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306" r:id="rId3"/>
    <p:sldId id="304" r:id="rId4"/>
    <p:sldId id="259" r:id="rId5"/>
    <p:sldId id="261" r:id="rId6"/>
    <p:sldId id="296" r:id="rId7"/>
    <p:sldId id="298" r:id="rId8"/>
    <p:sldId id="299" r:id="rId9"/>
    <p:sldId id="264" r:id="rId10"/>
    <p:sldId id="262" r:id="rId11"/>
    <p:sldId id="305" r:id="rId12"/>
    <p:sldId id="276" r:id="rId13"/>
    <p:sldId id="265" r:id="rId14"/>
    <p:sldId id="272" r:id="rId15"/>
    <p:sldId id="300" r:id="rId16"/>
    <p:sldId id="301" r:id="rId17"/>
    <p:sldId id="302" r:id="rId18"/>
    <p:sldId id="303" r:id="rId19"/>
    <p:sldId id="266" r:id="rId20"/>
    <p:sldId id="267" r:id="rId21"/>
    <p:sldId id="269" r:id="rId22"/>
    <p:sldId id="279" r:id="rId23"/>
    <p:sldId id="258" r:id="rId24"/>
  </p:sldIdLst>
  <p:sldSz cx="9144000" cy="5143500" type="screen16x9"/>
  <p:notesSz cx="6858000" cy="9144000"/>
  <p:embeddedFontLst>
    <p:embeddedFont>
      <p:font typeface="Helvetica Neue" panose="020B0604020202020204" charset="0"/>
      <p:regular r:id="rId26"/>
      <p:bold r:id="rId27"/>
      <p:italic r:id="rId28"/>
      <p:boldItalic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27F"/>
    <a:srgbClr val="25CDDA"/>
    <a:srgbClr val="22D1D9"/>
    <a:srgbClr val="21D2D9"/>
    <a:srgbClr val="103F53"/>
    <a:srgbClr val="00B050"/>
    <a:srgbClr val="19BBD5"/>
    <a:srgbClr val="184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43030659353142E-2"/>
          <c:y val="0.25094197887500902"/>
          <c:w val="0.71141507353678179"/>
          <c:h val="0.79212144750136526"/>
        </c:manualLayout>
      </c:layout>
      <c:doughnutChart>
        <c:varyColors val="1"/>
        <c:ser>
          <c:idx val="0"/>
          <c:order val="0"/>
          <c:tx>
            <c:strRef>
              <c:f>Sheet1!$B$1</c:f>
              <c:strCache>
                <c:ptCount val="1"/>
                <c:pt idx="0">
                  <c:v>Sales</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2-21AF-4EDA-A186-852983CEAF89}"/>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5-21AF-4EDA-A186-852983CEAF89}"/>
              </c:ext>
            </c:extLst>
          </c:dPt>
          <c:dPt>
            <c:idx val="2"/>
            <c:bubble3D val="0"/>
            <c:spPr>
              <a:solidFill>
                <a:srgbClr val="FFFF00"/>
              </a:solidFill>
              <a:ln w="19050">
                <a:solidFill>
                  <a:schemeClr val="lt1"/>
                </a:solidFill>
              </a:ln>
              <a:effectLst/>
            </c:spPr>
            <c:extLst>
              <c:ext xmlns:c16="http://schemas.microsoft.com/office/drawing/2014/chart" uri="{C3380CC4-5D6E-409C-BE32-E72D297353CC}">
                <c16:uniqueId val="{00000004-21AF-4EDA-A186-852983CEAF89}"/>
              </c:ext>
            </c:extLst>
          </c:dPt>
          <c:dPt>
            <c:idx val="3"/>
            <c:bubble3D val="0"/>
            <c:spPr>
              <a:solidFill>
                <a:srgbClr val="19BBD5"/>
              </a:solidFill>
              <a:ln w="19050">
                <a:solidFill>
                  <a:schemeClr val="lt1"/>
                </a:solidFill>
              </a:ln>
              <a:effectLst/>
            </c:spPr>
            <c:extLst>
              <c:ext xmlns:c16="http://schemas.microsoft.com/office/drawing/2014/chart" uri="{C3380CC4-5D6E-409C-BE32-E72D297353CC}">
                <c16:uniqueId val="{00000003-21AF-4EDA-A186-852983CEAF8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50</c:v>
                </c:pt>
                <c:pt idx="1">
                  <c:v>20</c:v>
                </c:pt>
                <c:pt idx="2">
                  <c:v>20</c:v>
                </c:pt>
                <c:pt idx="3">
                  <c:v>10</c:v>
                </c:pt>
              </c:numCache>
            </c:numRef>
          </c:val>
          <c:extLst>
            <c:ext xmlns:c16="http://schemas.microsoft.com/office/drawing/2014/chart" uri="{C3380CC4-5D6E-409C-BE32-E72D297353CC}">
              <c16:uniqueId val="{00000000-21AF-4EDA-A186-852983CEAF8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10-4699-AD5A-40111FEDE5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10-4699-AD5A-40111FEDE5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10-4699-AD5A-40111FEDE5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C10-4699-AD5A-40111FEDE5C5}"/>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0-8288-4277-827A-4C6C8C3C28A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D8333-7DF7-4FD1-9B0B-5327CABE2390}" type="doc">
      <dgm:prSet loTypeId="urn:microsoft.com/office/officeart/2005/8/layout/process1" loCatId="process" qsTypeId="urn:microsoft.com/office/officeart/2005/8/quickstyle/simple1" qsCatId="simple" csTypeId="urn:microsoft.com/office/officeart/2005/8/colors/accent1_2" csCatId="accent1" phldr="1"/>
      <dgm:spPr/>
    </dgm:pt>
    <dgm:pt modelId="{DF2E6AAB-2F72-44E3-A46C-E5D26A969377}">
      <dgm:prSet phldrT="[Text]" custT="1"/>
      <dgm:spPr/>
      <dgm:t>
        <a:bodyPr/>
        <a:lstStyle/>
        <a:p>
          <a:r>
            <a:rPr lang="en-IN" sz="1400" b="0" dirty="0">
              <a:latin typeface="Muli"/>
            </a:rPr>
            <a:t>App name and logo (Splash Screen displays for few seconds)</a:t>
          </a:r>
        </a:p>
      </dgm:t>
    </dgm:pt>
    <dgm:pt modelId="{ED1C7BE2-8793-4BE9-ACD8-9AFF734BA13D}" type="parTrans" cxnId="{EA455B0F-AD76-40B4-88AA-E8B7E9280AD7}">
      <dgm:prSet/>
      <dgm:spPr/>
      <dgm:t>
        <a:bodyPr/>
        <a:lstStyle/>
        <a:p>
          <a:endParaRPr lang="en-IN"/>
        </a:p>
      </dgm:t>
    </dgm:pt>
    <dgm:pt modelId="{537A507E-9A24-4A7D-8DF8-AADBF1D55C15}" type="sibTrans" cxnId="{EA455B0F-AD76-40B4-88AA-E8B7E9280AD7}">
      <dgm:prSet/>
      <dgm:spPr/>
      <dgm:t>
        <a:bodyPr/>
        <a:lstStyle/>
        <a:p>
          <a:endParaRPr lang="en-IN"/>
        </a:p>
      </dgm:t>
    </dgm:pt>
    <dgm:pt modelId="{7B4DA9C0-0367-4F2D-B945-445F12E70973}">
      <dgm:prSet phldrT="[Text]" custT="1"/>
      <dgm:spPr/>
      <dgm:t>
        <a:bodyPr/>
        <a:lstStyle/>
        <a:p>
          <a:r>
            <a:rPr lang="en-IN" sz="1400" dirty="0">
              <a:latin typeface="Muli"/>
            </a:rPr>
            <a:t>Login / Sign Up</a:t>
          </a:r>
        </a:p>
      </dgm:t>
    </dgm:pt>
    <dgm:pt modelId="{887046A2-B95B-4DE5-97F6-598BFB2D9B2B}" type="parTrans" cxnId="{B2249740-527A-4AEA-A896-93AC995256B9}">
      <dgm:prSet/>
      <dgm:spPr/>
      <dgm:t>
        <a:bodyPr/>
        <a:lstStyle/>
        <a:p>
          <a:endParaRPr lang="en-IN"/>
        </a:p>
      </dgm:t>
    </dgm:pt>
    <dgm:pt modelId="{8FA5E528-7799-4911-B589-8658593ED49C}" type="sibTrans" cxnId="{B2249740-527A-4AEA-A896-93AC995256B9}">
      <dgm:prSet/>
      <dgm:spPr/>
      <dgm:t>
        <a:bodyPr/>
        <a:lstStyle/>
        <a:p>
          <a:endParaRPr lang="en-IN"/>
        </a:p>
      </dgm:t>
    </dgm:pt>
    <dgm:pt modelId="{B76B286D-4007-4235-9130-E6CF2D87D8E0}">
      <dgm:prSet phldrT="[Text]" custT="1"/>
      <dgm:spPr/>
      <dgm:t>
        <a:bodyPr/>
        <a:lstStyle/>
        <a:p>
          <a:pPr>
            <a:lnSpc>
              <a:spcPct val="100000"/>
            </a:lnSpc>
          </a:pPr>
          <a:r>
            <a:rPr lang="en-IN" sz="1400" dirty="0"/>
            <a:t>Home Page</a:t>
          </a:r>
        </a:p>
      </dgm:t>
    </dgm:pt>
    <dgm:pt modelId="{8992364F-B816-4EEC-BD44-B007CABF58C9}" type="parTrans" cxnId="{517AA3BB-1278-4DE9-B5B5-17EC791E104E}">
      <dgm:prSet/>
      <dgm:spPr/>
      <dgm:t>
        <a:bodyPr/>
        <a:lstStyle/>
        <a:p>
          <a:endParaRPr lang="en-IN"/>
        </a:p>
      </dgm:t>
    </dgm:pt>
    <dgm:pt modelId="{15A89043-D6BA-4F03-834B-D7B8009F2D81}" type="sibTrans" cxnId="{517AA3BB-1278-4DE9-B5B5-17EC791E104E}">
      <dgm:prSet/>
      <dgm:spPr/>
      <dgm:t>
        <a:bodyPr/>
        <a:lstStyle/>
        <a:p>
          <a:endParaRPr lang="en-IN"/>
        </a:p>
      </dgm:t>
    </dgm:pt>
    <dgm:pt modelId="{EB6C3904-F0A8-4044-B8AE-394791BE731E}" type="pres">
      <dgm:prSet presAssocID="{FCAD8333-7DF7-4FD1-9B0B-5327CABE2390}" presName="Name0" presStyleCnt="0">
        <dgm:presLayoutVars>
          <dgm:dir/>
          <dgm:resizeHandles val="exact"/>
        </dgm:presLayoutVars>
      </dgm:prSet>
      <dgm:spPr/>
    </dgm:pt>
    <dgm:pt modelId="{9D9EF417-D379-4A87-B2DE-43CE59619A22}" type="pres">
      <dgm:prSet presAssocID="{DF2E6AAB-2F72-44E3-A46C-E5D26A969377}" presName="node" presStyleLbl="node1" presStyleIdx="0" presStyleCnt="3">
        <dgm:presLayoutVars>
          <dgm:bulletEnabled val="1"/>
        </dgm:presLayoutVars>
      </dgm:prSet>
      <dgm:spPr/>
    </dgm:pt>
    <dgm:pt modelId="{F749BF38-8CD7-4F5A-B4FE-2068A49AE824}" type="pres">
      <dgm:prSet presAssocID="{537A507E-9A24-4A7D-8DF8-AADBF1D55C15}" presName="sibTrans" presStyleLbl="sibTrans2D1" presStyleIdx="0" presStyleCnt="2"/>
      <dgm:spPr/>
    </dgm:pt>
    <dgm:pt modelId="{0E0B19A4-14A8-422E-9BE8-91BD0A822A80}" type="pres">
      <dgm:prSet presAssocID="{537A507E-9A24-4A7D-8DF8-AADBF1D55C15}" presName="connectorText" presStyleLbl="sibTrans2D1" presStyleIdx="0" presStyleCnt="2"/>
      <dgm:spPr/>
    </dgm:pt>
    <dgm:pt modelId="{BB0A2B64-8886-4A71-8529-0DDF0579EE14}" type="pres">
      <dgm:prSet presAssocID="{7B4DA9C0-0367-4F2D-B945-445F12E70973}" presName="node" presStyleLbl="node1" presStyleIdx="1" presStyleCnt="3">
        <dgm:presLayoutVars>
          <dgm:bulletEnabled val="1"/>
        </dgm:presLayoutVars>
      </dgm:prSet>
      <dgm:spPr/>
    </dgm:pt>
    <dgm:pt modelId="{B808AF36-4753-4170-BFB7-734BAA83B95D}" type="pres">
      <dgm:prSet presAssocID="{8FA5E528-7799-4911-B589-8658593ED49C}" presName="sibTrans" presStyleLbl="sibTrans2D1" presStyleIdx="1" presStyleCnt="2"/>
      <dgm:spPr/>
    </dgm:pt>
    <dgm:pt modelId="{0CDC7E40-3473-43CD-A831-F11540A032C1}" type="pres">
      <dgm:prSet presAssocID="{8FA5E528-7799-4911-B589-8658593ED49C}" presName="connectorText" presStyleLbl="sibTrans2D1" presStyleIdx="1" presStyleCnt="2"/>
      <dgm:spPr/>
    </dgm:pt>
    <dgm:pt modelId="{850B8098-1832-4576-B280-22CBC9DB3428}" type="pres">
      <dgm:prSet presAssocID="{B76B286D-4007-4235-9130-E6CF2D87D8E0}" presName="node" presStyleLbl="node1" presStyleIdx="2" presStyleCnt="3">
        <dgm:presLayoutVars>
          <dgm:bulletEnabled val="1"/>
        </dgm:presLayoutVars>
      </dgm:prSet>
      <dgm:spPr/>
    </dgm:pt>
  </dgm:ptLst>
  <dgm:cxnLst>
    <dgm:cxn modelId="{DEE8DF09-90A3-4B97-93DD-4368EE119AAA}" type="presOf" srcId="{7B4DA9C0-0367-4F2D-B945-445F12E70973}" destId="{BB0A2B64-8886-4A71-8529-0DDF0579EE14}" srcOrd="0" destOrd="0" presId="urn:microsoft.com/office/officeart/2005/8/layout/process1"/>
    <dgm:cxn modelId="{8CFEA10D-44F7-4E0A-BC3F-8897415D13B3}" type="presOf" srcId="{FCAD8333-7DF7-4FD1-9B0B-5327CABE2390}" destId="{EB6C3904-F0A8-4044-B8AE-394791BE731E}" srcOrd="0" destOrd="0" presId="urn:microsoft.com/office/officeart/2005/8/layout/process1"/>
    <dgm:cxn modelId="{EA455B0F-AD76-40B4-88AA-E8B7E9280AD7}" srcId="{FCAD8333-7DF7-4FD1-9B0B-5327CABE2390}" destId="{DF2E6AAB-2F72-44E3-A46C-E5D26A969377}" srcOrd="0" destOrd="0" parTransId="{ED1C7BE2-8793-4BE9-ACD8-9AFF734BA13D}" sibTransId="{537A507E-9A24-4A7D-8DF8-AADBF1D55C15}"/>
    <dgm:cxn modelId="{7EFC9910-15BA-4899-B456-33318D2BA0C1}" type="presOf" srcId="{B76B286D-4007-4235-9130-E6CF2D87D8E0}" destId="{850B8098-1832-4576-B280-22CBC9DB3428}" srcOrd="0" destOrd="0" presId="urn:microsoft.com/office/officeart/2005/8/layout/process1"/>
    <dgm:cxn modelId="{5367632A-CA58-431E-8ACB-FC375E2E9EEE}" type="presOf" srcId="{537A507E-9A24-4A7D-8DF8-AADBF1D55C15}" destId="{F749BF38-8CD7-4F5A-B4FE-2068A49AE824}" srcOrd="0" destOrd="0" presId="urn:microsoft.com/office/officeart/2005/8/layout/process1"/>
    <dgm:cxn modelId="{B2249740-527A-4AEA-A896-93AC995256B9}" srcId="{FCAD8333-7DF7-4FD1-9B0B-5327CABE2390}" destId="{7B4DA9C0-0367-4F2D-B945-445F12E70973}" srcOrd="1" destOrd="0" parTransId="{887046A2-B95B-4DE5-97F6-598BFB2D9B2B}" sibTransId="{8FA5E528-7799-4911-B589-8658593ED49C}"/>
    <dgm:cxn modelId="{0BFD6348-602A-4DD8-B78D-391596BEFA72}" type="presOf" srcId="{8FA5E528-7799-4911-B589-8658593ED49C}" destId="{B808AF36-4753-4170-BFB7-734BAA83B95D}" srcOrd="0" destOrd="0" presId="urn:microsoft.com/office/officeart/2005/8/layout/process1"/>
    <dgm:cxn modelId="{16DF3C4B-44B4-46F5-ADBD-55F0AEFEFF33}" type="presOf" srcId="{8FA5E528-7799-4911-B589-8658593ED49C}" destId="{0CDC7E40-3473-43CD-A831-F11540A032C1}" srcOrd="1" destOrd="0" presId="urn:microsoft.com/office/officeart/2005/8/layout/process1"/>
    <dgm:cxn modelId="{A0E7377F-79CC-4449-8455-327A91F3E88D}" type="presOf" srcId="{DF2E6AAB-2F72-44E3-A46C-E5D26A969377}" destId="{9D9EF417-D379-4A87-B2DE-43CE59619A22}" srcOrd="0" destOrd="0" presId="urn:microsoft.com/office/officeart/2005/8/layout/process1"/>
    <dgm:cxn modelId="{2291079E-289F-4CA9-A964-168252C38877}" type="presOf" srcId="{537A507E-9A24-4A7D-8DF8-AADBF1D55C15}" destId="{0E0B19A4-14A8-422E-9BE8-91BD0A822A80}" srcOrd="1" destOrd="0" presId="urn:microsoft.com/office/officeart/2005/8/layout/process1"/>
    <dgm:cxn modelId="{517AA3BB-1278-4DE9-B5B5-17EC791E104E}" srcId="{FCAD8333-7DF7-4FD1-9B0B-5327CABE2390}" destId="{B76B286D-4007-4235-9130-E6CF2D87D8E0}" srcOrd="2" destOrd="0" parTransId="{8992364F-B816-4EEC-BD44-B007CABF58C9}" sibTransId="{15A89043-D6BA-4F03-834B-D7B8009F2D81}"/>
    <dgm:cxn modelId="{F36D4D2E-DC61-4AB2-AD24-6A817CFC363F}" type="presParOf" srcId="{EB6C3904-F0A8-4044-B8AE-394791BE731E}" destId="{9D9EF417-D379-4A87-B2DE-43CE59619A22}" srcOrd="0" destOrd="0" presId="urn:microsoft.com/office/officeart/2005/8/layout/process1"/>
    <dgm:cxn modelId="{6AD29CA1-B3B8-4ADE-9BE7-BF684C65E703}" type="presParOf" srcId="{EB6C3904-F0A8-4044-B8AE-394791BE731E}" destId="{F749BF38-8CD7-4F5A-B4FE-2068A49AE824}" srcOrd="1" destOrd="0" presId="urn:microsoft.com/office/officeart/2005/8/layout/process1"/>
    <dgm:cxn modelId="{BD7808AF-AC9A-47C6-8125-849D5A21D167}" type="presParOf" srcId="{F749BF38-8CD7-4F5A-B4FE-2068A49AE824}" destId="{0E0B19A4-14A8-422E-9BE8-91BD0A822A80}" srcOrd="0" destOrd="0" presId="urn:microsoft.com/office/officeart/2005/8/layout/process1"/>
    <dgm:cxn modelId="{0CE20D20-456D-4089-97CC-EAFA0FD8BDCA}" type="presParOf" srcId="{EB6C3904-F0A8-4044-B8AE-394791BE731E}" destId="{BB0A2B64-8886-4A71-8529-0DDF0579EE14}" srcOrd="2" destOrd="0" presId="urn:microsoft.com/office/officeart/2005/8/layout/process1"/>
    <dgm:cxn modelId="{18331D2A-59CB-4037-885E-A6DF941167E1}" type="presParOf" srcId="{EB6C3904-F0A8-4044-B8AE-394791BE731E}" destId="{B808AF36-4753-4170-BFB7-734BAA83B95D}" srcOrd="3" destOrd="0" presId="urn:microsoft.com/office/officeart/2005/8/layout/process1"/>
    <dgm:cxn modelId="{39321B33-0255-44E5-B74D-8537C827E466}" type="presParOf" srcId="{B808AF36-4753-4170-BFB7-734BAA83B95D}" destId="{0CDC7E40-3473-43CD-A831-F11540A032C1}" srcOrd="0" destOrd="0" presId="urn:microsoft.com/office/officeart/2005/8/layout/process1"/>
    <dgm:cxn modelId="{B7EE2F0C-FCEB-4908-88EA-99D79111D9BD}" type="presParOf" srcId="{EB6C3904-F0A8-4044-B8AE-394791BE731E}" destId="{850B8098-1832-4576-B280-22CBC9DB342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EF417-D379-4A87-B2DE-43CE59619A22}">
      <dsp:nvSpPr>
        <dsp:cNvPr id="0" name=""/>
        <dsp:cNvSpPr/>
      </dsp:nvSpPr>
      <dsp:spPr>
        <a:xfrm>
          <a:off x="4833" y="1243669"/>
          <a:ext cx="1444587" cy="948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Muli"/>
            </a:rPr>
            <a:t>App name and logo (Splash Screen displays for few seconds)</a:t>
          </a:r>
        </a:p>
      </dsp:txBody>
      <dsp:txXfrm>
        <a:off x="32599" y="1271435"/>
        <a:ext cx="1389055" cy="892478"/>
      </dsp:txXfrm>
    </dsp:sp>
    <dsp:sp modelId="{F749BF38-8CD7-4F5A-B4FE-2068A49AE824}">
      <dsp:nvSpPr>
        <dsp:cNvPr id="0" name=""/>
        <dsp:cNvSpPr/>
      </dsp:nvSpPr>
      <dsp:spPr>
        <a:xfrm>
          <a:off x="1593879" y="1538546"/>
          <a:ext cx="306252" cy="3582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593879" y="1610197"/>
        <a:ext cx="214376" cy="214955"/>
      </dsp:txXfrm>
    </dsp:sp>
    <dsp:sp modelId="{BB0A2B64-8886-4A71-8529-0DDF0579EE14}">
      <dsp:nvSpPr>
        <dsp:cNvPr id="0" name=""/>
        <dsp:cNvSpPr/>
      </dsp:nvSpPr>
      <dsp:spPr>
        <a:xfrm>
          <a:off x="2027256" y="1243669"/>
          <a:ext cx="1444587" cy="948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Muli"/>
            </a:rPr>
            <a:t>Login / Sign Up</a:t>
          </a:r>
        </a:p>
      </dsp:txBody>
      <dsp:txXfrm>
        <a:off x="2055022" y="1271435"/>
        <a:ext cx="1389055" cy="892478"/>
      </dsp:txXfrm>
    </dsp:sp>
    <dsp:sp modelId="{B808AF36-4753-4170-BFB7-734BAA83B95D}">
      <dsp:nvSpPr>
        <dsp:cNvPr id="0" name=""/>
        <dsp:cNvSpPr/>
      </dsp:nvSpPr>
      <dsp:spPr>
        <a:xfrm>
          <a:off x="3616302" y="1538546"/>
          <a:ext cx="306252" cy="3582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616302" y="1610197"/>
        <a:ext cx="214376" cy="214955"/>
      </dsp:txXfrm>
    </dsp:sp>
    <dsp:sp modelId="{850B8098-1832-4576-B280-22CBC9DB3428}">
      <dsp:nvSpPr>
        <dsp:cNvPr id="0" name=""/>
        <dsp:cNvSpPr/>
      </dsp:nvSpPr>
      <dsp:spPr>
        <a:xfrm>
          <a:off x="4049679" y="1243669"/>
          <a:ext cx="1444587" cy="948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400" kern="1200" dirty="0"/>
            <a:t>Home Page</a:t>
          </a:r>
        </a:p>
      </dsp:txBody>
      <dsp:txXfrm>
        <a:off x="4077445" y="1271435"/>
        <a:ext cx="1389055" cy="8924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56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14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12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178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19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37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71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77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68326" y="1811096"/>
            <a:ext cx="6207347" cy="1346773"/>
          </a:xfrm>
          <a:prstGeom prst="rect">
            <a:avLst/>
          </a:prstGeom>
        </p:spPr>
        <p:txBody>
          <a:bodyPr spcFirstLastPara="1" wrap="square" lIns="91425" tIns="91425" rIns="91425" bIns="91425" anchor="ctr" anchorCtr="0">
            <a:noAutofit/>
          </a:bodyPr>
          <a:lstStyle/>
          <a:p>
            <a:pPr lvl="0"/>
            <a:br>
              <a:rPr lang="en-IN" sz="2800" dirty="0">
                <a:latin typeface="Muli"/>
              </a:rPr>
            </a:br>
            <a:br>
              <a:rPr lang="en-IN" sz="2800" dirty="0">
                <a:latin typeface="Muli"/>
              </a:rPr>
            </a:br>
            <a:r>
              <a:rPr lang="en-IN" sz="2800" b="1" dirty="0">
                <a:latin typeface="Nixie One" panose="020B0604020202020204" charset="0"/>
              </a:rPr>
              <a:t>The New Normal </a:t>
            </a:r>
            <a:br>
              <a:rPr lang="en-IN" sz="2800" b="1" dirty="0">
                <a:latin typeface="Nixie One" panose="020B0604020202020204" charset="0"/>
              </a:rPr>
            </a:br>
            <a:r>
              <a:rPr lang="en-IN" sz="2800" b="1" dirty="0">
                <a:latin typeface="Nixie One" panose="020B0604020202020204" charset="0"/>
              </a:rPr>
              <a:t>Hackathon</a:t>
            </a:r>
            <a:br>
              <a:rPr lang="en-IN" sz="2800" dirty="0">
                <a:latin typeface="Muli"/>
              </a:rPr>
            </a:br>
            <a:br>
              <a:rPr lang="en-IN" sz="2800" dirty="0">
                <a:latin typeface="Muli"/>
              </a:rPr>
            </a:br>
            <a:endParaRPr lang="en-IN" sz="2800" dirty="0">
              <a:latin typeface="Muli"/>
            </a:endParaRPr>
          </a:p>
        </p:txBody>
      </p:sp>
      <p:sp>
        <p:nvSpPr>
          <p:cNvPr id="2" name="TextBox 1">
            <a:extLst>
              <a:ext uri="{FF2B5EF4-FFF2-40B4-BE49-F238E27FC236}">
                <a16:creationId xmlns:a16="http://schemas.microsoft.com/office/drawing/2014/main" id="{0C4CD5B1-5CF9-4AA2-9716-0FF139BBF4B4}"/>
              </a:ext>
            </a:extLst>
          </p:cNvPr>
          <p:cNvSpPr txBox="1"/>
          <p:nvPr/>
        </p:nvSpPr>
        <p:spPr>
          <a:xfrm>
            <a:off x="3365203" y="3157869"/>
            <a:ext cx="2753833" cy="307777"/>
          </a:xfrm>
          <a:prstGeom prst="rect">
            <a:avLst/>
          </a:prstGeom>
          <a:noFill/>
        </p:spPr>
        <p:txBody>
          <a:bodyPr wrap="square" rtlCol="0">
            <a:spAutoFit/>
          </a:bodyPr>
          <a:lstStyle/>
          <a:p>
            <a:r>
              <a:rPr lang="en-IN" b="1" dirty="0">
                <a:solidFill>
                  <a:schemeClr val="tx1"/>
                </a:solidFill>
                <a:latin typeface="Nixie One" panose="020B0604020202020204" charset="0"/>
              </a:rPr>
              <a:t>Sub – theme: New Normal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4259239" y="284151"/>
            <a:ext cx="3350172" cy="668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Solution proposal</a:t>
            </a:r>
            <a:endParaRPr sz="2800" b="1" dirty="0"/>
          </a:p>
        </p:txBody>
      </p:sp>
      <p:sp>
        <p:nvSpPr>
          <p:cNvPr id="381" name="Google Shape;381;p17"/>
          <p:cNvSpPr txBox="1">
            <a:spLocks noGrp="1"/>
          </p:cNvSpPr>
          <p:nvPr>
            <p:ph type="subTitle" idx="4294967295"/>
          </p:nvPr>
        </p:nvSpPr>
        <p:spPr>
          <a:xfrm>
            <a:off x="5118753" y="909835"/>
            <a:ext cx="1751357" cy="655761"/>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2400" dirty="0"/>
              <a:t>TechLiv</a:t>
            </a:r>
            <a:endParaRPr sz="2400"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cxnSp>
        <p:nvCxnSpPr>
          <p:cNvPr id="4" name="Straight Connector 3">
            <a:extLst>
              <a:ext uri="{FF2B5EF4-FFF2-40B4-BE49-F238E27FC236}">
                <a16:creationId xmlns:a16="http://schemas.microsoft.com/office/drawing/2014/main" id="{529B0D17-F9D1-4F6A-86BE-BE2815DC7E61}"/>
              </a:ext>
            </a:extLst>
          </p:cNvPr>
          <p:cNvCxnSpPr/>
          <p:nvPr/>
        </p:nvCxnSpPr>
        <p:spPr>
          <a:xfrm>
            <a:off x="5608840" y="1468684"/>
            <a:ext cx="771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10D3335-66AA-44AB-B8CE-D7B507304035}"/>
              </a:ext>
            </a:extLst>
          </p:cNvPr>
          <p:cNvSpPr txBox="1"/>
          <p:nvPr/>
        </p:nvSpPr>
        <p:spPr>
          <a:xfrm>
            <a:off x="4176019" y="1733499"/>
            <a:ext cx="3856224" cy="2769989"/>
          </a:xfrm>
          <a:prstGeom prst="rect">
            <a:avLst/>
          </a:prstGeom>
          <a:noFill/>
        </p:spPr>
        <p:txBody>
          <a:bodyPr wrap="square" rtlCol="0">
            <a:spAutoFit/>
          </a:bodyPr>
          <a:lstStyle/>
          <a:p>
            <a:r>
              <a:rPr lang="en-IN" sz="1600" dirty="0">
                <a:solidFill>
                  <a:schemeClr val="tx1"/>
                </a:solidFill>
                <a:latin typeface="Muli"/>
              </a:rPr>
              <a:t>An android application that optimizes your mobile digital behaviour by: -</a:t>
            </a:r>
          </a:p>
          <a:p>
            <a:endParaRPr lang="en-IN" sz="1600" dirty="0">
              <a:solidFill>
                <a:schemeClr val="tx1"/>
              </a:solidFill>
              <a:latin typeface="Muli"/>
            </a:endParaRPr>
          </a:p>
          <a:p>
            <a:pPr marL="285750" indent="-285750">
              <a:buClr>
                <a:srgbClr val="19BBD5"/>
              </a:buClr>
              <a:buFont typeface="Courier New" panose="02070309020205020404" pitchFamily="49" charset="0"/>
              <a:buChar char="o"/>
            </a:pPr>
            <a:r>
              <a:rPr lang="en-IN" sz="1600" dirty="0">
                <a:solidFill>
                  <a:schemeClr val="tx1"/>
                </a:solidFill>
                <a:latin typeface="Muli"/>
              </a:rPr>
              <a:t>Visualizing your overall well being</a:t>
            </a:r>
          </a:p>
          <a:p>
            <a:pPr marL="285750" indent="-285750">
              <a:buClr>
                <a:srgbClr val="19BBD5"/>
              </a:buClr>
              <a:buFont typeface="Courier New" panose="02070309020205020404" pitchFamily="49" charset="0"/>
              <a:buChar char="o"/>
            </a:pPr>
            <a:r>
              <a:rPr lang="en-IN" sz="1600" dirty="0">
                <a:solidFill>
                  <a:schemeClr val="tx1"/>
                </a:solidFill>
                <a:latin typeface="Muli"/>
              </a:rPr>
              <a:t>Categorizing your digital identities</a:t>
            </a:r>
          </a:p>
          <a:p>
            <a:pPr marL="285750" indent="-285750">
              <a:buClr>
                <a:srgbClr val="19BBD5"/>
              </a:buClr>
              <a:buFont typeface="Courier New" panose="02070309020205020404" pitchFamily="49" charset="0"/>
              <a:buChar char="o"/>
            </a:pPr>
            <a:r>
              <a:rPr lang="en-IN" sz="1600" dirty="0">
                <a:solidFill>
                  <a:schemeClr val="tx1"/>
                </a:solidFill>
                <a:latin typeface="Muli"/>
              </a:rPr>
              <a:t>Empowering you by setting your goals</a:t>
            </a:r>
          </a:p>
          <a:p>
            <a:pPr marL="285750" indent="-285750">
              <a:buClr>
                <a:srgbClr val="19BBD5"/>
              </a:buClr>
              <a:buFont typeface="Courier New" panose="02070309020205020404" pitchFamily="49" charset="0"/>
              <a:buChar char="o"/>
            </a:pPr>
            <a:r>
              <a:rPr lang="en-IN" sz="1600" dirty="0">
                <a:solidFill>
                  <a:schemeClr val="tx1"/>
                </a:solidFill>
                <a:latin typeface="Muli"/>
              </a:rPr>
              <a:t>Letting you define what is healthy for you</a:t>
            </a:r>
          </a:p>
          <a:p>
            <a:pPr marL="285750" indent="-285750">
              <a:buClr>
                <a:srgbClr val="19BBD5"/>
              </a:buClr>
              <a:buFont typeface="Courier New" panose="02070309020205020404" pitchFamily="49" charset="0"/>
              <a:buChar char="o"/>
            </a:pPr>
            <a:r>
              <a:rPr lang="en-IN" sz="1600" dirty="0">
                <a:solidFill>
                  <a:schemeClr val="tx1"/>
                </a:solidFill>
                <a:latin typeface="Muli"/>
              </a:rPr>
              <a:t>Regulating your digital presence</a:t>
            </a:r>
          </a:p>
          <a:p>
            <a:endParaRPr lang="en-IN" sz="1600" dirty="0">
              <a:solidFill>
                <a:schemeClr val="tx1"/>
              </a:solidFill>
              <a:latin typeface="Muli"/>
            </a:endParaRPr>
          </a:p>
          <a:p>
            <a:r>
              <a:rPr lang="en-IN" dirty="0"/>
              <a:t> </a:t>
            </a:r>
          </a:p>
        </p:txBody>
      </p:sp>
      <p:grpSp>
        <p:nvGrpSpPr>
          <p:cNvPr id="22" name="Google Shape;553;p31">
            <a:extLst>
              <a:ext uri="{FF2B5EF4-FFF2-40B4-BE49-F238E27FC236}">
                <a16:creationId xmlns:a16="http://schemas.microsoft.com/office/drawing/2014/main" id="{9FD016B8-82BA-423A-B4C0-6193BCC0ACE8}"/>
              </a:ext>
            </a:extLst>
          </p:cNvPr>
          <p:cNvGrpSpPr/>
          <p:nvPr/>
        </p:nvGrpSpPr>
        <p:grpSpPr>
          <a:xfrm>
            <a:off x="1724716" y="1009584"/>
            <a:ext cx="977115" cy="2026731"/>
            <a:chOff x="2547150" y="238125"/>
            <a:chExt cx="2525675" cy="5238750"/>
          </a:xfrm>
          <a:solidFill>
            <a:srgbClr val="0E293C"/>
          </a:solidFill>
        </p:grpSpPr>
        <p:sp>
          <p:nvSpPr>
            <p:cNvPr id="23" name="Google Shape;554;p31">
              <a:extLst>
                <a:ext uri="{FF2B5EF4-FFF2-40B4-BE49-F238E27FC236}">
                  <a16:creationId xmlns:a16="http://schemas.microsoft.com/office/drawing/2014/main" id="{8858354C-DE7B-45C7-8D12-32EED4A84780}"/>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p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5;p31">
              <a:extLst>
                <a:ext uri="{FF2B5EF4-FFF2-40B4-BE49-F238E27FC236}">
                  <a16:creationId xmlns:a16="http://schemas.microsoft.com/office/drawing/2014/main" id="{808D92DA-2392-4AC9-B84D-799F2CAEC559}"/>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p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6;p31">
              <a:extLst>
                <a:ext uri="{FF2B5EF4-FFF2-40B4-BE49-F238E27FC236}">
                  <a16:creationId xmlns:a16="http://schemas.microsoft.com/office/drawing/2014/main" id="{ADAFB49D-0D1B-42AD-97BE-82E1F4F6EADD}"/>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p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7;p31">
              <a:extLst>
                <a:ext uri="{FF2B5EF4-FFF2-40B4-BE49-F238E27FC236}">
                  <a16:creationId xmlns:a16="http://schemas.microsoft.com/office/drawing/2014/main" id="{268B4229-48D4-4441-BA14-1663D2A2741B}"/>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p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E75531F1-B71C-4773-AA04-EBDE448E8FE6}"/>
              </a:ext>
            </a:extLst>
          </p:cNvPr>
          <p:cNvSpPr txBox="1"/>
          <p:nvPr/>
        </p:nvSpPr>
        <p:spPr>
          <a:xfrm>
            <a:off x="1803182" y="1396319"/>
            <a:ext cx="819455" cy="584775"/>
          </a:xfrm>
          <a:prstGeom prst="rect">
            <a:avLst/>
          </a:prstGeom>
          <a:noFill/>
        </p:spPr>
        <p:txBody>
          <a:bodyPr wrap="none" rtlCol="0">
            <a:spAutoFit/>
          </a:bodyPr>
          <a:lstStyle/>
          <a:p>
            <a:r>
              <a:rPr lang="en-IN" sz="1600" b="1" dirty="0">
                <a:solidFill>
                  <a:schemeClr val="tx1"/>
                </a:solidFill>
                <a:latin typeface="Muli"/>
              </a:rPr>
              <a:t>TechLiv</a:t>
            </a:r>
          </a:p>
          <a:p>
            <a:endParaRPr lang="en-IN" sz="1600" b="1" dirty="0">
              <a:solidFill>
                <a:schemeClr val="tx1"/>
              </a:solidFill>
              <a:latin typeface="Muli"/>
            </a:endParaRPr>
          </a:p>
        </p:txBody>
      </p:sp>
      <p:sp>
        <p:nvSpPr>
          <p:cNvPr id="30" name="TextBox 29">
            <a:extLst>
              <a:ext uri="{FF2B5EF4-FFF2-40B4-BE49-F238E27FC236}">
                <a16:creationId xmlns:a16="http://schemas.microsoft.com/office/drawing/2014/main" id="{3BC7F4C1-E922-4613-8D1A-B52A99A530FF}"/>
              </a:ext>
            </a:extLst>
          </p:cNvPr>
          <p:cNvSpPr txBox="1"/>
          <p:nvPr/>
        </p:nvSpPr>
        <p:spPr>
          <a:xfrm>
            <a:off x="562257" y="4347814"/>
            <a:ext cx="6568297" cy="369332"/>
          </a:xfrm>
          <a:prstGeom prst="rect">
            <a:avLst/>
          </a:prstGeom>
          <a:noFill/>
        </p:spPr>
        <p:txBody>
          <a:bodyPr wrap="square">
            <a:spAutoFit/>
          </a:bodyPr>
          <a:lstStyle/>
          <a:p>
            <a:pPr marL="0" lvl="0" indent="0" algn="l" rtl="0">
              <a:spcBef>
                <a:spcPts val="600"/>
              </a:spcBef>
              <a:spcAft>
                <a:spcPts val="0"/>
              </a:spcAft>
              <a:buNone/>
            </a:pPr>
            <a:r>
              <a:rPr lang="en-IN" sz="1800" dirty="0">
                <a:solidFill>
                  <a:schemeClr val="tx1"/>
                </a:solidFill>
                <a:latin typeface="Muli"/>
              </a:rPr>
              <a:t>TechLiv will be an app that will restore digital balance in your life!</a:t>
            </a:r>
          </a:p>
        </p:txBody>
      </p:sp>
      <p:sp>
        <p:nvSpPr>
          <p:cNvPr id="31" name="Google Shape;1019;p47">
            <a:extLst>
              <a:ext uri="{FF2B5EF4-FFF2-40B4-BE49-F238E27FC236}">
                <a16:creationId xmlns:a16="http://schemas.microsoft.com/office/drawing/2014/main" id="{00375A1E-5898-442F-86EB-10259ECC1E38}"/>
              </a:ext>
            </a:extLst>
          </p:cNvPr>
          <p:cNvSpPr/>
          <p:nvPr/>
        </p:nvSpPr>
        <p:spPr>
          <a:xfrm>
            <a:off x="2044064" y="2043063"/>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117D45-D453-43A5-ACC7-A89B9F04F78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0783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1"/>
          <p:cNvSpPr txBox="1">
            <a:spLocks noGrp="1"/>
          </p:cNvSpPr>
          <p:nvPr>
            <p:ph type="body" idx="4294967295"/>
          </p:nvPr>
        </p:nvSpPr>
        <p:spPr>
          <a:xfrm>
            <a:off x="1834243" y="745453"/>
            <a:ext cx="4101900" cy="613575"/>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IN" sz="2800" b="1" dirty="0">
                <a:solidFill>
                  <a:srgbClr val="21D2D9"/>
                </a:solidFill>
                <a:latin typeface="Nixie One" panose="020B0604020202020204" charset="0"/>
              </a:rPr>
              <a:t>The app</a:t>
            </a:r>
            <a:endParaRPr sz="2800" b="1" dirty="0">
              <a:solidFill>
                <a:srgbClr val="21D2D9"/>
              </a:solidFill>
              <a:latin typeface="Nixie One" panose="020B0604020202020204" charset="0"/>
            </a:endParaRPr>
          </a:p>
        </p:txBody>
      </p:sp>
      <p:sp>
        <p:nvSpPr>
          <p:cNvPr id="551" name="Google Shape;551;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graphicFrame>
        <p:nvGraphicFramePr>
          <p:cNvPr id="7" name="Diagram 6">
            <a:extLst>
              <a:ext uri="{FF2B5EF4-FFF2-40B4-BE49-F238E27FC236}">
                <a16:creationId xmlns:a16="http://schemas.microsoft.com/office/drawing/2014/main" id="{9CC3AEE7-6895-47AA-84F7-8F3E351840BA}"/>
              </a:ext>
            </a:extLst>
          </p:cNvPr>
          <p:cNvGraphicFramePr/>
          <p:nvPr>
            <p:extLst>
              <p:ext uri="{D42A27DB-BD31-4B8C-83A1-F6EECF244321}">
                <p14:modId xmlns:p14="http://schemas.microsoft.com/office/powerpoint/2010/main" val="3127385181"/>
              </p:ext>
            </p:extLst>
          </p:nvPr>
        </p:nvGraphicFramePr>
        <p:xfrm>
          <a:off x="419100" y="834612"/>
          <a:ext cx="5499100" cy="3435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44" name="Group 543">
            <a:extLst>
              <a:ext uri="{FF2B5EF4-FFF2-40B4-BE49-F238E27FC236}">
                <a16:creationId xmlns:a16="http://schemas.microsoft.com/office/drawing/2014/main" id="{19A4A1CF-54E3-4CFA-9DAF-C0E2B881E7D7}"/>
              </a:ext>
            </a:extLst>
          </p:cNvPr>
          <p:cNvGrpSpPr/>
          <p:nvPr/>
        </p:nvGrpSpPr>
        <p:grpSpPr>
          <a:xfrm>
            <a:off x="5918200" y="1409700"/>
            <a:ext cx="1104900" cy="2860262"/>
            <a:chOff x="6019800" y="1409700"/>
            <a:chExt cx="1104900" cy="2860262"/>
          </a:xfrm>
        </p:grpSpPr>
        <p:cxnSp>
          <p:nvCxnSpPr>
            <p:cNvPr id="83" name="Straight Connector 82">
              <a:extLst>
                <a:ext uri="{FF2B5EF4-FFF2-40B4-BE49-F238E27FC236}">
                  <a16:creationId xmlns:a16="http://schemas.microsoft.com/office/drawing/2014/main" id="{D4AFE645-D283-40D2-A2F1-D71BD4731B54}"/>
                </a:ext>
              </a:extLst>
            </p:cNvPr>
            <p:cNvCxnSpPr/>
            <p:nvPr/>
          </p:nvCxnSpPr>
          <p:spPr>
            <a:xfrm>
              <a:off x="6622950" y="1409700"/>
              <a:ext cx="0" cy="2860262"/>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E1CCE4D4-2D73-4AD2-B0D2-3BD60FCBB4AA}"/>
                </a:ext>
              </a:extLst>
            </p:cNvPr>
            <p:cNvGrpSpPr/>
            <p:nvPr/>
          </p:nvGrpSpPr>
          <p:grpSpPr>
            <a:xfrm>
              <a:off x="6019800" y="1409700"/>
              <a:ext cx="1104900" cy="2860262"/>
              <a:chOff x="6019800" y="1409700"/>
              <a:chExt cx="1104900" cy="2860262"/>
            </a:xfrm>
          </p:grpSpPr>
          <p:grpSp>
            <p:nvGrpSpPr>
              <p:cNvPr id="94" name="Group 93">
                <a:extLst>
                  <a:ext uri="{FF2B5EF4-FFF2-40B4-BE49-F238E27FC236}">
                    <a16:creationId xmlns:a16="http://schemas.microsoft.com/office/drawing/2014/main" id="{4D73CA6F-8EE3-4A9D-9414-8F70335469CA}"/>
                  </a:ext>
                </a:extLst>
              </p:cNvPr>
              <p:cNvGrpSpPr/>
              <p:nvPr/>
            </p:nvGrpSpPr>
            <p:grpSpPr>
              <a:xfrm>
                <a:off x="6019800" y="1409700"/>
                <a:ext cx="1104900" cy="1866900"/>
                <a:chOff x="6019800" y="1409700"/>
                <a:chExt cx="1104900" cy="1866900"/>
              </a:xfrm>
            </p:grpSpPr>
            <p:cxnSp>
              <p:nvCxnSpPr>
                <p:cNvPr id="85" name="Straight Connector 84">
                  <a:extLst>
                    <a:ext uri="{FF2B5EF4-FFF2-40B4-BE49-F238E27FC236}">
                      <a16:creationId xmlns:a16="http://schemas.microsoft.com/office/drawing/2014/main" id="{EC7B1547-1FF2-430A-8279-359F54DB6C88}"/>
                    </a:ext>
                  </a:extLst>
                </p:cNvPr>
                <p:cNvCxnSpPr/>
                <p:nvPr/>
              </p:nvCxnSpPr>
              <p:spPr>
                <a:xfrm>
                  <a:off x="6622950" y="1409700"/>
                  <a:ext cx="501750"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AD80ECD7-650D-4BB0-A055-0BA81D114F03}"/>
                    </a:ext>
                  </a:extLst>
                </p:cNvPr>
                <p:cNvGrpSpPr/>
                <p:nvPr/>
              </p:nvGrpSpPr>
              <p:grpSpPr>
                <a:xfrm>
                  <a:off x="6019800" y="2286000"/>
                  <a:ext cx="1104900" cy="990600"/>
                  <a:chOff x="6019800" y="2286000"/>
                  <a:chExt cx="1104900" cy="990600"/>
                </a:xfrm>
              </p:grpSpPr>
              <p:cxnSp>
                <p:nvCxnSpPr>
                  <p:cNvPr id="87" name="Straight Connector 86">
                    <a:extLst>
                      <a:ext uri="{FF2B5EF4-FFF2-40B4-BE49-F238E27FC236}">
                        <a16:creationId xmlns:a16="http://schemas.microsoft.com/office/drawing/2014/main" id="{C9DD1EF9-8BB7-4E49-85D4-D4F38E495B97}"/>
                      </a:ext>
                    </a:extLst>
                  </p:cNvPr>
                  <p:cNvCxnSpPr/>
                  <p:nvPr/>
                </p:nvCxnSpPr>
                <p:spPr>
                  <a:xfrm>
                    <a:off x="6622950" y="2286000"/>
                    <a:ext cx="501750"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3FE08DB8-24D3-4371-A819-037CB362D4F6}"/>
                      </a:ext>
                    </a:extLst>
                  </p:cNvPr>
                  <p:cNvGrpSpPr/>
                  <p:nvPr/>
                </p:nvGrpSpPr>
                <p:grpSpPr>
                  <a:xfrm>
                    <a:off x="6019800" y="2571750"/>
                    <a:ext cx="1104900" cy="704850"/>
                    <a:chOff x="6019800" y="2571750"/>
                    <a:chExt cx="1104900" cy="704850"/>
                  </a:xfrm>
                </p:grpSpPr>
                <p:cxnSp>
                  <p:nvCxnSpPr>
                    <p:cNvPr id="81" name="Straight Connector 80">
                      <a:extLst>
                        <a:ext uri="{FF2B5EF4-FFF2-40B4-BE49-F238E27FC236}">
                          <a16:creationId xmlns:a16="http://schemas.microsoft.com/office/drawing/2014/main" id="{242800BA-9095-4016-B9C4-7CB209C6AC74}"/>
                        </a:ext>
                      </a:extLst>
                    </p:cNvPr>
                    <p:cNvCxnSpPr/>
                    <p:nvPr/>
                  </p:nvCxnSpPr>
                  <p:spPr>
                    <a:xfrm>
                      <a:off x="6019800" y="2571750"/>
                      <a:ext cx="60315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0CBCCDB-66BF-4B92-AD89-DB7BD7630BB6}"/>
                        </a:ext>
                      </a:extLst>
                    </p:cNvPr>
                    <p:cNvCxnSpPr/>
                    <p:nvPr/>
                  </p:nvCxnSpPr>
                  <p:spPr>
                    <a:xfrm>
                      <a:off x="6622950" y="3276600"/>
                      <a:ext cx="501750" cy="0"/>
                    </a:xfrm>
                    <a:prstGeom prst="line">
                      <a:avLst/>
                    </a:prstGeom>
                    <a:ln w="34925"/>
                  </p:spPr>
                  <p:style>
                    <a:lnRef idx="1">
                      <a:schemeClr val="accent1"/>
                    </a:lnRef>
                    <a:fillRef idx="0">
                      <a:schemeClr val="accent1"/>
                    </a:fillRef>
                    <a:effectRef idx="0">
                      <a:schemeClr val="accent1"/>
                    </a:effectRef>
                    <a:fontRef idx="minor">
                      <a:schemeClr val="tx1"/>
                    </a:fontRef>
                  </p:style>
                </p:cxnSp>
              </p:grpSp>
            </p:grpSp>
          </p:grpSp>
          <p:cxnSp>
            <p:nvCxnSpPr>
              <p:cNvPr id="91" name="Straight Connector 90">
                <a:extLst>
                  <a:ext uri="{FF2B5EF4-FFF2-40B4-BE49-F238E27FC236}">
                    <a16:creationId xmlns:a16="http://schemas.microsoft.com/office/drawing/2014/main" id="{479A8E74-FDCF-4B60-B66C-88D4F41DAA5B}"/>
                  </a:ext>
                </a:extLst>
              </p:cNvPr>
              <p:cNvCxnSpPr/>
              <p:nvPr/>
            </p:nvCxnSpPr>
            <p:spPr>
              <a:xfrm>
                <a:off x="6622950" y="4269962"/>
                <a:ext cx="501750" cy="0"/>
              </a:xfrm>
              <a:prstGeom prst="line">
                <a:avLst/>
              </a:prstGeom>
              <a:ln w="34925"/>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F8C6D74A-70CC-4B00-984D-A5E18883A07A}"/>
              </a:ext>
            </a:extLst>
          </p:cNvPr>
          <p:cNvGrpSpPr/>
          <p:nvPr/>
        </p:nvGrpSpPr>
        <p:grpSpPr>
          <a:xfrm>
            <a:off x="7016652" y="1052241"/>
            <a:ext cx="933548" cy="687642"/>
            <a:chOff x="4049679" y="1243669"/>
            <a:chExt cx="1444587" cy="948010"/>
          </a:xfrm>
        </p:grpSpPr>
        <p:sp>
          <p:nvSpPr>
            <p:cNvPr id="107" name="Rectangle: Rounded Corners 106">
              <a:extLst>
                <a:ext uri="{FF2B5EF4-FFF2-40B4-BE49-F238E27FC236}">
                  <a16:creationId xmlns:a16="http://schemas.microsoft.com/office/drawing/2014/main" id="{5694FE9D-65C1-4F2C-9B78-737755057CFB}"/>
                </a:ext>
              </a:extLst>
            </p:cNvPr>
            <p:cNvSpPr/>
            <p:nvPr/>
          </p:nvSpPr>
          <p:spPr>
            <a:xfrm>
              <a:off x="4049679" y="1243669"/>
              <a:ext cx="1444587" cy="9480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8" name="Rectangle: Rounded Corners 4">
              <a:extLst>
                <a:ext uri="{FF2B5EF4-FFF2-40B4-BE49-F238E27FC236}">
                  <a16:creationId xmlns:a16="http://schemas.microsoft.com/office/drawing/2014/main" id="{997C5916-BFBD-4E32-A533-A67387862A63}"/>
                </a:ext>
              </a:extLst>
            </p:cNvPr>
            <p:cNvSpPr txBox="1"/>
            <p:nvPr/>
          </p:nvSpPr>
          <p:spPr>
            <a:xfrm>
              <a:off x="4077445" y="1271435"/>
              <a:ext cx="1389055" cy="8924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200" kern="1200" dirty="0">
                  <a:latin typeface="Muli"/>
                </a:rPr>
                <a:t>Goals Settings page</a:t>
              </a:r>
            </a:p>
          </p:txBody>
        </p:sp>
      </p:grpSp>
      <p:grpSp>
        <p:nvGrpSpPr>
          <p:cNvPr id="109" name="Group 108">
            <a:extLst>
              <a:ext uri="{FF2B5EF4-FFF2-40B4-BE49-F238E27FC236}">
                <a16:creationId xmlns:a16="http://schemas.microsoft.com/office/drawing/2014/main" id="{EFF9E40D-6E89-4A50-9C42-7B54B40AA460}"/>
              </a:ext>
            </a:extLst>
          </p:cNvPr>
          <p:cNvGrpSpPr/>
          <p:nvPr/>
        </p:nvGrpSpPr>
        <p:grpSpPr>
          <a:xfrm>
            <a:off x="7006164" y="1987247"/>
            <a:ext cx="933548" cy="687642"/>
            <a:chOff x="4049679" y="1243669"/>
            <a:chExt cx="1444587" cy="948010"/>
          </a:xfrm>
        </p:grpSpPr>
        <p:sp>
          <p:nvSpPr>
            <p:cNvPr id="110" name="Rectangle: Rounded Corners 109">
              <a:extLst>
                <a:ext uri="{FF2B5EF4-FFF2-40B4-BE49-F238E27FC236}">
                  <a16:creationId xmlns:a16="http://schemas.microsoft.com/office/drawing/2014/main" id="{75F880EA-F0CB-4E25-A91C-0FB36B8F8C48}"/>
                </a:ext>
              </a:extLst>
            </p:cNvPr>
            <p:cNvSpPr/>
            <p:nvPr/>
          </p:nvSpPr>
          <p:spPr>
            <a:xfrm>
              <a:off x="4049679" y="1243669"/>
              <a:ext cx="1444587" cy="9480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 name="Rectangle: Rounded Corners 4">
              <a:extLst>
                <a:ext uri="{FF2B5EF4-FFF2-40B4-BE49-F238E27FC236}">
                  <a16:creationId xmlns:a16="http://schemas.microsoft.com/office/drawing/2014/main" id="{EA74AB4D-5E9F-4EC4-A7AA-8751CBA4F85C}"/>
                </a:ext>
              </a:extLst>
            </p:cNvPr>
            <p:cNvSpPr txBox="1"/>
            <p:nvPr/>
          </p:nvSpPr>
          <p:spPr>
            <a:xfrm>
              <a:off x="4077444" y="1271436"/>
              <a:ext cx="1389055" cy="8924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200" kern="1200" dirty="0">
                  <a:latin typeface="Muli"/>
                </a:rPr>
                <a:t>Digital Health Score page</a:t>
              </a:r>
            </a:p>
          </p:txBody>
        </p:sp>
      </p:grpSp>
      <p:grpSp>
        <p:nvGrpSpPr>
          <p:cNvPr id="112" name="Group 111">
            <a:extLst>
              <a:ext uri="{FF2B5EF4-FFF2-40B4-BE49-F238E27FC236}">
                <a16:creationId xmlns:a16="http://schemas.microsoft.com/office/drawing/2014/main" id="{9C019052-EC2A-4E35-8485-CFA5B56DD185}"/>
              </a:ext>
            </a:extLst>
          </p:cNvPr>
          <p:cNvGrpSpPr/>
          <p:nvPr/>
        </p:nvGrpSpPr>
        <p:grpSpPr>
          <a:xfrm>
            <a:off x="7016652" y="2897326"/>
            <a:ext cx="933548" cy="687642"/>
            <a:chOff x="4049679" y="1243669"/>
            <a:chExt cx="1444587" cy="948010"/>
          </a:xfrm>
        </p:grpSpPr>
        <p:sp>
          <p:nvSpPr>
            <p:cNvPr id="113" name="Rectangle: Rounded Corners 112">
              <a:extLst>
                <a:ext uri="{FF2B5EF4-FFF2-40B4-BE49-F238E27FC236}">
                  <a16:creationId xmlns:a16="http://schemas.microsoft.com/office/drawing/2014/main" id="{659FDAA4-F383-4EC0-B0C9-A93641ABCC7D}"/>
                </a:ext>
              </a:extLst>
            </p:cNvPr>
            <p:cNvSpPr/>
            <p:nvPr/>
          </p:nvSpPr>
          <p:spPr>
            <a:xfrm>
              <a:off x="4049679" y="1243669"/>
              <a:ext cx="1444587" cy="9480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Rectangle: Rounded Corners 4">
              <a:extLst>
                <a:ext uri="{FF2B5EF4-FFF2-40B4-BE49-F238E27FC236}">
                  <a16:creationId xmlns:a16="http://schemas.microsoft.com/office/drawing/2014/main" id="{E719D57A-DAFE-45E2-81C3-782CC4E943F6}"/>
                </a:ext>
              </a:extLst>
            </p:cNvPr>
            <p:cNvSpPr txBox="1"/>
            <p:nvPr/>
          </p:nvSpPr>
          <p:spPr>
            <a:xfrm>
              <a:off x="4077446" y="1271435"/>
              <a:ext cx="1389055" cy="8924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200" kern="1200" dirty="0">
                  <a:latin typeface="Muli"/>
                </a:rPr>
                <a:t>Change Avatar page</a:t>
              </a:r>
            </a:p>
          </p:txBody>
        </p:sp>
      </p:grpSp>
      <p:grpSp>
        <p:nvGrpSpPr>
          <p:cNvPr id="115" name="Group 114">
            <a:extLst>
              <a:ext uri="{FF2B5EF4-FFF2-40B4-BE49-F238E27FC236}">
                <a16:creationId xmlns:a16="http://schemas.microsoft.com/office/drawing/2014/main" id="{0BD559C2-A697-455C-8C9D-CC762A12F848}"/>
              </a:ext>
            </a:extLst>
          </p:cNvPr>
          <p:cNvGrpSpPr/>
          <p:nvPr/>
        </p:nvGrpSpPr>
        <p:grpSpPr>
          <a:xfrm>
            <a:off x="7006165" y="3938859"/>
            <a:ext cx="933548" cy="687642"/>
            <a:chOff x="4049679" y="1243669"/>
            <a:chExt cx="1444587" cy="948010"/>
          </a:xfrm>
        </p:grpSpPr>
        <p:sp>
          <p:nvSpPr>
            <p:cNvPr id="116" name="Rectangle: Rounded Corners 115">
              <a:extLst>
                <a:ext uri="{FF2B5EF4-FFF2-40B4-BE49-F238E27FC236}">
                  <a16:creationId xmlns:a16="http://schemas.microsoft.com/office/drawing/2014/main" id="{A878931E-A223-4F43-AF22-DA31F93BDB90}"/>
                </a:ext>
              </a:extLst>
            </p:cNvPr>
            <p:cNvSpPr/>
            <p:nvPr/>
          </p:nvSpPr>
          <p:spPr>
            <a:xfrm>
              <a:off x="4049679" y="1243669"/>
              <a:ext cx="1444587" cy="9480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7" name="Rectangle: Rounded Corners 4">
              <a:extLst>
                <a:ext uri="{FF2B5EF4-FFF2-40B4-BE49-F238E27FC236}">
                  <a16:creationId xmlns:a16="http://schemas.microsoft.com/office/drawing/2014/main" id="{7AFEC824-1990-4F89-BF59-E164A8D2A5FA}"/>
                </a:ext>
              </a:extLst>
            </p:cNvPr>
            <p:cNvSpPr txBox="1"/>
            <p:nvPr/>
          </p:nvSpPr>
          <p:spPr>
            <a:xfrm>
              <a:off x="4077445" y="1271435"/>
              <a:ext cx="1389055" cy="8924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200" kern="1200" dirty="0">
                  <a:latin typeface="Muli"/>
                </a:rPr>
                <a:t>About Us page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2468582" y="226318"/>
            <a:ext cx="4791534" cy="5999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Key features of the app</a:t>
            </a:r>
            <a:endParaRPr sz="3000" b="1" dirty="0"/>
          </a:p>
        </p:txBody>
      </p:sp>
      <p:sp>
        <p:nvSpPr>
          <p:cNvPr id="416" name="Google Shape;416;p20"/>
          <p:cNvSpPr txBox="1">
            <a:spLocks noGrp="1"/>
          </p:cNvSpPr>
          <p:nvPr>
            <p:ph type="body" idx="4294967295"/>
          </p:nvPr>
        </p:nvSpPr>
        <p:spPr>
          <a:xfrm>
            <a:off x="1763501" y="994649"/>
            <a:ext cx="6267795" cy="3660126"/>
          </a:xfrm>
          <a:prstGeom prst="rect">
            <a:avLst/>
          </a:prstGeom>
        </p:spPr>
        <p:txBody>
          <a:bodyPr spcFirstLastPara="1" wrap="square" lIns="91425" tIns="91425" rIns="91425" bIns="91425" anchor="t" anchorCtr="0">
            <a:noAutofit/>
          </a:bodyPr>
          <a:lstStyle/>
          <a:p>
            <a:pPr marL="285750" indent="-285750">
              <a:spcBef>
                <a:spcPts val="0"/>
              </a:spcBef>
            </a:pPr>
            <a:r>
              <a:rPr lang="en-IN" dirty="0"/>
              <a:t>Goals Settings page</a:t>
            </a:r>
          </a:p>
          <a:p>
            <a:pPr marL="0" indent="0">
              <a:spcBef>
                <a:spcPts val="0"/>
              </a:spcBef>
              <a:buNone/>
            </a:pPr>
            <a:r>
              <a:rPr lang="en-IN" dirty="0"/>
              <a:t>   -&gt; User can choose between 4 categories of apps and set the goals for that particular category </a:t>
            </a:r>
          </a:p>
          <a:p>
            <a:pPr marL="0" indent="0">
              <a:spcBef>
                <a:spcPts val="0"/>
              </a:spcBef>
              <a:buNone/>
            </a:pPr>
            <a:r>
              <a:rPr lang="en-IN" dirty="0"/>
              <a:t>	- Financial</a:t>
            </a:r>
          </a:p>
          <a:p>
            <a:pPr marL="0" indent="0">
              <a:spcBef>
                <a:spcPts val="0"/>
              </a:spcBef>
              <a:buNone/>
            </a:pPr>
            <a:r>
              <a:rPr lang="en-IN" dirty="0"/>
              <a:t>	- Productivity</a:t>
            </a:r>
          </a:p>
          <a:p>
            <a:pPr marL="0" indent="0">
              <a:spcBef>
                <a:spcPts val="0"/>
              </a:spcBef>
              <a:buNone/>
            </a:pPr>
            <a:r>
              <a:rPr lang="en-IN" dirty="0"/>
              <a:t>	- Social</a:t>
            </a:r>
          </a:p>
          <a:p>
            <a:pPr marL="0" indent="0">
              <a:spcBef>
                <a:spcPts val="0"/>
              </a:spcBef>
              <a:buNone/>
            </a:pPr>
            <a:r>
              <a:rPr lang="en-IN" dirty="0"/>
              <a:t>	- Entertainment</a:t>
            </a:r>
          </a:p>
          <a:p>
            <a:pPr marL="285750" indent="-285750">
              <a:spcBef>
                <a:spcPts val="0"/>
              </a:spcBef>
            </a:pPr>
            <a:r>
              <a:rPr lang="en-IN" dirty="0"/>
              <a:t>Digital Health Score page</a:t>
            </a:r>
          </a:p>
          <a:p>
            <a:pPr marL="0" indent="0">
              <a:spcBef>
                <a:spcPts val="0"/>
              </a:spcBef>
              <a:buNone/>
            </a:pPr>
            <a:r>
              <a:rPr lang="en-IN" dirty="0"/>
              <a:t>   -&gt; Displays activity chart showing the percentage of the different categories chosen above as per the time spent on each category</a:t>
            </a:r>
          </a:p>
          <a:p>
            <a:pPr marL="0" indent="0">
              <a:spcBef>
                <a:spcPts val="0"/>
              </a:spcBef>
              <a:buNone/>
            </a:pPr>
            <a:r>
              <a:rPr lang="en-IN" dirty="0"/>
              <a:t>   -&gt; Displays which application was used maximum by the user</a:t>
            </a:r>
          </a:p>
          <a:p>
            <a:pPr marL="0" indent="0">
              <a:spcBef>
                <a:spcPts val="0"/>
              </a:spcBef>
              <a:buNone/>
            </a:pPr>
            <a:r>
              <a:rPr lang="en-IN" dirty="0"/>
              <a:t>   -&gt; Displays which fields need to be improved by the user</a:t>
            </a:r>
          </a:p>
          <a:p>
            <a:pPr marL="285750" indent="-285750">
              <a:spcBef>
                <a:spcPts val="0"/>
              </a:spcBef>
            </a:pPr>
            <a:r>
              <a:rPr lang="en-IN" dirty="0"/>
              <a:t>Change Avatar page</a:t>
            </a:r>
          </a:p>
          <a:p>
            <a:pPr marL="0" indent="0">
              <a:spcBef>
                <a:spcPts val="0"/>
              </a:spcBef>
              <a:buNone/>
            </a:pPr>
            <a:r>
              <a:rPr lang="en-IN" dirty="0"/>
              <a:t>   -&gt; User can choose between many avatars</a:t>
            </a:r>
          </a:p>
          <a:p>
            <a:pPr marL="285750" indent="-285750">
              <a:spcBef>
                <a:spcPts val="0"/>
              </a:spcBef>
            </a:pPr>
            <a:r>
              <a:rPr lang="en-IN" dirty="0"/>
              <a:t>About Us page</a:t>
            </a:r>
          </a:p>
          <a:p>
            <a:pPr marL="0" indent="0">
              <a:spcBef>
                <a:spcPts val="0"/>
              </a:spcBef>
              <a:buNone/>
            </a:pPr>
            <a:r>
              <a:rPr lang="en-IN" dirty="0"/>
              <a:t>   -&gt;  Displays information about what the app aims to achieve</a:t>
            </a:r>
          </a:p>
          <a:p>
            <a:pPr marL="285750" indent="-285750">
              <a:spcBef>
                <a:spcPts val="0"/>
              </a:spcBef>
            </a:pPr>
            <a:endParaRPr lang="en-IN" dirty="0"/>
          </a:p>
          <a:p>
            <a:pPr marL="0" indent="0">
              <a:spcBef>
                <a:spcPts val="0"/>
              </a:spcBef>
              <a:buNone/>
            </a:pPr>
            <a:endParaRPr lang="en-IN" dirty="0"/>
          </a:p>
          <a:p>
            <a:pPr marL="0" indent="0">
              <a:spcBef>
                <a:spcPts val="0"/>
              </a:spcBef>
              <a:buNone/>
            </a:pPr>
            <a:r>
              <a:rPr lang="en-IN" dirty="0"/>
              <a:t>	</a:t>
            </a:r>
            <a:endParaRPr dirty="0"/>
          </a:p>
        </p:txBody>
      </p:sp>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6" name="Google Shape;1032;p47">
            <a:extLst>
              <a:ext uri="{FF2B5EF4-FFF2-40B4-BE49-F238E27FC236}">
                <a16:creationId xmlns:a16="http://schemas.microsoft.com/office/drawing/2014/main" id="{05B6C0D2-A793-4440-AE43-5C6E32BFDD8C}"/>
              </a:ext>
            </a:extLst>
          </p:cNvPr>
          <p:cNvGrpSpPr/>
          <p:nvPr/>
        </p:nvGrpSpPr>
        <p:grpSpPr>
          <a:xfrm>
            <a:off x="562257" y="398237"/>
            <a:ext cx="497718" cy="428028"/>
            <a:chOff x="5975075" y="2327500"/>
            <a:chExt cx="420100" cy="388350"/>
          </a:xfrm>
        </p:grpSpPr>
        <p:sp>
          <p:nvSpPr>
            <p:cNvPr id="7" name="Google Shape;1033;p47">
              <a:extLst>
                <a:ext uri="{FF2B5EF4-FFF2-40B4-BE49-F238E27FC236}">
                  <a16:creationId xmlns:a16="http://schemas.microsoft.com/office/drawing/2014/main" id="{D74F259B-256D-4559-960C-35283440DF4D}"/>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34;p47">
              <a:extLst>
                <a:ext uri="{FF2B5EF4-FFF2-40B4-BE49-F238E27FC236}">
                  <a16:creationId xmlns:a16="http://schemas.microsoft.com/office/drawing/2014/main" id="{F4F8E99F-31F1-4D15-90A0-F4E4EE6B329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5214671" y="1209751"/>
            <a:ext cx="2544195" cy="24777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800" b="1" dirty="0">
                <a:latin typeface="Muli"/>
              </a:rPr>
              <a:t>Goals Settings Page</a:t>
            </a:r>
            <a:br>
              <a:rPr lang="en-IN" sz="1800" b="1" dirty="0">
                <a:latin typeface="Muli"/>
              </a:rPr>
            </a:br>
            <a:br>
              <a:rPr lang="en-IN" sz="1800" b="1" dirty="0">
                <a:latin typeface="Muli"/>
              </a:rPr>
            </a:br>
            <a:r>
              <a:rPr lang="en-IN" sz="1600" b="1" dirty="0">
                <a:solidFill>
                  <a:schemeClr val="tx1"/>
                </a:solidFill>
                <a:latin typeface="Muli"/>
              </a:rPr>
              <a:t>The users can set their goals as per their convenience. Accordingly, TechLiv monitors if the usage of the applications increases beyond the set thresholds.</a:t>
            </a:r>
            <a:endParaRPr sz="1600" b="1" dirty="0">
              <a:solidFill>
                <a:schemeClr val="tx1"/>
              </a:solidFill>
              <a:latin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463" name="Group 462">
            <a:extLst>
              <a:ext uri="{FF2B5EF4-FFF2-40B4-BE49-F238E27FC236}">
                <a16:creationId xmlns:a16="http://schemas.microsoft.com/office/drawing/2014/main" id="{4531A99E-FB66-4CB8-A31A-A192F20CA2FA}"/>
              </a:ext>
            </a:extLst>
          </p:cNvPr>
          <p:cNvGrpSpPr/>
          <p:nvPr/>
        </p:nvGrpSpPr>
        <p:grpSpPr>
          <a:xfrm>
            <a:off x="2467777" y="738321"/>
            <a:ext cx="2104223" cy="3745735"/>
            <a:chOff x="3227941" y="1608462"/>
            <a:chExt cx="2104223" cy="3745735"/>
          </a:xfrm>
        </p:grpSpPr>
        <p:grpSp>
          <p:nvGrpSpPr>
            <p:cNvPr id="462" name="Group 461">
              <a:extLst>
                <a:ext uri="{FF2B5EF4-FFF2-40B4-BE49-F238E27FC236}">
                  <a16:creationId xmlns:a16="http://schemas.microsoft.com/office/drawing/2014/main" id="{C69D746F-EA19-4C7B-B652-27639CE89746}"/>
                </a:ext>
              </a:extLst>
            </p:cNvPr>
            <p:cNvGrpSpPr/>
            <p:nvPr/>
          </p:nvGrpSpPr>
          <p:grpSpPr>
            <a:xfrm>
              <a:off x="3227941" y="1608462"/>
              <a:ext cx="2104223" cy="3745735"/>
              <a:chOff x="3227941" y="1608462"/>
              <a:chExt cx="2104223" cy="3745735"/>
            </a:xfrm>
          </p:grpSpPr>
          <p:grpSp>
            <p:nvGrpSpPr>
              <p:cNvPr id="461" name="Group 460">
                <a:extLst>
                  <a:ext uri="{FF2B5EF4-FFF2-40B4-BE49-F238E27FC236}">
                    <a16:creationId xmlns:a16="http://schemas.microsoft.com/office/drawing/2014/main" id="{B5A9ED58-77E4-4931-96F2-2D213F0A7B3A}"/>
                  </a:ext>
                </a:extLst>
              </p:cNvPr>
              <p:cNvGrpSpPr/>
              <p:nvPr/>
            </p:nvGrpSpPr>
            <p:grpSpPr>
              <a:xfrm>
                <a:off x="3227941" y="1608462"/>
                <a:ext cx="2104223" cy="3745735"/>
                <a:chOff x="3227941" y="1608462"/>
                <a:chExt cx="2104223" cy="3745735"/>
              </a:xfrm>
            </p:grpSpPr>
            <p:grpSp>
              <p:nvGrpSpPr>
                <p:cNvPr id="460" name="Group 459">
                  <a:extLst>
                    <a:ext uri="{FF2B5EF4-FFF2-40B4-BE49-F238E27FC236}">
                      <a16:creationId xmlns:a16="http://schemas.microsoft.com/office/drawing/2014/main" id="{8147BE34-B127-4850-9ADE-2E0665A9BBCD}"/>
                    </a:ext>
                  </a:extLst>
                </p:cNvPr>
                <p:cNvGrpSpPr/>
                <p:nvPr/>
              </p:nvGrpSpPr>
              <p:grpSpPr>
                <a:xfrm>
                  <a:off x="3227941" y="1608462"/>
                  <a:ext cx="2104223" cy="3745735"/>
                  <a:chOff x="3227941" y="1608462"/>
                  <a:chExt cx="2104223" cy="3745735"/>
                </a:xfrm>
              </p:grpSpPr>
              <p:grpSp>
                <p:nvGrpSpPr>
                  <p:cNvPr id="459" name="Group 458">
                    <a:extLst>
                      <a:ext uri="{FF2B5EF4-FFF2-40B4-BE49-F238E27FC236}">
                        <a16:creationId xmlns:a16="http://schemas.microsoft.com/office/drawing/2014/main" id="{413B4083-F05F-4C26-BFA0-BCD57C7F10A8}"/>
                      </a:ext>
                    </a:extLst>
                  </p:cNvPr>
                  <p:cNvGrpSpPr/>
                  <p:nvPr/>
                </p:nvGrpSpPr>
                <p:grpSpPr>
                  <a:xfrm>
                    <a:off x="3227941" y="1608462"/>
                    <a:ext cx="2104223" cy="3745735"/>
                    <a:chOff x="3227941" y="1608462"/>
                    <a:chExt cx="2104223" cy="3745735"/>
                  </a:xfrm>
                </p:grpSpPr>
                <p:grpSp>
                  <p:nvGrpSpPr>
                    <p:cNvPr id="7" name="Google Shape;566;p32">
                      <a:extLst>
                        <a:ext uri="{FF2B5EF4-FFF2-40B4-BE49-F238E27FC236}">
                          <a16:creationId xmlns:a16="http://schemas.microsoft.com/office/drawing/2014/main" id="{A52BA04F-EC59-42C7-A5FB-B163C1D162CB}"/>
                        </a:ext>
                      </a:extLst>
                    </p:cNvPr>
                    <p:cNvGrpSpPr/>
                    <p:nvPr/>
                  </p:nvGrpSpPr>
                  <p:grpSpPr>
                    <a:xfrm>
                      <a:off x="3227941" y="1608462"/>
                      <a:ext cx="2104223" cy="3745735"/>
                      <a:chOff x="2112475" y="238125"/>
                      <a:chExt cx="3395050" cy="5238750"/>
                    </a:xfrm>
                    <a:solidFill>
                      <a:schemeClr val="tx1"/>
                    </a:solidFill>
                  </p:grpSpPr>
                  <p:sp>
                    <p:nvSpPr>
                      <p:cNvPr id="8" name="Google Shape;567;p32">
                        <a:extLst>
                          <a:ext uri="{FF2B5EF4-FFF2-40B4-BE49-F238E27FC236}">
                            <a16:creationId xmlns:a16="http://schemas.microsoft.com/office/drawing/2014/main" id="{7C0F39CD-14F8-4FC8-AAD7-5CEDF46476AA}"/>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68;p32">
                        <a:extLst>
                          <a:ext uri="{FF2B5EF4-FFF2-40B4-BE49-F238E27FC236}">
                            <a16:creationId xmlns:a16="http://schemas.microsoft.com/office/drawing/2014/main" id="{7A8407F8-2BED-4DAC-B7D8-D0C3BD99D8D6}"/>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9;p32">
                        <a:extLst>
                          <a:ext uri="{FF2B5EF4-FFF2-40B4-BE49-F238E27FC236}">
                            <a16:creationId xmlns:a16="http://schemas.microsoft.com/office/drawing/2014/main" id="{687F8146-5B32-473A-9393-EF1D037278C6}"/>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0;p32">
                        <a:extLst>
                          <a:ext uri="{FF2B5EF4-FFF2-40B4-BE49-F238E27FC236}">
                            <a16:creationId xmlns:a16="http://schemas.microsoft.com/office/drawing/2014/main" id="{51BD4AFD-E547-41CD-82C9-AF96D9B41705}"/>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roup 454">
                      <a:extLst>
                        <a:ext uri="{FF2B5EF4-FFF2-40B4-BE49-F238E27FC236}">
                          <a16:creationId xmlns:a16="http://schemas.microsoft.com/office/drawing/2014/main" id="{80DD5C3A-3A72-4147-9ABB-9A23D2678400}"/>
                        </a:ext>
                      </a:extLst>
                    </p:cNvPr>
                    <p:cNvGrpSpPr/>
                    <p:nvPr/>
                  </p:nvGrpSpPr>
                  <p:grpSpPr>
                    <a:xfrm>
                      <a:off x="3351070" y="2477776"/>
                      <a:ext cx="1788425" cy="392865"/>
                      <a:chOff x="3290351" y="1453518"/>
                      <a:chExt cx="1788425" cy="392865"/>
                    </a:xfrm>
                  </p:grpSpPr>
                  <p:grpSp>
                    <p:nvGrpSpPr>
                      <p:cNvPr id="21" name="Group 20">
                        <a:extLst>
                          <a:ext uri="{FF2B5EF4-FFF2-40B4-BE49-F238E27FC236}">
                            <a16:creationId xmlns:a16="http://schemas.microsoft.com/office/drawing/2014/main" id="{EA327890-B1A6-48EB-8938-0404BC8ADBB0}"/>
                          </a:ext>
                        </a:extLst>
                      </p:cNvPr>
                      <p:cNvGrpSpPr/>
                      <p:nvPr/>
                    </p:nvGrpSpPr>
                    <p:grpSpPr>
                      <a:xfrm>
                        <a:off x="3382178" y="1670556"/>
                        <a:ext cx="1696598" cy="175827"/>
                        <a:chOff x="3382178" y="1484540"/>
                        <a:chExt cx="1696598" cy="175827"/>
                      </a:xfrm>
                    </p:grpSpPr>
                    <p:sp>
                      <p:nvSpPr>
                        <p:cNvPr id="6" name="Rectangle 5">
                          <a:extLst>
                            <a:ext uri="{FF2B5EF4-FFF2-40B4-BE49-F238E27FC236}">
                              <a16:creationId xmlns:a16="http://schemas.microsoft.com/office/drawing/2014/main" id="{6C5BFD2C-7771-48EB-B386-B727CAA7EC7F}"/>
                            </a:ext>
                          </a:extLst>
                        </p:cNvPr>
                        <p:cNvSpPr/>
                        <p:nvPr/>
                      </p:nvSpPr>
                      <p:spPr>
                        <a:xfrm>
                          <a:off x="3382178" y="1531345"/>
                          <a:ext cx="1696598" cy="939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9221AF14-6198-40AB-80A0-8BEB3B195263}"/>
                            </a:ext>
                          </a:extLst>
                        </p:cNvPr>
                        <p:cNvGrpSpPr/>
                        <p:nvPr/>
                      </p:nvGrpSpPr>
                      <p:grpSpPr>
                        <a:xfrm>
                          <a:off x="3382178" y="1484540"/>
                          <a:ext cx="726671" cy="175827"/>
                          <a:chOff x="3382178" y="1484540"/>
                          <a:chExt cx="726671" cy="175827"/>
                        </a:xfrm>
                      </p:grpSpPr>
                      <p:sp>
                        <p:nvSpPr>
                          <p:cNvPr id="12" name="Oval 11">
                            <a:extLst>
                              <a:ext uri="{FF2B5EF4-FFF2-40B4-BE49-F238E27FC236}">
                                <a16:creationId xmlns:a16="http://schemas.microsoft.com/office/drawing/2014/main" id="{3D470036-F38D-42F0-BC29-C86A5DFE142F}"/>
                              </a:ext>
                            </a:extLst>
                          </p:cNvPr>
                          <p:cNvSpPr/>
                          <p:nvPr/>
                        </p:nvSpPr>
                        <p:spPr>
                          <a:xfrm>
                            <a:off x="3933022" y="1484540"/>
                            <a:ext cx="175827" cy="1758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BA14769-3161-4A2A-9E92-DF3DBCB2E34E}"/>
                              </a:ext>
                            </a:extLst>
                          </p:cNvPr>
                          <p:cNvSpPr/>
                          <p:nvPr/>
                        </p:nvSpPr>
                        <p:spPr>
                          <a:xfrm>
                            <a:off x="3382178" y="1525074"/>
                            <a:ext cx="550844" cy="939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50" name="TextBox 449">
                        <a:extLst>
                          <a:ext uri="{FF2B5EF4-FFF2-40B4-BE49-F238E27FC236}">
                            <a16:creationId xmlns:a16="http://schemas.microsoft.com/office/drawing/2014/main" id="{9A95583A-D383-4884-871C-29356A999FD1}"/>
                          </a:ext>
                        </a:extLst>
                      </p:cNvPr>
                      <p:cNvSpPr txBox="1"/>
                      <p:nvPr/>
                    </p:nvSpPr>
                    <p:spPr>
                      <a:xfrm>
                        <a:off x="3290351" y="1453518"/>
                        <a:ext cx="734496" cy="276999"/>
                      </a:xfrm>
                      <a:prstGeom prst="rect">
                        <a:avLst/>
                      </a:prstGeom>
                      <a:noFill/>
                    </p:spPr>
                    <p:txBody>
                      <a:bodyPr wrap="none" rtlCol="0">
                        <a:spAutoFit/>
                      </a:bodyPr>
                      <a:lstStyle/>
                      <a:p>
                        <a:r>
                          <a:rPr lang="en-IN" sz="1200" dirty="0">
                            <a:solidFill>
                              <a:schemeClr val="tx1"/>
                            </a:solidFill>
                            <a:latin typeface="Muli"/>
                          </a:rPr>
                          <a:t>Financial</a:t>
                        </a:r>
                      </a:p>
                    </p:txBody>
                  </p:sp>
                </p:grpSp>
              </p:grpSp>
              <p:grpSp>
                <p:nvGrpSpPr>
                  <p:cNvPr id="454" name="Group 453">
                    <a:extLst>
                      <a:ext uri="{FF2B5EF4-FFF2-40B4-BE49-F238E27FC236}">
                        <a16:creationId xmlns:a16="http://schemas.microsoft.com/office/drawing/2014/main" id="{364A1877-FA05-4FC7-BD81-3B0926C155D7}"/>
                      </a:ext>
                    </a:extLst>
                  </p:cNvPr>
                  <p:cNvGrpSpPr/>
                  <p:nvPr/>
                </p:nvGrpSpPr>
                <p:grpSpPr>
                  <a:xfrm>
                    <a:off x="3333152" y="2942472"/>
                    <a:ext cx="1794650" cy="376308"/>
                    <a:chOff x="3284126" y="1972779"/>
                    <a:chExt cx="1794650" cy="376308"/>
                  </a:xfrm>
                </p:grpSpPr>
                <p:grpSp>
                  <p:nvGrpSpPr>
                    <p:cNvPr id="26" name="Group 25">
                      <a:extLst>
                        <a:ext uri="{FF2B5EF4-FFF2-40B4-BE49-F238E27FC236}">
                          <a16:creationId xmlns:a16="http://schemas.microsoft.com/office/drawing/2014/main" id="{ABB91F81-86E4-4AEC-A031-92D9BD254C06}"/>
                        </a:ext>
                      </a:extLst>
                    </p:cNvPr>
                    <p:cNvGrpSpPr/>
                    <p:nvPr/>
                  </p:nvGrpSpPr>
                  <p:grpSpPr>
                    <a:xfrm>
                      <a:off x="3382177" y="2173260"/>
                      <a:ext cx="1696599" cy="175827"/>
                      <a:chOff x="3382177" y="2173260"/>
                      <a:chExt cx="1696599" cy="175827"/>
                    </a:xfrm>
                  </p:grpSpPr>
                  <p:sp>
                    <p:nvSpPr>
                      <p:cNvPr id="17" name="Rectangle 16">
                        <a:extLst>
                          <a:ext uri="{FF2B5EF4-FFF2-40B4-BE49-F238E27FC236}">
                            <a16:creationId xmlns:a16="http://schemas.microsoft.com/office/drawing/2014/main" id="{FE27504D-F1DC-4042-9EAB-2235B23E9A00}"/>
                          </a:ext>
                        </a:extLst>
                      </p:cNvPr>
                      <p:cNvSpPr/>
                      <p:nvPr/>
                    </p:nvSpPr>
                    <p:spPr>
                      <a:xfrm>
                        <a:off x="3382178" y="2223598"/>
                        <a:ext cx="1696598" cy="939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F519B7F8-595B-470F-B91D-A055318894F8}"/>
                          </a:ext>
                        </a:extLst>
                      </p:cNvPr>
                      <p:cNvGrpSpPr/>
                      <p:nvPr/>
                    </p:nvGrpSpPr>
                    <p:grpSpPr>
                      <a:xfrm>
                        <a:off x="3382177" y="2173260"/>
                        <a:ext cx="1387683" cy="175827"/>
                        <a:chOff x="3382177" y="2173260"/>
                        <a:chExt cx="1387683" cy="175827"/>
                      </a:xfrm>
                    </p:grpSpPr>
                    <p:sp>
                      <p:nvSpPr>
                        <p:cNvPr id="23" name="Oval 22">
                          <a:extLst>
                            <a:ext uri="{FF2B5EF4-FFF2-40B4-BE49-F238E27FC236}">
                              <a16:creationId xmlns:a16="http://schemas.microsoft.com/office/drawing/2014/main" id="{451D460D-1CBC-423C-9EDB-530D1DC8BD7E}"/>
                            </a:ext>
                          </a:extLst>
                        </p:cNvPr>
                        <p:cNvSpPr/>
                        <p:nvPr/>
                      </p:nvSpPr>
                      <p:spPr>
                        <a:xfrm>
                          <a:off x="4594033" y="2173260"/>
                          <a:ext cx="175827" cy="17582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4D17458-66AB-4CC9-942D-84E8F566A847}"/>
                            </a:ext>
                          </a:extLst>
                        </p:cNvPr>
                        <p:cNvSpPr/>
                        <p:nvPr/>
                      </p:nvSpPr>
                      <p:spPr>
                        <a:xfrm>
                          <a:off x="3382177" y="2246404"/>
                          <a:ext cx="1211856" cy="592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51" name="TextBox 450">
                      <a:extLst>
                        <a:ext uri="{FF2B5EF4-FFF2-40B4-BE49-F238E27FC236}">
                          <a16:creationId xmlns:a16="http://schemas.microsoft.com/office/drawing/2014/main" id="{EC66A10B-ADF1-4F8F-AC55-68BD4A623F90}"/>
                        </a:ext>
                      </a:extLst>
                    </p:cNvPr>
                    <p:cNvSpPr txBox="1"/>
                    <p:nvPr/>
                  </p:nvSpPr>
                  <p:spPr>
                    <a:xfrm>
                      <a:off x="3284126" y="1972779"/>
                      <a:ext cx="936475" cy="276999"/>
                    </a:xfrm>
                    <a:prstGeom prst="rect">
                      <a:avLst/>
                    </a:prstGeom>
                    <a:noFill/>
                  </p:spPr>
                  <p:txBody>
                    <a:bodyPr wrap="none" rtlCol="0">
                      <a:spAutoFit/>
                    </a:bodyPr>
                    <a:lstStyle/>
                    <a:p>
                      <a:r>
                        <a:rPr lang="en-IN" sz="1200" dirty="0">
                          <a:solidFill>
                            <a:schemeClr val="tx1"/>
                          </a:solidFill>
                          <a:latin typeface="Muli"/>
                        </a:rPr>
                        <a:t>Productivity</a:t>
                      </a:r>
                    </a:p>
                  </p:txBody>
                </p:sp>
              </p:grpSp>
            </p:grpSp>
            <p:grpSp>
              <p:nvGrpSpPr>
                <p:cNvPr id="456" name="Group 455">
                  <a:extLst>
                    <a:ext uri="{FF2B5EF4-FFF2-40B4-BE49-F238E27FC236}">
                      <a16:creationId xmlns:a16="http://schemas.microsoft.com/office/drawing/2014/main" id="{F5EB7450-2944-4CA6-AFE2-AD3FD50B5A6B}"/>
                    </a:ext>
                  </a:extLst>
                </p:cNvPr>
                <p:cNvGrpSpPr/>
                <p:nvPr/>
              </p:nvGrpSpPr>
              <p:grpSpPr>
                <a:xfrm>
                  <a:off x="3329318" y="3417204"/>
                  <a:ext cx="1782565" cy="372675"/>
                  <a:chOff x="3296211" y="2501419"/>
                  <a:chExt cx="1782565" cy="372675"/>
                </a:xfrm>
              </p:grpSpPr>
              <p:grpSp>
                <p:nvGrpSpPr>
                  <p:cNvPr id="31" name="Group 30">
                    <a:extLst>
                      <a:ext uri="{FF2B5EF4-FFF2-40B4-BE49-F238E27FC236}">
                        <a16:creationId xmlns:a16="http://schemas.microsoft.com/office/drawing/2014/main" id="{16EC0E8E-4888-496C-8406-6FC4E5342020}"/>
                      </a:ext>
                    </a:extLst>
                  </p:cNvPr>
                  <p:cNvGrpSpPr/>
                  <p:nvPr/>
                </p:nvGrpSpPr>
                <p:grpSpPr>
                  <a:xfrm>
                    <a:off x="3382177" y="2698267"/>
                    <a:ext cx="1696599" cy="175827"/>
                    <a:chOff x="3382177" y="2929279"/>
                    <a:chExt cx="1696599" cy="175827"/>
                  </a:xfrm>
                </p:grpSpPr>
                <p:sp>
                  <p:nvSpPr>
                    <p:cNvPr id="18" name="Rectangle 17">
                      <a:extLst>
                        <a:ext uri="{FF2B5EF4-FFF2-40B4-BE49-F238E27FC236}">
                          <a16:creationId xmlns:a16="http://schemas.microsoft.com/office/drawing/2014/main" id="{E2A91FAE-2346-4ACB-B3D2-BB4F92326354}"/>
                        </a:ext>
                      </a:extLst>
                    </p:cNvPr>
                    <p:cNvSpPr/>
                    <p:nvPr/>
                  </p:nvSpPr>
                  <p:spPr>
                    <a:xfrm>
                      <a:off x="3382178" y="2970240"/>
                      <a:ext cx="1696598" cy="939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4FF2E45E-1C70-4815-86C6-818106A5674F}"/>
                        </a:ext>
                      </a:extLst>
                    </p:cNvPr>
                    <p:cNvGrpSpPr/>
                    <p:nvPr/>
                  </p:nvGrpSpPr>
                  <p:grpSpPr>
                    <a:xfrm>
                      <a:off x="3382177" y="2929279"/>
                      <a:ext cx="363336" cy="175827"/>
                      <a:chOff x="3382177" y="2929279"/>
                      <a:chExt cx="363336" cy="175827"/>
                    </a:xfrm>
                  </p:grpSpPr>
                  <p:sp>
                    <p:nvSpPr>
                      <p:cNvPr id="22" name="Oval 21">
                        <a:extLst>
                          <a:ext uri="{FF2B5EF4-FFF2-40B4-BE49-F238E27FC236}">
                            <a16:creationId xmlns:a16="http://schemas.microsoft.com/office/drawing/2014/main" id="{488D6557-D4D3-48FA-881E-55A2E10E14D4}"/>
                          </a:ext>
                        </a:extLst>
                      </p:cNvPr>
                      <p:cNvSpPr/>
                      <p:nvPr/>
                    </p:nvSpPr>
                    <p:spPr>
                      <a:xfrm>
                        <a:off x="3569686" y="2929279"/>
                        <a:ext cx="175827" cy="1758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AEDC0DE-68FB-4C7B-95AA-1E12DBB71A0E}"/>
                          </a:ext>
                        </a:extLst>
                      </p:cNvPr>
                      <p:cNvSpPr/>
                      <p:nvPr/>
                    </p:nvSpPr>
                    <p:spPr>
                      <a:xfrm>
                        <a:off x="3382177" y="2970240"/>
                        <a:ext cx="187507" cy="939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52" name="TextBox 451">
                    <a:extLst>
                      <a:ext uri="{FF2B5EF4-FFF2-40B4-BE49-F238E27FC236}">
                        <a16:creationId xmlns:a16="http://schemas.microsoft.com/office/drawing/2014/main" id="{C68E229F-B6EC-43A0-B0AE-66E959A615B4}"/>
                      </a:ext>
                    </a:extLst>
                  </p:cNvPr>
                  <p:cNvSpPr txBox="1"/>
                  <p:nvPr/>
                </p:nvSpPr>
                <p:spPr>
                  <a:xfrm>
                    <a:off x="3296211" y="2501419"/>
                    <a:ext cx="546945" cy="276999"/>
                  </a:xfrm>
                  <a:prstGeom prst="rect">
                    <a:avLst/>
                  </a:prstGeom>
                  <a:noFill/>
                </p:spPr>
                <p:txBody>
                  <a:bodyPr wrap="none" rtlCol="0">
                    <a:spAutoFit/>
                  </a:bodyPr>
                  <a:lstStyle/>
                  <a:p>
                    <a:r>
                      <a:rPr lang="en-IN" sz="1200" dirty="0">
                        <a:solidFill>
                          <a:schemeClr val="tx1"/>
                        </a:solidFill>
                        <a:latin typeface="Muli"/>
                      </a:rPr>
                      <a:t>Social</a:t>
                    </a:r>
                  </a:p>
                </p:txBody>
              </p:sp>
            </p:grpSp>
          </p:grpSp>
          <p:grpSp>
            <p:nvGrpSpPr>
              <p:cNvPr id="457" name="Group 456">
                <a:extLst>
                  <a:ext uri="{FF2B5EF4-FFF2-40B4-BE49-F238E27FC236}">
                    <a16:creationId xmlns:a16="http://schemas.microsoft.com/office/drawing/2014/main" id="{2C57D268-96E7-441B-B5F5-DDF5E9C88881}"/>
                  </a:ext>
                </a:extLst>
              </p:cNvPr>
              <p:cNvGrpSpPr/>
              <p:nvPr/>
            </p:nvGrpSpPr>
            <p:grpSpPr>
              <a:xfrm>
                <a:off x="3313864" y="3878873"/>
                <a:ext cx="1813473" cy="387507"/>
                <a:chOff x="3296211" y="3007675"/>
                <a:chExt cx="1813473" cy="387507"/>
              </a:xfrm>
            </p:grpSpPr>
            <p:grpSp>
              <p:nvGrpSpPr>
                <p:cNvPr id="449" name="Group 448">
                  <a:extLst>
                    <a:ext uri="{FF2B5EF4-FFF2-40B4-BE49-F238E27FC236}">
                      <a16:creationId xmlns:a16="http://schemas.microsoft.com/office/drawing/2014/main" id="{43ABACDE-5669-4A46-9DE9-FEC9D0D5343E}"/>
                    </a:ext>
                  </a:extLst>
                </p:cNvPr>
                <p:cNvGrpSpPr/>
                <p:nvPr/>
              </p:nvGrpSpPr>
              <p:grpSpPr>
                <a:xfrm>
                  <a:off x="3413086" y="3219355"/>
                  <a:ext cx="1696598" cy="175827"/>
                  <a:chOff x="3382178" y="3625841"/>
                  <a:chExt cx="1696598" cy="175827"/>
                </a:xfrm>
              </p:grpSpPr>
              <p:sp>
                <p:nvSpPr>
                  <p:cNvPr id="19" name="Rectangle 18">
                    <a:extLst>
                      <a:ext uri="{FF2B5EF4-FFF2-40B4-BE49-F238E27FC236}">
                        <a16:creationId xmlns:a16="http://schemas.microsoft.com/office/drawing/2014/main" id="{84CAC0E8-74FC-469F-89FE-F6B9C059B67B}"/>
                      </a:ext>
                    </a:extLst>
                  </p:cNvPr>
                  <p:cNvSpPr/>
                  <p:nvPr/>
                </p:nvSpPr>
                <p:spPr>
                  <a:xfrm>
                    <a:off x="3382178" y="3662494"/>
                    <a:ext cx="1696598" cy="939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8" name="Group 447">
                    <a:extLst>
                      <a:ext uri="{FF2B5EF4-FFF2-40B4-BE49-F238E27FC236}">
                        <a16:creationId xmlns:a16="http://schemas.microsoft.com/office/drawing/2014/main" id="{E0560C78-2D91-4DC4-A60C-C4DC333B4365}"/>
                      </a:ext>
                    </a:extLst>
                  </p:cNvPr>
                  <p:cNvGrpSpPr/>
                  <p:nvPr/>
                </p:nvGrpSpPr>
                <p:grpSpPr>
                  <a:xfrm>
                    <a:off x="3404209" y="3625841"/>
                    <a:ext cx="341303" cy="175827"/>
                    <a:chOff x="3404209" y="3625841"/>
                    <a:chExt cx="341303" cy="175827"/>
                  </a:xfrm>
                </p:grpSpPr>
                <p:sp>
                  <p:nvSpPr>
                    <p:cNvPr id="24" name="Oval 23">
                      <a:extLst>
                        <a:ext uri="{FF2B5EF4-FFF2-40B4-BE49-F238E27FC236}">
                          <a16:creationId xmlns:a16="http://schemas.microsoft.com/office/drawing/2014/main" id="{C87AEA98-0E8C-4638-8487-3AA7B1451F2D}"/>
                        </a:ext>
                      </a:extLst>
                    </p:cNvPr>
                    <p:cNvSpPr/>
                    <p:nvPr/>
                  </p:nvSpPr>
                  <p:spPr>
                    <a:xfrm>
                      <a:off x="3569685" y="3625841"/>
                      <a:ext cx="175827" cy="17582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A04098AB-0BCD-404C-A683-7B73F7123A86}"/>
                        </a:ext>
                      </a:extLst>
                    </p:cNvPr>
                    <p:cNvSpPr/>
                    <p:nvPr/>
                  </p:nvSpPr>
                  <p:spPr>
                    <a:xfrm>
                      <a:off x="3404209" y="3662494"/>
                      <a:ext cx="187507" cy="939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53" name="TextBox 452">
                  <a:extLst>
                    <a:ext uri="{FF2B5EF4-FFF2-40B4-BE49-F238E27FC236}">
                      <a16:creationId xmlns:a16="http://schemas.microsoft.com/office/drawing/2014/main" id="{2CB6B015-E405-43EE-88F6-066ABAE070E9}"/>
                    </a:ext>
                  </a:extLst>
                </p:cNvPr>
                <p:cNvSpPr txBox="1"/>
                <p:nvPr/>
              </p:nvSpPr>
              <p:spPr>
                <a:xfrm>
                  <a:off x="3296211" y="3007675"/>
                  <a:ext cx="1093569" cy="276999"/>
                </a:xfrm>
                <a:prstGeom prst="rect">
                  <a:avLst/>
                </a:prstGeom>
                <a:noFill/>
              </p:spPr>
              <p:txBody>
                <a:bodyPr wrap="none" rtlCol="0">
                  <a:spAutoFit/>
                </a:bodyPr>
                <a:lstStyle/>
                <a:p>
                  <a:r>
                    <a:rPr lang="en-IN" sz="1200" dirty="0">
                      <a:solidFill>
                        <a:schemeClr val="tx1"/>
                      </a:solidFill>
                      <a:latin typeface="Muli"/>
                    </a:rPr>
                    <a:t>Entertainment</a:t>
                  </a:r>
                </a:p>
              </p:txBody>
            </p:sp>
          </p:grpSp>
        </p:grpSp>
        <p:sp>
          <p:nvSpPr>
            <p:cNvPr id="458" name="TextBox 457">
              <a:extLst>
                <a:ext uri="{FF2B5EF4-FFF2-40B4-BE49-F238E27FC236}">
                  <a16:creationId xmlns:a16="http://schemas.microsoft.com/office/drawing/2014/main" id="{86167421-79DB-49E6-8C23-47A52F503BA9}"/>
                </a:ext>
              </a:extLst>
            </p:cNvPr>
            <p:cNvSpPr txBox="1"/>
            <p:nvPr/>
          </p:nvSpPr>
          <p:spPr>
            <a:xfrm>
              <a:off x="3619404" y="2074176"/>
              <a:ext cx="1225015" cy="307777"/>
            </a:xfrm>
            <a:prstGeom prst="rect">
              <a:avLst/>
            </a:prstGeom>
            <a:noFill/>
          </p:spPr>
          <p:txBody>
            <a:bodyPr wrap="none" rtlCol="0">
              <a:spAutoFit/>
            </a:bodyPr>
            <a:lstStyle/>
            <a:p>
              <a:r>
                <a:rPr lang="en-IN" b="1" dirty="0">
                  <a:solidFill>
                    <a:schemeClr val="tx1"/>
                  </a:solidFill>
                  <a:latin typeface="Muli"/>
                </a:rPr>
                <a:t>Goals settings</a:t>
              </a:r>
            </a:p>
          </p:txBody>
        </p:sp>
      </p:grpSp>
      <p:cxnSp>
        <p:nvCxnSpPr>
          <p:cNvPr id="465" name="Straight Connector 464">
            <a:extLst>
              <a:ext uri="{FF2B5EF4-FFF2-40B4-BE49-F238E27FC236}">
                <a16:creationId xmlns:a16="http://schemas.microsoft.com/office/drawing/2014/main" id="{ACA63DED-0B9A-420A-9E0B-EAD0C15A342C}"/>
              </a:ext>
            </a:extLst>
          </p:cNvPr>
          <p:cNvCxnSpPr/>
          <p:nvPr/>
        </p:nvCxnSpPr>
        <p:spPr>
          <a:xfrm>
            <a:off x="5443886" y="1620529"/>
            <a:ext cx="1553124" cy="0"/>
          </a:xfrm>
          <a:prstGeom prst="line">
            <a:avLst/>
          </a:prstGeom>
          <a:ln w="22225">
            <a:solidFill>
              <a:srgbClr val="19BBD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5214671" y="1209751"/>
            <a:ext cx="2761541" cy="24777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800" b="1" dirty="0">
                <a:latin typeface="Muli"/>
              </a:rPr>
              <a:t>Digital Health Score Page</a:t>
            </a:r>
            <a:br>
              <a:rPr lang="en-IN" sz="1800" b="1" dirty="0">
                <a:latin typeface="Muli"/>
              </a:rPr>
            </a:br>
            <a:br>
              <a:rPr lang="en-IN" sz="1800" b="1" dirty="0">
                <a:latin typeface="Muli"/>
              </a:rPr>
            </a:br>
            <a:r>
              <a:rPr lang="en-IN" sz="1600" b="1" dirty="0">
                <a:solidFill>
                  <a:schemeClr val="tx1"/>
                </a:solidFill>
                <a:latin typeface="Muli"/>
              </a:rPr>
              <a:t>The chart shows the statistics of usage of apps. The total hrs spent on apps since the last login, total apps used and the app used maximum by the user are displayed on the screen.</a:t>
            </a:r>
            <a:endParaRPr sz="1600" b="1" dirty="0">
              <a:solidFill>
                <a:schemeClr val="tx1"/>
              </a:solidFill>
              <a:latin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cxnSp>
        <p:nvCxnSpPr>
          <p:cNvPr id="465" name="Straight Connector 464">
            <a:extLst>
              <a:ext uri="{FF2B5EF4-FFF2-40B4-BE49-F238E27FC236}">
                <a16:creationId xmlns:a16="http://schemas.microsoft.com/office/drawing/2014/main" id="{ACA63DED-0B9A-420A-9E0B-EAD0C15A342C}"/>
              </a:ext>
            </a:extLst>
          </p:cNvPr>
          <p:cNvCxnSpPr>
            <a:cxnSpLocks/>
          </p:cNvCxnSpPr>
          <p:nvPr/>
        </p:nvCxnSpPr>
        <p:spPr>
          <a:xfrm>
            <a:off x="5388802" y="1642563"/>
            <a:ext cx="2168769" cy="0"/>
          </a:xfrm>
          <a:prstGeom prst="line">
            <a:avLst/>
          </a:prstGeom>
          <a:ln w="22225">
            <a:solidFill>
              <a:srgbClr val="19BBD5"/>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0CD40D47-A4A2-449C-8667-8652AAFB6AD7}"/>
              </a:ext>
            </a:extLst>
          </p:cNvPr>
          <p:cNvGrpSpPr/>
          <p:nvPr/>
        </p:nvGrpSpPr>
        <p:grpSpPr>
          <a:xfrm>
            <a:off x="836594" y="275422"/>
            <a:ext cx="8193360" cy="5408790"/>
            <a:chOff x="836594" y="275422"/>
            <a:chExt cx="8193360" cy="5408790"/>
          </a:xfrm>
        </p:grpSpPr>
        <p:grpSp>
          <p:nvGrpSpPr>
            <p:cNvPr id="65" name="Group 64">
              <a:extLst>
                <a:ext uri="{FF2B5EF4-FFF2-40B4-BE49-F238E27FC236}">
                  <a16:creationId xmlns:a16="http://schemas.microsoft.com/office/drawing/2014/main" id="{8736AA62-9F02-4083-A5EF-8E8113DDCE25}"/>
                </a:ext>
              </a:extLst>
            </p:cNvPr>
            <p:cNvGrpSpPr/>
            <p:nvPr/>
          </p:nvGrpSpPr>
          <p:grpSpPr>
            <a:xfrm>
              <a:off x="836594" y="275422"/>
              <a:ext cx="8193360" cy="5408790"/>
              <a:chOff x="836594" y="275422"/>
              <a:chExt cx="8193360" cy="5408790"/>
            </a:xfrm>
          </p:grpSpPr>
          <p:sp>
            <p:nvSpPr>
              <p:cNvPr id="508" name="TextBox 507">
                <a:extLst>
                  <a:ext uri="{FF2B5EF4-FFF2-40B4-BE49-F238E27FC236}">
                    <a16:creationId xmlns:a16="http://schemas.microsoft.com/office/drawing/2014/main" id="{69353C9F-D41E-46AA-BBFB-AB8B694D1165}"/>
                  </a:ext>
                </a:extLst>
              </p:cNvPr>
              <p:cNvSpPr txBox="1"/>
              <p:nvPr/>
            </p:nvSpPr>
            <p:spPr>
              <a:xfrm>
                <a:off x="2628418" y="3566108"/>
                <a:ext cx="803425" cy="253916"/>
              </a:xfrm>
              <a:prstGeom prst="rect">
                <a:avLst/>
              </a:prstGeom>
              <a:noFill/>
            </p:spPr>
            <p:txBody>
              <a:bodyPr wrap="none" rtlCol="0">
                <a:spAutoFit/>
              </a:bodyPr>
              <a:lstStyle/>
              <a:p>
                <a:r>
                  <a:rPr lang="en-IN" sz="1050" dirty="0">
                    <a:solidFill>
                      <a:schemeClr val="tx1"/>
                    </a:solidFill>
                    <a:latin typeface="Muli"/>
                  </a:rPr>
                  <a:t>Avatar icon</a:t>
                </a:r>
              </a:p>
            </p:txBody>
          </p:sp>
          <p:grpSp>
            <p:nvGrpSpPr>
              <p:cNvPr id="64" name="Group 63">
                <a:extLst>
                  <a:ext uri="{FF2B5EF4-FFF2-40B4-BE49-F238E27FC236}">
                    <a16:creationId xmlns:a16="http://schemas.microsoft.com/office/drawing/2014/main" id="{799D2074-6AB2-4772-91FD-6DEFD95DEAEB}"/>
                  </a:ext>
                </a:extLst>
              </p:cNvPr>
              <p:cNvGrpSpPr/>
              <p:nvPr/>
            </p:nvGrpSpPr>
            <p:grpSpPr>
              <a:xfrm>
                <a:off x="836594" y="275422"/>
                <a:ext cx="8193360" cy="5408790"/>
                <a:chOff x="836594" y="275422"/>
                <a:chExt cx="8193360" cy="5408790"/>
              </a:xfrm>
            </p:grpSpPr>
            <p:sp>
              <p:nvSpPr>
                <p:cNvPr id="506" name="Arc 505">
                  <a:extLst>
                    <a:ext uri="{FF2B5EF4-FFF2-40B4-BE49-F238E27FC236}">
                      <a16:creationId xmlns:a16="http://schemas.microsoft.com/office/drawing/2014/main" id="{80367C38-FF9B-432A-AB91-64A0DCAEDD76}"/>
                    </a:ext>
                  </a:extLst>
                </p:cNvPr>
                <p:cNvSpPr/>
                <p:nvPr/>
              </p:nvSpPr>
              <p:spPr>
                <a:xfrm rot="16737141">
                  <a:off x="3217164" y="2553628"/>
                  <a:ext cx="1437560" cy="1957939"/>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63" name="Group 62">
                  <a:extLst>
                    <a:ext uri="{FF2B5EF4-FFF2-40B4-BE49-F238E27FC236}">
                      <a16:creationId xmlns:a16="http://schemas.microsoft.com/office/drawing/2014/main" id="{452133E0-82CF-484A-876B-11CBA78740BF}"/>
                    </a:ext>
                  </a:extLst>
                </p:cNvPr>
                <p:cNvGrpSpPr/>
                <p:nvPr/>
              </p:nvGrpSpPr>
              <p:grpSpPr>
                <a:xfrm>
                  <a:off x="836594" y="275422"/>
                  <a:ext cx="8193360" cy="5408790"/>
                  <a:chOff x="836594" y="275422"/>
                  <a:chExt cx="8193360" cy="5408790"/>
                </a:xfrm>
              </p:grpSpPr>
              <p:sp>
                <p:nvSpPr>
                  <p:cNvPr id="507" name="Isosceles Triangle 506">
                    <a:extLst>
                      <a:ext uri="{FF2B5EF4-FFF2-40B4-BE49-F238E27FC236}">
                        <a16:creationId xmlns:a16="http://schemas.microsoft.com/office/drawing/2014/main" id="{1CEB7ABE-EB56-44A8-A900-6BB4C9AAC4C6}"/>
                      </a:ext>
                    </a:extLst>
                  </p:cNvPr>
                  <p:cNvSpPr/>
                  <p:nvPr/>
                </p:nvSpPr>
                <p:spPr>
                  <a:xfrm rot="10800000">
                    <a:off x="2923129" y="3348281"/>
                    <a:ext cx="103126" cy="21782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a:extLst>
                      <a:ext uri="{FF2B5EF4-FFF2-40B4-BE49-F238E27FC236}">
                        <a16:creationId xmlns:a16="http://schemas.microsoft.com/office/drawing/2014/main" id="{68FCE7BF-0DE0-4CF0-846F-420F8FB502E2}"/>
                      </a:ext>
                    </a:extLst>
                  </p:cNvPr>
                  <p:cNvGrpSpPr/>
                  <p:nvPr/>
                </p:nvGrpSpPr>
                <p:grpSpPr>
                  <a:xfrm>
                    <a:off x="836594" y="275422"/>
                    <a:ext cx="8193360" cy="5408790"/>
                    <a:chOff x="836594" y="275422"/>
                    <a:chExt cx="8193360" cy="5408790"/>
                  </a:xfrm>
                </p:grpSpPr>
                <p:sp>
                  <p:nvSpPr>
                    <p:cNvPr id="150" name="Isosceles Triangle 149">
                      <a:extLst>
                        <a:ext uri="{FF2B5EF4-FFF2-40B4-BE49-F238E27FC236}">
                          <a16:creationId xmlns:a16="http://schemas.microsoft.com/office/drawing/2014/main" id="{E4B4783D-5F92-48CA-BF1A-5D4633A37AD8}"/>
                        </a:ext>
                      </a:extLst>
                    </p:cNvPr>
                    <p:cNvSpPr/>
                    <p:nvPr/>
                  </p:nvSpPr>
                  <p:spPr>
                    <a:xfrm rot="8725174">
                      <a:off x="5341117" y="4053272"/>
                      <a:ext cx="103126" cy="21782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4105B947-EFDA-44D2-883F-CAD5F05CE1BC}"/>
                        </a:ext>
                      </a:extLst>
                    </p:cNvPr>
                    <p:cNvGrpSpPr/>
                    <p:nvPr/>
                  </p:nvGrpSpPr>
                  <p:grpSpPr>
                    <a:xfrm>
                      <a:off x="836594" y="275422"/>
                      <a:ext cx="8193360" cy="5408790"/>
                      <a:chOff x="836594" y="275422"/>
                      <a:chExt cx="8193360" cy="5408790"/>
                    </a:xfrm>
                  </p:grpSpPr>
                  <p:sp>
                    <p:nvSpPr>
                      <p:cNvPr id="106" name="Isosceles Triangle 105">
                        <a:extLst>
                          <a:ext uri="{FF2B5EF4-FFF2-40B4-BE49-F238E27FC236}">
                            <a16:creationId xmlns:a16="http://schemas.microsoft.com/office/drawing/2014/main" id="{9C843AE4-2BD7-4FC1-B3B1-C40C459E53E6}"/>
                          </a:ext>
                        </a:extLst>
                      </p:cNvPr>
                      <p:cNvSpPr/>
                      <p:nvPr/>
                    </p:nvSpPr>
                    <p:spPr>
                      <a:xfrm rot="10800000">
                        <a:off x="1313314" y="2348366"/>
                        <a:ext cx="103126" cy="21782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6" name="Group 55">
                        <a:extLst>
                          <a:ext uri="{FF2B5EF4-FFF2-40B4-BE49-F238E27FC236}">
                            <a16:creationId xmlns:a16="http://schemas.microsoft.com/office/drawing/2014/main" id="{BCDC4542-FE25-4F7F-85B4-2FBCC18F608A}"/>
                          </a:ext>
                        </a:extLst>
                      </p:cNvPr>
                      <p:cNvGrpSpPr/>
                      <p:nvPr/>
                    </p:nvGrpSpPr>
                    <p:grpSpPr>
                      <a:xfrm>
                        <a:off x="836594" y="275422"/>
                        <a:ext cx="8193360" cy="5408790"/>
                        <a:chOff x="836594" y="275422"/>
                        <a:chExt cx="8193360" cy="5408790"/>
                      </a:xfrm>
                    </p:grpSpPr>
                    <p:grpSp>
                      <p:nvGrpSpPr>
                        <p:cNvPr id="55" name="Group 54">
                          <a:extLst>
                            <a:ext uri="{FF2B5EF4-FFF2-40B4-BE49-F238E27FC236}">
                              <a16:creationId xmlns:a16="http://schemas.microsoft.com/office/drawing/2014/main" id="{8CB82CF1-CA61-4546-A873-54E4A55403C8}"/>
                            </a:ext>
                          </a:extLst>
                        </p:cNvPr>
                        <p:cNvGrpSpPr/>
                        <p:nvPr/>
                      </p:nvGrpSpPr>
                      <p:grpSpPr>
                        <a:xfrm>
                          <a:off x="2610711" y="748538"/>
                          <a:ext cx="2192643" cy="3475393"/>
                          <a:chOff x="2610711" y="748538"/>
                          <a:chExt cx="2192643" cy="3475393"/>
                        </a:xfrm>
                      </p:grpSpPr>
                      <p:grpSp>
                        <p:nvGrpSpPr>
                          <p:cNvPr id="54" name="Group 53">
                            <a:extLst>
                              <a:ext uri="{FF2B5EF4-FFF2-40B4-BE49-F238E27FC236}">
                                <a16:creationId xmlns:a16="http://schemas.microsoft.com/office/drawing/2014/main" id="{6DF3D67A-9375-4773-BF49-010A5F617FDF}"/>
                              </a:ext>
                            </a:extLst>
                          </p:cNvPr>
                          <p:cNvGrpSpPr/>
                          <p:nvPr/>
                        </p:nvGrpSpPr>
                        <p:grpSpPr>
                          <a:xfrm>
                            <a:off x="2610711" y="748538"/>
                            <a:ext cx="2192643" cy="2864832"/>
                            <a:chOff x="2610711" y="748538"/>
                            <a:chExt cx="2192643" cy="2864832"/>
                          </a:xfrm>
                        </p:grpSpPr>
                        <p:grpSp>
                          <p:nvGrpSpPr>
                            <p:cNvPr id="482" name="Group 481">
                              <a:extLst>
                                <a:ext uri="{FF2B5EF4-FFF2-40B4-BE49-F238E27FC236}">
                                  <a16:creationId xmlns:a16="http://schemas.microsoft.com/office/drawing/2014/main" id="{C51F780F-7895-42C0-8F23-3A9DCFDCA5C8}"/>
                                </a:ext>
                              </a:extLst>
                            </p:cNvPr>
                            <p:cNvGrpSpPr/>
                            <p:nvPr/>
                          </p:nvGrpSpPr>
                          <p:grpSpPr>
                            <a:xfrm>
                              <a:off x="2936366" y="1735246"/>
                              <a:ext cx="1866988" cy="1878124"/>
                              <a:chOff x="2705012" y="1666394"/>
                              <a:chExt cx="1866988" cy="1878124"/>
                            </a:xfrm>
                          </p:grpSpPr>
                          <p:grpSp>
                            <p:nvGrpSpPr>
                              <p:cNvPr id="480" name="Group 479">
                                <a:extLst>
                                  <a:ext uri="{FF2B5EF4-FFF2-40B4-BE49-F238E27FC236}">
                                    <a16:creationId xmlns:a16="http://schemas.microsoft.com/office/drawing/2014/main" id="{084698D8-73E5-4D0B-889C-BCF30325359E}"/>
                                  </a:ext>
                                </a:extLst>
                              </p:cNvPr>
                              <p:cNvGrpSpPr/>
                              <p:nvPr/>
                            </p:nvGrpSpPr>
                            <p:grpSpPr>
                              <a:xfrm>
                                <a:off x="2705012" y="1666394"/>
                                <a:ext cx="1866988" cy="1832358"/>
                                <a:chOff x="2705012" y="1666394"/>
                                <a:chExt cx="1866988" cy="1832358"/>
                              </a:xfrm>
                            </p:grpSpPr>
                            <p:grpSp>
                              <p:nvGrpSpPr>
                                <p:cNvPr id="476" name="Group 475">
                                  <a:extLst>
                                    <a:ext uri="{FF2B5EF4-FFF2-40B4-BE49-F238E27FC236}">
                                      <a16:creationId xmlns:a16="http://schemas.microsoft.com/office/drawing/2014/main" id="{7B0B250E-E212-487D-B6AE-FD31DADAF498}"/>
                                    </a:ext>
                                  </a:extLst>
                                </p:cNvPr>
                                <p:cNvGrpSpPr/>
                                <p:nvPr/>
                              </p:nvGrpSpPr>
                              <p:grpSpPr>
                                <a:xfrm>
                                  <a:off x="3016854" y="3242269"/>
                                  <a:ext cx="496373" cy="256483"/>
                                  <a:chOff x="2823404" y="3055798"/>
                                  <a:chExt cx="496373" cy="256483"/>
                                </a:xfrm>
                              </p:grpSpPr>
                              <p:sp>
                                <p:nvSpPr>
                                  <p:cNvPr id="468" name="Speech Bubble: Rectangle 467">
                                    <a:extLst>
                                      <a:ext uri="{FF2B5EF4-FFF2-40B4-BE49-F238E27FC236}">
                                        <a16:creationId xmlns:a16="http://schemas.microsoft.com/office/drawing/2014/main" id="{401D197C-23A3-4D0D-A025-460279E9CA5E}"/>
                                      </a:ext>
                                    </a:extLst>
                                  </p:cNvPr>
                                  <p:cNvSpPr/>
                                  <p:nvPr/>
                                </p:nvSpPr>
                                <p:spPr>
                                  <a:xfrm rot="11844904">
                                    <a:off x="2823404" y="3055798"/>
                                    <a:ext cx="451470" cy="246567"/>
                                  </a:xfrm>
                                  <a:prstGeom prst="wedgeRectCallout">
                                    <a:avLst>
                                      <a:gd name="adj1" fmla="val -25175"/>
                                      <a:gd name="adj2" fmla="val 12311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9" name="TextBox 468">
                                    <a:extLst>
                                      <a:ext uri="{FF2B5EF4-FFF2-40B4-BE49-F238E27FC236}">
                                        <a16:creationId xmlns:a16="http://schemas.microsoft.com/office/drawing/2014/main" id="{73CC9707-29BF-43BB-B6FD-4A178289DA74}"/>
                                      </a:ext>
                                    </a:extLst>
                                  </p:cNvPr>
                                  <p:cNvSpPr txBox="1"/>
                                  <p:nvPr/>
                                </p:nvSpPr>
                                <p:spPr>
                                  <a:xfrm rot="961532">
                                    <a:off x="2835349" y="3066060"/>
                                    <a:ext cx="484428" cy="246221"/>
                                  </a:xfrm>
                                  <a:prstGeom prst="rect">
                                    <a:avLst/>
                                  </a:prstGeom>
                                  <a:solidFill>
                                    <a:schemeClr val="tx1"/>
                                  </a:solidFill>
                                </p:spPr>
                                <p:txBody>
                                  <a:bodyPr wrap="none" rtlCol="0">
                                    <a:spAutoFit/>
                                  </a:bodyPr>
                                  <a:lstStyle/>
                                  <a:p>
                                    <a:r>
                                      <a:rPr lang="en-IN" sz="1000" dirty="0">
                                        <a:solidFill>
                                          <a:schemeClr val="bg1"/>
                                        </a:solidFill>
                                        <a:latin typeface="Muli"/>
                                      </a:rPr>
                                      <a:t>Social</a:t>
                                    </a:r>
                                    <a:endParaRPr lang="en-IN" sz="1000" dirty="0">
                                      <a:solidFill>
                                        <a:schemeClr val="tx1"/>
                                      </a:solidFill>
                                      <a:latin typeface="Muli"/>
                                    </a:endParaRPr>
                                  </a:p>
                                </p:txBody>
                              </p:sp>
                            </p:grpSp>
                            <p:grpSp>
                              <p:nvGrpSpPr>
                                <p:cNvPr id="479" name="Group 478">
                                  <a:extLst>
                                    <a:ext uri="{FF2B5EF4-FFF2-40B4-BE49-F238E27FC236}">
                                      <a16:creationId xmlns:a16="http://schemas.microsoft.com/office/drawing/2014/main" id="{D000E17F-3FDF-4FC5-9649-600219029FA0}"/>
                                    </a:ext>
                                  </a:extLst>
                                </p:cNvPr>
                                <p:cNvGrpSpPr/>
                                <p:nvPr/>
                              </p:nvGrpSpPr>
                              <p:grpSpPr>
                                <a:xfrm>
                                  <a:off x="2705012" y="1666394"/>
                                  <a:ext cx="1866988" cy="1585078"/>
                                  <a:chOff x="2705012" y="1666394"/>
                                  <a:chExt cx="1866988" cy="1585078"/>
                                </a:xfrm>
                              </p:grpSpPr>
                              <p:grpSp>
                                <p:nvGrpSpPr>
                                  <p:cNvPr id="466" name="Group 465">
                                    <a:extLst>
                                      <a:ext uri="{FF2B5EF4-FFF2-40B4-BE49-F238E27FC236}">
                                        <a16:creationId xmlns:a16="http://schemas.microsoft.com/office/drawing/2014/main" id="{DB993022-0B41-4403-8489-10C908E1B0F4}"/>
                                      </a:ext>
                                    </a:extLst>
                                  </p:cNvPr>
                                  <p:cNvGrpSpPr/>
                                  <p:nvPr/>
                                </p:nvGrpSpPr>
                                <p:grpSpPr>
                                  <a:xfrm>
                                    <a:off x="3075230" y="1743211"/>
                                    <a:ext cx="1496770" cy="1508261"/>
                                    <a:chOff x="3174622" y="1642563"/>
                                    <a:chExt cx="1496770" cy="1508261"/>
                                  </a:xfrm>
                                </p:grpSpPr>
                                <p:graphicFrame>
                                  <p:nvGraphicFramePr>
                                    <p:cNvPr id="464" name="Chart 463">
                                      <a:extLst>
                                        <a:ext uri="{FF2B5EF4-FFF2-40B4-BE49-F238E27FC236}">
                                          <a16:creationId xmlns:a16="http://schemas.microsoft.com/office/drawing/2014/main" id="{3E54A4B8-DFC1-496D-BC55-8AC18BD1026E}"/>
                                        </a:ext>
                                      </a:extLst>
                                    </p:cNvPr>
                                    <p:cNvGraphicFramePr/>
                                    <p:nvPr>
                                      <p:extLst>
                                        <p:ext uri="{D42A27DB-BD31-4B8C-83A1-F6EECF244321}">
                                          <p14:modId xmlns:p14="http://schemas.microsoft.com/office/powerpoint/2010/main" val="839490791"/>
                                        </p:ext>
                                      </p:extLst>
                                    </p:nvPr>
                                  </p:nvGraphicFramePr>
                                  <p:xfrm>
                                    <a:off x="3174622" y="1642563"/>
                                    <a:ext cx="1496770" cy="1508261"/>
                                  </p:xfrm>
                                  <a:graphic>
                                    <a:graphicData uri="http://schemas.openxmlformats.org/drawingml/2006/chart">
                                      <c:chart xmlns:c="http://schemas.openxmlformats.org/drawingml/2006/chart" xmlns:r="http://schemas.openxmlformats.org/officeDocument/2006/relationships" r:id="rId3"/>
                                    </a:graphicData>
                                  </a:graphic>
                                </p:graphicFrame>
                                <p:sp>
                                  <p:nvSpPr>
                                    <p:cNvPr id="57" name="Google Shape;1019;p47">
                                      <a:extLst>
                                        <a:ext uri="{FF2B5EF4-FFF2-40B4-BE49-F238E27FC236}">
                                          <a16:creationId xmlns:a16="http://schemas.microsoft.com/office/drawing/2014/main" id="{94EC61B5-D6AF-4CD4-A707-7D47F909ACCA}"/>
                                        </a:ext>
                                      </a:extLst>
                                    </p:cNvPr>
                                    <p:cNvSpPr/>
                                    <p:nvPr/>
                                  </p:nvSpPr>
                                  <p:spPr>
                                    <a:xfrm>
                                      <a:off x="3553234" y="2323613"/>
                                      <a:ext cx="467967" cy="49627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roup 477">
                                    <a:extLst>
                                      <a:ext uri="{FF2B5EF4-FFF2-40B4-BE49-F238E27FC236}">
                                        <a16:creationId xmlns:a16="http://schemas.microsoft.com/office/drawing/2014/main" id="{2A05A9BB-5163-4111-ABE9-ED4561BC481B}"/>
                                      </a:ext>
                                    </a:extLst>
                                  </p:cNvPr>
                                  <p:cNvGrpSpPr/>
                                  <p:nvPr/>
                                </p:nvGrpSpPr>
                                <p:grpSpPr>
                                  <a:xfrm>
                                    <a:off x="2705012" y="1666394"/>
                                    <a:ext cx="1595104" cy="973672"/>
                                    <a:chOff x="2705012" y="1666394"/>
                                    <a:chExt cx="1595104" cy="973672"/>
                                  </a:xfrm>
                                </p:grpSpPr>
                                <p:sp>
                                  <p:nvSpPr>
                                    <p:cNvPr id="467" name="Speech Bubble: Rectangle 466">
                                      <a:extLst>
                                        <a:ext uri="{FF2B5EF4-FFF2-40B4-BE49-F238E27FC236}">
                                          <a16:creationId xmlns:a16="http://schemas.microsoft.com/office/drawing/2014/main" id="{6F251FDB-FE46-4A2C-8C49-38D71FD742B1}"/>
                                        </a:ext>
                                      </a:extLst>
                                    </p:cNvPr>
                                    <p:cNvSpPr/>
                                    <p:nvPr/>
                                  </p:nvSpPr>
                                  <p:spPr>
                                    <a:xfrm>
                                      <a:off x="3353926" y="1666394"/>
                                      <a:ext cx="946190" cy="288251"/>
                                    </a:xfrm>
                                    <a:prstGeom prst="wedgeRectCallout">
                                      <a:avLst>
                                        <a:gd name="adj1" fmla="val -32674"/>
                                        <a:gd name="adj2" fmla="val 12379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Muli"/>
                                        </a:rPr>
                                        <a:t>Entertainment</a:t>
                                      </a:r>
                                    </a:p>
                                  </p:txBody>
                                </p:sp>
                                <p:grpSp>
                                  <p:nvGrpSpPr>
                                    <p:cNvPr id="472" name="Group 471">
                                      <a:extLst>
                                        <a:ext uri="{FF2B5EF4-FFF2-40B4-BE49-F238E27FC236}">
                                          <a16:creationId xmlns:a16="http://schemas.microsoft.com/office/drawing/2014/main" id="{8C2FF581-371B-4549-A4ED-873D0D042F7C}"/>
                                        </a:ext>
                                      </a:extLst>
                                    </p:cNvPr>
                                    <p:cNvGrpSpPr/>
                                    <p:nvPr/>
                                  </p:nvGrpSpPr>
                                  <p:grpSpPr>
                                    <a:xfrm>
                                      <a:off x="2705012" y="1957286"/>
                                      <a:ext cx="258585" cy="682780"/>
                                      <a:chOff x="2690285" y="2000481"/>
                                      <a:chExt cx="258585" cy="682780"/>
                                    </a:xfrm>
                                  </p:grpSpPr>
                                  <p:sp>
                                    <p:nvSpPr>
                                      <p:cNvPr id="470" name="Speech Bubble: Rectangle 469">
                                        <a:extLst>
                                          <a:ext uri="{FF2B5EF4-FFF2-40B4-BE49-F238E27FC236}">
                                            <a16:creationId xmlns:a16="http://schemas.microsoft.com/office/drawing/2014/main" id="{778F48CD-DB33-4C5B-8C3A-EA05D0EFA663}"/>
                                          </a:ext>
                                        </a:extLst>
                                      </p:cNvPr>
                                      <p:cNvSpPr/>
                                      <p:nvPr/>
                                    </p:nvSpPr>
                                    <p:spPr>
                                      <a:xfrm rot="17088247">
                                        <a:off x="2482612" y="2239415"/>
                                        <a:ext cx="651519" cy="236174"/>
                                      </a:xfrm>
                                      <a:prstGeom prst="wedgeRectCallout">
                                        <a:avLst>
                                          <a:gd name="adj1" fmla="val -7100"/>
                                          <a:gd name="adj2" fmla="val 1875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1" name="TextBox 470">
                                        <a:extLst>
                                          <a:ext uri="{FF2B5EF4-FFF2-40B4-BE49-F238E27FC236}">
                                            <a16:creationId xmlns:a16="http://schemas.microsoft.com/office/drawing/2014/main" id="{7D92A3EA-4A3C-4399-99F2-4D24140EAB58}"/>
                                          </a:ext>
                                        </a:extLst>
                                      </p:cNvPr>
                                      <p:cNvSpPr txBox="1"/>
                                      <p:nvPr/>
                                    </p:nvSpPr>
                                    <p:spPr>
                                      <a:xfrm rot="16934803">
                                        <a:off x="2489128" y="2206307"/>
                                        <a:ext cx="665567" cy="253916"/>
                                      </a:xfrm>
                                      <a:prstGeom prst="rect">
                                        <a:avLst/>
                                      </a:prstGeom>
                                      <a:noFill/>
                                    </p:spPr>
                                    <p:txBody>
                                      <a:bodyPr wrap="none" rtlCol="0">
                                        <a:spAutoFit/>
                                      </a:bodyPr>
                                      <a:lstStyle/>
                                      <a:p>
                                        <a:r>
                                          <a:rPr lang="en-IN" sz="1050" dirty="0">
                                            <a:latin typeface="Muli"/>
                                          </a:rPr>
                                          <a:t>Financial</a:t>
                                        </a:r>
                                      </a:p>
                                    </p:txBody>
                                  </p:sp>
                                </p:grpSp>
                              </p:grpSp>
                            </p:grpSp>
                          </p:grpSp>
                          <p:grpSp>
                            <p:nvGrpSpPr>
                              <p:cNvPr id="475" name="Group 474">
                                <a:extLst>
                                  <a:ext uri="{FF2B5EF4-FFF2-40B4-BE49-F238E27FC236}">
                                    <a16:creationId xmlns:a16="http://schemas.microsoft.com/office/drawing/2014/main" id="{36809FAF-F42A-4247-B7CD-1B65F25028FF}"/>
                                  </a:ext>
                                </a:extLst>
                              </p:cNvPr>
                              <p:cNvGrpSpPr/>
                              <p:nvPr/>
                            </p:nvGrpSpPr>
                            <p:grpSpPr>
                              <a:xfrm>
                                <a:off x="4170978" y="2702621"/>
                                <a:ext cx="271825" cy="841897"/>
                                <a:chOff x="4137416" y="2736038"/>
                                <a:chExt cx="271825" cy="841897"/>
                              </a:xfrm>
                            </p:grpSpPr>
                            <p:sp>
                              <p:nvSpPr>
                                <p:cNvPr id="473" name="Speech Bubble: Rectangle 472">
                                  <a:extLst>
                                    <a:ext uri="{FF2B5EF4-FFF2-40B4-BE49-F238E27FC236}">
                                      <a16:creationId xmlns:a16="http://schemas.microsoft.com/office/drawing/2014/main" id="{46C74FD8-432A-4B65-A3B9-8E9E7CBE2FC6}"/>
                                    </a:ext>
                                  </a:extLst>
                                </p:cNvPr>
                                <p:cNvSpPr/>
                                <p:nvPr/>
                              </p:nvSpPr>
                              <p:spPr>
                                <a:xfrm rot="7855542">
                                  <a:off x="3925837" y="3049581"/>
                                  <a:ext cx="709224" cy="257584"/>
                                </a:xfrm>
                                <a:prstGeom prst="wedgeRectCallout">
                                  <a:avLst>
                                    <a:gd name="adj1" fmla="val -23330"/>
                                    <a:gd name="adj2" fmla="val 15903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4" name="TextBox 473">
                                  <a:extLst>
                                    <a:ext uri="{FF2B5EF4-FFF2-40B4-BE49-F238E27FC236}">
                                      <a16:creationId xmlns:a16="http://schemas.microsoft.com/office/drawing/2014/main" id="{76E1D537-BA5B-4FF7-A259-21D53FCE08D3}"/>
                                    </a:ext>
                                  </a:extLst>
                                </p:cNvPr>
                                <p:cNvSpPr txBox="1"/>
                                <p:nvPr/>
                              </p:nvSpPr>
                              <p:spPr>
                                <a:xfrm rot="18736100">
                                  <a:off x="3843425" y="3030029"/>
                                  <a:ext cx="841897" cy="253916"/>
                                </a:xfrm>
                                <a:prstGeom prst="rect">
                                  <a:avLst/>
                                </a:prstGeom>
                                <a:noFill/>
                              </p:spPr>
                              <p:txBody>
                                <a:bodyPr wrap="square" rtlCol="0">
                                  <a:spAutoFit/>
                                </a:bodyPr>
                                <a:lstStyle/>
                                <a:p>
                                  <a:r>
                                    <a:rPr lang="en-IN" sz="1050" dirty="0">
                                      <a:latin typeface="Muli"/>
                                    </a:rPr>
                                    <a:t>Productivity</a:t>
                                  </a:r>
                                </a:p>
                              </p:txBody>
                            </p:sp>
                          </p:grpSp>
                        </p:grpSp>
                        <p:grpSp>
                          <p:nvGrpSpPr>
                            <p:cNvPr id="489" name="Group 488">
                              <a:extLst>
                                <a:ext uri="{FF2B5EF4-FFF2-40B4-BE49-F238E27FC236}">
                                  <a16:creationId xmlns:a16="http://schemas.microsoft.com/office/drawing/2014/main" id="{09A2D7AD-0690-4736-B9E6-1A6AB410B177}"/>
                                </a:ext>
                              </a:extLst>
                            </p:cNvPr>
                            <p:cNvGrpSpPr/>
                            <p:nvPr/>
                          </p:nvGrpSpPr>
                          <p:grpSpPr>
                            <a:xfrm>
                              <a:off x="2610711" y="748538"/>
                              <a:ext cx="319066" cy="1215767"/>
                              <a:chOff x="1322024" y="2181340"/>
                              <a:chExt cx="267916" cy="1674564"/>
                            </a:xfrm>
                            <a:solidFill>
                              <a:schemeClr val="tx1"/>
                            </a:solidFill>
                          </p:grpSpPr>
                          <p:sp>
                            <p:nvSpPr>
                              <p:cNvPr id="483" name="Rectangle 482">
                                <a:extLst>
                                  <a:ext uri="{FF2B5EF4-FFF2-40B4-BE49-F238E27FC236}">
                                    <a16:creationId xmlns:a16="http://schemas.microsoft.com/office/drawing/2014/main" id="{F1749BB4-E5CE-4C22-9497-D4A6A54FCF6F}"/>
                                  </a:ext>
                                </a:extLst>
                              </p:cNvPr>
                              <p:cNvSpPr/>
                              <p:nvPr/>
                            </p:nvSpPr>
                            <p:spPr>
                              <a:xfrm>
                                <a:off x="1322024" y="2181340"/>
                                <a:ext cx="267916" cy="1674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7" name="Group 486">
                                <a:extLst>
                                  <a:ext uri="{FF2B5EF4-FFF2-40B4-BE49-F238E27FC236}">
                                    <a16:creationId xmlns:a16="http://schemas.microsoft.com/office/drawing/2014/main" id="{6421680B-0365-496F-BADB-D411C58749E7}"/>
                                  </a:ext>
                                </a:extLst>
                              </p:cNvPr>
                              <p:cNvGrpSpPr/>
                              <p:nvPr/>
                            </p:nvGrpSpPr>
                            <p:grpSpPr>
                              <a:xfrm>
                                <a:off x="1349290" y="2508256"/>
                                <a:ext cx="198515" cy="660188"/>
                                <a:chOff x="1349290" y="2508256"/>
                                <a:chExt cx="198515" cy="660188"/>
                              </a:xfrm>
                              <a:grpFill/>
                            </p:grpSpPr>
                            <p:grpSp>
                              <p:nvGrpSpPr>
                                <p:cNvPr id="486" name="Group 485">
                                  <a:extLst>
                                    <a:ext uri="{FF2B5EF4-FFF2-40B4-BE49-F238E27FC236}">
                                      <a16:creationId xmlns:a16="http://schemas.microsoft.com/office/drawing/2014/main" id="{76ED7062-9BEE-472F-B83E-4D22D7CFAA17}"/>
                                    </a:ext>
                                  </a:extLst>
                                </p:cNvPr>
                                <p:cNvGrpSpPr/>
                                <p:nvPr/>
                              </p:nvGrpSpPr>
                              <p:grpSpPr>
                                <a:xfrm>
                                  <a:off x="1353789" y="2508256"/>
                                  <a:ext cx="194016" cy="358235"/>
                                  <a:chOff x="1353789" y="2508256"/>
                                  <a:chExt cx="194016" cy="358235"/>
                                </a:xfrm>
                                <a:grpFill/>
                              </p:grpSpPr>
                              <p:sp>
                                <p:nvSpPr>
                                  <p:cNvPr id="484" name="Rectangle 483">
                                    <a:extLst>
                                      <a:ext uri="{FF2B5EF4-FFF2-40B4-BE49-F238E27FC236}">
                                        <a16:creationId xmlns:a16="http://schemas.microsoft.com/office/drawing/2014/main" id="{BFCE1884-EA11-4D6A-ABCD-E00971403982}"/>
                                      </a:ext>
                                    </a:extLst>
                                  </p:cNvPr>
                                  <p:cNvSpPr/>
                                  <p:nvPr/>
                                </p:nvSpPr>
                                <p:spPr>
                                  <a:xfrm>
                                    <a:off x="1360518" y="2508256"/>
                                    <a:ext cx="187287" cy="45719"/>
                                  </a:xfrm>
                                  <a:prstGeom prst="rect">
                                    <a:avLst/>
                                  </a:prstGeom>
                                  <a:solidFill>
                                    <a:srgbClr val="19B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8498D45F-A971-4365-BB90-B9D894CBD7D9}"/>
                                      </a:ext>
                                    </a:extLst>
                                  </p:cNvPr>
                                  <p:cNvSpPr/>
                                  <p:nvPr/>
                                </p:nvSpPr>
                                <p:spPr>
                                  <a:xfrm>
                                    <a:off x="1353789" y="2820772"/>
                                    <a:ext cx="187287" cy="45719"/>
                                  </a:xfrm>
                                  <a:prstGeom prst="rect">
                                    <a:avLst/>
                                  </a:prstGeom>
                                  <a:solidFill>
                                    <a:srgbClr val="19B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Rectangle 78">
                                  <a:extLst>
                                    <a:ext uri="{FF2B5EF4-FFF2-40B4-BE49-F238E27FC236}">
                                      <a16:creationId xmlns:a16="http://schemas.microsoft.com/office/drawing/2014/main" id="{B9C24B72-1682-46E7-8C2C-74B9751EBE12}"/>
                                    </a:ext>
                                  </a:extLst>
                                </p:cNvPr>
                                <p:cNvSpPr/>
                                <p:nvPr/>
                              </p:nvSpPr>
                              <p:spPr>
                                <a:xfrm>
                                  <a:off x="1349290" y="3122725"/>
                                  <a:ext cx="187287" cy="45719"/>
                                </a:xfrm>
                                <a:prstGeom prst="rect">
                                  <a:avLst/>
                                </a:prstGeom>
                                <a:solidFill>
                                  <a:srgbClr val="19B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3" name="Rectangle 42">
                            <a:extLst>
                              <a:ext uri="{FF2B5EF4-FFF2-40B4-BE49-F238E27FC236}">
                                <a16:creationId xmlns:a16="http://schemas.microsoft.com/office/drawing/2014/main" id="{368C9E7D-272C-4FDE-AC99-13C3219C6994}"/>
                              </a:ext>
                            </a:extLst>
                          </p:cNvPr>
                          <p:cNvSpPr/>
                          <p:nvPr/>
                        </p:nvSpPr>
                        <p:spPr>
                          <a:xfrm>
                            <a:off x="2866226" y="4075504"/>
                            <a:ext cx="1773716" cy="1484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E3067C91-E86C-47CC-9BB0-EE26934A5C00}"/>
                            </a:ext>
                          </a:extLst>
                        </p:cNvPr>
                        <p:cNvGrpSpPr/>
                        <p:nvPr/>
                      </p:nvGrpSpPr>
                      <p:grpSpPr>
                        <a:xfrm>
                          <a:off x="836594" y="275422"/>
                          <a:ext cx="8193360" cy="5408790"/>
                          <a:chOff x="836594" y="275422"/>
                          <a:chExt cx="8193360" cy="5408790"/>
                        </a:xfrm>
                      </p:grpSpPr>
                      <p:grpSp>
                        <p:nvGrpSpPr>
                          <p:cNvPr id="52" name="Group 51">
                            <a:extLst>
                              <a:ext uri="{FF2B5EF4-FFF2-40B4-BE49-F238E27FC236}">
                                <a16:creationId xmlns:a16="http://schemas.microsoft.com/office/drawing/2014/main" id="{80201ABD-9F0F-44EE-87E9-62B2E8BE5D93}"/>
                              </a:ext>
                            </a:extLst>
                          </p:cNvPr>
                          <p:cNvGrpSpPr/>
                          <p:nvPr/>
                        </p:nvGrpSpPr>
                        <p:grpSpPr>
                          <a:xfrm>
                            <a:off x="836594" y="275422"/>
                            <a:ext cx="4782198" cy="5408790"/>
                            <a:chOff x="836594" y="275422"/>
                            <a:chExt cx="4782198" cy="5408790"/>
                          </a:xfrm>
                        </p:grpSpPr>
                        <p:grpSp>
                          <p:nvGrpSpPr>
                            <p:cNvPr id="51" name="Group 50">
                              <a:extLst>
                                <a:ext uri="{FF2B5EF4-FFF2-40B4-BE49-F238E27FC236}">
                                  <a16:creationId xmlns:a16="http://schemas.microsoft.com/office/drawing/2014/main" id="{BFEF54B6-4735-4962-A343-585064300D75}"/>
                                </a:ext>
                              </a:extLst>
                            </p:cNvPr>
                            <p:cNvGrpSpPr/>
                            <p:nvPr/>
                          </p:nvGrpSpPr>
                          <p:grpSpPr>
                            <a:xfrm>
                              <a:off x="836594" y="275422"/>
                              <a:ext cx="4133567" cy="4510103"/>
                              <a:chOff x="836594" y="275422"/>
                              <a:chExt cx="4133567" cy="4510103"/>
                            </a:xfrm>
                          </p:grpSpPr>
                          <p:grpSp>
                            <p:nvGrpSpPr>
                              <p:cNvPr id="45" name="Group 44">
                                <a:extLst>
                                  <a:ext uri="{FF2B5EF4-FFF2-40B4-BE49-F238E27FC236}">
                                    <a16:creationId xmlns:a16="http://schemas.microsoft.com/office/drawing/2014/main" id="{76D87946-0AA7-4B40-A412-ACAEC65D167E}"/>
                                  </a:ext>
                                </a:extLst>
                              </p:cNvPr>
                              <p:cNvGrpSpPr/>
                              <p:nvPr/>
                            </p:nvGrpSpPr>
                            <p:grpSpPr>
                              <a:xfrm>
                                <a:off x="1338855" y="275422"/>
                                <a:ext cx="3631306" cy="4510103"/>
                                <a:chOff x="1338855" y="275422"/>
                                <a:chExt cx="3631306" cy="4510103"/>
                              </a:xfrm>
                            </p:grpSpPr>
                            <p:grpSp>
                              <p:nvGrpSpPr>
                                <p:cNvPr id="46" name="Google Shape;566;p32">
                                  <a:extLst>
                                    <a:ext uri="{FF2B5EF4-FFF2-40B4-BE49-F238E27FC236}">
                                      <a16:creationId xmlns:a16="http://schemas.microsoft.com/office/drawing/2014/main" id="{8CCC54D2-318B-4FF8-AD1C-6C59930A7C59}"/>
                                    </a:ext>
                                  </a:extLst>
                                </p:cNvPr>
                                <p:cNvGrpSpPr/>
                                <p:nvPr/>
                              </p:nvGrpSpPr>
                              <p:grpSpPr>
                                <a:xfrm>
                                  <a:off x="2478795" y="275422"/>
                                  <a:ext cx="2491366" cy="4510103"/>
                                  <a:chOff x="2112475" y="238125"/>
                                  <a:chExt cx="3395050" cy="5238750"/>
                                </a:xfrm>
                              </p:grpSpPr>
                              <p:sp>
                                <p:nvSpPr>
                                  <p:cNvPr id="47" name="Google Shape;567;p32">
                                    <a:extLst>
                                      <a:ext uri="{FF2B5EF4-FFF2-40B4-BE49-F238E27FC236}">
                                        <a16:creationId xmlns:a16="http://schemas.microsoft.com/office/drawing/2014/main" id="{2082B7A0-0069-4EEE-8887-302C2E85D5C8}"/>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8;p32">
                                    <a:extLst>
                                      <a:ext uri="{FF2B5EF4-FFF2-40B4-BE49-F238E27FC236}">
                                        <a16:creationId xmlns:a16="http://schemas.microsoft.com/office/drawing/2014/main" id="{4C2E2CA3-0F10-49F7-AFAA-5276F574C682}"/>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9;p32">
                                    <a:extLst>
                                      <a:ext uri="{FF2B5EF4-FFF2-40B4-BE49-F238E27FC236}">
                                        <a16:creationId xmlns:a16="http://schemas.microsoft.com/office/drawing/2014/main" id="{B09E909F-8D63-4041-A920-E60F9B3CFC30}"/>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0;p32">
                                    <a:extLst>
                                      <a:ext uri="{FF2B5EF4-FFF2-40B4-BE49-F238E27FC236}">
                                        <a16:creationId xmlns:a16="http://schemas.microsoft.com/office/drawing/2014/main" id="{0DD5AFA9-D67A-4311-ADF5-1E5FC06BD28E}"/>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Arc 104">
                                  <a:extLst>
                                    <a:ext uri="{FF2B5EF4-FFF2-40B4-BE49-F238E27FC236}">
                                      <a16:creationId xmlns:a16="http://schemas.microsoft.com/office/drawing/2014/main" id="{147F6D10-2196-48F2-AEB0-C1A84754182F}"/>
                                    </a:ext>
                                  </a:extLst>
                                </p:cNvPr>
                                <p:cNvSpPr/>
                                <p:nvPr/>
                              </p:nvSpPr>
                              <p:spPr>
                                <a:xfrm rot="16737141">
                                  <a:off x="1243993" y="1539322"/>
                                  <a:ext cx="2369238" cy="2179514"/>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2" name="Group 41">
                                <a:extLst>
                                  <a:ext uri="{FF2B5EF4-FFF2-40B4-BE49-F238E27FC236}">
                                    <a16:creationId xmlns:a16="http://schemas.microsoft.com/office/drawing/2014/main" id="{82D47D16-10BC-438B-A2F9-00819A4CBB19}"/>
                                  </a:ext>
                                </a:extLst>
                              </p:cNvPr>
                              <p:cNvGrpSpPr/>
                              <p:nvPr/>
                            </p:nvGrpSpPr>
                            <p:grpSpPr>
                              <a:xfrm>
                                <a:off x="836594" y="2629079"/>
                                <a:ext cx="1063037" cy="1860970"/>
                                <a:chOff x="828160" y="2636865"/>
                                <a:chExt cx="1063037" cy="1860970"/>
                              </a:xfrm>
                            </p:grpSpPr>
                            <p:sp>
                              <p:nvSpPr>
                                <p:cNvPr id="509" name="Rectangle 508">
                                  <a:extLst>
                                    <a:ext uri="{FF2B5EF4-FFF2-40B4-BE49-F238E27FC236}">
                                      <a16:creationId xmlns:a16="http://schemas.microsoft.com/office/drawing/2014/main" id="{10251B8F-A556-4A72-93F3-1274AFBE8FA8}"/>
                                    </a:ext>
                                  </a:extLst>
                                </p:cNvPr>
                                <p:cNvSpPr/>
                                <p:nvPr/>
                              </p:nvSpPr>
                              <p:spPr>
                                <a:xfrm>
                                  <a:off x="828160" y="2636865"/>
                                  <a:ext cx="991322" cy="18609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1" name="Group 40">
                                  <a:extLst>
                                    <a:ext uri="{FF2B5EF4-FFF2-40B4-BE49-F238E27FC236}">
                                      <a16:creationId xmlns:a16="http://schemas.microsoft.com/office/drawing/2014/main" id="{992DE2E0-A05C-4C29-B00B-3963C5EAD7F8}"/>
                                    </a:ext>
                                  </a:extLst>
                                </p:cNvPr>
                                <p:cNvGrpSpPr/>
                                <p:nvPr/>
                              </p:nvGrpSpPr>
                              <p:grpSpPr>
                                <a:xfrm>
                                  <a:off x="888980" y="2841737"/>
                                  <a:ext cx="1002217" cy="1507671"/>
                                  <a:chOff x="888980" y="2841737"/>
                                  <a:chExt cx="1002217" cy="1507671"/>
                                </a:xfrm>
                              </p:grpSpPr>
                              <p:sp>
                                <p:nvSpPr>
                                  <p:cNvPr id="118" name="Google Shape;1045;p47">
                                    <a:extLst>
                                      <a:ext uri="{FF2B5EF4-FFF2-40B4-BE49-F238E27FC236}">
                                        <a16:creationId xmlns:a16="http://schemas.microsoft.com/office/drawing/2014/main" id="{AD031FF3-7773-4560-A85D-F9175CCC6331}"/>
                                      </a:ext>
                                    </a:extLst>
                                  </p:cNvPr>
                                  <p:cNvSpPr/>
                                  <p:nvPr/>
                                </p:nvSpPr>
                                <p:spPr>
                                  <a:xfrm>
                                    <a:off x="941265" y="3410528"/>
                                    <a:ext cx="162733" cy="27699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roup 36">
                                    <a:extLst>
                                      <a:ext uri="{FF2B5EF4-FFF2-40B4-BE49-F238E27FC236}">
                                        <a16:creationId xmlns:a16="http://schemas.microsoft.com/office/drawing/2014/main" id="{FEDBF4E5-46DF-4051-9A27-5EAD946D2EF6}"/>
                                      </a:ext>
                                    </a:extLst>
                                  </p:cNvPr>
                                  <p:cNvGrpSpPr/>
                                  <p:nvPr/>
                                </p:nvGrpSpPr>
                                <p:grpSpPr>
                                  <a:xfrm>
                                    <a:off x="888980" y="2841737"/>
                                    <a:ext cx="1002217" cy="1507671"/>
                                    <a:chOff x="888980" y="2841737"/>
                                    <a:chExt cx="1002217" cy="1507671"/>
                                  </a:xfrm>
                                </p:grpSpPr>
                                <p:sp>
                                  <p:nvSpPr>
                                    <p:cNvPr id="510" name="TextBox 509">
                                      <a:extLst>
                                        <a:ext uri="{FF2B5EF4-FFF2-40B4-BE49-F238E27FC236}">
                                          <a16:creationId xmlns:a16="http://schemas.microsoft.com/office/drawing/2014/main" id="{FF47B576-D010-4CC8-B8A5-740AFD3C71BA}"/>
                                        </a:ext>
                                      </a:extLst>
                                    </p:cNvPr>
                                    <p:cNvSpPr txBox="1"/>
                                    <p:nvPr/>
                                  </p:nvSpPr>
                                  <p:spPr>
                                    <a:xfrm>
                                      <a:off x="1162523" y="2841737"/>
                                      <a:ext cx="708935" cy="276999"/>
                                    </a:xfrm>
                                    <a:prstGeom prst="rect">
                                      <a:avLst/>
                                    </a:prstGeom>
                                    <a:noFill/>
                                  </p:spPr>
                                  <p:txBody>
                                    <a:bodyPr wrap="square" rtlCol="0">
                                      <a:spAutoFit/>
                                    </a:bodyPr>
                                    <a:lstStyle/>
                                    <a:p>
                                      <a:r>
                                        <a:rPr lang="en-IN" sz="1200" b="1" dirty="0">
                                          <a:solidFill>
                                            <a:srgbClr val="00B050"/>
                                          </a:solidFill>
                                          <a:latin typeface="Muli"/>
                                        </a:rPr>
                                        <a:t>500 hrs</a:t>
                                      </a:r>
                                    </a:p>
                                  </p:txBody>
                                </p:sp>
                                <p:grpSp>
                                  <p:nvGrpSpPr>
                                    <p:cNvPr id="36" name="Group 35">
                                      <a:extLst>
                                        <a:ext uri="{FF2B5EF4-FFF2-40B4-BE49-F238E27FC236}">
                                          <a16:creationId xmlns:a16="http://schemas.microsoft.com/office/drawing/2014/main" id="{DF643B9C-C66C-4B7D-A5E4-F223038BDC60}"/>
                                        </a:ext>
                                      </a:extLst>
                                    </p:cNvPr>
                                    <p:cNvGrpSpPr/>
                                    <p:nvPr/>
                                  </p:nvGrpSpPr>
                                  <p:grpSpPr>
                                    <a:xfrm>
                                      <a:off x="888980" y="2854890"/>
                                      <a:ext cx="1002217" cy="1494518"/>
                                      <a:chOff x="888980" y="2854890"/>
                                      <a:chExt cx="1002217" cy="1494518"/>
                                    </a:xfrm>
                                  </p:grpSpPr>
                                  <p:grpSp>
                                    <p:nvGrpSpPr>
                                      <p:cNvPr id="115" name="Google Shape;945;p47">
                                        <a:extLst>
                                          <a:ext uri="{FF2B5EF4-FFF2-40B4-BE49-F238E27FC236}">
                                            <a16:creationId xmlns:a16="http://schemas.microsoft.com/office/drawing/2014/main" id="{0D4D190D-5D8D-4EB8-BF51-2B1955DA3EE8}"/>
                                          </a:ext>
                                        </a:extLst>
                                      </p:cNvPr>
                                      <p:cNvGrpSpPr/>
                                      <p:nvPr/>
                                    </p:nvGrpSpPr>
                                    <p:grpSpPr>
                                      <a:xfrm>
                                        <a:off x="888980" y="2854890"/>
                                        <a:ext cx="309090" cy="291795"/>
                                        <a:chOff x="6660750" y="298550"/>
                                        <a:chExt cx="396900" cy="396300"/>
                                      </a:xfrm>
                                      <a:solidFill>
                                        <a:schemeClr val="bg1"/>
                                      </a:solidFill>
                                    </p:grpSpPr>
                                    <p:sp>
                                      <p:nvSpPr>
                                        <p:cNvPr id="116" name="Google Shape;946;p47">
                                          <a:extLst>
                                            <a:ext uri="{FF2B5EF4-FFF2-40B4-BE49-F238E27FC236}">
                                              <a16:creationId xmlns:a16="http://schemas.microsoft.com/office/drawing/2014/main" id="{0D117E10-FDAE-4B27-96AD-EBA2B342EEF5}"/>
                                            </a:ext>
                                          </a:extLst>
                                        </p:cNvPr>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47;p47">
                                          <a:extLst>
                                            <a:ext uri="{FF2B5EF4-FFF2-40B4-BE49-F238E27FC236}">
                                              <a16:creationId xmlns:a16="http://schemas.microsoft.com/office/drawing/2014/main" id="{C3340F7B-CFAD-467A-8F11-A94F7A4D851F}"/>
                                            </a:ext>
                                          </a:extLst>
                                        </p:cNvPr>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roup 34">
                                        <a:extLst>
                                          <a:ext uri="{FF2B5EF4-FFF2-40B4-BE49-F238E27FC236}">
                                            <a16:creationId xmlns:a16="http://schemas.microsoft.com/office/drawing/2014/main" id="{C375DF80-4956-4A21-9461-B0F097892515}"/>
                                          </a:ext>
                                        </a:extLst>
                                      </p:cNvPr>
                                      <p:cNvGrpSpPr/>
                                      <p:nvPr/>
                                    </p:nvGrpSpPr>
                                    <p:grpSpPr>
                                      <a:xfrm>
                                        <a:off x="941265" y="3411192"/>
                                        <a:ext cx="949932" cy="938216"/>
                                        <a:chOff x="941265" y="3411192"/>
                                        <a:chExt cx="949932" cy="938216"/>
                                      </a:xfrm>
                                    </p:grpSpPr>
                                    <p:sp>
                                      <p:nvSpPr>
                                        <p:cNvPr id="109" name="TextBox 108">
                                          <a:extLst>
                                            <a:ext uri="{FF2B5EF4-FFF2-40B4-BE49-F238E27FC236}">
                                              <a16:creationId xmlns:a16="http://schemas.microsoft.com/office/drawing/2014/main" id="{1F7A589B-F65B-4D29-8A6A-C468706F9A19}"/>
                                            </a:ext>
                                          </a:extLst>
                                        </p:cNvPr>
                                        <p:cNvSpPr txBox="1"/>
                                        <p:nvPr/>
                                      </p:nvSpPr>
                                      <p:spPr>
                                        <a:xfrm>
                                          <a:off x="1124935" y="3411192"/>
                                          <a:ext cx="766262" cy="276999"/>
                                        </a:xfrm>
                                        <a:prstGeom prst="rect">
                                          <a:avLst/>
                                        </a:prstGeom>
                                        <a:noFill/>
                                      </p:spPr>
                                      <p:txBody>
                                        <a:bodyPr wrap="square" rtlCol="0">
                                          <a:spAutoFit/>
                                        </a:bodyPr>
                                        <a:lstStyle/>
                                        <a:p>
                                          <a:r>
                                            <a:rPr lang="en-IN" sz="1200" b="1" dirty="0">
                                              <a:solidFill>
                                                <a:srgbClr val="00B050"/>
                                              </a:solidFill>
                                              <a:latin typeface="Muli"/>
                                            </a:rPr>
                                            <a:t>20 apps</a:t>
                                          </a:r>
                                        </a:p>
                                      </p:txBody>
                                    </p:sp>
                                    <p:grpSp>
                                      <p:nvGrpSpPr>
                                        <p:cNvPr id="34" name="Group 33">
                                          <a:extLst>
                                            <a:ext uri="{FF2B5EF4-FFF2-40B4-BE49-F238E27FC236}">
                                              <a16:creationId xmlns:a16="http://schemas.microsoft.com/office/drawing/2014/main" id="{1D538584-8BA4-4BED-901D-319A855C458C}"/>
                                            </a:ext>
                                          </a:extLst>
                                        </p:cNvPr>
                                        <p:cNvGrpSpPr/>
                                        <p:nvPr/>
                                      </p:nvGrpSpPr>
                                      <p:grpSpPr>
                                        <a:xfrm>
                                          <a:off x="941265" y="4060195"/>
                                          <a:ext cx="949932" cy="289213"/>
                                          <a:chOff x="941265" y="4060195"/>
                                          <a:chExt cx="949932" cy="289213"/>
                                        </a:xfrm>
                                      </p:grpSpPr>
                                      <p:sp>
                                        <p:nvSpPr>
                                          <p:cNvPr id="110" name="TextBox 109">
                                            <a:extLst>
                                              <a:ext uri="{FF2B5EF4-FFF2-40B4-BE49-F238E27FC236}">
                                                <a16:creationId xmlns:a16="http://schemas.microsoft.com/office/drawing/2014/main" id="{D1B64B5E-45EC-4815-B473-A4677F6A23AC}"/>
                                              </a:ext>
                                            </a:extLst>
                                          </p:cNvPr>
                                          <p:cNvSpPr txBox="1"/>
                                          <p:nvPr/>
                                        </p:nvSpPr>
                                        <p:spPr>
                                          <a:xfrm>
                                            <a:off x="1124935" y="4072409"/>
                                            <a:ext cx="766262" cy="276999"/>
                                          </a:xfrm>
                                          <a:prstGeom prst="rect">
                                            <a:avLst/>
                                          </a:prstGeom>
                                          <a:noFill/>
                                        </p:spPr>
                                        <p:txBody>
                                          <a:bodyPr wrap="square" rtlCol="0">
                                            <a:spAutoFit/>
                                          </a:bodyPr>
                                          <a:lstStyle/>
                                          <a:p>
                                            <a:r>
                                              <a:rPr lang="en-IN" sz="1200" b="1" dirty="0">
                                                <a:solidFill>
                                                  <a:srgbClr val="00B050"/>
                                                </a:solidFill>
                                                <a:latin typeface="Muli"/>
                                              </a:rPr>
                                              <a:t>Udemy</a:t>
                                            </a:r>
                                          </a:p>
                                        </p:txBody>
                                      </p:sp>
                                      <p:grpSp>
                                        <p:nvGrpSpPr>
                                          <p:cNvPr id="119" name="Google Shape;985;p47">
                                            <a:extLst>
                                              <a:ext uri="{FF2B5EF4-FFF2-40B4-BE49-F238E27FC236}">
                                                <a16:creationId xmlns:a16="http://schemas.microsoft.com/office/drawing/2014/main" id="{721685DE-3B31-4234-8757-9F741FFA069A}"/>
                                              </a:ext>
                                            </a:extLst>
                                          </p:cNvPr>
                                          <p:cNvGrpSpPr/>
                                          <p:nvPr/>
                                        </p:nvGrpSpPr>
                                        <p:grpSpPr>
                                          <a:xfrm>
                                            <a:off x="941265" y="4060195"/>
                                            <a:ext cx="230297" cy="230297"/>
                                            <a:chOff x="2594325" y="1627175"/>
                                            <a:chExt cx="440850" cy="440850"/>
                                          </a:xfrm>
                                          <a:solidFill>
                                            <a:srgbClr val="0E293C"/>
                                          </a:solidFill>
                                        </p:grpSpPr>
                                        <p:sp>
                                          <p:nvSpPr>
                                            <p:cNvPr id="120" name="Google Shape;986;p47">
                                              <a:extLst>
                                                <a:ext uri="{FF2B5EF4-FFF2-40B4-BE49-F238E27FC236}">
                                                  <a16:creationId xmlns:a16="http://schemas.microsoft.com/office/drawing/2014/main" id="{48F7403B-4F2A-4D4A-A8DE-0A3B881839E4}"/>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87;p47">
                                              <a:extLst>
                                                <a:ext uri="{FF2B5EF4-FFF2-40B4-BE49-F238E27FC236}">
                                                  <a16:creationId xmlns:a16="http://schemas.microsoft.com/office/drawing/2014/main" id="{E309C3C3-27CA-455D-B806-F2A4E9458090}"/>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88;p47">
                                              <a:extLst>
                                                <a:ext uri="{FF2B5EF4-FFF2-40B4-BE49-F238E27FC236}">
                                                  <a16:creationId xmlns:a16="http://schemas.microsoft.com/office/drawing/2014/main" id="{DC8EE9FD-91F0-4A55-A65A-D0A96AB811E8}"/>
                                                </a:ext>
                                              </a:extLst>
                                            </p:cNvPr>
                                            <p:cNvSpPr/>
                                            <p:nvPr/>
                                          </p:nvSpPr>
                                          <p:spPr>
                                            <a:xfrm>
                                              <a:off x="2663325" y="1702275"/>
                                              <a:ext cx="296750" cy="296774"/>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grpSp>
                        </p:grpSp>
                        <p:sp>
                          <p:nvSpPr>
                            <p:cNvPr id="149" name="Arc 148">
                              <a:extLst>
                                <a:ext uri="{FF2B5EF4-FFF2-40B4-BE49-F238E27FC236}">
                                  <a16:creationId xmlns:a16="http://schemas.microsoft.com/office/drawing/2014/main" id="{549C1A74-E988-4767-862F-8F62A9634664}"/>
                                </a:ext>
                              </a:extLst>
                            </p:cNvPr>
                            <p:cNvSpPr/>
                            <p:nvPr/>
                          </p:nvSpPr>
                          <p:spPr>
                            <a:xfrm rot="19159849">
                              <a:off x="3343864" y="3949354"/>
                              <a:ext cx="2274928" cy="173485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44" name="TextBox 43">
                            <a:extLst>
                              <a:ext uri="{FF2B5EF4-FFF2-40B4-BE49-F238E27FC236}">
                                <a16:creationId xmlns:a16="http://schemas.microsoft.com/office/drawing/2014/main" id="{4B5F84C7-CD4C-4042-B3FF-F5EA04E54761}"/>
                              </a:ext>
                            </a:extLst>
                          </p:cNvPr>
                          <p:cNvSpPr txBox="1"/>
                          <p:nvPr/>
                        </p:nvSpPr>
                        <p:spPr>
                          <a:xfrm>
                            <a:off x="5166396" y="4288869"/>
                            <a:ext cx="3863558" cy="600164"/>
                          </a:xfrm>
                          <a:prstGeom prst="rect">
                            <a:avLst/>
                          </a:prstGeom>
                          <a:solidFill>
                            <a:srgbClr val="103F53"/>
                          </a:solidFill>
                        </p:spPr>
                        <p:txBody>
                          <a:bodyPr wrap="none" rtlCol="0">
                            <a:spAutoFit/>
                          </a:bodyPr>
                          <a:lstStyle/>
                          <a:p>
                            <a:r>
                              <a:rPr lang="en-IN" sz="1100" dirty="0">
                                <a:solidFill>
                                  <a:schemeClr val="tx1"/>
                                </a:solidFill>
                                <a:latin typeface="Muli"/>
                              </a:rPr>
                              <a:t>At the bottom of the screen, the app displays which categories</a:t>
                            </a:r>
                          </a:p>
                          <a:p>
                            <a:r>
                              <a:rPr lang="en-IN" sz="1100" dirty="0">
                                <a:solidFill>
                                  <a:schemeClr val="tx1"/>
                                </a:solidFill>
                                <a:latin typeface="Muli"/>
                              </a:rPr>
                              <a:t>have exceeded their thresholds and need improvement in terms</a:t>
                            </a:r>
                          </a:p>
                          <a:p>
                            <a:r>
                              <a:rPr lang="en-IN" sz="1100" dirty="0">
                                <a:solidFill>
                                  <a:schemeClr val="tx1"/>
                                </a:solidFill>
                                <a:latin typeface="Muli"/>
                              </a:rPr>
                              <a:t>of  usage </a:t>
                            </a:r>
                          </a:p>
                        </p:txBody>
                      </p:sp>
                    </p:grpSp>
                  </p:grpSp>
                </p:grpSp>
              </p:grpSp>
            </p:grpSp>
          </p:grpSp>
        </p:grpSp>
        <p:sp>
          <p:nvSpPr>
            <p:cNvPr id="66" name="TextBox 65">
              <a:extLst>
                <a:ext uri="{FF2B5EF4-FFF2-40B4-BE49-F238E27FC236}">
                  <a16:creationId xmlns:a16="http://schemas.microsoft.com/office/drawing/2014/main" id="{F3DA322D-03CB-4233-B263-CD7683E1395F}"/>
                </a:ext>
              </a:extLst>
            </p:cNvPr>
            <p:cNvSpPr txBox="1"/>
            <p:nvPr/>
          </p:nvSpPr>
          <p:spPr>
            <a:xfrm>
              <a:off x="3174287" y="1252173"/>
              <a:ext cx="1340432" cy="261610"/>
            </a:xfrm>
            <a:prstGeom prst="rect">
              <a:avLst/>
            </a:prstGeom>
            <a:noFill/>
          </p:spPr>
          <p:txBody>
            <a:bodyPr wrap="none" rtlCol="0">
              <a:spAutoFit/>
            </a:bodyPr>
            <a:lstStyle/>
            <a:p>
              <a:r>
                <a:rPr lang="en-IN" sz="1100" b="1" dirty="0">
                  <a:solidFill>
                    <a:schemeClr val="tx1"/>
                  </a:solidFill>
                  <a:latin typeface="Muli"/>
                </a:rPr>
                <a:t>Digital Health Score</a:t>
              </a:r>
            </a:p>
          </p:txBody>
        </p:sp>
      </p:grpSp>
    </p:spTree>
    <p:extLst>
      <p:ext uri="{BB962C8B-B14F-4D97-AF65-F5344CB8AC3E}">
        <p14:creationId xmlns:p14="http://schemas.microsoft.com/office/powerpoint/2010/main" val="162227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4862131" y="1130215"/>
            <a:ext cx="2871710" cy="130639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800" b="1" dirty="0">
                <a:latin typeface="Muli"/>
              </a:rPr>
              <a:t>Change Avatar Page</a:t>
            </a:r>
            <a:br>
              <a:rPr lang="en-IN" sz="1800" b="1" dirty="0">
                <a:latin typeface="Muli"/>
              </a:rPr>
            </a:br>
            <a:br>
              <a:rPr lang="en-IN" sz="1800" b="1" dirty="0">
                <a:latin typeface="Muli"/>
              </a:rPr>
            </a:br>
            <a:r>
              <a:rPr lang="en-IN" sz="1600" b="1" dirty="0">
                <a:solidFill>
                  <a:schemeClr val="tx1"/>
                </a:solidFill>
                <a:latin typeface="Muli"/>
              </a:rPr>
              <a:t>Users can change their avatars’ icon </a:t>
            </a:r>
            <a:endParaRPr sz="1600" b="1" dirty="0">
              <a:solidFill>
                <a:schemeClr val="tx1"/>
              </a:solidFill>
              <a:latin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cxnSp>
        <p:nvCxnSpPr>
          <p:cNvPr id="465" name="Straight Connector 464">
            <a:extLst>
              <a:ext uri="{FF2B5EF4-FFF2-40B4-BE49-F238E27FC236}">
                <a16:creationId xmlns:a16="http://schemas.microsoft.com/office/drawing/2014/main" id="{ACA63DED-0B9A-420A-9E0B-EAD0C15A342C}"/>
              </a:ext>
            </a:extLst>
          </p:cNvPr>
          <p:cNvCxnSpPr>
            <a:cxnSpLocks/>
          </p:cNvCxnSpPr>
          <p:nvPr/>
        </p:nvCxnSpPr>
        <p:spPr>
          <a:xfrm>
            <a:off x="5065650" y="1537011"/>
            <a:ext cx="1553124" cy="0"/>
          </a:xfrm>
          <a:prstGeom prst="line">
            <a:avLst/>
          </a:prstGeom>
          <a:ln w="22225">
            <a:solidFill>
              <a:srgbClr val="19BBD5"/>
            </a:solidFill>
          </a:ln>
        </p:spPr>
        <p:style>
          <a:lnRef idx="1">
            <a:schemeClr val="accent1"/>
          </a:lnRef>
          <a:fillRef idx="0">
            <a:schemeClr val="accent1"/>
          </a:fillRef>
          <a:effectRef idx="0">
            <a:schemeClr val="accent1"/>
          </a:effectRef>
          <a:fontRef idx="minor">
            <a:schemeClr val="tx1"/>
          </a:fontRef>
        </p:style>
      </p:cxnSp>
      <p:grpSp>
        <p:nvGrpSpPr>
          <p:cNvPr id="44" name="Google Shape;566;p32">
            <a:extLst>
              <a:ext uri="{FF2B5EF4-FFF2-40B4-BE49-F238E27FC236}">
                <a16:creationId xmlns:a16="http://schemas.microsoft.com/office/drawing/2014/main" id="{BD34C394-E0C6-4C59-89CD-130B5935E5D5}"/>
              </a:ext>
            </a:extLst>
          </p:cNvPr>
          <p:cNvGrpSpPr/>
          <p:nvPr/>
        </p:nvGrpSpPr>
        <p:grpSpPr>
          <a:xfrm>
            <a:off x="2492566" y="733278"/>
            <a:ext cx="2079434" cy="3676944"/>
            <a:chOff x="2112475" y="238125"/>
            <a:chExt cx="3395050" cy="5238750"/>
          </a:xfrm>
        </p:grpSpPr>
        <p:sp>
          <p:nvSpPr>
            <p:cNvPr id="45" name="Google Shape;567;p32">
              <a:extLst>
                <a:ext uri="{FF2B5EF4-FFF2-40B4-BE49-F238E27FC236}">
                  <a16:creationId xmlns:a16="http://schemas.microsoft.com/office/drawing/2014/main" id="{6927887D-9A25-4F7A-B99F-D116173A07B7}"/>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8;p32">
              <a:extLst>
                <a:ext uri="{FF2B5EF4-FFF2-40B4-BE49-F238E27FC236}">
                  <a16:creationId xmlns:a16="http://schemas.microsoft.com/office/drawing/2014/main" id="{BAE3A930-62AD-4480-ABB7-866C6441A48A}"/>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9;p32">
              <a:extLst>
                <a:ext uri="{FF2B5EF4-FFF2-40B4-BE49-F238E27FC236}">
                  <a16:creationId xmlns:a16="http://schemas.microsoft.com/office/drawing/2014/main" id="{13FD381A-212E-4147-AA8A-DDABA98F4E70}"/>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0;p32">
              <a:extLst>
                <a:ext uri="{FF2B5EF4-FFF2-40B4-BE49-F238E27FC236}">
                  <a16:creationId xmlns:a16="http://schemas.microsoft.com/office/drawing/2014/main" id="{FED8B91F-A8F2-4366-BBE0-6250BC6E5996}"/>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roup 467">
            <a:extLst>
              <a:ext uri="{FF2B5EF4-FFF2-40B4-BE49-F238E27FC236}">
                <a16:creationId xmlns:a16="http://schemas.microsoft.com/office/drawing/2014/main" id="{F54488CB-5536-4CE5-9E79-7203C027D528}"/>
              </a:ext>
            </a:extLst>
          </p:cNvPr>
          <p:cNvGrpSpPr/>
          <p:nvPr/>
        </p:nvGrpSpPr>
        <p:grpSpPr>
          <a:xfrm>
            <a:off x="2523558" y="1732450"/>
            <a:ext cx="2079434" cy="1631257"/>
            <a:chOff x="2492566" y="1640057"/>
            <a:chExt cx="2079434" cy="1631257"/>
          </a:xfrm>
        </p:grpSpPr>
        <p:grpSp>
          <p:nvGrpSpPr>
            <p:cNvPr id="467" name="Group 466">
              <a:extLst>
                <a:ext uri="{FF2B5EF4-FFF2-40B4-BE49-F238E27FC236}">
                  <a16:creationId xmlns:a16="http://schemas.microsoft.com/office/drawing/2014/main" id="{729FD850-49EB-46CA-9AAF-17C62428E661}"/>
                </a:ext>
              </a:extLst>
            </p:cNvPr>
            <p:cNvGrpSpPr/>
            <p:nvPr/>
          </p:nvGrpSpPr>
          <p:grpSpPr>
            <a:xfrm>
              <a:off x="3506932" y="2797937"/>
              <a:ext cx="1065068" cy="473377"/>
              <a:chOff x="3506932" y="2797937"/>
              <a:chExt cx="1065068" cy="473377"/>
            </a:xfrm>
          </p:grpSpPr>
          <p:sp>
            <p:nvSpPr>
              <p:cNvPr id="54" name="TextBox 53">
                <a:extLst>
                  <a:ext uri="{FF2B5EF4-FFF2-40B4-BE49-F238E27FC236}">
                    <a16:creationId xmlns:a16="http://schemas.microsoft.com/office/drawing/2014/main" id="{256F46E5-AA7A-4D17-B881-354F7296D9CE}"/>
                  </a:ext>
                </a:extLst>
              </p:cNvPr>
              <p:cNvSpPr txBox="1"/>
              <p:nvPr/>
            </p:nvSpPr>
            <p:spPr>
              <a:xfrm>
                <a:off x="3506932" y="2809649"/>
                <a:ext cx="360803" cy="461665"/>
              </a:xfrm>
              <a:prstGeom prst="rect">
                <a:avLst/>
              </a:prstGeom>
              <a:noFill/>
            </p:spPr>
            <p:txBody>
              <a:bodyPr wrap="square">
                <a:spAutoFit/>
              </a:bodyPr>
              <a:lstStyle/>
              <a:p>
                <a:r>
                  <a:rPr lang="en" sz="2400" dirty="0">
                    <a:solidFill>
                      <a:srgbClr val="C6DAEC"/>
                    </a:solidFill>
                    <a:latin typeface="Muli"/>
                    <a:ea typeface="Muli"/>
                    <a:cs typeface="Muli"/>
                    <a:sym typeface="Muli"/>
                  </a:rPr>
                  <a:t>👨</a:t>
                </a:r>
                <a:endParaRPr lang="en-IN" sz="2400" dirty="0"/>
              </a:p>
            </p:txBody>
          </p:sp>
          <p:sp>
            <p:nvSpPr>
              <p:cNvPr id="56" name="TextBox 55">
                <a:extLst>
                  <a:ext uri="{FF2B5EF4-FFF2-40B4-BE49-F238E27FC236}">
                    <a16:creationId xmlns:a16="http://schemas.microsoft.com/office/drawing/2014/main" id="{6908C60D-1D57-438A-8368-490913670959}"/>
                  </a:ext>
                </a:extLst>
              </p:cNvPr>
              <p:cNvSpPr txBox="1"/>
              <p:nvPr/>
            </p:nvSpPr>
            <p:spPr>
              <a:xfrm>
                <a:off x="3933302" y="2797937"/>
                <a:ext cx="638698" cy="461665"/>
              </a:xfrm>
              <a:prstGeom prst="rect">
                <a:avLst/>
              </a:prstGeom>
              <a:noFill/>
            </p:spPr>
            <p:txBody>
              <a:bodyPr wrap="square">
                <a:spAutoFit/>
              </a:bodyPr>
              <a:lstStyle/>
              <a:p>
                <a:r>
                  <a:rPr lang="en" sz="2400" dirty="0">
                    <a:solidFill>
                      <a:srgbClr val="C6DAEC"/>
                    </a:solidFill>
                    <a:latin typeface="Muli"/>
                    <a:ea typeface="Muli"/>
                    <a:cs typeface="Muli"/>
                    <a:sym typeface="Muli"/>
                  </a:rPr>
                  <a:t>👩</a:t>
                </a:r>
                <a:endParaRPr lang="en-IN" sz="2400" dirty="0"/>
              </a:p>
            </p:txBody>
          </p:sp>
        </p:grpSp>
        <p:grpSp>
          <p:nvGrpSpPr>
            <p:cNvPr id="466" name="Group 465">
              <a:extLst>
                <a:ext uri="{FF2B5EF4-FFF2-40B4-BE49-F238E27FC236}">
                  <a16:creationId xmlns:a16="http://schemas.microsoft.com/office/drawing/2014/main" id="{6F3EA229-9B16-43E7-9220-353B2320FE32}"/>
                </a:ext>
              </a:extLst>
            </p:cNvPr>
            <p:cNvGrpSpPr/>
            <p:nvPr/>
          </p:nvGrpSpPr>
          <p:grpSpPr>
            <a:xfrm>
              <a:off x="2492566" y="1640057"/>
              <a:ext cx="1673063" cy="1631257"/>
              <a:chOff x="2492566" y="1640057"/>
              <a:chExt cx="1673063" cy="1631257"/>
            </a:xfrm>
          </p:grpSpPr>
          <p:sp>
            <p:nvSpPr>
              <p:cNvPr id="50" name="TextBox 49">
                <a:extLst>
                  <a:ext uri="{FF2B5EF4-FFF2-40B4-BE49-F238E27FC236}">
                    <a16:creationId xmlns:a16="http://schemas.microsoft.com/office/drawing/2014/main" id="{6C3D39AD-7D77-4118-8623-41C2E5DDB270}"/>
                  </a:ext>
                </a:extLst>
              </p:cNvPr>
              <p:cNvSpPr txBox="1"/>
              <p:nvPr/>
            </p:nvSpPr>
            <p:spPr>
              <a:xfrm>
                <a:off x="2492566" y="2809649"/>
                <a:ext cx="481988" cy="461665"/>
              </a:xfrm>
              <a:prstGeom prst="rect">
                <a:avLst/>
              </a:prstGeom>
              <a:noFill/>
            </p:spPr>
            <p:txBody>
              <a:bodyPr wrap="square">
                <a:spAutoFit/>
              </a:bodyPr>
              <a:lstStyle/>
              <a:p>
                <a:r>
                  <a:rPr lang="en" sz="2400" dirty="0">
                    <a:solidFill>
                      <a:srgbClr val="C6DAEC"/>
                    </a:solidFill>
                    <a:latin typeface="Muli"/>
                    <a:ea typeface="Muli"/>
                    <a:cs typeface="Muli"/>
                    <a:sym typeface="Muli"/>
                  </a:rPr>
                  <a:t>👦</a:t>
                </a:r>
                <a:endParaRPr lang="en-IN" sz="2400" dirty="0"/>
              </a:p>
            </p:txBody>
          </p:sp>
          <p:grpSp>
            <p:nvGrpSpPr>
              <p:cNvPr id="464" name="Group 463">
                <a:extLst>
                  <a:ext uri="{FF2B5EF4-FFF2-40B4-BE49-F238E27FC236}">
                    <a16:creationId xmlns:a16="http://schemas.microsoft.com/office/drawing/2014/main" id="{CFF7B553-EBD2-4B0A-9CD8-413C666417CC}"/>
                  </a:ext>
                </a:extLst>
              </p:cNvPr>
              <p:cNvGrpSpPr/>
              <p:nvPr/>
            </p:nvGrpSpPr>
            <p:grpSpPr>
              <a:xfrm>
                <a:off x="2898936" y="1640057"/>
                <a:ext cx="1266693" cy="1619545"/>
                <a:chOff x="2898936" y="1640057"/>
                <a:chExt cx="1266693" cy="1619545"/>
              </a:xfrm>
            </p:grpSpPr>
            <p:sp>
              <p:nvSpPr>
                <p:cNvPr id="52" name="TextBox 51">
                  <a:extLst>
                    <a:ext uri="{FF2B5EF4-FFF2-40B4-BE49-F238E27FC236}">
                      <a16:creationId xmlns:a16="http://schemas.microsoft.com/office/drawing/2014/main" id="{F53D7994-3AAF-4124-B131-DDF333F68463}"/>
                    </a:ext>
                  </a:extLst>
                </p:cNvPr>
                <p:cNvSpPr txBox="1"/>
                <p:nvPr/>
              </p:nvSpPr>
              <p:spPr>
                <a:xfrm>
                  <a:off x="2995478" y="2797937"/>
                  <a:ext cx="393853" cy="461665"/>
                </a:xfrm>
                <a:prstGeom prst="rect">
                  <a:avLst/>
                </a:prstGeom>
                <a:noFill/>
              </p:spPr>
              <p:txBody>
                <a:bodyPr wrap="square">
                  <a:spAutoFit/>
                </a:bodyPr>
                <a:lstStyle/>
                <a:p>
                  <a:r>
                    <a:rPr lang="en" sz="2400" dirty="0">
                      <a:solidFill>
                        <a:srgbClr val="C6DAEC"/>
                      </a:solidFill>
                      <a:latin typeface="Muli"/>
                      <a:ea typeface="Muli"/>
                      <a:cs typeface="Muli"/>
                      <a:sym typeface="Muli"/>
                    </a:rPr>
                    <a:t>👧</a:t>
                  </a:r>
                  <a:endParaRPr lang="en-IN" sz="2400" dirty="0"/>
                </a:p>
              </p:txBody>
            </p:sp>
            <p:grpSp>
              <p:nvGrpSpPr>
                <p:cNvPr id="29" name="Group 28">
                  <a:extLst>
                    <a:ext uri="{FF2B5EF4-FFF2-40B4-BE49-F238E27FC236}">
                      <a16:creationId xmlns:a16="http://schemas.microsoft.com/office/drawing/2014/main" id="{BCE5F2AF-C3AE-4280-903B-62AC82E5F68D}"/>
                    </a:ext>
                  </a:extLst>
                </p:cNvPr>
                <p:cNvGrpSpPr/>
                <p:nvPr/>
              </p:nvGrpSpPr>
              <p:grpSpPr>
                <a:xfrm>
                  <a:off x="2898936" y="1640057"/>
                  <a:ext cx="1266693" cy="1088877"/>
                  <a:chOff x="2898936" y="1640057"/>
                  <a:chExt cx="1266693" cy="1088877"/>
                </a:xfrm>
              </p:grpSpPr>
              <p:sp>
                <p:nvSpPr>
                  <p:cNvPr id="16" name="TextBox 15">
                    <a:extLst>
                      <a:ext uri="{FF2B5EF4-FFF2-40B4-BE49-F238E27FC236}">
                        <a16:creationId xmlns:a16="http://schemas.microsoft.com/office/drawing/2014/main" id="{A231AD4A-06F1-44E6-96DA-7D9E68DA9BAC}"/>
                      </a:ext>
                    </a:extLst>
                  </p:cNvPr>
                  <p:cNvSpPr txBox="1"/>
                  <p:nvPr/>
                </p:nvSpPr>
                <p:spPr>
                  <a:xfrm>
                    <a:off x="2898936" y="1640057"/>
                    <a:ext cx="1266693" cy="307777"/>
                  </a:xfrm>
                  <a:prstGeom prst="rect">
                    <a:avLst/>
                  </a:prstGeom>
                  <a:noFill/>
                </p:spPr>
                <p:txBody>
                  <a:bodyPr wrap="none" rtlCol="0">
                    <a:spAutoFit/>
                  </a:bodyPr>
                  <a:lstStyle/>
                  <a:p>
                    <a:r>
                      <a:rPr lang="en-IN" b="1" dirty="0">
                        <a:solidFill>
                          <a:schemeClr val="tx1"/>
                        </a:solidFill>
                        <a:latin typeface="Muli"/>
                      </a:rPr>
                      <a:t>Choose Avatar</a:t>
                    </a:r>
                  </a:p>
                </p:txBody>
              </p:sp>
              <p:sp>
                <p:nvSpPr>
                  <p:cNvPr id="28" name="TextBox 27">
                    <a:extLst>
                      <a:ext uri="{FF2B5EF4-FFF2-40B4-BE49-F238E27FC236}">
                        <a16:creationId xmlns:a16="http://schemas.microsoft.com/office/drawing/2014/main" id="{DE12C815-0C52-45F9-B88E-1BBC36772FAC}"/>
                      </a:ext>
                    </a:extLst>
                  </p:cNvPr>
                  <p:cNvSpPr txBox="1"/>
                  <p:nvPr/>
                </p:nvSpPr>
                <p:spPr>
                  <a:xfrm>
                    <a:off x="3257675" y="1959493"/>
                    <a:ext cx="429658" cy="769441"/>
                  </a:xfrm>
                  <a:prstGeom prst="rect">
                    <a:avLst/>
                  </a:prstGeom>
                  <a:solidFill>
                    <a:srgbClr val="0E293C"/>
                  </a:solidFill>
                </p:spPr>
                <p:txBody>
                  <a:bodyPr wrap="square" rtlCol="0">
                    <a:spAutoFit/>
                  </a:bodyPr>
                  <a:lstStyle/>
                  <a:p>
                    <a:r>
                      <a:rPr lang="en-IN" sz="4400" dirty="0">
                        <a:solidFill>
                          <a:schemeClr val="tx1"/>
                        </a:solidFill>
                        <a:latin typeface="Muli"/>
                      </a:rPr>
                      <a:t>?</a:t>
                    </a:r>
                  </a:p>
                </p:txBody>
              </p:sp>
            </p:grpSp>
          </p:grpSp>
        </p:grpSp>
      </p:grpSp>
    </p:spTree>
    <p:extLst>
      <p:ext uri="{BB962C8B-B14F-4D97-AF65-F5344CB8AC3E}">
        <p14:creationId xmlns:p14="http://schemas.microsoft.com/office/powerpoint/2010/main" val="248613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4539142" y="1633253"/>
            <a:ext cx="2816625" cy="134446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800" b="1" dirty="0">
                <a:latin typeface="Muli"/>
              </a:rPr>
              <a:t>About Us Page</a:t>
            </a:r>
            <a:br>
              <a:rPr lang="en-IN" sz="1800" b="1" dirty="0">
                <a:latin typeface="Muli"/>
              </a:rPr>
            </a:br>
            <a:br>
              <a:rPr lang="en-IN" sz="1800" b="1" dirty="0">
                <a:latin typeface="Muli"/>
              </a:rPr>
            </a:br>
            <a:r>
              <a:rPr lang="en-IN" sz="1600" b="1" dirty="0">
                <a:solidFill>
                  <a:schemeClr val="tx1"/>
                </a:solidFill>
                <a:latin typeface="Muli"/>
              </a:rPr>
              <a:t>Displaying information on what the app aims to achieve</a:t>
            </a:r>
            <a:endParaRPr sz="1600" b="1" dirty="0">
              <a:solidFill>
                <a:schemeClr val="tx1"/>
              </a:solidFill>
              <a:latin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cxnSp>
        <p:nvCxnSpPr>
          <p:cNvPr id="465" name="Straight Connector 464">
            <a:extLst>
              <a:ext uri="{FF2B5EF4-FFF2-40B4-BE49-F238E27FC236}">
                <a16:creationId xmlns:a16="http://schemas.microsoft.com/office/drawing/2014/main" id="{ACA63DED-0B9A-420A-9E0B-EAD0C15A342C}"/>
              </a:ext>
            </a:extLst>
          </p:cNvPr>
          <p:cNvCxnSpPr>
            <a:cxnSpLocks/>
          </p:cNvCxnSpPr>
          <p:nvPr/>
        </p:nvCxnSpPr>
        <p:spPr>
          <a:xfrm>
            <a:off x="4745490" y="2059420"/>
            <a:ext cx="1069249" cy="0"/>
          </a:xfrm>
          <a:prstGeom prst="line">
            <a:avLst/>
          </a:prstGeom>
          <a:ln w="22225">
            <a:solidFill>
              <a:srgbClr val="19BBD5"/>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B38633-E263-4614-84EA-62CED26D5410}"/>
              </a:ext>
            </a:extLst>
          </p:cNvPr>
          <p:cNvGrpSpPr/>
          <p:nvPr/>
        </p:nvGrpSpPr>
        <p:grpSpPr>
          <a:xfrm>
            <a:off x="2381643" y="1110395"/>
            <a:ext cx="1729649" cy="3360144"/>
            <a:chOff x="2299694" y="956159"/>
            <a:chExt cx="1729649" cy="3360144"/>
          </a:xfrm>
        </p:grpSpPr>
        <p:grpSp>
          <p:nvGrpSpPr>
            <p:cNvPr id="8" name="Group 7">
              <a:extLst>
                <a:ext uri="{FF2B5EF4-FFF2-40B4-BE49-F238E27FC236}">
                  <a16:creationId xmlns:a16="http://schemas.microsoft.com/office/drawing/2014/main" id="{5CC4CD16-F5D4-4EEA-BAAF-F15B475EA27C}"/>
                </a:ext>
              </a:extLst>
            </p:cNvPr>
            <p:cNvGrpSpPr/>
            <p:nvPr/>
          </p:nvGrpSpPr>
          <p:grpSpPr>
            <a:xfrm>
              <a:off x="2299694" y="956159"/>
              <a:ext cx="1729649" cy="3360144"/>
              <a:chOff x="2299694" y="956159"/>
              <a:chExt cx="1729649" cy="3360144"/>
            </a:xfrm>
          </p:grpSpPr>
          <p:grpSp>
            <p:nvGrpSpPr>
              <p:cNvPr id="7" name="Group 6">
                <a:extLst>
                  <a:ext uri="{FF2B5EF4-FFF2-40B4-BE49-F238E27FC236}">
                    <a16:creationId xmlns:a16="http://schemas.microsoft.com/office/drawing/2014/main" id="{B5976130-449F-4043-9327-FC3C27A7535E}"/>
                  </a:ext>
                </a:extLst>
              </p:cNvPr>
              <p:cNvGrpSpPr/>
              <p:nvPr/>
            </p:nvGrpSpPr>
            <p:grpSpPr>
              <a:xfrm>
                <a:off x="2299694" y="956159"/>
                <a:ext cx="1729649" cy="3360144"/>
                <a:chOff x="2299694" y="956159"/>
                <a:chExt cx="1729649" cy="3360144"/>
              </a:xfrm>
            </p:grpSpPr>
            <p:grpSp>
              <p:nvGrpSpPr>
                <p:cNvPr id="6" name="Group 5">
                  <a:extLst>
                    <a:ext uri="{FF2B5EF4-FFF2-40B4-BE49-F238E27FC236}">
                      <a16:creationId xmlns:a16="http://schemas.microsoft.com/office/drawing/2014/main" id="{6F07DD08-624B-421E-9C4B-1B735426D924}"/>
                    </a:ext>
                  </a:extLst>
                </p:cNvPr>
                <p:cNvGrpSpPr/>
                <p:nvPr/>
              </p:nvGrpSpPr>
              <p:grpSpPr>
                <a:xfrm>
                  <a:off x="2299694" y="956159"/>
                  <a:ext cx="1729649" cy="3360144"/>
                  <a:chOff x="2299694" y="956159"/>
                  <a:chExt cx="1729649" cy="3360144"/>
                </a:xfrm>
              </p:grpSpPr>
              <p:grpSp>
                <p:nvGrpSpPr>
                  <p:cNvPr id="5" name="Group 4">
                    <a:extLst>
                      <a:ext uri="{FF2B5EF4-FFF2-40B4-BE49-F238E27FC236}">
                        <a16:creationId xmlns:a16="http://schemas.microsoft.com/office/drawing/2014/main" id="{793AB31D-879B-484F-B83C-459DEE61F5FE}"/>
                      </a:ext>
                    </a:extLst>
                  </p:cNvPr>
                  <p:cNvGrpSpPr/>
                  <p:nvPr/>
                </p:nvGrpSpPr>
                <p:grpSpPr>
                  <a:xfrm>
                    <a:off x="2299694" y="956159"/>
                    <a:ext cx="1729649" cy="3360144"/>
                    <a:chOff x="2299694" y="956159"/>
                    <a:chExt cx="1729649" cy="3360144"/>
                  </a:xfrm>
                </p:grpSpPr>
                <p:grpSp>
                  <p:nvGrpSpPr>
                    <p:cNvPr id="4" name="Group 3">
                      <a:extLst>
                        <a:ext uri="{FF2B5EF4-FFF2-40B4-BE49-F238E27FC236}">
                          <a16:creationId xmlns:a16="http://schemas.microsoft.com/office/drawing/2014/main" id="{8AC7F182-F6BE-4635-9BAC-86206767BFCD}"/>
                        </a:ext>
                      </a:extLst>
                    </p:cNvPr>
                    <p:cNvGrpSpPr/>
                    <p:nvPr/>
                  </p:nvGrpSpPr>
                  <p:grpSpPr>
                    <a:xfrm>
                      <a:off x="2299694" y="956159"/>
                      <a:ext cx="1729649" cy="3360144"/>
                      <a:chOff x="2299694" y="956159"/>
                      <a:chExt cx="1729649" cy="3360144"/>
                    </a:xfrm>
                  </p:grpSpPr>
                  <p:grpSp>
                    <p:nvGrpSpPr>
                      <p:cNvPr id="21" name="Google Shape;566;p32">
                        <a:extLst>
                          <a:ext uri="{FF2B5EF4-FFF2-40B4-BE49-F238E27FC236}">
                            <a16:creationId xmlns:a16="http://schemas.microsoft.com/office/drawing/2014/main" id="{F9597477-5666-4421-8598-E1EC1F70D301}"/>
                          </a:ext>
                        </a:extLst>
                      </p:cNvPr>
                      <p:cNvGrpSpPr/>
                      <p:nvPr/>
                    </p:nvGrpSpPr>
                    <p:grpSpPr>
                      <a:xfrm>
                        <a:off x="2299694" y="956159"/>
                        <a:ext cx="1729649" cy="3360144"/>
                        <a:chOff x="2112475" y="238125"/>
                        <a:chExt cx="3395050" cy="5238750"/>
                      </a:xfrm>
                      <a:solidFill>
                        <a:schemeClr val="tx1"/>
                      </a:solidFill>
                    </p:grpSpPr>
                    <p:sp>
                      <p:nvSpPr>
                        <p:cNvPr id="22" name="Google Shape;567;p32">
                          <a:extLst>
                            <a:ext uri="{FF2B5EF4-FFF2-40B4-BE49-F238E27FC236}">
                              <a16:creationId xmlns:a16="http://schemas.microsoft.com/office/drawing/2014/main" id="{3D4EA95B-B701-4483-850E-259BBB6FF1B1}"/>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8;p32">
                          <a:extLst>
                            <a:ext uri="{FF2B5EF4-FFF2-40B4-BE49-F238E27FC236}">
                              <a16:creationId xmlns:a16="http://schemas.microsoft.com/office/drawing/2014/main" id="{1B126B4B-5B1E-48B3-B673-70FBCCC5EA8D}"/>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9;p32">
                          <a:extLst>
                            <a:ext uri="{FF2B5EF4-FFF2-40B4-BE49-F238E27FC236}">
                              <a16:creationId xmlns:a16="http://schemas.microsoft.com/office/drawing/2014/main" id="{16E14124-A1C9-43AF-B631-C8FB35F105C2}"/>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0;p32">
                          <a:extLst>
                            <a:ext uri="{FF2B5EF4-FFF2-40B4-BE49-F238E27FC236}">
                              <a16:creationId xmlns:a16="http://schemas.microsoft.com/office/drawing/2014/main" id="{7276DC15-C1F3-4900-A55C-0B3438525EA1}"/>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grp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CEB1AFC-711D-4018-A1A7-C8F327E5CDE5}"/>
                          </a:ext>
                        </a:extLst>
                      </p:cNvPr>
                      <p:cNvSpPr txBox="1"/>
                      <p:nvPr/>
                    </p:nvSpPr>
                    <p:spPr>
                      <a:xfrm>
                        <a:off x="2727544" y="1591740"/>
                        <a:ext cx="873957" cy="307777"/>
                      </a:xfrm>
                      <a:prstGeom prst="rect">
                        <a:avLst/>
                      </a:prstGeom>
                      <a:noFill/>
                    </p:spPr>
                    <p:txBody>
                      <a:bodyPr wrap="none" rtlCol="0">
                        <a:spAutoFit/>
                      </a:bodyPr>
                      <a:lstStyle/>
                      <a:p>
                        <a:r>
                          <a:rPr lang="en-IN" b="1" dirty="0">
                            <a:solidFill>
                              <a:schemeClr val="tx1"/>
                            </a:solidFill>
                            <a:latin typeface="Muli"/>
                          </a:rPr>
                          <a:t>About Us</a:t>
                        </a:r>
                      </a:p>
                    </p:txBody>
                  </p:sp>
                </p:grpSp>
                <p:sp>
                  <p:nvSpPr>
                    <p:cNvPr id="3" name="Rectangle 2">
                      <a:extLst>
                        <a:ext uri="{FF2B5EF4-FFF2-40B4-BE49-F238E27FC236}">
                          <a16:creationId xmlns:a16="http://schemas.microsoft.com/office/drawing/2014/main" id="{FEDDA703-11ED-4E1B-9495-D5CD9637A5BF}"/>
                        </a:ext>
                      </a:extLst>
                    </p:cNvPr>
                    <p:cNvSpPr/>
                    <p:nvPr/>
                  </p:nvSpPr>
                  <p:spPr>
                    <a:xfrm flipV="1">
                      <a:off x="2574470" y="2358005"/>
                      <a:ext cx="1180103" cy="483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Rectangle 29">
                    <a:extLst>
                      <a:ext uri="{FF2B5EF4-FFF2-40B4-BE49-F238E27FC236}">
                        <a16:creationId xmlns:a16="http://schemas.microsoft.com/office/drawing/2014/main" id="{B56E55EB-D6CA-4E33-88C2-12CA5626EC87}"/>
                      </a:ext>
                    </a:extLst>
                  </p:cNvPr>
                  <p:cNvSpPr/>
                  <p:nvPr/>
                </p:nvSpPr>
                <p:spPr>
                  <a:xfrm flipV="1">
                    <a:off x="2574469" y="2587866"/>
                    <a:ext cx="1180103" cy="483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Rectangle 30">
                  <a:extLst>
                    <a:ext uri="{FF2B5EF4-FFF2-40B4-BE49-F238E27FC236}">
                      <a16:creationId xmlns:a16="http://schemas.microsoft.com/office/drawing/2014/main" id="{5D1DC4FA-843F-4E43-9C96-3636A84AAB4B}"/>
                    </a:ext>
                  </a:extLst>
                </p:cNvPr>
                <p:cNvSpPr/>
                <p:nvPr/>
              </p:nvSpPr>
              <p:spPr>
                <a:xfrm flipV="1">
                  <a:off x="2574468" y="2775117"/>
                  <a:ext cx="1180103" cy="483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ectangle 31">
                <a:extLst>
                  <a:ext uri="{FF2B5EF4-FFF2-40B4-BE49-F238E27FC236}">
                    <a16:creationId xmlns:a16="http://schemas.microsoft.com/office/drawing/2014/main" id="{40DFCCEF-CF50-4424-8EFB-65B006324BE0}"/>
                  </a:ext>
                </a:extLst>
              </p:cNvPr>
              <p:cNvSpPr/>
              <p:nvPr/>
            </p:nvSpPr>
            <p:spPr>
              <a:xfrm flipV="1">
                <a:off x="2574468" y="2966118"/>
                <a:ext cx="1180103" cy="483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Rectangle 32">
              <a:extLst>
                <a:ext uri="{FF2B5EF4-FFF2-40B4-BE49-F238E27FC236}">
                  <a16:creationId xmlns:a16="http://schemas.microsoft.com/office/drawing/2014/main" id="{B2617719-A5B0-4DF4-9320-C5BB9D912F41}"/>
                </a:ext>
              </a:extLst>
            </p:cNvPr>
            <p:cNvSpPr/>
            <p:nvPr/>
          </p:nvSpPr>
          <p:spPr>
            <a:xfrm flipV="1">
              <a:off x="2574468" y="3143864"/>
              <a:ext cx="1180103" cy="483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996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2511846" y="213847"/>
            <a:ext cx="4469796" cy="10212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solidFill>
                  <a:schemeClr val="tx1"/>
                </a:solidFill>
                <a:latin typeface="Muli"/>
              </a:rPr>
              <a:t>TechLiv will be built with</a:t>
            </a:r>
            <a:endParaRPr sz="2400" dirty="0">
              <a:solidFill>
                <a:schemeClr val="tx1"/>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17" name="Google Shape;373;p16">
            <a:extLst>
              <a:ext uri="{FF2B5EF4-FFF2-40B4-BE49-F238E27FC236}">
                <a16:creationId xmlns:a16="http://schemas.microsoft.com/office/drawing/2014/main" id="{C0B3C2EB-905E-4CC0-8082-11699A421FD9}"/>
              </a:ext>
            </a:extLst>
          </p:cNvPr>
          <p:cNvSpPr txBox="1">
            <a:spLocks/>
          </p:cNvSpPr>
          <p:nvPr/>
        </p:nvSpPr>
        <p:spPr>
          <a:xfrm>
            <a:off x="1819309" y="1741799"/>
            <a:ext cx="2927435" cy="28302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25450" indent="-285750">
              <a:buClr>
                <a:schemeClr val="tx1"/>
              </a:buClr>
              <a:buSzPts val="1400"/>
              <a:buFont typeface="Wingdings" panose="05000000000000000000" pitchFamily="2" charset="2"/>
              <a:buChar char="Ø"/>
            </a:pPr>
            <a:r>
              <a:rPr lang="en-IN" sz="2000" dirty="0">
                <a:solidFill>
                  <a:schemeClr val="tx1"/>
                </a:solidFill>
                <a:latin typeface="Muli"/>
              </a:rPr>
              <a:t>Java</a:t>
            </a:r>
          </a:p>
          <a:p>
            <a:pPr marL="139700">
              <a:buClr>
                <a:schemeClr val="tx1"/>
              </a:buClr>
              <a:buSzPts val="1400"/>
            </a:pPr>
            <a:endParaRPr lang="en-IN" sz="2000" dirty="0">
              <a:solidFill>
                <a:schemeClr val="tx1"/>
              </a:solidFill>
              <a:latin typeface="Muli"/>
            </a:endParaRPr>
          </a:p>
          <a:p>
            <a:pPr marL="425450" indent="-285750">
              <a:buClr>
                <a:schemeClr val="tx1"/>
              </a:buClr>
              <a:buSzPts val="1400"/>
              <a:buFont typeface="Wingdings" panose="05000000000000000000" pitchFamily="2" charset="2"/>
              <a:buChar char="Ø"/>
            </a:pPr>
            <a:r>
              <a:rPr lang="en-IN" sz="2000" dirty="0">
                <a:solidFill>
                  <a:schemeClr val="tx1"/>
                </a:solidFill>
                <a:latin typeface="Muli"/>
              </a:rPr>
              <a:t>Firebase</a:t>
            </a:r>
          </a:p>
          <a:p>
            <a:pPr>
              <a:spcBef>
                <a:spcPts val="600"/>
              </a:spcBef>
            </a:pPr>
            <a:endParaRPr lang="en-IN" dirty="0"/>
          </a:p>
        </p:txBody>
      </p:sp>
      <p:sp>
        <p:nvSpPr>
          <p:cNvPr id="3" name="TextBox 2">
            <a:extLst>
              <a:ext uri="{FF2B5EF4-FFF2-40B4-BE49-F238E27FC236}">
                <a16:creationId xmlns:a16="http://schemas.microsoft.com/office/drawing/2014/main" id="{78E8778A-5C0F-47D3-89B7-8D136690046F}"/>
              </a:ext>
            </a:extLst>
          </p:cNvPr>
          <p:cNvSpPr txBox="1"/>
          <p:nvPr/>
        </p:nvSpPr>
        <p:spPr>
          <a:xfrm>
            <a:off x="755709" y="3977088"/>
            <a:ext cx="7242537" cy="338554"/>
          </a:xfrm>
          <a:prstGeom prst="rect">
            <a:avLst/>
          </a:prstGeom>
          <a:solidFill>
            <a:srgbClr val="21D2D9"/>
          </a:solidFill>
          <a:effectLst>
            <a:softEdge rad="25400"/>
          </a:effectLst>
        </p:spPr>
        <p:txBody>
          <a:bodyPr wrap="square" rtlCol="0">
            <a:spAutoFit/>
          </a:bodyPr>
          <a:lstStyle/>
          <a:p>
            <a:r>
              <a:rPr lang="en-IN" sz="1600" dirty="0">
                <a:solidFill>
                  <a:schemeClr val="tx1"/>
                </a:solidFill>
                <a:latin typeface="Muli"/>
              </a:rPr>
              <a:t>TechLiv will be an android app (Nearly 90% of smartphones in the world use Android)</a:t>
            </a:r>
          </a:p>
        </p:txBody>
      </p:sp>
    </p:spTree>
    <p:extLst>
      <p:ext uri="{BB962C8B-B14F-4D97-AF65-F5344CB8AC3E}">
        <p14:creationId xmlns:p14="http://schemas.microsoft.com/office/powerpoint/2010/main" val="168629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19</a:t>
            </a:fld>
            <a:endParaRPr>
              <a:solidFill>
                <a:srgbClr val="FFFFFF"/>
              </a:solidFill>
            </a:endParaRPr>
          </a:p>
        </p:txBody>
      </p:sp>
      <p:sp>
        <p:nvSpPr>
          <p:cNvPr id="423" name="Google Shape;423;p21"/>
          <p:cNvSpPr txBox="1">
            <a:spLocks noGrp="1"/>
          </p:cNvSpPr>
          <p:nvPr>
            <p:ph type="title" idx="4294967295"/>
          </p:nvPr>
        </p:nvSpPr>
        <p:spPr>
          <a:xfrm>
            <a:off x="2005469" y="473725"/>
            <a:ext cx="5761422" cy="820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tx1"/>
                </a:solidFill>
                <a:latin typeface="Muli"/>
              </a:rPr>
              <a:t>TechLiv will help millions of people all across the globe live healthy lives</a:t>
            </a:r>
            <a:endParaRPr sz="2000" dirty="0">
              <a:solidFill>
                <a:schemeClr val="tx1"/>
              </a:solidFill>
              <a:latin typeface="Muli"/>
            </a:endParaRPr>
          </a:p>
        </p:txBody>
      </p:sp>
      <p:pic>
        <p:nvPicPr>
          <p:cNvPr id="3" name="Picture 2">
            <a:extLst>
              <a:ext uri="{FF2B5EF4-FFF2-40B4-BE49-F238E27FC236}">
                <a16:creationId xmlns:a16="http://schemas.microsoft.com/office/drawing/2014/main" id="{E5CA5724-1E73-4B29-992D-5A658D7CB95F}"/>
              </a:ext>
            </a:extLst>
          </p:cNvPr>
          <p:cNvPicPr>
            <a:picLocks noChangeAspect="1"/>
          </p:cNvPicPr>
          <p:nvPr/>
        </p:nvPicPr>
        <p:blipFill>
          <a:blip r:embed="rId3"/>
          <a:stretch>
            <a:fillRect/>
          </a:stretch>
        </p:blipFill>
        <p:spPr>
          <a:xfrm>
            <a:off x="2952750" y="1547025"/>
            <a:ext cx="3238500" cy="32385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117D45-D453-43A5-ACC7-A89B9F04F78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pic>
        <p:nvPicPr>
          <p:cNvPr id="8" name="Picture 7">
            <a:extLst>
              <a:ext uri="{FF2B5EF4-FFF2-40B4-BE49-F238E27FC236}">
                <a16:creationId xmlns:a16="http://schemas.microsoft.com/office/drawing/2014/main" id="{460414B3-D5D9-43FE-B00D-761496149ED3}"/>
              </a:ext>
            </a:extLst>
          </p:cNvPr>
          <p:cNvPicPr>
            <a:picLocks noChangeAspect="1"/>
          </p:cNvPicPr>
          <p:nvPr/>
        </p:nvPicPr>
        <p:blipFill>
          <a:blip r:embed="rId2"/>
          <a:stretch>
            <a:fillRect/>
          </a:stretch>
        </p:blipFill>
        <p:spPr>
          <a:xfrm>
            <a:off x="2955705" y="716915"/>
            <a:ext cx="2424518" cy="2424518"/>
          </a:xfrm>
          <a:prstGeom prst="rect">
            <a:avLst/>
          </a:prstGeom>
        </p:spPr>
      </p:pic>
      <p:sp>
        <p:nvSpPr>
          <p:cNvPr id="9" name="TextBox 8">
            <a:extLst>
              <a:ext uri="{FF2B5EF4-FFF2-40B4-BE49-F238E27FC236}">
                <a16:creationId xmlns:a16="http://schemas.microsoft.com/office/drawing/2014/main" id="{3E22C1D7-61B6-40AF-94FB-D66DA774FA66}"/>
              </a:ext>
            </a:extLst>
          </p:cNvPr>
          <p:cNvSpPr txBox="1"/>
          <p:nvPr/>
        </p:nvSpPr>
        <p:spPr>
          <a:xfrm>
            <a:off x="4957283" y="2454244"/>
            <a:ext cx="1387843" cy="461665"/>
          </a:xfrm>
          <a:prstGeom prst="rect">
            <a:avLst/>
          </a:prstGeom>
          <a:noFill/>
        </p:spPr>
        <p:txBody>
          <a:bodyPr wrap="square" rtlCol="0">
            <a:spAutoFit/>
          </a:bodyPr>
          <a:lstStyle/>
          <a:p>
            <a:r>
              <a:rPr lang="en-IN" sz="2400" b="1" dirty="0">
                <a:solidFill>
                  <a:srgbClr val="1E827F"/>
                </a:solidFill>
                <a:latin typeface="Muli"/>
              </a:rPr>
              <a:t>TechLiv</a:t>
            </a:r>
          </a:p>
        </p:txBody>
      </p:sp>
      <p:sp>
        <p:nvSpPr>
          <p:cNvPr id="10" name="TextBox 9">
            <a:extLst>
              <a:ext uri="{FF2B5EF4-FFF2-40B4-BE49-F238E27FC236}">
                <a16:creationId xmlns:a16="http://schemas.microsoft.com/office/drawing/2014/main" id="{0944C609-5DEB-44D7-914F-68035A35AE7C}"/>
              </a:ext>
            </a:extLst>
          </p:cNvPr>
          <p:cNvSpPr txBox="1"/>
          <p:nvPr/>
        </p:nvSpPr>
        <p:spPr>
          <a:xfrm>
            <a:off x="2945219" y="3314256"/>
            <a:ext cx="3062176" cy="369332"/>
          </a:xfrm>
          <a:prstGeom prst="rect">
            <a:avLst/>
          </a:prstGeom>
          <a:noFill/>
        </p:spPr>
        <p:txBody>
          <a:bodyPr wrap="square" rtlCol="0">
            <a:spAutoFit/>
          </a:bodyPr>
          <a:lstStyle/>
          <a:p>
            <a:r>
              <a:rPr lang="en-IN" sz="1800" b="1" dirty="0">
                <a:solidFill>
                  <a:schemeClr val="tx1"/>
                </a:solidFill>
                <a:latin typeface="Muli"/>
              </a:rPr>
              <a:t>Balancing Technology and Life</a:t>
            </a:r>
          </a:p>
        </p:txBody>
      </p:sp>
    </p:spTree>
    <p:extLst>
      <p:ext uri="{BB962C8B-B14F-4D97-AF65-F5344CB8AC3E}">
        <p14:creationId xmlns:p14="http://schemas.microsoft.com/office/powerpoint/2010/main" val="310634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2646422" y="676556"/>
            <a:ext cx="4469796" cy="10212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solidFill>
                  <a:schemeClr val="tx1"/>
                </a:solidFill>
                <a:latin typeface="Muli"/>
              </a:rPr>
              <a:t>TechLiv aims to restore balance in a technology – driven life</a:t>
            </a:r>
            <a:endParaRPr sz="2400" dirty="0">
              <a:solidFill>
                <a:schemeClr val="tx1"/>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grpSp>
        <p:nvGrpSpPr>
          <p:cNvPr id="16" name="Group 15">
            <a:extLst>
              <a:ext uri="{FF2B5EF4-FFF2-40B4-BE49-F238E27FC236}">
                <a16:creationId xmlns:a16="http://schemas.microsoft.com/office/drawing/2014/main" id="{F01AC1F0-10BD-4161-B337-9997034FAA62}"/>
              </a:ext>
            </a:extLst>
          </p:cNvPr>
          <p:cNvGrpSpPr/>
          <p:nvPr/>
        </p:nvGrpSpPr>
        <p:grpSpPr>
          <a:xfrm>
            <a:off x="2873683" y="2001191"/>
            <a:ext cx="3830119" cy="2553412"/>
            <a:chOff x="2355890" y="2258351"/>
            <a:chExt cx="3830119" cy="2553412"/>
          </a:xfrm>
        </p:grpSpPr>
        <p:graphicFrame>
          <p:nvGraphicFramePr>
            <p:cNvPr id="7" name="Chart 6">
              <a:extLst>
                <a:ext uri="{FF2B5EF4-FFF2-40B4-BE49-F238E27FC236}">
                  <a16:creationId xmlns:a16="http://schemas.microsoft.com/office/drawing/2014/main" id="{A918866E-73EF-475F-B9DF-E082C3F8447D}"/>
                </a:ext>
              </a:extLst>
            </p:cNvPr>
            <p:cNvGraphicFramePr/>
            <p:nvPr>
              <p:extLst>
                <p:ext uri="{D42A27DB-BD31-4B8C-83A1-F6EECF244321}">
                  <p14:modId xmlns:p14="http://schemas.microsoft.com/office/powerpoint/2010/main" val="2187513946"/>
                </p:ext>
              </p:extLst>
            </p:nvPr>
          </p:nvGraphicFramePr>
          <p:xfrm>
            <a:off x="2355890" y="2258351"/>
            <a:ext cx="3830119" cy="2553412"/>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44161664-7331-40F2-9189-85709F2E4DFE}"/>
                </a:ext>
              </a:extLst>
            </p:cNvPr>
            <p:cNvGrpSpPr/>
            <p:nvPr/>
          </p:nvGrpSpPr>
          <p:grpSpPr>
            <a:xfrm>
              <a:off x="3501902" y="3316078"/>
              <a:ext cx="1931546" cy="604550"/>
              <a:chOff x="3501902" y="3316078"/>
              <a:chExt cx="1931546" cy="604550"/>
            </a:xfrm>
          </p:grpSpPr>
          <p:sp>
            <p:nvSpPr>
              <p:cNvPr id="10" name="TextBox 9">
                <a:extLst>
                  <a:ext uri="{FF2B5EF4-FFF2-40B4-BE49-F238E27FC236}">
                    <a16:creationId xmlns:a16="http://schemas.microsoft.com/office/drawing/2014/main" id="{52D446E9-DBEA-4988-ADF2-06331E4139AD}"/>
                  </a:ext>
                </a:extLst>
              </p:cNvPr>
              <p:cNvSpPr txBox="1"/>
              <p:nvPr/>
            </p:nvSpPr>
            <p:spPr>
              <a:xfrm>
                <a:off x="3501902" y="3316078"/>
                <a:ext cx="489236" cy="338554"/>
              </a:xfrm>
              <a:prstGeom prst="rect">
                <a:avLst/>
              </a:prstGeom>
              <a:noFill/>
            </p:spPr>
            <p:txBody>
              <a:bodyPr wrap="none" rtlCol="0">
                <a:spAutoFit/>
              </a:bodyPr>
              <a:lstStyle/>
              <a:p>
                <a:r>
                  <a:rPr lang="en-IN" sz="1600" b="1" dirty="0">
                    <a:solidFill>
                      <a:schemeClr val="tx1"/>
                    </a:solidFill>
                    <a:latin typeface="Muli"/>
                  </a:rPr>
                  <a:t>Life</a:t>
                </a:r>
              </a:p>
            </p:txBody>
          </p:sp>
          <p:grpSp>
            <p:nvGrpSpPr>
              <p:cNvPr id="13" name="Group 12">
                <a:extLst>
                  <a:ext uri="{FF2B5EF4-FFF2-40B4-BE49-F238E27FC236}">
                    <a16:creationId xmlns:a16="http://schemas.microsoft.com/office/drawing/2014/main" id="{10F722D8-193E-4872-B999-2620224FDC0D}"/>
                  </a:ext>
                </a:extLst>
              </p:cNvPr>
              <p:cNvGrpSpPr/>
              <p:nvPr/>
            </p:nvGrpSpPr>
            <p:grpSpPr>
              <a:xfrm>
                <a:off x="3501902" y="3316078"/>
                <a:ext cx="1931546" cy="604550"/>
                <a:chOff x="3501902" y="3316078"/>
                <a:chExt cx="1931546" cy="604550"/>
              </a:xfrm>
            </p:grpSpPr>
            <p:sp>
              <p:nvSpPr>
                <p:cNvPr id="11" name="TextBox 10">
                  <a:extLst>
                    <a:ext uri="{FF2B5EF4-FFF2-40B4-BE49-F238E27FC236}">
                      <a16:creationId xmlns:a16="http://schemas.microsoft.com/office/drawing/2014/main" id="{091EF681-5A79-4974-A84C-1D6C75976FF5}"/>
                    </a:ext>
                  </a:extLst>
                </p:cNvPr>
                <p:cNvSpPr txBox="1"/>
                <p:nvPr/>
              </p:nvSpPr>
              <p:spPr>
                <a:xfrm>
                  <a:off x="3501902" y="3582074"/>
                  <a:ext cx="542136" cy="338554"/>
                </a:xfrm>
                <a:prstGeom prst="rect">
                  <a:avLst/>
                </a:prstGeom>
                <a:noFill/>
              </p:spPr>
              <p:txBody>
                <a:bodyPr wrap="none" rtlCol="0">
                  <a:spAutoFit/>
                </a:bodyPr>
                <a:lstStyle/>
                <a:p>
                  <a:r>
                    <a:rPr lang="en-IN" sz="1600" b="1" dirty="0">
                      <a:solidFill>
                        <a:schemeClr val="tx1"/>
                      </a:solidFill>
                      <a:latin typeface="Muli"/>
                    </a:rPr>
                    <a:t>50%</a:t>
                  </a:r>
                </a:p>
              </p:txBody>
            </p:sp>
            <p:grpSp>
              <p:nvGrpSpPr>
                <p:cNvPr id="12" name="Group 11">
                  <a:extLst>
                    <a:ext uri="{FF2B5EF4-FFF2-40B4-BE49-F238E27FC236}">
                      <a16:creationId xmlns:a16="http://schemas.microsoft.com/office/drawing/2014/main" id="{F6C9081F-3C0C-4D15-AF5F-D28C6139B821}"/>
                    </a:ext>
                  </a:extLst>
                </p:cNvPr>
                <p:cNvGrpSpPr/>
                <p:nvPr/>
              </p:nvGrpSpPr>
              <p:grpSpPr>
                <a:xfrm>
                  <a:off x="4270950" y="3316078"/>
                  <a:ext cx="1162498" cy="604550"/>
                  <a:chOff x="4270950" y="3316078"/>
                  <a:chExt cx="1162498" cy="604550"/>
                </a:xfrm>
              </p:grpSpPr>
              <p:sp>
                <p:nvSpPr>
                  <p:cNvPr id="8" name="TextBox 7">
                    <a:extLst>
                      <a:ext uri="{FF2B5EF4-FFF2-40B4-BE49-F238E27FC236}">
                        <a16:creationId xmlns:a16="http://schemas.microsoft.com/office/drawing/2014/main" id="{035FABC9-1D39-4717-B852-CFAA4C665A35}"/>
                      </a:ext>
                    </a:extLst>
                  </p:cNvPr>
                  <p:cNvSpPr txBox="1"/>
                  <p:nvPr/>
                </p:nvSpPr>
                <p:spPr>
                  <a:xfrm>
                    <a:off x="4270950" y="3316078"/>
                    <a:ext cx="1162498" cy="338554"/>
                  </a:xfrm>
                  <a:prstGeom prst="rect">
                    <a:avLst/>
                  </a:prstGeom>
                  <a:noFill/>
                </p:spPr>
                <p:txBody>
                  <a:bodyPr wrap="none" rtlCol="0">
                    <a:spAutoFit/>
                  </a:bodyPr>
                  <a:lstStyle/>
                  <a:p>
                    <a:r>
                      <a:rPr lang="en-IN" sz="1600" b="1" dirty="0">
                        <a:solidFill>
                          <a:schemeClr val="tx1"/>
                        </a:solidFill>
                        <a:latin typeface="Muli"/>
                      </a:rPr>
                      <a:t>Technology</a:t>
                    </a:r>
                  </a:p>
                </p:txBody>
              </p:sp>
              <p:sp>
                <p:nvSpPr>
                  <p:cNvPr id="18" name="TextBox 17">
                    <a:extLst>
                      <a:ext uri="{FF2B5EF4-FFF2-40B4-BE49-F238E27FC236}">
                        <a16:creationId xmlns:a16="http://schemas.microsoft.com/office/drawing/2014/main" id="{7CCAFBAE-737B-4847-AA36-6ACC105C3B44}"/>
                      </a:ext>
                    </a:extLst>
                  </p:cNvPr>
                  <p:cNvSpPr txBox="1"/>
                  <p:nvPr/>
                </p:nvSpPr>
                <p:spPr>
                  <a:xfrm>
                    <a:off x="4572000" y="3582074"/>
                    <a:ext cx="542136" cy="338554"/>
                  </a:xfrm>
                  <a:prstGeom prst="rect">
                    <a:avLst/>
                  </a:prstGeom>
                  <a:noFill/>
                </p:spPr>
                <p:txBody>
                  <a:bodyPr wrap="none" rtlCol="0">
                    <a:spAutoFit/>
                  </a:bodyPr>
                  <a:lstStyle/>
                  <a:p>
                    <a:r>
                      <a:rPr lang="en-IN" sz="1600" b="1" dirty="0">
                        <a:solidFill>
                          <a:schemeClr val="tx1"/>
                        </a:solidFill>
                        <a:latin typeface="Muli"/>
                      </a:rPr>
                      <a:t>50%</a:t>
                    </a:r>
                  </a:p>
                </p:txBody>
              </p:sp>
            </p:gr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24"/>
          <p:cNvSpPr txBox="1">
            <a:spLocks noGrp="1"/>
          </p:cNvSpPr>
          <p:nvPr>
            <p:ph type="title" idx="4294967295"/>
          </p:nvPr>
        </p:nvSpPr>
        <p:spPr>
          <a:xfrm>
            <a:off x="1764975" y="778269"/>
            <a:ext cx="260519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t>The Future</a:t>
            </a:r>
            <a:endParaRPr sz="3000" b="1" dirty="0"/>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2" name="Oval 1">
            <a:extLst>
              <a:ext uri="{FF2B5EF4-FFF2-40B4-BE49-F238E27FC236}">
                <a16:creationId xmlns:a16="http://schemas.microsoft.com/office/drawing/2014/main" id="{D66FB87F-59C0-4A42-90CA-73E82157CC42}"/>
              </a:ext>
            </a:extLst>
          </p:cNvPr>
          <p:cNvSpPr/>
          <p:nvPr/>
        </p:nvSpPr>
        <p:spPr>
          <a:xfrm>
            <a:off x="5247561" y="1053500"/>
            <a:ext cx="3312545" cy="303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F6C3E7D-F3BD-4EAA-9F9C-A7B792E70219}"/>
              </a:ext>
            </a:extLst>
          </p:cNvPr>
          <p:cNvSpPr txBox="1"/>
          <p:nvPr/>
        </p:nvSpPr>
        <p:spPr>
          <a:xfrm>
            <a:off x="1405134" y="1911998"/>
            <a:ext cx="3518669" cy="2031325"/>
          </a:xfrm>
          <a:prstGeom prst="rect">
            <a:avLst/>
          </a:prstGeom>
          <a:noFill/>
        </p:spPr>
        <p:txBody>
          <a:bodyPr wrap="square" rtlCol="0">
            <a:spAutoFit/>
          </a:bodyPr>
          <a:lstStyle/>
          <a:p>
            <a:r>
              <a:rPr lang="en-IN" sz="1800" dirty="0">
                <a:solidFill>
                  <a:schemeClr val="tx1"/>
                </a:solidFill>
                <a:latin typeface="Muli"/>
              </a:rPr>
              <a:t>TechLiv aspires to build a future wherein technology and human lives coexist in a seamless manner, so that human health is not harmed by the negative effects of excessive usage of mobile applications.</a:t>
            </a:r>
          </a:p>
        </p:txBody>
      </p:sp>
      <p:grpSp>
        <p:nvGrpSpPr>
          <p:cNvPr id="16" name="Google Shape;999;p47">
            <a:extLst>
              <a:ext uri="{FF2B5EF4-FFF2-40B4-BE49-F238E27FC236}">
                <a16:creationId xmlns:a16="http://schemas.microsoft.com/office/drawing/2014/main" id="{CDDADB79-1D61-441C-BFBC-6B69F0B82B85}"/>
              </a:ext>
            </a:extLst>
          </p:cNvPr>
          <p:cNvGrpSpPr/>
          <p:nvPr/>
        </p:nvGrpSpPr>
        <p:grpSpPr>
          <a:xfrm>
            <a:off x="6168248" y="1827708"/>
            <a:ext cx="1471169" cy="1488083"/>
            <a:chOff x="5297950" y="1632050"/>
            <a:chExt cx="426200" cy="431100"/>
          </a:xfrm>
        </p:grpSpPr>
        <p:sp>
          <p:nvSpPr>
            <p:cNvPr id="17" name="Google Shape;1000;p47">
              <a:extLst>
                <a:ext uri="{FF2B5EF4-FFF2-40B4-BE49-F238E27FC236}">
                  <a16:creationId xmlns:a16="http://schemas.microsoft.com/office/drawing/2014/main" id="{6FED1B9D-1551-4015-832D-39719E91B76D}"/>
                </a:ext>
              </a:extLst>
            </p:cNvPr>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1;p47">
              <a:extLst>
                <a:ext uri="{FF2B5EF4-FFF2-40B4-BE49-F238E27FC236}">
                  <a16:creationId xmlns:a16="http://schemas.microsoft.com/office/drawing/2014/main" id="{4D780450-B88A-4B31-AEF5-59C72144AEFE}"/>
                </a:ext>
              </a:extLst>
            </p:cNvPr>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538365" y="199214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 You</a:t>
            </a:r>
            <a:endParaRPr sz="6000"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697534" y="1076547"/>
            <a:ext cx="3748931" cy="7601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200" dirty="0"/>
          </a:p>
        </p:txBody>
      </p:sp>
      <p:sp>
        <p:nvSpPr>
          <p:cNvPr id="352" name="Google Shape;352;p13"/>
          <p:cNvSpPr txBox="1">
            <a:spLocks noGrp="1"/>
          </p:cNvSpPr>
          <p:nvPr>
            <p:ph type="body" idx="4294967295"/>
          </p:nvPr>
        </p:nvSpPr>
        <p:spPr>
          <a:xfrm>
            <a:off x="2697534" y="2230425"/>
            <a:ext cx="5570454" cy="24269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0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28125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117D45-D453-43A5-ACC7-A89B9F04F78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41390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339163" y="140867"/>
            <a:ext cx="563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b="1" dirty="0"/>
              <a:t>Our digital lives</a:t>
            </a:r>
            <a:endParaRPr sz="4000" b="1" dirty="0"/>
          </a:p>
        </p:txBody>
      </p:sp>
      <p:sp>
        <p:nvSpPr>
          <p:cNvPr id="360" name="Google Shape;360;p14"/>
          <p:cNvSpPr txBox="1">
            <a:spLocks noGrp="1"/>
          </p:cNvSpPr>
          <p:nvPr>
            <p:ph type="subTitle" idx="1"/>
          </p:nvPr>
        </p:nvSpPr>
        <p:spPr>
          <a:xfrm>
            <a:off x="2688116" y="1697282"/>
            <a:ext cx="5696100" cy="33053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Due to social distancing norms and nationwide lockdowns, the Covid-19 pandemic has inevitably resulted in an increase in the use of digital technologies, particularly our mobile phones.</a:t>
            </a:r>
          </a:p>
          <a:p>
            <a:pPr marL="0" lvl="0" indent="0" algn="l" rtl="0">
              <a:spcBef>
                <a:spcPts val="0"/>
              </a:spcBef>
              <a:spcAft>
                <a:spcPts val="0"/>
              </a:spcAft>
            </a:pPr>
            <a:endParaRPr lang="en-IN" sz="1600" dirty="0"/>
          </a:p>
          <a:p>
            <a:pPr marL="285750" lvl="0" indent="-285750" algn="l" rtl="0">
              <a:spcBef>
                <a:spcPts val="0"/>
              </a:spcBef>
              <a:spcAft>
                <a:spcPts val="0"/>
              </a:spcAft>
              <a:buFont typeface="Arial" panose="020B0604020202020204" pitchFamily="34" charset="0"/>
              <a:buChar char="•"/>
            </a:pPr>
            <a:r>
              <a:rPr lang="en-IN" sz="1600" dirty="0"/>
              <a:t>We are so engrossed in mobile apps, whether games, social media, or others, that we lose track of time.</a:t>
            </a:r>
          </a:p>
          <a:p>
            <a:pPr marL="0" lvl="0" indent="0" algn="l" rtl="0">
              <a:spcBef>
                <a:spcPts val="0"/>
              </a:spcBef>
              <a:spcAft>
                <a:spcPts val="0"/>
              </a:spcAft>
            </a:pPr>
            <a:endParaRPr lang="en-IN" sz="1600" dirty="0"/>
          </a:p>
          <a:p>
            <a:pPr marL="285750" lvl="0" indent="-285750" algn="l" rtl="0">
              <a:spcBef>
                <a:spcPts val="0"/>
              </a:spcBef>
              <a:spcAft>
                <a:spcPts val="0"/>
              </a:spcAft>
              <a:buFont typeface="Arial" panose="020B0604020202020204" pitchFamily="34" charset="0"/>
              <a:buChar char="•"/>
            </a:pPr>
            <a:r>
              <a:rPr lang="en-IN" sz="1600" dirty="0"/>
              <a:t>Our digital activity increases as we use more applications. Applications are designed to make us more reliant (and even addicted) to them.</a:t>
            </a:r>
          </a:p>
          <a:p>
            <a:pPr marL="0" lvl="0" indent="0" algn="l" rtl="0">
              <a:spcBef>
                <a:spcPts val="0"/>
              </a:spcBef>
              <a:spcAft>
                <a:spcPts val="0"/>
              </a:spcAft>
            </a:pPr>
            <a:endParaRPr lang="en-IN" sz="1600" dirty="0"/>
          </a:p>
          <a:p>
            <a:pPr marL="0" lvl="0" indent="0" algn="l" rtl="0">
              <a:spcBef>
                <a:spcPts val="0"/>
              </a:spcBef>
              <a:spcAft>
                <a:spcPts val="0"/>
              </a:spcAft>
            </a:pPr>
            <a:endParaRPr lang="en-IN" dirty="0"/>
          </a:p>
          <a:p>
            <a:pPr marL="285750" lvl="0" indent="-285750" algn="l" rtl="0">
              <a:spcBef>
                <a:spcPts val="0"/>
              </a:spcBef>
              <a:spcAft>
                <a:spcPts val="0"/>
              </a:spcAft>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endParaRPr lang="en-IN" dirty="0"/>
          </a:p>
        </p:txBody>
      </p:sp>
      <p:grpSp>
        <p:nvGrpSpPr>
          <p:cNvPr id="13" name="Google Shape;1106;p47">
            <a:extLst>
              <a:ext uri="{FF2B5EF4-FFF2-40B4-BE49-F238E27FC236}">
                <a16:creationId xmlns:a16="http://schemas.microsoft.com/office/drawing/2014/main" id="{839BE458-1714-4FF1-A40C-0DFDB4F800C6}"/>
              </a:ext>
            </a:extLst>
          </p:cNvPr>
          <p:cNvGrpSpPr/>
          <p:nvPr/>
        </p:nvGrpSpPr>
        <p:grpSpPr>
          <a:xfrm>
            <a:off x="1045092" y="1961524"/>
            <a:ext cx="772691" cy="1220452"/>
            <a:chOff x="1979475" y="4289300"/>
            <a:chExt cx="322400" cy="509225"/>
          </a:xfrm>
        </p:grpSpPr>
        <p:sp>
          <p:nvSpPr>
            <p:cNvPr id="14" name="Google Shape;1107;p47">
              <a:extLst>
                <a:ext uri="{FF2B5EF4-FFF2-40B4-BE49-F238E27FC236}">
                  <a16:creationId xmlns:a16="http://schemas.microsoft.com/office/drawing/2014/main" id="{343AE35E-CD23-49E1-BACE-D79883AB1192}"/>
                </a:ext>
              </a:extLst>
            </p:cNvPr>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8;p47">
              <a:extLst>
                <a:ext uri="{FF2B5EF4-FFF2-40B4-BE49-F238E27FC236}">
                  <a16:creationId xmlns:a16="http://schemas.microsoft.com/office/drawing/2014/main" id="{AE230532-50B7-47F5-B595-B03425D9CE92}"/>
                </a:ext>
              </a:extLst>
            </p:cNvPr>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9;p47">
              <a:extLst>
                <a:ext uri="{FF2B5EF4-FFF2-40B4-BE49-F238E27FC236}">
                  <a16:creationId xmlns:a16="http://schemas.microsoft.com/office/drawing/2014/main" id="{46A4D071-EC25-48F4-83E7-96BC8B89B9C1}"/>
                </a:ext>
              </a:extLst>
            </p:cNvPr>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42021" y="1438146"/>
            <a:ext cx="4944300"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t>The Problem</a:t>
            </a:r>
            <a:endParaRPr b="1" dirty="0"/>
          </a:p>
        </p:txBody>
      </p:sp>
      <p:sp>
        <p:nvSpPr>
          <p:cNvPr id="373" name="Google Shape;373;p16"/>
          <p:cNvSpPr txBox="1">
            <a:spLocks noGrp="1"/>
          </p:cNvSpPr>
          <p:nvPr>
            <p:ph type="body" idx="1"/>
          </p:nvPr>
        </p:nvSpPr>
        <p:spPr>
          <a:xfrm>
            <a:off x="1549395" y="2178006"/>
            <a:ext cx="6045210" cy="972817"/>
          </a:xfrm>
          <a:prstGeom prst="rect">
            <a:avLst/>
          </a:prstGeom>
        </p:spPr>
        <p:txBody>
          <a:bodyPr spcFirstLastPara="1" wrap="square" lIns="91425" tIns="91425" rIns="91425" bIns="91425" anchor="t" anchorCtr="0">
            <a:noAutofit/>
          </a:bodyPr>
          <a:lstStyle/>
          <a:p>
            <a:pPr marL="596900" lvl="1" indent="0">
              <a:spcBef>
                <a:spcPts val="600"/>
              </a:spcBef>
              <a:buNone/>
            </a:pPr>
            <a:r>
              <a:rPr lang="en-IN" sz="1800" dirty="0"/>
              <a:t>With the outbreak of the pandemic, our digital lives have become unbalanced.</a:t>
            </a:r>
            <a:endParaRPr sz="18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779303" y="23730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t>Impact on physical health</a:t>
            </a:r>
            <a:endParaRPr sz="2800" b="1" dirty="0"/>
          </a:p>
        </p:txBody>
      </p:sp>
      <p:sp>
        <p:nvSpPr>
          <p:cNvPr id="373" name="Google Shape;373;p16"/>
          <p:cNvSpPr txBox="1">
            <a:spLocks noGrp="1"/>
          </p:cNvSpPr>
          <p:nvPr>
            <p:ph type="body" idx="1"/>
          </p:nvPr>
        </p:nvSpPr>
        <p:spPr>
          <a:xfrm>
            <a:off x="1819309" y="1741799"/>
            <a:ext cx="2927435" cy="2433589"/>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SzPts val="1400"/>
              <a:buChar char="◇"/>
            </a:pPr>
            <a:r>
              <a:rPr lang="en" sz="1600" dirty="0"/>
              <a:t>Eyestrain</a:t>
            </a:r>
            <a:endParaRPr lang="en-IN" sz="1600" dirty="0"/>
          </a:p>
          <a:p>
            <a:pPr marL="457200" lvl="0" indent="-317500" algn="l" rtl="0">
              <a:lnSpc>
                <a:spcPct val="150000"/>
              </a:lnSpc>
              <a:spcBef>
                <a:spcPts val="0"/>
              </a:spcBef>
              <a:spcAft>
                <a:spcPts val="0"/>
              </a:spcAft>
              <a:buSzPts val="1400"/>
              <a:buChar char="◇"/>
            </a:pPr>
            <a:r>
              <a:rPr lang="en-IN" sz="1600" dirty="0"/>
              <a:t>Poor posture</a:t>
            </a:r>
          </a:p>
          <a:p>
            <a:pPr marL="457200" lvl="0" indent="-317500" algn="l" rtl="0">
              <a:lnSpc>
                <a:spcPct val="150000"/>
              </a:lnSpc>
              <a:spcBef>
                <a:spcPts val="0"/>
              </a:spcBef>
              <a:spcAft>
                <a:spcPts val="0"/>
              </a:spcAft>
              <a:buSzPts val="1400"/>
              <a:buChar char="◇"/>
            </a:pPr>
            <a:r>
              <a:rPr lang="en" sz="1600" dirty="0"/>
              <a:t>Reduced physical activity</a:t>
            </a:r>
          </a:p>
          <a:p>
            <a:pPr marL="457200" lvl="0" indent="-317500" algn="l" rtl="0">
              <a:lnSpc>
                <a:spcPct val="150000"/>
              </a:lnSpc>
              <a:spcBef>
                <a:spcPts val="0"/>
              </a:spcBef>
              <a:spcAft>
                <a:spcPts val="0"/>
              </a:spcAft>
              <a:buSzPts val="1400"/>
              <a:buChar char="◇"/>
            </a:pPr>
            <a:r>
              <a:rPr lang="en" sz="1600" dirty="0"/>
              <a:t>Sleeping problems</a:t>
            </a:r>
          </a:p>
          <a:p>
            <a:pPr marL="457200" lvl="0" indent="-317500" algn="l" rtl="0">
              <a:lnSpc>
                <a:spcPct val="150000"/>
              </a:lnSpc>
              <a:spcBef>
                <a:spcPts val="0"/>
              </a:spcBef>
              <a:spcAft>
                <a:spcPts val="0"/>
              </a:spcAft>
              <a:buSzPts val="1400"/>
              <a:buChar char="◇"/>
            </a:pPr>
            <a:r>
              <a:rPr lang="en" sz="1600" dirty="0"/>
              <a:t>Musculo-skeletal problems</a:t>
            </a:r>
          </a:p>
          <a:p>
            <a:pPr marL="457200" lvl="0" indent="-317500" algn="l" rtl="0">
              <a:lnSpc>
                <a:spcPct val="150000"/>
              </a:lnSpc>
              <a:spcBef>
                <a:spcPts val="0"/>
              </a:spcBef>
              <a:spcAft>
                <a:spcPts val="0"/>
              </a:spcAft>
              <a:buSzPts val="1400"/>
              <a:buChar char="◇"/>
            </a:pPr>
            <a:r>
              <a:rPr lang="en" sz="1600" dirty="0"/>
              <a:t>Obesity</a:t>
            </a:r>
          </a:p>
          <a:p>
            <a:pPr marL="139700" lvl="0" indent="0" algn="l" rtl="0">
              <a:spcBef>
                <a:spcPts val="0"/>
              </a:spcBef>
              <a:spcAft>
                <a:spcPts val="0"/>
              </a:spcAft>
              <a:buSzPts val="1400"/>
              <a:buNone/>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052" name="Picture 4">
            <a:extLst>
              <a:ext uri="{FF2B5EF4-FFF2-40B4-BE49-F238E27FC236}">
                <a16:creationId xmlns:a16="http://schemas.microsoft.com/office/drawing/2014/main" id="{06E5F0BC-A586-4B0D-8299-CB8A07D597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06" t="3801" r="19221" b="-3801"/>
          <a:stretch/>
        </p:blipFill>
        <p:spPr bwMode="auto">
          <a:xfrm>
            <a:off x="5160929" y="1741799"/>
            <a:ext cx="2163762" cy="2163762"/>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18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779302" y="226289"/>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t>Impact on mental health</a:t>
            </a:r>
            <a:endParaRPr sz="2800" b="1" dirty="0"/>
          </a:p>
        </p:txBody>
      </p:sp>
      <p:sp>
        <p:nvSpPr>
          <p:cNvPr id="373" name="Google Shape;373;p16"/>
          <p:cNvSpPr txBox="1">
            <a:spLocks noGrp="1"/>
          </p:cNvSpPr>
          <p:nvPr>
            <p:ph type="body" idx="1"/>
          </p:nvPr>
        </p:nvSpPr>
        <p:spPr>
          <a:xfrm>
            <a:off x="2001852" y="1729099"/>
            <a:ext cx="2900348" cy="2775115"/>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IN" sz="1600" dirty="0"/>
              <a:t>Depression</a:t>
            </a:r>
          </a:p>
          <a:p>
            <a:pPr marL="457200" lvl="0" indent="-317500" algn="l" rtl="0">
              <a:spcBef>
                <a:spcPts val="600"/>
              </a:spcBef>
              <a:spcAft>
                <a:spcPts val="0"/>
              </a:spcAft>
              <a:buSzPts val="1400"/>
              <a:buChar char="◇"/>
            </a:pPr>
            <a:r>
              <a:rPr lang="en-IN" sz="1600" dirty="0"/>
              <a:t>Anxiety</a:t>
            </a:r>
          </a:p>
          <a:p>
            <a:pPr marL="457200" lvl="0" indent="-317500" algn="l" rtl="0">
              <a:spcBef>
                <a:spcPts val="600"/>
              </a:spcBef>
              <a:spcAft>
                <a:spcPts val="0"/>
              </a:spcAft>
              <a:buSzPts val="1400"/>
              <a:buChar char="◇"/>
            </a:pPr>
            <a:r>
              <a:rPr lang="en-IN" sz="1600" dirty="0"/>
              <a:t>Stress</a:t>
            </a:r>
          </a:p>
          <a:p>
            <a:pPr marL="457200" lvl="0" indent="-317500" algn="l" rtl="0">
              <a:spcBef>
                <a:spcPts val="600"/>
              </a:spcBef>
              <a:spcAft>
                <a:spcPts val="0"/>
              </a:spcAft>
              <a:buSzPts val="1400"/>
              <a:buChar char="◇"/>
            </a:pPr>
            <a:r>
              <a:rPr lang="en-IN" sz="1600" dirty="0"/>
              <a:t>Insecurity</a:t>
            </a:r>
          </a:p>
          <a:p>
            <a:pPr marL="457200" lvl="0" indent="-317500" algn="l" rtl="0">
              <a:spcBef>
                <a:spcPts val="600"/>
              </a:spcBef>
              <a:spcAft>
                <a:spcPts val="0"/>
              </a:spcAft>
              <a:buSzPts val="1400"/>
              <a:buChar char="◇"/>
            </a:pPr>
            <a:r>
              <a:rPr lang="en-IN" sz="1600" dirty="0"/>
              <a:t>Restlessness</a:t>
            </a:r>
          </a:p>
          <a:p>
            <a:pPr marL="457200" lvl="0" indent="-317500" algn="l" rtl="0">
              <a:spcBef>
                <a:spcPts val="600"/>
              </a:spcBef>
              <a:spcAft>
                <a:spcPts val="0"/>
              </a:spcAft>
              <a:buSzPts val="1400"/>
              <a:buChar char="◇"/>
            </a:pPr>
            <a:r>
              <a:rPr lang="en-IN" sz="1600" dirty="0"/>
              <a:t>Addiction</a:t>
            </a:r>
          </a:p>
          <a:p>
            <a:pPr marL="457200" lvl="0" indent="-317500" algn="l" rtl="0">
              <a:spcBef>
                <a:spcPts val="600"/>
              </a:spcBef>
              <a:spcAft>
                <a:spcPts val="0"/>
              </a:spcAft>
              <a:buSzPts val="1400"/>
              <a:buChar char="◇"/>
            </a:pPr>
            <a:r>
              <a:rPr lang="en-IN" sz="1600" dirty="0"/>
              <a:t>Decreased attention span</a:t>
            </a:r>
            <a:endParaRPr sz="1600"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1028" name="Picture 4">
            <a:extLst>
              <a:ext uri="{FF2B5EF4-FFF2-40B4-BE49-F238E27FC236}">
                <a16:creationId xmlns:a16="http://schemas.microsoft.com/office/drawing/2014/main" id="{B1CEA25A-016D-4C84-BA2A-1F4C88FCD3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r="16667"/>
          <a:stretch/>
        </p:blipFill>
        <p:spPr bwMode="auto">
          <a:xfrm>
            <a:off x="5097266" y="1870074"/>
            <a:ext cx="2281433" cy="2281433"/>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6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779302" y="226289"/>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t>Impact on social health</a:t>
            </a:r>
            <a:endParaRPr sz="2800" b="1" dirty="0"/>
          </a:p>
        </p:txBody>
      </p:sp>
      <p:sp>
        <p:nvSpPr>
          <p:cNvPr id="373" name="Google Shape;373;p16"/>
          <p:cNvSpPr txBox="1">
            <a:spLocks noGrp="1"/>
          </p:cNvSpPr>
          <p:nvPr>
            <p:ph type="body" idx="1"/>
          </p:nvPr>
        </p:nvSpPr>
        <p:spPr>
          <a:xfrm>
            <a:off x="1632021" y="1569781"/>
            <a:ext cx="3766243" cy="2702127"/>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IN" sz="1600" dirty="0"/>
              <a:t>Decreased self esteem</a:t>
            </a:r>
          </a:p>
          <a:p>
            <a:pPr marL="457200" lvl="0" indent="-317500" algn="l" rtl="0">
              <a:spcBef>
                <a:spcPts val="600"/>
              </a:spcBef>
              <a:spcAft>
                <a:spcPts val="0"/>
              </a:spcAft>
              <a:buSzPts val="1400"/>
              <a:buChar char="◇"/>
            </a:pPr>
            <a:r>
              <a:rPr lang="en-IN" sz="1600" dirty="0"/>
              <a:t>Hampers people’s quality time with friends and family</a:t>
            </a:r>
          </a:p>
          <a:p>
            <a:pPr marL="457200" lvl="0" indent="-317500" algn="l" rtl="0">
              <a:spcBef>
                <a:spcPts val="600"/>
              </a:spcBef>
              <a:spcAft>
                <a:spcPts val="0"/>
              </a:spcAft>
              <a:buSzPts val="1400"/>
              <a:buChar char="◇"/>
            </a:pPr>
            <a:r>
              <a:rPr lang="en-IN" sz="1600" dirty="0"/>
              <a:t>Isolation</a:t>
            </a:r>
          </a:p>
          <a:p>
            <a:pPr marL="457200" lvl="0" indent="-317500" algn="l" rtl="0">
              <a:spcBef>
                <a:spcPts val="600"/>
              </a:spcBef>
              <a:spcAft>
                <a:spcPts val="0"/>
              </a:spcAft>
              <a:buSzPts val="1400"/>
              <a:buChar char="◇"/>
            </a:pPr>
            <a:r>
              <a:rPr lang="en-IN" sz="1600" dirty="0"/>
              <a:t>Increased comparison</a:t>
            </a:r>
          </a:p>
          <a:p>
            <a:pPr marL="457200" lvl="0" indent="-317500" algn="l" rtl="0">
              <a:spcBef>
                <a:spcPts val="600"/>
              </a:spcBef>
              <a:spcAft>
                <a:spcPts val="0"/>
              </a:spcAft>
              <a:buSzPts val="1400"/>
              <a:buChar char="◇"/>
            </a:pPr>
            <a:r>
              <a:rPr lang="en-IN" sz="1600" dirty="0"/>
              <a:t>Rise of disinformation</a:t>
            </a:r>
          </a:p>
          <a:p>
            <a:pPr marL="457200" lvl="0" indent="-317500" algn="l" rtl="0">
              <a:spcBef>
                <a:spcPts val="600"/>
              </a:spcBef>
              <a:spcAft>
                <a:spcPts val="0"/>
              </a:spcAft>
              <a:buSzPts val="1400"/>
              <a:buChar char="◇"/>
            </a:pPr>
            <a:r>
              <a:rPr lang="en-IN" sz="1600" dirty="0"/>
              <a:t>Cyberbullying</a:t>
            </a:r>
          </a:p>
          <a:p>
            <a:pPr marL="139700" lvl="0" indent="0" algn="l" rtl="0">
              <a:spcBef>
                <a:spcPts val="600"/>
              </a:spcBef>
              <a:spcAft>
                <a:spcPts val="0"/>
              </a:spcAft>
              <a:buSzPts val="1400"/>
              <a:buNone/>
            </a:pPr>
            <a:endParaRPr sz="1600"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074" name="Picture 2">
            <a:extLst>
              <a:ext uri="{FF2B5EF4-FFF2-40B4-BE49-F238E27FC236}">
                <a16:creationId xmlns:a16="http://schemas.microsoft.com/office/drawing/2014/main" id="{41B312AB-12C7-484A-B3CD-E5554DDCB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488" y="1342910"/>
            <a:ext cx="2959635" cy="1347953"/>
          </a:xfrm>
          <a:prstGeom prst="ellipse">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189BD5F-AF86-4853-ADF7-6FD35C55EC90}"/>
              </a:ext>
            </a:extLst>
          </p:cNvPr>
          <p:cNvSpPr txBox="1"/>
          <p:nvPr/>
        </p:nvSpPr>
        <p:spPr>
          <a:xfrm>
            <a:off x="5611488" y="2746684"/>
            <a:ext cx="3377473" cy="830997"/>
          </a:xfrm>
          <a:prstGeom prst="rect">
            <a:avLst/>
          </a:prstGeom>
          <a:noFill/>
        </p:spPr>
        <p:txBody>
          <a:bodyPr wrap="square">
            <a:spAutoFit/>
          </a:bodyPr>
          <a:lstStyle/>
          <a:p>
            <a:pPr algn="l"/>
            <a:r>
              <a:rPr lang="en-IN" sz="1600" b="1" i="0" dirty="0">
                <a:solidFill>
                  <a:schemeClr val="tx1"/>
                </a:solidFill>
                <a:effectLst/>
                <a:latin typeface="Muli"/>
              </a:rPr>
              <a:t>7 in 10 young people</a:t>
            </a:r>
            <a:r>
              <a:rPr lang="en-IN" sz="1600" b="0" i="0" dirty="0">
                <a:solidFill>
                  <a:schemeClr val="tx1"/>
                </a:solidFill>
                <a:effectLst/>
                <a:latin typeface="Muli"/>
              </a:rPr>
              <a:t> experience cyberbullying before they hit the age of 18.</a:t>
            </a:r>
          </a:p>
        </p:txBody>
      </p:sp>
    </p:spTree>
    <p:extLst>
      <p:ext uri="{BB962C8B-B14F-4D97-AF65-F5344CB8AC3E}">
        <p14:creationId xmlns:p14="http://schemas.microsoft.com/office/powerpoint/2010/main" val="2958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382294" y="571014"/>
            <a:ext cx="5454155"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t>Current available solutions</a:t>
            </a:r>
            <a:endParaRPr sz="2800" b="1" dirty="0"/>
          </a:p>
        </p:txBody>
      </p:sp>
      <p:sp>
        <p:nvSpPr>
          <p:cNvPr id="407" name="Google Shape;407;p19"/>
          <p:cNvSpPr txBox="1">
            <a:spLocks noGrp="1"/>
          </p:cNvSpPr>
          <p:nvPr>
            <p:ph type="body" idx="1"/>
          </p:nvPr>
        </p:nvSpPr>
        <p:spPr>
          <a:xfrm>
            <a:off x="1732699" y="1841073"/>
            <a:ext cx="2176800" cy="25449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IN" dirty="0"/>
              <a:t>Parental Control</a:t>
            </a:r>
          </a:p>
          <a:p>
            <a:pPr marL="0" lvl="0" indent="0" algn="l" rtl="0">
              <a:spcBef>
                <a:spcPts val="600"/>
              </a:spcBef>
              <a:spcAft>
                <a:spcPts val="0"/>
              </a:spcAft>
              <a:buNone/>
            </a:pPr>
            <a:endParaRPr lang="en-IN" dirty="0"/>
          </a:p>
          <a:p>
            <a:pPr marL="285750" indent="-285750">
              <a:buFont typeface="Wingdings" panose="05000000000000000000" pitchFamily="2" charset="2"/>
              <a:buChar char="Ø"/>
            </a:pPr>
            <a:r>
              <a:rPr lang="en-IN" dirty="0"/>
              <a:t>Screen Time</a:t>
            </a:r>
            <a:endParaRPr dirty="0"/>
          </a:p>
        </p:txBody>
      </p:sp>
      <p:sp>
        <p:nvSpPr>
          <p:cNvPr id="408" name="Google Shape;408;p19"/>
          <p:cNvSpPr txBox="1">
            <a:spLocks noGrp="1"/>
          </p:cNvSpPr>
          <p:nvPr>
            <p:ph type="body" idx="2"/>
          </p:nvPr>
        </p:nvSpPr>
        <p:spPr>
          <a:xfrm>
            <a:off x="4020972" y="1842333"/>
            <a:ext cx="2176800" cy="25449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IN" dirty="0"/>
              <a:t>App Timers</a:t>
            </a:r>
          </a:p>
          <a:p>
            <a:pPr marL="0" indent="0">
              <a:buNone/>
            </a:pPr>
            <a:endParaRPr lang="en-IN" dirty="0"/>
          </a:p>
          <a:p>
            <a:pPr marL="285750" indent="-285750">
              <a:buFont typeface="Wingdings" panose="05000000000000000000" pitchFamily="2" charset="2"/>
              <a:buChar char="Ø"/>
            </a:pPr>
            <a:r>
              <a:rPr lang="en-IN" dirty="0"/>
              <a:t>Dashboard</a:t>
            </a:r>
            <a:endParaRPr dirty="0"/>
          </a:p>
        </p:txBody>
      </p:sp>
      <p:sp>
        <p:nvSpPr>
          <p:cNvPr id="409" name="Google Shape;409;p19"/>
          <p:cNvSpPr txBox="1">
            <a:spLocks noGrp="1"/>
          </p:cNvSpPr>
          <p:nvPr>
            <p:ph type="body" idx="3"/>
          </p:nvPr>
        </p:nvSpPr>
        <p:spPr>
          <a:xfrm>
            <a:off x="6309245" y="1841073"/>
            <a:ext cx="2176800" cy="25449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 dirty="0"/>
              <a:t>Do </a:t>
            </a:r>
            <a:r>
              <a:rPr lang="en-IN" dirty="0"/>
              <a:t>Not Disturb Mode</a:t>
            </a:r>
          </a:p>
          <a:p>
            <a:pPr marL="285750" lvl="0" indent="-285750" algn="l" rtl="0">
              <a:spcBef>
                <a:spcPts val="600"/>
              </a:spcBef>
              <a:spcAft>
                <a:spcPts val="0"/>
              </a:spcAft>
              <a:buFont typeface="Wingdings" panose="05000000000000000000" pitchFamily="2" charset="2"/>
              <a:buChar char="Ø"/>
            </a:pPr>
            <a:endParaRPr lang="en-IN" dirty="0"/>
          </a:p>
          <a:p>
            <a:pPr marL="285750" lvl="0" indent="-285750" algn="l" rtl="0">
              <a:spcBef>
                <a:spcPts val="600"/>
              </a:spcBef>
              <a:spcAft>
                <a:spcPts val="0"/>
              </a:spcAft>
              <a:buFont typeface="Wingdings" panose="05000000000000000000" pitchFamily="2" charset="2"/>
              <a:buChar char="Ø"/>
            </a:pPr>
            <a:r>
              <a:rPr lang="en-IN" dirty="0"/>
              <a:t>Browser extensions that block ads</a:t>
            </a:r>
          </a:p>
          <a:p>
            <a:pPr marL="0" lvl="0" indent="0" algn="l" rtl="0">
              <a:spcBef>
                <a:spcPts val="600"/>
              </a:spcBef>
              <a:spcAft>
                <a:spcPts val="0"/>
              </a:spcAft>
              <a:buNone/>
            </a:pP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Rectangle 2">
            <a:extLst>
              <a:ext uri="{FF2B5EF4-FFF2-40B4-BE49-F238E27FC236}">
                <a16:creationId xmlns:a16="http://schemas.microsoft.com/office/drawing/2014/main" id="{A2C916BC-72F2-43EA-B812-A63BF5A2D4BD}"/>
              </a:ext>
            </a:extLst>
          </p:cNvPr>
          <p:cNvSpPr/>
          <p:nvPr/>
        </p:nvSpPr>
        <p:spPr>
          <a:xfrm>
            <a:off x="889309" y="3331784"/>
            <a:ext cx="7943161" cy="8588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Muli"/>
              </a:rPr>
              <a:t>The above solutions mainly focus on the applications, while the solution proposal mainly focuses on the individual users.</a:t>
            </a: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9106</TotalTime>
  <Words>696</Words>
  <Application>Microsoft Office PowerPoint</Application>
  <PresentationFormat>On-screen Show (16:9)</PresentationFormat>
  <Paragraphs>152</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Nixie One</vt:lpstr>
      <vt:lpstr>Wingdings</vt:lpstr>
      <vt:lpstr>Muli</vt:lpstr>
      <vt:lpstr>Courier New</vt:lpstr>
      <vt:lpstr>Arial</vt:lpstr>
      <vt:lpstr>Helvetica Neue</vt:lpstr>
      <vt:lpstr>Imogen template</vt:lpstr>
      <vt:lpstr>  The New Normal  Hackathon  </vt:lpstr>
      <vt:lpstr>PowerPoint Presentation</vt:lpstr>
      <vt:lpstr>PowerPoint Presentation</vt:lpstr>
      <vt:lpstr>Our digital lives</vt:lpstr>
      <vt:lpstr>The Problem</vt:lpstr>
      <vt:lpstr>Impact on physical health</vt:lpstr>
      <vt:lpstr>Impact on mental health</vt:lpstr>
      <vt:lpstr>Impact on social health</vt:lpstr>
      <vt:lpstr>Current available solutions</vt:lpstr>
      <vt:lpstr>Solution proposal</vt:lpstr>
      <vt:lpstr>PowerPoint Presentation</vt:lpstr>
      <vt:lpstr>PowerPoint Presentation</vt:lpstr>
      <vt:lpstr>Key features of the app</vt:lpstr>
      <vt:lpstr>Goals Settings Page  The users can set their goals as per their convenience. Accordingly, TechLiv monitors if the usage of the applications increases beyond the set thresholds.</vt:lpstr>
      <vt:lpstr>Digital Health Score Page  The chart shows the statistics of usage of apps. The total hrs spent on apps since the last login, total apps used and the app used maximum by the user are displayed on the screen.</vt:lpstr>
      <vt:lpstr>Change Avatar Page  Users can change their avatars’ icon </vt:lpstr>
      <vt:lpstr>About Us Page  Displaying information on what the app aims to achieve</vt:lpstr>
      <vt:lpstr>TechLiv will be built with</vt:lpstr>
      <vt:lpstr>TechLiv will help millions of people all across the globe live healthy lives</vt:lpstr>
      <vt:lpstr>TechLiv aims to restore balance in a technology – driven life</vt:lpstr>
      <vt:lpstr>The Future</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New Normal Hackathon   </dc:title>
  <dc:creator>Elveena</dc:creator>
  <cp:lastModifiedBy>Elveena Nongkhlaw</cp:lastModifiedBy>
  <cp:revision>5</cp:revision>
  <dcterms:modified xsi:type="dcterms:W3CDTF">2021-08-25T19:04:11Z</dcterms:modified>
</cp:coreProperties>
</file>