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DF0C-5566-7375-35A9-38C1618D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5134B-89D5-F729-540E-2B105698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EC9B3-F7D4-AAF8-A7F5-AF570AFD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B20B9-1578-9B7E-761D-701AB02E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40B8D-B581-2DDF-FEF5-76A115B8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380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A65B9-9A26-DC45-6DE5-325E26F1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CED1D2-F23E-0874-3586-7597DE12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6B0D5-9DAA-955B-0026-0570CB0A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E3AF9-E59B-57CC-53E9-7BE5B252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5B946-D146-49F0-AE81-4389A0F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69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C524E-D584-9D34-41AB-7E0EC59E5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808CC0-688B-751B-B283-5DA34488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7ED6-CD5D-1B2C-FECA-A2435675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5CA32-C4A0-1992-BA69-6ADED661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BE890-E31D-4FC5-DE10-35F0314A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3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1773-9522-81BF-B545-8C7AF214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658C6-1884-DEE1-62A0-3EE16FB1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71506-5D13-B0DD-A97A-A6DF48A5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654B2-5B78-27B9-81AC-2BBDF797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CBD5-6B42-E1C1-BAFC-1106FD76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6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F65C0-D97A-AA8B-D160-F0F49F5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0733A-3A6B-6E05-F8B6-0C9F5997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B04A4-59E1-F929-AFB3-BD6DEA1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9A311-3C59-0B45-DECD-6796721F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C0D51-D101-7E0E-00C7-54FDB3B8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46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9F49B-7DBC-45A7-AB64-905AE82C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D278F-4091-CF26-D3F1-257F14101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12C87-2823-F3B4-10A6-88C8A5B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A8B76-8B9F-C297-FA5A-CC915EFD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06C9BA-1519-D348-2150-3064705D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AAFC4-35E3-967C-32FC-0834AF71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7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D3D4A-87A5-2692-CCF1-DB39B947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3A168-EE89-4DEC-924D-F2E79473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87B63E-66D9-610E-80DB-E35F9A43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808DD4-F07A-57B7-290E-8B7A17CB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8EF92B-78B0-C5CF-4495-C29BA21E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C12178-A377-1679-BCC7-155040DB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866F9F-42D2-5751-F0D8-25A4C8C1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D3BCB3-8451-2F28-08EB-47EA437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27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E9AB-AF97-74E4-9B88-2B8612B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4EFE26-73B5-0A93-BEBD-779262FC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B66E2-1F60-4651-A9DF-61229B07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057E66-C065-1A29-798E-8194F991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873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387A7D-53EA-6DFF-4551-D77A29B4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86E31-9A33-1E15-547F-8B0C3A4D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7D3F7-A834-6CD0-8FB2-1899902C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33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5E11-3EB5-D951-B3A7-E9D7913C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21283-7979-B768-8774-B06B5771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155F83-18DD-DDD5-E47A-C5568AFE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3BB991-506F-52A3-5095-559DD457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91C82-337B-22AD-DA2E-0F7E6BCB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617588-C92F-7530-7FEF-D2580A66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0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A28B-817F-9A8C-146D-6F5C3FBE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FF0FBC-9760-2D2E-2FC1-181637A64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88F5E-E673-028D-F3E8-C88EA490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63AE6-39C4-EC3A-24C9-37775AD1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8F621-B1EF-F7E2-E07D-8D5E7B2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EC6EE-BA02-4F54-582F-A1D50ED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92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54CC35-D542-EAFD-99BA-78A3EF09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F5BB1-8988-C3FF-9D6F-60FA0C2F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7A9BC-0101-6E5C-032A-8CDD7AB1F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0082B-4817-4CE9-A70C-70A6CC1E448D}" type="datetimeFigureOut">
              <a:rPr lang="es-CL" smtClean="0"/>
              <a:t>12-05-2025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F04DAD-7B72-C0C3-1894-14ED3DE6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0AF5E-40BD-4B3B-0C34-2A70ED56B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5B4E9-8C7C-4F46-BDB4-85D26467140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FE1B1-6DD9-637E-065C-5EEE38DAE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3B23B-451E-806D-E59B-CA2C79DBB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018AC935-654A-D679-B353-E781534A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7" y="950260"/>
            <a:ext cx="10331106" cy="57230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DCA3A9-8F5D-4CB7-5E42-66916F5A7C6E}"/>
              </a:ext>
            </a:extLst>
          </p:cNvPr>
          <p:cNvSpPr txBox="1"/>
          <p:nvPr/>
        </p:nvSpPr>
        <p:spPr>
          <a:xfrm>
            <a:off x="2415941" y="231006"/>
            <a:ext cx="722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Portal de pagos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AAD87D-0ADB-3D46-F839-CFAF79C86010}"/>
              </a:ext>
            </a:extLst>
          </p:cNvPr>
          <p:cNvSpPr/>
          <p:nvPr/>
        </p:nvSpPr>
        <p:spPr>
          <a:xfrm>
            <a:off x="5370897" y="3429000"/>
            <a:ext cx="4389120" cy="60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17E7348-6461-EDC6-A8FD-A53B30D91838}"/>
              </a:ext>
            </a:extLst>
          </p:cNvPr>
          <p:cNvCxnSpPr/>
          <p:nvPr/>
        </p:nvCxnSpPr>
        <p:spPr>
          <a:xfrm>
            <a:off x="9760017" y="3714161"/>
            <a:ext cx="609468" cy="1385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C80527-8140-9D9A-5F33-5BF2C9DE1596}"/>
              </a:ext>
            </a:extLst>
          </p:cNvPr>
          <p:cNvSpPr txBox="1"/>
          <p:nvPr/>
        </p:nvSpPr>
        <p:spPr>
          <a:xfrm>
            <a:off x="9611074" y="5071621"/>
            <a:ext cx="1516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Se marca esta opción para utilizar el modo desarrollador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7A7097E5-5520-B225-B13F-2F9D8A63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0" y="476501"/>
            <a:ext cx="6486102" cy="61646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50B0A3-21AA-3A52-3BCA-4F657A89AAF5}"/>
              </a:ext>
            </a:extLst>
          </p:cNvPr>
          <p:cNvSpPr txBox="1"/>
          <p:nvPr/>
        </p:nvSpPr>
        <p:spPr>
          <a:xfrm>
            <a:off x="7786540" y="2726931"/>
            <a:ext cx="3799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como dentro de los parámetros ingresado en mi integración puse un </a:t>
            </a:r>
            <a:r>
              <a:rPr lang="es-MX" dirty="0" err="1"/>
              <a:t>webhook</a:t>
            </a:r>
            <a:r>
              <a:rPr lang="es-MX" dirty="0"/>
              <a:t> de prueba, nos llega la respuesta de confirmación de que la transacción fue realizada y de ese modo puedo capturar estos datos en otra plataforma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50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E4FED686-1669-20B7-64F5-86340FF8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41" y="704509"/>
            <a:ext cx="6281843" cy="578836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E813E67-7662-73C9-CDDC-C901C21165ED}"/>
              </a:ext>
            </a:extLst>
          </p:cNvPr>
          <p:cNvSpPr txBox="1"/>
          <p:nvPr/>
        </p:nvSpPr>
        <p:spPr>
          <a:xfrm>
            <a:off x="8179654" y="3407645"/>
            <a:ext cx="280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Ingresar datos para luego marcar continuar</a:t>
            </a:r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BC7188-1D42-0430-A3A1-B3632F289D95}"/>
              </a:ext>
            </a:extLst>
          </p:cNvPr>
          <p:cNvSpPr/>
          <p:nvPr/>
        </p:nvSpPr>
        <p:spPr>
          <a:xfrm>
            <a:off x="3987538" y="2356701"/>
            <a:ext cx="3497463" cy="2894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618C4B-E0EB-0A78-84F7-890D6CB050B8}"/>
              </a:ext>
            </a:extLst>
          </p:cNvPr>
          <p:cNvCxnSpPr>
            <a:endCxn id="7" idx="1"/>
          </p:cNvCxnSpPr>
          <p:nvPr/>
        </p:nvCxnSpPr>
        <p:spPr>
          <a:xfrm flipV="1">
            <a:off x="7485001" y="3730811"/>
            <a:ext cx="694653" cy="72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E39D8BF-8BA0-CE09-DA76-0CB6A32BD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54" y="285582"/>
            <a:ext cx="3507423" cy="6158644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95FC7A5-B71F-E8E5-D467-E9E849C96451}"/>
              </a:ext>
            </a:extLst>
          </p:cNvPr>
          <p:cNvSpPr/>
          <p:nvPr/>
        </p:nvSpPr>
        <p:spPr>
          <a:xfrm>
            <a:off x="2435192" y="4985886"/>
            <a:ext cx="2242685" cy="336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9E285-B638-D48B-8C32-63D1C58BFC72}"/>
              </a:ext>
            </a:extLst>
          </p:cNvPr>
          <p:cNvCxnSpPr>
            <a:stCxn id="6" idx="3"/>
          </p:cNvCxnSpPr>
          <p:nvPr/>
        </p:nvCxnSpPr>
        <p:spPr>
          <a:xfrm flipV="1">
            <a:off x="4677877" y="3355942"/>
            <a:ext cx="1418123" cy="1798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E1DE9E1-B684-D139-71FC-B1F39D9F2BC0}"/>
              </a:ext>
            </a:extLst>
          </p:cNvPr>
          <p:cNvSpPr txBox="1"/>
          <p:nvPr/>
        </p:nvSpPr>
        <p:spPr>
          <a:xfrm>
            <a:off x="6249971" y="2601798"/>
            <a:ext cx="323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Guardar datos bancarios a los cuales transferir y luego marcar a “Ir a mi Banco”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988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BDC07975-0B23-3600-B01E-F1A36288F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5" y="1253331"/>
            <a:ext cx="9174136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45903A-E976-F625-2D05-C5F0BD81712D}"/>
              </a:ext>
            </a:extLst>
          </p:cNvPr>
          <p:cNvSpPr txBox="1"/>
          <p:nvPr/>
        </p:nvSpPr>
        <p:spPr>
          <a:xfrm>
            <a:off x="1694046" y="231006"/>
            <a:ext cx="780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Nos </a:t>
            </a:r>
            <a:r>
              <a:rPr lang="es-MX" dirty="0" err="1"/>
              <a:t>envia</a:t>
            </a:r>
            <a:r>
              <a:rPr lang="es-MX" dirty="0"/>
              <a:t> a esta pagina que simula ser un portal bancario en donde ingresamos el </a:t>
            </a:r>
            <a:r>
              <a:rPr lang="es-MX" dirty="0" err="1"/>
              <a:t>rut</a:t>
            </a:r>
            <a:r>
              <a:rPr lang="es-MX" dirty="0"/>
              <a:t> y la contraseña que aparece en el mensaje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27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00792A4-925C-ADCB-27B7-C1CC55DC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0" y="429142"/>
            <a:ext cx="8286096" cy="592353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CA5E40-FFB7-B748-BFE3-9FE5F51071D2}"/>
              </a:ext>
            </a:extLst>
          </p:cNvPr>
          <p:cNvSpPr/>
          <p:nvPr/>
        </p:nvSpPr>
        <p:spPr>
          <a:xfrm>
            <a:off x="2512194" y="4254366"/>
            <a:ext cx="1751798" cy="23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688DAE0-9BE9-523F-E682-2A56196AA70C}"/>
              </a:ext>
            </a:extLst>
          </p:cNvPr>
          <p:cNvCxnSpPr/>
          <p:nvPr/>
        </p:nvCxnSpPr>
        <p:spPr>
          <a:xfrm flipH="1" flipV="1">
            <a:off x="1187777" y="3280528"/>
            <a:ext cx="1324417" cy="1102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F64C1E3-3CC9-9B89-CE5F-838A3BC22511}"/>
              </a:ext>
            </a:extLst>
          </p:cNvPr>
          <p:cNvSpPr txBox="1"/>
          <p:nvPr/>
        </p:nvSpPr>
        <p:spPr>
          <a:xfrm>
            <a:off x="434761" y="2357198"/>
            <a:ext cx="132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Dirigirse a esta opción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756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B725E1F-C37C-F5E1-7189-98761998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170080"/>
            <a:ext cx="6874406" cy="576495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4A9829-3CEF-5469-52D5-D48E1330F8E6}"/>
              </a:ext>
            </a:extLst>
          </p:cNvPr>
          <p:cNvSpPr txBox="1"/>
          <p:nvPr/>
        </p:nvSpPr>
        <p:spPr>
          <a:xfrm>
            <a:off x="7806088" y="2175310"/>
            <a:ext cx="4129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completa con los datos anteriormente guardados y es importante ingresar el monto de la transacción sino esta será rechazada.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Y luego se da enviar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00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4DD7075-EDD1-420D-EDB9-DE4A5F9B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" y="641717"/>
            <a:ext cx="6952087" cy="527672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02BD20-4B8C-9522-BEDC-854C263DE18E}"/>
              </a:ext>
            </a:extLst>
          </p:cNvPr>
          <p:cNvSpPr txBox="1"/>
          <p:nvPr/>
        </p:nvSpPr>
        <p:spPr>
          <a:xfrm>
            <a:off x="8229600" y="2743200"/>
            <a:ext cx="289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ingresa la clave de coordenadas cruzadas tal como simulan los portales bancarios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618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CAC26DFA-2023-B882-FFFD-2C0BB9C25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6" y="1027906"/>
            <a:ext cx="8221419" cy="432374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416E96-53B8-13DE-40E4-46272F96FDCB}"/>
              </a:ext>
            </a:extLst>
          </p:cNvPr>
          <p:cNvSpPr txBox="1"/>
          <p:nvPr/>
        </p:nvSpPr>
        <p:spPr>
          <a:xfrm>
            <a:off x="9452009" y="2752825"/>
            <a:ext cx="2040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El pago se encuentra verificado y aprobado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480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F37E8E31-E025-CAD8-9D57-5711074DE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1" y="812928"/>
            <a:ext cx="7408215" cy="47960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9C157C-CE8E-AF9B-FF42-196F28463B1C}"/>
              </a:ext>
            </a:extLst>
          </p:cNvPr>
          <p:cNvSpPr txBox="1"/>
          <p:nvPr/>
        </p:nvSpPr>
        <p:spPr>
          <a:xfrm>
            <a:off x="8568965" y="2505670"/>
            <a:ext cx="268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Adicionalmente mi código nos confirma que el pago fue aprobado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2078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158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Germán Felipe Ruiz Díaz</dc:creator>
  <cp:lastModifiedBy>Germán Felipe Ruiz Díaz</cp:lastModifiedBy>
  <cp:revision>1</cp:revision>
  <dcterms:created xsi:type="dcterms:W3CDTF">2025-05-13T03:46:24Z</dcterms:created>
  <dcterms:modified xsi:type="dcterms:W3CDTF">2025-05-13T03:59:30Z</dcterms:modified>
</cp:coreProperties>
</file>