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14.png"/><Relationship Id="rId10" Type="http://schemas.openxmlformats.org/officeDocument/2006/relationships/image" Target="../media/image1.png"/><Relationship Id="rId21" Type="http://schemas.openxmlformats.org/officeDocument/2006/relationships/image" Target="../media/image23.png"/><Relationship Id="rId13" Type="http://schemas.openxmlformats.org/officeDocument/2006/relationships/image" Target="../media/image1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5.png"/><Relationship Id="rId15" Type="http://schemas.openxmlformats.org/officeDocument/2006/relationships/image" Target="../media/image10.png"/><Relationship Id="rId14" Type="http://schemas.openxmlformats.org/officeDocument/2006/relationships/image" Target="../media/image6.png"/><Relationship Id="rId17" Type="http://schemas.openxmlformats.org/officeDocument/2006/relationships/image" Target="../media/image11.png"/><Relationship Id="rId16" Type="http://schemas.openxmlformats.org/officeDocument/2006/relationships/image" Target="../media/image9.png"/><Relationship Id="rId5" Type="http://schemas.openxmlformats.org/officeDocument/2006/relationships/image" Target="../media/image15.png"/><Relationship Id="rId19" Type="http://schemas.openxmlformats.org/officeDocument/2006/relationships/image" Target="../media/image22.png"/><Relationship Id="rId6" Type="http://schemas.openxmlformats.org/officeDocument/2006/relationships/image" Target="../media/image12.png"/><Relationship Id="rId18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3067000" y="4056439"/>
            <a:ext cx="60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3"/>
          <p:cNvSpPr/>
          <p:nvPr/>
        </p:nvSpPr>
        <p:spPr>
          <a:xfrm>
            <a:off x="2295150" y="2317250"/>
            <a:ext cx="1807800" cy="231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2520849" y="3638075"/>
            <a:ext cx="6767400" cy="894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rfil de mulher com preenchimento sólido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044" y="129043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uário com preenchimento sólido"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3444" y="1290431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3"/>
          <p:cNvCxnSpPr/>
          <p:nvPr/>
        </p:nvCxnSpPr>
        <p:spPr>
          <a:xfrm>
            <a:off x="2369740" y="2022613"/>
            <a:ext cx="0" cy="1822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3310645" y="2028908"/>
            <a:ext cx="0" cy="1822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3"/>
          <p:cNvCxnSpPr>
            <a:stCxn id="88" idx="2"/>
          </p:cNvCxnSpPr>
          <p:nvPr/>
        </p:nvCxnSpPr>
        <p:spPr>
          <a:xfrm rot="10800000">
            <a:off x="2369844" y="2197331"/>
            <a:ext cx="940800" cy="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2840192" y="2204831"/>
            <a:ext cx="0" cy="1822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adrão do plano de fundo&#10;&#10;Descrição gerada automaticamente com confiança média"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855" y="2295940"/>
            <a:ext cx="665177" cy="66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41097" y="3719459"/>
            <a:ext cx="731750" cy="73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Azure DevOps?" id="95" name="Google Shape;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7050" y="3783037"/>
            <a:ext cx="665175" cy="6046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4305248" y="4011600"/>
            <a:ext cx="2772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média" id="97" name="Google Shape;9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9998" y="3690849"/>
            <a:ext cx="1236093" cy="6489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4761420" y="4218457"/>
            <a:ext cx="6193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5636190" y="4001893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baixa" id="100" name="Google Shape;10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45548" y="3679930"/>
            <a:ext cx="621109" cy="6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5856388" y="4231273"/>
            <a:ext cx="7917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enho de uma placa&#10;&#10;Descrição gerada automaticamente com confiança média" id="102" name="Google Shape;10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69570" y="3454800"/>
            <a:ext cx="138474" cy="138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uma placa&#10;&#10;Descrição gerada automaticamente com confiança média" id="103" name="Google Shape;10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86865" y="3462392"/>
            <a:ext cx="138474" cy="138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04" name="Google Shape;104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62449" y="3977519"/>
            <a:ext cx="138473" cy="13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/>
          <p:nvPr/>
        </p:nvSpPr>
        <p:spPr>
          <a:xfrm>
            <a:off x="6597688" y="4001893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06" name="Google Shape;106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23947" y="3977519"/>
            <a:ext cx="138473" cy="13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2550898" y="1405356"/>
            <a:ext cx="7317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Dev’s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 rot="-5400000">
            <a:off x="2318505" y="3035968"/>
            <a:ext cx="79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enho preto e branco&#10;&#10;Descrição gerada automaticamente" id="109" name="Google Shape;109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01141" y="3708048"/>
            <a:ext cx="557403" cy="558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6943246" y="4179764"/>
            <a:ext cx="79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7643489" y="4011601"/>
            <a:ext cx="277200" cy="8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12" name="Google Shape;112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27833" y="3678980"/>
            <a:ext cx="793616" cy="5970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8101382" y="4194053"/>
            <a:ext cx="9962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3"/>
          <p:cNvCxnSpPr/>
          <p:nvPr/>
        </p:nvCxnSpPr>
        <p:spPr>
          <a:xfrm>
            <a:off x="5035612" y="3386139"/>
            <a:ext cx="1128306" cy="952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5045136" y="3386139"/>
            <a:ext cx="0" cy="591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6155609" y="3393281"/>
            <a:ext cx="0" cy="591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3780996" y="1753217"/>
            <a:ext cx="1786800" cy="1638600"/>
          </a:xfrm>
          <a:prstGeom prst="bentConnector3">
            <a:avLst>
              <a:gd fmla="val -117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3"/>
          <p:cNvSpPr txBox="1"/>
          <p:nvPr/>
        </p:nvSpPr>
        <p:spPr>
          <a:xfrm>
            <a:off x="3806126" y="1724756"/>
            <a:ext cx="225068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 é notificado para correção da falha</a:t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 rot="5400000">
            <a:off x="8430911" y="4862355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baixa" id="120" name="Google Shape;120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061510" y="5045811"/>
            <a:ext cx="1015985" cy="101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8166022" y="5867119"/>
            <a:ext cx="9962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22" name="Google Shape;122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00267" y="4581712"/>
            <a:ext cx="138473" cy="1384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uma placa&#10;&#10;Descrição gerada automaticamente com confiança média" id="123" name="Google Shape;12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87477" y="3462420"/>
            <a:ext cx="138474" cy="138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&#10;&#10;Descrição gerada automaticamente com confiança média" id="124" name="Google Shape;124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288202" y="2708006"/>
            <a:ext cx="537024" cy="53612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/>
        </p:nvSpPr>
        <p:spPr>
          <a:xfrm>
            <a:off x="8140622" y="3199804"/>
            <a:ext cx="9962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, Ícone&#10;&#10;Descrição gerada automaticamente" id="126" name="Google Shape;126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15892" y="2404195"/>
            <a:ext cx="238745" cy="2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 rot="-5400000">
            <a:off x="8437579" y="2423744"/>
            <a:ext cx="277186" cy="897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&#10;&#10;Descrição gerada automaticamente com confiança média" id="128" name="Google Shape;128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081495" y="1075642"/>
            <a:ext cx="1022260" cy="89666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8169650" y="1978693"/>
            <a:ext cx="9962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3"/>
          <p:cNvCxnSpPr>
            <a:stCxn id="128" idx="0"/>
            <a:endCxn id="107" idx="0"/>
          </p:cNvCxnSpPr>
          <p:nvPr/>
        </p:nvCxnSpPr>
        <p:spPr>
          <a:xfrm rot="5400000">
            <a:off x="5589775" y="-1597508"/>
            <a:ext cx="329700" cy="5676000"/>
          </a:xfrm>
          <a:prstGeom prst="bentConnector3">
            <a:avLst>
              <a:gd fmla="val -6933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13"/>
          <p:cNvSpPr txBox="1"/>
          <p:nvPr/>
        </p:nvSpPr>
        <p:spPr>
          <a:xfrm>
            <a:off x="6324093" y="3782480"/>
            <a:ext cx="71781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99,9% 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6168684" y="3378250"/>
            <a:ext cx="65362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99,8% </a:t>
            </a:r>
            <a:endParaRPr/>
          </a:p>
        </p:txBody>
      </p:sp>
      <p:pic>
        <p:nvPicPr>
          <p:cNvPr descr="Seta circular com preenchimento sólido" id="133" name="Google Shape;133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524399" y="1106759"/>
            <a:ext cx="136452" cy="136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3"/>
          <p:cNvCxnSpPr/>
          <p:nvPr/>
        </p:nvCxnSpPr>
        <p:spPr>
          <a:xfrm>
            <a:off x="2851062" y="2883903"/>
            <a:ext cx="0" cy="7490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3"/>
          <p:cNvSpPr txBox="1"/>
          <p:nvPr/>
        </p:nvSpPr>
        <p:spPr>
          <a:xfrm>
            <a:off x="2096298" y="6426773"/>
            <a:ext cx="391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Elves Sampaio Moura - Cleartech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3"/>
          <p:cNvCxnSpPr/>
          <p:nvPr/>
        </p:nvCxnSpPr>
        <p:spPr>
          <a:xfrm flipH="1">
            <a:off x="9369595" y="1523976"/>
            <a:ext cx="26260" cy="402982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9130508" y="5547454"/>
            <a:ext cx="2476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3"/>
          <p:cNvCxnSpPr/>
          <p:nvPr/>
        </p:nvCxnSpPr>
        <p:spPr>
          <a:xfrm rot="10800000">
            <a:off x="9097618" y="1530326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" name="Google Shape;139;p13"/>
          <p:cNvCxnSpPr/>
          <p:nvPr/>
        </p:nvCxnSpPr>
        <p:spPr>
          <a:xfrm>
            <a:off x="5035612" y="4757739"/>
            <a:ext cx="1128300" cy="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0" name="Google Shape;140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879450" y="4588300"/>
            <a:ext cx="304800" cy="42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83283" y="4493523"/>
            <a:ext cx="557400" cy="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447362" y="4634975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/>
        </p:nvSpPr>
        <p:spPr>
          <a:xfrm rot="-5398796">
            <a:off x="1724067" y="3047959"/>
            <a:ext cx="856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Manual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 rot="-5401850">
            <a:off x="2115400" y="3863400"/>
            <a:ext cx="55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Auto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 rot="5400000">
            <a:off x="8641638" y="3127613"/>
            <a:ext cx="1869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Feedbacks 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contínuos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