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11" Type="http://schemas.openxmlformats.org/officeDocument/2006/relationships/image" Target="../media/image22.png"/><Relationship Id="rId10" Type="http://schemas.openxmlformats.org/officeDocument/2006/relationships/image" Target="../media/image4.png"/><Relationship Id="rId21" Type="http://schemas.openxmlformats.org/officeDocument/2006/relationships/image" Target="../media/image6.png"/><Relationship Id="rId13" Type="http://schemas.openxmlformats.org/officeDocument/2006/relationships/image" Target="../media/image11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5" Type="http://schemas.openxmlformats.org/officeDocument/2006/relationships/image" Target="../media/image15.png"/><Relationship Id="rId14" Type="http://schemas.openxmlformats.org/officeDocument/2006/relationships/image" Target="../media/image7.png"/><Relationship Id="rId17" Type="http://schemas.openxmlformats.org/officeDocument/2006/relationships/image" Target="../media/image8.png"/><Relationship Id="rId16" Type="http://schemas.openxmlformats.org/officeDocument/2006/relationships/image" Target="../media/image14.png"/><Relationship Id="rId5" Type="http://schemas.openxmlformats.org/officeDocument/2006/relationships/image" Target="../media/image13.png"/><Relationship Id="rId19" Type="http://schemas.openxmlformats.org/officeDocument/2006/relationships/image" Target="../media/image16.png"/><Relationship Id="rId6" Type="http://schemas.openxmlformats.org/officeDocument/2006/relationships/image" Target="../media/image12.png"/><Relationship Id="rId18" Type="http://schemas.openxmlformats.org/officeDocument/2006/relationships/image" Target="../media/image10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520856" y="3638086"/>
            <a:ext cx="5619765" cy="8945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rfil de mulher com preenchimento sólido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044" y="129043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uário com preenchimento sólido"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3444" y="1290431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3"/>
          <p:cNvCxnSpPr/>
          <p:nvPr/>
        </p:nvCxnSpPr>
        <p:spPr>
          <a:xfrm>
            <a:off x="2369740" y="2022613"/>
            <a:ext cx="0" cy="18221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3310645" y="2028908"/>
            <a:ext cx="0" cy="18221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13"/>
          <p:cNvCxnSpPr>
            <a:stCxn id="86" idx="2"/>
          </p:cNvCxnSpPr>
          <p:nvPr/>
        </p:nvCxnSpPr>
        <p:spPr>
          <a:xfrm rot="10800000">
            <a:off x="2369844" y="2197331"/>
            <a:ext cx="940800" cy="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2840192" y="2204831"/>
            <a:ext cx="0" cy="18221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Padrão do plano de fundo&#10;&#10;Descrição gerada automaticamente com confiança média" id="91" name="Google Shape;9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0855" y="2295940"/>
            <a:ext cx="665177" cy="6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96244" y="359327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Azure DevOps?" id="93" name="Google Shape;93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25848" y="3690849"/>
            <a:ext cx="856778" cy="7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/>
          <p:nvPr/>
        </p:nvSpPr>
        <p:spPr>
          <a:xfrm>
            <a:off x="3188248" y="3961575"/>
            <a:ext cx="277186" cy="897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4300008" y="3966738"/>
            <a:ext cx="277186" cy="897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&#10;&#10;Descrição gerada automaticamente com confiança média" id="96" name="Google Shape;96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89998" y="3690849"/>
            <a:ext cx="1236092" cy="6489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4761420" y="4218457"/>
            <a:ext cx="6193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5636190" y="4001893"/>
            <a:ext cx="277186" cy="897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&#10;&#10;Descrição gerada automaticamente com confiança baixa" id="99" name="Google Shape;99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45548" y="3679930"/>
            <a:ext cx="621109" cy="62110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5856388" y="4231273"/>
            <a:ext cx="7917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enho de uma placa&#10;&#10;Descrição gerada automaticamente com confiança média" id="101" name="Google Shape;101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69570" y="3454800"/>
            <a:ext cx="138474" cy="138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enho de uma placa&#10;&#10;Descrição gerada automaticamente com confiança média" id="102" name="Google Shape;102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86865" y="3462392"/>
            <a:ext cx="138474" cy="138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103" name="Google Shape;103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462449" y="3977519"/>
            <a:ext cx="138473" cy="13847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/>
          <p:nvPr/>
        </p:nvSpPr>
        <p:spPr>
          <a:xfrm>
            <a:off x="6597688" y="4001893"/>
            <a:ext cx="277186" cy="897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05" name="Google Shape;105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23947" y="3977519"/>
            <a:ext cx="138473" cy="13847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/>
        </p:nvSpPr>
        <p:spPr>
          <a:xfrm>
            <a:off x="2550898" y="1405356"/>
            <a:ext cx="7317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Dev’s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 rot="-5400000">
            <a:off x="2318505" y="3035968"/>
            <a:ext cx="792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enho preto e branco&#10;&#10;Descrição gerada automaticamente" id="108" name="Google Shape;108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001141" y="3708048"/>
            <a:ext cx="557403" cy="558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6943246" y="4179764"/>
            <a:ext cx="7917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7643489" y="4011601"/>
            <a:ext cx="277200" cy="8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11" name="Google Shape;111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127833" y="3678980"/>
            <a:ext cx="793616" cy="59707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 txBox="1"/>
          <p:nvPr/>
        </p:nvSpPr>
        <p:spPr>
          <a:xfrm>
            <a:off x="8101382" y="4194053"/>
            <a:ext cx="9962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3"/>
          <p:cNvCxnSpPr/>
          <p:nvPr/>
        </p:nvCxnSpPr>
        <p:spPr>
          <a:xfrm>
            <a:off x="5035612" y="3386139"/>
            <a:ext cx="1128306" cy="952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13"/>
          <p:cNvCxnSpPr/>
          <p:nvPr/>
        </p:nvCxnSpPr>
        <p:spPr>
          <a:xfrm>
            <a:off x="5045136" y="3386139"/>
            <a:ext cx="0" cy="591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3"/>
          <p:cNvCxnSpPr/>
          <p:nvPr/>
        </p:nvCxnSpPr>
        <p:spPr>
          <a:xfrm>
            <a:off x="6155609" y="3393281"/>
            <a:ext cx="0" cy="591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13"/>
          <p:cNvCxnSpPr/>
          <p:nvPr/>
        </p:nvCxnSpPr>
        <p:spPr>
          <a:xfrm rot="10800000">
            <a:off x="3780996" y="1753217"/>
            <a:ext cx="1786800" cy="1638600"/>
          </a:xfrm>
          <a:prstGeom prst="bentConnector3">
            <a:avLst>
              <a:gd fmla="val -117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" name="Google Shape;117;p13"/>
          <p:cNvSpPr txBox="1"/>
          <p:nvPr/>
        </p:nvSpPr>
        <p:spPr>
          <a:xfrm>
            <a:off x="3806126" y="1724756"/>
            <a:ext cx="225068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 é notificado para correção da falha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3"/>
          <p:cNvSpPr/>
          <p:nvPr/>
        </p:nvSpPr>
        <p:spPr>
          <a:xfrm rot="5400000">
            <a:off x="8430911" y="4862355"/>
            <a:ext cx="277186" cy="897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&#10;&#10;Descrição gerada automaticamente com confiança baixa" id="119" name="Google Shape;119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061510" y="5045811"/>
            <a:ext cx="1015985" cy="101598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3"/>
          <p:cNvSpPr txBox="1"/>
          <p:nvPr/>
        </p:nvSpPr>
        <p:spPr>
          <a:xfrm>
            <a:off x="8166022" y="5867119"/>
            <a:ext cx="9962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21" name="Google Shape;121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00267" y="4581712"/>
            <a:ext cx="138473" cy="1384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enho de uma placa&#10;&#10;Descrição gerada automaticamente com confiança média" id="122" name="Google Shape;122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487477" y="3462420"/>
            <a:ext cx="138474" cy="138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&#10;&#10;Descrição gerada automaticamente com confiança média" id="123" name="Google Shape;123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288202" y="2708006"/>
            <a:ext cx="537024" cy="53612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3"/>
          <p:cNvSpPr txBox="1"/>
          <p:nvPr/>
        </p:nvSpPr>
        <p:spPr>
          <a:xfrm>
            <a:off x="8140622" y="3199804"/>
            <a:ext cx="9962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Rollback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, Ícone&#10;&#10;Descrição gerada automaticamente" id="125" name="Google Shape;125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715892" y="2404195"/>
            <a:ext cx="238745" cy="2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3"/>
          <p:cNvSpPr/>
          <p:nvPr/>
        </p:nvSpPr>
        <p:spPr>
          <a:xfrm rot="-5400000">
            <a:off x="8437579" y="2423744"/>
            <a:ext cx="277186" cy="897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&#10;&#10;Descrição gerada automaticamente com confiança média" id="127" name="Google Shape;127;p1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081495" y="1075642"/>
            <a:ext cx="1022260" cy="89666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 txBox="1"/>
          <p:nvPr/>
        </p:nvSpPr>
        <p:spPr>
          <a:xfrm>
            <a:off x="8169650" y="1978693"/>
            <a:ext cx="9962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3"/>
          <p:cNvCxnSpPr>
            <a:stCxn id="127" idx="0"/>
            <a:endCxn id="106" idx="0"/>
          </p:cNvCxnSpPr>
          <p:nvPr/>
        </p:nvCxnSpPr>
        <p:spPr>
          <a:xfrm rot="5400000">
            <a:off x="5589775" y="-1597508"/>
            <a:ext cx="329700" cy="5676000"/>
          </a:xfrm>
          <a:prstGeom prst="bentConnector3">
            <a:avLst>
              <a:gd fmla="val -6933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" name="Google Shape;130;p13"/>
          <p:cNvSpPr txBox="1"/>
          <p:nvPr/>
        </p:nvSpPr>
        <p:spPr>
          <a:xfrm>
            <a:off x="6324093" y="3782480"/>
            <a:ext cx="71781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99,9% </a:t>
            </a:r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6168684" y="3378250"/>
            <a:ext cx="65362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99,8% </a:t>
            </a:r>
            <a:endParaRPr/>
          </a:p>
        </p:txBody>
      </p:sp>
      <p:pic>
        <p:nvPicPr>
          <p:cNvPr descr="Seta circular com preenchimento sólido" id="132" name="Google Shape;132;p1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8524399" y="1106759"/>
            <a:ext cx="136452" cy="136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3"/>
          <p:cNvCxnSpPr/>
          <p:nvPr/>
        </p:nvCxnSpPr>
        <p:spPr>
          <a:xfrm>
            <a:off x="2851062" y="2883903"/>
            <a:ext cx="0" cy="74902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13"/>
          <p:cNvSpPr txBox="1"/>
          <p:nvPr/>
        </p:nvSpPr>
        <p:spPr>
          <a:xfrm>
            <a:off x="2096298" y="6426773"/>
            <a:ext cx="391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Elves Sampaio Moura - Cleartech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3"/>
          <p:cNvCxnSpPr/>
          <p:nvPr/>
        </p:nvCxnSpPr>
        <p:spPr>
          <a:xfrm flipH="1">
            <a:off x="9369595" y="1523976"/>
            <a:ext cx="26260" cy="402982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13"/>
          <p:cNvCxnSpPr/>
          <p:nvPr/>
        </p:nvCxnSpPr>
        <p:spPr>
          <a:xfrm>
            <a:off x="9130508" y="5547454"/>
            <a:ext cx="2476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13"/>
          <p:cNvCxnSpPr/>
          <p:nvPr/>
        </p:nvCxnSpPr>
        <p:spPr>
          <a:xfrm rot="10800000">
            <a:off x="9097618" y="1530326"/>
            <a:ext cx="30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" name="Google Shape;138;p13"/>
          <p:cNvCxnSpPr/>
          <p:nvPr/>
        </p:nvCxnSpPr>
        <p:spPr>
          <a:xfrm>
            <a:off x="5035612" y="4757739"/>
            <a:ext cx="1128300" cy="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9" name="Google Shape;139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879450" y="4588300"/>
            <a:ext cx="304800" cy="42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883283" y="4493523"/>
            <a:ext cx="557400" cy="5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447362" y="4634975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