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0" d="100"/>
          <a:sy n="300" d="100"/>
        </p:scale>
        <p:origin x="-14976" y="-8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8225A-FF2A-7FC7-5EDE-C5A53C4D7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7908BE-3CF2-9930-65DE-542FE179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567DA6-E287-AF20-40F4-5FCCAF0B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0BE2D2-3E89-2FB4-99AE-1F02E03F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19CF6-3DC5-FA65-E657-1FE60164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73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BBBB2-CF6E-4692-431B-E9AE4FE9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7EEA75-B7B5-A676-0626-6B885DD11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2E5519-4190-C11C-643A-750B100C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939AF2-D753-AC8B-A743-30F7E51A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3FB8A9-5476-02AB-0F91-9D167F41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15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9158C8-1473-3A55-6D50-A6DF170C3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D09752-A65E-25A0-8A80-C9E18E49C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B3EF2B-5C46-4219-A2BE-2BD1C06B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C82BB5-AF1D-7AB9-F1C8-FA1460DE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35889-3D50-CE95-CCEB-1AB2F7FC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3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A2AE1-DB73-FE02-633E-767ED56F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F65436-7398-971F-3352-6B95207C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125AC5-C65C-DFFC-8048-7BFABBD0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541F65-E310-B459-606F-01020887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970351-923C-88C0-342A-0E0F3C81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78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CB960-FFB3-A38C-BE2F-01E980CD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CCEB17-6CDB-AD30-7361-F78387248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94ED9F-DB1C-D685-2D91-F3B63FED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9465E7-BA36-DE44-2F31-3C695D68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36CB6-D50F-D0CA-E18D-B3EE5EEA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34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4E7C2-ED85-8EFF-AFEF-668AB57E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6BF87-89F4-BE48-03F9-F4518109A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87FB7-136B-A92F-DBF3-9C4A00BB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8540BE-204D-B177-7485-8DA270BD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C2ADDE-5A74-7F05-6067-79729D24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BE253B-517A-CC22-3B73-EC57A6BB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17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AECD4-2B6C-9867-6B31-769ACF3D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3D09F6-0221-BDED-2F32-F7BE3326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879353-EF2B-C4DF-474E-E5D61D9FE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79CE73-75E1-115F-4358-E7E1D8DE7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58A90D-2804-E4C7-F15E-6DBDAF5B2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35DB73-651A-89C6-1529-5F535280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2FFAFA-5788-EEA4-47B7-94F3AD39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A5476F-EBCD-C576-BA6E-EE70670E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E2FF3-DEC0-9AF3-5A13-F003A6D9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975681-D1C2-6A91-347C-87D02808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35A752-C36D-F714-369A-8CCC568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787EFA-FD4A-81A7-93EB-205EA247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56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AC6774-C3FB-F0FE-F956-E3F88463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B0B7BE-1AF2-BC6A-C46F-BA22EE14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83A094-1A4B-CCA5-8990-F121693F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71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AC8BE-3094-C0D8-A593-103A7940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EF4255-A64D-8B91-6F46-7CD23F8FF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A8E42D-D754-5DB0-7EB4-7B54B61D4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5B6C62-E996-BDCD-3A1A-448D3A9A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C318E5-FB15-C6D4-2AB0-5362D783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4C9CC8-F695-1C62-7DC8-6CE4461D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36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18003-9B60-56B4-FB96-7EAA57D0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C37DD2-A2CF-8052-F7F4-E2D6E5992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E98C18-C146-47B8-A4A3-546EED03A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900CAE-B67A-4E51-EDE7-B3F6DF1C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4B3A48-C097-21D7-D200-CC8B5CC2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308A48-B1B2-FBED-ED99-EC2FFCB4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01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89A471-07A0-DAF3-7A71-E404C460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643E9E-736D-83A0-C957-51344B7F9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A52BD9-69AE-B5B6-21E7-E4875E8AF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B1030-887B-42D1-B760-6BFB009E7F84}" type="datetimeFigureOut">
              <a:rPr lang="pt-BR" smtClean="0"/>
              <a:t>04/07/2023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6713E5-3C81-96A4-4A93-08551C4FE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ACB93F-872D-7EAE-6B7A-B3F427F10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71357-6FB2-4B67-A619-BFA10256D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05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2E9F4FAD-7702-6145-89C9-09A068121922}"/>
              </a:ext>
            </a:extLst>
          </p:cNvPr>
          <p:cNvSpPr/>
          <p:nvPr/>
        </p:nvSpPr>
        <p:spPr>
          <a:xfrm>
            <a:off x="2520856" y="3638086"/>
            <a:ext cx="5619765" cy="894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Perfil de mulher com preenchimento sólido">
            <a:extLst>
              <a:ext uri="{FF2B5EF4-FFF2-40B4-BE49-F238E27FC236}">
                <a16:creationId xmlns:a16="http://schemas.microsoft.com/office/drawing/2014/main" id="{8CCC0805-296B-B687-715D-323B28A5D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9044" y="1290431"/>
            <a:ext cx="914400" cy="914400"/>
          </a:xfrm>
          <a:prstGeom prst="rect">
            <a:avLst/>
          </a:prstGeom>
        </p:spPr>
      </p:pic>
      <p:pic>
        <p:nvPicPr>
          <p:cNvPr id="7" name="Gráfico 6" descr="Usuário com preenchimento sólido">
            <a:extLst>
              <a:ext uri="{FF2B5EF4-FFF2-40B4-BE49-F238E27FC236}">
                <a16:creationId xmlns:a16="http://schemas.microsoft.com/office/drawing/2014/main" id="{18E2E845-6B6B-FE4B-F319-715AFAEE2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3444" y="1290431"/>
            <a:ext cx="914400" cy="914400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8B58100-B37B-52EB-DFFD-4D928D86DC45}"/>
              </a:ext>
            </a:extLst>
          </p:cNvPr>
          <p:cNvCxnSpPr>
            <a:cxnSpLocks/>
          </p:cNvCxnSpPr>
          <p:nvPr/>
        </p:nvCxnSpPr>
        <p:spPr>
          <a:xfrm>
            <a:off x="2369740" y="2022613"/>
            <a:ext cx="0" cy="182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A69B132-1784-35B9-6A89-4869EDE19627}"/>
              </a:ext>
            </a:extLst>
          </p:cNvPr>
          <p:cNvCxnSpPr>
            <a:cxnSpLocks/>
          </p:cNvCxnSpPr>
          <p:nvPr/>
        </p:nvCxnSpPr>
        <p:spPr>
          <a:xfrm>
            <a:off x="3310645" y="2028908"/>
            <a:ext cx="0" cy="182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A4B1F29-3DF5-CD3B-60CF-8A8B372A6843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2369740" y="2197211"/>
            <a:ext cx="940904" cy="76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5B734D3-72EB-4C95-97A9-C191390A7CC4}"/>
              </a:ext>
            </a:extLst>
          </p:cNvPr>
          <p:cNvCxnSpPr>
            <a:cxnSpLocks/>
          </p:cNvCxnSpPr>
          <p:nvPr/>
        </p:nvCxnSpPr>
        <p:spPr>
          <a:xfrm>
            <a:off x="2840192" y="2204831"/>
            <a:ext cx="0" cy="182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agem 21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C143D99C-2271-47E2-7016-3A4A134B7C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55" y="2295940"/>
            <a:ext cx="665177" cy="66517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2D6FD2F-F3B1-EF2D-485B-3F6C7A516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244" y="35932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zure DevOps?">
            <a:extLst>
              <a:ext uri="{FF2B5EF4-FFF2-40B4-BE49-F238E27FC236}">
                <a16:creationId xmlns:a16="http://schemas.microsoft.com/office/drawing/2014/main" id="{5C6C273F-2A7C-35C0-12C5-BC786F83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48" y="3690849"/>
            <a:ext cx="856778" cy="77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E5710AFE-A678-7512-E75B-ACEF152F924F}"/>
              </a:ext>
            </a:extLst>
          </p:cNvPr>
          <p:cNvSpPr/>
          <p:nvPr/>
        </p:nvSpPr>
        <p:spPr>
          <a:xfrm>
            <a:off x="3188248" y="3961575"/>
            <a:ext cx="277186" cy="897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DE970AD4-06AA-BA7E-654D-159294E8935C}"/>
              </a:ext>
            </a:extLst>
          </p:cNvPr>
          <p:cNvSpPr/>
          <p:nvPr/>
        </p:nvSpPr>
        <p:spPr>
          <a:xfrm>
            <a:off x="4300008" y="3966738"/>
            <a:ext cx="277186" cy="897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 descr="Forma&#10;&#10;Descrição gerada automaticamente com confiança média">
            <a:extLst>
              <a:ext uri="{FF2B5EF4-FFF2-40B4-BE49-F238E27FC236}">
                <a16:creationId xmlns:a16="http://schemas.microsoft.com/office/drawing/2014/main" id="{C5B176EA-4357-7446-8D4E-BA8C260D68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998" y="3690849"/>
            <a:ext cx="1236092" cy="648949"/>
          </a:xfrm>
          <a:prstGeom prst="rect">
            <a:avLst/>
          </a:prstGeom>
        </p:spPr>
      </p:pic>
      <p:sp>
        <p:nvSpPr>
          <p:cNvPr id="1024" name="CaixaDeTexto 1023">
            <a:extLst>
              <a:ext uri="{FF2B5EF4-FFF2-40B4-BE49-F238E27FC236}">
                <a16:creationId xmlns:a16="http://schemas.microsoft.com/office/drawing/2014/main" id="{6B32CBEA-314A-36CD-4902-5C2273031FAF}"/>
              </a:ext>
            </a:extLst>
          </p:cNvPr>
          <p:cNvSpPr txBox="1"/>
          <p:nvPr/>
        </p:nvSpPr>
        <p:spPr>
          <a:xfrm>
            <a:off x="4761420" y="4218457"/>
            <a:ext cx="61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Build</a:t>
            </a:r>
            <a:endParaRPr lang="pt-BR" b="1" dirty="0"/>
          </a:p>
        </p:txBody>
      </p:sp>
      <p:sp>
        <p:nvSpPr>
          <p:cNvPr id="1025" name="Seta: para a Direita 1024">
            <a:extLst>
              <a:ext uri="{FF2B5EF4-FFF2-40B4-BE49-F238E27FC236}">
                <a16:creationId xmlns:a16="http://schemas.microsoft.com/office/drawing/2014/main" id="{82E3C21C-110E-768D-F392-13752393B757}"/>
              </a:ext>
            </a:extLst>
          </p:cNvPr>
          <p:cNvSpPr/>
          <p:nvPr/>
        </p:nvSpPr>
        <p:spPr>
          <a:xfrm>
            <a:off x="5636190" y="4001893"/>
            <a:ext cx="277186" cy="897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9" name="Imagem 1028" descr="Forma&#10;&#10;Descrição gerada automaticamente com confiança baixa">
            <a:extLst>
              <a:ext uri="{FF2B5EF4-FFF2-40B4-BE49-F238E27FC236}">
                <a16:creationId xmlns:a16="http://schemas.microsoft.com/office/drawing/2014/main" id="{B8C22B17-227F-A8CF-84F1-8A33369D91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548" y="3679930"/>
            <a:ext cx="621109" cy="621109"/>
          </a:xfrm>
          <a:prstGeom prst="rect">
            <a:avLst/>
          </a:prstGeom>
        </p:spPr>
      </p:pic>
      <p:sp>
        <p:nvSpPr>
          <p:cNvPr id="1031" name="CaixaDeTexto 1030">
            <a:extLst>
              <a:ext uri="{FF2B5EF4-FFF2-40B4-BE49-F238E27FC236}">
                <a16:creationId xmlns:a16="http://schemas.microsoft.com/office/drawing/2014/main" id="{A4581265-7383-ACC7-635E-C609F1E7EB30}"/>
              </a:ext>
            </a:extLst>
          </p:cNvPr>
          <p:cNvSpPr txBox="1"/>
          <p:nvPr/>
        </p:nvSpPr>
        <p:spPr>
          <a:xfrm>
            <a:off x="5856388" y="4231273"/>
            <a:ext cx="791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Testes</a:t>
            </a:r>
            <a:endParaRPr lang="pt-BR" b="1" dirty="0"/>
          </a:p>
        </p:txBody>
      </p:sp>
      <p:pic>
        <p:nvPicPr>
          <p:cNvPr id="1033" name="Imagem 1032" descr="Desenho de uma placa&#10;&#10;Descrição gerada automaticamente com confiança média">
            <a:extLst>
              <a:ext uri="{FF2B5EF4-FFF2-40B4-BE49-F238E27FC236}">
                <a16:creationId xmlns:a16="http://schemas.microsoft.com/office/drawing/2014/main" id="{27451C80-676C-43E1-B5FB-FDDE4DF3C7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70" y="3454800"/>
            <a:ext cx="138474" cy="138474"/>
          </a:xfrm>
          <a:prstGeom prst="rect">
            <a:avLst/>
          </a:prstGeom>
        </p:spPr>
      </p:pic>
      <p:pic>
        <p:nvPicPr>
          <p:cNvPr id="1034" name="Imagem 1033" descr="Desenho de uma placa&#10;&#10;Descrição gerada automaticamente com confiança média">
            <a:extLst>
              <a:ext uri="{FF2B5EF4-FFF2-40B4-BE49-F238E27FC236}">
                <a16:creationId xmlns:a16="http://schemas.microsoft.com/office/drawing/2014/main" id="{E88A4456-6E38-0EF1-F816-1FE5082DD3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865" y="3462392"/>
            <a:ext cx="138474" cy="138474"/>
          </a:xfrm>
          <a:prstGeom prst="rect">
            <a:avLst/>
          </a:prstGeom>
        </p:spPr>
      </p:pic>
      <p:pic>
        <p:nvPicPr>
          <p:cNvPr id="1036" name="Imagem 1035" descr="Ícone&#10;&#10;Descrição gerada automaticamente">
            <a:extLst>
              <a:ext uri="{FF2B5EF4-FFF2-40B4-BE49-F238E27FC236}">
                <a16:creationId xmlns:a16="http://schemas.microsoft.com/office/drawing/2014/main" id="{2265E721-791F-7E66-0760-2D7B833C24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49" y="3977519"/>
            <a:ext cx="138473" cy="138473"/>
          </a:xfrm>
          <a:prstGeom prst="rect">
            <a:avLst/>
          </a:prstGeom>
        </p:spPr>
      </p:pic>
      <p:sp>
        <p:nvSpPr>
          <p:cNvPr id="1037" name="Seta: para a Direita 1036">
            <a:extLst>
              <a:ext uri="{FF2B5EF4-FFF2-40B4-BE49-F238E27FC236}">
                <a16:creationId xmlns:a16="http://schemas.microsoft.com/office/drawing/2014/main" id="{0BFD826F-0F42-B230-1007-E4F9A197156C}"/>
              </a:ext>
            </a:extLst>
          </p:cNvPr>
          <p:cNvSpPr/>
          <p:nvPr/>
        </p:nvSpPr>
        <p:spPr>
          <a:xfrm>
            <a:off x="6597688" y="4001893"/>
            <a:ext cx="277186" cy="897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8" name="Imagem 1037" descr="Ícone&#10;&#10;Descrição gerada automaticamente">
            <a:extLst>
              <a:ext uri="{FF2B5EF4-FFF2-40B4-BE49-F238E27FC236}">
                <a16:creationId xmlns:a16="http://schemas.microsoft.com/office/drawing/2014/main" id="{E45E03C5-0199-7EC4-A14E-DA0E1C395F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47" y="3977519"/>
            <a:ext cx="138473" cy="138473"/>
          </a:xfrm>
          <a:prstGeom prst="rect">
            <a:avLst/>
          </a:prstGeom>
        </p:spPr>
      </p:pic>
      <p:sp>
        <p:nvSpPr>
          <p:cNvPr id="1041" name="CaixaDeTexto 1040">
            <a:extLst>
              <a:ext uri="{FF2B5EF4-FFF2-40B4-BE49-F238E27FC236}">
                <a16:creationId xmlns:a16="http://schemas.microsoft.com/office/drawing/2014/main" id="{B6A9CFEB-293E-9E69-7AE8-1605F5902744}"/>
              </a:ext>
            </a:extLst>
          </p:cNvPr>
          <p:cNvSpPr txBox="1"/>
          <p:nvPr/>
        </p:nvSpPr>
        <p:spPr>
          <a:xfrm>
            <a:off x="2550898" y="1405356"/>
            <a:ext cx="731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Dev’s</a:t>
            </a:r>
            <a:endParaRPr lang="pt-BR" b="1" dirty="0"/>
          </a:p>
        </p:txBody>
      </p:sp>
      <p:sp>
        <p:nvSpPr>
          <p:cNvPr id="1042" name="CaixaDeTexto 1041">
            <a:extLst>
              <a:ext uri="{FF2B5EF4-FFF2-40B4-BE49-F238E27FC236}">
                <a16:creationId xmlns:a16="http://schemas.microsoft.com/office/drawing/2014/main" id="{ABD316FF-FFD5-8307-BA77-9B8DA2158339}"/>
              </a:ext>
            </a:extLst>
          </p:cNvPr>
          <p:cNvSpPr txBox="1"/>
          <p:nvPr/>
        </p:nvSpPr>
        <p:spPr>
          <a:xfrm rot="16200000">
            <a:off x="2394720" y="3035884"/>
            <a:ext cx="792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Commit</a:t>
            </a:r>
            <a:endParaRPr lang="pt-BR" sz="1400" b="1" dirty="0"/>
          </a:p>
        </p:txBody>
      </p:sp>
      <p:pic>
        <p:nvPicPr>
          <p:cNvPr id="1044" name="Imagem 1043" descr="Desenho preto e branco&#10;&#10;Descrição gerada automaticamente">
            <a:extLst>
              <a:ext uri="{FF2B5EF4-FFF2-40B4-BE49-F238E27FC236}">
                <a16:creationId xmlns:a16="http://schemas.microsoft.com/office/drawing/2014/main" id="{AF47BACE-899B-C6D2-B201-DE76ECA290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41" y="3708048"/>
            <a:ext cx="557403" cy="558541"/>
          </a:xfrm>
          <a:prstGeom prst="rect">
            <a:avLst/>
          </a:prstGeom>
        </p:spPr>
      </p:pic>
      <p:sp>
        <p:nvSpPr>
          <p:cNvPr id="1045" name="CaixaDeTexto 1044">
            <a:extLst>
              <a:ext uri="{FF2B5EF4-FFF2-40B4-BE49-F238E27FC236}">
                <a16:creationId xmlns:a16="http://schemas.microsoft.com/office/drawing/2014/main" id="{6B5E17D9-5959-1DB2-14C9-A338EF457A79}"/>
              </a:ext>
            </a:extLst>
          </p:cNvPr>
          <p:cNvSpPr txBox="1"/>
          <p:nvPr/>
        </p:nvSpPr>
        <p:spPr>
          <a:xfrm>
            <a:off x="6943246" y="4179764"/>
            <a:ext cx="791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Deploy</a:t>
            </a:r>
            <a:endParaRPr lang="pt-BR" b="1" dirty="0"/>
          </a:p>
        </p:txBody>
      </p:sp>
      <p:sp>
        <p:nvSpPr>
          <p:cNvPr id="1047" name="Seta: para a Direita 1046">
            <a:extLst>
              <a:ext uri="{FF2B5EF4-FFF2-40B4-BE49-F238E27FC236}">
                <a16:creationId xmlns:a16="http://schemas.microsoft.com/office/drawing/2014/main" id="{EFF2A1DA-2495-60D3-A664-FE05A94B9B54}"/>
              </a:ext>
            </a:extLst>
          </p:cNvPr>
          <p:cNvSpPr/>
          <p:nvPr/>
        </p:nvSpPr>
        <p:spPr>
          <a:xfrm>
            <a:off x="7795889" y="4011601"/>
            <a:ext cx="277186" cy="897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48" name="Imagem 1047" descr="Ícone&#10;&#10;Descrição gerada automaticamente">
            <a:extLst>
              <a:ext uri="{FF2B5EF4-FFF2-40B4-BE49-F238E27FC236}">
                <a16:creationId xmlns:a16="http://schemas.microsoft.com/office/drawing/2014/main" id="{60237BEC-58FB-A010-ADD6-BFD9D4360D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148" y="3987227"/>
            <a:ext cx="138473" cy="138473"/>
          </a:xfrm>
          <a:prstGeom prst="rect">
            <a:avLst/>
          </a:prstGeom>
        </p:spPr>
      </p:pic>
      <p:pic>
        <p:nvPicPr>
          <p:cNvPr id="1064" name="Imagem 1063" descr="Ícone&#10;&#10;Descrição gerada automaticamente">
            <a:extLst>
              <a:ext uri="{FF2B5EF4-FFF2-40B4-BE49-F238E27FC236}">
                <a16:creationId xmlns:a16="http://schemas.microsoft.com/office/drawing/2014/main" id="{2F2FE11D-A3FA-F55E-F4FA-51BABC2987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833" y="3678980"/>
            <a:ext cx="793616" cy="597078"/>
          </a:xfrm>
          <a:prstGeom prst="rect">
            <a:avLst/>
          </a:prstGeom>
        </p:spPr>
      </p:pic>
      <p:sp>
        <p:nvSpPr>
          <p:cNvPr id="1065" name="CaixaDeTexto 1064">
            <a:extLst>
              <a:ext uri="{FF2B5EF4-FFF2-40B4-BE49-F238E27FC236}">
                <a16:creationId xmlns:a16="http://schemas.microsoft.com/office/drawing/2014/main" id="{EF8CA2CF-E535-0AA6-8987-CAFACAFDE6CE}"/>
              </a:ext>
            </a:extLst>
          </p:cNvPr>
          <p:cNvSpPr txBox="1"/>
          <p:nvPr/>
        </p:nvSpPr>
        <p:spPr>
          <a:xfrm>
            <a:off x="8101382" y="4194053"/>
            <a:ext cx="99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Feedback</a:t>
            </a:r>
            <a:endParaRPr lang="pt-BR" b="1" dirty="0"/>
          </a:p>
        </p:txBody>
      </p:sp>
      <p:cxnSp>
        <p:nvCxnSpPr>
          <p:cNvPr id="1067" name="Conector reto 1066">
            <a:extLst>
              <a:ext uri="{FF2B5EF4-FFF2-40B4-BE49-F238E27FC236}">
                <a16:creationId xmlns:a16="http://schemas.microsoft.com/office/drawing/2014/main" id="{0192011A-0AD4-F696-28BB-435FD23E749C}"/>
              </a:ext>
            </a:extLst>
          </p:cNvPr>
          <p:cNvCxnSpPr>
            <a:cxnSpLocks/>
          </p:cNvCxnSpPr>
          <p:nvPr/>
        </p:nvCxnSpPr>
        <p:spPr>
          <a:xfrm>
            <a:off x="5035612" y="3386139"/>
            <a:ext cx="1128306" cy="9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9" name="Conector reto 1068">
            <a:extLst>
              <a:ext uri="{FF2B5EF4-FFF2-40B4-BE49-F238E27FC236}">
                <a16:creationId xmlns:a16="http://schemas.microsoft.com/office/drawing/2014/main" id="{C3CC5A02-1585-2CE3-693F-BFA2CAB606D0}"/>
              </a:ext>
            </a:extLst>
          </p:cNvPr>
          <p:cNvCxnSpPr>
            <a:cxnSpLocks/>
          </p:cNvCxnSpPr>
          <p:nvPr/>
        </p:nvCxnSpPr>
        <p:spPr>
          <a:xfrm>
            <a:off x="5045136" y="3386139"/>
            <a:ext cx="0" cy="59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2" name="Conector reto 1071">
            <a:extLst>
              <a:ext uri="{FF2B5EF4-FFF2-40B4-BE49-F238E27FC236}">
                <a16:creationId xmlns:a16="http://schemas.microsoft.com/office/drawing/2014/main" id="{24DA96FC-0567-4148-D1A1-E7B5E81696E2}"/>
              </a:ext>
            </a:extLst>
          </p:cNvPr>
          <p:cNvCxnSpPr>
            <a:cxnSpLocks/>
          </p:cNvCxnSpPr>
          <p:nvPr/>
        </p:nvCxnSpPr>
        <p:spPr>
          <a:xfrm>
            <a:off x="6155609" y="3393281"/>
            <a:ext cx="0" cy="59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6" name="Conector: Angulado 1075">
            <a:extLst>
              <a:ext uri="{FF2B5EF4-FFF2-40B4-BE49-F238E27FC236}">
                <a16:creationId xmlns:a16="http://schemas.microsoft.com/office/drawing/2014/main" id="{C49C6018-97DF-18D4-0295-418ABCC435A6}"/>
              </a:ext>
            </a:extLst>
          </p:cNvPr>
          <p:cNvCxnSpPr>
            <a:cxnSpLocks/>
          </p:cNvCxnSpPr>
          <p:nvPr/>
        </p:nvCxnSpPr>
        <p:spPr>
          <a:xfrm rot="10800000">
            <a:off x="3781095" y="1753309"/>
            <a:ext cx="1786701" cy="1638508"/>
          </a:xfrm>
          <a:prstGeom prst="bentConnector3">
            <a:avLst>
              <a:gd name="adj1" fmla="val -117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9" name="CaixaDeTexto 1078">
            <a:extLst>
              <a:ext uri="{FF2B5EF4-FFF2-40B4-BE49-F238E27FC236}">
                <a16:creationId xmlns:a16="http://schemas.microsoft.com/office/drawing/2014/main" id="{1DC04F6D-65DB-3D4F-391A-0D37F7938BAB}"/>
              </a:ext>
            </a:extLst>
          </p:cNvPr>
          <p:cNvSpPr txBox="1"/>
          <p:nvPr/>
        </p:nvSpPr>
        <p:spPr>
          <a:xfrm>
            <a:off x="3806126" y="1724756"/>
            <a:ext cx="22506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/>
              <a:t>Dev é notificado para correção da falha</a:t>
            </a:r>
            <a:endParaRPr lang="pt-BR" sz="900" b="1" dirty="0"/>
          </a:p>
        </p:txBody>
      </p:sp>
      <p:sp>
        <p:nvSpPr>
          <p:cNvPr id="1081" name="Seta: para a Direita 1080">
            <a:extLst>
              <a:ext uri="{FF2B5EF4-FFF2-40B4-BE49-F238E27FC236}">
                <a16:creationId xmlns:a16="http://schemas.microsoft.com/office/drawing/2014/main" id="{2F0D8B02-167F-BE7A-0A24-5FC1CFC31A0B}"/>
              </a:ext>
            </a:extLst>
          </p:cNvPr>
          <p:cNvSpPr/>
          <p:nvPr/>
        </p:nvSpPr>
        <p:spPr>
          <a:xfrm rot="5400000">
            <a:off x="8430911" y="4862355"/>
            <a:ext cx="277186" cy="897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83" name="Imagem 1082" descr="Forma&#10;&#10;Descrição gerada automaticamente com confiança baixa">
            <a:extLst>
              <a:ext uri="{FF2B5EF4-FFF2-40B4-BE49-F238E27FC236}">
                <a16:creationId xmlns:a16="http://schemas.microsoft.com/office/drawing/2014/main" id="{FBE0E881-5E2A-AEAB-C521-24DEE602EFB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10" y="5045811"/>
            <a:ext cx="1015985" cy="1015985"/>
          </a:xfrm>
          <a:prstGeom prst="rect">
            <a:avLst/>
          </a:prstGeom>
        </p:spPr>
      </p:pic>
      <p:sp>
        <p:nvSpPr>
          <p:cNvPr id="1084" name="CaixaDeTexto 1083">
            <a:extLst>
              <a:ext uri="{FF2B5EF4-FFF2-40B4-BE49-F238E27FC236}">
                <a16:creationId xmlns:a16="http://schemas.microsoft.com/office/drawing/2014/main" id="{CB21B5F0-8087-B566-041D-090DD9CE56CD}"/>
              </a:ext>
            </a:extLst>
          </p:cNvPr>
          <p:cNvSpPr txBox="1"/>
          <p:nvPr/>
        </p:nvSpPr>
        <p:spPr>
          <a:xfrm>
            <a:off x="8166022" y="5867119"/>
            <a:ext cx="99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Release</a:t>
            </a:r>
            <a:endParaRPr lang="pt-BR" b="1" dirty="0"/>
          </a:p>
        </p:txBody>
      </p:sp>
      <p:pic>
        <p:nvPicPr>
          <p:cNvPr id="1085" name="Imagem 1084" descr="Ícone&#10;&#10;Descrição gerada automaticamente">
            <a:extLst>
              <a:ext uri="{FF2B5EF4-FFF2-40B4-BE49-F238E27FC236}">
                <a16:creationId xmlns:a16="http://schemas.microsoft.com/office/drawing/2014/main" id="{260E9DE5-4F76-D42D-C2E9-B6C3612543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267" y="4581712"/>
            <a:ext cx="138473" cy="138473"/>
          </a:xfrm>
          <a:prstGeom prst="rect">
            <a:avLst/>
          </a:prstGeom>
        </p:spPr>
      </p:pic>
      <p:pic>
        <p:nvPicPr>
          <p:cNvPr id="1086" name="Imagem 1085" descr="Desenho de uma placa&#10;&#10;Descrição gerada automaticamente com confiança média">
            <a:extLst>
              <a:ext uri="{FF2B5EF4-FFF2-40B4-BE49-F238E27FC236}">
                <a16:creationId xmlns:a16="http://schemas.microsoft.com/office/drawing/2014/main" id="{D59430FB-0268-3B02-A443-99CF339D46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77" y="3462420"/>
            <a:ext cx="138474" cy="138474"/>
          </a:xfrm>
          <a:prstGeom prst="rect">
            <a:avLst/>
          </a:prstGeom>
        </p:spPr>
      </p:pic>
      <p:pic>
        <p:nvPicPr>
          <p:cNvPr id="1088" name="Imagem 1087" descr="Forma&#10;&#10;Descrição gerada automaticamente com confiança média">
            <a:extLst>
              <a:ext uri="{FF2B5EF4-FFF2-40B4-BE49-F238E27FC236}">
                <a16:creationId xmlns:a16="http://schemas.microsoft.com/office/drawing/2014/main" id="{669CA715-0343-C4A0-1E0D-4DF90CB80C1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202" y="2708006"/>
            <a:ext cx="537024" cy="536128"/>
          </a:xfrm>
          <a:prstGeom prst="rect">
            <a:avLst/>
          </a:prstGeom>
        </p:spPr>
      </p:pic>
      <p:sp>
        <p:nvSpPr>
          <p:cNvPr id="1089" name="CaixaDeTexto 1088">
            <a:extLst>
              <a:ext uri="{FF2B5EF4-FFF2-40B4-BE49-F238E27FC236}">
                <a16:creationId xmlns:a16="http://schemas.microsoft.com/office/drawing/2014/main" id="{620F35D2-BB85-FBAC-58A2-823EF19C2D2F}"/>
              </a:ext>
            </a:extLst>
          </p:cNvPr>
          <p:cNvSpPr txBox="1"/>
          <p:nvPr/>
        </p:nvSpPr>
        <p:spPr>
          <a:xfrm>
            <a:off x="8140622" y="3199804"/>
            <a:ext cx="99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Rollback</a:t>
            </a:r>
            <a:endParaRPr lang="pt-BR" b="1" dirty="0"/>
          </a:p>
        </p:txBody>
      </p:sp>
      <p:pic>
        <p:nvPicPr>
          <p:cNvPr id="1092" name="Imagem 1091" descr="Logotipo, Ícone&#10;&#10;Descrição gerada automaticamente">
            <a:extLst>
              <a:ext uri="{FF2B5EF4-FFF2-40B4-BE49-F238E27FC236}">
                <a16:creationId xmlns:a16="http://schemas.microsoft.com/office/drawing/2014/main" id="{ADAF1F25-42F6-BE4E-6A4F-49A0BAFC322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92" y="2404195"/>
            <a:ext cx="238745" cy="237750"/>
          </a:xfrm>
          <a:prstGeom prst="rect">
            <a:avLst/>
          </a:prstGeom>
        </p:spPr>
      </p:pic>
      <p:sp>
        <p:nvSpPr>
          <p:cNvPr id="1097" name="Seta: para a Direita 1096">
            <a:extLst>
              <a:ext uri="{FF2B5EF4-FFF2-40B4-BE49-F238E27FC236}">
                <a16:creationId xmlns:a16="http://schemas.microsoft.com/office/drawing/2014/main" id="{24819683-FBBF-082C-5658-E48366699E71}"/>
              </a:ext>
            </a:extLst>
          </p:cNvPr>
          <p:cNvSpPr/>
          <p:nvPr/>
        </p:nvSpPr>
        <p:spPr>
          <a:xfrm rot="16200000">
            <a:off x="8437579" y="2423744"/>
            <a:ext cx="277186" cy="897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99" name="Imagem 1098" descr="Forma&#10;&#10;Descrição gerada automaticamente com confiança média">
            <a:extLst>
              <a:ext uri="{FF2B5EF4-FFF2-40B4-BE49-F238E27FC236}">
                <a16:creationId xmlns:a16="http://schemas.microsoft.com/office/drawing/2014/main" id="{32007FB3-3A23-8B2D-F9E9-7C4F9C82FF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495" y="1075642"/>
            <a:ext cx="1022260" cy="896668"/>
          </a:xfrm>
          <a:prstGeom prst="rect">
            <a:avLst/>
          </a:prstGeom>
        </p:spPr>
      </p:pic>
      <p:sp>
        <p:nvSpPr>
          <p:cNvPr id="1100" name="CaixaDeTexto 1099">
            <a:extLst>
              <a:ext uri="{FF2B5EF4-FFF2-40B4-BE49-F238E27FC236}">
                <a16:creationId xmlns:a16="http://schemas.microsoft.com/office/drawing/2014/main" id="{D213A06D-FC4D-9554-8DB9-4F0A2680DACD}"/>
              </a:ext>
            </a:extLst>
          </p:cNvPr>
          <p:cNvSpPr txBox="1"/>
          <p:nvPr/>
        </p:nvSpPr>
        <p:spPr>
          <a:xfrm>
            <a:off x="8169650" y="1978693"/>
            <a:ext cx="99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Planning</a:t>
            </a:r>
            <a:endParaRPr lang="pt-BR" b="1" dirty="0"/>
          </a:p>
        </p:txBody>
      </p:sp>
      <p:cxnSp>
        <p:nvCxnSpPr>
          <p:cNvPr id="1104" name="Conector: Angulado 1103">
            <a:extLst>
              <a:ext uri="{FF2B5EF4-FFF2-40B4-BE49-F238E27FC236}">
                <a16:creationId xmlns:a16="http://schemas.microsoft.com/office/drawing/2014/main" id="{FED3D27C-B5AE-391F-EE31-C6BAB8423334}"/>
              </a:ext>
            </a:extLst>
          </p:cNvPr>
          <p:cNvCxnSpPr>
            <a:cxnSpLocks/>
            <a:stCxn id="1099" idx="0"/>
            <a:endCxn id="1041" idx="0"/>
          </p:cNvCxnSpPr>
          <p:nvPr/>
        </p:nvCxnSpPr>
        <p:spPr>
          <a:xfrm rot="16200000" flipH="1" flipV="1">
            <a:off x="5589841" y="-1597429"/>
            <a:ext cx="329714" cy="5675855"/>
          </a:xfrm>
          <a:prstGeom prst="bentConnector3">
            <a:avLst>
              <a:gd name="adj1" fmla="val -693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8" name="CaixaDeTexto 1107">
            <a:extLst>
              <a:ext uri="{FF2B5EF4-FFF2-40B4-BE49-F238E27FC236}">
                <a16:creationId xmlns:a16="http://schemas.microsoft.com/office/drawing/2014/main" id="{8F35D361-8D20-FDCF-55FD-CE090195F69A}"/>
              </a:ext>
            </a:extLst>
          </p:cNvPr>
          <p:cNvSpPr txBox="1"/>
          <p:nvPr/>
        </p:nvSpPr>
        <p:spPr>
          <a:xfrm>
            <a:off x="6324093" y="3782480"/>
            <a:ext cx="717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&gt;= 99,9% </a:t>
            </a:r>
          </a:p>
        </p:txBody>
      </p:sp>
      <p:sp>
        <p:nvSpPr>
          <p:cNvPr id="1109" name="CaixaDeTexto 1108">
            <a:extLst>
              <a:ext uri="{FF2B5EF4-FFF2-40B4-BE49-F238E27FC236}">
                <a16:creationId xmlns:a16="http://schemas.microsoft.com/office/drawing/2014/main" id="{EA73C183-68DC-CA33-BDFF-6E1129D52BC2}"/>
              </a:ext>
            </a:extLst>
          </p:cNvPr>
          <p:cNvSpPr txBox="1"/>
          <p:nvPr/>
        </p:nvSpPr>
        <p:spPr>
          <a:xfrm>
            <a:off x="6168684" y="3378250"/>
            <a:ext cx="653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&lt; 99,8% </a:t>
            </a:r>
          </a:p>
        </p:txBody>
      </p:sp>
      <p:pic>
        <p:nvPicPr>
          <p:cNvPr id="1111" name="Gráfico 1110" descr="Seta circular com preenchimento sólido">
            <a:extLst>
              <a:ext uri="{FF2B5EF4-FFF2-40B4-BE49-F238E27FC236}">
                <a16:creationId xmlns:a16="http://schemas.microsoft.com/office/drawing/2014/main" id="{11BCDFD0-3309-A5D3-46A2-301F333885F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524399" y="1106759"/>
            <a:ext cx="136452" cy="136452"/>
          </a:xfrm>
          <a:prstGeom prst="rect">
            <a:avLst/>
          </a:prstGeom>
        </p:spPr>
      </p:pic>
      <p:cxnSp>
        <p:nvCxnSpPr>
          <p:cNvPr id="1117" name="Conector reto 1116">
            <a:extLst>
              <a:ext uri="{FF2B5EF4-FFF2-40B4-BE49-F238E27FC236}">
                <a16:creationId xmlns:a16="http://schemas.microsoft.com/office/drawing/2014/main" id="{DB7D993C-269D-F3E1-163C-9A59B4CB068D}"/>
              </a:ext>
            </a:extLst>
          </p:cNvPr>
          <p:cNvCxnSpPr>
            <a:cxnSpLocks/>
          </p:cNvCxnSpPr>
          <p:nvPr/>
        </p:nvCxnSpPr>
        <p:spPr>
          <a:xfrm>
            <a:off x="2851062" y="2883903"/>
            <a:ext cx="0" cy="749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B85D724-BCF7-20D3-5974-B9EC65112583}"/>
              </a:ext>
            </a:extLst>
          </p:cNvPr>
          <p:cNvSpPr txBox="1"/>
          <p:nvPr/>
        </p:nvSpPr>
        <p:spPr>
          <a:xfrm>
            <a:off x="2550898" y="6205673"/>
            <a:ext cx="3915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Elves Sampaio Moura - </a:t>
            </a:r>
            <a:r>
              <a:rPr lang="pt-BR" sz="1400" dirty="0" err="1"/>
              <a:t>Cleartech</a:t>
            </a:r>
            <a:endParaRPr lang="pt-BR" sz="140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5075A64-6923-31C1-38CE-4B34D620D954}"/>
              </a:ext>
            </a:extLst>
          </p:cNvPr>
          <p:cNvCxnSpPr>
            <a:cxnSpLocks/>
          </p:cNvCxnSpPr>
          <p:nvPr/>
        </p:nvCxnSpPr>
        <p:spPr>
          <a:xfrm flipH="1">
            <a:off x="9369595" y="1523976"/>
            <a:ext cx="26260" cy="402982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CBCBBDD-63D2-FE10-E3B6-DBDD3E46A247}"/>
              </a:ext>
            </a:extLst>
          </p:cNvPr>
          <p:cNvCxnSpPr/>
          <p:nvPr/>
        </p:nvCxnSpPr>
        <p:spPr>
          <a:xfrm>
            <a:off x="9130508" y="5547454"/>
            <a:ext cx="247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CE69EA3-163A-1F42-E630-D72C9E03AFD2}"/>
              </a:ext>
            </a:extLst>
          </p:cNvPr>
          <p:cNvCxnSpPr/>
          <p:nvPr/>
        </p:nvCxnSpPr>
        <p:spPr>
          <a:xfrm flipH="1">
            <a:off x="9097618" y="1530326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52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Elves Sampaio Moura</dc:creator>
  <cp:lastModifiedBy>Elves Sampaio Moura</cp:lastModifiedBy>
  <cp:revision>3</cp:revision>
  <dcterms:created xsi:type="dcterms:W3CDTF">2023-07-04T19:18:31Z</dcterms:created>
  <dcterms:modified xsi:type="dcterms:W3CDTF">2023-07-04T21:25:37Z</dcterms:modified>
</cp:coreProperties>
</file>