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8" r:id="rId13"/>
    <p:sldId id="267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69497-D569-452F-8491-CF132A94D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6210F3-3A1F-4D43-A88E-1D89CCF81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76728-766C-45C1-83EA-E5BE4435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3732-EA3D-477E-A42D-10F5DB98EB22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499771-909D-4A46-90B0-B209C41D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48445F-10E3-49D0-AD1C-16C38A4D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0A4E-B8CC-4802-BF04-D4782AF835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79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89B2E-9118-4C91-BCBA-387BF7CC4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AA86CA-365B-4D34-A0CF-009CBC11A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F022EC-730F-492F-ABB8-49AA3E74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3732-EA3D-477E-A42D-10F5DB98EB22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A9D88F-800B-4CB5-82AF-5E2BB4A4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0BA0D4-6EDC-49DC-94EC-62243E29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0A4E-B8CC-4802-BF04-D4782AF835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336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21CB7E-A57E-4651-98F2-4BAE7A5D1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130A03-DCA5-4217-8AE9-EA72CE5A6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BC2273-2CFC-4C5E-8C3A-98524BA9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3732-EA3D-477E-A42D-10F5DB98EB22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7B67A-BE8A-4926-8DF5-7203C57F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37EF68-EC64-4672-8C75-01F8DC7D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0A4E-B8CC-4802-BF04-D4782AF835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178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E2215-C326-4650-830D-EED18976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039F43-54C1-47C4-95C4-2B5FDD82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BAE33A-C8D2-4391-9EBA-69837F0E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3732-EA3D-477E-A42D-10F5DB98EB22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85C0AA-81DC-43C9-AC30-50620458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240A4B-DBB5-4DAA-BB00-3F16D30D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0A4E-B8CC-4802-BF04-D4782AF835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309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EACDE-DA4D-4AAE-804D-416487BC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E396E1-D976-4CAC-9F5E-3FC213FCF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EC128B-BB71-4816-B087-812550AB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3732-EA3D-477E-A42D-10F5DB98EB22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6768EA-F322-4391-84F3-B366E3EE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9BF1CF-E65C-469F-B1A3-7B7B08A0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0A4E-B8CC-4802-BF04-D4782AF835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086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47BDD-1B5E-4CC4-B7E6-1ADBA712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60CB75-5A77-4AEF-9025-4CDBF327E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BC7C19-C224-4331-AF3B-0F1AEE36F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ED1A0B-8B43-4F7A-93F5-CC4BF8F3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3732-EA3D-477E-A42D-10F5DB98EB22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16F10E-7601-4F8F-8934-BF233D70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68859D-1B34-4F8C-BC0C-36E1CCC5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0A4E-B8CC-4802-BF04-D4782AF835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745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9F701-E5B8-4FF5-B5BE-AF72FC8E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0D331-2E88-48CA-9408-D9871BA44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2D41EB-8BBC-49A4-A9AA-D09F54ED2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999AC0-CA69-4FD6-B7A0-CC2507166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2E61CC-3E8F-405F-8269-52E286FA4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3FBCB9-CBE2-430E-A7E5-BDE7B6BF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3732-EA3D-477E-A42D-10F5DB98EB22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D89695-FC94-4821-A94B-ABB512CA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2B0718-2599-43D7-A298-072F76BA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0A4E-B8CC-4802-BF04-D4782AF835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691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89950-3A75-43F7-AFEC-C3354078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4137E3-7892-4E80-8230-8C72549C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3732-EA3D-477E-A42D-10F5DB98EB22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60E667-2EEE-491F-B9F2-0B3871E3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EDD20F-93F4-42DB-84BE-BC28F9CB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0A4E-B8CC-4802-BF04-D4782AF835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336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FF1BDC-AED1-4116-8BE6-8A685322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3732-EA3D-477E-A42D-10F5DB98EB22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765582-E09B-48F9-9E37-B93D14CA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AC86D6-1817-4D08-AF93-A02832B8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0A4E-B8CC-4802-BF04-D4782AF835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294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173DE-B1BB-454E-8A1D-86394DF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BF487F-508D-4DE4-9C7C-B0D97E13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1B5A09-F6B9-4C6E-BD0D-A8AD5F474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53EF70-3D71-4D22-9BDD-3A82CD72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3732-EA3D-477E-A42D-10F5DB98EB22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5DB77E-87B5-4601-9494-FB370957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9314F8-5018-4378-8EA3-8CAB504A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0A4E-B8CC-4802-BF04-D4782AF835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402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23C65-4D97-48D0-B315-760BEAA7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7F34EF-7F84-447B-83F2-2494C8A74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08CA4E-A298-41FF-8F8E-4D5C8C132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327B78-D017-4014-95B3-8B322ECE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3732-EA3D-477E-A42D-10F5DB98EB22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54107B-2B68-45D2-AE0E-59D2ABEE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B852A7-11CD-4A67-9078-821CC843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0A4E-B8CC-4802-BF04-D4782AF835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499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456977-38DC-4F7E-A6F8-FA52412A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39F28A-9669-4C96-AFBF-DAEB0B176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98B5FA-7F5E-4FC5-8685-0055DEA51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3732-EA3D-477E-A42D-10F5DB98EB22}" type="datetimeFigureOut">
              <a:rPr lang="es-CO" smtClean="0"/>
              <a:t>19/05/2021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415D4-C554-4127-9B9D-020C437D8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4F0169-31F6-48DC-96A4-EA4C8A487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50A4E-B8CC-4802-BF04-D4782AF835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212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mzUqDmq7Wh1zjwT7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9A5D8-91D0-45B0-910D-475F0FCA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2486"/>
            <a:ext cx="10515600" cy="2852737"/>
          </a:xfrm>
        </p:spPr>
        <p:txBody>
          <a:bodyPr/>
          <a:lstStyle/>
          <a:p>
            <a:pPr algn="ctr"/>
            <a:r>
              <a:rPr lang="es-MX" dirty="0"/>
              <a:t>LANDING 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244350-8F6D-43AE-ABF8-8FDD2FC7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290750"/>
            <a:ext cx="10515600" cy="1500187"/>
          </a:xfrm>
        </p:spPr>
        <p:txBody>
          <a:bodyPr>
            <a:noAutofit/>
          </a:bodyPr>
          <a:lstStyle/>
          <a:p>
            <a:pPr algn="just"/>
            <a:r>
              <a:rPr lang="es-MX" dirty="0"/>
              <a:t>Se pretende realizar los siguientes ajustes de acuerdo a cada diapositiva con respecto al </a:t>
            </a:r>
            <a:r>
              <a:rPr lang="es-MX" dirty="0" err="1"/>
              <a:t>landing</a:t>
            </a:r>
            <a:r>
              <a:rPr lang="es-MX" dirty="0"/>
              <a:t> modelo, este ejercicio consiste en mostrar cada modulo “fotografía” actual, y  tiene un número rojo que indica en la  siguiente diapositiva el contenido que debe ser remplazado y la información por la que debe ser modificada. Las imágenes que deben usarse en cada modulo se encuentran en una carpeta nombradas como aparece en las indicaciones.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132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A2B1DA-E576-4752-8ECD-69ADE2AED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484299" cy="675860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0A16538-87C7-48EB-BCD6-6ACDA92AFB57}"/>
              </a:ext>
            </a:extLst>
          </p:cNvPr>
          <p:cNvSpPr/>
          <p:nvPr/>
        </p:nvSpPr>
        <p:spPr>
          <a:xfrm>
            <a:off x="2588535" y="2055864"/>
            <a:ext cx="126348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B08497-6C4A-4CD5-8084-B6540BE1B4BB}"/>
              </a:ext>
            </a:extLst>
          </p:cNvPr>
          <p:cNvSpPr txBox="1"/>
          <p:nvPr/>
        </p:nvSpPr>
        <p:spPr>
          <a:xfrm>
            <a:off x="-1563756" y="725918"/>
            <a:ext cx="63345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9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26005C7-6788-40FF-A3B0-B46F48112191}"/>
              </a:ext>
            </a:extLst>
          </p:cNvPr>
          <p:cNvSpPr txBox="1"/>
          <p:nvPr/>
        </p:nvSpPr>
        <p:spPr>
          <a:xfrm>
            <a:off x="-3038061" y="4562423"/>
            <a:ext cx="70700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9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s-ES" sz="9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263D44-6380-43F3-8397-5A4EE97D2870}"/>
              </a:ext>
            </a:extLst>
          </p:cNvPr>
          <p:cNvSpPr txBox="1"/>
          <p:nvPr/>
        </p:nvSpPr>
        <p:spPr>
          <a:xfrm>
            <a:off x="4374948" y="725918"/>
            <a:ext cx="70700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9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8C8596-DB68-40DA-A2A4-4F6E9F2FAB1B}"/>
              </a:ext>
            </a:extLst>
          </p:cNvPr>
          <p:cNvSpPr txBox="1"/>
          <p:nvPr/>
        </p:nvSpPr>
        <p:spPr>
          <a:xfrm>
            <a:off x="5675728" y="3133082"/>
            <a:ext cx="70700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9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8456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4E6681E-FC7C-44AD-A90E-DCB9A83197AD}"/>
              </a:ext>
            </a:extLst>
          </p:cNvPr>
          <p:cNvSpPr txBox="1"/>
          <p:nvPr/>
        </p:nvSpPr>
        <p:spPr>
          <a:xfrm>
            <a:off x="1126435" y="926021"/>
            <a:ext cx="10151164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MX" sz="2800" dirty="0"/>
              <a:t>Slider de la Izquierda con 3 imágenes </a:t>
            </a:r>
            <a:r>
              <a:rPr lang="es-MX" sz="2800" dirty="0">
                <a:solidFill>
                  <a:srgbClr val="FF0000"/>
                </a:solidFill>
              </a:rPr>
              <a:t>Fotografia11, Fotografia12, Fotografía13</a:t>
            </a:r>
          </a:p>
          <a:p>
            <a:pPr marL="342900" indent="-342900">
              <a:buAutoNum type="arabicPeriod"/>
            </a:pPr>
            <a:r>
              <a:rPr lang="es-MX" sz="2800" dirty="0"/>
              <a:t>Conceptos</a:t>
            </a:r>
          </a:p>
          <a:p>
            <a:pPr marL="342900" indent="-342900">
              <a:buAutoNum type="arabicPeriod"/>
            </a:pPr>
            <a:r>
              <a:rPr lang="es-MX" sz="2800" dirty="0"/>
              <a:t>Borrar ese texto</a:t>
            </a:r>
          </a:p>
          <a:p>
            <a:pPr marL="342900" indent="-342900">
              <a:buAutoNum type="arabicPeriod"/>
            </a:pPr>
            <a:r>
              <a:rPr lang="es-MX" sz="2800" dirty="0"/>
              <a:t>Parámetros</a:t>
            </a:r>
          </a:p>
          <a:p>
            <a:pPr marL="342900" indent="-342900">
              <a:buAutoNum type="arabicPeriod"/>
            </a:pPr>
            <a:r>
              <a:rPr lang="es-MX" sz="2800" dirty="0"/>
              <a:t>Slider de la derecha con 3 imágenes </a:t>
            </a:r>
            <a:r>
              <a:rPr lang="es-MX" sz="2800" dirty="0">
                <a:solidFill>
                  <a:srgbClr val="FF0000"/>
                </a:solidFill>
              </a:rPr>
              <a:t>Fotografia14, Fotografia15, Fotografia16</a:t>
            </a:r>
          </a:p>
          <a:p>
            <a:endParaRPr lang="es-MX" sz="1800" dirty="0"/>
          </a:p>
          <a:p>
            <a:pPr marL="342900" indent="-342900"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702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A684E76-013A-4627-A8AC-A32B6B81F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59" y="538989"/>
            <a:ext cx="11549082" cy="538473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7D364AE-203B-46F4-926A-A93B607F1106}"/>
              </a:ext>
            </a:extLst>
          </p:cNvPr>
          <p:cNvSpPr/>
          <p:nvPr/>
        </p:nvSpPr>
        <p:spPr>
          <a:xfrm>
            <a:off x="2793390" y="2308025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B2B186C-669B-4377-A359-ED35D0537D50}"/>
              </a:ext>
            </a:extLst>
          </p:cNvPr>
          <p:cNvSpPr/>
          <p:nvPr/>
        </p:nvSpPr>
        <p:spPr>
          <a:xfrm>
            <a:off x="4039095" y="4120274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9915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58355E0-B6C1-4271-A98B-BD6ACCFDB0D8}"/>
              </a:ext>
            </a:extLst>
          </p:cNvPr>
          <p:cNvSpPr txBox="1"/>
          <p:nvPr/>
        </p:nvSpPr>
        <p:spPr>
          <a:xfrm>
            <a:off x="1126435" y="926021"/>
            <a:ext cx="1015116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MX" sz="2800" dirty="0"/>
              <a:t>Para registrar tu cuento has clic aquí:</a:t>
            </a:r>
          </a:p>
          <a:p>
            <a:r>
              <a:rPr lang="es-MX" sz="2800" dirty="0">
                <a:hlinkClick r:id="rId2"/>
              </a:rPr>
              <a:t>https://forms.gle/mzUqDmq7Wh1zjwT7A</a:t>
            </a:r>
            <a:endParaRPr lang="es-MX" sz="2800" dirty="0"/>
          </a:p>
          <a:p>
            <a:endParaRPr lang="es-MX" sz="2800" dirty="0"/>
          </a:p>
          <a:p>
            <a:r>
              <a:rPr lang="es-MX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Número de celular para </a:t>
            </a:r>
            <a:r>
              <a:rPr lang="es-MX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whatsapp</a:t>
            </a:r>
            <a:r>
              <a:rPr lang="es-MX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autorizado </a:t>
            </a:r>
            <a:r>
              <a:rPr lang="es-C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3228216753.</a:t>
            </a:r>
          </a:p>
          <a:p>
            <a:endParaRPr lang="es-MX" sz="2800" dirty="0">
              <a:solidFill>
                <a:srgbClr val="FF0000"/>
              </a:solidFill>
            </a:endParaRPr>
          </a:p>
          <a:p>
            <a:endParaRPr lang="es-MX" sz="1800" dirty="0"/>
          </a:p>
          <a:p>
            <a:pPr marL="342900" indent="-342900"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1787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F5CA1-C369-499B-A526-56B31C98B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524EB2-8DE6-42FC-8B30-F7DC277DDC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0838169-E619-4E74-93EF-6532D7D02365}"/>
              </a:ext>
            </a:extLst>
          </p:cNvPr>
          <p:cNvSpPr txBox="1">
            <a:spLocks/>
          </p:cNvSpPr>
          <p:nvPr/>
        </p:nvSpPr>
        <p:spPr>
          <a:xfrm>
            <a:off x="1524000" y="10414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449908-630F-46D8-81AD-248B74696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8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6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A7AC1-D423-4ECC-8198-347C3612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1.Bienvenidos al VI concurso de microcuento y caricatura</a:t>
            </a:r>
            <a:br>
              <a:rPr lang="es-C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¿Cuál es tu cuento? </a:t>
            </a:r>
            <a:br>
              <a:rPr lang="es-C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C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poner logo del colegio ciudad verde.</a:t>
            </a:r>
            <a:b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0159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03D2F-F5EA-4420-817C-6032F921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57F849-EAE5-4780-82AA-E278DD372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9FA33F-96DF-4792-9948-BE728EB8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5564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0E94201-F65E-4174-B9BD-6B3D8ACF4D25}"/>
              </a:ext>
            </a:extLst>
          </p:cNvPr>
          <p:cNvSpPr/>
          <p:nvPr/>
        </p:nvSpPr>
        <p:spPr>
          <a:xfrm>
            <a:off x="831850" y="-382051"/>
            <a:ext cx="126348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s-ES" sz="16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45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BCA2-9C38-40E0-B751-0023D30A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Fotografía #1</a:t>
            </a:r>
            <a:b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VI CONCURSO DE MICROCUENTO Y CARICATURA ¿CUÁL ES TU CUENTO? CON MICROCUENTOS Y CARICATURAS NOS CONTARÁS, LO DIVERTIDA QUE ES LA VIDA, SI DE TU MENTE BROTA UNA HISTORIA CON TU MASCOTA.</a:t>
            </a:r>
            <a:b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Numero telefónico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wathsapp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3228216753</a:t>
            </a:r>
            <a:b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Inscríbete.</a:t>
            </a:r>
            <a:b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Fecha: 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convocatoria inicia el 15 de junio y finaliza el 16 de julio del 2021. El 31 de agosto es la premiación.</a:t>
            </a: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El estilo de la diapositiva dejarlo igual  </a:t>
            </a:r>
            <a:b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144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51B6FC4-C11D-4ABF-8A3A-EB024FDBF0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957BE32-ED27-47DF-8BF9-5335C838508E}"/>
              </a:ext>
            </a:extLst>
          </p:cNvPr>
          <p:cNvSpPr/>
          <p:nvPr/>
        </p:nvSpPr>
        <p:spPr>
          <a:xfrm>
            <a:off x="10460327" y="263892"/>
            <a:ext cx="126348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s-ES" sz="16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92F130-94DE-4735-8A82-AE70E714ED1C}"/>
              </a:ext>
            </a:extLst>
          </p:cNvPr>
          <p:cNvSpPr/>
          <p:nvPr/>
        </p:nvSpPr>
        <p:spPr>
          <a:xfrm>
            <a:off x="5258849" y="3596814"/>
            <a:ext cx="126348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s-ES" sz="16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541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12684-A7F9-4147-A966-B7406F09F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3" y="2500589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s-MX" sz="2400" dirty="0"/>
              <a:t>1. Fotografía de fondo, </a:t>
            </a:r>
            <a:r>
              <a:rPr lang="es-MX" sz="2400" dirty="0">
                <a:solidFill>
                  <a:srgbClr val="FF0000"/>
                </a:solidFill>
              </a:rPr>
              <a:t>Fotografia2</a:t>
            </a:r>
            <a:r>
              <a:rPr lang="es-MX" sz="2400" dirty="0"/>
              <a:t>.</a:t>
            </a: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2. Este concurso se promueve con el fin de potenciar las habilidades comunicativas en los niños, niñas,  jóvenes, padres de familia y demás comunidad educativa  de los Colegios Minuto de Dios y otros colegios invitados , mediante la participación en el VI concurso de microcuento y caricatura  ¿Cuál es tu cuento?, donde se explorarán sus habilidades como escritores, lectores y dibujantes.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15002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9DF22EB-82E9-4123-B4F0-35867E7F0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5" y="205407"/>
            <a:ext cx="11788775" cy="54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0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3DDA3-850B-4115-B4BC-4C8ADC14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68686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s-MX" sz="3100" dirty="0"/>
              <a:t>1. Creando ando “</a:t>
            </a:r>
            <a:r>
              <a:rPr lang="es-MX" sz="3100" dirty="0" err="1"/>
              <a:t>Pictocuento</a:t>
            </a:r>
            <a:r>
              <a:rPr lang="es-MX" sz="3100" dirty="0"/>
              <a:t>” Transición. </a:t>
            </a:r>
            <a:r>
              <a:rPr lang="es-MX" sz="3100" dirty="0">
                <a:solidFill>
                  <a:srgbClr val="FF0000"/>
                </a:solidFill>
              </a:rPr>
              <a:t>Fotografia3</a:t>
            </a:r>
            <a:br>
              <a:rPr lang="es-MX" sz="3100" dirty="0"/>
            </a:br>
            <a:r>
              <a:rPr lang="es-MX" sz="3100" dirty="0"/>
              <a:t>2. Contando ando “</a:t>
            </a:r>
            <a:r>
              <a:rPr lang="es-MX" sz="3100" dirty="0" err="1"/>
              <a:t>Pictocuento</a:t>
            </a:r>
            <a:r>
              <a:rPr lang="es-MX" sz="3100" dirty="0"/>
              <a:t>” 1° y 2°“</a:t>
            </a:r>
            <a:r>
              <a:rPr lang="es-MX" sz="3100" dirty="0">
                <a:solidFill>
                  <a:srgbClr val="FF0000"/>
                </a:solidFill>
              </a:rPr>
              <a:t>Fotografia4</a:t>
            </a:r>
            <a:br>
              <a:rPr lang="es-MX" sz="3100" dirty="0"/>
            </a:br>
            <a:r>
              <a:rPr lang="es-MX" sz="3100" dirty="0"/>
              <a:t>3. Escribiendo ando “</a:t>
            </a:r>
            <a:r>
              <a:rPr lang="es-MX" sz="3100" dirty="0" err="1"/>
              <a:t>Pictocuento</a:t>
            </a:r>
            <a:r>
              <a:rPr lang="es-MX" sz="3100" dirty="0"/>
              <a:t>- Microcuento” 3° y 4°.</a:t>
            </a:r>
            <a:r>
              <a:rPr lang="es-MX" sz="3100" dirty="0">
                <a:solidFill>
                  <a:srgbClr val="FF0000"/>
                </a:solidFill>
              </a:rPr>
              <a:t> Fotografia5</a:t>
            </a:r>
            <a:br>
              <a:rPr lang="es-MX" sz="3100" dirty="0"/>
            </a:br>
            <a:r>
              <a:rPr lang="es-MX" sz="3100" dirty="0"/>
              <a:t>4.Viviendo ando “Microcuento y Caricatura”</a:t>
            </a:r>
            <a:r>
              <a:rPr lang="es-MX" sz="3100" dirty="0">
                <a:solidFill>
                  <a:srgbClr val="FF0000"/>
                </a:solidFill>
              </a:rPr>
              <a:t> </a:t>
            </a:r>
            <a:r>
              <a:rPr lang="es-MX" sz="3100" dirty="0"/>
              <a:t>5° y 6°</a:t>
            </a:r>
            <a:r>
              <a:rPr lang="es-MX" sz="3100" dirty="0">
                <a:solidFill>
                  <a:srgbClr val="FF0000"/>
                </a:solidFill>
              </a:rPr>
              <a:t>Fotografia6</a:t>
            </a:r>
            <a:br>
              <a:rPr lang="es-MX" sz="3100" dirty="0"/>
            </a:br>
            <a:r>
              <a:rPr lang="es-MX" sz="3100" dirty="0"/>
              <a:t>5. ¡Dejando Huella! “Microcuento y caricatura”7° y 8°</a:t>
            </a:r>
            <a:r>
              <a:rPr lang="es-MX" sz="3100" dirty="0">
                <a:solidFill>
                  <a:srgbClr val="FF0000"/>
                </a:solidFill>
              </a:rPr>
              <a:t> Fotografia7</a:t>
            </a:r>
            <a:br>
              <a:rPr lang="es-MX" sz="3100" dirty="0"/>
            </a:br>
            <a:r>
              <a:rPr lang="es-MX" sz="3100" dirty="0"/>
              <a:t>6. ¡Memorias! “Microcuento y caricatura” 9°, 10° y 11°</a:t>
            </a:r>
            <a:r>
              <a:rPr lang="es-MX" sz="3100" dirty="0">
                <a:solidFill>
                  <a:srgbClr val="FF0000"/>
                </a:solidFill>
              </a:rPr>
              <a:t> Fotografia8</a:t>
            </a:r>
            <a:br>
              <a:rPr lang="es-MX" sz="3100" dirty="0"/>
            </a:br>
            <a:r>
              <a:rPr lang="es-MX" sz="3100" dirty="0"/>
              <a:t>7. ¡Una vida al servicio! “Microcuento y caricatura”</a:t>
            </a:r>
            <a:r>
              <a:rPr lang="es-MX" sz="3100" dirty="0">
                <a:solidFill>
                  <a:srgbClr val="FF0000"/>
                </a:solidFill>
              </a:rPr>
              <a:t> </a:t>
            </a:r>
            <a:r>
              <a:rPr lang="es-MX" sz="3100" dirty="0"/>
              <a:t>Servidores CEMID </a:t>
            </a:r>
            <a:r>
              <a:rPr lang="es-MX" sz="3100" dirty="0" err="1">
                <a:solidFill>
                  <a:srgbClr val="FF0000"/>
                </a:solidFill>
              </a:rPr>
              <a:t>Fotografia</a:t>
            </a:r>
            <a:r>
              <a:rPr lang="es-MX" sz="3100" dirty="0">
                <a:solidFill>
                  <a:srgbClr val="FF0000"/>
                </a:solidFill>
              </a:rPr>
              <a:t> 9</a:t>
            </a:r>
            <a:br>
              <a:rPr lang="es-MX" sz="3100" dirty="0"/>
            </a:br>
            <a:r>
              <a:rPr lang="es-MX" sz="3100" dirty="0"/>
              <a:t>8. ¡Historias para recordar! “Microcuento y caricatura "padres de familia y </a:t>
            </a:r>
            <a:r>
              <a:rPr lang="es-MX" sz="3100" dirty="0" err="1"/>
              <a:t>ex-alumnos</a:t>
            </a:r>
            <a:r>
              <a:rPr lang="es-MX" sz="4400" dirty="0">
                <a:solidFill>
                  <a:srgbClr val="FF0000"/>
                </a:solidFill>
              </a:rPr>
              <a:t> </a:t>
            </a:r>
            <a:r>
              <a:rPr lang="es-MX" sz="3100" dirty="0">
                <a:solidFill>
                  <a:srgbClr val="FF0000"/>
                </a:solidFill>
              </a:rPr>
              <a:t>Fotografia10</a:t>
            </a:r>
            <a:br>
              <a:rPr lang="es-MX" sz="4400" dirty="0">
                <a:solidFill>
                  <a:srgbClr val="FF0000"/>
                </a:solidFill>
              </a:rPr>
            </a:br>
            <a:r>
              <a:rPr lang="es-MX" sz="3100" dirty="0"/>
              <a:t>9. categorías </a:t>
            </a:r>
            <a:br>
              <a:rPr lang="es-MX" sz="4000" dirty="0"/>
            </a:br>
            <a:br>
              <a:rPr lang="es-MX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7381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485</Words>
  <Application>Microsoft Office PowerPoint</Application>
  <PresentationFormat>Panorámica</PresentationFormat>
  <Paragraphs>26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LANDING </vt:lpstr>
      <vt:lpstr>Presentación de PowerPoint</vt:lpstr>
      <vt:lpstr>1.Bienvenidos al VI concurso de microcuento y caricatura 2. ¿Cuál es tu cuento?   NOTA: poner logo del colegio ciudad verde. </vt:lpstr>
      <vt:lpstr>Presentación de PowerPoint</vt:lpstr>
      <vt:lpstr>1. Fotografía #1 2. VI CONCURSO DE MICROCUENTO Y CARICATURA ¿CUÁL ES TU CUENTO? CON MICROCUENTOS Y CARICATURAS NOS CONTARÁS, LO DIVERTIDA QUE ES LA VIDA, SI DE TU MENTE BROTA UNA HISTORIA CON TU MASCOTA. 3. Numero telefónico wathsapp 3228216753 4. Inscríbete. 5. Fecha: La convocatoria inicia el 15 de junio y finaliza el 16 de julio del 2021. El 31 de agosto es la premiación.  NOTA: El estilo de la diapositiva dejarlo igual   </vt:lpstr>
      <vt:lpstr>Presentación de PowerPoint</vt:lpstr>
      <vt:lpstr>1. Fotografía de fondo, Fotografia2.   2. Este concurso se promueve con el fin de potenciar las habilidades comunicativas en los niños, niñas,  jóvenes, padres de familia y demás comunidad educativa  de los Colegios Minuto de Dios y otros colegios invitados , mediante la participación en el VI concurso de microcuento y caricatura  ¿Cuál es tu cuento?, donde se explorarán sus habilidades como escritores, lectores y dibujantes.</vt:lpstr>
      <vt:lpstr>Presentación de PowerPoint</vt:lpstr>
      <vt:lpstr>1. Creando ando “Pictocuento” Transición. Fotografia3 2. Contando ando “Pictocuento” 1° y 2°“Fotografia4 3. Escribiendo ando “Pictocuento- Microcuento” 3° y 4°. Fotografia5 4.Viviendo ando “Microcuento y Caricatura” 5° y 6°Fotografia6 5. ¡Dejando Huella! “Microcuento y caricatura”7° y 8° Fotografia7 6. ¡Memorias! “Microcuento y caricatura” 9°, 10° y 11° Fotografia8 7. ¡Una vida al servicio! “Microcuento y caricatura” Servidores CEMID Fotografia 9 8. ¡Historias para recordar! “Microcuento y caricatura "padres de familia y ex-alumnos Fotografia10 9. categorías  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Perez Acosta Rosa Maria</dc:creator>
  <cp:lastModifiedBy>Perez Acosta Rosa Maria</cp:lastModifiedBy>
  <cp:revision>22</cp:revision>
  <dcterms:created xsi:type="dcterms:W3CDTF">2021-05-09T21:10:22Z</dcterms:created>
  <dcterms:modified xsi:type="dcterms:W3CDTF">2021-05-20T02:42:51Z</dcterms:modified>
</cp:coreProperties>
</file>