
<file path=[Content_Types].xml><?xml version="1.0" encoding="utf-8"?>
<Types xmlns="http://schemas.openxmlformats.org/package/2006/content-types">
  <Default Extension="bmp" ContentType="image/bmp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3" r:id="rId6"/>
    <p:sldId id="259" r:id="rId7"/>
    <p:sldId id="260" r:id="rId8"/>
    <p:sldId id="271" r:id="rId9"/>
    <p:sldId id="262" r:id="rId10"/>
    <p:sldId id="265" r:id="rId11"/>
    <p:sldId id="261" r:id="rId12"/>
    <p:sldId id="273" r:id="rId13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15"/>
      <p:italic r:id="rId16"/>
    </p:embeddedFont>
    <p:embeddedFont>
      <p:font typeface="Chivo" panose="020B0604020202020204" charset="0"/>
      <p:regular r:id="rId17"/>
      <p:bold r:id="rId18"/>
      <p:italic r:id="rId19"/>
      <p:boldItalic r:id="rId20"/>
    </p:embeddedFont>
    <p:embeddedFont>
      <p:font typeface="Poppins ExtraBold" panose="000009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311">
          <p15:clr>
            <a:srgbClr val="9AA0A6"/>
          </p15:clr>
        </p15:guide>
        <p15:guide id="4" pos="449">
          <p15:clr>
            <a:srgbClr val="9AA0A6"/>
          </p15:clr>
        </p15:guide>
        <p15:guide id="5" orient="horz" pos="2903">
          <p15:clr>
            <a:srgbClr val="9AA0A6"/>
          </p15:clr>
        </p15:guide>
        <p15:guide id="6" orient="horz" pos="363">
          <p15:clr>
            <a:srgbClr val="9AA0A6"/>
          </p15:clr>
        </p15:guide>
        <p15:guide id="7" orient="horz" pos="6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83F511-E14A-4FBB-823E-71400CB47EE7}">
  <a:tblStyle styleId="{7183F511-E14A-4FBB-823E-71400CB47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 varScale="1">
        <p:scale>
          <a:sx n="84" d="100"/>
          <a:sy n="84" d="100"/>
        </p:scale>
        <p:origin x="780" y="16"/>
      </p:cViewPr>
      <p:guideLst>
        <p:guide orient="horz" pos="1620"/>
        <p:guide pos="2880"/>
        <p:guide pos="5311"/>
        <p:guide pos="449"/>
        <p:guide orient="horz" pos="2903"/>
        <p:guide orient="horz" pos="363"/>
        <p:guide orient="horz" pos="6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8136d97933_4_18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8136d97933_4_18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8136d97933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8136d97933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8136d97933_4_18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8136d97933_4_18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7e00240892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7e00240892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8136d97933_4_18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8136d97933_4_18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7e00240892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7e00240892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136d97933_4_17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136d97933_4_17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7e002408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7e002408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136d97933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136d97933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8136d97933_4_18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8136d97933_4_18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8136d97933_4_17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8136d97933_4_17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678100" y="3072400"/>
            <a:ext cx="277450" cy="601400"/>
            <a:chOff x="8678100" y="3072400"/>
            <a:chExt cx="277450" cy="601400"/>
          </a:xfrm>
        </p:grpSpPr>
        <p:sp>
          <p:nvSpPr>
            <p:cNvPr id="10" name="Google Shape;10;p2"/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38400" y="30724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59603" y="3733636"/>
            <a:ext cx="3420706" cy="2177981"/>
            <a:chOff x="-59603" y="3733636"/>
            <a:chExt cx="3420706" cy="2177981"/>
          </a:xfrm>
        </p:grpSpPr>
        <p:grpSp>
          <p:nvGrpSpPr>
            <p:cNvPr id="14" name="Google Shape;14;p2"/>
            <p:cNvGrpSpPr/>
            <p:nvPr/>
          </p:nvGrpSpPr>
          <p:grpSpPr>
            <a:xfrm rot="-3870060">
              <a:off x="2238438" y="4324594"/>
              <a:ext cx="771711" cy="1264580"/>
              <a:chOff x="6221900" y="3203200"/>
              <a:chExt cx="668850" cy="10960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-59603" y="3733636"/>
              <a:ext cx="1088446" cy="2177981"/>
              <a:chOff x="2147875" y="645450"/>
              <a:chExt cx="948950" cy="18988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999150" y="4131363"/>
              <a:ext cx="1626070" cy="1651047"/>
              <a:chOff x="3682600" y="2898075"/>
              <a:chExt cx="1342750" cy="136337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" name="Google Shape;22;p2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6" name="Google Shape;26;p2"/>
          <p:cNvGrpSpPr/>
          <p:nvPr/>
        </p:nvGrpSpPr>
        <p:grpSpPr>
          <a:xfrm>
            <a:off x="3077750" y="4536625"/>
            <a:ext cx="419425" cy="377638"/>
            <a:chOff x="3077750" y="4536625"/>
            <a:chExt cx="419425" cy="377638"/>
          </a:xfrm>
        </p:grpSpPr>
        <p:sp>
          <p:nvSpPr>
            <p:cNvPr id="27" name="Google Shape;27;p2"/>
            <p:cNvSpPr/>
            <p:nvPr/>
          </p:nvSpPr>
          <p:spPr>
            <a:xfrm>
              <a:off x="3297675" y="453662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94150" y="4823413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7750" y="4633688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16563" y="2162200"/>
            <a:ext cx="439350" cy="784050"/>
            <a:chOff x="116563" y="2162200"/>
            <a:chExt cx="439350" cy="784050"/>
          </a:xfrm>
        </p:grpSpPr>
        <p:sp>
          <p:nvSpPr>
            <p:cNvPr id="31" name="Google Shape;31;p2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 flipH="1">
              <a:off x="434588" y="28554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 flipH="1">
              <a:off x="321613" y="21622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5772542" y="3437372"/>
            <a:ext cx="3764664" cy="2360741"/>
            <a:chOff x="5772542" y="3437372"/>
            <a:chExt cx="3764664" cy="2360741"/>
          </a:xfrm>
        </p:grpSpPr>
        <p:grpSp>
          <p:nvGrpSpPr>
            <p:cNvPr id="36" name="Google Shape;36;p2"/>
            <p:cNvGrpSpPr/>
            <p:nvPr/>
          </p:nvGrpSpPr>
          <p:grpSpPr>
            <a:xfrm rot="1208812">
              <a:off x="5966712" y="4401413"/>
              <a:ext cx="771718" cy="1264591"/>
              <a:chOff x="6221900" y="3203200"/>
              <a:chExt cx="668850" cy="109602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39;p2"/>
            <p:cNvSpPr/>
            <p:nvPr/>
          </p:nvSpPr>
          <p:spPr>
            <a:xfrm rot="-2208022">
              <a:off x="7628299" y="3711017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40;p2"/>
            <p:cNvGrpSpPr/>
            <p:nvPr/>
          </p:nvGrpSpPr>
          <p:grpSpPr>
            <a:xfrm rot="693332">
              <a:off x="6596984" y="4148482"/>
              <a:ext cx="1511319" cy="1224967"/>
              <a:chOff x="-1341575" y="2798350"/>
              <a:chExt cx="1359425" cy="110195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oogle Shape;43;p2"/>
          <p:cNvGrpSpPr/>
          <p:nvPr/>
        </p:nvGrpSpPr>
        <p:grpSpPr>
          <a:xfrm>
            <a:off x="5533763" y="4536625"/>
            <a:ext cx="247725" cy="262775"/>
            <a:chOff x="5533763" y="4536625"/>
            <a:chExt cx="247725" cy="262775"/>
          </a:xfrm>
        </p:grpSpPr>
        <p:sp>
          <p:nvSpPr>
            <p:cNvPr id="44" name="Google Shape;44;p2"/>
            <p:cNvSpPr/>
            <p:nvPr/>
          </p:nvSpPr>
          <p:spPr>
            <a:xfrm>
              <a:off x="5533763" y="470855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 flipH="1">
              <a:off x="5696338" y="45366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-678977" y="-630678"/>
            <a:ext cx="2909006" cy="2236598"/>
            <a:chOff x="-678977" y="-630678"/>
            <a:chExt cx="2909006" cy="2236598"/>
          </a:xfrm>
        </p:grpSpPr>
        <p:grpSp>
          <p:nvGrpSpPr>
            <p:cNvPr id="47" name="Google Shape;47;p2"/>
            <p:cNvGrpSpPr/>
            <p:nvPr/>
          </p:nvGrpSpPr>
          <p:grpSpPr>
            <a:xfrm rot="-9386451">
              <a:off x="1237678" y="-529148"/>
              <a:ext cx="771771" cy="1264679"/>
              <a:chOff x="6221900" y="3203200"/>
              <a:chExt cx="668850" cy="1096025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 rot="7215713">
              <a:off x="-369244" y="-337912"/>
              <a:ext cx="1626104" cy="1651082"/>
              <a:chOff x="3682600" y="2898075"/>
              <a:chExt cx="1342750" cy="136337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" name="Google Shape;52;p2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" name="Google Shape;56;p2"/>
          <p:cNvGrpSpPr/>
          <p:nvPr/>
        </p:nvGrpSpPr>
        <p:grpSpPr>
          <a:xfrm>
            <a:off x="6891700" y="-630684"/>
            <a:ext cx="2311893" cy="2275275"/>
            <a:chOff x="6891700" y="-630684"/>
            <a:chExt cx="2311893" cy="2275275"/>
          </a:xfrm>
        </p:grpSpPr>
        <p:grpSp>
          <p:nvGrpSpPr>
            <p:cNvPr id="57" name="Google Shape;57;p2"/>
            <p:cNvGrpSpPr/>
            <p:nvPr/>
          </p:nvGrpSpPr>
          <p:grpSpPr>
            <a:xfrm rot="-7058628">
              <a:off x="7029258" y="-289659"/>
              <a:ext cx="1511275" cy="1224989"/>
              <a:chOff x="-1341575" y="2798350"/>
              <a:chExt cx="1359425" cy="1101950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 rot="10800000">
              <a:off x="8115147" y="-533389"/>
              <a:ext cx="1088446" cy="2177981"/>
              <a:chOff x="2147875" y="645450"/>
              <a:chExt cx="948950" cy="1898850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2"/>
          <p:cNvGrpSpPr/>
          <p:nvPr/>
        </p:nvGrpSpPr>
        <p:grpSpPr>
          <a:xfrm>
            <a:off x="1991013" y="239775"/>
            <a:ext cx="646975" cy="433250"/>
            <a:chOff x="1991013" y="239775"/>
            <a:chExt cx="646975" cy="433250"/>
          </a:xfrm>
        </p:grpSpPr>
        <p:sp>
          <p:nvSpPr>
            <p:cNvPr id="64" name="Google Shape;64;p2"/>
            <p:cNvSpPr/>
            <p:nvPr/>
          </p:nvSpPr>
          <p:spPr>
            <a:xfrm rot="10800000" flipH="1">
              <a:off x="23331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 flipH="1">
              <a:off x="1991013" y="4444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 flipH="1">
              <a:off x="2543313" y="2397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6365199" y="267236"/>
            <a:ext cx="569779" cy="392535"/>
            <a:chOff x="6365199" y="267236"/>
            <a:chExt cx="569779" cy="392535"/>
          </a:xfrm>
        </p:grpSpPr>
        <p:sp>
          <p:nvSpPr>
            <p:cNvPr id="69" name="Google Shape;69;p2"/>
            <p:cNvSpPr/>
            <p:nvPr/>
          </p:nvSpPr>
          <p:spPr>
            <a:xfrm rot="-4463677">
              <a:off x="6370305" y="291867"/>
              <a:ext cx="139620" cy="116570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-4463677">
              <a:off x="6825862" y="303110"/>
              <a:ext cx="103021" cy="90846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-4463677">
              <a:off x="6556855" y="571276"/>
              <a:ext cx="85147" cy="74847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713225" y="1109100"/>
            <a:ext cx="7717500" cy="29253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3"/>
          <p:cNvGrpSpPr/>
          <p:nvPr/>
        </p:nvGrpSpPr>
        <p:grpSpPr>
          <a:xfrm>
            <a:off x="7299086" y="-54917"/>
            <a:ext cx="1906565" cy="2104875"/>
            <a:chOff x="7299086" y="-54917"/>
            <a:chExt cx="1906565" cy="2104875"/>
          </a:xfrm>
        </p:grpSpPr>
        <p:grpSp>
          <p:nvGrpSpPr>
            <p:cNvPr id="284" name="Google Shape;284;p13"/>
            <p:cNvGrpSpPr/>
            <p:nvPr/>
          </p:nvGrpSpPr>
          <p:grpSpPr>
            <a:xfrm rot="10800000">
              <a:off x="8153740" y="-54917"/>
              <a:ext cx="1051911" cy="2104875"/>
              <a:chOff x="2147875" y="645450"/>
              <a:chExt cx="948950" cy="1898850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13"/>
            <p:cNvGrpSpPr/>
            <p:nvPr/>
          </p:nvGrpSpPr>
          <p:grpSpPr>
            <a:xfrm rot="-5779969" flipH="1">
              <a:off x="7574718" y="-192091"/>
              <a:ext cx="745838" cy="1222291"/>
              <a:chOff x="6221900" y="3203200"/>
              <a:chExt cx="668850" cy="1096025"/>
            </a:xfrm>
          </p:grpSpPr>
          <p:sp>
            <p:nvSpPr>
              <p:cNvPr id="288" name="Google Shape;288;p13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" name="Google Shape;290;p13"/>
          <p:cNvGrpSpPr/>
          <p:nvPr/>
        </p:nvGrpSpPr>
        <p:grpSpPr>
          <a:xfrm>
            <a:off x="4830350" y="4536625"/>
            <a:ext cx="770950" cy="377638"/>
            <a:chOff x="5135150" y="4536625"/>
            <a:chExt cx="770950" cy="377638"/>
          </a:xfrm>
        </p:grpSpPr>
        <p:sp>
          <p:nvSpPr>
            <p:cNvPr id="291" name="Google Shape;291;p13"/>
            <p:cNvSpPr/>
            <p:nvPr/>
          </p:nvSpPr>
          <p:spPr>
            <a:xfrm>
              <a:off x="5355075" y="453662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451550" y="4823413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135150" y="4633688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820950" y="4786088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3"/>
          <p:cNvGrpSpPr/>
          <p:nvPr/>
        </p:nvGrpSpPr>
        <p:grpSpPr>
          <a:xfrm>
            <a:off x="8510013" y="1733300"/>
            <a:ext cx="439350" cy="784050"/>
            <a:chOff x="8510013" y="1733300"/>
            <a:chExt cx="439350" cy="784050"/>
          </a:xfrm>
        </p:grpSpPr>
        <p:sp>
          <p:nvSpPr>
            <p:cNvPr id="296" name="Google Shape;296;p13"/>
            <p:cNvSpPr/>
            <p:nvPr/>
          </p:nvSpPr>
          <p:spPr>
            <a:xfrm rot="10800000" flipH="1">
              <a:off x="8809738" y="20499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 rot="10800000" flipH="1">
              <a:off x="8828038" y="24265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 rot="10800000" flipH="1">
              <a:off x="8510013" y="2235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 rot="10800000" flipH="1">
              <a:off x="8715063" y="17333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29950" y="2054225"/>
            <a:ext cx="2353500" cy="81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2"/>
          </p:nvPr>
        </p:nvSpPr>
        <p:spPr>
          <a:xfrm>
            <a:off x="3395250" y="2054225"/>
            <a:ext cx="2353500" cy="81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3"/>
          </p:nvPr>
        </p:nvSpPr>
        <p:spPr>
          <a:xfrm>
            <a:off x="6060550" y="2054225"/>
            <a:ext cx="2353500" cy="81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4" hasCustomPrompt="1"/>
          </p:nvPr>
        </p:nvSpPr>
        <p:spPr>
          <a:xfrm>
            <a:off x="1425800" y="3033297"/>
            <a:ext cx="961800" cy="769200"/>
          </a:xfrm>
          <a:prstGeom prst="rect">
            <a:avLst/>
          </a:prstGeom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0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5" hasCustomPrompt="1"/>
          </p:nvPr>
        </p:nvSpPr>
        <p:spPr>
          <a:xfrm>
            <a:off x="4125901" y="3033297"/>
            <a:ext cx="927000" cy="769200"/>
          </a:xfrm>
          <a:prstGeom prst="rect">
            <a:avLst/>
          </a:prstGeom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0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6" hasCustomPrompt="1"/>
          </p:nvPr>
        </p:nvSpPr>
        <p:spPr>
          <a:xfrm>
            <a:off x="6773800" y="3033297"/>
            <a:ext cx="927000" cy="769200"/>
          </a:xfrm>
          <a:prstGeom prst="rect">
            <a:avLst/>
          </a:prstGeom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0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4"/>
          <p:cNvGrpSpPr/>
          <p:nvPr/>
        </p:nvGrpSpPr>
        <p:grpSpPr>
          <a:xfrm>
            <a:off x="-59603" y="3352636"/>
            <a:ext cx="3065231" cy="2272066"/>
            <a:chOff x="-59603" y="3352636"/>
            <a:chExt cx="3065231" cy="2272066"/>
          </a:xfrm>
        </p:grpSpPr>
        <p:grpSp>
          <p:nvGrpSpPr>
            <p:cNvPr id="309" name="Google Shape;309;p14"/>
            <p:cNvGrpSpPr/>
            <p:nvPr/>
          </p:nvGrpSpPr>
          <p:grpSpPr>
            <a:xfrm rot="-3870060">
              <a:off x="1882963" y="4371944"/>
              <a:ext cx="771711" cy="1264580"/>
              <a:chOff x="6221900" y="3203200"/>
              <a:chExt cx="668850" cy="1096025"/>
            </a:xfrm>
          </p:grpSpPr>
          <p:sp>
            <p:nvSpPr>
              <p:cNvPr id="310" name="Google Shape;310;p14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rot="693332">
              <a:off x="468009" y="3996099"/>
              <a:ext cx="1511319" cy="1224967"/>
              <a:chOff x="-1341575" y="2798350"/>
              <a:chExt cx="1359425" cy="110195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14"/>
            <p:cNvGrpSpPr/>
            <p:nvPr/>
          </p:nvGrpSpPr>
          <p:grpSpPr>
            <a:xfrm>
              <a:off x="-59603" y="3352636"/>
              <a:ext cx="1088446" cy="2177981"/>
              <a:chOff x="2147875" y="645450"/>
              <a:chExt cx="948950" cy="1898850"/>
            </a:xfrm>
          </p:grpSpPr>
          <p:sp>
            <p:nvSpPr>
              <p:cNvPr id="316" name="Google Shape;316;p14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" name="Google Shape;318;p14"/>
          <p:cNvGrpSpPr/>
          <p:nvPr/>
        </p:nvGrpSpPr>
        <p:grpSpPr>
          <a:xfrm>
            <a:off x="6382857" y="-563996"/>
            <a:ext cx="3319648" cy="2669809"/>
            <a:chOff x="6382857" y="-563996"/>
            <a:chExt cx="3319648" cy="2669809"/>
          </a:xfrm>
        </p:grpSpPr>
        <p:grpSp>
          <p:nvGrpSpPr>
            <p:cNvPr id="319" name="Google Shape;319;p14"/>
            <p:cNvGrpSpPr/>
            <p:nvPr/>
          </p:nvGrpSpPr>
          <p:grpSpPr>
            <a:xfrm rot="-8100000" flipH="1">
              <a:off x="6728456" y="-230886"/>
              <a:ext cx="1626058" cy="1651035"/>
              <a:chOff x="3682600" y="2898075"/>
              <a:chExt cx="1342750" cy="1363375"/>
            </a:xfrm>
          </p:grpSpPr>
          <p:sp>
            <p:nvSpPr>
              <p:cNvPr id="320" name="Google Shape;320;p14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" name="Google Shape;321;p14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322" name="Google Shape;322;p14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14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4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5" name="Google Shape;325;p14"/>
            <p:cNvSpPr/>
            <p:nvPr/>
          </p:nvSpPr>
          <p:spPr>
            <a:xfrm rot="-8591978" flipH="1">
              <a:off x="7793599" y="18717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14"/>
          <p:cNvGrpSpPr/>
          <p:nvPr/>
        </p:nvGrpSpPr>
        <p:grpSpPr>
          <a:xfrm>
            <a:off x="8107275" y="2105825"/>
            <a:ext cx="646975" cy="600300"/>
            <a:chOff x="1991013" y="239775"/>
            <a:chExt cx="646975" cy="600300"/>
          </a:xfrm>
        </p:grpSpPr>
        <p:sp>
          <p:nvSpPr>
            <p:cNvPr id="327" name="Google Shape;327;p14"/>
            <p:cNvSpPr/>
            <p:nvPr/>
          </p:nvSpPr>
          <p:spPr>
            <a:xfrm rot="10800000" flipH="1">
              <a:off x="23331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 rot="10800000" flipH="1">
              <a:off x="1991013" y="7492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rot="10800000" flipH="1">
              <a:off x="2543313" y="2397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4"/>
          <p:cNvGrpSpPr/>
          <p:nvPr/>
        </p:nvGrpSpPr>
        <p:grpSpPr>
          <a:xfrm rot="4514966">
            <a:off x="3008169" y="4439494"/>
            <a:ext cx="277438" cy="601373"/>
            <a:chOff x="8678100" y="3072400"/>
            <a:chExt cx="277450" cy="601400"/>
          </a:xfrm>
        </p:grpSpPr>
        <p:sp>
          <p:nvSpPr>
            <p:cNvPr id="332" name="Google Shape;332;p14"/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8838400" y="30724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14"/>
          <p:cNvGrpSpPr/>
          <p:nvPr/>
        </p:nvGrpSpPr>
        <p:grpSpPr>
          <a:xfrm>
            <a:off x="364000" y="2891425"/>
            <a:ext cx="349225" cy="601400"/>
            <a:chOff x="364000" y="2891425"/>
            <a:chExt cx="349225" cy="601400"/>
          </a:xfrm>
        </p:grpSpPr>
        <p:grpSp>
          <p:nvGrpSpPr>
            <p:cNvPr id="336" name="Google Shape;336;p14"/>
            <p:cNvGrpSpPr/>
            <p:nvPr/>
          </p:nvGrpSpPr>
          <p:grpSpPr>
            <a:xfrm>
              <a:off x="435775" y="2891425"/>
              <a:ext cx="277450" cy="601400"/>
              <a:chOff x="8678100" y="3072400"/>
              <a:chExt cx="277450" cy="601400"/>
            </a:xfrm>
          </p:grpSpPr>
          <p:sp>
            <p:nvSpPr>
              <p:cNvPr id="337" name="Google Shape;337;p14"/>
              <p:cNvSpPr/>
              <p:nvPr/>
            </p:nvSpPr>
            <p:spPr>
              <a:xfrm>
                <a:off x="8815925" y="3431375"/>
                <a:ext cx="13962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663" extrusionOk="0">
                    <a:moveTo>
                      <a:pt x="2718" y="1"/>
                    </a:moveTo>
                    <a:cubicBezTo>
                      <a:pt x="1979" y="1"/>
                      <a:pt x="1235" y="367"/>
                      <a:pt x="703" y="1176"/>
                    </a:cubicBezTo>
                    <a:cubicBezTo>
                      <a:pt x="0" y="2259"/>
                      <a:pt x="357" y="3545"/>
                      <a:pt x="1489" y="4284"/>
                    </a:cubicBezTo>
                    <a:cubicBezTo>
                      <a:pt x="1892" y="4540"/>
                      <a:pt x="2335" y="4663"/>
                      <a:pt x="2772" y="4663"/>
                    </a:cubicBezTo>
                    <a:cubicBezTo>
                      <a:pt x="3576" y="4663"/>
                      <a:pt x="4361" y="4249"/>
                      <a:pt x="4846" y="3486"/>
                    </a:cubicBezTo>
                    <a:cubicBezTo>
                      <a:pt x="5584" y="2426"/>
                      <a:pt x="4858" y="902"/>
                      <a:pt x="3977" y="366"/>
                    </a:cubicBezTo>
                    <a:cubicBezTo>
                      <a:pt x="3588" y="128"/>
                      <a:pt x="315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8678100" y="3598950"/>
                <a:ext cx="8515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94" extrusionOk="0">
                    <a:moveTo>
                      <a:pt x="1641" y="1"/>
                    </a:moveTo>
                    <a:cubicBezTo>
                      <a:pt x="1159" y="1"/>
                      <a:pt x="682" y="200"/>
                      <a:pt x="429" y="557"/>
                    </a:cubicBezTo>
                    <a:cubicBezTo>
                      <a:pt x="1" y="1164"/>
                      <a:pt x="215" y="2343"/>
                      <a:pt x="822" y="2760"/>
                    </a:cubicBezTo>
                    <a:cubicBezTo>
                      <a:pt x="1055" y="2918"/>
                      <a:pt x="1329" y="2993"/>
                      <a:pt x="1606" y="2993"/>
                    </a:cubicBezTo>
                    <a:cubicBezTo>
                      <a:pt x="2122" y="2993"/>
                      <a:pt x="2651" y="2732"/>
                      <a:pt x="2953" y="2260"/>
                    </a:cubicBezTo>
                    <a:cubicBezTo>
                      <a:pt x="3406" y="1569"/>
                      <a:pt x="3203" y="700"/>
                      <a:pt x="2465" y="224"/>
                    </a:cubicBezTo>
                    <a:cubicBezTo>
                      <a:pt x="2220" y="72"/>
                      <a:pt x="1929" y="1"/>
                      <a:pt x="1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8838400" y="3072400"/>
                <a:ext cx="94675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325" extrusionOk="0">
                    <a:moveTo>
                      <a:pt x="1826" y="0"/>
                    </a:moveTo>
                    <a:cubicBezTo>
                      <a:pt x="1295" y="0"/>
                      <a:pt x="766" y="221"/>
                      <a:pt x="477" y="621"/>
                    </a:cubicBezTo>
                    <a:cubicBezTo>
                      <a:pt x="0" y="1288"/>
                      <a:pt x="239" y="2597"/>
                      <a:pt x="917" y="3062"/>
                    </a:cubicBezTo>
                    <a:cubicBezTo>
                      <a:pt x="1175" y="3241"/>
                      <a:pt x="1478" y="3325"/>
                      <a:pt x="1786" y="3325"/>
                    </a:cubicBezTo>
                    <a:cubicBezTo>
                      <a:pt x="2358" y="3325"/>
                      <a:pt x="2946" y="3033"/>
                      <a:pt x="3287" y="2514"/>
                    </a:cubicBezTo>
                    <a:cubicBezTo>
                      <a:pt x="3787" y="1740"/>
                      <a:pt x="3560" y="776"/>
                      <a:pt x="2739" y="252"/>
                    </a:cubicBezTo>
                    <a:cubicBezTo>
                      <a:pt x="2469" y="81"/>
                      <a:pt x="2147" y="0"/>
                      <a:pt x="18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14"/>
            <p:cNvSpPr/>
            <p:nvPr/>
          </p:nvSpPr>
          <p:spPr>
            <a:xfrm>
              <a:off x="364000" y="30438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4"/>
          <p:cNvSpPr txBox="1">
            <a:spLocks noGrp="1"/>
          </p:cNvSpPr>
          <p:nvPr>
            <p:ph type="title"/>
          </p:nvPr>
        </p:nvSpPr>
        <p:spPr>
          <a:xfrm>
            <a:off x="1831800" y="1064525"/>
            <a:ext cx="5480400" cy="19011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2" hasCustomPrompt="1"/>
          </p:nvPr>
        </p:nvSpPr>
        <p:spPr>
          <a:xfrm>
            <a:off x="1831800" y="3064075"/>
            <a:ext cx="5443500" cy="1014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0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-716669" y="2862184"/>
            <a:ext cx="2979867" cy="2780534"/>
            <a:chOff x="-716669" y="2862184"/>
            <a:chExt cx="2979867" cy="2780534"/>
          </a:xfrm>
        </p:grpSpPr>
        <p:grpSp>
          <p:nvGrpSpPr>
            <p:cNvPr id="345" name="Google Shape;345;p15"/>
            <p:cNvGrpSpPr/>
            <p:nvPr/>
          </p:nvGrpSpPr>
          <p:grpSpPr>
            <a:xfrm rot="3336477" flipH="1">
              <a:off x="309521" y="3679803"/>
              <a:ext cx="1626221" cy="1651200"/>
              <a:chOff x="3682600" y="2898075"/>
              <a:chExt cx="1342750" cy="13633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15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348" name="Google Shape;348;p15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15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15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1" name="Google Shape;351;p15"/>
            <p:cNvSpPr/>
            <p:nvPr/>
          </p:nvSpPr>
          <p:spPr>
            <a:xfrm rot="2208022" flipH="1">
              <a:off x="-324651" y="3135829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6300174" y="-295369"/>
            <a:ext cx="2843815" cy="2338036"/>
            <a:chOff x="6300174" y="-295369"/>
            <a:chExt cx="2843815" cy="2338036"/>
          </a:xfrm>
        </p:grpSpPr>
        <p:grpSp>
          <p:nvGrpSpPr>
            <p:cNvPr id="353" name="Google Shape;353;p15"/>
            <p:cNvGrpSpPr/>
            <p:nvPr/>
          </p:nvGrpSpPr>
          <p:grpSpPr>
            <a:xfrm rot="-5779969" flipH="1">
              <a:off x="6575806" y="-268291"/>
              <a:ext cx="745838" cy="1222291"/>
              <a:chOff x="6221900" y="3203200"/>
              <a:chExt cx="668850" cy="1096025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15"/>
            <p:cNvGrpSpPr/>
            <p:nvPr/>
          </p:nvGrpSpPr>
          <p:grpSpPr>
            <a:xfrm rot="-10106668">
              <a:off x="7141782" y="-156414"/>
              <a:ext cx="1511319" cy="1224967"/>
              <a:chOff x="-1341575" y="2798350"/>
              <a:chExt cx="1359425" cy="1101950"/>
            </a:xfrm>
          </p:grpSpPr>
          <p:sp>
            <p:nvSpPr>
              <p:cNvPr id="357" name="Google Shape;357;p15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" name="Google Shape;359;p15"/>
            <p:cNvGrpSpPr/>
            <p:nvPr/>
          </p:nvGrpSpPr>
          <p:grpSpPr>
            <a:xfrm rot="10800000">
              <a:off x="8055543" y="-135314"/>
              <a:ext cx="1088446" cy="2177981"/>
              <a:chOff x="2147875" y="645450"/>
              <a:chExt cx="948950" cy="1898850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" name="Google Shape;362;p15"/>
          <p:cNvGrpSpPr/>
          <p:nvPr/>
        </p:nvGrpSpPr>
        <p:grpSpPr>
          <a:xfrm>
            <a:off x="218638" y="2220975"/>
            <a:ext cx="418375" cy="905100"/>
            <a:chOff x="2067213" y="11175"/>
            <a:chExt cx="418375" cy="905100"/>
          </a:xfrm>
        </p:grpSpPr>
        <p:sp>
          <p:nvSpPr>
            <p:cNvPr id="363" name="Google Shape;363;p15"/>
            <p:cNvSpPr/>
            <p:nvPr/>
          </p:nvSpPr>
          <p:spPr>
            <a:xfrm rot="10800000" flipH="1">
              <a:off x="22569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 rot="10800000" flipH="1">
              <a:off x="2067213" y="8254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 rot="10800000" flipH="1">
              <a:off x="2390913" y="111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15"/>
          <p:cNvGrpSpPr/>
          <p:nvPr/>
        </p:nvGrpSpPr>
        <p:grpSpPr>
          <a:xfrm>
            <a:off x="8186200" y="1520050"/>
            <a:ext cx="405600" cy="981300"/>
            <a:chOff x="2067213" y="11175"/>
            <a:chExt cx="405600" cy="981300"/>
          </a:xfrm>
        </p:grpSpPr>
        <p:sp>
          <p:nvSpPr>
            <p:cNvPr id="368" name="Google Shape;368;p15"/>
            <p:cNvSpPr/>
            <p:nvPr/>
          </p:nvSpPr>
          <p:spPr>
            <a:xfrm rot="10800000" flipH="1">
              <a:off x="23331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 rot="10800000" flipH="1">
              <a:off x="2067213" y="9016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 rot="10800000" flipH="1">
              <a:off x="2314713" y="111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5"/>
          <p:cNvGrpSpPr/>
          <p:nvPr/>
        </p:nvGrpSpPr>
        <p:grpSpPr>
          <a:xfrm rot="5400000">
            <a:off x="2263200" y="4307875"/>
            <a:ext cx="349225" cy="601400"/>
            <a:chOff x="364000" y="2891425"/>
            <a:chExt cx="349225" cy="601400"/>
          </a:xfrm>
        </p:grpSpPr>
        <p:grpSp>
          <p:nvGrpSpPr>
            <p:cNvPr id="373" name="Google Shape;373;p15"/>
            <p:cNvGrpSpPr/>
            <p:nvPr/>
          </p:nvGrpSpPr>
          <p:grpSpPr>
            <a:xfrm>
              <a:off x="435775" y="2891425"/>
              <a:ext cx="277450" cy="601400"/>
              <a:chOff x="8678100" y="3072400"/>
              <a:chExt cx="277450" cy="601400"/>
            </a:xfrm>
          </p:grpSpPr>
          <p:sp>
            <p:nvSpPr>
              <p:cNvPr id="374" name="Google Shape;374;p15"/>
              <p:cNvSpPr/>
              <p:nvPr/>
            </p:nvSpPr>
            <p:spPr>
              <a:xfrm>
                <a:off x="8815925" y="3431375"/>
                <a:ext cx="13962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663" extrusionOk="0">
                    <a:moveTo>
                      <a:pt x="2718" y="1"/>
                    </a:moveTo>
                    <a:cubicBezTo>
                      <a:pt x="1979" y="1"/>
                      <a:pt x="1235" y="367"/>
                      <a:pt x="703" y="1176"/>
                    </a:cubicBezTo>
                    <a:cubicBezTo>
                      <a:pt x="0" y="2259"/>
                      <a:pt x="357" y="3545"/>
                      <a:pt x="1489" y="4284"/>
                    </a:cubicBezTo>
                    <a:cubicBezTo>
                      <a:pt x="1892" y="4540"/>
                      <a:pt x="2335" y="4663"/>
                      <a:pt x="2772" y="4663"/>
                    </a:cubicBezTo>
                    <a:cubicBezTo>
                      <a:pt x="3576" y="4663"/>
                      <a:pt x="4361" y="4249"/>
                      <a:pt x="4846" y="3486"/>
                    </a:cubicBezTo>
                    <a:cubicBezTo>
                      <a:pt x="5584" y="2426"/>
                      <a:pt x="4858" y="902"/>
                      <a:pt x="3977" y="366"/>
                    </a:cubicBezTo>
                    <a:cubicBezTo>
                      <a:pt x="3588" y="128"/>
                      <a:pt x="315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8678100" y="3598950"/>
                <a:ext cx="8515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94" extrusionOk="0">
                    <a:moveTo>
                      <a:pt x="1641" y="1"/>
                    </a:moveTo>
                    <a:cubicBezTo>
                      <a:pt x="1159" y="1"/>
                      <a:pt x="682" y="200"/>
                      <a:pt x="429" y="557"/>
                    </a:cubicBezTo>
                    <a:cubicBezTo>
                      <a:pt x="1" y="1164"/>
                      <a:pt x="215" y="2343"/>
                      <a:pt x="822" y="2760"/>
                    </a:cubicBezTo>
                    <a:cubicBezTo>
                      <a:pt x="1055" y="2918"/>
                      <a:pt x="1329" y="2993"/>
                      <a:pt x="1606" y="2993"/>
                    </a:cubicBezTo>
                    <a:cubicBezTo>
                      <a:pt x="2122" y="2993"/>
                      <a:pt x="2651" y="2732"/>
                      <a:pt x="2953" y="2260"/>
                    </a:cubicBezTo>
                    <a:cubicBezTo>
                      <a:pt x="3406" y="1569"/>
                      <a:pt x="3203" y="700"/>
                      <a:pt x="2465" y="224"/>
                    </a:cubicBezTo>
                    <a:cubicBezTo>
                      <a:pt x="2220" y="72"/>
                      <a:pt x="1929" y="1"/>
                      <a:pt x="1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8838400" y="3072400"/>
                <a:ext cx="94675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325" extrusionOk="0">
                    <a:moveTo>
                      <a:pt x="1826" y="0"/>
                    </a:moveTo>
                    <a:cubicBezTo>
                      <a:pt x="1295" y="0"/>
                      <a:pt x="766" y="221"/>
                      <a:pt x="477" y="621"/>
                    </a:cubicBezTo>
                    <a:cubicBezTo>
                      <a:pt x="0" y="1288"/>
                      <a:pt x="239" y="2597"/>
                      <a:pt x="917" y="3062"/>
                    </a:cubicBezTo>
                    <a:cubicBezTo>
                      <a:pt x="1175" y="3241"/>
                      <a:pt x="1478" y="3325"/>
                      <a:pt x="1786" y="3325"/>
                    </a:cubicBezTo>
                    <a:cubicBezTo>
                      <a:pt x="2358" y="3325"/>
                      <a:pt x="2946" y="3033"/>
                      <a:pt x="3287" y="2514"/>
                    </a:cubicBezTo>
                    <a:cubicBezTo>
                      <a:pt x="3787" y="1740"/>
                      <a:pt x="3560" y="776"/>
                      <a:pt x="2739" y="252"/>
                    </a:cubicBezTo>
                    <a:cubicBezTo>
                      <a:pt x="2469" y="81"/>
                      <a:pt x="2147" y="0"/>
                      <a:pt x="18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15"/>
            <p:cNvSpPr/>
            <p:nvPr/>
          </p:nvSpPr>
          <p:spPr>
            <a:xfrm>
              <a:off x="364000" y="30438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5"/>
          <p:cNvSpPr txBox="1">
            <a:spLocks noGrp="1"/>
          </p:cNvSpPr>
          <p:nvPr>
            <p:ph type="title"/>
          </p:nvPr>
        </p:nvSpPr>
        <p:spPr>
          <a:xfrm>
            <a:off x="1831800" y="2177875"/>
            <a:ext cx="5480400" cy="19011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title" idx="2" hasCustomPrompt="1"/>
          </p:nvPr>
        </p:nvSpPr>
        <p:spPr>
          <a:xfrm>
            <a:off x="1831800" y="1064525"/>
            <a:ext cx="5443500" cy="1014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0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6"/>
          <p:cNvGrpSpPr/>
          <p:nvPr/>
        </p:nvGrpSpPr>
        <p:grpSpPr>
          <a:xfrm>
            <a:off x="-333489" y="-54917"/>
            <a:ext cx="1906565" cy="2104875"/>
            <a:chOff x="-333489" y="-54917"/>
            <a:chExt cx="1906565" cy="2104875"/>
          </a:xfrm>
        </p:grpSpPr>
        <p:grpSp>
          <p:nvGrpSpPr>
            <p:cNvPr id="382" name="Google Shape;382;p16"/>
            <p:cNvGrpSpPr/>
            <p:nvPr/>
          </p:nvGrpSpPr>
          <p:grpSpPr>
            <a:xfrm rot="10800000" flipH="1">
              <a:off x="-333489" y="-54917"/>
              <a:ext cx="1051911" cy="2104875"/>
              <a:chOff x="2147875" y="645450"/>
              <a:chExt cx="948950" cy="1898850"/>
            </a:xfrm>
          </p:grpSpPr>
          <p:sp>
            <p:nvSpPr>
              <p:cNvPr id="383" name="Google Shape;383;p16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385;p16"/>
            <p:cNvGrpSpPr/>
            <p:nvPr/>
          </p:nvGrpSpPr>
          <p:grpSpPr>
            <a:xfrm rot="5779969">
              <a:off x="551606" y="-192091"/>
              <a:ext cx="745838" cy="1222291"/>
              <a:chOff x="6221900" y="3203200"/>
              <a:chExt cx="668850" cy="1096025"/>
            </a:xfrm>
          </p:grpSpPr>
          <p:sp>
            <p:nvSpPr>
              <p:cNvPr id="386" name="Google Shape;386;p16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8" name="Google Shape;388;p16"/>
          <p:cNvGrpSpPr/>
          <p:nvPr/>
        </p:nvGrpSpPr>
        <p:grpSpPr>
          <a:xfrm>
            <a:off x="199775" y="1450425"/>
            <a:ext cx="277450" cy="601400"/>
            <a:chOff x="8678100" y="3072400"/>
            <a:chExt cx="277450" cy="601400"/>
          </a:xfrm>
        </p:grpSpPr>
        <p:sp>
          <p:nvSpPr>
            <p:cNvPr id="389" name="Google Shape;389;p16"/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8838400" y="30724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grpSp>
        <p:nvGrpSpPr>
          <p:cNvPr id="393" name="Google Shape;393;p16"/>
          <p:cNvGrpSpPr/>
          <p:nvPr/>
        </p:nvGrpSpPr>
        <p:grpSpPr>
          <a:xfrm flipH="1">
            <a:off x="7913572" y="3443386"/>
            <a:ext cx="1088446" cy="2177981"/>
            <a:chOff x="2147875" y="645450"/>
            <a:chExt cx="948950" cy="1898850"/>
          </a:xfrm>
        </p:grpSpPr>
        <p:sp>
          <p:nvSpPr>
            <p:cNvPr id="394" name="Google Shape;394;p16"/>
            <p:cNvSpPr/>
            <p:nvPr/>
          </p:nvSpPr>
          <p:spPr>
            <a:xfrm>
              <a:off x="2147875" y="645650"/>
              <a:ext cx="948950" cy="1898650"/>
            </a:xfrm>
            <a:custGeom>
              <a:avLst/>
              <a:gdLst/>
              <a:ahLst/>
              <a:cxnLst/>
              <a:rect l="l" t="t" r="r" b="b"/>
              <a:pathLst>
                <a:path w="37958" h="75946" extrusionOk="0">
                  <a:moveTo>
                    <a:pt x="577" y="0"/>
                  </a:moveTo>
                  <a:cubicBezTo>
                    <a:pt x="504" y="0"/>
                    <a:pt x="426" y="17"/>
                    <a:pt x="346" y="56"/>
                  </a:cubicBezTo>
                  <a:cubicBezTo>
                    <a:pt x="72" y="175"/>
                    <a:pt x="1" y="437"/>
                    <a:pt x="12" y="699"/>
                  </a:cubicBezTo>
                  <a:cubicBezTo>
                    <a:pt x="24" y="1330"/>
                    <a:pt x="60" y="1961"/>
                    <a:pt x="108" y="2592"/>
                  </a:cubicBezTo>
                  <a:cubicBezTo>
                    <a:pt x="203" y="3520"/>
                    <a:pt x="310" y="4437"/>
                    <a:pt x="417" y="5366"/>
                  </a:cubicBezTo>
                  <a:cubicBezTo>
                    <a:pt x="489" y="5973"/>
                    <a:pt x="560" y="6580"/>
                    <a:pt x="620" y="7187"/>
                  </a:cubicBezTo>
                  <a:cubicBezTo>
                    <a:pt x="679" y="7997"/>
                    <a:pt x="739" y="8807"/>
                    <a:pt x="786" y="9604"/>
                  </a:cubicBezTo>
                  <a:cubicBezTo>
                    <a:pt x="834" y="10343"/>
                    <a:pt x="870" y="11069"/>
                    <a:pt x="894" y="11795"/>
                  </a:cubicBezTo>
                  <a:cubicBezTo>
                    <a:pt x="953" y="13021"/>
                    <a:pt x="1001" y="14248"/>
                    <a:pt x="1048" y="15474"/>
                  </a:cubicBezTo>
                  <a:cubicBezTo>
                    <a:pt x="1096" y="16653"/>
                    <a:pt x="1132" y="17832"/>
                    <a:pt x="1167" y="19022"/>
                  </a:cubicBezTo>
                  <a:cubicBezTo>
                    <a:pt x="1203" y="19975"/>
                    <a:pt x="1227" y="20915"/>
                    <a:pt x="1275" y="21868"/>
                  </a:cubicBezTo>
                  <a:cubicBezTo>
                    <a:pt x="1310" y="22618"/>
                    <a:pt x="1370" y="23356"/>
                    <a:pt x="1417" y="24106"/>
                  </a:cubicBezTo>
                  <a:cubicBezTo>
                    <a:pt x="1489" y="25059"/>
                    <a:pt x="1560" y="25999"/>
                    <a:pt x="1644" y="26940"/>
                  </a:cubicBezTo>
                  <a:cubicBezTo>
                    <a:pt x="1691" y="27499"/>
                    <a:pt x="1727" y="28047"/>
                    <a:pt x="1810" y="28595"/>
                  </a:cubicBezTo>
                  <a:cubicBezTo>
                    <a:pt x="2072" y="30274"/>
                    <a:pt x="2263" y="31964"/>
                    <a:pt x="2644" y="33631"/>
                  </a:cubicBezTo>
                  <a:cubicBezTo>
                    <a:pt x="2906" y="34727"/>
                    <a:pt x="3191" y="35810"/>
                    <a:pt x="3465" y="36905"/>
                  </a:cubicBezTo>
                  <a:cubicBezTo>
                    <a:pt x="3644" y="37596"/>
                    <a:pt x="3822" y="38286"/>
                    <a:pt x="4025" y="38965"/>
                  </a:cubicBezTo>
                  <a:cubicBezTo>
                    <a:pt x="4251" y="39739"/>
                    <a:pt x="4477" y="40525"/>
                    <a:pt x="4727" y="41287"/>
                  </a:cubicBezTo>
                  <a:cubicBezTo>
                    <a:pt x="5037" y="42251"/>
                    <a:pt x="5370" y="43204"/>
                    <a:pt x="5704" y="44144"/>
                  </a:cubicBezTo>
                  <a:cubicBezTo>
                    <a:pt x="6156" y="45418"/>
                    <a:pt x="6597" y="46680"/>
                    <a:pt x="7073" y="47942"/>
                  </a:cubicBezTo>
                  <a:cubicBezTo>
                    <a:pt x="7752" y="49752"/>
                    <a:pt x="8490" y="51538"/>
                    <a:pt x="9287" y="53312"/>
                  </a:cubicBezTo>
                  <a:cubicBezTo>
                    <a:pt x="10835" y="56777"/>
                    <a:pt x="12550" y="60158"/>
                    <a:pt x="14526" y="63409"/>
                  </a:cubicBezTo>
                  <a:cubicBezTo>
                    <a:pt x="15610" y="65195"/>
                    <a:pt x="16776" y="66945"/>
                    <a:pt x="17991" y="68647"/>
                  </a:cubicBezTo>
                  <a:cubicBezTo>
                    <a:pt x="18681" y="69636"/>
                    <a:pt x="19372" y="70624"/>
                    <a:pt x="20051" y="71624"/>
                  </a:cubicBezTo>
                  <a:cubicBezTo>
                    <a:pt x="21039" y="73065"/>
                    <a:pt x="22170" y="74386"/>
                    <a:pt x="23337" y="75672"/>
                  </a:cubicBezTo>
                  <a:cubicBezTo>
                    <a:pt x="23420" y="75755"/>
                    <a:pt x="23504" y="75827"/>
                    <a:pt x="23623" y="75946"/>
                  </a:cubicBezTo>
                  <a:cubicBezTo>
                    <a:pt x="23670" y="75827"/>
                    <a:pt x="23718" y="75755"/>
                    <a:pt x="23718" y="75684"/>
                  </a:cubicBezTo>
                  <a:cubicBezTo>
                    <a:pt x="23789" y="74041"/>
                    <a:pt x="24123" y="72434"/>
                    <a:pt x="24385" y="70814"/>
                  </a:cubicBezTo>
                  <a:cubicBezTo>
                    <a:pt x="24706" y="68862"/>
                    <a:pt x="25539" y="67123"/>
                    <a:pt x="26813" y="65599"/>
                  </a:cubicBezTo>
                  <a:cubicBezTo>
                    <a:pt x="27468" y="64814"/>
                    <a:pt x="28171" y="64052"/>
                    <a:pt x="28861" y="63290"/>
                  </a:cubicBezTo>
                  <a:cubicBezTo>
                    <a:pt x="29850" y="62194"/>
                    <a:pt x="30802" y="61051"/>
                    <a:pt x="31659" y="59837"/>
                  </a:cubicBezTo>
                  <a:cubicBezTo>
                    <a:pt x="33493" y="57265"/>
                    <a:pt x="34791" y="54443"/>
                    <a:pt x="35493" y="51348"/>
                  </a:cubicBezTo>
                  <a:cubicBezTo>
                    <a:pt x="35934" y="49419"/>
                    <a:pt x="36172" y="47454"/>
                    <a:pt x="36362" y="45490"/>
                  </a:cubicBezTo>
                  <a:cubicBezTo>
                    <a:pt x="36672" y="42108"/>
                    <a:pt x="36815" y="38703"/>
                    <a:pt x="36946" y="35310"/>
                  </a:cubicBezTo>
                  <a:cubicBezTo>
                    <a:pt x="37041" y="32643"/>
                    <a:pt x="37148" y="29976"/>
                    <a:pt x="37362" y="27321"/>
                  </a:cubicBezTo>
                  <a:cubicBezTo>
                    <a:pt x="37517" y="25368"/>
                    <a:pt x="37696" y="23416"/>
                    <a:pt x="37851" y="21475"/>
                  </a:cubicBezTo>
                  <a:cubicBezTo>
                    <a:pt x="37898" y="20975"/>
                    <a:pt x="37922" y="20487"/>
                    <a:pt x="37958" y="19999"/>
                  </a:cubicBezTo>
                  <a:cubicBezTo>
                    <a:pt x="37958" y="19879"/>
                    <a:pt x="37946" y="19760"/>
                    <a:pt x="37910" y="19653"/>
                  </a:cubicBezTo>
                  <a:cubicBezTo>
                    <a:pt x="37868" y="19528"/>
                    <a:pt x="37758" y="19460"/>
                    <a:pt x="37648" y="19460"/>
                  </a:cubicBezTo>
                  <a:cubicBezTo>
                    <a:pt x="37568" y="19460"/>
                    <a:pt x="37489" y="19495"/>
                    <a:pt x="37434" y="19570"/>
                  </a:cubicBezTo>
                  <a:cubicBezTo>
                    <a:pt x="37291" y="19772"/>
                    <a:pt x="37160" y="19999"/>
                    <a:pt x="37053" y="20225"/>
                  </a:cubicBezTo>
                  <a:cubicBezTo>
                    <a:pt x="36207" y="21892"/>
                    <a:pt x="35386" y="23558"/>
                    <a:pt x="34541" y="25213"/>
                  </a:cubicBezTo>
                  <a:cubicBezTo>
                    <a:pt x="33219" y="27797"/>
                    <a:pt x="31790" y="30333"/>
                    <a:pt x="30350" y="32857"/>
                  </a:cubicBezTo>
                  <a:cubicBezTo>
                    <a:pt x="29230" y="34822"/>
                    <a:pt x="28111" y="36774"/>
                    <a:pt x="27052" y="38763"/>
                  </a:cubicBezTo>
                  <a:cubicBezTo>
                    <a:pt x="25837" y="41037"/>
                    <a:pt x="24920" y="43442"/>
                    <a:pt x="24146" y="45906"/>
                  </a:cubicBezTo>
                  <a:cubicBezTo>
                    <a:pt x="23456" y="48157"/>
                    <a:pt x="22861" y="50431"/>
                    <a:pt x="22456" y="52753"/>
                  </a:cubicBezTo>
                  <a:cubicBezTo>
                    <a:pt x="22039" y="55050"/>
                    <a:pt x="21777" y="57372"/>
                    <a:pt x="21777" y="59706"/>
                  </a:cubicBezTo>
                  <a:cubicBezTo>
                    <a:pt x="21777" y="61087"/>
                    <a:pt x="21860" y="62468"/>
                    <a:pt x="21920" y="63849"/>
                  </a:cubicBezTo>
                  <a:cubicBezTo>
                    <a:pt x="21968" y="65040"/>
                    <a:pt x="22087" y="66218"/>
                    <a:pt x="22218" y="67397"/>
                  </a:cubicBezTo>
                  <a:cubicBezTo>
                    <a:pt x="22349" y="68552"/>
                    <a:pt x="22503" y="69707"/>
                    <a:pt x="22634" y="70862"/>
                  </a:cubicBezTo>
                  <a:cubicBezTo>
                    <a:pt x="22777" y="72100"/>
                    <a:pt x="23015" y="73327"/>
                    <a:pt x="23230" y="74553"/>
                  </a:cubicBezTo>
                  <a:cubicBezTo>
                    <a:pt x="23253" y="74684"/>
                    <a:pt x="23277" y="74827"/>
                    <a:pt x="23277" y="74958"/>
                  </a:cubicBezTo>
                  <a:cubicBezTo>
                    <a:pt x="23277" y="75005"/>
                    <a:pt x="23218" y="75077"/>
                    <a:pt x="23182" y="75089"/>
                  </a:cubicBezTo>
                  <a:cubicBezTo>
                    <a:pt x="23174" y="75091"/>
                    <a:pt x="23164" y="75092"/>
                    <a:pt x="23154" y="75092"/>
                  </a:cubicBezTo>
                  <a:cubicBezTo>
                    <a:pt x="23107" y="75092"/>
                    <a:pt x="23047" y="75070"/>
                    <a:pt x="23027" y="75041"/>
                  </a:cubicBezTo>
                  <a:cubicBezTo>
                    <a:pt x="22849" y="74803"/>
                    <a:pt x="22670" y="74565"/>
                    <a:pt x="22539" y="74303"/>
                  </a:cubicBezTo>
                  <a:cubicBezTo>
                    <a:pt x="21932" y="73148"/>
                    <a:pt x="21396" y="71957"/>
                    <a:pt x="20967" y="70719"/>
                  </a:cubicBezTo>
                  <a:cubicBezTo>
                    <a:pt x="20634" y="69767"/>
                    <a:pt x="20289" y="68826"/>
                    <a:pt x="19979" y="67862"/>
                  </a:cubicBezTo>
                  <a:cubicBezTo>
                    <a:pt x="19777" y="67231"/>
                    <a:pt x="19646" y="66564"/>
                    <a:pt x="19432" y="65921"/>
                  </a:cubicBezTo>
                  <a:cubicBezTo>
                    <a:pt x="19217" y="65242"/>
                    <a:pt x="19074" y="64552"/>
                    <a:pt x="18943" y="63849"/>
                  </a:cubicBezTo>
                  <a:cubicBezTo>
                    <a:pt x="18610" y="62230"/>
                    <a:pt x="18515" y="60599"/>
                    <a:pt x="18551" y="58956"/>
                  </a:cubicBezTo>
                  <a:cubicBezTo>
                    <a:pt x="18574" y="57098"/>
                    <a:pt x="18765" y="55253"/>
                    <a:pt x="18955" y="53395"/>
                  </a:cubicBezTo>
                  <a:cubicBezTo>
                    <a:pt x="19241" y="50609"/>
                    <a:pt x="19491" y="47811"/>
                    <a:pt x="19539" y="45002"/>
                  </a:cubicBezTo>
                  <a:cubicBezTo>
                    <a:pt x="19574" y="43049"/>
                    <a:pt x="19563" y="41096"/>
                    <a:pt x="19515" y="39132"/>
                  </a:cubicBezTo>
                  <a:cubicBezTo>
                    <a:pt x="19491" y="37917"/>
                    <a:pt x="19372" y="36691"/>
                    <a:pt x="19241" y="35477"/>
                  </a:cubicBezTo>
                  <a:cubicBezTo>
                    <a:pt x="19015" y="33381"/>
                    <a:pt x="18610" y="31333"/>
                    <a:pt x="18134" y="29285"/>
                  </a:cubicBezTo>
                  <a:cubicBezTo>
                    <a:pt x="17824" y="27988"/>
                    <a:pt x="17419" y="26702"/>
                    <a:pt x="16967" y="25428"/>
                  </a:cubicBezTo>
                  <a:cubicBezTo>
                    <a:pt x="16348" y="23654"/>
                    <a:pt x="15622" y="21927"/>
                    <a:pt x="14788" y="20249"/>
                  </a:cubicBezTo>
                  <a:cubicBezTo>
                    <a:pt x="13871" y="18379"/>
                    <a:pt x="12812" y="16593"/>
                    <a:pt x="11704" y="14843"/>
                  </a:cubicBezTo>
                  <a:cubicBezTo>
                    <a:pt x="10740" y="13319"/>
                    <a:pt x="9716" y="11843"/>
                    <a:pt x="8645" y="10390"/>
                  </a:cubicBezTo>
                  <a:cubicBezTo>
                    <a:pt x="7049" y="8223"/>
                    <a:pt x="5454" y="6068"/>
                    <a:pt x="3846" y="3901"/>
                  </a:cubicBezTo>
                  <a:cubicBezTo>
                    <a:pt x="3156" y="2973"/>
                    <a:pt x="2465" y="2032"/>
                    <a:pt x="1763" y="1091"/>
                  </a:cubicBezTo>
                  <a:cubicBezTo>
                    <a:pt x="1548" y="806"/>
                    <a:pt x="1334" y="532"/>
                    <a:pt x="1084" y="270"/>
                  </a:cubicBezTo>
                  <a:cubicBezTo>
                    <a:pt x="945" y="122"/>
                    <a:pt x="775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2152925" y="645450"/>
              <a:ext cx="943900" cy="1898275"/>
            </a:xfrm>
            <a:custGeom>
              <a:avLst/>
              <a:gdLst/>
              <a:ahLst/>
              <a:cxnLst/>
              <a:rect l="l" t="t" r="r" b="b"/>
              <a:pathLst>
                <a:path w="37756" h="75931" extrusionOk="0">
                  <a:moveTo>
                    <a:pt x="371" y="0"/>
                  </a:moveTo>
                  <a:cubicBezTo>
                    <a:pt x="299" y="0"/>
                    <a:pt x="224" y="16"/>
                    <a:pt x="144" y="52"/>
                  </a:cubicBezTo>
                  <a:cubicBezTo>
                    <a:pt x="84" y="75"/>
                    <a:pt x="49" y="111"/>
                    <a:pt x="1" y="147"/>
                  </a:cubicBezTo>
                  <a:cubicBezTo>
                    <a:pt x="1" y="195"/>
                    <a:pt x="1" y="242"/>
                    <a:pt x="1" y="302"/>
                  </a:cubicBezTo>
                  <a:cubicBezTo>
                    <a:pt x="49" y="528"/>
                    <a:pt x="120" y="754"/>
                    <a:pt x="215" y="980"/>
                  </a:cubicBezTo>
                  <a:cubicBezTo>
                    <a:pt x="811" y="2469"/>
                    <a:pt x="1430" y="3945"/>
                    <a:pt x="2025" y="5433"/>
                  </a:cubicBezTo>
                  <a:cubicBezTo>
                    <a:pt x="2704" y="7160"/>
                    <a:pt x="3370" y="8898"/>
                    <a:pt x="4037" y="10624"/>
                  </a:cubicBezTo>
                  <a:cubicBezTo>
                    <a:pt x="4097" y="10791"/>
                    <a:pt x="4132" y="10958"/>
                    <a:pt x="4180" y="11124"/>
                  </a:cubicBezTo>
                  <a:cubicBezTo>
                    <a:pt x="4156" y="11129"/>
                    <a:pt x="4134" y="11131"/>
                    <a:pt x="4113" y="11131"/>
                  </a:cubicBezTo>
                  <a:cubicBezTo>
                    <a:pt x="3966" y="11131"/>
                    <a:pt x="3881" y="11031"/>
                    <a:pt x="3787" y="10958"/>
                  </a:cubicBezTo>
                  <a:cubicBezTo>
                    <a:pt x="2858" y="10255"/>
                    <a:pt x="1906" y="9577"/>
                    <a:pt x="1001" y="8850"/>
                  </a:cubicBezTo>
                  <a:cubicBezTo>
                    <a:pt x="834" y="8719"/>
                    <a:pt x="668" y="8577"/>
                    <a:pt x="513" y="8446"/>
                  </a:cubicBezTo>
                  <a:lnTo>
                    <a:pt x="513" y="8446"/>
                  </a:lnTo>
                  <a:cubicBezTo>
                    <a:pt x="537" y="8779"/>
                    <a:pt x="549" y="9124"/>
                    <a:pt x="572" y="9458"/>
                  </a:cubicBezTo>
                  <a:cubicBezTo>
                    <a:pt x="620" y="9493"/>
                    <a:pt x="668" y="9541"/>
                    <a:pt x="715" y="9577"/>
                  </a:cubicBezTo>
                  <a:cubicBezTo>
                    <a:pt x="1727" y="10410"/>
                    <a:pt x="2775" y="11172"/>
                    <a:pt x="3859" y="11910"/>
                  </a:cubicBezTo>
                  <a:cubicBezTo>
                    <a:pt x="4156" y="12113"/>
                    <a:pt x="4502" y="12291"/>
                    <a:pt x="4704" y="12553"/>
                  </a:cubicBezTo>
                  <a:cubicBezTo>
                    <a:pt x="4918" y="12827"/>
                    <a:pt x="5002" y="13196"/>
                    <a:pt x="5121" y="13530"/>
                  </a:cubicBezTo>
                  <a:cubicBezTo>
                    <a:pt x="5597" y="14851"/>
                    <a:pt x="6061" y="16173"/>
                    <a:pt x="6538" y="17494"/>
                  </a:cubicBezTo>
                  <a:cubicBezTo>
                    <a:pt x="6549" y="17554"/>
                    <a:pt x="6561" y="17613"/>
                    <a:pt x="6573" y="17721"/>
                  </a:cubicBezTo>
                  <a:cubicBezTo>
                    <a:pt x="6442" y="17661"/>
                    <a:pt x="6335" y="17625"/>
                    <a:pt x="6240" y="17566"/>
                  </a:cubicBezTo>
                  <a:cubicBezTo>
                    <a:pt x="4490" y="16399"/>
                    <a:pt x="2739" y="15244"/>
                    <a:pt x="1096" y="13946"/>
                  </a:cubicBezTo>
                  <a:cubicBezTo>
                    <a:pt x="989" y="13875"/>
                    <a:pt x="882" y="13791"/>
                    <a:pt x="775" y="13708"/>
                  </a:cubicBezTo>
                  <a:lnTo>
                    <a:pt x="775" y="13708"/>
                  </a:lnTo>
                  <a:cubicBezTo>
                    <a:pt x="799" y="14030"/>
                    <a:pt x="811" y="14351"/>
                    <a:pt x="823" y="14684"/>
                  </a:cubicBezTo>
                  <a:cubicBezTo>
                    <a:pt x="2597" y="16042"/>
                    <a:pt x="4466" y="17268"/>
                    <a:pt x="6323" y="18518"/>
                  </a:cubicBezTo>
                  <a:cubicBezTo>
                    <a:pt x="6514" y="18649"/>
                    <a:pt x="6728" y="18756"/>
                    <a:pt x="6930" y="18875"/>
                  </a:cubicBezTo>
                  <a:cubicBezTo>
                    <a:pt x="7252" y="19566"/>
                    <a:pt x="8597" y="24090"/>
                    <a:pt x="8681" y="24817"/>
                  </a:cubicBezTo>
                  <a:cubicBezTo>
                    <a:pt x="8573" y="24781"/>
                    <a:pt x="8490" y="24769"/>
                    <a:pt x="8407" y="24721"/>
                  </a:cubicBezTo>
                  <a:cubicBezTo>
                    <a:pt x="7681" y="24293"/>
                    <a:pt x="6942" y="23864"/>
                    <a:pt x="6216" y="23424"/>
                  </a:cubicBezTo>
                  <a:cubicBezTo>
                    <a:pt x="4442" y="22316"/>
                    <a:pt x="2704" y="21150"/>
                    <a:pt x="1001" y="19947"/>
                  </a:cubicBezTo>
                  <a:lnTo>
                    <a:pt x="1001" y="19947"/>
                  </a:lnTo>
                  <a:cubicBezTo>
                    <a:pt x="1013" y="20257"/>
                    <a:pt x="1025" y="20566"/>
                    <a:pt x="1037" y="20876"/>
                  </a:cubicBezTo>
                  <a:cubicBezTo>
                    <a:pt x="2358" y="21804"/>
                    <a:pt x="3704" y="22721"/>
                    <a:pt x="5085" y="23578"/>
                  </a:cubicBezTo>
                  <a:cubicBezTo>
                    <a:pt x="6347" y="24376"/>
                    <a:pt x="7597" y="25162"/>
                    <a:pt x="8919" y="25841"/>
                  </a:cubicBezTo>
                  <a:cubicBezTo>
                    <a:pt x="8954" y="25864"/>
                    <a:pt x="8978" y="25888"/>
                    <a:pt x="9002" y="25912"/>
                  </a:cubicBezTo>
                  <a:cubicBezTo>
                    <a:pt x="9276" y="26638"/>
                    <a:pt x="10800" y="32615"/>
                    <a:pt x="10871" y="33270"/>
                  </a:cubicBezTo>
                  <a:cubicBezTo>
                    <a:pt x="10840" y="33298"/>
                    <a:pt x="10809" y="33308"/>
                    <a:pt x="10780" y="33308"/>
                  </a:cubicBezTo>
                  <a:cubicBezTo>
                    <a:pt x="10721" y="33308"/>
                    <a:pt x="10665" y="33266"/>
                    <a:pt x="10609" y="33234"/>
                  </a:cubicBezTo>
                  <a:cubicBezTo>
                    <a:pt x="9871" y="32782"/>
                    <a:pt x="9121" y="32329"/>
                    <a:pt x="8383" y="31865"/>
                  </a:cubicBezTo>
                  <a:cubicBezTo>
                    <a:pt x="6026" y="30341"/>
                    <a:pt x="3704" y="28769"/>
                    <a:pt x="1454" y="27103"/>
                  </a:cubicBezTo>
                  <a:lnTo>
                    <a:pt x="1454" y="27103"/>
                  </a:lnTo>
                  <a:cubicBezTo>
                    <a:pt x="1477" y="27436"/>
                    <a:pt x="1501" y="27757"/>
                    <a:pt x="1537" y="28079"/>
                  </a:cubicBezTo>
                  <a:cubicBezTo>
                    <a:pt x="1989" y="28400"/>
                    <a:pt x="2430" y="28734"/>
                    <a:pt x="2882" y="29043"/>
                  </a:cubicBezTo>
                  <a:cubicBezTo>
                    <a:pt x="5287" y="30758"/>
                    <a:pt x="7740" y="32389"/>
                    <a:pt x="10276" y="33901"/>
                  </a:cubicBezTo>
                  <a:cubicBezTo>
                    <a:pt x="10478" y="34020"/>
                    <a:pt x="10681" y="34139"/>
                    <a:pt x="10895" y="34246"/>
                  </a:cubicBezTo>
                  <a:cubicBezTo>
                    <a:pt x="11110" y="34354"/>
                    <a:pt x="11229" y="34496"/>
                    <a:pt x="11276" y="34735"/>
                  </a:cubicBezTo>
                  <a:cubicBezTo>
                    <a:pt x="11705" y="36687"/>
                    <a:pt x="12133" y="38640"/>
                    <a:pt x="12550" y="40592"/>
                  </a:cubicBezTo>
                  <a:cubicBezTo>
                    <a:pt x="12574" y="40688"/>
                    <a:pt x="12586" y="40783"/>
                    <a:pt x="12598" y="40938"/>
                  </a:cubicBezTo>
                  <a:cubicBezTo>
                    <a:pt x="12455" y="40890"/>
                    <a:pt x="12348" y="40878"/>
                    <a:pt x="12253" y="40819"/>
                  </a:cubicBezTo>
                  <a:cubicBezTo>
                    <a:pt x="11050" y="40140"/>
                    <a:pt x="9847" y="39437"/>
                    <a:pt x="8645" y="38759"/>
                  </a:cubicBezTo>
                  <a:cubicBezTo>
                    <a:pt x="6645" y="37604"/>
                    <a:pt x="4692" y="36378"/>
                    <a:pt x="2799" y="35068"/>
                  </a:cubicBezTo>
                  <a:lnTo>
                    <a:pt x="2799" y="35068"/>
                  </a:lnTo>
                  <a:cubicBezTo>
                    <a:pt x="2894" y="35437"/>
                    <a:pt x="2989" y="35794"/>
                    <a:pt x="3085" y="36163"/>
                  </a:cubicBezTo>
                  <a:cubicBezTo>
                    <a:pt x="4775" y="37318"/>
                    <a:pt x="6526" y="38378"/>
                    <a:pt x="8300" y="39402"/>
                  </a:cubicBezTo>
                  <a:cubicBezTo>
                    <a:pt x="9788" y="40271"/>
                    <a:pt x="11288" y="41116"/>
                    <a:pt x="12788" y="41985"/>
                  </a:cubicBezTo>
                  <a:cubicBezTo>
                    <a:pt x="12967" y="42521"/>
                    <a:pt x="13896" y="47558"/>
                    <a:pt x="13919" y="48129"/>
                  </a:cubicBezTo>
                  <a:cubicBezTo>
                    <a:pt x="13875" y="48155"/>
                    <a:pt x="13832" y="48165"/>
                    <a:pt x="13790" y="48165"/>
                  </a:cubicBezTo>
                  <a:cubicBezTo>
                    <a:pt x="13677" y="48165"/>
                    <a:pt x="13575" y="48089"/>
                    <a:pt x="13479" y="48046"/>
                  </a:cubicBezTo>
                  <a:cubicBezTo>
                    <a:pt x="12657" y="47665"/>
                    <a:pt x="11812" y="47296"/>
                    <a:pt x="11014" y="46879"/>
                  </a:cubicBezTo>
                  <a:cubicBezTo>
                    <a:pt x="9109" y="45891"/>
                    <a:pt x="7228" y="44867"/>
                    <a:pt x="5383" y="43783"/>
                  </a:cubicBezTo>
                  <a:lnTo>
                    <a:pt x="5383" y="43783"/>
                  </a:lnTo>
                  <a:cubicBezTo>
                    <a:pt x="5418" y="43902"/>
                    <a:pt x="5466" y="44033"/>
                    <a:pt x="5525" y="44140"/>
                  </a:cubicBezTo>
                  <a:cubicBezTo>
                    <a:pt x="5609" y="44379"/>
                    <a:pt x="5692" y="44605"/>
                    <a:pt x="5776" y="44843"/>
                  </a:cubicBezTo>
                  <a:cubicBezTo>
                    <a:pt x="6549" y="45295"/>
                    <a:pt x="7347" y="45736"/>
                    <a:pt x="8133" y="46164"/>
                  </a:cubicBezTo>
                  <a:cubicBezTo>
                    <a:pt x="9633" y="46974"/>
                    <a:pt x="11121" y="47808"/>
                    <a:pt x="12681" y="48486"/>
                  </a:cubicBezTo>
                  <a:cubicBezTo>
                    <a:pt x="13145" y="48701"/>
                    <a:pt x="13622" y="48891"/>
                    <a:pt x="14086" y="49082"/>
                  </a:cubicBezTo>
                  <a:cubicBezTo>
                    <a:pt x="14241" y="49534"/>
                    <a:pt x="15181" y="55368"/>
                    <a:pt x="15205" y="55928"/>
                  </a:cubicBezTo>
                  <a:cubicBezTo>
                    <a:pt x="15167" y="55948"/>
                    <a:pt x="15132" y="55956"/>
                    <a:pt x="15099" y="55956"/>
                  </a:cubicBezTo>
                  <a:cubicBezTo>
                    <a:pt x="14997" y="55956"/>
                    <a:pt x="14914" y="55877"/>
                    <a:pt x="14824" y="55832"/>
                  </a:cubicBezTo>
                  <a:cubicBezTo>
                    <a:pt x="12610" y="54654"/>
                    <a:pt x="10478" y="53344"/>
                    <a:pt x="8466" y="51856"/>
                  </a:cubicBezTo>
                  <a:lnTo>
                    <a:pt x="8466" y="51856"/>
                  </a:lnTo>
                  <a:cubicBezTo>
                    <a:pt x="8657" y="52296"/>
                    <a:pt x="8847" y="52737"/>
                    <a:pt x="9050" y="53177"/>
                  </a:cubicBezTo>
                  <a:cubicBezTo>
                    <a:pt x="10883" y="54463"/>
                    <a:pt x="12812" y="55606"/>
                    <a:pt x="14800" y="56654"/>
                  </a:cubicBezTo>
                  <a:cubicBezTo>
                    <a:pt x="14991" y="56749"/>
                    <a:pt x="15193" y="56844"/>
                    <a:pt x="15408" y="56952"/>
                  </a:cubicBezTo>
                  <a:cubicBezTo>
                    <a:pt x="15753" y="58785"/>
                    <a:pt x="16110" y="60619"/>
                    <a:pt x="16467" y="62488"/>
                  </a:cubicBezTo>
                  <a:cubicBezTo>
                    <a:pt x="16241" y="62476"/>
                    <a:pt x="16098" y="62369"/>
                    <a:pt x="15943" y="62297"/>
                  </a:cubicBezTo>
                  <a:cubicBezTo>
                    <a:pt x="14836" y="61750"/>
                    <a:pt x="13753" y="61154"/>
                    <a:pt x="12693" y="60535"/>
                  </a:cubicBezTo>
                  <a:lnTo>
                    <a:pt x="12693" y="60535"/>
                  </a:lnTo>
                  <a:cubicBezTo>
                    <a:pt x="12919" y="60952"/>
                    <a:pt x="13157" y="61381"/>
                    <a:pt x="13396" y="61797"/>
                  </a:cubicBezTo>
                  <a:cubicBezTo>
                    <a:pt x="13836" y="62035"/>
                    <a:pt x="14277" y="62274"/>
                    <a:pt x="14729" y="62500"/>
                  </a:cubicBezTo>
                  <a:cubicBezTo>
                    <a:pt x="15396" y="62845"/>
                    <a:pt x="16074" y="63178"/>
                    <a:pt x="16777" y="63536"/>
                  </a:cubicBezTo>
                  <a:cubicBezTo>
                    <a:pt x="16860" y="63833"/>
                    <a:pt x="16955" y="64155"/>
                    <a:pt x="17051" y="64476"/>
                  </a:cubicBezTo>
                  <a:cubicBezTo>
                    <a:pt x="17551" y="66155"/>
                    <a:pt x="18289" y="67727"/>
                    <a:pt x="19015" y="69298"/>
                  </a:cubicBezTo>
                  <a:cubicBezTo>
                    <a:pt x="19777" y="70941"/>
                    <a:pt x="20694" y="72477"/>
                    <a:pt x="21682" y="73977"/>
                  </a:cubicBezTo>
                  <a:cubicBezTo>
                    <a:pt x="22159" y="74549"/>
                    <a:pt x="22659" y="75109"/>
                    <a:pt x="23159" y="75668"/>
                  </a:cubicBezTo>
                  <a:cubicBezTo>
                    <a:pt x="23230" y="75751"/>
                    <a:pt x="23313" y="75823"/>
                    <a:pt x="23432" y="75930"/>
                  </a:cubicBezTo>
                  <a:cubicBezTo>
                    <a:pt x="23480" y="75811"/>
                    <a:pt x="23528" y="75751"/>
                    <a:pt x="23528" y="75680"/>
                  </a:cubicBezTo>
                  <a:cubicBezTo>
                    <a:pt x="23552" y="75263"/>
                    <a:pt x="23587" y="74847"/>
                    <a:pt x="23635" y="74430"/>
                  </a:cubicBezTo>
                  <a:cubicBezTo>
                    <a:pt x="23611" y="73096"/>
                    <a:pt x="23575" y="71763"/>
                    <a:pt x="23563" y="70429"/>
                  </a:cubicBezTo>
                  <a:cubicBezTo>
                    <a:pt x="23563" y="69751"/>
                    <a:pt x="23623" y="69084"/>
                    <a:pt x="23659" y="68441"/>
                  </a:cubicBezTo>
                  <a:cubicBezTo>
                    <a:pt x="23742" y="68370"/>
                    <a:pt x="23778" y="68322"/>
                    <a:pt x="23825" y="68298"/>
                  </a:cubicBezTo>
                  <a:cubicBezTo>
                    <a:pt x="24337" y="68084"/>
                    <a:pt x="24826" y="67822"/>
                    <a:pt x="25302" y="67548"/>
                  </a:cubicBezTo>
                  <a:cubicBezTo>
                    <a:pt x="25564" y="67060"/>
                    <a:pt x="25861" y="66596"/>
                    <a:pt x="26195" y="66143"/>
                  </a:cubicBezTo>
                  <a:lnTo>
                    <a:pt x="26195" y="66143"/>
                  </a:lnTo>
                  <a:cubicBezTo>
                    <a:pt x="25742" y="66417"/>
                    <a:pt x="25290" y="66691"/>
                    <a:pt x="24837" y="66953"/>
                  </a:cubicBezTo>
                  <a:cubicBezTo>
                    <a:pt x="24564" y="67119"/>
                    <a:pt x="24290" y="67262"/>
                    <a:pt x="24004" y="67405"/>
                  </a:cubicBezTo>
                  <a:cubicBezTo>
                    <a:pt x="23956" y="67429"/>
                    <a:pt x="23897" y="67429"/>
                    <a:pt x="23813" y="67453"/>
                  </a:cubicBezTo>
                  <a:cubicBezTo>
                    <a:pt x="23802" y="67369"/>
                    <a:pt x="23778" y="67286"/>
                    <a:pt x="23790" y="67215"/>
                  </a:cubicBezTo>
                  <a:cubicBezTo>
                    <a:pt x="23933" y="65917"/>
                    <a:pt x="24135" y="64631"/>
                    <a:pt x="24421" y="63357"/>
                  </a:cubicBezTo>
                  <a:cubicBezTo>
                    <a:pt x="24504" y="63321"/>
                    <a:pt x="24575" y="63286"/>
                    <a:pt x="24647" y="63274"/>
                  </a:cubicBezTo>
                  <a:cubicBezTo>
                    <a:pt x="26659" y="62905"/>
                    <a:pt x="28528" y="62190"/>
                    <a:pt x="30350" y="61297"/>
                  </a:cubicBezTo>
                  <a:lnTo>
                    <a:pt x="30362" y="61297"/>
                  </a:lnTo>
                  <a:cubicBezTo>
                    <a:pt x="30707" y="60857"/>
                    <a:pt x="31052" y="60416"/>
                    <a:pt x="31374" y="59964"/>
                  </a:cubicBezTo>
                  <a:lnTo>
                    <a:pt x="31374" y="59964"/>
                  </a:lnTo>
                  <a:cubicBezTo>
                    <a:pt x="30374" y="60440"/>
                    <a:pt x="29374" y="60940"/>
                    <a:pt x="28350" y="61381"/>
                  </a:cubicBezTo>
                  <a:cubicBezTo>
                    <a:pt x="27338" y="61833"/>
                    <a:pt x="26278" y="62155"/>
                    <a:pt x="25195" y="62405"/>
                  </a:cubicBezTo>
                  <a:cubicBezTo>
                    <a:pt x="25028" y="62452"/>
                    <a:pt x="24861" y="62464"/>
                    <a:pt x="24647" y="62500"/>
                  </a:cubicBezTo>
                  <a:cubicBezTo>
                    <a:pt x="24659" y="62333"/>
                    <a:pt x="24659" y="62226"/>
                    <a:pt x="24683" y="62107"/>
                  </a:cubicBezTo>
                  <a:cubicBezTo>
                    <a:pt x="25111" y="60285"/>
                    <a:pt x="25623" y="58476"/>
                    <a:pt x="26230" y="56678"/>
                  </a:cubicBezTo>
                  <a:cubicBezTo>
                    <a:pt x="26373" y="56654"/>
                    <a:pt x="26504" y="56606"/>
                    <a:pt x="26635" y="56606"/>
                  </a:cubicBezTo>
                  <a:cubicBezTo>
                    <a:pt x="28088" y="56547"/>
                    <a:pt x="29493" y="56225"/>
                    <a:pt x="30886" y="55820"/>
                  </a:cubicBezTo>
                  <a:cubicBezTo>
                    <a:pt x="32053" y="55487"/>
                    <a:pt x="33196" y="55058"/>
                    <a:pt x="34315" y="54594"/>
                  </a:cubicBezTo>
                  <a:cubicBezTo>
                    <a:pt x="34434" y="54285"/>
                    <a:pt x="34553" y="53963"/>
                    <a:pt x="34660" y="53642"/>
                  </a:cubicBezTo>
                  <a:lnTo>
                    <a:pt x="34660" y="53642"/>
                  </a:lnTo>
                  <a:cubicBezTo>
                    <a:pt x="33600" y="54094"/>
                    <a:pt x="32529" y="54523"/>
                    <a:pt x="31445" y="54880"/>
                  </a:cubicBezTo>
                  <a:cubicBezTo>
                    <a:pt x="30160" y="55297"/>
                    <a:pt x="28850" y="55618"/>
                    <a:pt x="27516" y="55797"/>
                  </a:cubicBezTo>
                  <a:cubicBezTo>
                    <a:pt x="27310" y="55828"/>
                    <a:pt x="27104" y="55844"/>
                    <a:pt x="26897" y="55844"/>
                  </a:cubicBezTo>
                  <a:cubicBezTo>
                    <a:pt x="26794" y="55844"/>
                    <a:pt x="26691" y="55840"/>
                    <a:pt x="26588" y="55832"/>
                  </a:cubicBezTo>
                  <a:cubicBezTo>
                    <a:pt x="26659" y="55273"/>
                    <a:pt x="27754" y="52213"/>
                    <a:pt x="28219" y="51225"/>
                  </a:cubicBezTo>
                  <a:cubicBezTo>
                    <a:pt x="28255" y="51201"/>
                    <a:pt x="28314" y="51165"/>
                    <a:pt x="28362" y="51153"/>
                  </a:cubicBezTo>
                  <a:cubicBezTo>
                    <a:pt x="29862" y="50927"/>
                    <a:pt x="31267" y="50403"/>
                    <a:pt x="32660" y="49820"/>
                  </a:cubicBezTo>
                  <a:cubicBezTo>
                    <a:pt x="33743" y="49367"/>
                    <a:pt x="34803" y="48867"/>
                    <a:pt x="35851" y="48343"/>
                  </a:cubicBezTo>
                  <a:cubicBezTo>
                    <a:pt x="35886" y="48046"/>
                    <a:pt x="35922" y="47748"/>
                    <a:pt x="35958" y="47450"/>
                  </a:cubicBezTo>
                  <a:lnTo>
                    <a:pt x="35958" y="47450"/>
                  </a:lnTo>
                  <a:cubicBezTo>
                    <a:pt x="35255" y="47796"/>
                    <a:pt x="34553" y="48141"/>
                    <a:pt x="33839" y="48486"/>
                  </a:cubicBezTo>
                  <a:cubicBezTo>
                    <a:pt x="32719" y="49022"/>
                    <a:pt x="31576" y="49498"/>
                    <a:pt x="30386" y="49891"/>
                  </a:cubicBezTo>
                  <a:cubicBezTo>
                    <a:pt x="29898" y="50058"/>
                    <a:pt x="29398" y="50177"/>
                    <a:pt x="28897" y="50308"/>
                  </a:cubicBezTo>
                  <a:cubicBezTo>
                    <a:pt x="28856" y="50320"/>
                    <a:pt x="28811" y="50323"/>
                    <a:pt x="28763" y="50323"/>
                  </a:cubicBezTo>
                  <a:cubicBezTo>
                    <a:pt x="28716" y="50323"/>
                    <a:pt x="28665" y="50320"/>
                    <a:pt x="28612" y="50320"/>
                  </a:cubicBezTo>
                  <a:cubicBezTo>
                    <a:pt x="28719" y="49760"/>
                    <a:pt x="30017" y="46498"/>
                    <a:pt x="30767" y="44950"/>
                  </a:cubicBezTo>
                  <a:cubicBezTo>
                    <a:pt x="30814" y="44926"/>
                    <a:pt x="30886" y="44879"/>
                    <a:pt x="30957" y="44867"/>
                  </a:cubicBezTo>
                  <a:cubicBezTo>
                    <a:pt x="32469" y="44617"/>
                    <a:pt x="33898" y="44081"/>
                    <a:pt x="35291" y="43450"/>
                  </a:cubicBezTo>
                  <a:cubicBezTo>
                    <a:pt x="35648" y="43295"/>
                    <a:pt x="36005" y="43128"/>
                    <a:pt x="36375" y="42974"/>
                  </a:cubicBezTo>
                  <a:cubicBezTo>
                    <a:pt x="36386" y="42688"/>
                    <a:pt x="36410" y="42414"/>
                    <a:pt x="36422" y="42128"/>
                  </a:cubicBezTo>
                  <a:lnTo>
                    <a:pt x="36422" y="42128"/>
                  </a:lnTo>
                  <a:cubicBezTo>
                    <a:pt x="35684" y="42462"/>
                    <a:pt x="34946" y="42795"/>
                    <a:pt x="34196" y="43117"/>
                  </a:cubicBezTo>
                  <a:cubicBezTo>
                    <a:pt x="33374" y="43474"/>
                    <a:pt x="32529" y="43759"/>
                    <a:pt x="31660" y="43962"/>
                  </a:cubicBezTo>
                  <a:cubicBezTo>
                    <a:pt x="31529" y="43986"/>
                    <a:pt x="31398" y="44009"/>
                    <a:pt x="31219" y="44045"/>
                  </a:cubicBezTo>
                  <a:cubicBezTo>
                    <a:pt x="31231" y="43926"/>
                    <a:pt x="31219" y="43843"/>
                    <a:pt x="31243" y="43783"/>
                  </a:cubicBezTo>
                  <a:cubicBezTo>
                    <a:pt x="31838" y="42378"/>
                    <a:pt x="32446" y="40985"/>
                    <a:pt x="33053" y="39557"/>
                  </a:cubicBezTo>
                  <a:cubicBezTo>
                    <a:pt x="33327" y="39473"/>
                    <a:pt x="33600" y="39378"/>
                    <a:pt x="33886" y="39295"/>
                  </a:cubicBezTo>
                  <a:cubicBezTo>
                    <a:pt x="34827" y="39021"/>
                    <a:pt x="35732" y="38664"/>
                    <a:pt x="36637" y="38283"/>
                  </a:cubicBezTo>
                  <a:lnTo>
                    <a:pt x="36672" y="37425"/>
                  </a:lnTo>
                  <a:lnTo>
                    <a:pt x="36672" y="37425"/>
                  </a:lnTo>
                  <a:cubicBezTo>
                    <a:pt x="36136" y="37652"/>
                    <a:pt x="35613" y="37878"/>
                    <a:pt x="35077" y="38104"/>
                  </a:cubicBezTo>
                  <a:cubicBezTo>
                    <a:pt x="34672" y="38271"/>
                    <a:pt x="34255" y="38390"/>
                    <a:pt x="33839" y="38533"/>
                  </a:cubicBezTo>
                  <a:cubicBezTo>
                    <a:pt x="33731" y="38568"/>
                    <a:pt x="33624" y="38568"/>
                    <a:pt x="33458" y="38592"/>
                  </a:cubicBezTo>
                  <a:cubicBezTo>
                    <a:pt x="33493" y="38449"/>
                    <a:pt x="33517" y="38354"/>
                    <a:pt x="33553" y="38271"/>
                  </a:cubicBezTo>
                  <a:cubicBezTo>
                    <a:pt x="33922" y="37140"/>
                    <a:pt x="34303" y="36020"/>
                    <a:pt x="34684" y="34889"/>
                  </a:cubicBezTo>
                  <a:cubicBezTo>
                    <a:pt x="34743" y="34699"/>
                    <a:pt x="34815" y="34532"/>
                    <a:pt x="35041" y="34461"/>
                  </a:cubicBezTo>
                  <a:cubicBezTo>
                    <a:pt x="35648" y="34282"/>
                    <a:pt x="36232" y="34032"/>
                    <a:pt x="36803" y="33746"/>
                  </a:cubicBezTo>
                  <a:cubicBezTo>
                    <a:pt x="36815" y="33461"/>
                    <a:pt x="36827" y="33175"/>
                    <a:pt x="36839" y="32889"/>
                  </a:cubicBezTo>
                  <a:lnTo>
                    <a:pt x="36839" y="32889"/>
                  </a:lnTo>
                  <a:cubicBezTo>
                    <a:pt x="36506" y="33056"/>
                    <a:pt x="36172" y="33211"/>
                    <a:pt x="35839" y="33377"/>
                  </a:cubicBezTo>
                  <a:cubicBezTo>
                    <a:pt x="35613" y="33484"/>
                    <a:pt x="35374" y="33568"/>
                    <a:pt x="35136" y="33639"/>
                  </a:cubicBezTo>
                  <a:cubicBezTo>
                    <a:pt x="35113" y="33568"/>
                    <a:pt x="35077" y="33532"/>
                    <a:pt x="35077" y="33508"/>
                  </a:cubicBezTo>
                  <a:cubicBezTo>
                    <a:pt x="35494" y="31734"/>
                    <a:pt x="35910" y="29960"/>
                    <a:pt x="36327" y="28222"/>
                  </a:cubicBezTo>
                  <a:cubicBezTo>
                    <a:pt x="36601" y="28055"/>
                    <a:pt x="36863" y="27888"/>
                    <a:pt x="37137" y="27734"/>
                  </a:cubicBezTo>
                  <a:cubicBezTo>
                    <a:pt x="37148" y="27591"/>
                    <a:pt x="37148" y="27460"/>
                    <a:pt x="37160" y="27317"/>
                  </a:cubicBezTo>
                  <a:cubicBezTo>
                    <a:pt x="37184" y="27150"/>
                    <a:pt x="37196" y="26984"/>
                    <a:pt x="37208" y="26817"/>
                  </a:cubicBezTo>
                  <a:lnTo>
                    <a:pt x="37208" y="26817"/>
                  </a:lnTo>
                  <a:cubicBezTo>
                    <a:pt x="37125" y="26865"/>
                    <a:pt x="37053" y="26924"/>
                    <a:pt x="36970" y="26972"/>
                  </a:cubicBezTo>
                  <a:cubicBezTo>
                    <a:pt x="36890" y="27025"/>
                    <a:pt x="36811" y="27097"/>
                    <a:pt x="36702" y="27097"/>
                  </a:cubicBezTo>
                  <a:cubicBezTo>
                    <a:pt x="36664" y="27097"/>
                    <a:pt x="36623" y="27088"/>
                    <a:pt x="36577" y="27067"/>
                  </a:cubicBezTo>
                  <a:cubicBezTo>
                    <a:pt x="36589" y="26924"/>
                    <a:pt x="36613" y="26769"/>
                    <a:pt x="36648" y="26626"/>
                  </a:cubicBezTo>
                  <a:cubicBezTo>
                    <a:pt x="37029" y="24840"/>
                    <a:pt x="37339" y="23055"/>
                    <a:pt x="37565" y="21245"/>
                  </a:cubicBezTo>
                  <a:cubicBezTo>
                    <a:pt x="37613" y="20923"/>
                    <a:pt x="37672" y="20590"/>
                    <a:pt x="37744" y="20268"/>
                  </a:cubicBezTo>
                  <a:cubicBezTo>
                    <a:pt x="37744" y="20173"/>
                    <a:pt x="37756" y="20090"/>
                    <a:pt x="37756" y="19995"/>
                  </a:cubicBezTo>
                  <a:cubicBezTo>
                    <a:pt x="37756" y="19876"/>
                    <a:pt x="37756" y="19756"/>
                    <a:pt x="37720" y="19649"/>
                  </a:cubicBezTo>
                  <a:cubicBezTo>
                    <a:pt x="37678" y="19525"/>
                    <a:pt x="37564" y="19456"/>
                    <a:pt x="37452" y="19456"/>
                  </a:cubicBezTo>
                  <a:cubicBezTo>
                    <a:pt x="37372" y="19456"/>
                    <a:pt x="37293" y="19491"/>
                    <a:pt x="37244" y="19566"/>
                  </a:cubicBezTo>
                  <a:cubicBezTo>
                    <a:pt x="37172" y="19661"/>
                    <a:pt x="37113" y="19756"/>
                    <a:pt x="37053" y="19852"/>
                  </a:cubicBezTo>
                  <a:cubicBezTo>
                    <a:pt x="37041" y="19899"/>
                    <a:pt x="37029" y="19947"/>
                    <a:pt x="37018" y="19995"/>
                  </a:cubicBezTo>
                  <a:cubicBezTo>
                    <a:pt x="36934" y="20447"/>
                    <a:pt x="36863" y="20888"/>
                    <a:pt x="36803" y="21340"/>
                  </a:cubicBezTo>
                  <a:cubicBezTo>
                    <a:pt x="36601" y="22912"/>
                    <a:pt x="36339" y="24471"/>
                    <a:pt x="36005" y="26019"/>
                  </a:cubicBezTo>
                  <a:cubicBezTo>
                    <a:pt x="35970" y="26210"/>
                    <a:pt x="35922" y="26400"/>
                    <a:pt x="35886" y="26567"/>
                  </a:cubicBezTo>
                  <a:cubicBezTo>
                    <a:pt x="35859" y="26575"/>
                    <a:pt x="35837" y="26578"/>
                    <a:pt x="35819" y="26578"/>
                  </a:cubicBezTo>
                  <a:cubicBezTo>
                    <a:pt x="35722" y="26578"/>
                    <a:pt x="35726" y="26488"/>
                    <a:pt x="35696" y="26448"/>
                  </a:cubicBezTo>
                  <a:cubicBezTo>
                    <a:pt x="35660" y="26376"/>
                    <a:pt x="35624" y="26305"/>
                    <a:pt x="35601" y="26233"/>
                  </a:cubicBezTo>
                  <a:cubicBezTo>
                    <a:pt x="35327" y="25567"/>
                    <a:pt x="35077" y="24888"/>
                    <a:pt x="34851" y="24209"/>
                  </a:cubicBezTo>
                  <a:cubicBezTo>
                    <a:pt x="34696" y="24507"/>
                    <a:pt x="34541" y="24817"/>
                    <a:pt x="34386" y="25126"/>
                  </a:cubicBezTo>
                  <a:cubicBezTo>
                    <a:pt x="34696" y="25995"/>
                    <a:pt x="35041" y="26865"/>
                    <a:pt x="35422" y="27722"/>
                  </a:cubicBezTo>
                  <a:cubicBezTo>
                    <a:pt x="35517" y="27948"/>
                    <a:pt x="35565" y="28162"/>
                    <a:pt x="35505" y="28412"/>
                  </a:cubicBezTo>
                  <a:cubicBezTo>
                    <a:pt x="35148" y="29912"/>
                    <a:pt x="34803" y="31413"/>
                    <a:pt x="34446" y="32913"/>
                  </a:cubicBezTo>
                  <a:cubicBezTo>
                    <a:pt x="34422" y="33008"/>
                    <a:pt x="34386" y="33091"/>
                    <a:pt x="34351" y="33163"/>
                  </a:cubicBezTo>
                  <a:cubicBezTo>
                    <a:pt x="34342" y="33164"/>
                    <a:pt x="34333" y="33164"/>
                    <a:pt x="34325" y="33164"/>
                  </a:cubicBezTo>
                  <a:cubicBezTo>
                    <a:pt x="34196" y="33164"/>
                    <a:pt x="34194" y="33075"/>
                    <a:pt x="34172" y="33008"/>
                  </a:cubicBezTo>
                  <a:cubicBezTo>
                    <a:pt x="33672" y="31889"/>
                    <a:pt x="33279" y="30734"/>
                    <a:pt x="32922" y="29555"/>
                  </a:cubicBezTo>
                  <a:cubicBezTo>
                    <a:pt x="32815" y="29186"/>
                    <a:pt x="32719" y="28829"/>
                    <a:pt x="32612" y="28460"/>
                  </a:cubicBezTo>
                  <a:cubicBezTo>
                    <a:pt x="32446" y="28769"/>
                    <a:pt x="32267" y="29079"/>
                    <a:pt x="32100" y="29389"/>
                  </a:cubicBezTo>
                  <a:cubicBezTo>
                    <a:pt x="32303" y="30115"/>
                    <a:pt x="32529" y="30841"/>
                    <a:pt x="32803" y="31556"/>
                  </a:cubicBezTo>
                  <a:cubicBezTo>
                    <a:pt x="33136" y="32425"/>
                    <a:pt x="33493" y="33282"/>
                    <a:pt x="33862" y="34127"/>
                  </a:cubicBezTo>
                  <a:cubicBezTo>
                    <a:pt x="33958" y="34354"/>
                    <a:pt x="34017" y="34568"/>
                    <a:pt x="33934" y="34806"/>
                  </a:cubicBezTo>
                  <a:cubicBezTo>
                    <a:pt x="33529" y="35985"/>
                    <a:pt x="33124" y="37163"/>
                    <a:pt x="32719" y="38342"/>
                  </a:cubicBezTo>
                  <a:cubicBezTo>
                    <a:pt x="32696" y="38414"/>
                    <a:pt x="32636" y="38473"/>
                    <a:pt x="32612" y="38521"/>
                  </a:cubicBezTo>
                  <a:cubicBezTo>
                    <a:pt x="32422" y="38497"/>
                    <a:pt x="32410" y="38354"/>
                    <a:pt x="32362" y="38259"/>
                  </a:cubicBezTo>
                  <a:cubicBezTo>
                    <a:pt x="31517" y="36568"/>
                    <a:pt x="30719" y="34854"/>
                    <a:pt x="30017" y="33103"/>
                  </a:cubicBezTo>
                  <a:cubicBezTo>
                    <a:pt x="29862" y="33365"/>
                    <a:pt x="29707" y="33627"/>
                    <a:pt x="29552" y="33901"/>
                  </a:cubicBezTo>
                  <a:cubicBezTo>
                    <a:pt x="29743" y="34342"/>
                    <a:pt x="29933" y="34782"/>
                    <a:pt x="30124" y="35235"/>
                  </a:cubicBezTo>
                  <a:cubicBezTo>
                    <a:pt x="30731" y="36604"/>
                    <a:pt x="31410" y="37949"/>
                    <a:pt x="32065" y="39295"/>
                  </a:cubicBezTo>
                  <a:cubicBezTo>
                    <a:pt x="32160" y="39485"/>
                    <a:pt x="32207" y="39640"/>
                    <a:pt x="32112" y="39854"/>
                  </a:cubicBezTo>
                  <a:cubicBezTo>
                    <a:pt x="31564" y="41116"/>
                    <a:pt x="31017" y="42390"/>
                    <a:pt x="30469" y="43664"/>
                  </a:cubicBezTo>
                  <a:cubicBezTo>
                    <a:pt x="30445" y="43712"/>
                    <a:pt x="30398" y="43759"/>
                    <a:pt x="30338" y="43831"/>
                  </a:cubicBezTo>
                  <a:cubicBezTo>
                    <a:pt x="30255" y="43700"/>
                    <a:pt x="30171" y="43593"/>
                    <a:pt x="30112" y="43486"/>
                  </a:cubicBezTo>
                  <a:cubicBezTo>
                    <a:pt x="29136" y="41628"/>
                    <a:pt x="28207" y="39759"/>
                    <a:pt x="27350" y="37842"/>
                  </a:cubicBezTo>
                  <a:cubicBezTo>
                    <a:pt x="27207" y="38116"/>
                    <a:pt x="27052" y="38390"/>
                    <a:pt x="26909" y="38664"/>
                  </a:cubicBezTo>
                  <a:cubicBezTo>
                    <a:pt x="27731" y="40450"/>
                    <a:pt x="28600" y="42224"/>
                    <a:pt x="29528" y="43974"/>
                  </a:cubicBezTo>
                  <a:cubicBezTo>
                    <a:pt x="29671" y="44236"/>
                    <a:pt x="29814" y="44486"/>
                    <a:pt x="29981" y="44783"/>
                  </a:cubicBezTo>
                  <a:cubicBezTo>
                    <a:pt x="29278" y="46510"/>
                    <a:pt x="28552" y="48260"/>
                    <a:pt x="27802" y="50082"/>
                  </a:cubicBezTo>
                  <a:cubicBezTo>
                    <a:pt x="27659" y="49879"/>
                    <a:pt x="27552" y="49736"/>
                    <a:pt x="27469" y="49593"/>
                  </a:cubicBezTo>
                  <a:cubicBezTo>
                    <a:pt x="26552" y="48081"/>
                    <a:pt x="25778" y="46510"/>
                    <a:pt x="25087" y="44879"/>
                  </a:cubicBezTo>
                  <a:cubicBezTo>
                    <a:pt x="24933" y="44533"/>
                    <a:pt x="24790" y="44188"/>
                    <a:pt x="24635" y="43831"/>
                  </a:cubicBezTo>
                  <a:cubicBezTo>
                    <a:pt x="24516" y="44176"/>
                    <a:pt x="24397" y="44510"/>
                    <a:pt x="24290" y="44855"/>
                  </a:cubicBezTo>
                  <a:cubicBezTo>
                    <a:pt x="24647" y="45664"/>
                    <a:pt x="25004" y="46474"/>
                    <a:pt x="25373" y="47284"/>
                  </a:cubicBezTo>
                  <a:cubicBezTo>
                    <a:pt x="25957" y="48558"/>
                    <a:pt x="26671" y="49760"/>
                    <a:pt x="27469" y="50963"/>
                  </a:cubicBezTo>
                  <a:cubicBezTo>
                    <a:pt x="27278" y="51463"/>
                    <a:pt x="27088" y="51987"/>
                    <a:pt x="26897" y="52499"/>
                  </a:cubicBezTo>
                  <a:cubicBezTo>
                    <a:pt x="26707" y="52999"/>
                    <a:pt x="26528" y="53511"/>
                    <a:pt x="26350" y="54011"/>
                  </a:cubicBezTo>
                  <a:cubicBezTo>
                    <a:pt x="26159" y="54523"/>
                    <a:pt x="26004" y="55047"/>
                    <a:pt x="25778" y="55582"/>
                  </a:cubicBezTo>
                  <a:cubicBezTo>
                    <a:pt x="25540" y="55428"/>
                    <a:pt x="25445" y="55225"/>
                    <a:pt x="25326" y="55058"/>
                  </a:cubicBezTo>
                  <a:cubicBezTo>
                    <a:pt x="24528" y="53939"/>
                    <a:pt x="23897" y="52737"/>
                    <a:pt x="23325" y="51498"/>
                  </a:cubicBezTo>
                  <a:cubicBezTo>
                    <a:pt x="23135" y="51082"/>
                    <a:pt x="22944" y="50677"/>
                    <a:pt x="22766" y="50260"/>
                  </a:cubicBezTo>
                  <a:cubicBezTo>
                    <a:pt x="22670" y="50677"/>
                    <a:pt x="22575" y="51082"/>
                    <a:pt x="22492" y="51487"/>
                  </a:cubicBezTo>
                  <a:cubicBezTo>
                    <a:pt x="22861" y="52284"/>
                    <a:pt x="23242" y="53058"/>
                    <a:pt x="23671" y="53820"/>
                  </a:cubicBezTo>
                  <a:cubicBezTo>
                    <a:pt x="24183" y="54761"/>
                    <a:pt x="24778" y="55654"/>
                    <a:pt x="25457" y="56463"/>
                  </a:cubicBezTo>
                  <a:cubicBezTo>
                    <a:pt x="24909" y="58392"/>
                    <a:pt x="24373" y="60297"/>
                    <a:pt x="23825" y="62262"/>
                  </a:cubicBezTo>
                  <a:cubicBezTo>
                    <a:pt x="23683" y="62119"/>
                    <a:pt x="23552" y="62000"/>
                    <a:pt x="23432" y="61869"/>
                  </a:cubicBezTo>
                  <a:cubicBezTo>
                    <a:pt x="22766" y="61107"/>
                    <a:pt x="22170" y="60297"/>
                    <a:pt x="21575" y="59464"/>
                  </a:cubicBezTo>
                  <a:cubicBezTo>
                    <a:pt x="21575" y="59547"/>
                    <a:pt x="21575" y="59619"/>
                    <a:pt x="21575" y="59702"/>
                  </a:cubicBezTo>
                  <a:cubicBezTo>
                    <a:pt x="21575" y="60047"/>
                    <a:pt x="21587" y="60392"/>
                    <a:pt x="21587" y="60738"/>
                  </a:cubicBezTo>
                  <a:cubicBezTo>
                    <a:pt x="21670" y="60857"/>
                    <a:pt x="21754" y="60964"/>
                    <a:pt x="21849" y="61071"/>
                  </a:cubicBezTo>
                  <a:cubicBezTo>
                    <a:pt x="22135" y="61452"/>
                    <a:pt x="22432" y="61821"/>
                    <a:pt x="22730" y="62190"/>
                  </a:cubicBezTo>
                  <a:cubicBezTo>
                    <a:pt x="23040" y="62547"/>
                    <a:pt x="23361" y="62893"/>
                    <a:pt x="23623" y="63190"/>
                  </a:cubicBezTo>
                  <a:cubicBezTo>
                    <a:pt x="23421" y="64560"/>
                    <a:pt x="23218" y="65845"/>
                    <a:pt x="23028" y="67131"/>
                  </a:cubicBezTo>
                  <a:cubicBezTo>
                    <a:pt x="23016" y="67191"/>
                    <a:pt x="22956" y="67250"/>
                    <a:pt x="22909" y="67358"/>
                  </a:cubicBezTo>
                  <a:cubicBezTo>
                    <a:pt x="22682" y="67084"/>
                    <a:pt x="22480" y="66869"/>
                    <a:pt x="22313" y="66631"/>
                  </a:cubicBezTo>
                  <a:cubicBezTo>
                    <a:pt x="22159" y="66417"/>
                    <a:pt x="22016" y="66203"/>
                    <a:pt x="21873" y="65976"/>
                  </a:cubicBezTo>
                  <a:lnTo>
                    <a:pt x="21873" y="65976"/>
                  </a:lnTo>
                  <a:cubicBezTo>
                    <a:pt x="21908" y="66453"/>
                    <a:pt x="21968" y="66917"/>
                    <a:pt x="22016" y="67393"/>
                  </a:cubicBezTo>
                  <a:cubicBezTo>
                    <a:pt x="22016" y="67417"/>
                    <a:pt x="22016" y="67441"/>
                    <a:pt x="22028" y="67465"/>
                  </a:cubicBezTo>
                  <a:cubicBezTo>
                    <a:pt x="22278" y="67774"/>
                    <a:pt x="22540" y="68072"/>
                    <a:pt x="22825" y="68358"/>
                  </a:cubicBezTo>
                  <a:cubicBezTo>
                    <a:pt x="22849" y="68393"/>
                    <a:pt x="22861" y="68429"/>
                    <a:pt x="22897" y="68477"/>
                  </a:cubicBezTo>
                  <a:cubicBezTo>
                    <a:pt x="22861" y="69096"/>
                    <a:pt x="22825" y="69727"/>
                    <a:pt x="22813" y="70358"/>
                  </a:cubicBezTo>
                  <a:cubicBezTo>
                    <a:pt x="22801" y="71001"/>
                    <a:pt x="22825" y="71656"/>
                    <a:pt x="22813" y="72311"/>
                  </a:cubicBezTo>
                  <a:cubicBezTo>
                    <a:pt x="22813" y="72727"/>
                    <a:pt x="22849" y="73132"/>
                    <a:pt x="22849" y="73561"/>
                  </a:cubicBezTo>
                  <a:cubicBezTo>
                    <a:pt x="22909" y="73882"/>
                    <a:pt x="22980" y="74216"/>
                    <a:pt x="23040" y="74549"/>
                  </a:cubicBezTo>
                  <a:cubicBezTo>
                    <a:pt x="23063" y="74680"/>
                    <a:pt x="23075" y="74823"/>
                    <a:pt x="23075" y="74954"/>
                  </a:cubicBezTo>
                  <a:cubicBezTo>
                    <a:pt x="23075" y="75001"/>
                    <a:pt x="23016" y="75073"/>
                    <a:pt x="22980" y="75085"/>
                  </a:cubicBezTo>
                  <a:cubicBezTo>
                    <a:pt x="22972" y="75087"/>
                    <a:pt x="22962" y="75088"/>
                    <a:pt x="22952" y="75088"/>
                  </a:cubicBezTo>
                  <a:cubicBezTo>
                    <a:pt x="22905" y="75088"/>
                    <a:pt x="22845" y="75066"/>
                    <a:pt x="22825" y="75037"/>
                  </a:cubicBezTo>
                  <a:cubicBezTo>
                    <a:pt x="22659" y="74799"/>
                    <a:pt x="22480" y="74561"/>
                    <a:pt x="22337" y="74299"/>
                  </a:cubicBezTo>
                  <a:cubicBezTo>
                    <a:pt x="21920" y="73501"/>
                    <a:pt x="21539" y="72692"/>
                    <a:pt x="21194" y="71858"/>
                  </a:cubicBezTo>
                  <a:cubicBezTo>
                    <a:pt x="19599" y="69108"/>
                    <a:pt x="17777" y="65048"/>
                    <a:pt x="17444" y="63083"/>
                  </a:cubicBezTo>
                  <a:cubicBezTo>
                    <a:pt x="17801" y="62631"/>
                    <a:pt x="18122" y="62166"/>
                    <a:pt x="18432" y="61678"/>
                  </a:cubicBezTo>
                  <a:cubicBezTo>
                    <a:pt x="18396" y="61262"/>
                    <a:pt x="18372" y="60833"/>
                    <a:pt x="18360" y="60404"/>
                  </a:cubicBezTo>
                  <a:cubicBezTo>
                    <a:pt x="18015" y="60952"/>
                    <a:pt x="17670" y="61512"/>
                    <a:pt x="17301" y="62035"/>
                  </a:cubicBezTo>
                  <a:cubicBezTo>
                    <a:pt x="17110" y="62035"/>
                    <a:pt x="17110" y="61916"/>
                    <a:pt x="17086" y="61833"/>
                  </a:cubicBezTo>
                  <a:cubicBezTo>
                    <a:pt x="16955" y="61214"/>
                    <a:pt x="16825" y="60595"/>
                    <a:pt x="16705" y="59964"/>
                  </a:cubicBezTo>
                  <a:cubicBezTo>
                    <a:pt x="16539" y="59095"/>
                    <a:pt x="16384" y="58214"/>
                    <a:pt x="16229" y="57344"/>
                  </a:cubicBezTo>
                  <a:cubicBezTo>
                    <a:pt x="16193" y="57166"/>
                    <a:pt x="16170" y="56987"/>
                    <a:pt x="16146" y="56832"/>
                  </a:cubicBezTo>
                  <a:cubicBezTo>
                    <a:pt x="16455" y="56392"/>
                    <a:pt x="16753" y="55975"/>
                    <a:pt x="17039" y="55547"/>
                  </a:cubicBezTo>
                  <a:cubicBezTo>
                    <a:pt x="17717" y="54487"/>
                    <a:pt x="18325" y="53380"/>
                    <a:pt x="18860" y="52249"/>
                  </a:cubicBezTo>
                  <a:cubicBezTo>
                    <a:pt x="18944" y="51475"/>
                    <a:pt x="19015" y="50701"/>
                    <a:pt x="19075" y="49939"/>
                  </a:cubicBezTo>
                  <a:lnTo>
                    <a:pt x="19075" y="49939"/>
                  </a:lnTo>
                  <a:cubicBezTo>
                    <a:pt x="18932" y="50272"/>
                    <a:pt x="18789" y="50617"/>
                    <a:pt x="18634" y="50951"/>
                  </a:cubicBezTo>
                  <a:cubicBezTo>
                    <a:pt x="18015" y="52403"/>
                    <a:pt x="17265" y="53808"/>
                    <a:pt x="16408" y="55142"/>
                  </a:cubicBezTo>
                  <a:cubicBezTo>
                    <a:pt x="16313" y="55308"/>
                    <a:pt x="16193" y="55451"/>
                    <a:pt x="16086" y="55606"/>
                  </a:cubicBezTo>
                  <a:cubicBezTo>
                    <a:pt x="15884" y="55523"/>
                    <a:pt x="15908" y="55368"/>
                    <a:pt x="15896" y="55249"/>
                  </a:cubicBezTo>
                  <a:cubicBezTo>
                    <a:pt x="15610" y="53546"/>
                    <a:pt x="15336" y="51844"/>
                    <a:pt x="15050" y="50153"/>
                  </a:cubicBezTo>
                  <a:cubicBezTo>
                    <a:pt x="14991" y="49736"/>
                    <a:pt x="14920" y="49332"/>
                    <a:pt x="14848" y="48903"/>
                  </a:cubicBezTo>
                  <a:cubicBezTo>
                    <a:pt x="14931" y="48831"/>
                    <a:pt x="14991" y="48760"/>
                    <a:pt x="15062" y="48689"/>
                  </a:cubicBezTo>
                  <a:cubicBezTo>
                    <a:pt x="16241" y="47546"/>
                    <a:pt x="17289" y="46272"/>
                    <a:pt x="18122" y="44855"/>
                  </a:cubicBezTo>
                  <a:cubicBezTo>
                    <a:pt x="18551" y="44152"/>
                    <a:pt x="18956" y="43438"/>
                    <a:pt x="19349" y="42724"/>
                  </a:cubicBezTo>
                  <a:cubicBezTo>
                    <a:pt x="19349" y="42224"/>
                    <a:pt x="19349" y="41735"/>
                    <a:pt x="19349" y="41235"/>
                  </a:cubicBezTo>
                  <a:cubicBezTo>
                    <a:pt x="18825" y="42164"/>
                    <a:pt x="18301" y="43105"/>
                    <a:pt x="17765" y="44021"/>
                  </a:cubicBezTo>
                  <a:cubicBezTo>
                    <a:pt x="17015" y="45331"/>
                    <a:pt x="16110" y="46534"/>
                    <a:pt x="15062" y="47629"/>
                  </a:cubicBezTo>
                  <a:cubicBezTo>
                    <a:pt x="14979" y="47724"/>
                    <a:pt x="14872" y="47796"/>
                    <a:pt x="14789" y="47879"/>
                  </a:cubicBezTo>
                  <a:cubicBezTo>
                    <a:pt x="14729" y="47855"/>
                    <a:pt x="14705" y="47855"/>
                    <a:pt x="14693" y="47831"/>
                  </a:cubicBezTo>
                  <a:cubicBezTo>
                    <a:pt x="14681" y="47819"/>
                    <a:pt x="14669" y="47808"/>
                    <a:pt x="14669" y="47784"/>
                  </a:cubicBezTo>
                  <a:cubicBezTo>
                    <a:pt x="14288" y="45760"/>
                    <a:pt x="13919" y="43736"/>
                    <a:pt x="13550" y="41712"/>
                  </a:cubicBezTo>
                  <a:cubicBezTo>
                    <a:pt x="13538" y="41640"/>
                    <a:pt x="13550" y="41557"/>
                    <a:pt x="13538" y="41473"/>
                  </a:cubicBezTo>
                  <a:cubicBezTo>
                    <a:pt x="13741" y="41247"/>
                    <a:pt x="13931" y="41033"/>
                    <a:pt x="14134" y="40807"/>
                  </a:cubicBezTo>
                  <a:cubicBezTo>
                    <a:pt x="15336" y="39426"/>
                    <a:pt x="16301" y="37878"/>
                    <a:pt x="17086" y="36235"/>
                  </a:cubicBezTo>
                  <a:cubicBezTo>
                    <a:pt x="17396" y="35616"/>
                    <a:pt x="17682" y="34985"/>
                    <a:pt x="17932" y="34342"/>
                  </a:cubicBezTo>
                  <a:cubicBezTo>
                    <a:pt x="18158" y="33746"/>
                    <a:pt x="18384" y="33151"/>
                    <a:pt x="18610" y="32568"/>
                  </a:cubicBezTo>
                  <a:cubicBezTo>
                    <a:pt x="18527" y="32103"/>
                    <a:pt x="18432" y="31639"/>
                    <a:pt x="18337" y="31175"/>
                  </a:cubicBezTo>
                  <a:cubicBezTo>
                    <a:pt x="17979" y="32151"/>
                    <a:pt x="17610" y="33115"/>
                    <a:pt x="17241" y="34068"/>
                  </a:cubicBezTo>
                  <a:cubicBezTo>
                    <a:pt x="16729" y="35401"/>
                    <a:pt x="16086" y="36675"/>
                    <a:pt x="15348" y="37902"/>
                  </a:cubicBezTo>
                  <a:cubicBezTo>
                    <a:pt x="14860" y="38687"/>
                    <a:pt x="14324" y="39449"/>
                    <a:pt x="13717" y="40152"/>
                  </a:cubicBezTo>
                  <a:cubicBezTo>
                    <a:pt x="13622" y="40271"/>
                    <a:pt x="13503" y="40366"/>
                    <a:pt x="13372" y="40509"/>
                  </a:cubicBezTo>
                  <a:cubicBezTo>
                    <a:pt x="13312" y="40390"/>
                    <a:pt x="13276" y="40330"/>
                    <a:pt x="13253" y="40259"/>
                  </a:cubicBezTo>
                  <a:cubicBezTo>
                    <a:pt x="12788" y="38128"/>
                    <a:pt x="12324" y="36008"/>
                    <a:pt x="11860" y="33889"/>
                  </a:cubicBezTo>
                  <a:cubicBezTo>
                    <a:pt x="12574" y="32889"/>
                    <a:pt x="13205" y="31865"/>
                    <a:pt x="13777" y="30805"/>
                  </a:cubicBezTo>
                  <a:cubicBezTo>
                    <a:pt x="14646" y="29210"/>
                    <a:pt x="15312" y="27543"/>
                    <a:pt x="15872" y="25829"/>
                  </a:cubicBezTo>
                  <a:cubicBezTo>
                    <a:pt x="16039" y="25329"/>
                    <a:pt x="16193" y="24829"/>
                    <a:pt x="16360" y="24328"/>
                  </a:cubicBezTo>
                  <a:cubicBezTo>
                    <a:pt x="16217" y="23971"/>
                    <a:pt x="16074" y="23614"/>
                    <a:pt x="15932" y="23245"/>
                  </a:cubicBezTo>
                  <a:cubicBezTo>
                    <a:pt x="15693" y="23995"/>
                    <a:pt x="15455" y="24733"/>
                    <a:pt x="15205" y="25483"/>
                  </a:cubicBezTo>
                  <a:cubicBezTo>
                    <a:pt x="14669" y="27126"/>
                    <a:pt x="14062" y="28734"/>
                    <a:pt x="13229" y="30246"/>
                  </a:cubicBezTo>
                  <a:cubicBezTo>
                    <a:pt x="12812" y="31008"/>
                    <a:pt x="12360" y="31746"/>
                    <a:pt x="11907" y="32496"/>
                  </a:cubicBezTo>
                  <a:cubicBezTo>
                    <a:pt x="11848" y="32615"/>
                    <a:pt x="11752" y="32699"/>
                    <a:pt x="11669" y="32794"/>
                  </a:cubicBezTo>
                  <a:cubicBezTo>
                    <a:pt x="11514" y="32746"/>
                    <a:pt x="11526" y="32639"/>
                    <a:pt x="11502" y="32544"/>
                  </a:cubicBezTo>
                  <a:cubicBezTo>
                    <a:pt x="10907" y="30246"/>
                    <a:pt x="10324" y="27948"/>
                    <a:pt x="9728" y="25650"/>
                  </a:cubicBezTo>
                  <a:cubicBezTo>
                    <a:pt x="9681" y="25460"/>
                    <a:pt x="9693" y="25305"/>
                    <a:pt x="9800" y="25138"/>
                  </a:cubicBezTo>
                  <a:cubicBezTo>
                    <a:pt x="10538" y="24078"/>
                    <a:pt x="11050" y="22888"/>
                    <a:pt x="11479" y="21685"/>
                  </a:cubicBezTo>
                  <a:cubicBezTo>
                    <a:pt x="11788" y="20828"/>
                    <a:pt x="12074" y="19959"/>
                    <a:pt x="12324" y="19090"/>
                  </a:cubicBezTo>
                  <a:cubicBezTo>
                    <a:pt x="12514" y="18435"/>
                    <a:pt x="12693" y="17768"/>
                    <a:pt x="12872" y="17113"/>
                  </a:cubicBezTo>
                  <a:cubicBezTo>
                    <a:pt x="12705" y="16816"/>
                    <a:pt x="12526" y="16518"/>
                    <a:pt x="12348" y="16220"/>
                  </a:cubicBezTo>
                  <a:cubicBezTo>
                    <a:pt x="12038" y="17340"/>
                    <a:pt x="11741" y="18459"/>
                    <a:pt x="11419" y="19566"/>
                  </a:cubicBezTo>
                  <a:cubicBezTo>
                    <a:pt x="11014" y="20959"/>
                    <a:pt x="10514" y="22316"/>
                    <a:pt x="9859" y="23602"/>
                  </a:cubicBezTo>
                  <a:cubicBezTo>
                    <a:pt x="9740" y="23828"/>
                    <a:pt x="9657" y="24067"/>
                    <a:pt x="9419" y="24281"/>
                  </a:cubicBezTo>
                  <a:cubicBezTo>
                    <a:pt x="9347" y="24114"/>
                    <a:pt x="9288" y="23995"/>
                    <a:pt x="9252" y="23876"/>
                  </a:cubicBezTo>
                  <a:cubicBezTo>
                    <a:pt x="8716" y="22114"/>
                    <a:pt x="8192" y="20352"/>
                    <a:pt x="7657" y="18590"/>
                  </a:cubicBezTo>
                  <a:cubicBezTo>
                    <a:pt x="7585" y="18375"/>
                    <a:pt x="7585" y="18185"/>
                    <a:pt x="7704" y="17971"/>
                  </a:cubicBezTo>
                  <a:cubicBezTo>
                    <a:pt x="8609" y="16387"/>
                    <a:pt x="9228" y="14673"/>
                    <a:pt x="9693" y="12899"/>
                  </a:cubicBezTo>
                  <a:cubicBezTo>
                    <a:pt x="9740" y="12720"/>
                    <a:pt x="9788" y="12529"/>
                    <a:pt x="9836" y="12339"/>
                  </a:cubicBezTo>
                  <a:cubicBezTo>
                    <a:pt x="9645" y="12065"/>
                    <a:pt x="9466" y="11803"/>
                    <a:pt x="9276" y="11541"/>
                  </a:cubicBezTo>
                  <a:cubicBezTo>
                    <a:pt x="9109" y="12172"/>
                    <a:pt x="8943" y="12803"/>
                    <a:pt x="8764" y="13446"/>
                  </a:cubicBezTo>
                  <a:cubicBezTo>
                    <a:pt x="8466" y="14530"/>
                    <a:pt x="8085" y="15589"/>
                    <a:pt x="7585" y="16601"/>
                  </a:cubicBezTo>
                  <a:cubicBezTo>
                    <a:pt x="7502" y="16780"/>
                    <a:pt x="7395" y="16947"/>
                    <a:pt x="7276" y="17173"/>
                  </a:cubicBezTo>
                  <a:cubicBezTo>
                    <a:pt x="7180" y="17018"/>
                    <a:pt x="7121" y="16935"/>
                    <a:pt x="7085" y="16828"/>
                  </a:cubicBezTo>
                  <a:cubicBezTo>
                    <a:pt x="6502" y="15232"/>
                    <a:pt x="5942" y="13625"/>
                    <a:pt x="5359" y="12029"/>
                  </a:cubicBezTo>
                  <a:cubicBezTo>
                    <a:pt x="5299" y="11851"/>
                    <a:pt x="5264" y="11696"/>
                    <a:pt x="5323" y="11505"/>
                  </a:cubicBezTo>
                  <a:cubicBezTo>
                    <a:pt x="5764" y="10160"/>
                    <a:pt x="6037" y="8791"/>
                    <a:pt x="6228" y="7398"/>
                  </a:cubicBezTo>
                  <a:cubicBezTo>
                    <a:pt x="6014" y="7112"/>
                    <a:pt x="5811" y="6826"/>
                    <a:pt x="5597" y="6541"/>
                  </a:cubicBezTo>
                  <a:cubicBezTo>
                    <a:pt x="5466" y="7672"/>
                    <a:pt x="5287" y="8803"/>
                    <a:pt x="5002" y="9910"/>
                  </a:cubicBezTo>
                  <a:cubicBezTo>
                    <a:pt x="4966" y="10077"/>
                    <a:pt x="4978" y="10267"/>
                    <a:pt x="4787" y="10410"/>
                  </a:cubicBezTo>
                  <a:cubicBezTo>
                    <a:pt x="4656" y="10232"/>
                    <a:pt x="4597" y="10029"/>
                    <a:pt x="4525" y="9839"/>
                  </a:cubicBezTo>
                  <a:cubicBezTo>
                    <a:pt x="3728" y="7791"/>
                    <a:pt x="2930" y="5743"/>
                    <a:pt x="2132" y="3707"/>
                  </a:cubicBezTo>
                  <a:cubicBezTo>
                    <a:pt x="1739" y="2707"/>
                    <a:pt x="1323" y="1730"/>
                    <a:pt x="918" y="742"/>
                  </a:cubicBezTo>
                  <a:cubicBezTo>
                    <a:pt x="834" y="540"/>
                    <a:pt x="775" y="326"/>
                    <a:pt x="703" y="123"/>
                  </a:cubicBezTo>
                  <a:cubicBezTo>
                    <a:pt x="703" y="123"/>
                    <a:pt x="703" y="123"/>
                    <a:pt x="703" y="111"/>
                  </a:cubicBezTo>
                  <a:cubicBezTo>
                    <a:pt x="599" y="44"/>
                    <a:pt x="490" y="0"/>
                    <a:pt x="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6"/>
          <p:cNvGrpSpPr/>
          <p:nvPr/>
        </p:nvGrpSpPr>
        <p:grpSpPr>
          <a:xfrm>
            <a:off x="8586213" y="1885700"/>
            <a:ext cx="439350" cy="576775"/>
            <a:chOff x="8586213" y="1885700"/>
            <a:chExt cx="439350" cy="576775"/>
          </a:xfrm>
        </p:grpSpPr>
        <p:sp>
          <p:nvSpPr>
            <p:cNvPr id="397" name="Google Shape;397;p16"/>
            <p:cNvSpPr/>
            <p:nvPr/>
          </p:nvSpPr>
          <p:spPr>
            <a:xfrm rot="10800000" flipH="1">
              <a:off x="8885938" y="2202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 rot="10800000" flipH="1">
              <a:off x="8586213" y="23876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 rot="10800000" flipH="1">
              <a:off x="8791263" y="18857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6"/>
          <p:cNvGrpSpPr/>
          <p:nvPr/>
        </p:nvGrpSpPr>
        <p:grpSpPr>
          <a:xfrm>
            <a:off x="4771388" y="4656850"/>
            <a:ext cx="467750" cy="280850"/>
            <a:chOff x="2170238" y="239775"/>
            <a:chExt cx="467750" cy="280850"/>
          </a:xfrm>
        </p:grpSpPr>
        <p:sp>
          <p:nvSpPr>
            <p:cNvPr id="401" name="Google Shape;401;p16"/>
            <p:cNvSpPr/>
            <p:nvPr/>
          </p:nvSpPr>
          <p:spPr>
            <a:xfrm rot="10800000" flipH="1">
              <a:off x="2333188" y="4040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 rot="10800000" flipH="1">
              <a:off x="2543313" y="2397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7"/>
          <p:cNvGrpSpPr/>
          <p:nvPr/>
        </p:nvGrpSpPr>
        <p:grpSpPr>
          <a:xfrm>
            <a:off x="6962338" y="-377305"/>
            <a:ext cx="2133754" cy="2412465"/>
            <a:chOff x="6962338" y="-377305"/>
            <a:chExt cx="2133754" cy="2412465"/>
          </a:xfrm>
        </p:grpSpPr>
        <p:grpSp>
          <p:nvGrpSpPr>
            <p:cNvPr id="406" name="Google Shape;406;p17"/>
            <p:cNvGrpSpPr/>
            <p:nvPr/>
          </p:nvGrpSpPr>
          <p:grpSpPr>
            <a:xfrm rot="-9591067">
              <a:off x="7182934" y="-270229"/>
              <a:ext cx="876885" cy="1436889"/>
              <a:chOff x="6221900" y="3203200"/>
              <a:chExt cx="668850" cy="1096025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rot="10800000">
              <a:off x="8007647" y="-142821"/>
              <a:ext cx="1088446" cy="2177981"/>
              <a:chOff x="2147875" y="645450"/>
              <a:chExt cx="948950" cy="1898850"/>
            </a:xfrm>
          </p:grpSpPr>
          <p:sp>
            <p:nvSpPr>
              <p:cNvPr id="410" name="Google Shape;410;p17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17"/>
          <p:cNvGrpSpPr/>
          <p:nvPr/>
        </p:nvGrpSpPr>
        <p:grpSpPr>
          <a:xfrm>
            <a:off x="-739508" y="2972697"/>
            <a:ext cx="2932914" cy="2799649"/>
            <a:chOff x="-739508" y="2972697"/>
            <a:chExt cx="2932914" cy="2799649"/>
          </a:xfrm>
        </p:grpSpPr>
        <p:sp>
          <p:nvSpPr>
            <p:cNvPr id="413" name="Google Shape;413;p17"/>
            <p:cNvSpPr/>
            <p:nvPr/>
          </p:nvSpPr>
          <p:spPr>
            <a:xfrm rot="2208022" flipH="1">
              <a:off x="-347491" y="3246342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7"/>
            <p:cNvGrpSpPr/>
            <p:nvPr/>
          </p:nvGrpSpPr>
          <p:grpSpPr>
            <a:xfrm rot="1380384" flipH="1">
              <a:off x="502858" y="4300793"/>
              <a:ext cx="1511307" cy="1224921"/>
              <a:chOff x="-1341575" y="2798350"/>
              <a:chExt cx="1359425" cy="1101950"/>
            </a:xfrm>
          </p:grpSpPr>
          <p:sp>
            <p:nvSpPr>
              <p:cNvPr id="415" name="Google Shape;415;p17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7" name="Google Shape;417;p17"/>
          <p:cNvGrpSpPr/>
          <p:nvPr/>
        </p:nvGrpSpPr>
        <p:grpSpPr>
          <a:xfrm>
            <a:off x="228600" y="2360225"/>
            <a:ext cx="439350" cy="784050"/>
            <a:chOff x="116563" y="2162200"/>
            <a:chExt cx="439350" cy="784050"/>
          </a:xfrm>
        </p:grpSpPr>
        <p:sp>
          <p:nvSpPr>
            <p:cNvPr id="418" name="Google Shape;418;p17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 rot="10800000" flipH="1">
              <a:off x="434588" y="28554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rot="10800000" flipH="1">
              <a:off x="321613" y="21622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19"/>
          <p:cNvGrpSpPr/>
          <p:nvPr/>
        </p:nvGrpSpPr>
        <p:grpSpPr>
          <a:xfrm>
            <a:off x="6753307" y="-367028"/>
            <a:ext cx="3022981" cy="2263123"/>
            <a:chOff x="6753307" y="-367028"/>
            <a:chExt cx="3022981" cy="2263123"/>
          </a:xfrm>
        </p:grpSpPr>
        <p:grpSp>
          <p:nvGrpSpPr>
            <p:cNvPr id="449" name="Google Shape;449;p19"/>
            <p:cNvGrpSpPr/>
            <p:nvPr/>
          </p:nvGrpSpPr>
          <p:grpSpPr>
            <a:xfrm rot="9386451" flipH="1">
              <a:off x="6973886" y="-265498"/>
              <a:ext cx="771771" cy="1264679"/>
              <a:chOff x="6221900" y="3203200"/>
              <a:chExt cx="668850" cy="1096025"/>
            </a:xfrm>
          </p:grpSpPr>
          <p:sp>
            <p:nvSpPr>
              <p:cNvPr id="450" name="Google Shape;450;p19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19"/>
            <p:cNvGrpSpPr/>
            <p:nvPr/>
          </p:nvGrpSpPr>
          <p:grpSpPr>
            <a:xfrm rot="-7215713" flipH="1">
              <a:off x="7840450" y="-47737"/>
              <a:ext cx="1626104" cy="1651082"/>
              <a:chOff x="3682600" y="2898075"/>
              <a:chExt cx="1342750" cy="1363375"/>
            </a:xfrm>
          </p:grpSpPr>
          <p:sp>
            <p:nvSpPr>
              <p:cNvPr id="453" name="Google Shape;453;p19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19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455" name="Google Shape;455;p19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58" name="Google Shape;458;p19"/>
          <p:cNvSpPr/>
          <p:nvPr/>
        </p:nvSpPr>
        <p:spPr>
          <a:xfrm rot="2208022" flipH="1">
            <a:off x="-338966" y="3215417"/>
            <a:ext cx="1516889" cy="1813451"/>
          </a:xfrm>
          <a:custGeom>
            <a:avLst/>
            <a:gdLst/>
            <a:ahLst/>
            <a:cxnLst/>
            <a:rect l="l" t="t" r="r" b="b"/>
            <a:pathLst>
              <a:path w="41840" h="50020" extrusionOk="0">
                <a:moveTo>
                  <a:pt x="26518" y="0"/>
                </a:moveTo>
                <a:cubicBezTo>
                  <a:pt x="26241" y="0"/>
                  <a:pt x="25952" y="83"/>
                  <a:pt x="25671" y="252"/>
                </a:cubicBezTo>
                <a:cubicBezTo>
                  <a:pt x="25480" y="371"/>
                  <a:pt x="25302" y="514"/>
                  <a:pt x="25135" y="656"/>
                </a:cubicBezTo>
                <a:cubicBezTo>
                  <a:pt x="24778" y="990"/>
                  <a:pt x="24444" y="1371"/>
                  <a:pt x="24170" y="1776"/>
                </a:cubicBezTo>
                <a:cubicBezTo>
                  <a:pt x="23182" y="3240"/>
                  <a:pt x="22539" y="4871"/>
                  <a:pt x="22075" y="6562"/>
                </a:cubicBezTo>
                <a:cubicBezTo>
                  <a:pt x="21646" y="8169"/>
                  <a:pt x="21444" y="9824"/>
                  <a:pt x="21325" y="11491"/>
                </a:cubicBezTo>
                <a:cubicBezTo>
                  <a:pt x="21277" y="12229"/>
                  <a:pt x="21230" y="12968"/>
                  <a:pt x="21170" y="13706"/>
                </a:cubicBezTo>
                <a:cubicBezTo>
                  <a:pt x="21111" y="14551"/>
                  <a:pt x="21039" y="15384"/>
                  <a:pt x="20968" y="16230"/>
                </a:cubicBezTo>
                <a:cubicBezTo>
                  <a:pt x="20908" y="16837"/>
                  <a:pt x="20872" y="17456"/>
                  <a:pt x="20801" y="18063"/>
                </a:cubicBezTo>
                <a:cubicBezTo>
                  <a:pt x="20658" y="19206"/>
                  <a:pt x="20503" y="20349"/>
                  <a:pt x="20337" y="21492"/>
                </a:cubicBezTo>
                <a:cubicBezTo>
                  <a:pt x="20229" y="22207"/>
                  <a:pt x="20122" y="22909"/>
                  <a:pt x="19932" y="23647"/>
                </a:cubicBezTo>
                <a:cubicBezTo>
                  <a:pt x="19789" y="23564"/>
                  <a:pt x="19789" y="23469"/>
                  <a:pt x="19789" y="23397"/>
                </a:cubicBezTo>
                <a:cubicBezTo>
                  <a:pt x="19729" y="22993"/>
                  <a:pt x="19694" y="22576"/>
                  <a:pt x="19622" y="22171"/>
                </a:cubicBezTo>
                <a:cubicBezTo>
                  <a:pt x="19170" y="19433"/>
                  <a:pt x="18586" y="16718"/>
                  <a:pt x="17753" y="14063"/>
                </a:cubicBezTo>
                <a:cubicBezTo>
                  <a:pt x="17384" y="12860"/>
                  <a:pt x="16920" y="11694"/>
                  <a:pt x="16312" y="10598"/>
                </a:cubicBezTo>
                <a:cubicBezTo>
                  <a:pt x="15991" y="10003"/>
                  <a:pt x="15622" y="9419"/>
                  <a:pt x="15110" y="8967"/>
                </a:cubicBezTo>
                <a:cubicBezTo>
                  <a:pt x="14967" y="8824"/>
                  <a:pt x="14800" y="8693"/>
                  <a:pt x="14622" y="8598"/>
                </a:cubicBezTo>
                <a:cubicBezTo>
                  <a:pt x="14451" y="8511"/>
                  <a:pt x="14279" y="8468"/>
                  <a:pt x="14114" y="8468"/>
                </a:cubicBezTo>
                <a:cubicBezTo>
                  <a:pt x="13784" y="8468"/>
                  <a:pt x="13483" y="8638"/>
                  <a:pt x="13276" y="8955"/>
                </a:cubicBezTo>
                <a:cubicBezTo>
                  <a:pt x="13157" y="9122"/>
                  <a:pt x="13074" y="9312"/>
                  <a:pt x="13002" y="9503"/>
                </a:cubicBezTo>
                <a:cubicBezTo>
                  <a:pt x="12788" y="10122"/>
                  <a:pt x="12729" y="10753"/>
                  <a:pt x="12752" y="11396"/>
                </a:cubicBezTo>
                <a:cubicBezTo>
                  <a:pt x="12800" y="12551"/>
                  <a:pt x="13050" y="13670"/>
                  <a:pt x="13407" y="14777"/>
                </a:cubicBezTo>
                <a:cubicBezTo>
                  <a:pt x="14145" y="16968"/>
                  <a:pt x="15241" y="19004"/>
                  <a:pt x="16419" y="20980"/>
                </a:cubicBezTo>
                <a:cubicBezTo>
                  <a:pt x="17015" y="21957"/>
                  <a:pt x="17693" y="22897"/>
                  <a:pt x="18324" y="23862"/>
                </a:cubicBezTo>
                <a:cubicBezTo>
                  <a:pt x="18551" y="24207"/>
                  <a:pt x="18753" y="24564"/>
                  <a:pt x="18979" y="24898"/>
                </a:cubicBezTo>
                <a:cubicBezTo>
                  <a:pt x="19229" y="25267"/>
                  <a:pt x="19289" y="25648"/>
                  <a:pt x="19122" y="26076"/>
                </a:cubicBezTo>
                <a:cubicBezTo>
                  <a:pt x="19027" y="26314"/>
                  <a:pt x="18967" y="26588"/>
                  <a:pt x="18896" y="26838"/>
                </a:cubicBezTo>
                <a:cubicBezTo>
                  <a:pt x="18063" y="29601"/>
                  <a:pt x="16991" y="32268"/>
                  <a:pt x="15634" y="34827"/>
                </a:cubicBezTo>
                <a:cubicBezTo>
                  <a:pt x="15384" y="35316"/>
                  <a:pt x="15086" y="35792"/>
                  <a:pt x="14800" y="36256"/>
                </a:cubicBezTo>
                <a:cubicBezTo>
                  <a:pt x="14767" y="36311"/>
                  <a:pt x="14726" y="36338"/>
                  <a:pt x="14686" y="36338"/>
                </a:cubicBezTo>
                <a:cubicBezTo>
                  <a:pt x="14640" y="36338"/>
                  <a:pt x="14594" y="36302"/>
                  <a:pt x="14562" y="36232"/>
                </a:cubicBezTo>
                <a:cubicBezTo>
                  <a:pt x="14300" y="35601"/>
                  <a:pt x="14133" y="34946"/>
                  <a:pt x="14014" y="34280"/>
                </a:cubicBezTo>
                <a:cubicBezTo>
                  <a:pt x="13645" y="32387"/>
                  <a:pt x="13371" y="30470"/>
                  <a:pt x="13110" y="28553"/>
                </a:cubicBezTo>
                <a:cubicBezTo>
                  <a:pt x="12907" y="27064"/>
                  <a:pt x="12669" y="25588"/>
                  <a:pt x="12264" y="24136"/>
                </a:cubicBezTo>
                <a:cubicBezTo>
                  <a:pt x="12086" y="23481"/>
                  <a:pt x="11895" y="22826"/>
                  <a:pt x="11645" y="22195"/>
                </a:cubicBezTo>
                <a:cubicBezTo>
                  <a:pt x="11383" y="21516"/>
                  <a:pt x="11026" y="20897"/>
                  <a:pt x="10562" y="20337"/>
                </a:cubicBezTo>
                <a:cubicBezTo>
                  <a:pt x="10205" y="19908"/>
                  <a:pt x="9785" y="19693"/>
                  <a:pt x="9377" y="19693"/>
                </a:cubicBezTo>
                <a:cubicBezTo>
                  <a:pt x="8912" y="19693"/>
                  <a:pt x="8462" y="19971"/>
                  <a:pt x="8133" y="20528"/>
                </a:cubicBezTo>
                <a:cubicBezTo>
                  <a:pt x="7906" y="20921"/>
                  <a:pt x="7740" y="21338"/>
                  <a:pt x="7633" y="21778"/>
                </a:cubicBezTo>
                <a:cubicBezTo>
                  <a:pt x="7347" y="22921"/>
                  <a:pt x="7383" y="24064"/>
                  <a:pt x="7585" y="25207"/>
                </a:cubicBezTo>
                <a:cubicBezTo>
                  <a:pt x="7835" y="26672"/>
                  <a:pt x="8299" y="28077"/>
                  <a:pt x="8919" y="29434"/>
                </a:cubicBezTo>
                <a:cubicBezTo>
                  <a:pt x="9942" y="31696"/>
                  <a:pt x="11300" y="33744"/>
                  <a:pt x="12824" y="35697"/>
                </a:cubicBezTo>
                <a:cubicBezTo>
                  <a:pt x="13145" y="36125"/>
                  <a:pt x="13491" y="36530"/>
                  <a:pt x="13824" y="36947"/>
                </a:cubicBezTo>
                <a:cubicBezTo>
                  <a:pt x="14086" y="37292"/>
                  <a:pt x="14086" y="37328"/>
                  <a:pt x="13836" y="37709"/>
                </a:cubicBezTo>
                <a:cubicBezTo>
                  <a:pt x="13824" y="37744"/>
                  <a:pt x="13788" y="37780"/>
                  <a:pt x="13764" y="37804"/>
                </a:cubicBezTo>
                <a:cubicBezTo>
                  <a:pt x="13050" y="38792"/>
                  <a:pt x="12288" y="39721"/>
                  <a:pt x="11431" y="40590"/>
                </a:cubicBezTo>
                <a:cubicBezTo>
                  <a:pt x="10383" y="41662"/>
                  <a:pt x="9204" y="42543"/>
                  <a:pt x="8002" y="43412"/>
                </a:cubicBezTo>
                <a:cubicBezTo>
                  <a:pt x="7895" y="43507"/>
                  <a:pt x="7764" y="43578"/>
                  <a:pt x="7645" y="43638"/>
                </a:cubicBezTo>
                <a:cubicBezTo>
                  <a:pt x="7603" y="43660"/>
                  <a:pt x="7562" y="43671"/>
                  <a:pt x="7524" y="43671"/>
                </a:cubicBezTo>
                <a:cubicBezTo>
                  <a:pt x="7441" y="43671"/>
                  <a:pt x="7371" y="43621"/>
                  <a:pt x="7347" y="43531"/>
                </a:cubicBezTo>
                <a:cubicBezTo>
                  <a:pt x="7299" y="43376"/>
                  <a:pt x="7252" y="43209"/>
                  <a:pt x="7216" y="43055"/>
                </a:cubicBezTo>
                <a:cubicBezTo>
                  <a:pt x="7014" y="41792"/>
                  <a:pt x="6859" y="40530"/>
                  <a:pt x="6835" y="39256"/>
                </a:cubicBezTo>
                <a:cubicBezTo>
                  <a:pt x="6799" y="37590"/>
                  <a:pt x="6811" y="35923"/>
                  <a:pt x="6811" y="34256"/>
                </a:cubicBezTo>
                <a:cubicBezTo>
                  <a:pt x="6811" y="33053"/>
                  <a:pt x="6692" y="31875"/>
                  <a:pt x="6454" y="30696"/>
                </a:cubicBezTo>
                <a:cubicBezTo>
                  <a:pt x="6287" y="29910"/>
                  <a:pt x="6013" y="29160"/>
                  <a:pt x="5620" y="28446"/>
                </a:cubicBezTo>
                <a:cubicBezTo>
                  <a:pt x="5454" y="28148"/>
                  <a:pt x="5263" y="27850"/>
                  <a:pt x="5013" y="27600"/>
                </a:cubicBezTo>
                <a:cubicBezTo>
                  <a:pt x="4698" y="27302"/>
                  <a:pt x="4356" y="27152"/>
                  <a:pt x="4020" y="27152"/>
                </a:cubicBezTo>
                <a:cubicBezTo>
                  <a:pt x="3645" y="27152"/>
                  <a:pt x="3279" y="27337"/>
                  <a:pt x="2965" y="27707"/>
                </a:cubicBezTo>
                <a:cubicBezTo>
                  <a:pt x="2763" y="27934"/>
                  <a:pt x="2608" y="28207"/>
                  <a:pt x="2477" y="28493"/>
                </a:cubicBezTo>
                <a:cubicBezTo>
                  <a:pt x="2168" y="29220"/>
                  <a:pt x="2013" y="29982"/>
                  <a:pt x="1953" y="30767"/>
                </a:cubicBezTo>
                <a:cubicBezTo>
                  <a:pt x="1858" y="32232"/>
                  <a:pt x="2049" y="33672"/>
                  <a:pt x="2453" y="35089"/>
                </a:cubicBezTo>
                <a:cubicBezTo>
                  <a:pt x="3227" y="37732"/>
                  <a:pt x="4382" y="40209"/>
                  <a:pt x="5680" y="42626"/>
                </a:cubicBezTo>
                <a:cubicBezTo>
                  <a:pt x="5918" y="43078"/>
                  <a:pt x="6180" y="43519"/>
                  <a:pt x="6478" y="43936"/>
                </a:cubicBezTo>
                <a:cubicBezTo>
                  <a:pt x="6644" y="44174"/>
                  <a:pt x="6621" y="44257"/>
                  <a:pt x="6359" y="44436"/>
                </a:cubicBezTo>
                <a:cubicBezTo>
                  <a:pt x="6263" y="44507"/>
                  <a:pt x="6156" y="44567"/>
                  <a:pt x="6049" y="44626"/>
                </a:cubicBezTo>
                <a:cubicBezTo>
                  <a:pt x="5454" y="44960"/>
                  <a:pt x="4858" y="45293"/>
                  <a:pt x="4251" y="45602"/>
                </a:cubicBezTo>
                <a:cubicBezTo>
                  <a:pt x="3073" y="46210"/>
                  <a:pt x="1846" y="46769"/>
                  <a:pt x="620" y="47281"/>
                </a:cubicBezTo>
                <a:cubicBezTo>
                  <a:pt x="465" y="47341"/>
                  <a:pt x="310" y="47412"/>
                  <a:pt x="179" y="47496"/>
                </a:cubicBezTo>
                <a:cubicBezTo>
                  <a:pt x="1" y="47603"/>
                  <a:pt x="1" y="47829"/>
                  <a:pt x="167" y="47960"/>
                </a:cubicBezTo>
                <a:cubicBezTo>
                  <a:pt x="250" y="48015"/>
                  <a:pt x="339" y="48055"/>
                  <a:pt x="429" y="48055"/>
                </a:cubicBezTo>
                <a:cubicBezTo>
                  <a:pt x="457" y="48055"/>
                  <a:pt x="485" y="48052"/>
                  <a:pt x="513" y="48043"/>
                </a:cubicBezTo>
                <a:cubicBezTo>
                  <a:pt x="656" y="48008"/>
                  <a:pt x="798" y="47960"/>
                  <a:pt x="929" y="47912"/>
                </a:cubicBezTo>
                <a:cubicBezTo>
                  <a:pt x="1513" y="47662"/>
                  <a:pt x="2108" y="47424"/>
                  <a:pt x="2692" y="47162"/>
                </a:cubicBezTo>
                <a:cubicBezTo>
                  <a:pt x="3358" y="46853"/>
                  <a:pt x="4037" y="46543"/>
                  <a:pt x="4692" y="46198"/>
                </a:cubicBezTo>
                <a:cubicBezTo>
                  <a:pt x="4889" y="46099"/>
                  <a:pt x="5083" y="46048"/>
                  <a:pt x="5278" y="46048"/>
                </a:cubicBezTo>
                <a:cubicBezTo>
                  <a:pt x="5435" y="46048"/>
                  <a:pt x="5592" y="46081"/>
                  <a:pt x="5751" y="46150"/>
                </a:cubicBezTo>
                <a:cubicBezTo>
                  <a:pt x="5871" y="46198"/>
                  <a:pt x="5990" y="46245"/>
                  <a:pt x="6097" y="46293"/>
                </a:cubicBezTo>
                <a:cubicBezTo>
                  <a:pt x="6787" y="46567"/>
                  <a:pt x="7442" y="46912"/>
                  <a:pt x="8097" y="47257"/>
                </a:cubicBezTo>
                <a:cubicBezTo>
                  <a:pt x="9395" y="47960"/>
                  <a:pt x="10704" y="48650"/>
                  <a:pt x="12109" y="49162"/>
                </a:cubicBezTo>
                <a:cubicBezTo>
                  <a:pt x="13567" y="49690"/>
                  <a:pt x="15051" y="50019"/>
                  <a:pt x="16593" y="50019"/>
                </a:cubicBezTo>
                <a:cubicBezTo>
                  <a:pt x="16827" y="50019"/>
                  <a:pt x="17063" y="50012"/>
                  <a:pt x="17301" y="49996"/>
                </a:cubicBezTo>
                <a:cubicBezTo>
                  <a:pt x="18027" y="49948"/>
                  <a:pt x="18729" y="49805"/>
                  <a:pt x="19396" y="49520"/>
                </a:cubicBezTo>
                <a:cubicBezTo>
                  <a:pt x="19825" y="49341"/>
                  <a:pt x="20206" y="49115"/>
                  <a:pt x="20539" y="48793"/>
                </a:cubicBezTo>
                <a:cubicBezTo>
                  <a:pt x="21170" y="48174"/>
                  <a:pt x="21146" y="47531"/>
                  <a:pt x="20491" y="46924"/>
                </a:cubicBezTo>
                <a:cubicBezTo>
                  <a:pt x="20229" y="46686"/>
                  <a:pt x="19932" y="46507"/>
                  <a:pt x="19610" y="46388"/>
                </a:cubicBezTo>
                <a:cubicBezTo>
                  <a:pt x="18991" y="46150"/>
                  <a:pt x="18360" y="45960"/>
                  <a:pt x="17705" y="45864"/>
                </a:cubicBezTo>
                <a:cubicBezTo>
                  <a:pt x="16753" y="45722"/>
                  <a:pt x="15788" y="45626"/>
                  <a:pt x="14824" y="45626"/>
                </a:cubicBezTo>
                <a:cubicBezTo>
                  <a:pt x="13705" y="45626"/>
                  <a:pt x="12598" y="45626"/>
                  <a:pt x="11490" y="45614"/>
                </a:cubicBezTo>
                <a:cubicBezTo>
                  <a:pt x="10913" y="45614"/>
                  <a:pt x="10335" y="45617"/>
                  <a:pt x="9758" y="45617"/>
                </a:cubicBezTo>
                <a:cubicBezTo>
                  <a:pt x="9180" y="45617"/>
                  <a:pt x="8603" y="45614"/>
                  <a:pt x="8026" y="45602"/>
                </a:cubicBezTo>
                <a:cubicBezTo>
                  <a:pt x="7561" y="45602"/>
                  <a:pt x="7085" y="45531"/>
                  <a:pt x="6621" y="45483"/>
                </a:cubicBezTo>
                <a:cubicBezTo>
                  <a:pt x="6537" y="45483"/>
                  <a:pt x="6442" y="45448"/>
                  <a:pt x="6430" y="45352"/>
                </a:cubicBezTo>
                <a:cubicBezTo>
                  <a:pt x="6418" y="45269"/>
                  <a:pt x="6502" y="45221"/>
                  <a:pt x="6573" y="45174"/>
                </a:cubicBezTo>
                <a:cubicBezTo>
                  <a:pt x="6609" y="45150"/>
                  <a:pt x="6644" y="45126"/>
                  <a:pt x="6680" y="45102"/>
                </a:cubicBezTo>
                <a:cubicBezTo>
                  <a:pt x="7966" y="44376"/>
                  <a:pt x="9216" y="43578"/>
                  <a:pt x="10371" y="42650"/>
                </a:cubicBezTo>
                <a:cubicBezTo>
                  <a:pt x="10514" y="42533"/>
                  <a:pt x="10665" y="42457"/>
                  <a:pt x="10832" y="42457"/>
                </a:cubicBezTo>
                <a:cubicBezTo>
                  <a:pt x="10887" y="42457"/>
                  <a:pt x="10943" y="42465"/>
                  <a:pt x="11002" y="42483"/>
                </a:cubicBezTo>
                <a:cubicBezTo>
                  <a:pt x="11836" y="42721"/>
                  <a:pt x="12705" y="42757"/>
                  <a:pt x="13550" y="42912"/>
                </a:cubicBezTo>
                <a:cubicBezTo>
                  <a:pt x="15122" y="43186"/>
                  <a:pt x="16693" y="43293"/>
                  <a:pt x="18277" y="43305"/>
                </a:cubicBezTo>
                <a:cubicBezTo>
                  <a:pt x="18319" y="43305"/>
                  <a:pt x="18362" y="43306"/>
                  <a:pt x="18404" y="43306"/>
                </a:cubicBezTo>
                <a:cubicBezTo>
                  <a:pt x="19003" y="43306"/>
                  <a:pt x="19593" y="43232"/>
                  <a:pt x="20194" y="43209"/>
                </a:cubicBezTo>
                <a:cubicBezTo>
                  <a:pt x="21361" y="43150"/>
                  <a:pt x="22527" y="43019"/>
                  <a:pt x="23682" y="42816"/>
                </a:cubicBezTo>
                <a:cubicBezTo>
                  <a:pt x="25313" y="42519"/>
                  <a:pt x="26873" y="42031"/>
                  <a:pt x="28338" y="41245"/>
                </a:cubicBezTo>
                <a:cubicBezTo>
                  <a:pt x="29231" y="40757"/>
                  <a:pt x="30052" y="40185"/>
                  <a:pt x="30683" y="39364"/>
                </a:cubicBezTo>
                <a:cubicBezTo>
                  <a:pt x="30886" y="39102"/>
                  <a:pt x="31052" y="38828"/>
                  <a:pt x="31147" y="38506"/>
                </a:cubicBezTo>
                <a:cubicBezTo>
                  <a:pt x="31290" y="37971"/>
                  <a:pt x="31124" y="37459"/>
                  <a:pt x="30671" y="37149"/>
                </a:cubicBezTo>
                <a:cubicBezTo>
                  <a:pt x="30445" y="36994"/>
                  <a:pt x="30195" y="36899"/>
                  <a:pt x="29933" y="36840"/>
                </a:cubicBezTo>
                <a:cubicBezTo>
                  <a:pt x="29559" y="36754"/>
                  <a:pt x="29185" y="36720"/>
                  <a:pt x="28813" y="36720"/>
                </a:cubicBezTo>
                <a:cubicBezTo>
                  <a:pt x="28510" y="36720"/>
                  <a:pt x="28208" y="36743"/>
                  <a:pt x="27909" y="36780"/>
                </a:cubicBezTo>
                <a:cubicBezTo>
                  <a:pt x="26409" y="36970"/>
                  <a:pt x="24968" y="37423"/>
                  <a:pt x="23575" y="37994"/>
                </a:cubicBezTo>
                <a:cubicBezTo>
                  <a:pt x="22146" y="38578"/>
                  <a:pt x="20753" y="39221"/>
                  <a:pt x="19336" y="39840"/>
                </a:cubicBezTo>
                <a:cubicBezTo>
                  <a:pt x="18420" y="40245"/>
                  <a:pt x="17503" y="40685"/>
                  <a:pt x="16562" y="41054"/>
                </a:cubicBezTo>
                <a:cubicBezTo>
                  <a:pt x="15240" y="41569"/>
                  <a:pt x="13872" y="41900"/>
                  <a:pt x="12435" y="41900"/>
                </a:cubicBezTo>
                <a:cubicBezTo>
                  <a:pt x="12410" y="41900"/>
                  <a:pt x="12385" y="41900"/>
                  <a:pt x="12359" y="41900"/>
                </a:cubicBezTo>
                <a:cubicBezTo>
                  <a:pt x="12240" y="41900"/>
                  <a:pt x="12109" y="41900"/>
                  <a:pt x="11990" y="41888"/>
                </a:cubicBezTo>
                <a:cubicBezTo>
                  <a:pt x="11907" y="41888"/>
                  <a:pt x="11824" y="41876"/>
                  <a:pt x="11740" y="41864"/>
                </a:cubicBezTo>
                <a:cubicBezTo>
                  <a:pt x="11669" y="41840"/>
                  <a:pt x="11574" y="41828"/>
                  <a:pt x="11562" y="41721"/>
                </a:cubicBezTo>
                <a:cubicBezTo>
                  <a:pt x="11562" y="41673"/>
                  <a:pt x="11609" y="41614"/>
                  <a:pt x="11657" y="41578"/>
                </a:cubicBezTo>
                <a:cubicBezTo>
                  <a:pt x="12193" y="41042"/>
                  <a:pt x="12752" y="40519"/>
                  <a:pt x="13252" y="39947"/>
                </a:cubicBezTo>
                <a:cubicBezTo>
                  <a:pt x="14229" y="38804"/>
                  <a:pt x="15110" y="37590"/>
                  <a:pt x="15872" y="36292"/>
                </a:cubicBezTo>
                <a:cubicBezTo>
                  <a:pt x="16086" y="35935"/>
                  <a:pt x="16360" y="35756"/>
                  <a:pt x="16741" y="35697"/>
                </a:cubicBezTo>
                <a:cubicBezTo>
                  <a:pt x="17396" y="35589"/>
                  <a:pt x="18039" y="35482"/>
                  <a:pt x="18694" y="35351"/>
                </a:cubicBezTo>
                <a:cubicBezTo>
                  <a:pt x="20444" y="35018"/>
                  <a:pt x="22206" y="34661"/>
                  <a:pt x="23956" y="34339"/>
                </a:cubicBezTo>
                <a:cubicBezTo>
                  <a:pt x="25694" y="34018"/>
                  <a:pt x="27433" y="33672"/>
                  <a:pt x="29135" y="33196"/>
                </a:cubicBezTo>
                <a:cubicBezTo>
                  <a:pt x="31362" y="32565"/>
                  <a:pt x="33541" y="31851"/>
                  <a:pt x="35684" y="30994"/>
                </a:cubicBezTo>
                <a:cubicBezTo>
                  <a:pt x="37279" y="30351"/>
                  <a:pt x="38756" y="29517"/>
                  <a:pt x="40077" y="28410"/>
                </a:cubicBezTo>
                <a:cubicBezTo>
                  <a:pt x="40518" y="28053"/>
                  <a:pt x="40875" y="27636"/>
                  <a:pt x="41196" y="27184"/>
                </a:cubicBezTo>
                <a:cubicBezTo>
                  <a:pt x="41446" y="26826"/>
                  <a:pt x="41613" y="26422"/>
                  <a:pt x="41708" y="25993"/>
                </a:cubicBezTo>
                <a:cubicBezTo>
                  <a:pt x="41839" y="25290"/>
                  <a:pt x="41577" y="24671"/>
                  <a:pt x="40958" y="24302"/>
                </a:cubicBezTo>
                <a:cubicBezTo>
                  <a:pt x="40803" y="24207"/>
                  <a:pt x="40625" y="24136"/>
                  <a:pt x="40458" y="24076"/>
                </a:cubicBezTo>
                <a:cubicBezTo>
                  <a:pt x="39957" y="23898"/>
                  <a:pt x="39436" y="23822"/>
                  <a:pt x="38914" y="23822"/>
                </a:cubicBezTo>
                <a:cubicBezTo>
                  <a:pt x="38842" y="23822"/>
                  <a:pt x="38769" y="23823"/>
                  <a:pt x="38696" y="23826"/>
                </a:cubicBezTo>
                <a:cubicBezTo>
                  <a:pt x="37815" y="23862"/>
                  <a:pt x="36934" y="23981"/>
                  <a:pt x="36077" y="24207"/>
                </a:cubicBezTo>
                <a:cubicBezTo>
                  <a:pt x="34898" y="24505"/>
                  <a:pt x="33755" y="24921"/>
                  <a:pt x="32648" y="25421"/>
                </a:cubicBezTo>
                <a:cubicBezTo>
                  <a:pt x="29338" y="26957"/>
                  <a:pt x="26206" y="28815"/>
                  <a:pt x="23254" y="30946"/>
                </a:cubicBezTo>
                <a:cubicBezTo>
                  <a:pt x="22158" y="31732"/>
                  <a:pt x="21122" y="32565"/>
                  <a:pt x="19991" y="33291"/>
                </a:cubicBezTo>
                <a:cubicBezTo>
                  <a:pt x="19182" y="33803"/>
                  <a:pt x="18360" y="34327"/>
                  <a:pt x="17455" y="34673"/>
                </a:cubicBezTo>
                <a:cubicBezTo>
                  <a:pt x="17306" y="34725"/>
                  <a:pt x="17162" y="34843"/>
                  <a:pt x="17002" y="34843"/>
                </a:cubicBezTo>
                <a:cubicBezTo>
                  <a:pt x="16945" y="34843"/>
                  <a:pt x="16886" y="34829"/>
                  <a:pt x="16824" y="34792"/>
                </a:cubicBezTo>
                <a:cubicBezTo>
                  <a:pt x="16789" y="34565"/>
                  <a:pt x="16943" y="34399"/>
                  <a:pt x="17027" y="34220"/>
                </a:cubicBezTo>
                <a:cubicBezTo>
                  <a:pt x="17705" y="32887"/>
                  <a:pt x="18324" y="31517"/>
                  <a:pt x="18813" y="30089"/>
                </a:cubicBezTo>
                <a:cubicBezTo>
                  <a:pt x="18955" y="29648"/>
                  <a:pt x="19110" y="29196"/>
                  <a:pt x="19253" y="28743"/>
                </a:cubicBezTo>
                <a:cubicBezTo>
                  <a:pt x="19336" y="28493"/>
                  <a:pt x="19491" y="28327"/>
                  <a:pt x="19741" y="28243"/>
                </a:cubicBezTo>
                <a:cubicBezTo>
                  <a:pt x="20349" y="28053"/>
                  <a:pt x="20956" y="27850"/>
                  <a:pt x="21563" y="27648"/>
                </a:cubicBezTo>
                <a:cubicBezTo>
                  <a:pt x="22206" y="27434"/>
                  <a:pt x="22861" y="27231"/>
                  <a:pt x="23492" y="26993"/>
                </a:cubicBezTo>
                <a:cubicBezTo>
                  <a:pt x="25194" y="26386"/>
                  <a:pt x="26861" y="25671"/>
                  <a:pt x="28516" y="24945"/>
                </a:cubicBezTo>
                <a:cubicBezTo>
                  <a:pt x="31100" y="23814"/>
                  <a:pt x="33481" y="22373"/>
                  <a:pt x="35577" y="20480"/>
                </a:cubicBezTo>
                <a:cubicBezTo>
                  <a:pt x="36315" y="19814"/>
                  <a:pt x="36958" y="19064"/>
                  <a:pt x="37470" y="18218"/>
                </a:cubicBezTo>
                <a:cubicBezTo>
                  <a:pt x="37803" y="17670"/>
                  <a:pt x="38077" y="17087"/>
                  <a:pt x="38196" y="16456"/>
                </a:cubicBezTo>
                <a:cubicBezTo>
                  <a:pt x="38386" y="15468"/>
                  <a:pt x="37863" y="14742"/>
                  <a:pt x="36862" y="14646"/>
                </a:cubicBezTo>
                <a:cubicBezTo>
                  <a:pt x="36715" y="14634"/>
                  <a:pt x="36567" y="14627"/>
                  <a:pt x="36419" y="14627"/>
                </a:cubicBezTo>
                <a:cubicBezTo>
                  <a:pt x="36138" y="14627"/>
                  <a:pt x="35857" y="14651"/>
                  <a:pt x="35577" y="14706"/>
                </a:cubicBezTo>
                <a:cubicBezTo>
                  <a:pt x="34326" y="14956"/>
                  <a:pt x="33183" y="15444"/>
                  <a:pt x="32100" y="16123"/>
                </a:cubicBezTo>
                <a:cubicBezTo>
                  <a:pt x="30659" y="17016"/>
                  <a:pt x="29409" y="18147"/>
                  <a:pt x="28230" y="19361"/>
                </a:cubicBezTo>
                <a:cubicBezTo>
                  <a:pt x="27266" y="20337"/>
                  <a:pt x="26385" y="21397"/>
                  <a:pt x="25516" y="22469"/>
                </a:cubicBezTo>
                <a:cubicBezTo>
                  <a:pt x="24659" y="23516"/>
                  <a:pt x="23789" y="24564"/>
                  <a:pt x="22801" y="25493"/>
                </a:cubicBezTo>
                <a:cubicBezTo>
                  <a:pt x="22254" y="26005"/>
                  <a:pt x="21682" y="26469"/>
                  <a:pt x="21051" y="26862"/>
                </a:cubicBezTo>
                <a:cubicBezTo>
                  <a:pt x="20718" y="27053"/>
                  <a:pt x="20360" y="27231"/>
                  <a:pt x="20003" y="27398"/>
                </a:cubicBezTo>
                <a:cubicBezTo>
                  <a:pt x="19950" y="27423"/>
                  <a:pt x="19903" y="27435"/>
                  <a:pt x="19863" y="27435"/>
                </a:cubicBezTo>
                <a:cubicBezTo>
                  <a:pt x="19750" y="27435"/>
                  <a:pt x="19694" y="27339"/>
                  <a:pt x="19729" y="27172"/>
                </a:cubicBezTo>
                <a:cubicBezTo>
                  <a:pt x="19884" y="26445"/>
                  <a:pt x="20063" y="25731"/>
                  <a:pt x="20491" y="25100"/>
                </a:cubicBezTo>
                <a:cubicBezTo>
                  <a:pt x="20682" y="24838"/>
                  <a:pt x="20849" y="24540"/>
                  <a:pt x="21015" y="24267"/>
                </a:cubicBezTo>
                <a:cubicBezTo>
                  <a:pt x="22039" y="22600"/>
                  <a:pt x="23063" y="20933"/>
                  <a:pt x="23956" y="19206"/>
                </a:cubicBezTo>
                <a:cubicBezTo>
                  <a:pt x="24980" y="17242"/>
                  <a:pt x="25849" y="15230"/>
                  <a:pt x="26599" y="13158"/>
                </a:cubicBezTo>
                <a:cubicBezTo>
                  <a:pt x="27457" y="10729"/>
                  <a:pt x="28183" y="8265"/>
                  <a:pt x="28480" y="5693"/>
                </a:cubicBezTo>
                <a:cubicBezTo>
                  <a:pt x="28588" y="4776"/>
                  <a:pt x="28588" y="3847"/>
                  <a:pt x="28516" y="2919"/>
                </a:cubicBezTo>
                <a:cubicBezTo>
                  <a:pt x="28492" y="2573"/>
                  <a:pt x="28397" y="2228"/>
                  <a:pt x="28314" y="1895"/>
                </a:cubicBezTo>
                <a:cubicBezTo>
                  <a:pt x="28207" y="1478"/>
                  <a:pt x="28016" y="1085"/>
                  <a:pt x="27778" y="728"/>
                </a:cubicBezTo>
                <a:cubicBezTo>
                  <a:pt x="27452" y="251"/>
                  <a:pt x="27002" y="0"/>
                  <a:pt x="265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19"/>
          <p:cNvGrpSpPr/>
          <p:nvPr/>
        </p:nvGrpSpPr>
        <p:grpSpPr>
          <a:xfrm>
            <a:off x="152400" y="3079275"/>
            <a:ext cx="277450" cy="242425"/>
            <a:chOff x="8678100" y="3431375"/>
            <a:chExt cx="277450" cy="242425"/>
          </a:xfrm>
        </p:grpSpPr>
        <p:sp>
          <p:nvSpPr>
            <p:cNvPr id="460" name="Google Shape;460;p19"/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9"/>
          <p:cNvGrpSpPr/>
          <p:nvPr/>
        </p:nvGrpSpPr>
        <p:grpSpPr>
          <a:xfrm>
            <a:off x="8255063" y="1564200"/>
            <a:ext cx="646975" cy="433250"/>
            <a:chOff x="1991013" y="239775"/>
            <a:chExt cx="646975" cy="433250"/>
          </a:xfrm>
        </p:grpSpPr>
        <p:sp>
          <p:nvSpPr>
            <p:cNvPr id="463" name="Google Shape;463;p19"/>
            <p:cNvSpPr/>
            <p:nvPr/>
          </p:nvSpPr>
          <p:spPr>
            <a:xfrm rot="10800000" flipH="1">
              <a:off x="23331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 rot="10800000" flipH="1">
              <a:off x="1991013" y="4444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 rot="10800000" flipH="1">
              <a:off x="2543313" y="2397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3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23"/>
          <p:cNvGrpSpPr/>
          <p:nvPr/>
        </p:nvGrpSpPr>
        <p:grpSpPr>
          <a:xfrm>
            <a:off x="7299086" y="-54917"/>
            <a:ext cx="1906565" cy="2104875"/>
            <a:chOff x="7299086" y="-54917"/>
            <a:chExt cx="1906565" cy="2104875"/>
          </a:xfrm>
        </p:grpSpPr>
        <p:grpSp>
          <p:nvGrpSpPr>
            <p:cNvPr id="543" name="Google Shape;543;p23"/>
            <p:cNvGrpSpPr/>
            <p:nvPr/>
          </p:nvGrpSpPr>
          <p:grpSpPr>
            <a:xfrm rot="10800000">
              <a:off x="8153740" y="-54917"/>
              <a:ext cx="1051911" cy="2104875"/>
              <a:chOff x="2147875" y="645450"/>
              <a:chExt cx="948950" cy="1898850"/>
            </a:xfrm>
          </p:grpSpPr>
          <p:sp>
            <p:nvSpPr>
              <p:cNvPr id="544" name="Google Shape;544;p23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23"/>
            <p:cNvGrpSpPr/>
            <p:nvPr/>
          </p:nvGrpSpPr>
          <p:grpSpPr>
            <a:xfrm rot="-5779969" flipH="1">
              <a:off x="7574718" y="-192091"/>
              <a:ext cx="745838" cy="1222291"/>
              <a:chOff x="6221900" y="3203200"/>
              <a:chExt cx="668850" cy="1096025"/>
            </a:xfrm>
          </p:grpSpPr>
          <p:sp>
            <p:nvSpPr>
              <p:cNvPr id="547" name="Google Shape;547;p23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9" name="Google Shape;549;p23"/>
          <p:cNvGrpSpPr/>
          <p:nvPr/>
        </p:nvGrpSpPr>
        <p:grpSpPr>
          <a:xfrm>
            <a:off x="-1239633" y="3066356"/>
            <a:ext cx="3690690" cy="2454308"/>
            <a:chOff x="-1239633" y="3066356"/>
            <a:chExt cx="3690690" cy="2454308"/>
          </a:xfrm>
        </p:grpSpPr>
        <p:grpSp>
          <p:nvGrpSpPr>
            <p:cNvPr id="550" name="Google Shape;550;p23"/>
            <p:cNvGrpSpPr/>
            <p:nvPr/>
          </p:nvGrpSpPr>
          <p:grpSpPr>
            <a:xfrm rot="4313311" flipH="1">
              <a:off x="1344210" y="4230827"/>
              <a:ext cx="771766" cy="1264671"/>
              <a:chOff x="6221900" y="3203200"/>
              <a:chExt cx="668850" cy="1096025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23"/>
            <p:cNvGrpSpPr/>
            <p:nvPr/>
          </p:nvGrpSpPr>
          <p:grpSpPr>
            <a:xfrm rot="-693332" flipH="1">
              <a:off x="132982" y="4156741"/>
              <a:ext cx="1511319" cy="1224967"/>
              <a:chOff x="-1341575" y="2798350"/>
              <a:chExt cx="1359425" cy="1101950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6" name="Google Shape;556;p23"/>
            <p:cNvSpPr/>
            <p:nvPr/>
          </p:nvSpPr>
          <p:spPr>
            <a:xfrm rot="2208022" flipH="1">
              <a:off x="-847616" y="3340000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8531675" y="1885900"/>
            <a:ext cx="439350" cy="1012650"/>
            <a:chOff x="116563" y="2009800"/>
            <a:chExt cx="439350" cy="1012650"/>
          </a:xfrm>
        </p:grpSpPr>
        <p:sp>
          <p:nvSpPr>
            <p:cNvPr id="558" name="Google Shape;558;p23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 rot="10800000" flipH="1">
              <a:off x="358388" y="29316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 rot="10800000" flipH="1">
              <a:off x="245413" y="20098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135400" y="2510425"/>
            <a:ext cx="349225" cy="601400"/>
            <a:chOff x="364000" y="2891425"/>
            <a:chExt cx="349225" cy="601400"/>
          </a:xfrm>
        </p:grpSpPr>
        <p:grpSp>
          <p:nvGrpSpPr>
            <p:cNvPr id="563" name="Google Shape;563;p23"/>
            <p:cNvGrpSpPr/>
            <p:nvPr/>
          </p:nvGrpSpPr>
          <p:grpSpPr>
            <a:xfrm>
              <a:off x="435775" y="2891425"/>
              <a:ext cx="277450" cy="601400"/>
              <a:chOff x="8678100" y="3072400"/>
              <a:chExt cx="277450" cy="601400"/>
            </a:xfrm>
          </p:grpSpPr>
          <p:sp>
            <p:nvSpPr>
              <p:cNvPr id="564" name="Google Shape;564;p23"/>
              <p:cNvSpPr/>
              <p:nvPr/>
            </p:nvSpPr>
            <p:spPr>
              <a:xfrm>
                <a:off x="8815925" y="3431375"/>
                <a:ext cx="13962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663" extrusionOk="0">
                    <a:moveTo>
                      <a:pt x="2718" y="1"/>
                    </a:moveTo>
                    <a:cubicBezTo>
                      <a:pt x="1979" y="1"/>
                      <a:pt x="1235" y="367"/>
                      <a:pt x="703" y="1176"/>
                    </a:cubicBezTo>
                    <a:cubicBezTo>
                      <a:pt x="0" y="2259"/>
                      <a:pt x="357" y="3545"/>
                      <a:pt x="1489" y="4284"/>
                    </a:cubicBezTo>
                    <a:cubicBezTo>
                      <a:pt x="1892" y="4540"/>
                      <a:pt x="2335" y="4663"/>
                      <a:pt x="2772" y="4663"/>
                    </a:cubicBezTo>
                    <a:cubicBezTo>
                      <a:pt x="3576" y="4663"/>
                      <a:pt x="4361" y="4249"/>
                      <a:pt x="4846" y="3486"/>
                    </a:cubicBezTo>
                    <a:cubicBezTo>
                      <a:pt x="5584" y="2426"/>
                      <a:pt x="4858" y="902"/>
                      <a:pt x="3977" y="366"/>
                    </a:cubicBezTo>
                    <a:cubicBezTo>
                      <a:pt x="3588" y="128"/>
                      <a:pt x="315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8678100" y="3598950"/>
                <a:ext cx="8515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94" extrusionOk="0">
                    <a:moveTo>
                      <a:pt x="1641" y="1"/>
                    </a:moveTo>
                    <a:cubicBezTo>
                      <a:pt x="1159" y="1"/>
                      <a:pt x="682" y="200"/>
                      <a:pt x="429" y="557"/>
                    </a:cubicBezTo>
                    <a:cubicBezTo>
                      <a:pt x="1" y="1164"/>
                      <a:pt x="215" y="2343"/>
                      <a:pt x="822" y="2760"/>
                    </a:cubicBezTo>
                    <a:cubicBezTo>
                      <a:pt x="1055" y="2918"/>
                      <a:pt x="1329" y="2993"/>
                      <a:pt x="1606" y="2993"/>
                    </a:cubicBezTo>
                    <a:cubicBezTo>
                      <a:pt x="2122" y="2993"/>
                      <a:pt x="2651" y="2732"/>
                      <a:pt x="2953" y="2260"/>
                    </a:cubicBezTo>
                    <a:cubicBezTo>
                      <a:pt x="3406" y="1569"/>
                      <a:pt x="3203" y="700"/>
                      <a:pt x="2465" y="224"/>
                    </a:cubicBezTo>
                    <a:cubicBezTo>
                      <a:pt x="2220" y="72"/>
                      <a:pt x="1929" y="1"/>
                      <a:pt x="1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8838400" y="3072400"/>
                <a:ext cx="94675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325" extrusionOk="0">
                    <a:moveTo>
                      <a:pt x="1826" y="0"/>
                    </a:moveTo>
                    <a:cubicBezTo>
                      <a:pt x="1295" y="0"/>
                      <a:pt x="766" y="221"/>
                      <a:pt x="477" y="621"/>
                    </a:cubicBezTo>
                    <a:cubicBezTo>
                      <a:pt x="0" y="1288"/>
                      <a:pt x="239" y="2597"/>
                      <a:pt x="917" y="3062"/>
                    </a:cubicBezTo>
                    <a:cubicBezTo>
                      <a:pt x="1175" y="3241"/>
                      <a:pt x="1478" y="3325"/>
                      <a:pt x="1786" y="3325"/>
                    </a:cubicBezTo>
                    <a:cubicBezTo>
                      <a:pt x="2358" y="3325"/>
                      <a:pt x="2946" y="3033"/>
                      <a:pt x="3287" y="2514"/>
                    </a:cubicBezTo>
                    <a:cubicBezTo>
                      <a:pt x="3787" y="1740"/>
                      <a:pt x="3560" y="776"/>
                      <a:pt x="2739" y="252"/>
                    </a:cubicBezTo>
                    <a:cubicBezTo>
                      <a:pt x="2469" y="81"/>
                      <a:pt x="2147" y="0"/>
                      <a:pt x="18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" name="Google Shape;567;p23"/>
            <p:cNvSpPr/>
            <p:nvPr/>
          </p:nvSpPr>
          <p:spPr>
            <a:xfrm>
              <a:off x="364000" y="30438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4"/>
          <p:cNvGrpSpPr/>
          <p:nvPr/>
        </p:nvGrpSpPr>
        <p:grpSpPr>
          <a:xfrm>
            <a:off x="-756569" y="-379428"/>
            <a:ext cx="2749882" cy="2360741"/>
            <a:chOff x="-756569" y="-379428"/>
            <a:chExt cx="2749882" cy="2360741"/>
          </a:xfrm>
        </p:grpSpPr>
        <p:grpSp>
          <p:nvGrpSpPr>
            <p:cNvPr id="571" name="Google Shape;571;p24"/>
            <p:cNvGrpSpPr/>
            <p:nvPr/>
          </p:nvGrpSpPr>
          <p:grpSpPr>
            <a:xfrm rot="5779969">
              <a:off x="971843" y="-192091"/>
              <a:ext cx="745838" cy="1222291"/>
              <a:chOff x="6221900" y="3203200"/>
              <a:chExt cx="668850" cy="1096025"/>
            </a:xfrm>
          </p:grpSpPr>
          <p:sp>
            <p:nvSpPr>
              <p:cNvPr id="572" name="Google Shape;572;p24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24"/>
            <p:cNvSpPr/>
            <p:nvPr/>
          </p:nvSpPr>
          <p:spPr>
            <a:xfrm rot="8591978">
              <a:off x="-364551" y="-105783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4"/>
          <p:cNvGrpSpPr/>
          <p:nvPr/>
        </p:nvGrpSpPr>
        <p:grpSpPr>
          <a:xfrm flipH="1">
            <a:off x="7682657" y="3541838"/>
            <a:ext cx="1626070" cy="1651047"/>
            <a:chOff x="3682600" y="2898075"/>
            <a:chExt cx="1342750" cy="1363375"/>
          </a:xfrm>
        </p:grpSpPr>
        <p:sp>
          <p:nvSpPr>
            <p:cNvPr id="576" name="Google Shape;576;p24"/>
            <p:cNvSpPr/>
            <p:nvPr/>
          </p:nvSpPr>
          <p:spPr>
            <a:xfrm>
              <a:off x="4273150" y="3626100"/>
              <a:ext cx="752200" cy="274200"/>
            </a:xfrm>
            <a:custGeom>
              <a:avLst/>
              <a:gdLst/>
              <a:ahLst/>
              <a:cxnLst/>
              <a:rect l="l" t="t" r="r" b="b"/>
              <a:pathLst>
                <a:path w="30088" h="10968" extrusionOk="0">
                  <a:moveTo>
                    <a:pt x="29528" y="1"/>
                  </a:moveTo>
                  <a:cubicBezTo>
                    <a:pt x="29357" y="1"/>
                    <a:pt x="29186" y="29"/>
                    <a:pt x="29016" y="63"/>
                  </a:cubicBezTo>
                  <a:cubicBezTo>
                    <a:pt x="28063" y="241"/>
                    <a:pt x="27111" y="408"/>
                    <a:pt x="26170" y="599"/>
                  </a:cubicBezTo>
                  <a:cubicBezTo>
                    <a:pt x="24199" y="1002"/>
                    <a:pt x="22216" y="1198"/>
                    <a:pt x="20219" y="1198"/>
                  </a:cubicBezTo>
                  <a:cubicBezTo>
                    <a:pt x="19502" y="1198"/>
                    <a:pt x="18783" y="1173"/>
                    <a:pt x="18062" y="1123"/>
                  </a:cubicBezTo>
                  <a:cubicBezTo>
                    <a:pt x="17039" y="1048"/>
                    <a:pt x="16011" y="996"/>
                    <a:pt x="14985" y="996"/>
                  </a:cubicBezTo>
                  <a:cubicBezTo>
                    <a:pt x="14541" y="996"/>
                    <a:pt x="14098" y="1006"/>
                    <a:pt x="13657" y="1027"/>
                  </a:cubicBezTo>
                  <a:cubicBezTo>
                    <a:pt x="11490" y="1146"/>
                    <a:pt x="9478" y="1765"/>
                    <a:pt x="7584" y="2813"/>
                  </a:cubicBezTo>
                  <a:cubicBezTo>
                    <a:pt x="5763" y="3813"/>
                    <a:pt x="4215" y="5171"/>
                    <a:pt x="2822" y="6695"/>
                  </a:cubicBezTo>
                  <a:cubicBezTo>
                    <a:pt x="2465" y="7088"/>
                    <a:pt x="2108" y="7469"/>
                    <a:pt x="1774" y="7885"/>
                  </a:cubicBezTo>
                  <a:cubicBezTo>
                    <a:pt x="1381" y="8373"/>
                    <a:pt x="1024" y="8897"/>
                    <a:pt x="643" y="9409"/>
                  </a:cubicBezTo>
                  <a:cubicBezTo>
                    <a:pt x="393" y="9778"/>
                    <a:pt x="214" y="10183"/>
                    <a:pt x="48" y="10588"/>
                  </a:cubicBezTo>
                  <a:cubicBezTo>
                    <a:pt x="0" y="10695"/>
                    <a:pt x="0" y="10802"/>
                    <a:pt x="83" y="10898"/>
                  </a:cubicBezTo>
                  <a:cubicBezTo>
                    <a:pt x="134" y="10948"/>
                    <a:pt x="193" y="10968"/>
                    <a:pt x="258" y="10968"/>
                  </a:cubicBezTo>
                  <a:cubicBezTo>
                    <a:pt x="301" y="10968"/>
                    <a:pt x="346" y="10959"/>
                    <a:pt x="393" y="10945"/>
                  </a:cubicBezTo>
                  <a:cubicBezTo>
                    <a:pt x="476" y="10921"/>
                    <a:pt x="560" y="10886"/>
                    <a:pt x="631" y="10850"/>
                  </a:cubicBezTo>
                  <a:cubicBezTo>
                    <a:pt x="1322" y="10517"/>
                    <a:pt x="2048" y="10374"/>
                    <a:pt x="2786" y="10302"/>
                  </a:cubicBezTo>
                  <a:cubicBezTo>
                    <a:pt x="3485" y="10235"/>
                    <a:pt x="4181" y="10208"/>
                    <a:pt x="4876" y="10208"/>
                  </a:cubicBezTo>
                  <a:cubicBezTo>
                    <a:pt x="5780" y="10208"/>
                    <a:pt x="6682" y="10254"/>
                    <a:pt x="7584" y="10314"/>
                  </a:cubicBezTo>
                  <a:cubicBezTo>
                    <a:pt x="8576" y="10381"/>
                    <a:pt x="9568" y="10429"/>
                    <a:pt x="10559" y="10429"/>
                  </a:cubicBezTo>
                  <a:cubicBezTo>
                    <a:pt x="11518" y="10429"/>
                    <a:pt x="12476" y="10384"/>
                    <a:pt x="13430" y="10266"/>
                  </a:cubicBezTo>
                  <a:cubicBezTo>
                    <a:pt x="15776" y="9993"/>
                    <a:pt x="18062" y="9504"/>
                    <a:pt x="20217" y="8540"/>
                  </a:cubicBezTo>
                  <a:cubicBezTo>
                    <a:pt x="21943" y="7766"/>
                    <a:pt x="23467" y="6718"/>
                    <a:pt x="24860" y="5468"/>
                  </a:cubicBezTo>
                  <a:cubicBezTo>
                    <a:pt x="26003" y="4432"/>
                    <a:pt x="27063" y="3325"/>
                    <a:pt x="28123" y="2218"/>
                  </a:cubicBezTo>
                  <a:cubicBezTo>
                    <a:pt x="28575" y="1730"/>
                    <a:pt x="29051" y="1289"/>
                    <a:pt x="29563" y="872"/>
                  </a:cubicBezTo>
                  <a:cubicBezTo>
                    <a:pt x="29694" y="765"/>
                    <a:pt x="29825" y="646"/>
                    <a:pt x="29932" y="503"/>
                  </a:cubicBezTo>
                  <a:cubicBezTo>
                    <a:pt x="30087" y="313"/>
                    <a:pt x="29980" y="51"/>
                    <a:pt x="29730" y="15"/>
                  </a:cubicBezTo>
                  <a:cubicBezTo>
                    <a:pt x="29663" y="5"/>
                    <a:pt x="29595" y="1"/>
                    <a:pt x="29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4"/>
            <p:cNvGrpSpPr/>
            <p:nvPr/>
          </p:nvGrpSpPr>
          <p:grpSpPr>
            <a:xfrm>
              <a:off x="3682600" y="2898075"/>
              <a:ext cx="1342150" cy="1363375"/>
              <a:chOff x="3682600" y="2898075"/>
              <a:chExt cx="1342150" cy="1363375"/>
            </a:xfrm>
          </p:grpSpPr>
          <p:sp>
            <p:nvSpPr>
              <p:cNvPr id="578" name="Google Shape;578;p24"/>
              <p:cNvSpPr/>
              <p:nvPr/>
            </p:nvSpPr>
            <p:spPr>
              <a:xfrm>
                <a:off x="4149325" y="2898075"/>
                <a:ext cx="318800" cy="857825"/>
              </a:xfrm>
              <a:custGeom>
                <a:avLst/>
                <a:gdLst/>
                <a:ahLst/>
                <a:cxnLst/>
                <a:rect l="l" t="t" r="r" b="b"/>
                <a:pathLst>
                  <a:path w="12752" h="34313" extrusionOk="0">
                    <a:moveTo>
                      <a:pt x="11566" y="1"/>
                    </a:moveTo>
                    <a:cubicBezTo>
                      <a:pt x="11494" y="1"/>
                      <a:pt x="11421" y="21"/>
                      <a:pt x="11359" y="61"/>
                    </a:cubicBezTo>
                    <a:cubicBezTo>
                      <a:pt x="11180" y="180"/>
                      <a:pt x="11097" y="359"/>
                      <a:pt x="11013" y="537"/>
                    </a:cubicBezTo>
                    <a:cubicBezTo>
                      <a:pt x="10811" y="1026"/>
                      <a:pt x="10609" y="1514"/>
                      <a:pt x="10406" y="1990"/>
                    </a:cubicBezTo>
                    <a:cubicBezTo>
                      <a:pt x="10394" y="2014"/>
                      <a:pt x="10394" y="2038"/>
                      <a:pt x="10382" y="2050"/>
                    </a:cubicBezTo>
                    <a:cubicBezTo>
                      <a:pt x="9739" y="3228"/>
                      <a:pt x="9168" y="4443"/>
                      <a:pt x="8358" y="5514"/>
                    </a:cubicBezTo>
                    <a:cubicBezTo>
                      <a:pt x="8263" y="5633"/>
                      <a:pt x="8168" y="5752"/>
                      <a:pt x="8084" y="5883"/>
                    </a:cubicBezTo>
                    <a:cubicBezTo>
                      <a:pt x="6775" y="7931"/>
                      <a:pt x="5417" y="9955"/>
                      <a:pt x="4167" y="12051"/>
                    </a:cubicBezTo>
                    <a:cubicBezTo>
                      <a:pt x="2596" y="14694"/>
                      <a:pt x="1346" y="17492"/>
                      <a:pt x="643" y="20504"/>
                    </a:cubicBezTo>
                    <a:cubicBezTo>
                      <a:pt x="214" y="22338"/>
                      <a:pt x="12" y="24183"/>
                      <a:pt x="0" y="26053"/>
                    </a:cubicBezTo>
                    <a:cubicBezTo>
                      <a:pt x="0" y="27791"/>
                      <a:pt x="143" y="29505"/>
                      <a:pt x="405" y="31232"/>
                    </a:cubicBezTo>
                    <a:cubicBezTo>
                      <a:pt x="524" y="32053"/>
                      <a:pt x="703" y="32863"/>
                      <a:pt x="953" y="33661"/>
                    </a:cubicBezTo>
                    <a:cubicBezTo>
                      <a:pt x="1095" y="34101"/>
                      <a:pt x="1233" y="34313"/>
                      <a:pt x="1453" y="34313"/>
                    </a:cubicBezTo>
                    <a:cubicBezTo>
                      <a:pt x="1601" y="34313"/>
                      <a:pt x="1787" y="34217"/>
                      <a:pt x="2036" y="34030"/>
                    </a:cubicBezTo>
                    <a:cubicBezTo>
                      <a:pt x="2881" y="33411"/>
                      <a:pt x="3715" y="32768"/>
                      <a:pt x="4525" y="32089"/>
                    </a:cubicBezTo>
                    <a:cubicBezTo>
                      <a:pt x="5918" y="30922"/>
                      <a:pt x="7132" y="29565"/>
                      <a:pt x="8227" y="28100"/>
                    </a:cubicBezTo>
                    <a:cubicBezTo>
                      <a:pt x="8608" y="27600"/>
                      <a:pt x="8989" y="27088"/>
                      <a:pt x="9335" y="26553"/>
                    </a:cubicBezTo>
                    <a:cubicBezTo>
                      <a:pt x="10430" y="24719"/>
                      <a:pt x="11394" y="22838"/>
                      <a:pt x="11990" y="20778"/>
                    </a:cubicBezTo>
                    <a:cubicBezTo>
                      <a:pt x="12537" y="18885"/>
                      <a:pt x="12752" y="16956"/>
                      <a:pt x="12728" y="14992"/>
                    </a:cubicBezTo>
                    <a:cubicBezTo>
                      <a:pt x="12704" y="12420"/>
                      <a:pt x="12502" y="9860"/>
                      <a:pt x="12275" y="7312"/>
                    </a:cubicBezTo>
                    <a:cubicBezTo>
                      <a:pt x="12121" y="5514"/>
                      <a:pt x="12049" y="3716"/>
                      <a:pt x="12049" y="1919"/>
                    </a:cubicBezTo>
                    <a:cubicBezTo>
                      <a:pt x="12049" y="1502"/>
                      <a:pt x="12025" y="1085"/>
                      <a:pt x="12002" y="680"/>
                    </a:cubicBezTo>
                    <a:cubicBezTo>
                      <a:pt x="12002" y="502"/>
                      <a:pt x="11966" y="323"/>
                      <a:pt x="11871" y="168"/>
                    </a:cubicBezTo>
                    <a:cubicBezTo>
                      <a:pt x="11804" y="57"/>
                      <a:pt x="11686" y="1"/>
                      <a:pt x="115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>
                <a:off x="3682600" y="3159425"/>
                <a:ext cx="390250" cy="648200"/>
              </a:xfrm>
              <a:custGeom>
                <a:avLst/>
                <a:gdLst/>
                <a:ahLst/>
                <a:cxnLst/>
                <a:rect l="l" t="t" r="r" b="b"/>
                <a:pathLst>
                  <a:path w="15610" h="25928" extrusionOk="0">
                    <a:moveTo>
                      <a:pt x="293" y="1"/>
                    </a:moveTo>
                    <a:cubicBezTo>
                      <a:pt x="248" y="1"/>
                      <a:pt x="202" y="12"/>
                      <a:pt x="155" y="37"/>
                    </a:cubicBezTo>
                    <a:cubicBezTo>
                      <a:pt x="12" y="109"/>
                      <a:pt x="0" y="239"/>
                      <a:pt x="12" y="370"/>
                    </a:cubicBezTo>
                    <a:cubicBezTo>
                      <a:pt x="12" y="501"/>
                      <a:pt x="36" y="632"/>
                      <a:pt x="60" y="763"/>
                    </a:cubicBezTo>
                    <a:cubicBezTo>
                      <a:pt x="95" y="918"/>
                      <a:pt x="119" y="1061"/>
                      <a:pt x="167" y="1216"/>
                    </a:cubicBezTo>
                    <a:cubicBezTo>
                      <a:pt x="845" y="3526"/>
                      <a:pt x="1084" y="5895"/>
                      <a:pt x="1203" y="8288"/>
                    </a:cubicBezTo>
                    <a:cubicBezTo>
                      <a:pt x="1322" y="10741"/>
                      <a:pt x="1881" y="13098"/>
                      <a:pt x="2834" y="15372"/>
                    </a:cubicBezTo>
                    <a:cubicBezTo>
                      <a:pt x="3703" y="17420"/>
                      <a:pt x="5001" y="19170"/>
                      <a:pt x="6644" y="20671"/>
                    </a:cubicBezTo>
                    <a:cubicBezTo>
                      <a:pt x="8215" y="22099"/>
                      <a:pt x="9906" y="23385"/>
                      <a:pt x="11728" y="24492"/>
                    </a:cubicBezTo>
                    <a:cubicBezTo>
                      <a:pt x="12383" y="24897"/>
                      <a:pt x="13073" y="25254"/>
                      <a:pt x="13740" y="25612"/>
                    </a:cubicBezTo>
                    <a:cubicBezTo>
                      <a:pt x="13930" y="25719"/>
                      <a:pt x="14145" y="25802"/>
                      <a:pt x="14347" y="25874"/>
                    </a:cubicBezTo>
                    <a:cubicBezTo>
                      <a:pt x="14432" y="25909"/>
                      <a:pt x="14508" y="25928"/>
                      <a:pt x="14577" y="25928"/>
                    </a:cubicBezTo>
                    <a:cubicBezTo>
                      <a:pt x="14737" y="25928"/>
                      <a:pt x="14858" y="25825"/>
                      <a:pt x="14966" y="25600"/>
                    </a:cubicBezTo>
                    <a:cubicBezTo>
                      <a:pt x="14990" y="25505"/>
                      <a:pt x="15026" y="25362"/>
                      <a:pt x="15073" y="25219"/>
                    </a:cubicBezTo>
                    <a:cubicBezTo>
                      <a:pt x="15609" y="23480"/>
                      <a:pt x="15597" y="21718"/>
                      <a:pt x="15359" y="19944"/>
                    </a:cubicBezTo>
                    <a:cubicBezTo>
                      <a:pt x="15014" y="17373"/>
                      <a:pt x="14097" y="15027"/>
                      <a:pt x="12787" y="12812"/>
                    </a:cubicBezTo>
                    <a:cubicBezTo>
                      <a:pt x="12192" y="11789"/>
                      <a:pt x="11490" y="10836"/>
                      <a:pt x="10680" y="9955"/>
                    </a:cubicBezTo>
                    <a:cubicBezTo>
                      <a:pt x="9632" y="8812"/>
                      <a:pt x="8501" y="7740"/>
                      <a:pt x="7322" y="6716"/>
                    </a:cubicBezTo>
                    <a:cubicBezTo>
                      <a:pt x="6156" y="5728"/>
                      <a:pt x="4977" y="4740"/>
                      <a:pt x="3810" y="3740"/>
                    </a:cubicBezTo>
                    <a:cubicBezTo>
                      <a:pt x="2727" y="2811"/>
                      <a:pt x="1762" y="1763"/>
                      <a:pt x="929" y="597"/>
                    </a:cubicBezTo>
                    <a:cubicBezTo>
                      <a:pt x="822" y="430"/>
                      <a:pt x="703" y="275"/>
                      <a:pt x="560" y="132"/>
                    </a:cubicBezTo>
                    <a:cubicBezTo>
                      <a:pt x="485" y="58"/>
                      <a:pt x="394" y="1"/>
                      <a:pt x="2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682900" y="2898125"/>
                <a:ext cx="1341850" cy="1363325"/>
              </a:xfrm>
              <a:custGeom>
                <a:avLst/>
                <a:gdLst/>
                <a:ahLst/>
                <a:cxnLst/>
                <a:rect l="l" t="t" r="r" b="b"/>
                <a:pathLst>
                  <a:path w="53674" h="54533" extrusionOk="0">
                    <a:moveTo>
                      <a:pt x="30208" y="0"/>
                    </a:moveTo>
                    <a:cubicBezTo>
                      <a:pt x="30139" y="0"/>
                      <a:pt x="30068" y="19"/>
                      <a:pt x="30004" y="59"/>
                    </a:cubicBezTo>
                    <a:cubicBezTo>
                      <a:pt x="29968" y="83"/>
                      <a:pt x="29932" y="119"/>
                      <a:pt x="29909" y="154"/>
                    </a:cubicBezTo>
                    <a:cubicBezTo>
                      <a:pt x="29670" y="1952"/>
                      <a:pt x="29385" y="3750"/>
                      <a:pt x="29051" y="5536"/>
                    </a:cubicBezTo>
                    <a:cubicBezTo>
                      <a:pt x="28349" y="9263"/>
                      <a:pt x="27361" y="12918"/>
                      <a:pt x="26158" y="16526"/>
                    </a:cubicBezTo>
                    <a:cubicBezTo>
                      <a:pt x="24920" y="20276"/>
                      <a:pt x="23527" y="23967"/>
                      <a:pt x="22098" y="27646"/>
                    </a:cubicBezTo>
                    <a:cubicBezTo>
                      <a:pt x="21277" y="29730"/>
                      <a:pt x="20515" y="31825"/>
                      <a:pt x="19931" y="33992"/>
                    </a:cubicBezTo>
                    <a:cubicBezTo>
                      <a:pt x="19919" y="34063"/>
                      <a:pt x="19895" y="34135"/>
                      <a:pt x="19883" y="34206"/>
                    </a:cubicBezTo>
                    <a:cubicBezTo>
                      <a:pt x="19562" y="35433"/>
                      <a:pt x="19324" y="36671"/>
                      <a:pt x="19110" y="37921"/>
                    </a:cubicBezTo>
                    <a:cubicBezTo>
                      <a:pt x="18788" y="39755"/>
                      <a:pt x="18467" y="41588"/>
                      <a:pt x="18038" y="43398"/>
                    </a:cubicBezTo>
                    <a:cubicBezTo>
                      <a:pt x="17967" y="43672"/>
                      <a:pt x="17883" y="43946"/>
                      <a:pt x="17800" y="44219"/>
                    </a:cubicBezTo>
                    <a:cubicBezTo>
                      <a:pt x="17788" y="44255"/>
                      <a:pt x="17740" y="44291"/>
                      <a:pt x="17705" y="44291"/>
                    </a:cubicBezTo>
                    <a:cubicBezTo>
                      <a:pt x="17669" y="44291"/>
                      <a:pt x="17609" y="44243"/>
                      <a:pt x="17609" y="44219"/>
                    </a:cubicBezTo>
                    <a:cubicBezTo>
                      <a:pt x="17550" y="43957"/>
                      <a:pt x="17490" y="43707"/>
                      <a:pt x="17443" y="43446"/>
                    </a:cubicBezTo>
                    <a:cubicBezTo>
                      <a:pt x="17038" y="40779"/>
                      <a:pt x="16216" y="38266"/>
                      <a:pt x="15002" y="35873"/>
                    </a:cubicBezTo>
                    <a:cubicBezTo>
                      <a:pt x="14895" y="35647"/>
                      <a:pt x="14776" y="35421"/>
                      <a:pt x="14657" y="35206"/>
                    </a:cubicBezTo>
                    <a:cubicBezTo>
                      <a:pt x="13526" y="33123"/>
                      <a:pt x="12228" y="31134"/>
                      <a:pt x="10978" y="29134"/>
                    </a:cubicBezTo>
                    <a:cubicBezTo>
                      <a:pt x="9180" y="26277"/>
                      <a:pt x="7346" y="23431"/>
                      <a:pt x="5644" y="20514"/>
                    </a:cubicBezTo>
                    <a:cubicBezTo>
                      <a:pt x="3786" y="17335"/>
                      <a:pt x="2012" y="14109"/>
                      <a:pt x="572" y="10715"/>
                    </a:cubicBezTo>
                    <a:cubicBezTo>
                      <a:pt x="548" y="10656"/>
                      <a:pt x="524" y="10608"/>
                      <a:pt x="500" y="10549"/>
                    </a:cubicBezTo>
                    <a:cubicBezTo>
                      <a:pt x="437" y="10494"/>
                      <a:pt x="359" y="10454"/>
                      <a:pt x="275" y="10454"/>
                    </a:cubicBezTo>
                    <a:cubicBezTo>
                      <a:pt x="232" y="10454"/>
                      <a:pt x="188" y="10465"/>
                      <a:pt x="143" y="10489"/>
                    </a:cubicBezTo>
                    <a:cubicBezTo>
                      <a:pt x="24" y="10549"/>
                      <a:pt x="0" y="10644"/>
                      <a:pt x="0" y="10739"/>
                    </a:cubicBezTo>
                    <a:cubicBezTo>
                      <a:pt x="286" y="11430"/>
                      <a:pt x="572" y="12108"/>
                      <a:pt x="893" y="12787"/>
                    </a:cubicBezTo>
                    <a:cubicBezTo>
                      <a:pt x="2846" y="16930"/>
                      <a:pt x="5155" y="20895"/>
                      <a:pt x="7584" y="24788"/>
                    </a:cubicBezTo>
                    <a:cubicBezTo>
                      <a:pt x="9132" y="27277"/>
                      <a:pt x="10716" y="29753"/>
                      <a:pt x="12275" y="32242"/>
                    </a:cubicBezTo>
                    <a:cubicBezTo>
                      <a:pt x="13121" y="33575"/>
                      <a:pt x="13918" y="34933"/>
                      <a:pt x="14633" y="36349"/>
                    </a:cubicBezTo>
                    <a:cubicBezTo>
                      <a:pt x="14633" y="36349"/>
                      <a:pt x="14633" y="36349"/>
                      <a:pt x="14633" y="36361"/>
                    </a:cubicBezTo>
                    <a:cubicBezTo>
                      <a:pt x="15442" y="37969"/>
                      <a:pt x="16073" y="39647"/>
                      <a:pt x="16478" y="41410"/>
                    </a:cubicBezTo>
                    <a:cubicBezTo>
                      <a:pt x="16776" y="42731"/>
                      <a:pt x="17026" y="44065"/>
                      <a:pt x="17169" y="45422"/>
                    </a:cubicBezTo>
                    <a:cubicBezTo>
                      <a:pt x="17228" y="45910"/>
                      <a:pt x="17169" y="46374"/>
                      <a:pt x="17002" y="46839"/>
                    </a:cubicBezTo>
                    <a:cubicBezTo>
                      <a:pt x="16431" y="48434"/>
                      <a:pt x="15823" y="50006"/>
                      <a:pt x="15097" y="51530"/>
                    </a:cubicBezTo>
                    <a:cubicBezTo>
                      <a:pt x="14752" y="52232"/>
                      <a:pt x="14407" y="52947"/>
                      <a:pt x="14073" y="53661"/>
                    </a:cubicBezTo>
                    <a:cubicBezTo>
                      <a:pt x="13978" y="53863"/>
                      <a:pt x="13883" y="54054"/>
                      <a:pt x="13871" y="54280"/>
                    </a:cubicBezTo>
                    <a:cubicBezTo>
                      <a:pt x="13871" y="54375"/>
                      <a:pt x="13907" y="54447"/>
                      <a:pt x="13990" y="54494"/>
                    </a:cubicBezTo>
                    <a:cubicBezTo>
                      <a:pt x="14030" y="54521"/>
                      <a:pt x="14070" y="54533"/>
                      <a:pt x="14108" y="54533"/>
                    </a:cubicBezTo>
                    <a:cubicBezTo>
                      <a:pt x="14173" y="54533"/>
                      <a:pt x="14235" y="54499"/>
                      <a:pt x="14288" y="54447"/>
                    </a:cubicBezTo>
                    <a:cubicBezTo>
                      <a:pt x="14347" y="54399"/>
                      <a:pt x="14395" y="54316"/>
                      <a:pt x="14430" y="54233"/>
                    </a:cubicBezTo>
                    <a:cubicBezTo>
                      <a:pt x="15038" y="52971"/>
                      <a:pt x="15645" y="51708"/>
                      <a:pt x="16216" y="50423"/>
                    </a:cubicBezTo>
                    <a:cubicBezTo>
                      <a:pt x="16657" y="49422"/>
                      <a:pt x="17050" y="48399"/>
                      <a:pt x="17431" y="47375"/>
                    </a:cubicBezTo>
                    <a:cubicBezTo>
                      <a:pt x="17669" y="46744"/>
                      <a:pt x="18002" y="46184"/>
                      <a:pt x="18407" y="45672"/>
                    </a:cubicBezTo>
                    <a:cubicBezTo>
                      <a:pt x="19372" y="44481"/>
                      <a:pt x="20360" y="43303"/>
                      <a:pt x="21479" y="42255"/>
                    </a:cubicBezTo>
                    <a:cubicBezTo>
                      <a:pt x="22431" y="41374"/>
                      <a:pt x="23432" y="40588"/>
                      <a:pt x="24491" y="39862"/>
                    </a:cubicBezTo>
                    <a:cubicBezTo>
                      <a:pt x="25206" y="39374"/>
                      <a:pt x="25932" y="38921"/>
                      <a:pt x="26694" y="38493"/>
                    </a:cubicBezTo>
                    <a:cubicBezTo>
                      <a:pt x="29063" y="37195"/>
                      <a:pt x="31540" y="36111"/>
                      <a:pt x="34111" y="35302"/>
                    </a:cubicBezTo>
                    <a:cubicBezTo>
                      <a:pt x="35016" y="35016"/>
                      <a:pt x="35921" y="34754"/>
                      <a:pt x="36838" y="34540"/>
                    </a:cubicBezTo>
                    <a:cubicBezTo>
                      <a:pt x="38505" y="34135"/>
                      <a:pt x="40172" y="33778"/>
                      <a:pt x="41862" y="33480"/>
                    </a:cubicBezTo>
                    <a:cubicBezTo>
                      <a:pt x="43065" y="33266"/>
                      <a:pt x="44267" y="32992"/>
                      <a:pt x="45458" y="32706"/>
                    </a:cubicBezTo>
                    <a:cubicBezTo>
                      <a:pt x="46851" y="32385"/>
                      <a:pt x="48197" y="31920"/>
                      <a:pt x="49518" y="31373"/>
                    </a:cubicBezTo>
                    <a:cubicBezTo>
                      <a:pt x="50887" y="30789"/>
                      <a:pt x="52257" y="30218"/>
                      <a:pt x="53590" y="29563"/>
                    </a:cubicBezTo>
                    <a:cubicBezTo>
                      <a:pt x="53673" y="29372"/>
                      <a:pt x="53554" y="29158"/>
                      <a:pt x="53340" y="29122"/>
                    </a:cubicBezTo>
                    <a:lnTo>
                      <a:pt x="53221" y="29122"/>
                    </a:lnTo>
                    <a:cubicBezTo>
                      <a:pt x="51709" y="29849"/>
                      <a:pt x="50173" y="30515"/>
                      <a:pt x="48613" y="31123"/>
                    </a:cubicBezTo>
                    <a:cubicBezTo>
                      <a:pt x="46899" y="31801"/>
                      <a:pt x="45137" y="32325"/>
                      <a:pt x="43303" y="32623"/>
                    </a:cubicBezTo>
                    <a:cubicBezTo>
                      <a:pt x="42815" y="32706"/>
                      <a:pt x="42315" y="32825"/>
                      <a:pt x="41827" y="32909"/>
                    </a:cubicBezTo>
                    <a:cubicBezTo>
                      <a:pt x="40207" y="33206"/>
                      <a:pt x="38588" y="33528"/>
                      <a:pt x="36993" y="33921"/>
                    </a:cubicBezTo>
                    <a:cubicBezTo>
                      <a:pt x="33480" y="34766"/>
                      <a:pt x="30123" y="36028"/>
                      <a:pt x="26932" y="37731"/>
                    </a:cubicBezTo>
                    <a:cubicBezTo>
                      <a:pt x="25789" y="38350"/>
                      <a:pt x="24682" y="39028"/>
                      <a:pt x="23634" y="39778"/>
                    </a:cubicBezTo>
                    <a:cubicBezTo>
                      <a:pt x="23051" y="40195"/>
                      <a:pt x="22467" y="40636"/>
                      <a:pt x="21919" y="41100"/>
                    </a:cubicBezTo>
                    <a:cubicBezTo>
                      <a:pt x="20872" y="42005"/>
                      <a:pt x="19907" y="42981"/>
                      <a:pt x="19014" y="44041"/>
                    </a:cubicBezTo>
                    <a:cubicBezTo>
                      <a:pt x="18788" y="44327"/>
                      <a:pt x="18550" y="44600"/>
                      <a:pt x="18276" y="44922"/>
                    </a:cubicBezTo>
                    <a:cubicBezTo>
                      <a:pt x="18276" y="44803"/>
                      <a:pt x="18264" y="44743"/>
                      <a:pt x="18276" y="44684"/>
                    </a:cubicBezTo>
                    <a:cubicBezTo>
                      <a:pt x="18883" y="42433"/>
                      <a:pt x="19312" y="40147"/>
                      <a:pt x="19681" y="37850"/>
                    </a:cubicBezTo>
                    <a:cubicBezTo>
                      <a:pt x="19883" y="36611"/>
                      <a:pt x="20145" y="35385"/>
                      <a:pt x="20479" y="34171"/>
                    </a:cubicBezTo>
                    <a:cubicBezTo>
                      <a:pt x="20979" y="32301"/>
                      <a:pt x="21610" y="30456"/>
                      <a:pt x="22312" y="28646"/>
                    </a:cubicBezTo>
                    <a:cubicBezTo>
                      <a:pt x="23955" y="24431"/>
                      <a:pt x="25563" y="20216"/>
                      <a:pt x="26956" y="15918"/>
                    </a:cubicBezTo>
                    <a:cubicBezTo>
                      <a:pt x="28087" y="12406"/>
                      <a:pt x="29016" y="8846"/>
                      <a:pt x="29670" y="5215"/>
                    </a:cubicBezTo>
                    <a:cubicBezTo>
                      <a:pt x="29980" y="3524"/>
                      <a:pt x="30254" y="1821"/>
                      <a:pt x="30468" y="107"/>
                    </a:cubicBezTo>
                    <a:cubicBezTo>
                      <a:pt x="30399" y="37"/>
                      <a:pt x="30305" y="0"/>
                      <a:pt x="30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1" name="Google Shape;581;p24"/>
          <p:cNvGrpSpPr/>
          <p:nvPr/>
        </p:nvGrpSpPr>
        <p:grpSpPr>
          <a:xfrm>
            <a:off x="8566588" y="2571750"/>
            <a:ext cx="439350" cy="784050"/>
            <a:chOff x="116563" y="2162200"/>
            <a:chExt cx="439350" cy="784050"/>
          </a:xfrm>
        </p:grpSpPr>
        <p:sp>
          <p:nvSpPr>
            <p:cNvPr id="582" name="Google Shape;582;p24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10800000" flipH="1">
              <a:off x="434588" y="28554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10800000" flipH="1">
              <a:off x="321613" y="21622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>
            <a:off x="146588" y="1688275"/>
            <a:ext cx="418375" cy="905100"/>
            <a:chOff x="2067213" y="11175"/>
            <a:chExt cx="418375" cy="905100"/>
          </a:xfrm>
        </p:grpSpPr>
        <p:sp>
          <p:nvSpPr>
            <p:cNvPr id="587" name="Google Shape;587;p24"/>
            <p:cNvSpPr/>
            <p:nvPr/>
          </p:nvSpPr>
          <p:spPr>
            <a:xfrm rot="10800000" flipH="1">
              <a:off x="22569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10800000" flipH="1">
              <a:off x="2067213" y="8254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10800000" flipH="1">
              <a:off x="2390913" y="111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713225" y="2350300"/>
            <a:ext cx="5282100" cy="1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6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26"/>
          <p:cNvGrpSpPr/>
          <p:nvPr/>
        </p:nvGrpSpPr>
        <p:grpSpPr>
          <a:xfrm>
            <a:off x="7038538" y="-377305"/>
            <a:ext cx="2728292" cy="2648443"/>
            <a:chOff x="7038538" y="-377305"/>
            <a:chExt cx="2728292" cy="2648443"/>
          </a:xfrm>
        </p:grpSpPr>
        <p:grpSp>
          <p:nvGrpSpPr>
            <p:cNvPr id="626" name="Google Shape;626;p26"/>
            <p:cNvGrpSpPr/>
            <p:nvPr/>
          </p:nvGrpSpPr>
          <p:grpSpPr>
            <a:xfrm rot="-9591067">
              <a:off x="7259134" y="-270229"/>
              <a:ext cx="876885" cy="1436889"/>
              <a:chOff x="6221900" y="3203200"/>
              <a:chExt cx="668850" cy="1096025"/>
            </a:xfrm>
          </p:grpSpPr>
          <p:sp>
            <p:nvSpPr>
              <p:cNvPr id="627" name="Google Shape;627;p26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9" name="Google Shape;629;p26"/>
            <p:cNvSpPr/>
            <p:nvPr/>
          </p:nvSpPr>
          <p:spPr>
            <a:xfrm rot="-8591978" flipH="1">
              <a:off x="7857924" y="184042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26"/>
          <p:cNvSpPr txBox="1">
            <a:spLocks noGrp="1"/>
          </p:cNvSpPr>
          <p:nvPr>
            <p:ph type="body" idx="1"/>
          </p:nvPr>
        </p:nvSpPr>
        <p:spPr>
          <a:xfrm>
            <a:off x="717575" y="1399825"/>
            <a:ext cx="77088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mo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Arimo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Arimo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Arimo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Font typeface="Arimo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Font typeface="Arimo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Font typeface="Arimo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Font typeface="Arimo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Font typeface="Arimo"/>
              <a:buChar char="■"/>
              <a:defRPr/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grpSp>
        <p:nvGrpSpPr>
          <p:cNvPr id="632" name="Google Shape;632;p26"/>
          <p:cNvGrpSpPr/>
          <p:nvPr/>
        </p:nvGrpSpPr>
        <p:grpSpPr>
          <a:xfrm>
            <a:off x="152400" y="2055425"/>
            <a:ext cx="439350" cy="1012650"/>
            <a:chOff x="116563" y="2009800"/>
            <a:chExt cx="439350" cy="1012650"/>
          </a:xfrm>
        </p:grpSpPr>
        <p:sp>
          <p:nvSpPr>
            <p:cNvPr id="633" name="Google Shape;633;p26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 rot="10800000" flipH="1">
              <a:off x="358388" y="29316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 rot="10800000" flipH="1">
              <a:off x="245413" y="20098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8472875" y="1929850"/>
            <a:ext cx="439350" cy="784050"/>
            <a:chOff x="116563" y="2162200"/>
            <a:chExt cx="439350" cy="784050"/>
          </a:xfrm>
        </p:grpSpPr>
        <p:sp>
          <p:nvSpPr>
            <p:cNvPr id="638" name="Google Shape;638;p26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 rot="10800000" flipH="1">
              <a:off x="434588" y="28554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 rot="10800000" flipH="1">
              <a:off x="321613" y="21622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26"/>
          <p:cNvSpPr/>
          <p:nvPr/>
        </p:nvSpPr>
        <p:spPr>
          <a:xfrm rot="2208022" flipH="1">
            <a:off x="-491366" y="3215417"/>
            <a:ext cx="1516889" cy="1813451"/>
          </a:xfrm>
          <a:custGeom>
            <a:avLst/>
            <a:gdLst/>
            <a:ahLst/>
            <a:cxnLst/>
            <a:rect l="l" t="t" r="r" b="b"/>
            <a:pathLst>
              <a:path w="41840" h="50020" extrusionOk="0">
                <a:moveTo>
                  <a:pt x="26518" y="0"/>
                </a:moveTo>
                <a:cubicBezTo>
                  <a:pt x="26241" y="0"/>
                  <a:pt x="25952" y="83"/>
                  <a:pt x="25671" y="252"/>
                </a:cubicBezTo>
                <a:cubicBezTo>
                  <a:pt x="25480" y="371"/>
                  <a:pt x="25302" y="514"/>
                  <a:pt x="25135" y="656"/>
                </a:cubicBezTo>
                <a:cubicBezTo>
                  <a:pt x="24778" y="990"/>
                  <a:pt x="24444" y="1371"/>
                  <a:pt x="24170" y="1776"/>
                </a:cubicBezTo>
                <a:cubicBezTo>
                  <a:pt x="23182" y="3240"/>
                  <a:pt x="22539" y="4871"/>
                  <a:pt x="22075" y="6562"/>
                </a:cubicBezTo>
                <a:cubicBezTo>
                  <a:pt x="21646" y="8169"/>
                  <a:pt x="21444" y="9824"/>
                  <a:pt x="21325" y="11491"/>
                </a:cubicBezTo>
                <a:cubicBezTo>
                  <a:pt x="21277" y="12229"/>
                  <a:pt x="21230" y="12968"/>
                  <a:pt x="21170" y="13706"/>
                </a:cubicBezTo>
                <a:cubicBezTo>
                  <a:pt x="21111" y="14551"/>
                  <a:pt x="21039" y="15384"/>
                  <a:pt x="20968" y="16230"/>
                </a:cubicBezTo>
                <a:cubicBezTo>
                  <a:pt x="20908" y="16837"/>
                  <a:pt x="20872" y="17456"/>
                  <a:pt x="20801" y="18063"/>
                </a:cubicBezTo>
                <a:cubicBezTo>
                  <a:pt x="20658" y="19206"/>
                  <a:pt x="20503" y="20349"/>
                  <a:pt x="20337" y="21492"/>
                </a:cubicBezTo>
                <a:cubicBezTo>
                  <a:pt x="20229" y="22207"/>
                  <a:pt x="20122" y="22909"/>
                  <a:pt x="19932" y="23647"/>
                </a:cubicBezTo>
                <a:cubicBezTo>
                  <a:pt x="19789" y="23564"/>
                  <a:pt x="19789" y="23469"/>
                  <a:pt x="19789" y="23397"/>
                </a:cubicBezTo>
                <a:cubicBezTo>
                  <a:pt x="19729" y="22993"/>
                  <a:pt x="19694" y="22576"/>
                  <a:pt x="19622" y="22171"/>
                </a:cubicBezTo>
                <a:cubicBezTo>
                  <a:pt x="19170" y="19433"/>
                  <a:pt x="18586" y="16718"/>
                  <a:pt x="17753" y="14063"/>
                </a:cubicBezTo>
                <a:cubicBezTo>
                  <a:pt x="17384" y="12860"/>
                  <a:pt x="16920" y="11694"/>
                  <a:pt x="16312" y="10598"/>
                </a:cubicBezTo>
                <a:cubicBezTo>
                  <a:pt x="15991" y="10003"/>
                  <a:pt x="15622" y="9419"/>
                  <a:pt x="15110" y="8967"/>
                </a:cubicBezTo>
                <a:cubicBezTo>
                  <a:pt x="14967" y="8824"/>
                  <a:pt x="14800" y="8693"/>
                  <a:pt x="14622" y="8598"/>
                </a:cubicBezTo>
                <a:cubicBezTo>
                  <a:pt x="14451" y="8511"/>
                  <a:pt x="14279" y="8468"/>
                  <a:pt x="14114" y="8468"/>
                </a:cubicBezTo>
                <a:cubicBezTo>
                  <a:pt x="13784" y="8468"/>
                  <a:pt x="13483" y="8638"/>
                  <a:pt x="13276" y="8955"/>
                </a:cubicBezTo>
                <a:cubicBezTo>
                  <a:pt x="13157" y="9122"/>
                  <a:pt x="13074" y="9312"/>
                  <a:pt x="13002" y="9503"/>
                </a:cubicBezTo>
                <a:cubicBezTo>
                  <a:pt x="12788" y="10122"/>
                  <a:pt x="12729" y="10753"/>
                  <a:pt x="12752" y="11396"/>
                </a:cubicBezTo>
                <a:cubicBezTo>
                  <a:pt x="12800" y="12551"/>
                  <a:pt x="13050" y="13670"/>
                  <a:pt x="13407" y="14777"/>
                </a:cubicBezTo>
                <a:cubicBezTo>
                  <a:pt x="14145" y="16968"/>
                  <a:pt x="15241" y="19004"/>
                  <a:pt x="16419" y="20980"/>
                </a:cubicBezTo>
                <a:cubicBezTo>
                  <a:pt x="17015" y="21957"/>
                  <a:pt x="17693" y="22897"/>
                  <a:pt x="18324" y="23862"/>
                </a:cubicBezTo>
                <a:cubicBezTo>
                  <a:pt x="18551" y="24207"/>
                  <a:pt x="18753" y="24564"/>
                  <a:pt x="18979" y="24898"/>
                </a:cubicBezTo>
                <a:cubicBezTo>
                  <a:pt x="19229" y="25267"/>
                  <a:pt x="19289" y="25648"/>
                  <a:pt x="19122" y="26076"/>
                </a:cubicBezTo>
                <a:cubicBezTo>
                  <a:pt x="19027" y="26314"/>
                  <a:pt x="18967" y="26588"/>
                  <a:pt x="18896" y="26838"/>
                </a:cubicBezTo>
                <a:cubicBezTo>
                  <a:pt x="18063" y="29601"/>
                  <a:pt x="16991" y="32268"/>
                  <a:pt x="15634" y="34827"/>
                </a:cubicBezTo>
                <a:cubicBezTo>
                  <a:pt x="15384" y="35316"/>
                  <a:pt x="15086" y="35792"/>
                  <a:pt x="14800" y="36256"/>
                </a:cubicBezTo>
                <a:cubicBezTo>
                  <a:pt x="14767" y="36311"/>
                  <a:pt x="14726" y="36338"/>
                  <a:pt x="14686" y="36338"/>
                </a:cubicBezTo>
                <a:cubicBezTo>
                  <a:pt x="14640" y="36338"/>
                  <a:pt x="14594" y="36302"/>
                  <a:pt x="14562" y="36232"/>
                </a:cubicBezTo>
                <a:cubicBezTo>
                  <a:pt x="14300" y="35601"/>
                  <a:pt x="14133" y="34946"/>
                  <a:pt x="14014" y="34280"/>
                </a:cubicBezTo>
                <a:cubicBezTo>
                  <a:pt x="13645" y="32387"/>
                  <a:pt x="13371" y="30470"/>
                  <a:pt x="13110" y="28553"/>
                </a:cubicBezTo>
                <a:cubicBezTo>
                  <a:pt x="12907" y="27064"/>
                  <a:pt x="12669" y="25588"/>
                  <a:pt x="12264" y="24136"/>
                </a:cubicBezTo>
                <a:cubicBezTo>
                  <a:pt x="12086" y="23481"/>
                  <a:pt x="11895" y="22826"/>
                  <a:pt x="11645" y="22195"/>
                </a:cubicBezTo>
                <a:cubicBezTo>
                  <a:pt x="11383" y="21516"/>
                  <a:pt x="11026" y="20897"/>
                  <a:pt x="10562" y="20337"/>
                </a:cubicBezTo>
                <a:cubicBezTo>
                  <a:pt x="10205" y="19908"/>
                  <a:pt x="9785" y="19693"/>
                  <a:pt x="9377" y="19693"/>
                </a:cubicBezTo>
                <a:cubicBezTo>
                  <a:pt x="8912" y="19693"/>
                  <a:pt x="8462" y="19971"/>
                  <a:pt x="8133" y="20528"/>
                </a:cubicBezTo>
                <a:cubicBezTo>
                  <a:pt x="7906" y="20921"/>
                  <a:pt x="7740" y="21338"/>
                  <a:pt x="7633" y="21778"/>
                </a:cubicBezTo>
                <a:cubicBezTo>
                  <a:pt x="7347" y="22921"/>
                  <a:pt x="7383" y="24064"/>
                  <a:pt x="7585" y="25207"/>
                </a:cubicBezTo>
                <a:cubicBezTo>
                  <a:pt x="7835" y="26672"/>
                  <a:pt x="8299" y="28077"/>
                  <a:pt x="8919" y="29434"/>
                </a:cubicBezTo>
                <a:cubicBezTo>
                  <a:pt x="9942" y="31696"/>
                  <a:pt x="11300" y="33744"/>
                  <a:pt x="12824" y="35697"/>
                </a:cubicBezTo>
                <a:cubicBezTo>
                  <a:pt x="13145" y="36125"/>
                  <a:pt x="13491" y="36530"/>
                  <a:pt x="13824" y="36947"/>
                </a:cubicBezTo>
                <a:cubicBezTo>
                  <a:pt x="14086" y="37292"/>
                  <a:pt x="14086" y="37328"/>
                  <a:pt x="13836" y="37709"/>
                </a:cubicBezTo>
                <a:cubicBezTo>
                  <a:pt x="13824" y="37744"/>
                  <a:pt x="13788" y="37780"/>
                  <a:pt x="13764" y="37804"/>
                </a:cubicBezTo>
                <a:cubicBezTo>
                  <a:pt x="13050" y="38792"/>
                  <a:pt x="12288" y="39721"/>
                  <a:pt x="11431" y="40590"/>
                </a:cubicBezTo>
                <a:cubicBezTo>
                  <a:pt x="10383" y="41662"/>
                  <a:pt x="9204" y="42543"/>
                  <a:pt x="8002" y="43412"/>
                </a:cubicBezTo>
                <a:cubicBezTo>
                  <a:pt x="7895" y="43507"/>
                  <a:pt x="7764" y="43578"/>
                  <a:pt x="7645" y="43638"/>
                </a:cubicBezTo>
                <a:cubicBezTo>
                  <a:pt x="7603" y="43660"/>
                  <a:pt x="7562" y="43671"/>
                  <a:pt x="7524" y="43671"/>
                </a:cubicBezTo>
                <a:cubicBezTo>
                  <a:pt x="7441" y="43671"/>
                  <a:pt x="7371" y="43621"/>
                  <a:pt x="7347" y="43531"/>
                </a:cubicBezTo>
                <a:cubicBezTo>
                  <a:pt x="7299" y="43376"/>
                  <a:pt x="7252" y="43209"/>
                  <a:pt x="7216" y="43055"/>
                </a:cubicBezTo>
                <a:cubicBezTo>
                  <a:pt x="7014" y="41792"/>
                  <a:pt x="6859" y="40530"/>
                  <a:pt x="6835" y="39256"/>
                </a:cubicBezTo>
                <a:cubicBezTo>
                  <a:pt x="6799" y="37590"/>
                  <a:pt x="6811" y="35923"/>
                  <a:pt x="6811" y="34256"/>
                </a:cubicBezTo>
                <a:cubicBezTo>
                  <a:pt x="6811" y="33053"/>
                  <a:pt x="6692" y="31875"/>
                  <a:pt x="6454" y="30696"/>
                </a:cubicBezTo>
                <a:cubicBezTo>
                  <a:pt x="6287" y="29910"/>
                  <a:pt x="6013" y="29160"/>
                  <a:pt x="5620" y="28446"/>
                </a:cubicBezTo>
                <a:cubicBezTo>
                  <a:pt x="5454" y="28148"/>
                  <a:pt x="5263" y="27850"/>
                  <a:pt x="5013" y="27600"/>
                </a:cubicBezTo>
                <a:cubicBezTo>
                  <a:pt x="4698" y="27302"/>
                  <a:pt x="4356" y="27152"/>
                  <a:pt x="4020" y="27152"/>
                </a:cubicBezTo>
                <a:cubicBezTo>
                  <a:pt x="3645" y="27152"/>
                  <a:pt x="3279" y="27337"/>
                  <a:pt x="2965" y="27707"/>
                </a:cubicBezTo>
                <a:cubicBezTo>
                  <a:pt x="2763" y="27934"/>
                  <a:pt x="2608" y="28207"/>
                  <a:pt x="2477" y="28493"/>
                </a:cubicBezTo>
                <a:cubicBezTo>
                  <a:pt x="2168" y="29220"/>
                  <a:pt x="2013" y="29982"/>
                  <a:pt x="1953" y="30767"/>
                </a:cubicBezTo>
                <a:cubicBezTo>
                  <a:pt x="1858" y="32232"/>
                  <a:pt x="2049" y="33672"/>
                  <a:pt x="2453" y="35089"/>
                </a:cubicBezTo>
                <a:cubicBezTo>
                  <a:pt x="3227" y="37732"/>
                  <a:pt x="4382" y="40209"/>
                  <a:pt x="5680" y="42626"/>
                </a:cubicBezTo>
                <a:cubicBezTo>
                  <a:pt x="5918" y="43078"/>
                  <a:pt x="6180" y="43519"/>
                  <a:pt x="6478" y="43936"/>
                </a:cubicBezTo>
                <a:cubicBezTo>
                  <a:pt x="6644" y="44174"/>
                  <a:pt x="6621" y="44257"/>
                  <a:pt x="6359" y="44436"/>
                </a:cubicBezTo>
                <a:cubicBezTo>
                  <a:pt x="6263" y="44507"/>
                  <a:pt x="6156" y="44567"/>
                  <a:pt x="6049" y="44626"/>
                </a:cubicBezTo>
                <a:cubicBezTo>
                  <a:pt x="5454" y="44960"/>
                  <a:pt x="4858" y="45293"/>
                  <a:pt x="4251" y="45602"/>
                </a:cubicBezTo>
                <a:cubicBezTo>
                  <a:pt x="3073" y="46210"/>
                  <a:pt x="1846" y="46769"/>
                  <a:pt x="620" y="47281"/>
                </a:cubicBezTo>
                <a:cubicBezTo>
                  <a:pt x="465" y="47341"/>
                  <a:pt x="310" y="47412"/>
                  <a:pt x="179" y="47496"/>
                </a:cubicBezTo>
                <a:cubicBezTo>
                  <a:pt x="1" y="47603"/>
                  <a:pt x="1" y="47829"/>
                  <a:pt x="167" y="47960"/>
                </a:cubicBezTo>
                <a:cubicBezTo>
                  <a:pt x="250" y="48015"/>
                  <a:pt x="339" y="48055"/>
                  <a:pt x="429" y="48055"/>
                </a:cubicBezTo>
                <a:cubicBezTo>
                  <a:pt x="457" y="48055"/>
                  <a:pt x="485" y="48052"/>
                  <a:pt x="513" y="48043"/>
                </a:cubicBezTo>
                <a:cubicBezTo>
                  <a:pt x="656" y="48008"/>
                  <a:pt x="798" y="47960"/>
                  <a:pt x="929" y="47912"/>
                </a:cubicBezTo>
                <a:cubicBezTo>
                  <a:pt x="1513" y="47662"/>
                  <a:pt x="2108" y="47424"/>
                  <a:pt x="2692" y="47162"/>
                </a:cubicBezTo>
                <a:cubicBezTo>
                  <a:pt x="3358" y="46853"/>
                  <a:pt x="4037" y="46543"/>
                  <a:pt x="4692" y="46198"/>
                </a:cubicBezTo>
                <a:cubicBezTo>
                  <a:pt x="4889" y="46099"/>
                  <a:pt x="5083" y="46048"/>
                  <a:pt x="5278" y="46048"/>
                </a:cubicBezTo>
                <a:cubicBezTo>
                  <a:pt x="5435" y="46048"/>
                  <a:pt x="5592" y="46081"/>
                  <a:pt x="5751" y="46150"/>
                </a:cubicBezTo>
                <a:cubicBezTo>
                  <a:pt x="5871" y="46198"/>
                  <a:pt x="5990" y="46245"/>
                  <a:pt x="6097" y="46293"/>
                </a:cubicBezTo>
                <a:cubicBezTo>
                  <a:pt x="6787" y="46567"/>
                  <a:pt x="7442" y="46912"/>
                  <a:pt x="8097" y="47257"/>
                </a:cubicBezTo>
                <a:cubicBezTo>
                  <a:pt x="9395" y="47960"/>
                  <a:pt x="10704" y="48650"/>
                  <a:pt x="12109" y="49162"/>
                </a:cubicBezTo>
                <a:cubicBezTo>
                  <a:pt x="13567" y="49690"/>
                  <a:pt x="15051" y="50019"/>
                  <a:pt x="16593" y="50019"/>
                </a:cubicBezTo>
                <a:cubicBezTo>
                  <a:pt x="16827" y="50019"/>
                  <a:pt x="17063" y="50012"/>
                  <a:pt x="17301" y="49996"/>
                </a:cubicBezTo>
                <a:cubicBezTo>
                  <a:pt x="18027" y="49948"/>
                  <a:pt x="18729" y="49805"/>
                  <a:pt x="19396" y="49520"/>
                </a:cubicBezTo>
                <a:cubicBezTo>
                  <a:pt x="19825" y="49341"/>
                  <a:pt x="20206" y="49115"/>
                  <a:pt x="20539" y="48793"/>
                </a:cubicBezTo>
                <a:cubicBezTo>
                  <a:pt x="21170" y="48174"/>
                  <a:pt x="21146" y="47531"/>
                  <a:pt x="20491" y="46924"/>
                </a:cubicBezTo>
                <a:cubicBezTo>
                  <a:pt x="20229" y="46686"/>
                  <a:pt x="19932" y="46507"/>
                  <a:pt x="19610" y="46388"/>
                </a:cubicBezTo>
                <a:cubicBezTo>
                  <a:pt x="18991" y="46150"/>
                  <a:pt x="18360" y="45960"/>
                  <a:pt x="17705" y="45864"/>
                </a:cubicBezTo>
                <a:cubicBezTo>
                  <a:pt x="16753" y="45722"/>
                  <a:pt x="15788" y="45626"/>
                  <a:pt x="14824" y="45626"/>
                </a:cubicBezTo>
                <a:cubicBezTo>
                  <a:pt x="13705" y="45626"/>
                  <a:pt x="12598" y="45626"/>
                  <a:pt x="11490" y="45614"/>
                </a:cubicBezTo>
                <a:cubicBezTo>
                  <a:pt x="10913" y="45614"/>
                  <a:pt x="10335" y="45617"/>
                  <a:pt x="9758" y="45617"/>
                </a:cubicBezTo>
                <a:cubicBezTo>
                  <a:pt x="9180" y="45617"/>
                  <a:pt x="8603" y="45614"/>
                  <a:pt x="8026" y="45602"/>
                </a:cubicBezTo>
                <a:cubicBezTo>
                  <a:pt x="7561" y="45602"/>
                  <a:pt x="7085" y="45531"/>
                  <a:pt x="6621" y="45483"/>
                </a:cubicBezTo>
                <a:cubicBezTo>
                  <a:pt x="6537" y="45483"/>
                  <a:pt x="6442" y="45448"/>
                  <a:pt x="6430" y="45352"/>
                </a:cubicBezTo>
                <a:cubicBezTo>
                  <a:pt x="6418" y="45269"/>
                  <a:pt x="6502" y="45221"/>
                  <a:pt x="6573" y="45174"/>
                </a:cubicBezTo>
                <a:cubicBezTo>
                  <a:pt x="6609" y="45150"/>
                  <a:pt x="6644" y="45126"/>
                  <a:pt x="6680" y="45102"/>
                </a:cubicBezTo>
                <a:cubicBezTo>
                  <a:pt x="7966" y="44376"/>
                  <a:pt x="9216" y="43578"/>
                  <a:pt x="10371" y="42650"/>
                </a:cubicBezTo>
                <a:cubicBezTo>
                  <a:pt x="10514" y="42533"/>
                  <a:pt x="10665" y="42457"/>
                  <a:pt x="10832" y="42457"/>
                </a:cubicBezTo>
                <a:cubicBezTo>
                  <a:pt x="10887" y="42457"/>
                  <a:pt x="10943" y="42465"/>
                  <a:pt x="11002" y="42483"/>
                </a:cubicBezTo>
                <a:cubicBezTo>
                  <a:pt x="11836" y="42721"/>
                  <a:pt x="12705" y="42757"/>
                  <a:pt x="13550" y="42912"/>
                </a:cubicBezTo>
                <a:cubicBezTo>
                  <a:pt x="15122" y="43186"/>
                  <a:pt x="16693" y="43293"/>
                  <a:pt x="18277" y="43305"/>
                </a:cubicBezTo>
                <a:cubicBezTo>
                  <a:pt x="18319" y="43305"/>
                  <a:pt x="18362" y="43306"/>
                  <a:pt x="18404" y="43306"/>
                </a:cubicBezTo>
                <a:cubicBezTo>
                  <a:pt x="19003" y="43306"/>
                  <a:pt x="19593" y="43232"/>
                  <a:pt x="20194" y="43209"/>
                </a:cubicBezTo>
                <a:cubicBezTo>
                  <a:pt x="21361" y="43150"/>
                  <a:pt x="22527" y="43019"/>
                  <a:pt x="23682" y="42816"/>
                </a:cubicBezTo>
                <a:cubicBezTo>
                  <a:pt x="25313" y="42519"/>
                  <a:pt x="26873" y="42031"/>
                  <a:pt x="28338" y="41245"/>
                </a:cubicBezTo>
                <a:cubicBezTo>
                  <a:pt x="29231" y="40757"/>
                  <a:pt x="30052" y="40185"/>
                  <a:pt x="30683" y="39364"/>
                </a:cubicBezTo>
                <a:cubicBezTo>
                  <a:pt x="30886" y="39102"/>
                  <a:pt x="31052" y="38828"/>
                  <a:pt x="31147" y="38506"/>
                </a:cubicBezTo>
                <a:cubicBezTo>
                  <a:pt x="31290" y="37971"/>
                  <a:pt x="31124" y="37459"/>
                  <a:pt x="30671" y="37149"/>
                </a:cubicBezTo>
                <a:cubicBezTo>
                  <a:pt x="30445" y="36994"/>
                  <a:pt x="30195" y="36899"/>
                  <a:pt x="29933" y="36840"/>
                </a:cubicBezTo>
                <a:cubicBezTo>
                  <a:pt x="29559" y="36754"/>
                  <a:pt x="29185" y="36720"/>
                  <a:pt x="28813" y="36720"/>
                </a:cubicBezTo>
                <a:cubicBezTo>
                  <a:pt x="28510" y="36720"/>
                  <a:pt x="28208" y="36743"/>
                  <a:pt x="27909" y="36780"/>
                </a:cubicBezTo>
                <a:cubicBezTo>
                  <a:pt x="26409" y="36970"/>
                  <a:pt x="24968" y="37423"/>
                  <a:pt x="23575" y="37994"/>
                </a:cubicBezTo>
                <a:cubicBezTo>
                  <a:pt x="22146" y="38578"/>
                  <a:pt x="20753" y="39221"/>
                  <a:pt x="19336" y="39840"/>
                </a:cubicBezTo>
                <a:cubicBezTo>
                  <a:pt x="18420" y="40245"/>
                  <a:pt x="17503" y="40685"/>
                  <a:pt x="16562" y="41054"/>
                </a:cubicBezTo>
                <a:cubicBezTo>
                  <a:pt x="15240" y="41569"/>
                  <a:pt x="13872" y="41900"/>
                  <a:pt x="12435" y="41900"/>
                </a:cubicBezTo>
                <a:cubicBezTo>
                  <a:pt x="12410" y="41900"/>
                  <a:pt x="12385" y="41900"/>
                  <a:pt x="12359" y="41900"/>
                </a:cubicBezTo>
                <a:cubicBezTo>
                  <a:pt x="12240" y="41900"/>
                  <a:pt x="12109" y="41900"/>
                  <a:pt x="11990" y="41888"/>
                </a:cubicBezTo>
                <a:cubicBezTo>
                  <a:pt x="11907" y="41888"/>
                  <a:pt x="11824" y="41876"/>
                  <a:pt x="11740" y="41864"/>
                </a:cubicBezTo>
                <a:cubicBezTo>
                  <a:pt x="11669" y="41840"/>
                  <a:pt x="11574" y="41828"/>
                  <a:pt x="11562" y="41721"/>
                </a:cubicBezTo>
                <a:cubicBezTo>
                  <a:pt x="11562" y="41673"/>
                  <a:pt x="11609" y="41614"/>
                  <a:pt x="11657" y="41578"/>
                </a:cubicBezTo>
                <a:cubicBezTo>
                  <a:pt x="12193" y="41042"/>
                  <a:pt x="12752" y="40519"/>
                  <a:pt x="13252" y="39947"/>
                </a:cubicBezTo>
                <a:cubicBezTo>
                  <a:pt x="14229" y="38804"/>
                  <a:pt x="15110" y="37590"/>
                  <a:pt x="15872" y="36292"/>
                </a:cubicBezTo>
                <a:cubicBezTo>
                  <a:pt x="16086" y="35935"/>
                  <a:pt x="16360" y="35756"/>
                  <a:pt x="16741" y="35697"/>
                </a:cubicBezTo>
                <a:cubicBezTo>
                  <a:pt x="17396" y="35589"/>
                  <a:pt x="18039" y="35482"/>
                  <a:pt x="18694" y="35351"/>
                </a:cubicBezTo>
                <a:cubicBezTo>
                  <a:pt x="20444" y="35018"/>
                  <a:pt x="22206" y="34661"/>
                  <a:pt x="23956" y="34339"/>
                </a:cubicBezTo>
                <a:cubicBezTo>
                  <a:pt x="25694" y="34018"/>
                  <a:pt x="27433" y="33672"/>
                  <a:pt x="29135" y="33196"/>
                </a:cubicBezTo>
                <a:cubicBezTo>
                  <a:pt x="31362" y="32565"/>
                  <a:pt x="33541" y="31851"/>
                  <a:pt x="35684" y="30994"/>
                </a:cubicBezTo>
                <a:cubicBezTo>
                  <a:pt x="37279" y="30351"/>
                  <a:pt x="38756" y="29517"/>
                  <a:pt x="40077" y="28410"/>
                </a:cubicBezTo>
                <a:cubicBezTo>
                  <a:pt x="40518" y="28053"/>
                  <a:pt x="40875" y="27636"/>
                  <a:pt x="41196" y="27184"/>
                </a:cubicBezTo>
                <a:cubicBezTo>
                  <a:pt x="41446" y="26826"/>
                  <a:pt x="41613" y="26422"/>
                  <a:pt x="41708" y="25993"/>
                </a:cubicBezTo>
                <a:cubicBezTo>
                  <a:pt x="41839" y="25290"/>
                  <a:pt x="41577" y="24671"/>
                  <a:pt x="40958" y="24302"/>
                </a:cubicBezTo>
                <a:cubicBezTo>
                  <a:pt x="40803" y="24207"/>
                  <a:pt x="40625" y="24136"/>
                  <a:pt x="40458" y="24076"/>
                </a:cubicBezTo>
                <a:cubicBezTo>
                  <a:pt x="39957" y="23898"/>
                  <a:pt x="39436" y="23822"/>
                  <a:pt x="38914" y="23822"/>
                </a:cubicBezTo>
                <a:cubicBezTo>
                  <a:pt x="38842" y="23822"/>
                  <a:pt x="38769" y="23823"/>
                  <a:pt x="38696" y="23826"/>
                </a:cubicBezTo>
                <a:cubicBezTo>
                  <a:pt x="37815" y="23862"/>
                  <a:pt x="36934" y="23981"/>
                  <a:pt x="36077" y="24207"/>
                </a:cubicBezTo>
                <a:cubicBezTo>
                  <a:pt x="34898" y="24505"/>
                  <a:pt x="33755" y="24921"/>
                  <a:pt x="32648" y="25421"/>
                </a:cubicBezTo>
                <a:cubicBezTo>
                  <a:pt x="29338" y="26957"/>
                  <a:pt x="26206" y="28815"/>
                  <a:pt x="23254" y="30946"/>
                </a:cubicBezTo>
                <a:cubicBezTo>
                  <a:pt x="22158" y="31732"/>
                  <a:pt x="21122" y="32565"/>
                  <a:pt x="19991" y="33291"/>
                </a:cubicBezTo>
                <a:cubicBezTo>
                  <a:pt x="19182" y="33803"/>
                  <a:pt x="18360" y="34327"/>
                  <a:pt x="17455" y="34673"/>
                </a:cubicBezTo>
                <a:cubicBezTo>
                  <a:pt x="17306" y="34725"/>
                  <a:pt x="17162" y="34843"/>
                  <a:pt x="17002" y="34843"/>
                </a:cubicBezTo>
                <a:cubicBezTo>
                  <a:pt x="16945" y="34843"/>
                  <a:pt x="16886" y="34829"/>
                  <a:pt x="16824" y="34792"/>
                </a:cubicBezTo>
                <a:cubicBezTo>
                  <a:pt x="16789" y="34565"/>
                  <a:pt x="16943" y="34399"/>
                  <a:pt x="17027" y="34220"/>
                </a:cubicBezTo>
                <a:cubicBezTo>
                  <a:pt x="17705" y="32887"/>
                  <a:pt x="18324" y="31517"/>
                  <a:pt x="18813" y="30089"/>
                </a:cubicBezTo>
                <a:cubicBezTo>
                  <a:pt x="18955" y="29648"/>
                  <a:pt x="19110" y="29196"/>
                  <a:pt x="19253" y="28743"/>
                </a:cubicBezTo>
                <a:cubicBezTo>
                  <a:pt x="19336" y="28493"/>
                  <a:pt x="19491" y="28327"/>
                  <a:pt x="19741" y="28243"/>
                </a:cubicBezTo>
                <a:cubicBezTo>
                  <a:pt x="20349" y="28053"/>
                  <a:pt x="20956" y="27850"/>
                  <a:pt x="21563" y="27648"/>
                </a:cubicBezTo>
                <a:cubicBezTo>
                  <a:pt x="22206" y="27434"/>
                  <a:pt x="22861" y="27231"/>
                  <a:pt x="23492" y="26993"/>
                </a:cubicBezTo>
                <a:cubicBezTo>
                  <a:pt x="25194" y="26386"/>
                  <a:pt x="26861" y="25671"/>
                  <a:pt x="28516" y="24945"/>
                </a:cubicBezTo>
                <a:cubicBezTo>
                  <a:pt x="31100" y="23814"/>
                  <a:pt x="33481" y="22373"/>
                  <a:pt x="35577" y="20480"/>
                </a:cubicBezTo>
                <a:cubicBezTo>
                  <a:pt x="36315" y="19814"/>
                  <a:pt x="36958" y="19064"/>
                  <a:pt x="37470" y="18218"/>
                </a:cubicBezTo>
                <a:cubicBezTo>
                  <a:pt x="37803" y="17670"/>
                  <a:pt x="38077" y="17087"/>
                  <a:pt x="38196" y="16456"/>
                </a:cubicBezTo>
                <a:cubicBezTo>
                  <a:pt x="38386" y="15468"/>
                  <a:pt x="37863" y="14742"/>
                  <a:pt x="36862" y="14646"/>
                </a:cubicBezTo>
                <a:cubicBezTo>
                  <a:pt x="36715" y="14634"/>
                  <a:pt x="36567" y="14627"/>
                  <a:pt x="36419" y="14627"/>
                </a:cubicBezTo>
                <a:cubicBezTo>
                  <a:pt x="36138" y="14627"/>
                  <a:pt x="35857" y="14651"/>
                  <a:pt x="35577" y="14706"/>
                </a:cubicBezTo>
                <a:cubicBezTo>
                  <a:pt x="34326" y="14956"/>
                  <a:pt x="33183" y="15444"/>
                  <a:pt x="32100" y="16123"/>
                </a:cubicBezTo>
                <a:cubicBezTo>
                  <a:pt x="30659" y="17016"/>
                  <a:pt x="29409" y="18147"/>
                  <a:pt x="28230" y="19361"/>
                </a:cubicBezTo>
                <a:cubicBezTo>
                  <a:pt x="27266" y="20337"/>
                  <a:pt x="26385" y="21397"/>
                  <a:pt x="25516" y="22469"/>
                </a:cubicBezTo>
                <a:cubicBezTo>
                  <a:pt x="24659" y="23516"/>
                  <a:pt x="23789" y="24564"/>
                  <a:pt x="22801" y="25493"/>
                </a:cubicBezTo>
                <a:cubicBezTo>
                  <a:pt x="22254" y="26005"/>
                  <a:pt x="21682" y="26469"/>
                  <a:pt x="21051" y="26862"/>
                </a:cubicBezTo>
                <a:cubicBezTo>
                  <a:pt x="20718" y="27053"/>
                  <a:pt x="20360" y="27231"/>
                  <a:pt x="20003" y="27398"/>
                </a:cubicBezTo>
                <a:cubicBezTo>
                  <a:pt x="19950" y="27423"/>
                  <a:pt x="19903" y="27435"/>
                  <a:pt x="19863" y="27435"/>
                </a:cubicBezTo>
                <a:cubicBezTo>
                  <a:pt x="19750" y="27435"/>
                  <a:pt x="19694" y="27339"/>
                  <a:pt x="19729" y="27172"/>
                </a:cubicBezTo>
                <a:cubicBezTo>
                  <a:pt x="19884" y="26445"/>
                  <a:pt x="20063" y="25731"/>
                  <a:pt x="20491" y="25100"/>
                </a:cubicBezTo>
                <a:cubicBezTo>
                  <a:pt x="20682" y="24838"/>
                  <a:pt x="20849" y="24540"/>
                  <a:pt x="21015" y="24267"/>
                </a:cubicBezTo>
                <a:cubicBezTo>
                  <a:pt x="22039" y="22600"/>
                  <a:pt x="23063" y="20933"/>
                  <a:pt x="23956" y="19206"/>
                </a:cubicBezTo>
                <a:cubicBezTo>
                  <a:pt x="24980" y="17242"/>
                  <a:pt x="25849" y="15230"/>
                  <a:pt x="26599" y="13158"/>
                </a:cubicBezTo>
                <a:cubicBezTo>
                  <a:pt x="27457" y="10729"/>
                  <a:pt x="28183" y="8265"/>
                  <a:pt x="28480" y="5693"/>
                </a:cubicBezTo>
                <a:cubicBezTo>
                  <a:pt x="28588" y="4776"/>
                  <a:pt x="28588" y="3847"/>
                  <a:pt x="28516" y="2919"/>
                </a:cubicBezTo>
                <a:cubicBezTo>
                  <a:pt x="28492" y="2573"/>
                  <a:pt x="28397" y="2228"/>
                  <a:pt x="28314" y="1895"/>
                </a:cubicBezTo>
                <a:cubicBezTo>
                  <a:pt x="28207" y="1478"/>
                  <a:pt x="28016" y="1085"/>
                  <a:pt x="27778" y="728"/>
                </a:cubicBezTo>
                <a:cubicBezTo>
                  <a:pt x="27452" y="251"/>
                  <a:pt x="27002" y="0"/>
                  <a:pt x="265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"/>
          <p:cNvGrpSpPr/>
          <p:nvPr/>
        </p:nvGrpSpPr>
        <p:grpSpPr>
          <a:xfrm>
            <a:off x="6271201" y="3234141"/>
            <a:ext cx="2824891" cy="2275275"/>
            <a:chOff x="6271201" y="3234141"/>
            <a:chExt cx="2824891" cy="2275275"/>
          </a:xfrm>
        </p:grpSpPr>
        <p:grpSp>
          <p:nvGrpSpPr>
            <p:cNvPr id="75" name="Google Shape;75;p3"/>
            <p:cNvGrpSpPr/>
            <p:nvPr/>
          </p:nvGrpSpPr>
          <p:grpSpPr>
            <a:xfrm rot="-5664242">
              <a:off x="6545403" y="4369632"/>
              <a:ext cx="771724" cy="1264601"/>
              <a:chOff x="6221900" y="3203200"/>
              <a:chExt cx="668850" cy="1096025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 rot="-3741372" flipH="1">
              <a:off x="6921758" y="3943404"/>
              <a:ext cx="1511275" cy="1224989"/>
              <a:chOff x="-1341575" y="2798350"/>
              <a:chExt cx="1359425" cy="110195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 flipH="1">
              <a:off x="8007647" y="3234141"/>
              <a:ext cx="1088446" cy="2177981"/>
              <a:chOff x="2147875" y="645450"/>
              <a:chExt cx="948950" cy="1898850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>
            <a:off x="-1018769" y="-681191"/>
            <a:ext cx="3007106" cy="2760604"/>
            <a:chOff x="-1018769" y="-681191"/>
            <a:chExt cx="3007106" cy="2760604"/>
          </a:xfrm>
        </p:grpSpPr>
        <p:grpSp>
          <p:nvGrpSpPr>
            <p:cNvPr id="85" name="Google Shape;85;p3"/>
            <p:cNvGrpSpPr/>
            <p:nvPr/>
          </p:nvGrpSpPr>
          <p:grpSpPr>
            <a:xfrm rot="8865836">
              <a:off x="47123" y="-374739"/>
              <a:ext cx="1626176" cy="1651154"/>
              <a:chOff x="3682600" y="2898075"/>
              <a:chExt cx="1342750" cy="1363375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" name="Google Shape;87;p3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88" name="Google Shape;88;p3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1" name="Google Shape;91;p3"/>
            <p:cNvSpPr/>
            <p:nvPr/>
          </p:nvSpPr>
          <p:spPr>
            <a:xfrm rot="8591978">
              <a:off x="-626751" y="-7683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236713" y="2079425"/>
            <a:ext cx="646975" cy="433250"/>
            <a:chOff x="1991013" y="239775"/>
            <a:chExt cx="646975" cy="433250"/>
          </a:xfrm>
        </p:grpSpPr>
        <p:sp>
          <p:nvSpPr>
            <p:cNvPr id="93" name="Google Shape;93;p3"/>
            <p:cNvSpPr/>
            <p:nvPr/>
          </p:nvSpPr>
          <p:spPr>
            <a:xfrm rot="10800000" flipH="1">
              <a:off x="23331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 flipH="1">
              <a:off x="1991013" y="4444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 flipH="1">
              <a:off x="2543313" y="2397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/>
          <p:nvPr/>
        </p:nvSpPr>
        <p:spPr>
          <a:xfrm rot="10800000" flipH="1">
            <a:off x="883688" y="1187325"/>
            <a:ext cx="103025" cy="90850"/>
          </a:xfrm>
          <a:custGeom>
            <a:avLst/>
            <a:gdLst/>
            <a:ahLst/>
            <a:cxnLst/>
            <a:rect l="l" t="t" r="r" b="b"/>
            <a:pathLst>
              <a:path w="4121" h="3634" extrusionOk="0">
                <a:moveTo>
                  <a:pt x="2046" y="1"/>
                </a:moveTo>
                <a:cubicBezTo>
                  <a:pt x="1469" y="1"/>
                  <a:pt x="860" y="246"/>
                  <a:pt x="561" y="755"/>
                </a:cubicBezTo>
                <a:cubicBezTo>
                  <a:pt x="1" y="1719"/>
                  <a:pt x="132" y="2660"/>
                  <a:pt x="1073" y="3374"/>
                </a:cubicBezTo>
                <a:cubicBezTo>
                  <a:pt x="1346" y="3551"/>
                  <a:pt x="1673" y="3634"/>
                  <a:pt x="2004" y="3634"/>
                </a:cubicBezTo>
                <a:cubicBezTo>
                  <a:pt x="2611" y="3634"/>
                  <a:pt x="3234" y="3355"/>
                  <a:pt x="3573" y="2862"/>
                </a:cubicBezTo>
                <a:cubicBezTo>
                  <a:pt x="4121" y="2053"/>
                  <a:pt x="3811" y="826"/>
                  <a:pt x="2966" y="255"/>
                </a:cubicBezTo>
                <a:cubicBezTo>
                  <a:pt x="2718" y="87"/>
                  <a:pt x="2388" y="1"/>
                  <a:pt x="2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8297100" y="2996200"/>
            <a:ext cx="277450" cy="601400"/>
            <a:chOff x="8678100" y="3072400"/>
            <a:chExt cx="277450" cy="601400"/>
          </a:xfrm>
        </p:grpSpPr>
        <p:sp>
          <p:nvSpPr>
            <p:cNvPr id="99" name="Google Shape;99;p3"/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838400" y="30724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>
            <a:off x="5592350" y="4536625"/>
            <a:ext cx="419425" cy="377638"/>
            <a:chOff x="3077750" y="4536625"/>
            <a:chExt cx="419425" cy="377638"/>
          </a:xfrm>
        </p:grpSpPr>
        <p:sp>
          <p:nvSpPr>
            <p:cNvPr id="103" name="Google Shape;103;p3"/>
            <p:cNvSpPr/>
            <p:nvPr/>
          </p:nvSpPr>
          <p:spPr>
            <a:xfrm>
              <a:off x="3297675" y="453662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394150" y="4823413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77750" y="4633688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1831800" y="2177875"/>
            <a:ext cx="5480400" cy="19011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 idx="2" hasCustomPrompt="1"/>
          </p:nvPr>
        </p:nvSpPr>
        <p:spPr>
          <a:xfrm>
            <a:off x="1831800" y="1064525"/>
            <a:ext cx="5443500" cy="1014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0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 flipH="1">
            <a:off x="-256769" y="3234141"/>
            <a:ext cx="2824891" cy="2275275"/>
            <a:chOff x="6271201" y="3234141"/>
            <a:chExt cx="2824891" cy="2275275"/>
          </a:xfrm>
        </p:grpSpPr>
        <p:grpSp>
          <p:nvGrpSpPr>
            <p:cNvPr id="676" name="Google Shape;676;p28"/>
            <p:cNvGrpSpPr/>
            <p:nvPr/>
          </p:nvGrpSpPr>
          <p:grpSpPr>
            <a:xfrm rot="-5664242">
              <a:off x="6545403" y="4369632"/>
              <a:ext cx="771724" cy="1264601"/>
              <a:chOff x="6221900" y="3203200"/>
              <a:chExt cx="668850" cy="1096025"/>
            </a:xfrm>
          </p:grpSpPr>
          <p:sp>
            <p:nvSpPr>
              <p:cNvPr id="677" name="Google Shape;677;p28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" name="Google Shape;679;p28"/>
            <p:cNvGrpSpPr/>
            <p:nvPr/>
          </p:nvGrpSpPr>
          <p:grpSpPr>
            <a:xfrm rot="-3741372" flipH="1">
              <a:off x="6921758" y="3943404"/>
              <a:ext cx="1511275" cy="1224989"/>
              <a:chOff x="-1341575" y="2798350"/>
              <a:chExt cx="1359425" cy="1101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flipH="1">
              <a:off x="8007647" y="3234141"/>
              <a:ext cx="1088446" cy="2177981"/>
              <a:chOff x="2147875" y="645450"/>
              <a:chExt cx="948950" cy="18988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 flipH="1">
            <a:off x="6850986" y="-681191"/>
            <a:ext cx="3007106" cy="2760604"/>
            <a:chOff x="-1018769" y="-681191"/>
            <a:chExt cx="3007106" cy="2760604"/>
          </a:xfrm>
        </p:grpSpPr>
        <p:grpSp>
          <p:nvGrpSpPr>
            <p:cNvPr id="686" name="Google Shape;686;p28"/>
            <p:cNvGrpSpPr/>
            <p:nvPr/>
          </p:nvGrpSpPr>
          <p:grpSpPr>
            <a:xfrm rot="8865836">
              <a:off x="47123" y="-374739"/>
              <a:ext cx="1626176" cy="1651154"/>
              <a:chOff x="3682600" y="2898075"/>
              <a:chExt cx="1342750" cy="1363375"/>
            </a:xfrm>
          </p:grpSpPr>
          <p:sp>
            <p:nvSpPr>
              <p:cNvPr id="687" name="Google Shape;687;p28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8" name="Google Shape;688;p28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689" name="Google Shape;689;p28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8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8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2" name="Google Shape;692;p28"/>
            <p:cNvSpPr/>
            <p:nvPr/>
          </p:nvSpPr>
          <p:spPr>
            <a:xfrm rot="8591978">
              <a:off x="-626751" y="-7683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8"/>
          <p:cNvGrpSpPr/>
          <p:nvPr/>
        </p:nvGrpSpPr>
        <p:grpSpPr>
          <a:xfrm>
            <a:off x="8531675" y="1885900"/>
            <a:ext cx="439350" cy="1012650"/>
            <a:chOff x="116563" y="2009800"/>
            <a:chExt cx="439350" cy="1012650"/>
          </a:xfrm>
        </p:grpSpPr>
        <p:sp>
          <p:nvSpPr>
            <p:cNvPr id="694" name="Google Shape;694;p28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 flipH="1">
              <a:off x="358388" y="29316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 rot="10800000" flipH="1">
              <a:off x="245413" y="20098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8"/>
          <p:cNvGrpSpPr/>
          <p:nvPr/>
        </p:nvGrpSpPr>
        <p:grpSpPr>
          <a:xfrm>
            <a:off x="211600" y="2815225"/>
            <a:ext cx="349225" cy="601400"/>
            <a:chOff x="364000" y="2891425"/>
            <a:chExt cx="349225" cy="601400"/>
          </a:xfrm>
        </p:grpSpPr>
        <p:grpSp>
          <p:nvGrpSpPr>
            <p:cNvPr id="699" name="Google Shape;699;p28"/>
            <p:cNvGrpSpPr/>
            <p:nvPr/>
          </p:nvGrpSpPr>
          <p:grpSpPr>
            <a:xfrm>
              <a:off x="435775" y="2891425"/>
              <a:ext cx="277450" cy="601400"/>
              <a:chOff x="8678100" y="3072400"/>
              <a:chExt cx="277450" cy="601400"/>
            </a:xfrm>
          </p:grpSpPr>
          <p:sp>
            <p:nvSpPr>
              <p:cNvPr id="700" name="Google Shape;700;p28"/>
              <p:cNvSpPr/>
              <p:nvPr/>
            </p:nvSpPr>
            <p:spPr>
              <a:xfrm>
                <a:off x="8815925" y="3431375"/>
                <a:ext cx="13962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663" extrusionOk="0">
                    <a:moveTo>
                      <a:pt x="2718" y="1"/>
                    </a:moveTo>
                    <a:cubicBezTo>
                      <a:pt x="1979" y="1"/>
                      <a:pt x="1235" y="367"/>
                      <a:pt x="703" y="1176"/>
                    </a:cubicBezTo>
                    <a:cubicBezTo>
                      <a:pt x="0" y="2259"/>
                      <a:pt x="357" y="3545"/>
                      <a:pt x="1489" y="4284"/>
                    </a:cubicBezTo>
                    <a:cubicBezTo>
                      <a:pt x="1892" y="4540"/>
                      <a:pt x="2335" y="4663"/>
                      <a:pt x="2772" y="4663"/>
                    </a:cubicBezTo>
                    <a:cubicBezTo>
                      <a:pt x="3576" y="4663"/>
                      <a:pt x="4361" y="4249"/>
                      <a:pt x="4846" y="3486"/>
                    </a:cubicBezTo>
                    <a:cubicBezTo>
                      <a:pt x="5584" y="2426"/>
                      <a:pt x="4858" y="902"/>
                      <a:pt x="3977" y="366"/>
                    </a:cubicBezTo>
                    <a:cubicBezTo>
                      <a:pt x="3588" y="128"/>
                      <a:pt x="315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8678100" y="3598950"/>
                <a:ext cx="8515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94" extrusionOk="0">
                    <a:moveTo>
                      <a:pt x="1641" y="1"/>
                    </a:moveTo>
                    <a:cubicBezTo>
                      <a:pt x="1159" y="1"/>
                      <a:pt x="682" y="200"/>
                      <a:pt x="429" y="557"/>
                    </a:cubicBezTo>
                    <a:cubicBezTo>
                      <a:pt x="1" y="1164"/>
                      <a:pt x="215" y="2343"/>
                      <a:pt x="822" y="2760"/>
                    </a:cubicBezTo>
                    <a:cubicBezTo>
                      <a:pt x="1055" y="2918"/>
                      <a:pt x="1329" y="2993"/>
                      <a:pt x="1606" y="2993"/>
                    </a:cubicBezTo>
                    <a:cubicBezTo>
                      <a:pt x="2122" y="2993"/>
                      <a:pt x="2651" y="2732"/>
                      <a:pt x="2953" y="2260"/>
                    </a:cubicBezTo>
                    <a:cubicBezTo>
                      <a:pt x="3406" y="1569"/>
                      <a:pt x="3203" y="700"/>
                      <a:pt x="2465" y="224"/>
                    </a:cubicBezTo>
                    <a:cubicBezTo>
                      <a:pt x="2220" y="72"/>
                      <a:pt x="1929" y="1"/>
                      <a:pt x="1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8838400" y="3072400"/>
                <a:ext cx="94675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325" extrusionOk="0">
                    <a:moveTo>
                      <a:pt x="1826" y="0"/>
                    </a:moveTo>
                    <a:cubicBezTo>
                      <a:pt x="1295" y="0"/>
                      <a:pt x="766" y="221"/>
                      <a:pt x="477" y="621"/>
                    </a:cubicBezTo>
                    <a:cubicBezTo>
                      <a:pt x="0" y="1288"/>
                      <a:pt x="239" y="2597"/>
                      <a:pt x="917" y="3062"/>
                    </a:cubicBezTo>
                    <a:cubicBezTo>
                      <a:pt x="1175" y="3241"/>
                      <a:pt x="1478" y="3325"/>
                      <a:pt x="1786" y="3325"/>
                    </a:cubicBezTo>
                    <a:cubicBezTo>
                      <a:pt x="2358" y="3325"/>
                      <a:pt x="2946" y="3033"/>
                      <a:pt x="3287" y="2514"/>
                    </a:cubicBezTo>
                    <a:cubicBezTo>
                      <a:pt x="3787" y="1740"/>
                      <a:pt x="3560" y="776"/>
                      <a:pt x="2739" y="252"/>
                    </a:cubicBezTo>
                    <a:cubicBezTo>
                      <a:pt x="2469" y="81"/>
                      <a:pt x="2147" y="0"/>
                      <a:pt x="18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3" name="Google Shape;703;p28"/>
            <p:cNvSpPr/>
            <p:nvPr/>
          </p:nvSpPr>
          <p:spPr>
            <a:xfrm>
              <a:off x="364000" y="30438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29"/>
          <p:cNvGrpSpPr/>
          <p:nvPr/>
        </p:nvGrpSpPr>
        <p:grpSpPr>
          <a:xfrm flipH="1">
            <a:off x="-129908" y="-377305"/>
            <a:ext cx="2133754" cy="2412465"/>
            <a:chOff x="6962338" y="-377305"/>
            <a:chExt cx="2133754" cy="2412465"/>
          </a:xfrm>
        </p:grpSpPr>
        <p:grpSp>
          <p:nvGrpSpPr>
            <p:cNvPr id="706" name="Google Shape;706;p29"/>
            <p:cNvGrpSpPr/>
            <p:nvPr/>
          </p:nvGrpSpPr>
          <p:grpSpPr>
            <a:xfrm rot="-9591067">
              <a:off x="7182934" y="-270229"/>
              <a:ext cx="876885" cy="1436889"/>
              <a:chOff x="6221900" y="3203200"/>
              <a:chExt cx="668850" cy="1096025"/>
            </a:xfrm>
          </p:grpSpPr>
          <p:sp>
            <p:nvSpPr>
              <p:cNvPr id="707" name="Google Shape;707;p29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9"/>
            <p:cNvGrpSpPr/>
            <p:nvPr/>
          </p:nvGrpSpPr>
          <p:grpSpPr>
            <a:xfrm rot="10800000">
              <a:off x="8007647" y="-142821"/>
              <a:ext cx="1088446" cy="2177981"/>
              <a:chOff x="2147875" y="645450"/>
              <a:chExt cx="948950" cy="1898850"/>
            </a:xfrm>
          </p:grpSpPr>
          <p:sp>
            <p:nvSpPr>
              <p:cNvPr id="710" name="Google Shape;710;p29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9"/>
          <p:cNvGrpSpPr/>
          <p:nvPr/>
        </p:nvGrpSpPr>
        <p:grpSpPr>
          <a:xfrm flipH="1">
            <a:off x="6772779" y="2972697"/>
            <a:ext cx="2932914" cy="2799649"/>
            <a:chOff x="-739508" y="2972697"/>
            <a:chExt cx="2932914" cy="2799649"/>
          </a:xfrm>
        </p:grpSpPr>
        <p:sp>
          <p:nvSpPr>
            <p:cNvPr id="713" name="Google Shape;713;p29"/>
            <p:cNvSpPr/>
            <p:nvPr/>
          </p:nvSpPr>
          <p:spPr>
            <a:xfrm rot="2208022" flipH="1">
              <a:off x="-347491" y="3246342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714;p29"/>
            <p:cNvGrpSpPr/>
            <p:nvPr/>
          </p:nvGrpSpPr>
          <p:grpSpPr>
            <a:xfrm rot="1380384" flipH="1">
              <a:off x="502858" y="4300793"/>
              <a:ext cx="1511307" cy="1224921"/>
              <a:chOff x="-1341575" y="2798350"/>
              <a:chExt cx="1359425" cy="1101950"/>
            </a:xfrm>
          </p:grpSpPr>
          <p:sp>
            <p:nvSpPr>
              <p:cNvPr id="715" name="Google Shape;715;p29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7" name="Google Shape;717;p29"/>
          <p:cNvGrpSpPr/>
          <p:nvPr/>
        </p:nvGrpSpPr>
        <p:grpSpPr>
          <a:xfrm>
            <a:off x="8560425" y="2817950"/>
            <a:ext cx="277450" cy="601400"/>
            <a:chOff x="8678100" y="3072400"/>
            <a:chExt cx="277450" cy="601400"/>
          </a:xfrm>
        </p:grpSpPr>
        <p:sp>
          <p:nvSpPr>
            <p:cNvPr id="718" name="Google Shape;718;p29"/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8838400" y="30724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29"/>
          <p:cNvGrpSpPr/>
          <p:nvPr/>
        </p:nvGrpSpPr>
        <p:grpSpPr>
          <a:xfrm rot="-5186042">
            <a:off x="5829621" y="4348149"/>
            <a:ext cx="439366" cy="784078"/>
            <a:chOff x="116563" y="2162200"/>
            <a:chExt cx="439350" cy="784050"/>
          </a:xfrm>
        </p:grpSpPr>
        <p:sp>
          <p:nvSpPr>
            <p:cNvPr id="722" name="Google Shape;722;p29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 rot="10800000" flipH="1">
              <a:off x="434588" y="28554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 rot="10800000" flipH="1">
              <a:off x="321613" y="21622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29"/>
          <p:cNvGrpSpPr/>
          <p:nvPr/>
        </p:nvGrpSpPr>
        <p:grpSpPr>
          <a:xfrm>
            <a:off x="162425" y="1445750"/>
            <a:ext cx="494575" cy="905100"/>
            <a:chOff x="1991013" y="-65025"/>
            <a:chExt cx="494575" cy="905100"/>
          </a:xfrm>
        </p:grpSpPr>
        <p:sp>
          <p:nvSpPr>
            <p:cNvPr id="727" name="Google Shape;727;p29"/>
            <p:cNvSpPr/>
            <p:nvPr/>
          </p:nvSpPr>
          <p:spPr>
            <a:xfrm rot="10800000" flipH="1">
              <a:off x="23331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 rot="10800000" flipH="1">
              <a:off x="1991013" y="7492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 rot="10800000" flipH="1">
              <a:off x="2390913" y="-6502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717575" y="1849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6"/>
          <p:cNvGrpSpPr/>
          <p:nvPr/>
        </p:nvGrpSpPr>
        <p:grpSpPr>
          <a:xfrm>
            <a:off x="7038538" y="-377305"/>
            <a:ext cx="2728292" cy="2648443"/>
            <a:chOff x="7038538" y="-377305"/>
            <a:chExt cx="2728292" cy="2648443"/>
          </a:xfrm>
        </p:grpSpPr>
        <p:grpSp>
          <p:nvGrpSpPr>
            <p:cNvPr id="149" name="Google Shape;149;p6"/>
            <p:cNvGrpSpPr/>
            <p:nvPr/>
          </p:nvGrpSpPr>
          <p:grpSpPr>
            <a:xfrm rot="-9591067">
              <a:off x="7259134" y="-270229"/>
              <a:ext cx="876885" cy="1436889"/>
              <a:chOff x="6221900" y="3203200"/>
              <a:chExt cx="668850" cy="1096025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6"/>
            <p:cNvSpPr/>
            <p:nvPr/>
          </p:nvSpPr>
          <p:spPr>
            <a:xfrm rot="-8591978" flipH="1">
              <a:off x="7857924" y="184042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8472875" y="1929850"/>
            <a:ext cx="439350" cy="784050"/>
            <a:chOff x="116563" y="2162200"/>
            <a:chExt cx="439350" cy="784050"/>
          </a:xfrm>
        </p:grpSpPr>
        <p:sp>
          <p:nvSpPr>
            <p:cNvPr id="154" name="Google Shape;154;p6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 flipH="1">
              <a:off x="434588" y="28554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 flipH="1">
              <a:off x="321613" y="21622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3850599" y="4686836"/>
            <a:ext cx="569779" cy="392535"/>
            <a:chOff x="6365199" y="267236"/>
            <a:chExt cx="569779" cy="392535"/>
          </a:xfrm>
        </p:grpSpPr>
        <p:sp>
          <p:nvSpPr>
            <p:cNvPr id="159" name="Google Shape;159;p6"/>
            <p:cNvSpPr/>
            <p:nvPr/>
          </p:nvSpPr>
          <p:spPr>
            <a:xfrm rot="-4463677">
              <a:off x="6370305" y="291867"/>
              <a:ext cx="139620" cy="116570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-4463677">
              <a:off x="6825862" y="303110"/>
              <a:ext cx="103021" cy="90846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-4463677">
              <a:off x="6556855" y="571276"/>
              <a:ext cx="85147" cy="74847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66" name="Google Shape;166;p7"/>
          <p:cNvGrpSpPr/>
          <p:nvPr/>
        </p:nvGrpSpPr>
        <p:grpSpPr>
          <a:xfrm>
            <a:off x="-858633" y="3066356"/>
            <a:ext cx="2991320" cy="2454308"/>
            <a:chOff x="-1239633" y="3066356"/>
            <a:chExt cx="2991320" cy="2454308"/>
          </a:xfrm>
        </p:grpSpPr>
        <p:grpSp>
          <p:nvGrpSpPr>
            <p:cNvPr id="167" name="Google Shape;167;p7"/>
            <p:cNvGrpSpPr/>
            <p:nvPr/>
          </p:nvGrpSpPr>
          <p:grpSpPr>
            <a:xfrm rot="-693332" flipH="1">
              <a:off x="132982" y="4156741"/>
              <a:ext cx="1511319" cy="1224967"/>
              <a:chOff x="-1341575" y="2798350"/>
              <a:chExt cx="1359425" cy="1101950"/>
            </a:xfrm>
          </p:grpSpPr>
          <p:sp>
            <p:nvSpPr>
              <p:cNvPr id="168" name="Google Shape;168;p7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170;p7"/>
            <p:cNvSpPr/>
            <p:nvPr/>
          </p:nvSpPr>
          <p:spPr>
            <a:xfrm rot="2208022" flipH="1">
              <a:off x="-847616" y="3340000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7"/>
          <p:cNvGrpSpPr/>
          <p:nvPr/>
        </p:nvGrpSpPr>
        <p:grpSpPr>
          <a:xfrm>
            <a:off x="135400" y="2739025"/>
            <a:ext cx="349225" cy="601400"/>
            <a:chOff x="364000" y="2891425"/>
            <a:chExt cx="349225" cy="601400"/>
          </a:xfrm>
        </p:grpSpPr>
        <p:grpSp>
          <p:nvGrpSpPr>
            <p:cNvPr id="172" name="Google Shape;172;p7"/>
            <p:cNvGrpSpPr/>
            <p:nvPr/>
          </p:nvGrpSpPr>
          <p:grpSpPr>
            <a:xfrm>
              <a:off x="435775" y="2891425"/>
              <a:ext cx="277450" cy="601400"/>
              <a:chOff x="8678100" y="3072400"/>
              <a:chExt cx="277450" cy="601400"/>
            </a:xfrm>
          </p:grpSpPr>
          <p:sp>
            <p:nvSpPr>
              <p:cNvPr id="173" name="Google Shape;173;p7"/>
              <p:cNvSpPr/>
              <p:nvPr/>
            </p:nvSpPr>
            <p:spPr>
              <a:xfrm>
                <a:off x="8815925" y="3431375"/>
                <a:ext cx="13962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663" extrusionOk="0">
                    <a:moveTo>
                      <a:pt x="2718" y="1"/>
                    </a:moveTo>
                    <a:cubicBezTo>
                      <a:pt x="1979" y="1"/>
                      <a:pt x="1235" y="367"/>
                      <a:pt x="703" y="1176"/>
                    </a:cubicBezTo>
                    <a:cubicBezTo>
                      <a:pt x="0" y="2259"/>
                      <a:pt x="357" y="3545"/>
                      <a:pt x="1489" y="4284"/>
                    </a:cubicBezTo>
                    <a:cubicBezTo>
                      <a:pt x="1892" y="4540"/>
                      <a:pt x="2335" y="4663"/>
                      <a:pt x="2772" y="4663"/>
                    </a:cubicBezTo>
                    <a:cubicBezTo>
                      <a:pt x="3576" y="4663"/>
                      <a:pt x="4361" y="4249"/>
                      <a:pt x="4846" y="3486"/>
                    </a:cubicBezTo>
                    <a:cubicBezTo>
                      <a:pt x="5584" y="2426"/>
                      <a:pt x="4858" y="902"/>
                      <a:pt x="3977" y="366"/>
                    </a:cubicBezTo>
                    <a:cubicBezTo>
                      <a:pt x="3588" y="128"/>
                      <a:pt x="315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8678100" y="3598950"/>
                <a:ext cx="8515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94" extrusionOk="0">
                    <a:moveTo>
                      <a:pt x="1641" y="1"/>
                    </a:moveTo>
                    <a:cubicBezTo>
                      <a:pt x="1159" y="1"/>
                      <a:pt x="682" y="200"/>
                      <a:pt x="429" y="557"/>
                    </a:cubicBezTo>
                    <a:cubicBezTo>
                      <a:pt x="1" y="1164"/>
                      <a:pt x="215" y="2343"/>
                      <a:pt x="822" y="2760"/>
                    </a:cubicBezTo>
                    <a:cubicBezTo>
                      <a:pt x="1055" y="2918"/>
                      <a:pt x="1329" y="2993"/>
                      <a:pt x="1606" y="2993"/>
                    </a:cubicBezTo>
                    <a:cubicBezTo>
                      <a:pt x="2122" y="2993"/>
                      <a:pt x="2651" y="2732"/>
                      <a:pt x="2953" y="2260"/>
                    </a:cubicBezTo>
                    <a:cubicBezTo>
                      <a:pt x="3406" y="1569"/>
                      <a:pt x="3203" y="700"/>
                      <a:pt x="2465" y="224"/>
                    </a:cubicBezTo>
                    <a:cubicBezTo>
                      <a:pt x="2220" y="72"/>
                      <a:pt x="1929" y="1"/>
                      <a:pt x="1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8838400" y="3072400"/>
                <a:ext cx="94675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325" extrusionOk="0">
                    <a:moveTo>
                      <a:pt x="1826" y="0"/>
                    </a:moveTo>
                    <a:cubicBezTo>
                      <a:pt x="1295" y="0"/>
                      <a:pt x="766" y="221"/>
                      <a:pt x="477" y="621"/>
                    </a:cubicBezTo>
                    <a:cubicBezTo>
                      <a:pt x="0" y="1288"/>
                      <a:pt x="239" y="2597"/>
                      <a:pt x="917" y="3062"/>
                    </a:cubicBezTo>
                    <a:cubicBezTo>
                      <a:pt x="1175" y="3241"/>
                      <a:pt x="1478" y="3325"/>
                      <a:pt x="1786" y="3325"/>
                    </a:cubicBezTo>
                    <a:cubicBezTo>
                      <a:pt x="2358" y="3325"/>
                      <a:pt x="2946" y="3033"/>
                      <a:pt x="3287" y="2514"/>
                    </a:cubicBezTo>
                    <a:cubicBezTo>
                      <a:pt x="3787" y="1740"/>
                      <a:pt x="3560" y="776"/>
                      <a:pt x="2739" y="252"/>
                    </a:cubicBezTo>
                    <a:cubicBezTo>
                      <a:pt x="2469" y="81"/>
                      <a:pt x="2147" y="0"/>
                      <a:pt x="18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" name="Google Shape;176;p7"/>
            <p:cNvSpPr/>
            <p:nvPr/>
          </p:nvSpPr>
          <p:spPr>
            <a:xfrm>
              <a:off x="364000" y="30438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7"/>
          <p:cNvGrpSpPr/>
          <p:nvPr/>
        </p:nvGrpSpPr>
        <p:grpSpPr>
          <a:xfrm>
            <a:off x="6962338" y="-377305"/>
            <a:ext cx="2133754" cy="2412465"/>
            <a:chOff x="6962338" y="-377305"/>
            <a:chExt cx="2133754" cy="2412465"/>
          </a:xfrm>
        </p:grpSpPr>
        <p:grpSp>
          <p:nvGrpSpPr>
            <p:cNvPr id="178" name="Google Shape;178;p7"/>
            <p:cNvGrpSpPr/>
            <p:nvPr/>
          </p:nvGrpSpPr>
          <p:grpSpPr>
            <a:xfrm rot="-9591067">
              <a:off x="7182934" y="-270229"/>
              <a:ext cx="876885" cy="1436889"/>
              <a:chOff x="6221900" y="3203200"/>
              <a:chExt cx="668850" cy="1096025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7"/>
            <p:cNvGrpSpPr/>
            <p:nvPr/>
          </p:nvGrpSpPr>
          <p:grpSpPr>
            <a:xfrm rot="10800000">
              <a:off x="8007647" y="-142821"/>
              <a:ext cx="1088446" cy="2177981"/>
              <a:chOff x="2147875" y="645450"/>
              <a:chExt cx="948950" cy="1898850"/>
            </a:xfrm>
          </p:grpSpPr>
          <p:sp>
            <p:nvSpPr>
              <p:cNvPr id="182" name="Google Shape;182;p7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7"/>
          <p:cNvGrpSpPr/>
          <p:nvPr/>
        </p:nvGrpSpPr>
        <p:grpSpPr>
          <a:xfrm>
            <a:off x="8281413" y="1657100"/>
            <a:ext cx="439350" cy="784050"/>
            <a:chOff x="8510013" y="1733300"/>
            <a:chExt cx="439350" cy="784050"/>
          </a:xfrm>
        </p:grpSpPr>
        <p:sp>
          <p:nvSpPr>
            <p:cNvPr id="185" name="Google Shape;185;p7"/>
            <p:cNvSpPr/>
            <p:nvPr/>
          </p:nvSpPr>
          <p:spPr>
            <a:xfrm rot="10800000" flipH="1">
              <a:off x="8809738" y="20499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 rot="10800000" flipH="1">
              <a:off x="8828038" y="24265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 rot="10800000" flipH="1">
              <a:off x="8510013" y="2235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 rot="10800000" flipH="1">
              <a:off x="8715063" y="17333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1" name="Google Shape;191;p8"/>
          <p:cNvGrpSpPr/>
          <p:nvPr/>
        </p:nvGrpSpPr>
        <p:grpSpPr>
          <a:xfrm>
            <a:off x="6423601" y="3234141"/>
            <a:ext cx="2824891" cy="2275275"/>
            <a:chOff x="6271201" y="3234141"/>
            <a:chExt cx="2824891" cy="2275275"/>
          </a:xfrm>
        </p:grpSpPr>
        <p:grpSp>
          <p:nvGrpSpPr>
            <p:cNvPr id="192" name="Google Shape;192;p8"/>
            <p:cNvGrpSpPr/>
            <p:nvPr/>
          </p:nvGrpSpPr>
          <p:grpSpPr>
            <a:xfrm rot="-5664242">
              <a:off x="6545403" y="4369632"/>
              <a:ext cx="771724" cy="1264601"/>
              <a:chOff x="6221900" y="3203200"/>
              <a:chExt cx="668850" cy="1096025"/>
            </a:xfrm>
          </p:grpSpPr>
          <p:sp>
            <p:nvSpPr>
              <p:cNvPr id="193" name="Google Shape;193;p8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8"/>
            <p:cNvGrpSpPr/>
            <p:nvPr/>
          </p:nvGrpSpPr>
          <p:grpSpPr>
            <a:xfrm rot="-3741372" flipH="1">
              <a:off x="6921758" y="3943404"/>
              <a:ext cx="1511275" cy="1224989"/>
              <a:chOff x="-1341575" y="2798350"/>
              <a:chExt cx="1359425" cy="1101950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8"/>
            <p:cNvGrpSpPr/>
            <p:nvPr/>
          </p:nvGrpSpPr>
          <p:grpSpPr>
            <a:xfrm flipH="1">
              <a:off x="8007647" y="3234141"/>
              <a:ext cx="1088446" cy="2177981"/>
              <a:chOff x="2147875" y="645450"/>
              <a:chExt cx="948950" cy="1898850"/>
            </a:xfrm>
          </p:grpSpPr>
          <p:sp>
            <p:nvSpPr>
              <p:cNvPr id="199" name="Google Shape;199;p8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8"/>
          <p:cNvGrpSpPr/>
          <p:nvPr/>
        </p:nvGrpSpPr>
        <p:grpSpPr>
          <a:xfrm>
            <a:off x="-866369" y="-681191"/>
            <a:ext cx="3007106" cy="2760604"/>
            <a:chOff x="-1018769" y="-681191"/>
            <a:chExt cx="3007106" cy="2760604"/>
          </a:xfrm>
        </p:grpSpPr>
        <p:grpSp>
          <p:nvGrpSpPr>
            <p:cNvPr id="202" name="Google Shape;202;p8"/>
            <p:cNvGrpSpPr/>
            <p:nvPr/>
          </p:nvGrpSpPr>
          <p:grpSpPr>
            <a:xfrm rot="8865836">
              <a:off x="47123" y="-374739"/>
              <a:ext cx="1626176" cy="1651154"/>
              <a:chOff x="3682600" y="2898075"/>
              <a:chExt cx="1342750" cy="1363375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" name="Google Shape;204;p8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205" name="Google Shape;205;p8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8" name="Google Shape;208;p8"/>
            <p:cNvSpPr/>
            <p:nvPr/>
          </p:nvSpPr>
          <p:spPr>
            <a:xfrm rot="8591978">
              <a:off x="-626751" y="-7683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8"/>
          <p:cNvGrpSpPr/>
          <p:nvPr/>
        </p:nvGrpSpPr>
        <p:grpSpPr>
          <a:xfrm flipH="1">
            <a:off x="20699" y="1885900"/>
            <a:ext cx="439350" cy="1012650"/>
            <a:chOff x="116563" y="2009800"/>
            <a:chExt cx="439350" cy="1012650"/>
          </a:xfrm>
        </p:grpSpPr>
        <p:sp>
          <p:nvSpPr>
            <p:cNvPr id="210" name="Google Shape;210;p8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10800000" flipH="1">
              <a:off x="358388" y="29316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10800000" flipH="1">
              <a:off x="245413" y="20098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8"/>
          <p:cNvGrpSpPr/>
          <p:nvPr/>
        </p:nvGrpSpPr>
        <p:grpSpPr>
          <a:xfrm flipH="1">
            <a:off x="8430899" y="2815225"/>
            <a:ext cx="349225" cy="601400"/>
            <a:chOff x="364000" y="2891425"/>
            <a:chExt cx="349225" cy="601400"/>
          </a:xfrm>
        </p:grpSpPr>
        <p:grpSp>
          <p:nvGrpSpPr>
            <p:cNvPr id="215" name="Google Shape;215;p8"/>
            <p:cNvGrpSpPr/>
            <p:nvPr/>
          </p:nvGrpSpPr>
          <p:grpSpPr>
            <a:xfrm>
              <a:off x="435775" y="2891425"/>
              <a:ext cx="277450" cy="601400"/>
              <a:chOff x="8678100" y="3072400"/>
              <a:chExt cx="277450" cy="6014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8815925" y="3431375"/>
                <a:ext cx="13962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663" extrusionOk="0">
                    <a:moveTo>
                      <a:pt x="2718" y="1"/>
                    </a:moveTo>
                    <a:cubicBezTo>
                      <a:pt x="1979" y="1"/>
                      <a:pt x="1235" y="367"/>
                      <a:pt x="703" y="1176"/>
                    </a:cubicBezTo>
                    <a:cubicBezTo>
                      <a:pt x="0" y="2259"/>
                      <a:pt x="357" y="3545"/>
                      <a:pt x="1489" y="4284"/>
                    </a:cubicBezTo>
                    <a:cubicBezTo>
                      <a:pt x="1892" y="4540"/>
                      <a:pt x="2335" y="4663"/>
                      <a:pt x="2772" y="4663"/>
                    </a:cubicBezTo>
                    <a:cubicBezTo>
                      <a:pt x="3576" y="4663"/>
                      <a:pt x="4361" y="4249"/>
                      <a:pt x="4846" y="3486"/>
                    </a:cubicBezTo>
                    <a:cubicBezTo>
                      <a:pt x="5584" y="2426"/>
                      <a:pt x="4858" y="902"/>
                      <a:pt x="3977" y="366"/>
                    </a:cubicBezTo>
                    <a:cubicBezTo>
                      <a:pt x="3588" y="128"/>
                      <a:pt x="315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8678100" y="3598950"/>
                <a:ext cx="8515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94" extrusionOk="0">
                    <a:moveTo>
                      <a:pt x="1641" y="1"/>
                    </a:moveTo>
                    <a:cubicBezTo>
                      <a:pt x="1159" y="1"/>
                      <a:pt x="682" y="200"/>
                      <a:pt x="429" y="557"/>
                    </a:cubicBezTo>
                    <a:cubicBezTo>
                      <a:pt x="1" y="1164"/>
                      <a:pt x="215" y="2343"/>
                      <a:pt x="822" y="2760"/>
                    </a:cubicBezTo>
                    <a:cubicBezTo>
                      <a:pt x="1055" y="2918"/>
                      <a:pt x="1329" y="2993"/>
                      <a:pt x="1606" y="2993"/>
                    </a:cubicBezTo>
                    <a:cubicBezTo>
                      <a:pt x="2122" y="2993"/>
                      <a:pt x="2651" y="2732"/>
                      <a:pt x="2953" y="2260"/>
                    </a:cubicBezTo>
                    <a:cubicBezTo>
                      <a:pt x="3406" y="1569"/>
                      <a:pt x="3203" y="700"/>
                      <a:pt x="2465" y="224"/>
                    </a:cubicBezTo>
                    <a:cubicBezTo>
                      <a:pt x="2220" y="72"/>
                      <a:pt x="1929" y="1"/>
                      <a:pt x="1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8838400" y="3072400"/>
                <a:ext cx="94675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325" extrusionOk="0">
                    <a:moveTo>
                      <a:pt x="1826" y="0"/>
                    </a:moveTo>
                    <a:cubicBezTo>
                      <a:pt x="1295" y="0"/>
                      <a:pt x="766" y="221"/>
                      <a:pt x="477" y="621"/>
                    </a:cubicBezTo>
                    <a:cubicBezTo>
                      <a:pt x="0" y="1288"/>
                      <a:pt x="239" y="2597"/>
                      <a:pt x="917" y="3062"/>
                    </a:cubicBezTo>
                    <a:cubicBezTo>
                      <a:pt x="1175" y="3241"/>
                      <a:pt x="1478" y="3325"/>
                      <a:pt x="1786" y="3325"/>
                    </a:cubicBezTo>
                    <a:cubicBezTo>
                      <a:pt x="2358" y="3325"/>
                      <a:pt x="2946" y="3033"/>
                      <a:pt x="3287" y="2514"/>
                    </a:cubicBezTo>
                    <a:cubicBezTo>
                      <a:pt x="3787" y="1740"/>
                      <a:pt x="3560" y="776"/>
                      <a:pt x="2739" y="252"/>
                    </a:cubicBezTo>
                    <a:cubicBezTo>
                      <a:pt x="2469" y="81"/>
                      <a:pt x="2147" y="0"/>
                      <a:pt x="18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8"/>
            <p:cNvSpPr/>
            <p:nvPr/>
          </p:nvSpPr>
          <p:spPr>
            <a:xfrm>
              <a:off x="364000" y="30438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 flipH="1">
            <a:off x="7126607" y="-505386"/>
            <a:ext cx="2713610" cy="2606286"/>
            <a:chOff x="-696509" y="-505386"/>
            <a:chExt cx="2713610" cy="2606286"/>
          </a:xfrm>
        </p:grpSpPr>
        <p:grpSp>
          <p:nvGrpSpPr>
            <p:cNvPr id="224" name="Google Shape;224;p9"/>
            <p:cNvGrpSpPr/>
            <p:nvPr/>
          </p:nvGrpSpPr>
          <p:grpSpPr>
            <a:xfrm rot="-10050939" flipH="1">
              <a:off x="-485141" y="-297995"/>
              <a:ext cx="2158483" cy="2191505"/>
              <a:chOff x="3682600" y="2898075"/>
              <a:chExt cx="1342750" cy="1363375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6" name="Google Shape;226;p9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227" name="Google Shape;227;p9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0" name="Google Shape;230;p9"/>
            <p:cNvGrpSpPr/>
            <p:nvPr/>
          </p:nvGrpSpPr>
          <p:grpSpPr>
            <a:xfrm rot="5779969">
              <a:off x="995631" y="-209841"/>
              <a:ext cx="745838" cy="1222291"/>
              <a:chOff x="6221900" y="3203200"/>
              <a:chExt cx="668850" cy="1096025"/>
            </a:xfrm>
          </p:grpSpPr>
          <p:sp>
            <p:nvSpPr>
              <p:cNvPr id="231" name="Google Shape;231;p9"/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9"/>
          <p:cNvGrpSpPr/>
          <p:nvPr/>
        </p:nvGrpSpPr>
        <p:grpSpPr>
          <a:xfrm flipH="1">
            <a:off x="65491" y="3138586"/>
            <a:ext cx="2190771" cy="2387273"/>
            <a:chOff x="6887447" y="3138586"/>
            <a:chExt cx="2190771" cy="2387273"/>
          </a:xfrm>
        </p:grpSpPr>
        <p:grpSp>
          <p:nvGrpSpPr>
            <p:cNvPr id="234" name="Google Shape;234;p9"/>
            <p:cNvGrpSpPr/>
            <p:nvPr/>
          </p:nvGrpSpPr>
          <p:grpSpPr>
            <a:xfrm rot="-693332" flipH="1">
              <a:off x="6994832" y="4161936"/>
              <a:ext cx="1511319" cy="1224967"/>
              <a:chOff x="-1341575" y="2798350"/>
              <a:chExt cx="1359425" cy="1101950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9"/>
            <p:cNvGrpSpPr/>
            <p:nvPr/>
          </p:nvGrpSpPr>
          <p:grpSpPr>
            <a:xfrm flipH="1">
              <a:off x="7989772" y="3138586"/>
              <a:ext cx="1088446" cy="2177981"/>
              <a:chOff x="2147875" y="645450"/>
              <a:chExt cx="948950" cy="189885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" name="Google Shape;240;p9"/>
          <p:cNvGrpSpPr/>
          <p:nvPr/>
        </p:nvGrpSpPr>
        <p:grpSpPr>
          <a:xfrm flipH="1">
            <a:off x="8587796" y="2162200"/>
            <a:ext cx="439350" cy="784050"/>
            <a:chOff x="116563" y="2162200"/>
            <a:chExt cx="439350" cy="784050"/>
          </a:xfrm>
        </p:grpSpPr>
        <p:sp>
          <p:nvSpPr>
            <p:cNvPr id="241" name="Google Shape;241;p9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 rot="10800000" flipH="1">
              <a:off x="434588" y="28554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 rot="10800000" flipH="1">
              <a:off x="321613" y="21622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9"/>
          <p:cNvGrpSpPr/>
          <p:nvPr/>
        </p:nvGrpSpPr>
        <p:grpSpPr>
          <a:xfrm flipH="1">
            <a:off x="438634" y="2647938"/>
            <a:ext cx="494575" cy="752700"/>
            <a:chOff x="2143413" y="239775"/>
            <a:chExt cx="494575" cy="752700"/>
          </a:xfrm>
        </p:grpSpPr>
        <p:sp>
          <p:nvSpPr>
            <p:cNvPr id="246" name="Google Shape;246;p9"/>
            <p:cNvSpPr/>
            <p:nvPr/>
          </p:nvSpPr>
          <p:spPr>
            <a:xfrm rot="10800000" flipH="1">
              <a:off x="23331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 rot="10800000" flipH="1">
              <a:off x="2143413" y="9016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 flipH="1">
              <a:off x="2543313" y="2397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255" name="Google Shape;255;p11"/>
          <p:cNvGrpSpPr/>
          <p:nvPr/>
        </p:nvGrpSpPr>
        <p:grpSpPr>
          <a:xfrm flipH="1">
            <a:off x="-256769" y="3234141"/>
            <a:ext cx="1986691" cy="2201068"/>
            <a:chOff x="7109401" y="3234141"/>
            <a:chExt cx="1986691" cy="2201068"/>
          </a:xfrm>
        </p:grpSpPr>
        <p:grpSp>
          <p:nvGrpSpPr>
            <p:cNvPr id="256" name="Google Shape;256;p11"/>
            <p:cNvGrpSpPr/>
            <p:nvPr/>
          </p:nvGrpSpPr>
          <p:grpSpPr>
            <a:xfrm rot="-5664242">
              <a:off x="7383603" y="4369632"/>
              <a:ext cx="771724" cy="1264601"/>
              <a:chOff x="6166115" y="3927520"/>
              <a:chExt cx="668850" cy="1096025"/>
            </a:xfrm>
          </p:grpSpPr>
          <p:sp>
            <p:nvSpPr>
              <p:cNvPr id="257" name="Google Shape;257;p11"/>
              <p:cNvSpPr/>
              <p:nvPr/>
            </p:nvSpPr>
            <p:spPr>
              <a:xfrm>
                <a:off x="6190815" y="392752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6166115" y="395519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 flipH="1">
              <a:off x="8007647" y="3234141"/>
              <a:ext cx="1088446" cy="2177981"/>
              <a:chOff x="2147875" y="645450"/>
              <a:chExt cx="948950" cy="1898850"/>
            </a:xfrm>
          </p:grpSpPr>
          <p:sp>
            <p:nvSpPr>
              <p:cNvPr id="260" name="Google Shape;260;p11"/>
              <p:cNvSpPr/>
              <p:nvPr/>
            </p:nvSpPr>
            <p:spPr>
              <a:xfrm>
                <a:off x="2147875" y="645650"/>
                <a:ext cx="948950" cy="18986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75946" extrusionOk="0">
                    <a:moveTo>
                      <a:pt x="577" y="0"/>
                    </a:moveTo>
                    <a:cubicBezTo>
                      <a:pt x="504" y="0"/>
                      <a:pt x="426" y="17"/>
                      <a:pt x="346" y="56"/>
                    </a:cubicBezTo>
                    <a:cubicBezTo>
                      <a:pt x="72" y="175"/>
                      <a:pt x="1" y="437"/>
                      <a:pt x="12" y="699"/>
                    </a:cubicBezTo>
                    <a:cubicBezTo>
                      <a:pt x="24" y="1330"/>
                      <a:pt x="60" y="1961"/>
                      <a:pt x="108" y="2592"/>
                    </a:cubicBezTo>
                    <a:cubicBezTo>
                      <a:pt x="203" y="3520"/>
                      <a:pt x="310" y="4437"/>
                      <a:pt x="417" y="5366"/>
                    </a:cubicBezTo>
                    <a:cubicBezTo>
                      <a:pt x="489" y="5973"/>
                      <a:pt x="560" y="6580"/>
                      <a:pt x="620" y="7187"/>
                    </a:cubicBezTo>
                    <a:cubicBezTo>
                      <a:pt x="679" y="7997"/>
                      <a:pt x="739" y="8807"/>
                      <a:pt x="786" y="9604"/>
                    </a:cubicBezTo>
                    <a:cubicBezTo>
                      <a:pt x="834" y="10343"/>
                      <a:pt x="870" y="11069"/>
                      <a:pt x="894" y="11795"/>
                    </a:cubicBezTo>
                    <a:cubicBezTo>
                      <a:pt x="953" y="13021"/>
                      <a:pt x="1001" y="14248"/>
                      <a:pt x="1048" y="15474"/>
                    </a:cubicBezTo>
                    <a:cubicBezTo>
                      <a:pt x="1096" y="16653"/>
                      <a:pt x="1132" y="17832"/>
                      <a:pt x="1167" y="19022"/>
                    </a:cubicBezTo>
                    <a:cubicBezTo>
                      <a:pt x="1203" y="19975"/>
                      <a:pt x="1227" y="20915"/>
                      <a:pt x="1275" y="21868"/>
                    </a:cubicBezTo>
                    <a:cubicBezTo>
                      <a:pt x="1310" y="22618"/>
                      <a:pt x="1370" y="23356"/>
                      <a:pt x="1417" y="24106"/>
                    </a:cubicBezTo>
                    <a:cubicBezTo>
                      <a:pt x="1489" y="25059"/>
                      <a:pt x="1560" y="25999"/>
                      <a:pt x="1644" y="26940"/>
                    </a:cubicBezTo>
                    <a:cubicBezTo>
                      <a:pt x="1691" y="27499"/>
                      <a:pt x="1727" y="28047"/>
                      <a:pt x="1810" y="28595"/>
                    </a:cubicBezTo>
                    <a:cubicBezTo>
                      <a:pt x="2072" y="30274"/>
                      <a:pt x="2263" y="31964"/>
                      <a:pt x="2644" y="33631"/>
                    </a:cubicBezTo>
                    <a:cubicBezTo>
                      <a:pt x="2906" y="34727"/>
                      <a:pt x="3191" y="35810"/>
                      <a:pt x="3465" y="36905"/>
                    </a:cubicBezTo>
                    <a:cubicBezTo>
                      <a:pt x="3644" y="37596"/>
                      <a:pt x="3822" y="38286"/>
                      <a:pt x="4025" y="38965"/>
                    </a:cubicBezTo>
                    <a:cubicBezTo>
                      <a:pt x="4251" y="39739"/>
                      <a:pt x="4477" y="40525"/>
                      <a:pt x="4727" y="41287"/>
                    </a:cubicBezTo>
                    <a:cubicBezTo>
                      <a:pt x="5037" y="42251"/>
                      <a:pt x="5370" y="43204"/>
                      <a:pt x="5704" y="44144"/>
                    </a:cubicBezTo>
                    <a:cubicBezTo>
                      <a:pt x="6156" y="45418"/>
                      <a:pt x="6597" y="46680"/>
                      <a:pt x="7073" y="47942"/>
                    </a:cubicBezTo>
                    <a:cubicBezTo>
                      <a:pt x="7752" y="49752"/>
                      <a:pt x="8490" y="51538"/>
                      <a:pt x="9287" y="53312"/>
                    </a:cubicBezTo>
                    <a:cubicBezTo>
                      <a:pt x="10835" y="56777"/>
                      <a:pt x="12550" y="60158"/>
                      <a:pt x="14526" y="63409"/>
                    </a:cubicBezTo>
                    <a:cubicBezTo>
                      <a:pt x="15610" y="65195"/>
                      <a:pt x="16776" y="66945"/>
                      <a:pt x="17991" y="68647"/>
                    </a:cubicBezTo>
                    <a:cubicBezTo>
                      <a:pt x="18681" y="69636"/>
                      <a:pt x="19372" y="70624"/>
                      <a:pt x="20051" y="71624"/>
                    </a:cubicBezTo>
                    <a:cubicBezTo>
                      <a:pt x="21039" y="73065"/>
                      <a:pt x="22170" y="74386"/>
                      <a:pt x="23337" y="75672"/>
                    </a:cubicBezTo>
                    <a:cubicBezTo>
                      <a:pt x="23420" y="75755"/>
                      <a:pt x="23504" y="75827"/>
                      <a:pt x="23623" y="75946"/>
                    </a:cubicBezTo>
                    <a:cubicBezTo>
                      <a:pt x="23670" y="75827"/>
                      <a:pt x="23718" y="75755"/>
                      <a:pt x="23718" y="75684"/>
                    </a:cubicBezTo>
                    <a:cubicBezTo>
                      <a:pt x="23789" y="74041"/>
                      <a:pt x="24123" y="72434"/>
                      <a:pt x="24385" y="70814"/>
                    </a:cubicBezTo>
                    <a:cubicBezTo>
                      <a:pt x="24706" y="68862"/>
                      <a:pt x="25539" y="67123"/>
                      <a:pt x="26813" y="65599"/>
                    </a:cubicBezTo>
                    <a:cubicBezTo>
                      <a:pt x="27468" y="64814"/>
                      <a:pt x="28171" y="64052"/>
                      <a:pt x="28861" y="63290"/>
                    </a:cubicBezTo>
                    <a:cubicBezTo>
                      <a:pt x="29850" y="62194"/>
                      <a:pt x="30802" y="61051"/>
                      <a:pt x="31659" y="59837"/>
                    </a:cubicBezTo>
                    <a:cubicBezTo>
                      <a:pt x="33493" y="57265"/>
                      <a:pt x="34791" y="54443"/>
                      <a:pt x="35493" y="51348"/>
                    </a:cubicBezTo>
                    <a:cubicBezTo>
                      <a:pt x="35934" y="49419"/>
                      <a:pt x="36172" y="47454"/>
                      <a:pt x="36362" y="45490"/>
                    </a:cubicBezTo>
                    <a:cubicBezTo>
                      <a:pt x="36672" y="42108"/>
                      <a:pt x="36815" y="38703"/>
                      <a:pt x="36946" y="35310"/>
                    </a:cubicBezTo>
                    <a:cubicBezTo>
                      <a:pt x="37041" y="32643"/>
                      <a:pt x="37148" y="29976"/>
                      <a:pt x="37362" y="27321"/>
                    </a:cubicBezTo>
                    <a:cubicBezTo>
                      <a:pt x="37517" y="25368"/>
                      <a:pt x="37696" y="23416"/>
                      <a:pt x="37851" y="21475"/>
                    </a:cubicBezTo>
                    <a:cubicBezTo>
                      <a:pt x="37898" y="20975"/>
                      <a:pt x="37922" y="20487"/>
                      <a:pt x="37958" y="19999"/>
                    </a:cubicBezTo>
                    <a:cubicBezTo>
                      <a:pt x="37958" y="19879"/>
                      <a:pt x="37946" y="19760"/>
                      <a:pt x="37910" y="19653"/>
                    </a:cubicBezTo>
                    <a:cubicBezTo>
                      <a:pt x="37868" y="19528"/>
                      <a:pt x="37758" y="19460"/>
                      <a:pt x="37648" y="19460"/>
                    </a:cubicBezTo>
                    <a:cubicBezTo>
                      <a:pt x="37568" y="19460"/>
                      <a:pt x="37489" y="19495"/>
                      <a:pt x="37434" y="19570"/>
                    </a:cubicBezTo>
                    <a:cubicBezTo>
                      <a:pt x="37291" y="19772"/>
                      <a:pt x="37160" y="19999"/>
                      <a:pt x="37053" y="20225"/>
                    </a:cubicBezTo>
                    <a:cubicBezTo>
                      <a:pt x="36207" y="21892"/>
                      <a:pt x="35386" y="23558"/>
                      <a:pt x="34541" y="25213"/>
                    </a:cubicBezTo>
                    <a:cubicBezTo>
                      <a:pt x="33219" y="27797"/>
                      <a:pt x="31790" y="30333"/>
                      <a:pt x="30350" y="32857"/>
                    </a:cubicBezTo>
                    <a:cubicBezTo>
                      <a:pt x="29230" y="34822"/>
                      <a:pt x="28111" y="36774"/>
                      <a:pt x="27052" y="38763"/>
                    </a:cubicBezTo>
                    <a:cubicBezTo>
                      <a:pt x="25837" y="41037"/>
                      <a:pt x="24920" y="43442"/>
                      <a:pt x="24146" y="45906"/>
                    </a:cubicBezTo>
                    <a:cubicBezTo>
                      <a:pt x="23456" y="48157"/>
                      <a:pt x="22861" y="50431"/>
                      <a:pt x="22456" y="52753"/>
                    </a:cubicBezTo>
                    <a:cubicBezTo>
                      <a:pt x="22039" y="55050"/>
                      <a:pt x="21777" y="57372"/>
                      <a:pt x="21777" y="59706"/>
                    </a:cubicBezTo>
                    <a:cubicBezTo>
                      <a:pt x="21777" y="61087"/>
                      <a:pt x="21860" y="62468"/>
                      <a:pt x="21920" y="63849"/>
                    </a:cubicBezTo>
                    <a:cubicBezTo>
                      <a:pt x="21968" y="65040"/>
                      <a:pt x="22087" y="66218"/>
                      <a:pt x="22218" y="67397"/>
                    </a:cubicBezTo>
                    <a:cubicBezTo>
                      <a:pt x="22349" y="68552"/>
                      <a:pt x="22503" y="69707"/>
                      <a:pt x="22634" y="70862"/>
                    </a:cubicBezTo>
                    <a:cubicBezTo>
                      <a:pt x="22777" y="72100"/>
                      <a:pt x="23015" y="73327"/>
                      <a:pt x="23230" y="74553"/>
                    </a:cubicBezTo>
                    <a:cubicBezTo>
                      <a:pt x="23253" y="74684"/>
                      <a:pt x="23277" y="74827"/>
                      <a:pt x="23277" y="74958"/>
                    </a:cubicBezTo>
                    <a:cubicBezTo>
                      <a:pt x="23277" y="75005"/>
                      <a:pt x="23218" y="75077"/>
                      <a:pt x="23182" y="75089"/>
                    </a:cubicBezTo>
                    <a:cubicBezTo>
                      <a:pt x="23174" y="75091"/>
                      <a:pt x="23164" y="75092"/>
                      <a:pt x="23154" y="75092"/>
                    </a:cubicBezTo>
                    <a:cubicBezTo>
                      <a:pt x="23107" y="75092"/>
                      <a:pt x="23047" y="75070"/>
                      <a:pt x="23027" y="75041"/>
                    </a:cubicBezTo>
                    <a:cubicBezTo>
                      <a:pt x="22849" y="74803"/>
                      <a:pt x="22670" y="74565"/>
                      <a:pt x="22539" y="74303"/>
                    </a:cubicBezTo>
                    <a:cubicBezTo>
                      <a:pt x="21932" y="73148"/>
                      <a:pt x="21396" y="71957"/>
                      <a:pt x="20967" y="70719"/>
                    </a:cubicBezTo>
                    <a:cubicBezTo>
                      <a:pt x="20634" y="69767"/>
                      <a:pt x="20289" y="68826"/>
                      <a:pt x="19979" y="67862"/>
                    </a:cubicBezTo>
                    <a:cubicBezTo>
                      <a:pt x="19777" y="67231"/>
                      <a:pt x="19646" y="66564"/>
                      <a:pt x="19432" y="65921"/>
                    </a:cubicBezTo>
                    <a:cubicBezTo>
                      <a:pt x="19217" y="65242"/>
                      <a:pt x="19074" y="64552"/>
                      <a:pt x="18943" y="63849"/>
                    </a:cubicBezTo>
                    <a:cubicBezTo>
                      <a:pt x="18610" y="62230"/>
                      <a:pt x="18515" y="60599"/>
                      <a:pt x="18551" y="58956"/>
                    </a:cubicBezTo>
                    <a:cubicBezTo>
                      <a:pt x="18574" y="57098"/>
                      <a:pt x="18765" y="55253"/>
                      <a:pt x="18955" y="53395"/>
                    </a:cubicBezTo>
                    <a:cubicBezTo>
                      <a:pt x="19241" y="50609"/>
                      <a:pt x="19491" y="47811"/>
                      <a:pt x="19539" y="45002"/>
                    </a:cubicBezTo>
                    <a:cubicBezTo>
                      <a:pt x="19574" y="43049"/>
                      <a:pt x="19563" y="41096"/>
                      <a:pt x="19515" y="39132"/>
                    </a:cubicBezTo>
                    <a:cubicBezTo>
                      <a:pt x="19491" y="37917"/>
                      <a:pt x="19372" y="36691"/>
                      <a:pt x="19241" y="35477"/>
                    </a:cubicBezTo>
                    <a:cubicBezTo>
                      <a:pt x="19015" y="33381"/>
                      <a:pt x="18610" y="31333"/>
                      <a:pt x="18134" y="29285"/>
                    </a:cubicBezTo>
                    <a:cubicBezTo>
                      <a:pt x="17824" y="27988"/>
                      <a:pt x="17419" y="26702"/>
                      <a:pt x="16967" y="25428"/>
                    </a:cubicBezTo>
                    <a:cubicBezTo>
                      <a:pt x="16348" y="23654"/>
                      <a:pt x="15622" y="21927"/>
                      <a:pt x="14788" y="20249"/>
                    </a:cubicBezTo>
                    <a:cubicBezTo>
                      <a:pt x="13871" y="18379"/>
                      <a:pt x="12812" y="16593"/>
                      <a:pt x="11704" y="14843"/>
                    </a:cubicBezTo>
                    <a:cubicBezTo>
                      <a:pt x="10740" y="13319"/>
                      <a:pt x="9716" y="11843"/>
                      <a:pt x="8645" y="10390"/>
                    </a:cubicBezTo>
                    <a:cubicBezTo>
                      <a:pt x="7049" y="8223"/>
                      <a:pt x="5454" y="6068"/>
                      <a:pt x="3846" y="3901"/>
                    </a:cubicBezTo>
                    <a:cubicBezTo>
                      <a:pt x="3156" y="2973"/>
                      <a:pt x="2465" y="2032"/>
                      <a:pt x="1763" y="1091"/>
                    </a:cubicBezTo>
                    <a:cubicBezTo>
                      <a:pt x="1548" y="806"/>
                      <a:pt x="1334" y="532"/>
                      <a:pt x="1084" y="270"/>
                    </a:cubicBezTo>
                    <a:cubicBezTo>
                      <a:pt x="945" y="122"/>
                      <a:pt x="775" y="0"/>
                      <a:pt x="5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2152925" y="645450"/>
                <a:ext cx="943900" cy="1898275"/>
              </a:xfrm>
              <a:custGeom>
                <a:avLst/>
                <a:gdLst/>
                <a:ahLst/>
                <a:cxnLst/>
                <a:rect l="l" t="t" r="r" b="b"/>
                <a:pathLst>
                  <a:path w="37756" h="75931" extrusionOk="0">
                    <a:moveTo>
                      <a:pt x="371" y="0"/>
                    </a:moveTo>
                    <a:cubicBezTo>
                      <a:pt x="299" y="0"/>
                      <a:pt x="224" y="16"/>
                      <a:pt x="144" y="52"/>
                    </a:cubicBezTo>
                    <a:cubicBezTo>
                      <a:pt x="84" y="75"/>
                      <a:pt x="49" y="111"/>
                      <a:pt x="1" y="147"/>
                    </a:cubicBezTo>
                    <a:cubicBezTo>
                      <a:pt x="1" y="195"/>
                      <a:pt x="1" y="242"/>
                      <a:pt x="1" y="302"/>
                    </a:cubicBezTo>
                    <a:cubicBezTo>
                      <a:pt x="49" y="528"/>
                      <a:pt x="120" y="754"/>
                      <a:pt x="215" y="980"/>
                    </a:cubicBezTo>
                    <a:cubicBezTo>
                      <a:pt x="811" y="2469"/>
                      <a:pt x="1430" y="3945"/>
                      <a:pt x="2025" y="5433"/>
                    </a:cubicBezTo>
                    <a:cubicBezTo>
                      <a:pt x="2704" y="7160"/>
                      <a:pt x="3370" y="8898"/>
                      <a:pt x="4037" y="10624"/>
                    </a:cubicBezTo>
                    <a:cubicBezTo>
                      <a:pt x="4097" y="10791"/>
                      <a:pt x="4132" y="10958"/>
                      <a:pt x="4180" y="11124"/>
                    </a:cubicBezTo>
                    <a:cubicBezTo>
                      <a:pt x="4156" y="11129"/>
                      <a:pt x="4134" y="11131"/>
                      <a:pt x="4113" y="11131"/>
                    </a:cubicBezTo>
                    <a:cubicBezTo>
                      <a:pt x="3966" y="11131"/>
                      <a:pt x="3881" y="11031"/>
                      <a:pt x="3787" y="10958"/>
                    </a:cubicBezTo>
                    <a:cubicBezTo>
                      <a:pt x="2858" y="10255"/>
                      <a:pt x="1906" y="9577"/>
                      <a:pt x="1001" y="8850"/>
                    </a:cubicBezTo>
                    <a:cubicBezTo>
                      <a:pt x="834" y="8719"/>
                      <a:pt x="668" y="8577"/>
                      <a:pt x="513" y="8446"/>
                    </a:cubicBezTo>
                    <a:lnTo>
                      <a:pt x="513" y="8446"/>
                    </a:lnTo>
                    <a:cubicBezTo>
                      <a:pt x="537" y="8779"/>
                      <a:pt x="549" y="9124"/>
                      <a:pt x="572" y="9458"/>
                    </a:cubicBezTo>
                    <a:cubicBezTo>
                      <a:pt x="620" y="9493"/>
                      <a:pt x="668" y="9541"/>
                      <a:pt x="715" y="9577"/>
                    </a:cubicBezTo>
                    <a:cubicBezTo>
                      <a:pt x="1727" y="10410"/>
                      <a:pt x="2775" y="11172"/>
                      <a:pt x="3859" y="11910"/>
                    </a:cubicBezTo>
                    <a:cubicBezTo>
                      <a:pt x="4156" y="12113"/>
                      <a:pt x="4502" y="12291"/>
                      <a:pt x="4704" y="12553"/>
                    </a:cubicBezTo>
                    <a:cubicBezTo>
                      <a:pt x="4918" y="12827"/>
                      <a:pt x="5002" y="13196"/>
                      <a:pt x="5121" y="13530"/>
                    </a:cubicBezTo>
                    <a:cubicBezTo>
                      <a:pt x="5597" y="14851"/>
                      <a:pt x="6061" y="16173"/>
                      <a:pt x="6538" y="17494"/>
                    </a:cubicBezTo>
                    <a:cubicBezTo>
                      <a:pt x="6549" y="17554"/>
                      <a:pt x="6561" y="17613"/>
                      <a:pt x="6573" y="17721"/>
                    </a:cubicBezTo>
                    <a:cubicBezTo>
                      <a:pt x="6442" y="17661"/>
                      <a:pt x="6335" y="17625"/>
                      <a:pt x="6240" y="17566"/>
                    </a:cubicBezTo>
                    <a:cubicBezTo>
                      <a:pt x="4490" y="16399"/>
                      <a:pt x="2739" y="15244"/>
                      <a:pt x="1096" y="13946"/>
                    </a:cubicBezTo>
                    <a:cubicBezTo>
                      <a:pt x="989" y="13875"/>
                      <a:pt x="882" y="13791"/>
                      <a:pt x="775" y="13708"/>
                    </a:cubicBezTo>
                    <a:lnTo>
                      <a:pt x="775" y="13708"/>
                    </a:lnTo>
                    <a:cubicBezTo>
                      <a:pt x="799" y="14030"/>
                      <a:pt x="811" y="14351"/>
                      <a:pt x="823" y="14684"/>
                    </a:cubicBezTo>
                    <a:cubicBezTo>
                      <a:pt x="2597" y="16042"/>
                      <a:pt x="4466" y="17268"/>
                      <a:pt x="6323" y="18518"/>
                    </a:cubicBezTo>
                    <a:cubicBezTo>
                      <a:pt x="6514" y="18649"/>
                      <a:pt x="6728" y="18756"/>
                      <a:pt x="6930" y="18875"/>
                    </a:cubicBezTo>
                    <a:cubicBezTo>
                      <a:pt x="7252" y="19566"/>
                      <a:pt x="8597" y="24090"/>
                      <a:pt x="8681" y="24817"/>
                    </a:cubicBezTo>
                    <a:cubicBezTo>
                      <a:pt x="8573" y="24781"/>
                      <a:pt x="8490" y="24769"/>
                      <a:pt x="8407" y="24721"/>
                    </a:cubicBezTo>
                    <a:cubicBezTo>
                      <a:pt x="7681" y="24293"/>
                      <a:pt x="6942" y="23864"/>
                      <a:pt x="6216" y="23424"/>
                    </a:cubicBezTo>
                    <a:cubicBezTo>
                      <a:pt x="4442" y="22316"/>
                      <a:pt x="2704" y="21150"/>
                      <a:pt x="1001" y="19947"/>
                    </a:cubicBezTo>
                    <a:lnTo>
                      <a:pt x="1001" y="19947"/>
                    </a:lnTo>
                    <a:cubicBezTo>
                      <a:pt x="1013" y="20257"/>
                      <a:pt x="1025" y="20566"/>
                      <a:pt x="1037" y="20876"/>
                    </a:cubicBezTo>
                    <a:cubicBezTo>
                      <a:pt x="2358" y="21804"/>
                      <a:pt x="3704" y="22721"/>
                      <a:pt x="5085" y="23578"/>
                    </a:cubicBezTo>
                    <a:cubicBezTo>
                      <a:pt x="6347" y="24376"/>
                      <a:pt x="7597" y="25162"/>
                      <a:pt x="8919" y="25841"/>
                    </a:cubicBezTo>
                    <a:cubicBezTo>
                      <a:pt x="8954" y="25864"/>
                      <a:pt x="8978" y="25888"/>
                      <a:pt x="9002" y="25912"/>
                    </a:cubicBezTo>
                    <a:cubicBezTo>
                      <a:pt x="9276" y="26638"/>
                      <a:pt x="10800" y="32615"/>
                      <a:pt x="10871" y="33270"/>
                    </a:cubicBezTo>
                    <a:cubicBezTo>
                      <a:pt x="10840" y="33298"/>
                      <a:pt x="10809" y="33308"/>
                      <a:pt x="10780" y="33308"/>
                    </a:cubicBezTo>
                    <a:cubicBezTo>
                      <a:pt x="10721" y="33308"/>
                      <a:pt x="10665" y="33266"/>
                      <a:pt x="10609" y="33234"/>
                    </a:cubicBezTo>
                    <a:cubicBezTo>
                      <a:pt x="9871" y="32782"/>
                      <a:pt x="9121" y="32329"/>
                      <a:pt x="8383" y="31865"/>
                    </a:cubicBezTo>
                    <a:cubicBezTo>
                      <a:pt x="6026" y="30341"/>
                      <a:pt x="3704" y="28769"/>
                      <a:pt x="1454" y="27103"/>
                    </a:cubicBezTo>
                    <a:lnTo>
                      <a:pt x="1454" y="27103"/>
                    </a:lnTo>
                    <a:cubicBezTo>
                      <a:pt x="1477" y="27436"/>
                      <a:pt x="1501" y="27757"/>
                      <a:pt x="1537" y="28079"/>
                    </a:cubicBezTo>
                    <a:cubicBezTo>
                      <a:pt x="1989" y="28400"/>
                      <a:pt x="2430" y="28734"/>
                      <a:pt x="2882" y="29043"/>
                    </a:cubicBezTo>
                    <a:cubicBezTo>
                      <a:pt x="5287" y="30758"/>
                      <a:pt x="7740" y="32389"/>
                      <a:pt x="10276" y="33901"/>
                    </a:cubicBezTo>
                    <a:cubicBezTo>
                      <a:pt x="10478" y="34020"/>
                      <a:pt x="10681" y="34139"/>
                      <a:pt x="10895" y="34246"/>
                    </a:cubicBezTo>
                    <a:cubicBezTo>
                      <a:pt x="11110" y="34354"/>
                      <a:pt x="11229" y="34496"/>
                      <a:pt x="11276" y="34735"/>
                    </a:cubicBezTo>
                    <a:cubicBezTo>
                      <a:pt x="11705" y="36687"/>
                      <a:pt x="12133" y="38640"/>
                      <a:pt x="12550" y="40592"/>
                    </a:cubicBezTo>
                    <a:cubicBezTo>
                      <a:pt x="12574" y="40688"/>
                      <a:pt x="12586" y="40783"/>
                      <a:pt x="12598" y="40938"/>
                    </a:cubicBezTo>
                    <a:cubicBezTo>
                      <a:pt x="12455" y="40890"/>
                      <a:pt x="12348" y="40878"/>
                      <a:pt x="12253" y="40819"/>
                    </a:cubicBezTo>
                    <a:cubicBezTo>
                      <a:pt x="11050" y="40140"/>
                      <a:pt x="9847" y="39437"/>
                      <a:pt x="8645" y="38759"/>
                    </a:cubicBezTo>
                    <a:cubicBezTo>
                      <a:pt x="6645" y="37604"/>
                      <a:pt x="4692" y="36378"/>
                      <a:pt x="2799" y="35068"/>
                    </a:cubicBezTo>
                    <a:lnTo>
                      <a:pt x="2799" y="35068"/>
                    </a:lnTo>
                    <a:cubicBezTo>
                      <a:pt x="2894" y="35437"/>
                      <a:pt x="2989" y="35794"/>
                      <a:pt x="3085" y="36163"/>
                    </a:cubicBezTo>
                    <a:cubicBezTo>
                      <a:pt x="4775" y="37318"/>
                      <a:pt x="6526" y="38378"/>
                      <a:pt x="8300" y="39402"/>
                    </a:cubicBezTo>
                    <a:cubicBezTo>
                      <a:pt x="9788" y="40271"/>
                      <a:pt x="11288" y="41116"/>
                      <a:pt x="12788" y="41985"/>
                    </a:cubicBezTo>
                    <a:cubicBezTo>
                      <a:pt x="12967" y="42521"/>
                      <a:pt x="13896" y="47558"/>
                      <a:pt x="13919" y="48129"/>
                    </a:cubicBezTo>
                    <a:cubicBezTo>
                      <a:pt x="13875" y="48155"/>
                      <a:pt x="13832" y="48165"/>
                      <a:pt x="13790" y="48165"/>
                    </a:cubicBezTo>
                    <a:cubicBezTo>
                      <a:pt x="13677" y="48165"/>
                      <a:pt x="13575" y="48089"/>
                      <a:pt x="13479" y="48046"/>
                    </a:cubicBezTo>
                    <a:cubicBezTo>
                      <a:pt x="12657" y="47665"/>
                      <a:pt x="11812" y="47296"/>
                      <a:pt x="11014" y="46879"/>
                    </a:cubicBezTo>
                    <a:cubicBezTo>
                      <a:pt x="9109" y="45891"/>
                      <a:pt x="7228" y="44867"/>
                      <a:pt x="5383" y="43783"/>
                    </a:cubicBezTo>
                    <a:lnTo>
                      <a:pt x="5383" y="43783"/>
                    </a:lnTo>
                    <a:cubicBezTo>
                      <a:pt x="5418" y="43902"/>
                      <a:pt x="5466" y="44033"/>
                      <a:pt x="5525" y="44140"/>
                    </a:cubicBezTo>
                    <a:cubicBezTo>
                      <a:pt x="5609" y="44379"/>
                      <a:pt x="5692" y="44605"/>
                      <a:pt x="5776" y="44843"/>
                    </a:cubicBezTo>
                    <a:cubicBezTo>
                      <a:pt x="6549" y="45295"/>
                      <a:pt x="7347" y="45736"/>
                      <a:pt x="8133" y="46164"/>
                    </a:cubicBezTo>
                    <a:cubicBezTo>
                      <a:pt x="9633" y="46974"/>
                      <a:pt x="11121" y="47808"/>
                      <a:pt x="12681" y="48486"/>
                    </a:cubicBezTo>
                    <a:cubicBezTo>
                      <a:pt x="13145" y="48701"/>
                      <a:pt x="13622" y="48891"/>
                      <a:pt x="14086" y="49082"/>
                    </a:cubicBezTo>
                    <a:cubicBezTo>
                      <a:pt x="14241" y="49534"/>
                      <a:pt x="15181" y="55368"/>
                      <a:pt x="15205" y="55928"/>
                    </a:cubicBezTo>
                    <a:cubicBezTo>
                      <a:pt x="15167" y="55948"/>
                      <a:pt x="15132" y="55956"/>
                      <a:pt x="15099" y="55956"/>
                    </a:cubicBezTo>
                    <a:cubicBezTo>
                      <a:pt x="14997" y="55956"/>
                      <a:pt x="14914" y="55877"/>
                      <a:pt x="14824" y="55832"/>
                    </a:cubicBezTo>
                    <a:cubicBezTo>
                      <a:pt x="12610" y="54654"/>
                      <a:pt x="10478" y="53344"/>
                      <a:pt x="8466" y="51856"/>
                    </a:cubicBezTo>
                    <a:lnTo>
                      <a:pt x="8466" y="51856"/>
                    </a:lnTo>
                    <a:cubicBezTo>
                      <a:pt x="8657" y="52296"/>
                      <a:pt x="8847" y="52737"/>
                      <a:pt x="9050" y="53177"/>
                    </a:cubicBezTo>
                    <a:cubicBezTo>
                      <a:pt x="10883" y="54463"/>
                      <a:pt x="12812" y="55606"/>
                      <a:pt x="14800" y="56654"/>
                    </a:cubicBezTo>
                    <a:cubicBezTo>
                      <a:pt x="14991" y="56749"/>
                      <a:pt x="15193" y="56844"/>
                      <a:pt x="15408" y="56952"/>
                    </a:cubicBezTo>
                    <a:cubicBezTo>
                      <a:pt x="15753" y="58785"/>
                      <a:pt x="16110" y="60619"/>
                      <a:pt x="16467" y="62488"/>
                    </a:cubicBezTo>
                    <a:cubicBezTo>
                      <a:pt x="16241" y="62476"/>
                      <a:pt x="16098" y="62369"/>
                      <a:pt x="15943" y="62297"/>
                    </a:cubicBezTo>
                    <a:cubicBezTo>
                      <a:pt x="14836" y="61750"/>
                      <a:pt x="13753" y="61154"/>
                      <a:pt x="12693" y="60535"/>
                    </a:cubicBezTo>
                    <a:lnTo>
                      <a:pt x="12693" y="60535"/>
                    </a:lnTo>
                    <a:cubicBezTo>
                      <a:pt x="12919" y="60952"/>
                      <a:pt x="13157" y="61381"/>
                      <a:pt x="13396" y="61797"/>
                    </a:cubicBezTo>
                    <a:cubicBezTo>
                      <a:pt x="13836" y="62035"/>
                      <a:pt x="14277" y="62274"/>
                      <a:pt x="14729" y="62500"/>
                    </a:cubicBezTo>
                    <a:cubicBezTo>
                      <a:pt x="15396" y="62845"/>
                      <a:pt x="16074" y="63178"/>
                      <a:pt x="16777" y="63536"/>
                    </a:cubicBezTo>
                    <a:cubicBezTo>
                      <a:pt x="16860" y="63833"/>
                      <a:pt x="16955" y="64155"/>
                      <a:pt x="17051" y="64476"/>
                    </a:cubicBezTo>
                    <a:cubicBezTo>
                      <a:pt x="17551" y="66155"/>
                      <a:pt x="18289" y="67727"/>
                      <a:pt x="19015" y="69298"/>
                    </a:cubicBezTo>
                    <a:cubicBezTo>
                      <a:pt x="19777" y="70941"/>
                      <a:pt x="20694" y="72477"/>
                      <a:pt x="21682" y="73977"/>
                    </a:cubicBezTo>
                    <a:cubicBezTo>
                      <a:pt x="22159" y="74549"/>
                      <a:pt x="22659" y="75109"/>
                      <a:pt x="23159" y="75668"/>
                    </a:cubicBezTo>
                    <a:cubicBezTo>
                      <a:pt x="23230" y="75751"/>
                      <a:pt x="23313" y="75823"/>
                      <a:pt x="23432" y="75930"/>
                    </a:cubicBezTo>
                    <a:cubicBezTo>
                      <a:pt x="23480" y="75811"/>
                      <a:pt x="23528" y="75751"/>
                      <a:pt x="23528" y="75680"/>
                    </a:cubicBezTo>
                    <a:cubicBezTo>
                      <a:pt x="23552" y="75263"/>
                      <a:pt x="23587" y="74847"/>
                      <a:pt x="23635" y="74430"/>
                    </a:cubicBezTo>
                    <a:cubicBezTo>
                      <a:pt x="23611" y="73096"/>
                      <a:pt x="23575" y="71763"/>
                      <a:pt x="23563" y="70429"/>
                    </a:cubicBezTo>
                    <a:cubicBezTo>
                      <a:pt x="23563" y="69751"/>
                      <a:pt x="23623" y="69084"/>
                      <a:pt x="23659" y="68441"/>
                    </a:cubicBezTo>
                    <a:cubicBezTo>
                      <a:pt x="23742" y="68370"/>
                      <a:pt x="23778" y="68322"/>
                      <a:pt x="23825" y="68298"/>
                    </a:cubicBezTo>
                    <a:cubicBezTo>
                      <a:pt x="24337" y="68084"/>
                      <a:pt x="24826" y="67822"/>
                      <a:pt x="25302" y="67548"/>
                    </a:cubicBezTo>
                    <a:cubicBezTo>
                      <a:pt x="25564" y="67060"/>
                      <a:pt x="25861" y="66596"/>
                      <a:pt x="26195" y="66143"/>
                    </a:cubicBezTo>
                    <a:lnTo>
                      <a:pt x="26195" y="66143"/>
                    </a:lnTo>
                    <a:cubicBezTo>
                      <a:pt x="25742" y="66417"/>
                      <a:pt x="25290" y="66691"/>
                      <a:pt x="24837" y="66953"/>
                    </a:cubicBezTo>
                    <a:cubicBezTo>
                      <a:pt x="24564" y="67119"/>
                      <a:pt x="24290" y="67262"/>
                      <a:pt x="24004" y="67405"/>
                    </a:cubicBezTo>
                    <a:cubicBezTo>
                      <a:pt x="23956" y="67429"/>
                      <a:pt x="23897" y="67429"/>
                      <a:pt x="23813" y="67453"/>
                    </a:cubicBezTo>
                    <a:cubicBezTo>
                      <a:pt x="23802" y="67369"/>
                      <a:pt x="23778" y="67286"/>
                      <a:pt x="23790" y="67215"/>
                    </a:cubicBezTo>
                    <a:cubicBezTo>
                      <a:pt x="23933" y="65917"/>
                      <a:pt x="24135" y="64631"/>
                      <a:pt x="24421" y="63357"/>
                    </a:cubicBezTo>
                    <a:cubicBezTo>
                      <a:pt x="24504" y="63321"/>
                      <a:pt x="24575" y="63286"/>
                      <a:pt x="24647" y="63274"/>
                    </a:cubicBezTo>
                    <a:cubicBezTo>
                      <a:pt x="26659" y="62905"/>
                      <a:pt x="28528" y="62190"/>
                      <a:pt x="30350" y="61297"/>
                    </a:cubicBezTo>
                    <a:lnTo>
                      <a:pt x="30362" y="61297"/>
                    </a:lnTo>
                    <a:cubicBezTo>
                      <a:pt x="30707" y="60857"/>
                      <a:pt x="31052" y="60416"/>
                      <a:pt x="31374" y="59964"/>
                    </a:cubicBezTo>
                    <a:lnTo>
                      <a:pt x="31374" y="59964"/>
                    </a:lnTo>
                    <a:cubicBezTo>
                      <a:pt x="30374" y="60440"/>
                      <a:pt x="29374" y="60940"/>
                      <a:pt x="28350" y="61381"/>
                    </a:cubicBezTo>
                    <a:cubicBezTo>
                      <a:pt x="27338" y="61833"/>
                      <a:pt x="26278" y="62155"/>
                      <a:pt x="25195" y="62405"/>
                    </a:cubicBezTo>
                    <a:cubicBezTo>
                      <a:pt x="25028" y="62452"/>
                      <a:pt x="24861" y="62464"/>
                      <a:pt x="24647" y="62500"/>
                    </a:cubicBezTo>
                    <a:cubicBezTo>
                      <a:pt x="24659" y="62333"/>
                      <a:pt x="24659" y="62226"/>
                      <a:pt x="24683" y="62107"/>
                    </a:cubicBezTo>
                    <a:cubicBezTo>
                      <a:pt x="25111" y="60285"/>
                      <a:pt x="25623" y="58476"/>
                      <a:pt x="26230" y="56678"/>
                    </a:cubicBezTo>
                    <a:cubicBezTo>
                      <a:pt x="26373" y="56654"/>
                      <a:pt x="26504" y="56606"/>
                      <a:pt x="26635" y="56606"/>
                    </a:cubicBezTo>
                    <a:cubicBezTo>
                      <a:pt x="28088" y="56547"/>
                      <a:pt x="29493" y="56225"/>
                      <a:pt x="30886" y="55820"/>
                    </a:cubicBezTo>
                    <a:cubicBezTo>
                      <a:pt x="32053" y="55487"/>
                      <a:pt x="33196" y="55058"/>
                      <a:pt x="34315" y="54594"/>
                    </a:cubicBezTo>
                    <a:cubicBezTo>
                      <a:pt x="34434" y="54285"/>
                      <a:pt x="34553" y="53963"/>
                      <a:pt x="34660" y="53642"/>
                    </a:cubicBezTo>
                    <a:lnTo>
                      <a:pt x="34660" y="53642"/>
                    </a:lnTo>
                    <a:cubicBezTo>
                      <a:pt x="33600" y="54094"/>
                      <a:pt x="32529" y="54523"/>
                      <a:pt x="31445" y="54880"/>
                    </a:cubicBezTo>
                    <a:cubicBezTo>
                      <a:pt x="30160" y="55297"/>
                      <a:pt x="28850" y="55618"/>
                      <a:pt x="27516" y="55797"/>
                    </a:cubicBezTo>
                    <a:cubicBezTo>
                      <a:pt x="27310" y="55828"/>
                      <a:pt x="27104" y="55844"/>
                      <a:pt x="26897" y="55844"/>
                    </a:cubicBezTo>
                    <a:cubicBezTo>
                      <a:pt x="26794" y="55844"/>
                      <a:pt x="26691" y="55840"/>
                      <a:pt x="26588" y="55832"/>
                    </a:cubicBezTo>
                    <a:cubicBezTo>
                      <a:pt x="26659" y="55273"/>
                      <a:pt x="27754" y="52213"/>
                      <a:pt x="28219" y="51225"/>
                    </a:cubicBezTo>
                    <a:cubicBezTo>
                      <a:pt x="28255" y="51201"/>
                      <a:pt x="28314" y="51165"/>
                      <a:pt x="28362" y="51153"/>
                    </a:cubicBezTo>
                    <a:cubicBezTo>
                      <a:pt x="29862" y="50927"/>
                      <a:pt x="31267" y="50403"/>
                      <a:pt x="32660" y="49820"/>
                    </a:cubicBezTo>
                    <a:cubicBezTo>
                      <a:pt x="33743" y="49367"/>
                      <a:pt x="34803" y="48867"/>
                      <a:pt x="35851" y="48343"/>
                    </a:cubicBezTo>
                    <a:cubicBezTo>
                      <a:pt x="35886" y="48046"/>
                      <a:pt x="35922" y="47748"/>
                      <a:pt x="35958" y="47450"/>
                    </a:cubicBezTo>
                    <a:lnTo>
                      <a:pt x="35958" y="47450"/>
                    </a:lnTo>
                    <a:cubicBezTo>
                      <a:pt x="35255" y="47796"/>
                      <a:pt x="34553" y="48141"/>
                      <a:pt x="33839" y="48486"/>
                    </a:cubicBezTo>
                    <a:cubicBezTo>
                      <a:pt x="32719" y="49022"/>
                      <a:pt x="31576" y="49498"/>
                      <a:pt x="30386" y="49891"/>
                    </a:cubicBezTo>
                    <a:cubicBezTo>
                      <a:pt x="29898" y="50058"/>
                      <a:pt x="29398" y="50177"/>
                      <a:pt x="28897" y="50308"/>
                    </a:cubicBezTo>
                    <a:cubicBezTo>
                      <a:pt x="28856" y="50320"/>
                      <a:pt x="28811" y="50323"/>
                      <a:pt x="28763" y="50323"/>
                    </a:cubicBezTo>
                    <a:cubicBezTo>
                      <a:pt x="28716" y="50323"/>
                      <a:pt x="28665" y="50320"/>
                      <a:pt x="28612" y="50320"/>
                    </a:cubicBezTo>
                    <a:cubicBezTo>
                      <a:pt x="28719" y="49760"/>
                      <a:pt x="30017" y="46498"/>
                      <a:pt x="30767" y="44950"/>
                    </a:cubicBezTo>
                    <a:cubicBezTo>
                      <a:pt x="30814" y="44926"/>
                      <a:pt x="30886" y="44879"/>
                      <a:pt x="30957" y="44867"/>
                    </a:cubicBezTo>
                    <a:cubicBezTo>
                      <a:pt x="32469" y="44617"/>
                      <a:pt x="33898" y="44081"/>
                      <a:pt x="35291" y="43450"/>
                    </a:cubicBezTo>
                    <a:cubicBezTo>
                      <a:pt x="35648" y="43295"/>
                      <a:pt x="36005" y="43128"/>
                      <a:pt x="36375" y="42974"/>
                    </a:cubicBezTo>
                    <a:cubicBezTo>
                      <a:pt x="36386" y="42688"/>
                      <a:pt x="36410" y="42414"/>
                      <a:pt x="36422" y="42128"/>
                    </a:cubicBezTo>
                    <a:lnTo>
                      <a:pt x="36422" y="42128"/>
                    </a:lnTo>
                    <a:cubicBezTo>
                      <a:pt x="35684" y="42462"/>
                      <a:pt x="34946" y="42795"/>
                      <a:pt x="34196" y="43117"/>
                    </a:cubicBezTo>
                    <a:cubicBezTo>
                      <a:pt x="33374" y="43474"/>
                      <a:pt x="32529" y="43759"/>
                      <a:pt x="31660" y="43962"/>
                    </a:cubicBezTo>
                    <a:cubicBezTo>
                      <a:pt x="31529" y="43986"/>
                      <a:pt x="31398" y="44009"/>
                      <a:pt x="31219" y="44045"/>
                    </a:cubicBezTo>
                    <a:cubicBezTo>
                      <a:pt x="31231" y="43926"/>
                      <a:pt x="31219" y="43843"/>
                      <a:pt x="31243" y="43783"/>
                    </a:cubicBezTo>
                    <a:cubicBezTo>
                      <a:pt x="31838" y="42378"/>
                      <a:pt x="32446" y="40985"/>
                      <a:pt x="33053" y="39557"/>
                    </a:cubicBezTo>
                    <a:cubicBezTo>
                      <a:pt x="33327" y="39473"/>
                      <a:pt x="33600" y="39378"/>
                      <a:pt x="33886" y="39295"/>
                    </a:cubicBezTo>
                    <a:cubicBezTo>
                      <a:pt x="34827" y="39021"/>
                      <a:pt x="35732" y="38664"/>
                      <a:pt x="36637" y="38283"/>
                    </a:cubicBezTo>
                    <a:lnTo>
                      <a:pt x="36672" y="37425"/>
                    </a:lnTo>
                    <a:lnTo>
                      <a:pt x="36672" y="37425"/>
                    </a:lnTo>
                    <a:cubicBezTo>
                      <a:pt x="36136" y="37652"/>
                      <a:pt x="35613" y="37878"/>
                      <a:pt x="35077" y="38104"/>
                    </a:cubicBezTo>
                    <a:cubicBezTo>
                      <a:pt x="34672" y="38271"/>
                      <a:pt x="34255" y="38390"/>
                      <a:pt x="33839" y="38533"/>
                    </a:cubicBezTo>
                    <a:cubicBezTo>
                      <a:pt x="33731" y="38568"/>
                      <a:pt x="33624" y="38568"/>
                      <a:pt x="33458" y="38592"/>
                    </a:cubicBezTo>
                    <a:cubicBezTo>
                      <a:pt x="33493" y="38449"/>
                      <a:pt x="33517" y="38354"/>
                      <a:pt x="33553" y="38271"/>
                    </a:cubicBezTo>
                    <a:cubicBezTo>
                      <a:pt x="33922" y="37140"/>
                      <a:pt x="34303" y="36020"/>
                      <a:pt x="34684" y="34889"/>
                    </a:cubicBezTo>
                    <a:cubicBezTo>
                      <a:pt x="34743" y="34699"/>
                      <a:pt x="34815" y="34532"/>
                      <a:pt x="35041" y="34461"/>
                    </a:cubicBezTo>
                    <a:cubicBezTo>
                      <a:pt x="35648" y="34282"/>
                      <a:pt x="36232" y="34032"/>
                      <a:pt x="36803" y="33746"/>
                    </a:cubicBezTo>
                    <a:cubicBezTo>
                      <a:pt x="36815" y="33461"/>
                      <a:pt x="36827" y="33175"/>
                      <a:pt x="36839" y="32889"/>
                    </a:cubicBezTo>
                    <a:lnTo>
                      <a:pt x="36839" y="32889"/>
                    </a:lnTo>
                    <a:cubicBezTo>
                      <a:pt x="36506" y="33056"/>
                      <a:pt x="36172" y="33211"/>
                      <a:pt x="35839" y="33377"/>
                    </a:cubicBezTo>
                    <a:cubicBezTo>
                      <a:pt x="35613" y="33484"/>
                      <a:pt x="35374" y="33568"/>
                      <a:pt x="35136" y="33639"/>
                    </a:cubicBezTo>
                    <a:cubicBezTo>
                      <a:pt x="35113" y="33568"/>
                      <a:pt x="35077" y="33532"/>
                      <a:pt x="35077" y="33508"/>
                    </a:cubicBezTo>
                    <a:cubicBezTo>
                      <a:pt x="35494" y="31734"/>
                      <a:pt x="35910" y="29960"/>
                      <a:pt x="36327" y="28222"/>
                    </a:cubicBezTo>
                    <a:cubicBezTo>
                      <a:pt x="36601" y="28055"/>
                      <a:pt x="36863" y="27888"/>
                      <a:pt x="37137" y="27734"/>
                    </a:cubicBezTo>
                    <a:cubicBezTo>
                      <a:pt x="37148" y="27591"/>
                      <a:pt x="37148" y="27460"/>
                      <a:pt x="37160" y="27317"/>
                    </a:cubicBezTo>
                    <a:cubicBezTo>
                      <a:pt x="37184" y="27150"/>
                      <a:pt x="37196" y="26984"/>
                      <a:pt x="37208" y="26817"/>
                    </a:cubicBezTo>
                    <a:lnTo>
                      <a:pt x="37208" y="26817"/>
                    </a:lnTo>
                    <a:cubicBezTo>
                      <a:pt x="37125" y="26865"/>
                      <a:pt x="37053" y="26924"/>
                      <a:pt x="36970" y="26972"/>
                    </a:cubicBezTo>
                    <a:cubicBezTo>
                      <a:pt x="36890" y="27025"/>
                      <a:pt x="36811" y="27097"/>
                      <a:pt x="36702" y="27097"/>
                    </a:cubicBezTo>
                    <a:cubicBezTo>
                      <a:pt x="36664" y="27097"/>
                      <a:pt x="36623" y="27088"/>
                      <a:pt x="36577" y="27067"/>
                    </a:cubicBezTo>
                    <a:cubicBezTo>
                      <a:pt x="36589" y="26924"/>
                      <a:pt x="36613" y="26769"/>
                      <a:pt x="36648" y="26626"/>
                    </a:cubicBezTo>
                    <a:cubicBezTo>
                      <a:pt x="37029" y="24840"/>
                      <a:pt x="37339" y="23055"/>
                      <a:pt x="37565" y="21245"/>
                    </a:cubicBezTo>
                    <a:cubicBezTo>
                      <a:pt x="37613" y="20923"/>
                      <a:pt x="37672" y="20590"/>
                      <a:pt x="37744" y="20268"/>
                    </a:cubicBezTo>
                    <a:cubicBezTo>
                      <a:pt x="37744" y="20173"/>
                      <a:pt x="37756" y="20090"/>
                      <a:pt x="37756" y="19995"/>
                    </a:cubicBezTo>
                    <a:cubicBezTo>
                      <a:pt x="37756" y="19876"/>
                      <a:pt x="37756" y="19756"/>
                      <a:pt x="37720" y="19649"/>
                    </a:cubicBezTo>
                    <a:cubicBezTo>
                      <a:pt x="37678" y="19525"/>
                      <a:pt x="37564" y="19456"/>
                      <a:pt x="37452" y="19456"/>
                    </a:cubicBezTo>
                    <a:cubicBezTo>
                      <a:pt x="37372" y="19456"/>
                      <a:pt x="37293" y="19491"/>
                      <a:pt x="37244" y="19566"/>
                    </a:cubicBezTo>
                    <a:cubicBezTo>
                      <a:pt x="37172" y="19661"/>
                      <a:pt x="37113" y="19756"/>
                      <a:pt x="37053" y="19852"/>
                    </a:cubicBezTo>
                    <a:cubicBezTo>
                      <a:pt x="37041" y="19899"/>
                      <a:pt x="37029" y="19947"/>
                      <a:pt x="37018" y="19995"/>
                    </a:cubicBezTo>
                    <a:cubicBezTo>
                      <a:pt x="36934" y="20447"/>
                      <a:pt x="36863" y="20888"/>
                      <a:pt x="36803" y="21340"/>
                    </a:cubicBezTo>
                    <a:cubicBezTo>
                      <a:pt x="36601" y="22912"/>
                      <a:pt x="36339" y="24471"/>
                      <a:pt x="36005" y="26019"/>
                    </a:cubicBezTo>
                    <a:cubicBezTo>
                      <a:pt x="35970" y="26210"/>
                      <a:pt x="35922" y="26400"/>
                      <a:pt x="35886" y="26567"/>
                    </a:cubicBezTo>
                    <a:cubicBezTo>
                      <a:pt x="35859" y="26575"/>
                      <a:pt x="35837" y="26578"/>
                      <a:pt x="35819" y="26578"/>
                    </a:cubicBezTo>
                    <a:cubicBezTo>
                      <a:pt x="35722" y="26578"/>
                      <a:pt x="35726" y="26488"/>
                      <a:pt x="35696" y="26448"/>
                    </a:cubicBezTo>
                    <a:cubicBezTo>
                      <a:pt x="35660" y="26376"/>
                      <a:pt x="35624" y="26305"/>
                      <a:pt x="35601" y="26233"/>
                    </a:cubicBezTo>
                    <a:cubicBezTo>
                      <a:pt x="35327" y="25567"/>
                      <a:pt x="35077" y="24888"/>
                      <a:pt x="34851" y="24209"/>
                    </a:cubicBezTo>
                    <a:cubicBezTo>
                      <a:pt x="34696" y="24507"/>
                      <a:pt x="34541" y="24817"/>
                      <a:pt x="34386" y="25126"/>
                    </a:cubicBezTo>
                    <a:cubicBezTo>
                      <a:pt x="34696" y="25995"/>
                      <a:pt x="35041" y="26865"/>
                      <a:pt x="35422" y="27722"/>
                    </a:cubicBezTo>
                    <a:cubicBezTo>
                      <a:pt x="35517" y="27948"/>
                      <a:pt x="35565" y="28162"/>
                      <a:pt x="35505" y="28412"/>
                    </a:cubicBezTo>
                    <a:cubicBezTo>
                      <a:pt x="35148" y="29912"/>
                      <a:pt x="34803" y="31413"/>
                      <a:pt x="34446" y="32913"/>
                    </a:cubicBezTo>
                    <a:cubicBezTo>
                      <a:pt x="34422" y="33008"/>
                      <a:pt x="34386" y="33091"/>
                      <a:pt x="34351" y="33163"/>
                    </a:cubicBezTo>
                    <a:cubicBezTo>
                      <a:pt x="34342" y="33164"/>
                      <a:pt x="34333" y="33164"/>
                      <a:pt x="34325" y="33164"/>
                    </a:cubicBezTo>
                    <a:cubicBezTo>
                      <a:pt x="34196" y="33164"/>
                      <a:pt x="34194" y="33075"/>
                      <a:pt x="34172" y="33008"/>
                    </a:cubicBezTo>
                    <a:cubicBezTo>
                      <a:pt x="33672" y="31889"/>
                      <a:pt x="33279" y="30734"/>
                      <a:pt x="32922" y="29555"/>
                    </a:cubicBezTo>
                    <a:cubicBezTo>
                      <a:pt x="32815" y="29186"/>
                      <a:pt x="32719" y="28829"/>
                      <a:pt x="32612" y="28460"/>
                    </a:cubicBezTo>
                    <a:cubicBezTo>
                      <a:pt x="32446" y="28769"/>
                      <a:pt x="32267" y="29079"/>
                      <a:pt x="32100" y="29389"/>
                    </a:cubicBezTo>
                    <a:cubicBezTo>
                      <a:pt x="32303" y="30115"/>
                      <a:pt x="32529" y="30841"/>
                      <a:pt x="32803" y="31556"/>
                    </a:cubicBezTo>
                    <a:cubicBezTo>
                      <a:pt x="33136" y="32425"/>
                      <a:pt x="33493" y="33282"/>
                      <a:pt x="33862" y="34127"/>
                    </a:cubicBezTo>
                    <a:cubicBezTo>
                      <a:pt x="33958" y="34354"/>
                      <a:pt x="34017" y="34568"/>
                      <a:pt x="33934" y="34806"/>
                    </a:cubicBezTo>
                    <a:cubicBezTo>
                      <a:pt x="33529" y="35985"/>
                      <a:pt x="33124" y="37163"/>
                      <a:pt x="32719" y="38342"/>
                    </a:cubicBezTo>
                    <a:cubicBezTo>
                      <a:pt x="32696" y="38414"/>
                      <a:pt x="32636" y="38473"/>
                      <a:pt x="32612" y="38521"/>
                    </a:cubicBezTo>
                    <a:cubicBezTo>
                      <a:pt x="32422" y="38497"/>
                      <a:pt x="32410" y="38354"/>
                      <a:pt x="32362" y="38259"/>
                    </a:cubicBezTo>
                    <a:cubicBezTo>
                      <a:pt x="31517" y="36568"/>
                      <a:pt x="30719" y="34854"/>
                      <a:pt x="30017" y="33103"/>
                    </a:cubicBezTo>
                    <a:cubicBezTo>
                      <a:pt x="29862" y="33365"/>
                      <a:pt x="29707" y="33627"/>
                      <a:pt x="29552" y="33901"/>
                    </a:cubicBezTo>
                    <a:cubicBezTo>
                      <a:pt x="29743" y="34342"/>
                      <a:pt x="29933" y="34782"/>
                      <a:pt x="30124" y="35235"/>
                    </a:cubicBezTo>
                    <a:cubicBezTo>
                      <a:pt x="30731" y="36604"/>
                      <a:pt x="31410" y="37949"/>
                      <a:pt x="32065" y="39295"/>
                    </a:cubicBezTo>
                    <a:cubicBezTo>
                      <a:pt x="32160" y="39485"/>
                      <a:pt x="32207" y="39640"/>
                      <a:pt x="32112" y="39854"/>
                    </a:cubicBezTo>
                    <a:cubicBezTo>
                      <a:pt x="31564" y="41116"/>
                      <a:pt x="31017" y="42390"/>
                      <a:pt x="30469" y="43664"/>
                    </a:cubicBezTo>
                    <a:cubicBezTo>
                      <a:pt x="30445" y="43712"/>
                      <a:pt x="30398" y="43759"/>
                      <a:pt x="30338" y="43831"/>
                    </a:cubicBezTo>
                    <a:cubicBezTo>
                      <a:pt x="30255" y="43700"/>
                      <a:pt x="30171" y="43593"/>
                      <a:pt x="30112" y="43486"/>
                    </a:cubicBezTo>
                    <a:cubicBezTo>
                      <a:pt x="29136" y="41628"/>
                      <a:pt x="28207" y="39759"/>
                      <a:pt x="27350" y="37842"/>
                    </a:cubicBezTo>
                    <a:cubicBezTo>
                      <a:pt x="27207" y="38116"/>
                      <a:pt x="27052" y="38390"/>
                      <a:pt x="26909" y="38664"/>
                    </a:cubicBezTo>
                    <a:cubicBezTo>
                      <a:pt x="27731" y="40450"/>
                      <a:pt x="28600" y="42224"/>
                      <a:pt x="29528" y="43974"/>
                    </a:cubicBezTo>
                    <a:cubicBezTo>
                      <a:pt x="29671" y="44236"/>
                      <a:pt x="29814" y="44486"/>
                      <a:pt x="29981" y="44783"/>
                    </a:cubicBezTo>
                    <a:cubicBezTo>
                      <a:pt x="29278" y="46510"/>
                      <a:pt x="28552" y="48260"/>
                      <a:pt x="27802" y="50082"/>
                    </a:cubicBezTo>
                    <a:cubicBezTo>
                      <a:pt x="27659" y="49879"/>
                      <a:pt x="27552" y="49736"/>
                      <a:pt x="27469" y="49593"/>
                    </a:cubicBezTo>
                    <a:cubicBezTo>
                      <a:pt x="26552" y="48081"/>
                      <a:pt x="25778" y="46510"/>
                      <a:pt x="25087" y="44879"/>
                    </a:cubicBezTo>
                    <a:cubicBezTo>
                      <a:pt x="24933" y="44533"/>
                      <a:pt x="24790" y="44188"/>
                      <a:pt x="24635" y="43831"/>
                    </a:cubicBezTo>
                    <a:cubicBezTo>
                      <a:pt x="24516" y="44176"/>
                      <a:pt x="24397" y="44510"/>
                      <a:pt x="24290" y="44855"/>
                    </a:cubicBezTo>
                    <a:cubicBezTo>
                      <a:pt x="24647" y="45664"/>
                      <a:pt x="25004" y="46474"/>
                      <a:pt x="25373" y="47284"/>
                    </a:cubicBezTo>
                    <a:cubicBezTo>
                      <a:pt x="25957" y="48558"/>
                      <a:pt x="26671" y="49760"/>
                      <a:pt x="27469" y="50963"/>
                    </a:cubicBezTo>
                    <a:cubicBezTo>
                      <a:pt x="27278" y="51463"/>
                      <a:pt x="27088" y="51987"/>
                      <a:pt x="26897" y="52499"/>
                    </a:cubicBezTo>
                    <a:cubicBezTo>
                      <a:pt x="26707" y="52999"/>
                      <a:pt x="26528" y="53511"/>
                      <a:pt x="26350" y="54011"/>
                    </a:cubicBezTo>
                    <a:cubicBezTo>
                      <a:pt x="26159" y="54523"/>
                      <a:pt x="26004" y="55047"/>
                      <a:pt x="25778" y="55582"/>
                    </a:cubicBezTo>
                    <a:cubicBezTo>
                      <a:pt x="25540" y="55428"/>
                      <a:pt x="25445" y="55225"/>
                      <a:pt x="25326" y="55058"/>
                    </a:cubicBezTo>
                    <a:cubicBezTo>
                      <a:pt x="24528" y="53939"/>
                      <a:pt x="23897" y="52737"/>
                      <a:pt x="23325" y="51498"/>
                    </a:cubicBezTo>
                    <a:cubicBezTo>
                      <a:pt x="23135" y="51082"/>
                      <a:pt x="22944" y="50677"/>
                      <a:pt x="22766" y="50260"/>
                    </a:cubicBezTo>
                    <a:cubicBezTo>
                      <a:pt x="22670" y="50677"/>
                      <a:pt x="22575" y="51082"/>
                      <a:pt x="22492" y="51487"/>
                    </a:cubicBezTo>
                    <a:cubicBezTo>
                      <a:pt x="22861" y="52284"/>
                      <a:pt x="23242" y="53058"/>
                      <a:pt x="23671" y="53820"/>
                    </a:cubicBezTo>
                    <a:cubicBezTo>
                      <a:pt x="24183" y="54761"/>
                      <a:pt x="24778" y="55654"/>
                      <a:pt x="25457" y="56463"/>
                    </a:cubicBezTo>
                    <a:cubicBezTo>
                      <a:pt x="24909" y="58392"/>
                      <a:pt x="24373" y="60297"/>
                      <a:pt x="23825" y="62262"/>
                    </a:cubicBezTo>
                    <a:cubicBezTo>
                      <a:pt x="23683" y="62119"/>
                      <a:pt x="23552" y="62000"/>
                      <a:pt x="23432" y="61869"/>
                    </a:cubicBezTo>
                    <a:cubicBezTo>
                      <a:pt x="22766" y="61107"/>
                      <a:pt x="22170" y="60297"/>
                      <a:pt x="21575" y="59464"/>
                    </a:cubicBezTo>
                    <a:cubicBezTo>
                      <a:pt x="21575" y="59547"/>
                      <a:pt x="21575" y="59619"/>
                      <a:pt x="21575" y="59702"/>
                    </a:cubicBezTo>
                    <a:cubicBezTo>
                      <a:pt x="21575" y="60047"/>
                      <a:pt x="21587" y="60392"/>
                      <a:pt x="21587" y="60738"/>
                    </a:cubicBezTo>
                    <a:cubicBezTo>
                      <a:pt x="21670" y="60857"/>
                      <a:pt x="21754" y="60964"/>
                      <a:pt x="21849" y="61071"/>
                    </a:cubicBezTo>
                    <a:cubicBezTo>
                      <a:pt x="22135" y="61452"/>
                      <a:pt x="22432" y="61821"/>
                      <a:pt x="22730" y="62190"/>
                    </a:cubicBezTo>
                    <a:cubicBezTo>
                      <a:pt x="23040" y="62547"/>
                      <a:pt x="23361" y="62893"/>
                      <a:pt x="23623" y="63190"/>
                    </a:cubicBezTo>
                    <a:cubicBezTo>
                      <a:pt x="23421" y="64560"/>
                      <a:pt x="23218" y="65845"/>
                      <a:pt x="23028" y="67131"/>
                    </a:cubicBezTo>
                    <a:cubicBezTo>
                      <a:pt x="23016" y="67191"/>
                      <a:pt x="22956" y="67250"/>
                      <a:pt x="22909" y="67358"/>
                    </a:cubicBezTo>
                    <a:cubicBezTo>
                      <a:pt x="22682" y="67084"/>
                      <a:pt x="22480" y="66869"/>
                      <a:pt x="22313" y="66631"/>
                    </a:cubicBezTo>
                    <a:cubicBezTo>
                      <a:pt x="22159" y="66417"/>
                      <a:pt x="22016" y="66203"/>
                      <a:pt x="21873" y="65976"/>
                    </a:cubicBezTo>
                    <a:lnTo>
                      <a:pt x="21873" y="65976"/>
                    </a:lnTo>
                    <a:cubicBezTo>
                      <a:pt x="21908" y="66453"/>
                      <a:pt x="21968" y="66917"/>
                      <a:pt x="22016" y="67393"/>
                    </a:cubicBezTo>
                    <a:cubicBezTo>
                      <a:pt x="22016" y="67417"/>
                      <a:pt x="22016" y="67441"/>
                      <a:pt x="22028" y="67465"/>
                    </a:cubicBezTo>
                    <a:cubicBezTo>
                      <a:pt x="22278" y="67774"/>
                      <a:pt x="22540" y="68072"/>
                      <a:pt x="22825" y="68358"/>
                    </a:cubicBezTo>
                    <a:cubicBezTo>
                      <a:pt x="22849" y="68393"/>
                      <a:pt x="22861" y="68429"/>
                      <a:pt x="22897" y="68477"/>
                    </a:cubicBezTo>
                    <a:cubicBezTo>
                      <a:pt x="22861" y="69096"/>
                      <a:pt x="22825" y="69727"/>
                      <a:pt x="22813" y="70358"/>
                    </a:cubicBezTo>
                    <a:cubicBezTo>
                      <a:pt x="22801" y="71001"/>
                      <a:pt x="22825" y="71656"/>
                      <a:pt x="22813" y="72311"/>
                    </a:cubicBezTo>
                    <a:cubicBezTo>
                      <a:pt x="22813" y="72727"/>
                      <a:pt x="22849" y="73132"/>
                      <a:pt x="22849" y="73561"/>
                    </a:cubicBezTo>
                    <a:cubicBezTo>
                      <a:pt x="22909" y="73882"/>
                      <a:pt x="22980" y="74216"/>
                      <a:pt x="23040" y="74549"/>
                    </a:cubicBezTo>
                    <a:cubicBezTo>
                      <a:pt x="23063" y="74680"/>
                      <a:pt x="23075" y="74823"/>
                      <a:pt x="23075" y="74954"/>
                    </a:cubicBezTo>
                    <a:cubicBezTo>
                      <a:pt x="23075" y="75001"/>
                      <a:pt x="23016" y="75073"/>
                      <a:pt x="22980" y="75085"/>
                    </a:cubicBezTo>
                    <a:cubicBezTo>
                      <a:pt x="22972" y="75087"/>
                      <a:pt x="22962" y="75088"/>
                      <a:pt x="22952" y="75088"/>
                    </a:cubicBezTo>
                    <a:cubicBezTo>
                      <a:pt x="22905" y="75088"/>
                      <a:pt x="22845" y="75066"/>
                      <a:pt x="22825" y="75037"/>
                    </a:cubicBezTo>
                    <a:cubicBezTo>
                      <a:pt x="22659" y="74799"/>
                      <a:pt x="22480" y="74561"/>
                      <a:pt x="22337" y="74299"/>
                    </a:cubicBezTo>
                    <a:cubicBezTo>
                      <a:pt x="21920" y="73501"/>
                      <a:pt x="21539" y="72692"/>
                      <a:pt x="21194" y="71858"/>
                    </a:cubicBezTo>
                    <a:cubicBezTo>
                      <a:pt x="19599" y="69108"/>
                      <a:pt x="17777" y="65048"/>
                      <a:pt x="17444" y="63083"/>
                    </a:cubicBezTo>
                    <a:cubicBezTo>
                      <a:pt x="17801" y="62631"/>
                      <a:pt x="18122" y="62166"/>
                      <a:pt x="18432" y="61678"/>
                    </a:cubicBezTo>
                    <a:cubicBezTo>
                      <a:pt x="18396" y="61262"/>
                      <a:pt x="18372" y="60833"/>
                      <a:pt x="18360" y="60404"/>
                    </a:cubicBezTo>
                    <a:cubicBezTo>
                      <a:pt x="18015" y="60952"/>
                      <a:pt x="17670" y="61512"/>
                      <a:pt x="17301" y="62035"/>
                    </a:cubicBezTo>
                    <a:cubicBezTo>
                      <a:pt x="17110" y="62035"/>
                      <a:pt x="17110" y="61916"/>
                      <a:pt x="17086" y="61833"/>
                    </a:cubicBezTo>
                    <a:cubicBezTo>
                      <a:pt x="16955" y="61214"/>
                      <a:pt x="16825" y="60595"/>
                      <a:pt x="16705" y="59964"/>
                    </a:cubicBezTo>
                    <a:cubicBezTo>
                      <a:pt x="16539" y="59095"/>
                      <a:pt x="16384" y="58214"/>
                      <a:pt x="16229" y="57344"/>
                    </a:cubicBezTo>
                    <a:cubicBezTo>
                      <a:pt x="16193" y="57166"/>
                      <a:pt x="16170" y="56987"/>
                      <a:pt x="16146" y="56832"/>
                    </a:cubicBezTo>
                    <a:cubicBezTo>
                      <a:pt x="16455" y="56392"/>
                      <a:pt x="16753" y="55975"/>
                      <a:pt x="17039" y="55547"/>
                    </a:cubicBezTo>
                    <a:cubicBezTo>
                      <a:pt x="17717" y="54487"/>
                      <a:pt x="18325" y="53380"/>
                      <a:pt x="18860" y="52249"/>
                    </a:cubicBezTo>
                    <a:cubicBezTo>
                      <a:pt x="18944" y="51475"/>
                      <a:pt x="19015" y="50701"/>
                      <a:pt x="19075" y="49939"/>
                    </a:cubicBezTo>
                    <a:lnTo>
                      <a:pt x="19075" y="49939"/>
                    </a:lnTo>
                    <a:cubicBezTo>
                      <a:pt x="18932" y="50272"/>
                      <a:pt x="18789" y="50617"/>
                      <a:pt x="18634" y="50951"/>
                    </a:cubicBezTo>
                    <a:cubicBezTo>
                      <a:pt x="18015" y="52403"/>
                      <a:pt x="17265" y="53808"/>
                      <a:pt x="16408" y="55142"/>
                    </a:cubicBezTo>
                    <a:cubicBezTo>
                      <a:pt x="16313" y="55308"/>
                      <a:pt x="16193" y="55451"/>
                      <a:pt x="16086" y="55606"/>
                    </a:cubicBezTo>
                    <a:cubicBezTo>
                      <a:pt x="15884" y="55523"/>
                      <a:pt x="15908" y="55368"/>
                      <a:pt x="15896" y="55249"/>
                    </a:cubicBezTo>
                    <a:cubicBezTo>
                      <a:pt x="15610" y="53546"/>
                      <a:pt x="15336" y="51844"/>
                      <a:pt x="15050" y="50153"/>
                    </a:cubicBezTo>
                    <a:cubicBezTo>
                      <a:pt x="14991" y="49736"/>
                      <a:pt x="14920" y="49332"/>
                      <a:pt x="14848" y="48903"/>
                    </a:cubicBezTo>
                    <a:cubicBezTo>
                      <a:pt x="14931" y="48831"/>
                      <a:pt x="14991" y="48760"/>
                      <a:pt x="15062" y="48689"/>
                    </a:cubicBezTo>
                    <a:cubicBezTo>
                      <a:pt x="16241" y="47546"/>
                      <a:pt x="17289" y="46272"/>
                      <a:pt x="18122" y="44855"/>
                    </a:cubicBezTo>
                    <a:cubicBezTo>
                      <a:pt x="18551" y="44152"/>
                      <a:pt x="18956" y="43438"/>
                      <a:pt x="19349" y="42724"/>
                    </a:cubicBezTo>
                    <a:cubicBezTo>
                      <a:pt x="19349" y="42224"/>
                      <a:pt x="19349" y="41735"/>
                      <a:pt x="19349" y="41235"/>
                    </a:cubicBezTo>
                    <a:cubicBezTo>
                      <a:pt x="18825" y="42164"/>
                      <a:pt x="18301" y="43105"/>
                      <a:pt x="17765" y="44021"/>
                    </a:cubicBezTo>
                    <a:cubicBezTo>
                      <a:pt x="17015" y="45331"/>
                      <a:pt x="16110" y="46534"/>
                      <a:pt x="15062" y="47629"/>
                    </a:cubicBezTo>
                    <a:cubicBezTo>
                      <a:pt x="14979" y="47724"/>
                      <a:pt x="14872" y="47796"/>
                      <a:pt x="14789" y="47879"/>
                    </a:cubicBezTo>
                    <a:cubicBezTo>
                      <a:pt x="14729" y="47855"/>
                      <a:pt x="14705" y="47855"/>
                      <a:pt x="14693" y="47831"/>
                    </a:cubicBezTo>
                    <a:cubicBezTo>
                      <a:pt x="14681" y="47819"/>
                      <a:pt x="14669" y="47808"/>
                      <a:pt x="14669" y="47784"/>
                    </a:cubicBezTo>
                    <a:cubicBezTo>
                      <a:pt x="14288" y="45760"/>
                      <a:pt x="13919" y="43736"/>
                      <a:pt x="13550" y="41712"/>
                    </a:cubicBezTo>
                    <a:cubicBezTo>
                      <a:pt x="13538" y="41640"/>
                      <a:pt x="13550" y="41557"/>
                      <a:pt x="13538" y="41473"/>
                    </a:cubicBezTo>
                    <a:cubicBezTo>
                      <a:pt x="13741" y="41247"/>
                      <a:pt x="13931" y="41033"/>
                      <a:pt x="14134" y="40807"/>
                    </a:cubicBezTo>
                    <a:cubicBezTo>
                      <a:pt x="15336" y="39426"/>
                      <a:pt x="16301" y="37878"/>
                      <a:pt x="17086" y="36235"/>
                    </a:cubicBezTo>
                    <a:cubicBezTo>
                      <a:pt x="17396" y="35616"/>
                      <a:pt x="17682" y="34985"/>
                      <a:pt x="17932" y="34342"/>
                    </a:cubicBezTo>
                    <a:cubicBezTo>
                      <a:pt x="18158" y="33746"/>
                      <a:pt x="18384" y="33151"/>
                      <a:pt x="18610" y="32568"/>
                    </a:cubicBezTo>
                    <a:cubicBezTo>
                      <a:pt x="18527" y="32103"/>
                      <a:pt x="18432" y="31639"/>
                      <a:pt x="18337" y="31175"/>
                    </a:cubicBezTo>
                    <a:cubicBezTo>
                      <a:pt x="17979" y="32151"/>
                      <a:pt x="17610" y="33115"/>
                      <a:pt x="17241" y="34068"/>
                    </a:cubicBezTo>
                    <a:cubicBezTo>
                      <a:pt x="16729" y="35401"/>
                      <a:pt x="16086" y="36675"/>
                      <a:pt x="15348" y="37902"/>
                    </a:cubicBezTo>
                    <a:cubicBezTo>
                      <a:pt x="14860" y="38687"/>
                      <a:pt x="14324" y="39449"/>
                      <a:pt x="13717" y="40152"/>
                    </a:cubicBezTo>
                    <a:cubicBezTo>
                      <a:pt x="13622" y="40271"/>
                      <a:pt x="13503" y="40366"/>
                      <a:pt x="13372" y="40509"/>
                    </a:cubicBezTo>
                    <a:cubicBezTo>
                      <a:pt x="13312" y="40390"/>
                      <a:pt x="13276" y="40330"/>
                      <a:pt x="13253" y="40259"/>
                    </a:cubicBezTo>
                    <a:cubicBezTo>
                      <a:pt x="12788" y="38128"/>
                      <a:pt x="12324" y="36008"/>
                      <a:pt x="11860" y="33889"/>
                    </a:cubicBezTo>
                    <a:cubicBezTo>
                      <a:pt x="12574" y="32889"/>
                      <a:pt x="13205" y="31865"/>
                      <a:pt x="13777" y="30805"/>
                    </a:cubicBezTo>
                    <a:cubicBezTo>
                      <a:pt x="14646" y="29210"/>
                      <a:pt x="15312" y="27543"/>
                      <a:pt x="15872" y="25829"/>
                    </a:cubicBezTo>
                    <a:cubicBezTo>
                      <a:pt x="16039" y="25329"/>
                      <a:pt x="16193" y="24829"/>
                      <a:pt x="16360" y="24328"/>
                    </a:cubicBezTo>
                    <a:cubicBezTo>
                      <a:pt x="16217" y="23971"/>
                      <a:pt x="16074" y="23614"/>
                      <a:pt x="15932" y="23245"/>
                    </a:cubicBezTo>
                    <a:cubicBezTo>
                      <a:pt x="15693" y="23995"/>
                      <a:pt x="15455" y="24733"/>
                      <a:pt x="15205" y="25483"/>
                    </a:cubicBezTo>
                    <a:cubicBezTo>
                      <a:pt x="14669" y="27126"/>
                      <a:pt x="14062" y="28734"/>
                      <a:pt x="13229" y="30246"/>
                    </a:cubicBezTo>
                    <a:cubicBezTo>
                      <a:pt x="12812" y="31008"/>
                      <a:pt x="12360" y="31746"/>
                      <a:pt x="11907" y="32496"/>
                    </a:cubicBezTo>
                    <a:cubicBezTo>
                      <a:pt x="11848" y="32615"/>
                      <a:pt x="11752" y="32699"/>
                      <a:pt x="11669" y="32794"/>
                    </a:cubicBezTo>
                    <a:cubicBezTo>
                      <a:pt x="11514" y="32746"/>
                      <a:pt x="11526" y="32639"/>
                      <a:pt x="11502" y="32544"/>
                    </a:cubicBezTo>
                    <a:cubicBezTo>
                      <a:pt x="10907" y="30246"/>
                      <a:pt x="10324" y="27948"/>
                      <a:pt x="9728" y="25650"/>
                    </a:cubicBezTo>
                    <a:cubicBezTo>
                      <a:pt x="9681" y="25460"/>
                      <a:pt x="9693" y="25305"/>
                      <a:pt x="9800" y="25138"/>
                    </a:cubicBezTo>
                    <a:cubicBezTo>
                      <a:pt x="10538" y="24078"/>
                      <a:pt x="11050" y="22888"/>
                      <a:pt x="11479" y="21685"/>
                    </a:cubicBezTo>
                    <a:cubicBezTo>
                      <a:pt x="11788" y="20828"/>
                      <a:pt x="12074" y="19959"/>
                      <a:pt x="12324" y="19090"/>
                    </a:cubicBezTo>
                    <a:cubicBezTo>
                      <a:pt x="12514" y="18435"/>
                      <a:pt x="12693" y="17768"/>
                      <a:pt x="12872" y="17113"/>
                    </a:cubicBezTo>
                    <a:cubicBezTo>
                      <a:pt x="12705" y="16816"/>
                      <a:pt x="12526" y="16518"/>
                      <a:pt x="12348" y="16220"/>
                    </a:cubicBezTo>
                    <a:cubicBezTo>
                      <a:pt x="12038" y="17340"/>
                      <a:pt x="11741" y="18459"/>
                      <a:pt x="11419" y="19566"/>
                    </a:cubicBezTo>
                    <a:cubicBezTo>
                      <a:pt x="11014" y="20959"/>
                      <a:pt x="10514" y="22316"/>
                      <a:pt x="9859" y="23602"/>
                    </a:cubicBezTo>
                    <a:cubicBezTo>
                      <a:pt x="9740" y="23828"/>
                      <a:pt x="9657" y="24067"/>
                      <a:pt x="9419" y="24281"/>
                    </a:cubicBezTo>
                    <a:cubicBezTo>
                      <a:pt x="9347" y="24114"/>
                      <a:pt x="9288" y="23995"/>
                      <a:pt x="9252" y="23876"/>
                    </a:cubicBezTo>
                    <a:cubicBezTo>
                      <a:pt x="8716" y="22114"/>
                      <a:pt x="8192" y="20352"/>
                      <a:pt x="7657" y="18590"/>
                    </a:cubicBezTo>
                    <a:cubicBezTo>
                      <a:pt x="7585" y="18375"/>
                      <a:pt x="7585" y="18185"/>
                      <a:pt x="7704" y="17971"/>
                    </a:cubicBezTo>
                    <a:cubicBezTo>
                      <a:pt x="8609" y="16387"/>
                      <a:pt x="9228" y="14673"/>
                      <a:pt x="9693" y="12899"/>
                    </a:cubicBezTo>
                    <a:cubicBezTo>
                      <a:pt x="9740" y="12720"/>
                      <a:pt x="9788" y="12529"/>
                      <a:pt x="9836" y="12339"/>
                    </a:cubicBezTo>
                    <a:cubicBezTo>
                      <a:pt x="9645" y="12065"/>
                      <a:pt x="9466" y="11803"/>
                      <a:pt x="9276" y="11541"/>
                    </a:cubicBezTo>
                    <a:cubicBezTo>
                      <a:pt x="9109" y="12172"/>
                      <a:pt x="8943" y="12803"/>
                      <a:pt x="8764" y="13446"/>
                    </a:cubicBezTo>
                    <a:cubicBezTo>
                      <a:pt x="8466" y="14530"/>
                      <a:pt x="8085" y="15589"/>
                      <a:pt x="7585" y="16601"/>
                    </a:cubicBezTo>
                    <a:cubicBezTo>
                      <a:pt x="7502" y="16780"/>
                      <a:pt x="7395" y="16947"/>
                      <a:pt x="7276" y="17173"/>
                    </a:cubicBezTo>
                    <a:cubicBezTo>
                      <a:pt x="7180" y="17018"/>
                      <a:pt x="7121" y="16935"/>
                      <a:pt x="7085" y="16828"/>
                    </a:cubicBezTo>
                    <a:cubicBezTo>
                      <a:pt x="6502" y="15232"/>
                      <a:pt x="5942" y="13625"/>
                      <a:pt x="5359" y="12029"/>
                    </a:cubicBezTo>
                    <a:cubicBezTo>
                      <a:pt x="5299" y="11851"/>
                      <a:pt x="5264" y="11696"/>
                      <a:pt x="5323" y="11505"/>
                    </a:cubicBezTo>
                    <a:cubicBezTo>
                      <a:pt x="5764" y="10160"/>
                      <a:pt x="6037" y="8791"/>
                      <a:pt x="6228" y="7398"/>
                    </a:cubicBezTo>
                    <a:cubicBezTo>
                      <a:pt x="6014" y="7112"/>
                      <a:pt x="5811" y="6826"/>
                      <a:pt x="5597" y="6541"/>
                    </a:cubicBezTo>
                    <a:cubicBezTo>
                      <a:pt x="5466" y="7672"/>
                      <a:pt x="5287" y="8803"/>
                      <a:pt x="5002" y="9910"/>
                    </a:cubicBezTo>
                    <a:cubicBezTo>
                      <a:pt x="4966" y="10077"/>
                      <a:pt x="4978" y="10267"/>
                      <a:pt x="4787" y="10410"/>
                    </a:cubicBezTo>
                    <a:cubicBezTo>
                      <a:pt x="4656" y="10232"/>
                      <a:pt x="4597" y="10029"/>
                      <a:pt x="4525" y="9839"/>
                    </a:cubicBezTo>
                    <a:cubicBezTo>
                      <a:pt x="3728" y="7791"/>
                      <a:pt x="2930" y="5743"/>
                      <a:pt x="2132" y="3707"/>
                    </a:cubicBezTo>
                    <a:cubicBezTo>
                      <a:pt x="1739" y="2707"/>
                      <a:pt x="1323" y="1730"/>
                      <a:pt x="918" y="742"/>
                    </a:cubicBezTo>
                    <a:cubicBezTo>
                      <a:pt x="834" y="540"/>
                      <a:pt x="775" y="326"/>
                      <a:pt x="703" y="123"/>
                    </a:cubicBezTo>
                    <a:cubicBezTo>
                      <a:pt x="703" y="123"/>
                      <a:pt x="703" y="123"/>
                      <a:pt x="703" y="111"/>
                    </a:cubicBezTo>
                    <a:cubicBezTo>
                      <a:pt x="599" y="44"/>
                      <a:pt x="490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" name="Google Shape;262;p11"/>
          <p:cNvGrpSpPr/>
          <p:nvPr/>
        </p:nvGrpSpPr>
        <p:grpSpPr>
          <a:xfrm flipH="1">
            <a:off x="6850986" y="-681191"/>
            <a:ext cx="3007106" cy="2760604"/>
            <a:chOff x="-1018769" y="-681191"/>
            <a:chExt cx="3007106" cy="2760604"/>
          </a:xfrm>
        </p:grpSpPr>
        <p:grpSp>
          <p:nvGrpSpPr>
            <p:cNvPr id="263" name="Google Shape;263;p11"/>
            <p:cNvGrpSpPr/>
            <p:nvPr/>
          </p:nvGrpSpPr>
          <p:grpSpPr>
            <a:xfrm rot="8865836">
              <a:off x="47123" y="-374739"/>
              <a:ext cx="1626176" cy="1651154"/>
              <a:chOff x="3682600" y="2898075"/>
              <a:chExt cx="1342750" cy="1363375"/>
            </a:xfrm>
          </p:grpSpPr>
          <p:sp>
            <p:nvSpPr>
              <p:cNvPr id="264" name="Google Shape;264;p11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" name="Google Shape;265;p11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266" name="Google Shape;266;p11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1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1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9" name="Google Shape;269;p11"/>
            <p:cNvSpPr/>
            <p:nvPr/>
          </p:nvSpPr>
          <p:spPr>
            <a:xfrm rot="8591978">
              <a:off x="-626751" y="-7683"/>
              <a:ext cx="1516889" cy="1813451"/>
            </a:xfrm>
            <a:custGeom>
              <a:avLst/>
              <a:gdLst/>
              <a:ahLst/>
              <a:cxnLst/>
              <a:rect l="l" t="t" r="r" b="b"/>
              <a:pathLst>
                <a:path w="41840" h="50020" extrusionOk="0">
                  <a:moveTo>
                    <a:pt x="26518" y="0"/>
                  </a:moveTo>
                  <a:cubicBezTo>
                    <a:pt x="26241" y="0"/>
                    <a:pt x="25952" y="83"/>
                    <a:pt x="25671" y="252"/>
                  </a:cubicBezTo>
                  <a:cubicBezTo>
                    <a:pt x="25480" y="371"/>
                    <a:pt x="25302" y="514"/>
                    <a:pt x="25135" y="656"/>
                  </a:cubicBezTo>
                  <a:cubicBezTo>
                    <a:pt x="24778" y="990"/>
                    <a:pt x="24444" y="1371"/>
                    <a:pt x="24170" y="1776"/>
                  </a:cubicBezTo>
                  <a:cubicBezTo>
                    <a:pt x="23182" y="3240"/>
                    <a:pt x="22539" y="4871"/>
                    <a:pt x="22075" y="6562"/>
                  </a:cubicBezTo>
                  <a:cubicBezTo>
                    <a:pt x="21646" y="8169"/>
                    <a:pt x="21444" y="9824"/>
                    <a:pt x="21325" y="11491"/>
                  </a:cubicBezTo>
                  <a:cubicBezTo>
                    <a:pt x="21277" y="12229"/>
                    <a:pt x="21230" y="12968"/>
                    <a:pt x="21170" y="13706"/>
                  </a:cubicBezTo>
                  <a:cubicBezTo>
                    <a:pt x="21111" y="14551"/>
                    <a:pt x="21039" y="15384"/>
                    <a:pt x="20968" y="16230"/>
                  </a:cubicBezTo>
                  <a:cubicBezTo>
                    <a:pt x="20908" y="16837"/>
                    <a:pt x="20872" y="17456"/>
                    <a:pt x="20801" y="18063"/>
                  </a:cubicBezTo>
                  <a:cubicBezTo>
                    <a:pt x="20658" y="19206"/>
                    <a:pt x="20503" y="20349"/>
                    <a:pt x="20337" y="21492"/>
                  </a:cubicBezTo>
                  <a:cubicBezTo>
                    <a:pt x="20229" y="22207"/>
                    <a:pt x="20122" y="22909"/>
                    <a:pt x="19932" y="23647"/>
                  </a:cubicBezTo>
                  <a:cubicBezTo>
                    <a:pt x="19789" y="23564"/>
                    <a:pt x="19789" y="23469"/>
                    <a:pt x="19789" y="23397"/>
                  </a:cubicBezTo>
                  <a:cubicBezTo>
                    <a:pt x="19729" y="22993"/>
                    <a:pt x="19694" y="22576"/>
                    <a:pt x="19622" y="22171"/>
                  </a:cubicBezTo>
                  <a:cubicBezTo>
                    <a:pt x="19170" y="19433"/>
                    <a:pt x="18586" y="16718"/>
                    <a:pt x="17753" y="14063"/>
                  </a:cubicBezTo>
                  <a:cubicBezTo>
                    <a:pt x="17384" y="12860"/>
                    <a:pt x="16920" y="11694"/>
                    <a:pt x="16312" y="10598"/>
                  </a:cubicBezTo>
                  <a:cubicBezTo>
                    <a:pt x="15991" y="10003"/>
                    <a:pt x="15622" y="9419"/>
                    <a:pt x="15110" y="8967"/>
                  </a:cubicBezTo>
                  <a:cubicBezTo>
                    <a:pt x="14967" y="8824"/>
                    <a:pt x="14800" y="8693"/>
                    <a:pt x="14622" y="8598"/>
                  </a:cubicBezTo>
                  <a:cubicBezTo>
                    <a:pt x="14451" y="8511"/>
                    <a:pt x="14279" y="8468"/>
                    <a:pt x="14114" y="8468"/>
                  </a:cubicBezTo>
                  <a:cubicBezTo>
                    <a:pt x="13784" y="8468"/>
                    <a:pt x="13483" y="8638"/>
                    <a:pt x="13276" y="8955"/>
                  </a:cubicBezTo>
                  <a:cubicBezTo>
                    <a:pt x="13157" y="9122"/>
                    <a:pt x="13074" y="9312"/>
                    <a:pt x="13002" y="9503"/>
                  </a:cubicBezTo>
                  <a:cubicBezTo>
                    <a:pt x="12788" y="10122"/>
                    <a:pt x="12729" y="10753"/>
                    <a:pt x="12752" y="11396"/>
                  </a:cubicBezTo>
                  <a:cubicBezTo>
                    <a:pt x="12800" y="12551"/>
                    <a:pt x="13050" y="13670"/>
                    <a:pt x="13407" y="14777"/>
                  </a:cubicBezTo>
                  <a:cubicBezTo>
                    <a:pt x="14145" y="16968"/>
                    <a:pt x="15241" y="19004"/>
                    <a:pt x="16419" y="20980"/>
                  </a:cubicBezTo>
                  <a:cubicBezTo>
                    <a:pt x="17015" y="21957"/>
                    <a:pt x="17693" y="22897"/>
                    <a:pt x="18324" y="23862"/>
                  </a:cubicBezTo>
                  <a:cubicBezTo>
                    <a:pt x="18551" y="24207"/>
                    <a:pt x="18753" y="24564"/>
                    <a:pt x="18979" y="24898"/>
                  </a:cubicBezTo>
                  <a:cubicBezTo>
                    <a:pt x="19229" y="25267"/>
                    <a:pt x="19289" y="25648"/>
                    <a:pt x="19122" y="26076"/>
                  </a:cubicBezTo>
                  <a:cubicBezTo>
                    <a:pt x="19027" y="26314"/>
                    <a:pt x="18967" y="26588"/>
                    <a:pt x="18896" y="26838"/>
                  </a:cubicBezTo>
                  <a:cubicBezTo>
                    <a:pt x="18063" y="29601"/>
                    <a:pt x="16991" y="32268"/>
                    <a:pt x="15634" y="34827"/>
                  </a:cubicBezTo>
                  <a:cubicBezTo>
                    <a:pt x="15384" y="35316"/>
                    <a:pt x="15086" y="35792"/>
                    <a:pt x="14800" y="36256"/>
                  </a:cubicBezTo>
                  <a:cubicBezTo>
                    <a:pt x="14767" y="36311"/>
                    <a:pt x="14726" y="36338"/>
                    <a:pt x="14686" y="36338"/>
                  </a:cubicBezTo>
                  <a:cubicBezTo>
                    <a:pt x="14640" y="36338"/>
                    <a:pt x="14594" y="36302"/>
                    <a:pt x="14562" y="36232"/>
                  </a:cubicBezTo>
                  <a:cubicBezTo>
                    <a:pt x="14300" y="35601"/>
                    <a:pt x="14133" y="34946"/>
                    <a:pt x="14014" y="34280"/>
                  </a:cubicBezTo>
                  <a:cubicBezTo>
                    <a:pt x="13645" y="32387"/>
                    <a:pt x="13371" y="30470"/>
                    <a:pt x="13110" y="28553"/>
                  </a:cubicBezTo>
                  <a:cubicBezTo>
                    <a:pt x="12907" y="27064"/>
                    <a:pt x="12669" y="25588"/>
                    <a:pt x="12264" y="24136"/>
                  </a:cubicBezTo>
                  <a:cubicBezTo>
                    <a:pt x="12086" y="23481"/>
                    <a:pt x="11895" y="22826"/>
                    <a:pt x="11645" y="22195"/>
                  </a:cubicBezTo>
                  <a:cubicBezTo>
                    <a:pt x="11383" y="21516"/>
                    <a:pt x="11026" y="20897"/>
                    <a:pt x="10562" y="20337"/>
                  </a:cubicBezTo>
                  <a:cubicBezTo>
                    <a:pt x="10205" y="19908"/>
                    <a:pt x="9785" y="19693"/>
                    <a:pt x="9377" y="19693"/>
                  </a:cubicBezTo>
                  <a:cubicBezTo>
                    <a:pt x="8912" y="19693"/>
                    <a:pt x="8462" y="19971"/>
                    <a:pt x="8133" y="20528"/>
                  </a:cubicBezTo>
                  <a:cubicBezTo>
                    <a:pt x="7906" y="20921"/>
                    <a:pt x="7740" y="21338"/>
                    <a:pt x="7633" y="21778"/>
                  </a:cubicBezTo>
                  <a:cubicBezTo>
                    <a:pt x="7347" y="22921"/>
                    <a:pt x="7383" y="24064"/>
                    <a:pt x="7585" y="25207"/>
                  </a:cubicBezTo>
                  <a:cubicBezTo>
                    <a:pt x="7835" y="26672"/>
                    <a:pt x="8299" y="28077"/>
                    <a:pt x="8919" y="29434"/>
                  </a:cubicBezTo>
                  <a:cubicBezTo>
                    <a:pt x="9942" y="31696"/>
                    <a:pt x="11300" y="33744"/>
                    <a:pt x="12824" y="35697"/>
                  </a:cubicBezTo>
                  <a:cubicBezTo>
                    <a:pt x="13145" y="36125"/>
                    <a:pt x="13491" y="36530"/>
                    <a:pt x="13824" y="36947"/>
                  </a:cubicBezTo>
                  <a:cubicBezTo>
                    <a:pt x="14086" y="37292"/>
                    <a:pt x="14086" y="37328"/>
                    <a:pt x="13836" y="37709"/>
                  </a:cubicBezTo>
                  <a:cubicBezTo>
                    <a:pt x="13824" y="37744"/>
                    <a:pt x="13788" y="37780"/>
                    <a:pt x="13764" y="37804"/>
                  </a:cubicBezTo>
                  <a:cubicBezTo>
                    <a:pt x="13050" y="38792"/>
                    <a:pt x="12288" y="39721"/>
                    <a:pt x="11431" y="40590"/>
                  </a:cubicBezTo>
                  <a:cubicBezTo>
                    <a:pt x="10383" y="41662"/>
                    <a:pt x="9204" y="42543"/>
                    <a:pt x="8002" y="43412"/>
                  </a:cubicBezTo>
                  <a:cubicBezTo>
                    <a:pt x="7895" y="43507"/>
                    <a:pt x="7764" y="43578"/>
                    <a:pt x="7645" y="43638"/>
                  </a:cubicBezTo>
                  <a:cubicBezTo>
                    <a:pt x="7603" y="43660"/>
                    <a:pt x="7562" y="43671"/>
                    <a:pt x="7524" y="43671"/>
                  </a:cubicBezTo>
                  <a:cubicBezTo>
                    <a:pt x="7441" y="43671"/>
                    <a:pt x="7371" y="43621"/>
                    <a:pt x="7347" y="43531"/>
                  </a:cubicBezTo>
                  <a:cubicBezTo>
                    <a:pt x="7299" y="43376"/>
                    <a:pt x="7252" y="43209"/>
                    <a:pt x="7216" y="43055"/>
                  </a:cubicBezTo>
                  <a:cubicBezTo>
                    <a:pt x="7014" y="41792"/>
                    <a:pt x="6859" y="40530"/>
                    <a:pt x="6835" y="39256"/>
                  </a:cubicBezTo>
                  <a:cubicBezTo>
                    <a:pt x="6799" y="37590"/>
                    <a:pt x="6811" y="35923"/>
                    <a:pt x="6811" y="34256"/>
                  </a:cubicBezTo>
                  <a:cubicBezTo>
                    <a:pt x="6811" y="33053"/>
                    <a:pt x="6692" y="31875"/>
                    <a:pt x="6454" y="30696"/>
                  </a:cubicBezTo>
                  <a:cubicBezTo>
                    <a:pt x="6287" y="29910"/>
                    <a:pt x="6013" y="29160"/>
                    <a:pt x="5620" y="28446"/>
                  </a:cubicBezTo>
                  <a:cubicBezTo>
                    <a:pt x="5454" y="28148"/>
                    <a:pt x="5263" y="27850"/>
                    <a:pt x="5013" y="27600"/>
                  </a:cubicBezTo>
                  <a:cubicBezTo>
                    <a:pt x="4698" y="27302"/>
                    <a:pt x="4356" y="27152"/>
                    <a:pt x="4020" y="27152"/>
                  </a:cubicBezTo>
                  <a:cubicBezTo>
                    <a:pt x="3645" y="27152"/>
                    <a:pt x="3279" y="27337"/>
                    <a:pt x="2965" y="27707"/>
                  </a:cubicBezTo>
                  <a:cubicBezTo>
                    <a:pt x="2763" y="27934"/>
                    <a:pt x="2608" y="28207"/>
                    <a:pt x="2477" y="28493"/>
                  </a:cubicBezTo>
                  <a:cubicBezTo>
                    <a:pt x="2168" y="29220"/>
                    <a:pt x="2013" y="29982"/>
                    <a:pt x="1953" y="30767"/>
                  </a:cubicBezTo>
                  <a:cubicBezTo>
                    <a:pt x="1858" y="32232"/>
                    <a:pt x="2049" y="33672"/>
                    <a:pt x="2453" y="35089"/>
                  </a:cubicBezTo>
                  <a:cubicBezTo>
                    <a:pt x="3227" y="37732"/>
                    <a:pt x="4382" y="40209"/>
                    <a:pt x="5680" y="42626"/>
                  </a:cubicBezTo>
                  <a:cubicBezTo>
                    <a:pt x="5918" y="43078"/>
                    <a:pt x="6180" y="43519"/>
                    <a:pt x="6478" y="43936"/>
                  </a:cubicBezTo>
                  <a:cubicBezTo>
                    <a:pt x="6644" y="44174"/>
                    <a:pt x="6621" y="44257"/>
                    <a:pt x="6359" y="44436"/>
                  </a:cubicBezTo>
                  <a:cubicBezTo>
                    <a:pt x="6263" y="44507"/>
                    <a:pt x="6156" y="44567"/>
                    <a:pt x="6049" y="44626"/>
                  </a:cubicBezTo>
                  <a:cubicBezTo>
                    <a:pt x="5454" y="44960"/>
                    <a:pt x="4858" y="45293"/>
                    <a:pt x="4251" y="45602"/>
                  </a:cubicBezTo>
                  <a:cubicBezTo>
                    <a:pt x="3073" y="46210"/>
                    <a:pt x="1846" y="46769"/>
                    <a:pt x="620" y="47281"/>
                  </a:cubicBezTo>
                  <a:cubicBezTo>
                    <a:pt x="465" y="47341"/>
                    <a:pt x="310" y="47412"/>
                    <a:pt x="179" y="47496"/>
                  </a:cubicBezTo>
                  <a:cubicBezTo>
                    <a:pt x="1" y="47603"/>
                    <a:pt x="1" y="47829"/>
                    <a:pt x="167" y="47960"/>
                  </a:cubicBezTo>
                  <a:cubicBezTo>
                    <a:pt x="250" y="48015"/>
                    <a:pt x="339" y="48055"/>
                    <a:pt x="429" y="48055"/>
                  </a:cubicBezTo>
                  <a:cubicBezTo>
                    <a:pt x="457" y="48055"/>
                    <a:pt x="485" y="48052"/>
                    <a:pt x="513" y="48043"/>
                  </a:cubicBezTo>
                  <a:cubicBezTo>
                    <a:pt x="656" y="48008"/>
                    <a:pt x="798" y="47960"/>
                    <a:pt x="929" y="47912"/>
                  </a:cubicBezTo>
                  <a:cubicBezTo>
                    <a:pt x="1513" y="47662"/>
                    <a:pt x="2108" y="47424"/>
                    <a:pt x="2692" y="47162"/>
                  </a:cubicBezTo>
                  <a:cubicBezTo>
                    <a:pt x="3358" y="46853"/>
                    <a:pt x="4037" y="46543"/>
                    <a:pt x="4692" y="46198"/>
                  </a:cubicBezTo>
                  <a:cubicBezTo>
                    <a:pt x="4889" y="46099"/>
                    <a:pt x="5083" y="46048"/>
                    <a:pt x="5278" y="46048"/>
                  </a:cubicBezTo>
                  <a:cubicBezTo>
                    <a:pt x="5435" y="46048"/>
                    <a:pt x="5592" y="46081"/>
                    <a:pt x="5751" y="46150"/>
                  </a:cubicBezTo>
                  <a:cubicBezTo>
                    <a:pt x="5871" y="46198"/>
                    <a:pt x="5990" y="46245"/>
                    <a:pt x="6097" y="46293"/>
                  </a:cubicBezTo>
                  <a:cubicBezTo>
                    <a:pt x="6787" y="46567"/>
                    <a:pt x="7442" y="46912"/>
                    <a:pt x="8097" y="47257"/>
                  </a:cubicBezTo>
                  <a:cubicBezTo>
                    <a:pt x="9395" y="47960"/>
                    <a:pt x="10704" y="48650"/>
                    <a:pt x="12109" y="49162"/>
                  </a:cubicBezTo>
                  <a:cubicBezTo>
                    <a:pt x="13567" y="49690"/>
                    <a:pt x="15051" y="50019"/>
                    <a:pt x="16593" y="50019"/>
                  </a:cubicBezTo>
                  <a:cubicBezTo>
                    <a:pt x="16827" y="50019"/>
                    <a:pt x="17063" y="50012"/>
                    <a:pt x="17301" y="49996"/>
                  </a:cubicBezTo>
                  <a:cubicBezTo>
                    <a:pt x="18027" y="49948"/>
                    <a:pt x="18729" y="49805"/>
                    <a:pt x="19396" y="49520"/>
                  </a:cubicBezTo>
                  <a:cubicBezTo>
                    <a:pt x="19825" y="49341"/>
                    <a:pt x="20206" y="49115"/>
                    <a:pt x="20539" y="48793"/>
                  </a:cubicBezTo>
                  <a:cubicBezTo>
                    <a:pt x="21170" y="48174"/>
                    <a:pt x="21146" y="47531"/>
                    <a:pt x="20491" y="46924"/>
                  </a:cubicBezTo>
                  <a:cubicBezTo>
                    <a:pt x="20229" y="46686"/>
                    <a:pt x="19932" y="46507"/>
                    <a:pt x="19610" y="46388"/>
                  </a:cubicBezTo>
                  <a:cubicBezTo>
                    <a:pt x="18991" y="46150"/>
                    <a:pt x="18360" y="45960"/>
                    <a:pt x="17705" y="45864"/>
                  </a:cubicBezTo>
                  <a:cubicBezTo>
                    <a:pt x="16753" y="45722"/>
                    <a:pt x="15788" y="45626"/>
                    <a:pt x="14824" y="45626"/>
                  </a:cubicBezTo>
                  <a:cubicBezTo>
                    <a:pt x="13705" y="45626"/>
                    <a:pt x="12598" y="45626"/>
                    <a:pt x="11490" y="45614"/>
                  </a:cubicBezTo>
                  <a:cubicBezTo>
                    <a:pt x="10913" y="45614"/>
                    <a:pt x="10335" y="45617"/>
                    <a:pt x="9758" y="45617"/>
                  </a:cubicBezTo>
                  <a:cubicBezTo>
                    <a:pt x="9180" y="45617"/>
                    <a:pt x="8603" y="45614"/>
                    <a:pt x="8026" y="45602"/>
                  </a:cubicBezTo>
                  <a:cubicBezTo>
                    <a:pt x="7561" y="45602"/>
                    <a:pt x="7085" y="45531"/>
                    <a:pt x="6621" y="45483"/>
                  </a:cubicBezTo>
                  <a:cubicBezTo>
                    <a:pt x="6537" y="45483"/>
                    <a:pt x="6442" y="45448"/>
                    <a:pt x="6430" y="45352"/>
                  </a:cubicBezTo>
                  <a:cubicBezTo>
                    <a:pt x="6418" y="45269"/>
                    <a:pt x="6502" y="45221"/>
                    <a:pt x="6573" y="45174"/>
                  </a:cubicBezTo>
                  <a:cubicBezTo>
                    <a:pt x="6609" y="45150"/>
                    <a:pt x="6644" y="45126"/>
                    <a:pt x="6680" y="45102"/>
                  </a:cubicBezTo>
                  <a:cubicBezTo>
                    <a:pt x="7966" y="44376"/>
                    <a:pt x="9216" y="43578"/>
                    <a:pt x="10371" y="42650"/>
                  </a:cubicBezTo>
                  <a:cubicBezTo>
                    <a:pt x="10514" y="42533"/>
                    <a:pt x="10665" y="42457"/>
                    <a:pt x="10832" y="42457"/>
                  </a:cubicBezTo>
                  <a:cubicBezTo>
                    <a:pt x="10887" y="42457"/>
                    <a:pt x="10943" y="42465"/>
                    <a:pt x="11002" y="42483"/>
                  </a:cubicBezTo>
                  <a:cubicBezTo>
                    <a:pt x="11836" y="42721"/>
                    <a:pt x="12705" y="42757"/>
                    <a:pt x="13550" y="42912"/>
                  </a:cubicBezTo>
                  <a:cubicBezTo>
                    <a:pt x="15122" y="43186"/>
                    <a:pt x="16693" y="43293"/>
                    <a:pt x="18277" y="43305"/>
                  </a:cubicBezTo>
                  <a:cubicBezTo>
                    <a:pt x="18319" y="43305"/>
                    <a:pt x="18362" y="43306"/>
                    <a:pt x="18404" y="43306"/>
                  </a:cubicBezTo>
                  <a:cubicBezTo>
                    <a:pt x="19003" y="43306"/>
                    <a:pt x="19593" y="43232"/>
                    <a:pt x="20194" y="43209"/>
                  </a:cubicBezTo>
                  <a:cubicBezTo>
                    <a:pt x="21361" y="43150"/>
                    <a:pt x="22527" y="43019"/>
                    <a:pt x="23682" y="42816"/>
                  </a:cubicBezTo>
                  <a:cubicBezTo>
                    <a:pt x="25313" y="42519"/>
                    <a:pt x="26873" y="42031"/>
                    <a:pt x="28338" y="41245"/>
                  </a:cubicBezTo>
                  <a:cubicBezTo>
                    <a:pt x="29231" y="40757"/>
                    <a:pt x="30052" y="40185"/>
                    <a:pt x="30683" y="39364"/>
                  </a:cubicBezTo>
                  <a:cubicBezTo>
                    <a:pt x="30886" y="39102"/>
                    <a:pt x="31052" y="38828"/>
                    <a:pt x="31147" y="38506"/>
                  </a:cubicBezTo>
                  <a:cubicBezTo>
                    <a:pt x="31290" y="37971"/>
                    <a:pt x="31124" y="37459"/>
                    <a:pt x="30671" y="37149"/>
                  </a:cubicBezTo>
                  <a:cubicBezTo>
                    <a:pt x="30445" y="36994"/>
                    <a:pt x="30195" y="36899"/>
                    <a:pt x="29933" y="36840"/>
                  </a:cubicBezTo>
                  <a:cubicBezTo>
                    <a:pt x="29559" y="36754"/>
                    <a:pt x="29185" y="36720"/>
                    <a:pt x="28813" y="36720"/>
                  </a:cubicBezTo>
                  <a:cubicBezTo>
                    <a:pt x="28510" y="36720"/>
                    <a:pt x="28208" y="36743"/>
                    <a:pt x="27909" y="36780"/>
                  </a:cubicBezTo>
                  <a:cubicBezTo>
                    <a:pt x="26409" y="36970"/>
                    <a:pt x="24968" y="37423"/>
                    <a:pt x="23575" y="37994"/>
                  </a:cubicBezTo>
                  <a:cubicBezTo>
                    <a:pt x="22146" y="38578"/>
                    <a:pt x="20753" y="39221"/>
                    <a:pt x="19336" y="39840"/>
                  </a:cubicBezTo>
                  <a:cubicBezTo>
                    <a:pt x="18420" y="40245"/>
                    <a:pt x="17503" y="40685"/>
                    <a:pt x="16562" y="41054"/>
                  </a:cubicBezTo>
                  <a:cubicBezTo>
                    <a:pt x="15240" y="41569"/>
                    <a:pt x="13872" y="41900"/>
                    <a:pt x="12435" y="41900"/>
                  </a:cubicBezTo>
                  <a:cubicBezTo>
                    <a:pt x="12410" y="41900"/>
                    <a:pt x="12385" y="41900"/>
                    <a:pt x="12359" y="41900"/>
                  </a:cubicBezTo>
                  <a:cubicBezTo>
                    <a:pt x="12240" y="41900"/>
                    <a:pt x="12109" y="41900"/>
                    <a:pt x="11990" y="41888"/>
                  </a:cubicBezTo>
                  <a:cubicBezTo>
                    <a:pt x="11907" y="41888"/>
                    <a:pt x="11824" y="41876"/>
                    <a:pt x="11740" y="41864"/>
                  </a:cubicBezTo>
                  <a:cubicBezTo>
                    <a:pt x="11669" y="41840"/>
                    <a:pt x="11574" y="41828"/>
                    <a:pt x="11562" y="41721"/>
                  </a:cubicBezTo>
                  <a:cubicBezTo>
                    <a:pt x="11562" y="41673"/>
                    <a:pt x="11609" y="41614"/>
                    <a:pt x="11657" y="41578"/>
                  </a:cubicBezTo>
                  <a:cubicBezTo>
                    <a:pt x="12193" y="41042"/>
                    <a:pt x="12752" y="40519"/>
                    <a:pt x="13252" y="39947"/>
                  </a:cubicBezTo>
                  <a:cubicBezTo>
                    <a:pt x="14229" y="38804"/>
                    <a:pt x="15110" y="37590"/>
                    <a:pt x="15872" y="36292"/>
                  </a:cubicBezTo>
                  <a:cubicBezTo>
                    <a:pt x="16086" y="35935"/>
                    <a:pt x="16360" y="35756"/>
                    <a:pt x="16741" y="35697"/>
                  </a:cubicBezTo>
                  <a:cubicBezTo>
                    <a:pt x="17396" y="35589"/>
                    <a:pt x="18039" y="35482"/>
                    <a:pt x="18694" y="35351"/>
                  </a:cubicBezTo>
                  <a:cubicBezTo>
                    <a:pt x="20444" y="35018"/>
                    <a:pt x="22206" y="34661"/>
                    <a:pt x="23956" y="34339"/>
                  </a:cubicBezTo>
                  <a:cubicBezTo>
                    <a:pt x="25694" y="34018"/>
                    <a:pt x="27433" y="33672"/>
                    <a:pt x="29135" y="33196"/>
                  </a:cubicBezTo>
                  <a:cubicBezTo>
                    <a:pt x="31362" y="32565"/>
                    <a:pt x="33541" y="31851"/>
                    <a:pt x="35684" y="30994"/>
                  </a:cubicBezTo>
                  <a:cubicBezTo>
                    <a:pt x="37279" y="30351"/>
                    <a:pt x="38756" y="29517"/>
                    <a:pt x="40077" y="28410"/>
                  </a:cubicBezTo>
                  <a:cubicBezTo>
                    <a:pt x="40518" y="28053"/>
                    <a:pt x="40875" y="27636"/>
                    <a:pt x="41196" y="27184"/>
                  </a:cubicBezTo>
                  <a:cubicBezTo>
                    <a:pt x="41446" y="26826"/>
                    <a:pt x="41613" y="26422"/>
                    <a:pt x="41708" y="25993"/>
                  </a:cubicBezTo>
                  <a:cubicBezTo>
                    <a:pt x="41839" y="25290"/>
                    <a:pt x="41577" y="24671"/>
                    <a:pt x="40958" y="24302"/>
                  </a:cubicBezTo>
                  <a:cubicBezTo>
                    <a:pt x="40803" y="24207"/>
                    <a:pt x="40625" y="24136"/>
                    <a:pt x="40458" y="24076"/>
                  </a:cubicBezTo>
                  <a:cubicBezTo>
                    <a:pt x="39957" y="23898"/>
                    <a:pt x="39436" y="23822"/>
                    <a:pt x="38914" y="23822"/>
                  </a:cubicBezTo>
                  <a:cubicBezTo>
                    <a:pt x="38842" y="23822"/>
                    <a:pt x="38769" y="23823"/>
                    <a:pt x="38696" y="23826"/>
                  </a:cubicBezTo>
                  <a:cubicBezTo>
                    <a:pt x="37815" y="23862"/>
                    <a:pt x="36934" y="23981"/>
                    <a:pt x="36077" y="24207"/>
                  </a:cubicBezTo>
                  <a:cubicBezTo>
                    <a:pt x="34898" y="24505"/>
                    <a:pt x="33755" y="24921"/>
                    <a:pt x="32648" y="25421"/>
                  </a:cubicBezTo>
                  <a:cubicBezTo>
                    <a:pt x="29338" y="26957"/>
                    <a:pt x="26206" y="28815"/>
                    <a:pt x="23254" y="30946"/>
                  </a:cubicBezTo>
                  <a:cubicBezTo>
                    <a:pt x="22158" y="31732"/>
                    <a:pt x="21122" y="32565"/>
                    <a:pt x="19991" y="33291"/>
                  </a:cubicBezTo>
                  <a:cubicBezTo>
                    <a:pt x="19182" y="33803"/>
                    <a:pt x="18360" y="34327"/>
                    <a:pt x="17455" y="34673"/>
                  </a:cubicBezTo>
                  <a:cubicBezTo>
                    <a:pt x="17306" y="34725"/>
                    <a:pt x="17162" y="34843"/>
                    <a:pt x="17002" y="34843"/>
                  </a:cubicBezTo>
                  <a:cubicBezTo>
                    <a:pt x="16945" y="34843"/>
                    <a:pt x="16886" y="34829"/>
                    <a:pt x="16824" y="34792"/>
                  </a:cubicBezTo>
                  <a:cubicBezTo>
                    <a:pt x="16789" y="34565"/>
                    <a:pt x="16943" y="34399"/>
                    <a:pt x="17027" y="34220"/>
                  </a:cubicBezTo>
                  <a:cubicBezTo>
                    <a:pt x="17705" y="32887"/>
                    <a:pt x="18324" y="31517"/>
                    <a:pt x="18813" y="30089"/>
                  </a:cubicBezTo>
                  <a:cubicBezTo>
                    <a:pt x="18955" y="29648"/>
                    <a:pt x="19110" y="29196"/>
                    <a:pt x="19253" y="28743"/>
                  </a:cubicBezTo>
                  <a:cubicBezTo>
                    <a:pt x="19336" y="28493"/>
                    <a:pt x="19491" y="28327"/>
                    <a:pt x="19741" y="28243"/>
                  </a:cubicBezTo>
                  <a:cubicBezTo>
                    <a:pt x="20349" y="28053"/>
                    <a:pt x="20956" y="27850"/>
                    <a:pt x="21563" y="27648"/>
                  </a:cubicBezTo>
                  <a:cubicBezTo>
                    <a:pt x="22206" y="27434"/>
                    <a:pt x="22861" y="27231"/>
                    <a:pt x="23492" y="26993"/>
                  </a:cubicBezTo>
                  <a:cubicBezTo>
                    <a:pt x="25194" y="26386"/>
                    <a:pt x="26861" y="25671"/>
                    <a:pt x="28516" y="24945"/>
                  </a:cubicBezTo>
                  <a:cubicBezTo>
                    <a:pt x="31100" y="23814"/>
                    <a:pt x="33481" y="22373"/>
                    <a:pt x="35577" y="20480"/>
                  </a:cubicBezTo>
                  <a:cubicBezTo>
                    <a:pt x="36315" y="19814"/>
                    <a:pt x="36958" y="19064"/>
                    <a:pt x="37470" y="18218"/>
                  </a:cubicBezTo>
                  <a:cubicBezTo>
                    <a:pt x="37803" y="17670"/>
                    <a:pt x="38077" y="17087"/>
                    <a:pt x="38196" y="16456"/>
                  </a:cubicBezTo>
                  <a:cubicBezTo>
                    <a:pt x="38386" y="15468"/>
                    <a:pt x="37863" y="14742"/>
                    <a:pt x="36862" y="14646"/>
                  </a:cubicBezTo>
                  <a:cubicBezTo>
                    <a:pt x="36715" y="14634"/>
                    <a:pt x="36567" y="14627"/>
                    <a:pt x="36419" y="14627"/>
                  </a:cubicBezTo>
                  <a:cubicBezTo>
                    <a:pt x="36138" y="14627"/>
                    <a:pt x="35857" y="14651"/>
                    <a:pt x="35577" y="14706"/>
                  </a:cubicBezTo>
                  <a:cubicBezTo>
                    <a:pt x="34326" y="14956"/>
                    <a:pt x="33183" y="15444"/>
                    <a:pt x="32100" y="16123"/>
                  </a:cubicBezTo>
                  <a:cubicBezTo>
                    <a:pt x="30659" y="17016"/>
                    <a:pt x="29409" y="18147"/>
                    <a:pt x="28230" y="19361"/>
                  </a:cubicBezTo>
                  <a:cubicBezTo>
                    <a:pt x="27266" y="20337"/>
                    <a:pt x="26385" y="21397"/>
                    <a:pt x="25516" y="22469"/>
                  </a:cubicBezTo>
                  <a:cubicBezTo>
                    <a:pt x="24659" y="23516"/>
                    <a:pt x="23789" y="24564"/>
                    <a:pt x="22801" y="25493"/>
                  </a:cubicBezTo>
                  <a:cubicBezTo>
                    <a:pt x="22254" y="26005"/>
                    <a:pt x="21682" y="26469"/>
                    <a:pt x="21051" y="26862"/>
                  </a:cubicBezTo>
                  <a:cubicBezTo>
                    <a:pt x="20718" y="27053"/>
                    <a:pt x="20360" y="27231"/>
                    <a:pt x="20003" y="27398"/>
                  </a:cubicBezTo>
                  <a:cubicBezTo>
                    <a:pt x="19950" y="27423"/>
                    <a:pt x="19903" y="27435"/>
                    <a:pt x="19863" y="27435"/>
                  </a:cubicBezTo>
                  <a:cubicBezTo>
                    <a:pt x="19750" y="27435"/>
                    <a:pt x="19694" y="27339"/>
                    <a:pt x="19729" y="27172"/>
                  </a:cubicBezTo>
                  <a:cubicBezTo>
                    <a:pt x="19884" y="26445"/>
                    <a:pt x="20063" y="25731"/>
                    <a:pt x="20491" y="25100"/>
                  </a:cubicBezTo>
                  <a:cubicBezTo>
                    <a:pt x="20682" y="24838"/>
                    <a:pt x="20849" y="24540"/>
                    <a:pt x="21015" y="24267"/>
                  </a:cubicBezTo>
                  <a:cubicBezTo>
                    <a:pt x="22039" y="22600"/>
                    <a:pt x="23063" y="20933"/>
                    <a:pt x="23956" y="19206"/>
                  </a:cubicBezTo>
                  <a:cubicBezTo>
                    <a:pt x="24980" y="17242"/>
                    <a:pt x="25849" y="15230"/>
                    <a:pt x="26599" y="13158"/>
                  </a:cubicBezTo>
                  <a:cubicBezTo>
                    <a:pt x="27457" y="10729"/>
                    <a:pt x="28183" y="8265"/>
                    <a:pt x="28480" y="5693"/>
                  </a:cubicBezTo>
                  <a:cubicBezTo>
                    <a:pt x="28588" y="4776"/>
                    <a:pt x="28588" y="3847"/>
                    <a:pt x="28516" y="2919"/>
                  </a:cubicBezTo>
                  <a:cubicBezTo>
                    <a:pt x="28492" y="2573"/>
                    <a:pt x="28397" y="2228"/>
                    <a:pt x="28314" y="1895"/>
                  </a:cubicBezTo>
                  <a:cubicBezTo>
                    <a:pt x="28207" y="1478"/>
                    <a:pt x="28016" y="1085"/>
                    <a:pt x="27778" y="728"/>
                  </a:cubicBezTo>
                  <a:cubicBezTo>
                    <a:pt x="27452" y="251"/>
                    <a:pt x="27002" y="0"/>
                    <a:pt x="26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1"/>
          <p:cNvGrpSpPr/>
          <p:nvPr/>
        </p:nvGrpSpPr>
        <p:grpSpPr>
          <a:xfrm>
            <a:off x="8531675" y="1885900"/>
            <a:ext cx="439350" cy="1012650"/>
            <a:chOff x="116563" y="2009800"/>
            <a:chExt cx="439350" cy="1012650"/>
          </a:xfrm>
        </p:grpSpPr>
        <p:sp>
          <p:nvSpPr>
            <p:cNvPr id="271" name="Google Shape;271;p11"/>
            <p:cNvSpPr/>
            <p:nvPr/>
          </p:nvSpPr>
          <p:spPr>
            <a:xfrm rot="10800000" flipH="1">
              <a:off x="416288" y="24788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0800000" flipH="1">
              <a:off x="358388" y="2931600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 rot="10800000" flipH="1">
              <a:off x="116563" y="26641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10800000" flipH="1">
              <a:off x="245413" y="20098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1"/>
          <p:cNvGrpSpPr/>
          <p:nvPr/>
        </p:nvGrpSpPr>
        <p:grpSpPr>
          <a:xfrm>
            <a:off x="364000" y="2815225"/>
            <a:ext cx="349225" cy="601400"/>
            <a:chOff x="364000" y="2891425"/>
            <a:chExt cx="349225" cy="601400"/>
          </a:xfrm>
        </p:grpSpPr>
        <p:grpSp>
          <p:nvGrpSpPr>
            <p:cNvPr id="276" name="Google Shape;276;p11"/>
            <p:cNvGrpSpPr/>
            <p:nvPr/>
          </p:nvGrpSpPr>
          <p:grpSpPr>
            <a:xfrm>
              <a:off x="435775" y="2891425"/>
              <a:ext cx="277450" cy="601400"/>
              <a:chOff x="8678100" y="3072400"/>
              <a:chExt cx="277450" cy="601400"/>
            </a:xfrm>
          </p:grpSpPr>
          <p:sp>
            <p:nvSpPr>
              <p:cNvPr id="277" name="Google Shape;277;p11"/>
              <p:cNvSpPr/>
              <p:nvPr/>
            </p:nvSpPr>
            <p:spPr>
              <a:xfrm>
                <a:off x="8815925" y="3431375"/>
                <a:ext cx="13962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663" extrusionOk="0">
                    <a:moveTo>
                      <a:pt x="2718" y="1"/>
                    </a:moveTo>
                    <a:cubicBezTo>
                      <a:pt x="1979" y="1"/>
                      <a:pt x="1235" y="367"/>
                      <a:pt x="703" y="1176"/>
                    </a:cubicBezTo>
                    <a:cubicBezTo>
                      <a:pt x="0" y="2259"/>
                      <a:pt x="357" y="3545"/>
                      <a:pt x="1489" y="4284"/>
                    </a:cubicBezTo>
                    <a:cubicBezTo>
                      <a:pt x="1892" y="4540"/>
                      <a:pt x="2335" y="4663"/>
                      <a:pt x="2772" y="4663"/>
                    </a:cubicBezTo>
                    <a:cubicBezTo>
                      <a:pt x="3576" y="4663"/>
                      <a:pt x="4361" y="4249"/>
                      <a:pt x="4846" y="3486"/>
                    </a:cubicBezTo>
                    <a:cubicBezTo>
                      <a:pt x="5584" y="2426"/>
                      <a:pt x="4858" y="902"/>
                      <a:pt x="3977" y="366"/>
                    </a:cubicBezTo>
                    <a:cubicBezTo>
                      <a:pt x="3588" y="128"/>
                      <a:pt x="315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8678100" y="3598950"/>
                <a:ext cx="8515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94" extrusionOk="0">
                    <a:moveTo>
                      <a:pt x="1641" y="1"/>
                    </a:moveTo>
                    <a:cubicBezTo>
                      <a:pt x="1159" y="1"/>
                      <a:pt x="682" y="200"/>
                      <a:pt x="429" y="557"/>
                    </a:cubicBezTo>
                    <a:cubicBezTo>
                      <a:pt x="1" y="1164"/>
                      <a:pt x="215" y="2343"/>
                      <a:pt x="822" y="2760"/>
                    </a:cubicBezTo>
                    <a:cubicBezTo>
                      <a:pt x="1055" y="2918"/>
                      <a:pt x="1329" y="2993"/>
                      <a:pt x="1606" y="2993"/>
                    </a:cubicBezTo>
                    <a:cubicBezTo>
                      <a:pt x="2122" y="2993"/>
                      <a:pt x="2651" y="2732"/>
                      <a:pt x="2953" y="2260"/>
                    </a:cubicBezTo>
                    <a:cubicBezTo>
                      <a:pt x="3406" y="1569"/>
                      <a:pt x="3203" y="700"/>
                      <a:pt x="2465" y="224"/>
                    </a:cubicBezTo>
                    <a:cubicBezTo>
                      <a:pt x="2220" y="72"/>
                      <a:pt x="1929" y="1"/>
                      <a:pt x="1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8838400" y="3072400"/>
                <a:ext cx="94675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325" extrusionOk="0">
                    <a:moveTo>
                      <a:pt x="1826" y="0"/>
                    </a:moveTo>
                    <a:cubicBezTo>
                      <a:pt x="1295" y="0"/>
                      <a:pt x="766" y="221"/>
                      <a:pt x="477" y="621"/>
                    </a:cubicBezTo>
                    <a:cubicBezTo>
                      <a:pt x="0" y="1288"/>
                      <a:pt x="239" y="2597"/>
                      <a:pt x="917" y="3062"/>
                    </a:cubicBezTo>
                    <a:cubicBezTo>
                      <a:pt x="1175" y="3241"/>
                      <a:pt x="1478" y="3325"/>
                      <a:pt x="1786" y="3325"/>
                    </a:cubicBezTo>
                    <a:cubicBezTo>
                      <a:pt x="2358" y="3325"/>
                      <a:pt x="2946" y="3033"/>
                      <a:pt x="3287" y="2514"/>
                    </a:cubicBezTo>
                    <a:cubicBezTo>
                      <a:pt x="3787" y="1740"/>
                      <a:pt x="3560" y="776"/>
                      <a:pt x="2739" y="252"/>
                    </a:cubicBezTo>
                    <a:cubicBezTo>
                      <a:pt x="2469" y="81"/>
                      <a:pt x="2147" y="0"/>
                      <a:pt x="18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" name="Google Shape;280;p11"/>
            <p:cNvSpPr/>
            <p:nvPr/>
          </p:nvSpPr>
          <p:spPr>
            <a:xfrm>
              <a:off x="364000" y="30438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575" y="18495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 ExtraBold"/>
              <a:buNone/>
              <a:defRPr sz="39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 ExtraBold"/>
              <a:buNone/>
              <a:defRPr sz="39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 ExtraBold"/>
              <a:buNone/>
              <a:defRPr sz="39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 ExtraBold"/>
              <a:buNone/>
              <a:defRPr sz="39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 ExtraBold"/>
              <a:buNone/>
              <a:defRPr sz="39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 ExtraBold"/>
              <a:buNone/>
              <a:defRPr sz="39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 ExtraBold"/>
              <a:buNone/>
              <a:defRPr sz="39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 ExtraBold"/>
              <a:buNone/>
              <a:defRPr sz="39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 ExtraBold"/>
              <a:buNone/>
              <a:defRPr sz="39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575" y="1152475"/>
            <a:ext cx="7708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9" r:id="rId17"/>
    <p:sldLayoutId id="2147483670" r:id="rId18"/>
    <p:sldLayoutId id="2147483672" r:id="rId19"/>
    <p:sldLayoutId id="2147483674" r:id="rId20"/>
    <p:sldLayoutId id="2147483675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>
            <a:spLocks noGrp="1"/>
          </p:cNvSpPr>
          <p:nvPr>
            <p:ph type="ctrTitle"/>
          </p:nvPr>
        </p:nvSpPr>
        <p:spPr>
          <a:xfrm>
            <a:off x="713225" y="1109100"/>
            <a:ext cx="7717500" cy="20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 – AKADEMIK</a:t>
            </a:r>
            <a:endParaRPr dirty="0"/>
          </a:p>
        </p:txBody>
      </p:sp>
      <p:sp>
        <p:nvSpPr>
          <p:cNvPr id="742" name="Google Shape;742;p33"/>
          <p:cNvSpPr/>
          <p:nvPr/>
        </p:nvSpPr>
        <p:spPr>
          <a:xfrm>
            <a:off x="3616775" y="789975"/>
            <a:ext cx="1917000" cy="4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70;p35">
            <a:extLst>
              <a:ext uri="{FF2B5EF4-FFF2-40B4-BE49-F238E27FC236}">
                <a16:creationId xmlns:a16="http://schemas.microsoft.com/office/drawing/2014/main" id="{BCE5F4D8-9B78-1D4C-9414-D750212EE043}"/>
              </a:ext>
            </a:extLst>
          </p:cNvPr>
          <p:cNvSpPr txBox="1">
            <a:spLocks/>
          </p:cNvSpPr>
          <p:nvPr/>
        </p:nvSpPr>
        <p:spPr>
          <a:xfrm>
            <a:off x="713225" y="3376261"/>
            <a:ext cx="3858775" cy="852839"/>
          </a:xfrm>
          <a:prstGeom prst="rect">
            <a:avLst/>
          </a:prstGeom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/>
            <a:r>
              <a:rPr lang="en-US" sz="2800" dirty="0">
                <a:latin typeface="Amasis MT Pro Medium" panose="020B0604020202020204" pitchFamily="18" charset="0"/>
              </a:rPr>
              <a:t>A</a:t>
            </a:r>
            <a:r>
              <a:rPr lang="en-ID" sz="2800" dirty="0">
                <a:latin typeface="Amasis MT Pro Medium" panose="020B0604020202020204" pitchFamily="18" charset="0"/>
              </a:rPr>
              <a:t>MELIA SIREGAR</a:t>
            </a:r>
          </a:p>
          <a:p>
            <a:pPr lvl="1" algn="ctr"/>
            <a:r>
              <a:rPr lang="en-ID" sz="1600" dirty="0">
                <a:latin typeface="Amasis MT Pro Medium" panose="020B0604020202020204" pitchFamily="18" charset="0"/>
              </a:rPr>
              <a:t>PELATIHAN : GOLANG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2"/>
          <p:cNvSpPr txBox="1">
            <a:spLocks noGrp="1"/>
          </p:cNvSpPr>
          <p:nvPr>
            <p:ph type="title"/>
          </p:nvPr>
        </p:nvSpPr>
        <p:spPr>
          <a:xfrm>
            <a:off x="869217" y="186285"/>
            <a:ext cx="7514171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KHS</a:t>
            </a:r>
            <a:endParaRPr dirty="0"/>
          </a:p>
        </p:txBody>
      </p:sp>
      <p:sp>
        <p:nvSpPr>
          <p:cNvPr id="1047" name="Google Shape;1047;p42"/>
          <p:cNvSpPr/>
          <p:nvPr/>
        </p:nvSpPr>
        <p:spPr>
          <a:xfrm rot="-1811405">
            <a:off x="437142" y="278934"/>
            <a:ext cx="1230735" cy="449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2"/>
          <p:cNvSpPr/>
          <p:nvPr/>
        </p:nvSpPr>
        <p:spPr>
          <a:xfrm>
            <a:off x="1697547" y="5334803"/>
            <a:ext cx="496612" cy="87084"/>
          </a:xfrm>
          <a:custGeom>
            <a:avLst/>
            <a:gdLst/>
            <a:ahLst/>
            <a:cxnLst/>
            <a:rect l="l" t="t" r="r" b="b"/>
            <a:pathLst>
              <a:path w="3011" h="528" extrusionOk="0">
                <a:moveTo>
                  <a:pt x="2980" y="0"/>
                </a:moveTo>
                <a:cubicBezTo>
                  <a:pt x="2980" y="0"/>
                  <a:pt x="1779" y="281"/>
                  <a:pt x="432" y="281"/>
                </a:cubicBezTo>
                <a:cubicBezTo>
                  <a:pt x="309" y="281"/>
                  <a:pt x="186" y="279"/>
                  <a:pt x="62" y="274"/>
                </a:cubicBezTo>
                <a:cubicBezTo>
                  <a:pt x="1" y="274"/>
                  <a:pt x="92" y="486"/>
                  <a:pt x="92" y="486"/>
                </a:cubicBezTo>
                <a:cubicBezTo>
                  <a:pt x="289" y="515"/>
                  <a:pt x="496" y="527"/>
                  <a:pt x="706" y="527"/>
                </a:cubicBezTo>
                <a:cubicBezTo>
                  <a:pt x="1825" y="527"/>
                  <a:pt x="3010" y="182"/>
                  <a:pt x="3010" y="182"/>
                </a:cubicBezTo>
                <a:lnTo>
                  <a:pt x="2980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2"/>
          <p:cNvGrpSpPr/>
          <p:nvPr/>
        </p:nvGrpSpPr>
        <p:grpSpPr>
          <a:xfrm flipH="1">
            <a:off x="8397485" y="4561114"/>
            <a:ext cx="646975" cy="433250"/>
            <a:chOff x="1991013" y="239775"/>
            <a:chExt cx="646975" cy="433250"/>
          </a:xfrm>
        </p:grpSpPr>
        <p:sp>
          <p:nvSpPr>
            <p:cNvPr id="1115" name="Google Shape;1115;p42"/>
            <p:cNvSpPr/>
            <p:nvPr/>
          </p:nvSpPr>
          <p:spPr>
            <a:xfrm rot="10800000" flipH="1">
              <a:off x="23331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 rot="10800000" flipH="1">
              <a:off x="1991013" y="4444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 rot="10800000" flipH="1">
              <a:off x="2543313" y="2397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4CAD66F-6B90-4DAF-F846-BBC13164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186860"/>
            <a:ext cx="7514171" cy="3590879"/>
          </a:xfrm>
          <a:prstGeom prst="rect">
            <a:avLst/>
          </a:prstGeom>
        </p:spPr>
      </p:pic>
      <p:grpSp>
        <p:nvGrpSpPr>
          <p:cNvPr id="1024" name="Google Shape;1404;p50">
            <a:extLst>
              <a:ext uri="{FF2B5EF4-FFF2-40B4-BE49-F238E27FC236}">
                <a16:creationId xmlns:a16="http://schemas.microsoft.com/office/drawing/2014/main" id="{2EE6F9A4-C092-1587-86E7-B6E484EF92B3}"/>
              </a:ext>
            </a:extLst>
          </p:cNvPr>
          <p:cNvGrpSpPr/>
          <p:nvPr/>
        </p:nvGrpSpPr>
        <p:grpSpPr>
          <a:xfrm>
            <a:off x="7497701" y="3029092"/>
            <a:ext cx="1443734" cy="1827523"/>
            <a:chOff x="6422284" y="3108334"/>
            <a:chExt cx="2001725" cy="2188286"/>
          </a:xfrm>
        </p:grpSpPr>
        <p:grpSp>
          <p:nvGrpSpPr>
            <p:cNvPr id="1025" name="Google Shape;1405;p50">
              <a:extLst>
                <a:ext uri="{FF2B5EF4-FFF2-40B4-BE49-F238E27FC236}">
                  <a16:creationId xmlns:a16="http://schemas.microsoft.com/office/drawing/2014/main" id="{6F4656C6-BBE6-C6BB-482A-BC2A86BE4107}"/>
                </a:ext>
              </a:extLst>
            </p:cNvPr>
            <p:cNvGrpSpPr/>
            <p:nvPr/>
          </p:nvGrpSpPr>
          <p:grpSpPr>
            <a:xfrm>
              <a:off x="6422284" y="3108334"/>
              <a:ext cx="2001725" cy="2188286"/>
              <a:chOff x="5520564" y="2963975"/>
              <a:chExt cx="1716450" cy="1876424"/>
            </a:xfrm>
          </p:grpSpPr>
          <p:sp>
            <p:nvSpPr>
              <p:cNvPr id="1120" name="Google Shape;1406;p50">
                <a:extLst>
                  <a:ext uri="{FF2B5EF4-FFF2-40B4-BE49-F238E27FC236}">
                    <a16:creationId xmlns:a16="http://schemas.microsoft.com/office/drawing/2014/main" id="{2EB573B2-392D-6FAF-1C34-A813AA6726E9}"/>
                  </a:ext>
                </a:extLst>
              </p:cNvPr>
              <p:cNvSpPr/>
              <p:nvPr/>
            </p:nvSpPr>
            <p:spPr>
              <a:xfrm>
                <a:off x="6266583" y="3622032"/>
                <a:ext cx="443505" cy="733053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542" extrusionOk="0">
                    <a:moveTo>
                      <a:pt x="395" y="1"/>
                    </a:moveTo>
                    <a:cubicBezTo>
                      <a:pt x="304" y="1"/>
                      <a:pt x="213" y="1"/>
                      <a:pt x="122" y="31"/>
                    </a:cubicBezTo>
                    <a:lnTo>
                      <a:pt x="0" y="31"/>
                    </a:lnTo>
                    <a:cubicBezTo>
                      <a:pt x="213" y="62"/>
                      <a:pt x="426" y="92"/>
                      <a:pt x="639" y="183"/>
                    </a:cubicBezTo>
                    <a:cubicBezTo>
                      <a:pt x="851" y="244"/>
                      <a:pt x="1064" y="335"/>
                      <a:pt x="1277" y="457"/>
                    </a:cubicBezTo>
                    <a:cubicBezTo>
                      <a:pt x="1520" y="609"/>
                      <a:pt x="1763" y="791"/>
                      <a:pt x="2006" y="973"/>
                    </a:cubicBezTo>
                    <a:cubicBezTo>
                      <a:pt x="2219" y="1186"/>
                      <a:pt x="2432" y="1399"/>
                      <a:pt x="2614" y="1642"/>
                    </a:cubicBezTo>
                    <a:cubicBezTo>
                      <a:pt x="2797" y="1885"/>
                      <a:pt x="2979" y="2129"/>
                      <a:pt x="3101" y="2402"/>
                    </a:cubicBezTo>
                    <a:cubicBezTo>
                      <a:pt x="3162" y="2524"/>
                      <a:pt x="3222" y="2645"/>
                      <a:pt x="3253" y="2797"/>
                    </a:cubicBezTo>
                    <a:cubicBezTo>
                      <a:pt x="3313" y="2949"/>
                      <a:pt x="3374" y="3101"/>
                      <a:pt x="3405" y="3253"/>
                    </a:cubicBezTo>
                    <a:cubicBezTo>
                      <a:pt x="3465" y="3618"/>
                      <a:pt x="3526" y="3983"/>
                      <a:pt x="3526" y="4347"/>
                    </a:cubicBezTo>
                    <a:cubicBezTo>
                      <a:pt x="3526" y="4712"/>
                      <a:pt x="3496" y="5077"/>
                      <a:pt x="3465" y="5442"/>
                    </a:cubicBezTo>
                    <a:cubicBezTo>
                      <a:pt x="3405" y="5806"/>
                      <a:pt x="3313" y="6171"/>
                      <a:pt x="3222" y="6536"/>
                    </a:cubicBezTo>
                    <a:cubicBezTo>
                      <a:pt x="3131" y="6870"/>
                      <a:pt x="3010" y="7235"/>
                      <a:pt x="2858" y="7569"/>
                    </a:cubicBezTo>
                    <a:cubicBezTo>
                      <a:pt x="2797" y="7752"/>
                      <a:pt x="2706" y="7904"/>
                      <a:pt x="2645" y="8056"/>
                    </a:cubicBezTo>
                    <a:cubicBezTo>
                      <a:pt x="2584" y="8208"/>
                      <a:pt x="2523" y="8329"/>
                      <a:pt x="2432" y="8481"/>
                    </a:cubicBezTo>
                    <a:cubicBezTo>
                      <a:pt x="2432" y="8512"/>
                      <a:pt x="2432" y="8512"/>
                      <a:pt x="2402" y="8542"/>
                    </a:cubicBezTo>
                    <a:cubicBezTo>
                      <a:pt x="2827" y="8451"/>
                      <a:pt x="3222" y="8299"/>
                      <a:pt x="3587" y="8086"/>
                    </a:cubicBezTo>
                    <a:cubicBezTo>
                      <a:pt x="3769" y="7964"/>
                      <a:pt x="3982" y="7843"/>
                      <a:pt x="4165" y="7691"/>
                    </a:cubicBezTo>
                    <a:cubicBezTo>
                      <a:pt x="4286" y="7569"/>
                      <a:pt x="4438" y="7448"/>
                      <a:pt x="4529" y="7296"/>
                    </a:cubicBezTo>
                    <a:cubicBezTo>
                      <a:pt x="4651" y="7144"/>
                      <a:pt x="4742" y="7022"/>
                      <a:pt x="4833" y="6840"/>
                    </a:cubicBezTo>
                    <a:cubicBezTo>
                      <a:pt x="4924" y="6718"/>
                      <a:pt x="4985" y="6536"/>
                      <a:pt x="5016" y="6384"/>
                    </a:cubicBezTo>
                    <a:cubicBezTo>
                      <a:pt x="5137" y="6050"/>
                      <a:pt x="5168" y="5715"/>
                      <a:pt x="5168" y="5320"/>
                    </a:cubicBezTo>
                    <a:cubicBezTo>
                      <a:pt x="5137" y="4986"/>
                      <a:pt x="5076" y="4621"/>
                      <a:pt x="4955" y="4226"/>
                    </a:cubicBezTo>
                    <a:cubicBezTo>
                      <a:pt x="4864" y="3861"/>
                      <a:pt x="4712" y="3496"/>
                      <a:pt x="4529" y="3132"/>
                    </a:cubicBezTo>
                    <a:cubicBezTo>
                      <a:pt x="4347" y="2797"/>
                      <a:pt x="4134" y="2463"/>
                      <a:pt x="3891" y="2129"/>
                    </a:cubicBezTo>
                    <a:cubicBezTo>
                      <a:pt x="3617" y="1794"/>
                      <a:pt x="3374" y="1521"/>
                      <a:pt x="3070" y="1247"/>
                    </a:cubicBezTo>
                    <a:cubicBezTo>
                      <a:pt x="2797" y="973"/>
                      <a:pt x="2493" y="730"/>
                      <a:pt x="2158" y="548"/>
                    </a:cubicBezTo>
                    <a:cubicBezTo>
                      <a:pt x="1854" y="366"/>
                      <a:pt x="1520" y="214"/>
                      <a:pt x="1216" y="122"/>
                    </a:cubicBezTo>
                    <a:cubicBezTo>
                      <a:pt x="1064" y="92"/>
                      <a:pt x="882" y="31"/>
                      <a:pt x="730" y="31"/>
                    </a:cubicBezTo>
                    <a:cubicBezTo>
                      <a:pt x="608" y="1"/>
                      <a:pt x="517" y="1"/>
                      <a:pt x="395" y="1"/>
                    </a:cubicBezTo>
                    <a:close/>
                  </a:path>
                </a:pathLst>
              </a:custGeom>
              <a:solidFill>
                <a:srgbClr val="777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407;p50">
                <a:extLst>
                  <a:ext uri="{FF2B5EF4-FFF2-40B4-BE49-F238E27FC236}">
                    <a16:creationId xmlns:a16="http://schemas.microsoft.com/office/drawing/2014/main" id="{61E2BD8A-063D-E934-6993-968EB597F627}"/>
                  </a:ext>
                </a:extLst>
              </p:cNvPr>
              <p:cNvSpPr/>
              <p:nvPr/>
            </p:nvSpPr>
            <p:spPr>
              <a:xfrm>
                <a:off x="6537854" y="3846362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777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408;p50">
                <a:extLst>
                  <a:ext uri="{FF2B5EF4-FFF2-40B4-BE49-F238E27FC236}">
                    <a16:creationId xmlns:a16="http://schemas.microsoft.com/office/drawing/2014/main" id="{AE35697E-3EE9-D9B2-F7A7-BD9579B146E9}"/>
                  </a:ext>
                </a:extLst>
              </p:cNvPr>
              <p:cNvSpPr/>
              <p:nvPr/>
            </p:nvSpPr>
            <p:spPr>
              <a:xfrm>
                <a:off x="5520564" y="3684680"/>
                <a:ext cx="195664" cy="198324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2311" extrusionOk="0">
                    <a:moveTo>
                      <a:pt x="973" y="0"/>
                    </a:moveTo>
                    <a:cubicBezTo>
                      <a:pt x="942" y="31"/>
                      <a:pt x="912" y="31"/>
                      <a:pt x="851" y="31"/>
                    </a:cubicBezTo>
                    <a:cubicBezTo>
                      <a:pt x="790" y="61"/>
                      <a:pt x="760" y="92"/>
                      <a:pt x="699" y="152"/>
                    </a:cubicBezTo>
                    <a:cubicBezTo>
                      <a:pt x="638" y="213"/>
                      <a:pt x="608" y="304"/>
                      <a:pt x="578" y="426"/>
                    </a:cubicBezTo>
                    <a:cubicBezTo>
                      <a:pt x="578" y="517"/>
                      <a:pt x="547" y="608"/>
                      <a:pt x="578" y="760"/>
                    </a:cubicBezTo>
                    <a:cubicBezTo>
                      <a:pt x="578" y="912"/>
                      <a:pt x="608" y="1095"/>
                      <a:pt x="608" y="1216"/>
                    </a:cubicBezTo>
                    <a:cubicBezTo>
                      <a:pt x="608" y="1216"/>
                      <a:pt x="608" y="1186"/>
                      <a:pt x="578" y="1186"/>
                    </a:cubicBezTo>
                    <a:cubicBezTo>
                      <a:pt x="517" y="1155"/>
                      <a:pt x="456" y="1095"/>
                      <a:pt x="395" y="1095"/>
                    </a:cubicBezTo>
                    <a:cubicBezTo>
                      <a:pt x="335" y="1064"/>
                      <a:pt x="274" y="1064"/>
                      <a:pt x="213" y="1064"/>
                    </a:cubicBezTo>
                    <a:lnTo>
                      <a:pt x="183" y="1064"/>
                    </a:lnTo>
                    <a:cubicBezTo>
                      <a:pt x="122" y="1064"/>
                      <a:pt x="91" y="1125"/>
                      <a:pt x="61" y="1186"/>
                    </a:cubicBezTo>
                    <a:cubicBezTo>
                      <a:pt x="0" y="1247"/>
                      <a:pt x="0" y="1338"/>
                      <a:pt x="0" y="1429"/>
                    </a:cubicBezTo>
                    <a:cubicBezTo>
                      <a:pt x="0" y="1459"/>
                      <a:pt x="31" y="1490"/>
                      <a:pt x="31" y="1520"/>
                    </a:cubicBezTo>
                    <a:cubicBezTo>
                      <a:pt x="31" y="1551"/>
                      <a:pt x="61" y="1611"/>
                      <a:pt x="91" y="1642"/>
                    </a:cubicBezTo>
                    <a:cubicBezTo>
                      <a:pt x="122" y="1702"/>
                      <a:pt x="152" y="1763"/>
                      <a:pt x="243" y="1824"/>
                    </a:cubicBezTo>
                    <a:cubicBezTo>
                      <a:pt x="304" y="1885"/>
                      <a:pt x="365" y="1946"/>
                      <a:pt x="456" y="2006"/>
                    </a:cubicBezTo>
                    <a:cubicBezTo>
                      <a:pt x="517" y="2067"/>
                      <a:pt x="638" y="2128"/>
                      <a:pt x="730" y="2158"/>
                    </a:cubicBezTo>
                    <a:cubicBezTo>
                      <a:pt x="760" y="2189"/>
                      <a:pt x="821" y="2219"/>
                      <a:pt x="882" y="2219"/>
                    </a:cubicBezTo>
                    <a:cubicBezTo>
                      <a:pt x="882" y="2250"/>
                      <a:pt x="882" y="2250"/>
                      <a:pt x="882" y="2250"/>
                    </a:cubicBezTo>
                    <a:cubicBezTo>
                      <a:pt x="1003" y="2280"/>
                      <a:pt x="1125" y="2310"/>
                      <a:pt x="1246" y="2310"/>
                    </a:cubicBezTo>
                    <a:lnTo>
                      <a:pt x="1338" y="2310"/>
                    </a:lnTo>
                    <a:cubicBezTo>
                      <a:pt x="1368" y="2310"/>
                      <a:pt x="1368" y="2280"/>
                      <a:pt x="1398" y="2280"/>
                    </a:cubicBezTo>
                    <a:cubicBezTo>
                      <a:pt x="1429" y="2250"/>
                      <a:pt x="1459" y="2219"/>
                      <a:pt x="1490" y="2189"/>
                    </a:cubicBezTo>
                    <a:cubicBezTo>
                      <a:pt x="1550" y="2158"/>
                      <a:pt x="1550" y="2098"/>
                      <a:pt x="1581" y="2067"/>
                    </a:cubicBezTo>
                    <a:cubicBezTo>
                      <a:pt x="1611" y="2037"/>
                      <a:pt x="1642" y="1976"/>
                      <a:pt x="1642" y="1946"/>
                    </a:cubicBezTo>
                    <a:lnTo>
                      <a:pt x="1672" y="1885"/>
                    </a:lnTo>
                    <a:cubicBezTo>
                      <a:pt x="1733" y="1794"/>
                      <a:pt x="1763" y="1702"/>
                      <a:pt x="1824" y="1611"/>
                    </a:cubicBezTo>
                    <a:cubicBezTo>
                      <a:pt x="1885" y="1551"/>
                      <a:pt x="1915" y="1490"/>
                      <a:pt x="1976" y="1429"/>
                    </a:cubicBezTo>
                    <a:cubicBezTo>
                      <a:pt x="2037" y="1338"/>
                      <a:pt x="2128" y="1247"/>
                      <a:pt x="2189" y="1155"/>
                    </a:cubicBezTo>
                    <a:cubicBezTo>
                      <a:pt x="2219" y="1064"/>
                      <a:pt x="2249" y="973"/>
                      <a:pt x="2280" y="882"/>
                    </a:cubicBezTo>
                    <a:cubicBezTo>
                      <a:pt x="2280" y="821"/>
                      <a:pt x="2280" y="760"/>
                      <a:pt x="2280" y="699"/>
                    </a:cubicBezTo>
                    <a:cubicBezTo>
                      <a:pt x="2249" y="639"/>
                      <a:pt x="2219" y="608"/>
                      <a:pt x="2158" y="608"/>
                    </a:cubicBezTo>
                    <a:lnTo>
                      <a:pt x="2006" y="608"/>
                    </a:lnTo>
                    <a:cubicBezTo>
                      <a:pt x="1976" y="639"/>
                      <a:pt x="1915" y="669"/>
                      <a:pt x="1885" y="699"/>
                    </a:cubicBezTo>
                    <a:lnTo>
                      <a:pt x="1824" y="760"/>
                    </a:lnTo>
                    <a:cubicBezTo>
                      <a:pt x="1824" y="699"/>
                      <a:pt x="1854" y="669"/>
                      <a:pt x="1885" y="608"/>
                    </a:cubicBezTo>
                    <a:cubicBezTo>
                      <a:pt x="1885" y="517"/>
                      <a:pt x="1915" y="456"/>
                      <a:pt x="1915" y="395"/>
                    </a:cubicBezTo>
                    <a:cubicBezTo>
                      <a:pt x="1945" y="243"/>
                      <a:pt x="1915" y="152"/>
                      <a:pt x="1824" y="92"/>
                    </a:cubicBezTo>
                    <a:cubicBezTo>
                      <a:pt x="1824" y="61"/>
                      <a:pt x="1794" y="61"/>
                      <a:pt x="1763" y="61"/>
                    </a:cubicBezTo>
                    <a:cubicBezTo>
                      <a:pt x="1733" y="31"/>
                      <a:pt x="1702" y="31"/>
                      <a:pt x="1642" y="31"/>
                    </a:cubicBezTo>
                    <a:cubicBezTo>
                      <a:pt x="1581" y="61"/>
                      <a:pt x="1520" y="61"/>
                      <a:pt x="1459" y="122"/>
                    </a:cubicBezTo>
                    <a:cubicBezTo>
                      <a:pt x="1398" y="152"/>
                      <a:pt x="1368" y="213"/>
                      <a:pt x="1307" y="304"/>
                    </a:cubicBezTo>
                    <a:cubicBezTo>
                      <a:pt x="1277" y="365"/>
                      <a:pt x="1246" y="426"/>
                      <a:pt x="1216" y="487"/>
                    </a:cubicBezTo>
                    <a:cubicBezTo>
                      <a:pt x="1216" y="365"/>
                      <a:pt x="1246" y="274"/>
                      <a:pt x="1216" y="183"/>
                    </a:cubicBezTo>
                    <a:cubicBezTo>
                      <a:pt x="1216" y="152"/>
                      <a:pt x="1186" y="92"/>
                      <a:pt x="1155" y="61"/>
                    </a:cubicBezTo>
                    <a:cubicBezTo>
                      <a:pt x="1125" y="31"/>
                      <a:pt x="1094" y="0"/>
                      <a:pt x="1034" y="0"/>
                    </a:cubicBezTo>
                    <a:close/>
                  </a:path>
                </a:pathLst>
              </a:custGeom>
              <a:solidFill>
                <a:srgbClr val="805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409;p50">
                <a:extLst>
                  <a:ext uri="{FF2B5EF4-FFF2-40B4-BE49-F238E27FC236}">
                    <a16:creationId xmlns:a16="http://schemas.microsoft.com/office/drawing/2014/main" id="{5CE71486-519C-E861-EF1B-E6491EE5AFD0}"/>
                  </a:ext>
                </a:extLst>
              </p:cNvPr>
              <p:cNvSpPr/>
              <p:nvPr/>
            </p:nvSpPr>
            <p:spPr>
              <a:xfrm>
                <a:off x="6803891" y="3431601"/>
                <a:ext cx="203559" cy="19841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12" extrusionOk="0">
                    <a:moveTo>
                      <a:pt x="1095" y="1"/>
                    </a:moveTo>
                    <a:cubicBezTo>
                      <a:pt x="1065" y="31"/>
                      <a:pt x="1004" y="31"/>
                      <a:pt x="1004" y="92"/>
                    </a:cubicBezTo>
                    <a:cubicBezTo>
                      <a:pt x="974" y="123"/>
                      <a:pt x="974" y="153"/>
                      <a:pt x="974" y="214"/>
                    </a:cubicBezTo>
                    <a:cubicBezTo>
                      <a:pt x="974" y="305"/>
                      <a:pt x="974" y="396"/>
                      <a:pt x="1004" y="518"/>
                    </a:cubicBezTo>
                    <a:cubicBezTo>
                      <a:pt x="974" y="457"/>
                      <a:pt x="943" y="396"/>
                      <a:pt x="882" y="335"/>
                    </a:cubicBezTo>
                    <a:cubicBezTo>
                      <a:pt x="822" y="275"/>
                      <a:pt x="761" y="244"/>
                      <a:pt x="700" y="214"/>
                    </a:cubicBezTo>
                    <a:cubicBezTo>
                      <a:pt x="657" y="192"/>
                      <a:pt x="614" y="171"/>
                      <a:pt x="560" y="171"/>
                    </a:cubicBezTo>
                    <a:cubicBezTo>
                      <a:pt x="538" y="171"/>
                      <a:pt x="514" y="174"/>
                      <a:pt x="487" y="183"/>
                    </a:cubicBezTo>
                    <a:cubicBezTo>
                      <a:pt x="457" y="183"/>
                      <a:pt x="426" y="183"/>
                      <a:pt x="396" y="214"/>
                    </a:cubicBezTo>
                    <a:cubicBezTo>
                      <a:pt x="366" y="214"/>
                      <a:pt x="335" y="244"/>
                      <a:pt x="335" y="244"/>
                    </a:cubicBezTo>
                    <a:cubicBezTo>
                      <a:pt x="274" y="335"/>
                      <a:pt x="244" y="426"/>
                      <a:pt x="305" y="578"/>
                    </a:cubicBezTo>
                    <a:cubicBezTo>
                      <a:pt x="335" y="639"/>
                      <a:pt x="366" y="700"/>
                      <a:pt x="396" y="761"/>
                    </a:cubicBezTo>
                    <a:cubicBezTo>
                      <a:pt x="426" y="822"/>
                      <a:pt x="457" y="852"/>
                      <a:pt x="487" y="913"/>
                    </a:cubicBezTo>
                    <a:cubicBezTo>
                      <a:pt x="457" y="913"/>
                      <a:pt x="457" y="882"/>
                      <a:pt x="426" y="882"/>
                    </a:cubicBezTo>
                    <a:cubicBezTo>
                      <a:pt x="366" y="852"/>
                      <a:pt x="305" y="822"/>
                      <a:pt x="244" y="822"/>
                    </a:cubicBezTo>
                    <a:cubicBezTo>
                      <a:pt x="224" y="822"/>
                      <a:pt x="203" y="808"/>
                      <a:pt x="183" y="808"/>
                    </a:cubicBezTo>
                    <a:cubicBezTo>
                      <a:pt x="173" y="808"/>
                      <a:pt x="163" y="812"/>
                      <a:pt x="153" y="822"/>
                    </a:cubicBezTo>
                    <a:lnTo>
                      <a:pt x="122" y="822"/>
                    </a:lnTo>
                    <a:cubicBezTo>
                      <a:pt x="62" y="852"/>
                      <a:pt x="31" y="882"/>
                      <a:pt x="31" y="943"/>
                    </a:cubicBezTo>
                    <a:cubicBezTo>
                      <a:pt x="1" y="1004"/>
                      <a:pt x="31" y="1065"/>
                      <a:pt x="62" y="1126"/>
                    </a:cubicBezTo>
                    <a:cubicBezTo>
                      <a:pt x="92" y="1217"/>
                      <a:pt x="122" y="1308"/>
                      <a:pt x="183" y="1369"/>
                    </a:cubicBezTo>
                    <a:cubicBezTo>
                      <a:pt x="274" y="1460"/>
                      <a:pt x="366" y="1521"/>
                      <a:pt x="457" y="1582"/>
                    </a:cubicBezTo>
                    <a:cubicBezTo>
                      <a:pt x="518" y="1642"/>
                      <a:pt x="578" y="1673"/>
                      <a:pt x="609" y="1734"/>
                    </a:cubicBezTo>
                    <a:cubicBezTo>
                      <a:pt x="700" y="1825"/>
                      <a:pt x="761" y="1916"/>
                      <a:pt x="822" y="2007"/>
                    </a:cubicBezTo>
                    <a:lnTo>
                      <a:pt x="852" y="2037"/>
                    </a:lnTo>
                    <a:cubicBezTo>
                      <a:pt x="882" y="2068"/>
                      <a:pt x="943" y="2129"/>
                      <a:pt x="974" y="2159"/>
                    </a:cubicBezTo>
                    <a:cubicBezTo>
                      <a:pt x="974" y="2189"/>
                      <a:pt x="1034" y="2220"/>
                      <a:pt x="1065" y="2250"/>
                    </a:cubicBezTo>
                    <a:cubicBezTo>
                      <a:pt x="1095" y="2281"/>
                      <a:pt x="1156" y="2311"/>
                      <a:pt x="1186" y="2311"/>
                    </a:cubicBezTo>
                    <a:lnTo>
                      <a:pt x="1338" y="2311"/>
                    </a:lnTo>
                    <a:cubicBezTo>
                      <a:pt x="1460" y="2311"/>
                      <a:pt x="1581" y="2220"/>
                      <a:pt x="1673" y="2159"/>
                    </a:cubicBezTo>
                    <a:lnTo>
                      <a:pt x="1703" y="2159"/>
                    </a:lnTo>
                    <a:cubicBezTo>
                      <a:pt x="1733" y="2129"/>
                      <a:pt x="1764" y="2098"/>
                      <a:pt x="1825" y="2068"/>
                    </a:cubicBezTo>
                    <a:cubicBezTo>
                      <a:pt x="1916" y="2007"/>
                      <a:pt x="2007" y="1946"/>
                      <a:pt x="2068" y="1855"/>
                    </a:cubicBezTo>
                    <a:cubicBezTo>
                      <a:pt x="2129" y="1794"/>
                      <a:pt x="2189" y="1703"/>
                      <a:pt x="2250" y="1642"/>
                    </a:cubicBezTo>
                    <a:cubicBezTo>
                      <a:pt x="2281" y="1551"/>
                      <a:pt x="2341" y="1490"/>
                      <a:pt x="2341" y="1430"/>
                    </a:cubicBezTo>
                    <a:cubicBezTo>
                      <a:pt x="2372" y="1369"/>
                      <a:pt x="2372" y="1338"/>
                      <a:pt x="2372" y="1308"/>
                    </a:cubicBezTo>
                    <a:cubicBezTo>
                      <a:pt x="2372" y="1247"/>
                      <a:pt x="2372" y="1217"/>
                      <a:pt x="2372" y="1186"/>
                    </a:cubicBezTo>
                    <a:cubicBezTo>
                      <a:pt x="2372" y="1095"/>
                      <a:pt x="2341" y="1004"/>
                      <a:pt x="2281" y="974"/>
                    </a:cubicBezTo>
                    <a:cubicBezTo>
                      <a:pt x="2250" y="913"/>
                      <a:pt x="2189" y="882"/>
                      <a:pt x="2129" y="882"/>
                    </a:cubicBezTo>
                    <a:lnTo>
                      <a:pt x="2098" y="882"/>
                    </a:lnTo>
                    <a:cubicBezTo>
                      <a:pt x="2037" y="882"/>
                      <a:pt x="2007" y="913"/>
                      <a:pt x="1946" y="943"/>
                    </a:cubicBezTo>
                    <a:cubicBezTo>
                      <a:pt x="1885" y="974"/>
                      <a:pt x="1825" y="1034"/>
                      <a:pt x="1764" y="1065"/>
                    </a:cubicBezTo>
                    <a:cubicBezTo>
                      <a:pt x="1764" y="1095"/>
                      <a:pt x="1764" y="1095"/>
                      <a:pt x="1733" y="1126"/>
                    </a:cubicBezTo>
                    <a:cubicBezTo>
                      <a:pt x="1733" y="974"/>
                      <a:pt x="1733" y="822"/>
                      <a:pt x="1703" y="639"/>
                    </a:cubicBezTo>
                    <a:cubicBezTo>
                      <a:pt x="1673" y="518"/>
                      <a:pt x="1642" y="426"/>
                      <a:pt x="1612" y="335"/>
                    </a:cubicBezTo>
                    <a:cubicBezTo>
                      <a:pt x="1581" y="214"/>
                      <a:pt x="1521" y="123"/>
                      <a:pt x="1460" y="92"/>
                    </a:cubicBezTo>
                    <a:cubicBezTo>
                      <a:pt x="1399" y="31"/>
                      <a:pt x="1338" y="1"/>
                      <a:pt x="1277" y="1"/>
                    </a:cubicBezTo>
                    <a:close/>
                  </a:path>
                </a:pathLst>
              </a:custGeom>
              <a:solidFill>
                <a:srgbClr val="805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410;p50">
                <a:extLst>
                  <a:ext uri="{FF2B5EF4-FFF2-40B4-BE49-F238E27FC236}">
                    <a16:creationId xmlns:a16="http://schemas.microsoft.com/office/drawing/2014/main" id="{9B86D12A-9F99-4178-CC85-04960506457C}"/>
                  </a:ext>
                </a:extLst>
              </p:cNvPr>
              <p:cNvSpPr/>
              <p:nvPr/>
            </p:nvSpPr>
            <p:spPr>
              <a:xfrm>
                <a:off x="6467397" y="3593369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411;p50">
                <a:extLst>
                  <a:ext uri="{FF2B5EF4-FFF2-40B4-BE49-F238E27FC236}">
                    <a16:creationId xmlns:a16="http://schemas.microsoft.com/office/drawing/2014/main" id="{83CCF44D-5069-85D4-8716-8C1C23058965}"/>
                  </a:ext>
                </a:extLst>
              </p:cNvPr>
              <p:cNvSpPr/>
              <p:nvPr/>
            </p:nvSpPr>
            <p:spPr>
              <a:xfrm>
                <a:off x="6159653" y="3835978"/>
                <a:ext cx="206134" cy="219178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54" extrusionOk="0">
                    <a:moveTo>
                      <a:pt x="1094" y="0"/>
                    </a:moveTo>
                    <a:cubicBezTo>
                      <a:pt x="1034" y="0"/>
                      <a:pt x="942" y="31"/>
                      <a:pt x="851" y="31"/>
                    </a:cubicBezTo>
                    <a:cubicBezTo>
                      <a:pt x="790" y="61"/>
                      <a:pt x="730" y="91"/>
                      <a:pt x="669" y="152"/>
                    </a:cubicBezTo>
                    <a:cubicBezTo>
                      <a:pt x="608" y="183"/>
                      <a:pt x="517" y="243"/>
                      <a:pt x="456" y="335"/>
                    </a:cubicBezTo>
                    <a:cubicBezTo>
                      <a:pt x="395" y="426"/>
                      <a:pt x="334" y="487"/>
                      <a:pt x="274" y="608"/>
                    </a:cubicBezTo>
                    <a:cubicBezTo>
                      <a:pt x="243" y="669"/>
                      <a:pt x="182" y="760"/>
                      <a:pt x="152" y="851"/>
                    </a:cubicBezTo>
                    <a:cubicBezTo>
                      <a:pt x="152" y="821"/>
                      <a:pt x="122" y="791"/>
                      <a:pt x="122" y="730"/>
                    </a:cubicBezTo>
                    <a:cubicBezTo>
                      <a:pt x="91" y="730"/>
                      <a:pt x="91" y="699"/>
                      <a:pt x="61" y="699"/>
                    </a:cubicBezTo>
                    <a:lnTo>
                      <a:pt x="31" y="699"/>
                    </a:lnTo>
                    <a:cubicBezTo>
                      <a:pt x="31" y="699"/>
                      <a:pt x="0" y="730"/>
                      <a:pt x="0" y="730"/>
                    </a:cubicBezTo>
                    <a:cubicBezTo>
                      <a:pt x="0" y="760"/>
                      <a:pt x="0" y="760"/>
                      <a:pt x="0" y="791"/>
                    </a:cubicBezTo>
                    <a:cubicBezTo>
                      <a:pt x="31" y="882"/>
                      <a:pt x="61" y="943"/>
                      <a:pt x="91" y="1034"/>
                    </a:cubicBezTo>
                    <a:cubicBezTo>
                      <a:pt x="91" y="1155"/>
                      <a:pt x="122" y="1246"/>
                      <a:pt x="122" y="1368"/>
                    </a:cubicBezTo>
                    <a:cubicBezTo>
                      <a:pt x="122" y="1459"/>
                      <a:pt x="91" y="1550"/>
                      <a:pt x="61" y="1611"/>
                    </a:cubicBezTo>
                    <a:lnTo>
                      <a:pt x="61" y="1642"/>
                    </a:lnTo>
                    <a:cubicBezTo>
                      <a:pt x="61" y="1642"/>
                      <a:pt x="61" y="1672"/>
                      <a:pt x="61" y="1672"/>
                    </a:cubicBezTo>
                    <a:cubicBezTo>
                      <a:pt x="61" y="1672"/>
                      <a:pt x="91" y="1702"/>
                      <a:pt x="91" y="1702"/>
                    </a:cubicBezTo>
                    <a:cubicBezTo>
                      <a:pt x="91" y="1763"/>
                      <a:pt x="122" y="1854"/>
                      <a:pt x="152" y="1885"/>
                    </a:cubicBezTo>
                    <a:cubicBezTo>
                      <a:pt x="152" y="1946"/>
                      <a:pt x="182" y="2037"/>
                      <a:pt x="243" y="2098"/>
                    </a:cubicBezTo>
                    <a:cubicBezTo>
                      <a:pt x="304" y="2189"/>
                      <a:pt x="365" y="2280"/>
                      <a:pt x="486" y="2371"/>
                    </a:cubicBezTo>
                    <a:cubicBezTo>
                      <a:pt x="578" y="2432"/>
                      <a:pt x="669" y="2493"/>
                      <a:pt x="790" y="2523"/>
                    </a:cubicBezTo>
                    <a:cubicBezTo>
                      <a:pt x="851" y="2554"/>
                      <a:pt x="973" y="2554"/>
                      <a:pt x="1064" y="2554"/>
                    </a:cubicBezTo>
                    <a:lnTo>
                      <a:pt x="1125" y="2554"/>
                    </a:lnTo>
                    <a:cubicBezTo>
                      <a:pt x="1216" y="2554"/>
                      <a:pt x="1338" y="2523"/>
                      <a:pt x="1459" y="2493"/>
                    </a:cubicBezTo>
                    <a:cubicBezTo>
                      <a:pt x="1581" y="2462"/>
                      <a:pt x="1672" y="2402"/>
                      <a:pt x="1793" y="2341"/>
                    </a:cubicBezTo>
                    <a:cubicBezTo>
                      <a:pt x="1976" y="2219"/>
                      <a:pt x="2158" y="2006"/>
                      <a:pt x="2280" y="1794"/>
                    </a:cubicBezTo>
                    <a:cubicBezTo>
                      <a:pt x="2341" y="1672"/>
                      <a:pt x="2371" y="1520"/>
                      <a:pt x="2401" y="1398"/>
                    </a:cubicBezTo>
                    <a:cubicBezTo>
                      <a:pt x="2401" y="1307"/>
                      <a:pt x="2401" y="1246"/>
                      <a:pt x="2401" y="1155"/>
                    </a:cubicBezTo>
                    <a:cubicBezTo>
                      <a:pt x="2401" y="1064"/>
                      <a:pt x="2401" y="1003"/>
                      <a:pt x="2371" y="912"/>
                    </a:cubicBezTo>
                    <a:cubicBezTo>
                      <a:pt x="2371" y="882"/>
                      <a:pt x="2341" y="882"/>
                      <a:pt x="2341" y="882"/>
                    </a:cubicBezTo>
                    <a:cubicBezTo>
                      <a:pt x="2341" y="851"/>
                      <a:pt x="2310" y="851"/>
                      <a:pt x="2310" y="821"/>
                    </a:cubicBezTo>
                    <a:cubicBezTo>
                      <a:pt x="2280" y="821"/>
                      <a:pt x="2249" y="821"/>
                      <a:pt x="2219" y="791"/>
                    </a:cubicBezTo>
                    <a:cubicBezTo>
                      <a:pt x="2128" y="730"/>
                      <a:pt x="2037" y="639"/>
                      <a:pt x="1945" y="578"/>
                    </a:cubicBezTo>
                    <a:cubicBezTo>
                      <a:pt x="1885" y="517"/>
                      <a:pt x="1854" y="426"/>
                      <a:pt x="1793" y="365"/>
                    </a:cubicBezTo>
                    <a:cubicBezTo>
                      <a:pt x="1763" y="304"/>
                      <a:pt x="1733" y="274"/>
                      <a:pt x="1702" y="213"/>
                    </a:cubicBezTo>
                    <a:cubicBezTo>
                      <a:pt x="1702" y="213"/>
                      <a:pt x="1702" y="213"/>
                      <a:pt x="1672" y="183"/>
                    </a:cubicBezTo>
                    <a:lnTo>
                      <a:pt x="1672" y="152"/>
                    </a:lnTo>
                    <a:cubicBezTo>
                      <a:pt x="1672" y="152"/>
                      <a:pt x="1641" y="122"/>
                      <a:pt x="1641" y="122"/>
                    </a:cubicBezTo>
                    <a:lnTo>
                      <a:pt x="1611" y="122"/>
                    </a:lnTo>
                    <a:cubicBezTo>
                      <a:pt x="1581" y="91"/>
                      <a:pt x="1581" y="91"/>
                      <a:pt x="1550" y="91"/>
                    </a:cubicBezTo>
                    <a:cubicBezTo>
                      <a:pt x="1490" y="61"/>
                      <a:pt x="1429" y="31"/>
                      <a:pt x="1338" y="0"/>
                    </a:cubicBezTo>
                    <a:close/>
                  </a:path>
                </a:pathLst>
              </a:custGeom>
              <a:solidFill>
                <a:srgbClr val="9A43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412;p50">
                <a:extLst>
                  <a:ext uri="{FF2B5EF4-FFF2-40B4-BE49-F238E27FC236}">
                    <a16:creationId xmlns:a16="http://schemas.microsoft.com/office/drawing/2014/main" id="{51127943-9186-5CE3-818D-5EC904D5FBD1}"/>
                  </a:ext>
                </a:extLst>
              </p:cNvPr>
              <p:cNvSpPr/>
              <p:nvPr/>
            </p:nvSpPr>
            <p:spPr>
              <a:xfrm>
                <a:off x="6159653" y="3833318"/>
                <a:ext cx="148722" cy="11224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308" extrusionOk="0">
                    <a:moveTo>
                      <a:pt x="1186" y="1"/>
                    </a:moveTo>
                    <a:cubicBezTo>
                      <a:pt x="1155" y="31"/>
                      <a:pt x="1125" y="31"/>
                      <a:pt x="1094" y="31"/>
                    </a:cubicBezTo>
                    <a:cubicBezTo>
                      <a:pt x="1003" y="31"/>
                      <a:pt x="942" y="62"/>
                      <a:pt x="851" y="62"/>
                    </a:cubicBezTo>
                    <a:cubicBezTo>
                      <a:pt x="790" y="92"/>
                      <a:pt x="730" y="122"/>
                      <a:pt x="669" y="183"/>
                    </a:cubicBezTo>
                    <a:cubicBezTo>
                      <a:pt x="608" y="214"/>
                      <a:pt x="517" y="274"/>
                      <a:pt x="456" y="366"/>
                    </a:cubicBezTo>
                    <a:cubicBezTo>
                      <a:pt x="395" y="457"/>
                      <a:pt x="334" y="518"/>
                      <a:pt x="274" y="639"/>
                    </a:cubicBezTo>
                    <a:cubicBezTo>
                      <a:pt x="243" y="700"/>
                      <a:pt x="182" y="791"/>
                      <a:pt x="152" y="882"/>
                    </a:cubicBezTo>
                    <a:cubicBezTo>
                      <a:pt x="152" y="852"/>
                      <a:pt x="122" y="791"/>
                      <a:pt x="122" y="761"/>
                    </a:cubicBezTo>
                    <a:cubicBezTo>
                      <a:pt x="122" y="761"/>
                      <a:pt x="91" y="730"/>
                      <a:pt x="61" y="730"/>
                    </a:cubicBezTo>
                    <a:lnTo>
                      <a:pt x="31" y="730"/>
                    </a:lnTo>
                    <a:cubicBezTo>
                      <a:pt x="31" y="730"/>
                      <a:pt x="0" y="761"/>
                      <a:pt x="0" y="761"/>
                    </a:cubicBezTo>
                    <a:cubicBezTo>
                      <a:pt x="0" y="791"/>
                      <a:pt x="0" y="791"/>
                      <a:pt x="0" y="822"/>
                    </a:cubicBezTo>
                    <a:cubicBezTo>
                      <a:pt x="31" y="913"/>
                      <a:pt x="61" y="974"/>
                      <a:pt x="61" y="1065"/>
                    </a:cubicBezTo>
                    <a:cubicBezTo>
                      <a:pt x="91" y="1156"/>
                      <a:pt x="91" y="1217"/>
                      <a:pt x="122" y="1308"/>
                    </a:cubicBezTo>
                    <a:cubicBezTo>
                      <a:pt x="122" y="1308"/>
                      <a:pt x="152" y="1277"/>
                      <a:pt x="152" y="1277"/>
                    </a:cubicBezTo>
                    <a:cubicBezTo>
                      <a:pt x="274" y="1277"/>
                      <a:pt x="395" y="1247"/>
                      <a:pt x="486" y="1217"/>
                    </a:cubicBezTo>
                    <a:cubicBezTo>
                      <a:pt x="578" y="1217"/>
                      <a:pt x="669" y="1186"/>
                      <a:pt x="760" y="1126"/>
                    </a:cubicBezTo>
                    <a:cubicBezTo>
                      <a:pt x="851" y="1095"/>
                      <a:pt x="942" y="1065"/>
                      <a:pt x="1034" y="1004"/>
                    </a:cubicBezTo>
                    <a:cubicBezTo>
                      <a:pt x="1094" y="974"/>
                      <a:pt x="1155" y="943"/>
                      <a:pt x="1246" y="882"/>
                    </a:cubicBezTo>
                    <a:cubicBezTo>
                      <a:pt x="1307" y="822"/>
                      <a:pt x="1368" y="761"/>
                      <a:pt x="1429" y="700"/>
                    </a:cubicBezTo>
                    <a:cubicBezTo>
                      <a:pt x="1490" y="670"/>
                      <a:pt x="1550" y="609"/>
                      <a:pt x="1581" y="518"/>
                    </a:cubicBezTo>
                    <a:cubicBezTo>
                      <a:pt x="1641" y="457"/>
                      <a:pt x="1672" y="396"/>
                      <a:pt x="1733" y="335"/>
                    </a:cubicBezTo>
                    <a:cubicBezTo>
                      <a:pt x="1733" y="335"/>
                      <a:pt x="1733" y="305"/>
                      <a:pt x="1733" y="305"/>
                    </a:cubicBezTo>
                    <a:cubicBezTo>
                      <a:pt x="1733" y="274"/>
                      <a:pt x="1733" y="274"/>
                      <a:pt x="1702" y="244"/>
                    </a:cubicBezTo>
                    <a:cubicBezTo>
                      <a:pt x="1702" y="244"/>
                      <a:pt x="1672" y="214"/>
                      <a:pt x="1672" y="214"/>
                    </a:cubicBezTo>
                    <a:lnTo>
                      <a:pt x="1672" y="183"/>
                    </a:lnTo>
                    <a:lnTo>
                      <a:pt x="1641" y="183"/>
                    </a:lnTo>
                    <a:cubicBezTo>
                      <a:pt x="1641" y="153"/>
                      <a:pt x="1641" y="153"/>
                      <a:pt x="1611" y="153"/>
                    </a:cubicBezTo>
                    <a:lnTo>
                      <a:pt x="1581" y="153"/>
                    </a:lnTo>
                    <a:cubicBezTo>
                      <a:pt x="1581" y="122"/>
                      <a:pt x="1581" y="122"/>
                      <a:pt x="1550" y="122"/>
                    </a:cubicBezTo>
                    <a:lnTo>
                      <a:pt x="1520" y="92"/>
                    </a:lnTo>
                    <a:cubicBezTo>
                      <a:pt x="1490" y="62"/>
                      <a:pt x="1398" y="62"/>
                      <a:pt x="1338" y="31"/>
                    </a:cubicBezTo>
                    <a:cubicBezTo>
                      <a:pt x="1277" y="31"/>
                      <a:pt x="1216" y="1"/>
                      <a:pt x="1186" y="1"/>
                    </a:cubicBez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413;p50">
                <a:extLst>
                  <a:ext uri="{FF2B5EF4-FFF2-40B4-BE49-F238E27FC236}">
                    <a16:creationId xmlns:a16="http://schemas.microsoft.com/office/drawing/2014/main" id="{B5CC144C-2B1E-273B-08A3-562FB5FA2D18}"/>
                  </a:ext>
                </a:extLst>
              </p:cNvPr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414;p50">
                <a:extLst>
                  <a:ext uri="{FF2B5EF4-FFF2-40B4-BE49-F238E27FC236}">
                    <a16:creationId xmlns:a16="http://schemas.microsoft.com/office/drawing/2014/main" id="{FA8016E3-8D08-709D-548A-0F47F1A16C2C}"/>
                  </a:ext>
                </a:extLst>
              </p:cNvPr>
              <p:cNvSpPr/>
              <p:nvPr/>
            </p:nvSpPr>
            <p:spPr>
              <a:xfrm>
                <a:off x="6357893" y="3556810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415;p50">
                <a:extLst>
                  <a:ext uri="{FF2B5EF4-FFF2-40B4-BE49-F238E27FC236}">
                    <a16:creationId xmlns:a16="http://schemas.microsoft.com/office/drawing/2014/main" id="{EA3B0AC1-9489-C739-9220-5B6C33827F99}"/>
                  </a:ext>
                </a:extLst>
              </p:cNvPr>
              <p:cNvSpPr/>
              <p:nvPr/>
            </p:nvSpPr>
            <p:spPr>
              <a:xfrm>
                <a:off x="6180507" y="3389893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416;p50">
                <a:extLst>
                  <a:ext uri="{FF2B5EF4-FFF2-40B4-BE49-F238E27FC236}">
                    <a16:creationId xmlns:a16="http://schemas.microsoft.com/office/drawing/2014/main" id="{20D9B271-1874-6C91-44B2-FE785754164E}"/>
                  </a:ext>
                </a:extLst>
              </p:cNvPr>
              <p:cNvSpPr/>
              <p:nvPr/>
            </p:nvSpPr>
            <p:spPr>
              <a:xfrm>
                <a:off x="6164802" y="3397703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417;p50">
                <a:extLst>
                  <a:ext uri="{FF2B5EF4-FFF2-40B4-BE49-F238E27FC236}">
                    <a16:creationId xmlns:a16="http://schemas.microsoft.com/office/drawing/2014/main" id="{B23DA51C-1893-9FC0-B8C8-A353595C671A}"/>
                  </a:ext>
                </a:extLst>
              </p:cNvPr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418;p50">
                <a:extLst>
                  <a:ext uri="{FF2B5EF4-FFF2-40B4-BE49-F238E27FC236}">
                    <a16:creationId xmlns:a16="http://schemas.microsoft.com/office/drawing/2014/main" id="{EC7EA674-CF4B-6337-5868-84F745DAA116}"/>
                  </a:ext>
                </a:extLst>
              </p:cNvPr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419;p50">
                <a:extLst>
                  <a:ext uri="{FF2B5EF4-FFF2-40B4-BE49-F238E27FC236}">
                    <a16:creationId xmlns:a16="http://schemas.microsoft.com/office/drawing/2014/main" id="{1E9A676A-BBD9-28E1-A8D1-980B7035B2D6}"/>
                  </a:ext>
                </a:extLst>
              </p:cNvPr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420;p50">
                <a:extLst>
                  <a:ext uri="{FF2B5EF4-FFF2-40B4-BE49-F238E27FC236}">
                    <a16:creationId xmlns:a16="http://schemas.microsoft.com/office/drawing/2014/main" id="{AED486D7-5FFC-6C8C-F7E6-03179465486C}"/>
                  </a:ext>
                </a:extLst>
              </p:cNvPr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421;p50">
                <a:extLst>
                  <a:ext uri="{FF2B5EF4-FFF2-40B4-BE49-F238E27FC236}">
                    <a16:creationId xmlns:a16="http://schemas.microsoft.com/office/drawing/2014/main" id="{D121C691-0AEE-99B1-BE42-EC3F0EDCDAB6}"/>
                  </a:ext>
                </a:extLst>
              </p:cNvPr>
              <p:cNvSpPr/>
              <p:nvPr/>
            </p:nvSpPr>
            <p:spPr>
              <a:xfrm>
                <a:off x="5838779" y="3434261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422;p50">
                <a:extLst>
                  <a:ext uri="{FF2B5EF4-FFF2-40B4-BE49-F238E27FC236}">
                    <a16:creationId xmlns:a16="http://schemas.microsoft.com/office/drawing/2014/main" id="{120DFA44-11CD-1664-906C-E27DEBAFC56A}"/>
                  </a:ext>
                </a:extLst>
              </p:cNvPr>
              <p:cNvSpPr/>
              <p:nvPr/>
            </p:nvSpPr>
            <p:spPr>
              <a:xfrm>
                <a:off x="5838779" y="3434261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423;p50">
                <a:extLst>
                  <a:ext uri="{FF2B5EF4-FFF2-40B4-BE49-F238E27FC236}">
                    <a16:creationId xmlns:a16="http://schemas.microsoft.com/office/drawing/2014/main" id="{900C3284-86DF-02DB-B53D-1FC011764831}"/>
                  </a:ext>
                </a:extLst>
              </p:cNvPr>
              <p:cNvSpPr/>
              <p:nvPr/>
            </p:nvSpPr>
            <p:spPr>
              <a:xfrm>
                <a:off x="5778792" y="3462925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424;p50">
                <a:extLst>
                  <a:ext uri="{FF2B5EF4-FFF2-40B4-BE49-F238E27FC236}">
                    <a16:creationId xmlns:a16="http://schemas.microsoft.com/office/drawing/2014/main" id="{38035DFE-98A3-833A-294E-8F0E641C7FB1}"/>
                  </a:ext>
                </a:extLst>
              </p:cNvPr>
              <p:cNvSpPr/>
              <p:nvPr/>
            </p:nvSpPr>
            <p:spPr>
              <a:xfrm>
                <a:off x="5797071" y="3460350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425;p50">
                <a:extLst>
                  <a:ext uri="{FF2B5EF4-FFF2-40B4-BE49-F238E27FC236}">
                    <a16:creationId xmlns:a16="http://schemas.microsoft.com/office/drawing/2014/main" id="{F19E1AF0-07BA-6485-C221-49049166629B}"/>
                  </a:ext>
                </a:extLst>
              </p:cNvPr>
              <p:cNvSpPr/>
              <p:nvPr/>
            </p:nvSpPr>
            <p:spPr>
              <a:xfrm>
                <a:off x="6783037" y="3972258"/>
                <a:ext cx="185280" cy="142886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665" extrusionOk="0">
                    <a:moveTo>
                      <a:pt x="1870" y="0"/>
                    </a:moveTo>
                    <a:cubicBezTo>
                      <a:pt x="1855" y="0"/>
                      <a:pt x="1840" y="8"/>
                      <a:pt x="1824" y="23"/>
                    </a:cubicBezTo>
                    <a:cubicBezTo>
                      <a:pt x="1764" y="23"/>
                      <a:pt x="1733" y="23"/>
                      <a:pt x="1703" y="54"/>
                    </a:cubicBezTo>
                    <a:cubicBezTo>
                      <a:pt x="1642" y="54"/>
                      <a:pt x="1581" y="54"/>
                      <a:pt x="1551" y="84"/>
                    </a:cubicBezTo>
                    <a:cubicBezTo>
                      <a:pt x="1520" y="84"/>
                      <a:pt x="1490" y="114"/>
                      <a:pt x="1460" y="114"/>
                    </a:cubicBezTo>
                    <a:cubicBezTo>
                      <a:pt x="1308" y="145"/>
                      <a:pt x="1186" y="175"/>
                      <a:pt x="1065" y="236"/>
                    </a:cubicBezTo>
                    <a:cubicBezTo>
                      <a:pt x="791" y="327"/>
                      <a:pt x="517" y="418"/>
                      <a:pt x="274" y="570"/>
                    </a:cubicBezTo>
                    <a:cubicBezTo>
                      <a:pt x="183" y="601"/>
                      <a:pt x="92" y="662"/>
                      <a:pt x="1" y="722"/>
                    </a:cubicBezTo>
                    <a:cubicBezTo>
                      <a:pt x="1" y="753"/>
                      <a:pt x="1" y="783"/>
                      <a:pt x="1" y="814"/>
                    </a:cubicBezTo>
                    <a:cubicBezTo>
                      <a:pt x="1" y="844"/>
                      <a:pt x="1" y="905"/>
                      <a:pt x="1" y="966"/>
                    </a:cubicBezTo>
                    <a:cubicBezTo>
                      <a:pt x="1" y="1087"/>
                      <a:pt x="1" y="1178"/>
                      <a:pt x="1" y="1269"/>
                    </a:cubicBezTo>
                    <a:cubicBezTo>
                      <a:pt x="1" y="1391"/>
                      <a:pt x="31" y="1513"/>
                      <a:pt x="1" y="1604"/>
                    </a:cubicBezTo>
                    <a:cubicBezTo>
                      <a:pt x="1" y="1634"/>
                      <a:pt x="31" y="1634"/>
                      <a:pt x="31" y="1665"/>
                    </a:cubicBezTo>
                    <a:lnTo>
                      <a:pt x="61" y="1665"/>
                    </a:lnTo>
                    <a:cubicBezTo>
                      <a:pt x="92" y="1665"/>
                      <a:pt x="122" y="1665"/>
                      <a:pt x="122" y="1634"/>
                    </a:cubicBezTo>
                    <a:cubicBezTo>
                      <a:pt x="213" y="1634"/>
                      <a:pt x="274" y="1665"/>
                      <a:pt x="365" y="1665"/>
                    </a:cubicBezTo>
                    <a:lnTo>
                      <a:pt x="669" y="1665"/>
                    </a:lnTo>
                    <a:cubicBezTo>
                      <a:pt x="791" y="1665"/>
                      <a:pt x="882" y="1604"/>
                      <a:pt x="943" y="1573"/>
                    </a:cubicBezTo>
                    <a:cubicBezTo>
                      <a:pt x="1004" y="1543"/>
                      <a:pt x="1004" y="1543"/>
                      <a:pt x="1034" y="1513"/>
                    </a:cubicBezTo>
                    <a:cubicBezTo>
                      <a:pt x="1034" y="1543"/>
                      <a:pt x="1034" y="1543"/>
                      <a:pt x="1065" y="1543"/>
                    </a:cubicBezTo>
                    <a:cubicBezTo>
                      <a:pt x="1065" y="1573"/>
                      <a:pt x="1095" y="1573"/>
                      <a:pt x="1095" y="1573"/>
                    </a:cubicBezTo>
                    <a:cubicBezTo>
                      <a:pt x="1125" y="1573"/>
                      <a:pt x="1125" y="1573"/>
                      <a:pt x="1156" y="1543"/>
                    </a:cubicBezTo>
                    <a:cubicBezTo>
                      <a:pt x="1156" y="1543"/>
                      <a:pt x="1156" y="1513"/>
                      <a:pt x="1156" y="1513"/>
                    </a:cubicBezTo>
                    <a:cubicBezTo>
                      <a:pt x="1156" y="1482"/>
                      <a:pt x="1156" y="1421"/>
                      <a:pt x="1156" y="1391"/>
                    </a:cubicBezTo>
                    <a:cubicBezTo>
                      <a:pt x="1156" y="1361"/>
                      <a:pt x="1156" y="1361"/>
                      <a:pt x="1156" y="1361"/>
                    </a:cubicBezTo>
                    <a:cubicBezTo>
                      <a:pt x="1156" y="1330"/>
                      <a:pt x="1156" y="1330"/>
                      <a:pt x="1186" y="1330"/>
                    </a:cubicBezTo>
                    <a:cubicBezTo>
                      <a:pt x="1186" y="1300"/>
                      <a:pt x="1186" y="1300"/>
                      <a:pt x="1186" y="1269"/>
                    </a:cubicBezTo>
                    <a:cubicBezTo>
                      <a:pt x="1186" y="1269"/>
                      <a:pt x="1217" y="1239"/>
                      <a:pt x="1247" y="1209"/>
                    </a:cubicBezTo>
                    <a:cubicBezTo>
                      <a:pt x="1247" y="1178"/>
                      <a:pt x="1277" y="1148"/>
                      <a:pt x="1308" y="1117"/>
                    </a:cubicBezTo>
                    <a:cubicBezTo>
                      <a:pt x="1369" y="1087"/>
                      <a:pt x="1429" y="1057"/>
                      <a:pt x="1520" y="1026"/>
                    </a:cubicBezTo>
                    <a:cubicBezTo>
                      <a:pt x="1612" y="996"/>
                      <a:pt x="1703" y="966"/>
                      <a:pt x="1794" y="935"/>
                    </a:cubicBezTo>
                    <a:cubicBezTo>
                      <a:pt x="1916" y="874"/>
                      <a:pt x="2037" y="844"/>
                      <a:pt x="2159" y="814"/>
                    </a:cubicBezTo>
                    <a:cubicBezTo>
                      <a:pt x="2159" y="783"/>
                      <a:pt x="2159" y="783"/>
                      <a:pt x="2128" y="753"/>
                    </a:cubicBezTo>
                    <a:cubicBezTo>
                      <a:pt x="2128" y="753"/>
                      <a:pt x="2098" y="722"/>
                      <a:pt x="2098" y="692"/>
                    </a:cubicBezTo>
                    <a:cubicBezTo>
                      <a:pt x="2068" y="662"/>
                      <a:pt x="2037" y="631"/>
                      <a:pt x="2037" y="601"/>
                    </a:cubicBezTo>
                    <a:cubicBezTo>
                      <a:pt x="2037" y="570"/>
                      <a:pt x="2007" y="540"/>
                      <a:pt x="2007" y="510"/>
                    </a:cubicBezTo>
                    <a:cubicBezTo>
                      <a:pt x="1976" y="449"/>
                      <a:pt x="1976" y="388"/>
                      <a:pt x="1976" y="327"/>
                    </a:cubicBezTo>
                    <a:cubicBezTo>
                      <a:pt x="1976" y="327"/>
                      <a:pt x="1976" y="297"/>
                      <a:pt x="1976" y="266"/>
                    </a:cubicBezTo>
                    <a:cubicBezTo>
                      <a:pt x="2007" y="236"/>
                      <a:pt x="2007" y="206"/>
                      <a:pt x="2007" y="206"/>
                    </a:cubicBezTo>
                    <a:cubicBezTo>
                      <a:pt x="2007" y="175"/>
                      <a:pt x="2037" y="145"/>
                      <a:pt x="2037" y="84"/>
                    </a:cubicBezTo>
                    <a:cubicBezTo>
                      <a:pt x="2037" y="84"/>
                      <a:pt x="2037" y="84"/>
                      <a:pt x="2037" y="54"/>
                    </a:cubicBezTo>
                    <a:lnTo>
                      <a:pt x="2007" y="54"/>
                    </a:lnTo>
                    <a:cubicBezTo>
                      <a:pt x="2007" y="23"/>
                      <a:pt x="2007" y="23"/>
                      <a:pt x="2007" y="23"/>
                    </a:cubicBezTo>
                    <a:lnTo>
                      <a:pt x="1916" y="23"/>
                    </a:lnTo>
                    <a:cubicBezTo>
                      <a:pt x="1900" y="8"/>
                      <a:pt x="1885" y="0"/>
                      <a:pt x="1870" y="0"/>
                    </a:cubicBezTo>
                    <a:close/>
                  </a:path>
                </a:pathLst>
              </a:custGeom>
              <a:solidFill>
                <a:srgbClr val="2A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426;p50">
                <a:extLst>
                  <a:ext uri="{FF2B5EF4-FFF2-40B4-BE49-F238E27FC236}">
                    <a16:creationId xmlns:a16="http://schemas.microsoft.com/office/drawing/2014/main" id="{3BE3C187-B7CA-0194-0290-12795763AAF3}"/>
                  </a:ext>
                </a:extLst>
              </p:cNvPr>
              <p:cNvSpPr/>
              <p:nvPr/>
            </p:nvSpPr>
            <p:spPr>
              <a:xfrm>
                <a:off x="6783037" y="3992512"/>
                <a:ext cx="91396" cy="122633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429" extrusionOk="0">
                    <a:moveTo>
                      <a:pt x="1065" y="0"/>
                    </a:moveTo>
                    <a:lnTo>
                      <a:pt x="1065" y="0"/>
                    </a:lnTo>
                    <a:cubicBezTo>
                      <a:pt x="761" y="91"/>
                      <a:pt x="487" y="182"/>
                      <a:pt x="274" y="334"/>
                    </a:cubicBezTo>
                    <a:cubicBezTo>
                      <a:pt x="183" y="365"/>
                      <a:pt x="92" y="426"/>
                      <a:pt x="1" y="486"/>
                    </a:cubicBezTo>
                    <a:cubicBezTo>
                      <a:pt x="1" y="517"/>
                      <a:pt x="1" y="547"/>
                      <a:pt x="1" y="578"/>
                    </a:cubicBezTo>
                    <a:cubicBezTo>
                      <a:pt x="1" y="608"/>
                      <a:pt x="1" y="669"/>
                      <a:pt x="1" y="730"/>
                    </a:cubicBezTo>
                    <a:cubicBezTo>
                      <a:pt x="1" y="821"/>
                      <a:pt x="1" y="942"/>
                      <a:pt x="1" y="1033"/>
                    </a:cubicBezTo>
                    <a:lnTo>
                      <a:pt x="1" y="1064"/>
                    </a:lnTo>
                    <a:cubicBezTo>
                      <a:pt x="1" y="1155"/>
                      <a:pt x="1" y="1277"/>
                      <a:pt x="1" y="1368"/>
                    </a:cubicBezTo>
                    <a:cubicBezTo>
                      <a:pt x="1" y="1398"/>
                      <a:pt x="1" y="1398"/>
                      <a:pt x="31" y="1429"/>
                    </a:cubicBezTo>
                    <a:lnTo>
                      <a:pt x="61" y="1429"/>
                    </a:lnTo>
                    <a:cubicBezTo>
                      <a:pt x="92" y="1429"/>
                      <a:pt x="122" y="1429"/>
                      <a:pt x="122" y="1398"/>
                    </a:cubicBezTo>
                    <a:cubicBezTo>
                      <a:pt x="213" y="1429"/>
                      <a:pt x="274" y="1429"/>
                      <a:pt x="365" y="1429"/>
                    </a:cubicBezTo>
                    <a:lnTo>
                      <a:pt x="517" y="1429"/>
                    </a:lnTo>
                    <a:cubicBezTo>
                      <a:pt x="517" y="1429"/>
                      <a:pt x="517" y="1398"/>
                      <a:pt x="517" y="1368"/>
                    </a:cubicBezTo>
                    <a:cubicBezTo>
                      <a:pt x="487" y="1277"/>
                      <a:pt x="487" y="1185"/>
                      <a:pt x="487" y="1094"/>
                    </a:cubicBezTo>
                    <a:cubicBezTo>
                      <a:pt x="487" y="1003"/>
                      <a:pt x="487" y="912"/>
                      <a:pt x="517" y="821"/>
                    </a:cubicBezTo>
                    <a:cubicBezTo>
                      <a:pt x="578" y="638"/>
                      <a:pt x="639" y="456"/>
                      <a:pt x="761" y="304"/>
                    </a:cubicBezTo>
                    <a:cubicBezTo>
                      <a:pt x="821" y="213"/>
                      <a:pt x="882" y="152"/>
                      <a:pt x="943" y="91"/>
                    </a:cubicBezTo>
                    <a:cubicBezTo>
                      <a:pt x="1004" y="61"/>
                      <a:pt x="1034" y="30"/>
                      <a:pt x="1065" y="0"/>
                    </a:cubicBezTo>
                    <a:close/>
                  </a:path>
                </a:pathLst>
              </a:custGeom>
              <a:solidFill>
                <a:srgbClr val="2A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427;p50">
                <a:extLst>
                  <a:ext uri="{FF2B5EF4-FFF2-40B4-BE49-F238E27FC236}">
                    <a16:creationId xmlns:a16="http://schemas.microsoft.com/office/drawing/2014/main" id="{AFBB666B-62BC-91FA-9FBC-3B99A1FA146B}"/>
                  </a:ext>
                </a:extLst>
              </p:cNvPr>
              <p:cNvSpPr/>
              <p:nvPr/>
            </p:nvSpPr>
            <p:spPr>
              <a:xfrm>
                <a:off x="6783037" y="3958527"/>
                <a:ext cx="221838" cy="8358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974" extrusionOk="0">
                    <a:moveTo>
                      <a:pt x="2037" y="1"/>
                    </a:moveTo>
                    <a:cubicBezTo>
                      <a:pt x="1946" y="1"/>
                      <a:pt x="1885" y="1"/>
                      <a:pt x="1794" y="31"/>
                    </a:cubicBezTo>
                    <a:cubicBezTo>
                      <a:pt x="1672" y="31"/>
                      <a:pt x="1520" y="62"/>
                      <a:pt x="1399" y="92"/>
                    </a:cubicBezTo>
                    <a:cubicBezTo>
                      <a:pt x="1186" y="153"/>
                      <a:pt x="973" y="214"/>
                      <a:pt x="730" y="305"/>
                    </a:cubicBezTo>
                    <a:lnTo>
                      <a:pt x="730" y="335"/>
                    </a:lnTo>
                    <a:lnTo>
                      <a:pt x="700" y="335"/>
                    </a:lnTo>
                    <a:lnTo>
                      <a:pt x="548" y="396"/>
                    </a:lnTo>
                    <a:lnTo>
                      <a:pt x="457" y="426"/>
                    </a:lnTo>
                    <a:cubicBezTo>
                      <a:pt x="396" y="457"/>
                      <a:pt x="305" y="487"/>
                      <a:pt x="244" y="518"/>
                    </a:cubicBezTo>
                    <a:cubicBezTo>
                      <a:pt x="183" y="548"/>
                      <a:pt x="122" y="609"/>
                      <a:pt x="92" y="670"/>
                    </a:cubicBezTo>
                    <a:cubicBezTo>
                      <a:pt x="61" y="700"/>
                      <a:pt x="31" y="761"/>
                      <a:pt x="31" y="852"/>
                    </a:cubicBezTo>
                    <a:cubicBezTo>
                      <a:pt x="1" y="882"/>
                      <a:pt x="1" y="913"/>
                      <a:pt x="1" y="943"/>
                    </a:cubicBezTo>
                    <a:cubicBezTo>
                      <a:pt x="92" y="882"/>
                      <a:pt x="153" y="852"/>
                      <a:pt x="213" y="791"/>
                    </a:cubicBezTo>
                    <a:cubicBezTo>
                      <a:pt x="365" y="700"/>
                      <a:pt x="548" y="609"/>
                      <a:pt x="730" y="548"/>
                    </a:cubicBezTo>
                    <a:cubicBezTo>
                      <a:pt x="913" y="487"/>
                      <a:pt x="1125" y="426"/>
                      <a:pt x="1308" y="366"/>
                    </a:cubicBezTo>
                    <a:cubicBezTo>
                      <a:pt x="1490" y="335"/>
                      <a:pt x="1703" y="305"/>
                      <a:pt x="1916" y="274"/>
                    </a:cubicBezTo>
                    <a:cubicBezTo>
                      <a:pt x="1946" y="274"/>
                      <a:pt x="1946" y="305"/>
                      <a:pt x="1946" y="305"/>
                    </a:cubicBezTo>
                    <a:lnTo>
                      <a:pt x="1916" y="305"/>
                    </a:lnTo>
                    <a:cubicBezTo>
                      <a:pt x="1916" y="335"/>
                      <a:pt x="1916" y="366"/>
                      <a:pt x="1916" y="396"/>
                    </a:cubicBezTo>
                    <a:cubicBezTo>
                      <a:pt x="1916" y="426"/>
                      <a:pt x="1916" y="426"/>
                      <a:pt x="1916" y="457"/>
                    </a:cubicBezTo>
                    <a:cubicBezTo>
                      <a:pt x="1916" y="487"/>
                      <a:pt x="1916" y="518"/>
                      <a:pt x="1916" y="548"/>
                    </a:cubicBezTo>
                    <a:cubicBezTo>
                      <a:pt x="1916" y="578"/>
                      <a:pt x="1916" y="609"/>
                      <a:pt x="1946" y="639"/>
                    </a:cubicBezTo>
                    <a:cubicBezTo>
                      <a:pt x="1946" y="670"/>
                      <a:pt x="1946" y="700"/>
                      <a:pt x="1976" y="730"/>
                    </a:cubicBezTo>
                    <a:lnTo>
                      <a:pt x="2007" y="791"/>
                    </a:lnTo>
                    <a:cubicBezTo>
                      <a:pt x="2007" y="822"/>
                      <a:pt x="2037" y="852"/>
                      <a:pt x="2037" y="852"/>
                    </a:cubicBezTo>
                    <a:cubicBezTo>
                      <a:pt x="2037" y="882"/>
                      <a:pt x="2068" y="882"/>
                      <a:pt x="2068" y="913"/>
                    </a:cubicBezTo>
                    <a:cubicBezTo>
                      <a:pt x="2098" y="913"/>
                      <a:pt x="2098" y="943"/>
                      <a:pt x="2128" y="943"/>
                    </a:cubicBezTo>
                    <a:cubicBezTo>
                      <a:pt x="2128" y="943"/>
                      <a:pt x="2128" y="943"/>
                      <a:pt x="2159" y="974"/>
                    </a:cubicBezTo>
                    <a:cubicBezTo>
                      <a:pt x="2159" y="943"/>
                      <a:pt x="2189" y="943"/>
                      <a:pt x="2220" y="943"/>
                    </a:cubicBezTo>
                    <a:cubicBezTo>
                      <a:pt x="2341" y="882"/>
                      <a:pt x="2432" y="791"/>
                      <a:pt x="2493" y="700"/>
                    </a:cubicBezTo>
                    <a:cubicBezTo>
                      <a:pt x="2554" y="609"/>
                      <a:pt x="2584" y="487"/>
                      <a:pt x="2554" y="366"/>
                    </a:cubicBezTo>
                    <a:cubicBezTo>
                      <a:pt x="2554" y="305"/>
                      <a:pt x="2554" y="274"/>
                      <a:pt x="2524" y="214"/>
                    </a:cubicBezTo>
                    <a:cubicBezTo>
                      <a:pt x="2493" y="183"/>
                      <a:pt x="2463" y="153"/>
                      <a:pt x="2432" y="92"/>
                    </a:cubicBezTo>
                    <a:cubicBezTo>
                      <a:pt x="2341" y="31"/>
                      <a:pt x="2220" y="1"/>
                      <a:pt x="2159" y="1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428;p50">
                <a:extLst>
                  <a:ext uri="{FF2B5EF4-FFF2-40B4-BE49-F238E27FC236}">
                    <a16:creationId xmlns:a16="http://schemas.microsoft.com/office/drawing/2014/main" id="{61CA0CAB-D78A-D8FE-8375-2EF8C6D9C456}"/>
                  </a:ext>
                </a:extLst>
              </p:cNvPr>
              <p:cNvSpPr/>
              <p:nvPr/>
            </p:nvSpPr>
            <p:spPr>
              <a:xfrm>
                <a:off x="6884817" y="4055073"/>
                <a:ext cx="23514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5" extrusionOk="0">
                    <a:moveTo>
                      <a:pt x="61" y="1"/>
                    </a:moveTo>
                    <a:cubicBezTo>
                      <a:pt x="61" y="1"/>
                      <a:pt x="61" y="1"/>
                      <a:pt x="31" y="31"/>
                    </a:cubicBezTo>
                    <a:cubicBezTo>
                      <a:pt x="0" y="31"/>
                      <a:pt x="0" y="61"/>
                      <a:pt x="31" y="92"/>
                    </a:cubicBezTo>
                    <a:cubicBezTo>
                      <a:pt x="61" y="152"/>
                      <a:pt x="91" y="213"/>
                      <a:pt x="183" y="244"/>
                    </a:cubicBezTo>
                    <a:cubicBezTo>
                      <a:pt x="183" y="274"/>
                      <a:pt x="183" y="274"/>
                      <a:pt x="213" y="274"/>
                    </a:cubicBezTo>
                    <a:cubicBezTo>
                      <a:pt x="243" y="244"/>
                      <a:pt x="243" y="244"/>
                      <a:pt x="243" y="244"/>
                    </a:cubicBezTo>
                    <a:cubicBezTo>
                      <a:pt x="274" y="213"/>
                      <a:pt x="274" y="213"/>
                      <a:pt x="274" y="183"/>
                    </a:cubicBezTo>
                    <a:cubicBezTo>
                      <a:pt x="243" y="183"/>
                      <a:pt x="243" y="152"/>
                      <a:pt x="243" y="152"/>
                    </a:cubicBezTo>
                    <a:cubicBezTo>
                      <a:pt x="213" y="152"/>
                      <a:pt x="183" y="122"/>
                      <a:pt x="183" y="92"/>
                    </a:cubicBezTo>
                    <a:cubicBezTo>
                      <a:pt x="152" y="92"/>
                      <a:pt x="152" y="92"/>
                      <a:pt x="122" y="61"/>
                    </a:cubicBezTo>
                    <a:cubicBezTo>
                      <a:pt x="122" y="61"/>
                      <a:pt x="122" y="61"/>
                      <a:pt x="122" y="31"/>
                    </a:cubicBezTo>
                    <a:cubicBezTo>
                      <a:pt x="122" y="31"/>
                      <a:pt x="91" y="1"/>
                      <a:pt x="61" y="1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429;p50">
                <a:extLst>
                  <a:ext uri="{FF2B5EF4-FFF2-40B4-BE49-F238E27FC236}">
                    <a16:creationId xmlns:a16="http://schemas.microsoft.com/office/drawing/2014/main" id="{36F64174-8D83-739D-840D-0DDB5D42FCE1}"/>
                  </a:ext>
                </a:extLst>
              </p:cNvPr>
              <p:cNvSpPr/>
              <p:nvPr/>
            </p:nvSpPr>
            <p:spPr>
              <a:xfrm>
                <a:off x="6903011" y="4044604"/>
                <a:ext cx="21025" cy="2471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88" extrusionOk="0">
                    <a:moveTo>
                      <a:pt x="62" y="1"/>
                    </a:moveTo>
                    <a:cubicBezTo>
                      <a:pt x="31" y="1"/>
                      <a:pt x="31" y="1"/>
                      <a:pt x="31" y="31"/>
                    </a:cubicBezTo>
                    <a:cubicBezTo>
                      <a:pt x="1" y="31"/>
                      <a:pt x="1" y="62"/>
                      <a:pt x="1" y="92"/>
                    </a:cubicBezTo>
                    <a:cubicBezTo>
                      <a:pt x="31" y="123"/>
                      <a:pt x="31" y="153"/>
                      <a:pt x="62" y="183"/>
                    </a:cubicBezTo>
                    <a:cubicBezTo>
                      <a:pt x="62" y="214"/>
                      <a:pt x="62" y="214"/>
                      <a:pt x="92" y="244"/>
                    </a:cubicBezTo>
                    <a:lnTo>
                      <a:pt x="153" y="274"/>
                    </a:lnTo>
                    <a:cubicBezTo>
                      <a:pt x="153" y="274"/>
                      <a:pt x="166" y="288"/>
                      <a:pt x="175" y="288"/>
                    </a:cubicBezTo>
                    <a:cubicBezTo>
                      <a:pt x="180" y="288"/>
                      <a:pt x="183" y="285"/>
                      <a:pt x="183" y="274"/>
                    </a:cubicBezTo>
                    <a:lnTo>
                      <a:pt x="214" y="274"/>
                    </a:lnTo>
                    <a:cubicBezTo>
                      <a:pt x="244" y="244"/>
                      <a:pt x="244" y="244"/>
                      <a:pt x="244" y="214"/>
                    </a:cubicBezTo>
                    <a:cubicBezTo>
                      <a:pt x="214" y="183"/>
                      <a:pt x="214" y="183"/>
                      <a:pt x="214" y="183"/>
                    </a:cubicBezTo>
                    <a:cubicBezTo>
                      <a:pt x="183" y="153"/>
                      <a:pt x="183" y="153"/>
                      <a:pt x="153" y="123"/>
                    </a:cubicBezTo>
                    <a:cubicBezTo>
                      <a:pt x="153" y="92"/>
                      <a:pt x="122" y="92"/>
                      <a:pt x="122" y="62"/>
                    </a:cubicBezTo>
                    <a:cubicBezTo>
                      <a:pt x="122" y="31"/>
                      <a:pt x="122" y="31"/>
                      <a:pt x="92" y="31"/>
                    </a:cubicBezTo>
                    <a:cubicBezTo>
                      <a:pt x="92" y="1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430;p50">
                <a:extLst>
                  <a:ext uri="{FF2B5EF4-FFF2-40B4-BE49-F238E27FC236}">
                    <a16:creationId xmlns:a16="http://schemas.microsoft.com/office/drawing/2014/main" id="{80C63E8E-BE0F-71A6-C4C2-AFE958E4C665}"/>
                  </a:ext>
                </a:extLst>
              </p:cNvPr>
              <p:cNvSpPr/>
              <p:nvPr/>
            </p:nvSpPr>
            <p:spPr>
              <a:xfrm>
                <a:off x="6921290" y="4036794"/>
                <a:ext cx="18365" cy="22913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7" extrusionOk="0">
                    <a:moveTo>
                      <a:pt x="31" y="1"/>
                    </a:moveTo>
                    <a:cubicBezTo>
                      <a:pt x="1" y="31"/>
                      <a:pt x="1" y="62"/>
                      <a:pt x="1" y="92"/>
                    </a:cubicBezTo>
                    <a:cubicBezTo>
                      <a:pt x="31" y="153"/>
                      <a:pt x="61" y="214"/>
                      <a:pt x="92" y="244"/>
                    </a:cubicBezTo>
                    <a:cubicBezTo>
                      <a:pt x="107" y="259"/>
                      <a:pt x="122" y="267"/>
                      <a:pt x="137" y="267"/>
                    </a:cubicBezTo>
                    <a:cubicBezTo>
                      <a:pt x="153" y="267"/>
                      <a:pt x="168" y="259"/>
                      <a:pt x="183" y="244"/>
                    </a:cubicBezTo>
                    <a:cubicBezTo>
                      <a:pt x="213" y="244"/>
                      <a:pt x="213" y="183"/>
                      <a:pt x="183" y="183"/>
                    </a:cubicBezTo>
                    <a:cubicBezTo>
                      <a:pt x="183" y="153"/>
                      <a:pt x="183" y="153"/>
                      <a:pt x="153" y="122"/>
                    </a:cubicBezTo>
                    <a:cubicBezTo>
                      <a:pt x="153" y="92"/>
                      <a:pt x="122" y="62"/>
                      <a:pt x="92" y="31"/>
                    </a:cubicBezTo>
                    <a:cubicBezTo>
                      <a:pt x="92" y="1"/>
                      <a:pt x="61" y="1"/>
                      <a:pt x="61" y="1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431;p50">
                <a:extLst>
                  <a:ext uri="{FF2B5EF4-FFF2-40B4-BE49-F238E27FC236}">
                    <a16:creationId xmlns:a16="http://schemas.microsoft.com/office/drawing/2014/main" id="{E5B1343E-2511-2CD7-98C9-575253BDD8CA}"/>
                  </a:ext>
                </a:extLst>
              </p:cNvPr>
              <p:cNvSpPr/>
              <p:nvPr/>
            </p:nvSpPr>
            <p:spPr>
              <a:xfrm>
                <a:off x="7046499" y="4584575"/>
                <a:ext cx="159191" cy="18528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159" extrusionOk="0">
                    <a:moveTo>
                      <a:pt x="669" y="1"/>
                    </a:moveTo>
                    <a:cubicBezTo>
                      <a:pt x="578" y="1"/>
                      <a:pt x="487" y="31"/>
                      <a:pt x="396" y="31"/>
                    </a:cubicBezTo>
                    <a:cubicBezTo>
                      <a:pt x="274" y="62"/>
                      <a:pt x="183" y="92"/>
                      <a:pt x="61" y="92"/>
                    </a:cubicBezTo>
                    <a:cubicBezTo>
                      <a:pt x="31" y="92"/>
                      <a:pt x="31" y="92"/>
                      <a:pt x="1" y="122"/>
                    </a:cubicBezTo>
                    <a:cubicBezTo>
                      <a:pt x="1" y="122"/>
                      <a:pt x="1" y="153"/>
                      <a:pt x="1" y="153"/>
                    </a:cubicBezTo>
                    <a:cubicBezTo>
                      <a:pt x="1" y="183"/>
                      <a:pt x="31" y="214"/>
                      <a:pt x="61" y="214"/>
                    </a:cubicBezTo>
                    <a:cubicBezTo>
                      <a:pt x="31" y="274"/>
                      <a:pt x="31" y="366"/>
                      <a:pt x="31" y="457"/>
                    </a:cubicBezTo>
                    <a:cubicBezTo>
                      <a:pt x="31" y="487"/>
                      <a:pt x="31" y="548"/>
                      <a:pt x="61" y="578"/>
                    </a:cubicBezTo>
                    <a:cubicBezTo>
                      <a:pt x="61" y="639"/>
                      <a:pt x="61" y="700"/>
                      <a:pt x="92" y="761"/>
                    </a:cubicBezTo>
                    <a:cubicBezTo>
                      <a:pt x="92" y="852"/>
                      <a:pt x="153" y="943"/>
                      <a:pt x="213" y="1034"/>
                    </a:cubicBezTo>
                    <a:cubicBezTo>
                      <a:pt x="213" y="1065"/>
                      <a:pt x="244" y="1065"/>
                      <a:pt x="274" y="1095"/>
                    </a:cubicBezTo>
                    <a:cubicBezTo>
                      <a:pt x="244" y="1095"/>
                      <a:pt x="244" y="1095"/>
                      <a:pt x="244" y="1125"/>
                    </a:cubicBezTo>
                    <a:cubicBezTo>
                      <a:pt x="213" y="1125"/>
                      <a:pt x="213" y="1156"/>
                      <a:pt x="213" y="1156"/>
                    </a:cubicBezTo>
                    <a:cubicBezTo>
                      <a:pt x="213" y="1186"/>
                      <a:pt x="213" y="1186"/>
                      <a:pt x="244" y="1217"/>
                    </a:cubicBezTo>
                    <a:lnTo>
                      <a:pt x="517" y="1217"/>
                    </a:lnTo>
                    <a:cubicBezTo>
                      <a:pt x="548" y="1247"/>
                      <a:pt x="578" y="1247"/>
                      <a:pt x="609" y="1277"/>
                    </a:cubicBezTo>
                    <a:cubicBezTo>
                      <a:pt x="639" y="1277"/>
                      <a:pt x="669" y="1308"/>
                      <a:pt x="700" y="1338"/>
                    </a:cubicBezTo>
                    <a:cubicBezTo>
                      <a:pt x="730" y="1399"/>
                      <a:pt x="791" y="1460"/>
                      <a:pt x="821" y="1521"/>
                    </a:cubicBezTo>
                    <a:lnTo>
                      <a:pt x="821" y="1551"/>
                    </a:lnTo>
                    <a:cubicBezTo>
                      <a:pt x="882" y="1612"/>
                      <a:pt x="913" y="1703"/>
                      <a:pt x="943" y="1794"/>
                    </a:cubicBezTo>
                    <a:cubicBezTo>
                      <a:pt x="1004" y="1916"/>
                      <a:pt x="1034" y="2037"/>
                      <a:pt x="1125" y="2159"/>
                    </a:cubicBezTo>
                    <a:cubicBezTo>
                      <a:pt x="1125" y="2128"/>
                      <a:pt x="1125" y="2128"/>
                      <a:pt x="1156" y="2098"/>
                    </a:cubicBezTo>
                    <a:cubicBezTo>
                      <a:pt x="1156" y="2098"/>
                      <a:pt x="1186" y="2068"/>
                      <a:pt x="1216" y="2068"/>
                    </a:cubicBezTo>
                    <a:cubicBezTo>
                      <a:pt x="1247" y="2037"/>
                      <a:pt x="1277" y="2007"/>
                      <a:pt x="1308" y="2007"/>
                    </a:cubicBezTo>
                    <a:cubicBezTo>
                      <a:pt x="1338" y="1977"/>
                      <a:pt x="1368" y="1977"/>
                      <a:pt x="1368" y="1946"/>
                    </a:cubicBezTo>
                    <a:cubicBezTo>
                      <a:pt x="1429" y="1946"/>
                      <a:pt x="1490" y="1916"/>
                      <a:pt x="1551" y="1916"/>
                    </a:cubicBezTo>
                    <a:lnTo>
                      <a:pt x="1703" y="1916"/>
                    </a:lnTo>
                    <a:cubicBezTo>
                      <a:pt x="1733" y="1946"/>
                      <a:pt x="1764" y="1946"/>
                      <a:pt x="1794" y="1946"/>
                    </a:cubicBezTo>
                    <a:cubicBezTo>
                      <a:pt x="1824" y="1946"/>
                      <a:pt x="1824" y="1916"/>
                      <a:pt x="1824" y="1916"/>
                    </a:cubicBezTo>
                    <a:lnTo>
                      <a:pt x="1855" y="1916"/>
                    </a:lnTo>
                    <a:cubicBezTo>
                      <a:pt x="1855" y="1885"/>
                      <a:pt x="1855" y="1885"/>
                      <a:pt x="1855" y="1885"/>
                    </a:cubicBezTo>
                    <a:cubicBezTo>
                      <a:pt x="1855" y="1855"/>
                      <a:pt x="1855" y="1855"/>
                      <a:pt x="1855" y="1825"/>
                    </a:cubicBezTo>
                    <a:cubicBezTo>
                      <a:pt x="1855" y="1764"/>
                      <a:pt x="1855" y="1733"/>
                      <a:pt x="1855" y="1703"/>
                    </a:cubicBezTo>
                    <a:cubicBezTo>
                      <a:pt x="1824" y="1642"/>
                      <a:pt x="1824" y="1612"/>
                      <a:pt x="1794" y="1581"/>
                    </a:cubicBezTo>
                    <a:cubicBezTo>
                      <a:pt x="1794" y="1521"/>
                      <a:pt x="1764" y="1490"/>
                      <a:pt x="1733" y="1429"/>
                    </a:cubicBezTo>
                    <a:cubicBezTo>
                      <a:pt x="1733" y="1399"/>
                      <a:pt x="1733" y="1369"/>
                      <a:pt x="1703" y="1338"/>
                    </a:cubicBezTo>
                    <a:cubicBezTo>
                      <a:pt x="1642" y="1217"/>
                      <a:pt x="1612" y="1095"/>
                      <a:pt x="1551" y="973"/>
                    </a:cubicBezTo>
                    <a:cubicBezTo>
                      <a:pt x="1429" y="700"/>
                      <a:pt x="1308" y="457"/>
                      <a:pt x="1125" y="214"/>
                    </a:cubicBezTo>
                    <a:cubicBezTo>
                      <a:pt x="1065" y="153"/>
                      <a:pt x="1004" y="62"/>
                      <a:pt x="913" y="1"/>
                    </a:cubicBezTo>
                    <a:close/>
                  </a:path>
                </a:pathLst>
              </a:custGeom>
              <a:solidFill>
                <a:srgbClr val="2A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432;p50">
                <a:extLst>
                  <a:ext uri="{FF2B5EF4-FFF2-40B4-BE49-F238E27FC236}">
                    <a16:creationId xmlns:a16="http://schemas.microsoft.com/office/drawing/2014/main" id="{1166732F-98E2-DFEC-AC9B-ABD40370A114}"/>
                  </a:ext>
                </a:extLst>
              </p:cNvPr>
              <p:cNvSpPr/>
              <p:nvPr/>
            </p:nvSpPr>
            <p:spPr>
              <a:xfrm>
                <a:off x="7046499" y="4582000"/>
                <a:ext cx="133103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04" extrusionOk="0">
                    <a:moveTo>
                      <a:pt x="852" y="0"/>
                    </a:moveTo>
                    <a:cubicBezTo>
                      <a:pt x="791" y="0"/>
                      <a:pt x="730" y="0"/>
                      <a:pt x="669" y="31"/>
                    </a:cubicBezTo>
                    <a:cubicBezTo>
                      <a:pt x="578" y="31"/>
                      <a:pt x="487" y="31"/>
                      <a:pt x="396" y="61"/>
                    </a:cubicBezTo>
                    <a:lnTo>
                      <a:pt x="365" y="61"/>
                    </a:lnTo>
                    <a:cubicBezTo>
                      <a:pt x="274" y="92"/>
                      <a:pt x="153" y="92"/>
                      <a:pt x="61" y="122"/>
                    </a:cubicBezTo>
                    <a:lnTo>
                      <a:pt x="1" y="122"/>
                    </a:lnTo>
                    <a:cubicBezTo>
                      <a:pt x="1" y="152"/>
                      <a:pt x="1" y="152"/>
                      <a:pt x="1" y="183"/>
                    </a:cubicBezTo>
                    <a:cubicBezTo>
                      <a:pt x="1" y="213"/>
                      <a:pt x="1" y="244"/>
                      <a:pt x="31" y="244"/>
                    </a:cubicBezTo>
                    <a:cubicBezTo>
                      <a:pt x="31" y="304"/>
                      <a:pt x="31" y="396"/>
                      <a:pt x="31" y="456"/>
                    </a:cubicBezTo>
                    <a:cubicBezTo>
                      <a:pt x="31" y="517"/>
                      <a:pt x="31" y="578"/>
                      <a:pt x="31" y="608"/>
                    </a:cubicBezTo>
                    <a:cubicBezTo>
                      <a:pt x="31" y="608"/>
                      <a:pt x="31" y="639"/>
                      <a:pt x="31" y="639"/>
                    </a:cubicBezTo>
                    <a:cubicBezTo>
                      <a:pt x="61" y="639"/>
                      <a:pt x="92" y="608"/>
                      <a:pt x="122" y="608"/>
                    </a:cubicBezTo>
                    <a:cubicBezTo>
                      <a:pt x="213" y="578"/>
                      <a:pt x="305" y="548"/>
                      <a:pt x="396" y="548"/>
                    </a:cubicBezTo>
                    <a:lnTo>
                      <a:pt x="669" y="548"/>
                    </a:lnTo>
                    <a:cubicBezTo>
                      <a:pt x="852" y="578"/>
                      <a:pt x="1034" y="639"/>
                      <a:pt x="1186" y="730"/>
                    </a:cubicBezTo>
                    <a:cubicBezTo>
                      <a:pt x="1277" y="791"/>
                      <a:pt x="1368" y="821"/>
                      <a:pt x="1429" y="912"/>
                    </a:cubicBezTo>
                    <a:cubicBezTo>
                      <a:pt x="1490" y="943"/>
                      <a:pt x="1520" y="943"/>
                      <a:pt x="1551" y="1003"/>
                    </a:cubicBezTo>
                    <a:cubicBezTo>
                      <a:pt x="1399" y="700"/>
                      <a:pt x="1277" y="456"/>
                      <a:pt x="1125" y="244"/>
                    </a:cubicBezTo>
                    <a:cubicBezTo>
                      <a:pt x="1065" y="152"/>
                      <a:pt x="1004" y="92"/>
                      <a:pt x="913" y="0"/>
                    </a:cubicBezTo>
                    <a:close/>
                  </a:path>
                </a:pathLst>
              </a:custGeom>
              <a:solidFill>
                <a:srgbClr val="2A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433;p50">
                <a:extLst>
                  <a:ext uri="{FF2B5EF4-FFF2-40B4-BE49-F238E27FC236}">
                    <a16:creationId xmlns:a16="http://schemas.microsoft.com/office/drawing/2014/main" id="{D6FC9824-86CD-E82C-C2DB-A85F96C0A123}"/>
                  </a:ext>
                </a:extLst>
              </p:cNvPr>
              <p:cNvSpPr/>
              <p:nvPr/>
            </p:nvSpPr>
            <p:spPr>
              <a:xfrm>
                <a:off x="7119530" y="4582000"/>
                <a:ext cx="101865" cy="214973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505" extrusionOk="0">
                    <a:moveTo>
                      <a:pt x="1" y="0"/>
                    </a:moveTo>
                    <a:cubicBezTo>
                      <a:pt x="92" y="92"/>
                      <a:pt x="122" y="152"/>
                      <a:pt x="153" y="183"/>
                    </a:cubicBezTo>
                    <a:cubicBezTo>
                      <a:pt x="274" y="365"/>
                      <a:pt x="396" y="517"/>
                      <a:pt x="487" y="700"/>
                    </a:cubicBezTo>
                    <a:cubicBezTo>
                      <a:pt x="578" y="882"/>
                      <a:pt x="639" y="1064"/>
                      <a:pt x="700" y="1247"/>
                    </a:cubicBezTo>
                    <a:cubicBezTo>
                      <a:pt x="791" y="1429"/>
                      <a:pt x="852" y="1611"/>
                      <a:pt x="882" y="1824"/>
                    </a:cubicBezTo>
                    <a:cubicBezTo>
                      <a:pt x="882" y="1824"/>
                      <a:pt x="882" y="1855"/>
                      <a:pt x="882" y="1855"/>
                    </a:cubicBezTo>
                    <a:lnTo>
                      <a:pt x="609" y="1855"/>
                    </a:lnTo>
                    <a:cubicBezTo>
                      <a:pt x="578" y="1885"/>
                      <a:pt x="548" y="1885"/>
                      <a:pt x="517" y="1885"/>
                    </a:cubicBezTo>
                    <a:cubicBezTo>
                      <a:pt x="487" y="1915"/>
                      <a:pt x="457" y="1915"/>
                      <a:pt x="457" y="1946"/>
                    </a:cubicBezTo>
                    <a:cubicBezTo>
                      <a:pt x="426" y="1946"/>
                      <a:pt x="396" y="1976"/>
                      <a:pt x="396" y="1976"/>
                    </a:cubicBezTo>
                    <a:cubicBezTo>
                      <a:pt x="365" y="2007"/>
                      <a:pt x="335" y="2007"/>
                      <a:pt x="335" y="2037"/>
                    </a:cubicBezTo>
                    <a:cubicBezTo>
                      <a:pt x="305" y="2037"/>
                      <a:pt x="305" y="2067"/>
                      <a:pt x="274" y="2067"/>
                    </a:cubicBezTo>
                    <a:lnTo>
                      <a:pt x="244" y="2128"/>
                    </a:lnTo>
                    <a:cubicBezTo>
                      <a:pt x="244" y="2158"/>
                      <a:pt x="274" y="2189"/>
                      <a:pt x="274" y="2219"/>
                    </a:cubicBezTo>
                    <a:cubicBezTo>
                      <a:pt x="335" y="2310"/>
                      <a:pt x="426" y="2402"/>
                      <a:pt x="517" y="2432"/>
                    </a:cubicBezTo>
                    <a:cubicBezTo>
                      <a:pt x="584" y="2477"/>
                      <a:pt x="684" y="2505"/>
                      <a:pt x="780" y="2505"/>
                    </a:cubicBezTo>
                    <a:cubicBezTo>
                      <a:pt x="815" y="2505"/>
                      <a:pt x="850" y="2501"/>
                      <a:pt x="882" y="2493"/>
                    </a:cubicBezTo>
                    <a:cubicBezTo>
                      <a:pt x="913" y="2462"/>
                      <a:pt x="973" y="2462"/>
                      <a:pt x="1004" y="2432"/>
                    </a:cubicBezTo>
                    <a:cubicBezTo>
                      <a:pt x="1065" y="2402"/>
                      <a:pt x="1095" y="2371"/>
                      <a:pt x="1125" y="2310"/>
                    </a:cubicBezTo>
                    <a:cubicBezTo>
                      <a:pt x="1186" y="2219"/>
                      <a:pt x="1186" y="2098"/>
                      <a:pt x="1186" y="2037"/>
                    </a:cubicBezTo>
                    <a:cubicBezTo>
                      <a:pt x="1186" y="1976"/>
                      <a:pt x="1186" y="1946"/>
                      <a:pt x="1186" y="1915"/>
                    </a:cubicBezTo>
                    <a:cubicBezTo>
                      <a:pt x="1186" y="1855"/>
                      <a:pt x="1156" y="1763"/>
                      <a:pt x="1156" y="1672"/>
                    </a:cubicBezTo>
                    <a:cubicBezTo>
                      <a:pt x="1125" y="1551"/>
                      <a:pt x="1065" y="1429"/>
                      <a:pt x="1004" y="1277"/>
                    </a:cubicBezTo>
                    <a:cubicBezTo>
                      <a:pt x="943" y="1095"/>
                      <a:pt x="852" y="882"/>
                      <a:pt x="730" y="669"/>
                    </a:cubicBezTo>
                    <a:lnTo>
                      <a:pt x="730" y="639"/>
                    </a:lnTo>
                    <a:lnTo>
                      <a:pt x="700" y="639"/>
                    </a:lnTo>
                    <a:cubicBezTo>
                      <a:pt x="700" y="639"/>
                      <a:pt x="700" y="639"/>
                      <a:pt x="700" y="608"/>
                    </a:cubicBezTo>
                    <a:lnTo>
                      <a:pt x="609" y="487"/>
                    </a:lnTo>
                    <a:lnTo>
                      <a:pt x="578" y="396"/>
                    </a:lnTo>
                    <a:cubicBezTo>
                      <a:pt x="548" y="335"/>
                      <a:pt x="517" y="274"/>
                      <a:pt x="457" y="213"/>
                    </a:cubicBezTo>
                    <a:cubicBezTo>
                      <a:pt x="426" y="152"/>
                      <a:pt x="365" y="92"/>
                      <a:pt x="305" y="61"/>
                    </a:cubicBezTo>
                    <a:cubicBezTo>
                      <a:pt x="244" y="31"/>
                      <a:pt x="183" y="31"/>
                      <a:pt x="122" y="0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434;p50">
                <a:extLst>
                  <a:ext uri="{FF2B5EF4-FFF2-40B4-BE49-F238E27FC236}">
                    <a16:creationId xmlns:a16="http://schemas.microsoft.com/office/drawing/2014/main" id="{98691D7B-4C79-743C-407C-A40844E8974A}"/>
                  </a:ext>
                </a:extLst>
              </p:cNvPr>
              <p:cNvSpPr/>
              <p:nvPr/>
            </p:nvSpPr>
            <p:spPr>
              <a:xfrm>
                <a:off x="7096102" y="4686356"/>
                <a:ext cx="20939" cy="2351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74" extrusionOk="0">
                    <a:moveTo>
                      <a:pt x="152" y="0"/>
                    </a:moveTo>
                    <a:cubicBezTo>
                      <a:pt x="91" y="61"/>
                      <a:pt x="31" y="122"/>
                      <a:pt x="0" y="183"/>
                    </a:cubicBezTo>
                    <a:cubicBezTo>
                      <a:pt x="0" y="183"/>
                      <a:pt x="0" y="213"/>
                      <a:pt x="0" y="213"/>
                    </a:cubicBezTo>
                    <a:cubicBezTo>
                      <a:pt x="0" y="243"/>
                      <a:pt x="31" y="243"/>
                      <a:pt x="31" y="274"/>
                    </a:cubicBezTo>
                    <a:lnTo>
                      <a:pt x="91" y="274"/>
                    </a:lnTo>
                    <a:cubicBezTo>
                      <a:pt x="91" y="274"/>
                      <a:pt x="122" y="243"/>
                      <a:pt x="122" y="243"/>
                    </a:cubicBezTo>
                    <a:cubicBezTo>
                      <a:pt x="122" y="213"/>
                      <a:pt x="152" y="183"/>
                      <a:pt x="152" y="183"/>
                    </a:cubicBezTo>
                    <a:cubicBezTo>
                      <a:pt x="183" y="152"/>
                      <a:pt x="183" y="152"/>
                      <a:pt x="183" y="122"/>
                    </a:cubicBezTo>
                    <a:lnTo>
                      <a:pt x="213" y="122"/>
                    </a:lnTo>
                    <a:cubicBezTo>
                      <a:pt x="243" y="91"/>
                      <a:pt x="243" y="91"/>
                      <a:pt x="243" y="61"/>
                    </a:cubicBezTo>
                    <a:cubicBezTo>
                      <a:pt x="243" y="61"/>
                      <a:pt x="243" y="31"/>
                      <a:pt x="243" y="31"/>
                    </a:cubicBezTo>
                    <a:cubicBezTo>
                      <a:pt x="213" y="0"/>
                      <a:pt x="183" y="0"/>
                      <a:pt x="152" y="0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435;p50">
                <a:extLst>
                  <a:ext uri="{FF2B5EF4-FFF2-40B4-BE49-F238E27FC236}">
                    <a16:creationId xmlns:a16="http://schemas.microsoft.com/office/drawing/2014/main" id="{44015AF8-D095-4120-3192-9569F44D6A24}"/>
                  </a:ext>
                </a:extLst>
              </p:cNvPr>
              <p:cNvSpPr/>
              <p:nvPr/>
            </p:nvSpPr>
            <p:spPr>
              <a:xfrm>
                <a:off x="7106486" y="4702661"/>
                <a:ext cx="23600" cy="2291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7" extrusionOk="0">
                    <a:moveTo>
                      <a:pt x="229" y="0"/>
                    </a:moveTo>
                    <a:cubicBezTo>
                      <a:pt x="221" y="0"/>
                      <a:pt x="214" y="8"/>
                      <a:pt x="214" y="23"/>
                    </a:cubicBezTo>
                    <a:cubicBezTo>
                      <a:pt x="153" y="23"/>
                      <a:pt x="122" y="53"/>
                      <a:pt x="92" y="53"/>
                    </a:cubicBezTo>
                    <a:cubicBezTo>
                      <a:pt x="92" y="84"/>
                      <a:pt x="62" y="84"/>
                      <a:pt x="62" y="114"/>
                    </a:cubicBezTo>
                    <a:cubicBezTo>
                      <a:pt x="31" y="114"/>
                      <a:pt x="31" y="145"/>
                      <a:pt x="1" y="175"/>
                    </a:cubicBezTo>
                    <a:cubicBezTo>
                      <a:pt x="1" y="175"/>
                      <a:pt x="1" y="205"/>
                      <a:pt x="1" y="205"/>
                    </a:cubicBezTo>
                    <a:cubicBezTo>
                      <a:pt x="1" y="236"/>
                      <a:pt x="31" y="236"/>
                      <a:pt x="31" y="236"/>
                    </a:cubicBezTo>
                    <a:cubicBezTo>
                      <a:pt x="62" y="266"/>
                      <a:pt x="62" y="266"/>
                      <a:pt x="92" y="266"/>
                    </a:cubicBezTo>
                    <a:cubicBezTo>
                      <a:pt x="92" y="236"/>
                      <a:pt x="122" y="236"/>
                      <a:pt x="122" y="236"/>
                    </a:cubicBezTo>
                    <a:cubicBezTo>
                      <a:pt x="122" y="205"/>
                      <a:pt x="153" y="175"/>
                      <a:pt x="153" y="175"/>
                    </a:cubicBezTo>
                    <a:cubicBezTo>
                      <a:pt x="183" y="145"/>
                      <a:pt x="214" y="145"/>
                      <a:pt x="214" y="145"/>
                    </a:cubicBezTo>
                    <a:lnTo>
                      <a:pt x="244" y="145"/>
                    </a:lnTo>
                    <a:cubicBezTo>
                      <a:pt x="244" y="114"/>
                      <a:pt x="244" y="114"/>
                      <a:pt x="274" y="114"/>
                    </a:cubicBezTo>
                    <a:cubicBezTo>
                      <a:pt x="274" y="84"/>
                      <a:pt x="274" y="84"/>
                      <a:pt x="274" y="53"/>
                    </a:cubicBezTo>
                    <a:cubicBezTo>
                      <a:pt x="274" y="23"/>
                      <a:pt x="274" y="23"/>
                      <a:pt x="244" y="23"/>
                    </a:cubicBezTo>
                    <a:cubicBezTo>
                      <a:pt x="244" y="8"/>
                      <a:pt x="236" y="0"/>
                      <a:pt x="229" y="0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436;p50">
                <a:extLst>
                  <a:ext uri="{FF2B5EF4-FFF2-40B4-BE49-F238E27FC236}">
                    <a16:creationId xmlns:a16="http://schemas.microsoft.com/office/drawing/2014/main" id="{58E83EDD-E2A0-752B-01B6-CC9700DF90AD}"/>
                  </a:ext>
                </a:extLst>
              </p:cNvPr>
              <p:cNvSpPr/>
              <p:nvPr/>
            </p:nvSpPr>
            <p:spPr>
              <a:xfrm>
                <a:off x="7116956" y="4720254"/>
                <a:ext cx="23514" cy="2025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36" extrusionOk="0">
                    <a:moveTo>
                      <a:pt x="183" y="0"/>
                    </a:moveTo>
                    <a:cubicBezTo>
                      <a:pt x="122" y="31"/>
                      <a:pt x="61" y="61"/>
                      <a:pt x="31" y="122"/>
                    </a:cubicBezTo>
                    <a:cubicBezTo>
                      <a:pt x="0" y="152"/>
                      <a:pt x="0" y="183"/>
                      <a:pt x="31" y="213"/>
                    </a:cubicBezTo>
                    <a:cubicBezTo>
                      <a:pt x="46" y="228"/>
                      <a:pt x="61" y="236"/>
                      <a:pt x="76" y="236"/>
                    </a:cubicBezTo>
                    <a:cubicBezTo>
                      <a:pt x="92" y="236"/>
                      <a:pt x="107" y="228"/>
                      <a:pt x="122" y="213"/>
                    </a:cubicBezTo>
                    <a:cubicBezTo>
                      <a:pt x="122" y="183"/>
                      <a:pt x="152" y="183"/>
                      <a:pt x="152" y="152"/>
                    </a:cubicBezTo>
                    <a:cubicBezTo>
                      <a:pt x="183" y="152"/>
                      <a:pt x="213" y="122"/>
                      <a:pt x="244" y="92"/>
                    </a:cubicBezTo>
                    <a:cubicBezTo>
                      <a:pt x="274" y="92"/>
                      <a:pt x="274" y="61"/>
                      <a:pt x="274" y="61"/>
                    </a:cubicBezTo>
                    <a:cubicBezTo>
                      <a:pt x="274" y="31"/>
                      <a:pt x="274" y="31"/>
                      <a:pt x="274" y="31"/>
                    </a:cubicBezTo>
                    <a:cubicBezTo>
                      <a:pt x="244" y="0"/>
                      <a:pt x="213" y="0"/>
                      <a:pt x="183" y="0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437;p50">
                <a:extLst>
                  <a:ext uri="{FF2B5EF4-FFF2-40B4-BE49-F238E27FC236}">
                    <a16:creationId xmlns:a16="http://schemas.microsoft.com/office/drawing/2014/main" id="{33B67BE1-B762-DDC2-5EE2-31B3873CBDDD}"/>
                  </a:ext>
                </a:extLst>
              </p:cNvPr>
              <p:cNvSpPr/>
              <p:nvPr/>
            </p:nvSpPr>
            <p:spPr>
              <a:xfrm>
                <a:off x="6198786" y="4396803"/>
                <a:ext cx="892159" cy="414842"/>
              </a:xfrm>
              <a:custGeom>
                <a:avLst/>
                <a:gdLst/>
                <a:ahLst/>
                <a:cxnLst/>
                <a:rect l="l" t="t" r="r" b="b"/>
                <a:pathLst>
                  <a:path w="10396" h="4834" extrusionOk="0">
                    <a:moveTo>
                      <a:pt x="2280" y="0"/>
                    </a:moveTo>
                    <a:cubicBezTo>
                      <a:pt x="2067" y="0"/>
                      <a:pt x="1854" y="31"/>
                      <a:pt x="1641" y="92"/>
                    </a:cubicBezTo>
                    <a:cubicBezTo>
                      <a:pt x="1489" y="122"/>
                      <a:pt x="1337" y="152"/>
                      <a:pt x="1185" y="243"/>
                    </a:cubicBezTo>
                    <a:cubicBezTo>
                      <a:pt x="1034" y="304"/>
                      <a:pt x="882" y="395"/>
                      <a:pt x="760" y="487"/>
                    </a:cubicBezTo>
                    <a:cubicBezTo>
                      <a:pt x="638" y="608"/>
                      <a:pt x="517" y="730"/>
                      <a:pt x="395" y="882"/>
                    </a:cubicBezTo>
                    <a:cubicBezTo>
                      <a:pt x="304" y="1003"/>
                      <a:pt x="213" y="1155"/>
                      <a:pt x="152" y="1338"/>
                    </a:cubicBezTo>
                    <a:cubicBezTo>
                      <a:pt x="152" y="1307"/>
                      <a:pt x="152" y="1307"/>
                      <a:pt x="122" y="1277"/>
                    </a:cubicBezTo>
                    <a:cubicBezTo>
                      <a:pt x="122" y="1247"/>
                      <a:pt x="91" y="1247"/>
                      <a:pt x="61" y="1247"/>
                    </a:cubicBezTo>
                    <a:lnTo>
                      <a:pt x="30" y="1247"/>
                    </a:lnTo>
                    <a:cubicBezTo>
                      <a:pt x="30" y="1247"/>
                      <a:pt x="0" y="1277"/>
                      <a:pt x="0" y="1277"/>
                    </a:cubicBezTo>
                    <a:cubicBezTo>
                      <a:pt x="0" y="1307"/>
                      <a:pt x="0" y="1307"/>
                      <a:pt x="0" y="1338"/>
                    </a:cubicBezTo>
                    <a:cubicBezTo>
                      <a:pt x="213" y="1733"/>
                      <a:pt x="456" y="2128"/>
                      <a:pt x="760" y="2462"/>
                    </a:cubicBezTo>
                    <a:cubicBezTo>
                      <a:pt x="1034" y="2797"/>
                      <a:pt x="1368" y="3131"/>
                      <a:pt x="1733" y="3405"/>
                    </a:cubicBezTo>
                    <a:cubicBezTo>
                      <a:pt x="2401" y="3921"/>
                      <a:pt x="3252" y="4347"/>
                      <a:pt x="4134" y="4560"/>
                    </a:cubicBezTo>
                    <a:cubicBezTo>
                      <a:pt x="4772" y="4742"/>
                      <a:pt x="5441" y="4833"/>
                      <a:pt x="6110" y="4833"/>
                    </a:cubicBezTo>
                    <a:cubicBezTo>
                      <a:pt x="6353" y="4833"/>
                      <a:pt x="6596" y="4833"/>
                      <a:pt x="6809" y="4803"/>
                    </a:cubicBezTo>
                    <a:cubicBezTo>
                      <a:pt x="7265" y="4772"/>
                      <a:pt x="7721" y="4681"/>
                      <a:pt x="8146" y="4560"/>
                    </a:cubicBezTo>
                    <a:cubicBezTo>
                      <a:pt x="8389" y="4499"/>
                      <a:pt x="8602" y="4408"/>
                      <a:pt x="8815" y="4347"/>
                    </a:cubicBezTo>
                    <a:cubicBezTo>
                      <a:pt x="9088" y="4225"/>
                      <a:pt x="9362" y="4104"/>
                      <a:pt x="9635" y="3952"/>
                    </a:cubicBezTo>
                    <a:cubicBezTo>
                      <a:pt x="9879" y="3830"/>
                      <a:pt x="10122" y="3678"/>
                      <a:pt x="10365" y="3526"/>
                    </a:cubicBezTo>
                    <a:cubicBezTo>
                      <a:pt x="10365" y="3405"/>
                      <a:pt x="10395" y="3313"/>
                      <a:pt x="10395" y="3222"/>
                    </a:cubicBezTo>
                    <a:cubicBezTo>
                      <a:pt x="10395" y="3131"/>
                      <a:pt x="10395" y="3040"/>
                      <a:pt x="10395" y="2949"/>
                    </a:cubicBezTo>
                    <a:cubicBezTo>
                      <a:pt x="10365" y="2858"/>
                      <a:pt x="10365" y="2797"/>
                      <a:pt x="10335" y="2706"/>
                    </a:cubicBezTo>
                    <a:cubicBezTo>
                      <a:pt x="10335" y="2645"/>
                      <a:pt x="10304" y="2554"/>
                      <a:pt x="10274" y="2493"/>
                    </a:cubicBezTo>
                    <a:cubicBezTo>
                      <a:pt x="10243" y="2432"/>
                      <a:pt x="10213" y="2371"/>
                      <a:pt x="10183" y="2310"/>
                    </a:cubicBezTo>
                    <a:cubicBezTo>
                      <a:pt x="10152" y="2250"/>
                      <a:pt x="10122" y="2189"/>
                      <a:pt x="10091" y="2158"/>
                    </a:cubicBezTo>
                    <a:cubicBezTo>
                      <a:pt x="9787" y="2219"/>
                      <a:pt x="9484" y="2280"/>
                      <a:pt x="9149" y="2280"/>
                    </a:cubicBezTo>
                    <a:lnTo>
                      <a:pt x="8511" y="2280"/>
                    </a:lnTo>
                    <a:cubicBezTo>
                      <a:pt x="8328" y="2250"/>
                      <a:pt x="8116" y="2219"/>
                      <a:pt x="7903" y="2158"/>
                    </a:cubicBezTo>
                    <a:cubicBezTo>
                      <a:pt x="7599" y="2098"/>
                      <a:pt x="7325" y="2006"/>
                      <a:pt x="7021" y="1885"/>
                    </a:cubicBezTo>
                    <a:cubicBezTo>
                      <a:pt x="6748" y="1794"/>
                      <a:pt x="6474" y="1642"/>
                      <a:pt x="6170" y="1490"/>
                    </a:cubicBezTo>
                    <a:cubicBezTo>
                      <a:pt x="5897" y="1338"/>
                      <a:pt x="5654" y="1186"/>
                      <a:pt x="5441" y="1064"/>
                    </a:cubicBezTo>
                    <a:lnTo>
                      <a:pt x="5289" y="1003"/>
                    </a:lnTo>
                    <a:cubicBezTo>
                      <a:pt x="5167" y="912"/>
                      <a:pt x="5015" y="821"/>
                      <a:pt x="4863" y="760"/>
                    </a:cubicBezTo>
                    <a:cubicBezTo>
                      <a:pt x="4559" y="578"/>
                      <a:pt x="4195" y="426"/>
                      <a:pt x="3860" y="304"/>
                    </a:cubicBezTo>
                    <a:cubicBezTo>
                      <a:pt x="3465" y="183"/>
                      <a:pt x="3100" y="92"/>
                      <a:pt x="2736" y="31"/>
                    </a:cubicBezTo>
                    <a:cubicBezTo>
                      <a:pt x="2584" y="0"/>
                      <a:pt x="2432" y="0"/>
                      <a:pt x="22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438;p50">
                <a:extLst>
                  <a:ext uri="{FF2B5EF4-FFF2-40B4-BE49-F238E27FC236}">
                    <a16:creationId xmlns:a16="http://schemas.microsoft.com/office/drawing/2014/main" id="{CED15775-3EEF-460C-AF46-43BB1BF2B606}"/>
                  </a:ext>
                </a:extLst>
              </p:cNvPr>
              <p:cNvSpPr/>
              <p:nvPr/>
            </p:nvSpPr>
            <p:spPr>
              <a:xfrm>
                <a:off x="6290011" y="4396803"/>
                <a:ext cx="782656" cy="273929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3192" extrusionOk="0">
                    <a:moveTo>
                      <a:pt x="1065" y="0"/>
                    </a:moveTo>
                    <a:cubicBezTo>
                      <a:pt x="852" y="0"/>
                      <a:pt x="639" y="31"/>
                      <a:pt x="426" y="92"/>
                    </a:cubicBezTo>
                    <a:cubicBezTo>
                      <a:pt x="274" y="122"/>
                      <a:pt x="153" y="152"/>
                      <a:pt x="1" y="213"/>
                    </a:cubicBezTo>
                    <a:cubicBezTo>
                      <a:pt x="31" y="274"/>
                      <a:pt x="92" y="365"/>
                      <a:pt x="122" y="426"/>
                    </a:cubicBezTo>
                    <a:cubicBezTo>
                      <a:pt x="214" y="547"/>
                      <a:pt x="305" y="639"/>
                      <a:pt x="366" y="760"/>
                    </a:cubicBezTo>
                    <a:cubicBezTo>
                      <a:pt x="518" y="943"/>
                      <a:pt x="700" y="1125"/>
                      <a:pt x="882" y="1307"/>
                    </a:cubicBezTo>
                    <a:cubicBezTo>
                      <a:pt x="1065" y="1490"/>
                      <a:pt x="1247" y="1642"/>
                      <a:pt x="1460" y="1794"/>
                    </a:cubicBezTo>
                    <a:cubicBezTo>
                      <a:pt x="1946" y="2158"/>
                      <a:pt x="2493" y="2432"/>
                      <a:pt x="3071" y="2675"/>
                    </a:cubicBezTo>
                    <a:lnTo>
                      <a:pt x="3040" y="2675"/>
                    </a:lnTo>
                    <a:cubicBezTo>
                      <a:pt x="3375" y="2797"/>
                      <a:pt x="3740" y="2888"/>
                      <a:pt x="4074" y="2979"/>
                    </a:cubicBezTo>
                    <a:cubicBezTo>
                      <a:pt x="4226" y="3009"/>
                      <a:pt x="4408" y="3040"/>
                      <a:pt x="4560" y="3070"/>
                    </a:cubicBezTo>
                    <a:cubicBezTo>
                      <a:pt x="4743" y="3101"/>
                      <a:pt x="4895" y="3101"/>
                      <a:pt x="5047" y="3131"/>
                    </a:cubicBezTo>
                    <a:cubicBezTo>
                      <a:pt x="5472" y="3161"/>
                      <a:pt x="5898" y="3192"/>
                      <a:pt x="6323" y="3192"/>
                    </a:cubicBezTo>
                    <a:cubicBezTo>
                      <a:pt x="6749" y="3192"/>
                      <a:pt x="7205" y="3131"/>
                      <a:pt x="7630" y="3070"/>
                    </a:cubicBezTo>
                    <a:cubicBezTo>
                      <a:pt x="8147" y="2979"/>
                      <a:pt x="8633" y="2858"/>
                      <a:pt x="9120" y="2645"/>
                    </a:cubicBezTo>
                    <a:cubicBezTo>
                      <a:pt x="9120" y="2614"/>
                      <a:pt x="9089" y="2554"/>
                      <a:pt x="9089" y="2493"/>
                    </a:cubicBezTo>
                    <a:cubicBezTo>
                      <a:pt x="9059" y="2432"/>
                      <a:pt x="9028" y="2371"/>
                      <a:pt x="8998" y="2310"/>
                    </a:cubicBezTo>
                    <a:cubicBezTo>
                      <a:pt x="8968" y="2250"/>
                      <a:pt x="8937" y="2219"/>
                      <a:pt x="8876" y="2158"/>
                    </a:cubicBezTo>
                    <a:cubicBezTo>
                      <a:pt x="8603" y="2219"/>
                      <a:pt x="8269" y="2280"/>
                      <a:pt x="7965" y="2280"/>
                    </a:cubicBezTo>
                    <a:lnTo>
                      <a:pt x="7296" y="2280"/>
                    </a:lnTo>
                    <a:cubicBezTo>
                      <a:pt x="7114" y="2250"/>
                      <a:pt x="6901" y="2219"/>
                      <a:pt x="6688" y="2189"/>
                    </a:cubicBezTo>
                    <a:cubicBezTo>
                      <a:pt x="6414" y="2098"/>
                      <a:pt x="6110" y="2006"/>
                      <a:pt x="5806" y="1885"/>
                    </a:cubicBezTo>
                    <a:cubicBezTo>
                      <a:pt x="5563" y="1794"/>
                      <a:pt x="5290" y="1672"/>
                      <a:pt x="4986" y="1490"/>
                    </a:cubicBezTo>
                    <a:cubicBezTo>
                      <a:pt x="4712" y="1368"/>
                      <a:pt x="4469" y="1216"/>
                      <a:pt x="4226" y="1095"/>
                    </a:cubicBezTo>
                    <a:lnTo>
                      <a:pt x="4104" y="1003"/>
                    </a:lnTo>
                    <a:cubicBezTo>
                      <a:pt x="3983" y="912"/>
                      <a:pt x="3831" y="821"/>
                      <a:pt x="3679" y="760"/>
                    </a:cubicBezTo>
                    <a:cubicBezTo>
                      <a:pt x="3344" y="578"/>
                      <a:pt x="3010" y="426"/>
                      <a:pt x="2645" y="304"/>
                    </a:cubicBezTo>
                    <a:cubicBezTo>
                      <a:pt x="2281" y="183"/>
                      <a:pt x="1885" y="92"/>
                      <a:pt x="1521" y="31"/>
                    </a:cubicBezTo>
                    <a:cubicBezTo>
                      <a:pt x="1369" y="31"/>
                      <a:pt x="1217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439;p50">
                <a:extLst>
                  <a:ext uri="{FF2B5EF4-FFF2-40B4-BE49-F238E27FC236}">
                    <a16:creationId xmlns:a16="http://schemas.microsoft.com/office/drawing/2014/main" id="{9C5D6C90-DAC1-A692-9333-EB1B1DFE8103}"/>
                  </a:ext>
                </a:extLst>
              </p:cNvPr>
              <p:cNvSpPr/>
              <p:nvPr/>
            </p:nvSpPr>
            <p:spPr>
              <a:xfrm>
                <a:off x="6425690" y="4548102"/>
                <a:ext cx="86" cy="266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" extrusionOk="0">
                    <a:moveTo>
                      <a:pt x="0" y="31"/>
                    </a:move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956F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440;p50">
                <a:extLst>
                  <a:ext uri="{FF2B5EF4-FFF2-40B4-BE49-F238E27FC236}">
                    <a16:creationId xmlns:a16="http://schemas.microsoft.com/office/drawing/2014/main" id="{4DDA5569-3589-C578-3FB1-6B37D637FAB5}"/>
                  </a:ext>
                </a:extLst>
              </p:cNvPr>
              <p:cNvSpPr/>
              <p:nvPr/>
            </p:nvSpPr>
            <p:spPr>
              <a:xfrm>
                <a:off x="6350084" y="4475070"/>
                <a:ext cx="735628" cy="200041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2331" extrusionOk="0">
                    <a:moveTo>
                      <a:pt x="61" y="0"/>
                    </a:moveTo>
                    <a:cubicBezTo>
                      <a:pt x="30" y="31"/>
                      <a:pt x="30" y="31"/>
                      <a:pt x="0" y="31"/>
                    </a:cubicBezTo>
                    <a:cubicBezTo>
                      <a:pt x="0" y="61"/>
                      <a:pt x="0" y="91"/>
                      <a:pt x="30" y="91"/>
                    </a:cubicBezTo>
                    <a:cubicBezTo>
                      <a:pt x="122" y="243"/>
                      <a:pt x="243" y="395"/>
                      <a:pt x="365" y="517"/>
                    </a:cubicBezTo>
                    <a:cubicBezTo>
                      <a:pt x="486" y="669"/>
                      <a:pt x="638" y="790"/>
                      <a:pt x="760" y="912"/>
                    </a:cubicBezTo>
                    <a:cubicBezTo>
                      <a:pt x="1064" y="1155"/>
                      <a:pt x="1398" y="1338"/>
                      <a:pt x="1763" y="1520"/>
                    </a:cubicBezTo>
                    <a:cubicBezTo>
                      <a:pt x="2128" y="1672"/>
                      <a:pt x="2492" y="1824"/>
                      <a:pt x="2888" y="1946"/>
                    </a:cubicBezTo>
                    <a:cubicBezTo>
                      <a:pt x="3252" y="2037"/>
                      <a:pt x="3617" y="2128"/>
                      <a:pt x="4012" y="2189"/>
                    </a:cubicBezTo>
                    <a:cubicBezTo>
                      <a:pt x="4195" y="2219"/>
                      <a:pt x="4377" y="2249"/>
                      <a:pt x="4559" y="2280"/>
                    </a:cubicBezTo>
                    <a:cubicBezTo>
                      <a:pt x="4772" y="2280"/>
                      <a:pt x="4955" y="2310"/>
                      <a:pt x="5167" y="2310"/>
                    </a:cubicBezTo>
                    <a:cubicBezTo>
                      <a:pt x="5369" y="2323"/>
                      <a:pt x="5570" y="2330"/>
                      <a:pt x="5772" y="2330"/>
                    </a:cubicBezTo>
                    <a:cubicBezTo>
                      <a:pt x="6057" y="2330"/>
                      <a:pt x="6341" y="2315"/>
                      <a:pt x="6626" y="2280"/>
                    </a:cubicBezTo>
                    <a:cubicBezTo>
                      <a:pt x="6961" y="2249"/>
                      <a:pt x="7295" y="2219"/>
                      <a:pt x="7599" y="2128"/>
                    </a:cubicBezTo>
                    <a:cubicBezTo>
                      <a:pt x="7751" y="2097"/>
                      <a:pt x="7903" y="2067"/>
                      <a:pt x="8055" y="2006"/>
                    </a:cubicBezTo>
                    <a:cubicBezTo>
                      <a:pt x="8116" y="1976"/>
                      <a:pt x="8207" y="1946"/>
                      <a:pt x="8268" y="1915"/>
                    </a:cubicBezTo>
                    <a:cubicBezTo>
                      <a:pt x="8359" y="1885"/>
                      <a:pt x="8450" y="1854"/>
                      <a:pt x="8511" y="1824"/>
                    </a:cubicBezTo>
                    <a:cubicBezTo>
                      <a:pt x="8572" y="1824"/>
                      <a:pt x="8572" y="1763"/>
                      <a:pt x="8541" y="1733"/>
                    </a:cubicBezTo>
                    <a:cubicBezTo>
                      <a:pt x="8541" y="1702"/>
                      <a:pt x="8511" y="1702"/>
                      <a:pt x="8480" y="1702"/>
                    </a:cubicBezTo>
                    <a:cubicBezTo>
                      <a:pt x="8420" y="1733"/>
                      <a:pt x="8328" y="1763"/>
                      <a:pt x="8268" y="1794"/>
                    </a:cubicBezTo>
                    <a:cubicBezTo>
                      <a:pt x="8207" y="1824"/>
                      <a:pt x="8116" y="1854"/>
                      <a:pt x="8055" y="1885"/>
                    </a:cubicBezTo>
                    <a:cubicBezTo>
                      <a:pt x="7508" y="2067"/>
                      <a:pt x="6930" y="2158"/>
                      <a:pt x="6353" y="2189"/>
                    </a:cubicBezTo>
                    <a:cubicBezTo>
                      <a:pt x="6110" y="2204"/>
                      <a:pt x="5866" y="2211"/>
                      <a:pt x="5623" y="2211"/>
                    </a:cubicBezTo>
                    <a:cubicBezTo>
                      <a:pt x="5380" y="2211"/>
                      <a:pt x="5137" y="2204"/>
                      <a:pt x="4894" y="2189"/>
                    </a:cubicBezTo>
                    <a:cubicBezTo>
                      <a:pt x="4529" y="2158"/>
                      <a:pt x="4164" y="2097"/>
                      <a:pt x="3799" y="2037"/>
                    </a:cubicBezTo>
                    <a:cubicBezTo>
                      <a:pt x="3769" y="2037"/>
                      <a:pt x="3708" y="2006"/>
                      <a:pt x="3678" y="2006"/>
                    </a:cubicBezTo>
                    <a:cubicBezTo>
                      <a:pt x="2979" y="1854"/>
                      <a:pt x="2310" y="1642"/>
                      <a:pt x="1672" y="1338"/>
                    </a:cubicBezTo>
                    <a:cubicBezTo>
                      <a:pt x="1307" y="1155"/>
                      <a:pt x="973" y="942"/>
                      <a:pt x="669" y="669"/>
                    </a:cubicBezTo>
                    <a:cubicBezTo>
                      <a:pt x="456" y="456"/>
                      <a:pt x="274" y="274"/>
                      <a:pt x="122" y="31"/>
                    </a:cubicBezTo>
                    <a:cubicBezTo>
                      <a:pt x="122" y="31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441;p50">
                <a:extLst>
                  <a:ext uri="{FF2B5EF4-FFF2-40B4-BE49-F238E27FC236}">
                    <a16:creationId xmlns:a16="http://schemas.microsoft.com/office/drawing/2014/main" id="{DAB29440-BB2D-15AF-429A-B9810D710D48}"/>
                  </a:ext>
                </a:extLst>
              </p:cNvPr>
              <p:cNvSpPr/>
              <p:nvPr/>
            </p:nvSpPr>
            <p:spPr>
              <a:xfrm>
                <a:off x="6410071" y="4081162"/>
                <a:ext cx="547859" cy="563478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566" extrusionOk="0">
                    <a:moveTo>
                      <a:pt x="5076" y="0"/>
                    </a:moveTo>
                    <a:cubicBezTo>
                      <a:pt x="4985" y="31"/>
                      <a:pt x="4924" y="31"/>
                      <a:pt x="4833" y="61"/>
                    </a:cubicBezTo>
                    <a:cubicBezTo>
                      <a:pt x="4772" y="61"/>
                      <a:pt x="4711" y="92"/>
                      <a:pt x="4620" y="122"/>
                    </a:cubicBezTo>
                    <a:cubicBezTo>
                      <a:pt x="4559" y="152"/>
                      <a:pt x="4499" y="183"/>
                      <a:pt x="4438" y="244"/>
                    </a:cubicBezTo>
                    <a:lnTo>
                      <a:pt x="4407" y="244"/>
                    </a:lnTo>
                    <a:cubicBezTo>
                      <a:pt x="4407" y="244"/>
                      <a:pt x="4377" y="244"/>
                      <a:pt x="4347" y="274"/>
                    </a:cubicBezTo>
                    <a:cubicBezTo>
                      <a:pt x="4286" y="608"/>
                      <a:pt x="4286" y="973"/>
                      <a:pt x="4286" y="1307"/>
                    </a:cubicBezTo>
                    <a:lnTo>
                      <a:pt x="4286" y="1490"/>
                    </a:lnTo>
                    <a:cubicBezTo>
                      <a:pt x="4286" y="1548"/>
                      <a:pt x="4286" y="1621"/>
                      <a:pt x="4286" y="1672"/>
                    </a:cubicBezTo>
                    <a:lnTo>
                      <a:pt x="4286" y="1794"/>
                    </a:lnTo>
                    <a:cubicBezTo>
                      <a:pt x="4286" y="1885"/>
                      <a:pt x="4286" y="1976"/>
                      <a:pt x="4256" y="2067"/>
                    </a:cubicBezTo>
                    <a:cubicBezTo>
                      <a:pt x="4256" y="2098"/>
                      <a:pt x="4225" y="2159"/>
                      <a:pt x="4225" y="2189"/>
                    </a:cubicBezTo>
                    <a:cubicBezTo>
                      <a:pt x="4195" y="2219"/>
                      <a:pt x="4164" y="2250"/>
                      <a:pt x="4164" y="2250"/>
                    </a:cubicBezTo>
                    <a:cubicBezTo>
                      <a:pt x="4134" y="2280"/>
                      <a:pt x="4104" y="2311"/>
                      <a:pt x="4073" y="2311"/>
                    </a:cubicBezTo>
                    <a:cubicBezTo>
                      <a:pt x="4043" y="2341"/>
                      <a:pt x="4012" y="2341"/>
                      <a:pt x="3982" y="2371"/>
                    </a:cubicBezTo>
                    <a:lnTo>
                      <a:pt x="3860" y="2371"/>
                    </a:lnTo>
                    <a:cubicBezTo>
                      <a:pt x="3769" y="2371"/>
                      <a:pt x="3708" y="2371"/>
                      <a:pt x="3617" y="2341"/>
                    </a:cubicBezTo>
                    <a:cubicBezTo>
                      <a:pt x="3496" y="2311"/>
                      <a:pt x="3344" y="2250"/>
                      <a:pt x="3192" y="2159"/>
                    </a:cubicBezTo>
                    <a:cubicBezTo>
                      <a:pt x="3131" y="2128"/>
                      <a:pt x="3070" y="2067"/>
                      <a:pt x="3009" y="2037"/>
                    </a:cubicBezTo>
                    <a:lnTo>
                      <a:pt x="2918" y="2037"/>
                    </a:lnTo>
                    <a:cubicBezTo>
                      <a:pt x="2918" y="2067"/>
                      <a:pt x="2918" y="2067"/>
                      <a:pt x="2918" y="2098"/>
                    </a:cubicBezTo>
                    <a:cubicBezTo>
                      <a:pt x="2918" y="2098"/>
                      <a:pt x="2918" y="2128"/>
                      <a:pt x="2918" y="2128"/>
                    </a:cubicBezTo>
                    <a:cubicBezTo>
                      <a:pt x="2948" y="2159"/>
                      <a:pt x="2979" y="2159"/>
                      <a:pt x="2979" y="2159"/>
                    </a:cubicBezTo>
                    <a:lnTo>
                      <a:pt x="2948" y="2159"/>
                    </a:lnTo>
                    <a:cubicBezTo>
                      <a:pt x="2918" y="2159"/>
                      <a:pt x="2888" y="2159"/>
                      <a:pt x="2857" y="2189"/>
                    </a:cubicBezTo>
                    <a:cubicBezTo>
                      <a:pt x="2736" y="2189"/>
                      <a:pt x="2614" y="2219"/>
                      <a:pt x="2553" y="2219"/>
                    </a:cubicBezTo>
                    <a:cubicBezTo>
                      <a:pt x="2432" y="2250"/>
                      <a:pt x="2341" y="2280"/>
                      <a:pt x="2219" y="2311"/>
                    </a:cubicBezTo>
                    <a:cubicBezTo>
                      <a:pt x="1793" y="2432"/>
                      <a:pt x="1368" y="2645"/>
                      <a:pt x="1034" y="2918"/>
                    </a:cubicBezTo>
                    <a:cubicBezTo>
                      <a:pt x="942" y="2979"/>
                      <a:pt x="851" y="3070"/>
                      <a:pt x="790" y="3131"/>
                    </a:cubicBezTo>
                    <a:cubicBezTo>
                      <a:pt x="699" y="3222"/>
                      <a:pt x="638" y="3283"/>
                      <a:pt x="608" y="3344"/>
                    </a:cubicBezTo>
                    <a:cubicBezTo>
                      <a:pt x="547" y="3405"/>
                      <a:pt x="517" y="3466"/>
                      <a:pt x="456" y="3557"/>
                    </a:cubicBezTo>
                    <a:cubicBezTo>
                      <a:pt x="426" y="3618"/>
                      <a:pt x="395" y="3709"/>
                      <a:pt x="334" y="3800"/>
                    </a:cubicBezTo>
                    <a:cubicBezTo>
                      <a:pt x="304" y="3861"/>
                      <a:pt x="274" y="3952"/>
                      <a:pt x="274" y="4043"/>
                    </a:cubicBezTo>
                    <a:cubicBezTo>
                      <a:pt x="243" y="4134"/>
                      <a:pt x="243" y="4225"/>
                      <a:pt x="243" y="4317"/>
                    </a:cubicBezTo>
                    <a:cubicBezTo>
                      <a:pt x="243" y="4347"/>
                      <a:pt x="243" y="4408"/>
                      <a:pt x="243" y="4438"/>
                    </a:cubicBezTo>
                    <a:cubicBezTo>
                      <a:pt x="243" y="4469"/>
                      <a:pt x="243" y="4499"/>
                      <a:pt x="243" y="4529"/>
                    </a:cubicBezTo>
                    <a:cubicBezTo>
                      <a:pt x="213" y="4499"/>
                      <a:pt x="152" y="4469"/>
                      <a:pt x="91" y="4408"/>
                    </a:cubicBezTo>
                    <a:lnTo>
                      <a:pt x="61" y="4408"/>
                    </a:lnTo>
                    <a:cubicBezTo>
                      <a:pt x="31" y="4408"/>
                      <a:pt x="31" y="4408"/>
                      <a:pt x="0" y="4438"/>
                    </a:cubicBezTo>
                    <a:cubicBezTo>
                      <a:pt x="0" y="4438"/>
                      <a:pt x="0" y="4469"/>
                      <a:pt x="0" y="4469"/>
                    </a:cubicBezTo>
                    <a:cubicBezTo>
                      <a:pt x="0" y="4499"/>
                      <a:pt x="0" y="4499"/>
                      <a:pt x="31" y="4499"/>
                    </a:cubicBezTo>
                    <a:cubicBezTo>
                      <a:pt x="122" y="4590"/>
                      <a:pt x="213" y="4651"/>
                      <a:pt x="304" y="4712"/>
                    </a:cubicBezTo>
                    <a:lnTo>
                      <a:pt x="395" y="4773"/>
                    </a:lnTo>
                    <a:lnTo>
                      <a:pt x="395" y="4803"/>
                    </a:lnTo>
                    <a:cubicBezTo>
                      <a:pt x="426" y="4803"/>
                      <a:pt x="426" y="4833"/>
                      <a:pt x="456" y="4833"/>
                    </a:cubicBezTo>
                    <a:cubicBezTo>
                      <a:pt x="547" y="4894"/>
                      <a:pt x="638" y="4955"/>
                      <a:pt x="730" y="5016"/>
                    </a:cubicBezTo>
                    <a:cubicBezTo>
                      <a:pt x="1034" y="5259"/>
                      <a:pt x="1307" y="5441"/>
                      <a:pt x="1550" y="5593"/>
                    </a:cubicBezTo>
                    <a:cubicBezTo>
                      <a:pt x="1885" y="5806"/>
                      <a:pt x="2189" y="5988"/>
                      <a:pt x="2493" y="6140"/>
                    </a:cubicBezTo>
                    <a:cubicBezTo>
                      <a:pt x="2827" y="6292"/>
                      <a:pt x="3131" y="6414"/>
                      <a:pt x="3435" y="6475"/>
                    </a:cubicBezTo>
                    <a:cubicBezTo>
                      <a:pt x="3678" y="6536"/>
                      <a:pt x="3921" y="6566"/>
                      <a:pt x="4134" y="6566"/>
                    </a:cubicBezTo>
                    <a:lnTo>
                      <a:pt x="4377" y="6566"/>
                    </a:lnTo>
                    <a:cubicBezTo>
                      <a:pt x="4529" y="6536"/>
                      <a:pt x="4651" y="6505"/>
                      <a:pt x="4803" y="6444"/>
                    </a:cubicBezTo>
                    <a:cubicBezTo>
                      <a:pt x="4955" y="6414"/>
                      <a:pt x="5076" y="6323"/>
                      <a:pt x="5228" y="6232"/>
                    </a:cubicBezTo>
                    <a:cubicBezTo>
                      <a:pt x="5471" y="6049"/>
                      <a:pt x="5715" y="5776"/>
                      <a:pt x="5927" y="5441"/>
                    </a:cubicBezTo>
                    <a:cubicBezTo>
                      <a:pt x="6110" y="5107"/>
                      <a:pt x="6231" y="4742"/>
                      <a:pt x="6292" y="4317"/>
                    </a:cubicBezTo>
                    <a:cubicBezTo>
                      <a:pt x="6383" y="3952"/>
                      <a:pt x="6383" y="3557"/>
                      <a:pt x="6353" y="3101"/>
                    </a:cubicBezTo>
                    <a:cubicBezTo>
                      <a:pt x="6353" y="2736"/>
                      <a:pt x="6292" y="2341"/>
                      <a:pt x="6201" y="1915"/>
                    </a:cubicBezTo>
                    <a:cubicBezTo>
                      <a:pt x="6170" y="1763"/>
                      <a:pt x="6140" y="1642"/>
                      <a:pt x="6110" y="1490"/>
                    </a:cubicBezTo>
                    <a:cubicBezTo>
                      <a:pt x="6079" y="1368"/>
                      <a:pt x="6049" y="1186"/>
                      <a:pt x="5988" y="1004"/>
                    </a:cubicBezTo>
                    <a:cubicBezTo>
                      <a:pt x="5897" y="608"/>
                      <a:pt x="5775" y="304"/>
                      <a:pt x="5654" y="61"/>
                    </a:cubicBezTo>
                    <a:cubicBezTo>
                      <a:pt x="5593" y="31"/>
                      <a:pt x="5532" y="31"/>
                      <a:pt x="5471" y="31"/>
                    </a:cubicBezTo>
                    <a:cubicBezTo>
                      <a:pt x="5411" y="0"/>
                      <a:pt x="5380" y="0"/>
                      <a:pt x="53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442;p50">
                <a:extLst>
                  <a:ext uri="{FF2B5EF4-FFF2-40B4-BE49-F238E27FC236}">
                    <a16:creationId xmlns:a16="http://schemas.microsoft.com/office/drawing/2014/main" id="{136012E4-106F-A7DB-0125-A2CC95EF69F5}"/>
                  </a:ext>
                </a:extLst>
              </p:cNvPr>
              <p:cNvSpPr/>
              <p:nvPr/>
            </p:nvSpPr>
            <p:spPr>
              <a:xfrm>
                <a:off x="6524810" y="4083737"/>
                <a:ext cx="318297" cy="286116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3334" extrusionOk="0">
                    <a:moveTo>
                      <a:pt x="3587" y="1"/>
                    </a:moveTo>
                    <a:cubicBezTo>
                      <a:pt x="3557" y="1"/>
                      <a:pt x="3526" y="31"/>
                      <a:pt x="3496" y="31"/>
                    </a:cubicBezTo>
                    <a:cubicBezTo>
                      <a:pt x="3435" y="31"/>
                      <a:pt x="3344" y="62"/>
                      <a:pt x="3283" y="92"/>
                    </a:cubicBezTo>
                    <a:cubicBezTo>
                      <a:pt x="3222" y="122"/>
                      <a:pt x="3162" y="153"/>
                      <a:pt x="3070" y="183"/>
                    </a:cubicBezTo>
                    <a:cubicBezTo>
                      <a:pt x="3040" y="214"/>
                      <a:pt x="3040" y="214"/>
                      <a:pt x="3010" y="244"/>
                    </a:cubicBezTo>
                    <a:cubicBezTo>
                      <a:pt x="2949" y="578"/>
                      <a:pt x="2949" y="943"/>
                      <a:pt x="2949" y="1277"/>
                    </a:cubicBezTo>
                    <a:lnTo>
                      <a:pt x="2949" y="1460"/>
                    </a:lnTo>
                    <a:cubicBezTo>
                      <a:pt x="2949" y="1502"/>
                      <a:pt x="2949" y="1532"/>
                      <a:pt x="2949" y="1581"/>
                    </a:cubicBezTo>
                    <a:lnTo>
                      <a:pt x="2949" y="1612"/>
                    </a:lnTo>
                    <a:lnTo>
                      <a:pt x="2949" y="1733"/>
                    </a:lnTo>
                    <a:cubicBezTo>
                      <a:pt x="2949" y="1825"/>
                      <a:pt x="2949" y="1946"/>
                      <a:pt x="2919" y="2037"/>
                    </a:cubicBezTo>
                    <a:cubicBezTo>
                      <a:pt x="2919" y="2068"/>
                      <a:pt x="2888" y="2098"/>
                      <a:pt x="2858" y="2129"/>
                    </a:cubicBezTo>
                    <a:cubicBezTo>
                      <a:pt x="2858" y="2159"/>
                      <a:pt x="2827" y="2189"/>
                      <a:pt x="2827" y="2220"/>
                    </a:cubicBezTo>
                    <a:cubicBezTo>
                      <a:pt x="2797" y="2250"/>
                      <a:pt x="2767" y="2250"/>
                      <a:pt x="2736" y="2281"/>
                    </a:cubicBezTo>
                    <a:cubicBezTo>
                      <a:pt x="2706" y="2281"/>
                      <a:pt x="2675" y="2311"/>
                      <a:pt x="2645" y="2311"/>
                    </a:cubicBezTo>
                    <a:cubicBezTo>
                      <a:pt x="2615" y="2341"/>
                      <a:pt x="2554" y="2341"/>
                      <a:pt x="2523" y="2341"/>
                    </a:cubicBezTo>
                    <a:cubicBezTo>
                      <a:pt x="2432" y="2341"/>
                      <a:pt x="2371" y="2311"/>
                      <a:pt x="2280" y="2311"/>
                    </a:cubicBezTo>
                    <a:cubicBezTo>
                      <a:pt x="2128" y="2250"/>
                      <a:pt x="2007" y="2189"/>
                      <a:pt x="1855" y="2098"/>
                    </a:cubicBezTo>
                    <a:cubicBezTo>
                      <a:pt x="1794" y="2068"/>
                      <a:pt x="1733" y="2037"/>
                      <a:pt x="1672" y="2007"/>
                    </a:cubicBezTo>
                    <a:cubicBezTo>
                      <a:pt x="1642" y="1977"/>
                      <a:pt x="1642" y="1977"/>
                      <a:pt x="1642" y="1977"/>
                    </a:cubicBezTo>
                    <a:cubicBezTo>
                      <a:pt x="1611" y="1977"/>
                      <a:pt x="1581" y="1977"/>
                      <a:pt x="1581" y="2007"/>
                    </a:cubicBezTo>
                    <a:cubicBezTo>
                      <a:pt x="1581" y="2007"/>
                      <a:pt x="1551" y="2037"/>
                      <a:pt x="1581" y="2068"/>
                    </a:cubicBezTo>
                    <a:cubicBezTo>
                      <a:pt x="1581" y="2068"/>
                      <a:pt x="1581" y="2098"/>
                      <a:pt x="1581" y="2098"/>
                    </a:cubicBezTo>
                    <a:cubicBezTo>
                      <a:pt x="1611" y="2098"/>
                      <a:pt x="1642" y="2129"/>
                      <a:pt x="1642" y="2129"/>
                    </a:cubicBezTo>
                    <a:lnTo>
                      <a:pt x="1520" y="2129"/>
                    </a:lnTo>
                    <a:cubicBezTo>
                      <a:pt x="1399" y="2129"/>
                      <a:pt x="1277" y="2159"/>
                      <a:pt x="1186" y="2189"/>
                    </a:cubicBezTo>
                    <a:cubicBezTo>
                      <a:pt x="1095" y="2189"/>
                      <a:pt x="973" y="2220"/>
                      <a:pt x="882" y="2250"/>
                    </a:cubicBezTo>
                    <a:cubicBezTo>
                      <a:pt x="578" y="2341"/>
                      <a:pt x="274" y="2493"/>
                      <a:pt x="1" y="2645"/>
                    </a:cubicBezTo>
                    <a:cubicBezTo>
                      <a:pt x="183" y="2767"/>
                      <a:pt x="365" y="2858"/>
                      <a:pt x="548" y="2919"/>
                    </a:cubicBezTo>
                    <a:cubicBezTo>
                      <a:pt x="943" y="3101"/>
                      <a:pt x="1368" y="3223"/>
                      <a:pt x="1794" y="3284"/>
                    </a:cubicBezTo>
                    <a:cubicBezTo>
                      <a:pt x="1936" y="3319"/>
                      <a:pt x="2089" y="3334"/>
                      <a:pt x="2240" y="3334"/>
                    </a:cubicBezTo>
                    <a:cubicBezTo>
                      <a:pt x="2347" y="3334"/>
                      <a:pt x="2453" y="3327"/>
                      <a:pt x="2554" y="3314"/>
                    </a:cubicBezTo>
                    <a:cubicBezTo>
                      <a:pt x="2615" y="3314"/>
                      <a:pt x="2706" y="3284"/>
                      <a:pt x="2767" y="3284"/>
                    </a:cubicBezTo>
                    <a:cubicBezTo>
                      <a:pt x="2827" y="3253"/>
                      <a:pt x="2919" y="3223"/>
                      <a:pt x="2949" y="3223"/>
                    </a:cubicBezTo>
                    <a:cubicBezTo>
                      <a:pt x="3040" y="3192"/>
                      <a:pt x="3101" y="3132"/>
                      <a:pt x="3192" y="3101"/>
                    </a:cubicBezTo>
                    <a:cubicBezTo>
                      <a:pt x="3253" y="3040"/>
                      <a:pt x="3314" y="2980"/>
                      <a:pt x="3374" y="2919"/>
                    </a:cubicBezTo>
                    <a:cubicBezTo>
                      <a:pt x="3435" y="2828"/>
                      <a:pt x="3496" y="2706"/>
                      <a:pt x="3526" y="2615"/>
                    </a:cubicBezTo>
                    <a:cubicBezTo>
                      <a:pt x="3618" y="2433"/>
                      <a:pt x="3648" y="2250"/>
                      <a:pt x="3678" y="2068"/>
                    </a:cubicBezTo>
                    <a:cubicBezTo>
                      <a:pt x="3709" y="1794"/>
                      <a:pt x="3709" y="1521"/>
                      <a:pt x="3709" y="1277"/>
                    </a:cubicBezTo>
                    <a:cubicBezTo>
                      <a:pt x="3709" y="1004"/>
                      <a:pt x="3678" y="730"/>
                      <a:pt x="3648" y="457"/>
                    </a:cubicBezTo>
                    <a:cubicBezTo>
                      <a:pt x="3618" y="305"/>
                      <a:pt x="3618" y="153"/>
                      <a:pt x="35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443;p50">
                <a:extLst>
                  <a:ext uri="{FF2B5EF4-FFF2-40B4-BE49-F238E27FC236}">
                    <a16:creationId xmlns:a16="http://schemas.microsoft.com/office/drawing/2014/main" id="{F67D9D8D-5E83-0035-FAC0-639C988718F6}"/>
                  </a:ext>
                </a:extLst>
              </p:cNvPr>
              <p:cNvSpPr/>
              <p:nvPr/>
            </p:nvSpPr>
            <p:spPr>
              <a:xfrm>
                <a:off x="6827405" y="430806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7F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444;p50">
                <a:extLst>
                  <a:ext uri="{FF2B5EF4-FFF2-40B4-BE49-F238E27FC236}">
                    <a16:creationId xmlns:a16="http://schemas.microsoft.com/office/drawing/2014/main" id="{21C72FC4-1767-8CD6-1932-C3615E158ED1}"/>
                  </a:ext>
                </a:extLst>
              </p:cNvPr>
              <p:cNvSpPr/>
              <p:nvPr/>
            </p:nvSpPr>
            <p:spPr>
              <a:xfrm>
                <a:off x="6532619" y="4081162"/>
                <a:ext cx="339237" cy="378284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4408" extrusionOk="0">
                    <a:moveTo>
                      <a:pt x="3618" y="0"/>
                    </a:moveTo>
                    <a:cubicBezTo>
                      <a:pt x="3587" y="0"/>
                      <a:pt x="3557" y="31"/>
                      <a:pt x="3527" y="31"/>
                    </a:cubicBezTo>
                    <a:lnTo>
                      <a:pt x="3527" y="61"/>
                    </a:lnTo>
                    <a:cubicBezTo>
                      <a:pt x="3618" y="365"/>
                      <a:pt x="3679" y="700"/>
                      <a:pt x="3709" y="1034"/>
                    </a:cubicBezTo>
                    <a:cubicBezTo>
                      <a:pt x="3770" y="1490"/>
                      <a:pt x="3800" y="1946"/>
                      <a:pt x="3831" y="2402"/>
                    </a:cubicBezTo>
                    <a:cubicBezTo>
                      <a:pt x="3831" y="2675"/>
                      <a:pt x="3831" y="2949"/>
                      <a:pt x="3800" y="3222"/>
                    </a:cubicBezTo>
                    <a:cubicBezTo>
                      <a:pt x="3770" y="3405"/>
                      <a:pt x="3739" y="3587"/>
                      <a:pt x="3648" y="3770"/>
                    </a:cubicBezTo>
                    <a:cubicBezTo>
                      <a:pt x="3618" y="3830"/>
                      <a:pt x="3587" y="3921"/>
                      <a:pt x="3527" y="3982"/>
                    </a:cubicBezTo>
                    <a:cubicBezTo>
                      <a:pt x="3496" y="4043"/>
                      <a:pt x="3435" y="4104"/>
                      <a:pt x="3375" y="4134"/>
                    </a:cubicBezTo>
                    <a:cubicBezTo>
                      <a:pt x="3344" y="4165"/>
                      <a:pt x="3283" y="4195"/>
                      <a:pt x="3223" y="4225"/>
                    </a:cubicBezTo>
                    <a:cubicBezTo>
                      <a:pt x="3162" y="4256"/>
                      <a:pt x="3101" y="4256"/>
                      <a:pt x="3040" y="4286"/>
                    </a:cubicBezTo>
                    <a:lnTo>
                      <a:pt x="2676" y="4286"/>
                    </a:lnTo>
                    <a:cubicBezTo>
                      <a:pt x="2432" y="4256"/>
                      <a:pt x="2220" y="4165"/>
                      <a:pt x="2007" y="4073"/>
                    </a:cubicBezTo>
                    <a:cubicBezTo>
                      <a:pt x="1642" y="3952"/>
                      <a:pt x="1308" y="3739"/>
                      <a:pt x="1004" y="3496"/>
                    </a:cubicBezTo>
                    <a:cubicBezTo>
                      <a:pt x="700" y="3253"/>
                      <a:pt x="396" y="2949"/>
                      <a:pt x="153" y="2645"/>
                    </a:cubicBezTo>
                    <a:cubicBezTo>
                      <a:pt x="122" y="2614"/>
                      <a:pt x="122" y="2614"/>
                      <a:pt x="92" y="2584"/>
                    </a:cubicBezTo>
                    <a:cubicBezTo>
                      <a:pt x="92" y="2554"/>
                      <a:pt x="92" y="2554"/>
                      <a:pt x="62" y="2554"/>
                    </a:cubicBezTo>
                    <a:lnTo>
                      <a:pt x="31" y="2554"/>
                    </a:lnTo>
                    <a:cubicBezTo>
                      <a:pt x="1" y="2584"/>
                      <a:pt x="1" y="2584"/>
                      <a:pt x="1" y="2614"/>
                    </a:cubicBezTo>
                    <a:cubicBezTo>
                      <a:pt x="1" y="2614"/>
                      <a:pt x="1" y="2645"/>
                      <a:pt x="1" y="2645"/>
                    </a:cubicBezTo>
                    <a:cubicBezTo>
                      <a:pt x="274" y="3010"/>
                      <a:pt x="578" y="3314"/>
                      <a:pt x="913" y="3587"/>
                    </a:cubicBezTo>
                    <a:cubicBezTo>
                      <a:pt x="1277" y="3861"/>
                      <a:pt x="1642" y="4104"/>
                      <a:pt x="2068" y="4256"/>
                    </a:cubicBezTo>
                    <a:cubicBezTo>
                      <a:pt x="2280" y="4317"/>
                      <a:pt x="2493" y="4377"/>
                      <a:pt x="2676" y="4408"/>
                    </a:cubicBezTo>
                    <a:cubicBezTo>
                      <a:pt x="2858" y="4408"/>
                      <a:pt x="3010" y="4408"/>
                      <a:pt x="3162" y="4377"/>
                    </a:cubicBezTo>
                    <a:cubicBezTo>
                      <a:pt x="3283" y="4347"/>
                      <a:pt x="3405" y="4286"/>
                      <a:pt x="3496" y="4195"/>
                    </a:cubicBezTo>
                    <a:cubicBezTo>
                      <a:pt x="3587" y="4104"/>
                      <a:pt x="3679" y="4013"/>
                      <a:pt x="3739" y="3891"/>
                    </a:cubicBezTo>
                    <a:cubicBezTo>
                      <a:pt x="3861" y="3648"/>
                      <a:pt x="3891" y="3374"/>
                      <a:pt x="3922" y="3101"/>
                    </a:cubicBezTo>
                    <a:cubicBezTo>
                      <a:pt x="3952" y="2797"/>
                      <a:pt x="3952" y="2523"/>
                      <a:pt x="3922" y="2219"/>
                    </a:cubicBezTo>
                    <a:cubicBezTo>
                      <a:pt x="3922" y="1490"/>
                      <a:pt x="3831" y="730"/>
                      <a:pt x="3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445;p50">
                <a:extLst>
                  <a:ext uri="{FF2B5EF4-FFF2-40B4-BE49-F238E27FC236}">
                    <a16:creationId xmlns:a16="http://schemas.microsoft.com/office/drawing/2014/main" id="{E83F7C7A-1DAE-3EE0-1B11-B0952BE33C2E}"/>
                  </a:ext>
                </a:extLst>
              </p:cNvPr>
              <p:cNvSpPr/>
              <p:nvPr/>
            </p:nvSpPr>
            <p:spPr>
              <a:xfrm>
                <a:off x="6824831" y="4435937"/>
                <a:ext cx="0" cy="86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446;p50">
                <a:extLst>
                  <a:ext uri="{FF2B5EF4-FFF2-40B4-BE49-F238E27FC236}">
                    <a16:creationId xmlns:a16="http://schemas.microsoft.com/office/drawing/2014/main" id="{934BE35C-3069-381B-D089-6EF9849E9AB0}"/>
                  </a:ext>
                </a:extLst>
              </p:cNvPr>
              <p:cNvSpPr/>
              <p:nvPr/>
            </p:nvSpPr>
            <p:spPr>
              <a:xfrm>
                <a:off x="6793507" y="4448981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447;p50">
                <a:extLst>
                  <a:ext uri="{FF2B5EF4-FFF2-40B4-BE49-F238E27FC236}">
                    <a16:creationId xmlns:a16="http://schemas.microsoft.com/office/drawing/2014/main" id="{977A5F78-3466-63ED-E85C-778FA16A954E}"/>
                  </a:ext>
                </a:extLst>
              </p:cNvPr>
              <p:cNvSpPr/>
              <p:nvPr/>
            </p:nvSpPr>
            <p:spPr>
              <a:xfrm>
                <a:off x="6858729" y="4357670"/>
                <a:ext cx="86" cy="266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" extrusionOk="0">
                    <a:moveTo>
                      <a:pt x="0" y="31"/>
                    </a:move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448;p50">
                <a:extLst>
                  <a:ext uri="{FF2B5EF4-FFF2-40B4-BE49-F238E27FC236}">
                    <a16:creationId xmlns:a16="http://schemas.microsoft.com/office/drawing/2014/main" id="{55B729CC-8E30-3D51-D676-4EC48BB1F72F}"/>
                  </a:ext>
                </a:extLst>
              </p:cNvPr>
              <p:cNvSpPr/>
              <p:nvPr/>
            </p:nvSpPr>
            <p:spPr>
              <a:xfrm>
                <a:off x="6618695" y="4381099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449;p50">
                <a:extLst>
                  <a:ext uri="{FF2B5EF4-FFF2-40B4-BE49-F238E27FC236}">
                    <a16:creationId xmlns:a16="http://schemas.microsoft.com/office/drawing/2014/main" id="{621AE821-6C72-1E62-15B5-667E7AD69056}"/>
                  </a:ext>
                </a:extLst>
              </p:cNvPr>
              <p:cNvSpPr/>
              <p:nvPr/>
            </p:nvSpPr>
            <p:spPr>
              <a:xfrm>
                <a:off x="6702196" y="4430702"/>
                <a:ext cx="2660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extrusionOk="0">
                    <a:moveTo>
                      <a:pt x="31" y="0"/>
                    </a:moveTo>
                    <a:cubicBezTo>
                      <a:pt x="31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450;p50">
                <a:extLst>
                  <a:ext uri="{FF2B5EF4-FFF2-40B4-BE49-F238E27FC236}">
                    <a16:creationId xmlns:a16="http://schemas.microsoft.com/office/drawing/2014/main" id="{193F894E-FE9A-828B-1789-DF7A5F99C7D1}"/>
                  </a:ext>
                </a:extLst>
              </p:cNvPr>
              <p:cNvSpPr/>
              <p:nvPr/>
            </p:nvSpPr>
            <p:spPr>
              <a:xfrm>
                <a:off x="6822170" y="4435937"/>
                <a:ext cx="2660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extrusionOk="0">
                    <a:moveTo>
                      <a:pt x="1" y="0"/>
                    </a:moveTo>
                    <a:lnTo>
                      <a:pt x="31" y="0"/>
                    </a:lnTo>
                    <a:lnTo>
                      <a:pt x="31" y="0"/>
                    </a:lnTo>
                    <a:cubicBezTo>
                      <a:pt x="31" y="0"/>
                      <a:pt x="31" y="0"/>
                      <a:pt x="1" y="0"/>
                    </a:cubicBez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451;p50">
                <a:extLst>
                  <a:ext uri="{FF2B5EF4-FFF2-40B4-BE49-F238E27FC236}">
                    <a16:creationId xmlns:a16="http://schemas.microsoft.com/office/drawing/2014/main" id="{5F8212F7-5F6F-294E-9BBD-D620F09F5AFC}"/>
                  </a:ext>
                </a:extLst>
              </p:cNvPr>
              <p:cNvSpPr/>
              <p:nvPr/>
            </p:nvSpPr>
            <p:spPr>
              <a:xfrm>
                <a:off x="6764758" y="4448981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452;p50">
                <a:extLst>
                  <a:ext uri="{FF2B5EF4-FFF2-40B4-BE49-F238E27FC236}">
                    <a16:creationId xmlns:a16="http://schemas.microsoft.com/office/drawing/2014/main" id="{ED816F6D-B614-5247-1D27-6206730FC10E}"/>
                  </a:ext>
                </a:extLst>
              </p:cNvPr>
              <p:cNvSpPr/>
              <p:nvPr/>
            </p:nvSpPr>
            <p:spPr>
              <a:xfrm>
                <a:off x="6162228" y="4138575"/>
                <a:ext cx="571373" cy="404372"/>
              </a:xfrm>
              <a:custGeom>
                <a:avLst/>
                <a:gdLst/>
                <a:ahLst/>
                <a:cxnLst/>
                <a:rect l="l" t="t" r="r" b="b"/>
                <a:pathLst>
                  <a:path w="6658" h="4712" extrusionOk="0">
                    <a:moveTo>
                      <a:pt x="6171" y="0"/>
                    </a:moveTo>
                    <a:cubicBezTo>
                      <a:pt x="6140" y="0"/>
                      <a:pt x="6080" y="0"/>
                      <a:pt x="6049" y="31"/>
                    </a:cubicBezTo>
                    <a:lnTo>
                      <a:pt x="6019" y="31"/>
                    </a:lnTo>
                    <a:cubicBezTo>
                      <a:pt x="5988" y="61"/>
                      <a:pt x="5988" y="91"/>
                      <a:pt x="5988" y="91"/>
                    </a:cubicBezTo>
                    <a:cubicBezTo>
                      <a:pt x="5988" y="122"/>
                      <a:pt x="6019" y="122"/>
                      <a:pt x="6019" y="122"/>
                    </a:cubicBezTo>
                    <a:cubicBezTo>
                      <a:pt x="5745" y="456"/>
                      <a:pt x="5472" y="760"/>
                      <a:pt x="5168" y="1034"/>
                    </a:cubicBezTo>
                    <a:cubicBezTo>
                      <a:pt x="4894" y="1338"/>
                      <a:pt x="4560" y="1611"/>
                      <a:pt x="4256" y="1854"/>
                    </a:cubicBezTo>
                    <a:cubicBezTo>
                      <a:pt x="3952" y="2097"/>
                      <a:pt x="3618" y="2310"/>
                      <a:pt x="3283" y="2523"/>
                    </a:cubicBezTo>
                    <a:cubicBezTo>
                      <a:pt x="3253" y="2553"/>
                      <a:pt x="3222" y="2553"/>
                      <a:pt x="3192" y="2553"/>
                    </a:cubicBezTo>
                    <a:cubicBezTo>
                      <a:pt x="2858" y="2766"/>
                      <a:pt x="2493" y="2949"/>
                      <a:pt x="2098" y="3101"/>
                    </a:cubicBezTo>
                    <a:cubicBezTo>
                      <a:pt x="1915" y="3161"/>
                      <a:pt x="1703" y="3252"/>
                      <a:pt x="1490" y="3313"/>
                    </a:cubicBezTo>
                    <a:cubicBezTo>
                      <a:pt x="1216" y="3404"/>
                      <a:pt x="973" y="3465"/>
                      <a:pt x="730" y="3556"/>
                    </a:cubicBezTo>
                    <a:cubicBezTo>
                      <a:pt x="700" y="3556"/>
                      <a:pt x="639" y="3587"/>
                      <a:pt x="578" y="3587"/>
                    </a:cubicBezTo>
                    <a:cubicBezTo>
                      <a:pt x="456" y="3617"/>
                      <a:pt x="304" y="3648"/>
                      <a:pt x="213" y="3678"/>
                    </a:cubicBezTo>
                    <a:cubicBezTo>
                      <a:pt x="213" y="3648"/>
                      <a:pt x="213" y="3617"/>
                      <a:pt x="183" y="3617"/>
                    </a:cubicBezTo>
                    <a:lnTo>
                      <a:pt x="122" y="3617"/>
                    </a:lnTo>
                    <a:cubicBezTo>
                      <a:pt x="122" y="3617"/>
                      <a:pt x="92" y="3617"/>
                      <a:pt x="92" y="3648"/>
                    </a:cubicBezTo>
                    <a:cubicBezTo>
                      <a:pt x="31" y="3708"/>
                      <a:pt x="1" y="3800"/>
                      <a:pt x="1" y="3860"/>
                    </a:cubicBezTo>
                    <a:cubicBezTo>
                      <a:pt x="1" y="3952"/>
                      <a:pt x="1" y="4012"/>
                      <a:pt x="31" y="4073"/>
                    </a:cubicBezTo>
                    <a:cubicBezTo>
                      <a:pt x="61" y="4225"/>
                      <a:pt x="183" y="4316"/>
                      <a:pt x="335" y="4438"/>
                    </a:cubicBezTo>
                    <a:cubicBezTo>
                      <a:pt x="456" y="4529"/>
                      <a:pt x="608" y="4590"/>
                      <a:pt x="760" y="4651"/>
                    </a:cubicBezTo>
                    <a:cubicBezTo>
                      <a:pt x="852" y="4681"/>
                      <a:pt x="943" y="4681"/>
                      <a:pt x="1034" y="4711"/>
                    </a:cubicBezTo>
                    <a:lnTo>
                      <a:pt x="1368" y="4711"/>
                    </a:lnTo>
                    <a:cubicBezTo>
                      <a:pt x="1581" y="4711"/>
                      <a:pt x="1794" y="4711"/>
                      <a:pt x="2037" y="4651"/>
                    </a:cubicBezTo>
                    <a:cubicBezTo>
                      <a:pt x="2250" y="4620"/>
                      <a:pt x="2493" y="4559"/>
                      <a:pt x="2736" y="4468"/>
                    </a:cubicBezTo>
                    <a:cubicBezTo>
                      <a:pt x="2919" y="4408"/>
                      <a:pt x="3131" y="4316"/>
                      <a:pt x="3344" y="4225"/>
                    </a:cubicBezTo>
                    <a:cubicBezTo>
                      <a:pt x="3526" y="4164"/>
                      <a:pt x="3678" y="4073"/>
                      <a:pt x="3830" y="3982"/>
                    </a:cubicBezTo>
                    <a:cubicBezTo>
                      <a:pt x="4195" y="3830"/>
                      <a:pt x="4499" y="3617"/>
                      <a:pt x="4803" y="3404"/>
                    </a:cubicBezTo>
                    <a:cubicBezTo>
                      <a:pt x="5137" y="3192"/>
                      <a:pt x="5441" y="2918"/>
                      <a:pt x="5685" y="2675"/>
                    </a:cubicBezTo>
                    <a:cubicBezTo>
                      <a:pt x="5988" y="2371"/>
                      <a:pt x="6201" y="2067"/>
                      <a:pt x="6353" y="1763"/>
                    </a:cubicBezTo>
                    <a:cubicBezTo>
                      <a:pt x="6444" y="1611"/>
                      <a:pt x="6505" y="1429"/>
                      <a:pt x="6566" y="1246"/>
                    </a:cubicBezTo>
                    <a:cubicBezTo>
                      <a:pt x="6596" y="1155"/>
                      <a:pt x="6627" y="1094"/>
                      <a:pt x="6627" y="973"/>
                    </a:cubicBezTo>
                    <a:cubicBezTo>
                      <a:pt x="6657" y="912"/>
                      <a:pt x="6657" y="821"/>
                      <a:pt x="6657" y="760"/>
                    </a:cubicBezTo>
                    <a:cubicBezTo>
                      <a:pt x="6657" y="669"/>
                      <a:pt x="6657" y="578"/>
                      <a:pt x="6627" y="486"/>
                    </a:cubicBezTo>
                    <a:cubicBezTo>
                      <a:pt x="6596" y="395"/>
                      <a:pt x="6566" y="304"/>
                      <a:pt x="6536" y="213"/>
                    </a:cubicBezTo>
                    <a:cubicBezTo>
                      <a:pt x="6505" y="152"/>
                      <a:pt x="6414" y="91"/>
                      <a:pt x="6323" y="31"/>
                    </a:cubicBezTo>
                    <a:cubicBezTo>
                      <a:pt x="6292" y="31"/>
                      <a:pt x="6232" y="0"/>
                      <a:pt x="6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453;p50">
                <a:extLst>
                  <a:ext uri="{FF2B5EF4-FFF2-40B4-BE49-F238E27FC236}">
                    <a16:creationId xmlns:a16="http://schemas.microsoft.com/office/drawing/2014/main" id="{298D8FF1-5173-E5C5-B957-2446624FC225}"/>
                  </a:ext>
                </a:extLst>
              </p:cNvPr>
              <p:cNvSpPr/>
              <p:nvPr/>
            </p:nvSpPr>
            <p:spPr>
              <a:xfrm>
                <a:off x="5588361" y="3572515"/>
                <a:ext cx="1369561" cy="905203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0548" extrusionOk="0">
                    <a:moveTo>
                      <a:pt x="12661" y="6700"/>
                    </a:moveTo>
                    <a:cubicBezTo>
                      <a:pt x="12695" y="6720"/>
                      <a:pt x="12731" y="6736"/>
                      <a:pt x="12767" y="6748"/>
                    </a:cubicBezTo>
                    <a:lnTo>
                      <a:pt x="12767" y="6779"/>
                    </a:lnTo>
                    <a:cubicBezTo>
                      <a:pt x="12727" y="6752"/>
                      <a:pt x="12694" y="6726"/>
                      <a:pt x="12661" y="6700"/>
                    </a:cubicBezTo>
                    <a:close/>
                    <a:moveTo>
                      <a:pt x="14925" y="0"/>
                    </a:moveTo>
                    <a:cubicBezTo>
                      <a:pt x="14864" y="0"/>
                      <a:pt x="14773" y="0"/>
                      <a:pt x="14682" y="31"/>
                    </a:cubicBezTo>
                    <a:cubicBezTo>
                      <a:pt x="14682" y="61"/>
                      <a:pt x="14682" y="61"/>
                      <a:pt x="14682" y="61"/>
                    </a:cubicBezTo>
                    <a:cubicBezTo>
                      <a:pt x="14651" y="61"/>
                      <a:pt x="14651" y="61"/>
                      <a:pt x="14651" y="92"/>
                    </a:cubicBezTo>
                    <a:cubicBezTo>
                      <a:pt x="14469" y="365"/>
                      <a:pt x="14286" y="639"/>
                      <a:pt x="14043" y="882"/>
                    </a:cubicBezTo>
                    <a:cubicBezTo>
                      <a:pt x="13709" y="1216"/>
                      <a:pt x="13314" y="1520"/>
                      <a:pt x="12797" y="1824"/>
                    </a:cubicBezTo>
                    <a:cubicBezTo>
                      <a:pt x="12402" y="2037"/>
                      <a:pt x="12007" y="2250"/>
                      <a:pt x="11703" y="2402"/>
                    </a:cubicBezTo>
                    <a:cubicBezTo>
                      <a:pt x="11581" y="2462"/>
                      <a:pt x="11429" y="2523"/>
                      <a:pt x="11277" y="2584"/>
                    </a:cubicBezTo>
                    <a:lnTo>
                      <a:pt x="11095" y="2675"/>
                    </a:lnTo>
                    <a:lnTo>
                      <a:pt x="10913" y="2766"/>
                    </a:lnTo>
                    <a:cubicBezTo>
                      <a:pt x="10761" y="2827"/>
                      <a:pt x="10578" y="2918"/>
                      <a:pt x="10426" y="2979"/>
                    </a:cubicBezTo>
                    <a:cubicBezTo>
                      <a:pt x="9940" y="3192"/>
                      <a:pt x="9454" y="3435"/>
                      <a:pt x="8937" y="3587"/>
                    </a:cubicBezTo>
                    <a:cubicBezTo>
                      <a:pt x="8967" y="3800"/>
                      <a:pt x="8998" y="4013"/>
                      <a:pt x="8967" y="4225"/>
                    </a:cubicBezTo>
                    <a:cubicBezTo>
                      <a:pt x="8967" y="4286"/>
                      <a:pt x="8967" y="4347"/>
                      <a:pt x="8967" y="4408"/>
                    </a:cubicBezTo>
                    <a:cubicBezTo>
                      <a:pt x="8937" y="4468"/>
                      <a:pt x="8937" y="4529"/>
                      <a:pt x="8937" y="4560"/>
                    </a:cubicBezTo>
                    <a:cubicBezTo>
                      <a:pt x="8906" y="4651"/>
                      <a:pt x="8876" y="4742"/>
                      <a:pt x="8846" y="4803"/>
                    </a:cubicBezTo>
                    <a:cubicBezTo>
                      <a:pt x="8815" y="4894"/>
                      <a:pt x="8785" y="4955"/>
                      <a:pt x="8724" y="5046"/>
                    </a:cubicBezTo>
                    <a:cubicBezTo>
                      <a:pt x="8694" y="5107"/>
                      <a:pt x="8633" y="5168"/>
                      <a:pt x="8572" y="5228"/>
                    </a:cubicBezTo>
                    <a:cubicBezTo>
                      <a:pt x="8511" y="5289"/>
                      <a:pt x="8420" y="5350"/>
                      <a:pt x="8359" y="5380"/>
                    </a:cubicBezTo>
                    <a:cubicBezTo>
                      <a:pt x="8268" y="5411"/>
                      <a:pt x="8177" y="5472"/>
                      <a:pt x="8086" y="5502"/>
                    </a:cubicBezTo>
                    <a:cubicBezTo>
                      <a:pt x="7995" y="5532"/>
                      <a:pt x="7903" y="5532"/>
                      <a:pt x="7812" y="5532"/>
                    </a:cubicBezTo>
                    <a:cubicBezTo>
                      <a:pt x="7782" y="5548"/>
                      <a:pt x="7744" y="5555"/>
                      <a:pt x="7702" y="5555"/>
                    </a:cubicBezTo>
                    <a:cubicBezTo>
                      <a:pt x="7660" y="5555"/>
                      <a:pt x="7615" y="5548"/>
                      <a:pt x="7569" y="5532"/>
                    </a:cubicBezTo>
                    <a:cubicBezTo>
                      <a:pt x="7417" y="5502"/>
                      <a:pt x="7265" y="5441"/>
                      <a:pt x="7113" y="5350"/>
                    </a:cubicBezTo>
                    <a:cubicBezTo>
                      <a:pt x="7052" y="5289"/>
                      <a:pt x="6991" y="5228"/>
                      <a:pt x="6931" y="5168"/>
                    </a:cubicBezTo>
                    <a:cubicBezTo>
                      <a:pt x="6931" y="5137"/>
                      <a:pt x="6900" y="5107"/>
                      <a:pt x="6870" y="5076"/>
                    </a:cubicBezTo>
                    <a:cubicBezTo>
                      <a:pt x="6839" y="5046"/>
                      <a:pt x="6809" y="5016"/>
                      <a:pt x="6809" y="4955"/>
                    </a:cubicBezTo>
                    <a:cubicBezTo>
                      <a:pt x="6779" y="4894"/>
                      <a:pt x="6748" y="4803"/>
                      <a:pt x="6718" y="4712"/>
                    </a:cubicBezTo>
                    <a:cubicBezTo>
                      <a:pt x="6688" y="4681"/>
                      <a:pt x="6688" y="4620"/>
                      <a:pt x="6688" y="4590"/>
                    </a:cubicBezTo>
                    <a:cubicBezTo>
                      <a:pt x="6688" y="4560"/>
                      <a:pt x="6688" y="4529"/>
                      <a:pt x="6688" y="4499"/>
                    </a:cubicBezTo>
                    <a:cubicBezTo>
                      <a:pt x="6596" y="4529"/>
                      <a:pt x="6505" y="4560"/>
                      <a:pt x="6414" y="4560"/>
                    </a:cubicBezTo>
                    <a:cubicBezTo>
                      <a:pt x="6232" y="4590"/>
                      <a:pt x="6080" y="4590"/>
                      <a:pt x="5928" y="4620"/>
                    </a:cubicBezTo>
                    <a:lnTo>
                      <a:pt x="5472" y="4620"/>
                    </a:lnTo>
                    <a:cubicBezTo>
                      <a:pt x="5198" y="4620"/>
                      <a:pt x="4894" y="4590"/>
                      <a:pt x="4621" y="4560"/>
                    </a:cubicBezTo>
                    <a:cubicBezTo>
                      <a:pt x="4043" y="4499"/>
                      <a:pt x="3496" y="4347"/>
                      <a:pt x="3010" y="4134"/>
                    </a:cubicBezTo>
                    <a:lnTo>
                      <a:pt x="3010" y="4165"/>
                    </a:lnTo>
                    <a:cubicBezTo>
                      <a:pt x="2554" y="3952"/>
                      <a:pt x="2098" y="3709"/>
                      <a:pt x="1703" y="3405"/>
                    </a:cubicBezTo>
                    <a:cubicBezTo>
                      <a:pt x="1520" y="3253"/>
                      <a:pt x="1307" y="3101"/>
                      <a:pt x="1155" y="2918"/>
                    </a:cubicBezTo>
                    <a:cubicBezTo>
                      <a:pt x="1125" y="2888"/>
                      <a:pt x="1125" y="2888"/>
                      <a:pt x="1125" y="2888"/>
                    </a:cubicBezTo>
                    <a:lnTo>
                      <a:pt x="1064" y="2888"/>
                    </a:lnTo>
                    <a:cubicBezTo>
                      <a:pt x="973" y="2888"/>
                      <a:pt x="882" y="2918"/>
                      <a:pt x="760" y="2949"/>
                    </a:cubicBezTo>
                    <a:cubicBezTo>
                      <a:pt x="669" y="2979"/>
                      <a:pt x="578" y="3040"/>
                      <a:pt x="487" y="3070"/>
                    </a:cubicBezTo>
                    <a:cubicBezTo>
                      <a:pt x="274" y="3192"/>
                      <a:pt x="122" y="3344"/>
                      <a:pt x="31" y="3496"/>
                    </a:cubicBezTo>
                    <a:cubicBezTo>
                      <a:pt x="31" y="3526"/>
                      <a:pt x="0" y="3526"/>
                      <a:pt x="0" y="3526"/>
                    </a:cubicBezTo>
                    <a:cubicBezTo>
                      <a:pt x="0" y="3557"/>
                      <a:pt x="0" y="3557"/>
                      <a:pt x="0" y="3557"/>
                    </a:cubicBezTo>
                    <a:cubicBezTo>
                      <a:pt x="122" y="3921"/>
                      <a:pt x="304" y="4316"/>
                      <a:pt x="608" y="4712"/>
                    </a:cubicBezTo>
                    <a:cubicBezTo>
                      <a:pt x="852" y="5046"/>
                      <a:pt x="1155" y="5380"/>
                      <a:pt x="1490" y="5715"/>
                    </a:cubicBezTo>
                    <a:cubicBezTo>
                      <a:pt x="1672" y="5867"/>
                      <a:pt x="1824" y="5988"/>
                      <a:pt x="2007" y="6110"/>
                    </a:cubicBezTo>
                    <a:cubicBezTo>
                      <a:pt x="2159" y="6262"/>
                      <a:pt x="2341" y="6383"/>
                      <a:pt x="2554" y="6505"/>
                    </a:cubicBezTo>
                    <a:cubicBezTo>
                      <a:pt x="2918" y="6748"/>
                      <a:pt x="3314" y="6931"/>
                      <a:pt x="3739" y="7082"/>
                    </a:cubicBezTo>
                    <a:cubicBezTo>
                      <a:pt x="4104" y="7204"/>
                      <a:pt x="4499" y="7295"/>
                      <a:pt x="4864" y="7356"/>
                    </a:cubicBezTo>
                    <a:cubicBezTo>
                      <a:pt x="5046" y="7356"/>
                      <a:pt x="5259" y="7386"/>
                      <a:pt x="5441" y="7386"/>
                    </a:cubicBezTo>
                    <a:lnTo>
                      <a:pt x="5958" y="7386"/>
                    </a:lnTo>
                    <a:cubicBezTo>
                      <a:pt x="5928" y="7751"/>
                      <a:pt x="5958" y="8146"/>
                      <a:pt x="6019" y="8541"/>
                    </a:cubicBezTo>
                    <a:cubicBezTo>
                      <a:pt x="6110" y="8997"/>
                      <a:pt x="6232" y="9393"/>
                      <a:pt x="6414" y="9757"/>
                    </a:cubicBezTo>
                    <a:cubicBezTo>
                      <a:pt x="6536" y="10000"/>
                      <a:pt x="6657" y="10213"/>
                      <a:pt x="6779" y="10396"/>
                    </a:cubicBezTo>
                    <a:cubicBezTo>
                      <a:pt x="6809" y="10396"/>
                      <a:pt x="6809" y="10396"/>
                      <a:pt x="6839" y="10426"/>
                    </a:cubicBezTo>
                    <a:cubicBezTo>
                      <a:pt x="7143" y="10517"/>
                      <a:pt x="7447" y="10548"/>
                      <a:pt x="7782" y="10548"/>
                    </a:cubicBezTo>
                    <a:lnTo>
                      <a:pt x="8086" y="10548"/>
                    </a:lnTo>
                    <a:cubicBezTo>
                      <a:pt x="8511" y="10517"/>
                      <a:pt x="8937" y="10426"/>
                      <a:pt x="9393" y="10244"/>
                    </a:cubicBezTo>
                    <a:cubicBezTo>
                      <a:pt x="9788" y="10122"/>
                      <a:pt x="10153" y="9940"/>
                      <a:pt x="10548" y="9697"/>
                    </a:cubicBezTo>
                    <a:cubicBezTo>
                      <a:pt x="10913" y="9484"/>
                      <a:pt x="11247" y="9241"/>
                      <a:pt x="11551" y="8967"/>
                    </a:cubicBezTo>
                    <a:cubicBezTo>
                      <a:pt x="11885" y="8663"/>
                      <a:pt x="12159" y="8329"/>
                      <a:pt x="12372" y="7994"/>
                    </a:cubicBezTo>
                    <a:cubicBezTo>
                      <a:pt x="12493" y="7812"/>
                      <a:pt x="12584" y="7630"/>
                      <a:pt x="12675" y="7447"/>
                    </a:cubicBezTo>
                    <a:cubicBezTo>
                      <a:pt x="12706" y="7356"/>
                      <a:pt x="12767" y="7234"/>
                      <a:pt x="12797" y="7113"/>
                    </a:cubicBezTo>
                    <a:cubicBezTo>
                      <a:pt x="12827" y="6991"/>
                      <a:pt x="12858" y="6870"/>
                      <a:pt x="12888" y="6748"/>
                    </a:cubicBezTo>
                    <a:cubicBezTo>
                      <a:pt x="12888" y="6748"/>
                      <a:pt x="12888" y="6718"/>
                      <a:pt x="12888" y="6687"/>
                    </a:cubicBezTo>
                    <a:lnTo>
                      <a:pt x="12858" y="6687"/>
                    </a:lnTo>
                    <a:cubicBezTo>
                      <a:pt x="12584" y="6505"/>
                      <a:pt x="12311" y="6292"/>
                      <a:pt x="12037" y="6079"/>
                    </a:cubicBezTo>
                    <a:cubicBezTo>
                      <a:pt x="11794" y="5867"/>
                      <a:pt x="11581" y="5654"/>
                      <a:pt x="11399" y="5411"/>
                    </a:cubicBezTo>
                    <a:cubicBezTo>
                      <a:pt x="11612" y="5380"/>
                      <a:pt x="11855" y="5289"/>
                      <a:pt x="12098" y="5198"/>
                    </a:cubicBezTo>
                    <a:cubicBezTo>
                      <a:pt x="12311" y="5107"/>
                      <a:pt x="12493" y="4985"/>
                      <a:pt x="12706" y="4894"/>
                    </a:cubicBezTo>
                    <a:cubicBezTo>
                      <a:pt x="13040" y="4681"/>
                      <a:pt x="13405" y="4468"/>
                      <a:pt x="13709" y="4195"/>
                    </a:cubicBezTo>
                    <a:cubicBezTo>
                      <a:pt x="14286" y="3709"/>
                      <a:pt x="14803" y="3070"/>
                      <a:pt x="15229" y="2341"/>
                    </a:cubicBezTo>
                    <a:cubicBezTo>
                      <a:pt x="15533" y="1794"/>
                      <a:pt x="15776" y="1186"/>
                      <a:pt x="15958" y="547"/>
                    </a:cubicBezTo>
                    <a:cubicBezTo>
                      <a:pt x="15958" y="517"/>
                      <a:pt x="15958" y="517"/>
                      <a:pt x="15958" y="487"/>
                    </a:cubicBezTo>
                    <a:lnTo>
                      <a:pt x="15928" y="487"/>
                    </a:lnTo>
                    <a:cubicBezTo>
                      <a:pt x="15867" y="395"/>
                      <a:pt x="15806" y="335"/>
                      <a:pt x="15715" y="243"/>
                    </a:cubicBezTo>
                    <a:cubicBezTo>
                      <a:pt x="15593" y="183"/>
                      <a:pt x="15502" y="122"/>
                      <a:pt x="15381" y="92"/>
                    </a:cubicBezTo>
                    <a:cubicBezTo>
                      <a:pt x="15259" y="31"/>
                      <a:pt x="15138" y="0"/>
                      <a:pt x="15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454;p50">
                <a:extLst>
                  <a:ext uri="{FF2B5EF4-FFF2-40B4-BE49-F238E27FC236}">
                    <a16:creationId xmlns:a16="http://schemas.microsoft.com/office/drawing/2014/main" id="{CBCAE8E2-F1E8-D80C-8F48-E6D7093D9C36}"/>
                  </a:ext>
                </a:extLst>
              </p:cNvPr>
              <p:cNvSpPr/>
              <p:nvPr/>
            </p:nvSpPr>
            <p:spPr>
              <a:xfrm>
                <a:off x="6824831" y="3572515"/>
                <a:ext cx="135677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04" extrusionOk="0">
                    <a:moveTo>
                      <a:pt x="547" y="0"/>
                    </a:moveTo>
                    <a:cubicBezTo>
                      <a:pt x="456" y="0"/>
                      <a:pt x="365" y="0"/>
                      <a:pt x="274" y="31"/>
                    </a:cubicBezTo>
                    <a:cubicBezTo>
                      <a:pt x="274" y="31"/>
                      <a:pt x="274" y="61"/>
                      <a:pt x="274" y="61"/>
                    </a:cubicBezTo>
                    <a:cubicBezTo>
                      <a:pt x="243" y="61"/>
                      <a:pt x="243" y="61"/>
                      <a:pt x="243" y="92"/>
                    </a:cubicBezTo>
                    <a:cubicBezTo>
                      <a:pt x="152" y="213"/>
                      <a:pt x="91" y="335"/>
                      <a:pt x="0" y="426"/>
                    </a:cubicBezTo>
                    <a:lnTo>
                      <a:pt x="122" y="426"/>
                    </a:lnTo>
                    <a:cubicBezTo>
                      <a:pt x="213" y="426"/>
                      <a:pt x="274" y="426"/>
                      <a:pt x="365" y="456"/>
                    </a:cubicBezTo>
                    <a:cubicBezTo>
                      <a:pt x="547" y="487"/>
                      <a:pt x="699" y="547"/>
                      <a:pt x="882" y="639"/>
                    </a:cubicBezTo>
                    <a:cubicBezTo>
                      <a:pt x="1033" y="699"/>
                      <a:pt x="1185" y="821"/>
                      <a:pt x="1337" y="943"/>
                    </a:cubicBezTo>
                    <a:lnTo>
                      <a:pt x="1429" y="1003"/>
                    </a:lnTo>
                    <a:cubicBezTo>
                      <a:pt x="1459" y="882"/>
                      <a:pt x="1520" y="730"/>
                      <a:pt x="1550" y="578"/>
                    </a:cubicBezTo>
                    <a:cubicBezTo>
                      <a:pt x="1581" y="547"/>
                      <a:pt x="1581" y="517"/>
                      <a:pt x="1550" y="517"/>
                    </a:cubicBezTo>
                    <a:cubicBezTo>
                      <a:pt x="1550" y="517"/>
                      <a:pt x="1550" y="487"/>
                      <a:pt x="1550" y="487"/>
                    </a:cubicBezTo>
                    <a:cubicBezTo>
                      <a:pt x="1489" y="395"/>
                      <a:pt x="1398" y="335"/>
                      <a:pt x="1307" y="274"/>
                    </a:cubicBezTo>
                    <a:cubicBezTo>
                      <a:pt x="1216" y="183"/>
                      <a:pt x="1094" y="152"/>
                      <a:pt x="973" y="92"/>
                    </a:cubicBezTo>
                    <a:cubicBezTo>
                      <a:pt x="851" y="61"/>
                      <a:pt x="730" y="31"/>
                      <a:pt x="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455;p50">
                <a:extLst>
                  <a:ext uri="{FF2B5EF4-FFF2-40B4-BE49-F238E27FC236}">
                    <a16:creationId xmlns:a16="http://schemas.microsoft.com/office/drawing/2014/main" id="{1480F077-9D7E-E594-9023-2100A8860EE5}"/>
                  </a:ext>
                </a:extLst>
              </p:cNvPr>
              <p:cNvSpPr/>
              <p:nvPr/>
            </p:nvSpPr>
            <p:spPr>
              <a:xfrm>
                <a:off x="6923951" y="36455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35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456;p50">
                <a:extLst>
                  <a:ext uri="{FF2B5EF4-FFF2-40B4-BE49-F238E27FC236}">
                    <a16:creationId xmlns:a16="http://schemas.microsoft.com/office/drawing/2014/main" id="{AAE3F319-7661-B7A5-F720-3D69A04DDAED}"/>
                  </a:ext>
                </a:extLst>
              </p:cNvPr>
              <p:cNvSpPr/>
              <p:nvPr/>
            </p:nvSpPr>
            <p:spPr>
              <a:xfrm>
                <a:off x="6149183" y="3875112"/>
                <a:ext cx="229648" cy="19832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311" extrusionOk="0">
                    <a:moveTo>
                      <a:pt x="2615" y="0"/>
                    </a:moveTo>
                    <a:cubicBezTo>
                      <a:pt x="2493" y="31"/>
                      <a:pt x="2371" y="61"/>
                      <a:pt x="2219" y="91"/>
                    </a:cubicBezTo>
                    <a:cubicBezTo>
                      <a:pt x="2219" y="91"/>
                      <a:pt x="2189" y="122"/>
                      <a:pt x="2189" y="122"/>
                    </a:cubicBezTo>
                    <a:cubicBezTo>
                      <a:pt x="2189" y="183"/>
                      <a:pt x="2189" y="213"/>
                      <a:pt x="2219" y="274"/>
                    </a:cubicBezTo>
                    <a:cubicBezTo>
                      <a:pt x="2219" y="335"/>
                      <a:pt x="2219" y="395"/>
                      <a:pt x="2250" y="426"/>
                    </a:cubicBezTo>
                    <a:cubicBezTo>
                      <a:pt x="2250" y="578"/>
                      <a:pt x="2250" y="699"/>
                      <a:pt x="2219" y="821"/>
                    </a:cubicBezTo>
                    <a:cubicBezTo>
                      <a:pt x="2189" y="912"/>
                      <a:pt x="2159" y="1034"/>
                      <a:pt x="2128" y="1125"/>
                    </a:cubicBezTo>
                    <a:cubicBezTo>
                      <a:pt x="2098" y="1216"/>
                      <a:pt x="2037" y="1307"/>
                      <a:pt x="1946" y="1398"/>
                    </a:cubicBezTo>
                    <a:cubicBezTo>
                      <a:pt x="1885" y="1490"/>
                      <a:pt x="1794" y="1550"/>
                      <a:pt x="1733" y="1642"/>
                    </a:cubicBezTo>
                    <a:cubicBezTo>
                      <a:pt x="1642" y="1672"/>
                      <a:pt x="1551" y="1733"/>
                      <a:pt x="1460" y="1763"/>
                    </a:cubicBezTo>
                    <a:cubicBezTo>
                      <a:pt x="1368" y="1794"/>
                      <a:pt x="1277" y="1824"/>
                      <a:pt x="1186" y="1824"/>
                    </a:cubicBezTo>
                    <a:lnTo>
                      <a:pt x="943" y="1824"/>
                    </a:lnTo>
                    <a:cubicBezTo>
                      <a:pt x="882" y="1824"/>
                      <a:pt x="821" y="1794"/>
                      <a:pt x="760" y="1763"/>
                    </a:cubicBezTo>
                    <a:cubicBezTo>
                      <a:pt x="700" y="1733"/>
                      <a:pt x="639" y="1702"/>
                      <a:pt x="578" y="1672"/>
                    </a:cubicBezTo>
                    <a:cubicBezTo>
                      <a:pt x="548" y="1611"/>
                      <a:pt x="487" y="1581"/>
                      <a:pt x="456" y="1520"/>
                    </a:cubicBezTo>
                    <a:cubicBezTo>
                      <a:pt x="426" y="1490"/>
                      <a:pt x="396" y="1459"/>
                      <a:pt x="396" y="1398"/>
                    </a:cubicBezTo>
                    <a:cubicBezTo>
                      <a:pt x="365" y="1368"/>
                      <a:pt x="335" y="1338"/>
                      <a:pt x="304" y="1277"/>
                    </a:cubicBezTo>
                    <a:cubicBezTo>
                      <a:pt x="304" y="1246"/>
                      <a:pt x="274" y="1216"/>
                      <a:pt x="274" y="1186"/>
                    </a:cubicBezTo>
                    <a:lnTo>
                      <a:pt x="274" y="1155"/>
                    </a:lnTo>
                    <a:cubicBezTo>
                      <a:pt x="274" y="1125"/>
                      <a:pt x="244" y="1064"/>
                      <a:pt x="244" y="1034"/>
                    </a:cubicBezTo>
                    <a:cubicBezTo>
                      <a:pt x="213" y="1003"/>
                      <a:pt x="213" y="1003"/>
                      <a:pt x="213" y="973"/>
                    </a:cubicBezTo>
                    <a:lnTo>
                      <a:pt x="183" y="973"/>
                    </a:lnTo>
                    <a:cubicBezTo>
                      <a:pt x="122" y="1003"/>
                      <a:pt x="61" y="1003"/>
                      <a:pt x="1" y="1034"/>
                    </a:cubicBezTo>
                    <a:cubicBezTo>
                      <a:pt x="1" y="1094"/>
                      <a:pt x="1" y="1155"/>
                      <a:pt x="1" y="1216"/>
                    </a:cubicBezTo>
                    <a:cubicBezTo>
                      <a:pt x="1" y="1277"/>
                      <a:pt x="31" y="1338"/>
                      <a:pt x="31" y="1398"/>
                    </a:cubicBezTo>
                    <a:cubicBezTo>
                      <a:pt x="61" y="1459"/>
                      <a:pt x="61" y="1520"/>
                      <a:pt x="92" y="1581"/>
                    </a:cubicBezTo>
                    <a:cubicBezTo>
                      <a:pt x="122" y="1642"/>
                      <a:pt x="153" y="1702"/>
                      <a:pt x="183" y="1763"/>
                    </a:cubicBezTo>
                    <a:cubicBezTo>
                      <a:pt x="213" y="1794"/>
                      <a:pt x="213" y="1854"/>
                      <a:pt x="274" y="1885"/>
                    </a:cubicBezTo>
                    <a:cubicBezTo>
                      <a:pt x="304" y="1915"/>
                      <a:pt x="304" y="1976"/>
                      <a:pt x="365" y="2006"/>
                    </a:cubicBezTo>
                    <a:cubicBezTo>
                      <a:pt x="396" y="2037"/>
                      <a:pt x="426" y="2067"/>
                      <a:pt x="456" y="2098"/>
                    </a:cubicBezTo>
                    <a:cubicBezTo>
                      <a:pt x="487" y="2128"/>
                      <a:pt x="517" y="2128"/>
                      <a:pt x="548" y="2158"/>
                    </a:cubicBezTo>
                    <a:cubicBezTo>
                      <a:pt x="578" y="2189"/>
                      <a:pt x="639" y="2189"/>
                      <a:pt x="669" y="2219"/>
                    </a:cubicBezTo>
                    <a:cubicBezTo>
                      <a:pt x="700" y="2249"/>
                      <a:pt x="760" y="2249"/>
                      <a:pt x="791" y="2280"/>
                    </a:cubicBezTo>
                    <a:cubicBezTo>
                      <a:pt x="821" y="2280"/>
                      <a:pt x="882" y="2280"/>
                      <a:pt x="912" y="2310"/>
                    </a:cubicBezTo>
                    <a:lnTo>
                      <a:pt x="1338" y="2310"/>
                    </a:lnTo>
                    <a:cubicBezTo>
                      <a:pt x="1399" y="2310"/>
                      <a:pt x="1490" y="2280"/>
                      <a:pt x="1551" y="2280"/>
                    </a:cubicBezTo>
                    <a:cubicBezTo>
                      <a:pt x="1635" y="2252"/>
                      <a:pt x="1693" y="2224"/>
                      <a:pt x="1774" y="2196"/>
                    </a:cubicBezTo>
                    <a:lnTo>
                      <a:pt x="1774" y="2196"/>
                    </a:lnTo>
                    <a:cubicBezTo>
                      <a:pt x="1768" y="2200"/>
                      <a:pt x="1763" y="2207"/>
                      <a:pt x="1763" y="2219"/>
                    </a:cubicBezTo>
                    <a:cubicBezTo>
                      <a:pt x="1824" y="2189"/>
                      <a:pt x="1885" y="2158"/>
                      <a:pt x="1946" y="2128"/>
                    </a:cubicBezTo>
                    <a:cubicBezTo>
                      <a:pt x="2007" y="2098"/>
                      <a:pt x="2037" y="2067"/>
                      <a:pt x="2098" y="2037"/>
                    </a:cubicBezTo>
                    <a:cubicBezTo>
                      <a:pt x="2128" y="2006"/>
                      <a:pt x="2159" y="1976"/>
                      <a:pt x="2219" y="1915"/>
                    </a:cubicBezTo>
                    <a:cubicBezTo>
                      <a:pt x="2250" y="1885"/>
                      <a:pt x="2280" y="1854"/>
                      <a:pt x="2311" y="1824"/>
                    </a:cubicBezTo>
                    <a:cubicBezTo>
                      <a:pt x="2341" y="1763"/>
                      <a:pt x="2371" y="1733"/>
                      <a:pt x="2402" y="1672"/>
                    </a:cubicBezTo>
                    <a:cubicBezTo>
                      <a:pt x="2432" y="1611"/>
                      <a:pt x="2463" y="1550"/>
                      <a:pt x="2493" y="1490"/>
                    </a:cubicBezTo>
                    <a:cubicBezTo>
                      <a:pt x="2523" y="1429"/>
                      <a:pt x="2554" y="1338"/>
                      <a:pt x="2584" y="1246"/>
                    </a:cubicBezTo>
                    <a:cubicBezTo>
                      <a:pt x="2615" y="1155"/>
                      <a:pt x="2645" y="1094"/>
                      <a:pt x="2645" y="1003"/>
                    </a:cubicBezTo>
                    <a:cubicBezTo>
                      <a:pt x="2674" y="769"/>
                      <a:pt x="2675" y="535"/>
                      <a:pt x="2675" y="274"/>
                    </a:cubicBezTo>
                    <a:lnTo>
                      <a:pt x="2675" y="274"/>
                    </a:lnTo>
                    <a:cubicBezTo>
                      <a:pt x="2675" y="274"/>
                      <a:pt x="2675" y="274"/>
                      <a:pt x="2675" y="274"/>
                    </a:cubicBezTo>
                    <a:lnTo>
                      <a:pt x="2675" y="243"/>
                    </a:lnTo>
                    <a:cubicBezTo>
                      <a:pt x="2675" y="254"/>
                      <a:pt x="2675" y="264"/>
                      <a:pt x="2675" y="274"/>
                    </a:cubicBezTo>
                    <a:lnTo>
                      <a:pt x="2675" y="274"/>
                    </a:lnTo>
                    <a:cubicBezTo>
                      <a:pt x="2645" y="183"/>
                      <a:pt x="2645" y="91"/>
                      <a:pt x="2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457;p50">
                <a:extLst>
                  <a:ext uri="{FF2B5EF4-FFF2-40B4-BE49-F238E27FC236}">
                    <a16:creationId xmlns:a16="http://schemas.microsoft.com/office/drawing/2014/main" id="{261FCAA3-DA54-437B-1DBE-B89D08A20C2F}"/>
                  </a:ext>
                </a:extLst>
              </p:cNvPr>
              <p:cNvSpPr/>
              <p:nvPr/>
            </p:nvSpPr>
            <p:spPr>
              <a:xfrm>
                <a:off x="5588361" y="3820274"/>
                <a:ext cx="127868" cy="10186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187" extrusionOk="0">
                    <a:moveTo>
                      <a:pt x="1064" y="1"/>
                    </a:moveTo>
                    <a:cubicBezTo>
                      <a:pt x="973" y="1"/>
                      <a:pt x="882" y="31"/>
                      <a:pt x="791" y="62"/>
                    </a:cubicBezTo>
                    <a:cubicBezTo>
                      <a:pt x="669" y="92"/>
                      <a:pt x="578" y="153"/>
                      <a:pt x="487" y="183"/>
                    </a:cubicBezTo>
                    <a:cubicBezTo>
                      <a:pt x="274" y="305"/>
                      <a:pt x="122" y="457"/>
                      <a:pt x="31" y="609"/>
                    </a:cubicBezTo>
                    <a:cubicBezTo>
                      <a:pt x="31" y="639"/>
                      <a:pt x="31" y="639"/>
                      <a:pt x="31" y="639"/>
                    </a:cubicBezTo>
                    <a:cubicBezTo>
                      <a:pt x="0" y="670"/>
                      <a:pt x="0" y="670"/>
                      <a:pt x="31" y="670"/>
                    </a:cubicBezTo>
                    <a:cubicBezTo>
                      <a:pt x="61" y="852"/>
                      <a:pt x="122" y="1004"/>
                      <a:pt x="213" y="1186"/>
                    </a:cubicBezTo>
                    <a:cubicBezTo>
                      <a:pt x="244" y="1126"/>
                      <a:pt x="274" y="1095"/>
                      <a:pt x="304" y="1034"/>
                    </a:cubicBezTo>
                    <a:cubicBezTo>
                      <a:pt x="426" y="913"/>
                      <a:pt x="548" y="791"/>
                      <a:pt x="700" y="700"/>
                    </a:cubicBezTo>
                    <a:cubicBezTo>
                      <a:pt x="852" y="609"/>
                      <a:pt x="1004" y="518"/>
                      <a:pt x="1155" y="457"/>
                    </a:cubicBezTo>
                    <a:cubicBezTo>
                      <a:pt x="1277" y="426"/>
                      <a:pt x="1368" y="366"/>
                      <a:pt x="1490" y="335"/>
                    </a:cubicBezTo>
                    <a:cubicBezTo>
                      <a:pt x="1368" y="244"/>
                      <a:pt x="1247" y="122"/>
                      <a:pt x="1155" y="31"/>
                    </a:cubicBezTo>
                    <a:cubicBezTo>
                      <a:pt x="1125" y="1"/>
                      <a:pt x="1125" y="1"/>
                      <a:pt x="11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458;p50">
                <a:extLst>
                  <a:ext uri="{FF2B5EF4-FFF2-40B4-BE49-F238E27FC236}">
                    <a16:creationId xmlns:a16="http://schemas.microsoft.com/office/drawing/2014/main" id="{8018BB28-25CF-40B2-F671-542BF125DC3F}"/>
                  </a:ext>
                </a:extLst>
              </p:cNvPr>
              <p:cNvSpPr/>
              <p:nvPr/>
            </p:nvSpPr>
            <p:spPr>
              <a:xfrm>
                <a:off x="6923951" y="36455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35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459;p50">
                <a:extLst>
                  <a:ext uri="{FF2B5EF4-FFF2-40B4-BE49-F238E27FC236}">
                    <a16:creationId xmlns:a16="http://schemas.microsoft.com/office/drawing/2014/main" id="{FC98BCEC-31B9-AFD5-C688-664494884CAB}"/>
                  </a:ext>
                </a:extLst>
              </p:cNvPr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460;p50">
                <a:extLst>
                  <a:ext uri="{FF2B5EF4-FFF2-40B4-BE49-F238E27FC236}">
                    <a16:creationId xmlns:a16="http://schemas.microsoft.com/office/drawing/2014/main" id="{74DAAA1F-C4A8-6F09-C8D5-CB74F57C90D2}"/>
                  </a:ext>
                </a:extLst>
              </p:cNvPr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461;p50">
                <a:extLst>
                  <a:ext uri="{FF2B5EF4-FFF2-40B4-BE49-F238E27FC236}">
                    <a16:creationId xmlns:a16="http://schemas.microsoft.com/office/drawing/2014/main" id="{17B7AED9-A7FC-889C-2499-2BE6534A2464}"/>
                  </a:ext>
                </a:extLst>
              </p:cNvPr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462;p50">
                <a:extLst>
                  <a:ext uri="{FF2B5EF4-FFF2-40B4-BE49-F238E27FC236}">
                    <a16:creationId xmlns:a16="http://schemas.microsoft.com/office/drawing/2014/main" id="{89319BD2-8B85-91C3-8174-F3BE8226C691}"/>
                  </a:ext>
                </a:extLst>
              </p:cNvPr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463;p50">
                <a:extLst>
                  <a:ext uri="{FF2B5EF4-FFF2-40B4-BE49-F238E27FC236}">
                    <a16:creationId xmlns:a16="http://schemas.microsoft.com/office/drawing/2014/main" id="{EFF7E9BC-8891-C233-1D51-F83BF2C5EB6D}"/>
                  </a:ext>
                </a:extLst>
              </p:cNvPr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464;p50">
                <a:extLst>
                  <a:ext uri="{FF2B5EF4-FFF2-40B4-BE49-F238E27FC236}">
                    <a16:creationId xmlns:a16="http://schemas.microsoft.com/office/drawing/2014/main" id="{1737F12A-EA16-3A14-2962-6985A74B8D31}"/>
                  </a:ext>
                </a:extLst>
              </p:cNvPr>
              <p:cNvSpPr/>
              <p:nvPr/>
            </p:nvSpPr>
            <p:spPr>
              <a:xfrm>
                <a:off x="6916055" y="3682020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465;p50">
                <a:extLst>
                  <a:ext uri="{FF2B5EF4-FFF2-40B4-BE49-F238E27FC236}">
                    <a16:creationId xmlns:a16="http://schemas.microsoft.com/office/drawing/2014/main" id="{AAA531E7-3C35-DF7E-C984-5526ADD900EC}"/>
                  </a:ext>
                </a:extLst>
              </p:cNvPr>
              <p:cNvSpPr/>
              <p:nvPr/>
            </p:nvSpPr>
            <p:spPr>
              <a:xfrm>
                <a:off x="6151758" y="3979467"/>
                <a:ext cx="18365" cy="1047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2" extrusionOk="0">
                    <a:moveTo>
                      <a:pt x="62" y="0"/>
                    </a:moveTo>
                    <a:cubicBezTo>
                      <a:pt x="31" y="0"/>
                      <a:pt x="1" y="30"/>
                      <a:pt x="1" y="61"/>
                    </a:cubicBezTo>
                    <a:cubicBezTo>
                      <a:pt x="1" y="91"/>
                      <a:pt x="31" y="91"/>
                      <a:pt x="31" y="91"/>
                    </a:cubicBezTo>
                    <a:cubicBezTo>
                      <a:pt x="31" y="122"/>
                      <a:pt x="62" y="122"/>
                      <a:pt x="62" y="122"/>
                    </a:cubicBezTo>
                    <a:lnTo>
                      <a:pt x="153" y="122"/>
                    </a:lnTo>
                    <a:cubicBezTo>
                      <a:pt x="183" y="122"/>
                      <a:pt x="183" y="91"/>
                      <a:pt x="183" y="91"/>
                    </a:cubicBezTo>
                    <a:cubicBezTo>
                      <a:pt x="214" y="91"/>
                      <a:pt x="214" y="61"/>
                      <a:pt x="214" y="61"/>
                    </a:cubicBezTo>
                    <a:cubicBezTo>
                      <a:pt x="183" y="30"/>
                      <a:pt x="183" y="30"/>
                      <a:pt x="183" y="0"/>
                    </a:cubicBezTo>
                    <a:close/>
                  </a:path>
                </a:pathLst>
              </a:custGeom>
              <a:solidFill>
                <a:srgbClr val="3950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466;p50">
                <a:extLst>
                  <a:ext uri="{FF2B5EF4-FFF2-40B4-BE49-F238E27FC236}">
                    <a16:creationId xmlns:a16="http://schemas.microsoft.com/office/drawing/2014/main" id="{EFFE94D9-2C0E-F974-7C77-8C01B3173E65}"/>
                  </a:ext>
                </a:extLst>
              </p:cNvPr>
              <p:cNvSpPr/>
              <p:nvPr/>
            </p:nvSpPr>
            <p:spPr>
              <a:xfrm>
                <a:off x="6162228" y="4000321"/>
                <a:ext cx="15705" cy="1416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5" extrusionOk="0">
                    <a:moveTo>
                      <a:pt x="92" y="0"/>
                    </a:moveTo>
                    <a:cubicBezTo>
                      <a:pt x="92" y="31"/>
                      <a:pt x="61" y="31"/>
                      <a:pt x="31" y="61"/>
                    </a:cubicBezTo>
                    <a:cubicBezTo>
                      <a:pt x="1" y="61"/>
                      <a:pt x="1" y="91"/>
                      <a:pt x="1" y="122"/>
                    </a:cubicBezTo>
                    <a:cubicBezTo>
                      <a:pt x="22" y="143"/>
                      <a:pt x="43" y="165"/>
                      <a:pt x="65" y="165"/>
                    </a:cubicBezTo>
                    <a:cubicBezTo>
                      <a:pt x="74" y="165"/>
                      <a:pt x="83" y="161"/>
                      <a:pt x="92" y="152"/>
                    </a:cubicBezTo>
                    <a:cubicBezTo>
                      <a:pt x="122" y="152"/>
                      <a:pt x="152" y="122"/>
                      <a:pt x="152" y="122"/>
                    </a:cubicBezTo>
                    <a:cubicBezTo>
                      <a:pt x="183" y="91"/>
                      <a:pt x="183" y="91"/>
                      <a:pt x="183" y="61"/>
                    </a:cubicBezTo>
                    <a:cubicBezTo>
                      <a:pt x="183" y="61"/>
                      <a:pt x="183" y="31"/>
                      <a:pt x="183" y="31"/>
                    </a:cubicBezTo>
                    <a:cubicBezTo>
                      <a:pt x="183" y="0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rgbClr val="3950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467;p50">
                <a:extLst>
                  <a:ext uri="{FF2B5EF4-FFF2-40B4-BE49-F238E27FC236}">
                    <a16:creationId xmlns:a16="http://schemas.microsoft.com/office/drawing/2014/main" id="{50855EDE-9C41-0E83-E20D-D5AF17658301}"/>
                  </a:ext>
                </a:extLst>
              </p:cNvPr>
              <p:cNvSpPr/>
              <p:nvPr/>
            </p:nvSpPr>
            <p:spPr>
              <a:xfrm>
                <a:off x="6044828" y="3953378"/>
                <a:ext cx="96631" cy="3443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4013" extrusionOk="0">
                    <a:moveTo>
                      <a:pt x="852" y="0"/>
                    </a:moveTo>
                    <a:lnTo>
                      <a:pt x="852" y="30"/>
                    </a:lnTo>
                    <a:lnTo>
                      <a:pt x="730" y="30"/>
                    </a:lnTo>
                    <a:cubicBezTo>
                      <a:pt x="700" y="30"/>
                      <a:pt x="669" y="30"/>
                      <a:pt x="639" y="61"/>
                    </a:cubicBezTo>
                    <a:lnTo>
                      <a:pt x="578" y="61"/>
                    </a:lnTo>
                    <a:cubicBezTo>
                      <a:pt x="426" y="334"/>
                      <a:pt x="305" y="638"/>
                      <a:pt x="183" y="942"/>
                    </a:cubicBezTo>
                    <a:cubicBezTo>
                      <a:pt x="92" y="1277"/>
                      <a:pt x="31" y="1641"/>
                      <a:pt x="1" y="2006"/>
                    </a:cubicBezTo>
                    <a:cubicBezTo>
                      <a:pt x="1" y="2371"/>
                      <a:pt x="31" y="2736"/>
                      <a:pt x="122" y="3070"/>
                    </a:cubicBezTo>
                    <a:cubicBezTo>
                      <a:pt x="183" y="3222"/>
                      <a:pt x="274" y="3404"/>
                      <a:pt x="335" y="3526"/>
                    </a:cubicBezTo>
                    <a:cubicBezTo>
                      <a:pt x="426" y="3708"/>
                      <a:pt x="548" y="3830"/>
                      <a:pt x="669" y="3952"/>
                    </a:cubicBezTo>
                    <a:lnTo>
                      <a:pt x="700" y="4012"/>
                    </a:lnTo>
                    <a:cubicBezTo>
                      <a:pt x="700" y="3952"/>
                      <a:pt x="700" y="3921"/>
                      <a:pt x="669" y="3860"/>
                    </a:cubicBezTo>
                    <a:cubicBezTo>
                      <a:pt x="669" y="3800"/>
                      <a:pt x="669" y="3708"/>
                      <a:pt x="669" y="3648"/>
                    </a:cubicBezTo>
                    <a:cubicBezTo>
                      <a:pt x="669" y="3617"/>
                      <a:pt x="669" y="3617"/>
                      <a:pt x="639" y="3617"/>
                    </a:cubicBezTo>
                    <a:cubicBezTo>
                      <a:pt x="639" y="3587"/>
                      <a:pt x="639" y="3556"/>
                      <a:pt x="639" y="3526"/>
                    </a:cubicBezTo>
                    <a:lnTo>
                      <a:pt x="639" y="3465"/>
                    </a:lnTo>
                    <a:cubicBezTo>
                      <a:pt x="639" y="3374"/>
                      <a:pt x="639" y="3283"/>
                      <a:pt x="639" y="3192"/>
                    </a:cubicBezTo>
                    <a:lnTo>
                      <a:pt x="639" y="3161"/>
                    </a:lnTo>
                    <a:lnTo>
                      <a:pt x="639" y="3100"/>
                    </a:lnTo>
                    <a:cubicBezTo>
                      <a:pt x="639" y="3040"/>
                      <a:pt x="639" y="2948"/>
                      <a:pt x="639" y="2888"/>
                    </a:cubicBezTo>
                    <a:lnTo>
                      <a:pt x="639" y="2857"/>
                    </a:lnTo>
                    <a:cubicBezTo>
                      <a:pt x="609" y="2705"/>
                      <a:pt x="609" y="2553"/>
                      <a:pt x="578" y="2401"/>
                    </a:cubicBezTo>
                    <a:cubicBezTo>
                      <a:pt x="578" y="2037"/>
                      <a:pt x="609" y="1672"/>
                      <a:pt x="669" y="1277"/>
                    </a:cubicBezTo>
                    <a:cubicBezTo>
                      <a:pt x="761" y="882"/>
                      <a:pt x="882" y="517"/>
                      <a:pt x="1065" y="152"/>
                    </a:cubicBezTo>
                    <a:lnTo>
                      <a:pt x="1095" y="91"/>
                    </a:lnTo>
                    <a:cubicBezTo>
                      <a:pt x="1095" y="91"/>
                      <a:pt x="1125" y="61"/>
                      <a:pt x="1125" y="61"/>
                    </a:cubicBezTo>
                    <a:lnTo>
                      <a:pt x="1095" y="61"/>
                    </a:lnTo>
                    <a:cubicBezTo>
                      <a:pt x="1065" y="30"/>
                      <a:pt x="1034" y="30"/>
                      <a:pt x="1034" y="30"/>
                    </a:cubicBezTo>
                    <a:lnTo>
                      <a:pt x="913" y="30"/>
                    </a:lnTo>
                    <a:cubicBezTo>
                      <a:pt x="913" y="3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468;p50">
                <a:extLst>
                  <a:ext uri="{FF2B5EF4-FFF2-40B4-BE49-F238E27FC236}">
                    <a16:creationId xmlns:a16="http://schemas.microsoft.com/office/drawing/2014/main" id="{3330C84D-BA2C-FD4A-23E1-D5C86E66DB53}"/>
                  </a:ext>
                </a:extLst>
              </p:cNvPr>
              <p:cNvSpPr/>
              <p:nvPr/>
            </p:nvSpPr>
            <p:spPr>
              <a:xfrm>
                <a:off x="6117860" y="3955953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469;p50">
                <a:extLst>
                  <a:ext uri="{FF2B5EF4-FFF2-40B4-BE49-F238E27FC236}">
                    <a16:creationId xmlns:a16="http://schemas.microsoft.com/office/drawing/2014/main" id="{0BA2583A-1E4F-870C-1C94-4E71AA19DB7E}"/>
                  </a:ext>
                </a:extLst>
              </p:cNvPr>
              <p:cNvSpPr/>
              <p:nvPr/>
            </p:nvSpPr>
            <p:spPr>
              <a:xfrm>
                <a:off x="6417880" y="3822934"/>
                <a:ext cx="224413" cy="273929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3192" extrusionOk="0">
                    <a:moveTo>
                      <a:pt x="547" y="0"/>
                    </a:moveTo>
                    <a:cubicBezTo>
                      <a:pt x="517" y="0"/>
                      <a:pt x="487" y="31"/>
                      <a:pt x="456" y="31"/>
                    </a:cubicBezTo>
                    <a:cubicBezTo>
                      <a:pt x="395" y="31"/>
                      <a:pt x="365" y="61"/>
                      <a:pt x="335" y="61"/>
                    </a:cubicBezTo>
                    <a:cubicBezTo>
                      <a:pt x="304" y="91"/>
                      <a:pt x="274" y="91"/>
                      <a:pt x="243" y="122"/>
                    </a:cubicBezTo>
                    <a:cubicBezTo>
                      <a:pt x="213" y="152"/>
                      <a:pt x="183" y="152"/>
                      <a:pt x="152" y="183"/>
                    </a:cubicBezTo>
                    <a:cubicBezTo>
                      <a:pt x="122" y="183"/>
                      <a:pt x="91" y="213"/>
                      <a:pt x="91" y="243"/>
                    </a:cubicBezTo>
                    <a:cubicBezTo>
                      <a:pt x="61" y="243"/>
                      <a:pt x="61" y="274"/>
                      <a:pt x="31" y="304"/>
                    </a:cubicBezTo>
                    <a:cubicBezTo>
                      <a:pt x="31" y="335"/>
                      <a:pt x="31" y="395"/>
                      <a:pt x="0" y="426"/>
                    </a:cubicBezTo>
                    <a:cubicBezTo>
                      <a:pt x="0" y="578"/>
                      <a:pt x="0" y="730"/>
                      <a:pt x="0" y="882"/>
                    </a:cubicBezTo>
                    <a:cubicBezTo>
                      <a:pt x="31" y="1034"/>
                      <a:pt x="61" y="1186"/>
                      <a:pt x="91" y="1338"/>
                    </a:cubicBezTo>
                    <a:cubicBezTo>
                      <a:pt x="183" y="1642"/>
                      <a:pt x="335" y="1915"/>
                      <a:pt x="517" y="2189"/>
                    </a:cubicBezTo>
                    <a:cubicBezTo>
                      <a:pt x="699" y="2432"/>
                      <a:pt x="912" y="2675"/>
                      <a:pt x="1155" y="2827"/>
                    </a:cubicBezTo>
                    <a:cubicBezTo>
                      <a:pt x="1368" y="2979"/>
                      <a:pt x="1581" y="3101"/>
                      <a:pt x="1824" y="3131"/>
                    </a:cubicBezTo>
                    <a:cubicBezTo>
                      <a:pt x="1946" y="3161"/>
                      <a:pt x="2067" y="3192"/>
                      <a:pt x="2158" y="3192"/>
                    </a:cubicBezTo>
                    <a:lnTo>
                      <a:pt x="2189" y="3192"/>
                    </a:lnTo>
                    <a:cubicBezTo>
                      <a:pt x="2250" y="3192"/>
                      <a:pt x="2310" y="3192"/>
                      <a:pt x="2402" y="3161"/>
                    </a:cubicBezTo>
                    <a:cubicBezTo>
                      <a:pt x="2462" y="3161"/>
                      <a:pt x="2523" y="3161"/>
                      <a:pt x="2584" y="3131"/>
                    </a:cubicBezTo>
                    <a:lnTo>
                      <a:pt x="2614" y="3131"/>
                    </a:lnTo>
                    <a:cubicBezTo>
                      <a:pt x="2614" y="3101"/>
                      <a:pt x="2584" y="3070"/>
                      <a:pt x="2584" y="3070"/>
                    </a:cubicBezTo>
                    <a:cubicBezTo>
                      <a:pt x="2584" y="3040"/>
                      <a:pt x="2554" y="2979"/>
                      <a:pt x="2523" y="2949"/>
                    </a:cubicBezTo>
                    <a:cubicBezTo>
                      <a:pt x="2523" y="2918"/>
                      <a:pt x="2493" y="2888"/>
                      <a:pt x="2462" y="2857"/>
                    </a:cubicBezTo>
                    <a:cubicBezTo>
                      <a:pt x="2432" y="2827"/>
                      <a:pt x="2402" y="2797"/>
                      <a:pt x="2371" y="2766"/>
                    </a:cubicBezTo>
                    <a:cubicBezTo>
                      <a:pt x="2341" y="2736"/>
                      <a:pt x="2310" y="2706"/>
                      <a:pt x="2280" y="2675"/>
                    </a:cubicBezTo>
                    <a:lnTo>
                      <a:pt x="2189" y="2614"/>
                    </a:lnTo>
                    <a:lnTo>
                      <a:pt x="2158" y="2614"/>
                    </a:lnTo>
                    <a:cubicBezTo>
                      <a:pt x="2158" y="2584"/>
                      <a:pt x="2128" y="2584"/>
                      <a:pt x="2098" y="2584"/>
                    </a:cubicBezTo>
                    <a:cubicBezTo>
                      <a:pt x="2006" y="2554"/>
                      <a:pt x="1885" y="2493"/>
                      <a:pt x="1794" y="2462"/>
                    </a:cubicBezTo>
                    <a:cubicBezTo>
                      <a:pt x="1672" y="2402"/>
                      <a:pt x="1550" y="2310"/>
                      <a:pt x="1459" y="2219"/>
                    </a:cubicBezTo>
                    <a:lnTo>
                      <a:pt x="1429" y="2219"/>
                    </a:lnTo>
                    <a:cubicBezTo>
                      <a:pt x="1307" y="2098"/>
                      <a:pt x="1186" y="1976"/>
                      <a:pt x="1095" y="1824"/>
                    </a:cubicBezTo>
                    <a:cubicBezTo>
                      <a:pt x="973" y="1642"/>
                      <a:pt x="882" y="1459"/>
                      <a:pt x="821" y="1247"/>
                    </a:cubicBezTo>
                    <a:lnTo>
                      <a:pt x="791" y="1247"/>
                    </a:lnTo>
                    <a:cubicBezTo>
                      <a:pt x="730" y="1003"/>
                      <a:pt x="699" y="791"/>
                      <a:pt x="669" y="578"/>
                    </a:cubicBezTo>
                    <a:cubicBezTo>
                      <a:pt x="669" y="395"/>
                      <a:pt x="669" y="213"/>
                      <a:pt x="699" y="31"/>
                    </a:cubicBezTo>
                    <a:cubicBezTo>
                      <a:pt x="699" y="31"/>
                      <a:pt x="730" y="0"/>
                      <a:pt x="7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470;p50">
                <a:extLst>
                  <a:ext uri="{FF2B5EF4-FFF2-40B4-BE49-F238E27FC236}">
                    <a16:creationId xmlns:a16="http://schemas.microsoft.com/office/drawing/2014/main" id="{8ACE580D-2A5C-66F9-AD71-DA092E179917}"/>
                  </a:ext>
                </a:extLst>
              </p:cNvPr>
              <p:cNvSpPr/>
              <p:nvPr/>
            </p:nvSpPr>
            <p:spPr>
              <a:xfrm>
                <a:off x="6457013" y="3825509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471;p50">
                <a:extLst>
                  <a:ext uri="{FF2B5EF4-FFF2-40B4-BE49-F238E27FC236}">
                    <a16:creationId xmlns:a16="http://schemas.microsoft.com/office/drawing/2014/main" id="{0C99F960-9DF7-8113-361E-95B1DE631EAD}"/>
                  </a:ext>
                </a:extLst>
              </p:cNvPr>
              <p:cNvSpPr/>
              <p:nvPr/>
            </p:nvSpPr>
            <p:spPr>
              <a:xfrm>
                <a:off x="6425690" y="384378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472;p50">
                <a:extLst>
                  <a:ext uri="{FF2B5EF4-FFF2-40B4-BE49-F238E27FC236}">
                    <a16:creationId xmlns:a16="http://schemas.microsoft.com/office/drawing/2014/main" id="{A53524C6-1F63-083C-C319-703FB678BECB}"/>
                  </a:ext>
                </a:extLst>
              </p:cNvPr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473;p50">
                <a:extLst>
                  <a:ext uri="{FF2B5EF4-FFF2-40B4-BE49-F238E27FC236}">
                    <a16:creationId xmlns:a16="http://schemas.microsoft.com/office/drawing/2014/main" id="{73FA2C0B-5ADC-F9B8-422C-957390971804}"/>
                  </a:ext>
                </a:extLst>
              </p:cNvPr>
              <p:cNvSpPr/>
              <p:nvPr/>
            </p:nvSpPr>
            <p:spPr>
              <a:xfrm>
                <a:off x="6603076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474;p50">
                <a:extLst>
                  <a:ext uri="{FF2B5EF4-FFF2-40B4-BE49-F238E27FC236}">
                    <a16:creationId xmlns:a16="http://schemas.microsoft.com/office/drawing/2014/main" id="{633ECAC9-32C5-EA42-9117-AD5379B0BBCD}"/>
                  </a:ext>
                </a:extLst>
              </p:cNvPr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475;p50">
                <a:extLst>
                  <a:ext uri="{FF2B5EF4-FFF2-40B4-BE49-F238E27FC236}">
                    <a16:creationId xmlns:a16="http://schemas.microsoft.com/office/drawing/2014/main" id="{935406A7-3B41-B7FB-8713-25E85FE05D3F}"/>
                  </a:ext>
                </a:extLst>
              </p:cNvPr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476;p50">
                <a:extLst>
                  <a:ext uri="{FF2B5EF4-FFF2-40B4-BE49-F238E27FC236}">
                    <a16:creationId xmlns:a16="http://schemas.microsoft.com/office/drawing/2014/main" id="{A2985D12-00D8-3565-3748-2C0F09ED37A3}"/>
                  </a:ext>
                </a:extLst>
              </p:cNvPr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477;p50">
                <a:extLst>
                  <a:ext uri="{FF2B5EF4-FFF2-40B4-BE49-F238E27FC236}">
                    <a16:creationId xmlns:a16="http://schemas.microsoft.com/office/drawing/2014/main" id="{3F489DAB-813C-C431-79CC-DE22DC395973}"/>
                  </a:ext>
                </a:extLst>
              </p:cNvPr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478;p50">
                <a:extLst>
                  <a:ext uri="{FF2B5EF4-FFF2-40B4-BE49-F238E27FC236}">
                    <a16:creationId xmlns:a16="http://schemas.microsoft.com/office/drawing/2014/main" id="{AF44EF27-1A8A-C110-22FD-C1CE81E33E72}"/>
                  </a:ext>
                </a:extLst>
              </p:cNvPr>
              <p:cNvSpPr/>
              <p:nvPr/>
            </p:nvSpPr>
            <p:spPr>
              <a:xfrm>
                <a:off x="6057873" y="3716004"/>
                <a:ext cx="67882" cy="8169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952" extrusionOk="0">
                    <a:moveTo>
                      <a:pt x="669" y="0"/>
                    </a:moveTo>
                    <a:cubicBezTo>
                      <a:pt x="669" y="0"/>
                      <a:pt x="669" y="30"/>
                      <a:pt x="639" y="30"/>
                    </a:cubicBezTo>
                    <a:cubicBezTo>
                      <a:pt x="639" y="30"/>
                      <a:pt x="609" y="61"/>
                      <a:pt x="578" y="61"/>
                    </a:cubicBezTo>
                    <a:cubicBezTo>
                      <a:pt x="578" y="91"/>
                      <a:pt x="548" y="91"/>
                      <a:pt x="517" y="91"/>
                    </a:cubicBezTo>
                    <a:cubicBezTo>
                      <a:pt x="457" y="152"/>
                      <a:pt x="396" y="182"/>
                      <a:pt x="335" y="243"/>
                    </a:cubicBezTo>
                    <a:cubicBezTo>
                      <a:pt x="274" y="304"/>
                      <a:pt x="213" y="365"/>
                      <a:pt x="183" y="426"/>
                    </a:cubicBezTo>
                    <a:cubicBezTo>
                      <a:pt x="122" y="486"/>
                      <a:pt x="61" y="547"/>
                      <a:pt x="31" y="608"/>
                    </a:cubicBezTo>
                    <a:cubicBezTo>
                      <a:pt x="1" y="669"/>
                      <a:pt x="1" y="699"/>
                      <a:pt x="1" y="760"/>
                    </a:cubicBezTo>
                    <a:cubicBezTo>
                      <a:pt x="1" y="790"/>
                      <a:pt x="1" y="821"/>
                      <a:pt x="1" y="821"/>
                    </a:cubicBezTo>
                    <a:cubicBezTo>
                      <a:pt x="1" y="851"/>
                      <a:pt x="31" y="882"/>
                      <a:pt x="61" y="882"/>
                    </a:cubicBezTo>
                    <a:cubicBezTo>
                      <a:pt x="100" y="933"/>
                      <a:pt x="149" y="952"/>
                      <a:pt x="203" y="952"/>
                    </a:cubicBezTo>
                    <a:cubicBezTo>
                      <a:pt x="276" y="952"/>
                      <a:pt x="356" y="917"/>
                      <a:pt x="426" y="882"/>
                    </a:cubicBezTo>
                    <a:cubicBezTo>
                      <a:pt x="487" y="851"/>
                      <a:pt x="517" y="821"/>
                      <a:pt x="578" y="790"/>
                    </a:cubicBezTo>
                    <a:cubicBezTo>
                      <a:pt x="578" y="760"/>
                      <a:pt x="609" y="760"/>
                      <a:pt x="639" y="730"/>
                    </a:cubicBezTo>
                    <a:cubicBezTo>
                      <a:pt x="669" y="699"/>
                      <a:pt x="669" y="638"/>
                      <a:pt x="700" y="608"/>
                    </a:cubicBezTo>
                    <a:cubicBezTo>
                      <a:pt x="761" y="517"/>
                      <a:pt x="761" y="426"/>
                      <a:pt x="791" y="334"/>
                    </a:cubicBezTo>
                    <a:cubicBezTo>
                      <a:pt x="791" y="213"/>
                      <a:pt x="761" y="122"/>
                      <a:pt x="730" y="30"/>
                    </a:cubicBezTo>
                    <a:cubicBezTo>
                      <a:pt x="730" y="30"/>
                      <a:pt x="730" y="0"/>
                      <a:pt x="700" y="0"/>
                    </a:cubicBezTo>
                    <a:close/>
                  </a:path>
                </a:pathLst>
              </a:custGeom>
              <a:solidFill>
                <a:srgbClr val="DE5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479;p50">
                <a:extLst>
                  <a:ext uri="{FF2B5EF4-FFF2-40B4-BE49-F238E27FC236}">
                    <a16:creationId xmlns:a16="http://schemas.microsoft.com/office/drawing/2014/main" id="{D3A2A775-F9BA-54A9-F849-97FA061A7947}"/>
                  </a:ext>
                </a:extLst>
              </p:cNvPr>
              <p:cNvSpPr/>
              <p:nvPr/>
            </p:nvSpPr>
            <p:spPr>
              <a:xfrm>
                <a:off x="5888296" y="3618514"/>
                <a:ext cx="62733" cy="32353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77" extrusionOk="0">
                    <a:moveTo>
                      <a:pt x="470" y="0"/>
                    </a:moveTo>
                    <a:cubicBezTo>
                      <a:pt x="427" y="0"/>
                      <a:pt x="381" y="4"/>
                      <a:pt x="335" y="11"/>
                    </a:cubicBezTo>
                    <a:cubicBezTo>
                      <a:pt x="123" y="72"/>
                      <a:pt x="1" y="163"/>
                      <a:pt x="1" y="255"/>
                    </a:cubicBezTo>
                    <a:cubicBezTo>
                      <a:pt x="21" y="336"/>
                      <a:pt x="109" y="376"/>
                      <a:pt x="219" y="376"/>
                    </a:cubicBezTo>
                    <a:cubicBezTo>
                      <a:pt x="275" y="376"/>
                      <a:pt x="335" y="366"/>
                      <a:pt x="396" y="346"/>
                    </a:cubicBezTo>
                    <a:cubicBezTo>
                      <a:pt x="609" y="315"/>
                      <a:pt x="730" y="194"/>
                      <a:pt x="730" y="103"/>
                    </a:cubicBezTo>
                    <a:cubicBezTo>
                      <a:pt x="708" y="34"/>
                      <a:pt x="599" y="0"/>
                      <a:pt x="4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480;p50">
                <a:extLst>
                  <a:ext uri="{FF2B5EF4-FFF2-40B4-BE49-F238E27FC236}">
                    <a16:creationId xmlns:a16="http://schemas.microsoft.com/office/drawing/2014/main" id="{618CF2F5-35CA-4E06-B19C-9B7A5078AE57}"/>
                  </a:ext>
                </a:extLst>
              </p:cNvPr>
              <p:cNvSpPr/>
              <p:nvPr/>
            </p:nvSpPr>
            <p:spPr>
              <a:xfrm>
                <a:off x="6944804" y="3966423"/>
                <a:ext cx="91396" cy="75691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882" extrusionOk="0">
                    <a:moveTo>
                      <a:pt x="760" y="0"/>
                    </a:moveTo>
                    <a:cubicBezTo>
                      <a:pt x="487" y="0"/>
                      <a:pt x="335" y="30"/>
                      <a:pt x="61" y="91"/>
                    </a:cubicBezTo>
                    <a:cubicBezTo>
                      <a:pt x="0" y="365"/>
                      <a:pt x="61" y="669"/>
                      <a:pt x="274" y="882"/>
                    </a:cubicBezTo>
                    <a:cubicBezTo>
                      <a:pt x="1064" y="486"/>
                      <a:pt x="730" y="0"/>
                      <a:pt x="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481;p50">
                <a:extLst>
                  <a:ext uri="{FF2B5EF4-FFF2-40B4-BE49-F238E27FC236}">
                    <a16:creationId xmlns:a16="http://schemas.microsoft.com/office/drawing/2014/main" id="{BC4768B0-B1AE-1C9A-4057-AE7504DB3E4D}"/>
                  </a:ext>
                </a:extLst>
              </p:cNvPr>
              <p:cNvSpPr/>
              <p:nvPr/>
            </p:nvSpPr>
            <p:spPr>
              <a:xfrm>
                <a:off x="6741329" y="3974232"/>
                <a:ext cx="229648" cy="17266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12" extrusionOk="0">
                    <a:moveTo>
                      <a:pt x="2432" y="0"/>
                    </a:moveTo>
                    <a:lnTo>
                      <a:pt x="2432" y="0"/>
                    </a:lnTo>
                    <a:cubicBezTo>
                      <a:pt x="1095" y="304"/>
                      <a:pt x="0" y="791"/>
                      <a:pt x="0" y="791"/>
                    </a:cubicBezTo>
                    <a:lnTo>
                      <a:pt x="244" y="1642"/>
                    </a:lnTo>
                    <a:cubicBezTo>
                      <a:pt x="302" y="1877"/>
                      <a:pt x="501" y="2011"/>
                      <a:pt x="707" y="2011"/>
                    </a:cubicBezTo>
                    <a:cubicBezTo>
                      <a:pt x="821" y="2011"/>
                      <a:pt x="937" y="1971"/>
                      <a:pt x="1034" y="1885"/>
                    </a:cubicBezTo>
                    <a:cubicBezTo>
                      <a:pt x="1216" y="1733"/>
                      <a:pt x="1247" y="1611"/>
                      <a:pt x="1247" y="1520"/>
                    </a:cubicBezTo>
                    <a:cubicBezTo>
                      <a:pt x="1273" y="1651"/>
                      <a:pt x="1480" y="1873"/>
                      <a:pt x="1790" y="1873"/>
                    </a:cubicBezTo>
                    <a:cubicBezTo>
                      <a:pt x="1839" y="1873"/>
                      <a:pt x="1891" y="1867"/>
                      <a:pt x="1946" y="1854"/>
                    </a:cubicBezTo>
                    <a:cubicBezTo>
                      <a:pt x="2675" y="1702"/>
                      <a:pt x="2371" y="943"/>
                      <a:pt x="2371" y="943"/>
                    </a:cubicBezTo>
                    <a:cubicBezTo>
                      <a:pt x="2462" y="912"/>
                      <a:pt x="2462" y="912"/>
                      <a:pt x="2645" y="821"/>
                    </a:cubicBezTo>
                    <a:cubicBezTo>
                      <a:pt x="2432" y="578"/>
                      <a:pt x="2402" y="304"/>
                      <a:pt x="2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482;p50">
                <a:extLst>
                  <a:ext uri="{FF2B5EF4-FFF2-40B4-BE49-F238E27FC236}">
                    <a16:creationId xmlns:a16="http://schemas.microsoft.com/office/drawing/2014/main" id="{43D9A8F0-8516-1014-8274-C294EBEB9FC0}"/>
                  </a:ext>
                </a:extLst>
              </p:cNvPr>
              <p:cNvSpPr/>
              <p:nvPr/>
            </p:nvSpPr>
            <p:spPr>
              <a:xfrm>
                <a:off x="6736094" y="3950718"/>
                <a:ext cx="276590" cy="8882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1035" extrusionOk="0">
                    <a:moveTo>
                      <a:pt x="3071" y="1"/>
                    </a:moveTo>
                    <a:cubicBezTo>
                      <a:pt x="1703" y="31"/>
                      <a:pt x="1" y="852"/>
                      <a:pt x="1" y="852"/>
                    </a:cubicBezTo>
                    <a:lnTo>
                      <a:pt x="31" y="1034"/>
                    </a:lnTo>
                    <a:cubicBezTo>
                      <a:pt x="31" y="1034"/>
                      <a:pt x="1551" y="426"/>
                      <a:pt x="3162" y="213"/>
                    </a:cubicBezTo>
                    <a:cubicBezTo>
                      <a:pt x="3223" y="183"/>
                      <a:pt x="3071" y="1"/>
                      <a:pt x="3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483;p50">
                <a:extLst>
                  <a:ext uri="{FF2B5EF4-FFF2-40B4-BE49-F238E27FC236}">
                    <a16:creationId xmlns:a16="http://schemas.microsoft.com/office/drawing/2014/main" id="{65689115-4A83-9E2C-1D90-B0D620A3291A}"/>
                  </a:ext>
                </a:extLst>
              </p:cNvPr>
              <p:cNvSpPr/>
              <p:nvPr/>
            </p:nvSpPr>
            <p:spPr>
              <a:xfrm>
                <a:off x="6485677" y="3663483"/>
                <a:ext cx="328767" cy="29255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409" extrusionOk="0">
                    <a:moveTo>
                      <a:pt x="2274" y="0"/>
                    </a:moveTo>
                    <a:cubicBezTo>
                      <a:pt x="1938" y="0"/>
                      <a:pt x="1607" y="130"/>
                      <a:pt x="1368" y="369"/>
                    </a:cubicBezTo>
                    <a:lnTo>
                      <a:pt x="1064" y="490"/>
                    </a:lnTo>
                    <a:cubicBezTo>
                      <a:pt x="669" y="642"/>
                      <a:pt x="335" y="946"/>
                      <a:pt x="153" y="1342"/>
                    </a:cubicBezTo>
                    <a:cubicBezTo>
                      <a:pt x="1" y="1767"/>
                      <a:pt x="1" y="2223"/>
                      <a:pt x="183" y="2618"/>
                    </a:cubicBezTo>
                    <a:cubicBezTo>
                      <a:pt x="274" y="2801"/>
                      <a:pt x="396" y="2953"/>
                      <a:pt x="578" y="3044"/>
                    </a:cubicBezTo>
                    <a:cubicBezTo>
                      <a:pt x="624" y="3059"/>
                      <a:pt x="673" y="3067"/>
                      <a:pt x="722" y="3067"/>
                    </a:cubicBezTo>
                    <a:cubicBezTo>
                      <a:pt x="871" y="3067"/>
                      <a:pt x="1019" y="2998"/>
                      <a:pt x="1064" y="2861"/>
                    </a:cubicBezTo>
                    <a:cubicBezTo>
                      <a:pt x="1095" y="3135"/>
                      <a:pt x="1338" y="3378"/>
                      <a:pt x="1612" y="3408"/>
                    </a:cubicBezTo>
                    <a:cubicBezTo>
                      <a:pt x="1885" y="3408"/>
                      <a:pt x="2159" y="3196"/>
                      <a:pt x="2189" y="2922"/>
                    </a:cubicBezTo>
                    <a:cubicBezTo>
                      <a:pt x="2275" y="3136"/>
                      <a:pt x="2510" y="3274"/>
                      <a:pt x="2738" y="3274"/>
                    </a:cubicBezTo>
                    <a:cubicBezTo>
                      <a:pt x="2834" y="3274"/>
                      <a:pt x="2929" y="3250"/>
                      <a:pt x="3010" y="3196"/>
                    </a:cubicBezTo>
                    <a:cubicBezTo>
                      <a:pt x="3283" y="3044"/>
                      <a:pt x="3375" y="2588"/>
                      <a:pt x="3131" y="2345"/>
                    </a:cubicBezTo>
                    <a:lnTo>
                      <a:pt x="3131" y="2345"/>
                    </a:lnTo>
                    <a:cubicBezTo>
                      <a:pt x="3163" y="2352"/>
                      <a:pt x="3195" y="2355"/>
                      <a:pt x="3227" y="2355"/>
                    </a:cubicBezTo>
                    <a:cubicBezTo>
                      <a:pt x="3466" y="2355"/>
                      <a:pt x="3686" y="2161"/>
                      <a:pt x="3739" y="1919"/>
                    </a:cubicBezTo>
                    <a:cubicBezTo>
                      <a:pt x="3830" y="1676"/>
                      <a:pt x="3709" y="1372"/>
                      <a:pt x="3526" y="1159"/>
                    </a:cubicBezTo>
                    <a:cubicBezTo>
                      <a:pt x="3344" y="977"/>
                      <a:pt x="3101" y="825"/>
                      <a:pt x="2888" y="673"/>
                    </a:cubicBezTo>
                    <a:cubicBezTo>
                      <a:pt x="3010" y="642"/>
                      <a:pt x="3071" y="460"/>
                      <a:pt x="3010" y="308"/>
                    </a:cubicBezTo>
                    <a:cubicBezTo>
                      <a:pt x="2949" y="187"/>
                      <a:pt x="2797" y="95"/>
                      <a:pt x="2675" y="65"/>
                    </a:cubicBezTo>
                    <a:cubicBezTo>
                      <a:pt x="2545" y="21"/>
                      <a:pt x="2409" y="0"/>
                      <a:pt x="2274" y="0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484;p50">
                <a:extLst>
                  <a:ext uri="{FF2B5EF4-FFF2-40B4-BE49-F238E27FC236}">
                    <a16:creationId xmlns:a16="http://schemas.microsoft.com/office/drawing/2014/main" id="{5E40E2A9-44AB-9DE2-F274-60E8266DDE16}"/>
                  </a:ext>
                </a:extLst>
              </p:cNvPr>
              <p:cNvSpPr/>
              <p:nvPr/>
            </p:nvSpPr>
            <p:spPr>
              <a:xfrm>
                <a:off x="5690055" y="3716004"/>
                <a:ext cx="310488" cy="303622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538" extrusionOk="0">
                    <a:moveTo>
                      <a:pt x="1429" y="0"/>
                    </a:moveTo>
                    <a:cubicBezTo>
                      <a:pt x="1004" y="0"/>
                      <a:pt x="578" y="182"/>
                      <a:pt x="274" y="517"/>
                    </a:cubicBezTo>
                    <a:cubicBezTo>
                      <a:pt x="153" y="638"/>
                      <a:pt x="31" y="821"/>
                      <a:pt x="31" y="1034"/>
                    </a:cubicBezTo>
                    <a:cubicBezTo>
                      <a:pt x="31" y="1216"/>
                      <a:pt x="183" y="1429"/>
                      <a:pt x="396" y="1429"/>
                    </a:cubicBezTo>
                    <a:cubicBezTo>
                      <a:pt x="153" y="1550"/>
                      <a:pt x="1" y="1854"/>
                      <a:pt x="92" y="2128"/>
                    </a:cubicBezTo>
                    <a:cubicBezTo>
                      <a:pt x="196" y="2335"/>
                      <a:pt x="431" y="2476"/>
                      <a:pt x="649" y="2476"/>
                    </a:cubicBezTo>
                    <a:cubicBezTo>
                      <a:pt x="687" y="2476"/>
                      <a:pt x="724" y="2471"/>
                      <a:pt x="761" y="2462"/>
                    </a:cubicBezTo>
                    <a:lnTo>
                      <a:pt x="761" y="2462"/>
                    </a:lnTo>
                    <a:cubicBezTo>
                      <a:pt x="518" y="2705"/>
                      <a:pt x="548" y="3161"/>
                      <a:pt x="822" y="3344"/>
                    </a:cubicBezTo>
                    <a:cubicBezTo>
                      <a:pt x="916" y="3407"/>
                      <a:pt x="1030" y="3437"/>
                      <a:pt x="1143" y="3437"/>
                    </a:cubicBezTo>
                    <a:cubicBezTo>
                      <a:pt x="1357" y="3437"/>
                      <a:pt x="1573" y="3329"/>
                      <a:pt x="1673" y="3131"/>
                    </a:cubicBezTo>
                    <a:cubicBezTo>
                      <a:pt x="1699" y="3369"/>
                      <a:pt x="1955" y="3538"/>
                      <a:pt x="2182" y="3538"/>
                    </a:cubicBezTo>
                    <a:cubicBezTo>
                      <a:pt x="2216" y="3538"/>
                      <a:pt x="2249" y="3534"/>
                      <a:pt x="2281" y="3526"/>
                    </a:cubicBezTo>
                    <a:cubicBezTo>
                      <a:pt x="2554" y="3496"/>
                      <a:pt x="2767" y="3283"/>
                      <a:pt x="2888" y="3040"/>
                    </a:cubicBezTo>
                    <a:cubicBezTo>
                      <a:pt x="3010" y="2796"/>
                      <a:pt x="3071" y="2523"/>
                      <a:pt x="3101" y="2249"/>
                    </a:cubicBezTo>
                    <a:cubicBezTo>
                      <a:pt x="3139" y="2288"/>
                      <a:pt x="3194" y="2304"/>
                      <a:pt x="3253" y="2304"/>
                    </a:cubicBezTo>
                    <a:cubicBezTo>
                      <a:pt x="3335" y="2304"/>
                      <a:pt x="3426" y="2272"/>
                      <a:pt x="3496" y="2219"/>
                    </a:cubicBezTo>
                    <a:cubicBezTo>
                      <a:pt x="3588" y="2128"/>
                      <a:pt x="3618" y="1945"/>
                      <a:pt x="3588" y="1824"/>
                    </a:cubicBezTo>
                    <a:cubicBezTo>
                      <a:pt x="3557" y="1337"/>
                      <a:pt x="3253" y="912"/>
                      <a:pt x="2828" y="730"/>
                    </a:cubicBezTo>
                    <a:lnTo>
                      <a:pt x="2585" y="517"/>
                    </a:lnTo>
                    <a:cubicBezTo>
                      <a:pt x="2281" y="182"/>
                      <a:pt x="1855" y="0"/>
                      <a:pt x="1429" y="0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485;p50">
                <a:extLst>
                  <a:ext uri="{FF2B5EF4-FFF2-40B4-BE49-F238E27FC236}">
                    <a16:creationId xmlns:a16="http://schemas.microsoft.com/office/drawing/2014/main" id="{018DAB2F-FE8E-3F7F-A04D-38111628B1CF}"/>
                  </a:ext>
                </a:extLst>
              </p:cNvPr>
              <p:cNvSpPr/>
              <p:nvPr/>
            </p:nvSpPr>
            <p:spPr>
              <a:xfrm>
                <a:off x="5726614" y="3001049"/>
                <a:ext cx="991278" cy="898681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0472" extrusionOk="0">
                    <a:moveTo>
                      <a:pt x="4961" y="1"/>
                    </a:moveTo>
                    <a:cubicBezTo>
                      <a:pt x="4908" y="1"/>
                      <a:pt x="4855" y="1"/>
                      <a:pt x="4803" y="3"/>
                    </a:cubicBezTo>
                    <a:cubicBezTo>
                      <a:pt x="3648" y="63"/>
                      <a:pt x="2493" y="459"/>
                      <a:pt x="1581" y="1158"/>
                    </a:cubicBezTo>
                    <a:cubicBezTo>
                      <a:pt x="1125" y="1492"/>
                      <a:pt x="700" y="1918"/>
                      <a:pt x="456" y="2404"/>
                    </a:cubicBezTo>
                    <a:cubicBezTo>
                      <a:pt x="92" y="3042"/>
                      <a:pt x="0" y="3802"/>
                      <a:pt x="31" y="4532"/>
                    </a:cubicBezTo>
                    <a:cubicBezTo>
                      <a:pt x="92" y="5261"/>
                      <a:pt x="274" y="5991"/>
                      <a:pt x="456" y="6690"/>
                    </a:cubicBezTo>
                    <a:cubicBezTo>
                      <a:pt x="700" y="7571"/>
                      <a:pt x="1003" y="8513"/>
                      <a:pt x="1733" y="9061"/>
                    </a:cubicBezTo>
                    <a:cubicBezTo>
                      <a:pt x="2098" y="9365"/>
                      <a:pt x="2979" y="10064"/>
                      <a:pt x="3435" y="10216"/>
                    </a:cubicBezTo>
                    <a:cubicBezTo>
                      <a:pt x="4020" y="10411"/>
                      <a:pt x="4529" y="10472"/>
                      <a:pt x="5034" y="10472"/>
                    </a:cubicBezTo>
                    <a:cubicBezTo>
                      <a:pt x="5631" y="10472"/>
                      <a:pt x="6223" y="10387"/>
                      <a:pt x="6931" y="10337"/>
                    </a:cubicBezTo>
                    <a:cubicBezTo>
                      <a:pt x="8268" y="10246"/>
                      <a:pt x="9636" y="9729"/>
                      <a:pt x="10426" y="8696"/>
                    </a:cubicBezTo>
                    <a:cubicBezTo>
                      <a:pt x="10943" y="8058"/>
                      <a:pt x="11186" y="7267"/>
                      <a:pt x="11277" y="6447"/>
                    </a:cubicBezTo>
                    <a:cubicBezTo>
                      <a:pt x="11368" y="5656"/>
                      <a:pt x="11551" y="4988"/>
                      <a:pt x="11490" y="4197"/>
                    </a:cubicBezTo>
                    <a:cubicBezTo>
                      <a:pt x="11351" y="2022"/>
                      <a:pt x="9190" y="793"/>
                      <a:pt x="8411" y="793"/>
                    </a:cubicBezTo>
                    <a:cubicBezTo>
                      <a:pt x="8342" y="793"/>
                      <a:pt x="8283" y="803"/>
                      <a:pt x="8238" y="823"/>
                    </a:cubicBezTo>
                    <a:lnTo>
                      <a:pt x="8116" y="915"/>
                    </a:lnTo>
                    <a:cubicBezTo>
                      <a:pt x="7188" y="305"/>
                      <a:pt x="6065" y="1"/>
                      <a:pt x="4961" y="1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486;p50">
                <a:extLst>
                  <a:ext uri="{FF2B5EF4-FFF2-40B4-BE49-F238E27FC236}">
                    <a16:creationId xmlns:a16="http://schemas.microsoft.com/office/drawing/2014/main" id="{2862729C-81D9-EB3B-B9C8-6A9DB22C6CB6}"/>
                  </a:ext>
                </a:extLst>
              </p:cNvPr>
              <p:cNvSpPr/>
              <p:nvPr/>
            </p:nvSpPr>
            <p:spPr>
              <a:xfrm>
                <a:off x="6378747" y="2963975"/>
                <a:ext cx="96545" cy="144259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681" extrusionOk="0">
                    <a:moveTo>
                      <a:pt x="187" y="1"/>
                    </a:moveTo>
                    <a:cubicBezTo>
                      <a:pt x="176" y="1"/>
                      <a:pt x="164" y="3"/>
                      <a:pt x="152" y="9"/>
                    </a:cubicBezTo>
                    <a:cubicBezTo>
                      <a:pt x="61" y="9"/>
                      <a:pt x="31" y="70"/>
                      <a:pt x="0" y="161"/>
                    </a:cubicBezTo>
                    <a:cubicBezTo>
                      <a:pt x="0" y="222"/>
                      <a:pt x="0" y="283"/>
                      <a:pt x="0" y="344"/>
                    </a:cubicBezTo>
                    <a:cubicBezTo>
                      <a:pt x="92" y="799"/>
                      <a:pt x="244" y="1255"/>
                      <a:pt x="426" y="1651"/>
                    </a:cubicBezTo>
                    <a:lnTo>
                      <a:pt x="639" y="1681"/>
                    </a:lnTo>
                    <a:cubicBezTo>
                      <a:pt x="851" y="1377"/>
                      <a:pt x="1003" y="1043"/>
                      <a:pt x="1095" y="678"/>
                    </a:cubicBezTo>
                    <a:cubicBezTo>
                      <a:pt x="1095" y="587"/>
                      <a:pt x="1125" y="526"/>
                      <a:pt x="1095" y="465"/>
                    </a:cubicBezTo>
                    <a:cubicBezTo>
                      <a:pt x="1095" y="404"/>
                      <a:pt x="1034" y="344"/>
                      <a:pt x="943" y="344"/>
                    </a:cubicBezTo>
                    <a:cubicBezTo>
                      <a:pt x="851" y="344"/>
                      <a:pt x="821" y="465"/>
                      <a:pt x="791" y="556"/>
                    </a:cubicBezTo>
                    <a:lnTo>
                      <a:pt x="578" y="1529"/>
                    </a:lnTo>
                    <a:cubicBezTo>
                      <a:pt x="578" y="1103"/>
                      <a:pt x="517" y="678"/>
                      <a:pt x="396" y="252"/>
                    </a:cubicBezTo>
                    <a:cubicBezTo>
                      <a:pt x="365" y="192"/>
                      <a:pt x="365" y="131"/>
                      <a:pt x="304" y="70"/>
                    </a:cubicBezTo>
                    <a:cubicBezTo>
                      <a:pt x="280" y="45"/>
                      <a:pt x="235" y="1"/>
                      <a:pt x="187" y="1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487;p50">
                <a:extLst>
                  <a:ext uri="{FF2B5EF4-FFF2-40B4-BE49-F238E27FC236}">
                    <a16:creationId xmlns:a16="http://schemas.microsoft.com/office/drawing/2014/main" id="{6EFC97E1-0175-7100-0AE5-78F5E7626DF7}"/>
                  </a:ext>
                </a:extLst>
              </p:cNvPr>
              <p:cNvSpPr/>
              <p:nvPr/>
            </p:nvSpPr>
            <p:spPr>
              <a:xfrm>
                <a:off x="6130904" y="3712914"/>
                <a:ext cx="216603" cy="326879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3809" extrusionOk="0">
                    <a:moveTo>
                      <a:pt x="1259" y="1"/>
                    </a:moveTo>
                    <a:cubicBezTo>
                      <a:pt x="1225" y="1"/>
                      <a:pt x="1190" y="2"/>
                      <a:pt x="1156" y="6"/>
                    </a:cubicBezTo>
                    <a:lnTo>
                      <a:pt x="1095" y="6"/>
                    </a:lnTo>
                    <a:cubicBezTo>
                      <a:pt x="487" y="36"/>
                      <a:pt x="1" y="583"/>
                      <a:pt x="62" y="1191"/>
                    </a:cubicBezTo>
                    <a:lnTo>
                      <a:pt x="183" y="3076"/>
                    </a:lnTo>
                    <a:cubicBezTo>
                      <a:pt x="211" y="3636"/>
                      <a:pt x="652" y="3809"/>
                      <a:pt x="1220" y="3809"/>
                    </a:cubicBezTo>
                    <a:cubicBezTo>
                      <a:pt x="1269" y="3809"/>
                      <a:pt x="1318" y="3808"/>
                      <a:pt x="1369" y="3805"/>
                    </a:cubicBezTo>
                    <a:lnTo>
                      <a:pt x="1429" y="3805"/>
                    </a:lnTo>
                    <a:cubicBezTo>
                      <a:pt x="2037" y="3744"/>
                      <a:pt x="2524" y="3532"/>
                      <a:pt x="2493" y="2893"/>
                    </a:cubicBezTo>
                    <a:lnTo>
                      <a:pt x="2341" y="1039"/>
                    </a:lnTo>
                    <a:cubicBezTo>
                      <a:pt x="2313" y="466"/>
                      <a:pt x="1824" y="1"/>
                      <a:pt x="1259" y="1"/>
                    </a:cubicBezTo>
                    <a:close/>
                  </a:path>
                </a:pathLst>
              </a:custGeom>
              <a:solidFill>
                <a:srgbClr val="805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488;p50">
                <a:extLst>
                  <a:ext uri="{FF2B5EF4-FFF2-40B4-BE49-F238E27FC236}">
                    <a16:creationId xmlns:a16="http://schemas.microsoft.com/office/drawing/2014/main" id="{A389900C-90A6-C681-B955-9C168B98FC3E}"/>
                  </a:ext>
                </a:extLst>
              </p:cNvPr>
              <p:cNvSpPr/>
              <p:nvPr/>
            </p:nvSpPr>
            <p:spPr>
              <a:xfrm>
                <a:off x="6524810" y="3466272"/>
                <a:ext cx="268780" cy="243808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841" extrusionOk="0">
                    <a:moveTo>
                      <a:pt x="1583" y="1"/>
                    </a:moveTo>
                    <a:cubicBezTo>
                      <a:pt x="1461" y="1"/>
                      <a:pt x="1338" y="17"/>
                      <a:pt x="1216" y="53"/>
                    </a:cubicBezTo>
                    <a:cubicBezTo>
                      <a:pt x="456" y="235"/>
                      <a:pt x="1" y="1026"/>
                      <a:pt x="183" y="1785"/>
                    </a:cubicBezTo>
                    <a:cubicBezTo>
                      <a:pt x="360" y="2419"/>
                      <a:pt x="939" y="2841"/>
                      <a:pt x="1549" y="2841"/>
                    </a:cubicBezTo>
                    <a:cubicBezTo>
                      <a:pt x="1671" y="2841"/>
                      <a:pt x="1794" y="2824"/>
                      <a:pt x="1915" y="2788"/>
                    </a:cubicBezTo>
                    <a:cubicBezTo>
                      <a:pt x="2675" y="2606"/>
                      <a:pt x="3131" y="1816"/>
                      <a:pt x="2919" y="1056"/>
                    </a:cubicBezTo>
                    <a:cubicBezTo>
                      <a:pt x="2767" y="423"/>
                      <a:pt x="2192" y="1"/>
                      <a:pt x="1583" y="1"/>
                    </a:cubicBezTo>
                    <a:close/>
                  </a:path>
                </a:pathLst>
              </a:custGeom>
              <a:solidFill>
                <a:srgbClr val="7249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489;p50">
                <a:extLst>
                  <a:ext uri="{FF2B5EF4-FFF2-40B4-BE49-F238E27FC236}">
                    <a16:creationId xmlns:a16="http://schemas.microsoft.com/office/drawing/2014/main" id="{C710876B-0DE6-3E4E-CF2E-BB73E1DB99B8}"/>
                  </a:ext>
                </a:extLst>
              </p:cNvPr>
              <p:cNvSpPr/>
              <p:nvPr/>
            </p:nvSpPr>
            <p:spPr>
              <a:xfrm>
                <a:off x="6522235" y="3600149"/>
                <a:ext cx="164426" cy="48058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560" extrusionOk="0">
                    <a:moveTo>
                      <a:pt x="1066" y="0"/>
                    </a:moveTo>
                    <a:cubicBezTo>
                      <a:pt x="1016" y="0"/>
                      <a:pt x="965" y="4"/>
                      <a:pt x="912" y="13"/>
                    </a:cubicBezTo>
                    <a:cubicBezTo>
                      <a:pt x="821" y="13"/>
                      <a:pt x="730" y="43"/>
                      <a:pt x="638" y="73"/>
                    </a:cubicBezTo>
                    <a:cubicBezTo>
                      <a:pt x="547" y="73"/>
                      <a:pt x="486" y="134"/>
                      <a:pt x="395" y="165"/>
                    </a:cubicBezTo>
                    <a:cubicBezTo>
                      <a:pt x="334" y="195"/>
                      <a:pt x="274" y="256"/>
                      <a:pt x="183" y="317"/>
                    </a:cubicBezTo>
                    <a:cubicBezTo>
                      <a:pt x="122" y="377"/>
                      <a:pt x="61" y="438"/>
                      <a:pt x="0" y="499"/>
                    </a:cubicBezTo>
                    <a:cubicBezTo>
                      <a:pt x="0" y="529"/>
                      <a:pt x="0" y="529"/>
                      <a:pt x="0" y="560"/>
                    </a:cubicBezTo>
                    <a:lnTo>
                      <a:pt x="61" y="560"/>
                    </a:lnTo>
                    <a:cubicBezTo>
                      <a:pt x="122" y="499"/>
                      <a:pt x="183" y="438"/>
                      <a:pt x="243" y="408"/>
                    </a:cubicBezTo>
                    <a:cubicBezTo>
                      <a:pt x="304" y="347"/>
                      <a:pt x="395" y="286"/>
                      <a:pt x="456" y="256"/>
                    </a:cubicBezTo>
                    <a:cubicBezTo>
                      <a:pt x="608" y="195"/>
                      <a:pt x="760" y="165"/>
                      <a:pt x="912" y="134"/>
                    </a:cubicBezTo>
                    <a:cubicBezTo>
                      <a:pt x="1064" y="134"/>
                      <a:pt x="1246" y="134"/>
                      <a:pt x="1398" y="195"/>
                    </a:cubicBezTo>
                    <a:cubicBezTo>
                      <a:pt x="1550" y="225"/>
                      <a:pt x="1702" y="286"/>
                      <a:pt x="1854" y="347"/>
                    </a:cubicBezTo>
                    <a:cubicBezTo>
                      <a:pt x="1854" y="357"/>
                      <a:pt x="1858" y="361"/>
                      <a:pt x="1862" y="361"/>
                    </a:cubicBezTo>
                    <a:cubicBezTo>
                      <a:pt x="1871" y="361"/>
                      <a:pt x="1885" y="347"/>
                      <a:pt x="1885" y="347"/>
                    </a:cubicBezTo>
                    <a:cubicBezTo>
                      <a:pt x="1915" y="317"/>
                      <a:pt x="1915" y="317"/>
                      <a:pt x="1885" y="286"/>
                    </a:cubicBezTo>
                    <a:cubicBezTo>
                      <a:pt x="1763" y="195"/>
                      <a:pt x="1611" y="104"/>
                      <a:pt x="1429" y="43"/>
                    </a:cubicBezTo>
                    <a:cubicBezTo>
                      <a:pt x="1300" y="22"/>
                      <a:pt x="1186" y="0"/>
                      <a:pt x="1066" y="0"/>
                    </a:cubicBezTo>
                    <a:close/>
                  </a:path>
                </a:pathLst>
              </a:custGeom>
              <a:solidFill>
                <a:srgbClr val="5D3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490;p50">
                <a:extLst>
                  <a:ext uri="{FF2B5EF4-FFF2-40B4-BE49-F238E27FC236}">
                    <a16:creationId xmlns:a16="http://schemas.microsoft.com/office/drawing/2014/main" id="{918531D7-5F19-10D9-625F-804BB1AEAED3}"/>
                  </a:ext>
                </a:extLst>
              </p:cNvPr>
              <p:cNvSpPr/>
              <p:nvPr/>
            </p:nvSpPr>
            <p:spPr>
              <a:xfrm>
                <a:off x="5692716" y="3518793"/>
                <a:ext cx="260885" cy="243808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2841" extrusionOk="0">
                    <a:moveTo>
                      <a:pt x="1533" y="1"/>
                    </a:moveTo>
                    <a:cubicBezTo>
                      <a:pt x="836" y="1"/>
                      <a:pt x="232" y="491"/>
                      <a:pt x="122" y="1204"/>
                    </a:cubicBezTo>
                    <a:cubicBezTo>
                      <a:pt x="0" y="1964"/>
                      <a:pt x="517" y="2693"/>
                      <a:pt x="1307" y="2815"/>
                    </a:cubicBezTo>
                    <a:cubicBezTo>
                      <a:pt x="1393" y="2832"/>
                      <a:pt x="1478" y="2840"/>
                      <a:pt x="1563" y="2840"/>
                    </a:cubicBezTo>
                    <a:cubicBezTo>
                      <a:pt x="2224" y="2840"/>
                      <a:pt x="2810" y="2330"/>
                      <a:pt x="2918" y="1629"/>
                    </a:cubicBezTo>
                    <a:cubicBezTo>
                      <a:pt x="3040" y="869"/>
                      <a:pt x="2523" y="140"/>
                      <a:pt x="1763" y="18"/>
                    </a:cubicBezTo>
                    <a:cubicBezTo>
                      <a:pt x="1686" y="6"/>
                      <a:pt x="1609" y="1"/>
                      <a:pt x="1533" y="1"/>
                    </a:cubicBezTo>
                    <a:close/>
                  </a:path>
                </a:pathLst>
              </a:custGeom>
              <a:solidFill>
                <a:srgbClr val="7249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491;p50">
                <a:extLst>
                  <a:ext uri="{FF2B5EF4-FFF2-40B4-BE49-F238E27FC236}">
                    <a16:creationId xmlns:a16="http://schemas.microsoft.com/office/drawing/2014/main" id="{0012BEDC-D29C-6457-3AFB-94E8A3D7EDCA}"/>
                  </a:ext>
                </a:extLst>
              </p:cNvPr>
              <p:cNvSpPr/>
              <p:nvPr/>
            </p:nvSpPr>
            <p:spPr>
              <a:xfrm>
                <a:off x="5802220" y="3648121"/>
                <a:ext cx="164426" cy="39219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457" extrusionOk="0">
                    <a:moveTo>
                      <a:pt x="943" y="1"/>
                    </a:moveTo>
                    <a:cubicBezTo>
                      <a:pt x="761" y="1"/>
                      <a:pt x="609" y="31"/>
                      <a:pt x="426" y="92"/>
                    </a:cubicBezTo>
                    <a:cubicBezTo>
                      <a:pt x="274" y="153"/>
                      <a:pt x="122" y="244"/>
                      <a:pt x="1" y="366"/>
                    </a:cubicBezTo>
                    <a:cubicBezTo>
                      <a:pt x="1" y="396"/>
                      <a:pt x="1" y="396"/>
                      <a:pt x="1" y="426"/>
                    </a:cubicBezTo>
                    <a:lnTo>
                      <a:pt x="62" y="426"/>
                    </a:lnTo>
                    <a:cubicBezTo>
                      <a:pt x="183" y="335"/>
                      <a:pt x="335" y="274"/>
                      <a:pt x="487" y="214"/>
                    </a:cubicBezTo>
                    <a:cubicBezTo>
                      <a:pt x="639" y="153"/>
                      <a:pt x="791" y="122"/>
                      <a:pt x="943" y="122"/>
                    </a:cubicBezTo>
                    <a:cubicBezTo>
                      <a:pt x="1095" y="122"/>
                      <a:pt x="1278" y="153"/>
                      <a:pt x="1430" y="214"/>
                    </a:cubicBezTo>
                    <a:cubicBezTo>
                      <a:pt x="1490" y="214"/>
                      <a:pt x="1581" y="274"/>
                      <a:pt x="1642" y="305"/>
                    </a:cubicBezTo>
                    <a:cubicBezTo>
                      <a:pt x="1703" y="335"/>
                      <a:pt x="1794" y="396"/>
                      <a:pt x="1855" y="457"/>
                    </a:cubicBezTo>
                    <a:lnTo>
                      <a:pt x="1885" y="457"/>
                    </a:lnTo>
                    <a:cubicBezTo>
                      <a:pt x="1916" y="426"/>
                      <a:pt x="1916" y="396"/>
                      <a:pt x="1885" y="396"/>
                    </a:cubicBezTo>
                    <a:cubicBezTo>
                      <a:pt x="1825" y="335"/>
                      <a:pt x="1764" y="274"/>
                      <a:pt x="1703" y="244"/>
                    </a:cubicBezTo>
                    <a:cubicBezTo>
                      <a:pt x="1612" y="183"/>
                      <a:pt x="1551" y="122"/>
                      <a:pt x="1460" y="92"/>
                    </a:cubicBezTo>
                    <a:cubicBezTo>
                      <a:pt x="1399" y="62"/>
                      <a:pt x="1308" y="31"/>
                      <a:pt x="1217" y="31"/>
                    </a:cubicBezTo>
                    <a:cubicBezTo>
                      <a:pt x="1126" y="1"/>
                      <a:pt x="1034" y="1"/>
                      <a:pt x="943" y="1"/>
                    </a:cubicBezTo>
                    <a:close/>
                  </a:path>
                </a:pathLst>
              </a:custGeom>
              <a:solidFill>
                <a:srgbClr val="5D3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492;p50">
                <a:extLst>
                  <a:ext uri="{FF2B5EF4-FFF2-40B4-BE49-F238E27FC236}">
                    <a16:creationId xmlns:a16="http://schemas.microsoft.com/office/drawing/2014/main" id="{7EF48E88-B35A-7C85-C347-BFACB8681E5E}"/>
                  </a:ext>
                </a:extLst>
              </p:cNvPr>
              <p:cNvSpPr/>
              <p:nvPr/>
            </p:nvSpPr>
            <p:spPr>
              <a:xfrm>
                <a:off x="5802220" y="3079229"/>
                <a:ext cx="845302" cy="816639"/>
              </a:xfrm>
              <a:custGeom>
                <a:avLst/>
                <a:gdLst/>
                <a:ahLst/>
                <a:cxnLst/>
                <a:rect l="l" t="t" r="r" b="b"/>
                <a:pathLst>
                  <a:path w="9850" h="9516" extrusionOk="0">
                    <a:moveTo>
                      <a:pt x="4921" y="0"/>
                    </a:moveTo>
                    <a:cubicBezTo>
                      <a:pt x="4672" y="0"/>
                      <a:pt x="4419" y="21"/>
                      <a:pt x="4165" y="64"/>
                    </a:cubicBezTo>
                    <a:cubicBezTo>
                      <a:pt x="1673" y="459"/>
                      <a:pt x="1" y="2861"/>
                      <a:pt x="426" y="5384"/>
                    </a:cubicBezTo>
                    <a:cubicBezTo>
                      <a:pt x="778" y="7654"/>
                      <a:pt x="2187" y="9516"/>
                      <a:pt x="4674" y="9516"/>
                    </a:cubicBezTo>
                    <a:cubicBezTo>
                      <a:pt x="4984" y="9516"/>
                      <a:pt x="5311" y="9487"/>
                      <a:pt x="5655" y="9426"/>
                    </a:cubicBezTo>
                    <a:cubicBezTo>
                      <a:pt x="8573" y="8940"/>
                      <a:pt x="9849" y="6447"/>
                      <a:pt x="9454" y="3894"/>
                    </a:cubicBezTo>
                    <a:cubicBezTo>
                      <a:pt x="9072" y="1628"/>
                      <a:pt x="7120" y="0"/>
                      <a:pt x="4921" y="0"/>
                    </a:cubicBezTo>
                    <a:close/>
                  </a:path>
                </a:pathLst>
              </a:custGeom>
              <a:solidFill>
                <a:srgbClr val="805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493;p50">
                <a:extLst>
                  <a:ext uri="{FF2B5EF4-FFF2-40B4-BE49-F238E27FC236}">
                    <a16:creationId xmlns:a16="http://schemas.microsoft.com/office/drawing/2014/main" id="{E0504459-2A61-E907-8E34-93A9F591401E}"/>
                  </a:ext>
                </a:extLst>
              </p:cNvPr>
              <p:cNvSpPr/>
              <p:nvPr/>
            </p:nvSpPr>
            <p:spPr>
              <a:xfrm>
                <a:off x="5932664" y="3632502"/>
                <a:ext cx="234882" cy="18528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159" extrusionOk="0">
                    <a:moveTo>
                      <a:pt x="61" y="973"/>
                    </a:moveTo>
                    <a:cubicBezTo>
                      <a:pt x="1" y="1551"/>
                      <a:pt x="578" y="2037"/>
                      <a:pt x="1308" y="2098"/>
                    </a:cubicBezTo>
                    <a:cubicBezTo>
                      <a:pt x="2037" y="2159"/>
                      <a:pt x="2645" y="1733"/>
                      <a:pt x="2706" y="1155"/>
                    </a:cubicBezTo>
                    <a:cubicBezTo>
                      <a:pt x="2736" y="608"/>
                      <a:pt x="2189" y="92"/>
                      <a:pt x="1460" y="31"/>
                    </a:cubicBezTo>
                    <a:cubicBezTo>
                      <a:pt x="730" y="0"/>
                      <a:pt x="92" y="396"/>
                      <a:pt x="61" y="973"/>
                    </a:cubicBezTo>
                    <a:close/>
                  </a:path>
                </a:pathLst>
              </a:custGeom>
              <a:solidFill>
                <a:srgbClr val="8C4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494;p50">
                <a:extLst>
                  <a:ext uri="{FF2B5EF4-FFF2-40B4-BE49-F238E27FC236}">
                    <a16:creationId xmlns:a16="http://schemas.microsoft.com/office/drawing/2014/main" id="{5CE14FA6-76E7-5780-79AF-D1225FD39D50}"/>
                  </a:ext>
                </a:extLst>
              </p:cNvPr>
              <p:cNvSpPr/>
              <p:nvPr/>
            </p:nvSpPr>
            <p:spPr>
              <a:xfrm>
                <a:off x="6292671" y="3598604"/>
                <a:ext cx="242692" cy="200899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341" extrusionOk="0">
                    <a:moveTo>
                      <a:pt x="122" y="1459"/>
                    </a:moveTo>
                    <a:cubicBezTo>
                      <a:pt x="243" y="2006"/>
                      <a:pt x="912" y="2341"/>
                      <a:pt x="1642" y="2158"/>
                    </a:cubicBezTo>
                    <a:cubicBezTo>
                      <a:pt x="2341" y="2006"/>
                      <a:pt x="2827" y="1429"/>
                      <a:pt x="2706" y="882"/>
                    </a:cubicBezTo>
                    <a:cubicBezTo>
                      <a:pt x="2584" y="335"/>
                      <a:pt x="1885" y="0"/>
                      <a:pt x="1186" y="152"/>
                    </a:cubicBezTo>
                    <a:cubicBezTo>
                      <a:pt x="456" y="304"/>
                      <a:pt x="0" y="912"/>
                      <a:pt x="122" y="1459"/>
                    </a:cubicBezTo>
                    <a:close/>
                  </a:path>
                </a:pathLst>
              </a:custGeom>
              <a:solidFill>
                <a:srgbClr val="8C4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495;p50">
                <a:extLst>
                  <a:ext uri="{FF2B5EF4-FFF2-40B4-BE49-F238E27FC236}">
                    <a16:creationId xmlns:a16="http://schemas.microsoft.com/office/drawing/2014/main" id="{CA2BF330-3A47-3643-3424-9897330C5382}"/>
                  </a:ext>
                </a:extLst>
              </p:cNvPr>
              <p:cNvSpPr/>
              <p:nvPr/>
            </p:nvSpPr>
            <p:spPr>
              <a:xfrm>
                <a:off x="5791836" y="3050051"/>
                <a:ext cx="844358" cy="467276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5445" extrusionOk="0">
                    <a:moveTo>
                      <a:pt x="5019" y="1"/>
                    </a:moveTo>
                    <a:cubicBezTo>
                      <a:pt x="3482" y="1"/>
                      <a:pt x="1782" y="860"/>
                      <a:pt x="973" y="1620"/>
                    </a:cubicBezTo>
                    <a:cubicBezTo>
                      <a:pt x="0" y="2562"/>
                      <a:pt x="456" y="5389"/>
                      <a:pt x="456" y="5389"/>
                    </a:cubicBezTo>
                    <a:cubicBezTo>
                      <a:pt x="559" y="5428"/>
                      <a:pt x="658" y="5445"/>
                      <a:pt x="753" y="5445"/>
                    </a:cubicBezTo>
                    <a:cubicBezTo>
                      <a:pt x="1562" y="5445"/>
                      <a:pt x="2098" y="4204"/>
                      <a:pt x="2098" y="4204"/>
                    </a:cubicBezTo>
                    <a:cubicBezTo>
                      <a:pt x="2098" y="4204"/>
                      <a:pt x="2189" y="4751"/>
                      <a:pt x="2827" y="4751"/>
                    </a:cubicBezTo>
                    <a:cubicBezTo>
                      <a:pt x="3496" y="4751"/>
                      <a:pt x="3861" y="3778"/>
                      <a:pt x="3861" y="3778"/>
                    </a:cubicBezTo>
                    <a:cubicBezTo>
                      <a:pt x="3861" y="3778"/>
                      <a:pt x="4029" y="4355"/>
                      <a:pt x="4664" y="4355"/>
                    </a:cubicBezTo>
                    <a:cubicBezTo>
                      <a:pt x="4743" y="4355"/>
                      <a:pt x="4830" y="4346"/>
                      <a:pt x="4924" y="4325"/>
                    </a:cubicBezTo>
                    <a:cubicBezTo>
                      <a:pt x="5745" y="4143"/>
                      <a:pt x="6839" y="1985"/>
                      <a:pt x="6839" y="1985"/>
                    </a:cubicBezTo>
                    <a:cubicBezTo>
                      <a:pt x="7637" y="4517"/>
                      <a:pt x="8868" y="4807"/>
                      <a:pt x="9389" y="4807"/>
                    </a:cubicBezTo>
                    <a:cubicBezTo>
                      <a:pt x="9544" y="4807"/>
                      <a:pt x="9636" y="4781"/>
                      <a:pt x="9636" y="4781"/>
                    </a:cubicBezTo>
                    <a:cubicBezTo>
                      <a:pt x="9636" y="4781"/>
                      <a:pt x="9650" y="4794"/>
                      <a:pt x="9669" y="4794"/>
                    </a:cubicBezTo>
                    <a:cubicBezTo>
                      <a:pt x="9732" y="4794"/>
                      <a:pt x="9839" y="4651"/>
                      <a:pt x="9605" y="3414"/>
                    </a:cubicBezTo>
                    <a:cubicBezTo>
                      <a:pt x="9332" y="1803"/>
                      <a:pt x="7812" y="739"/>
                      <a:pt x="6079" y="161"/>
                    </a:cubicBezTo>
                    <a:cubicBezTo>
                      <a:pt x="5745" y="50"/>
                      <a:pt x="5387" y="1"/>
                      <a:pt x="5019" y="1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496;p50">
                <a:extLst>
                  <a:ext uri="{FF2B5EF4-FFF2-40B4-BE49-F238E27FC236}">
                    <a16:creationId xmlns:a16="http://schemas.microsoft.com/office/drawing/2014/main" id="{5812CD3B-0EAF-2BE7-4B42-A3ACF7200DB7}"/>
                  </a:ext>
                </a:extLst>
              </p:cNvPr>
              <p:cNvSpPr/>
              <p:nvPr/>
            </p:nvSpPr>
            <p:spPr>
              <a:xfrm>
                <a:off x="7135235" y="4767454"/>
                <a:ext cx="83500" cy="7294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50" extrusionOk="0">
                    <a:moveTo>
                      <a:pt x="621" y="1"/>
                    </a:moveTo>
                    <a:cubicBezTo>
                      <a:pt x="397" y="1"/>
                      <a:pt x="175" y="66"/>
                      <a:pt x="0" y="241"/>
                    </a:cubicBezTo>
                    <a:cubicBezTo>
                      <a:pt x="259" y="742"/>
                      <a:pt x="538" y="850"/>
                      <a:pt x="731" y="850"/>
                    </a:cubicBezTo>
                    <a:cubicBezTo>
                      <a:pt x="877" y="850"/>
                      <a:pt x="973" y="788"/>
                      <a:pt x="973" y="788"/>
                    </a:cubicBezTo>
                    <a:cubicBezTo>
                      <a:pt x="973" y="484"/>
                      <a:pt x="973" y="332"/>
                      <a:pt x="882" y="28"/>
                    </a:cubicBezTo>
                    <a:cubicBezTo>
                      <a:pt x="796" y="11"/>
                      <a:pt x="709" y="1"/>
                      <a:pt x="6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497;p50">
                <a:extLst>
                  <a:ext uri="{FF2B5EF4-FFF2-40B4-BE49-F238E27FC236}">
                    <a16:creationId xmlns:a16="http://schemas.microsoft.com/office/drawing/2014/main" id="{C60F210C-917F-05A2-2397-ED8E0F948AA7}"/>
                  </a:ext>
                </a:extLst>
              </p:cNvPr>
              <p:cNvSpPr/>
              <p:nvPr/>
            </p:nvSpPr>
            <p:spPr>
              <a:xfrm>
                <a:off x="7012601" y="4540292"/>
                <a:ext cx="198324" cy="24784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888" extrusionOk="0">
                    <a:moveTo>
                      <a:pt x="1490" y="0"/>
                    </a:moveTo>
                    <a:lnTo>
                      <a:pt x="517" y="274"/>
                    </a:lnTo>
                    <a:cubicBezTo>
                      <a:pt x="152" y="365"/>
                      <a:pt x="1" y="821"/>
                      <a:pt x="274" y="1125"/>
                    </a:cubicBezTo>
                    <a:cubicBezTo>
                      <a:pt x="426" y="1307"/>
                      <a:pt x="578" y="1368"/>
                      <a:pt x="669" y="1368"/>
                    </a:cubicBezTo>
                    <a:cubicBezTo>
                      <a:pt x="487" y="1398"/>
                      <a:pt x="183" y="1702"/>
                      <a:pt x="274" y="2128"/>
                    </a:cubicBezTo>
                    <a:cubicBezTo>
                      <a:pt x="373" y="2556"/>
                      <a:pt x="659" y="2654"/>
                      <a:pt x="900" y="2654"/>
                    </a:cubicBezTo>
                    <a:cubicBezTo>
                      <a:pt x="1105" y="2654"/>
                      <a:pt x="1277" y="2584"/>
                      <a:pt x="1277" y="2584"/>
                    </a:cubicBezTo>
                    <a:cubicBezTo>
                      <a:pt x="1308" y="2705"/>
                      <a:pt x="1308" y="2705"/>
                      <a:pt x="1399" y="2888"/>
                    </a:cubicBezTo>
                    <a:cubicBezTo>
                      <a:pt x="1606" y="2727"/>
                      <a:pt x="1831" y="2653"/>
                      <a:pt x="2073" y="2653"/>
                    </a:cubicBezTo>
                    <a:cubicBezTo>
                      <a:pt x="2150" y="2653"/>
                      <a:pt x="2229" y="2660"/>
                      <a:pt x="2311" y="2675"/>
                    </a:cubicBezTo>
                    <a:cubicBezTo>
                      <a:pt x="2007" y="1186"/>
                      <a:pt x="1490" y="0"/>
                      <a:pt x="1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498;p50">
                <a:extLst>
                  <a:ext uri="{FF2B5EF4-FFF2-40B4-BE49-F238E27FC236}">
                    <a16:creationId xmlns:a16="http://schemas.microsoft.com/office/drawing/2014/main" id="{864069E2-1021-9DC1-BCE9-B6EBE8C52011}"/>
                  </a:ext>
                </a:extLst>
              </p:cNvPr>
              <p:cNvSpPr/>
              <p:nvPr/>
            </p:nvSpPr>
            <p:spPr>
              <a:xfrm>
                <a:off x="7140384" y="4532397"/>
                <a:ext cx="96631" cy="3013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511" extrusionOk="0">
                    <a:moveTo>
                      <a:pt x="214" y="1"/>
                    </a:moveTo>
                    <a:lnTo>
                      <a:pt x="1" y="62"/>
                    </a:lnTo>
                    <a:cubicBezTo>
                      <a:pt x="1" y="62"/>
                      <a:pt x="670" y="1733"/>
                      <a:pt x="882" y="3496"/>
                    </a:cubicBezTo>
                    <a:cubicBezTo>
                      <a:pt x="887" y="3507"/>
                      <a:pt x="898" y="3511"/>
                      <a:pt x="911" y="3511"/>
                    </a:cubicBezTo>
                    <a:cubicBezTo>
                      <a:pt x="978" y="3511"/>
                      <a:pt x="1126" y="3405"/>
                      <a:pt x="1126" y="3405"/>
                    </a:cubicBezTo>
                    <a:cubicBezTo>
                      <a:pt x="1095" y="1885"/>
                      <a:pt x="21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499;p50">
              <a:extLst>
                <a:ext uri="{FF2B5EF4-FFF2-40B4-BE49-F238E27FC236}">
                  <a16:creationId xmlns:a16="http://schemas.microsoft.com/office/drawing/2014/main" id="{3F7A6C2B-A29B-E9DB-E378-1F82EB10995E}"/>
                </a:ext>
              </a:extLst>
            </p:cNvPr>
            <p:cNvGrpSpPr/>
            <p:nvPr/>
          </p:nvGrpSpPr>
          <p:grpSpPr>
            <a:xfrm>
              <a:off x="6884344" y="3654925"/>
              <a:ext cx="310547" cy="222055"/>
              <a:chOff x="2125700" y="1223775"/>
              <a:chExt cx="178650" cy="127750"/>
            </a:xfrm>
          </p:grpSpPr>
          <p:sp>
            <p:nvSpPr>
              <p:cNvPr id="1035" name="Google Shape;1500;p50">
                <a:extLst>
                  <a:ext uri="{FF2B5EF4-FFF2-40B4-BE49-F238E27FC236}">
                    <a16:creationId xmlns:a16="http://schemas.microsoft.com/office/drawing/2014/main" id="{773EEC7D-5534-6BF1-4754-3287DF87A985}"/>
                  </a:ext>
                </a:extLst>
              </p:cNvPr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501;p50">
                <a:extLst>
                  <a:ext uri="{FF2B5EF4-FFF2-40B4-BE49-F238E27FC236}">
                    <a16:creationId xmlns:a16="http://schemas.microsoft.com/office/drawing/2014/main" id="{C4E193EF-C999-AB1D-4B50-BF9258A368AE}"/>
                  </a:ext>
                </a:extLst>
              </p:cNvPr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502;p50">
                <a:extLst>
                  <a:ext uri="{FF2B5EF4-FFF2-40B4-BE49-F238E27FC236}">
                    <a16:creationId xmlns:a16="http://schemas.microsoft.com/office/drawing/2014/main" id="{DF0DD707-66A5-F969-6454-55180424C6AB}"/>
                  </a:ext>
                </a:extLst>
              </p:cNvPr>
              <p:cNvSpPr/>
              <p:nvPr/>
            </p:nvSpPr>
            <p:spPr>
              <a:xfrm>
                <a:off x="2125700" y="1232575"/>
                <a:ext cx="449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54" extrusionOk="0">
                    <a:moveTo>
                      <a:pt x="326" y="0"/>
                    </a:moveTo>
                    <a:cubicBezTo>
                      <a:pt x="132" y="0"/>
                      <a:pt x="1" y="296"/>
                      <a:pt x="207" y="384"/>
                    </a:cubicBezTo>
                    <a:cubicBezTo>
                      <a:pt x="607" y="551"/>
                      <a:pt x="1007" y="751"/>
                      <a:pt x="1441" y="851"/>
                    </a:cubicBezTo>
                    <a:cubicBezTo>
                      <a:pt x="1452" y="852"/>
                      <a:pt x="1462" y="853"/>
                      <a:pt x="1472" y="853"/>
                    </a:cubicBezTo>
                    <a:cubicBezTo>
                      <a:pt x="1715" y="853"/>
                      <a:pt x="1797" y="483"/>
                      <a:pt x="1541" y="451"/>
                    </a:cubicBezTo>
                    <a:cubicBezTo>
                      <a:pt x="1141" y="351"/>
                      <a:pt x="774" y="184"/>
                      <a:pt x="407" y="17"/>
                    </a:cubicBezTo>
                    <a:cubicBezTo>
                      <a:pt x="379" y="5"/>
                      <a:pt x="352" y="0"/>
                      <a:pt x="3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503;p50">
              <a:extLst>
                <a:ext uri="{FF2B5EF4-FFF2-40B4-BE49-F238E27FC236}">
                  <a16:creationId xmlns:a16="http://schemas.microsoft.com/office/drawing/2014/main" id="{87463E20-8FAE-7BBE-FEB6-461B360216E1}"/>
                </a:ext>
              </a:extLst>
            </p:cNvPr>
            <p:cNvGrpSpPr/>
            <p:nvPr/>
          </p:nvGrpSpPr>
          <p:grpSpPr>
            <a:xfrm flipH="1">
              <a:off x="7303119" y="3654925"/>
              <a:ext cx="310547" cy="222055"/>
              <a:chOff x="2125700" y="1223775"/>
              <a:chExt cx="178650" cy="127750"/>
            </a:xfrm>
          </p:grpSpPr>
          <p:sp>
            <p:nvSpPr>
              <p:cNvPr id="1032" name="Google Shape;1504;p50">
                <a:extLst>
                  <a:ext uri="{FF2B5EF4-FFF2-40B4-BE49-F238E27FC236}">
                    <a16:creationId xmlns:a16="http://schemas.microsoft.com/office/drawing/2014/main" id="{1CF88CF9-B2F9-A06B-375E-EE2CF5530DCD}"/>
                  </a:ext>
                </a:extLst>
              </p:cNvPr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505;p50">
                <a:extLst>
                  <a:ext uri="{FF2B5EF4-FFF2-40B4-BE49-F238E27FC236}">
                    <a16:creationId xmlns:a16="http://schemas.microsoft.com/office/drawing/2014/main" id="{82A7F2F1-EAC7-A7C1-7762-65462533462A}"/>
                  </a:ext>
                </a:extLst>
              </p:cNvPr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506;p50">
                <a:extLst>
                  <a:ext uri="{FF2B5EF4-FFF2-40B4-BE49-F238E27FC236}">
                    <a16:creationId xmlns:a16="http://schemas.microsoft.com/office/drawing/2014/main" id="{C91D9C1B-8512-2FB5-2762-4DC06AFA05C0}"/>
                  </a:ext>
                </a:extLst>
              </p:cNvPr>
              <p:cNvSpPr/>
              <p:nvPr/>
            </p:nvSpPr>
            <p:spPr>
              <a:xfrm>
                <a:off x="2125700" y="1232575"/>
                <a:ext cx="449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54" extrusionOk="0">
                    <a:moveTo>
                      <a:pt x="326" y="0"/>
                    </a:moveTo>
                    <a:cubicBezTo>
                      <a:pt x="132" y="0"/>
                      <a:pt x="1" y="296"/>
                      <a:pt x="207" y="384"/>
                    </a:cubicBezTo>
                    <a:cubicBezTo>
                      <a:pt x="607" y="551"/>
                      <a:pt x="1007" y="751"/>
                      <a:pt x="1441" y="851"/>
                    </a:cubicBezTo>
                    <a:cubicBezTo>
                      <a:pt x="1452" y="852"/>
                      <a:pt x="1462" y="853"/>
                      <a:pt x="1472" y="853"/>
                    </a:cubicBezTo>
                    <a:cubicBezTo>
                      <a:pt x="1715" y="853"/>
                      <a:pt x="1797" y="483"/>
                      <a:pt x="1541" y="451"/>
                    </a:cubicBezTo>
                    <a:cubicBezTo>
                      <a:pt x="1141" y="351"/>
                      <a:pt x="774" y="184"/>
                      <a:pt x="407" y="17"/>
                    </a:cubicBezTo>
                    <a:cubicBezTo>
                      <a:pt x="379" y="5"/>
                      <a:pt x="352" y="0"/>
                      <a:pt x="3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8" name="Google Shape;1507;p50">
              <a:extLst>
                <a:ext uri="{FF2B5EF4-FFF2-40B4-BE49-F238E27FC236}">
                  <a16:creationId xmlns:a16="http://schemas.microsoft.com/office/drawing/2014/main" id="{D6CF397D-61EC-3C99-98BC-A231979A0766}"/>
                </a:ext>
              </a:extLst>
            </p:cNvPr>
            <p:cNvGrpSpPr/>
            <p:nvPr/>
          </p:nvGrpSpPr>
          <p:grpSpPr>
            <a:xfrm rot="-245385" flipH="1">
              <a:off x="7126658" y="3833010"/>
              <a:ext cx="256714" cy="282114"/>
              <a:chOff x="2310150" y="1316375"/>
              <a:chExt cx="130125" cy="143000"/>
            </a:xfrm>
          </p:grpSpPr>
          <p:sp>
            <p:nvSpPr>
              <p:cNvPr id="1029" name="Google Shape;1508;p50">
                <a:extLst>
                  <a:ext uri="{FF2B5EF4-FFF2-40B4-BE49-F238E27FC236}">
                    <a16:creationId xmlns:a16="http://schemas.microsoft.com/office/drawing/2014/main" id="{53C40328-ED04-19A7-EB11-4AA066194A91}"/>
                  </a:ext>
                </a:extLst>
              </p:cNvPr>
              <p:cNvSpPr/>
              <p:nvPr/>
            </p:nvSpPr>
            <p:spPr>
              <a:xfrm>
                <a:off x="2310150" y="1378925"/>
                <a:ext cx="130125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3218" extrusionOk="0">
                    <a:moveTo>
                      <a:pt x="5204" y="1"/>
                    </a:moveTo>
                    <a:lnTo>
                      <a:pt x="5204" y="1"/>
                    </a:lnTo>
                    <a:cubicBezTo>
                      <a:pt x="3970" y="167"/>
                      <a:pt x="568" y="234"/>
                      <a:pt x="1" y="334"/>
                    </a:cubicBezTo>
                    <a:cubicBezTo>
                      <a:pt x="351" y="2348"/>
                      <a:pt x="1442" y="3217"/>
                      <a:pt x="2534" y="3217"/>
                    </a:cubicBezTo>
                    <a:cubicBezTo>
                      <a:pt x="3831" y="3217"/>
                      <a:pt x="5132" y="1992"/>
                      <a:pt x="5204" y="1"/>
                    </a:cubicBezTo>
                    <a:close/>
                  </a:path>
                </a:pathLst>
              </a:custGeom>
              <a:solidFill>
                <a:srgbClr val="57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509;p50">
                <a:extLst>
                  <a:ext uri="{FF2B5EF4-FFF2-40B4-BE49-F238E27FC236}">
                    <a16:creationId xmlns:a16="http://schemas.microsoft.com/office/drawing/2014/main" id="{FB4097B0-CD89-FEB8-C86A-30E6EF9F4D35}"/>
                  </a:ext>
                </a:extLst>
              </p:cNvPr>
              <p:cNvSpPr/>
              <p:nvPr/>
            </p:nvSpPr>
            <p:spPr>
              <a:xfrm>
                <a:off x="2338500" y="1316375"/>
                <a:ext cx="7342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635" extrusionOk="0">
                    <a:moveTo>
                      <a:pt x="1435" y="1"/>
                    </a:moveTo>
                    <a:cubicBezTo>
                      <a:pt x="1035" y="1"/>
                      <a:pt x="568" y="68"/>
                      <a:pt x="301" y="401"/>
                    </a:cubicBezTo>
                    <a:cubicBezTo>
                      <a:pt x="1" y="801"/>
                      <a:pt x="368" y="1268"/>
                      <a:pt x="668" y="1535"/>
                    </a:cubicBezTo>
                    <a:cubicBezTo>
                      <a:pt x="709" y="1570"/>
                      <a:pt x="755" y="1584"/>
                      <a:pt x="799" y="1584"/>
                    </a:cubicBezTo>
                    <a:cubicBezTo>
                      <a:pt x="970" y="1584"/>
                      <a:pt x="1127" y="1368"/>
                      <a:pt x="968" y="1235"/>
                    </a:cubicBezTo>
                    <a:cubicBezTo>
                      <a:pt x="835" y="1135"/>
                      <a:pt x="701" y="1002"/>
                      <a:pt x="635" y="835"/>
                    </a:cubicBezTo>
                    <a:cubicBezTo>
                      <a:pt x="601" y="735"/>
                      <a:pt x="601" y="668"/>
                      <a:pt x="668" y="601"/>
                    </a:cubicBezTo>
                    <a:cubicBezTo>
                      <a:pt x="835" y="435"/>
                      <a:pt x="1202" y="401"/>
                      <a:pt x="1435" y="401"/>
                    </a:cubicBezTo>
                    <a:cubicBezTo>
                      <a:pt x="1702" y="435"/>
                      <a:pt x="2036" y="468"/>
                      <a:pt x="2269" y="635"/>
                    </a:cubicBezTo>
                    <a:cubicBezTo>
                      <a:pt x="2503" y="835"/>
                      <a:pt x="2336" y="1068"/>
                      <a:pt x="2169" y="1268"/>
                    </a:cubicBezTo>
                    <a:cubicBezTo>
                      <a:pt x="2041" y="1422"/>
                      <a:pt x="2188" y="1635"/>
                      <a:pt x="2339" y="1635"/>
                    </a:cubicBezTo>
                    <a:cubicBezTo>
                      <a:pt x="2385" y="1635"/>
                      <a:pt x="2430" y="1615"/>
                      <a:pt x="2469" y="1569"/>
                    </a:cubicBezTo>
                    <a:cubicBezTo>
                      <a:pt x="2769" y="1235"/>
                      <a:pt x="2936" y="801"/>
                      <a:pt x="2603" y="401"/>
                    </a:cubicBezTo>
                    <a:cubicBezTo>
                      <a:pt x="2336" y="101"/>
                      <a:pt x="1835" y="1"/>
                      <a:pt x="1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510;p50">
                <a:extLst>
                  <a:ext uri="{FF2B5EF4-FFF2-40B4-BE49-F238E27FC236}">
                    <a16:creationId xmlns:a16="http://schemas.microsoft.com/office/drawing/2014/main" id="{DEC76DB9-E65B-6E48-2CD5-1EC77227F167}"/>
                  </a:ext>
                </a:extLst>
              </p:cNvPr>
              <p:cNvSpPr/>
              <p:nvPr/>
            </p:nvSpPr>
            <p:spPr>
              <a:xfrm>
                <a:off x="2329325" y="1414125"/>
                <a:ext cx="90100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92" extrusionOk="0">
                    <a:moveTo>
                      <a:pt x="1544" y="1"/>
                    </a:moveTo>
                    <a:cubicBezTo>
                      <a:pt x="935" y="1"/>
                      <a:pt x="358" y="221"/>
                      <a:pt x="1" y="728"/>
                    </a:cubicBezTo>
                    <a:cubicBezTo>
                      <a:pt x="1" y="794"/>
                      <a:pt x="1" y="828"/>
                      <a:pt x="34" y="861"/>
                    </a:cubicBezTo>
                    <a:cubicBezTo>
                      <a:pt x="524" y="1498"/>
                      <a:pt x="1158" y="1791"/>
                      <a:pt x="1792" y="1791"/>
                    </a:cubicBezTo>
                    <a:cubicBezTo>
                      <a:pt x="2451" y="1791"/>
                      <a:pt x="3110" y="1473"/>
                      <a:pt x="3603" y="894"/>
                    </a:cubicBezTo>
                    <a:cubicBezTo>
                      <a:pt x="3105" y="340"/>
                      <a:pt x="2299" y="1"/>
                      <a:pt x="1544" y="1"/>
                    </a:cubicBezTo>
                    <a:close/>
                  </a:path>
                </a:pathLst>
              </a:custGeom>
              <a:solidFill>
                <a:srgbClr val="78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8"/>
          <p:cNvSpPr txBox="1">
            <a:spLocks noGrp="1"/>
          </p:cNvSpPr>
          <p:nvPr>
            <p:ph type="title"/>
          </p:nvPr>
        </p:nvSpPr>
        <p:spPr>
          <a:xfrm>
            <a:off x="796931" y="113877"/>
            <a:ext cx="7245558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MAHASISWA</a:t>
            </a:r>
            <a:endParaRPr dirty="0"/>
          </a:p>
        </p:txBody>
      </p:sp>
      <p:grpSp>
        <p:nvGrpSpPr>
          <p:cNvPr id="890" name="Google Shape;890;p38"/>
          <p:cNvGrpSpPr/>
          <p:nvPr/>
        </p:nvGrpSpPr>
        <p:grpSpPr>
          <a:xfrm>
            <a:off x="8110663" y="1530825"/>
            <a:ext cx="467750" cy="752700"/>
            <a:chOff x="2170238" y="239775"/>
            <a:chExt cx="467750" cy="752700"/>
          </a:xfrm>
        </p:grpSpPr>
        <p:sp>
          <p:nvSpPr>
            <p:cNvPr id="891" name="Google Shape;891;p38"/>
            <p:cNvSpPr/>
            <p:nvPr/>
          </p:nvSpPr>
          <p:spPr>
            <a:xfrm rot="10800000" flipH="1">
              <a:off x="2333188" y="5564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 rot="10800000" flipH="1">
              <a:off x="2524413" y="901625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 rot="10800000" flipH="1">
              <a:off x="2543313" y="2397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80;p38">
            <a:extLst>
              <a:ext uri="{FF2B5EF4-FFF2-40B4-BE49-F238E27FC236}">
                <a16:creationId xmlns:a16="http://schemas.microsoft.com/office/drawing/2014/main" id="{594FEBD5-E74C-E246-5A64-3EF9FEC23009}"/>
              </a:ext>
            </a:extLst>
          </p:cNvPr>
          <p:cNvSpPr/>
          <p:nvPr/>
        </p:nvSpPr>
        <p:spPr>
          <a:xfrm rot="-1811405">
            <a:off x="408901" y="170954"/>
            <a:ext cx="1230735" cy="449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Picture 5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6A1661-1D11-D9D2-EEBA-3EE4BB339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3" y="1266074"/>
            <a:ext cx="7267388" cy="3713181"/>
          </a:xfrm>
          <a:prstGeom prst="rect">
            <a:avLst/>
          </a:prstGeom>
        </p:spPr>
      </p:pic>
      <p:grpSp>
        <p:nvGrpSpPr>
          <p:cNvPr id="58" name="Google Shape;895;p38">
            <a:extLst>
              <a:ext uri="{FF2B5EF4-FFF2-40B4-BE49-F238E27FC236}">
                <a16:creationId xmlns:a16="http://schemas.microsoft.com/office/drawing/2014/main" id="{8C81B986-4938-9E50-4F15-04CBA2D08EE1}"/>
              </a:ext>
            </a:extLst>
          </p:cNvPr>
          <p:cNvGrpSpPr/>
          <p:nvPr/>
        </p:nvGrpSpPr>
        <p:grpSpPr>
          <a:xfrm>
            <a:off x="7795150" y="2432535"/>
            <a:ext cx="1236175" cy="2493850"/>
            <a:chOff x="-1529650" y="1652700"/>
            <a:chExt cx="2050797" cy="3968674"/>
          </a:xfrm>
        </p:grpSpPr>
        <p:sp>
          <p:nvSpPr>
            <p:cNvPr id="59" name="Google Shape;896;p38">
              <a:extLst>
                <a:ext uri="{FF2B5EF4-FFF2-40B4-BE49-F238E27FC236}">
                  <a16:creationId xmlns:a16="http://schemas.microsoft.com/office/drawing/2014/main" id="{7501A5CA-4922-0226-5DAE-E253F3A8ADA1}"/>
                </a:ext>
              </a:extLst>
            </p:cNvPr>
            <p:cNvSpPr/>
            <p:nvPr/>
          </p:nvSpPr>
          <p:spPr>
            <a:xfrm>
              <a:off x="-1182179" y="2576320"/>
              <a:ext cx="530537" cy="553462"/>
            </a:xfrm>
            <a:custGeom>
              <a:avLst/>
              <a:gdLst/>
              <a:ahLst/>
              <a:cxnLst/>
              <a:rect l="l" t="t" r="r" b="b"/>
              <a:pathLst>
                <a:path w="17449" h="18203" extrusionOk="0">
                  <a:moveTo>
                    <a:pt x="9742" y="0"/>
                  </a:moveTo>
                  <a:cubicBezTo>
                    <a:pt x="9220" y="0"/>
                    <a:pt x="8765" y="215"/>
                    <a:pt x="8421" y="725"/>
                  </a:cubicBezTo>
                  <a:cubicBezTo>
                    <a:pt x="6202" y="4007"/>
                    <a:pt x="1" y="7716"/>
                    <a:pt x="1" y="7716"/>
                  </a:cubicBezTo>
                  <a:cubicBezTo>
                    <a:pt x="852" y="10360"/>
                    <a:pt x="3101" y="11606"/>
                    <a:pt x="3101" y="11606"/>
                  </a:cubicBezTo>
                  <a:lnTo>
                    <a:pt x="5655" y="10178"/>
                  </a:lnTo>
                  <a:lnTo>
                    <a:pt x="4196" y="12670"/>
                  </a:lnTo>
                  <a:cubicBezTo>
                    <a:pt x="5800" y="14387"/>
                    <a:pt x="7534" y="15426"/>
                    <a:pt x="7975" y="15426"/>
                  </a:cubicBezTo>
                  <a:cubicBezTo>
                    <a:pt x="8011" y="15426"/>
                    <a:pt x="8038" y="15419"/>
                    <a:pt x="8056" y="15406"/>
                  </a:cubicBezTo>
                  <a:cubicBezTo>
                    <a:pt x="8329" y="15223"/>
                    <a:pt x="10700" y="11607"/>
                    <a:pt x="10700" y="11606"/>
                  </a:cubicBezTo>
                  <a:lnTo>
                    <a:pt x="10700" y="11606"/>
                  </a:lnTo>
                  <a:lnTo>
                    <a:pt x="9393" y="16622"/>
                  </a:lnTo>
                  <a:cubicBezTo>
                    <a:pt x="11703" y="18172"/>
                    <a:pt x="14196" y="18202"/>
                    <a:pt x="14196" y="18202"/>
                  </a:cubicBezTo>
                  <a:cubicBezTo>
                    <a:pt x="14652" y="14798"/>
                    <a:pt x="17235" y="6621"/>
                    <a:pt x="17448" y="6378"/>
                  </a:cubicBezTo>
                  <a:cubicBezTo>
                    <a:pt x="17448" y="6378"/>
                    <a:pt x="12589" y="0"/>
                    <a:pt x="9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7;p38">
              <a:extLst>
                <a:ext uri="{FF2B5EF4-FFF2-40B4-BE49-F238E27FC236}">
                  <a16:creationId xmlns:a16="http://schemas.microsoft.com/office/drawing/2014/main" id="{969E89E1-4CF9-93CA-1027-BB120EFBCD6C}"/>
                </a:ext>
              </a:extLst>
            </p:cNvPr>
            <p:cNvSpPr/>
            <p:nvPr/>
          </p:nvSpPr>
          <p:spPr>
            <a:xfrm>
              <a:off x="-488088" y="3907918"/>
              <a:ext cx="609043" cy="1701859"/>
            </a:xfrm>
            <a:custGeom>
              <a:avLst/>
              <a:gdLst/>
              <a:ahLst/>
              <a:cxnLst/>
              <a:rect l="l" t="t" r="r" b="b"/>
              <a:pathLst>
                <a:path w="20031" h="55973" extrusionOk="0">
                  <a:moveTo>
                    <a:pt x="14803" y="0"/>
                  </a:moveTo>
                  <a:lnTo>
                    <a:pt x="0" y="2098"/>
                  </a:lnTo>
                  <a:lnTo>
                    <a:pt x="4377" y="51582"/>
                  </a:lnTo>
                  <a:cubicBezTo>
                    <a:pt x="3196" y="55199"/>
                    <a:pt x="5263" y="55892"/>
                    <a:pt x="7021" y="55892"/>
                  </a:cubicBezTo>
                  <a:cubicBezTo>
                    <a:pt x="8114" y="55892"/>
                    <a:pt x="9088" y="55624"/>
                    <a:pt x="9088" y="55624"/>
                  </a:cubicBezTo>
                  <a:cubicBezTo>
                    <a:pt x="9088" y="55624"/>
                    <a:pt x="12476" y="55972"/>
                    <a:pt x="15481" y="55972"/>
                  </a:cubicBezTo>
                  <a:cubicBezTo>
                    <a:pt x="17878" y="55972"/>
                    <a:pt x="20031" y="55751"/>
                    <a:pt x="20031" y="54955"/>
                  </a:cubicBezTo>
                  <a:cubicBezTo>
                    <a:pt x="20031" y="53162"/>
                    <a:pt x="10487" y="49940"/>
                    <a:pt x="10487" y="49940"/>
                  </a:cubicBezTo>
                  <a:cubicBezTo>
                    <a:pt x="12006" y="37782"/>
                    <a:pt x="14803" y="1"/>
                    <a:pt x="14803" y="0"/>
                  </a:cubicBez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98;p38">
              <a:extLst>
                <a:ext uri="{FF2B5EF4-FFF2-40B4-BE49-F238E27FC236}">
                  <a16:creationId xmlns:a16="http://schemas.microsoft.com/office/drawing/2014/main" id="{593A3321-FC4D-1DD4-D5B6-669C80E885C6}"/>
                </a:ext>
              </a:extLst>
            </p:cNvPr>
            <p:cNvSpPr/>
            <p:nvPr/>
          </p:nvSpPr>
          <p:spPr>
            <a:xfrm>
              <a:off x="-1087892" y="3714297"/>
              <a:ext cx="550665" cy="1894049"/>
            </a:xfrm>
            <a:custGeom>
              <a:avLst/>
              <a:gdLst/>
              <a:ahLst/>
              <a:cxnLst/>
              <a:rect l="l" t="t" r="r" b="b"/>
              <a:pathLst>
                <a:path w="18111" h="62294" extrusionOk="0">
                  <a:moveTo>
                    <a:pt x="17186" y="1"/>
                  </a:moveTo>
                  <a:cubicBezTo>
                    <a:pt x="14212" y="1"/>
                    <a:pt x="4894" y="6368"/>
                    <a:pt x="4894" y="6368"/>
                  </a:cubicBezTo>
                  <a:cubicBezTo>
                    <a:pt x="4894" y="6368"/>
                    <a:pt x="7690" y="44150"/>
                    <a:pt x="9241" y="56308"/>
                  </a:cubicBezTo>
                  <a:cubicBezTo>
                    <a:pt x="9241" y="56308"/>
                    <a:pt x="0" y="59469"/>
                    <a:pt x="0" y="61263"/>
                  </a:cubicBezTo>
                  <a:cubicBezTo>
                    <a:pt x="0" y="62074"/>
                    <a:pt x="2248" y="62293"/>
                    <a:pt x="4674" y="62293"/>
                  </a:cubicBezTo>
                  <a:cubicBezTo>
                    <a:pt x="7519" y="62293"/>
                    <a:pt x="10608" y="61992"/>
                    <a:pt x="10608" y="61992"/>
                  </a:cubicBezTo>
                  <a:cubicBezTo>
                    <a:pt x="10608" y="61992"/>
                    <a:pt x="11587" y="62260"/>
                    <a:pt x="12684" y="62260"/>
                  </a:cubicBezTo>
                  <a:cubicBezTo>
                    <a:pt x="14448" y="62260"/>
                    <a:pt x="16519" y="61567"/>
                    <a:pt x="15320" y="57950"/>
                  </a:cubicBezTo>
                  <a:cubicBezTo>
                    <a:pt x="15320" y="57950"/>
                    <a:pt x="17083" y="24879"/>
                    <a:pt x="18086" y="836"/>
                  </a:cubicBezTo>
                  <a:cubicBezTo>
                    <a:pt x="18111" y="247"/>
                    <a:pt x="17771" y="1"/>
                    <a:pt x="17186" y="1"/>
                  </a:cubicBez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9;p38">
              <a:extLst>
                <a:ext uri="{FF2B5EF4-FFF2-40B4-BE49-F238E27FC236}">
                  <a16:creationId xmlns:a16="http://schemas.microsoft.com/office/drawing/2014/main" id="{11FBBDFD-2043-111E-B35D-93FD2BFDB379}"/>
                </a:ext>
              </a:extLst>
            </p:cNvPr>
            <p:cNvSpPr/>
            <p:nvPr/>
          </p:nvSpPr>
          <p:spPr>
            <a:xfrm>
              <a:off x="-1107321" y="5489203"/>
              <a:ext cx="136823" cy="105384"/>
            </a:xfrm>
            <a:custGeom>
              <a:avLst/>
              <a:gdLst/>
              <a:ahLst/>
              <a:cxnLst/>
              <a:rect l="l" t="t" r="r" b="b"/>
              <a:pathLst>
                <a:path w="4500" h="3466" extrusionOk="0">
                  <a:moveTo>
                    <a:pt x="3831" y="0"/>
                  </a:moveTo>
                  <a:cubicBezTo>
                    <a:pt x="913" y="1337"/>
                    <a:pt x="1" y="2614"/>
                    <a:pt x="1" y="2614"/>
                  </a:cubicBezTo>
                  <a:cubicBezTo>
                    <a:pt x="1" y="2614"/>
                    <a:pt x="153" y="3009"/>
                    <a:pt x="4226" y="3465"/>
                  </a:cubicBezTo>
                  <a:cubicBezTo>
                    <a:pt x="4500" y="2249"/>
                    <a:pt x="4348" y="1034"/>
                    <a:pt x="3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00;p38">
              <a:extLst>
                <a:ext uri="{FF2B5EF4-FFF2-40B4-BE49-F238E27FC236}">
                  <a16:creationId xmlns:a16="http://schemas.microsoft.com/office/drawing/2014/main" id="{E260A9E6-EF05-3D6F-1DF3-F55DAA456CBD}"/>
                </a:ext>
              </a:extLst>
            </p:cNvPr>
            <p:cNvSpPr/>
            <p:nvPr/>
          </p:nvSpPr>
          <p:spPr>
            <a:xfrm>
              <a:off x="-990869" y="5446666"/>
              <a:ext cx="389123" cy="161815"/>
            </a:xfrm>
            <a:custGeom>
              <a:avLst/>
              <a:gdLst/>
              <a:ahLst/>
              <a:cxnLst/>
              <a:rect l="l" t="t" r="r" b="b"/>
              <a:pathLst>
                <a:path w="12798" h="5322" extrusionOk="0">
                  <a:moveTo>
                    <a:pt x="3952" y="1"/>
                  </a:moveTo>
                  <a:cubicBezTo>
                    <a:pt x="2341" y="426"/>
                    <a:pt x="1034" y="913"/>
                    <a:pt x="1" y="1399"/>
                  </a:cubicBezTo>
                  <a:cubicBezTo>
                    <a:pt x="518" y="2433"/>
                    <a:pt x="670" y="3648"/>
                    <a:pt x="396" y="4864"/>
                  </a:cubicBezTo>
                  <a:cubicBezTo>
                    <a:pt x="1460" y="4986"/>
                    <a:pt x="2767" y="5107"/>
                    <a:pt x="4408" y="5229"/>
                  </a:cubicBezTo>
                  <a:cubicBezTo>
                    <a:pt x="5343" y="5293"/>
                    <a:pt x="6172" y="5321"/>
                    <a:pt x="6909" y="5321"/>
                  </a:cubicBezTo>
                  <a:cubicBezTo>
                    <a:pt x="12476" y="5321"/>
                    <a:pt x="12737" y="3709"/>
                    <a:pt x="12737" y="3709"/>
                  </a:cubicBezTo>
                  <a:cubicBezTo>
                    <a:pt x="12797" y="1673"/>
                    <a:pt x="12281" y="457"/>
                    <a:pt x="12311" y="366"/>
                  </a:cubicBezTo>
                  <a:lnTo>
                    <a:pt x="12311" y="366"/>
                  </a:lnTo>
                  <a:cubicBezTo>
                    <a:pt x="11171" y="972"/>
                    <a:pt x="9968" y="1185"/>
                    <a:pt x="8842" y="1185"/>
                  </a:cubicBezTo>
                  <a:cubicBezTo>
                    <a:pt x="6186" y="1185"/>
                    <a:pt x="3952" y="1"/>
                    <a:pt x="3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01;p38">
              <a:extLst>
                <a:ext uri="{FF2B5EF4-FFF2-40B4-BE49-F238E27FC236}">
                  <a16:creationId xmlns:a16="http://schemas.microsoft.com/office/drawing/2014/main" id="{58DA1C99-8A8B-C0E5-C276-0899EA9311FA}"/>
                </a:ext>
              </a:extLst>
            </p:cNvPr>
            <p:cNvSpPr/>
            <p:nvPr/>
          </p:nvSpPr>
          <p:spPr>
            <a:xfrm>
              <a:off x="-1111912" y="5559440"/>
              <a:ext cx="508311" cy="61935"/>
            </a:xfrm>
            <a:custGeom>
              <a:avLst/>
              <a:gdLst/>
              <a:ahLst/>
              <a:cxnLst/>
              <a:rect l="l" t="t" r="r" b="b"/>
              <a:pathLst>
                <a:path w="16718" h="2037" extrusionOk="0">
                  <a:moveTo>
                    <a:pt x="16718" y="0"/>
                  </a:moveTo>
                  <a:lnTo>
                    <a:pt x="16718" y="0"/>
                  </a:lnTo>
                  <a:cubicBezTo>
                    <a:pt x="14748" y="493"/>
                    <a:pt x="11692" y="1044"/>
                    <a:pt x="7866" y="1044"/>
                  </a:cubicBezTo>
                  <a:cubicBezTo>
                    <a:pt x="5553" y="1044"/>
                    <a:pt x="2958" y="842"/>
                    <a:pt x="152" y="304"/>
                  </a:cubicBezTo>
                  <a:cubicBezTo>
                    <a:pt x="0" y="790"/>
                    <a:pt x="61" y="1125"/>
                    <a:pt x="61" y="1125"/>
                  </a:cubicBezTo>
                  <a:cubicBezTo>
                    <a:pt x="61" y="1125"/>
                    <a:pt x="942" y="2037"/>
                    <a:pt x="7964" y="2037"/>
                  </a:cubicBezTo>
                  <a:cubicBezTo>
                    <a:pt x="14256" y="2037"/>
                    <a:pt x="16566" y="1246"/>
                    <a:pt x="16566" y="1246"/>
                  </a:cubicBezTo>
                  <a:cubicBezTo>
                    <a:pt x="16626" y="790"/>
                    <a:pt x="16687" y="395"/>
                    <a:pt x="16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02;p38">
              <a:extLst>
                <a:ext uri="{FF2B5EF4-FFF2-40B4-BE49-F238E27FC236}">
                  <a16:creationId xmlns:a16="http://schemas.microsoft.com/office/drawing/2014/main" id="{2B64C0C1-8300-7AF9-4FF3-D0CD4D1AF09D}"/>
                </a:ext>
              </a:extLst>
            </p:cNvPr>
            <p:cNvSpPr/>
            <p:nvPr/>
          </p:nvSpPr>
          <p:spPr>
            <a:xfrm>
              <a:off x="-940031" y="3984630"/>
              <a:ext cx="912211" cy="1482487"/>
            </a:xfrm>
            <a:custGeom>
              <a:avLst/>
              <a:gdLst/>
              <a:ahLst/>
              <a:cxnLst/>
              <a:rect l="l" t="t" r="r" b="b"/>
              <a:pathLst>
                <a:path w="30002" h="48758" extrusionOk="0">
                  <a:moveTo>
                    <a:pt x="30001" y="0"/>
                  </a:moveTo>
                  <a:lnTo>
                    <a:pt x="1" y="851"/>
                  </a:lnTo>
                  <a:cubicBezTo>
                    <a:pt x="1" y="40487"/>
                    <a:pt x="1946" y="47812"/>
                    <a:pt x="1946" y="47812"/>
                  </a:cubicBezTo>
                  <a:cubicBezTo>
                    <a:pt x="2681" y="48205"/>
                    <a:pt x="3989" y="48337"/>
                    <a:pt x="5424" y="48337"/>
                  </a:cubicBezTo>
                  <a:cubicBezTo>
                    <a:pt x="8436" y="48337"/>
                    <a:pt x="12007" y="47752"/>
                    <a:pt x="12007" y="47752"/>
                  </a:cubicBezTo>
                  <a:lnTo>
                    <a:pt x="15138" y="10699"/>
                  </a:lnTo>
                  <a:lnTo>
                    <a:pt x="17600" y="47812"/>
                  </a:lnTo>
                  <a:cubicBezTo>
                    <a:pt x="17600" y="47812"/>
                    <a:pt x="22098" y="48758"/>
                    <a:pt x="25142" y="48758"/>
                  </a:cubicBezTo>
                  <a:cubicBezTo>
                    <a:pt x="26664" y="48758"/>
                    <a:pt x="27823" y="48522"/>
                    <a:pt x="27873" y="47812"/>
                  </a:cubicBezTo>
                  <a:cubicBezTo>
                    <a:pt x="29576" y="25654"/>
                    <a:pt x="30001" y="0"/>
                    <a:pt x="30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03;p38">
              <a:extLst>
                <a:ext uri="{FF2B5EF4-FFF2-40B4-BE49-F238E27FC236}">
                  <a16:creationId xmlns:a16="http://schemas.microsoft.com/office/drawing/2014/main" id="{37D5CE46-B3D2-74E9-77D8-628915ADA2C5}"/>
                </a:ext>
              </a:extLst>
            </p:cNvPr>
            <p:cNvSpPr/>
            <p:nvPr/>
          </p:nvSpPr>
          <p:spPr>
            <a:xfrm>
              <a:off x="-497331" y="3987397"/>
              <a:ext cx="32381" cy="37003"/>
            </a:xfrm>
            <a:custGeom>
              <a:avLst/>
              <a:gdLst/>
              <a:ahLst/>
              <a:cxnLst/>
              <a:rect l="l" t="t" r="r" b="b"/>
              <a:pathLst>
                <a:path w="1065" h="1217" extrusionOk="0">
                  <a:moveTo>
                    <a:pt x="547" y="0"/>
                  </a:moveTo>
                  <a:cubicBezTo>
                    <a:pt x="243" y="31"/>
                    <a:pt x="0" y="274"/>
                    <a:pt x="0" y="608"/>
                  </a:cubicBezTo>
                  <a:cubicBezTo>
                    <a:pt x="0" y="943"/>
                    <a:pt x="243" y="1216"/>
                    <a:pt x="547" y="1216"/>
                  </a:cubicBezTo>
                  <a:cubicBezTo>
                    <a:pt x="851" y="1216"/>
                    <a:pt x="1064" y="943"/>
                    <a:pt x="1064" y="608"/>
                  </a:cubicBezTo>
                  <a:cubicBezTo>
                    <a:pt x="1064" y="27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35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04;p38">
              <a:extLst>
                <a:ext uri="{FF2B5EF4-FFF2-40B4-BE49-F238E27FC236}">
                  <a16:creationId xmlns:a16="http://schemas.microsoft.com/office/drawing/2014/main" id="{9422F012-BE13-FD1F-BB72-1C61B13351D7}"/>
                </a:ext>
              </a:extLst>
            </p:cNvPr>
            <p:cNvSpPr/>
            <p:nvPr/>
          </p:nvSpPr>
          <p:spPr>
            <a:xfrm>
              <a:off x="-1969" y="5489203"/>
              <a:ext cx="135880" cy="105384"/>
            </a:xfrm>
            <a:custGeom>
              <a:avLst/>
              <a:gdLst/>
              <a:ahLst/>
              <a:cxnLst/>
              <a:rect l="l" t="t" r="r" b="b"/>
              <a:pathLst>
                <a:path w="4469" h="3466" extrusionOk="0">
                  <a:moveTo>
                    <a:pt x="639" y="0"/>
                  </a:moveTo>
                  <a:cubicBezTo>
                    <a:pt x="152" y="1034"/>
                    <a:pt x="0" y="2249"/>
                    <a:pt x="243" y="3465"/>
                  </a:cubicBezTo>
                  <a:cubicBezTo>
                    <a:pt x="4347" y="3009"/>
                    <a:pt x="4468" y="2614"/>
                    <a:pt x="4468" y="2614"/>
                  </a:cubicBezTo>
                  <a:cubicBezTo>
                    <a:pt x="4468" y="2614"/>
                    <a:pt x="3587" y="1337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05;p38">
              <a:extLst>
                <a:ext uri="{FF2B5EF4-FFF2-40B4-BE49-F238E27FC236}">
                  <a16:creationId xmlns:a16="http://schemas.microsoft.com/office/drawing/2014/main" id="{DFFABAC6-D91A-CB43-C7F3-DBDD2471AC86}"/>
                </a:ext>
              </a:extLst>
            </p:cNvPr>
            <p:cNvSpPr/>
            <p:nvPr/>
          </p:nvSpPr>
          <p:spPr>
            <a:xfrm>
              <a:off x="-370724" y="5446666"/>
              <a:ext cx="388181" cy="161815"/>
            </a:xfrm>
            <a:custGeom>
              <a:avLst/>
              <a:gdLst/>
              <a:ahLst/>
              <a:cxnLst/>
              <a:rect l="l" t="t" r="r" b="b"/>
              <a:pathLst>
                <a:path w="12767" h="5322" extrusionOk="0">
                  <a:moveTo>
                    <a:pt x="8846" y="1"/>
                  </a:moveTo>
                  <a:cubicBezTo>
                    <a:pt x="8846" y="1"/>
                    <a:pt x="6597" y="1185"/>
                    <a:pt x="3943" y="1185"/>
                  </a:cubicBezTo>
                  <a:cubicBezTo>
                    <a:pt x="2817" y="1185"/>
                    <a:pt x="1618" y="972"/>
                    <a:pt x="487" y="366"/>
                  </a:cubicBezTo>
                  <a:cubicBezTo>
                    <a:pt x="487" y="457"/>
                    <a:pt x="0" y="1673"/>
                    <a:pt x="61" y="3709"/>
                  </a:cubicBezTo>
                  <a:cubicBezTo>
                    <a:pt x="61" y="3709"/>
                    <a:pt x="322" y="5321"/>
                    <a:pt x="5889" y="5321"/>
                  </a:cubicBezTo>
                  <a:cubicBezTo>
                    <a:pt x="6625" y="5321"/>
                    <a:pt x="7455" y="5293"/>
                    <a:pt x="8390" y="5229"/>
                  </a:cubicBezTo>
                  <a:cubicBezTo>
                    <a:pt x="10031" y="5107"/>
                    <a:pt x="11338" y="4986"/>
                    <a:pt x="12402" y="4864"/>
                  </a:cubicBezTo>
                  <a:cubicBezTo>
                    <a:pt x="12128" y="3648"/>
                    <a:pt x="12280" y="2433"/>
                    <a:pt x="12767" y="1399"/>
                  </a:cubicBezTo>
                  <a:cubicBezTo>
                    <a:pt x="11733" y="913"/>
                    <a:pt x="10456" y="426"/>
                    <a:pt x="8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06;p38">
              <a:extLst>
                <a:ext uri="{FF2B5EF4-FFF2-40B4-BE49-F238E27FC236}">
                  <a16:creationId xmlns:a16="http://schemas.microsoft.com/office/drawing/2014/main" id="{C29C082B-4609-EF93-CA9B-5647847DC398}"/>
                </a:ext>
              </a:extLst>
            </p:cNvPr>
            <p:cNvSpPr/>
            <p:nvPr/>
          </p:nvSpPr>
          <p:spPr>
            <a:xfrm>
              <a:off x="-368869" y="5559440"/>
              <a:ext cx="507399" cy="61935"/>
            </a:xfrm>
            <a:custGeom>
              <a:avLst/>
              <a:gdLst/>
              <a:ahLst/>
              <a:cxnLst/>
              <a:rect l="l" t="t" r="r" b="b"/>
              <a:pathLst>
                <a:path w="16688" h="2037" extrusionOk="0">
                  <a:moveTo>
                    <a:pt x="0" y="0"/>
                  </a:moveTo>
                  <a:cubicBezTo>
                    <a:pt x="31" y="395"/>
                    <a:pt x="61" y="790"/>
                    <a:pt x="152" y="1246"/>
                  </a:cubicBezTo>
                  <a:cubicBezTo>
                    <a:pt x="152" y="1246"/>
                    <a:pt x="2462" y="2037"/>
                    <a:pt x="8724" y="2037"/>
                  </a:cubicBezTo>
                  <a:cubicBezTo>
                    <a:pt x="15745" y="2037"/>
                    <a:pt x="16657" y="1125"/>
                    <a:pt x="16657" y="1125"/>
                  </a:cubicBezTo>
                  <a:cubicBezTo>
                    <a:pt x="16657" y="1125"/>
                    <a:pt x="16687" y="790"/>
                    <a:pt x="16535" y="304"/>
                  </a:cubicBezTo>
                  <a:cubicBezTo>
                    <a:pt x="13741" y="842"/>
                    <a:pt x="11153" y="1044"/>
                    <a:pt x="8844" y="1044"/>
                  </a:cubicBezTo>
                  <a:cubicBezTo>
                    <a:pt x="5026" y="1044"/>
                    <a:pt x="1970" y="49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07;p38">
              <a:extLst>
                <a:ext uri="{FF2B5EF4-FFF2-40B4-BE49-F238E27FC236}">
                  <a16:creationId xmlns:a16="http://schemas.microsoft.com/office/drawing/2014/main" id="{A58E9BD7-879D-E976-1ED4-BA6B7CBA20DC}"/>
                </a:ext>
              </a:extLst>
            </p:cNvPr>
            <p:cNvSpPr/>
            <p:nvPr/>
          </p:nvSpPr>
          <p:spPr>
            <a:xfrm>
              <a:off x="-373491" y="3711986"/>
              <a:ext cx="157133" cy="205203"/>
            </a:xfrm>
            <a:custGeom>
              <a:avLst/>
              <a:gdLst/>
              <a:ahLst/>
              <a:cxnLst/>
              <a:rect l="l" t="t" r="r" b="b"/>
              <a:pathLst>
                <a:path w="5168" h="6749" fill="none" extrusionOk="0">
                  <a:moveTo>
                    <a:pt x="0" y="6748"/>
                  </a:moveTo>
                  <a:cubicBezTo>
                    <a:pt x="2067" y="4773"/>
                    <a:pt x="3800" y="2493"/>
                    <a:pt x="5167" y="0"/>
                  </a:cubicBezTo>
                </a:path>
              </a:pathLst>
            </a:custGeom>
            <a:noFill/>
            <a:ln w="4550" cap="flat" cmpd="sng">
              <a:solidFill>
                <a:srgbClr val="35343D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08;p38">
              <a:extLst>
                <a:ext uri="{FF2B5EF4-FFF2-40B4-BE49-F238E27FC236}">
                  <a16:creationId xmlns:a16="http://schemas.microsoft.com/office/drawing/2014/main" id="{4B70059F-EBED-E8BA-2CEC-9477663EECCB}"/>
                </a:ext>
              </a:extLst>
            </p:cNvPr>
            <p:cNvSpPr/>
            <p:nvPr/>
          </p:nvSpPr>
          <p:spPr>
            <a:xfrm>
              <a:off x="-241349" y="3675014"/>
              <a:ext cx="125725" cy="250476"/>
            </a:xfrm>
            <a:custGeom>
              <a:avLst/>
              <a:gdLst/>
              <a:ahLst/>
              <a:cxnLst/>
              <a:rect l="l" t="t" r="r" b="b"/>
              <a:pathLst>
                <a:path w="4135" h="8238" fill="none" extrusionOk="0">
                  <a:moveTo>
                    <a:pt x="1" y="8238"/>
                  </a:moveTo>
                  <a:cubicBezTo>
                    <a:pt x="2037" y="5897"/>
                    <a:pt x="3466" y="3040"/>
                    <a:pt x="4135" y="1"/>
                  </a:cubicBezTo>
                </a:path>
              </a:pathLst>
            </a:custGeom>
            <a:noFill/>
            <a:ln w="4550" cap="flat" cmpd="sng">
              <a:solidFill>
                <a:srgbClr val="35343D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09;p38">
              <a:extLst>
                <a:ext uri="{FF2B5EF4-FFF2-40B4-BE49-F238E27FC236}">
                  <a16:creationId xmlns:a16="http://schemas.microsoft.com/office/drawing/2014/main" id="{FBCAADEA-0072-3588-16DC-A1FCEFBF9425}"/>
                </a:ext>
              </a:extLst>
            </p:cNvPr>
            <p:cNvSpPr/>
            <p:nvPr/>
          </p:nvSpPr>
          <p:spPr>
            <a:xfrm>
              <a:off x="-261660" y="1968276"/>
              <a:ext cx="782807" cy="1565371"/>
            </a:xfrm>
            <a:custGeom>
              <a:avLst/>
              <a:gdLst/>
              <a:ahLst/>
              <a:cxnLst/>
              <a:rect l="l" t="t" r="r" b="b"/>
              <a:pathLst>
                <a:path w="25746" h="51484" extrusionOk="0">
                  <a:moveTo>
                    <a:pt x="21108" y="0"/>
                  </a:moveTo>
                  <a:cubicBezTo>
                    <a:pt x="19931" y="0"/>
                    <a:pt x="19818" y="5221"/>
                    <a:pt x="19818" y="5221"/>
                  </a:cubicBezTo>
                  <a:cubicBezTo>
                    <a:pt x="19818" y="5221"/>
                    <a:pt x="19393" y="692"/>
                    <a:pt x="18359" y="662"/>
                  </a:cubicBezTo>
                  <a:cubicBezTo>
                    <a:pt x="18356" y="662"/>
                    <a:pt x="18354" y="662"/>
                    <a:pt x="18351" y="662"/>
                  </a:cubicBezTo>
                  <a:cubicBezTo>
                    <a:pt x="17360" y="662"/>
                    <a:pt x="18055" y="6498"/>
                    <a:pt x="18055" y="6498"/>
                  </a:cubicBezTo>
                  <a:cubicBezTo>
                    <a:pt x="18055" y="6498"/>
                    <a:pt x="17303" y="4826"/>
                    <a:pt x="16648" y="4826"/>
                  </a:cubicBezTo>
                  <a:cubicBezTo>
                    <a:pt x="16512" y="4826"/>
                    <a:pt x="16381" y="4898"/>
                    <a:pt x="16262" y="5069"/>
                  </a:cubicBezTo>
                  <a:cubicBezTo>
                    <a:pt x="15563" y="6072"/>
                    <a:pt x="17630" y="10175"/>
                    <a:pt x="17630" y="10175"/>
                  </a:cubicBezTo>
                  <a:cubicBezTo>
                    <a:pt x="17630" y="10175"/>
                    <a:pt x="15502" y="18717"/>
                    <a:pt x="12645" y="24249"/>
                  </a:cubicBezTo>
                  <a:cubicBezTo>
                    <a:pt x="9271" y="30844"/>
                    <a:pt x="4620" y="34401"/>
                    <a:pt x="578" y="36316"/>
                  </a:cubicBezTo>
                  <a:lnTo>
                    <a:pt x="0" y="51483"/>
                  </a:lnTo>
                  <a:cubicBezTo>
                    <a:pt x="24560" y="42881"/>
                    <a:pt x="23800" y="10419"/>
                    <a:pt x="23800" y="10419"/>
                  </a:cubicBezTo>
                  <a:cubicBezTo>
                    <a:pt x="24560" y="8534"/>
                    <a:pt x="25745" y="2364"/>
                    <a:pt x="24925" y="2029"/>
                  </a:cubicBezTo>
                  <a:cubicBezTo>
                    <a:pt x="24890" y="2017"/>
                    <a:pt x="24856" y="2011"/>
                    <a:pt x="24821" y="2011"/>
                  </a:cubicBezTo>
                  <a:cubicBezTo>
                    <a:pt x="23981" y="2011"/>
                    <a:pt x="22888" y="5373"/>
                    <a:pt x="22888" y="5373"/>
                  </a:cubicBezTo>
                  <a:cubicBezTo>
                    <a:pt x="22888" y="5373"/>
                    <a:pt x="24013" y="844"/>
                    <a:pt x="23162" y="601"/>
                  </a:cubicBezTo>
                  <a:cubicBezTo>
                    <a:pt x="23139" y="593"/>
                    <a:pt x="23115" y="589"/>
                    <a:pt x="23092" y="589"/>
                  </a:cubicBezTo>
                  <a:cubicBezTo>
                    <a:pt x="22289" y="589"/>
                    <a:pt x="21399" y="5069"/>
                    <a:pt x="21399" y="5069"/>
                  </a:cubicBezTo>
                  <a:cubicBezTo>
                    <a:pt x="21399" y="5069"/>
                    <a:pt x="22007" y="297"/>
                    <a:pt x="21247" y="23"/>
                  </a:cubicBezTo>
                  <a:cubicBezTo>
                    <a:pt x="21199" y="8"/>
                    <a:pt x="21153" y="0"/>
                    <a:pt x="21108" y="0"/>
                  </a:cubicBez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10;p38">
              <a:extLst>
                <a:ext uri="{FF2B5EF4-FFF2-40B4-BE49-F238E27FC236}">
                  <a16:creationId xmlns:a16="http://schemas.microsoft.com/office/drawing/2014/main" id="{88B13D47-ED2D-1468-8730-29BAAE0BA26F}"/>
                </a:ext>
              </a:extLst>
            </p:cNvPr>
            <p:cNvSpPr/>
            <p:nvPr/>
          </p:nvSpPr>
          <p:spPr>
            <a:xfrm>
              <a:off x="-1529650" y="1968276"/>
              <a:ext cx="782807" cy="1565371"/>
            </a:xfrm>
            <a:custGeom>
              <a:avLst/>
              <a:gdLst/>
              <a:ahLst/>
              <a:cxnLst/>
              <a:rect l="l" t="t" r="r" b="b"/>
              <a:pathLst>
                <a:path w="25746" h="51484" extrusionOk="0">
                  <a:moveTo>
                    <a:pt x="4637" y="0"/>
                  </a:moveTo>
                  <a:cubicBezTo>
                    <a:pt x="4592" y="0"/>
                    <a:pt x="4546" y="8"/>
                    <a:pt x="4499" y="23"/>
                  </a:cubicBezTo>
                  <a:cubicBezTo>
                    <a:pt x="3739" y="297"/>
                    <a:pt x="4347" y="5069"/>
                    <a:pt x="4347" y="5069"/>
                  </a:cubicBezTo>
                  <a:cubicBezTo>
                    <a:pt x="4347" y="5069"/>
                    <a:pt x="3457" y="589"/>
                    <a:pt x="2625" y="589"/>
                  </a:cubicBezTo>
                  <a:cubicBezTo>
                    <a:pt x="2601" y="589"/>
                    <a:pt x="2577" y="593"/>
                    <a:pt x="2553" y="601"/>
                  </a:cubicBezTo>
                  <a:cubicBezTo>
                    <a:pt x="1733" y="844"/>
                    <a:pt x="2827" y="5373"/>
                    <a:pt x="2827" y="5373"/>
                  </a:cubicBezTo>
                  <a:cubicBezTo>
                    <a:pt x="2827" y="5373"/>
                    <a:pt x="1762" y="2011"/>
                    <a:pt x="924" y="2011"/>
                  </a:cubicBezTo>
                  <a:cubicBezTo>
                    <a:pt x="889" y="2011"/>
                    <a:pt x="855" y="2017"/>
                    <a:pt x="821" y="2029"/>
                  </a:cubicBezTo>
                  <a:cubicBezTo>
                    <a:pt x="0" y="2364"/>
                    <a:pt x="1186" y="8534"/>
                    <a:pt x="1945" y="10419"/>
                  </a:cubicBezTo>
                  <a:cubicBezTo>
                    <a:pt x="1945" y="10419"/>
                    <a:pt x="1186" y="42881"/>
                    <a:pt x="25745" y="51483"/>
                  </a:cubicBezTo>
                  <a:lnTo>
                    <a:pt x="21794" y="35069"/>
                  </a:lnTo>
                  <a:cubicBezTo>
                    <a:pt x="17721" y="33155"/>
                    <a:pt x="16475" y="30844"/>
                    <a:pt x="13070" y="24249"/>
                  </a:cubicBezTo>
                  <a:cubicBezTo>
                    <a:pt x="10244" y="18717"/>
                    <a:pt x="8116" y="10175"/>
                    <a:pt x="8116" y="10175"/>
                  </a:cubicBezTo>
                  <a:cubicBezTo>
                    <a:pt x="8116" y="10175"/>
                    <a:pt x="10183" y="6072"/>
                    <a:pt x="9484" y="5069"/>
                  </a:cubicBezTo>
                  <a:cubicBezTo>
                    <a:pt x="9364" y="4898"/>
                    <a:pt x="9233" y="4826"/>
                    <a:pt x="9098" y="4826"/>
                  </a:cubicBezTo>
                  <a:cubicBezTo>
                    <a:pt x="8442" y="4826"/>
                    <a:pt x="7690" y="6498"/>
                    <a:pt x="7690" y="6498"/>
                  </a:cubicBezTo>
                  <a:cubicBezTo>
                    <a:pt x="7690" y="6498"/>
                    <a:pt x="8386" y="662"/>
                    <a:pt x="7364" y="662"/>
                  </a:cubicBezTo>
                  <a:cubicBezTo>
                    <a:pt x="7361" y="662"/>
                    <a:pt x="7359" y="662"/>
                    <a:pt x="7356" y="662"/>
                  </a:cubicBezTo>
                  <a:cubicBezTo>
                    <a:pt x="6353" y="692"/>
                    <a:pt x="5927" y="5221"/>
                    <a:pt x="5927" y="5221"/>
                  </a:cubicBezTo>
                  <a:cubicBezTo>
                    <a:pt x="5927" y="5221"/>
                    <a:pt x="5814" y="0"/>
                    <a:pt x="4637" y="0"/>
                  </a:cubicBez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11;p38">
              <a:extLst>
                <a:ext uri="{FF2B5EF4-FFF2-40B4-BE49-F238E27FC236}">
                  <a16:creationId xmlns:a16="http://schemas.microsoft.com/office/drawing/2014/main" id="{6A5C4442-0967-EB9D-B067-F6D4F4F7BE66}"/>
                </a:ext>
              </a:extLst>
            </p:cNvPr>
            <p:cNvSpPr/>
            <p:nvPr/>
          </p:nvSpPr>
          <p:spPr>
            <a:xfrm>
              <a:off x="-1246851" y="2947021"/>
              <a:ext cx="1467619" cy="1202305"/>
            </a:xfrm>
            <a:custGeom>
              <a:avLst/>
              <a:gdLst/>
              <a:ahLst/>
              <a:cxnLst/>
              <a:rect l="l" t="t" r="r" b="b"/>
              <a:pathLst>
                <a:path w="48269" h="39543" extrusionOk="0">
                  <a:moveTo>
                    <a:pt x="8483" y="1"/>
                  </a:moveTo>
                  <a:cubicBezTo>
                    <a:pt x="4379" y="1"/>
                    <a:pt x="0" y="8016"/>
                    <a:pt x="0" y="8016"/>
                  </a:cubicBezTo>
                  <a:cubicBezTo>
                    <a:pt x="0" y="8016"/>
                    <a:pt x="2766" y="13943"/>
                    <a:pt x="9757" y="17621"/>
                  </a:cubicBezTo>
                  <a:lnTo>
                    <a:pt x="8511" y="35615"/>
                  </a:lnTo>
                  <a:cubicBezTo>
                    <a:pt x="8511" y="35615"/>
                    <a:pt x="15096" y="39543"/>
                    <a:pt x="24919" y="39543"/>
                  </a:cubicBezTo>
                  <a:cubicBezTo>
                    <a:pt x="29915" y="39543"/>
                    <a:pt x="35747" y="38527"/>
                    <a:pt x="41977" y="35464"/>
                  </a:cubicBezTo>
                  <a:lnTo>
                    <a:pt x="37904" y="16831"/>
                  </a:lnTo>
                  <a:cubicBezTo>
                    <a:pt x="44895" y="13153"/>
                    <a:pt x="48269" y="8016"/>
                    <a:pt x="48269" y="8016"/>
                  </a:cubicBezTo>
                  <a:cubicBezTo>
                    <a:pt x="48269" y="8016"/>
                    <a:pt x="43915" y="1"/>
                    <a:pt x="39815" y="1"/>
                  </a:cubicBezTo>
                  <a:cubicBezTo>
                    <a:pt x="39449" y="1"/>
                    <a:pt x="39084" y="65"/>
                    <a:pt x="38724" y="205"/>
                  </a:cubicBezTo>
                  <a:cubicBezTo>
                    <a:pt x="33360" y="2296"/>
                    <a:pt x="31402" y="2495"/>
                    <a:pt x="30851" y="2495"/>
                  </a:cubicBezTo>
                  <a:cubicBezTo>
                    <a:pt x="30721" y="2495"/>
                    <a:pt x="30670" y="2484"/>
                    <a:pt x="30670" y="2484"/>
                  </a:cubicBezTo>
                  <a:lnTo>
                    <a:pt x="24955" y="2150"/>
                  </a:lnTo>
                  <a:lnTo>
                    <a:pt x="24955" y="2120"/>
                  </a:lnTo>
                  <a:lnTo>
                    <a:pt x="24286" y="2089"/>
                  </a:lnTo>
                  <a:lnTo>
                    <a:pt x="23982" y="2089"/>
                  </a:lnTo>
                  <a:lnTo>
                    <a:pt x="23314" y="2120"/>
                  </a:lnTo>
                  <a:lnTo>
                    <a:pt x="23314" y="2150"/>
                  </a:lnTo>
                  <a:lnTo>
                    <a:pt x="17630" y="2484"/>
                  </a:lnTo>
                  <a:cubicBezTo>
                    <a:pt x="17630" y="2484"/>
                    <a:pt x="17577" y="2495"/>
                    <a:pt x="17446" y="2495"/>
                  </a:cubicBezTo>
                  <a:cubicBezTo>
                    <a:pt x="16888" y="2495"/>
                    <a:pt x="14914" y="2296"/>
                    <a:pt x="9575" y="205"/>
                  </a:cubicBezTo>
                  <a:cubicBezTo>
                    <a:pt x="9215" y="65"/>
                    <a:pt x="8851" y="1"/>
                    <a:pt x="8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12;p38">
              <a:extLst>
                <a:ext uri="{FF2B5EF4-FFF2-40B4-BE49-F238E27FC236}">
                  <a16:creationId xmlns:a16="http://schemas.microsoft.com/office/drawing/2014/main" id="{CC423719-378B-1400-25DD-103B5FB1968C}"/>
                </a:ext>
              </a:extLst>
            </p:cNvPr>
            <p:cNvSpPr/>
            <p:nvPr/>
          </p:nvSpPr>
          <p:spPr>
            <a:xfrm>
              <a:off x="-60195" y="2919018"/>
              <a:ext cx="308702" cy="272672"/>
            </a:xfrm>
            <a:custGeom>
              <a:avLst/>
              <a:gdLst/>
              <a:ahLst/>
              <a:cxnLst/>
              <a:rect l="l" t="t" r="r" b="b"/>
              <a:pathLst>
                <a:path w="10153" h="8968" extrusionOk="0">
                  <a:moveTo>
                    <a:pt x="821" y="1"/>
                  </a:moveTo>
                  <a:cubicBezTo>
                    <a:pt x="456" y="396"/>
                    <a:pt x="0" y="1065"/>
                    <a:pt x="0" y="1065"/>
                  </a:cubicBezTo>
                  <a:cubicBezTo>
                    <a:pt x="6414" y="3375"/>
                    <a:pt x="9241" y="8968"/>
                    <a:pt x="9241" y="8968"/>
                  </a:cubicBezTo>
                  <a:lnTo>
                    <a:pt x="10152" y="8177"/>
                  </a:lnTo>
                  <a:cubicBezTo>
                    <a:pt x="6505" y="1794"/>
                    <a:pt x="821" y="1"/>
                    <a:pt x="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13;p38">
              <a:extLst>
                <a:ext uri="{FF2B5EF4-FFF2-40B4-BE49-F238E27FC236}">
                  <a16:creationId xmlns:a16="http://schemas.microsoft.com/office/drawing/2014/main" id="{4560CC41-850F-F965-AB9D-BA0FC5F5471F}"/>
                </a:ext>
              </a:extLst>
            </p:cNvPr>
            <p:cNvSpPr/>
            <p:nvPr/>
          </p:nvSpPr>
          <p:spPr>
            <a:xfrm>
              <a:off x="-488088" y="3011450"/>
              <a:ext cx="12040" cy="943"/>
            </a:xfrm>
            <a:custGeom>
              <a:avLst/>
              <a:gdLst/>
              <a:ahLst/>
              <a:cxnLst/>
              <a:rect l="l" t="t" r="r" b="b"/>
              <a:pathLst>
                <a:path w="396" h="31" extrusionOk="0">
                  <a:moveTo>
                    <a:pt x="395" y="31"/>
                  </a:moveTo>
                  <a:lnTo>
                    <a:pt x="0" y="1"/>
                  </a:lnTo>
                </a:path>
              </a:pathLst>
            </a:custGeom>
            <a:solidFill>
              <a:srgbClr val="6E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14;p38">
              <a:extLst>
                <a:ext uri="{FF2B5EF4-FFF2-40B4-BE49-F238E27FC236}">
                  <a16:creationId xmlns:a16="http://schemas.microsoft.com/office/drawing/2014/main" id="{4CE83192-A7AD-1E40-5C9E-CA8A6C8C2BB8}"/>
                </a:ext>
              </a:extLst>
            </p:cNvPr>
            <p:cNvSpPr/>
            <p:nvPr/>
          </p:nvSpPr>
          <p:spPr>
            <a:xfrm>
              <a:off x="-710837" y="3006706"/>
              <a:ext cx="411288" cy="148954"/>
            </a:xfrm>
            <a:custGeom>
              <a:avLst/>
              <a:gdLst/>
              <a:ahLst/>
              <a:cxnLst/>
              <a:rect l="l" t="t" r="r" b="b"/>
              <a:pathLst>
                <a:path w="13527" h="4899" extrusionOk="0">
                  <a:moveTo>
                    <a:pt x="6600" y="0"/>
                  </a:moveTo>
                  <a:cubicBezTo>
                    <a:pt x="4511" y="0"/>
                    <a:pt x="2190" y="135"/>
                    <a:pt x="1" y="552"/>
                  </a:cubicBezTo>
                  <a:cubicBezTo>
                    <a:pt x="1" y="552"/>
                    <a:pt x="487" y="4837"/>
                    <a:pt x="6870" y="4898"/>
                  </a:cubicBezTo>
                  <a:cubicBezTo>
                    <a:pt x="6913" y="4899"/>
                    <a:pt x="6956" y="4899"/>
                    <a:pt x="6998" y="4899"/>
                  </a:cubicBezTo>
                  <a:cubicBezTo>
                    <a:pt x="13257" y="4899"/>
                    <a:pt x="13527" y="461"/>
                    <a:pt x="13527" y="461"/>
                  </a:cubicBezTo>
                  <a:cubicBezTo>
                    <a:pt x="13527" y="461"/>
                    <a:pt x="10458" y="0"/>
                    <a:pt x="6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15;p38">
              <a:extLst>
                <a:ext uri="{FF2B5EF4-FFF2-40B4-BE49-F238E27FC236}">
                  <a16:creationId xmlns:a16="http://schemas.microsoft.com/office/drawing/2014/main" id="{FCE689B3-1004-068A-24AE-AA768F614031}"/>
                </a:ext>
              </a:extLst>
            </p:cNvPr>
            <p:cNvSpPr/>
            <p:nvPr/>
          </p:nvSpPr>
          <p:spPr>
            <a:xfrm>
              <a:off x="-1273668" y="2919018"/>
              <a:ext cx="308702" cy="272672"/>
            </a:xfrm>
            <a:custGeom>
              <a:avLst/>
              <a:gdLst/>
              <a:ahLst/>
              <a:cxnLst/>
              <a:rect l="l" t="t" r="r" b="b"/>
              <a:pathLst>
                <a:path w="10153" h="8968" extrusionOk="0">
                  <a:moveTo>
                    <a:pt x="9332" y="1"/>
                  </a:moveTo>
                  <a:cubicBezTo>
                    <a:pt x="9332" y="1"/>
                    <a:pt x="3618" y="1794"/>
                    <a:pt x="1" y="8177"/>
                  </a:cubicBezTo>
                  <a:lnTo>
                    <a:pt x="913" y="8968"/>
                  </a:lnTo>
                  <a:cubicBezTo>
                    <a:pt x="913" y="8968"/>
                    <a:pt x="3739" y="3375"/>
                    <a:pt x="10153" y="1065"/>
                  </a:cubicBezTo>
                  <a:cubicBezTo>
                    <a:pt x="10153" y="1065"/>
                    <a:pt x="9667" y="396"/>
                    <a:pt x="9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16;p38">
              <a:extLst>
                <a:ext uri="{FF2B5EF4-FFF2-40B4-BE49-F238E27FC236}">
                  <a16:creationId xmlns:a16="http://schemas.microsoft.com/office/drawing/2014/main" id="{A457AC71-0F44-D00F-745A-51678694E02D}"/>
                </a:ext>
              </a:extLst>
            </p:cNvPr>
            <p:cNvSpPr/>
            <p:nvPr/>
          </p:nvSpPr>
          <p:spPr>
            <a:xfrm>
              <a:off x="-510284" y="1652700"/>
              <a:ext cx="101705" cy="112985"/>
            </a:xfrm>
            <a:custGeom>
              <a:avLst/>
              <a:gdLst/>
              <a:ahLst/>
              <a:cxnLst/>
              <a:rect l="l" t="t" r="r" b="b"/>
              <a:pathLst>
                <a:path w="3345" h="3716" extrusionOk="0">
                  <a:moveTo>
                    <a:pt x="788" y="0"/>
                  </a:moveTo>
                  <a:cubicBezTo>
                    <a:pt x="672" y="0"/>
                    <a:pt x="558" y="30"/>
                    <a:pt x="457" y="98"/>
                  </a:cubicBezTo>
                  <a:cubicBezTo>
                    <a:pt x="213" y="250"/>
                    <a:pt x="122" y="585"/>
                    <a:pt x="92" y="858"/>
                  </a:cubicBezTo>
                  <a:cubicBezTo>
                    <a:pt x="1" y="1618"/>
                    <a:pt x="183" y="2408"/>
                    <a:pt x="578" y="3016"/>
                  </a:cubicBezTo>
                  <a:lnTo>
                    <a:pt x="2523" y="3715"/>
                  </a:lnTo>
                  <a:cubicBezTo>
                    <a:pt x="2736" y="3077"/>
                    <a:pt x="2949" y="2439"/>
                    <a:pt x="3162" y="1800"/>
                  </a:cubicBezTo>
                  <a:cubicBezTo>
                    <a:pt x="3253" y="1466"/>
                    <a:pt x="3344" y="1071"/>
                    <a:pt x="3101" y="828"/>
                  </a:cubicBezTo>
                  <a:cubicBezTo>
                    <a:pt x="3008" y="721"/>
                    <a:pt x="2874" y="673"/>
                    <a:pt x="2732" y="673"/>
                  </a:cubicBezTo>
                  <a:cubicBezTo>
                    <a:pt x="2550" y="673"/>
                    <a:pt x="2356" y="752"/>
                    <a:pt x="2220" y="889"/>
                  </a:cubicBezTo>
                  <a:cubicBezTo>
                    <a:pt x="1976" y="1101"/>
                    <a:pt x="1855" y="1436"/>
                    <a:pt x="1764" y="1740"/>
                  </a:cubicBezTo>
                  <a:cubicBezTo>
                    <a:pt x="1764" y="1314"/>
                    <a:pt x="1764" y="858"/>
                    <a:pt x="1551" y="463"/>
                  </a:cubicBezTo>
                  <a:cubicBezTo>
                    <a:pt x="1397" y="200"/>
                    <a:pt x="1086" y="0"/>
                    <a:pt x="788" y="0"/>
                  </a:cubicBezTo>
                  <a:close/>
                </a:path>
              </a:pathLst>
            </a:custGeom>
            <a:solidFill>
              <a:srgbClr val="35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17;p38">
              <a:extLst>
                <a:ext uri="{FF2B5EF4-FFF2-40B4-BE49-F238E27FC236}">
                  <a16:creationId xmlns:a16="http://schemas.microsoft.com/office/drawing/2014/main" id="{4E8193A9-7E51-059D-EE4E-2BE9BAB44024}"/>
                </a:ext>
              </a:extLst>
            </p:cNvPr>
            <p:cNvSpPr/>
            <p:nvPr/>
          </p:nvSpPr>
          <p:spPr>
            <a:xfrm>
              <a:off x="-412318" y="2619587"/>
              <a:ext cx="599830" cy="483652"/>
            </a:xfrm>
            <a:custGeom>
              <a:avLst/>
              <a:gdLst/>
              <a:ahLst/>
              <a:cxnLst/>
              <a:rect l="l" t="t" r="r" b="b"/>
              <a:pathLst>
                <a:path w="19728" h="15907" extrusionOk="0">
                  <a:moveTo>
                    <a:pt x="11125" y="1"/>
                  </a:moveTo>
                  <a:cubicBezTo>
                    <a:pt x="11125" y="1"/>
                    <a:pt x="1" y="1399"/>
                    <a:pt x="1703" y="4955"/>
                  </a:cubicBezTo>
                  <a:cubicBezTo>
                    <a:pt x="3405" y="8542"/>
                    <a:pt x="3496" y="15746"/>
                    <a:pt x="3496" y="15746"/>
                  </a:cubicBezTo>
                  <a:cubicBezTo>
                    <a:pt x="4012" y="15860"/>
                    <a:pt x="4509" y="15907"/>
                    <a:pt x="4975" y="15907"/>
                  </a:cubicBezTo>
                  <a:cubicBezTo>
                    <a:pt x="6980" y="15907"/>
                    <a:pt x="8420" y="15047"/>
                    <a:pt x="8420" y="15047"/>
                  </a:cubicBezTo>
                  <a:lnTo>
                    <a:pt x="8451" y="12129"/>
                  </a:lnTo>
                  <a:lnTo>
                    <a:pt x="9910" y="14651"/>
                  </a:lnTo>
                  <a:cubicBezTo>
                    <a:pt x="12341" y="14074"/>
                    <a:pt x="14226" y="12980"/>
                    <a:pt x="14226" y="12676"/>
                  </a:cubicBezTo>
                  <a:cubicBezTo>
                    <a:pt x="14195" y="12341"/>
                    <a:pt x="12250" y="8451"/>
                    <a:pt x="12250" y="8451"/>
                  </a:cubicBezTo>
                  <a:lnTo>
                    <a:pt x="12250" y="8451"/>
                  </a:lnTo>
                  <a:lnTo>
                    <a:pt x="15898" y="12129"/>
                  </a:lnTo>
                  <a:cubicBezTo>
                    <a:pt x="18420" y="10913"/>
                    <a:pt x="19727" y="8785"/>
                    <a:pt x="19727" y="8785"/>
                  </a:cubicBezTo>
                  <a:cubicBezTo>
                    <a:pt x="17022" y="6688"/>
                    <a:pt x="11247" y="335"/>
                    <a:pt x="11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918;p38">
              <a:extLst>
                <a:ext uri="{FF2B5EF4-FFF2-40B4-BE49-F238E27FC236}">
                  <a16:creationId xmlns:a16="http://schemas.microsoft.com/office/drawing/2014/main" id="{71115085-BC98-CC95-EE93-75C360884A2B}"/>
                </a:ext>
              </a:extLst>
            </p:cNvPr>
            <p:cNvSpPr/>
            <p:nvPr/>
          </p:nvSpPr>
          <p:spPr>
            <a:xfrm>
              <a:off x="-673864" y="2826616"/>
              <a:ext cx="331810" cy="152268"/>
            </a:xfrm>
            <a:custGeom>
              <a:avLst/>
              <a:gdLst/>
              <a:ahLst/>
              <a:cxnLst/>
              <a:rect l="l" t="t" r="r" b="b"/>
              <a:pathLst>
                <a:path w="10913" h="5008" extrusionOk="0">
                  <a:moveTo>
                    <a:pt x="1" y="0"/>
                  </a:moveTo>
                  <a:lnTo>
                    <a:pt x="305" y="4742"/>
                  </a:lnTo>
                  <a:cubicBezTo>
                    <a:pt x="1412" y="4920"/>
                    <a:pt x="2544" y="5008"/>
                    <a:pt x="3688" y="5008"/>
                  </a:cubicBezTo>
                  <a:cubicBezTo>
                    <a:pt x="6062" y="5008"/>
                    <a:pt x="8483" y="4629"/>
                    <a:pt x="10821" y="3891"/>
                  </a:cubicBezTo>
                  <a:lnTo>
                    <a:pt x="10913" y="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919;p38">
              <a:extLst>
                <a:ext uri="{FF2B5EF4-FFF2-40B4-BE49-F238E27FC236}">
                  <a16:creationId xmlns:a16="http://schemas.microsoft.com/office/drawing/2014/main" id="{CFEB118A-EE7B-B30C-C39C-0539532EFB88}"/>
                </a:ext>
              </a:extLst>
            </p:cNvPr>
            <p:cNvSpPr/>
            <p:nvPr/>
          </p:nvSpPr>
          <p:spPr>
            <a:xfrm>
              <a:off x="-673864" y="2826616"/>
              <a:ext cx="331810" cy="152268"/>
            </a:xfrm>
            <a:custGeom>
              <a:avLst/>
              <a:gdLst/>
              <a:ahLst/>
              <a:cxnLst/>
              <a:rect l="l" t="t" r="r" b="b"/>
              <a:pathLst>
                <a:path w="10913" h="5008" extrusionOk="0">
                  <a:moveTo>
                    <a:pt x="1" y="0"/>
                  </a:moveTo>
                  <a:lnTo>
                    <a:pt x="305" y="4742"/>
                  </a:lnTo>
                  <a:cubicBezTo>
                    <a:pt x="1412" y="4920"/>
                    <a:pt x="2544" y="5008"/>
                    <a:pt x="3688" y="5008"/>
                  </a:cubicBezTo>
                  <a:cubicBezTo>
                    <a:pt x="6062" y="5008"/>
                    <a:pt x="8483" y="4629"/>
                    <a:pt x="10821" y="3891"/>
                  </a:cubicBezTo>
                  <a:lnTo>
                    <a:pt x="10913" y="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920;p38">
              <a:extLst>
                <a:ext uri="{FF2B5EF4-FFF2-40B4-BE49-F238E27FC236}">
                  <a16:creationId xmlns:a16="http://schemas.microsoft.com/office/drawing/2014/main" id="{4946E66A-DB3C-8328-678C-6DA678F87C03}"/>
                </a:ext>
              </a:extLst>
            </p:cNvPr>
            <p:cNvSpPr/>
            <p:nvPr/>
          </p:nvSpPr>
          <p:spPr>
            <a:xfrm>
              <a:off x="-663709" y="2944923"/>
              <a:ext cx="318888" cy="179785"/>
            </a:xfrm>
            <a:custGeom>
              <a:avLst/>
              <a:gdLst/>
              <a:ahLst/>
              <a:cxnLst/>
              <a:rect l="l" t="t" r="r" b="b"/>
              <a:pathLst>
                <a:path w="10488" h="5913" extrusionOk="0">
                  <a:moveTo>
                    <a:pt x="10487" y="0"/>
                  </a:moveTo>
                  <a:cubicBezTo>
                    <a:pt x="8149" y="738"/>
                    <a:pt x="5728" y="1117"/>
                    <a:pt x="3364" y="1117"/>
                  </a:cubicBezTo>
                  <a:cubicBezTo>
                    <a:pt x="2224" y="1117"/>
                    <a:pt x="1098" y="1029"/>
                    <a:pt x="1" y="851"/>
                  </a:cubicBezTo>
                  <a:lnTo>
                    <a:pt x="1" y="851"/>
                  </a:lnTo>
                  <a:lnTo>
                    <a:pt x="183" y="3465"/>
                  </a:lnTo>
                  <a:cubicBezTo>
                    <a:pt x="183" y="3465"/>
                    <a:pt x="934" y="5912"/>
                    <a:pt x="5043" y="5912"/>
                  </a:cubicBezTo>
                  <a:cubicBezTo>
                    <a:pt x="5230" y="5912"/>
                    <a:pt x="5423" y="5907"/>
                    <a:pt x="5624" y="5897"/>
                  </a:cubicBezTo>
                  <a:cubicBezTo>
                    <a:pt x="9758" y="5654"/>
                    <a:pt x="10214" y="2918"/>
                    <a:pt x="10214" y="2918"/>
                  </a:cubicBezTo>
                  <a:lnTo>
                    <a:pt x="10487" y="0"/>
                  </a:ln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921;p38">
              <a:extLst>
                <a:ext uri="{FF2B5EF4-FFF2-40B4-BE49-F238E27FC236}">
                  <a16:creationId xmlns:a16="http://schemas.microsoft.com/office/drawing/2014/main" id="{6B786080-68F8-1E22-D469-17022EE428E2}"/>
                </a:ext>
              </a:extLst>
            </p:cNvPr>
            <p:cNvSpPr/>
            <p:nvPr/>
          </p:nvSpPr>
          <p:spPr>
            <a:xfrm>
              <a:off x="-1026899" y="1748933"/>
              <a:ext cx="1097043" cy="1168312"/>
            </a:xfrm>
            <a:custGeom>
              <a:avLst/>
              <a:gdLst/>
              <a:ahLst/>
              <a:cxnLst/>
              <a:rect l="l" t="t" r="r" b="b"/>
              <a:pathLst>
                <a:path w="36081" h="38425" extrusionOk="0">
                  <a:moveTo>
                    <a:pt x="15595" y="0"/>
                  </a:moveTo>
                  <a:cubicBezTo>
                    <a:pt x="8267" y="0"/>
                    <a:pt x="3428" y="3168"/>
                    <a:pt x="2037" y="9000"/>
                  </a:cubicBezTo>
                  <a:cubicBezTo>
                    <a:pt x="2037" y="9000"/>
                    <a:pt x="0" y="15383"/>
                    <a:pt x="487" y="24532"/>
                  </a:cubicBezTo>
                  <a:cubicBezTo>
                    <a:pt x="882" y="31645"/>
                    <a:pt x="6931" y="38332"/>
                    <a:pt x="15685" y="38423"/>
                  </a:cubicBezTo>
                  <a:cubicBezTo>
                    <a:pt x="15781" y="38424"/>
                    <a:pt x="15877" y="38425"/>
                    <a:pt x="15974" y="38425"/>
                  </a:cubicBezTo>
                  <a:cubicBezTo>
                    <a:pt x="24086" y="38425"/>
                    <a:pt x="32243" y="34609"/>
                    <a:pt x="34165" y="23134"/>
                  </a:cubicBezTo>
                  <a:cubicBezTo>
                    <a:pt x="36080" y="11493"/>
                    <a:pt x="31977" y="2556"/>
                    <a:pt x="21429" y="581"/>
                  </a:cubicBezTo>
                  <a:cubicBezTo>
                    <a:pt x="19344" y="191"/>
                    <a:pt x="17394" y="0"/>
                    <a:pt x="15595" y="0"/>
                  </a:cubicBez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922;p38">
              <a:extLst>
                <a:ext uri="{FF2B5EF4-FFF2-40B4-BE49-F238E27FC236}">
                  <a16:creationId xmlns:a16="http://schemas.microsoft.com/office/drawing/2014/main" id="{FABBE1DF-C401-D1E5-5AC9-FD5123FD662A}"/>
                </a:ext>
              </a:extLst>
            </p:cNvPr>
            <p:cNvSpPr/>
            <p:nvPr/>
          </p:nvSpPr>
          <p:spPr>
            <a:xfrm>
              <a:off x="-1152595" y="2436000"/>
              <a:ext cx="258807" cy="295537"/>
            </a:xfrm>
            <a:custGeom>
              <a:avLst/>
              <a:gdLst/>
              <a:ahLst/>
              <a:cxnLst/>
              <a:rect l="l" t="t" r="r" b="b"/>
              <a:pathLst>
                <a:path w="8512" h="9720" extrusionOk="0">
                  <a:moveTo>
                    <a:pt x="4273" y="1"/>
                  </a:moveTo>
                  <a:cubicBezTo>
                    <a:pt x="2446" y="1"/>
                    <a:pt x="1" y="740"/>
                    <a:pt x="1" y="4701"/>
                  </a:cubicBezTo>
                  <a:cubicBezTo>
                    <a:pt x="17" y="8173"/>
                    <a:pt x="2042" y="9720"/>
                    <a:pt x="4165" y="9720"/>
                  </a:cubicBezTo>
                  <a:cubicBezTo>
                    <a:pt x="5890" y="9720"/>
                    <a:pt x="7680" y="8699"/>
                    <a:pt x="8511" y="6860"/>
                  </a:cubicBezTo>
                  <a:lnTo>
                    <a:pt x="6232" y="264"/>
                  </a:lnTo>
                  <a:cubicBezTo>
                    <a:pt x="6232" y="264"/>
                    <a:pt x="5362" y="1"/>
                    <a:pt x="4273" y="1"/>
                  </a:cubicBez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923;p38">
              <a:extLst>
                <a:ext uri="{FF2B5EF4-FFF2-40B4-BE49-F238E27FC236}">
                  <a16:creationId xmlns:a16="http://schemas.microsoft.com/office/drawing/2014/main" id="{19EAB841-E5AF-C2B2-7AD8-F47495396734}"/>
                </a:ext>
              </a:extLst>
            </p:cNvPr>
            <p:cNvSpPr/>
            <p:nvPr/>
          </p:nvSpPr>
          <p:spPr>
            <a:xfrm>
              <a:off x="-832823" y="2543574"/>
              <a:ext cx="262486" cy="142417"/>
            </a:xfrm>
            <a:custGeom>
              <a:avLst/>
              <a:gdLst/>
              <a:ahLst/>
              <a:cxnLst/>
              <a:rect l="l" t="t" r="r" b="b"/>
              <a:pathLst>
                <a:path w="8633" h="4684" extrusionOk="0">
                  <a:moveTo>
                    <a:pt x="3181" y="1"/>
                  </a:moveTo>
                  <a:cubicBezTo>
                    <a:pt x="1648" y="1"/>
                    <a:pt x="456" y="548"/>
                    <a:pt x="274" y="1437"/>
                  </a:cubicBezTo>
                  <a:cubicBezTo>
                    <a:pt x="1" y="2653"/>
                    <a:pt x="1611" y="4021"/>
                    <a:pt x="3830" y="4507"/>
                  </a:cubicBezTo>
                  <a:cubicBezTo>
                    <a:pt x="4384" y="4627"/>
                    <a:pt x="4924" y="4684"/>
                    <a:pt x="5428" y="4684"/>
                  </a:cubicBezTo>
                  <a:cubicBezTo>
                    <a:pt x="6975" y="4684"/>
                    <a:pt x="8183" y="4147"/>
                    <a:pt x="8390" y="3230"/>
                  </a:cubicBezTo>
                  <a:cubicBezTo>
                    <a:pt x="8633" y="2045"/>
                    <a:pt x="7022" y="677"/>
                    <a:pt x="4803" y="191"/>
                  </a:cubicBezTo>
                  <a:cubicBezTo>
                    <a:pt x="4241" y="62"/>
                    <a:pt x="3692" y="1"/>
                    <a:pt x="3181" y="1"/>
                  </a:cubicBez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924;p38">
              <a:extLst>
                <a:ext uri="{FF2B5EF4-FFF2-40B4-BE49-F238E27FC236}">
                  <a16:creationId xmlns:a16="http://schemas.microsoft.com/office/drawing/2014/main" id="{F0D0F31C-7CDC-844D-231A-D057E18D2195}"/>
                </a:ext>
              </a:extLst>
            </p:cNvPr>
            <p:cNvSpPr/>
            <p:nvPr/>
          </p:nvSpPr>
          <p:spPr>
            <a:xfrm>
              <a:off x="-93458" y="2378504"/>
              <a:ext cx="261605" cy="295719"/>
            </a:xfrm>
            <a:custGeom>
              <a:avLst/>
              <a:gdLst/>
              <a:ahLst/>
              <a:cxnLst/>
              <a:rect l="l" t="t" r="r" b="b"/>
              <a:pathLst>
                <a:path w="8604" h="9726" extrusionOk="0">
                  <a:moveTo>
                    <a:pt x="4139" y="1"/>
                  </a:moveTo>
                  <a:cubicBezTo>
                    <a:pt x="2752" y="1"/>
                    <a:pt x="1550" y="513"/>
                    <a:pt x="1550" y="513"/>
                  </a:cubicBezTo>
                  <a:lnTo>
                    <a:pt x="0" y="7322"/>
                  </a:lnTo>
                  <a:cubicBezTo>
                    <a:pt x="926" y="8903"/>
                    <a:pt x="2565" y="9726"/>
                    <a:pt x="4140" y="9726"/>
                  </a:cubicBezTo>
                  <a:cubicBezTo>
                    <a:pt x="6441" y="9726"/>
                    <a:pt x="8604" y="7969"/>
                    <a:pt x="8207" y="4252"/>
                  </a:cubicBezTo>
                  <a:cubicBezTo>
                    <a:pt x="7838" y="779"/>
                    <a:pt x="5848" y="1"/>
                    <a:pt x="4139" y="1"/>
                  </a:cubicBez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925;p38">
              <a:extLst>
                <a:ext uri="{FF2B5EF4-FFF2-40B4-BE49-F238E27FC236}">
                  <a16:creationId xmlns:a16="http://schemas.microsoft.com/office/drawing/2014/main" id="{99C27565-2943-639F-BF64-0EFD1B9B5246}"/>
                </a:ext>
              </a:extLst>
            </p:cNvPr>
            <p:cNvSpPr/>
            <p:nvPr/>
          </p:nvSpPr>
          <p:spPr>
            <a:xfrm>
              <a:off x="-353180" y="2538982"/>
              <a:ext cx="261574" cy="139650"/>
            </a:xfrm>
            <a:custGeom>
              <a:avLst/>
              <a:gdLst/>
              <a:ahLst/>
              <a:cxnLst/>
              <a:rect l="l" t="t" r="r" b="b"/>
              <a:pathLst>
                <a:path w="8603" h="4593" extrusionOk="0">
                  <a:moveTo>
                    <a:pt x="5261" y="1"/>
                  </a:moveTo>
                  <a:cubicBezTo>
                    <a:pt x="4834" y="1"/>
                    <a:pt x="4383" y="42"/>
                    <a:pt x="3922" y="129"/>
                  </a:cubicBezTo>
                  <a:cubicBezTo>
                    <a:pt x="1642" y="524"/>
                    <a:pt x="1" y="1801"/>
                    <a:pt x="214" y="3017"/>
                  </a:cubicBezTo>
                  <a:cubicBezTo>
                    <a:pt x="384" y="3989"/>
                    <a:pt x="1702" y="4592"/>
                    <a:pt x="3374" y="4592"/>
                  </a:cubicBezTo>
                  <a:cubicBezTo>
                    <a:pt x="3792" y="4592"/>
                    <a:pt x="4232" y="4555"/>
                    <a:pt x="4682" y="4476"/>
                  </a:cubicBezTo>
                  <a:cubicBezTo>
                    <a:pt x="6931" y="4080"/>
                    <a:pt x="8603" y="2773"/>
                    <a:pt x="8390" y="1588"/>
                  </a:cubicBezTo>
                  <a:cubicBezTo>
                    <a:pt x="8221" y="621"/>
                    <a:pt x="6918" y="1"/>
                    <a:pt x="5261" y="1"/>
                  </a:cubicBezTo>
                  <a:close/>
                </a:path>
              </a:pathLst>
            </a:custGeom>
            <a:solidFill>
              <a:srgbClr val="E69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926;p38">
              <a:extLst>
                <a:ext uri="{FF2B5EF4-FFF2-40B4-BE49-F238E27FC236}">
                  <a16:creationId xmlns:a16="http://schemas.microsoft.com/office/drawing/2014/main" id="{C74B806D-7BC4-241C-1327-A595F2A67C27}"/>
                </a:ext>
              </a:extLst>
            </p:cNvPr>
            <p:cNvSpPr/>
            <p:nvPr/>
          </p:nvSpPr>
          <p:spPr>
            <a:xfrm>
              <a:off x="-1277682" y="1695815"/>
              <a:ext cx="1488477" cy="786699"/>
            </a:xfrm>
            <a:custGeom>
              <a:avLst/>
              <a:gdLst/>
              <a:ahLst/>
              <a:cxnLst/>
              <a:rect l="l" t="t" r="r" b="b"/>
              <a:pathLst>
                <a:path w="48955" h="25874" extrusionOk="0">
                  <a:moveTo>
                    <a:pt x="20177" y="1"/>
                  </a:moveTo>
                  <a:cubicBezTo>
                    <a:pt x="15838" y="1"/>
                    <a:pt x="10738" y="1564"/>
                    <a:pt x="5938" y="7221"/>
                  </a:cubicBezTo>
                  <a:cubicBezTo>
                    <a:pt x="1" y="14228"/>
                    <a:pt x="4415" y="25874"/>
                    <a:pt x="4935" y="25874"/>
                  </a:cubicBezTo>
                  <a:cubicBezTo>
                    <a:pt x="4948" y="25874"/>
                    <a:pt x="4958" y="25867"/>
                    <a:pt x="4966" y="25854"/>
                  </a:cubicBezTo>
                  <a:cubicBezTo>
                    <a:pt x="5270" y="25307"/>
                    <a:pt x="7337" y="25216"/>
                    <a:pt x="8765" y="24304"/>
                  </a:cubicBezTo>
                  <a:cubicBezTo>
                    <a:pt x="9160" y="24061"/>
                    <a:pt x="8735" y="22602"/>
                    <a:pt x="9160" y="22389"/>
                  </a:cubicBezTo>
                  <a:cubicBezTo>
                    <a:pt x="9677" y="22085"/>
                    <a:pt x="10133" y="21781"/>
                    <a:pt x="10528" y="21538"/>
                  </a:cubicBezTo>
                  <a:cubicBezTo>
                    <a:pt x="11106" y="21173"/>
                    <a:pt x="11622" y="16553"/>
                    <a:pt x="12078" y="16249"/>
                  </a:cubicBezTo>
                  <a:cubicBezTo>
                    <a:pt x="12092" y="16240"/>
                    <a:pt x="12106" y="16236"/>
                    <a:pt x="12120" y="16236"/>
                  </a:cubicBezTo>
                  <a:cubicBezTo>
                    <a:pt x="12542" y="16236"/>
                    <a:pt x="12656" y="20261"/>
                    <a:pt x="12656" y="20261"/>
                  </a:cubicBezTo>
                  <a:cubicBezTo>
                    <a:pt x="13355" y="19927"/>
                    <a:pt x="14905" y="19197"/>
                    <a:pt x="15939" y="18954"/>
                  </a:cubicBezTo>
                  <a:cubicBezTo>
                    <a:pt x="16668" y="18802"/>
                    <a:pt x="18249" y="11477"/>
                    <a:pt x="18948" y="11355"/>
                  </a:cubicBezTo>
                  <a:cubicBezTo>
                    <a:pt x="18952" y="11355"/>
                    <a:pt x="18957" y="11354"/>
                    <a:pt x="18961" y="11354"/>
                  </a:cubicBezTo>
                  <a:cubicBezTo>
                    <a:pt x="19689" y="11354"/>
                    <a:pt x="20827" y="18468"/>
                    <a:pt x="21523" y="18468"/>
                  </a:cubicBezTo>
                  <a:cubicBezTo>
                    <a:pt x="21526" y="18468"/>
                    <a:pt x="21528" y="18468"/>
                    <a:pt x="21531" y="18468"/>
                  </a:cubicBezTo>
                  <a:cubicBezTo>
                    <a:pt x="23721" y="18280"/>
                    <a:pt x="26305" y="18141"/>
                    <a:pt x="28745" y="18141"/>
                  </a:cubicBezTo>
                  <a:cubicBezTo>
                    <a:pt x="31047" y="18141"/>
                    <a:pt x="33221" y="18265"/>
                    <a:pt x="34814" y="18589"/>
                  </a:cubicBezTo>
                  <a:cubicBezTo>
                    <a:pt x="34823" y="18591"/>
                    <a:pt x="34832" y="18592"/>
                    <a:pt x="34841" y="18592"/>
                  </a:cubicBezTo>
                  <a:cubicBezTo>
                    <a:pt x="35407" y="18592"/>
                    <a:pt x="36166" y="14909"/>
                    <a:pt x="36675" y="14909"/>
                  </a:cubicBezTo>
                  <a:cubicBezTo>
                    <a:pt x="36683" y="14909"/>
                    <a:pt x="36691" y="14910"/>
                    <a:pt x="36699" y="14911"/>
                  </a:cubicBezTo>
                  <a:cubicBezTo>
                    <a:pt x="37398" y="15094"/>
                    <a:pt x="37702" y="18893"/>
                    <a:pt x="37702" y="18893"/>
                  </a:cubicBezTo>
                  <a:cubicBezTo>
                    <a:pt x="38583" y="19167"/>
                    <a:pt x="40042" y="19988"/>
                    <a:pt x="40741" y="20200"/>
                  </a:cubicBezTo>
                  <a:cubicBezTo>
                    <a:pt x="41228" y="20383"/>
                    <a:pt x="42079" y="22298"/>
                    <a:pt x="42474" y="22480"/>
                  </a:cubicBezTo>
                  <a:cubicBezTo>
                    <a:pt x="44480" y="23544"/>
                    <a:pt x="46000" y="23635"/>
                    <a:pt x="46000" y="23635"/>
                  </a:cubicBezTo>
                  <a:cubicBezTo>
                    <a:pt x="48954" y="3294"/>
                    <a:pt x="36615" y="729"/>
                    <a:pt x="30201" y="729"/>
                  </a:cubicBezTo>
                  <a:cubicBezTo>
                    <a:pt x="28036" y="729"/>
                    <a:pt x="26547" y="1021"/>
                    <a:pt x="26547" y="1021"/>
                  </a:cubicBezTo>
                  <a:cubicBezTo>
                    <a:pt x="24783" y="487"/>
                    <a:pt x="22598" y="1"/>
                    <a:pt x="20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927;p38">
              <a:extLst>
                <a:ext uri="{FF2B5EF4-FFF2-40B4-BE49-F238E27FC236}">
                  <a16:creationId xmlns:a16="http://schemas.microsoft.com/office/drawing/2014/main" id="{EB2DB08B-637D-AAF8-B77B-A4A5077F3B1F}"/>
                </a:ext>
              </a:extLst>
            </p:cNvPr>
            <p:cNvSpPr/>
            <p:nvPr/>
          </p:nvSpPr>
          <p:spPr>
            <a:xfrm>
              <a:off x="-565392" y="2479367"/>
              <a:ext cx="168841" cy="93992"/>
            </a:xfrm>
            <a:custGeom>
              <a:avLst/>
              <a:gdLst/>
              <a:ahLst/>
              <a:cxnLst/>
              <a:rect l="l" t="t" r="r" b="b"/>
              <a:pathLst>
                <a:path w="2937" h="1635" extrusionOk="0">
                  <a:moveTo>
                    <a:pt x="1435" y="1"/>
                  </a:moveTo>
                  <a:cubicBezTo>
                    <a:pt x="1035" y="1"/>
                    <a:pt x="568" y="68"/>
                    <a:pt x="301" y="401"/>
                  </a:cubicBezTo>
                  <a:cubicBezTo>
                    <a:pt x="1" y="801"/>
                    <a:pt x="368" y="1268"/>
                    <a:pt x="668" y="1535"/>
                  </a:cubicBezTo>
                  <a:cubicBezTo>
                    <a:pt x="709" y="1570"/>
                    <a:pt x="755" y="1584"/>
                    <a:pt x="799" y="1584"/>
                  </a:cubicBezTo>
                  <a:cubicBezTo>
                    <a:pt x="970" y="1584"/>
                    <a:pt x="1127" y="1368"/>
                    <a:pt x="968" y="1235"/>
                  </a:cubicBezTo>
                  <a:cubicBezTo>
                    <a:pt x="835" y="1135"/>
                    <a:pt x="701" y="1002"/>
                    <a:pt x="635" y="835"/>
                  </a:cubicBezTo>
                  <a:cubicBezTo>
                    <a:pt x="601" y="735"/>
                    <a:pt x="601" y="668"/>
                    <a:pt x="668" y="601"/>
                  </a:cubicBezTo>
                  <a:cubicBezTo>
                    <a:pt x="835" y="435"/>
                    <a:pt x="1202" y="401"/>
                    <a:pt x="1435" y="401"/>
                  </a:cubicBezTo>
                  <a:cubicBezTo>
                    <a:pt x="1702" y="435"/>
                    <a:pt x="2036" y="468"/>
                    <a:pt x="2269" y="635"/>
                  </a:cubicBezTo>
                  <a:cubicBezTo>
                    <a:pt x="2503" y="835"/>
                    <a:pt x="2336" y="1068"/>
                    <a:pt x="2169" y="1268"/>
                  </a:cubicBezTo>
                  <a:cubicBezTo>
                    <a:pt x="2041" y="1422"/>
                    <a:pt x="2188" y="1635"/>
                    <a:pt x="2339" y="1635"/>
                  </a:cubicBezTo>
                  <a:cubicBezTo>
                    <a:pt x="2385" y="1635"/>
                    <a:pt x="2430" y="1615"/>
                    <a:pt x="2469" y="1569"/>
                  </a:cubicBezTo>
                  <a:cubicBezTo>
                    <a:pt x="2769" y="1235"/>
                    <a:pt x="2936" y="801"/>
                    <a:pt x="2603" y="401"/>
                  </a:cubicBezTo>
                  <a:cubicBezTo>
                    <a:pt x="2336" y="101"/>
                    <a:pt x="1835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2" name="Google Shape;928;p38">
              <a:extLst>
                <a:ext uri="{FF2B5EF4-FFF2-40B4-BE49-F238E27FC236}">
                  <a16:creationId xmlns:a16="http://schemas.microsoft.com/office/drawing/2014/main" id="{1784191B-EAFF-44B7-D706-BBA6C90B1DDA}"/>
                </a:ext>
              </a:extLst>
            </p:cNvPr>
            <p:cNvGrpSpPr/>
            <p:nvPr/>
          </p:nvGrpSpPr>
          <p:grpSpPr>
            <a:xfrm>
              <a:off x="-946552" y="2262973"/>
              <a:ext cx="337774" cy="254063"/>
              <a:chOff x="2125700" y="1217150"/>
              <a:chExt cx="178650" cy="134375"/>
            </a:xfrm>
          </p:grpSpPr>
          <p:sp>
            <p:nvSpPr>
              <p:cNvPr id="853" name="Google Shape;929;p38">
                <a:extLst>
                  <a:ext uri="{FF2B5EF4-FFF2-40B4-BE49-F238E27FC236}">
                    <a16:creationId xmlns:a16="http://schemas.microsoft.com/office/drawing/2014/main" id="{04623B89-B0D9-5A82-E7F6-205D958CD28A}"/>
                  </a:ext>
                </a:extLst>
              </p:cNvPr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930;p38">
                <a:extLst>
                  <a:ext uri="{FF2B5EF4-FFF2-40B4-BE49-F238E27FC236}">
                    <a16:creationId xmlns:a16="http://schemas.microsoft.com/office/drawing/2014/main" id="{1138939E-9CB8-8453-A8EF-DFE21FDE5AAF}"/>
                  </a:ext>
                </a:extLst>
              </p:cNvPr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931;p38">
                <a:extLst>
                  <a:ext uri="{FF2B5EF4-FFF2-40B4-BE49-F238E27FC236}">
                    <a16:creationId xmlns:a16="http://schemas.microsoft.com/office/drawing/2014/main" id="{48B7F107-12BE-FC37-EE90-4B7A2AEE97E0}"/>
                  </a:ext>
                </a:extLst>
              </p:cNvPr>
              <p:cNvSpPr/>
              <p:nvPr/>
            </p:nvSpPr>
            <p:spPr>
              <a:xfrm>
                <a:off x="2149050" y="1217150"/>
                <a:ext cx="819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259" extrusionOk="0">
                    <a:moveTo>
                      <a:pt x="2976" y="0"/>
                    </a:moveTo>
                    <a:cubicBezTo>
                      <a:pt x="1675" y="34"/>
                      <a:pt x="407" y="634"/>
                      <a:pt x="40" y="2002"/>
                    </a:cubicBezTo>
                    <a:cubicBezTo>
                      <a:pt x="1" y="2159"/>
                      <a:pt x="124" y="2259"/>
                      <a:pt x="246" y="2259"/>
                    </a:cubicBezTo>
                    <a:cubicBezTo>
                      <a:pt x="330" y="2259"/>
                      <a:pt x="413" y="2211"/>
                      <a:pt x="440" y="2102"/>
                    </a:cubicBezTo>
                    <a:cubicBezTo>
                      <a:pt x="741" y="934"/>
                      <a:pt x="1841" y="434"/>
                      <a:pt x="2976" y="434"/>
                    </a:cubicBezTo>
                    <a:cubicBezTo>
                      <a:pt x="3242" y="401"/>
                      <a:pt x="3276" y="0"/>
                      <a:pt x="29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932;p38">
                <a:extLst>
                  <a:ext uri="{FF2B5EF4-FFF2-40B4-BE49-F238E27FC236}">
                    <a16:creationId xmlns:a16="http://schemas.microsoft.com/office/drawing/2014/main" id="{27B55EA8-1C10-6AF0-EBC6-4BB65D83B576}"/>
                  </a:ext>
                </a:extLst>
              </p:cNvPr>
              <p:cNvSpPr/>
              <p:nvPr/>
            </p:nvSpPr>
            <p:spPr>
              <a:xfrm>
                <a:off x="2125700" y="1232575"/>
                <a:ext cx="449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54" extrusionOk="0">
                    <a:moveTo>
                      <a:pt x="326" y="0"/>
                    </a:moveTo>
                    <a:cubicBezTo>
                      <a:pt x="132" y="0"/>
                      <a:pt x="1" y="296"/>
                      <a:pt x="207" y="384"/>
                    </a:cubicBezTo>
                    <a:cubicBezTo>
                      <a:pt x="607" y="551"/>
                      <a:pt x="1007" y="751"/>
                      <a:pt x="1441" y="851"/>
                    </a:cubicBezTo>
                    <a:cubicBezTo>
                      <a:pt x="1452" y="852"/>
                      <a:pt x="1462" y="853"/>
                      <a:pt x="1472" y="853"/>
                    </a:cubicBezTo>
                    <a:cubicBezTo>
                      <a:pt x="1715" y="853"/>
                      <a:pt x="1797" y="483"/>
                      <a:pt x="1541" y="451"/>
                    </a:cubicBezTo>
                    <a:cubicBezTo>
                      <a:pt x="1141" y="351"/>
                      <a:pt x="774" y="184"/>
                      <a:pt x="407" y="17"/>
                    </a:cubicBezTo>
                    <a:cubicBezTo>
                      <a:pt x="379" y="5"/>
                      <a:pt x="352" y="0"/>
                      <a:pt x="3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3" name="Google Shape;933;p38">
              <a:extLst>
                <a:ext uri="{FF2B5EF4-FFF2-40B4-BE49-F238E27FC236}">
                  <a16:creationId xmlns:a16="http://schemas.microsoft.com/office/drawing/2014/main" id="{48F55812-FB53-7F8F-F348-19E03A5C9730}"/>
                </a:ext>
              </a:extLst>
            </p:cNvPr>
            <p:cNvGrpSpPr/>
            <p:nvPr/>
          </p:nvGrpSpPr>
          <p:grpSpPr>
            <a:xfrm flipH="1">
              <a:off x="-363327" y="2262973"/>
              <a:ext cx="337774" cy="254063"/>
              <a:chOff x="2125700" y="1217150"/>
              <a:chExt cx="178650" cy="134375"/>
            </a:xfrm>
          </p:grpSpPr>
          <p:sp>
            <p:nvSpPr>
              <p:cNvPr id="849" name="Google Shape;934;p38">
                <a:extLst>
                  <a:ext uri="{FF2B5EF4-FFF2-40B4-BE49-F238E27FC236}">
                    <a16:creationId xmlns:a16="http://schemas.microsoft.com/office/drawing/2014/main" id="{2E98FDFE-290A-3D1D-2CE9-B88F236F55D4}"/>
                  </a:ext>
                </a:extLst>
              </p:cNvPr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935;p38">
                <a:extLst>
                  <a:ext uri="{FF2B5EF4-FFF2-40B4-BE49-F238E27FC236}">
                    <a16:creationId xmlns:a16="http://schemas.microsoft.com/office/drawing/2014/main" id="{D6802ABC-1007-77D2-15CA-DF2A68C7D288}"/>
                  </a:ext>
                </a:extLst>
              </p:cNvPr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936;p38">
                <a:extLst>
                  <a:ext uri="{FF2B5EF4-FFF2-40B4-BE49-F238E27FC236}">
                    <a16:creationId xmlns:a16="http://schemas.microsoft.com/office/drawing/2014/main" id="{FD96C30D-F26B-272E-1FF4-AD2AFF5C1F30}"/>
                  </a:ext>
                </a:extLst>
              </p:cNvPr>
              <p:cNvSpPr/>
              <p:nvPr/>
            </p:nvSpPr>
            <p:spPr>
              <a:xfrm>
                <a:off x="2149050" y="1217150"/>
                <a:ext cx="819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259" extrusionOk="0">
                    <a:moveTo>
                      <a:pt x="2976" y="0"/>
                    </a:moveTo>
                    <a:cubicBezTo>
                      <a:pt x="1675" y="34"/>
                      <a:pt x="407" y="634"/>
                      <a:pt x="40" y="2002"/>
                    </a:cubicBezTo>
                    <a:cubicBezTo>
                      <a:pt x="1" y="2159"/>
                      <a:pt x="124" y="2259"/>
                      <a:pt x="246" y="2259"/>
                    </a:cubicBezTo>
                    <a:cubicBezTo>
                      <a:pt x="330" y="2259"/>
                      <a:pt x="413" y="2211"/>
                      <a:pt x="440" y="2102"/>
                    </a:cubicBezTo>
                    <a:cubicBezTo>
                      <a:pt x="741" y="934"/>
                      <a:pt x="1841" y="434"/>
                      <a:pt x="2976" y="434"/>
                    </a:cubicBezTo>
                    <a:cubicBezTo>
                      <a:pt x="3242" y="401"/>
                      <a:pt x="3276" y="0"/>
                      <a:pt x="29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937;p38">
                <a:extLst>
                  <a:ext uri="{FF2B5EF4-FFF2-40B4-BE49-F238E27FC236}">
                    <a16:creationId xmlns:a16="http://schemas.microsoft.com/office/drawing/2014/main" id="{644702A2-DF98-F9B1-54CB-35585F084DA0}"/>
                  </a:ext>
                </a:extLst>
              </p:cNvPr>
              <p:cNvSpPr/>
              <p:nvPr/>
            </p:nvSpPr>
            <p:spPr>
              <a:xfrm>
                <a:off x="2125700" y="1232575"/>
                <a:ext cx="449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54" extrusionOk="0">
                    <a:moveTo>
                      <a:pt x="326" y="0"/>
                    </a:moveTo>
                    <a:cubicBezTo>
                      <a:pt x="132" y="0"/>
                      <a:pt x="1" y="296"/>
                      <a:pt x="207" y="384"/>
                    </a:cubicBezTo>
                    <a:cubicBezTo>
                      <a:pt x="607" y="551"/>
                      <a:pt x="1007" y="751"/>
                      <a:pt x="1441" y="851"/>
                    </a:cubicBezTo>
                    <a:cubicBezTo>
                      <a:pt x="1452" y="852"/>
                      <a:pt x="1462" y="853"/>
                      <a:pt x="1472" y="853"/>
                    </a:cubicBezTo>
                    <a:cubicBezTo>
                      <a:pt x="1715" y="853"/>
                      <a:pt x="1797" y="483"/>
                      <a:pt x="1541" y="451"/>
                    </a:cubicBezTo>
                    <a:cubicBezTo>
                      <a:pt x="1141" y="351"/>
                      <a:pt x="774" y="184"/>
                      <a:pt x="407" y="17"/>
                    </a:cubicBezTo>
                    <a:cubicBezTo>
                      <a:pt x="379" y="5"/>
                      <a:pt x="352" y="0"/>
                      <a:pt x="3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4" name="Google Shape;938;p38">
              <a:extLst>
                <a:ext uri="{FF2B5EF4-FFF2-40B4-BE49-F238E27FC236}">
                  <a16:creationId xmlns:a16="http://schemas.microsoft.com/office/drawing/2014/main" id="{62299126-FBDD-8D17-9E96-22E97E3BE77A}"/>
                </a:ext>
              </a:extLst>
            </p:cNvPr>
            <p:cNvGrpSpPr/>
            <p:nvPr/>
          </p:nvGrpSpPr>
          <p:grpSpPr>
            <a:xfrm>
              <a:off x="-906088" y="2618428"/>
              <a:ext cx="796268" cy="163120"/>
              <a:chOff x="2164225" y="1373100"/>
              <a:chExt cx="421150" cy="86275"/>
            </a:xfrm>
          </p:grpSpPr>
          <p:sp>
            <p:nvSpPr>
              <p:cNvPr id="845" name="Google Shape;939;p38">
                <a:extLst>
                  <a:ext uri="{FF2B5EF4-FFF2-40B4-BE49-F238E27FC236}">
                    <a16:creationId xmlns:a16="http://schemas.microsoft.com/office/drawing/2014/main" id="{D76C6155-0D98-2026-F278-774F32BA7FCC}"/>
                  </a:ext>
                </a:extLst>
              </p:cNvPr>
              <p:cNvSpPr/>
              <p:nvPr/>
            </p:nvSpPr>
            <p:spPr>
              <a:xfrm>
                <a:off x="2310150" y="1378925"/>
                <a:ext cx="130125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3218" extrusionOk="0">
                    <a:moveTo>
                      <a:pt x="5204" y="1"/>
                    </a:moveTo>
                    <a:lnTo>
                      <a:pt x="5204" y="1"/>
                    </a:lnTo>
                    <a:cubicBezTo>
                      <a:pt x="3970" y="167"/>
                      <a:pt x="568" y="234"/>
                      <a:pt x="1" y="334"/>
                    </a:cubicBezTo>
                    <a:cubicBezTo>
                      <a:pt x="351" y="2348"/>
                      <a:pt x="1442" y="3217"/>
                      <a:pt x="2534" y="3217"/>
                    </a:cubicBezTo>
                    <a:cubicBezTo>
                      <a:pt x="3831" y="3217"/>
                      <a:pt x="5132" y="1992"/>
                      <a:pt x="5204" y="1"/>
                    </a:cubicBezTo>
                    <a:close/>
                  </a:path>
                </a:pathLst>
              </a:custGeom>
              <a:solidFill>
                <a:srgbClr val="57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940;p38">
                <a:extLst>
                  <a:ext uri="{FF2B5EF4-FFF2-40B4-BE49-F238E27FC236}">
                    <a16:creationId xmlns:a16="http://schemas.microsoft.com/office/drawing/2014/main" id="{92D5759D-619A-8208-5187-FA97DC1270E8}"/>
                  </a:ext>
                </a:extLst>
              </p:cNvPr>
              <p:cNvSpPr/>
              <p:nvPr/>
            </p:nvSpPr>
            <p:spPr>
              <a:xfrm>
                <a:off x="2329325" y="1414125"/>
                <a:ext cx="90100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92" extrusionOk="0">
                    <a:moveTo>
                      <a:pt x="1544" y="1"/>
                    </a:moveTo>
                    <a:cubicBezTo>
                      <a:pt x="935" y="1"/>
                      <a:pt x="358" y="221"/>
                      <a:pt x="1" y="728"/>
                    </a:cubicBezTo>
                    <a:cubicBezTo>
                      <a:pt x="1" y="794"/>
                      <a:pt x="1" y="828"/>
                      <a:pt x="34" y="861"/>
                    </a:cubicBezTo>
                    <a:cubicBezTo>
                      <a:pt x="524" y="1498"/>
                      <a:pt x="1158" y="1791"/>
                      <a:pt x="1792" y="1791"/>
                    </a:cubicBezTo>
                    <a:cubicBezTo>
                      <a:pt x="2451" y="1791"/>
                      <a:pt x="3110" y="1473"/>
                      <a:pt x="3603" y="894"/>
                    </a:cubicBezTo>
                    <a:cubicBezTo>
                      <a:pt x="3105" y="340"/>
                      <a:pt x="2299" y="1"/>
                      <a:pt x="1544" y="1"/>
                    </a:cubicBezTo>
                    <a:close/>
                  </a:path>
                </a:pathLst>
              </a:custGeom>
              <a:solidFill>
                <a:srgbClr val="78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941;p38">
                <a:extLst>
                  <a:ext uri="{FF2B5EF4-FFF2-40B4-BE49-F238E27FC236}">
                    <a16:creationId xmlns:a16="http://schemas.microsoft.com/office/drawing/2014/main" id="{A6B71234-91C7-AAD6-F91C-3D5AE77FCCFC}"/>
                  </a:ext>
                </a:extLst>
              </p:cNvPr>
              <p:cNvSpPr/>
              <p:nvPr/>
            </p:nvSpPr>
            <p:spPr>
              <a:xfrm>
                <a:off x="2164225" y="1373925"/>
                <a:ext cx="1034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2970" extrusionOk="0">
                    <a:moveTo>
                      <a:pt x="2068" y="1"/>
                    </a:moveTo>
                    <a:cubicBezTo>
                      <a:pt x="934" y="1"/>
                      <a:pt x="0" y="668"/>
                      <a:pt x="0" y="1502"/>
                    </a:cubicBezTo>
                    <a:cubicBezTo>
                      <a:pt x="0" y="2336"/>
                      <a:pt x="934" y="2969"/>
                      <a:pt x="2068" y="2969"/>
                    </a:cubicBezTo>
                    <a:cubicBezTo>
                      <a:pt x="3202" y="2969"/>
                      <a:pt x="4136" y="2336"/>
                      <a:pt x="4136" y="1502"/>
                    </a:cubicBezTo>
                    <a:cubicBezTo>
                      <a:pt x="4136" y="668"/>
                      <a:pt x="3202" y="1"/>
                      <a:pt x="2068" y="1"/>
                    </a:cubicBezTo>
                    <a:close/>
                  </a:path>
                </a:pathLst>
              </a:custGeom>
              <a:solidFill>
                <a:srgbClr val="DB7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942;p38">
                <a:extLst>
                  <a:ext uri="{FF2B5EF4-FFF2-40B4-BE49-F238E27FC236}">
                    <a16:creationId xmlns:a16="http://schemas.microsoft.com/office/drawing/2014/main" id="{4CA9519C-E705-06E1-004F-258CC772D9C0}"/>
                  </a:ext>
                </a:extLst>
              </p:cNvPr>
              <p:cNvSpPr/>
              <p:nvPr/>
            </p:nvSpPr>
            <p:spPr>
              <a:xfrm>
                <a:off x="2482775" y="1373100"/>
                <a:ext cx="102600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2969" extrusionOk="0">
                    <a:moveTo>
                      <a:pt x="2035" y="0"/>
                    </a:moveTo>
                    <a:cubicBezTo>
                      <a:pt x="901" y="0"/>
                      <a:pt x="1" y="667"/>
                      <a:pt x="1" y="1501"/>
                    </a:cubicBezTo>
                    <a:cubicBezTo>
                      <a:pt x="1" y="2302"/>
                      <a:pt x="901" y="2969"/>
                      <a:pt x="2035" y="2969"/>
                    </a:cubicBezTo>
                    <a:cubicBezTo>
                      <a:pt x="3203" y="2969"/>
                      <a:pt x="4104" y="2302"/>
                      <a:pt x="4104" y="1501"/>
                    </a:cubicBezTo>
                    <a:cubicBezTo>
                      <a:pt x="4104" y="667"/>
                      <a:pt x="3203" y="0"/>
                      <a:pt x="2035" y="0"/>
                    </a:cubicBezTo>
                    <a:close/>
                  </a:path>
                </a:pathLst>
              </a:custGeom>
              <a:solidFill>
                <a:srgbClr val="DB7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0"/>
          <p:cNvSpPr txBox="1">
            <a:spLocks noGrp="1"/>
          </p:cNvSpPr>
          <p:nvPr>
            <p:ph type="title"/>
          </p:nvPr>
        </p:nvSpPr>
        <p:spPr>
          <a:xfrm>
            <a:off x="541572" y="1503069"/>
            <a:ext cx="77040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</a:t>
            </a:r>
            <a:endParaRPr dirty="0"/>
          </a:p>
        </p:txBody>
      </p:sp>
      <p:sp>
        <p:nvSpPr>
          <p:cNvPr id="1397" name="Google Shape;1397;p50"/>
          <p:cNvSpPr/>
          <p:nvPr/>
        </p:nvSpPr>
        <p:spPr>
          <a:xfrm rot="1528779">
            <a:off x="375079" y="556366"/>
            <a:ext cx="906575" cy="4496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8" name="Google Shape;1398;p50"/>
          <p:cNvGrpSpPr/>
          <p:nvPr/>
        </p:nvGrpSpPr>
        <p:grpSpPr>
          <a:xfrm rot="4313311" flipH="1">
            <a:off x="1548735" y="4239939"/>
            <a:ext cx="771766" cy="1264671"/>
            <a:chOff x="6221900" y="3203200"/>
            <a:chExt cx="668850" cy="1096025"/>
          </a:xfrm>
        </p:grpSpPr>
        <p:sp>
          <p:nvSpPr>
            <p:cNvPr id="1399" name="Google Shape;1399;p50"/>
            <p:cNvSpPr/>
            <p:nvPr/>
          </p:nvSpPr>
          <p:spPr>
            <a:xfrm>
              <a:off x="6246600" y="3203200"/>
              <a:ext cx="644150" cy="986025"/>
            </a:xfrm>
            <a:custGeom>
              <a:avLst/>
              <a:gdLst/>
              <a:ahLst/>
              <a:cxnLst/>
              <a:rect l="l" t="t" r="r" b="b"/>
              <a:pathLst>
                <a:path w="25766" h="39441" extrusionOk="0">
                  <a:moveTo>
                    <a:pt x="25766" y="1"/>
                  </a:moveTo>
                  <a:lnTo>
                    <a:pt x="25766" y="1"/>
                  </a:lnTo>
                  <a:cubicBezTo>
                    <a:pt x="25575" y="96"/>
                    <a:pt x="25480" y="143"/>
                    <a:pt x="25385" y="191"/>
                  </a:cubicBezTo>
                  <a:cubicBezTo>
                    <a:pt x="23837" y="1025"/>
                    <a:pt x="22241" y="1798"/>
                    <a:pt x="20610" y="2477"/>
                  </a:cubicBezTo>
                  <a:cubicBezTo>
                    <a:pt x="18943" y="3168"/>
                    <a:pt x="17288" y="3894"/>
                    <a:pt x="15657" y="4668"/>
                  </a:cubicBezTo>
                  <a:cubicBezTo>
                    <a:pt x="13574" y="5644"/>
                    <a:pt x="11597" y="6799"/>
                    <a:pt x="9799" y="8252"/>
                  </a:cubicBezTo>
                  <a:cubicBezTo>
                    <a:pt x="8430" y="9359"/>
                    <a:pt x="7251" y="10621"/>
                    <a:pt x="6251" y="12073"/>
                  </a:cubicBezTo>
                  <a:cubicBezTo>
                    <a:pt x="5073" y="13764"/>
                    <a:pt x="4251" y="15622"/>
                    <a:pt x="3620" y="17574"/>
                  </a:cubicBezTo>
                  <a:cubicBezTo>
                    <a:pt x="3013" y="19479"/>
                    <a:pt x="2572" y="21432"/>
                    <a:pt x="2275" y="23408"/>
                  </a:cubicBezTo>
                  <a:cubicBezTo>
                    <a:pt x="1977" y="25420"/>
                    <a:pt x="1703" y="27444"/>
                    <a:pt x="1453" y="29457"/>
                  </a:cubicBezTo>
                  <a:cubicBezTo>
                    <a:pt x="1310" y="30528"/>
                    <a:pt x="1227" y="31588"/>
                    <a:pt x="1108" y="32659"/>
                  </a:cubicBezTo>
                  <a:cubicBezTo>
                    <a:pt x="1001" y="33683"/>
                    <a:pt x="905" y="34707"/>
                    <a:pt x="763" y="35719"/>
                  </a:cubicBezTo>
                  <a:cubicBezTo>
                    <a:pt x="620" y="36743"/>
                    <a:pt x="405" y="37755"/>
                    <a:pt x="84" y="38732"/>
                  </a:cubicBezTo>
                  <a:cubicBezTo>
                    <a:pt x="36" y="38898"/>
                    <a:pt x="1" y="39065"/>
                    <a:pt x="12" y="39232"/>
                  </a:cubicBezTo>
                  <a:cubicBezTo>
                    <a:pt x="12" y="39303"/>
                    <a:pt x="120" y="39398"/>
                    <a:pt x="203" y="39434"/>
                  </a:cubicBezTo>
                  <a:cubicBezTo>
                    <a:pt x="214" y="39438"/>
                    <a:pt x="226" y="39440"/>
                    <a:pt x="240" y="39440"/>
                  </a:cubicBezTo>
                  <a:cubicBezTo>
                    <a:pt x="303" y="39440"/>
                    <a:pt x="388" y="39399"/>
                    <a:pt x="417" y="39351"/>
                  </a:cubicBezTo>
                  <a:cubicBezTo>
                    <a:pt x="501" y="39208"/>
                    <a:pt x="572" y="39053"/>
                    <a:pt x="620" y="38898"/>
                  </a:cubicBezTo>
                  <a:cubicBezTo>
                    <a:pt x="751" y="38446"/>
                    <a:pt x="858" y="38005"/>
                    <a:pt x="977" y="37553"/>
                  </a:cubicBezTo>
                  <a:cubicBezTo>
                    <a:pt x="1025" y="37386"/>
                    <a:pt x="1072" y="37243"/>
                    <a:pt x="1215" y="37124"/>
                  </a:cubicBezTo>
                  <a:cubicBezTo>
                    <a:pt x="1775" y="36648"/>
                    <a:pt x="2334" y="36172"/>
                    <a:pt x="2965" y="35791"/>
                  </a:cubicBezTo>
                  <a:cubicBezTo>
                    <a:pt x="3846" y="35255"/>
                    <a:pt x="4751" y="34755"/>
                    <a:pt x="5620" y="34195"/>
                  </a:cubicBezTo>
                  <a:cubicBezTo>
                    <a:pt x="8799" y="32183"/>
                    <a:pt x="11847" y="29969"/>
                    <a:pt x="14800" y="27635"/>
                  </a:cubicBezTo>
                  <a:cubicBezTo>
                    <a:pt x="16360" y="26397"/>
                    <a:pt x="17789" y="25039"/>
                    <a:pt x="18991" y="23444"/>
                  </a:cubicBezTo>
                  <a:cubicBezTo>
                    <a:pt x="20158" y="21896"/>
                    <a:pt x="21206" y="20277"/>
                    <a:pt x="21980" y="18491"/>
                  </a:cubicBezTo>
                  <a:cubicBezTo>
                    <a:pt x="22944" y="16241"/>
                    <a:pt x="23480" y="13895"/>
                    <a:pt x="23718" y="11478"/>
                  </a:cubicBezTo>
                  <a:cubicBezTo>
                    <a:pt x="23873" y="9930"/>
                    <a:pt x="23944" y="8371"/>
                    <a:pt x="24027" y="6823"/>
                  </a:cubicBezTo>
                  <a:cubicBezTo>
                    <a:pt x="24087" y="5811"/>
                    <a:pt x="24182" y="4811"/>
                    <a:pt x="24373" y="3822"/>
                  </a:cubicBezTo>
                  <a:cubicBezTo>
                    <a:pt x="24599" y="2572"/>
                    <a:pt x="24956" y="1370"/>
                    <a:pt x="25659" y="286"/>
                  </a:cubicBezTo>
                  <a:cubicBezTo>
                    <a:pt x="25694" y="239"/>
                    <a:pt x="25706" y="179"/>
                    <a:pt x="25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6221900" y="3230875"/>
              <a:ext cx="653975" cy="1068350"/>
            </a:xfrm>
            <a:custGeom>
              <a:avLst/>
              <a:gdLst/>
              <a:ahLst/>
              <a:cxnLst/>
              <a:rect l="l" t="t" r="r" b="b"/>
              <a:pathLst>
                <a:path w="26159" h="42734" extrusionOk="0">
                  <a:moveTo>
                    <a:pt x="26087" y="1"/>
                  </a:moveTo>
                  <a:cubicBezTo>
                    <a:pt x="26016" y="72"/>
                    <a:pt x="25944" y="144"/>
                    <a:pt x="25885" y="227"/>
                  </a:cubicBezTo>
                  <a:cubicBezTo>
                    <a:pt x="24587" y="1823"/>
                    <a:pt x="23289" y="3430"/>
                    <a:pt x="21991" y="5025"/>
                  </a:cubicBezTo>
                  <a:cubicBezTo>
                    <a:pt x="21836" y="5204"/>
                    <a:pt x="21694" y="5382"/>
                    <a:pt x="21563" y="5573"/>
                  </a:cubicBezTo>
                  <a:cubicBezTo>
                    <a:pt x="19193" y="8823"/>
                    <a:pt x="16681" y="11955"/>
                    <a:pt x="14074" y="15027"/>
                  </a:cubicBezTo>
                  <a:cubicBezTo>
                    <a:pt x="12859" y="16455"/>
                    <a:pt x="11680" y="17908"/>
                    <a:pt x="10537" y="19384"/>
                  </a:cubicBezTo>
                  <a:cubicBezTo>
                    <a:pt x="8573" y="21908"/>
                    <a:pt x="6763" y="24552"/>
                    <a:pt x="5251" y="27373"/>
                  </a:cubicBezTo>
                  <a:cubicBezTo>
                    <a:pt x="3322" y="30969"/>
                    <a:pt x="1739" y="34696"/>
                    <a:pt x="631" y="38613"/>
                  </a:cubicBezTo>
                  <a:cubicBezTo>
                    <a:pt x="381" y="39506"/>
                    <a:pt x="155" y="40411"/>
                    <a:pt x="48" y="41327"/>
                  </a:cubicBezTo>
                  <a:cubicBezTo>
                    <a:pt x="0" y="41685"/>
                    <a:pt x="12" y="42042"/>
                    <a:pt x="36" y="42399"/>
                  </a:cubicBezTo>
                  <a:cubicBezTo>
                    <a:pt x="47" y="42604"/>
                    <a:pt x="223" y="42733"/>
                    <a:pt x="394" y="42733"/>
                  </a:cubicBezTo>
                  <a:cubicBezTo>
                    <a:pt x="402" y="42733"/>
                    <a:pt x="410" y="42733"/>
                    <a:pt x="417" y="42732"/>
                  </a:cubicBezTo>
                  <a:cubicBezTo>
                    <a:pt x="608" y="42720"/>
                    <a:pt x="750" y="42578"/>
                    <a:pt x="786" y="42363"/>
                  </a:cubicBezTo>
                  <a:cubicBezTo>
                    <a:pt x="798" y="42280"/>
                    <a:pt x="786" y="42197"/>
                    <a:pt x="786" y="42113"/>
                  </a:cubicBezTo>
                  <a:cubicBezTo>
                    <a:pt x="810" y="41816"/>
                    <a:pt x="810" y="41518"/>
                    <a:pt x="858" y="41232"/>
                  </a:cubicBezTo>
                  <a:cubicBezTo>
                    <a:pt x="1000" y="40530"/>
                    <a:pt x="1120" y="39827"/>
                    <a:pt x="1310" y="39137"/>
                  </a:cubicBezTo>
                  <a:cubicBezTo>
                    <a:pt x="2965" y="33231"/>
                    <a:pt x="5549" y="27766"/>
                    <a:pt x="9049" y="22718"/>
                  </a:cubicBezTo>
                  <a:cubicBezTo>
                    <a:pt x="10883" y="20099"/>
                    <a:pt x="12883" y="17598"/>
                    <a:pt x="14967" y="15181"/>
                  </a:cubicBezTo>
                  <a:cubicBezTo>
                    <a:pt x="18396" y="11193"/>
                    <a:pt x="21574" y="7049"/>
                    <a:pt x="24444" y="2644"/>
                  </a:cubicBezTo>
                  <a:cubicBezTo>
                    <a:pt x="25003" y="1787"/>
                    <a:pt x="25587" y="930"/>
                    <a:pt x="26158" y="84"/>
                  </a:cubicBezTo>
                  <a:cubicBezTo>
                    <a:pt x="26135" y="48"/>
                    <a:pt x="26111" y="25"/>
                    <a:pt x="26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 rot="-693332" flipH="1">
            <a:off x="307719" y="3992907"/>
            <a:ext cx="1511319" cy="1224967"/>
            <a:chOff x="-1341575" y="2798350"/>
            <a:chExt cx="1359425" cy="1101950"/>
          </a:xfrm>
        </p:grpSpPr>
        <p:sp>
          <p:nvSpPr>
            <p:cNvPr id="1402" name="Google Shape;1402;p50"/>
            <p:cNvSpPr/>
            <p:nvPr/>
          </p:nvSpPr>
          <p:spPr>
            <a:xfrm>
              <a:off x="-1341575" y="2798350"/>
              <a:ext cx="1359425" cy="1101950"/>
            </a:xfrm>
            <a:custGeom>
              <a:avLst/>
              <a:gdLst/>
              <a:ahLst/>
              <a:cxnLst/>
              <a:rect l="l" t="t" r="r" b="b"/>
              <a:pathLst>
                <a:path w="54377" h="44078" extrusionOk="0">
                  <a:moveTo>
                    <a:pt x="23704" y="0"/>
                  </a:moveTo>
                  <a:cubicBezTo>
                    <a:pt x="23586" y="0"/>
                    <a:pt x="23470" y="58"/>
                    <a:pt x="23384" y="170"/>
                  </a:cubicBezTo>
                  <a:cubicBezTo>
                    <a:pt x="23253" y="337"/>
                    <a:pt x="23194" y="539"/>
                    <a:pt x="23158" y="742"/>
                  </a:cubicBezTo>
                  <a:cubicBezTo>
                    <a:pt x="22991" y="1587"/>
                    <a:pt x="22884" y="2433"/>
                    <a:pt x="22956" y="3278"/>
                  </a:cubicBezTo>
                  <a:cubicBezTo>
                    <a:pt x="23015" y="4111"/>
                    <a:pt x="23087" y="4945"/>
                    <a:pt x="23170" y="5766"/>
                  </a:cubicBezTo>
                  <a:cubicBezTo>
                    <a:pt x="23218" y="6302"/>
                    <a:pt x="23265" y="6826"/>
                    <a:pt x="23218" y="7350"/>
                  </a:cubicBezTo>
                  <a:cubicBezTo>
                    <a:pt x="23146" y="8279"/>
                    <a:pt x="23087" y="9195"/>
                    <a:pt x="23027" y="10124"/>
                  </a:cubicBezTo>
                  <a:cubicBezTo>
                    <a:pt x="22896" y="12017"/>
                    <a:pt x="23099" y="13863"/>
                    <a:pt x="23634" y="15672"/>
                  </a:cubicBezTo>
                  <a:cubicBezTo>
                    <a:pt x="23694" y="15875"/>
                    <a:pt x="23765" y="16065"/>
                    <a:pt x="23801" y="16268"/>
                  </a:cubicBezTo>
                  <a:cubicBezTo>
                    <a:pt x="24015" y="17280"/>
                    <a:pt x="24361" y="18244"/>
                    <a:pt x="24718" y="19197"/>
                  </a:cubicBezTo>
                  <a:cubicBezTo>
                    <a:pt x="24992" y="19911"/>
                    <a:pt x="25265" y="20649"/>
                    <a:pt x="25480" y="21387"/>
                  </a:cubicBezTo>
                  <a:cubicBezTo>
                    <a:pt x="25694" y="22125"/>
                    <a:pt x="25908" y="22876"/>
                    <a:pt x="26004" y="23649"/>
                  </a:cubicBezTo>
                  <a:cubicBezTo>
                    <a:pt x="26087" y="24304"/>
                    <a:pt x="26158" y="24959"/>
                    <a:pt x="26206" y="25626"/>
                  </a:cubicBezTo>
                  <a:cubicBezTo>
                    <a:pt x="26337" y="27602"/>
                    <a:pt x="26563" y="29567"/>
                    <a:pt x="27099" y="31496"/>
                  </a:cubicBezTo>
                  <a:cubicBezTo>
                    <a:pt x="26718" y="30710"/>
                    <a:pt x="26254" y="29984"/>
                    <a:pt x="25706" y="29293"/>
                  </a:cubicBezTo>
                  <a:cubicBezTo>
                    <a:pt x="25420" y="28948"/>
                    <a:pt x="25111" y="28614"/>
                    <a:pt x="24813" y="28269"/>
                  </a:cubicBezTo>
                  <a:cubicBezTo>
                    <a:pt x="24242" y="27614"/>
                    <a:pt x="23670" y="26959"/>
                    <a:pt x="23230" y="26197"/>
                  </a:cubicBezTo>
                  <a:cubicBezTo>
                    <a:pt x="22837" y="25495"/>
                    <a:pt x="22456" y="24769"/>
                    <a:pt x="22098" y="24042"/>
                  </a:cubicBezTo>
                  <a:cubicBezTo>
                    <a:pt x="21622" y="23054"/>
                    <a:pt x="21039" y="22125"/>
                    <a:pt x="20265" y="21328"/>
                  </a:cubicBezTo>
                  <a:cubicBezTo>
                    <a:pt x="19539" y="20578"/>
                    <a:pt x="18753" y="19899"/>
                    <a:pt x="17896" y="19304"/>
                  </a:cubicBezTo>
                  <a:cubicBezTo>
                    <a:pt x="17074" y="18732"/>
                    <a:pt x="16229" y="18196"/>
                    <a:pt x="15383" y="17649"/>
                  </a:cubicBezTo>
                  <a:cubicBezTo>
                    <a:pt x="14347" y="16970"/>
                    <a:pt x="13443" y="16149"/>
                    <a:pt x="12740" y="15125"/>
                  </a:cubicBezTo>
                  <a:cubicBezTo>
                    <a:pt x="12478" y="14756"/>
                    <a:pt x="12204" y="14386"/>
                    <a:pt x="11942" y="14017"/>
                  </a:cubicBezTo>
                  <a:cubicBezTo>
                    <a:pt x="11419" y="13243"/>
                    <a:pt x="10740" y="12612"/>
                    <a:pt x="9978" y="12077"/>
                  </a:cubicBezTo>
                  <a:cubicBezTo>
                    <a:pt x="9013" y="11398"/>
                    <a:pt x="8037" y="10767"/>
                    <a:pt x="7108" y="10041"/>
                  </a:cubicBezTo>
                  <a:cubicBezTo>
                    <a:pt x="7013" y="9957"/>
                    <a:pt x="6906" y="9886"/>
                    <a:pt x="6763" y="9850"/>
                  </a:cubicBezTo>
                  <a:cubicBezTo>
                    <a:pt x="6737" y="9844"/>
                    <a:pt x="6710" y="9840"/>
                    <a:pt x="6684" y="9840"/>
                  </a:cubicBezTo>
                  <a:cubicBezTo>
                    <a:pt x="6523" y="9840"/>
                    <a:pt x="6377" y="9962"/>
                    <a:pt x="6346" y="10136"/>
                  </a:cubicBezTo>
                  <a:cubicBezTo>
                    <a:pt x="6323" y="10291"/>
                    <a:pt x="6370" y="10434"/>
                    <a:pt x="6430" y="10576"/>
                  </a:cubicBezTo>
                  <a:cubicBezTo>
                    <a:pt x="6573" y="10946"/>
                    <a:pt x="6692" y="11315"/>
                    <a:pt x="6847" y="11684"/>
                  </a:cubicBezTo>
                  <a:cubicBezTo>
                    <a:pt x="7061" y="12196"/>
                    <a:pt x="7275" y="12696"/>
                    <a:pt x="7513" y="13184"/>
                  </a:cubicBezTo>
                  <a:cubicBezTo>
                    <a:pt x="7906" y="13994"/>
                    <a:pt x="8394" y="14732"/>
                    <a:pt x="8942" y="15434"/>
                  </a:cubicBezTo>
                  <a:cubicBezTo>
                    <a:pt x="9561" y="16232"/>
                    <a:pt x="10037" y="17113"/>
                    <a:pt x="10442" y="18030"/>
                  </a:cubicBezTo>
                  <a:cubicBezTo>
                    <a:pt x="10799" y="18863"/>
                    <a:pt x="11133" y="19708"/>
                    <a:pt x="11514" y="20530"/>
                  </a:cubicBezTo>
                  <a:cubicBezTo>
                    <a:pt x="12169" y="21971"/>
                    <a:pt x="13026" y="23268"/>
                    <a:pt x="14121" y="24411"/>
                  </a:cubicBezTo>
                  <a:cubicBezTo>
                    <a:pt x="15109" y="25447"/>
                    <a:pt x="16229" y="26305"/>
                    <a:pt x="17384" y="27138"/>
                  </a:cubicBezTo>
                  <a:cubicBezTo>
                    <a:pt x="18515" y="27960"/>
                    <a:pt x="19467" y="28948"/>
                    <a:pt x="20277" y="30079"/>
                  </a:cubicBezTo>
                  <a:cubicBezTo>
                    <a:pt x="20467" y="30353"/>
                    <a:pt x="20658" y="30638"/>
                    <a:pt x="20848" y="30924"/>
                  </a:cubicBezTo>
                  <a:cubicBezTo>
                    <a:pt x="21348" y="31662"/>
                    <a:pt x="21860" y="32377"/>
                    <a:pt x="22479" y="33020"/>
                  </a:cubicBezTo>
                  <a:cubicBezTo>
                    <a:pt x="22527" y="33079"/>
                    <a:pt x="22598" y="33115"/>
                    <a:pt x="22575" y="33210"/>
                  </a:cubicBezTo>
                  <a:cubicBezTo>
                    <a:pt x="22547" y="33222"/>
                    <a:pt x="22521" y="33226"/>
                    <a:pt x="22496" y="33226"/>
                  </a:cubicBezTo>
                  <a:cubicBezTo>
                    <a:pt x="22390" y="33226"/>
                    <a:pt x="22304" y="33141"/>
                    <a:pt x="22217" y="33103"/>
                  </a:cubicBezTo>
                  <a:cubicBezTo>
                    <a:pt x="21789" y="32901"/>
                    <a:pt x="21372" y="32674"/>
                    <a:pt x="20944" y="32496"/>
                  </a:cubicBezTo>
                  <a:cubicBezTo>
                    <a:pt x="20134" y="32150"/>
                    <a:pt x="19300" y="31924"/>
                    <a:pt x="18431" y="31793"/>
                  </a:cubicBezTo>
                  <a:cubicBezTo>
                    <a:pt x="17407" y="31627"/>
                    <a:pt x="16372" y="31484"/>
                    <a:pt x="15348" y="31317"/>
                  </a:cubicBezTo>
                  <a:cubicBezTo>
                    <a:pt x="14407" y="31174"/>
                    <a:pt x="13514" y="30888"/>
                    <a:pt x="12692" y="30388"/>
                  </a:cubicBezTo>
                  <a:cubicBezTo>
                    <a:pt x="12276" y="30150"/>
                    <a:pt x="11871" y="29912"/>
                    <a:pt x="11490" y="29638"/>
                  </a:cubicBezTo>
                  <a:cubicBezTo>
                    <a:pt x="9942" y="28591"/>
                    <a:pt x="8240" y="27948"/>
                    <a:pt x="6370" y="27781"/>
                  </a:cubicBezTo>
                  <a:cubicBezTo>
                    <a:pt x="5525" y="27698"/>
                    <a:pt x="4680" y="27602"/>
                    <a:pt x="3834" y="27531"/>
                  </a:cubicBezTo>
                  <a:cubicBezTo>
                    <a:pt x="2965" y="27459"/>
                    <a:pt x="2120" y="27281"/>
                    <a:pt x="1310" y="26936"/>
                  </a:cubicBezTo>
                  <a:cubicBezTo>
                    <a:pt x="1120" y="26852"/>
                    <a:pt x="929" y="26757"/>
                    <a:pt x="739" y="26674"/>
                  </a:cubicBezTo>
                  <a:cubicBezTo>
                    <a:pt x="643" y="26626"/>
                    <a:pt x="536" y="26578"/>
                    <a:pt x="429" y="26555"/>
                  </a:cubicBezTo>
                  <a:cubicBezTo>
                    <a:pt x="394" y="26546"/>
                    <a:pt x="360" y="26541"/>
                    <a:pt x="327" y="26541"/>
                  </a:cubicBezTo>
                  <a:cubicBezTo>
                    <a:pt x="226" y="26541"/>
                    <a:pt x="138" y="26584"/>
                    <a:pt x="84" y="26674"/>
                  </a:cubicBezTo>
                  <a:cubicBezTo>
                    <a:pt x="0" y="26805"/>
                    <a:pt x="0" y="26936"/>
                    <a:pt x="96" y="27043"/>
                  </a:cubicBezTo>
                  <a:cubicBezTo>
                    <a:pt x="215" y="27186"/>
                    <a:pt x="346" y="27328"/>
                    <a:pt x="489" y="27448"/>
                  </a:cubicBezTo>
                  <a:cubicBezTo>
                    <a:pt x="1012" y="27900"/>
                    <a:pt x="1596" y="28245"/>
                    <a:pt x="2179" y="28591"/>
                  </a:cubicBezTo>
                  <a:cubicBezTo>
                    <a:pt x="3394" y="29305"/>
                    <a:pt x="4549" y="30079"/>
                    <a:pt x="5584" y="31019"/>
                  </a:cubicBezTo>
                  <a:cubicBezTo>
                    <a:pt x="6192" y="31567"/>
                    <a:pt x="6811" y="32103"/>
                    <a:pt x="7406" y="32651"/>
                  </a:cubicBezTo>
                  <a:cubicBezTo>
                    <a:pt x="8501" y="33639"/>
                    <a:pt x="9764" y="34341"/>
                    <a:pt x="11168" y="34806"/>
                  </a:cubicBezTo>
                  <a:cubicBezTo>
                    <a:pt x="12085" y="35115"/>
                    <a:pt x="13014" y="35341"/>
                    <a:pt x="13955" y="35568"/>
                  </a:cubicBezTo>
                  <a:cubicBezTo>
                    <a:pt x="15324" y="35889"/>
                    <a:pt x="16645" y="36353"/>
                    <a:pt x="17896" y="36984"/>
                  </a:cubicBezTo>
                  <a:cubicBezTo>
                    <a:pt x="18705" y="37389"/>
                    <a:pt x="19491" y="37842"/>
                    <a:pt x="20277" y="38294"/>
                  </a:cubicBezTo>
                  <a:cubicBezTo>
                    <a:pt x="20884" y="38651"/>
                    <a:pt x="21503" y="38973"/>
                    <a:pt x="22146" y="39247"/>
                  </a:cubicBezTo>
                  <a:cubicBezTo>
                    <a:pt x="22337" y="39330"/>
                    <a:pt x="22515" y="39425"/>
                    <a:pt x="22694" y="39509"/>
                  </a:cubicBezTo>
                  <a:cubicBezTo>
                    <a:pt x="22603" y="39549"/>
                    <a:pt x="22515" y="39564"/>
                    <a:pt x="22428" y="39564"/>
                  </a:cubicBezTo>
                  <a:cubicBezTo>
                    <a:pt x="22310" y="39564"/>
                    <a:pt x="22196" y="39536"/>
                    <a:pt x="22087" y="39509"/>
                  </a:cubicBezTo>
                  <a:cubicBezTo>
                    <a:pt x="21432" y="39330"/>
                    <a:pt x="20777" y="39163"/>
                    <a:pt x="20110" y="38985"/>
                  </a:cubicBezTo>
                  <a:cubicBezTo>
                    <a:pt x="19396" y="38794"/>
                    <a:pt x="18681" y="38651"/>
                    <a:pt x="17943" y="38544"/>
                  </a:cubicBezTo>
                  <a:cubicBezTo>
                    <a:pt x="17539" y="38482"/>
                    <a:pt x="17138" y="38453"/>
                    <a:pt x="16739" y="38453"/>
                  </a:cubicBezTo>
                  <a:cubicBezTo>
                    <a:pt x="15915" y="38453"/>
                    <a:pt x="15102" y="38578"/>
                    <a:pt x="14300" y="38794"/>
                  </a:cubicBezTo>
                  <a:cubicBezTo>
                    <a:pt x="13276" y="39080"/>
                    <a:pt x="12276" y="39437"/>
                    <a:pt x="11252" y="39687"/>
                  </a:cubicBezTo>
                  <a:cubicBezTo>
                    <a:pt x="10645" y="39842"/>
                    <a:pt x="10037" y="39961"/>
                    <a:pt x="9418" y="40056"/>
                  </a:cubicBezTo>
                  <a:cubicBezTo>
                    <a:pt x="8156" y="40247"/>
                    <a:pt x="6894" y="40235"/>
                    <a:pt x="5632" y="40247"/>
                  </a:cubicBezTo>
                  <a:cubicBezTo>
                    <a:pt x="5061" y="40247"/>
                    <a:pt x="4501" y="40271"/>
                    <a:pt x="3929" y="40294"/>
                  </a:cubicBezTo>
                  <a:cubicBezTo>
                    <a:pt x="3775" y="40306"/>
                    <a:pt x="3632" y="40330"/>
                    <a:pt x="3477" y="40366"/>
                  </a:cubicBezTo>
                  <a:cubicBezTo>
                    <a:pt x="3298" y="40402"/>
                    <a:pt x="3203" y="40521"/>
                    <a:pt x="3191" y="40663"/>
                  </a:cubicBezTo>
                  <a:cubicBezTo>
                    <a:pt x="3191" y="40818"/>
                    <a:pt x="3275" y="40925"/>
                    <a:pt x="3406" y="40985"/>
                  </a:cubicBezTo>
                  <a:cubicBezTo>
                    <a:pt x="3548" y="41056"/>
                    <a:pt x="3715" y="41104"/>
                    <a:pt x="3882" y="41152"/>
                  </a:cubicBezTo>
                  <a:cubicBezTo>
                    <a:pt x="5013" y="41461"/>
                    <a:pt x="6120" y="41854"/>
                    <a:pt x="7204" y="42295"/>
                  </a:cubicBezTo>
                  <a:cubicBezTo>
                    <a:pt x="8668" y="42890"/>
                    <a:pt x="10192" y="43211"/>
                    <a:pt x="11788" y="43271"/>
                  </a:cubicBezTo>
                  <a:cubicBezTo>
                    <a:pt x="11921" y="43277"/>
                    <a:pt x="12055" y="43279"/>
                    <a:pt x="12188" y="43279"/>
                  </a:cubicBezTo>
                  <a:cubicBezTo>
                    <a:pt x="12864" y="43279"/>
                    <a:pt x="13540" y="43211"/>
                    <a:pt x="14216" y="43152"/>
                  </a:cubicBezTo>
                  <a:cubicBezTo>
                    <a:pt x="14591" y="43119"/>
                    <a:pt x="14965" y="43099"/>
                    <a:pt x="15340" y="43099"/>
                  </a:cubicBezTo>
                  <a:cubicBezTo>
                    <a:pt x="15906" y="43099"/>
                    <a:pt x="16472" y="43144"/>
                    <a:pt x="17038" y="43259"/>
                  </a:cubicBezTo>
                  <a:cubicBezTo>
                    <a:pt x="17598" y="43366"/>
                    <a:pt x="18157" y="43473"/>
                    <a:pt x="18705" y="43580"/>
                  </a:cubicBezTo>
                  <a:cubicBezTo>
                    <a:pt x="19503" y="43747"/>
                    <a:pt x="20301" y="43926"/>
                    <a:pt x="21110" y="44021"/>
                  </a:cubicBezTo>
                  <a:cubicBezTo>
                    <a:pt x="21392" y="44059"/>
                    <a:pt x="21671" y="44077"/>
                    <a:pt x="21948" y="44077"/>
                  </a:cubicBezTo>
                  <a:cubicBezTo>
                    <a:pt x="22880" y="44077"/>
                    <a:pt x="23787" y="43872"/>
                    <a:pt x="24658" y="43533"/>
                  </a:cubicBezTo>
                  <a:cubicBezTo>
                    <a:pt x="25349" y="43259"/>
                    <a:pt x="26004" y="42914"/>
                    <a:pt x="26623" y="42521"/>
                  </a:cubicBezTo>
                  <a:cubicBezTo>
                    <a:pt x="27147" y="42187"/>
                    <a:pt x="27682" y="41854"/>
                    <a:pt x="28206" y="41533"/>
                  </a:cubicBezTo>
                  <a:cubicBezTo>
                    <a:pt x="29149" y="40965"/>
                    <a:pt x="30138" y="40584"/>
                    <a:pt x="31211" y="40584"/>
                  </a:cubicBezTo>
                  <a:cubicBezTo>
                    <a:pt x="31467" y="40584"/>
                    <a:pt x="31727" y="40606"/>
                    <a:pt x="31993" y="40652"/>
                  </a:cubicBezTo>
                  <a:cubicBezTo>
                    <a:pt x="32100" y="40675"/>
                    <a:pt x="32219" y="40675"/>
                    <a:pt x="32326" y="40699"/>
                  </a:cubicBezTo>
                  <a:cubicBezTo>
                    <a:pt x="32423" y="40723"/>
                    <a:pt x="32517" y="40735"/>
                    <a:pt x="32610" y="40735"/>
                  </a:cubicBezTo>
                  <a:cubicBezTo>
                    <a:pt x="32791" y="40735"/>
                    <a:pt x="32967" y="40690"/>
                    <a:pt x="33147" y="40604"/>
                  </a:cubicBezTo>
                  <a:cubicBezTo>
                    <a:pt x="33731" y="40330"/>
                    <a:pt x="34350" y="40151"/>
                    <a:pt x="34993" y="40092"/>
                  </a:cubicBezTo>
                  <a:cubicBezTo>
                    <a:pt x="36053" y="39985"/>
                    <a:pt x="37100" y="39878"/>
                    <a:pt x="38160" y="39866"/>
                  </a:cubicBezTo>
                  <a:cubicBezTo>
                    <a:pt x="38612" y="39854"/>
                    <a:pt x="39065" y="39830"/>
                    <a:pt x="39517" y="39782"/>
                  </a:cubicBezTo>
                  <a:cubicBezTo>
                    <a:pt x="40291" y="39711"/>
                    <a:pt x="41065" y="39580"/>
                    <a:pt x="41779" y="39294"/>
                  </a:cubicBezTo>
                  <a:cubicBezTo>
                    <a:pt x="42458" y="39008"/>
                    <a:pt x="43137" y="38723"/>
                    <a:pt x="43792" y="38366"/>
                  </a:cubicBezTo>
                  <a:cubicBezTo>
                    <a:pt x="45244" y="37556"/>
                    <a:pt x="46637" y="36639"/>
                    <a:pt x="48042" y="35758"/>
                  </a:cubicBezTo>
                  <a:cubicBezTo>
                    <a:pt x="48745" y="35329"/>
                    <a:pt x="49340" y="34794"/>
                    <a:pt x="49888" y="34175"/>
                  </a:cubicBezTo>
                  <a:cubicBezTo>
                    <a:pt x="50400" y="33615"/>
                    <a:pt x="50828" y="32996"/>
                    <a:pt x="51257" y="32365"/>
                  </a:cubicBezTo>
                  <a:cubicBezTo>
                    <a:pt x="51733" y="31686"/>
                    <a:pt x="52233" y="31031"/>
                    <a:pt x="52828" y="30448"/>
                  </a:cubicBezTo>
                  <a:cubicBezTo>
                    <a:pt x="53233" y="30043"/>
                    <a:pt x="53614" y="29626"/>
                    <a:pt x="54007" y="29210"/>
                  </a:cubicBezTo>
                  <a:cubicBezTo>
                    <a:pt x="54102" y="29114"/>
                    <a:pt x="54186" y="29019"/>
                    <a:pt x="54257" y="28900"/>
                  </a:cubicBezTo>
                  <a:cubicBezTo>
                    <a:pt x="54376" y="28686"/>
                    <a:pt x="54233" y="28436"/>
                    <a:pt x="53983" y="28400"/>
                  </a:cubicBezTo>
                  <a:cubicBezTo>
                    <a:pt x="53948" y="28395"/>
                    <a:pt x="53914" y="28392"/>
                    <a:pt x="53880" y="28392"/>
                  </a:cubicBezTo>
                  <a:cubicBezTo>
                    <a:pt x="53764" y="28392"/>
                    <a:pt x="53653" y="28420"/>
                    <a:pt x="53543" y="28448"/>
                  </a:cubicBezTo>
                  <a:cubicBezTo>
                    <a:pt x="52471" y="28769"/>
                    <a:pt x="51424" y="29162"/>
                    <a:pt x="50400" y="29603"/>
                  </a:cubicBezTo>
                  <a:cubicBezTo>
                    <a:pt x="49649" y="29936"/>
                    <a:pt x="48887" y="30186"/>
                    <a:pt x="48090" y="30388"/>
                  </a:cubicBezTo>
                  <a:cubicBezTo>
                    <a:pt x="47673" y="30484"/>
                    <a:pt x="47244" y="30579"/>
                    <a:pt x="46840" y="30710"/>
                  </a:cubicBezTo>
                  <a:cubicBezTo>
                    <a:pt x="45899" y="31007"/>
                    <a:pt x="44958" y="31317"/>
                    <a:pt x="44030" y="31603"/>
                  </a:cubicBezTo>
                  <a:cubicBezTo>
                    <a:pt x="43077" y="31900"/>
                    <a:pt x="42220" y="32377"/>
                    <a:pt x="41434" y="32984"/>
                  </a:cubicBezTo>
                  <a:cubicBezTo>
                    <a:pt x="41303" y="33079"/>
                    <a:pt x="41172" y="33174"/>
                    <a:pt x="41029" y="33282"/>
                  </a:cubicBezTo>
                  <a:cubicBezTo>
                    <a:pt x="40982" y="33186"/>
                    <a:pt x="41029" y="33139"/>
                    <a:pt x="41065" y="33103"/>
                  </a:cubicBezTo>
                  <a:cubicBezTo>
                    <a:pt x="41887" y="32139"/>
                    <a:pt x="42613" y="31103"/>
                    <a:pt x="43339" y="30067"/>
                  </a:cubicBezTo>
                  <a:cubicBezTo>
                    <a:pt x="44113" y="28983"/>
                    <a:pt x="44887" y="27924"/>
                    <a:pt x="45661" y="26840"/>
                  </a:cubicBezTo>
                  <a:cubicBezTo>
                    <a:pt x="46101" y="26233"/>
                    <a:pt x="46554" y="25614"/>
                    <a:pt x="46959" y="24983"/>
                  </a:cubicBezTo>
                  <a:cubicBezTo>
                    <a:pt x="47506" y="24161"/>
                    <a:pt x="47983" y="23316"/>
                    <a:pt x="48352" y="22399"/>
                  </a:cubicBezTo>
                  <a:cubicBezTo>
                    <a:pt x="48709" y="21518"/>
                    <a:pt x="48971" y="20601"/>
                    <a:pt x="49233" y="19697"/>
                  </a:cubicBezTo>
                  <a:cubicBezTo>
                    <a:pt x="49614" y="18411"/>
                    <a:pt x="50078" y="17149"/>
                    <a:pt x="50626" y="15922"/>
                  </a:cubicBezTo>
                  <a:cubicBezTo>
                    <a:pt x="51102" y="14851"/>
                    <a:pt x="51554" y="13767"/>
                    <a:pt x="51924" y="12660"/>
                  </a:cubicBezTo>
                  <a:cubicBezTo>
                    <a:pt x="52007" y="12434"/>
                    <a:pt x="52066" y="12196"/>
                    <a:pt x="52126" y="11946"/>
                  </a:cubicBezTo>
                  <a:cubicBezTo>
                    <a:pt x="52162" y="11755"/>
                    <a:pt x="52126" y="11565"/>
                    <a:pt x="51935" y="11457"/>
                  </a:cubicBezTo>
                  <a:cubicBezTo>
                    <a:pt x="51863" y="11409"/>
                    <a:pt x="51791" y="11389"/>
                    <a:pt x="51720" y="11389"/>
                  </a:cubicBezTo>
                  <a:cubicBezTo>
                    <a:pt x="51615" y="11389"/>
                    <a:pt x="51511" y="11434"/>
                    <a:pt x="51412" y="11505"/>
                  </a:cubicBezTo>
                  <a:cubicBezTo>
                    <a:pt x="51376" y="11529"/>
                    <a:pt x="51352" y="11541"/>
                    <a:pt x="51316" y="11577"/>
                  </a:cubicBezTo>
                  <a:cubicBezTo>
                    <a:pt x="50447" y="12327"/>
                    <a:pt x="49566" y="13077"/>
                    <a:pt x="48840" y="13982"/>
                  </a:cubicBezTo>
                  <a:cubicBezTo>
                    <a:pt x="48102" y="14910"/>
                    <a:pt x="47447" y="15898"/>
                    <a:pt x="46792" y="16899"/>
                  </a:cubicBezTo>
                  <a:cubicBezTo>
                    <a:pt x="45780" y="18435"/>
                    <a:pt x="44685" y="19899"/>
                    <a:pt x="43399" y="21221"/>
                  </a:cubicBezTo>
                  <a:cubicBezTo>
                    <a:pt x="42887" y="21744"/>
                    <a:pt x="42351" y="22245"/>
                    <a:pt x="41827" y="22768"/>
                  </a:cubicBezTo>
                  <a:cubicBezTo>
                    <a:pt x="41053" y="23554"/>
                    <a:pt x="40363" y="24400"/>
                    <a:pt x="39839" y="25376"/>
                  </a:cubicBezTo>
                  <a:cubicBezTo>
                    <a:pt x="39351" y="26257"/>
                    <a:pt x="38946" y="27174"/>
                    <a:pt x="38624" y="28114"/>
                  </a:cubicBezTo>
                  <a:cubicBezTo>
                    <a:pt x="38303" y="29091"/>
                    <a:pt x="38005" y="30067"/>
                    <a:pt x="37708" y="31043"/>
                  </a:cubicBezTo>
                  <a:cubicBezTo>
                    <a:pt x="37196" y="32734"/>
                    <a:pt x="36410" y="34306"/>
                    <a:pt x="35505" y="35818"/>
                  </a:cubicBezTo>
                  <a:cubicBezTo>
                    <a:pt x="35493" y="35841"/>
                    <a:pt x="35457" y="35853"/>
                    <a:pt x="35386" y="35889"/>
                  </a:cubicBezTo>
                  <a:cubicBezTo>
                    <a:pt x="35552" y="35472"/>
                    <a:pt x="35695" y="35091"/>
                    <a:pt x="35850" y="34710"/>
                  </a:cubicBezTo>
                  <a:cubicBezTo>
                    <a:pt x="36612" y="32817"/>
                    <a:pt x="37243" y="30877"/>
                    <a:pt x="37660" y="28864"/>
                  </a:cubicBezTo>
                  <a:cubicBezTo>
                    <a:pt x="37910" y="27626"/>
                    <a:pt x="38100" y="26376"/>
                    <a:pt x="38148" y="25102"/>
                  </a:cubicBezTo>
                  <a:cubicBezTo>
                    <a:pt x="38196" y="23816"/>
                    <a:pt x="38172" y="22542"/>
                    <a:pt x="38148" y="21256"/>
                  </a:cubicBezTo>
                  <a:cubicBezTo>
                    <a:pt x="38112" y="19149"/>
                    <a:pt x="38279" y="17065"/>
                    <a:pt x="38660" y="14994"/>
                  </a:cubicBezTo>
                  <a:cubicBezTo>
                    <a:pt x="38958" y="13351"/>
                    <a:pt x="39208" y="11708"/>
                    <a:pt x="39315" y="10041"/>
                  </a:cubicBezTo>
                  <a:cubicBezTo>
                    <a:pt x="39386" y="8779"/>
                    <a:pt x="39362" y="7517"/>
                    <a:pt x="39362" y="6243"/>
                  </a:cubicBezTo>
                  <a:cubicBezTo>
                    <a:pt x="39362" y="4397"/>
                    <a:pt x="39196" y="2552"/>
                    <a:pt x="38970" y="706"/>
                  </a:cubicBezTo>
                  <a:cubicBezTo>
                    <a:pt x="38958" y="563"/>
                    <a:pt x="38922" y="408"/>
                    <a:pt x="38874" y="266"/>
                  </a:cubicBezTo>
                  <a:cubicBezTo>
                    <a:pt x="38839" y="135"/>
                    <a:pt x="38743" y="39"/>
                    <a:pt x="38600" y="16"/>
                  </a:cubicBezTo>
                  <a:cubicBezTo>
                    <a:pt x="38578" y="10"/>
                    <a:pt x="38556" y="7"/>
                    <a:pt x="38534" y="7"/>
                  </a:cubicBezTo>
                  <a:cubicBezTo>
                    <a:pt x="38415" y="7"/>
                    <a:pt x="38302" y="87"/>
                    <a:pt x="38231" y="218"/>
                  </a:cubicBezTo>
                  <a:cubicBezTo>
                    <a:pt x="38172" y="337"/>
                    <a:pt x="38124" y="456"/>
                    <a:pt x="38077" y="587"/>
                  </a:cubicBezTo>
                  <a:cubicBezTo>
                    <a:pt x="37529" y="2052"/>
                    <a:pt x="37136" y="3576"/>
                    <a:pt x="36636" y="5064"/>
                  </a:cubicBezTo>
                  <a:cubicBezTo>
                    <a:pt x="36553" y="5326"/>
                    <a:pt x="36493" y="5612"/>
                    <a:pt x="36434" y="5885"/>
                  </a:cubicBezTo>
                  <a:cubicBezTo>
                    <a:pt x="36136" y="7266"/>
                    <a:pt x="36029" y="8660"/>
                    <a:pt x="35969" y="10053"/>
                  </a:cubicBezTo>
                  <a:cubicBezTo>
                    <a:pt x="35922" y="10957"/>
                    <a:pt x="35898" y="11862"/>
                    <a:pt x="35803" y="12767"/>
                  </a:cubicBezTo>
                  <a:cubicBezTo>
                    <a:pt x="35695" y="13696"/>
                    <a:pt x="35529" y="14601"/>
                    <a:pt x="35136" y="15458"/>
                  </a:cubicBezTo>
                  <a:cubicBezTo>
                    <a:pt x="34767" y="16268"/>
                    <a:pt x="34421" y="17077"/>
                    <a:pt x="34040" y="17887"/>
                  </a:cubicBezTo>
                  <a:cubicBezTo>
                    <a:pt x="33219" y="19637"/>
                    <a:pt x="32874" y="21471"/>
                    <a:pt x="32945" y="23388"/>
                  </a:cubicBezTo>
                  <a:cubicBezTo>
                    <a:pt x="32981" y="24435"/>
                    <a:pt x="33124" y="25459"/>
                    <a:pt x="33243" y="26495"/>
                  </a:cubicBezTo>
                  <a:cubicBezTo>
                    <a:pt x="33421" y="28102"/>
                    <a:pt x="33314" y="29662"/>
                    <a:pt x="32731" y="31186"/>
                  </a:cubicBezTo>
                  <a:cubicBezTo>
                    <a:pt x="32516" y="31734"/>
                    <a:pt x="32338" y="32293"/>
                    <a:pt x="32195" y="32865"/>
                  </a:cubicBezTo>
                  <a:cubicBezTo>
                    <a:pt x="32171" y="32948"/>
                    <a:pt x="32171" y="33043"/>
                    <a:pt x="32064" y="33079"/>
                  </a:cubicBezTo>
                  <a:cubicBezTo>
                    <a:pt x="31981" y="33055"/>
                    <a:pt x="31957" y="32972"/>
                    <a:pt x="31933" y="32901"/>
                  </a:cubicBezTo>
                  <a:cubicBezTo>
                    <a:pt x="31540" y="31758"/>
                    <a:pt x="31219" y="30591"/>
                    <a:pt x="31052" y="29400"/>
                  </a:cubicBezTo>
                  <a:cubicBezTo>
                    <a:pt x="30909" y="28460"/>
                    <a:pt x="30850" y="27519"/>
                    <a:pt x="30969" y="26566"/>
                  </a:cubicBezTo>
                  <a:cubicBezTo>
                    <a:pt x="31064" y="25757"/>
                    <a:pt x="31219" y="24959"/>
                    <a:pt x="31361" y="24161"/>
                  </a:cubicBezTo>
                  <a:cubicBezTo>
                    <a:pt x="31647" y="22637"/>
                    <a:pt x="31338" y="21197"/>
                    <a:pt x="30707" y="19816"/>
                  </a:cubicBezTo>
                  <a:cubicBezTo>
                    <a:pt x="30373" y="19089"/>
                    <a:pt x="29957" y="18411"/>
                    <a:pt x="29552" y="17720"/>
                  </a:cubicBezTo>
                  <a:cubicBezTo>
                    <a:pt x="29016" y="16803"/>
                    <a:pt x="28659" y="15815"/>
                    <a:pt x="28528" y="14744"/>
                  </a:cubicBezTo>
                  <a:cubicBezTo>
                    <a:pt x="28468" y="14255"/>
                    <a:pt x="28409" y="13767"/>
                    <a:pt x="28337" y="13279"/>
                  </a:cubicBezTo>
                  <a:cubicBezTo>
                    <a:pt x="28194" y="12172"/>
                    <a:pt x="27885" y="11100"/>
                    <a:pt x="27349" y="10112"/>
                  </a:cubicBezTo>
                  <a:cubicBezTo>
                    <a:pt x="27123" y="9695"/>
                    <a:pt x="26897" y="9279"/>
                    <a:pt x="26670" y="8862"/>
                  </a:cubicBezTo>
                  <a:cubicBezTo>
                    <a:pt x="25885" y="7469"/>
                    <a:pt x="25325" y="5993"/>
                    <a:pt x="25123" y="4397"/>
                  </a:cubicBezTo>
                  <a:cubicBezTo>
                    <a:pt x="25015" y="3540"/>
                    <a:pt x="24837" y="2683"/>
                    <a:pt x="24658" y="1837"/>
                  </a:cubicBezTo>
                  <a:cubicBezTo>
                    <a:pt x="24563" y="1397"/>
                    <a:pt x="24384" y="968"/>
                    <a:pt x="24253" y="539"/>
                  </a:cubicBezTo>
                  <a:cubicBezTo>
                    <a:pt x="24194" y="373"/>
                    <a:pt x="24099" y="230"/>
                    <a:pt x="23980" y="111"/>
                  </a:cubicBezTo>
                  <a:cubicBezTo>
                    <a:pt x="23895" y="37"/>
                    <a:pt x="23799" y="0"/>
                    <a:pt x="23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-1341275" y="2798450"/>
              <a:ext cx="1358825" cy="1047725"/>
            </a:xfrm>
            <a:custGeom>
              <a:avLst/>
              <a:gdLst/>
              <a:ahLst/>
              <a:cxnLst/>
              <a:rect l="l" t="t" r="r" b="b"/>
              <a:pathLst>
                <a:path w="54353" h="41909" extrusionOk="0">
                  <a:moveTo>
                    <a:pt x="23685" y="0"/>
                  </a:moveTo>
                  <a:cubicBezTo>
                    <a:pt x="23570" y="0"/>
                    <a:pt x="23454" y="54"/>
                    <a:pt x="23360" y="166"/>
                  </a:cubicBezTo>
                  <a:cubicBezTo>
                    <a:pt x="23348" y="190"/>
                    <a:pt x="23337" y="214"/>
                    <a:pt x="23313" y="250"/>
                  </a:cubicBezTo>
                  <a:cubicBezTo>
                    <a:pt x="23396" y="1428"/>
                    <a:pt x="23491" y="2619"/>
                    <a:pt x="23622" y="3798"/>
                  </a:cubicBezTo>
                  <a:cubicBezTo>
                    <a:pt x="23968" y="6739"/>
                    <a:pt x="24563" y="9620"/>
                    <a:pt x="25551" y="12418"/>
                  </a:cubicBezTo>
                  <a:cubicBezTo>
                    <a:pt x="25706" y="12823"/>
                    <a:pt x="25837" y="13239"/>
                    <a:pt x="25992" y="13644"/>
                  </a:cubicBezTo>
                  <a:cubicBezTo>
                    <a:pt x="26385" y="14668"/>
                    <a:pt x="26801" y="15680"/>
                    <a:pt x="27182" y="16704"/>
                  </a:cubicBezTo>
                  <a:cubicBezTo>
                    <a:pt x="27790" y="18395"/>
                    <a:pt x="28087" y="20133"/>
                    <a:pt x="28230" y="21919"/>
                  </a:cubicBezTo>
                  <a:cubicBezTo>
                    <a:pt x="28349" y="23467"/>
                    <a:pt x="28397" y="25015"/>
                    <a:pt x="28552" y="26551"/>
                  </a:cubicBezTo>
                  <a:cubicBezTo>
                    <a:pt x="28742" y="28444"/>
                    <a:pt x="29123" y="30289"/>
                    <a:pt x="29718" y="32087"/>
                  </a:cubicBezTo>
                  <a:cubicBezTo>
                    <a:pt x="29837" y="32468"/>
                    <a:pt x="30016" y="32825"/>
                    <a:pt x="30147" y="33206"/>
                  </a:cubicBezTo>
                  <a:cubicBezTo>
                    <a:pt x="30540" y="34325"/>
                    <a:pt x="31052" y="35409"/>
                    <a:pt x="31409" y="36540"/>
                  </a:cubicBezTo>
                  <a:cubicBezTo>
                    <a:pt x="31433" y="36635"/>
                    <a:pt x="31469" y="36718"/>
                    <a:pt x="31504" y="36802"/>
                  </a:cubicBezTo>
                  <a:cubicBezTo>
                    <a:pt x="31766" y="37361"/>
                    <a:pt x="31933" y="37933"/>
                    <a:pt x="32111" y="38516"/>
                  </a:cubicBezTo>
                  <a:cubicBezTo>
                    <a:pt x="32219" y="38897"/>
                    <a:pt x="32290" y="39278"/>
                    <a:pt x="32242" y="39695"/>
                  </a:cubicBezTo>
                  <a:cubicBezTo>
                    <a:pt x="32207" y="39647"/>
                    <a:pt x="32159" y="39612"/>
                    <a:pt x="32135" y="39564"/>
                  </a:cubicBezTo>
                  <a:cubicBezTo>
                    <a:pt x="30897" y="37909"/>
                    <a:pt x="29456" y="36433"/>
                    <a:pt x="27873" y="35111"/>
                  </a:cubicBezTo>
                  <a:cubicBezTo>
                    <a:pt x="26135" y="33635"/>
                    <a:pt x="24599" y="31980"/>
                    <a:pt x="23325" y="30075"/>
                  </a:cubicBezTo>
                  <a:cubicBezTo>
                    <a:pt x="22622" y="29027"/>
                    <a:pt x="21920" y="27979"/>
                    <a:pt x="21146" y="26967"/>
                  </a:cubicBezTo>
                  <a:cubicBezTo>
                    <a:pt x="20551" y="26205"/>
                    <a:pt x="19931" y="25467"/>
                    <a:pt x="19229" y="24800"/>
                  </a:cubicBezTo>
                  <a:cubicBezTo>
                    <a:pt x="18657" y="24253"/>
                    <a:pt x="18074" y="23717"/>
                    <a:pt x="17467" y="23193"/>
                  </a:cubicBezTo>
                  <a:cubicBezTo>
                    <a:pt x="15740" y="21681"/>
                    <a:pt x="14252" y="19955"/>
                    <a:pt x="13073" y="17966"/>
                  </a:cubicBezTo>
                  <a:cubicBezTo>
                    <a:pt x="12740" y="17395"/>
                    <a:pt x="12371" y="16847"/>
                    <a:pt x="12002" y="16299"/>
                  </a:cubicBezTo>
                  <a:cubicBezTo>
                    <a:pt x="11180" y="15085"/>
                    <a:pt x="10180" y="14025"/>
                    <a:pt x="9204" y="12954"/>
                  </a:cubicBezTo>
                  <a:cubicBezTo>
                    <a:pt x="8299" y="11965"/>
                    <a:pt x="7430" y="10953"/>
                    <a:pt x="6668" y="9846"/>
                  </a:cubicBezTo>
                  <a:cubicBezTo>
                    <a:pt x="6513" y="9858"/>
                    <a:pt x="6370" y="9965"/>
                    <a:pt x="6346" y="10132"/>
                  </a:cubicBezTo>
                  <a:cubicBezTo>
                    <a:pt x="6346" y="10168"/>
                    <a:pt x="6346" y="10191"/>
                    <a:pt x="6346" y="10227"/>
                  </a:cubicBezTo>
                  <a:lnTo>
                    <a:pt x="6513" y="10465"/>
                  </a:lnTo>
                  <a:cubicBezTo>
                    <a:pt x="7382" y="11704"/>
                    <a:pt x="8418" y="12811"/>
                    <a:pt x="9442" y="13930"/>
                  </a:cubicBezTo>
                  <a:cubicBezTo>
                    <a:pt x="10549" y="15144"/>
                    <a:pt x="11597" y="16406"/>
                    <a:pt x="12430" y="17847"/>
                  </a:cubicBezTo>
                  <a:cubicBezTo>
                    <a:pt x="12573" y="18085"/>
                    <a:pt x="12728" y="18323"/>
                    <a:pt x="12883" y="18561"/>
                  </a:cubicBezTo>
                  <a:cubicBezTo>
                    <a:pt x="13812" y="20038"/>
                    <a:pt x="14871" y="21419"/>
                    <a:pt x="16145" y="22610"/>
                  </a:cubicBezTo>
                  <a:cubicBezTo>
                    <a:pt x="16693" y="23133"/>
                    <a:pt x="17252" y="23634"/>
                    <a:pt x="17824" y="24146"/>
                  </a:cubicBezTo>
                  <a:cubicBezTo>
                    <a:pt x="18907" y="25122"/>
                    <a:pt x="19931" y="26146"/>
                    <a:pt x="20812" y="27324"/>
                  </a:cubicBezTo>
                  <a:cubicBezTo>
                    <a:pt x="21372" y="28075"/>
                    <a:pt x="21920" y="28848"/>
                    <a:pt x="22432" y="29634"/>
                  </a:cubicBezTo>
                  <a:cubicBezTo>
                    <a:pt x="23860" y="31825"/>
                    <a:pt x="25527" y="33790"/>
                    <a:pt x="27551" y="35445"/>
                  </a:cubicBezTo>
                  <a:cubicBezTo>
                    <a:pt x="28444" y="36183"/>
                    <a:pt x="29266" y="36992"/>
                    <a:pt x="30052" y="37838"/>
                  </a:cubicBezTo>
                  <a:cubicBezTo>
                    <a:pt x="30516" y="38338"/>
                    <a:pt x="30992" y="38826"/>
                    <a:pt x="31385" y="39374"/>
                  </a:cubicBezTo>
                  <a:cubicBezTo>
                    <a:pt x="31469" y="39481"/>
                    <a:pt x="31552" y="39588"/>
                    <a:pt x="31623" y="39695"/>
                  </a:cubicBezTo>
                  <a:cubicBezTo>
                    <a:pt x="31671" y="39755"/>
                    <a:pt x="31730" y="39826"/>
                    <a:pt x="31683" y="39897"/>
                  </a:cubicBezTo>
                  <a:cubicBezTo>
                    <a:pt x="31665" y="39929"/>
                    <a:pt x="31642" y="39940"/>
                    <a:pt x="31618" y="39940"/>
                  </a:cubicBezTo>
                  <a:cubicBezTo>
                    <a:pt x="31576" y="39940"/>
                    <a:pt x="31530" y="39908"/>
                    <a:pt x="31492" y="39886"/>
                  </a:cubicBezTo>
                  <a:cubicBezTo>
                    <a:pt x="31326" y="39802"/>
                    <a:pt x="31159" y="39695"/>
                    <a:pt x="30992" y="39600"/>
                  </a:cubicBezTo>
                  <a:cubicBezTo>
                    <a:pt x="30814" y="39505"/>
                    <a:pt x="30635" y="39397"/>
                    <a:pt x="30445" y="39314"/>
                  </a:cubicBezTo>
                  <a:cubicBezTo>
                    <a:pt x="29742" y="38993"/>
                    <a:pt x="29016" y="38731"/>
                    <a:pt x="28266" y="38493"/>
                  </a:cubicBezTo>
                  <a:cubicBezTo>
                    <a:pt x="26658" y="37992"/>
                    <a:pt x="25051" y="37516"/>
                    <a:pt x="23468" y="36957"/>
                  </a:cubicBezTo>
                  <a:cubicBezTo>
                    <a:pt x="22039" y="36457"/>
                    <a:pt x="20610" y="35933"/>
                    <a:pt x="19277" y="35230"/>
                  </a:cubicBezTo>
                  <a:cubicBezTo>
                    <a:pt x="18538" y="34837"/>
                    <a:pt x="17824" y="34409"/>
                    <a:pt x="17110" y="33980"/>
                  </a:cubicBezTo>
                  <a:cubicBezTo>
                    <a:pt x="16407" y="33551"/>
                    <a:pt x="15669" y="33170"/>
                    <a:pt x="14895" y="32849"/>
                  </a:cubicBezTo>
                  <a:cubicBezTo>
                    <a:pt x="13752" y="32373"/>
                    <a:pt x="12585" y="32016"/>
                    <a:pt x="11407" y="31646"/>
                  </a:cubicBezTo>
                  <a:cubicBezTo>
                    <a:pt x="9632" y="31099"/>
                    <a:pt x="7906" y="30432"/>
                    <a:pt x="6263" y="29563"/>
                  </a:cubicBezTo>
                  <a:cubicBezTo>
                    <a:pt x="5513" y="29170"/>
                    <a:pt x="4763" y="28765"/>
                    <a:pt x="4013" y="28360"/>
                  </a:cubicBezTo>
                  <a:cubicBezTo>
                    <a:pt x="3787" y="28241"/>
                    <a:pt x="3548" y="28122"/>
                    <a:pt x="3298" y="28015"/>
                  </a:cubicBezTo>
                  <a:cubicBezTo>
                    <a:pt x="2620" y="27694"/>
                    <a:pt x="1929" y="27396"/>
                    <a:pt x="1239" y="27074"/>
                  </a:cubicBezTo>
                  <a:cubicBezTo>
                    <a:pt x="1000" y="26967"/>
                    <a:pt x="762" y="26836"/>
                    <a:pt x="536" y="26705"/>
                  </a:cubicBezTo>
                  <a:cubicBezTo>
                    <a:pt x="453" y="26646"/>
                    <a:pt x="381" y="26598"/>
                    <a:pt x="298" y="26551"/>
                  </a:cubicBezTo>
                  <a:cubicBezTo>
                    <a:pt x="203" y="26551"/>
                    <a:pt x="131" y="26598"/>
                    <a:pt x="72" y="26682"/>
                  </a:cubicBezTo>
                  <a:cubicBezTo>
                    <a:pt x="24" y="26765"/>
                    <a:pt x="0" y="26860"/>
                    <a:pt x="36" y="26943"/>
                  </a:cubicBezTo>
                  <a:cubicBezTo>
                    <a:pt x="703" y="27336"/>
                    <a:pt x="1393" y="27694"/>
                    <a:pt x="2120" y="28003"/>
                  </a:cubicBezTo>
                  <a:cubicBezTo>
                    <a:pt x="3072" y="28396"/>
                    <a:pt x="3977" y="28860"/>
                    <a:pt x="4858" y="29372"/>
                  </a:cubicBezTo>
                  <a:cubicBezTo>
                    <a:pt x="6013" y="30027"/>
                    <a:pt x="7216" y="30575"/>
                    <a:pt x="8430" y="31099"/>
                  </a:cubicBezTo>
                  <a:cubicBezTo>
                    <a:pt x="9585" y="31587"/>
                    <a:pt x="10775" y="31956"/>
                    <a:pt x="11966" y="32313"/>
                  </a:cubicBezTo>
                  <a:cubicBezTo>
                    <a:pt x="13871" y="32897"/>
                    <a:pt x="15717" y="33623"/>
                    <a:pt x="17395" y="34706"/>
                  </a:cubicBezTo>
                  <a:cubicBezTo>
                    <a:pt x="17812" y="34980"/>
                    <a:pt x="18241" y="35218"/>
                    <a:pt x="18669" y="35456"/>
                  </a:cubicBezTo>
                  <a:cubicBezTo>
                    <a:pt x="19729" y="36052"/>
                    <a:pt x="20848" y="36516"/>
                    <a:pt x="21979" y="36933"/>
                  </a:cubicBezTo>
                  <a:cubicBezTo>
                    <a:pt x="23896" y="37647"/>
                    <a:pt x="25849" y="38254"/>
                    <a:pt x="27801" y="38850"/>
                  </a:cubicBezTo>
                  <a:cubicBezTo>
                    <a:pt x="28778" y="39147"/>
                    <a:pt x="29742" y="39469"/>
                    <a:pt x="30647" y="39957"/>
                  </a:cubicBezTo>
                  <a:cubicBezTo>
                    <a:pt x="30718" y="39993"/>
                    <a:pt x="30838" y="40005"/>
                    <a:pt x="30826" y="40159"/>
                  </a:cubicBezTo>
                  <a:cubicBezTo>
                    <a:pt x="30599" y="40124"/>
                    <a:pt x="30385" y="40100"/>
                    <a:pt x="30159" y="40064"/>
                  </a:cubicBezTo>
                  <a:cubicBezTo>
                    <a:pt x="29653" y="39981"/>
                    <a:pt x="29147" y="39939"/>
                    <a:pt x="28639" y="39939"/>
                  </a:cubicBezTo>
                  <a:cubicBezTo>
                    <a:pt x="28132" y="39939"/>
                    <a:pt x="27623" y="39981"/>
                    <a:pt x="27111" y="40064"/>
                  </a:cubicBezTo>
                  <a:cubicBezTo>
                    <a:pt x="25956" y="40255"/>
                    <a:pt x="24825" y="40564"/>
                    <a:pt x="23694" y="40874"/>
                  </a:cubicBezTo>
                  <a:cubicBezTo>
                    <a:pt x="22444" y="41233"/>
                    <a:pt x="21182" y="41425"/>
                    <a:pt x="19906" y="41425"/>
                  </a:cubicBezTo>
                  <a:cubicBezTo>
                    <a:pt x="19322" y="41425"/>
                    <a:pt x="18736" y="41385"/>
                    <a:pt x="18145" y="41302"/>
                  </a:cubicBezTo>
                  <a:cubicBezTo>
                    <a:pt x="17586" y="41231"/>
                    <a:pt x="17014" y="41160"/>
                    <a:pt x="16455" y="41100"/>
                  </a:cubicBezTo>
                  <a:cubicBezTo>
                    <a:pt x="15769" y="41033"/>
                    <a:pt x="15084" y="40989"/>
                    <a:pt x="14398" y="40989"/>
                  </a:cubicBezTo>
                  <a:cubicBezTo>
                    <a:pt x="13988" y="40989"/>
                    <a:pt x="13578" y="41005"/>
                    <a:pt x="13169" y="41040"/>
                  </a:cubicBezTo>
                  <a:cubicBezTo>
                    <a:pt x="12359" y="41112"/>
                    <a:pt x="11549" y="41171"/>
                    <a:pt x="10740" y="41243"/>
                  </a:cubicBezTo>
                  <a:cubicBezTo>
                    <a:pt x="10221" y="41290"/>
                    <a:pt x="9704" y="41313"/>
                    <a:pt x="9188" y="41313"/>
                  </a:cubicBezTo>
                  <a:cubicBezTo>
                    <a:pt x="7894" y="41313"/>
                    <a:pt x="6608" y="41172"/>
                    <a:pt x="5322" y="40933"/>
                  </a:cubicBezTo>
                  <a:cubicBezTo>
                    <a:pt x="4620" y="40802"/>
                    <a:pt x="3917" y="40683"/>
                    <a:pt x="3203" y="40600"/>
                  </a:cubicBezTo>
                  <a:cubicBezTo>
                    <a:pt x="3203" y="40624"/>
                    <a:pt x="3191" y="40648"/>
                    <a:pt x="3191" y="40671"/>
                  </a:cubicBezTo>
                  <a:cubicBezTo>
                    <a:pt x="3191" y="40826"/>
                    <a:pt x="3275" y="40921"/>
                    <a:pt x="3394" y="40981"/>
                  </a:cubicBezTo>
                  <a:cubicBezTo>
                    <a:pt x="3548" y="41052"/>
                    <a:pt x="3715" y="41112"/>
                    <a:pt x="3870" y="41160"/>
                  </a:cubicBezTo>
                  <a:cubicBezTo>
                    <a:pt x="3929" y="41171"/>
                    <a:pt x="3977" y="41183"/>
                    <a:pt x="4025" y="41195"/>
                  </a:cubicBezTo>
                  <a:cubicBezTo>
                    <a:pt x="4513" y="41279"/>
                    <a:pt x="5001" y="41362"/>
                    <a:pt x="5489" y="41445"/>
                  </a:cubicBezTo>
                  <a:cubicBezTo>
                    <a:pt x="6651" y="41640"/>
                    <a:pt x="7820" y="41804"/>
                    <a:pt x="8998" y="41804"/>
                  </a:cubicBezTo>
                  <a:cubicBezTo>
                    <a:pt x="9257" y="41804"/>
                    <a:pt x="9516" y="41796"/>
                    <a:pt x="9775" y="41779"/>
                  </a:cubicBezTo>
                  <a:cubicBezTo>
                    <a:pt x="11002" y="41695"/>
                    <a:pt x="12228" y="41600"/>
                    <a:pt x="13454" y="41505"/>
                  </a:cubicBezTo>
                  <a:cubicBezTo>
                    <a:pt x="13814" y="41481"/>
                    <a:pt x="14174" y="41469"/>
                    <a:pt x="14534" y="41469"/>
                  </a:cubicBezTo>
                  <a:cubicBezTo>
                    <a:pt x="15233" y="41469"/>
                    <a:pt x="15930" y="41514"/>
                    <a:pt x="16621" y="41600"/>
                  </a:cubicBezTo>
                  <a:cubicBezTo>
                    <a:pt x="17205" y="41671"/>
                    <a:pt x="17788" y="41743"/>
                    <a:pt x="18372" y="41814"/>
                  </a:cubicBezTo>
                  <a:cubicBezTo>
                    <a:pt x="18887" y="41878"/>
                    <a:pt x="19400" y="41909"/>
                    <a:pt x="19911" y="41909"/>
                  </a:cubicBezTo>
                  <a:cubicBezTo>
                    <a:pt x="21208" y="41909"/>
                    <a:pt x="22490" y="41712"/>
                    <a:pt x="23753" y="41362"/>
                  </a:cubicBezTo>
                  <a:cubicBezTo>
                    <a:pt x="24527" y="41160"/>
                    <a:pt x="25289" y="40933"/>
                    <a:pt x="26063" y="40755"/>
                  </a:cubicBezTo>
                  <a:cubicBezTo>
                    <a:pt x="26742" y="40600"/>
                    <a:pt x="27432" y="40469"/>
                    <a:pt x="28135" y="40433"/>
                  </a:cubicBezTo>
                  <a:cubicBezTo>
                    <a:pt x="28288" y="40427"/>
                    <a:pt x="28440" y="40423"/>
                    <a:pt x="28593" y="40423"/>
                  </a:cubicBezTo>
                  <a:cubicBezTo>
                    <a:pt x="29273" y="40423"/>
                    <a:pt x="29952" y="40490"/>
                    <a:pt x="30623" y="40636"/>
                  </a:cubicBezTo>
                  <a:cubicBezTo>
                    <a:pt x="30825" y="40608"/>
                    <a:pt x="31029" y="40594"/>
                    <a:pt x="31237" y="40594"/>
                  </a:cubicBezTo>
                  <a:cubicBezTo>
                    <a:pt x="31483" y="40594"/>
                    <a:pt x="31734" y="40614"/>
                    <a:pt x="31992" y="40659"/>
                  </a:cubicBezTo>
                  <a:cubicBezTo>
                    <a:pt x="32100" y="40671"/>
                    <a:pt x="32219" y="40671"/>
                    <a:pt x="32326" y="40707"/>
                  </a:cubicBezTo>
                  <a:cubicBezTo>
                    <a:pt x="32416" y="40730"/>
                    <a:pt x="32502" y="40740"/>
                    <a:pt x="32587" y="40740"/>
                  </a:cubicBezTo>
                  <a:cubicBezTo>
                    <a:pt x="32726" y="40740"/>
                    <a:pt x="32859" y="40711"/>
                    <a:pt x="32993" y="40659"/>
                  </a:cubicBezTo>
                  <a:cubicBezTo>
                    <a:pt x="33040" y="40588"/>
                    <a:pt x="33112" y="40517"/>
                    <a:pt x="33231" y="40421"/>
                  </a:cubicBezTo>
                  <a:cubicBezTo>
                    <a:pt x="33552" y="40159"/>
                    <a:pt x="33909" y="39933"/>
                    <a:pt x="34278" y="39743"/>
                  </a:cubicBezTo>
                  <a:cubicBezTo>
                    <a:pt x="35481" y="39112"/>
                    <a:pt x="36719" y="38564"/>
                    <a:pt x="38017" y="38135"/>
                  </a:cubicBezTo>
                  <a:cubicBezTo>
                    <a:pt x="38969" y="37814"/>
                    <a:pt x="39910" y="37457"/>
                    <a:pt x="40851" y="37111"/>
                  </a:cubicBezTo>
                  <a:cubicBezTo>
                    <a:pt x="40958" y="37076"/>
                    <a:pt x="41053" y="37028"/>
                    <a:pt x="41160" y="36980"/>
                  </a:cubicBezTo>
                  <a:cubicBezTo>
                    <a:pt x="42137" y="36528"/>
                    <a:pt x="43077" y="36004"/>
                    <a:pt x="43982" y="35409"/>
                  </a:cubicBezTo>
                  <a:cubicBezTo>
                    <a:pt x="45911" y="34171"/>
                    <a:pt x="47863" y="32992"/>
                    <a:pt x="49923" y="31980"/>
                  </a:cubicBezTo>
                  <a:cubicBezTo>
                    <a:pt x="50971" y="31456"/>
                    <a:pt x="51983" y="30849"/>
                    <a:pt x="52852" y="30051"/>
                  </a:cubicBezTo>
                  <a:cubicBezTo>
                    <a:pt x="53293" y="29646"/>
                    <a:pt x="53757" y="29277"/>
                    <a:pt x="54233" y="28932"/>
                  </a:cubicBezTo>
                  <a:cubicBezTo>
                    <a:pt x="54233" y="28920"/>
                    <a:pt x="54245" y="28920"/>
                    <a:pt x="54245" y="28908"/>
                  </a:cubicBezTo>
                  <a:cubicBezTo>
                    <a:pt x="54352" y="28718"/>
                    <a:pt x="54257" y="28515"/>
                    <a:pt x="54079" y="28432"/>
                  </a:cubicBezTo>
                  <a:cubicBezTo>
                    <a:pt x="53721" y="28694"/>
                    <a:pt x="53364" y="28968"/>
                    <a:pt x="53043" y="29265"/>
                  </a:cubicBezTo>
                  <a:cubicBezTo>
                    <a:pt x="51971" y="30241"/>
                    <a:pt x="50769" y="31015"/>
                    <a:pt x="49471" y="31658"/>
                  </a:cubicBezTo>
                  <a:cubicBezTo>
                    <a:pt x="48244" y="32277"/>
                    <a:pt x="47030" y="32932"/>
                    <a:pt x="45851" y="33670"/>
                  </a:cubicBezTo>
                  <a:cubicBezTo>
                    <a:pt x="44899" y="34266"/>
                    <a:pt x="43934" y="34873"/>
                    <a:pt x="42970" y="35468"/>
                  </a:cubicBezTo>
                  <a:cubicBezTo>
                    <a:pt x="42184" y="35956"/>
                    <a:pt x="41363" y="36397"/>
                    <a:pt x="40493" y="36718"/>
                  </a:cubicBezTo>
                  <a:cubicBezTo>
                    <a:pt x="39362" y="37135"/>
                    <a:pt x="38219" y="37540"/>
                    <a:pt x="37076" y="37945"/>
                  </a:cubicBezTo>
                  <a:cubicBezTo>
                    <a:pt x="36398" y="38183"/>
                    <a:pt x="35743" y="38481"/>
                    <a:pt x="35100" y="38790"/>
                  </a:cubicBezTo>
                  <a:cubicBezTo>
                    <a:pt x="35053" y="38806"/>
                    <a:pt x="35006" y="38852"/>
                    <a:pt x="34950" y="38852"/>
                  </a:cubicBezTo>
                  <a:cubicBezTo>
                    <a:pt x="34920" y="38852"/>
                    <a:pt x="34887" y="38839"/>
                    <a:pt x="34850" y="38802"/>
                  </a:cubicBezTo>
                  <a:cubicBezTo>
                    <a:pt x="34993" y="38659"/>
                    <a:pt x="35112" y="38516"/>
                    <a:pt x="35255" y="38385"/>
                  </a:cubicBezTo>
                  <a:cubicBezTo>
                    <a:pt x="36267" y="37361"/>
                    <a:pt x="37124" y="36207"/>
                    <a:pt x="37862" y="34968"/>
                  </a:cubicBezTo>
                  <a:cubicBezTo>
                    <a:pt x="38600" y="33742"/>
                    <a:pt x="39315" y="32492"/>
                    <a:pt x="40029" y="31242"/>
                  </a:cubicBezTo>
                  <a:cubicBezTo>
                    <a:pt x="41065" y="29480"/>
                    <a:pt x="42220" y="27801"/>
                    <a:pt x="43553" y="26253"/>
                  </a:cubicBezTo>
                  <a:cubicBezTo>
                    <a:pt x="43875" y="25872"/>
                    <a:pt x="44196" y="25503"/>
                    <a:pt x="44506" y="25122"/>
                  </a:cubicBezTo>
                  <a:cubicBezTo>
                    <a:pt x="45482" y="23931"/>
                    <a:pt x="46304" y="22645"/>
                    <a:pt x="46923" y="21228"/>
                  </a:cubicBezTo>
                  <a:cubicBezTo>
                    <a:pt x="47340" y="20276"/>
                    <a:pt x="47709" y="19300"/>
                    <a:pt x="48113" y="18347"/>
                  </a:cubicBezTo>
                  <a:cubicBezTo>
                    <a:pt x="48828" y="16668"/>
                    <a:pt x="49649" y="15061"/>
                    <a:pt x="50709" y="13573"/>
                  </a:cubicBezTo>
                  <a:cubicBezTo>
                    <a:pt x="51150" y="12966"/>
                    <a:pt x="51650" y="12394"/>
                    <a:pt x="52126" y="11823"/>
                  </a:cubicBezTo>
                  <a:cubicBezTo>
                    <a:pt x="52138" y="11680"/>
                    <a:pt x="52078" y="11549"/>
                    <a:pt x="51935" y="11453"/>
                  </a:cubicBezTo>
                  <a:cubicBezTo>
                    <a:pt x="51900" y="11430"/>
                    <a:pt x="51876" y="11430"/>
                    <a:pt x="51840" y="11418"/>
                  </a:cubicBezTo>
                  <a:cubicBezTo>
                    <a:pt x="51733" y="11537"/>
                    <a:pt x="51638" y="11656"/>
                    <a:pt x="51531" y="11775"/>
                  </a:cubicBezTo>
                  <a:cubicBezTo>
                    <a:pt x="50007" y="13513"/>
                    <a:pt x="48840" y="15478"/>
                    <a:pt x="47911" y="17573"/>
                  </a:cubicBezTo>
                  <a:cubicBezTo>
                    <a:pt x="47494" y="18514"/>
                    <a:pt x="47137" y="19466"/>
                    <a:pt x="46744" y="20407"/>
                  </a:cubicBezTo>
                  <a:cubicBezTo>
                    <a:pt x="46351" y="21371"/>
                    <a:pt x="45875" y="22300"/>
                    <a:pt x="45327" y="23181"/>
                  </a:cubicBezTo>
                  <a:cubicBezTo>
                    <a:pt x="44720" y="24146"/>
                    <a:pt x="43994" y="25015"/>
                    <a:pt x="43244" y="25872"/>
                  </a:cubicBezTo>
                  <a:cubicBezTo>
                    <a:pt x="41779" y="27563"/>
                    <a:pt x="40529" y="29408"/>
                    <a:pt x="39410" y="31349"/>
                  </a:cubicBezTo>
                  <a:cubicBezTo>
                    <a:pt x="38743" y="32504"/>
                    <a:pt x="38065" y="33670"/>
                    <a:pt x="37386" y="34825"/>
                  </a:cubicBezTo>
                  <a:cubicBezTo>
                    <a:pt x="36433" y="36433"/>
                    <a:pt x="35219" y="37814"/>
                    <a:pt x="33850" y="39088"/>
                  </a:cubicBezTo>
                  <a:cubicBezTo>
                    <a:pt x="33778" y="39147"/>
                    <a:pt x="33707" y="39207"/>
                    <a:pt x="33624" y="39255"/>
                  </a:cubicBezTo>
                  <a:cubicBezTo>
                    <a:pt x="33608" y="39265"/>
                    <a:pt x="33587" y="39268"/>
                    <a:pt x="33564" y="39268"/>
                  </a:cubicBezTo>
                  <a:cubicBezTo>
                    <a:pt x="33532" y="39268"/>
                    <a:pt x="33496" y="39261"/>
                    <a:pt x="33469" y="39255"/>
                  </a:cubicBezTo>
                  <a:cubicBezTo>
                    <a:pt x="33457" y="39255"/>
                    <a:pt x="33433" y="39183"/>
                    <a:pt x="33433" y="39159"/>
                  </a:cubicBezTo>
                  <a:cubicBezTo>
                    <a:pt x="33469" y="39028"/>
                    <a:pt x="33493" y="38897"/>
                    <a:pt x="33528" y="38766"/>
                  </a:cubicBezTo>
                  <a:cubicBezTo>
                    <a:pt x="33814" y="37731"/>
                    <a:pt x="34005" y="36671"/>
                    <a:pt x="34100" y="35587"/>
                  </a:cubicBezTo>
                  <a:cubicBezTo>
                    <a:pt x="34183" y="34825"/>
                    <a:pt x="34243" y="34051"/>
                    <a:pt x="34302" y="33278"/>
                  </a:cubicBezTo>
                  <a:cubicBezTo>
                    <a:pt x="34397" y="31932"/>
                    <a:pt x="34588" y="30611"/>
                    <a:pt x="34862" y="29289"/>
                  </a:cubicBezTo>
                  <a:cubicBezTo>
                    <a:pt x="35136" y="27896"/>
                    <a:pt x="35552" y="26551"/>
                    <a:pt x="36005" y="25205"/>
                  </a:cubicBezTo>
                  <a:cubicBezTo>
                    <a:pt x="36517" y="23657"/>
                    <a:pt x="36898" y="22074"/>
                    <a:pt x="37064" y="20455"/>
                  </a:cubicBezTo>
                  <a:cubicBezTo>
                    <a:pt x="37207" y="19014"/>
                    <a:pt x="37303" y="17585"/>
                    <a:pt x="37374" y="16156"/>
                  </a:cubicBezTo>
                  <a:cubicBezTo>
                    <a:pt x="37445" y="14644"/>
                    <a:pt x="37541" y="13132"/>
                    <a:pt x="37779" y="11632"/>
                  </a:cubicBezTo>
                  <a:cubicBezTo>
                    <a:pt x="37922" y="10739"/>
                    <a:pt x="38160" y="9858"/>
                    <a:pt x="38362" y="8977"/>
                  </a:cubicBezTo>
                  <a:cubicBezTo>
                    <a:pt x="38600" y="7905"/>
                    <a:pt x="38696" y="6810"/>
                    <a:pt x="38684" y="5715"/>
                  </a:cubicBezTo>
                  <a:cubicBezTo>
                    <a:pt x="38684" y="4976"/>
                    <a:pt x="38684" y="4238"/>
                    <a:pt x="38696" y="3500"/>
                  </a:cubicBezTo>
                  <a:cubicBezTo>
                    <a:pt x="38708" y="2524"/>
                    <a:pt x="38791" y="1559"/>
                    <a:pt x="38946" y="619"/>
                  </a:cubicBezTo>
                  <a:cubicBezTo>
                    <a:pt x="38922" y="500"/>
                    <a:pt x="38898" y="381"/>
                    <a:pt x="38862" y="262"/>
                  </a:cubicBezTo>
                  <a:cubicBezTo>
                    <a:pt x="38827" y="131"/>
                    <a:pt x="38731" y="35"/>
                    <a:pt x="38588" y="12"/>
                  </a:cubicBezTo>
                  <a:lnTo>
                    <a:pt x="38565" y="12"/>
                  </a:lnTo>
                  <a:cubicBezTo>
                    <a:pt x="38458" y="488"/>
                    <a:pt x="38374" y="976"/>
                    <a:pt x="38338" y="1476"/>
                  </a:cubicBezTo>
                  <a:cubicBezTo>
                    <a:pt x="38231" y="2679"/>
                    <a:pt x="38172" y="3893"/>
                    <a:pt x="38207" y="5107"/>
                  </a:cubicBezTo>
                  <a:cubicBezTo>
                    <a:pt x="38243" y="6584"/>
                    <a:pt x="38136" y="8048"/>
                    <a:pt x="37743" y="9489"/>
                  </a:cubicBezTo>
                  <a:cubicBezTo>
                    <a:pt x="37362" y="10918"/>
                    <a:pt x="37148" y="12370"/>
                    <a:pt x="37029" y="13847"/>
                  </a:cubicBezTo>
                  <a:cubicBezTo>
                    <a:pt x="36969" y="14692"/>
                    <a:pt x="36934" y="15549"/>
                    <a:pt x="36874" y="16395"/>
                  </a:cubicBezTo>
                  <a:cubicBezTo>
                    <a:pt x="36803" y="17466"/>
                    <a:pt x="36743" y="18550"/>
                    <a:pt x="36660" y="19621"/>
                  </a:cubicBezTo>
                  <a:cubicBezTo>
                    <a:pt x="36529" y="21586"/>
                    <a:pt x="36088" y="23503"/>
                    <a:pt x="35445" y="25372"/>
                  </a:cubicBezTo>
                  <a:cubicBezTo>
                    <a:pt x="35124" y="26324"/>
                    <a:pt x="34838" y="27277"/>
                    <a:pt x="34600" y="28253"/>
                  </a:cubicBezTo>
                  <a:cubicBezTo>
                    <a:pt x="34147" y="30134"/>
                    <a:pt x="33886" y="32039"/>
                    <a:pt x="33766" y="33968"/>
                  </a:cubicBezTo>
                  <a:cubicBezTo>
                    <a:pt x="33683" y="35314"/>
                    <a:pt x="33528" y="36647"/>
                    <a:pt x="33243" y="37957"/>
                  </a:cubicBezTo>
                  <a:cubicBezTo>
                    <a:pt x="33159" y="38350"/>
                    <a:pt x="33064" y="38731"/>
                    <a:pt x="32921" y="39100"/>
                  </a:cubicBezTo>
                  <a:cubicBezTo>
                    <a:pt x="32909" y="39135"/>
                    <a:pt x="32862" y="39159"/>
                    <a:pt x="32826" y="39159"/>
                  </a:cubicBezTo>
                  <a:cubicBezTo>
                    <a:pt x="32802" y="39159"/>
                    <a:pt x="32754" y="39124"/>
                    <a:pt x="32754" y="39100"/>
                  </a:cubicBezTo>
                  <a:cubicBezTo>
                    <a:pt x="32683" y="38826"/>
                    <a:pt x="32623" y="38540"/>
                    <a:pt x="32552" y="38266"/>
                  </a:cubicBezTo>
                  <a:cubicBezTo>
                    <a:pt x="32183" y="37016"/>
                    <a:pt x="31659" y="35814"/>
                    <a:pt x="31219" y="34599"/>
                  </a:cubicBezTo>
                  <a:cubicBezTo>
                    <a:pt x="30873" y="33659"/>
                    <a:pt x="30492" y="32730"/>
                    <a:pt x="30135" y="31789"/>
                  </a:cubicBezTo>
                  <a:cubicBezTo>
                    <a:pt x="29909" y="31230"/>
                    <a:pt x="29825" y="30622"/>
                    <a:pt x="29647" y="30039"/>
                  </a:cubicBezTo>
                  <a:cubicBezTo>
                    <a:pt x="29468" y="29444"/>
                    <a:pt x="29373" y="28825"/>
                    <a:pt x="29266" y="28217"/>
                  </a:cubicBezTo>
                  <a:cubicBezTo>
                    <a:pt x="28992" y="26634"/>
                    <a:pt x="28909" y="25027"/>
                    <a:pt x="28813" y="23419"/>
                  </a:cubicBezTo>
                  <a:cubicBezTo>
                    <a:pt x="28706" y="21740"/>
                    <a:pt x="28587" y="20062"/>
                    <a:pt x="28194" y="18419"/>
                  </a:cubicBezTo>
                  <a:cubicBezTo>
                    <a:pt x="28004" y="17645"/>
                    <a:pt x="27801" y="16871"/>
                    <a:pt x="27492" y="16145"/>
                  </a:cubicBezTo>
                  <a:cubicBezTo>
                    <a:pt x="27099" y="15240"/>
                    <a:pt x="26789" y="14311"/>
                    <a:pt x="26432" y="13394"/>
                  </a:cubicBezTo>
                  <a:cubicBezTo>
                    <a:pt x="25646" y="11346"/>
                    <a:pt x="25015" y="9251"/>
                    <a:pt x="24611" y="7084"/>
                  </a:cubicBezTo>
                  <a:cubicBezTo>
                    <a:pt x="24313" y="5488"/>
                    <a:pt x="24087" y="3881"/>
                    <a:pt x="23944" y="2262"/>
                  </a:cubicBezTo>
                  <a:cubicBezTo>
                    <a:pt x="23872" y="1512"/>
                    <a:pt x="23825" y="762"/>
                    <a:pt x="23777" y="12"/>
                  </a:cubicBezTo>
                  <a:cubicBezTo>
                    <a:pt x="23747" y="4"/>
                    <a:pt x="23716" y="0"/>
                    <a:pt x="2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5538009" y="2944164"/>
            <a:ext cx="2001725" cy="2188286"/>
            <a:chOff x="6422284" y="3108334"/>
            <a:chExt cx="2001725" cy="2188286"/>
          </a:xfrm>
        </p:grpSpPr>
        <p:grpSp>
          <p:nvGrpSpPr>
            <p:cNvPr id="1405" name="Google Shape;1405;p50"/>
            <p:cNvGrpSpPr/>
            <p:nvPr/>
          </p:nvGrpSpPr>
          <p:grpSpPr>
            <a:xfrm>
              <a:off x="6422284" y="3108334"/>
              <a:ext cx="2001725" cy="2188286"/>
              <a:chOff x="5520564" y="2963975"/>
              <a:chExt cx="1716450" cy="1876424"/>
            </a:xfrm>
          </p:grpSpPr>
          <p:sp>
            <p:nvSpPr>
              <p:cNvPr id="1406" name="Google Shape;1406;p50"/>
              <p:cNvSpPr/>
              <p:nvPr/>
            </p:nvSpPr>
            <p:spPr>
              <a:xfrm>
                <a:off x="6266583" y="3622032"/>
                <a:ext cx="443505" cy="733053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542" extrusionOk="0">
                    <a:moveTo>
                      <a:pt x="395" y="1"/>
                    </a:moveTo>
                    <a:cubicBezTo>
                      <a:pt x="304" y="1"/>
                      <a:pt x="213" y="1"/>
                      <a:pt x="122" y="31"/>
                    </a:cubicBezTo>
                    <a:lnTo>
                      <a:pt x="0" y="31"/>
                    </a:lnTo>
                    <a:cubicBezTo>
                      <a:pt x="213" y="62"/>
                      <a:pt x="426" y="92"/>
                      <a:pt x="639" y="183"/>
                    </a:cubicBezTo>
                    <a:cubicBezTo>
                      <a:pt x="851" y="244"/>
                      <a:pt x="1064" y="335"/>
                      <a:pt x="1277" y="457"/>
                    </a:cubicBezTo>
                    <a:cubicBezTo>
                      <a:pt x="1520" y="609"/>
                      <a:pt x="1763" y="791"/>
                      <a:pt x="2006" y="973"/>
                    </a:cubicBezTo>
                    <a:cubicBezTo>
                      <a:pt x="2219" y="1186"/>
                      <a:pt x="2432" y="1399"/>
                      <a:pt x="2614" y="1642"/>
                    </a:cubicBezTo>
                    <a:cubicBezTo>
                      <a:pt x="2797" y="1885"/>
                      <a:pt x="2979" y="2129"/>
                      <a:pt x="3101" y="2402"/>
                    </a:cubicBezTo>
                    <a:cubicBezTo>
                      <a:pt x="3162" y="2524"/>
                      <a:pt x="3222" y="2645"/>
                      <a:pt x="3253" y="2797"/>
                    </a:cubicBezTo>
                    <a:cubicBezTo>
                      <a:pt x="3313" y="2949"/>
                      <a:pt x="3374" y="3101"/>
                      <a:pt x="3405" y="3253"/>
                    </a:cubicBezTo>
                    <a:cubicBezTo>
                      <a:pt x="3465" y="3618"/>
                      <a:pt x="3526" y="3983"/>
                      <a:pt x="3526" y="4347"/>
                    </a:cubicBezTo>
                    <a:cubicBezTo>
                      <a:pt x="3526" y="4712"/>
                      <a:pt x="3496" y="5077"/>
                      <a:pt x="3465" y="5442"/>
                    </a:cubicBezTo>
                    <a:cubicBezTo>
                      <a:pt x="3405" y="5806"/>
                      <a:pt x="3313" y="6171"/>
                      <a:pt x="3222" y="6536"/>
                    </a:cubicBezTo>
                    <a:cubicBezTo>
                      <a:pt x="3131" y="6870"/>
                      <a:pt x="3010" y="7235"/>
                      <a:pt x="2858" y="7569"/>
                    </a:cubicBezTo>
                    <a:cubicBezTo>
                      <a:pt x="2797" y="7752"/>
                      <a:pt x="2706" y="7904"/>
                      <a:pt x="2645" y="8056"/>
                    </a:cubicBezTo>
                    <a:cubicBezTo>
                      <a:pt x="2584" y="8208"/>
                      <a:pt x="2523" y="8329"/>
                      <a:pt x="2432" y="8481"/>
                    </a:cubicBezTo>
                    <a:cubicBezTo>
                      <a:pt x="2432" y="8512"/>
                      <a:pt x="2432" y="8512"/>
                      <a:pt x="2402" y="8542"/>
                    </a:cubicBezTo>
                    <a:cubicBezTo>
                      <a:pt x="2827" y="8451"/>
                      <a:pt x="3222" y="8299"/>
                      <a:pt x="3587" y="8086"/>
                    </a:cubicBezTo>
                    <a:cubicBezTo>
                      <a:pt x="3769" y="7964"/>
                      <a:pt x="3982" y="7843"/>
                      <a:pt x="4165" y="7691"/>
                    </a:cubicBezTo>
                    <a:cubicBezTo>
                      <a:pt x="4286" y="7569"/>
                      <a:pt x="4438" y="7448"/>
                      <a:pt x="4529" y="7296"/>
                    </a:cubicBezTo>
                    <a:cubicBezTo>
                      <a:pt x="4651" y="7144"/>
                      <a:pt x="4742" y="7022"/>
                      <a:pt x="4833" y="6840"/>
                    </a:cubicBezTo>
                    <a:cubicBezTo>
                      <a:pt x="4924" y="6718"/>
                      <a:pt x="4985" y="6536"/>
                      <a:pt x="5016" y="6384"/>
                    </a:cubicBezTo>
                    <a:cubicBezTo>
                      <a:pt x="5137" y="6050"/>
                      <a:pt x="5168" y="5715"/>
                      <a:pt x="5168" y="5320"/>
                    </a:cubicBezTo>
                    <a:cubicBezTo>
                      <a:pt x="5137" y="4986"/>
                      <a:pt x="5076" y="4621"/>
                      <a:pt x="4955" y="4226"/>
                    </a:cubicBezTo>
                    <a:cubicBezTo>
                      <a:pt x="4864" y="3861"/>
                      <a:pt x="4712" y="3496"/>
                      <a:pt x="4529" y="3132"/>
                    </a:cubicBezTo>
                    <a:cubicBezTo>
                      <a:pt x="4347" y="2797"/>
                      <a:pt x="4134" y="2463"/>
                      <a:pt x="3891" y="2129"/>
                    </a:cubicBezTo>
                    <a:cubicBezTo>
                      <a:pt x="3617" y="1794"/>
                      <a:pt x="3374" y="1521"/>
                      <a:pt x="3070" y="1247"/>
                    </a:cubicBezTo>
                    <a:cubicBezTo>
                      <a:pt x="2797" y="973"/>
                      <a:pt x="2493" y="730"/>
                      <a:pt x="2158" y="548"/>
                    </a:cubicBezTo>
                    <a:cubicBezTo>
                      <a:pt x="1854" y="366"/>
                      <a:pt x="1520" y="214"/>
                      <a:pt x="1216" y="122"/>
                    </a:cubicBezTo>
                    <a:cubicBezTo>
                      <a:pt x="1064" y="92"/>
                      <a:pt x="882" y="31"/>
                      <a:pt x="730" y="31"/>
                    </a:cubicBezTo>
                    <a:cubicBezTo>
                      <a:pt x="608" y="1"/>
                      <a:pt x="517" y="1"/>
                      <a:pt x="395" y="1"/>
                    </a:cubicBezTo>
                    <a:close/>
                  </a:path>
                </a:pathLst>
              </a:custGeom>
              <a:solidFill>
                <a:srgbClr val="777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6537854" y="3846362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777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5520564" y="3684680"/>
                <a:ext cx="195664" cy="198324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2311" extrusionOk="0">
                    <a:moveTo>
                      <a:pt x="973" y="0"/>
                    </a:moveTo>
                    <a:cubicBezTo>
                      <a:pt x="942" y="31"/>
                      <a:pt x="912" y="31"/>
                      <a:pt x="851" y="31"/>
                    </a:cubicBezTo>
                    <a:cubicBezTo>
                      <a:pt x="790" y="61"/>
                      <a:pt x="760" y="92"/>
                      <a:pt x="699" y="152"/>
                    </a:cubicBezTo>
                    <a:cubicBezTo>
                      <a:pt x="638" y="213"/>
                      <a:pt x="608" y="304"/>
                      <a:pt x="578" y="426"/>
                    </a:cubicBezTo>
                    <a:cubicBezTo>
                      <a:pt x="578" y="517"/>
                      <a:pt x="547" y="608"/>
                      <a:pt x="578" y="760"/>
                    </a:cubicBezTo>
                    <a:cubicBezTo>
                      <a:pt x="578" y="912"/>
                      <a:pt x="608" y="1095"/>
                      <a:pt x="608" y="1216"/>
                    </a:cubicBezTo>
                    <a:cubicBezTo>
                      <a:pt x="608" y="1216"/>
                      <a:pt x="608" y="1186"/>
                      <a:pt x="578" y="1186"/>
                    </a:cubicBezTo>
                    <a:cubicBezTo>
                      <a:pt x="517" y="1155"/>
                      <a:pt x="456" y="1095"/>
                      <a:pt x="395" y="1095"/>
                    </a:cubicBezTo>
                    <a:cubicBezTo>
                      <a:pt x="335" y="1064"/>
                      <a:pt x="274" y="1064"/>
                      <a:pt x="213" y="1064"/>
                    </a:cubicBezTo>
                    <a:lnTo>
                      <a:pt x="183" y="1064"/>
                    </a:lnTo>
                    <a:cubicBezTo>
                      <a:pt x="122" y="1064"/>
                      <a:pt x="91" y="1125"/>
                      <a:pt x="61" y="1186"/>
                    </a:cubicBezTo>
                    <a:cubicBezTo>
                      <a:pt x="0" y="1247"/>
                      <a:pt x="0" y="1338"/>
                      <a:pt x="0" y="1429"/>
                    </a:cubicBezTo>
                    <a:cubicBezTo>
                      <a:pt x="0" y="1459"/>
                      <a:pt x="31" y="1490"/>
                      <a:pt x="31" y="1520"/>
                    </a:cubicBezTo>
                    <a:cubicBezTo>
                      <a:pt x="31" y="1551"/>
                      <a:pt x="61" y="1611"/>
                      <a:pt x="91" y="1642"/>
                    </a:cubicBezTo>
                    <a:cubicBezTo>
                      <a:pt x="122" y="1702"/>
                      <a:pt x="152" y="1763"/>
                      <a:pt x="243" y="1824"/>
                    </a:cubicBezTo>
                    <a:cubicBezTo>
                      <a:pt x="304" y="1885"/>
                      <a:pt x="365" y="1946"/>
                      <a:pt x="456" y="2006"/>
                    </a:cubicBezTo>
                    <a:cubicBezTo>
                      <a:pt x="517" y="2067"/>
                      <a:pt x="638" y="2128"/>
                      <a:pt x="730" y="2158"/>
                    </a:cubicBezTo>
                    <a:cubicBezTo>
                      <a:pt x="760" y="2189"/>
                      <a:pt x="821" y="2219"/>
                      <a:pt x="882" y="2219"/>
                    </a:cubicBezTo>
                    <a:cubicBezTo>
                      <a:pt x="882" y="2250"/>
                      <a:pt x="882" y="2250"/>
                      <a:pt x="882" y="2250"/>
                    </a:cubicBezTo>
                    <a:cubicBezTo>
                      <a:pt x="1003" y="2280"/>
                      <a:pt x="1125" y="2310"/>
                      <a:pt x="1246" y="2310"/>
                    </a:cubicBezTo>
                    <a:lnTo>
                      <a:pt x="1338" y="2310"/>
                    </a:lnTo>
                    <a:cubicBezTo>
                      <a:pt x="1368" y="2310"/>
                      <a:pt x="1368" y="2280"/>
                      <a:pt x="1398" y="2280"/>
                    </a:cubicBezTo>
                    <a:cubicBezTo>
                      <a:pt x="1429" y="2250"/>
                      <a:pt x="1459" y="2219"/>
                      <a:pt x="1490" y="2189"/>
                    </a:cubicBezTo>
                    <a:cubicBezTo>
                      <a:pt x="1550" y="2158"/>
                      <a:pt x="1550" y="2098"/>
                      <a:pt x="1581" y="2067"/>
                    </a:cubicBezTo>
                    <a:cubicBezTo>
                      <a:pt x="1611" y="2037"/>
                      <a:pt x="1642" y="1976"/>
                      <a:pt x="1642" y="1946"/>
                    </a:cubicBezTo>
                    <a:lnTo>
                      <a:pt x="1672" y="1885"/>
                    </a:lnTo>
                    <a:cubicBezTo>
                      <a:pt x="1733" y="1794"/>
                      <a:pt x="1763" y="1702"/>
                      <a:pt x="1824" y="1611"/>
                    </a:cubicBezTo>
                    <a:cubicBezTo>
                      <a:pt x="1885" y="1551"/>
                      <a:pt x="1915" y="1490"/>
                      <a:pt x="1976" y="1429"/>
                    </a:cubicBezTo>
                    <a:cubicBezTo>
                      <a:pt x="2037" y="1338"/>
                      <a:pt x="2128" y="1247"/>
                      <a:pt x="2189" y="1155"/>
                    </a:cubicBezTo>
                    <a:cubicBezTo>
                      <a:pt x="2219" y="1064"/>
                      <a:pt x="2249" y="973"/>
                      <a:pt x="2280" y="882"/>
                    </a:cubicBezTo>
                    <a:cubicBezTo>
                      <a:pt x="2280" y="821"/>
                      <a:pt x="2280" y="760"/>
                      <a:pt x="2280" y="699"/>
                    </a:cubicBezTo>
                    <a:cubicBezTo>
                      <a:pt x="2249" y="639"/>
                      <a:pt x="2219" y="608"/>
                      <a:pt x="2158" y="608"/>
                    </a:cubicBezTo>
                    <a:lnTo>
                      <a:pt x="2006" y="608"/>
                    </a:lnTo>
                    <a:cubicBezTo>
                      <a:pt x="1976" y="639"/>
                      <a:pt x="1915" y="669"/>
                      <a:pt x="1885" y="699"/>
                    </a:cubicBezTo>
                    <a:lnTo>
                      <a:pt x="1824" y="760"/>
                    </a:lnTo>
                    <a:cubicBezTo>
                      <a:pt x="1824" y="699"/>
                      <a:pt x="1854" y="669"/>
                      <a:pt x="1885" y="608"/>
                    </a:cubicBezTo>
                    <a:cubicBezTo>
                      <a:pt x="1885" y="517"/>
                      <a:pt x="1915" y="456"/>
                      <a:pt x="1915" y="395"/>
                    </a:cubicBezTo>
                    <a:cubicBezTo>
                      <a:pt x="1945" y="243"/>
                      <a:pt x="1915" y="152"/>
                      <a:pt x="1824" y="92"/>
                    </a:cubicBezTo>
                    <a:cubicBezTo>
                      <a:pt x="1824" y="61"/>
                      <a:pt x="1794" y="61"/>
                      <a:pt x="1763" y="61"/>
                    </a:cubicBezTo>
                    <a:cubicBezTo>
                      <a:pt x="1733" y="31"/>
                      <a:pt x="1702" y="31"/>
                      <a:pt x="1642" y="31"/>
                    </a:cubicBezTo>
                    <a:cubicBezTo>
                      <a:pt x="1581" y="61"/>
                      <a:pt x="1520" y="61"/>
                      <a:pt x="1459" y="122"/>
                    </a:cubicBezTo>
                    <a:cubicBezTo>
                      <a:pt x="1398" y="152"/>
                      <a:pt x="1368" y="213"/>
                      <a:pt x="1307" y="304"/>
                    </a:cubicBezTo>
                    <a:cubicBezTo>
                      <a:pt x="1277" y="365"/>
                      <a:pt x="1246" y="426"/>
                      <a:pt x="1216" y="487"/>
                    </a:cubicBezTo>
                    <a:cubicBezTo>
                      <a:pt x="1216" y="365"/>
                      <a:pt x="1246" y="274"/>
                      <a:pt x="1216" y="183"/>
                    </a:cubicBezTo>
                    <a:cubicBezTo>
                      <a:pt x="1216" y="152"/>
                      <a:pt x="1186" y="92"/>
                      <a:pt x="1155" y="61"/>
                    </a:cubicBezTo>
                    <a:cubicBezTo>
                      <a:pt x="1125" y="31"/>
                      <a:pt x="1094" y="0"/>
                      <a:pt x="1034" y="0"/>
                    </a:cubicBezTo>
                    <a:close/>
                  </a:path>
                </a:pathLst>
              </a:custGeom>
              <a:solidFill>
                <a:srgbClr val="805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6803891" y="3431601"/>
                <a:ext cx="203559" cy="19841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12" extrusionOk="0">
                    <a:moveTo>
                      <a:pt x="1095" y="1"/>
                    </a:moveTo>
                    <a:cubicBezTo>
                      <a:pt x="1065" y="31"/>
                      <a:pt x="1004" y="31"/>
                      <a:pt x="1004" y="92"/>
                    </a:cubicBezTo>
                    <a:cubicBezTo>
                      <a:pt x="974" y="123"/>
                      <a:pt x="974" y="153"/>
                      <a:pt x="974" y="214"/>
                    </a:cubicBezTo>
                    <a:cubicBezTo>
                      <a:pt x="974" y="305"/>
                      <a:pt x="974" y="396"/>
                      <a:pt x="1004" y="518"/>
                    </a:cubicBezTo>
                    <a:cubicBezTo>
                      <a:pt x="974" y="457"/>
                      <a:pt x="943" y="396"/>
                      <a:pt x="882" y="335"/>
                    </a:cubicBezTo>
                    <a:cubicBezTo>
                      <a:pt x="822" y="275"/>
                      <a:pt x="761" y="244"/>
                      <a:pt x="700" y="214"/>
                    </a:cubicBezTo>
                    <a:cubicBezTo>
                      <a:pt x="657" y="192"/>
                      <a:pt x="614" y="171"/>
                      <a:pt x="560" y="171"/>
                    </a:cubicBezTo>
                    <a:cubicBezTo>
                      <a:pt x="538" y="171"/>
                      <a:pt x="514" y="174"/>
                      <a:pt x="487" y="183"/>
                    </a:cubicBezTo>
                    <a:cubicBezTo>
                      <a:pt x="457" y="183"/>
                      <a:pt x="426" y="183"/>
                      <a:pt x="396" y="214"/>
                    </a:cubicBezTo>
                    <a:cubicBezTo>
                      <a:pt x="366" y="214"/>
                      <a:pt x="335" y="244"/>
                      <a:pt x="335" y="244"/>
                    </a:cubicBezTo>
                    <a:cubicBezTo>
                      <a:pt x="274" y="335"/>
                      <a:pt x="244" y="426"/>
                      <a:pt x="305" y="578"/>
                    </a:cubicBezTo>
                    <a:cubicBezTo>
                      <a:pt x="335" y="639"/>
                      <a:pt x="366" y="700"/>
                      <a:pt x="396" y="761"/>
                    </a:cubicBezTo>
                    <a:cubicBezTo>
                      <a:pt x="426" y="822"/>
                      <a:pt x="457" y="852"/>
                      <a:pt x="487" y="913"/>
                    </a:cubicBezTo>
                    <a:cubicBezTo>
                      <a:pt x="457" y="913"/>
                      <a:pt x="457" y="882"/>
                      <a:pt x="426" y="882"/>
                    </a:cubicBezTo>
                    <a:cubicBezTo>
                      <a:pt x="366" y="852"/>
                      <a:pt x="305" y="822"/>
                      <a:pt x="244" y="822"/>
                    </a:cubicBezTo>
                    <a:cubicBezTo>
                      <a:pt x="224" y="822"/>
                      <a:pt x="203" y="808"/>
                      <a:pt x="183" y="808"/>
                    </a:cubicBezTo>
                    <a:cubicBezTo>
                      <a:pt x="173" y="808"/>
                      <a:pt x="163" y="812"/>
                      <a:pt x="153" y="822"/>
                    </a:cubicBezTo>
                    <a:lnTo>
                      <a:pt x="122" y="822"/>
                    </a:lnTo>
                    <a:cubicBezTo>
                      <a:pt x="62" y="852"/>
                      <a:pt x="31" y="882"/>
                      <a:pt x="31" y="943"/>
                    </a:cubicBezTo>
                    <a:cubicBezTo>
                      <a:pt x="1" y="1004"/>
                      <a:pt x="31" y="1065"/>
                      <a:pt x="62" y="1126"/>
                    </a:cubicBezTo>
                    <a:cubicBezTo>
                      <a:pt x="92" y="1217"/>
                      <a:pt x="122" y="1308"/>
                      <a:pt x="183" y="1369"/>
                    </a:cubicBezTo>
                    <a:cubicBezTo>
                      <a:pt x="274" y="1460"/>
                      <a:pt x="366" y="1521"/>
                      <a:pt x="457" y="1582"/>
                    </a:cubicBezTo>
                    <a:cubicBezTo>
                      <a:pt x="518" y="1642"/>
                      <a:pt x="578" y="1673"/>
                      <a:pt x="609" y="1734"/>
                    </a:cubicBezTo>
                    <a:cubicBezTo>
                      <a:pt x="700" y="1825"/>
                      <a:pt x="761" y="1916"/>
                      <a:pt x="822" y="2007"/>
                    </a:cubicBezTo>
                    <a:lnTo>
                      <a:pt x="852" y="2037"/>
                    </a:lnTo>
                    <a:cubicBezTo>
                      <a:pt x="882" y="2068"/>
                      <a:pt x="943" y="2129"/>
                      <a:pt x="974" y="2159"/>
                    </a:cubicBezTo>
                    <a:cubicBezTo>
                      <a:pt x="974" y="2189"/>
                      <a:pt x="1034" y="2220"/>
                      <a:pt x="1065" y="2250"/>
                    </a:cubicBezTo>
                    <a:cubicBezTo>
                      <a:pt x="1095" y="2281"/>
                      <a:pt x="1156" y="2311"/>
                      <a:pt x="1186" y="2311"/>
                    </a:cubicBezTo>
                    <a:lnTo>
                      <a:pt x="1338" y="2311"/>
                    </a:lnTo>
                    <a:cubicBezTo>
                      <a:pt x="1460" y="2311"/>
                      <a:pt x="1581" y="2220"/>
                      <a:pt x="1673" y="2159"/>
                    </a:cubicBezTo>
                    <a:lnTo>
                      <a:pt x="1703" y="2159"/>
                    </a:lnTo>
                    <a:cubicBezTo>
                      <a:pt x="1733" y="2129"/>
                      <a:pt x="1764" y="2098"/>
                      <a:pt x="1825" y="2068"/>
                    </a:cubicBezTo>
                    <a:cubicBezTo>
                      <a:pt x="1916" y="2007"/>
                      <a:pt x="2007" y="1946"/>
                      <a:pt x="2068" y="1855"/>
                    </a:cubicBezTo>
                    <a:cubicBezTo>
                      <a:pt x="2129" y="1794"/>
                      <a:pt x="2189" y="1703"/>
                      <a:pt x="2250" y="1642"/>
                    </a:cubicBezTo>
                    <a:cubicBezTo>
                      <a:pt x="2281" y="1551"/>
                      <a:pt x="2341" y="1490"/>
                      <a:pt x="2341" y="1430"/>
                    </a:cubicBezTo>
                    <a:cubicBezTo>
                      <a:pt x="2372" y="1369"/>
                      <a:pt x="2372" y="1338"/>
                      <a:pt x="2372" y="1308"/>
                    </a:cubicBezTo>
                    <a:cubicBezTo>
                      <a:pt x="2372" y="1247"/>
                      <a:pt x="2372" y="1217"/>
                      <a:pt x="2372" y="1186"/>
                    </a:cubicBezTo>
                    <a:cubicBezTo>
                      <a:pt x="2372" y="1095"/>
                      <a:pt x="2341" y="1004"/>
                      <a:pt x="2281" y="974"/>
                    </a:cubicBezTo>
                    <a:cubicBezTo>
                      <a:pt x="2250" y="913"/>
                      <a:pt x="2189" y="882"/>
                      <a:pt x="2129" y="882"/>
                    </a:cubicBezTo>
                    <a:lnTo>
                      <a:pt x="2098" y="882"/>
                    </a:lnTo>
                    <a:cubicBezTo>
                      <a:pt x="2037" y="882"/>
                      <a:pt x="2007" y="913"/>
                      <a:pt x="1946" y="943"/>
                    </a:cubicBezTo>
                    <a:cubicBezTo>
                      <a:pt x="1885" y="974"/>
                      <a:pt x="1825" y="1034"/>
                      <a:pt x="1764" y="1065"/>
                    </a:cubicBezTo>
                    <a:cubicBezTo>
                      <a:pt x="1764" y="1095"/>
                      <a:pt x="1764" y="1095"/>
                      <a:pt x="1733" y="1126"/>
                    </a:cubicBezTo>
                    <a:cubicBezTo>
                      <a:pt x="1733" y="974"/>
                      <a:pt x="1733" y="822"/>
                      <a:pt x="1703" y="639"/>
                    </a:cubicBezTo>
                    <a:cubicBezTo>
                      <a:pt x="1673" y="518"/>
                      <a:pt x="1642" y="426"/>
                      <a:pt x="1612" y="335"/>
                    </a:cubicBezTo>
                    <a:cubicBezTo>
                      <a:pt x="1581" y="214"/>
                      <a:pt x="1521" y="123"/>
                      <a:pt x="1460" y="92"/>
                    </a:cubicBezTo>
                    <a:cubicBezTo>
                      <a:pt x="1399" y="31"/>
                      <a:pt x="1338" y="1"/>
                      <a:pt x="1277" y="1"/>
                    </a:cubicBezTo>
                    <a:close/>
                  </a:path>
                </a:pathLst>
              </a:custGeom>
              <a:solidFill>
                <a:srgbClr val="805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6467397" y="3593369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6159653" y="3835978"/>
                <a:ext cx="206134" cy="219178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54" extrusionOk="0">
                    <a:moveTo>
                      <a:pt x="1094" y="0"/>
                    </a:moveTo>
                    <a:cubicBezTo>
                      <a:pt x="1034" y="0"/>
                      <a:pt x="942" y="31"/>
                      <a:pt x="851" y="31"/>
                    </a:cubicBezTo>
                    <a:cubicBezTo>
                      <a:pt x="790" y="61"/>
                      <a:pt x="730" y="91"/>
                      <a:pt x="669" y="152"/>
                    </a:cubicBezTo>
                    <a:cubicBezTo>
                      <a:pt x="608" y="183"/>
                      <a:pt x="517" y="243"/>
                      <a:pt x="456" y="335"/>
                    </a:cubicBezTo>
                    <a:cubicBezTo>
                      <a:pt x="395" y="426"/>
                      <a:pt x="334" y="487"/>
                      <a:pt x="274" y="608"/>
                    </a:cubicBezTo>
                    <a:cubicBezTo>
                      <a:pt x="243" y="669"/>
                      <a:pt x="182" y="760"/>
                      <a:pt x="152" y="851"/>
                    </a:cubicBezTo>
                    <a:cubicBezTo>
                      <a:pt x="152" y="821"/>
                      <a:pt x="122" y="791"/>
                      <a:pt x="122" y="730"/>
                    </a:cubicBezTo>
                    <a:cubicBezTo>
                      <a:pt x="91" y="730"/>
                      <a:pt x="91" y="699"/>
                      <a:pt x="61" y="699"/>
                    </a:cubicBezTo>
                    <a:lnTo>
                      <a:pt x="31" y="699"/>
                    </a:lnTo>
                    <a:cubicBezTo>
                      <a:pt x="31" y="699"/>
                      <a:pt x="0" y="730"/>
                      <a:pt x="0" y="730"/>
                    </a:cubicBezTo>
                    <a:cubicBezTo>
                      <a:pt x="0" y="760"/>
                      <a:pt x="0" y="760"/>
                      <a:pt x="0" y="791"/>
                    </a:cubicBezTo>
                    <a:cubicBezTo>
                      <a:pt x="31" y="882"/>
                      <a:pt x="61" y="943"/>
                      <a:pt x="91" y="1034"/>
                    </a:cubicBezTo>
                    <a:cubicBezTo>
                      <a:pt x="91" y="1155"/>
                      <a:pt x="122" y="1246"/>
                      <a:pt x="122" y="1368"/>
                    </a:cubicBezTo>
                    <a:cubicBezTo>
                      <a:pt x="122" y="1459"/>
                      <a:pt x="91" y="1550"/>
                      <a:pt x="61" y="1611"/>
                    </a:cubicBezTo>
                    <a:lnTo>
                      <a:pt x="61" y="1642"/>
                    </a:lnTo>
                    <a:cubicBezTo>
                      <a:pt x="61" y="1642"/>
                      <a:pt x="61" y="1672"/>
                      <a:pt x="61" y="1672"/>
                    </a:cubicBezTo>
                    <a:cubicBezTo>
                      <a:pt x="61" y="1672"/>
                      <a:pt x="91" y="1702"/>
                      <a:pt x="91" y="1702"/>
                    </a:cubicBezTo>
                    <a:cubicBezTo>
                      <a:pt x="91" y="1763"/>
                      <a:pt x="122" y="1854"/>
                      <a:pt x="152" y="1885"/>
                    </a:cubicBezTo>
                    <a:cubicBezTo>
                      <a:pt x="152" y="1946"/>
                      <a:pt x="182" y="2037"/>
                      <a:pt x="243" y="2098"/>
                    </a:cubicBezTo>
                    <a:cubicBezTo>
                      <a:pt x="304" y="2189"/>
                      <a:pt x="365" y="2280"/>
                      <a:pt x="486" y="2371"/>
                    </a:cubicBezTo>
                    <a:cubicBezTo>
                      <a:pt x="578" y="2432"/>
                      <a:pt x="669" y="2493"/>
                      <a:pt x="790" y="2523"/>
                    </a:cubicBezTo>
                    <a:cubicBezTo>
                      <a:pt x="851" y="2554"/>
                      <a:pt x="973" y="2554"/>
                      <a:pt x="1064" y="2554"/>
                    </a:cubicBezTo>
                    <a:lnTo>
                      <a:pt x="1125" y="2554"/>
                    </a:lnTo>
                    <a:cubicBezTo>
                      <a:pt x="1216" y="2554"/>
                      <a:pt x="1338" y="2523"/>
                      <a:pt x="1459" y="2493"/>
                    </a:cubicBezTo>
                    <a:cubicBezTo>
                      <a:pt x="1581" y="2462"/>
                      <a:pt x="1672" y="2402"/>
                      <a:pt x="1793" y="2341"/>
                    </a:cubicBezTo>
                    <a:cubicBezTo>
                      <a:pt x="1976" y="2219"/>
                      <a:pt x="2158" y="2006"/>
                      <a:pt x="2280" y="1794"/>
                    </a:cubicBezTo>
                    <a:cubicBezTo>
                      <a:pt x="2341" y="1672"/>
                      <a:pt x="2371" y="1520"/>
                      <a:pt x="2401" y="1398"/>
                    </a:cubicBezTo>
                    <a:cubicBezTo>
                      <a:pt x="2401" y="1307"/>
                      <a:pt x="2401" y="1246"/>
                      <a:pt x="2401" y="1155"/>
                    </a:cubicBezTo>
                    <a:cubicBezTo>
                      <a:pt x="2401" y="1064"/>
                      <a:pt x="2401" y="1003"/>
                      <a:pt x="2371" y="912"/>
                    </a:cubicBezTo>
                    <a:cubicBezTo>
                      <a:pt x="2371" y="882"/>
                      <a:pt x="2341" y="882"/>
                      <a:pt x="2341" y="882"/>
                    </a:cubicBezTo>
                    <a:cubicBezTo>
                      <a:pt x="2341" y="851"/>
                      <a:pt x="2310" y="851"/>
                      <a:pt x="2310" y="821"/>
                    </a:cubicBezTo>
                    <a:cubicBezTo>
                      <a:pt x="2280" y="821"/>
                      <a:pt x="2249" y="821"/>
                      <a:pt x="2219" y="791"/>
                    </a:cubicBezTo>
                    <a:cubicBezTo>
                      <a:pt x="2128" y="730"/>
                      <a:pt x="2037" y="639"/>
                      <a:pt x="1945" y="578"/>
                    </a:cubicBezTo>
                    <a:cubicBezTo>
                      <a:pt x="1885" y="517"/>
                      <a:pt x="1854" y="426"/>
                      <a:pt x="1793" y="365"/>
                    </a:cubicBezTo>
                    <a:cubicBezTo>
                      <a:pt x="1763" y="304"/>
                      <a:pt x="1733" y="274"/>
                      <a:pt x="1702" y="213"/>
                    </a:cubicBezTo>
                    <a:cubicBezTo>
                      <a:pt x="1702" y="213"/>
                      <a:pt x="1702" y="213"/>
                      <a:pt x="1672" y="183"/>
                    </a:cubicBezTo>
                    <a:lnTo>
                      <a:pt x="1672" y="152"/>
                    </a:lnTo>
                    <a:cubicBezTo>
                      <a:pt x="1672" y="152"/>
                      <a:pt x="1641" y="122"/>
                      <a:pt x="1641" y="122"/>
                    </a:cubicBezTo>
                    <a:lnTo>
                      <a:pt x="1611" y="122"/>
                    </a:lnTo>
                    <a:cubicBezTo>
                      <a:pt x="1581" y="91"/>
                      <a:pt x="1581" y="91"/>
                      <a:pt x="1550" y="91"/>
                    </a:cubicBezTo>
                    <a:cubicBezTo>
                      <a:pt x="1490" y="61"/>
                      <a:pt x="1429" y="31"/>
                      <a:pt x="1338" y="0"/>
                    </a:cubicBezTo>
                    <a:close/>
                  </a:path>
                </a:pathLst>
              </a:custGeom>
              <a:solidFill>
                <a:srgbClr val="9A43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0"/>
              <p:cNvSpPr/>
              <p:nvPr/>
            </p:nvSpPr>
            <p:spPr>
              <a:xfrm>
                <a:off x="6159653" y="3833318"/>
                <a:ext cx="148722" cy="11224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308" extrusionOk="0">
                    <a:moveTo>
                      <a:pt x="1186" y="1"/>
                    </a:moveTo>
                    <a:cubicBezTo>
                      <a:pt x="1155" y="31"/>
                      <a:pt x="1125" y="31"/>
                      <a:pt x="1094" y="31"/>
                    </a:cubicBezTo>
                    <a:cubicBezTo>
                      <a:pt x="1003" y="31"/>
                      <a:pt x="942" y="62"/>
                      <a:pt x="851" y="62"/>
                    </a:cubicBezTo>
                    <a:cubicBezTo>
                      <a:pt x="790" y="92"/>
                      <a:pt x="730" y="122"/>
                      <a:pt x="669" y="183"/>
                    </a:cubicBezTo>
                    <a:cubicBezTo>
                      <a:pt x="608" y="214"/>
                      <a:pt x="517" y="274"/>
                      <a:pt x="456" y="366"/>
                    </a:cubicBezTo>
                    <a:cubicBezTo>
                      <a:pt x="395" y="457"/>
                      <a:pt x="334" y="518"/>
                      <a:pt x="274" y="639"/>
                    </a:cubicBezTo>
                    <a:cubicBezTo>
                      <a:pt x="243" y="700"/>
                      <a:pt x="182" y="791"/>
                      <a:pt x="152" y="882"/>
                    </a:cubicBezTo>
                    <a:cubicBezTo>
                      <a:pt x="152" y="852"/>
                      <a:pt x="122" y="791"/>
                      <a:pt x="122" y="761"/>
                    </a:cubicBezTo>
                    <a:cubicBezTo>
                      <a:pt x="122" y="761"/>
                      <a:pt x="91" y="730"/>
                      <a:pt x="61" y="730"/>
                    </a:cubicBezTo>
                    <a:lnTo>
                      <a:pt x="31" y="730"/>
                    </a:lnTo>
                    <a:cubicBezTo>
                      <a:pt x="31" y="730"/>
                      <a:pt x="0" y="761"/>
                      <a:pt x="0" y="761"/>
                    </a:cubicBezTo>
                    <a:cubicBezTo>
                      <a:pt x="0" y="791"/>
                      <a:pt x="0" y="791"/>
                      <a:pt x="0" y="822"/>
                    </a:cubicBezTo>
                    <a:cubicBezTo>
                      <a:pt x="31" y="913"/>
                      <a:pt x="61" y="974"/>
                      <a:pt x="61" y="1065"/>
                    </a:cubicBezTo>
                    <a:cubicBezTo>
                      <a:pt x="91" y="1156"/>
                      <a:pt x="91" y="1217"/>
                      <a:pt x="122" y="1308"/>
                    </a:cubicBezTo>
                    <a:cubicBezTo>
                      <a:pt x="122" y="1308"/>
                      <a:pt x="152" y="1277"/>
                      <a:pt x="152" y="1277"/>
                    </a:cubicBezTo>
                    <a:cubicBezTo>
                      <a:pt x="274" y="1277"/>
                      <a:pt x="395" y="1247"/>
                      <a:pt x="486" y="1217"/>
                    </a:cubicBezTo>
                    <a:cubicBezTo>
                      <a:pt x="578" y="1217"/>
                      <a:pt x="669" y="1186"/>
                      <a:pt x="760" y="1126"/>
                    </a:cubicBezTo>
                    <a:cubicBezTo>
                      <a:pt x="851" y="1095"/>
                      <a:pt x="942" y="1065"/>
                      <a:pt x="1034" y="1004"/>
                    </a:cubicBezTo>
                    <a:cubicBezTo>
                      <a:pt x="1094" y="974"/>
                      <a:pt x="1155" y="943"/>
                      <a:pt x="1246" y="882"/>
                    </a:cubicBezTo>
                    <a:cubicBezTo>
                      <a:pt x="1307" y="822"/>
                      <a:pt x="1368" y="761"/>
                      <a:pt x="1429" y="700"/>
                    </a:cubicBezTo>
                    <a:cubicBezTo>
                      <a:pt x="1490" y="670"/>
                      <a:pt x="1550" y="609"/>
                      <a:pt x="1581" y="518"/>
                    </a:cubicBezTo>
                    <a:cubicBezTo>
                      <a:pt x="1641" y="457"/>
                      <a:pt x="1672" y="396"/>
                      <a:pt x="1733" y="335"/>
                    </a:cubicBezTo>
                    <a:cubicBezTo>
                      <a:pt x="1733" y="335"/>
                      <a:pt x="1733" y="305"/>
                      <a:pt x="1733" y="305"/>
                    </a:cubicBezTo>
                    <a:cubicBezTo>
                      <a:pt x="1733" y="274"/>
                      <a:pt x="1733" y="274"/>
                      <a:pt x="1702" y="244"/>
                    </a:cubicBezTo>
                    <a:cubicBezTo>
                      <a:pt x="1702" y="244"/>
                      <a:pt x="1672" y="214"/>
                      <a:pt x="1672" y="214"/>
                    </a:cubicBezTo>
                    <a:lnTo>
                      <a:pt x="1672" y="183"/>
                    </a:lnTo>
                    <a:lnTo>
                      <a:pt x="1641" y="183"/>
                    </a:lnTo>
                    <a:cubicBezTo>
                      <a:pt x="1641" y="153"/>
                      <a:pt x="1641" y="153"/>
                      <a:pt x="1611" y="153"/>
                    </a:cubicBezTo>
                    <a:lnTo>
                      <a:pt x="1581" y="153"/>
                    </a:lnTo>
                    <a:cubicBezTo>
                      <a:pt x="1581" y="122"/>
                      <a:pt x="1581" y="122"/>
                      <a:pt x="1550" y="122"/>
                    </a:cubicBezTo>
                    <a:lnTo>
                      <a:pt x="1520" y="92"/>
                    </a:lnTo>
                    <a:cubicBezTo>
                      <a:pt x="1490" y="62"/>
                      <a:pt x="1398" y="62"/>
                      <a:pt x="1338" y="31"/>
                    </a:cubicBezTo>
                    <a:cubicBezTo>
                      <a:pt x="1277" y="31"/>
                      <a:pt x="1216" y="1"/>
                      <a:pt x="1186" y="1"/>
                    </a:cubicBez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6357893" y="3556810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0"/>
              <p:cNvSpPr/>
              <p:nvPr/>
            </p:nvSpPr>
            <p:spPr>
              <a:xfrm>
                <a:off x="6180507" y="3389893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50"/>
              <p:cNvSpPr/>
              <p:nvPr/>
            </p:nvSpPr>
            <p:spPr>
              <a:xfrm>
                <a:off x="6164802" y="3397703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0"/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6266583" y="34107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5838779" y="3434261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5838779" y="3434261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5778792" y="3462925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50"/>
              <p:cNvSpPr/>
              <p:nvPr/>
            </p:nvSpPr>
            <p:spPr>
              <a:xfrm>
                <a:off x="5797071" y="3460350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3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6783037" y="3972258"/>
                <a:ext cx="185280" cy="142886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665" extrusionOk="0">
                    <a:moveTo>
                      <a:pt x="1870" y="0"/>
                    </a:moveTo>
                    <a:cubicBezTo>
                      <a:pt x="1855" y="0"/>
                      <a:pt x="1840" y="8"/>
                      <a:pt x="1824" y="23"/>
                    </a:cubicBezTo>
                    <a:cubicBezTo>
                      <a:pt x="1764" y="23"/>
                      <a:pt x="1733" y="23"/>
                      <a:pt x="1703" y="54"/>
                    </a:cubicBezTo>
                    <a:cubicBezTo>
                      <a:pt x="1642" y="54"/>
                      <a:pt x="1581" y="54"/>
                      <a:pt x="1551" y="84"/>
                    </a:cubicBezTo>
                    <a:cubicBezTo>
                      <a:pt x="1520" y="84"/>
                      <a:pt x="1490" y="114"/>
                      <a:pt x="1460" y="114"/>
                    </a:cubicBezTo>
                    <a:cubicBezTo>
                      <a:pt x="1308" y="145"/>
                      <a:pt x="1186" y="175"/>
                      <a:pt x="1065" y="236"/>
                    </a:cubicBezTo>
                    <a:cubicBezTo>
                      <a:pt x="791" y="327"/>
                      <a:pt x="517" y="418"/>
                      <a:pt x="274" y="570"/>
                    </a:cubicBezTo>
                    <a:cubicBezTo>
                      <a:pt x="183" y="601"/>
                      <a:pt x="92" y="662"/>
                      <a:pt x="1" y="722"/>
                    </a:cubicBezTo>
                    <a:cubicBezTo>
                      <a:pt x="1" y="753"/>
                      <a:pt x="1" y="783"/>
                      <a:pt x="1" y="814"/>
                    </a:cubicBezTo>
                    <a:cubicBezTo>
                      <a:pt x="1" y="844"/>
                      <a:pt x="1" y="905"/>
                      <a:pt x="1" y="966"/>
                    </a:cubicBezTo>
                    <a:cubicBezTo>
                      <a:pt x="1" y="1087"/>
                      <a:pt x="1" y="1178"/>
                      <a:pt x="1" y="1269"/>
                    </a:cubicBezTo>
                    <a:cubicBezTo>
                      <a:pt x="1" y="1391"/>
                      <a:pt x="31" y="1513"/>
                      <a:pt x="1" y="1604"/>
                    </a:cubicBezTo>
                    <a:cubicBezTo>
                      <a:pt x="1" y="1634"/>
                      <a:pt x="31" y="1634"/>
                      <a:pt x="31" y="1665"/>
                    </a:cubicBezTo>
                    <a:lnTo>
                      <a:pt x="61" y="1665"/>
                    </a:lnTo>
                    <a:cubicBezTo>
                      <a:pt x="92" y="1665"/>
                      <a:pt x="122" y="1665"/>
                      <a:pt x="122" y="1634"/>
                    </a:cubicBezTo>
                    <a:cubicBezTo>
                      <a:pt x="213" y="1634"/>
                      <a:pt x="274" y="1665"/>
                      <a:pt x="365" y="1665"/>
                    </a:cubicBezTo>
                    <a:lnTo>
                      <a:pt x="669" y="1665"/>
                    </a:lnTo>
                    <a:cubicBezTo>
                      <a:pt x="791" y="1665"/>
                      <a:pt x="882" y="1604"/>
                      <a:pt x="943" y="1573"/>
                    </a:cubicBezTo>
                    <a:cubicBezTo>
                      <a:pt x="1004" y="1543"/>
                      <a:pt x="1004" y="1543"/>
                      <a:pt x="1034" y="1513"/>
                    </a:cubicBezTo>
                    <a:cubicBezTo>
                      <a:pt x="1034" y="1543"/>
                      <a:pt x="1034" y="1543"/>
                      <a:pt x="1065" y="1543"/>
                    </a:cubicBezTo>
                    <a:cubicBezTo>
                      <a:pt x="1065" y="1573"/>
                      <a:pt x="1095" y="1573"/>
                      <a:pt x="1095" y="1573"/>
                    </a:cubicBezTo>
                    <a:cubicBezTo>
                      <a:pt x="1125" y="1573"/>
                      <a:pt x="1125" y="1573"/>
                      <a:pt x="1156" y="1543"/>
                    </a:cubicBezTo>
                    <a:cubicBezTo>
                      <a:pt x="1156" y="1543"/>
                      <a:pt x="1156" y="1513"/>
                      <a:pt x="1156" y="1513"/>
                    </a:cubicBezTo>
                    <a:cubicBezTo>
                      <a:pt x="1156" y="1482"/>
                      <a:pt x="1156" y="1421"/>
                      <a:pt x="1156" y="1391"/>
                    </a:cubicBezTo>
                    <a:cubicBezTo>
                      <a:pt x="1156" y="1361"/>
                      <a:pt x="1156" y="1361"/>
                      <a:pt x="1156" y="1361"/>
                    </a:cubicBezTo>
                    <a:cubicBezTo>
                      <a:pt x="1156" y="1330"/>
                      <a:pt x="1156" y="1330"/>
                      <a:pt x="1186" y="1330"/>
                    </a:cubicBezTo>
                    <a:cubicBezTo>
                      <a:pt x="1186" y="1300"/>
                      <a:pt x="1186" y="1300"/>
                      <a:pt x="1186" y="1269"/>
                    </a:cubicBezTo>
                    <a:cubicBezTo>
                      <a:pt x="1186" y="1269"/>
                      <a:pt x="1217" y="1239"/>
                      <a:pt x="1247" y="1209"/>
                    </a:cubicBezTo>
                    <a:cubicBezTo>
                      <a:pt x="1247" y="1178"/>
                      <a:pt x="1277" y="1148"/>
                      <a:pt x="1308" y="1117"/>
                    </a:cubicBezTo>
                    <a:cubicBezTo>
                      <a:pt x="1369" y="1087"/>
                      <a:pt x="1429" y="1057"/>
                      <a:pt x="1520" y="1026"/>
                    </a:cubicBezTo>
                    <a:cubicBezTo>
                      <a:pt x="1612" y="996"/>
                      <a:pt x="1703" y="966"/>
                      <a:pt x="1794" y="935"/>
                    </a:cubicBezTo>
                    <a:cubicBezTo>
                      <a:pt x="1916" y="874"/>
                      <a:pt x="2037" y="844"/>
                      <a:pt x="2159" y="814"/>
                    </a:cubicBezTo>
                    <a:cubicBezTo>
                      <a:pt x="2159" y="783"/>
                      <a:pt x="2159" y="783"/>
                      <a:pt x="2128" y="753"/>
                    </a:cubicBezTo>
                    <a:cubicBezTo>
                      <a:pt x="2128" y="753"/>
                      <a:pt x="2098" y="722"/>
                      <a:pt x="2098" y="692"/>
                    </a:cubicBezTo>
                    <a:cubicBezTo>
                      <a:pt x="2068" y="662"/>
                      <a:pt x="2037" y="631"/>
                      <a:pt x="2037" y="601"/>
                    </a:cubicBezTo>
                    <a:cubicBezTo>
                      <a:pt x="2037" y="570"/>
                      <a:pt x="2007" y="540"/>
                      <a:pt x="2007" y="510"/>
                    </a:cubicBezTo>
                    <a:cubicBezTo>
                      <a:pt x="1976" y="449"/>
                      <a:pt x="1976" y="388"/>
                      <a:pt x="1976" y="327"/>
                    </a:cubicBezTo>
                    <a:cubicBezTo>
                      <a:pt x="1976" y="327"/>
                      <a:pt x="1976" y="297"/>
                      <a:pt x="1976" y="266"/>
                    </a:cubicBezTo>
                    <a:cubicBezTo>
                      <a:pt x="2007" y="236"/>
                      <a:pt x="2007" y="206"/>
                      <a:pt x="2007" y="206"/>
                    </a:cubicBezTo>
                    <a:cubicBezTo>
                      <a:pt x="2007" y="175"/>
                      <a:pt x="2037" y="145"/>
                      <a:pt x="2037" y="84"/>
                    </a:cubicBezTo>
                    <a:cubicBezTo>
                      <a:pt x="2037" y="84"/>
                      <a:pt x="2037" y="84"/>
                      <a:pt x="2037" y="54"/>
                    </a:cubicBezTo>
                    <a:lnTo>
                      <a:pt x="2007" y="54"/>
                    </a:lnTo>
                    <a:cubicBezTo>
                      <a:pt x="2007" y="23"/>
                      <a:pt x="2007" y="23"/>
                      <a:pt x="2007" y="23"/>
                    </a:cubicBezTo>
                    <a:lnTo>
                      <a:pt x="1916" y="23"/>
                    </a:lnTo>
                    <a:cubicBezTo>
                      <a:pt x="1900" y="8"/>
                      <a:pt x="1885" y="0"/>
                      <a:pt x="1870" y="0"/>
                    </a:cubicBezTo>
                    <a:close/>
                  </a:path>
                </a:pathLst>
              </a:custGeom>
              <a:solidFill>
                <a:srgbClr val="2A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6783037" y="3992512"/>
                <a:ext cx="91396" cy="122633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429" extrusionOk="0">
                    <a:moveTo>
                      <a:pt x="1065" y="0"/>
                    </a:moveTo>
                    <a:lnTo>
                      <a:pt x="1065" y="0"/>
                    </a:lnTo>
                    <a:cubicBezTo>
                      <a:pt x="761" y="91"/>
                      <a:pt x="487" y="182"/>
                      <a:pt x="274" y="334"/>
                    </a:cubicBezTo>
                    <a:cubicBezTo>
                      <a:pt x="183" y="365"/>
                      <a:pt x="92" y="426"/>
                      <a:pt x="1" y="486"/>
                    </a:cubicBezTo>
                    <a:cubicBezTo>
                      <a:pt x="1" y="517"/>
                      <a:pt x="1" y="547"/>
                      <a:pt x="1" y="578"/>
                    </a:cubicBezTo>
                    <a:cubicBezTo>
                      <a:pt x="1" y="608"/>
                      <a:pt x="1" y="669"/>
                      <a:pt x="1" y="730"/>
                    </a:cubicBezTo>
                    <a:cubicBezTo>
                      <a:pt x="1" y="821"/>
                      <a:pt x="1" y="942"/>
                      <a:pt x="1" y="1033"/>
                    </a:cubicBezTo>
                    <a:lnTo>
                      <a:pt x="1" y="1064"/>
                    </a:lnTo>
                    <a:cubicBezTo>
                      <a:pt x="1" y="1155"/>
                      <a:pt x="1" y="1277"/>
                      <a:pt x="1" y="1368"/>
                    </a:cubicBezTo>
                    <a:cubicBezTo>
                      <a:pt x="1" y="1398"/>
                      <a:pt x="1" y="1398"/>
                      <a:pt x="31" y="1429"/>
                    </a:cubicBezTo>
                    <a:lnTo>
                      <a:pt x="61" y="1429"/>
                    </a:lnTo>
                    <a:cubicBezTo>
                      <a:pt x="92" y="1429"/>
                      <a:pt x="122" y="1429"/>
                      <a:pt x="122" y="1398"/>
                    </a:cubicBezTo>
                    <a:cubicBezTo>
                      <a:pt x="213" y="1429"/>
                      <a:pt x="274" y="1429"/>
                      <a:pt x="365" y="1429"/>
                    </a:cubicBezTo>
                    <a:lnTo>
                      <a:pt x="517" y="1429"/>
                    </a:lnTo>
                    <a:cubicBezTo>
                      <a:pt x="517" y="1429"/>
                      <a:pt x="517" y="1398"/>
                      <a:pt x="517" y="1368"/>
                    </a:cubicBezTo>
                    <a:cubicBezTo>
                      <a:pt x="487" y="1277"/>
                      <a:pt x="487" y="1185"/>
                      <a:pt x="487" y="1094"/>
                    </a:cubicBezTo>
                    <a:cubicBezTo>
                      <a:pt x="487" y="1003"/>
                      <a:pt x="487" y="912"/>
                      <a:pt x="517" y="821"/>
                    </a:cubicBezTo>
                    <a:cubicBezTo>
                      <a:pt x="578" y="638"/>
                      <a:pt x="639" y="456"/>
                      <a:pt x="761" y="304"/>
                    </a:cubicBezTo>
                    <a:cubicBezTo>
                      <a:pt x="821" y="213"/>
                      <a:pt x="882" y="152"/>
                      <a:pt x="943" y="91"/>
                    </a:cubicBezTo>
                    <a:cubicBezTo>
                      <a:pt x="1004" y="61"/>
                      <a:pt x="1034" y="30"/>
                      <a:pt x="1065" y="0"/>
                    </a:cubicBezTo>
                    <a:close/>
                  </a:path>
                </a:pathLst>
              </a:custGeom>
              <a:solidFill>
                <a:srgbClr val="2A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6783037" y="3958527"/>
                <a:ext cx="221838" cy="8358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974" extrusionOk="0">
                    <a:moveTo>
                      <a:pt x="2037" y="1"/>
                    </a:moveTo>
                    <a:cubicBezTo>
                      <a:pt x="1946" y="1"/>
                      <a:pt x="1885" y="1"/>
                      <a:pt x="1794" y="31"/>
                    </a:cubicBezTo>
                    <a:cubicBezTo>
                      <a:pt x="1672" y="31"/>
                      <a:pt x="1520" y="62"/>
                      <a:pt x="1399" y="92"/>
                    </a:cubicBezTo>
                    <a:cubicBezTo>
                      <a:pt x="1186" y="153"/>
                      <a:pt x="973" y="214"/>
                      <a:pt x="730" y="305"/>
                    </a:cubicBezTo>
                    <a:lnTo>
                      <a:pt x="730" y="335"/>
                    </a:lnTo>
                    <a:lnTo>
                      <a:pt x="700" y="335"/>
                    </a:lnTo>
                    <a:lnTo>
                      <a:pt x="548" y="396"/>
                    </a:lnTo>
                    <a:lnTo>
                      <a:pt x="457" y="426"/>
                    </a:lnTo>
                    <a:cubicBezTo>
                      <a:pt x="396" y="457"/>
                      <a:pt x="305" y="487"/>
                      <a:pt x="244" y="518"/>
                    </a:cubicBezTo>
                    <a:cubicBezTo>
                      <a:pt x="183" y="548"/>
                      <a:pt x="122" y="609"/>
                      <a:pt x="92" y="670"/>
                    </a:cubicBezTo>
                    <a:cubicBezTo>
                      <a:pt x="61" y="700"/>
                      <a:pt x="31" y="761"/>
                      <a:pt x="31" y="852"/>
                    </a:cubicBezTo>
                    <a:cubicBezTo>
                      <a:pt x="1" y="882"/>
                      <a:pt x="1" y="913"/>
                      <a:pt x="1" y="943"/>
                    </a:cubicBezTo>
                    <a:cubicBezTo>
                      <a:pt x="92" y="882"/>
                      <a:pt x="153" y="852"/>
                      <a:pt x="213" y="791"/>
                    </a:cubicBezTo>
                    <a:cubicBezTo>
                      <a:pt x="365" y="700"/>
                      <a:pt x="548" y="609"/>
                      <a:pt x="730" y="548"/>
                    </a:cubicBezTo>
                    <a:cubicBezTo>
                      <a:pt x="913" y="487"/>
                      <a:pt x="1125" y="426"/>
                      <a:pt x="1308" y="366"/>
                    </a:cubicBezTo>
                    <a:cubicBezTo>
                      <a:pt x="1490" y="335"/>
                      <a:pt x="1703" y="305"/>
                      <a:pt x="1916" y="274"/>
                    </a:cubicBezTo>
                    <a:cubicBezTo>
                      <a:pt x="1946" y="274"/>
                      <a:pt x="1946" y="305"/>
                      <a:pt x="1946" y="305"/>
                    </a:cubicBezTo>
                    <a:lnTo>
                      <a:pt x="1916" y="305"/>
                    </a:lnTo>
                    <a:cubicBezTo>
                      <a:pt x="1916" y="335"/>
                      <a:pt x="1916" y="366"/>
                      <a:pt x="1916" y="396"/>
                    </a:cubicBezTo>
                    <a:cubicBezTo>
                      <a:pt x="1916" y="426"/>
                      <a:pt x="1916" y="426"/>
                      <a:pt x="1916" y="457"/>
                    </a:cubicBezTo>
                    <a:cubicBezTo>
                      <a:pt x="1916" y="487"/>
                      <a:pt x="1916" y="518"/>
                      <a:pt x="1916" y="548"/>
                    </a:cubicBezTo>
                    <a:cubicBezTo>
                      <a:pt x="1916" y="578"/>
                      <a:pt x="1916" y="609"/>
                      <a:pt x="1946" y="639"/>
                    </a:cubicBezTo>
                    <a:cubicBezTo>
                      <a:pt x="1946" y="670"/>
                      <a:pt x="1946" y="700"/>
                      <a:pt x="1976" y="730"/>
                    </a:cubicBezTo>
                    <a:lnTo>
                      <a:pt x="2007" y="791"/>
                    </a:lnTo>
                    <a:cubicBezTo>
                      <a:pt x="2007" y="822"/>
                      <a:pt x="2037" y="852"/>
                      <a:pt x="2037" y="852"/>
                    </a:cubicBezTo>
                    <a:cubicBezTo>
                      <a:pt x="2037" y="882"/>
                      <a:pt x="2068" y="882"/>
                      <a:pt x="2068" y="913"/>
                    </a:cubicBezTo>
                    <a:cubicBezTo>
                      <a:pt x="2098" y="913"/>
                      <a:pt x="2098" y="943"/>
                      <a:pt x="2128" y="943"/>
                    </a:cubicBezTo>
                    <a:cubicBezTo>
                      <a:pt x="2128" y="943"/>
                      <a:pt x="2128" y="943"/>
                      <a:pt x="2159" y="974"/>
                    </a:cubicBezTo>
                    <a:cubicBezTo>
                      <a:pt x="2159" y="943"/>
                      <a:pt x="2189" y="943"/>
                      <a:pt x="2220" y="943"/>
                    </a:cubicBezTo>
                    <a:cubicBezTo>
                      <a:pt x="2341" y="882"/>
                      <a:pt x="2432" y="791"/>
                      <a:pt x="2493" y="700"/>
                    </a:cubicBezTo>
                    <a:cubicBezTo>
                      <a:pt x="2554" y="609"/>
                      <a:pt x="2584" y="487"/>
                      <a:pt x="2554" y="366"/>
                    </a:cubicBezTo>
                    <a:cubicBezTo>
                      <a:pt x="2554" y="305"/>
                      <a:pt x="2554" y="274"/>
                      <a:pt x="2524" y="214"/>
                    </a:cubicBezTo>
                    <a:cubicBezTo>
                      <a:pt x="2493" y="183"/>
                      <a:pt x="2463" y="153"/>
                      <a:pt x="2432" y="92"/>
                    </a:cubicBezTo>
                    <a:cubicBezTo>
                      <a:pt x="2341" y="31"/>
                      <a:pt x="2220" y="1"/>
                      <a:pt x="2159" y="1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50"/>
              <p:cNvSpPr/>
              <p:nvPr/>
            </p:nvSpPr>
            <p:spPr>
              <a:xfrm>
                <a:off x="6884817" y="4055073"/>
                <a:ext cx="23514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5" extrusionOk="0">
                    <a:moveTo>
                      <a:pt x="61" y="1"/>
                    </a:moveTo>
                    <a:cubicBezTo>
                      <a:pt x="61" y="1"/>
                      <a:pt x="61" y="1"/>
                      <a:pt x="31" y="31"/>
                    </a:cubicBezTo>
                    <a:cubicBezTo>
                      <a:pt x="0" y="31"/>
                      <a:pt x="0" y="61"/>
                      <a:pt x="31" y="92"/>
                    </a:cubicBezTo>
                    <a:cubicBezTo>
                      <a:pt x="61" y="152"/>
                      <a:pt x="91" y="213"/>
                      <a:pt x="183" y="244"/>
                    </a:cubicBezTo>
                    <a:cubicBezTo>
                      <a:pt x="183" y="274"/>
                      <a:pt x="183" y="274"/>
                      <a:pt x="213" y="274"/>
                    </a:cubicBezTo>
                    <a:cubicBezTo>
                      <a:pt x="243" y="244"/>
                      <a:pt x="243" y="244"/>
                      <a:pt x="243" y="244"/>
                    </a:cubicBezTo>
                    <a:cubicBezTo>
                      <a:pt x="274" y="213"/>
                      <a:pt x="274" y="213"/>
                      <a:pt x="274" y="183"/>
                    </a:cubicBezTo>
                    <a:cubicBezTo>
                      <a:pt x="243" y="183"/>
                      <a:pt x="243" y="152"/>
                      <a:pt x="243" y="152"/>
                    </a:cubicBezTo>
                    <a:cubicBezTo>
                      <a:pt x="213" y="152"/>
                      <a:pt x="183" y="122"/>
                      <a:pt x="183" y="92"/>
                    </a:cubicBezTo>
                    <a:cubicBezTo>
                      <a:pt x="152" y="92"/>
                      <a:pt x="152" y="92"/>
                      <a:pt x="122" y="61"/>
                    </a:cubicBezTo>
                    <a:cubicBezTo>
                      <a:pt x="122" y="61"/>
                      <a:pt x="122" y="61"/>
                      <a:pt x="122" y="31"/>
                    </a:cubicBezTo>
                    <a:cubicBezTo>
                      <a:pt x="122" y="31"/>
                      <a:pt x="91" y="1"/>
                      <a:pt x="61" y="1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50"/>
              <p:cNvSpPr/>
              <p:nvPr/>
            </p:nvSpPr>
            <p:spPr>
              <a:xfrm>
                <a:off x="6903011" y="4044604"/>
                <a:ext cx="21025" cy="2471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88" extrusionOk="0">
                    <a:moveTo>
                      <a:pt x="62" y="1"/>
                    </a:moveTo>
                    <a:cubicBezTo>
                      <a:pt x="31" y="1"/>
                      <a:pt x="31" y="1"/>
                      <a:pt x="31" y="31"/>
                    </a:cubicBezTo>
                    <a:cubicBezTo>
                      <a:pt x="1" y="31"/>
                      <a:pt x="1" y="62"/>
                      <a:pt x="1" y="92"/>
                    </a:cubicBezTo>
                    <a:cubicBezTo>
                      <a:pt x="31" y="123"/>
                      <a:pt x="31" y="153"/>
                      <a:pt x="62" y="183"/>
                    </a:cubicBezTo>
                    <a:cubicBezTo>
                      <a:pt x="62" y="214"/>
                      <a:pt x="62" y="214"/>
                      <a:pt x="92" y="244"/>
                    </a:cubicBezTo>
                    <a:lnTo>
                      <a:pt x="153" y="274"/>
                    </a:lnTo>
                    <a:cubicBezTo>
                      <a:pt x="153" y="274"/>
                      <a:pt x="166" y="288"/>
                      <a:pt x="175" y="288"/>
                    </a:cubicBezTo>
                    <a:cubicBezTo>
                      <a:pt x="180" y="288"/>
                      <a:pt x="183" y="285"/>
                      <a:pt x="183" y="274"/>
                    </a:cubicBezTo>
                    <a:lnTo>
                      <a:pt x="214" y="274"/>
                    </a:lnTo>
                    <a:cubicBezTo>
                      <a:pt x="244" y="244"/>
                      <a:pt x="244" y="244"/>
                      <a:pt x="244" y="214"/>
                    </a:cubicBezTo>
                    <a:cubicBezTo>
                      <a:pt x="214" y="183"/>
                      <a:pt x="214" y="183"/>
                      <a:pt x="214" y="183"/>
                    </a:cubicBezTo>
                    <a:cubicBezTo>
                      <a:pt x="183" y="153"/>
                      <a:pt x="183" y="153"/>
                      <a:pt x="153" y="123"/>
                    </a:cubicBezTo>
                    <a:cubicBezTo>
                      <a:pt x="153" y="92"/>
                      <a:pt x="122" y="92"/>
                      <a:pt x="122" y="62"/>
                    </a:cubicBezTo>
                    <a:cubicBezTo>
                      <a:pt x="122" y="31"/>
                      <a:pt x="122" y="31"/>
                      <a:pt x="92" y="31"/>
                    </a:cubicBezTo>
                    <a:cubicBezTo>
                      <a:pt x="92" y="1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50"/>
              <p:cNvSpPr/>
              <p:nvPr/>
            </p:nvSpPr>
            <p:spPr>
              <a:xfrm>
                <a:off x="6921290" y="4036794"/>
                <a:ext cx="18365" cy="22913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7" extrusionOk="0">
                    <a:moveTo>
                      <a:pt x="31" y="1"/>
                    </a:moveTo>
                    <a:cubicBezTo>
                      <a:pt x="1" y="31"/>
                      <a:pt x="1" y="62"/>
                      <a:pt x="1" y="92"/>
                    </a:cubicBezTo>
                    <a:cubicBezTo>
                      <a:pt x="31" y="153"/>
                      <a:pt x="61" y="214"/>
                      <a:pt x="92" y="244"/>
                    </a:cubicBezTo>
                    <a:cubicBezTo>
                      <a:pt x="107" y="259"/>
                      <a:pt x="122" y="267"/>
                      <a:pt x="137" y="267"/>
                    </a:cubicBezTo>
                    <a:cubicBezTo>
                      <a:pt x="153" y="267"/>
                      <a:pt x="168" y="259"/>
                      <a:pt x="183" y="244"/>
                    </a:cubicBezTo>
                    <a:cubicBezTo>
                      <a:pt x="213" y="244"/>
                      <a:pt x="213" y="183"/>
                      <a:pt x="183" y="183"/>
                    </a:cubicBezTo>
                    <a:cubicBezTo>
                      <a:pt x="183" y="153"/>
                      <a:pt x="183" y="153"/>
                      <a:pt x="153" y="122"/>
                    </a:cubicBezTo>
                    <a:cubicBezTo>
                      <a:pt x="153" y="92"/>
                      <a:pt x="122" y="62"/>
                      <a:pt x="92" y="31"/>
                    </a:cubicBezTo>
                    <a:cubicBezTo>
                      <a:pt x="92" y="1"/>
                      <a:pt x="61" y="1"/>
                      <a:pt x="61" y="1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50"/>
              <p:cNvSpPr/>
              <p:nvPr/>
            </p:nvSpPr>
            <p:spPr>
              <a:xfrm>
                <a:off x="7046499" y="4584575"/>
                <a:ext cx="159191" cy="18528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159" extrusionOk="0">
                    <a:moveTo>
                      <a:pt x="669" y="1"/>
                    </a:moveTo>
                    <a:cubicBezTo>
                      <a:pt x="578" y="1"/>
                      <a:pt x="487" y="31"/>
                      <a:pt x="396" y="31"/>
                    </a:cubicBezTo>
                    <a:cubicBezTo>
                      <a:pt x="274" y="62"/>
                      <a:pt x="183" y="92"/>
                      <a:pt x="61" y="92"/>
                    </a:cubicBezTo>
                    <a:cubicBezTo>
                      <a:pt x="31" y="92"/>
                      <a:pt x="31" y="92"/>
                      <a:pt x="1" y="122"/>
                    </a:cubicBezTo>
                    <a:cubicBezTo>
                      <a:pt x="1" y="122"/>
                      <a:pt x="1" y="153"/>
                      <a:pt x="1" y="153"/>
                    </a:cubicBezTo>
                    <a:cubicBezTo>
                      <a:pt x="1" y="183"/>
                      <a:pt x="31" y="214"/>
                      <a:pt x="61" y="214"/>
                    </a:cubicBezTo>
                    <a:cubicBezTo>
                      <a:pt x="31" y="274"/>
                      <a:pt x="31" y="366"/>
                      <a:pt x="31" y="457"/>
                    </a:cubicBezTo>
                    <a:cubicBezTo>
                      <a:pt x="31" y="487"/>
                      <a:pt x="31" y="548"/>
                      <a:pt x="61" y="578"/>
                    </a:cubicBezTo>
                    <a:cubicBezTo>
                      <a:pt x="61" y="639"/>
                      <a:pt x="61" y="700"/>
                      <a:pt x="92" y="761"/>
                    </a:cubicBezTo>
                    <a:cubicBezTo>
                      <a:pt x="92" y="852"/>
                      <a:pt x="153" y="943"/>
                      <a:pt x="213" y="1034"/>
                    </a:cubicBezTo>
                    <a:cubicBezTo>
                      <a:pt x="213" y="1065"/>
                      <a:pt x="244" y="1065"/>
                      <a:pt x="274" y="1095"/>
                    </a:cubicBezTo>
                    <a:cubicBezTo>
                      <a:pt x="244" y="1095"/>
                      <a:pt x="244" y="1095"/>
                      <a:pt x="244" y="1125"/>
                    </a:cubicBezTo>
                    <a:cubicBezTo>
                      <a:pt x="213" y="1125"/>
                      <a:pt x="213" y="1156"/>
                      <a:pt x="213" y="1156"/>
                    </a:cubicBezTo>
                    <a:cubicBezTo>
                      <a:pt x="213" y="1186"/>
                      <a:pt x="213" y="1186"/>
                      <a:pt x="244" y="1217"/>
                    </a:cubicBezTo>
                    <a:lnTo>
                      <a:pt x="517" y="1217"/>
                    </a:lnTo>
                    <a:cubicBezTo>
                      <a:pt x="548" y="1247"/>
                      <a:pt x="578" y="1247"/>
                      <a:pt x="609" y="1277"/>
                    </a:cubicBezTo>
                    <a:cubicBezTo>
                      <a:pt x="639" y="1277"/>
                      <a:pt x="669" y="1308"/>
                      <a:pt x="700" y="1338"/>
                    </a:cubicBezTo>
                    <a:cubicBezTo>
                      <a:pt x="730" y="1399"/>
                      <a:pt x="791" y="1460"/>
                      <a:pt x="821" y="1521"/>
                    </a:cubicBezTo>
                    <a:lnTo>
                      <a:pt x="821" y="1551"/>
                    </a:lnTo>
                    <a:cubicBezTo>
                      <a:pt x="882" y="1612"/>
                      <a:pt x="913" y="1703"/>
                      <a:pt x="943" y="1794"/>
                    </a:cubicBezTo>
                    <a:cubicBezTo>
                      <a:pt x="1004" y="1916"/>
                      <a:pt x="1034" y="2037"/>
                      <a:pt x="1125" y="2159"/>
                    </a:cubicBezTo>
                    <a:cubicBezTo>
                      <a:pt x="1125" y="2128"/>
                      <a:pt x="1125" y="2128"/>
                      <a:pt x="1156" y="2098"/>
                    </a:cubicBezTo>
                    <a:cubicBezTo>
                      <a:pt x="1156" y="2098"/>
                      <a:pt x="1186" y="2068"/>
                      <a:pt x="1216" y="2068"/>
                    </a:cubicBezTo>
                    <a:cubicBezTo>
                      <a:pt x="1247" y="2037"/>
                      <a:pt x="1277" y="2007"/>
                      <a:pt x="1308" y="2007"/>
                    </a:cubicBezTo>
                    <a:cubicBezTo>
                      <a:pt x="1338" y="1977"/>
                      <a:pt x="1368" y="1977"/>
                      <a:pt x="1368" y="1946"/>
                    </a:cubicBezTo>
                    <a:cubicBezTo>
                      <a:pt x="1429" y="1946"/>
                      <a:pt x="1490" y="1916"/>
                      <a:pt x="1551" y="1916"/>
                    </a:cubicBezTo>
                    <a:lnTo>
                      <a:pt x="1703" y="1916"/>
                    </a:lnTo>
                    <a:cubicBezTo>
                      <a:pt x="1733" y="1946"/>
                      <a:pt x="1764" y="1946"/>
                      <a:pt x="1794" y="1946"/>
                    </a:cubicBezTo>
                    <a:cubicBezTo>
                      <a:pt x="1824" y="1946"/>
                      <a:pt x="1824" y="1916"/>
                      <a:pt x="1824" y="1916"/>
                    </a:cubicBezTo>
                    <a:lnTo>
                      <a:pt x="1855" y="1916"/>
                    </a:lnTo>
                    <a:cubicBezTo>
                      <a:pt x="1855" y="1885"/>
                      <a:pt x="1855" y="1885"/>
                      <a:pt x="1855" y="1885"/>
                    </a:cubicBezTo>
                    <a:cubicBezTo>
                      <a:pt x="1855" y="1855"/>
                      <a:pt x="1855" y="1855"/>
                      <a:pt x="1855" y="1825"/>
                    </a:cubicBezTo>
                    <a:cubicBezTo>
                      <a:pt x="1855" y="1764"/>
                      <a:pt x="1855" y="1733"/>
                      <a:pt x="1855" y="1703"/>
                    </a:cubicBezTo>
                    <a:cubicBezTo>
                      <a:pt x="1824" y="1642"/>
                      <a:pt x="1824" y="1612"/>
                      <a:pt x="1794" y="1581"/>
                    </a:cubicBezTo>
                    <a:cubicBezTo>
                      <a:pt x="1794" y="1521"/>
                      <a:pt x="1764" y="1490"/>
                      <a:pt x="1733" y="1429"/>
                    </a:cubicBezTo>
                    <a:cubicBezTo>
                      <a:pt x="1733" y="1399"/>
                      <a:pt x="1733" y="1369"/>
                      <a:pt x="1703" y="1338"/>
                    </a:cubicBezTo>
                    <a:cubicBezTo>
                      <a:pt x="1642" y="1217"/>
                      <a:pt x="1612" y="1095"/>
                      <a:pt x="1551" y="973"/>
                    </a:cubicBezTo>
                    <a:cubicBezTo>
                      <a:pt x="1429" y="700"/>
                      <a:pt x="1308" y="457"/>
                      <a:pt x="1125" y="214"/>
                    </a:cubicBezTo>
                    <a:cubicBezTo>
                      <a:pt x="1065" y="153"/>
                      <a:pt x="1004" y="62"/>
                      <a:pt x="913" y="1"/>
                    </a:cubicBezTo>
                    <a:close/>
                  </a:path>
                </a:pathLst>
              </a:custGeom>
              <a:solidFill>
                <a:srgbClr val="2A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50"/>
              <p:cNvSpPr/>
              <p:nvPr/>
            </p:nvSpPr>
            <p:spPr>
              <a:xfrm>
                <a:off x="7046499" y="4582000"/>
                <a:ext cx="133103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04" extrusionOk="0">
                    <a:moveTo>
                      <a:pt x="852" y="0"/>
                    </a:moveTo>
                    <a:cubicBezTo>
                      <a:pt x="791" y="0"/>
                      <a:pt x="730" y="0"/>
                      <a:pt x="669" y="31"/>
                    </a:cubicBezTo>
                    <a:cubicBezTo>
                      <a:pt x="578" y="31"/>
                      <a:pt x="487" y="31"/>
                      <a:pt x="396" y="61"/>
                    </a:cubicBezTo>
                    <a:lnTo>
                      <a:pt x="365" y="61"/>
                    </a:lnTo>
                    <a:cubicBezTo>
                      <a:pt x="274" y="92"/>
                      <a:pt x="153" y="92"/>
                      <a:pt x="61" y="122"/>
                    </a:cubicBezTo>
                    <a:lnTo>
                      <a:pt x="1" y="122"/>
                    </a:lnTo>
                    <a:cubicBezTo>
                      <a:pt x="1" y="152"/>
                      <a:pt x="1" y="152"/>
                      <a:pt x="1" y="183"/>
                    </a:cubicBezTo>
                    <a:cubicBezTo>
                      <a:pt x="1" y="213"/>
                      <a:pt x="1" y="244"/>
                      <a:pt x="31" y="244"/>
                    </a:cubicBezTo>
                    <a:cubicBezTo>
                      <a:pt x="31" y="304"/>
                      <a:pt x="31" y="396"/>
                      <a:pt x="31" y="456"/>
                    </a:cubicBezTo>
                    <a:cubicBezTo>
                      <a:pt x="31" y="517"/>
                      <a:pt x="31" y="578"/>
                      <a:pt x="31" y="608"/>
                    </a:cubicBezTo>
                    <a:cubicBezTo>
                      <a:pt x="31" y="608"/>
                      <a:pt x="31" y="639"/>
                      <a:pt x="31" y="639"/>
                    </a:cubicBezTo>
                    <a:cubicBezTo>
                      <a:pt x="61" y="639"/>
                      <a:pt x="92" y="608"/>
                      <a:pt x="122" y="608"/>
                    </a:cubicBezTo>
                    <a:cubicBezTo>
                      <a:pt x="213" y="578"/>
                      <a:pt x="305" y="548"/>
                      <a:pt x="396" y="548"/>
                    </a:cubicBezTo>
                    <a:lnTo>
                      <a:pt x="669" y="548"/>
                    </a:lnTo>
                    <a:cubicBezTo>
                      <a:pt x="852" y="578"/>
                      <a:pt x="1034" y="639"/>
                      <a:pt x="1186" y="730"/>
                    </a:cubicBezTo>
                    <a:cubicBezTo>
                      <a:pt x="1277" y="791"/>
                      <a:pt x="1368" y="821"/>
                      <a:pt x="1429" y="912"/>
                    </a:cubicBezTo>
                    <a:cubicBezTo>
                      <a:pt x="1490" y="943"/>
                      <a:pt x="1520" y="943"/>
                      <a:pt x="1551" y="1003"/>
                    </a:cubicBezTo>
                    <a:cubicBezTo>
                      <a:pt x="1399" y="700"/>
                      <a:pt x="1277" y="456"/>
                      <a:pt x="1125" y="244"/>
                    </a:cubicBezTo>
                    <a:cubicBezTo>
                      <a:pt x="1065" y="152"/>
                      <a:pt x="1004" y="92"/>
                      <a:pt x="913" y="0"/>
                    </a:cubicBezTo>
                    <a:close/>
                  </a:path>
                </a:pathLst>
              </a:custGeom>
              <a:solidFill>
                <a:srgbClr val="2A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50"/>
              <p:cNvSpPr/>
              <p:nvPr/>
            </p:nvSpPr>
            <p:spPr>
              <a:xfrm>
                <a:off x="7119530" y="4582000"/>
                <a:ext cx="101865" cy="214973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505" extrusionOk="0">
                    <a:moveTo>
                      <a:pt x="1" y="0"/>
                    </a:moveTo>
                    <a:cubicBezTo>
                      <a:pt x="92" y="92"/>
                      <a:pt x="122" y="152"/>
                      <a:pt x="153" y="183"/>
                    </a:cubicBezTo>
                    <a:cubicBezTo>
                      <a:pt x="274" y="365"/>
                      <a:pt x="396" y="517"/>
                      <a:pt x="487" y="700"/>
                    </a:cubicBezTo>
                    <a:cubicBezTo>
                      <a:pt x="578" y="882"/>
                      <a:pt x="639" y="1064"/>
                      <a:pt x="700" y="1247"/>
                    </a:cubicBezTo>
                    <a:cubicBezTo>
                      <a:pt x="791" y="1429"/>
                      <a:pt x="852" y="1611"/>
                      <a:pt x="882" y="1824"/>
                    </a:cubicBezTo>
                    <a:cubicBezTo>
                      <a:pt x="882" y="1824"/>
                      <a:pt x="882" y="1855"/>
                      <a:pt x="882" y="1855"/>
                    </a:cubicBezTo>
                    <a:lnTo>
                      <a:pt x="609" y="1855"/>
                    </a:lnTo>
                    <a:cubicBezTo>
                      <a:pt x="578" y="1885"/>
                      <a:pt x="548" y="1885"/>
                      <a:pt x="517" y="1885"/>
                    </a:cubicBezTo>
                    <a:cubicBezTo>
                      <a:pt x="487" y="1915"/>
                      <a:pt x="457" y="1915"/>
                      <a:pt x="457" y="1946"/>
                    </a:cubicBezTo>
                    <a:cubicBezTo>
                      <a:pt x="426" y="1946"/>
                      <a:pt x="396" y="1976"/>
                      <a:pt x="396" y="1976"/>
                    </a:cubicBezTo>
                    <a:cubicBezTo>
                      <a:pt x="365" y="2007"/>
                      <a:pt x="335" y="2007"/>
                      <a:pt x="335" y="2037"/>
                    </a:cubicBezTo>
                    <a:cubicBezTo>
                      <a:pt x="305" y="2037"/>
                      <a:pt x="305" y="2067"/>
                      <a:pt x="274" y="2067"/>
                    </a:cubicBezTo>
                    <a:lnTo>
                      <a:pt x="244" y="2128"/>
                    </a:lnTo>
                    <a:cubicBezTo>
                      <a:pt x="244" y="2158"/>
                      <a:pt x="274" y="2189"/>
                      <a:pt x="274" y="2219"/>
                    </a:cubicBezTo>
                    <a:cubicBezTo>
                      <a:pt x="335" y="2310"/>
                      <a:pt x="426" y="2402"/>
                      <a:pt x="517" y="2432"/>
                    </a:cubicBezTo>
                    <a:cubicBezTo>
                      <a:pt x="584" y="2477"/>
                      <a:pt x="684" y="2505"/>
                      <a:pt x="780" y="2505"/>
                    </a:cubicBezTo>
                    <a:cubicBezTo>
                      <a:pt x="815" y="2505"/>
                      <a:pt x="850" y="2501"/>
                      <a:pt x="882" y="2493"/>
                    </a:cubicBezTo>
                    <a:cubicBezTo>
                      <a:pt x="913" y="2462"/>
                      <a:pt x="973" y="2462"/>
                      <a:pt x="1004" y="2432"/>
                    </a:cubicBezTo>
                    <a:cubicBezTo>
                      <a:pt x="1065" y="2402"/>
                      <a:pt x="1095" y="2371"/>
                      <a:pt x="1125" y="2310"/>
                    </a:cubicBezTo>
                    <a:cubicBezTo>
                      <a:pt x="1186" y="2219"/>
                      <a:pt x="1186" y="2098"/>
                      <a:pt x="1186" y="2037"/>
                    </a:cubicBezTo>
                    <a:cubicBezTo>
                      <a:pt x="1186" y="1976"/>
                      <a:pt x="1186" y="1946"/>
                      <a:pt x="1186" y="1915"/>
                    </a:cubicBezTo>
                    <a:cubicBezTo>
                      <a:pt x="1186" y="1855"/>
                      <a:pt x="1156" y="1763"/>
                      <a:pt x="1156" y="1672"/>
                    </a:cubicBezTo>
                    <a:cubicBezTo>
                      <a:pt x="1125" y="1551"/>
                      <a:pt x="1065" y="1429"/>
                      <a:pt x="1004" y="1277"/>
                    </a:cubicBezTo>
                    <a:cubicBezTo>
                      <a:pt x="943" y="1095"/>
                      <a:pt x="852" y="882"/>
                      <a:pt x="730" y="669"/>
                    </a:cubicBezTo>
                    <a:lnTo>
                      <a:pt x="730" y="639"/>
                    </a:lnTo>
                    <a:lnTo>
                      <a:pt x="700" y="639"/>
                    </a:lnTo>
                    <a:cubicBezTo>
                      <a:pt x="700" y="639"/>
                      <a:pt x="700" y="639"/>
                      <a:pt x="700" y="608"/>
                    </a:cubicBezTo>
                    <a:lnTo>
                      <a:pt x="609" y="487"/>
                    </a:lnTo>
                    <a:lnTo>
                      <a:pt x="578" y="396"/>
                    </a:lnTo>
                    <a:cubicBezTo>
                      <a:pt x="548" y="335"/>
                      <a:pt x="517" y="274"/>
                      <a:pt x="457" y="213"/>
                    </a:cubicBezTo>
                    <a:cubicBezTo>
                      <a:pt x="426" y="152"/>
                      <a:pt x="365" y="92"/>
                      <a:pt x="305" y="61"/>
                    </a:cubicBezTo>
                    <a:cubicBezTo>
                      <a:pt x="244" y="31"/>
                      <a:pt x="183" y="31"/>
                      <a:pt x="122" y="0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0"/>
              <p:cNvSpPr/>
              <p:nvPr/>
            </p:nvSpPr>
            <p:spPr>
              <a:xfrm>
                <a:off x="7096102" y="4686356"/>
                <a:ext cx="20939" cy="2351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74" extrusionOk="0">
                    <a:moveTo>
                      <a:pt x="152" y="0"/>
                    </a:moveTo>
                    <a:cubicBezTo>
                      <a:pt x="91" y="61"/>
                      <a:pt x="31" y="122"/>
                      <a:pt x="0" y="183"/>
                    </a:cubicBezTo>
                    <a:cubicBezTo>
                      <a:pt x="0" y="183"/>
                      <a:pt x="0" y="213"/>
                      <a:pt x="0" y="213"/>
                    </a:cubicBezTo>
                    <a:cubicBezTo>
                      <a:pt x="0" y="243"/>
                      <a:pt x="31" y="243"/>
                      <a:pt x="31" y="274"/>
                    </a:cubicBezTo>
                    <a:lnTo>
                      <a:pt x="91" y="274"/>
                    </a:lnTo>
                    <a:cubicBezTo>
                      <a:pt x="91" y="274"/>
                      <a:pt x="122" y="243"/>
                      <a:pt x="122" y="243"/>
                    </a:cubicBezTo>
                    <a:cubicBezTo>
                      <a:pt x="122" y="213"/>
                      <a:pt x="152" y="183"/>
                      <a:pt x="152" y="183"/>
                    </a:cubicBezTo>
                    <a:cubicBezTo>
                      <a:pt x="183" y="152"/>
                      <a:pt x="183" y="152"/>
                      <a:pt x="183" y="122"/>
                    </a:cubicBezTo>
                    <a:lnTo>
                      <a:pt x="213" y="122"/>
                    </a:lnTo>
                    <a:cubicBezTo>
                      <a:pt x="243" y="91"/>
                      <a:pt x="243" y="91"/>
                      <a:pt x="243" y="61"/>
                    </a:cubicBezTo>
                    <a:cubicBezTo>
                      <a:pt x="243" y="61"/>
                      <a:pt x="243" y="31"/>
                      <a:pt x="243" y="31"/>
                    </a:cubicBezTo>
                    <a:cubicBezTo>
                      <a:pt x="213" y="0"/>
                      <a:pt x="183" y="0"/>
                      <a:pt x="152" y="0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50"/>
              <p:cNvSpPr/>
              <p:nvPr/>
            </p:nvSpPr>
            <p:spPr>
              <a:xfrm>
                <a:off x="7106486" y="4702661"/>
                <a:ext cx="23600" cy="2291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7" extrusionOk="0">
                    <a:moveTo>
                      <a:pt x="229" y="0"/>
                    </a:moveTo>
                    <a:cubicBezTo>
                      <a:pt x="221" y="0"/>
                      <a:pt x="214" y="8"/>
                      <a:pt x="214" y="23"/>
                    </a:cubicBezTo>
                    <a:cubicBezTo>
                      <a:pt x="153" y="23"/>
                      <a:pt x="122" y="53"/>
                      <a:pt x="92" y="53"/>
                    </a:cubicBezTo>
                    <a:cubicBezTo>
                      <a:pt x="92" y="84"/>
                      <a:pt x="62" y="84"/>
                      <a:pt x="62" y="114"/>
                    </a:cubicBezTo>
                    <a:cubicBezTo>
                      <a:pt x="31" y="114"/>
                      <a:pt x="31" y="145"/>
                      <a:pt x="1" y="175"/>
                    </a:cubicBezTo>
                    <a:cubicBezTo>
                      <a:pt x="1" y="175"/>
                      <a:pt x="1" y="205"/>
                      <a:pt x="1" y="205"/>
                    </a:cubicBezTo>
                    <a:cubicBezTo>
                      <a:pt x="1" y="236"/>
                      <a:pt x="31" y="236"/>
                      <a:pt x="31" y="236"/>
                    </a:cubicBezTo>
                    <a:cubicBezTo>
                      <a:pt x="62" y="266"/>
                      <a:pt x="62" y="266"/>
                      <a:pt x="92" y="266"/>
                    </a:cubicBezTo>
                    <a:cubicBezTo>
                      <a:pt x="92" y="236"/>
                      <a:pt x="122" y="236"/>
                      <a:pt x="122" y="236"/>
                    </a:cubicBezTo>
                    <a:cubicBezTo>
                      <a:pt x="122" y="205"/>
                      <a:pt x="153" y="175"/>
                      <a:pt x="153" y="175"/>
                    </a:cubicBezTo>
                    <a:cubicBezTo>
                      <a:pt x="183" y="145"/>
                      <a:pt x="214" y="145"/>
                      <a:pt x="214" y="145"/>
                    </a:cubicBezTo>
                    <a:lnTo>
                      <a:pt x="244" y="145"/>
                    </a:lnTo>
                    <a:cubicBezTo>
                      <a:pt x="244" y="114"/>
                      <a:pt x="244" y="114"/>
                      <a:pt x="274" y="114"/>
                    </a:cubicBezTo>
                    <a:cubicBezTo>
                      <a:pt x="274" y="84"/>
                      <a:pt x="274" y="84"/>
                      <a:pt x="274" y="53"/>
                    </a:cubicBezTo>
                    <a:cubicBezTo>
                      <a:pt x="274" y="23"/>
                      <a:pt x="274" y="23"/>
                      <a:pt x="244" y="23"/>
                    </a:cubicBezTo>
                    <a:cubicBezTo>
                      <a:pt x="244" y="8"/>
                      <a:pt x="236" y="0"/>
                      <a:pt x="229" y="0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50"/>
              <p:cNvSpPr/>
              <p:nvPr/>
            </p:nvSpPr>
            <p:spPr>
              <a:xfrm>
                <a:off x="7116956" y="4720254"/>
                <a:ext cx="23514" cy="2025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36" extrusionOk="0">
                    <a:moveTo>
                      <a:pt x="183" y="0"/>
                    </a:moveTo>
                    <a:cubicBezTo>
                      <a:pt x="122" y="31"/>
                      <a:pt x="61" y="61"/>
                      <a:pt x="31" y="122"/>
                    </a:cubicBezTo>
                    <a:cubicBezTo>
                      <a:pt x="0" y="152"/>
                      <a:pt x="0" y="183"/>
                      <a:pt x="31" y="213"/>
                    </a:cubicBezTo>
                    <a:cubicBezTo>
                      <a:pt x="46" y="228"/>
                      <a:pt x="61" y="236"/>
                      <a:pt x="76" y="236"/>
                    </a:cubicBezTo>
                    <a:cubicBezTo>
                      <a:pt x="92" y="236"/>
                      <a:pt x="107" y="228"/>
                      <a:pt x="122" y="213"/>
                    </a:cubicBezTo>
                    <a:cubicBezTo>
                      <a:pt x="122" y="183"/>
                      <a:pt x="152" y="183"/>
                      <a:pt x="152" y="152"/>
                    </a:cubicBezTo>
                    <a:cubicBezTo>
                      <a:pt x="183" y="152"/>
                      <a:pt x="213" y="122"/>
                      <a:pt x="244" y="92"/>
                    </a:cubicBezTo>
                    <a:cubicBezTo>
                      <a:pt x="274" y="92"/>
                      <a:pt x="274" y="61"/>
                      <a:pt x="274" y="61"/>
                    </a:cubicBezTo>
                    <a:cubicBezTo>
                      <a:pt x="274" y="31"/>
                      <a:pt x="274" y="31"/>
                      <a:pt x="274" y="31"/>
                    </a:cubicBezTo>
                    <a:cubicBezTo>
                      <a:pt x="244" y="0"/>
                      <a:pt x="213" y="0"/>
                      <a:pt x="183" y="0"/>
                    </a:cubicBezTo>
                    <a:close/>
                  </a:path>
                </a:pathLst>
              </a:custGeom>
              <a:solidFill>
                <a:srgbClr val="F1DC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50"/>
              <p:cNvSpPr/>
              <p:nvPr/>
            </p:nvSpPr>
            <p:spPr>
              <a:xfrm>
                <a:off x="6198786" y="4396803"/>
                <a:ext cx="892159" cy="414842"/>
              </a:xfrm>
              <a:custGeom>
                <a:avLst/>
                <a:gdLst/>
                <a:ahLst/>
                <a:cxnLst/>
                <a:rect l="l" t="t" r="r" b="b"/>
                <a:pathLst>
                  <a:path w="10396" h="4834" extrusionOk="0">
                    <a:moveTo>
                      <a:pt x="2280" y="0"/>
                    </a:moveTo>
                    <a:cubicBezTo>
                      <a:pt x="2067" y="0"/>
                      <a:pt x="1854" y="31"/>
                      <a:pt x="1641" y="92"/>
                    </a:cubicBezTo>
                    <a:cubicBezTo>
                      <a:pt x="1489" y="122"/>
                      <a:pt x="1337" y="152"/>
                      <a:pt x="1185" y="243"/>
                    </a:cubicBezTo>
                    <a:cubicBezTo>
                      <a:pt x="1034" y="304"/>
                      <a:pt x="882" y="395"/>
                      <a:pt x="760" y="487"/>
                    </a:cubicBezTo>
                    <a:cubicBezTo>
                      <a:pt x="638" y="608"/>
                      <a:pt x="517" y="730"/>
                      <a:pt x="395" y="882"/>
                    </a:cubicBezTo>
                    <a:cubicBezTo>
                      <a:pt x="304" y="1003"/>
                      <a:pt x="213" y="1155"/>
                      <a:pt x="152" y="1338"/>
                    </a:cubicBezTo>
                    <a:cubicBezTo>
                      <a:pt x="152" y="1307"/>
                      <a:pt x="152" y="1307"/>
                      <a:pt x="122" y="1277"/>
                    </a:cubicBezTo>
                    <a:cubicBezTo>
                      <a:pt x="122" y="1247"/>
                      <a:pt x="91" y="1247"/>
                      <a:pt x="61" y="1247"/>
                    </a:cubicBezTo>
                    <a:lnTo>
                      <a:pt x="30" y="1247"/>
                    </a:lnTo>
                    <a:cubicBezTo>
                      <a:pt x="30" y="1247"/>
                      <a:pt x="0" y="1277"/>
                      <a:pt x="0" y="1277"/>
                    </a:cubicBezTo>
                    <a:cubicBezTo>
                      <a:pt x="0" y="1307"/>
                      <a:pt x="0" y="1307"/>
                      <a:pt x="0" y="1338"/>
                    </a:cubicBezTo>
                    <a:cubicBezTo>
                      <a:pt x="213" y="1733"/>
                      <a:pt x="456" y="2128"/>
                      <a:pt x="760" y="2462"/>
                    </a:cubicBezTo>
                    <a:cubicBezTo>
                      <a:pt x="1034" y="2797"/>
                      <a:pt x="1368" y="3131"/>
                      <a:pt x="1733" y="3405"/>
                    </a:cubicBezTo>
                    <a:cubicBezTo>
                      <a:pt x="2401" y="3921"/>
                      <a:pt x="3252" y="4347"/>
                      <a:pt x="4134" y="4560"/>
                    </a:cubicBezTo>
                    <a:cubicBezTo>
                      <a:pt x="4772" y="4742"/>
                      <a:pt x="5441" y="4833"/>
                      <a:pt x="6110" y="4833"/>
                    </a:cubicBezTo>
                    <a:cubicBezTo>
                      <a:pt x="6353" y="4833"/>
                      <a:pt x="6596" y="4833"/>
                      <a:pt x="6809" y="4803"/>
                    </a:cubicBezTo>
                    <a:cubicBezTo>
                      <a:pt x="7265" y="4772"/>
                      <a:pt x="7721" y="4681"/>
                      <a:pt x="8146" y="4560"/>
                    </a:cubicBezTo>
                    <a:cubicBezTo>
                      <a:pt x="8389" y="4499"/>
                      <a:pt x="8602" y="4408"/>
                      <a:pt x="8815" y="4347"/>
                    </a:cubicBezTo>
                    <a:cubicBezTo>
                      <a:pt x="9088" y="4225"/>
                      <a:pt x="9362" y="4104"/>
                      <a:pt x="9635" y="3952"/>
                    </a:cubicBezTo>
                    <a:cubicBezTo>
                      <a:pt x="9879" y="3830"/>
                      <a:pt x="10122" y="3678"/>
                      <a:pt x="10365" y="3526"/>
                    </a:cubicBezTo>
                    <a:cubicBezTo>
                      <a:pt x="10365" y="3405"/>
                      <a:pt x="10395" y="3313"/>
                      <a:pt x="10395" y="3222"/>
                    </a:cubicBezTo>
                    <a:cubicBezTo>
                      <a:pt x="10395" y="3131"/>
                      <a:pt x="10395" y="3040"/>
                      <a:pt x="10395" y="2949"/>
                    </a:cubicBezTo>
                    <a:cubicBezTo>
                      <a:pt x="10365" y="2858"/>
                      <a:pt x="10365" y="2797"/>
                      <a:pt x="10335" y="2706"/>
                    </a:cubicBezTo>
                    <a:cubicBezTo>
                      <a:pt x="10335" y="2645"/>
                      <a:pt x="10304" y="2554"/>
                      <a:pt x="10274" y="2493"/>
                    </a:cubicBezTo>
                    <a:cubicBezTo>
                      <a:pt x="10243" y="2432"/>
                      <a:pt x="10213" y="2371"/>
                      <a:pt x="10183" y="2310"/>
                    </a:cubicBezTo>
                    <a:cubicBezTo>
                      <a:pt x="10152" y="2250"/>
                      <a:pt x="10122" y="2189"/>
                      <a:pt x="10091" y="2158"/>
                    </a:cubicBezTo>
                    <a:cubicBezTo>
                      <a:pt x="9787" y="2219"/>
                      <a:pt x="9484" y="2280"/>
                      <a:pt x="9149" y="2280"/>
                    </a:cubicBezTo>
                    <a:lnTo>
                      <a:pt x="8511" y="2280"/>
                    </a:lnTo>
                    <a:cubicBezTo>
                      <a:pt x="8328" y="2250"/>
                      <a:pt x="8116" y="2219"/>
                      <a:pt x="7903" y="2158"/>
                    </a:cubicBezTo>
                    <a:cubicBezTo>
                      <a:pt x="7599" y="2098"/>
                      <a:pt x="7325" y="2006"/>
                      <a:pt x="7021" y="1885"/>
                    </a:cubicBezTo>
                    <a:cubicBezTo>
                      <a:pt x="6748" y="1794"/>
                      <a:pt x="6474" y="1642"/>
                      <a:pt x="6170" y="1490"/>
                    </a:cubicBezTo>
                    <a:cubicBezTo>
                      <a:pt x="5897" y="1338"/>
                      <a:pt x="5654" y="1186"/>
                      <a:pt x="5441" y="1064"/>
                    </a:cubicBezTo>
                    <a:lnTo>
                      <a:pt x="5289" y="1003"/>
                    </a:lnTo>
                    <a:cubicBezTo>
                      <a:pt x="5167" y="912"/>
                      <a:pt x="5015" y="821"/>
                      <a:pt x="4863" y="760"/>
                    </a:cubicBezTo>
                    <a:cubicBezTo>
                      <a:pt x="4559" y="578"/>
                      <a:pt x="4195" y="426"/>
                      <a:pt x="3860" y="304"/>
                    </a:cubicBezTo>
                    <a:cubicBezTo>
                      <a:pt x="3465" y="183"/>
                      <a:pt x="3100" y="92"/>
                      <a:pt x="2736" y="31"/>
                    </a:cubicBezTo>
                    <a:cubicBezTo>
                      <a:pt x="2584" y="0"/>
                      <a:pt x="2432" y="0"/>
                      <a:pt x="22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6290011" y="4396803"/>
                <a:ext cx="782656" cy="273929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3192" extrusionOk="0">
                    <a:moveTo>
                      <a:pt x="1065" y="0"/>
                    </a:moveTo>
                    <a:cubicBezTo>
                      <a:pt x="852" y="0"/>
                      <a:pt x="639" y="31"/>
                      <a:pt x="426" y="92"/>
                    </a:cubicBezTo>
                    <a:cubicBezTo>
                      <a:pt x="274" y="122"/>
                      <a:pt x="153" y="152"/>
                      <a:pt x="1" y="213"/>
                    </a:cubicBezTo>
                    <a:cubicBezTo>
                      <a:pt x="31" y="274"/>
                      <a:pt x="92" y="365"/>
                      <a:pt x="122" y="426"/>
                    </a:cubicBezTo>
                    <a:cubicBezTo>
                      <a:pt x="214" y="547"/>
                      <a:pt x="305" y="639"/>
                      <a:pt x="366" y="760"/>
                    </a:cubicBezTo>
                    <a:cubicBezTo>
                      <a:pt x="518" y="943"/>
                      <a:pt x="700" y="1125"/>
                      <a:pt x="882" y="1307"/>
                    </a:cubicBezTo>
                    <a:cubicBezTo>
                      <a:pt x="1065" y="1490"/>
                      <a:pt x="1247" y="1642"/>
                      <a:pt x="1460" y="1794"/>
                    </a:cubicBezTo>
                    <a:cubicBezTo>
                      <a:pt x="1946" y="2158"/>
                      <a:pt x="2493" y="2432"/>
                      <a:pt x="3071" y="2675"/>
                    </a:cubicBezTo>
                    <a:lnTo>
                      <a:pt x="3040" y="2675"/>
                    </a:lnTo>
                    <a:cubicBezTo>
                      <a:pt x="3375" y="2797"/>
                      <a:pt x="3740" y="2888"/>
                      <a:pt x="4074" y="2979"/>
                    </a:cubicBezTo>
                    <a:cubicBezTo>
                      <a:pt x="4226" y="3009"/>
                      <a:pt x="4408" y="3040"/>
                      <a:pt x="4560" y="3070"/>
                    </a:cubicBezTo>
                    <a:cubicBezTo>
                      <a:pt x="4743" y="3101"/>
                      <a:pt x="4895" y="3101"/>
                      <a:pt x="5047" y="3131"/>
                    </a:cubicBezTo>
                    <a:cubicBezTo>
                      <a:pt x="5472" y="3161"/>
                      <a:pt x="5898" y="3192"/>
                      <a:pt x="6323" y="3192"/>
                    </a:cubicBezTo>
                    <a:cubicBezTo>
                      <a:pt x="6749" y="3192"/>
                      <a:pt x="7205" y="3131"/>
                      <a:pt x="7630" y="3070"/>
                    </a:cubicBezTo>
                    <a:cubicBezTo>
                      <a:pt x="8147" y="2979"/>
                      <a:pt x="8633" y="2858"/>
                      <a:pt x="9120" y="2645"/>
                    </a:cubicBezTo>
                    <a:cubicBezTo>
                      <a:pt x="9120" y="2614"/>
                      <a:pt x="9089" y="2554"/>
                      <a:pt x="9089" y="2493"/>
                    </a:cubicBezTo>
                    <a:cubicBezTo>
                      <a:pt x="9059" y="2432"/>
                      <a:pt x="9028" y="2371"/>
                      <a:pt x="8998" y="2310"/>
                    </a:cubicBezTo>
                    <a:cubicBezTo>
                      <a:pt x="8968" y="2250"/>
                      <a:pt x="8937" y="2219"/>
                      <a:pt x="8876" y="2158"/>
                    </a:cubicBezTo>
                    <a:cubicBezTo>
                      <a:pt x="8603" y="2219"/>
                      <a:pt x="8269" y="2280"/>
                      <a:pt x="7965" y="2280"/>
                    </a:cubicBezTo>
                    <a:lnTo>
                      <a:pt x="7296" y="2280"/>
                    </a:lnTo>
                    <a:cubicBezTo>
                      <a:pt x="7114" y="2250"/>
                      <a:pt x="6901" y="2219"/>
                      <a:pt x="6688" y="2189"/>
                    </a:cubicBezTo>
                    <a:cubicBezTo>
                      <a:pt x="6414" y="2098"/>
                      <a:pt x="6110" y="2006"/>
                      <a:pt x="5806" y="1885"/>
                    </a:cubicBezTo>
                    <a:cubicBezTo>
                      <a:pt x="5563" y="1794"/>
                      <a:pt x="5290" y="1672"/>
                      <a:pt x="4986" y="1490"/>
                    </a:cubicBezTo>
                    <a:cubicBezTo>
                      <a:pt x="4712" y="1368"/>
                      <a:pt x="4469" y="1216"/>
                      <a:pt x="4226" y="1095"/>
                    </a:cubicBezTo>
                    <a:lnTo>
                      <a:pt x="4104" y="1003"/>
                    </a:lnTo>
                    <a:cubicBezTo>
                      <a:pt x="3983" y="912"/>
                      <a:pt x="3831" y="821"/>
                      <a:pt x="3679" y="760"/>
                    </a:cubicBezTo>
                    <a:cubicBezTo>
                      <a:pt x="3344" y="578"/>
                      <a:pt x="3010" y="426"/>
                      <a:pt x="2645" y="304"/>
                    </a:cubicBezTo>
                    <a:cubicBezTo>
                      <a:pt x="2281" y="183"/>
                      <a:pt x="1885" y="92"/>
                      <a:pt x="1521" y="31"/>
                    </a:cubicBezTo>
                    <a:cubicBezTo>
                      <a:pt x="1369" y="31"/>
                      <a:pt x="1217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6425690" y="4548102"/>
                <a:ext cx="86" cy="266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" extrusionOk="0">
                    <a:moveTo>
                      <a:pt x="0" y="31"/>
                    </a:move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956F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6350084" y="4475070"/>
                <a:ext cx="735628" cy="200041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2331" extrusionOk="0">
                    <a:moveTo>
                      <a:pt x="61" y="0"/>
                    </a:moveTo>
                    <a:cubicBezTo>
                      <a:pt x="30" y="31"/>
                      <a:pt x="30" y="31"/>
                      <a:pt x="0" y="31"/>
                    </a:cubicBezTo>
                    <a:cubicBezTo>
                      <a:pt x="0" y="61"/>
                      <a:pt x="0" y="91"/>
                      <a:pt x="30" y="91"/>
                    </a:cubicBezTo>
                    <a:cubicBezTo>
                      <a:pt x="122" y="243"/>
                      <a:pt x="243" y="395"/>
                      <a:pt x="365" y="517"/>
                    </a:cubicBezTo>
                    <a:cubicBezTo>
                      <a:pt x="486" y="669"/>
                      <a:pt x="638" y="790"/>
                      <a:pt x="760" y="912"/>
                    </a:cubicBezTo>
                    <a:cubicBezTo>
                      <a:pt x="1064" y="1155"/>
                      <a:pt x="1398" y="1338"/>
                      <a:pt x="1763" y="1520"/>
                    </a:cubicBezTo>
                    <a:cubicBezTo>
                      <a:pt x="2128" y="1672"/>
                      <a:pt x="2492" y="1824"/>
                      <a:pt x="2888" y="1946"/>
                    </a:cubicBezTo>
                    <a:cubicBezTo>
                      <a:pt x="3252" y="2037"/>
                      <a:pt x="3617" y="2128"/>
                      <a:pt x="4012" y="2189"/>
                    </a:cubicBezTo>
                    <a:cubicBezTo>
                      <a:pt x="4195" y="2219"/>
                      <a:pt x="4377" y="2249"/>
                      <a:pt x="4559" y="2280"/>
                    </a:cubicBezTo>
                    <a:cubicBezTo>
                      <a:pt x="4772" y="2280"/>
                      <a:pt x="4955" y="2310"/>
                      <a:pt x="5167" y="2310"/>
                    </a:cubicBezTo>
                    <a:cubicBezTo>
                      <a:pt x="5369" y="2323"/>
                      <a:pt x="5570" y="2330"/>
                      <a:pt x="5772" y="2330"/>
                    </a:cubicBezTo>
                    <a:cubicBezTo>
                      <a:pt x="6057" y="2330"/>
                      <a:pt x="6341" y="2315"/>
                      <a:pt x="6626" y="2280"/>
                    </a:cubicBezTo>
                    <a:cubicBezTo>
                      <a:pt x="6961" y="2249"/>
                      <a:pt x="7295" y="2219"/>
                      <a:pt x="7599" y="2128"/>
                    </a:cubicBezTo>
                    <a:cubicBezTo>
                      <a:pt x="7751" y="2097"/>
                      <a:pt x="7903" y="2067"/>
                      <a:pt x="8055" y="2006"/>
                    </a:cubicBezTo>
                    <a:cubicBezTo>
                      <a:pt x="8116" y="1976"/>
                      <a:pt x="8207" y="1946"/>
                      <a:pt x="8268" y="1915"/>
                    </a:cubicBezTo>
                    <a:cubicBezTo>
                      <a:pt x="8359" y="1885"/>
                      <a:pt x="8450" y="1854"/>
                      <a:pt x="8511" y="1824"/>
                    </a:cubicBezTo>
                    <a:cubicBezTo>
                      <a:pt x="8572" y="1824"/>
                      <a:pt x="8572" y="1763"/>
                      <a:pt x="8541" y="1733"/>
                    </a:cubicBezTo>
                    <a:cubicBezTo>
                      <a:pt x="8541" y="1702"/>
                      <a:pt x="8511" y="1702"/>
                      <a:pt x="8480" y="1702"/>
                    </a:cubicBezTo>
                    <a:cubicBezTo>
                      <a:pt x="8420" y="1733"/>
                      <a:pt x="8328" y="1763"/>
                      <a:pt x="8268" y="1794"/>
                    </a:cubicBezTo>
                    <a:cubicBezTo>
                      <a:pt x="8207" y="1824"/>
                      <a:pt x="8116" y="1854"/>
                      <a:pt x="8055" y="1885"/>
                    </a:cubicBezTo>
                    <a:cubicBezTo>
                      <a:pt x="7508" y="2067"/>
                      <a:pt x="6930" y="2158"/>
                      <a:pt x="6353" y="2189"/>
                    </a:cubicBezTo>
                    <a:cubicBezTo>
                      <a:pt x="6110" y="2204"/>
                      <a:pt x="5866" y="2211"/>
                      <a:pt x="5623" y="2211"/>
                    </a:cubicBezTo>
                    <a:cubicBezTo>
                      <a:pt x="5380" y="2211"/>
                      <a:pt x="5137" y="2204"/>
                      <a:pt x="4894" y="2189"/>
                    </a:cubicBezTo>
                    <a:cubicBezTo>
                      <a:pt x="4529" y="2158"/>
                      <a:pt x="4164" y="2097"/>
                      <a:pt x="3799" y="2037"/>
                    </a:cubicBezTo>
                    <a:cubicBezTo>
                      <a:pt x="3769" y="2037"/>
                      <a:pt x="3708" y="2006"/>
                      <a:pt x="3678" y="2006"/>
                    </a:cubicBezTo>
                    <a:cubicBezTo>
                      <a:pt x="2979" y="1854"/>
                      <a:pt x="2310" y="1642"/>
                      <a:pt x="1672" y="1338"/>
                    </a:cubicBezTo>
                    <a:cubicBezTo>
                      <a:pt x="1307" y="1155"/>
                      <a:pt x="973" y="942"/>
                      <a:pt x="669" y="669"/>
                    </a:cubicBezTo>
                    <a:cubicBezTo>
                      <a:pt x="456" y="456"/>
                      <a:pt x="274" y="274"/>
                      <a:pt x="122" y="31"/>
                    </a:cubicBezTo>
                    <a:cubicBezTo>
                      <a:pt x="122" y="31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6410071" y="4081162"/>
                <a:ext cx="547859" cy="563478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566" extrusionOk="0">
                    <a:moveTo>
                      <a:pt x="5076" y="0"/>
                    </a:moveTo>
                    <a:cubicBezTo>
                      <a:pt x="4985" y="31"/>
                      <a:pt x="4924" y="31"/>
                      <a:pt x="4833" y="61"/>
                    </a:cubicBezTo>
                    <a:cubicBezTo>
                      <a:pt x="4772" y="61"/>
                      <a:pt x="4711" y="92"/>
                      <a:pt x="4620" y="122"/>
                    </a:cubicBezTo>
                    <a:cubicBezTo>
                      <a:pt x="4559" y="152"/>
                      <a:pt x="4499" y="183"/>
                      <a:pt x="4438" y="244"/>
                    </a:cubicBezTo>
                    <a:lnTo>
                      <a:pt x="4407" y="244"/>
                    </a:lnTo>
                    <a:cubicBezTo>
                      <a:pt x="4407" y="244"/>
                      <a:pt x="4377" y="244"/>
                      <a:pt x="4347" y="274"/>
                    </a:cubicBezTo>
                    <a:cubicBezTo>
                      <a:pt x="4286" y="608"/>
                      <a:pt x="4286" y="973"/>
                      <a:pt x="4286" y="1307"/>
                    </a:cubicBezTo>
                    <a:lnTo>
                      <a:pt x="4286" y="1490"/>
                    </a:lnTo>
                    <a:cubicBezTo>
                      <a:pt x="4286" y="1548"/>
                      <a:pt x="4286" y="1621"/>
                      <a:pt x="4286" y="1672"/>
                    </a:cubicBezTo>
                    <a:lnTo>
                      <a:pt x="4286" y="1794"/>
                    </a:lnTo>
                    <a:cubicBezTo>
                      <a:pt x="4286" y="1885"/>
                      <a:pt x="4286" y="1976"/>
                      <a:pt x="4256" y="2067"/>
                    </a:cubicBezTo>
                    <a:cubicBezTo>
                      <a:pt x="4256" y="2098"/>
                      <a:pt x="4225" y="2159"/>
                      <a:pt x="4225" y="2189"/>
                    </a:cubicBezTo>
                    <a:cubicBezTo>
                      <a:pt x="4195" y="2219"/>
                      <a:pt x="4164" y="2250"/>
                      <a:pt x="4164" y="2250"/>
                    </a:cubicBezTo>
                    <a:cubicBezTo>
                      <a:pt x="4134" y="2280"/>
                      <a:pt x="4104" y="2311"/>
                      <a:pt x="4073" y="2311"/>
                    </a:cubicBezTo>
                    <a:cubicBezTo>
                      <a:pt x="4043" y="2341"/>
                      <a:pt x="4012" y="2341"/>
                      <a:pt x="3982" y="2371"/>
                    </a:cubicBezTo>
                    <a:lnTo>
                      <a:pt x="3860" y="2371"/>
                    </a:lnTo>
                    <a:cubicBezTo>
                      <a:pt x="3769" y="2371"/>
                      <a:pt x="3708" y="2371"/>
                      <a:pt x="3617" y="2341"/>
                    </a:cubicBezTo>
                    <a:cubicBezTo>
                      <a:pt x="3496" y="2311"/>
                      <a:pt x="3344" y="2250"/>
                      <a:pt x="3192" y="2159"/>
                    </a:cubicBezTo>
                    <a:cubicBezTo>
                      <a:pt x="3131" y="2128"/>
                      <a:pt x="3070" y="2067"/>
                      <a:pt x="3009" y="2037"/>
                    </a:cubicBezTo>
                    <a:lnTo>
                      <a:pt x="2918" y="2037"/>
                    </a:lnTo>
                    <a:cubicBezTo>
                      <a:pt x="2918" y="2067"/>
                      <a:pt x="2918" y="2067"/>
                      <a:pt x="2918" y="2098"/>
                    </a:cubicBezTo>
                    <a:cubicBezTo>
                      <a:pt x="2918" y="2098"/>
                      <a:pt x="2918" y="2128"/>
                      <a:pt x="2918" y="2128"/>
                    </a:cubicBezTo>
                    <a:cubicBezTo>
                      <a:pt x="2948" y="2159"/>
                      <a:pt x="2979" y="2159"/>
                      <a:pt x="2979" y="2159"/>
                    </a:cubicBezTo>
                    <a:lnTo>
                      <a:pt x="2948" y="2159"/>
                    </a:lnTo>
                    <a:cubicBezTo>
                      <a:pt x="2918" y="2159"/>
                      <a:pt x="2888" y="2159"/>
                      <a:pt x="2857" y="2189"/>
                    </a:cubicBezTo>
                    <a:cubicBezTo>
                      <a:pt x="2736" y="2189"/>
                      <a:pt x="2614" y="2219"/>
                      <a:pt x="2553" y="2219"/>
                    </a:cubicBezTo>
                    <a:cubicBezTo>
                      <a:pt x="2432" y="2250"/>
                      <a:pt x="2341" y="2280"/>
                      <a:pt x="2219" y="2311"/>
                    </a:cubicBezTo>
                    <a:cubicBezTo>
                      <a:pt x="1793" y="2432"/>
                      <a:pt x="1368" y="2645"/>
                      <a:pt x="1034" y="2918"/>
                    </a:cubicBezTo>
                    <a:cubicBezTo>
                      <a:pt x="942" y="2979"/>
                      <a:pt x="851" y="3070"/>
                      <a:pt x="790" y="3131"/>
                    </a:cubicBezTo>
                    <a:cubicBezTo>
                      <a:pt x="699" y="3222"/>
                      <a:pt x="638" y="3283"/>
                      <a:pt x="608" y="3344"/>
                    </a:cubicBezTo>
                    <a:cubicBezTo>
                      <a:pt x="547" y="3405"/>
                      <a:pt x="517" y="3466"/>
                      <a:pt x="456" y="3557"/>
                    </a:cubicBezTo>
                    <a:cubicBezTo>
                      <a:pt x="426" y="3618"/>
                      <a:pt x="395" y="3709"/>
                      <a:pt x="334" y="3800"/>
                    </a:cubicBezTo>
                    <a:cubicBezTo>
                      <a:pt x="304" y="3861"/>
                      <a:pt x="274" y="3952"/>
                      <a:pt x="274" y="4043"/>
                    </a:cubicBezTo>
                    <a:cubicBezTo>
                      <a:pt x="243" y="4134"/>
                      <a:pt x="243" y="4225"/>
                      <a:pt x="243" y="4317"/>
                    </a:cubicBezTo>
                    <a:cubicBezTo>
                      <a:pt x="243" y="4347"/>
                      <a:pt x="243" y="4408"/>
                      <a:pt x="243" y="4438"/>
                    </a:cubicBezTo>
                    <a:cubicBezTo>
                      <a:pt x="243" y="4469"/>
                      <a:pt x="243" y="4499"/>
                      <a:pt x="243" y="4529"/>
                    </a:cubicBezTo>
                    <a:cubicBezTo>
                      <a:pt x="213" y="4499"/>
                      <a:pt x="152" y="4469"/>
                      <a:pt x="91" y="4408"/>
                    </a:cubicBezTo>
                    <a:lnTo>
                      <a:pt x="61" y="4408"/>
                    </a:lnTo>
                    <a:cubicBezTo>
                      <a:pt x="31" y="4408"/>
                      <a:pt x="31" y="4408"/>
                      <a:pt x="0" y="4438"/>
                    </a:cubicBezTo>
                    <a:cubicBezTo>
                      <a:pt x="0" y="4438"/>
                      <a:pt x="0" y="4469"/>
                      <a:pt x="0" y="4469"/>
                    </a:cubicBezTo>
                    <a:cubicBezTo>
                      <a:pt x="0" y="4499"/>
                      <a:pt x="0" y="4499"/>
                      <a:pt x="31" y="4499"/>
                    </a:cubicBezTo>
                    <a:cubicBezTo>
                      <a:pt x="122" y="4590"/>
                      <a:pt x="213" y="4651"/>
                      <a:pt x="304" y="4712"/>
                    </a:cubicBezTo>
                    <a:lnTo>
                      <a:pt x="395" y="4773"/>
                    </a:lnTo>
                    <a:lnTo>
                      <a:pt x="395" y="4803"/>
                    </a:lnTo>
                    <a:cubicBezTo>
                      <a:pt x="426" y="4803"/>
                      <a:pt x="426" y="4833"/>
                      <a:pt x="456" y="4833"/>
                    </a:cubicBezTo>
                    <a:cubicBezTo>
                      <a:pt x="547" y="4894"/>
                      <a:pt x="638" y="4955"/>
                      <a:pt x="730" y="5016"/>
                    </a:cubicBezTo>
                    <a:cubicBezTo>
                      <a:pt x="1034" y="5259"/>
                      <a:pt x="1307" y="5441"/>
                      <a:pt x="1550" y="5593"/>
                    </a:cubicBezTo>
                    <a:cubicBezTo>
                      <a:pt x="1885" y="5806"/>
                      <a:pt x="2189" y="5988"/>
                      <a:pt x="2493" y="6140"/>
                    </a:cubicBezTo>
                    <a:cubicBezTo>
                      <a:pt x="2827" y="6292"/>
                      <a:pt x="3131" y="6414"/>
                      <a:pt x="3435" y="6475"/>
                    </a:cubicBezTo>
                    <a:cubicBezTo>
                      <a:pt x="3678" y="6536"/>
                      <a:pt x="3921" y="6566"/>
                      <a:pt x="4134" y="6566"/>
                    </a:cubicBezTo>
                    <a:lnTo>
                      <a:pt x="4377" y="6566"/>
                    </a:lnTo>
                    <a:cubicBezTo>
                      <a:pt x="4529" y="6536"/>
                      <a:pt x="4651" y="6505"/>
                      <a:pt x="4803" y="6444"/>
                    </a:cubicBezTo>
                    <a:cubicBezTo>
                      <a:pt x="4955" y="6414"/>
                      <a:pt x="5076" y="6323"/>
                      <a:pt x="5228" y="6232"/>
                    </a:cubicBezTo>
                    <a:cubicBezTo>
                      <a:pt x="5471" y="6049"/>
                      <a:pt x="5715" y="5776"/>
                      <a:pt x="5927" y="5441"/>
                    </a:cubicBezTo>
                    <a:cubicBezTo>
                      <a:pt x="6110" y="5107"/>
                      <a:pt x="6231" y="4742"/>
                      <a:pt x="6292" y="4317"/>
                    </a:cubicBezTo>
                    <a:cubicBezTo>
                      <a:pt x="6383" y="3952"/>
                      <a:pt x="6383" y="3557"/>
                      <a:pt x="6353" y="3101"/>
                    </a:cubicBezTo>
                    <a:cubicBezTo>
                      <a:pt x="6353" y="2736"/>
                      <a:pt x="6292" y="2341"/>
                      <a:pt x="6201" y="1915"/>
                    </a:cubicBezTo>
                    <a:cubicBezTo>
                      <a:pt x="6170" y="1763"/>
                      <a:pt x="6140" y="1642"/>
                      <a:pt x="6110" y="1490"/>
                    </a:cubicBezTo>
                    <a:cubicBezTo>
                      <a:pt x="6079" y="1368"/>
                      <a:pt x="6049" y="1186"/>
                      <a:pt x="5988" y="1004"/>
                    </a:cubicBezTo>
                    <a:cubicBezTo>
                      <a:pt x="5897" y="608"/>
                      <a:pt x="5775" y="304"/>
                      <a:pt x="5654" y="61"/>
                    </a:cubicBezTo>
                    <a:cubicBezTo>
                      <a:pt x="5593" y="31"/>
                      <a:pt x="5532" y="31"/>
                      <a:pt x="5471" y="31"/>
                    </a:cubicBezTo>
                    <a:cubicBezTo>
                      <a:pt x="5411" y="0"/>
                      <a:pt x="5380" y="0"/>
                      <a:pt x="53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6524810" y="4083737"/>
                <a:ext cx="318297" cy="286116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3334" extrusionOk="0">
                    <a:moveTo>
                      <a:pt x="3587" y="1"/>
                    </a:moveTo>
                    <a:cubicBezTo>
                      <a:pt x="3557" y="1"/>
                      <a:pt x="3526" y="31"/>
                      <a:pt x="3496" y="31"/>
                    </a:cubicBezTo>
                    <a:cubicBezTo>
                      <a:pt x="3435" y="31"/>
                      <a:pt x="3344" y="62"/>
                      <a:pt x="3283" y="92"/>
                    </a:cubicBezTo>
                    <a:cubicBezTo>
                      <a:pt x="3222" y="122"/>
                      <a:pt x="3162" y="153"/>
                      <a:pt x="3070" y="183"/>
                    </a:cubicBezTo>
                    <a:cubicBezTo>
                      <a:pt x="3040" y="214"/>
                      <a:pt x="3040" y="214"/>
                      <a:pt x="3010" y="244"/>
                    </a:cubicBezTo>
                    <a:cubicBezTo>
                      <a:pt x="2949" y="578"/>
                      <a:pt x="2949" y="943"/>
                      <a:pt x="2949" y="1277"/>
                    </a:cubicBezTo>
                    <a:lnTo>
                      <a:pt x="2949" y="1460"/>
                    </a:lnTo>
                    <a:cubicBezTo>
                      <a:pt x="2949" y="1502"/>
                      <a:pt x="2949" y="1532"/>
                      <a:pt x="2949" y="1581"/>
                    </a:cubicBezTo>
                    <a:lnTo>
                      <a:pt x="2949" y="1612"/>
                    </a:lnTo>
                    <a:lnTo>
                      <a:pt x="2949" y="1733"/>
                    </a:lnTo>
                    <a:cubicBezTo>
                      <a:pt x="2949" y="1825"/>
                      <a:pt x="2949" y="1946"/>
                      <a:pt x="2919" y="2037"/>
                    </a:cubicBezTo>
                    <a:cubicBezTo>
                      <a:pt x="2919" y="2068"/>
                      <a:pt x="2888" y="2098"/>
                      <a:pt x="2858" y="2129"/>
                    </a:cubicBezTo>
                    <a:cubicBezTo>
                      <a:pt x="2858" y="2159"/>
                      <a:pt x="2827" y="2189"/>
                      <a:pt x="2827" y="2220"/>
                    </a:cubicBezTo>
                    <a:cubicBezTo>
                      <a:pt x="2797" y="2250"/>
                      <a:pt x="2767" y="2250"/>
                      <a:pt x="2736" y="2281"/>
                    </a:cubicBezTo>
                    <a:cubicBezTo>
                      <a:pt x="2706" y="2281"/>
                      <a:pt x="2675" y="2311"/>
                      <a:pt x="2645" y="2311"/>
                    </a:cubicBezTo>
                    <a:cubicBezTo>
                      <a:pt x="2615" y="2341"/>
                      <a:pt x="2554" y="2341"/>
                      <a:pt x="2523" y="2341"/>
                    </a:cubicBezTo>
                    <a:cubicBezTo>
                      <a:pt x="2432" y="2341"/>
                      <a:pt x="2371" y="2311"/>
                      <a:pt x="2280" y="2311"/>
                    </a:cubicBezTo>
                    <a:cubicBezTo>
                      <a:pt x="2128" y="2250"/>
                      <a:pt x="2007" y="2189"/>
                      <a:pt x="1855" y="2098"/>
                    </a:cubicBezTo>
                    <a:cubicBezTo>
                      <a:pt x="1794" y="2068"/>
                      <a:pt x="1733" y="2037"/>
                      <a:pt x="1672" y="2007"/>
                    </a:cubicBezTo>
                    <a:cubicBezTo>
                      <a:pt x="1642" y="1977"/>
                      <a:pt x="1642" y="1977"/>
                      <a:pt x="1642" y="1977"/>
                    </a:cubicBezTo>
                    <a:cubicBezTo>
                      <a:pt x="1611" y="1977"/>
                      <a:pt x="1581" y="1977"/>
                      <a:pt x="1581" y="2007"/>
                    </a:cubicBezTo>
                    <a:cubicBezTo>
                      <a:pt x="1581" y="2007"/>
                      <a:pt x="1551" y="2037"/>
                      <a:pt x="1581" y="2068"/>
                    </a:cubicBezTo>
                    <a:cubicBezTo>
                      <a:pt x="1581" y="2068"/>
                      <a:pt x="1581" y="2098"/>
                      <a:pt x="1581" y="2098"/>
                    </a:cubicBezTo>
                    <a:cubicBezTo>
                      <a:pt x="1611" y="2098"/>
                      <a:pt x="1642" y="2129"/>
                      <a:pt x="1642" y="2129"/>
                    </a:cubicBezTo>
                    <a:lnTo>
                      <a:pt x="1520" y="2129"/>
                    </a:lnTo>
                    <a:cubicBezTo>
                      <a:pt x="1399" y="2129"/>
                      <a:pt x="1277" y="2159"/>
                      <a:pt x="1186" y="2189"/>
                    </a:cubicBezTo>
                    <a:cubicBezTo>
                      <a:pt x="1095" y="2189"/>
                      <a:pt x="973" y="2220"/>
                      <a:pt x="882" y="2250"/>
                    </a:cubicBezTo>
                    <a:cubicBezTo>
                      <a:pt x="578" y="2341"/>
                      <a:pt x="274" y="2493"/>
                      <a:pt x="1" y="2645"/>
                    </a:cubicBezTo>
                    <a:cubicBezTo>
                      <a:pt x="183" y="2767"/>
                      <a:pt x="365" y="2858"/>
                      <a:pt x="548" y="2919"/>
                    </a:cubicBezTo>
                    <a:cubicBezTo>
                      <a:pt x="943" y="3101"/>
                      <a:pt x="1368" y="3223"/>
                      <a:pt x="1794" y="3284"/>
                    </a:cubicBezTo>
                    <a:cubicBezTo>
                      <a:pt x="1936" y="3319"/>
                      <a:pt x="2089" y="3334"/>
                      <a:pt x="2240" y="3334"/>
                    </a:cubicBezTo>
                    <a:cubicBezTo>
                      <a:pt x="2347" y="3334"/>
                      <a:pt x="2453" y="3327"/>
                      <a:pt x="2554" y="3314"/>
                    </a:cubicBezTo>
                    <a:cubicBezTo>
                      <a:pt x="2615" y="3314"/>
                      <a:pt x="2706" y="3284"/>
                      <a:pt x="2767" y="3284"/>
                    </a:cubicBezTo>
                    <a:cubicBezTo>
                      <a:pt x="2827" y="3253"/>
                      <a:pt x="2919" y="3223"/>
                      <a:pt x="2949" y="3223"/>
                    </a:cubicBezTo>
                    <a:cubicBezTo>
                      <a:pt x="3040" y="3192"/>
                      <a:pt x="3101" y="3132"/>
                      <a:pt x="3192" y="3101"/>
                    </a:cubicBezTo>
                    <a:cubicBezTo>
                      <a:pt x="3253" y="3040"/>
                      <a:pt x="3314" y="2980"/>
                      <a:pt x="3374" y="2919"/>
                    </a:cubicBezTo>
                    <a:cubicBezTo>
                      <a:pt x="3435" y="2828"/>
                      <a:pt x="3496" y="2706"/>
                      <a:pt x="3526" y="2615"/>
                    </a:cubicBezTo>
                    <a:cubicBezTo>
                      <a:pt x="3618" y="2433"/>
                      <a:pt x="3648" y="2250"/>
                      <a:pt x="3678" y="2068"/>
                    </a:cubicBezTo>
                    <a:cubicBezTo>
                      <a:pt x="3709" y="1794"/>
                      <a:pt x="3709" y="1521"/>
                      <a:pt x="3709" y="1277"/>
                    </a:cubicBezTo>
                    <a:cubicBezTo>
                      <a:pt x="3709" y="1004"/>
                      <a:pt x="3678" y="730"/>
                      <a:pt x="3648" y="457"/>
                    </a:cubicBezTo>
                    <a:cubicBezTo>
                      <a:pt x="3618" y="305"/>
                      <a:pt x="3618" y="153"/>
                      <a:pt x="35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6827405" y="430806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7F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6532619" y="4081162"/>
                <a:ext cx="339237" cy="378284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4408" extrusionOk="0">
                    <a:moveTo>
                      <a:pt x="3618" y="0"/>
                    </a:moveTo>
                    <a:cubicBezTo>
                      <a:pt x="3587" y="0"/>
                      <a:pt x="3557" y="31"/>
                      <a:pt x="3527" y="31"/>
                    </a:cubicBezTo>
                    <a:lnTo>
                      <a:pt x="3527" y="61"/>
                    </a:lnTo>
                    <a:cubicBezTo>
                      <a:pt x="3618" y="365"/>
                      <a:pt x="3679" y="700"/>
                      <a:pt x="3709" y="1034"/>
                    </a:cubicBezTo>
                    <a:cubicBezTo>
                      <a:pt x="3770" y="1490"/>
                      <a:pt x="3800" y="1946"/>
                      <a:pt x="3831" y="2402"/>
                    </a:cubicBezTo>
                    <a:cubicBezTo>
                      <a:pt x="3831" y="2675"/>
                      <a:pt x="3831" y="2949"/>
                      <a:pt x="3800" y="3222"/>
                    </a:cubicBezTo>
                    <a:cubicBezTo>
                      <a:pt x="3770" y="3405"/>
                      <a:pt x="3739" y="3587"/>
                      <a:pt x="3648" y="3770"/>
                    </a:cubicBezTo>
                    <a:cubicBezTo>
                      <a:pt x="3618" y="3830"/>
                      <a:pt x="3587" y="3921"/>
                      <a:pt x="3527" y="3982"/>
                    </a:cubicBezTo>
                    <a:cubicBezTo>
                      <a:pt x="3496" y="4043"/>
                      <a:pt x="3435" y="4104"/>
                      <a:pt x="3375" y="4134"/>
                    </a:cubicBezTo>
                    <a:cubicBezTo>
                      <a:pt x="3344" y="4165"/>
                      <a:pt x="3283" y="4195"/>
                      <a:pt x="3223" y="4225"/>
                    </a:cubicBezTo>
                    <a:cubicBezTo>
                      <a:pt x="3162" y="4256"/>
                      <a:pt x="3101" y="4256"/>
                      <a:pt x="3040" y="4286"/>
                    </a:cubicBezTo>
                    <a:lnTo>
                      <a:pt x="2676" y="4286"/>
                    </a:lnTo>
                    <a:cubicBezTo>
                      <a:pt x="2432" y="4256"/>
                      <a:pt x="2220" y="4165"/>
                      <a:pt x="2007" y="4073"/>
                    </a:cubicBezTo>
                    <a:cubicBezTo>
                      <a:pt x="1642" y="3952"/>
                      <a:pt x="1308" y="3739"/>
                      <a:pt x="1004" y="3496"/>
                    </a:cubicBezTo>
                    <a:cubicBezTo>
                      <a:pt x="700" y="3253"/>
                      <a:pt x="396" y="2949"/>
                      <a:pt x="153" y="2645"/>
                    </a:cubicBezTo>
                    <a:cubicBezTo>
                      <a:pt x="122" y="2614"/>
                      <a:pt x="122" y="2614"/>
                      <a:pt x="92" y="2584"/>
                    </a:cubicBezTo>
                    <a:cubicBezTo>
                      <a:pt x="92" y="2554"/>
                      <a:pt x="92" y="2554"/>
                      <a:pt x="62" y="2554"/>
                    </a:cubicBezTo>
                    <a:lnTo>
                      <a:pt x="31" y="2554"/>
                    </a:lnTo>
                    <a:cubicBezTo>
                      <a:pt x="1" y="2584"/>
                      <a:pt x="1" y="2584"/>
                      <a:pt x="1" y="2614"/>
                    </a:cubicBezTo>
                    <a:cubicBezTo>
                      <a:pt x="1" y="2614"/>
                      <a:pt x="1" y="2645"/>
                      <a:pt x="1" y="2645"/>
                    </a:cubicBezTo>
                    <a:cubicBezTo>
                      <a:pt x="274" y="3010"/>
                      <a:pt x="578" y="3314"/>
                      <a:pt x="913" y="3587"/>
                    </a:cubicBezTo>
                    <a:cubicBezTo>
                      <a:pt x="1277" y="3861"/>
                      <a:pt x="1642" y="4104"/>
                      <a:pt x="2068" y="4256"/>
                    </a:cubicBezTo>
                    <a:cubicBezTo>
                      <a:pt x="2280" y="4317"/>
                      <a:pt x="2493" y="4377"/>
                      <a:pt x="2676" y="4408"/>
                    </a:cubicBezTo>
                    <a:cubicBezTo>
                      <a:pt x="2858" y="4408"/>
                      <a:pt x="3010" y="4408"/>
                      <a:pt x="3162" y="4377"/>
                    </a:cubicBezTo>
                    <a:cubicBezTo>
                      <a:pt x="3283" y="4347"/>
                      <a:pt x="3405" y="4286"/>
                      <a:pt x="3496" y="4195"/>
                    </a:cubicBezTo>
                    <a:cubicBezTo>
                      <a:pt x="3587" y="4104"/>
                      <a:pt x="3679" y="4013"/>
                      <a:pt x="3739" y="3891"/>
                    </a:cubicBezTo>
                    <a:cubicBezTo>
                      <a:pt x="3861" y="3648"/>
                      <a:pt x="3891" y="3374"/>
                      <a:pt x="3922" y="3101"/>
                    </a:cubicBezTo>
                    <a:cubicBezTo>
                      <a:pt x="3952" y="2797"/>
                      <a:pt x="3952" y="2523"/>
                      <a:pt x="3922" y="2219"/>
                    </a:cubicBezTo>
                    <a:cubicBezTo>
                      <a:pt x="3922" y="1490"/>
                      <a:pt x="3831" y="730"/>
                      <a:pt x="3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6824831" y="4435937"/>
                <a:ext cx="0" cy="86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6793507" y="4448981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0"/>
              <p:cNvSpPr/>
              <p:nvPr/>
            </p:nvSpPr>
            <p:spPr>
              <a:xfrm>
                <a:off x="6858729" y="4357670"/>
                <a:ext cx="86" cy="266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" extrusionOk="0">
                    <a:moveTo>
                      <a:pt x="0" y="31"/>
                    </a:move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0"/>
              <p:cNvSpPr/>
              <p:nvPr/>
            </p:nvSpPr>
            <p:spPr>
              <a:xfrm>
                <a:off x="6618695" y="4381099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0"/>
              <p:cNvSpPr/>
              <p:nvPr/>
            </p:nvSpPr>
            <p:spPr>
              <a:xfrm>
                <a:off x="6702196" y="4430702"/>
                <a:ext cx="2660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extrusionOk="0">
                    <a:moveTo>
                      <a:pt x="31" y="0"/>
                    </a:moveTo>
                    <a:cubicBezTo>
                      <a:pt x="31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0"/>
              <p:cNvSpPr/>
              <p:nvPr/>
            </p:nvSpPr>
            <p:spPr>
              <a:xfrm>
                <a:off x="6822170" y="4435937"/>
                <a:ext cx="2660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extrusionOk="0">
                    <a:moveTo>
                      <a:pt x="1" y="0"/>
                    </a:moveTo>
                    <a:lnTo>
                      <a:pt x="31" y="0"/>
                    </a:lnTo>
                    <a:lnTo>
                      <a:pt x="31" y="0"/>
                    </a:lnTo>
                    <a:cubicBezTo>
                      <a:pt x="31" y="0"/>
                      <a:pt x="31" y="0"/>
                      <a:pt x="1" y="0"/>
                    </a:cubicBez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0"/>
              <p:cNvSpPr/>
              <p:nvPr/>
            </p:nvSpPr>
            <p:spPr>
              <a:xfrm>
                <a:off x="6764758" y="4448981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16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0"/>
              <p:cNvSpPr/>
              <p:nvPr/>
            </p:nvSpPr>
            <p:spPr>
              <a:xfrm>
                <a:off x="6162228" y="4138575"/>
                <a:ext cx="571373" cy="404372"/>
              </a:xfrm>
              <a:custGeom>
                <a:avLst/>
                <a:gdLst/>
                <a:ahLst/>
                <a:cxnLst/>
                <a:rect l="l" t="t" r="r" b="b"/>
                <a:pathLst>
                  <a:path w="6658" h="4712" extrusionOk="0">
                    <a:moveTo>
                      <a:pt x="6171" y="0"/>
                    </a:moveTo>
                    <a:cubicBezTo>
                      <a:pt x="6140" y="0"/>
                      <a:pt x="6080" y="0"/>
                      <a:pt x="6049" y="31"/>
                    </a:cubicBezTo>
                    <a:lnTo>
                      <a:pt x="6019" y="31"/>
                    </a:lnTo>
                    <a:cubicBezTo>
                      <a:pt x="5988" y="61"/>
                      <a:pt x="5988" y="91"/>
                      <a:pt x="5988" y="91"/>
                    </a:cubicBezTo>
                    <a:cubicBezTo>
                      <a:pt x="5988" y="122"/>
                      <a:pt x="6019" y="122"/>
                      <a:pt x="6019" y="122"/>
                    </a:cubicBezTo>
                    <a:cubicBezTo>
                      <a:pt x="5745" y="456"/>
                      <a:pt x="5472" y="760"/>
                      <a:pt x="5168" y="1034"/>
                    </a:cubicBezTo>
                    <a:cubicBezTo>
                      <a:pt x="4894" y="1338"/>
                      <a:pt x="4560" y="1611"/>
                      <a:pt x="4256" y="1854"/>
                    </a:cubicBezTo>
                    <a:cubicBezTo>
                      <a:pt x="3952" y="2097"/>
                      <a:pt x="3618" y="2310"/>
                      <a:pt x="3283" y="2523"/>
                    </a:cubicBezTo>
                    <a:cubicBezTo>
                      <a:pt x="3253" y="2553"/>
                      <a:pt x="3222" y="2553"/>
                      <a:pt x="3192" y="2553"/>
                    </a:cubicBezTo>
                    <a:cubicBezTo>
                      <a:pt x="2858" y="2766"/>
                      <a:pt x="2493" y="2949"/>
                      <a:pt x="2098" y="3101"/>
                    </a:cubicBezTo>
                    <a:cubicBezTo>
                      <a:pt x="1915" y="3161"/>
                      <a:pt x="1703" y="3252"/>
                      <a:pt x="1490" y="3313"/>
                    </a:cubicBezTo>
                    <a:cubicBezTo>
                      <a:pt x="1216" y="3404"/>
                      <a:pt x="973" y="3465"/>
                      <a:pt x="730" y="3556"/>
                    </a:cubicBezTo>
                    <a:cubicBezTo>
                      <a:pt x="700" y="3556"/>
                      <a:pt x="639" y="3587"/>
                      <a:pt x="578" y="3587"/>
                    </a:cubicBezTo>
                    <a:cubicBezTo>
                      <a:pt x="456" y="3617"/>
                      <a:pt x="304" y="3648"/>
                      <a:pt x="213" y="3678"/>
                    </a:cubicBezTo>
                    <a:cubicBezTo>
                      <a:pt x="213" y="3648"/>
                      <a:pt x="213" y="3617"/>
                      <a:pt x="183" y="3617"/>
                    </a:cubicBezTo>
                    <a:lnTo>
                      <a:pt x="122" y="3617"/>
                    </a:lnTo>
                    <a:cubicBezTo>
                      <a:pt x="122" y="3617"/>
                      <a:pt x="92" y="3617"/>
                      <a:pt x="92" y="3648"/>
                    </a:cubicBezTo>
                    <a:cubicBezTo>
                      <a:pt x="31" y="3708"/>
                      <a:pt x="1" y="3800"/>
                      <a:pt x="1" y="3860"/>
                    </a:cubicBezTo>
                    <a:cubicBezTo>
                      <a:pt x="1" y="3952"/>
                      <a:pt x="1" y="4012"/>
                      <a:pt x="31" y="4073"/>
                    </a:cubicBezTo>
                    <a:cubicBezTo>
                      <a:pt x="61" y="4225"/>
                      <a:pt x="183" y="4316"/>
                      <a:pt x="335" y="4438"/>
                    </a:cubicBezTo>
                    <a:cubicBezTo>
                      <a:pt x="456" y="4529"/>
                      <a:pt x="608" y="4590"/>
                      <a:pt x="760" y="4651"/>
                    </a:cubicBezTo>
                    <a:cubicBezTo>
                      <a:pt x="852" y="4681"/>
                      <a:pt x="943" y="4681"/>
                      <a:pt x="1034" y="4711"/>
                    </a:cubicBezTo>
                    <a:lnTo>
                      <a:pt x="1368" y="4711"/>
                    </a:lnTo>
                    <a:cubicBezTo>
                      <a:pt x="1581" y="4711"/>
                      <a:pt x="1794" y="4711"/>
                      <a:pt x="2037" y="4651"/>
                    </a:cubicBezTo>
                    <a:cubicBezTo>
                      <a:pt x="2250" y="4620"/>
                      <a:pt x="2493" y="4559"/>
                      <a:pt x="2736" y="4468"/>
                    </a:cubicBezTo>
                    <a:cubicBezTo>
                      <a:pt x="2919" y="4408"/>
                      <a:pt x="3131" y="4316"/>
                      <a:pt x="3344" y="4225"/>
                    </a:cubicBezTo>
                    <a:cubicBezTo>
                      <a:pt x="3526" y="4164"/>
                      <a:pt x="3678" y="4073"/>
                      <a:pt x="3830" y="3982"/>
                    </a:cubicBezTo>
                    <a:cubicBezTo>
                      <a:pt x="4195" y="3830"/>
                      <a:pt x="4499" y="3617"/>
                      <a:pt x="4803" y="3404"/>
                    </a:cubicBezTo>
                    <a:cubicBezTo>
                      <a:pt x="5137" y="3192"/>
                      <a:pt x="5441" y="2918"/>
                      <a:pt x="5685" y="2675"/>
                    </a:cubicBezTo>
                    <a:cubicBezTo>
                      <a:pt x="5988" y="2371"/>
                      <a:pt x="6201" y="2067"/>
                      <a:pt x="6353" y="1763"/>
                    </a:cubicBezTo>
                    <a:cubicBezTo>
                      <a:pt x="6444" y="1611"/>
                      <a:pt x="6505" y="1429"/>
                      <a:pt x="6566" y="1246"/>
                    </a:cubicBezTo>
                    <a:cubicBezTo>
                      <a:pt x="6596" y="1155"/>
                      <a:pt x="6627" y="1094"/>
                      <a:pt x="6627" y="973"/>
                    </a:cubicBezTo>
                    <a:cubicBezTo>
                      <a:pt x="6657" y="912"/>
                      <a:pt x="6657" y="821"/>
                      <a:pt x="6657" y="760"/>
                    </a:cubicBezTo>
                    <a:cubicBezTo>
                      <a:pt x="6657" y="669"/>
                      <a:pt x="6657" y="578"/>
                      <a:pt x="6627" y="486"/>
                    </a:cubicBezTo>
                    <a:cubicBezTo>
                      <a:pt x="6596" y="395"/>
                      <a:pt x="6566" y="304"/>
                      <a:pt x="6536" y="213"/>
                    </a:cubicBezTo>
                    <a:cubicBezTo>
                      <a:pt x="6505" y="152"/>
                      <a:pt x="6414" y="91"/>
                      <a:pt x="6323" y="31"/>
                    </a:cubicBezTo>
                    <a:cubicBezTo>
                      <a:pt x="6292" y="31"/>
                      <a:pt x="6232" y="0"/>
                      <a:pt x="6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0"/>
              <p:cNvSpPr/>
              <p:nvPr/>
            </p:nvSpPr>
            <p:spPr>
              <a:xfrm>
                <a:off x="5588361" y="3572515"/>
                <a:ext cx="1369561" cy="905203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0548" extrusionOk="0">
                    <a:moveTo>
                      <a:pt x="12661" y="6700"/>
                    </a:moveTo>
                    <a:cubicBezTo>
                      <a:pt x="12695" y="6720"/>
                      <a:pt x="12731" y="6736"/>
                      <a:pt x="12767" y="6748"/>
                    </a:cubicBezTo>
                    <a:lnTo>
                      <a:pt x="12767" y="6779"/>
                    </a:lnTo>
                    <a:cubicBezTo>
                      <a:pt x="12727" y="6752"/>
                      <a:pt x="12694" y="6726"/>
                      <a:pt x="12661" y="6700"/>
                    </a:cubicBezTo>
                    <a:close/>
                    <a:moveTo>
                      <a:pt x="14925" y="0"/>
                    </a:moveTo>
                    <a:cubicBezTo>
                      <a:pt x="14864" y="0"/>
                      <a:pt x="14773" y="0"/>
                      <a:pt x="14682" y="31"/>
                    </a:cubicBezTo>
                    <a:cubicBezTo>
                      <a:pt x="14682" y="61"/>
                      <a:pt x="14682" y="61"/>
                      <a:pt x="14682" y="61"/>
                    </a:cubicBezTo>
                    <a:cubicBezTo>
                      <a:pt x="14651" y="61"/>
                      <a:pt x="14651" y="61"/>
                      <a:pt x="14651" y="92"/>
                    </a:cubicBezTo>
                    <a:cubicBezTo>
                      <a:pt x="14469" y="365"/>
                      <a:pt x="14286" y="639"/>
                      <a:pt x="14043" y="882"/>
                    </a:cubicBezTo>
                    <a:cubicBezTo>
                      <a:pt x="13709" y="1216"/>
                      <a:pt x="13314" y="1520"/>
                      <a:pt x="12797" y="1824"/>
                    </a:cubicBezTo>
                    <a:cubicBezTo>
                      <a:pt x="12402" y="2037"/>
                      <a:pt x="12007" y="2250"/>
                      <a:pt x="11703" y="2402"/>
                    </a:cubicBezTo>
                    <a:cubicBezTo>
                      <a:pt x="11581" y="2462"/>
                      <a:pt x="11429" y="2523"/>
                      <a:pt x="11277" y="2584"/>
                    </a:cubicBezTo>
                    <a:lnTo>
                      <a:pt x="11095" y="2675"/>
                    </a:lnTo>
                    <a:lnTo>
                      <a:pt x="10913" y="2766"/>
                    </a:lnTo>
                    <a:cubicBezTo>
                      <a:pt x="10761" y="2827"/>
                      <a:pt x="10578" y="2918"/>
                      <a:pt x="10426" y="2979"/>
                    </a:cubicBezTo>
                    <a:cubicBezTo>
                      <a:pt x="9940" y="3192"/>
                      <a:pt x="9454" y="3435"/>
                      <a:pt x="8937" y="3587"/>
                    </a:cubicBezTo>
                    <a:cubicBezTo>
                      <a:pt x="8967" y="3800"/>
                      <a:pt x="8998" y="4013"/>
                      <a:pt x="8967" y="4225"/>
                    </a:cubicBezTo>
                    <a:cubicBezTo>
                      <a:pt x="8967" y="4286"/>
                      <a:pt x="8967" y="4347"/>
                      <a:pt x="8967" y="4408"/>
                    </a:cubicBezTo>
                    <a:cubicBezTo>
                      <a:pt x="8937" y="4468"/>
                      <a:pt x="8937" y="4529"/>
                      <a:pt x="8937" y="4560"/>
                    </a:cubicBezTo>
                    <a:cubicBezTo>
                      <a:pt x="8906" y="4651"/>
                      <a:pt x="8876" y="4742"/>
                      <a:pt x="8846" y="4803"/>
                    </a:cubicBezTo>
                    <a:cubicBezTo>
                      <a:pt x="8815" y="4894"/>
                      <a:pt x="8785" y="4955"/>
                      <a:pt x="8724" y="5046"/>
                    </a:cubicBezTo>
                    <a:cubicBezTo>
                      <a:pt x="8694" y="5107"/>
                      <a:pt x="8633" y="5168"/>
                      <a:pt x="8572" y="5228"/>
                    </a:cubicBezTo>
                    <a:cubicBezTo>
                      <a:pt x="8511" y="5289"/>
                      <a:pt x="8420" y="5350"/>
                      <a:pt x="8359" y="5380"/>
                    </a:cubicBezTo>
                    <a:cubicBezTo>
                      <a:pt x="8268" y="5411"/>
                      <a:pt x="8177" y="5472"/>
                      <a:pt x="8086" y="5502"/>
                    </a:cubicBezTo>
                    <a:cubicBezTo>
                      <a:pt x="7995" y="5532"/>
                      <a:pt x="7903" y="5532"/>
                      <a:pt x="7812" y="5532"/>
                    </a:cubicBezTo>
                    <a:cubicBezTo>
                      <a:pt x="7782" y="5548"/>
                      <a:pt x="7744" y="5555"/>
                      <a:pt x="7702" y="5555"/>
                    </a:cubicBezTo>
                    <a:cubicBezTo>
                      <a:pt x="7660" y="5555"/>
                      <a:pt x="7615" y="5548"/>
                      <a:pt x="7569" y="5532"/>
                    </a:cubicBezTo>
                    <a:cubicBezTo>
                      <a:pt x="7417" y="5502"/>
                      <a:pt x="7265" y="5441"/>
                      <a:pt x="7113" y="5350"/>
                    </a:cubicBezTo>
                    <a:cubicBezTo>
                      <a:pt x="7052" y="5289"/>
                      <a:pt x="6991" y="5228"/>
                      <a:pt x="6931" y="5168"/>
                    </a:cubicBezTo>
                    <a:cubicBezTo>
                      <a:pt x="6931" y="5137"/>
                      <a:pt x="6900" y="5107"/>
                      <a:pt x="6870" y="5076"/>
                    </a:cubicBezTo>
                    <a:cubicBezTo>
                      <a:pt x="6839" y="5046"/>
                      <a:pt x="6809" y="5016"/>
                      <a:pt x="6809" y="4955"/>
                    </a:cubicBezTo>
                    <a:cubicBezTo>
                      <a:pt x="6779" y="4894"/>
                      <a:pt x="6748" y="4803"/>
                      <a:pt x="6718" y="4712"/>
                    </a:cubicBezTo>
                    <a:cubicBezTo>
                      <a:pt x="6688" y="4681"/>
                      <a:pt x="6688" y="4620"/>
                      <a:pt x="6688" y="4590"/>
                    </a:cubicBezTo>
                    <a:cubicBezTo>
                      <a:pt x="6688" y="4560"/>
                      <a:pt x="6688" y="4529"/>
                      <a:pt x="6688" y="4499"/>
                    </a:cubicBezTo>
                    <a:cubicBezTo>
                      <a:pt x="6596" y="4529"/>
                      <a:pt x="6505" y="4560"/>
                      <a:pt x="6414" y="4560"/>
                    </a:cubicBezTo>
                    <a:cubicBezTo>
                      <a:pt x="6232" y="4590"/>
                      <a:pt x="6080" y="4590"/>
                      <a:pt x="5928" y="4620"/>
                    </a:cubicBezTo>
                    <a:lnTo>
                      <a:pt x="5472" y="4620"/>
                    </a:lnTo>
                    <a:cubicBezTo>
                      <a:pt x="5198" y="4620"/>
                      <a:pt x="4894" y="4590"/>
                      <a:pt x="4621" y="4560"/>
                    </a:cubicBezTo>
                    <a:cubicBezTo>
                      <a:pt x="4043" y="4499"/>
                      <a:pt x="3496" y="4347"/>
                      <a:pt x="3010" y="4134"/>
                    </a:cubicBezTo>
                    <a:lnTo>
                      <a:pt x="3010" y="4165"/>
                    </a:lnTo>
                    <a:cubicBezTo>
                      <a:pt x="2554" y="3952"/>
                      <a:pt x="2098" y="3709"/>
                      <a:pt x="1703" y="3405"/>
                    </a:cubicBezTo>
                    <a:cubicBezTo>
                      <a:pt x="1520" y="3253"/>
                      <a:pt x="1307" y="3101"/>
                      <a:pt x="1155" y="2918"/>
                    </a:cubicBezTo>
                    <a:cubicBezTo>
                      <a:pt x="1125" y="2888"/>
                      <a:pt x="1125" y="2888"/>
                      <a:pt x="1125" y="2888"/>
                    </a:cubicBezTo>
                    <a:lnTo>
                      <a:pt x="1064" y="2888"/>
                    </a:lnTo>
                    <a:cubicBezTo>
                      <a:pt x="973" y="2888"/>
                      <a:pt x="882" y="2918"/>
                      <a:pt x="760" y="2949"/>
                    </a:cubicBezTo>
                    <a:cubicBezTo>
                      <a:pt x="669" y="2979"/>
                      <a:pt x="578" y="3040"/>
                      <a:pt x="487" y="3070"/>
                    </a:cubicBezTo>
                    <a:cubicBezTo>
                      <a:pt x="274" y="3192"/>
                      <a:pt x="122" y="3344"/>
                      <a:pt x="31" y="3496"/>
                    </a:cubicBezTo>
                    <a:cubicBezTo>
                      <a:pt x="31" y="3526"/>
                      <a:pt x="0" y="3526"/>
                      <a:pt x="0" y="3526"/>
                    </a:cubicBezTo>
                    <a:cubicBezTo>
                      <a:pt x="0" y="3557"/>
                      <a:pt x="0" y="3557"/>
                      <a:pt x="0" y="3557"/>
                    </a:cubicBezTo>
                    <a:cubicBezTo>
                      <a:pt x="122" y="3921"/>
                      <a:pt x="304" y="4316"/>
                      <a:pt x="608" y="4712"/>
                    </a:cubicBezTo>
                    <a:cubicBezTo>
                      <a:pt x="852" y="5046"/>
                      <a:pt x="1155" y="5380"/>
                      <a:pt x="1490" y="5715"/>
                    </a:cubicBezTo>
                    <a:cubicBezTo>
                      <a:pt x="1672" y="5867"/>
                      <a:pt x="1824" y="5988"/>
                      <a:pt x="2007" y="6110"/>
                    </a:cubicBezTo>
                    <a:cubicBezTo>
                      <a:pt x="2159" y="6262"/>
                      <a:pt x="2341" y="6383"/>
                      <a:pt x="2554" y="6505"/>
                    </a:cubicBezTo>
                    <a:cubicBezTo>
                      <a:pt x="2918" y="6748"/>
                      <a:pt x="3314" y="6931"/>
                      <a:pt x="3739" y="7082"/>
                    </a:cubicBezTo>
                    <a:cubicBezTo>
                      <a:pt x="4104" y="7204"/>
                      <a:pt x="4499" y="7295"/>
                      <a:pt x="4864" y="7356"/>
                    </a:cubicBezTo>
                    <a:cubicBezTo>
                      <a:pt x="5046" y="7356"/>
                      <a:pt x="5259" y="7386"/>
                      <a:pt x="5441" y="7386"/>
                    </a:cubicBezTo>
                    <a:lnTo>
                      <a:pt x="5958" y="7386"/>
                    </a:lnTo>
                    <a:cubicBezTo>
                      <a:pt x="5928" y="7751"/>
                      <a:pt x="5958" y="8146"/>
                      <a:pt x="6019" y="8541"/>
                    </a:cubicBezTo>
                    <a:cubicBezTo>
                      <a:pt x="6110" y="8997"/>
                      <a:pt x="6232" y="9393"/>
                      <a:pt x="6414" y="9757"/>
                    </a:cubicBezTo>
                    <a:cubicBezTo>
                      <a:pt x="6536" y="10000"/>
                      <a:pt x="6657" y="10213"/>
                      <a:pt x="6779" y="10396"/>
                    </a:cubicBezTo>
                    <a:cubicBezTo>
                      <a:pt x="6809" y="10396"/>
                      <a:pt x="6809" y="10396"/>
                      <a:pt x="6839" y="10426"/>
                    </a:cubicBezTo>
                    <a:cubicBezTo>
                      <a:pt x="7143" y="10517"/>
                      <a:pt x="7447" y="10548"/>
                      <a:pt x="7782" y="10548"/>
                    </a:cubicBezTo>
                    <a:lnTo>
                      <a:pt x="8086" y="10548"/>
                    </a:lnTo>
                    <a:cubicBezTo>
                      <a:pt x="8511" y="10517"/>
                      <a:pt x="8937" y="10426"/>
                      <a:pt x="9393" y="10244"/>
                    </a:cubicBezTo>
                    <a:cubicBezTo>
                      <a:pt x="9788" y="10122"/>
                      <a:pt x="10153" y="9940"/>
                      <a:pt x="10548" y="9697"/>
                    </a:cubicBezTo>
                    <a:cubicBezTo>
                      <a:pt x="10913" y="9484"/>
                      <a:pt x="11247" y="9241"/>
                      <a:pt x="11551" y="8967"/>
                    </a:cubicBezTo>
                    <a:cubicBezTo>
                      <a:pt x="11885" y="8663"/>
                      <a:pt x="12159" y="8329"/>
                      <a:pt x="12372" y="7994"/>
                    </a:cubicBezTo>
                    <a:cubicBezTo>
                      <a:pt x="12493" y="7812"/>
                      <a:pt x="12584" y="7630"/>
                      <a:pt x="12675" y="7447"/>
                    </a:cubicBezTo>
                    <a:cubicBezTo>
                      <a:pt x="12706" y="7356"/>
                      <a:pt x="12767" y="7234"/>
                      <a:pt x="12797" y="7113"/>
                    </a:cubicBezTo>
                    <a:cubicBezTo>
                      <a:pt x="12827" y="6991"/>
                      <a:pt x="12858" y="6870"/>
                      <a:pt x="12888" y="6748"/>
                    </a:cubicBezTo>
                    <a:cubicBezTo>
                      <a:pt x="12888" y="6748"/>
                      <a:pt x="12888" y="6718"/>
                      <a:pt x="12888" y="6687"/>
                    </a:cubicBezTo>
                    <a:lnTo>
                      <a:pt x="12858" y="6687"/>
                    </a:lnTo>
                    <a:cubicBezTo>
                      <a:pt x="12584" y="6505"/>
                      <a:pt x="12311" y="6292"/>
                      <a:pt x="12037" y="6079"/>
                    </a:cubicBezTo>
                    <a:cubicBezTo>
                      <a:pt x="11794" y="5867"/>
                      <a:pt x="11581" y="5654"/>
                      <a:pt x="11399" y="5411"/>
                    </a:cubicBezTo>
                    <a:cubicBezTo>
                      <a:pt x="11612" y="5380"/>
                      <a:pt x="11855" y="5289"/>
                      <a:pt x="12098" y="5198"/>
                    </a:cubicBezTo>
                    <a:cubicBezTo>
                      <a:pt x="12311" y="5107"/>
                      <a:pt x="12493" y="4985"/>
                      <a:pt x="12706" y="4894"/>
                    </a:cubicBezTo>
                    <a:cubicBezTo>
                      <a:pt x="13040" y="4681"/>
                      <a:pt x="13405" y="4468"/>
                      <a:pt x="13709" y="4195"/>
                    </a:cubicBezTo>
                    <a:cubicBezTo>
                      <a:pt x="14286" y="3709"/>
                      <a:pt x="14803" y="3070"/>
                      <a:pt x="15229" y="2341"/>
                    </a:cubicBezTo>
                    <a:cubicBezTo>
                      <a:pt x="15533" y="1794"/>
                      <a:pt x="15776" y="1186"/>
                      <a:pt x="15958" y="547"/>
                    </a:cubicBezTo>
                    <a:cubicBezTo>
                      <a:pt x="15958" y="517"/>
                      <a:pt x="15958" y="517"/>
                      <a:pt x="15958" y="487"/>
                    </a:cubicBezTo>
                    <a:lnTo>
                      <a:pt x="15928" y="487"/>
                    </a:lnTo>
                    <a:cubicBezTo>
                      <a:pt x="15867" y="395"/>
                      <a:pt x="15806" y="335"/>
                      <a:pt x="15715" y="243"/>
                    </a:cubicBezTo>
                    <a:cubicBezTo>
                      <a:pt x="15593" y="183"/>
                      <a:pt x="15502" y="122"/>
                      <a:pt x="15381" y="92"/>
                    </a:cubicBezTo>
                    <a:cubicBezTo>
                      <a:pt x="15259" y="31"/>
                      <a:pt x="15138" y="0"/>
                      <a:pt x="15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0"/>
              <p:cNvSpPr/>
              <p:nvPr/>
            </p:nvSpPr>
            <p:spPr>
              <a:xfrm>
                <a:off x="6824831" y="3572515"/>
                <a:ext cx="135677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04" extrusionOk="0">
                    <a:moveTo>
                      <a:pt x="547" y="0"/>
                    </a:moveTo>
                    <a:cubicBezTo>
                      <a:pt x="456" y="0"/>
                      <a:pt x="365" y="0"/>
                      <a:pt x="274" y="31"/>
                    </a:cubicBezTo>
                    <a:cubicBezTo>
                      <a:pt x="274" y="31"/>
                      <a:pt x="274" y="61"/>
                      <a:pt x="274" y="61"/>
                    </a:cubicBezTo>
                    <a:cubicBezTo>
                      <a:pt x="243" y="61"/>
                      <a:pt x="243" y="61"/>
                      <a:pt x="243" y="92"/>
                    </a:cubicBezTo>
                    <a:cubicBezTo>
                      <a:pt x="152" y="213"/>
                      <a:pt x="91" y="335"/>
                      <a:pt x="0" y="426"/>
                    </a:cubicBezTo>
                    <a:lnTo>
                      <a:pt x="122" y="426"/>
                    </a:lnTo>
                    <a:cubicBezTo>
                      <a:pt x="213" y="426"/>
                      <a:pt x="274" y="426"/>
                      <a:pt x="365" y="456"/>
                    </a:cubicBezTo>
                    <a:cubicBezTo>
                      <a:pt x="547" y="487"/>
                      <a:pt x="699" y="547"/>
                      <a:pt x="882" y="639"/>
                    </a:cubicBezTo>
                    <a:cubicBezTo>
                      <a:pt x="1033" y="699"/>
                      <a:pt x="1185" y="821"/>
                      <a:pt x="1337" y="943"/>
                    </a:cubicBezTo>
                    <a:lnTo>
                      <a:pt x="1429" y="1003"/>
                    </a:lnTo>
                    <a:cubicBezTo>
                      <a:pt x="1459" y="882"/>
                      <a:pt x="1520" y="730"/>
                      <a:pt x="1550" y="578"/>
                    </a:cubicBezTo>
                    <a:cubicBezTo>
                      <a:pt x="1581" y="547"/>
                      <a:pt x="1581" y="517"/>
                      <a:pt x="1550" y="517"/>
                    </a:cubicBezTo>
                    <a:cubicBezTo>
                      <a:pt x="1550" y="517"/>
                      <a:pt x="1550" y="487"/>
                      <a:pt x="1550" y="487"/>
                    </a:cubicBezTo>
                    <a:cubicBezTo>
                      <a:pt x="1489" y="395"/>
                      <a:pt x="1398" y="335"/>
                      <a:pt x="1307" y="274"/>
                    </a:cubicBezTo>
                    <a:cubicBezTo>
                      <a:pt x="1216" y="183"/>
                      <a:pt x="1094" y="152"/>
                      <a:pt x="973" y="92"/>
                    </a:cubicBezTo>
                    <a:cubicBezTo>
                      <a:pt x="851" y="61"/>
                      <a:pt x="730" y="31"/>
                      <a:pt x="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0"/>
              <p:cNvSpPr/>
              <p:nvPr/>
            </p:nvSpPr>
            <p:spPr>
              <a:xfrm>
                <a:off x="6923951" y="36455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35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0"/>
              <p:cNvSpPr/>
              <p:nvPr/>
            </p:nvSpPr>
            <p:spPr>
              <a:xfrm>
                <a:off x="6149183" y="3875112"/>
                <a:ext cx="229648" cy="19832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311" extrusionOk="0">
                    <a:moveTo>
                      <a:pt x="2615" y="0"/>
                    </a:moveTo>
                    <a:cubicBezTo>
                      <a:pt x="2493" y="31"/>
                      <a:pt x="2371" y="61"/>
                      <a:pt x="2219" y="91"/>
                    </a:cubicBezTo>
                    <a:cubicBezTo>
                      <a:pt x="2219" y="91"/>
                      <a:pt x="2189" y="122"/>
                      <a:pt x="2189" y="122"/>
                    </a:cubicBezTo>
                    <a:cubicBezTo>
                      <a:pt x="2189" y="183"/>
                      <a:pt x="2189" y="213"/>
                      <a:pt x="2219" y="274"/>
                    </a:cubicBezTo>
                    <a:cubicBezTo>
                      <a:pt x="2219" y="335"/>
                      <a:pt x="2219" y="395"/>
                      <a:pt x="2250" y="426"/>
                    </a:cubicBezTo>
                    <a:cubicBezTo>
                      <a:pt x="2250" y="578"/>
                      <a:pt x="2250" y="699"/>
                      <a:pt x="2219" y="821"/>
                    </a:cubicBezTo>
                    <a:cubicBezTo>
                      <a:pt x="2189" y="912"/>
                      <a:pt x="2159" y="1034"/>
                      <a:pt x="2128" y="1125"/>
                    </a:cubicBezTo>
                    <a:cubicBezTo>
                      <a:pt x="2098" y="1216"/>
                      <a:pt x="2037" y="1307"/>
                      <a:pt x="1946" y="1398"/>
                    </a:cubicBezTo>
                    <a:cubicBezTo>
                      <a:pt x="1885" y="1490"/>
                      <a:pt x="1794" y="1550"/>
                      <a:pt x="1733" y="1642"/>
                    </a:cubicBezTo>
                    <a:cubicBezTo>
                      <a:pt x="1642" y="1672"/>
                      <a:pt x="1551" y="1733"/>
                      <a:pt x="1460" y="1763"/>
                    </a:cubicBezTo>
                    <a:cubicBezTo>
                      <a:pt x="1368" y="1794"/>
                      <a:pt x="1277" y="1824"/>
                      <a:pt x="1186" y="1824"/>
                    </a:cubicBezTo>
                    <a:lnTo>
                      <a:pt x="943" y="1824"/>
                    </a:lnTo>
                    <a:cubicBezTo>
                      <a:pt x="882" y="1824"/>
                      <a:pt x="821" y="1794"/>
                      <a:pt x="760" y="1763"/>
                    </a:cubicBezTo>
                    <a:cubicBezTo>
                      <a:pt x="700" y="1733"/>
                      <a:pt x="639" y="1702"/>
                      <a:pt x="578" y="1672"/>
                    </a:cubicBezTo>
                    <a:cubicBezTo>
                      <a:pt x="548" y="1611"/>
                      <a:pt x="487" y="1581"/>
                      <a:pt x="456" y="1520"/>
                    </a:cubicBezTo>
                    <a:cubicBezTo>
                      <a:pt x="426" y="1490"/>
                      <a:pt x="396" y="1459"/>
                      <a:pt x="396" y="1398"/>
                    </a:cubicBezTo>
                    <a:cubicBezTo>
                      <a:pt x="365" y="1368"/>
                      <a:pt x="335" y="1338"/>
                      <a:pt x="304" y="1277"/>
                    </a:cubicBezTo>
                    <a:cubicBezTo>
                      <a:pt x="304" y="1246"/>
                      <a:pt x="274" y="1216"/>
                      <a:pt x="274" y="1186"/>
                    </a:cubicBezTo>
                    <a:lnTo>
                      <a:pt x="274" y="1155"/>
                    </a:lnTo>
                    <a:cubicBezTo>
                      <a:pt x="274" y="1125"/>
                      <a:pt x="244" y="1064"/>
                      <a:pt x="244" y="1034"/>
                    </a:cubicBezTo>
                    <a:cubicBezTo>
                      <a:pt x="213" y="1003"/>
                      <a:pt x="213" y="1003"/>
                      <a:pt x="213" y="973"/>
                    </a:cubicBezTo>
                    <a:lnTo>
                      <a:pt x="183" y="973"/>
                    </a:lnTo>
                    <a:cubicBezTo>
                      <a:pt x="122" y="1003"/>
                      <a:pt x="61" y="1003"/>
                      <a:pt x="1" y="1034"/>
                    </a:cubicBezTo>
                    <a:cubicBezTo>
                      <a:pt x="1" y="1094"/>
                      <a:pt x="1" y="1155"/>
                      <a:pt x="1" y="1216"/>
                    </a:cubicBezTo>
                    <a:cubicBezTo>
                      <a:pt x="1" y="1277"/>
                      <a:pt x="31" y="1338"/>
                      <a:pt x="31" y="1398"/>
                    </a:cubicBezTo>
                    <a:cubicBezTo>
                      <a:pt x="61" y="1459"/>
                      <a:pt x="61" y="1520"/>
                      <a:pt x="92" y="1581"/>
                    </a:cubicBezTo>
                    <a:cubicBezTo>
                      <a:pt x="122" y="1642"/>
                      <a:pt x="153" y="1702"/>
                      <a:pt x="183" y="1763"/>
                    </a:cubicBezTo>
                    <a:cubicBezTo>
                      <a:pt x="213" y="1794"/>
                      <a:pt x="213" y="1854"/>
                      <a:pt x="274" y="1885"/>
                    </a:cubicBezTo>
                    <a:cubicBezTo>
                      <a:pt x="304" y="1915"/>
                      <a:pt x="304" y="1976"/>
                      <a:pt x="365" y="2006"/>
                    </a:cubicBezTo>
                    <a:cubicBezTo>
                      <a:pt x="396" y="2037"/>
                      <a:pt x="426" y="2067"/>
                      <a:pt x="456" y="2098"/>
                    </a:cubicBezTo>
                    <a:cubicBezTo>
                      <a:pt x="487" y="2128"/>
                      <a:pt x="517" y="2128"/>
                      <a:pt x="548" y="2158"/>
                    </a:cubicBezTo>
                    <a:cubicBezTo>
                      <a:pt x="578" y="2189"/>
                      <a:pt x="639" y="2189"/>
                      <a:pt x="669" y="2219"/>
                    </a:cubicBezTo>
                    <a:cubicBezTo>
                      <a:pt x="700" y="2249"/>
                      <a:pt x="760" y="2249"/>
                      <a:pt x="791" y="2280"/>
                    </a:cubicBezTo>
                    <a:cubicBezTo>
                      <a:pt x="821" y="2280"/>
                      <a:pt x="882" y="2280"/>
                      <a:pt x="912" y="2310"/>
                    </a:cubicBezTo>
                    <a:lnTo>
                      <a:pt x="1338" y="2310"/>
                    </a:lnTo>
                    <a:cubicBezTo>
                      <a:pt x="1399" y="2310"/>
                      <a:pt x="1490" y="2280"/>
                      <a:pt x="1551" y="2280"/>
                    </a:cubicBezTo>
                    <a:cubicBezTo>
                      <a:pt x="1635" y="2252"/>
                      <a:pt x="1693" y="2224"/>
                      <a:pt x="1774" y="2196"/>
                    </a:cubicBezTo>
                    <a:lnTo>
                      <a:pt x="1774" y="2196"/>
                    </a:lnTo>
                    <a:cubicBezTo>
                      <a:pt x="1768" y="2200"/>
                      <a:pt x="1763" y="2207"/>
                      <a:pt x="1763" y="2219"/>
                    </a:cubicBezTo>
                    <a:cubicBezTo>
                      <a:pt x="1824" y="2189"/>
                      <a:pt x="1885" y="2158"/>
                      <a:pt x="1946" y="2128"/>
                    </a:cubicBezTo>
                    <a:cubicBezTo>
                      <a:pt x="2007" y="2098"/>
                      <a:pt x="2037" y="2067"/>
                      <a:pt x="2098" y="2037"/>
                    </a:cubicBezTo>
                    <a:cubicBezTo>
                      <a:pt x="2128" y="2006"/>
                      <a:pt x="2159" y="1976"/>
                      <a:pt x="2219" y="1915"/>
                    </a:cubicBezTo>
                    <a:cubicBezTo>
                      <a:pt x="2250" y="1885"/>
                      <a:pt x="2280" y="1854"/>
                      <a:pt x="2311" y="1824"/>
                    </a:cubicBezTo>
                    <a:cubicBezTo>
                      <a:pt x="2341" y="1763"/>
                      <a:pt x="2371" y="1733"/>
                      <a:pt x="2402" y="1672"/>
                    </a:cubicBezTo>
                    <a:cubicBezTo>
                      <a:pt x="2432" y="1611"/>
                      <a:pt x="2463" y="1550"/>
                      <a:pt x="2493" y="1490"/>
                    </a:cubicBezTo>
                    <a:cubicBezTo>
                      <a:pt x="2523" y="1429"/>
                      <a:pt x="2554" y="1338"/>
                      <a:pt x="2584" y="1246"/>
                    </a:cubicBezTo>
                    <a:cubicBezTo>
                      <a:pt x="2615" y="1155"/>
                      <a:pt x="2645" y="1094"/>
                      <a:pt x="2645" y="1003"/>
                    </a:cubicBezTo>
                    <a:cubicBezTo>
                      <a:pt x="2674" y="769"/>
                      <a:pt x="2675" y="535"/>
                      <a:pt x="2675" y="274"/>
                    </a:cubicBezTo>
                    <a:lnTo>
                      <a:pt x="2675" y="274"/>
                    </a:lnTo>
                    <a:cubicBezTo>
                      <a:pt x="2675" y="274"/>
                      <a:pt x="2675" y="274"/>
                      <a:pt x="2675" y="274"/>
                    </a:cubicBezTo>
                    <a:lnTo>
                      <a:pt x="2675" y="243"/>
                    </a:lnTo>
                    <a:cubicBezTo>
                      <a:pt x="2675" y="254"/>
                      <a:pt x="2675" y="264"/>
                      <a:pt x="2675" y="274"/>
                    </a:cubicBezTo>
                    <a:lnTo>
                      <a:pt x="2675" y="274"/>
                    </a:lnTo>
                    <a:cubicBezTo>
                      <a:pt x="2645" y="183"/>
                      <a:pt x="2645" y="91"/>
                      <a:pt x="2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0"/>
              <p:cNvSpPr/>
              <p:nvPr/>
            </p:nvSpPr>
            <p:spPr>
              <a:xfrm>
                <a:off x="5588361" y="3820274"/>
                <a:ext cx="127868" cy="10186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187" extrusionOk="0">
                    <a:moveTo>
                      <a:pt x="1064" y="1"/>
                    </a:moveTo>
                    <a:cubicBezTo>
                      <a:pt x="973" y="1"/>
                      <a:pt x="882" y="31"/>
                      <a:pt x="791" y="62"/>
                    </a:cubicBezTo>
                    <a:cubicBezTo>
                      <a:pt x="669" y="92"/>
                      <a:pt x="578" y="153"/>
                      <a:pt x="487" y="183"/>
                    </a:cubicBezTo>
                    <a:cubicBezTo>
                      <a:pt x="274" y="305"/>
                      <a:pt x="122" y="457"/>
                      <a:pt x="31" y="609"/>
                    </a:cubicBezTo>
                    <a:cubicBezTo>
                      <a:pt x="31" y="639"/>
                      <a:pt x="31" y="639"/>
                      <a:pt x="31" y="639"/>
                    </a:cubicBezTo>
                    <a:cubicBezTo>
                      <a:pt x="0" y="670"/>
                      <a:pt x="0" y="670"/>
                      <a:pt x="31" y="670"/>
                    </a:cubicBezTo>
                    <a:cubicBezTo>
                      <a:pt x="61" y="852"/>
                      <a:pt x="122" y="1004"/>
                      <a:pt x="213" y="1186"/>
                    </a:cubicBezTo>
                    <a:cubicBezTo>
                      <a:pt x="244" y="1126"/>
                      <a:pt x="274" y="1095"/>
                      <a:pt x="304" y="1034"/>
                    </a:cubicBezTo>
                    <a:cubicBezTo>
                      <a:pt x="426" y="913"/>
                      <a:pt x="548" y="791"/>
                      <a:pt x="700" y="700"/>
                    </a:cubicBezTo>
                    <a:cubicBezTo>
                      <a:pt x="852" y="609"/>
                      <a:pt x="1004" y="518"/>
                      <a:pt x="1155" y="457"/>
                    </a:cubicBezTo>
                    <a:cubicBezTo>
                      <a:pt x="1277" y="426"/>
                      <a:pt x="1368" y="366"/>
                      <a:pt x="1490" y="335"/>
                    </a:cubicBezTo>
                    <a:cubicBezTo>
                      <a:pt x="1368" y="244"/>
                      <a:pt x="1247" y="122"/>
                      <a:pt x="1155" y="31"/>
                    </a:cubicBezTo>
                    <a:cubicBezTo>
                      <a:pt x="1125" y="1"/>
                      <a:pt x="1125" y="1"/>
                      <a:pt x="11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0"/>
              <p:cNvSpPr/>
              <p:nvPr/>
            </p:nvSpPr>
            <p:spPr>
              <a:xfrm>
                <a:off x="6923951" y="3645547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35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0"/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0"/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0"/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0"/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0"/>
              <p:cNvSpPr/>
              <p:nvPr/>
            </p:nvSpPr>
            <p:spPr>
              <a:xfrm>
                <a:off x="6527384" y="406030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0"/>
              <p:cNvSpPr/>
              <p:nvPr/>
            </p:nvSpPr>
            <p:spPr>
              <a:xfrm>
                <a:off x="6916055" y="3682020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7BAB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0"/>
              <p:cNvSpPr/>
              <p:nvPr/>
            </p:nvSpPr>
            <p:spPr>
              <a:xfrm>
                <a:off x="6151758" y="3979467"/>
                <a:ext cx="18365" cy="1047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2" extrusionOk="0">
                    <a:moveTo>
                      <a:pt x="62" y="0"/>
                    </a:moveTo>
                    <a:cubicBezTo>
                      <a:pt x="31" y="0"/>
                      <a:pt x="1" y="30"/>
                      <a:pt x="1" y="61"/>
                    </a:cubicBezTo>
                    <a:cubicBezTo>
                      <a:pt x="1" y="91"/>
                      <a:pt x="31" y="91"/>
                      <a:pt x="31" y="91"/>
                    </a:cubicBezTo>
                    <a:cubicBezTo>
                      <a:pt x="31" y="122"/>
                      <a:pt x="62" y="122"/>
                      <a:pt x="62" y="122"/>
                    </a:cubicBezTo>
                    <a:lnTo>
                      <a:pt x="153" y="122"/>
                    </a:lnTo>
                    <a:cubicBezTo>
                      <a:pt x="183" y="122"/>
                      <a:pt x="183" y="91"/>
                      <a:pt x="183" y="91"/>
                    </a:cubicBezTo>
                    <a:cubicBezTo>
                      <a:pt x="214" y="91"/>
                      <a:pt x="214" y="61"/>
                      <a:pt x="214" y="61"/>
                    </a:cubicBezTo>
                    <a:cubicBezTo>
                      <a:pt x="183" y="30"/>
                      <a:pt x="183" y="30"/>
                      <a:pt x="183" y="0"/>
                    </a:cubicBezTo>
                    <a:close/>
                  </a:path>
                </a:pathLst>
              </a:custGeom>
              <a:solidFill>
                <a:srgbClr val="3950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0"/>
              <p:cNvSpPr/>
              <p:nvPr/>
            </p:nvSpPr>
            <p:spPr>
              <a:xfrm>
                <a:off x="6162228" y="4000321"/>
                <a:ext cx="15705" cy="1416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5" extrusionOk="0">
                    <a:moveTo>
                      <a:pt x="92" y="0"/>
                    </a:moveTo>
                    <a:cubicBezTo>
                      <a:pt x="92" y="31"/>
                      <a:pt x="61" y="31"/>
                      <a:pt x="31" y="61"/>
                    </a:cubicBezTo>
                    <a:cubicBezTo>
                      <a:pt x="1" y="61"/>
                      <a:pt x="1" y="91"/>
                      <a:pt x="1" y="122"/>
                    </a:cubicBezTo>
                    <a:cubicBezTo>
                      <a:pt x="22" y="143"/>
                      <a:pt x="43" y="165"/>
                      <a:pt x="65" y="165"/>
                    </a:cubicBezTo>
                    <a:cubicBezTo>
                      <a:pt x="74" y="165"/>
                      <a:pt x="83" y="161"/>
                      <a:pt x="92" y="152"/>
                    </a:cubicBezTo>
                    <a:cubicBezTo>
                      <a:pt x="122" y="152"/>
                      <a:pt x="152" y="122"/>
                      <a:pt x="152" y="122"/>
                    </a:cubicBezTo>
                    <a:cubicBezTo>
                      <a:pt x="183" y="91"/>
                      <a:pt x="183" y="91"/>
                      <a:pt x="183" y="61"/>
                    </a:cubicBezTo>
                    <a:cubicBezTo>
                      <a:pt x="183" y="61"/>
                      <a:pt x="183" y="31"/>
                      <a:pt x="183" y="31"/>
                    </a:cubicBezTo>
                    <a:cubicBezTo>
                      <a:pt x="183" y="0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rgbClr val="3950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50"/>
              <p:cNvSpPr/>
              <p:nvPr/>
            </p:nvSpPr>
            <p:spPr>
              <a:xfrm>
                <a:off x="6044828" y="3953378"/>
                <a:ext cx="96631" cy="3443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4013" extrusionOk="0">
                    <a:moveTo>
                      <a:pt x="852" y="0"/>
                    </a:moveTo>
                    <a:lnTo>
                      <a:pt x="852" y="30"/>
                    </a:lnTo>
                    <a:lnTo>
                      <a:pt x="730" y="30"/>
                    </a:lnTo>
                    <a:cubicBezTo>
                      <a:pt x="700" y="30"/>
                      <a:pt x="669" y="30"/>
                      <a:pt x="639" y="61"/>
                    </a:cubicBezTo>
                    <a:lnTo>
                      <a:pt x="578" y="61"/>
                    </a:lnTo>
                    <a:cubicBezTo>
                      <a:pt x="426" y="334"/>
                      <a:pt x="305" y="638"/>
                      <a:pt x="183" y="942"/>
                    </a:cubicBezTo>
                    <a:cubicBezTo>
                      <a:pt x="92" y="1277"/>
                      <a:pt x="31" y="1641"/>
                      <a:pt x="1" y="2006"/>
                    </a:cubicBezTo>
                    <a:cubicBezTo>
                      <a:pt x="1" y="2371"/>
                      <a:pt x="31" y="2736"/>
                      <a:pt x="122" y="3070"/>
                    </a:cubicBezTo>
                    <a:cubicBezTo>
                      <a:pt x="183" y="3222"/>
                      <a:pt x="274" y="3404"/>
                      <a:pt x="335" y="3526"/>
                    </a:cubicBezTo>
                    <a:cubicBezTo>
                      <a:pt x="426" y="3708"/>
                      <a:pt x="548" y="3830"/>
                      <a:pt x="669" y="3952"/>
                    </a:cubicBezTo>
                    <a:lnTo>
                      <a:pt x="700" y="4012"/>
                    </a:lnTo>
                    <a:cubicBezTo>
                      <a:pt x="700" y="3952"/>
                      <a:pt x="700" y="3921"/>
                      <a:pt x="669" y="3860"/>
                    </a:cubicBezTo>
                    <a:cubicBezTo>
                      <a:pt x="669" y="3800"/>
                      <a:pt x="669" y="3708"/>
                      <a:pt x="669" y="3648"/>
                    </a:cubicBezTo>
                    <a:cubicBezTo>
                      <a:pt x="669" y="3617"/>
                      <a:pt x="669" y="3617"/>
                      <a:pt x="639" y="3617"/>
                    </a:cubicBezTo>
                    <a:cubicBezTo>
                      <a:pt x="639" y="3587"/>
                      <a:pt x="639" y="3556"/>
                      <a:pt x="639" y="3526"/>
                    </a:cubicBezTo>
                    <a:lnTo>
                      <a:pt x="639" y="3465"/>
                    </a:lnTo>
                    <a:cubicBezTo>
                      <a:pt x="639" y="3374"/>
                      <a:pt x="639" y="3283"/>
                      <a:pt x="639" y="3192"/>
                    </a:cubicBezTo>
                    <a:lnTo>
                      <a:pt x="639" y="3161"/>
                    </a:lnTo>
                    <a:lnTo>
                      <a:pt x="639" y="3100"/>
                    </a:lnTo>
                    <a:cubicBezTo>
                      <a:pt x="639" y="3040"/>
                      <a:pt x="639" y="2948"/>
                      <a:pt x="639" y="2888"/>
                    </a:cubicBezTo>
                    <a:lnTo>
                      <a:pt x="639" y="2857"/>
                    </a:lnTo>
                    <a:cubicBezTo>
                      <a:pt x="609" y="2705"/>
                      <a:pt x="609" y="2553"/>
                      <a:pt x="578" y="2401"/>
                    </a:cubicBezTo>
                    <a:cubicBezTo>
                      <a:pt x="578" y="2037"/>
                      <a:pt x="609" y="1672"/>
                      <a:pt x="669" y="1277"/>
                    </a:cubicBezTo>
                    <a:cubicBezTo>
                      <a:pt x="761" y="882"/>
                      <a:pt x="882" y="517"/>
                      <a:pt x="1065" y="152"/>
                    </a:cubicBezTo>
                    <a:lnTo>
                      <a:pt x="1095" y="91"/>
                    </a:lnTo>
                    <a:cubicBezTo>
                      <a:pt x="1095" y="91"/>
                      <a:pt x="1125" y="61"/>
                      <a:pt x="1125" y="61"/>
                    </a:cubicBezTo>
                    <a:lnTo>
                      <a:pt x="1095" y="61"/>
                    </a:lnTo>
                    <a:cubicBezTo>
                      <a:pt x="1065" y="30"/>
                      <a:pt x="1034" y="30"/>
                      <a:pt x="1034" y="30"/>
                    </a:cubicBezTo>
                    <a:lnTo>
                      <a:pt x="913" y="30"/>
                    </a:lnTo>
                    <a:cubicBezTo>
                      <a:pt x="913" y="3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50"/>
              <p:cNvSpPr/>
              <p:nvPr/>
            </p:nvSpPr>
            <p:spPr>
              <a:xfrm>
                <a:off x="6117860" y="3955953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0"/>
              <p:cNvSpPr/>
              <p:nvPr/>
            </p:nvSpPr>
            <p:spPr>
              <a:xfrm>
                <a:off x="6417880" y="3822934"/>
                <a:ext cx="224413" cy="273929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3192" extrusionOk="0">
                    <a:moveTo>
                      <a:pt x="547" y="0"/>
                    </a:moveTo>
                    <a:cubicBezTo>
                      <a:pt x="517" y="0"/>
                      <a:pt x="487" y="31"/>
                      <a:pt x="456" y="31"/>
                    </a:cubicBezTo>
                    <a:cubicBezTo>
                      <a:pt x="395" y="31"/>
                      <a:pt x="365" y="61"/>
                      <a:pt x="335" y="61"/>
                    </a:cubicBezTo>
                    <a:cubicBezTo>
                      <a:pt x="304" y="91"/>
                      <a:pt x="274" y="91"/>
                      <a:pt x="243" y="122"/>
                    </a:cubicBezTo>
                    <a:cubicBezTo>
                      <a:pt x="213" y="152"/>
                      <a:pt x="183" y="152"/>
                      <a:pt x="152" y="183"/>
                    </a:cubicBezTo>
                    <a:cubicBezTo>
                      <a:pt x="122" y="183"/>
                      <a:pt x="91" y="213"/>
                      <a:pt x="91" y="243"/>
                    </a:cubicBezTo>
                    <a:cubicBezTo>
                      <a:pt x="61" y="243"/>
                      <a:pt x="61" y="274"/>
                      <a:pt x="31" y="304"/>
                    </a:cubicBezTo>
                    <a:cubicBezTo>
                      <a:pt x="31" y="335"/>
                      <a:pt x="31" y="395"/>
                      <a:pt x="0" y="426"/>
                    </a:cubicBezTo>
                    <a:cubicBezTo>
                      <a:pt x="0" y="578"/>
                      <a:pt x="0" y="730"/>
                      <a:pt x="0" y="882"/>
                    </a:cubicBezTo>
                    <a:cubicBezTo>
                      <a:pt x="31" y="1034"/>
                      <a:pt x="61" y="1186"/>
                      <a:pt x="91" y="1338"/>
                    </a:cubicBezTo>
                    <a:cubicBezTo>
                      <a:pt x="183" y="1642"/>
                      <a:pt x="335" y="1915"/>
                      <a:pt x="517" y="2189"/>
                    </a:cubicBezTo>
                    <a:cubicBezTo>
                      <a:pt x="699" y="2432"/>
                      <a:pt x="912" y="2675"/>
                      <a:pt x="1155" y="2827"/>
                    </a:cubicBezTo>
                    <a:cubicBezTo>
                      <a:pt x="1368" y="2979"/>
                      <a:pt x="1581" y="3101"/>
                      <a:pt x="1824" y="3131"/>
                    </a:cubicBezTo>
                    <a:cubicBezTo>
                      <a:pt x="1946" y="3161"/>
                      <a:pt x="2067" y="3192"/>
                      <a:pt x="2158" y="3192"/>
                    </a:cubicBezTo>
                    <a:lnTo>
                      <a:pt x="2189" y="3192"/>
                    </a:lnTo>
                    <a:cubicBezTo>
                      <a:pt x="2250" y="3192"/>
                      <a:pt x="2310" y="3192"/>
                      <a:pt x="2402" y="3161"/>
                    </a:cubicBezTo>
                    <a:cubicBezTo>
                      <a:pt x="2462" y="3161"/>
                      <a:pt x="2523" y="3161"/>
                      <a:pt x="2584" y="3131"/>
                    </a:cubicBezTo>
                    <a:lnTo>
                      <a:pt x="2614" y="3131"/>
                    </a:lnTo>
                    <a:cubicBezTo>
                      <a:pt x="2614" y="3101"/>
                      <a:pt x="2584" y="3070"/>
                      <a:pt x="2584" y="3070"/>
                    </a:cubicBezTo>
                    <a:cubicBezTo>
                      <a:pt x="2584" y="3040"/>
                      <a:pt x="2554" y="2979"/>
                      <a:pt x="2523" y="2949"/>
                    </a:cubicBezTo>
                    <a:cubicBezTo>
                      <a:pt x="2523" y="2918"/>
                      <a:pt x="2493" y="2888"/>
                      <a:pt x="2462" y="2857"/>
                    </a:cubicBezTo>
                    <a:cubicBezTo>
                      <a:pt x="2432" y="2827"/>
                      <a:pt x="2402" y="2797"/>
                      <a:pt x="2371" y="2766"/>
                    </a:cubicBezTo>
                    <a:cubicBezTo>
                      <a:pt x="2341" y="2736"/>
                      <a:pt x="2310" y="2706"/>
                      <a:pt x="2280" y="2675"/>
                    </a:cubicBezTo>
                    <a:lnTo>
                      <a:pt x="2189" y="2614"/>
                    </a:lnTo>
                    <a:lnTo>
                      <a:pt x="2158" y="2614"/>
                    </a:lnTo>
                    <a:cubicBezTo>
                      <a:pt x="2158" y="2584"/>
                      <a:pt x="2128" y="2584"/>
                      <a:pt x="2098" y="2584"/>
                    </a:cubicBezTo>
                    <a:cubicBezTo>
                      <a:pt x="2006" y="2554"/>
                      <a:pt x="1885" y="2493"/>
                      <a:pt x="1794" y="2462"/>
                    </a:cubicBezTo>
                    <a:cubicBezTo>
                      <a:pt x="1672" y="2402"/>
                      <a:pt x="1550" y="2310"/>
                      <a:pt x="1459" y="2219"/>
                    </a:cubicBezTo>
                    <a:lnTo>
                      <a:pt x="1429" y="2219"/>
                    </a:lnTo>
                    <a:cubicBezTo>
                      <a:pt x="1307" y="2098"/>
                      <a:pt x="1186" y="1976"/>
                      <a:pt x="1095" y="1824"/>
                    </a:cubicBezTo>
                    <a:cubicBezTo>
                      <a:pt x="973" y="1642"/>
                      <a:pt x="882" y="1459"/>
                      <a:pt x="821" y="1247"/>
                    </a:cubicBezTo>
                    <a:lnTo>
                      <a:pt x="791" y="1247"/>
                    </a:lnTo>
                    <a:cubicBezTo>
                      <a:pt x="730" y="1003"/>
                      <a:pt x="699" y="791"/>
                      <a:pt x="669" y="578"/>
                    </a:cubicBezTo>
                    <a:cubicBezTo>
                      <a:pt x="669" y="395"/>
                      <a:pt x="669" y="213"/>
                      <a:pt x="699" y="31"/>
                    </a:cubicBezTo>
                    <a:cubicBezTo>
                      <a:pt x="699" y="31"/>
                      <a:pt x="730" y="0"/>
                      <a:pt x="7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0"/>
              <p:cNvSpPr/>
              <p:nvPr/>
            </p:nvSpPr>
            <p:spPr>
              <a:xfrm>
                <a:off x="6457013" y="3825509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0"/>
              <p:cNvSpPr/>
              <p:nvPr/>
            </p:nvSpPr>
            <p:spPr>
              <a:xfrm>
                <a:off x="6425690" y="3843788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0"/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0"/>
              <p:cNvSpPr/>
              <p:nvPr/>
            </p:nvSpPr>
            <p:spPr>
              <a:xfrm>
                <a:off x="6603076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0"/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0"/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50"/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50"/>
              <p:cNvSpPr/>
              <p:nvPr/>
            </p:nvSpPr>
            <p:spPr>
              <a:xfrm>
                <a:off x="6605651" y="4047264"/>
                <a:ext cx="8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50"/>
              <p:cNvSpPr/>
              <p:nvPr/>
            </p:nvSpPr>
            <p:spPr>
              <a:xfrm>
                <a:off x="6057873" y="3716004"/>
                <a:ext cx="67882" cy="8169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952" extrusionOk="0">
                    <a:moveTo>
                      <a:pt x="669" y="0"/>
                    </a:moveTo>
                    <a:cubicBezTo>
                      <a:pt x="669" y="0"/>
                      <a:pt x="669" y="30"/>
                      <a:pt x="639" y="30"/>
                    </a:cubicBezTo>
                    <a:cubicBezTo>
                      <a:pt x="639" y="30"/>
                      <a:pt x="609" y="61"/>
                      <a:pt x="578" y="61"/>
                    </a:cubicBezTo>
                    <a:cubicBezTo>
                      <a:pt x="578" y="91"/>
                      <a:pt x="548" y="91"/>
                      <a:pt x="517" y="91"/>
                    </a:cubicBezTo>
                    <a:cubicBezTo>
                      <a:pt x="457" y="152"/>
                      <a:pt x="396" y="182"/>
                      <a:pt x="335" y="243"/>
                    </a:cubicBezTo>
                    <a:cubicBezTo>
                      <a:pt x="274" y="304"/>
                      <a:pt x="213" y="365"/>
                      <a:pt x="183" y="426"/>
                    </a:cubicBezTo>
                    <a:cubicBezTo>
                      <a:pt x="122" y="486"/>
                      <a:pt x="61" y="547"/>
                      <a:pt x="31" y="608"/>
                    </a:cubicBezTo>
                    <a:cubicBezTo>
                      <a:pt x="1" y="669"/>
                      <a:pt x="1" y="699"/>
                      <a:pt x="1" y="760"/>
                    </a:cubicBezTo>
                    <a:cubicBezTo>
                      <a:pt x="1" y="790"/>
                      <a:pt x="1" y="821"/>
                      <a:pt x="1" y="821"/>
                    </a:cubicBezTo>
                    <a:cubicBezTo>
                      <a:pt x="1" y="851"/>
                      <a:pt x="31" y="882"/>
                      <a:pt x="61" y="882"/>
                    </a:cubicBezTo>
                    <a:cubicBezTo>
                      <a:pt x="100" y="933"/>
                      <a:pt x="149" y="952"/>
                      <a:pt x="203" y="952"/>
                    </a:cubicBezTo>
                    <a:cubicBezTo>
                      <a:pt x="276" y="952"/>
                      <a:pt x="356" y="917"/>
                      <a:pt x="426" y="882"/>
                    </a:cubicBezTo>
                    <a:cubicBezTo>
                      <a:pt x="487" y="851"/>
                      <a:pt x="517" y="821"/>
                      <a:pt x="578" y="790"/>
                    </a:cubicBezTo>
                    <a:cubicBezTo>
                      <a:pt x="578" y="760"/>
                      <a:pt x="609" y="760"/>
                      <a:pt x="639" y="730"/>
                    </a:cubicBezTo>
                    <a:cubicBezTo>
                      <a:pt x="669" y="699"/>
                      <a:pt x="669" y="638"/>
                      <a:pt x="700" y="608"/>
                    </a:cubicBezTo>
                    <a:cubicBezTo>
                      <a:pt x="761" y="517"/>
                      <a:pt x="761" y="426"/>
                      <a:pt x="791" y="334"/>
                    </a:cubicBezTo>
                    <a:cubicBezTo>
                      <a:pt x="791" y="213"/>
                      <a:pt x="761" y="122"/>
                      <a:pt x="730" y="30"/>
                    </a:cubicBezTo>
                    <a:cubicBezTo>
                      <a:pt x="730" y="30"/>
                      <a:pt x="730" y="0"/>
                      <a:pt x="700" y="0"/>
                    </a:cubicBezTo>
                    <a:close/>
                  </a:path>
                </a:pathLst>
              </a:custGeom>
              <a:solidFill>
                <a:srgbClr val="DE5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50"/>
              <p:cNvSpPr/>
              <p:nvPr/>
            </p:nvSpPr>
            <p:spPr>
              <a:xfrm>
                <a:off x="5888296" y="3618514"/>
                <a:ext cx="62733" cy="32353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77" extrusionOk="0">
                    <a:moveTo>
                      <a:pt x="470" y="0"/>
                    </a:moveTo>
                    <a:cubicBezTo>
                      <a:pt x="427" y="0"/>
                      <a:pt x="381" y="4"/>
                      <a:pt x="335" y="11"/>
                    </a:cubicBezTo>
                    <a:cubicBezTo>
                      <a:pt x="123" y="72"/>
                      <a:pt x="1" y="163"/>
                      <a:pt x="1" y="255"/>
                    </a:cubicBezTo>
                    <a:cubicBezTo>
                      <a:pt x="21" y="336"/>
                      <a:pt x="109" y="376"/>
                      <a:pt x="219" y="376"/>
                    </a:cubicBezTo>
                    <a:cubicBezTo>
                      <a:pt x="275" y="376"/>
                      <a:pt x="335" y="366"/>
                      <a:pt x="396" y="346"/>
                    </a:cubicBezTo>
                    <a:cubicBezTo>
                      <a:pt x="609" y="315"/>
                      <a:pt x="730" y="194"/>
                      <a:pt x="730" y="103"/>
                    </a:cubicBezTo>
                    <a:cubicBezTo>
                      <a:pt x="708" y="34"/>
                      <a:pt x="599" y="0"/>
                      <a:pt x="4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50"/>
              <p:cNvSpPr/>
              <p:nvPr/>
            </p:nvSpPr>
            <p:spPr>
              <a:xfrm>
                <a:off x="6944804" y="3966423"/>
                <a:ext cx="91396" cy="75691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882" extrusionOk="0">
                    <a:moveTo>
                      <a:pt x="760" y="0"/>
                    </a:moveTo>
                    <a:cubicBezTo>
                      <a:pt x="487" y="0"/>
                      <a:pt x="335" y="30"/>
                      <a:pt x="61" y="91"/>
                    </a:cubicBezTo>
                    <a:cubicBezTo>
                      <a:pt x="0" y="365"/>
                      <a:pt x="61" y="669"/>
                      <a:pt x="274" y="882"/>
                    </a:cubicBezTo>
                    <a:cubicBezTo>
                      <a:pt x="1064" y="486"/>
                      <a:pt x="730" y="0"/>
                      <a:pt x="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50"/>
              <p:cNvSpPr/>
              <p:nvPr/>
            </p:nvSpPr>
            <p:spPr>
              <a:xfrm>
                <a:off x="6741329" y="3974232"/>
                <a:ext cx="229648" cy="17266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12" extrusionOk="0">
                    <a:moveTo>
                      <a:pt x="2432" y="0"/>
                    </a:moveTo>
                    <a:lnTo>
                      <a:pt x="2432" y="0"/>
                    </a:lnTo>
                    <a:cubicBezTo>
                      <a:pt x="1095" y="304"/>
                      <a:pt x="0" y="791"/>
                      <a:pt x="0" y="791"/>
                    </a:cubicBezTo>
                    <a:lnTo>
                      <a:pt x="244" y="1642"/>
                    </a:lnTo>
                    <a:cubicBezTo>
                      <a:pt x="302" y="1877"/>
                      <a:pt x="501" y="2011"/>
                      <a:pt x="707" y="2011"/>
                    </a:cubicBezTo>
                    <a:cubicBezTo>
                      <a:pt x="821" y="2011"/>
                      <a:pt x="937" y="1971"/>
                      <a:pt x="1034" y="1885"/>
                    </a:cubicBezTo>
                    <a:cubicBezTo>
                      <a:pt x="1216" y="1733"/>
                      <a:pt x="1247" y="1611"/>
                      <a:pt x="1247" y="1520"/>
                    </a:cubicBezTo>
                    <a:cubicBezTo>
                      <a:pt x="1273" y="1651"/>
                      <a:pt x="1480" y="1873"/>
                      <a:pt x="1790" y="1873"/>
                    </a:cubicBezTo>
                    <a:cubicBezTo>
                      <a:pt x="1839" y="1873"/>
                      <a:pt x="1891" y="1867"/>
                      <a:pt x="1946" y="1854"/>
                    </a:cubicBezTo>
                    <a:cubicBezTo>
                      <a:pt x="2675" y="1702"/>
                      <a:pt x="2371" y="943"/>
                      <a:pt x="2371" y="943"/>
                    </a:cubicBezTo>
                    <a:cubicBezTo>
                      <a:pt x="2462" y="912"/>
                      <a:pt x="2462" y="912"/>
                      <a:pt x="2645" y="821"/>
                    </a:cubicBezTo>
                    <a:cubicBezTo>
                      <a:pt x="2432" y="578"/>
                      <a:pt x="2402" y="304"/>
                      <a:pt x="2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50"/>
              <p:cNvSpPr/>
              <p:nvPr/>
            </p:nvSpPr>
            <p:spPr>
              <a:xfrm>
                <a:off x="6736094" y="3950718"/>
                <a:ext cx="276590" cy="8882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1035" extrusionOk="0">
                    <a:moveTo>
                      <a:pt x="3071" y="1"/>
                    </a:moveTo>
                    <a:cubicBezTo>
                      <a:pt x="1703" y="31"/>
                      <a:pt x="1" y="852"/>
                      <a:pt x="1" y="852"/>
                    </a:cubicBezTo>
                    <a:lnTo>
                      <a:pt x="31" y="1034"/>
                    </a:lnTo>
                    <a:cubicBezTo>
                      <a:pt x="31" y="1034"/>
                      <a:pt x="1551" y="426"/>
                      <a:pt x="3162" y="213"/>
                    </a:cubicBezTo>
                    <a:cubicBezTo>
                      <a:pt x="3223" y="183"/>
                      <a:pt x="3071" y="1"/>
                      <a:pt x="3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50"/>
              <p:cNvSpPr/>
              <p:nvPr/>
            </p:nvSpPr>
            <p:spPr>
              <a:xfrm>
                <a:off x="6485677" y="3663483"/>
                <a:ext cx="328767" cy="29255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409" extrusionOk="0">
                    <a:moveTo>
                      <a:pt x="2274" y="0"/>
                    </a:moveTo>
                    <a:cubicBezTo>
                      <a:pt x="1938" y="0"/>
                      <a:pt x="1607" y="130"/>
                      <a:pt x="1368" y="369"/>
                    </a:cubicBezTo>
                    <a:lnTo>
                      <a:pt x="1064" y="490"/>
                    </a:lnTo>
                    <a:cubicBezTo>
                      <a:pt x="669" y="642"/>
                      <a:pt x="335" y="946"/>
                      <a:pt x="153" y="1342"/>
                    </a:cubicBezTo>
                    <a:cubicBezTo>
                      <a:pt x="1" y="1767"/>
                      <a:pt x="1" y="2223"/>
                      <a:pt x="183" y="2618"/>
                    </a:cubicBezTo>
                    <a:cubicBezTo>
                      <a:pt x="274" y="2801"/>
                      <a:pt x="396" y="2953"/>
                      <a:pt x="578" y="3044"/>
                    </a:cubicBezTo>
                    <a:cubicBezTo>
                      <a:pt x="624" y="3059"/>
                      <a:pt x="673" y="3067"/>
                      <a:pt x="722" y="3067"/>
                    </a:cubicBezTo>
                    <a:cubicBezTo>
                      <a:pt x="871" y="3067"/>
                      <a:pt x="1019" y="2998"/>
                      <a:pt x="1064" y="2861"/>
                    </a:cubicBezTo>
                    <a:cubicBezTo>
                      <a:pt x="1095" y="3135"/>
                      <a:pt x="1338" y="3378"/>
                      <a:pt x="1612" y="3408"/>
                    </a:cubicBezTo>
                    <a:cubicBezTo>
                      <a:pt x="1885" y="3408"/>
                      <a:pt x="2159" y="3196"/>
                      <a:pt x="2189" y="2922"/>
                    </a:cubicBezTo>
                    <a:cubicBezTo>
                      <a:pt x="2275" y="3136"/>
                      <a:pt x="2510" y="3274"/>
                      <a:pt x="2738" y="3274"/>
                    </a:cubicBezTo>
                    <a:cubicBezTo>
                      <a:pt x="2834" y="3274"/>
                      <a:pt x="2929" y="3250"/>
                      <a:pt x="3010" y="3196"/>
                    </a:cubicBezTo>
                    <a:cubicBezTo>
                      <a:pt x="3283" y="3044"/>
                      <a:pt x="3375" y="2588"/>
                      <a:pt x="3131" y="2345"/>
                    </a:cubicBezTo>
                    <a:lnTo>
                      <a:pt x="3131" y="2345"/>
                    </a:lnTo>
                    <a:cubicBezTo>
                      <a:pt x="3163" y="2352"/>
                      <a:pt x="3195" y="2355"/>
                      <a:pt x="3227" y="2355"/>
                    </a:cubicBezTo>
                    <a:cubicBezTo>
                      <a:pt x="3466" y="2355"/>
                      <a:pt x="3686" y="2161"/>
                      <a:pt x="3739" y="1919"/>
                    </a:cubicBezTo>
                    <a:cubicBezTo>
                      <a:pt x="3830" y="1676"/>
                      <a:pt x="3709" y="1372"/>
                      <a:pt x="3526" y="1159"/>
                    </a:cubicBezTo>
                    <a:cubicBezTo>
                      <a:pt x="3344" y="977"/>
                      <a:pt x="3101" y="825"/>
                      <a:pt x="2888" y="673"/>
                    </a:cubicBezTo>
                    <a:cubicBezTo>
                      <a:pt x="3010" y="642"/>
                      <a:pt x="3071" y="460"/>
                      <a:pt x="3010" y="308"/>
                    </a:cubicBezTo>
                    <a:cubicBezTo>
                      <a:pt x="2949" y="187"/>
                      <a:pt x="2797" y="95"/>
                      <a:pt x="2675" y="65"/>
                    </a:cubicBezTo>
                    <a:cubicBezTo>
                      <a:pt x="2545" y="21"/>
                      <a:pt x="2409" y="0"/>
                      <a:pt x="2274" y="0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0"/>
              <p:cNvSpPr/>
              <p:nvPr/>
            </p:nvSpPr>
            <p:spPr>
              <a:xfrm>
                <a:off x="5690055" y="3716004"/>
                <a:ext cx="310488" cy="303622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538" extrusionOk="0">
                    <a:moveTo>
                      <a:pt x="1429" y="0"/>
                    </a:moveTo>
                    <a:cubicBezTo>
                      <a:pt x="1004" y="0"/>
                      <a:pt x="578" y="182"/>
                      <a:pt x="274" y="517"/>
                    </a:cubicBezTo>
                    <a:cubicBezTo>
                      <a:pt x="153" y="638"/>
                      <a:pt x="31" y="821"/>
                      <a:pt x="31" y="1034"/>
                    </a:cubicBezTo>
                    <a:cubicBezTo>
                      <a:pt x="31" y="1216"/>
                      <a:pt x="183" y="1429"/>
                      <a:pt x="396" y="1429"/>
                    </a:cubicBezTo>
                    <a:cubicBezTo>
                      <a:pt x="153" y="1550"/>
                      <a:pt x="1" y="1854"/>
                      <a:pt x="92" y="2128"/>
                    </a:cubicBezTo>
                    <a:cubicBezTo>
                      <a:pt x="196" y="2335"/>
                      <a:pt x="431" y="2476"/>
                      <a:pt x="649" y="2476"/>
                    </a:cubicBezTo>
                    <a:cubicBezTo>
                      <a:pt x="687" y="2476"/>
                      <a:pt x="724" y="2471"/>
                      <a:pt x="761" y="2462"/>
                    </a:cubicBezTo>
                    <a:lnTo>
                      <a:pt x="761" y="2462"/>
                    </a:lnTo>
                    <a:cubicBezTo>
                      <a:pt x="518" y="2705"/>
                      <a:pt x="548" y="3161"/>
                      <a:pt x="822" y="3344"/>
                    </a:cubicBezTo>
                    <a:cubicBezTo>
                      <a:pt x="916" y="3407"/>
                      <a:pt x="1030" y="3437"/>
                      <a:pt x="1143" y="3437"/>
                    </a:cubicBezTo>
                    <a:cubicBezTo>
                      <a:pt x="1357" y="3437"/>
                      <a:pt x="1573" y="3329"/>
                      <a:pt x="1673" y="3131"/>
                    </a:cubicBezTo>
                    <a:cubicBezTo>
                      <a:pt x="1699" y="3369"/>
                      <a:pt x="1955" y="3538"/>
                      <a:pt x="2182" y="3538"/>
                    </a:cubicBezTo>
                    <a:cubicBezTo>
                      <a:pt x="2216" y="3538"/>
                      <a:pt x="2249" y="3534"/>
                      <a:pt x="2281" y="3526"/>
                    </a:cubicBezTo>
                    <a:cubicBezTo>
                      <a:pt x="2554" y="3496"/>
                      <a:pt x="2767" y="3283"/>
                      <a:pt x="2888" y="3040"/>
                    </a:cubicBezTo>
                    <a:cubicBezTo>
                      <a:pt x="3010" y="2796"/>
                      <a:pt x="3071" y="2523"/>
                      <a:pt x="3101" y="2249"/>
                    </a:cubicBezTo>
                    <a:cubicBezTo>
                      <a:pt x="3139" y="2288"/>
                      <a:pt x="3194" y="2304"/>
                      <a:pt x="3253" y="2304"/>
                    </a:cubicBezTo>
                    <a:cubicBezTo>
                      <a:pt x="3335" y="2304"/>
                      <a:pt x="3426" y="2272"/>
                      <a:pt x="3496" y="2219"/>
                    </a:cubicBezTo>
                    <a:cubicBezTo>
                      <a:pt x="3588" y="2128"/>
                      <a:pt x="3618" y="1945"/>
                      <a:pt x="3588" y="1824"/>
                    </a:cubicBezTo>
                    <a:cubicBezTo>
                      <a:pt x="3557" y="1337"/>
                      <a:pt x="3253" y="912"/>
                      <a:pt x="2828" y="730"/>
                    </a:cubicBezTo>
                    <a:lnTo>
                      <a:pt x="2585" y="517"/>
                    </a:lnTo>
                    <a:cubicBezTo>
                      <a:pt x="2281" y="182"/>
                      <a:pt x="1855" y="0"/>
                      <a:pt x="1429" y="0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50"/>
              <p:cNvSpPr/>
              <p:nvPr/>
            </p:nvSpPr>
            <p:spPr>
              <a:xfrm>
                <a:off x="5726614" y="3001049"/>
                <a:ext cx="991278" cy="898681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0472" extrusionOk="0">
                    <a:moveTo>
                      <a:pt x="4961" y="1"/>
                    </a:moveTo>
                    <a:cubicBezTo>
                      <a:pt x="4908" y="1"/>
                      <a:pt x="4855" y="1"/>
                      <a:pt x="4803" y="3"/>
                    </a:cubicBezTo>
                    <a:cubicBezTo>
                      <a:pt x="3648" y="63"/>
                      <a:pt x="2493" y="459"/>
                      <a:pt x="1581" y="1158"/>
                    </a:cubicBezTo>
                    <a:cubicBezTo>
                      <a:pt x="1125" y="1492"/>
                      <a:pt x="700" y="1918"/>
                      <a:pt x="456" y="2404"/>
                    </a:cubicBezTo>
                    <a:cubicBezTo>
                      <a:pt x="92" y="3042"/>
                      <a:pt x="0" y="3802"/>
                      <a:pt x="31" y="4532"/>
                    </a:cubicBezTo>
                    <a:cubicBezTo>
                      <a:pt x="92" y="5261"/>
                      <a:pt x="274" y="5991"/>
                      <a:pt x="456" y="6690"/>
                    </a:cubicBezTo>
                    <a:cubicBezTo>
                      <a:pt x="700" y="7571"/>
                      <a:pt x="1003" y="8513"/>
                      <a:pt x="1733" y="9061"/>
                    </a:cubicBezTo>
                    <a:cubicBezTo>
                      <a:pt x="2098" y="9365"/>
                      <a:pt x="2979" y="10064"/>
                      <a:pt x="3435" y="10216"/>
                    </a:cubicBezTo>
                    <a:cubicBezTo>
                      <a:pt x="4020" y="10411"/>
                      <a:pt x="4529" y="10472"/>
                      <a:pt x="5034" y="10472"/>
                    </a:cubicBezTo>
                    <a:cubicBezTo>
                      <a:pt x="5631" y="10472"/>
                      <a:pt x="6223" y="10387"/>
                      <a:pt x="6931" y="10337"/>
                    </a:cubicBezTo>
                    <a:cubicBezTo>
                      <a:pt x="8268" y="10246"/>
                      <a:pt x="9636" y="9729"/>
                      <a:pt x="10426" y="8696"/>
                    </a:cubicBezTo>
                    <a:cubicBezTo>
                      <a:pt x="10943" y="8058"/>
                      <a:pt x="11186" y="7267"/>
                      <a:pt x="11277" y="6447"/>
                    </a:cubicBezTo>
                    <a:cubicBezTo>
                      <a:pt x="11368" y="5656"/>
                      <a:pt x="11551" y="4988"/>
                      <a:pt x="11490" y="4197"/>
                    </a:cubicBezTo>
                    <a:cubicBezTo>
                      <a:pt x="11351" y="2022"/>
                      <a:pt x="9190" y="793"/>
                      <a:pt x="8411" y="793"/>
                    </a:cubicBezTo>
                    <a:cubicBezTo>
                      <a:pt x="8342" y="793"/>
                      <a:pt x="8283" y="803"/>
                      <a:pt x="8238" y="823"/>
                    </a:cubicBezTo>
                    <a:lnTo>
                      <a:pt x="8116" y="915"/>
                    </a:lnTo>
                    <a:cubicBezTo>
                      <a:pt x="7188" y="305"/>
                      <a:pt x="6065" y="1"/>
                      <a:pt x="4961" y="1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50"/>
              <p:cNvSpPr/>
              <p:nvPr/>
            </p:nvSpPr>
            <p:spPr>
              <a:xfrm>
                <a:off x="6378747" y="2963975"/>
                <a:ext cx="96545" cy="144259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681" extrusionOk="0">
                    <a:moveTo>
                      <a:pt x="187" y="1"/>
                    </a:moveTo>
                    <a:cubicBezTo>
                      <a:pt x="176" y="1"/>
                      <a:pt x="164" y="3"/>
                      <a:pt x="152" y="9"/>
                    </a:cubicBezTo>
                    <a:cubicBezTo>
                      <a:pt x="61" y="9"/>
                      <a:pt x="31" y="70"/>
                      <a:pt x="0" y="161"/>
                    </a:cubicBezTo>
                    <a:cubicBezTo>
                      <a:pt x="0" y="222"/>
                      <a:pt x="0" y="283"/>
                      <a:pt x="0" y="344"/>
                    </a:cubicBezTo>
                    <a:cubicBezTo>
                      <a:pt x="92" y="799"/>
                      <a:pt x="244" y="1255"/>
                      <a:pt x="426" y="1651"/>
                    </a:cubicBezTo>
                    <a:lnTo>
                      <a:pt x="639" y="1681"/>
                    </a:lnTo>
                    <a:cubicBezTo>
                      <a:pt x="851" y="1377"/>
                      <a:pt x="1003" y="1043"/>
                      <a:pt x="1095" y="678"/>
                    </a:cubicBezTo>
                    <a:cubicBezTo>
                      <a:pt x="1095" y="587"/>
                      <a:pt x="1125" y="526"/>
                      <a:pt x="1095" y="465"/>
                    </a:cubicBezTo>
                    <a:cubicBezTo>
                      <a:pt x="1095" y="404"/>
                      <a:pt x="1034" y="344"/>
                      <a:pt x="943" y="344"/>
                    </a:cubicBezTo>
                    <a:cubicBezTo>
                      <a:pt x="851" y="344"/>
                      <a:pt x="821" y="465"/>
                      <a:pt x="791" y="556"/>
                    </a:cubicBezTo>
                    <a:lnTo>
                      <a:pt x="578" y="1529"/>
                    </a:lnTo>
                    <a:cubicBezTo>
                      <a:pt x="578" y="1103"/>
                      <a:pt x="517" y="678"/>
                      <a:pt x="396" y="252"/>
                    </a:cubicBezTo>
                    <a:cubicBezTo>
                      <a:pt x="365" y="192"/>
                      <a:pt x="365" y="131"/>
                      <a:pt x="304" y="70"/>
                    </a:cubicBezTo>
                    <a:cubicBezTo>
                      <a:pt x="280" y="45"/>
                      <a:pt x="235" y="1"/>
                      <a:pt x="187" y="1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50"/>
              <p:cNvSpPr/>
              <p:nvPr/>
            </p:nvSpPr>
            <p:spPr>
              <a:xfrm>
                <a:off x="6130904" y="3712914"/>
                <a:ext cx="216603" cy="326879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3809" extrusionOk="0">
                    <a:moveTo>
                      <a:pt x="1259" y="1"/>
                    </a:moveTo>
                    <a:cubicBezTo>
                      <a:pt x="1225" y="1"/>
                      <a:pt x="1190" y="2"/>
                      <a:pt x="1156" y="6"/>
                    </a:cubicBezTo>
                    <a:lnTo>
                      <a:pt x="1095" y="6"/>
                    </a:lnTo>
                    <a:cubicBezTo>
                      <a:pt x="487" y="36"/>
                      <a:pt x="1" y="583"/>
                      <a:pt x="62" y="1191"/>
                    </a:cubicBezTo>
                    <a:lnTo>
                      <a:pt x="183" y="3076"/>
                    </a:lnTo>
                    <a:cubicBezTo>
                      <a:pt x="211" y="3636"/>
                      <a:pt x="652" y="3809"/>
                      <a:pt x="1220" y="3809"/>
                    </a:cubicBezTo>
                    <a:cubicBezTo>
                      <a:pt x="1269" y="3809"/>
                      <a:pt x="1318" y="3808"/>
                      <a:pt x="1369" y="3805"/>
                    </a:cubicBezTo>
                    <a:lnTo>
                      <a:pt x="1429" y="3805"/>
                    </a:lnTo>
                    <a:cubicBezTo>
                      <a:pt x="2037" y="3744"/>
                      <a:pt x="2524" y="3532"/>
                      <a:pt x="2493" y="2893"/>
                    </a:cubicBezTo>
                    <a:lnTo>
                      <a:pt x="2341" y="1039"/>
                    </a:lnTo>
                    <a:cubicBezTo>
                      <a:pt x="2313" y="466"/>
                      <a:pt x="1824" y="1"/>
                      <a:pt x="1259" y="1"/>
                    </a:cubicBezTo>
                    <a:close/>
                  </a:path>
                </a:pathLst>
              </a:custGeom>
              <a:solidFill>
                <a:srgbClr val="805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50"/>
              <p:cNvSpPr/>
              <p:nvPr/>
            </p:nvSpPr>
            <p:spPr>
              <a:xfrm>
                <a:off x="6524810" y="3466272"/>
                <a:ext cx="268780" cy="243808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841" extrusionOk="0">
                    <a:moveTo>
                      <a:pt x="1583" y="1"/>
                    </a:moveTo>
                    <a:cubicBezTo>
                      <a:pt x="1461" y="1"/>
                      <a:pt x="1338" y="17"/>
                      <a:pt x="1216" y="53"/>
                    </a:cubicBezTo>
                    <a:cubicBezTo>
                      <a:pt x="456" y="235"/>
                      <a:pt x="1" y="1026"/>
                      <a:pt x="183" y="1785"/>
                    </a:cubicBezTo>
                    <a:cubicBezTo>
                      <a:pt x="360" y="2419"/>
                      <a:pt x="939" y="2841"/>
                      <a:pt x="1549" y="2841"/>
                    </a:cubicBezTo>
                    <a:cubicBezTo>
                      <a:pt x="1671" y="2841"/>
                      <a:pt x="1794" y="2824"/>
                      <a:pt x="1915" y="2788"/>
                    </a:cubicBezTo>
                    <a:cubicBezTo>
                      <a:pt x="2675" y="2606"/>
                      <a:pt x="3131" y="1816"/>
                      <a:pt x="2919" y="1056"/>
                    </a:cubicBezTo>
                    <a:cubicBezTo>
                      <a:pt x="2767" y="423"/>
                      <a:pt x="2192" y="1"/>
                      <a:pt x="1583" y="1"/>
                    </a:cubicBezTo>
                    <a:close/>
                  </a:path>
                </a:pathLst>
              </a:custGeom>
              <a:solidFill>
                <a:srgbClr val="7249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6522235" y="3600149"/>
                <a:ext cx="164426" cy="48058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560" extrusionOk="0">
                    <a:moveTo>
                      <a:pt x="1066" y="0"/>
                    </a:moveTo>
                    <a:cubicBezTo>
                      <a:pt x="1016" y="0"/>
                      <a:pt x="965" y="4"/>
                      <a:pt x="912" y="13"/>
                    </a:cubicBezTo>
                    <a:cubicBezTo>
                      <a:pt x="821" y="13"/>
                      <a:pt x="730" y="43"/>
                      <a:pt x="638" y="73"/>
                    </a:cubicBezTo>
                    <a:cubicBezTo>
                      <a:pt x="547" y="73"/>
                      <a:pt x="486" y="134"/>
                      <a:pt x="395" y="165"/>
                    </a:cubicBezTo>
                    <a:cubicBezTo>
                      <a:pt x="334" y="195"/>
                      <a:pt x="274" y="256"/>
                      <a:pt x="183" y="317"/>
                    </a:cubicBezTo>
                    <a:cubicBezTo>
                      <a:pt x="122" y="377"/>
                      <a:pt x="61" y="438"/>
                      <a:pt x="0" y="499"/>
                    </a:cubicBezTo>
                    <a:cubicBezTo>
                      <a:pt x="0" y="529"/>
                      <a:pt x="0" y="529"/>
                      <a:pt x="0" y="560"/>
                    </a:cubicBezTo>
                    <a:lnTo>
                      <a:pt x="61" y="560"/>
                    </a:lnTo>
                    <a:cubicBezTo>
                      <a:pt x="122" y="499"/>
                      <a:pt x="183" y="438"/>
                      <a:pt x="243" y="408"/>
                    </a:cubicBezTo>
                    <a:cubicBezTo>
                      <a:pt x="304" y="347"/>
                      <a:pt x="395" y="286"/>
                      <a:pt x="456" y="256"/>
                    </a:cubicBezTo>
                    <a:cubicBezTo>
                      <a:pt x="608" y="195"/>
                      <a:pt x="760" y="165"/>
                      <a:pt x="912" y="134"/>
                    </a:cubicBezTo>
                    <a:cubicBezTo>
                      <a:pt x="1064" y="134"/>
                      <a:pt x="1246" y="134"/>
                      <a:pt x="1398" y="195"/>
                    </a:cubicBezTo>
                    <a:cubicBezTo>
                      <a:pt x="1550" y="225"/>
                      <a:pt x="1702" y="286"/>
                      <a:pt x="1854" y="347"/>
                    </a:cubicBezTo>
                    <a:cubicBezTo>
                      <a:pt x="1854" y="357"/>
                      <a:pt x="1858" y="361"/>
                      <a:pt x="1862" y="361"/>
                    </a:cubicBezTo>
                    <a:cubicBezTo>
                      <a:pt x="1871" y="361"/>
                      <a:pt x="1885" y="347"/>
                      <a:pt x="1885" y="347"/>
                    </a:cubicBezTo>
                    <a:cubicBezTo>
                      <a:pt x="1915" y="317"/>
                      <a:pt x="1915" y="317"/>
                      <a:pt x="1885" y="286"/>
                    </a:cubicBezTo>
                    <a:cubicBezTo>
                      <a:pt x="1763" y="195"/>
                      <a:pt x="1611" y="104"/>
                      <a:pt x="1429" y="43"/>
                    </a:cubicBezTo>
                    <a:cubicBezTo>
                      <a:pt x="1300" y="22"/>
                      <a:pt x="1186" y="0"/>
                      <a:pt x="1066" y="0"/>
                    </a:cubicBezTo>
                    <a:close/>
                  </a:path>
                </a:pathLst>
              </a:custGeom>
              <a:solidFill>
                <a:srgbClr val="5D3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5692716" y="3518793"/>
                <a:ext cx="260885" cy="243808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2841" extrusionOk="0">
                    <a:moveTo>
                      <a:pt x="1533" y="1"/>
                    </a:moveTo>
                    <a:cubicBezTo>
                      <a:pt x="836" y="1"/>
                      <a:pt x="232" y="491"/>
                      <a:pt x="122" y="1204"/>
                    </a:cubicBezTo>
                    <a:cubicBezTo>
                      <a:pt x="0" y="1964"/>
                      <a:pt x="517" y="2693"/>
                      <a:pt x="1307" y="2815"/>
                    </a:cubicBezTo>
                    <a:cubicBezTo>
                      <a:pt x="1393" y="2832"/>
                      <a:pt x="1478" y="2840"/>
                      <a:pt x="1563" y="2840"/>
                    </a:cubicBezTo>
                    <a:cubicBezTo>
                      <a:pt x="2224" y="2840"/>
                      <a:pt x="2810" y="2330"/>
                      <a:pt x="2918" y="1629"/>
                    </a:cubicBezTo>
                    <a:cubicBezTo>
                      <a:pt x="3040" y="869"/>
                      <a:pt x="2523" y="140"/>
                      <a:pt x="1763" y="18"/>
                    </a:cubicBezTo>
                    <a:cubicBezTo>
                      <a:pt x="1686" y="6"/>
                      <a:pt x="1609" y="1"/>
                      <a:pt x="1533" y="1"/>
                    </a:cubicBezTo>
                    <a:close/>
                  </a:path>
                </a:pathLst>
              </a:custGeom>
              <a:solidFill>
                <a:srgbClr val="7249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5802220" y="3648121"/>
                <a:ext cx="164426" cy="39219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457" extrusionOk="0">
                    <a:moveTo>
                      <a:pt x="943" y="1"/>
                    </a:moveTo>
                    <a:cubicBezTo>
                      <a:pt x="761" y="1"/>
                      <a:pt x="609" y="31"/>
                      <a:pt x="426" y="92"/>
                    </a:cubicBezTo>
                    <a:cubicBezTo>
                      <a:pt x="274" y="153"/>
                      <a:pt x="122" y="244"/>
                      <a:pt x="1" y="366"/>
                    </a:cubicBezTo>
                    <a:cubicBezTo>
                      <a:pt x="1" y="396"/>
                      <a:pt x="1" y="396"/>
                      <a:pt x="1" y="426"/>
                    </a:cubicBezTo>
                    <a:lnTo>
                      <a:pt x="62" y="426"/>
                    </a:lnTo>
                    <a:cubicBezTo>
                      <a:pt x="183" y="335"/>
                      <a:pt x="335" y="274"/>
                      <a:pt x="487" y="214"/>
                    </a:cubicBezTo>
                    <a:cubicBezTo>
                      <a:pt x="639" y="153"/>
                      <a:pt x="791" y="122"/>
                      <a:pt x="943" y="122"/>
                    </a:cubicBezTo>
                    <a:cubicBezTo>
                      <a:pt x="1095" y="122"/>
                      <a:pt x="1278" y="153"/>
                      <a:pt x="1430" y="214"/>
                    </a:cubicBezTo>
                    <a:cubicBezTo>
                      <a:pt x="1490" y="214"/>
                      <a:pt x="1581" y="274"/>
                      <a:pt x="1642" y="305"/>
                    </a:cubicBezTo>
                    <a:cubicBezTo>
                      <a:pt x="1703" y="335"/>
                      <a:pt x="1794" y="396"/>
                      <a:pt x="1855" y="457"/>
                    </a:cubicBezTo>
                    <a:lnTo>
                      <a:pt x="1885" y="457"/>
                    </a:lnTo>
                    <a:cubicBezTo>
                      <a:pt x="1916" y="426"/>
                      <a:pt x="1916" y="396"/>
                      <a:pt x="1885" y="396"/>
                    </a:cubicBezTo>
                    <a:cubicBezTo>
                      <a:pt x="1825" y="335"/>
                      <a:pt x="1764" y="274"/>
                      <a:pt x="1703" y="244"/>
                    </a:cubicBezTo>
                    <a:cubicBezTo>
                      <a:pt x="1612" y="183"/>
                      <a:pt x="1551" y="122"/>
                      <a:pt x="1460" y="92"/>
                    </a:cubicBezTo>
                    <a:cubicBezTo>
                      <a:pt x="1399" y="62"/>
                      <a:pt x="1308" y="31"/>
                      <a:pt x="1217" y="31"/>
                    </a:cubicBezTo>
                    <a:cubicBezTo>
                      <a:pt x="1126" y="1"/>
                      <a:pt x="1034" y="1"/>
                      <a:pt x="943" y="1"/>
                    </a:cubicBezTo>
                    <a:close/>
                  </a:path>
                </a:pathLst>
              </a:custGeom>
              <a:solidFill>
                <a:srgbClr val="5D3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5802220" y="3079229"/>
                <a:ext cx="845302" cy="816639"/>
              </a:xfrm>
              <a:custGeom>
                <a:avLst/>
                <a:gdLst/>
                <a:ahLst/>
                <a:cxnLst/>
                <a:rect l="l" t="t" r="r" b="b"/>
                <a:pathLst>
                  <a:path w="9850" h="9516" extrusionOk="0">
                    <a:moveTo>
                      <a:pt x="4921" y="0"/>
                    </a:moveTo>
                    <a:cubicBezTo>
                      <a:pt x="4672" y="0"/>
                      <a:pt x="4419" y="21"/>
                      <a:pt x="4165" y="64"/>
                    </a:cubicBezTo>
                    <a:cubicBezTo>
                      <a:pt x="1673" y="459"/>
                      <a:pt x="1" y="2861"/>
                      <a:pt x="426" y="5384"/>
                    </a:cubicBezTo>
                    <a:cubicBezTo>
                      <a:pt x="778" y="7654"/>
                      <a:pt x="2187" y="9516"/>
                      <a:pt x="4674" y="9516"/>
                    </a:cubicBezTo>
                    <a:cubicBezTo>
                      <a:pt x="4984" y="9516"/>
                      <a:pt x="5311" y="9487"/>
                      <a:pt x="5655" y="9426"/>
                    </a:cubicBezTo>
                    <a:cubicBezTo>
                      <a:pt x="8573" y="8940"/>
                      <a:pt x="9849" y="6447"/>
                      <a:pt x="9454" y="3894"/>
                    </a:cubicBezTo>
                    <a:cubicBezTo>
                      <a:pt x="9072" y="1628"/>
                      <a:pt x="7120" y="0"/>
                      <a:pt x="4921" y="0"/>
                    </a:cubicBezTo>
                    <a:close/>
                  </a:path>
                </a:pathLst>
              </a:custGeom>
              <a:solidFill>
                <a:srgbClr val="805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5932664" y="3632502"/>
                <a:ext cx="234882" cy="18528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159" extrusionOk="0">
                    <a:moveTo>
                      <a:pt x="61" y="973"/>
                    </a:moveTo>
                    <a:cubicBezTo>
                      <a:pt x="1" y="1551"/>
                      <a:pt x="578" y="2037"/>
                      <a:pt x="1308" y="2098"/>
                    </a:cubicBezTo>
                    <a:cubicBezTo>
                      <a:pt x="2037" y="2159"/>
                      <a:pt x="2645" y="1733"/>
                      <a:pt x="2706" y="1155"/>
                    </a:cubicBezTo>
                    <a:cubicBezTo>
                      <a:pt x="2736" y="608"/>
                      <a:pt x="2189" y="92"/>
                      <a:pt x="1460" y="31"/>
                    </a:cubicBezTo>
                    <a:cubicBezTo>
                      <a:pt x="730" y="0"/>
                      <a:pt x="92" y="396"/>
                      <a:pt x="61" y="973"/>
                    </a:cubicBezTo>
                    <a:close/>
                  </a:path>
                </a:pathLst>
              </a:custGeom>
              <a:solidFill>
                <a:srgbClr val="8C4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292671" y="3598604"/>
                <a:ext cx="242692" cy="200899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341" extrusionOk="0">
                    <a:moveTo>
                      <a:pt x="122" y="1459"/>
                    </a:moveTo>
                    <a:cubicBezTo>
                      <a:pt x="243" y="2006"/>
                      <a:pt x="912" y="2341"/>
                      <a:pt x="1642" y="2158"/>
                    </a:cubicBezTo>
                    <a:cubicBezTo>
                      <a:pt x="2341" y="2006"/>
                      <a:pt x="2827" y="1429"/>
                      <a:pt x="2706" y="882"/>
                    </a:cubicBezTo>
                    <a:cubicBezTo>
                      <a:pt x="2584" y="335"/>
                      <a:pt x="1885" y="0"/>
                      <a:pt x="1186" y="152"/>
                    </a:cubicBezTo>
                    <a:cubicBezTo>
                      <a:pt x="456" y="304"/>
                      <a:pt x="0" y="912"/>
                      <a:pt x="122" y="1459"/>
                    </a:cubicBezTo>
                    <a:close/>
                  </a:path>
                </a:pathLst>
              </a:custGeom>
              <a:solidFill>
                <a:srgbClr val="8C4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5791836" y="3050051"/>
                <a:ext cx="844358" cy="467276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5445" extrusionOk="0">
                    <a:moveTo>
                      <a:pt x="5019" y="1"/>
                    </a:moveTo>
                    <a:cubicBezTo>
                      <a:pt x="3482" y="1"/>
                      <a:pt x="1782" y="860"/>
                      <a:pt x="973" y="1620"/>
                    </a:cubicBezTo>
                    <a:cubicBezTo>
                      <a:pt x="0" y="2562"/>
                      <a:pt x="456" y="5389"/>
                      <a:pt x="456" y="5389"/>
                    </a:cubicBezTo>
                    <a:cubicBezTo>
                      <a:pt x="559" y="5428"/>
                      <a:pt x="658" y="5445"/>
                      <a:pt x="753" y="5445"/>
                    </a:cubicBezTo>
                    <a:cubicBezTo>
                      <a:pt x="1562" y="5445"/>
                      <a:pt x="2098" y="4204"/>
                      <a:pt x="2098" y="4204"/>
                    </a:cubicBezTo>
                    <a:cubicBezTo>
                      <a:pt x="2098" y="4204"/>
                      <a:pt x="2189" y="4751"/>
                      <a:pt x="2827" y="4751"/>
                    </a:cubicBezTo>
                    <a:cubicBezTo>
                      <a:pt x="3496" y="4751"/>
                      <a:pt x="3861" y="3778"/>
                      <a:pt x="3861" y="3778"/>
                    </a:cubicBezTo>
                    <a:cubicBezTo>
                      <a:pt x="3861" y="3778"/>
                      <a:pt x="4029" y="4355"/>
                      <a:pt x="4664" y="4355"/>
                    </a:cubicBezTo>
                    <a:cubicBezTo>
                      <a:pt x="4743" y="4355"/>
                      <a:pt x="4830" y="4346"/>
                      <a:pt x="4924" y="4325"/>
                    </a:cubicBezTo>
                    <a:cubicBezTo>
                      <a:pt x="5745" y="4143"/>
                      <a:pt x="6839" y="1985"/>
                      <a:pt x="6839" y="1985"/>
                    </a:cubicBezTo>
                    <a:cubicBezTo>
                      <a:pt x="7637" y="4517"/>
                      <a:pt x="8868" y="4807"/>
                      <a:pt x="9389" y="4807"/>
                    </a:cubicBezTo>
                    <a:cubicBezTo>
                      <a:pt x="9544" y="4807"/>
                      <a:pt x="9636" y="4781"/>
                      <a:pt x="9636" y="4781"/>
                    </a:cubicBezTo>
                    <a:cubicBezTo>
                      <a:pt x="9636" y="4781"/>
                      <a:pt x="9650" y="4794"/>
                      <a:pt x="9669" y="4794"/>
                    </a:cubicBezTo>
                    <a:cubicBezTo>
                      <a:pt x="9732" y="4794"/>
                      <a:pt x="9839" y="4651"/>
                      <a:pt x="9605" y="3414"/>
                    </a:cubicBezTo>
                    <a:cubicBezTo>
                      <a:pt x="9332" y="1803"/>
                      <a:pt x="7812" y="739"/>
                      <a:pt x="6079" y="161"/>
                    </a:cubicBezTo>
                    <a:cubicBezTo>
                      <a:pt x="5745" y="50"/>
                      <a:pt x="5387" y="1"/>
                      <a:pt x="5019" y="1"/>
                    </a:cubicBezTo>
                    <a:close/>
                  </a:path>
                </a:pathLst>
              </a:custGeom>
              <a:solidFill>
                <a:srgbClr val="46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7135235" y="4767454"/>
                <a:ext cx="83500" cy="7294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50" extrusionOk="0">
                    <a:moveTo>
                      <a:pt x="621" y="1"/>
                    </a:moveTo>
                    <a:cubicBezTo>
                      <a:pt x="397" y="1"/>
                      <a:pt x="175" y="66"/>
                      <a:pt x="0" y="241"/>
                    </a:cubicBezTo>
                    <a:cubicBezTo>
                      <a:pt x="259" y="742"/>
                      <a:pt x="538" y="850"/>
                      <a:pt x="731" y="850"/>
                    </a:cubicBezTo>
                    <a:cubicBezTo>
                      <a:pt x="877" y="850"/>
                      <a:pt x="973" y="788"/>
                      <a:pt x="973" y="788"/>
                    </a:cubicBezTo>
                    <a:cubicBezTo>
                      <a:pt x="973" y="484"/>
                      <a:pt x="973" y="332"/>
                      <a:pt x="882" y="28"/>
                    </a:cubicBezTo>
                    <a:cubicBezTo>
                      <a:pt x="796" y="11"/>
                      <a:pt x="709" y="1"/>
                      <a:pt x="6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7012601" y="4540292"/>
                <a:ext cx="198324" cy="24784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888" extrusionOk="0">
                    <a:moveTo>
                      <a:pt x="1490" y="0"/>
                    </a:moveTo>
                    <a:lnTo>
                      <a:pt x="517" y="274"/>
                    </a:lnTo>
                    <a:cubicBezTo>
                      <a:pt x="152" y="365"/>
                      <a:pt x="1" y="821"/>
                      <a:pt x="274" y="1125"/>
                    </a:cubicBezTo>
                    <a:cubicBezTo>
                      <a:pt x="426" y="1307"/>
                      <a:pt x="578" y="1368"/>
                      <a:pt x="669" y="1368"/>
                    </a:cubicBezTo>
                    <a:cubicBezTo>
                      <a:pt x="487" y="1398"/>
                      <a:pt x="183" y="1702"/>
                      <a:pt x="274" y="2128"/>
                    </a:cubicBezTo>
                    <a:cubicBezTo>
                      <a:pt x="373" y="2556"/>
                      <a:pt x="659" y="2654"/>
                      <a:pt x="900" y="2654"/>
                    </a:cubicBezTo>
                    <a:cubicBezTo>
                      <a:pt x="1105" y="2654"/>
                      <a:pt x="1277" y="2584"/>
                      <a:pt x="1277" y="2584"/>
                    </a:cubicBezTo>
                    <a:cubicBezTo>
                      <a:pt x="1308" y="2705"/>
                      <a:pt x="1308" y="2705"/>
                      <a:pt x="1399" y="2888"/>
                    </a:cubicBezTo>
                    <a:cubicBezTo>
                      <a:pt x="1606" y="2727"/>
                      <a:pt x="1831" y="2653"/>
                      <a:pt x="2073" y="2653"/>
                    </a:cubicBezTo>
                    <a:cubicBezTo>
                      <a:pt x="2150" y="2653"/>
                      <a:pt x="2229" y="2660"/>
                      <a:pt x="2311" y="2675"/>
                    </a:cubicBezTo>
                    <a:cubicBezTo>
                      <a:pt x="2007" y="1186"/>
                      <a:pt x="1490" y="0"/>
                      <a:pt x="1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7140384" y="4532397"/>
                <a:ext cx="96631" cy="3013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511" extrusionOk="0">
                    <a:moveTo>
                      <a:pt x="214" y="1"/>
                    </a:moveTo>
                    <a:lnTo>
                      <a:pt x="1" y="62"/>
                    </a:lnTo>
                    <a:cubicBezTo>
                      <a:pt x="1" y="62"/>
                      <a:pt x="670" y="1733"/>
                      <a:pt x="882" y="3496"/>
                    </a:cubicBezTo>
                    <a:cubicBezTo>
                      <a:pt x="887" y="3507"/>
                      <a:pt x="898" y="3511"/>
                      <a:pt x="911" y="3511"/>
                    </a:cubicBezTo>
                    <a:cubicBezTo>
                      <a:pt x="978" y="3511"/>
                      <a:pt x="1126" y="3405"/>
                      <a:pt x="1126" y="3405"/>
                    </a:cubicBezTo>
                    <a:cubicBezTo>
                      <a:pt x="1095" y="1885"/>
                      <a:pt x="21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50"/>
            <p:cNvGrpSpPr/>
            <p:nvPr/>
          </p:nvGrpSpPr>
          <p:grpSpPr>
            <a:xfrm>
              <a:off x="6884344" y="3654925"/>
              <a:ext cx="310547" cy="222055"/>
              <a:chOff x="2125700" y="1223775"/>
              <a:chExt cx="178650" cy="127750"/>
            </a:xfrm>
          </p:grpSpPr>
          <p:sp>
            <p:nvSpPr>
              <p:cNvPr id="1500" name="Google Shape;1500;p50"/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50"/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50"/>
              <p:cNvSpPr/>
              <p:nvPr/>
            </p:nvSpPr>
            <p:spPr>
              <a:xfrm>
                <a:off x="2125700" y="1232575"/>
                <a:ext cx="449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54" extrusionOk="0">
                    <a:moveTo>
                      <a:pt x="326" y="0"/>
                    </a:moveTo>
                    <a:cubicBezTo>
                      <a:pt x="132" y="0"/>
                      <a:pt x="1" y="296"/>
                      <a:pt x="207" y="384"/>
                    </a:cubicBezTo>
                    <a:cubicBezTo>
                      <a:pt x="607" y="551"/>
                      <a:pt x="1007" y="751"/>
                      <a:pt x="1441" y="851"/>
                    </a:cubicBezTo>
                    <a:cubicBezTo>
                      <a:pt x="1452" y="852"/>
                      <a:pt x="1462" y="853"/>
                      <a:pt x="1472" y="853"/>
                    </a:cubicBezTo>
                    <a:cubicBezTo>
                      <a:pt x="1715" y="853"/>
                      <a:pt x="1797" y="483"/>
                      <a:pt x="1541" y="451"/>
                    </a:cubicBezTo>
                    <a:cubicBezTo>
                      <a:pt x="1141" y="351"/>
                      <a:pt x="774" y="184"/>
                      <a:pt x="407" y="17"/>
                    </a:cubicBezTo>
                    <a:cubicBezTo>
                      <a:pt x="379" y="5"/>
                      <a:pt x="352" y="0"/>
                      <a:pt x="3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50"/>
            <p:cNvGrpSpPr/>
            <p:nvPr/>
          </p:nvGrpSpPr>
          <p:grpSpPr>
            <a:xfrm flipH="1">
              <a:off x="7303119" y="3654925"/>
              <a:ext cx="310547" cy="222055"/>
              <a:chOff x="2125700" y="1223775"/>
              <a:chExt cx="178650" cy="127750"/>
            </a:xfrm>
          </p:grpSpPr>
          <p:sp>
            <p:nvSpPr>
              <p:cNvPr id="1504" name="Google Shape;1504;p50"/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2125700" y="1232575"/>
                <a:ext cx="449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54" extrusionOk="0">
                    <a:moveTo>
                      <a:pt x="326" y="0"/>
                    </a:moveTo>
                    <a:cubicBezTo>
                      <a:pt x="132" y="0"/>
                      <a:pt x="1" y="296"/>
                      <a:pt x="207" y="384"/>
                    </a:cubicBezTo>
                    <a:cubicBezTo>
                      <a:pt x="607" y="551"/>
                      <a:pt x="1007" y="751"/>
                      <a:pt x="1441" y="851"/>
                    </a:cubicBezTo>
                    <a:cubicBezTo>
                      <a:pt x="1452" y="852"/>
                      <a:pt x="1462" y="853"/>
                      <a:pt x="1472" y="853"/>
                    </a:cubicBezTo>
                    <a:cubicBezTo>
                      <a:pt x="1715" y="853"/>
                      <a:pt x="1797" y="483"/>
                      <a:pt x="1541" y="451"/>
                    </a:cubicBezTo>
                    <a:cubicBezTo>
                      <a:pt x="1141" y="351"/>
                      <a:pt x="774" y="184"/>
                      <a:pt x="407" y="17"/>
                    </a:cubicBezTo>
                    <a:cubicBezTo>
                      <a:pt x="379" y="5"/>
                      <a:pt x="352" y="0"/>
                      <a:pt x="3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50"/>
            <p:cNvGrpSpPr/>
            <p:nvPr/>
          </p:nvGrpSpPr>
          <p:grpSpPr>
            <a:xfrm rot="-245385" flipH="1">
              <a:off x="7126658" y="3833010"/>
              <a:ext cx="256714" cy="282114"/>
              <a:chOff x="2310150" y="1316375"/>
              <a:chExt cx="130125" cy="143000"/>
            </a:xfrm>
          </p:grpSpPr>
          <p:sp>
            <p:nvSpPr>
              <p:cNvPr id="1508" name="Google Shape;1508;p50"/>
              <p:cNvSpPr/>
              <p:nvPr/>
            </p:nvSpPr>
            <p:spPr>
              <a:xfrm>
                <a:off x="2310150" y="1378925"/>
                <a:ext cx="130125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3218" extrusionOk="0">
                    <a:moveTo>
                      <a:pt x="5204" y="1"/>
                    </a:moveTo>
                    <a:lnTo>
                      <a:pt x="5204" y="1"/>
                    </a:lnTo>
                    <a:cubicBezTo>
                      <a:pt x="3970" y="167"/>
                      <a:pt x="568" y="234"/>
                      <a:pt x="1" y="334"/>
                    </a:cubicBezTo>
                    <a:cubicBezTo>
                      <a:pt x="351" y="2348"/>
                      <a:pt x="1442" y="3217"/>
                      <a:pt x="2534" y="3217"/>
                    </a:cubicBezTo>
                    <a:cubicBezTo>
                      <a:pt x="3831" y="3217"/>
                      <a:pt x="5132" y="1992"/>
                      <a:pt x="5204" y="1"/>
                    </a:cubicBezTo>
                    <a:close/>
                  </a:path>
                </a:pathLst>
              </a:custGeom>
              <a:solidFill>
                <a:srgbClr val="57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2338500" y="1316375"/>
                <a:ext cx="7342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635" extrusionOk="0">
                    <a:moveTo>
                      <a:pt x="1435" y="1"/>
                    </a:moveTo>
                    <a:cubicBezTo>
                      <a:pt x="1035" y="1"/>
                      <a:pt x="568" y="68"/>
                      <a:pt x="301" y="401"/>
                    </a:cubicBezTo>
                    <a:cubicBezTo>
                      <a:pt x="1" y="801"/>
                      <a:pt x="368" y="1268"/>
                      <a:pt x="668" y="1535"/>
                    </a:cubicBezTo>
                    <a:cubicBezTo>
                      <a:pt x="709" y="1570"/>
                      <a:pt x="755" y="1584"/>
                      <a:pt x="799" y="1584"/>
                    </a:cubicBezTo>
                    <a:cubicBezTo>
                      <a:pt x="970" y="1584"/>
                      <a:pt x="1127" y="1368"/>
                      <a:pt x="968" y="1235"/>
                    </a:cubicBezTo>
                    <a:cubicBezTo>
                      <a:pt x="835" y="1135"/>
                      <a:pt x="701" y="1002"/>
                      <a:pt x="635" y="835"/>
                    </a:cubicBezTo>
                    <a:cubicBezTo>
                      <a:pt x="601" y="735"/>
                      <a:pt x="601" y="668"/>
                      <a:pt x="668" y="601"/>
                    </a:cubicBezTo>
                    <a:cubicBezTo>
                      <a:pt x="835" y="435"/>
                      <a:pt x="1202" y="401"/>
                      <a:pt x="1435" y="401"/>
                    </a:cubicBezTo>
                    <a:cubicBezTo>
                      <a:pt x="1702" y="435"/>
                      <a:pt x="2036" y="468"/>
                      <a:pt x="2269" y="635"/>
                    </a:cubicBezTo>
                    <a:cubicBezTo>
                      <a:pt x="2503" y="835"/>
                      <a:pt x="2336" y="1068"/>
                      <a:pt x="2169" y="1268"/>
                    </a:cubicBezTo>
                    <a:cubicBezTo>
                      <a:pt x="2041" y="1422"/>
                      <a:pt x="2188" y="1635"/>
                      <a:pt x="2339" y="1635"/>
                    </a:cubicBezTo>
                    <a:cubicBezTo>
                      <a:pt x="2385" y="1635"/>
                      <a:pt x="2430" y="1615"/>
                      <a:pt x="2469" y="1569"/>
                    </a:cubicBezTo>
                    <a:cubicBezTo>
                      <a:pt x="2769" y="1235"/>
                      <a:pt x="2936" y="801"/>
                      <a:pt x="2603" y="401"/>
                    </a:cubicBezTo>
                    <a:cubicBezTo>
                      <a:pt x="2336" y="101"/>
                      <a:pt x="1835" y="1"/>
                      <a:pt x="1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2329325" y="1414125"/>
                <a:ext cx="90100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92" extrusionOk="0">
                    <a:moveTo>
                      <a:pt x="1544" y="1"/>
                    </a:moveTo>
                    <a:cubicBezTo>
                      <a:pt x="935" y="1"/>
                      <a:pt x="358" y="221"/>
                      <a:pt x="1" y="728"/>
                    </a:cubicBezTo>
                    <a:cubicBezTo>
                      <a:pt x="1" y="794"/>
                      <a:pt x="1" y="828"/>
                      <a:pt x="34" y="861"/>
                    </a:cubicBezTo>
                    <a:cubicBezTo>
                      <a:pt x="524" y="1498"/>
                      <a:pt x="1158" y="1791"/>
                      <a:pt x="1792" y="1791"/>
                    </a:cubicBezTo>
                    <a:cubicBezTo>
                      <a:pt x="2451" y="1791"/>
                      <a:pt x="3110" y="1473"/>
                      <a:pt x="3603" y="894"/>
                    </a:cubicBezTo>
                    <a:cubicBezTo>
                      <a:pt x="3105" y="340"/>
                      <a:pt x="2299" y="1"/>
                      <a:pt x="1544" y="1"/>
                    </a:cubicBezTo>
                    <a:close/>
                  </a:path>
                </a:pathLst>
              </a:custGeom>
              <a:solidFill>
                <a:srgbClr val="78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1" name="Google Shape;1511;p50"/>
          <p:cNvGrpSpPr/>
          <p:nvPr/>
        </p:nvGrpSpPr>
        <p:grpSpPr>
          <a:xfrm>
            <a:off x="3950153" y="2814423"/>
            <a:ext cx="1441937" cy="3117507"/>
            <a:chOff x="4589934" y="2940339"/>
            <a:chExt cx="1117694" cy="2416484"/>
          </a:xfrm>
        </p:grpSpPr>
        <p:grpSp>
          <p:nvGrpSpPr>
            <p:cNvPr id="1512" name="Google Shape;1512;p50"/>
            <p:cNvGrpSpPr/>
            <p:nvPr/>
          </p:nvGrpSpPr>
          <p:grpSpPr>
            <a:xfrm>
              <a:off x="4589934" y="2940339"/>
              <a:ext cx="1117694" cy="2416484"/>
              <a:chOff x="2845300" y="2897350"/>
              <a:chExt cx="568425" cy="1228950"/>
            </a:xfrm>
          </p:grpSpPr>
          <p:sp>
            <p:nvSpPr>
              <p:cNvPr id="1513" name="Google Shape;1513;p50"/>
              <p:cNvSpPr/>
              <p:nvPr/>
            </p:nvSpPr>
            <p:spPr>
              <a:xfrm>
                <a:off x="2845300" y="2897350"/>
                <a:ext cx="568425" cy="607100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24284" extrusionOk="0">
                    <a:moveTo>
                      <a:pt x="13090" y="0"/>
                    </a:moveTo>
                    <a:cubicBezTo>
                      <a:pt x="10867" y="0"/>
                      <a:pt x="8826" y="599"/>
                      <a:pt x="7782" y="1567"/>
                    </a:cubicBezTo>
                    <a:cubicBezTo>
                      <a:pt x="6536" y="1840"/>
                      <a:pt x="2280" y="2965"/>
                      <a:pt x="1642" y="5974"/>
                    </a:cubicBezTo>
                    <a:cubicBezTo>
                      <a:pt x="1247" y="7676"/>
                      <a:pt x="1916" y="8740"/>
                      <a:pt x="1703" y="10959"/>
                    </a:cubicBezTo>
                    <a:cubicBezTo>
                      <a:pt x="1612" y="11810"/>
                      <a:pt x="548" y="12752"/>
                      <a:pt x="487" y="13634"/>
                    </a:cubicBezTo>
                    <a:cubicBezTo>
                      <a:pt x="365" y="14758"/>
                      <a:pt x="1216" y="15822"/>
                      <a:pt x="1125" y="16886"/>
                    </a:cubicBezTo>
                    <a:cubicBezTo>
                      <a:pt x="1065" y="17737"/>
                      <a:pt x="153" y="19348"/>
                      <a:pt x="122" y="20078"/>
                    </a:cubicBezTo>
                    <a:cubicBezTo>
                      <a:pt x="1" y="21780"/>
                      <a:pt x="609" y="22479"/>
                      <a:pt x="882" y="22965"/>
                    </a:cubicBezTo>
                    <a:cubicBezTo>
                      <a:pt x="882" y="22965"/>
                      <a:pt x="1308" y="23026"/>
                      <a:pt x="2007" y="23117"/>
                    </a:cubicBezTo>
                    <a:cubicBezTo>
                      <a:pt x="2157" y="23117"/>
                      <a:pt x="2367" y="21810"/>
                      <a:pt x="2577" y="21810"/>
                    </a:cubicBezTo>
                    <a:cubicBezTo>
                      <a:pt x="2580" y="21810"/>
                      <a:pt x="2582" y="21810"/>
                      <a:pt x="2584" y="21810"/>
                    </a:cubicBezTo>
                    <a:cubicBezTo>
                      <a:pt x="2797" y="21840"/>
                      <a:pt x="3010" y="23239"/>
                      <a:pt x="3283" y="23269"/>
                    </a:cubicBezTo>
                    <a:cubicBezTo>
                      <a:pt x="4746" y="23432"/>
                      <a:pt x="6705" y="23594"/>
                      <a:pt x="8551" y="23594"/>
                    </a:cubicBezTo>
                    <a:cubicBezTo>
                      <a:pt x="9122" y="23594"/>
                      <a:pt x="9682" y="23579"/>
                      <a:pt x="10214" y="23543"/>
                    </a:cubicBezTo>
                    <a:cubicBezTo>
                      <a:pt x="10244" y="23573"/>
                      <a:pt x="10244" y="23603"/>
                      <a:pt x="10244" y="23603"/>
                    </a:cubicBezTo>
                    <a:cubicBezTo>
                      <a:pt x="11973" y="24142"/>
                      <a:pt x="14631" y="24283"/>
                      <a:pt x="16956" y="24283"/>
                    </a:cubicBezTo>
                    <a:cubicBezTo>
                      <a:pt x="17778" y="24283"/>
                      <a:pt x="18558" y="24266"/>
                      <a:pt x="19241" y="24242"/>
                    </a:cubicBezTo>
                    <a:cubicBezTo>
                      <a:pt x="19484" y="24211"/>
                      <a:pt x="19788" y="22844"/>
                      <a:pt x="20031" y="22813"/>
                    </a:cubicBezTo>
                    <a:cubicBezTo>
                      <a:pt x="20244" y="22813"/>
                      <a:pt x="20366" y="24181"/>
                      <a:pt x="20518" y="24181"/>
                    </a:cubicBezTo>
                    <a:cubicBezTo>
                      <a:pt x="21217" y="24120"/>
                      <a:pt x="21642" y="24090"/>
                      <a:pt x="21642" y="24090"/>
                    </a:cubicBezTo>
                    <a:cubicBezTo>
                      <a:pt x="21946" y="23634"/>
                      <a:pt x="22615" y="22965"/>
                      <a:pt x="22615" y="21263"/>
                    </a:cubicBezTo>
                    <a:cubicBezTo>
                      <a:pt x="22615" y="20533"/>
                      <a:pt x="21825" y="18862"/>
                      <a:pt x="21825" y="18041"/>
                    </a:cubicBezTo>
                    <a:cubicBezTo>
                      <a:pt x="21794" y="16947"/>
                      <a:pt x="22737" y="15944"/>
                      <a:pt x="22706" y="14819"/>
                    </a:cubicBezTo>
                    <a:cubicBezTo>
                      <a:pt x="22676" y="13907"/>
                      <a:pt x="21703" y="12904"/>
                      <a:pt x="21673" y="12053"/>
                    </a:cubicBezTo>
                    <a:cubicBezTo>
                      <a:pt x="21642" y="9834"/>
                      <a:pt x="22250" y="8831"/>
                      <a:pt x="22098" y="7099"/>
                    </a:cubicBezTo>
                    <a:cubicBezTo>
                      <a:pt x="21649" y="1926"/>
                      <a:pt x="17077" y="0"/>
                      <a:pt x="130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0"/>
              <p:cNvSpPr/>
              <p:nvPr/>
            </p:nvSpPr>
            <p:spPr>
              <a:xfrm>
                <a:off x="2995000" y="2899250"/>
                <a:ext cx="509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46" extrusionOk="0">
                    <a:moveTo>
                      <a:pt x="1383" y="0"/>
                    </a:moveTo>
                    <a:cubicBezTo>
                      <a:pt x="1337" y="0"/>
                      <a:pt x="1290" y="10"/>
                      <a:pt x="1247" y="32"/>
                    </a:cubicBezTo>
                    <a:cubicBezTo>
                      <a:pt x="1095" y="123"/>
                      <a:pt x="1095" y="336"/>
                      <a:pt x="1095" y="518"/>
                    </a:cubicBezTo>
                    <a:cubicBezTo>
                      <a:pt x="1156" y="1065"/>
                      <a:pt x="1216" y="1612"/>
                      <a:pt x="1247" y="2159"/>
                    </a:cubicBezTo>
                    <a:cubicBezTo>
                      <a:pt x="1064" y="1673"/>
                      <a:pt x="852" y="1217"/>
                      <a:pt x="639" y="761"/>
                    </a:cubicBezTo>
                    <a:cubicBezTo>
                      <a:pt x="554" y="591"/>
                      <a:pt x="442" y="393"/>
                      <a:pt x="279" y="393"/>
                    </a:cubicBezTo>
                    <a:cubicBezTo>
                      <a:pt x="267" y="393"/>
                      <a:pt x="256" y="394"/>
                      <a:pt x="244" y="396"/>
                    </a:cubicBezTo>
                    <a:cubicBezTo>
                      <a:pt x="31" y="427"/>
                      <a:pt x="1" y="731"/>
                      <a:pt x="31" y="913"/>
                    </a:cubicBezTo>
                    <a:cubicBezTo>
                      <a:pt x="183" y="1612"/>
                      <a:pt x="609" y="2251"/>
                      <a:pt x="1186" y="2646"/>
                    </a:cubicBezTo>
                    <a:lnTo>
                      <a:pt x="1764" y="2311"/>
                    </a:lnTo>
                    <a:cubicBezTo>
                      <a:pt x="2007" y="1703"/>
                      <a:pt x="2037" y="1035"/>
                      <a:pt x="1794" y="427"/>
                    </a:cubicBezTo>
                    <a:cubicBezTo>
                      <a:pt x="1764" y="305"/>
                      <a:pt x="1703" y="184"/>
                      <a:pt x="1612" y="92"/>
                    </a:cubicBezTo>
                    <a:cubicBezTo>
                      <a:pt x="1553" y="34"/>
                      <a:pt x="1468" y="0"/>
                      <a:pt x="13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0"/>
              <p:cNvSpPr/>
              <p:nvPr/>
            </p:nvSpPr>
            <p:spPr>
              <a:xfrm>
                <a:off x="2918250" y="3301925"/>
                <a:ext cx="422500" cy="450775"/>
              </a:xfrm>
              <a:custGeom>
                <a:avLst/>
                <a:gdLst/>
                <a:ahLst/>
                <a:cxnLst/>
                <a:rect l="l" t="t" r="r" b="b"/>
                <a:pathLst>
                  <a:path w="16900" h="18031" extrusionOk="0">
                    <a:moveTo>
                      <a:pt x="4070" y="1"/>
                    </a:moveTo>
                    <a:cubicBezTo>
                      <a:pt x="2874" y="1"/>
                      <a:pt x="1819" y="832"/>
                      <a:pt x="1672" y="1919"/>
                    </a:cubicBezTo>
                    <a:lnTo>
                      <a:pt x="183" y="14776"/>
                    </a:lnTo>
                    <a:cubicBezTo>
                      <a:pt x="1" y="16266"/>
                      <a:pt x="1064" y="17573"/>
                      <a:pt x="2584" y="17633"/>
                    </a:cubicBezTo>
                    <a:lnTo>
                      <a:pt x="14226" y="18028"/>
                    </a:lnTo>
                    <a:cubicBezTo>
                      <a:pt x="14262" y="18030"/>
                      <a:pt x="14299" y="18031"/>
                      <a:pt x="14335" y="18031"/>
                    </a:cubicBezTo>
                    <a:cubicBezTo>
                      <a:pt x="15800" y="18031"/>
                      <a:pt x="16899" y="16837"/>
                      <a:pt x="16840" y="15354"/>
                    </a:cubicBezTo>
                    <a:lnTo>
                      <a:pt x="16232" y="2436"/>
                    </a:lnTo>
                    <a:cubicBezTo>
                      <a:pt x="16202" y="1311"/>
                      <a:pt x="15138" y="369"/>
                      <a:pt x="13861" y="338"/>
                    </a:cubicBezTo>
                    <a:lnTo>
                      <a:pt x="4195" y="4"/>
                    </a:lnTo>
                    <a:cubicBezTo>
                      <a:pt x="4153" y="2"/>
                      <a:pt x="4111" y="1"/>
                      <a:pt x="4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0"/>
              <p:cNvSpPr/>
              <p:nvPr/>
            </p:nvSpPr>
            <p:spPr>
              <a:xfrm>
                <a:off x="2929650" y="3314150"/>
                <a:ext cx="399700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17056" extrusionOk="0">
                    <a:moveTo>
                      <a:pt x="3945" y="0"/>
                    </a:moveTo>
                    <a:cubicBezTo>
                      <a:pt x="2758" y="0"/>
                      <a:pt x="1731" y="781"/>
                      <a:pt x="1612" y="1825"/>
                    </a:cubicBezTo>
                    <a:lnTo>
                      <a:pt x="183" y="13953"/>
                    </a:lnTo>
                    <a:cubicBezTo>
                      <a:pt x="1" y="15381"/>
                      <a:pt x="1034" y="16628"/>
                      <a:pt x="2493" y="16658"/>
                    </a:cubicBezTo>
                    <a:lnTo>
                      <a:pt x="13466" y="17053"/>
                    </a:lnTo>
                    <a:cubicBezTo>
                      <a:pt x="13502" y="17055"/>
                      <a:pt x="13538" y="17055"/>
                      <a:pt x="13573" y="17055"/>
                    </a:cubicBezTo>
                    <a:cubicBezTo>
                      <a:pt x="14949" y="17055"/>
                      <a:pt x="15987" y="15923"/>
                      <a:pt x="15928" y="14530"/>
                    </a:cubicBezTo>
                    <a:lnTo>
                      <a:pt x="15381" y="2311"/>
                    </a:lnTo>
                    <a:cubicBezTo>
                      <a:pt x="15320" y="1247"/>
                      <a:pt x="14317" y="366"/>
                      <a:pt x="13132" y="336"/>
                    </a:cubicBezTo>
                    <a:lnTo>
                      <a:pt x="4013" y="1"/>
                    </a:lnTo>
                    <a:cubicBezTo>
                      <a:pt x="3990" y="1"/>
                      <a:pt x="3968" y="0"/>
                      <a:pt x="3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0"/>
              <p:cNvSpPr/>
              <p:nvPr/>
            </p:nvSpPr>
            <p:spPr>
              <a:xfrm>
                <a:off x="2962325" y="3652400"/>
                <a:ext cx="366300" cy="409450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6378" extrusionOk="0">
                    <a:moveTo>
                      <a:pt x="6831" y="0"/>
                    </a:moveTo>
                    <a:cubicBezTo>
                      <a:pt x="4086" y="0"/>
                      <a:pt x="1368" y="671"/>
                      <a:pt x="730" y="2034"/>
                    </a:cubicBezTo>
                    <a:cubicBezTo>
                      <a:pt x="305" y="2946"/>
                      <a:pt x="1" y="15073"/>
                      <a:pt x="1" y="15073"/>
                    </a:cubicBezTo>
                    <a:cubicBezTo>
                      <a:pt x="1061" y="15849"/>
                      <a:pt x="1982" y="16039"/>
                      <a:pt x="2620" y="16039"/>
                    </a:cubicBezTo>
                    <a:cubicBezTo>
                      <a:pt x="3208" y="16039"/>
                      <a:pt x="3557" y="15878"/>
                      <a:pt x="3557" y="15864"/>
                    </a:cubicBezTo>
                    <a:lnTo>
                      <a:pt x="5776" y="7535"/>
                    </a:lnTo>
                    <a:lnTo>
                      <a:pt x="8299" y="7049"/>
                    </a:lnTo>
                    <a:lnTo>
                      <a:pt x="11004" y="16289"/>
                    </a:lnTo>
                    <a:cubicBezTo>
                      <a:pt x="11316" y="16352"/>
                      <a:pt x="11629" y="16378"/>
                      <a:pt x="11933" y="16378"/>
                    </a:cubicBezTo>
                    <a:cubicBezTo>
                      <a:pt x="13399" y="16378"/>
                      <a:pt x="14651" y="15773"/>
                      <a:pt x="14651" y="15773"/>
                    </a:cubicBezTo>
                    <a:cubicBezTo>
                      <a:pt x="14651" y="15773"/>
                      <a:pt x="13983" y="5529"/>
                      <a:pt x="13253" y="2399"/>
                    </a:cubicBezTo>
                    <a:cubicBezTo>
                      <a:pt x="12887" y="808"/>
                      <a:pt x="9843" y="0"/>
                      <a:pt x="6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0"/>
              <p:cNvSpPr/>
              <p:nvPr/>
            </p:nvSpPr>
            <p:spPr>
              <a:xfrm>
                <a:off x="2934200" y="3323525"/>
                <a:ext cx="401250" cy="417825"/>
              </a:xfrm>
              <a:custGeom>
                <a:avLst/>
                <a:gdLst/>
                <a:ahLst/>
                <a:cxnLst/>
                <a:rect l="l" t="t" r="r" b="b"/>
                <a:pathLst>
                  <a:path w="16050" h="16713" extrusionOk="0">
                    <a:moveTo>
                      <a:pt x="4601" y="0"/>
                    </a:moveTo>
                    <a:cubicBezTo>
                      <a:pt x="4168" y="0"/>
                      <a:pt x="3776" y="107"/>
                      <a:pt x="3466" y="386"/>
                    </a:cubicBezTo>
                    <a:cubicBezTo>
                      <a:pt x="2797" y="964"/>
                      <a:pt x="1" y="14429"/>
                      <a:pt x="1338" y="15432"/>
                    </a:cubicBezTo>
                    <a:cubicBezTo>
                      <a:pt x="2402" y="16222"/>
                      <a:pt x="5047" y="16557"/>
                      <a:pt x="7813" y="16678"/>
                    </a:cubicBezTo>
                    <a:cubicBezTo>
                      <a:pt x="8463" y="16701"/>
                      <a:pt x="9070" y="16713"/>
                      <a:pt x="9633" y="16713"/>
                    </a:cubicBezTo>
                    <a:cubicBezTo>
                      <a:pt x="12096" y="16713"/>
                      <a:pt x="13736" y="16482"/>
                      <a:pt x="14652" y="15888"/>
                    </a:cubicBezTo>
                    <a:cubicBezTo>
                      <a:pt x="16050" y="14976"/>
                      <a:pt x="14105" y="1176"/>
                      <a:pt x="13405" y="629"/>
                    </a:cubicBezTo>
                    <a:cubicBezTo>
                      <a:pt x="13066" y="376"/>
                      <a:pt x="12660" y="282"/>
                      <a:pt x="12223" y="282"/>
                    </a:cubicBezTo>
                    <a:cubicBezTo>
                      <a:pt x="10981" y="282"/>
                      <a:pt x="9487" y="1048"/>
                      <a:pt x="8542" y="1116"/>
                    </a:cubicBezTo>
                    <a:cubicBezTo>
                      <a:pt x="7605" y="979"/>
                      <a:pt x="5913" y="0"/>
                      <a:pt x="46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0"/>
              <p:cNvSpPr/>
              <p:nvPr/>
            </p:nvSpPr>
            <p:spPr>
              <a:xfrm>
                <a:off x="3071000" y="3340525"/>
                <a:ext cx="14135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2749" extrusionOk="0">
                    <a:moveTo>
                      <a:pt x="2310" y="1"/>
                    </a:moveTo>
                    <a:cubicBezTo>
                      <a:pt x="1800" y="1"/>
                      <a:pt x="1249" y="26"/>
                      <a:pt x="669" y="101"/>
                    </a:cubicBezTo>
                    <a:cubicBezTo>
                      <a:pt x="31" y="192"/>
                      <a:pt x="31" y="679"/>
                      <a:pt x="31" y="679"/>
                    </a:cubicBezTo>
                    <a:cubicBezTo>
                      <a:pt x="0" y="1773"/>
                      <a:pt x="821" y="2685"/>
                      <a:pt x="1915" y="2715"/>
                    </a:cubicBezTo>
                    <a:lnTo>
                      <a:pt x="3222" y="2746"/>
                    </a:lnTo>
                    <a:cubicBezTo>
                      <a:pt x="3264" y="2748"/>
                      <a:pt x="3306" y="2749"/>
                      <a:pt x="3347" y="2749"/>
                    </a:cubicBezTo>
                    <a:cubicBezTo>
                      <a:pt x="4539" y="2749"/>
                      <a:pt x="5534" y="1913"/>
                      <a:pt x="5593" y="709"/>
                    </a:cubicBezTo>
                    <a:cubicBezTo>
                      <a:pt x="5593" y="709"/>
                      <a:pt x="5654" y="162"/>
                      <a:pt x="4985" y="132"/>
                    </a:cubicBezTo>
                    <a:cubicBezTo>
                      <a:pt x="4396" y="132"/>
                      <a:pt x="3457" y="1"/>
                      <a:pt x="2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3216900" y="3334375"/>
                <a:ext cx="163400" cy="1850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7400" extrusionOk="0">
                    <a:moveTo>
                      <a:pt x="1587" y="1"/>
                    </a:moveTo>
                    <a:cubicBezTo>
                      <a:pt x="679" y="1"/>
                      <a:pt x="146" y="750"/>
                      <a:pt x="61" y="1685"/>
                    </a:cubicBezTo>
                    <a:lnTo>
                      <a:pt x="31" y="1867"/>
                    </a:lnTo>
                    <a:cubicBezTo>
                      <a:pt x="0" y="2171"/>
                      <a:pt x="91" y="2445"/>
                      <a:pt x="213" y="2688"/>
                    </a:cubicBezTo>
                    <a:cubicBezTo>
                      <a:pt x="335" y="2901"/>
                      <a:pt x="486" y="3113"/>
                      <a:pt x="608" y="3356"/>
                    </a:cubicBezTo>
                    <a:cubicBezTo>
                      <a:pt x="882" y="3812"/>
                      <a:pt x="1155" y="4268"/>
                      <a:pt x="1398" y="4694"/>
                    </a:cubicBezTo>
                    <a:cubicBezTo>
                      <a:pt x="1642" y="5150"/>
                      <a:pt x="1854" y="5606"/>
                      <a:pt x="2067" y="6031"/>
                    </a:cubicBezTo>
                    <a:cubicBezTo>
                      <a:pt x="2158" y="6244"/>
                      <a:pt x="2219" y="6457"/>
                      <a:pt x="2310" y="6639"/>
                    </a:cubicBezTo>
                    <a:cubicBezTo>
                      <a:pt x="2310" y="6670"/>
                      <a:pt x="2341" y="6730"/>
                      <a:pt x="2341" y="6761"/>
                    </a:cubicBezTo>
                    <a:cubicBezTo>
                      <a:pt x="2356" y="6791"/>
                      <a:pt x="2371" y="6791"/>
                      <a:pt x="2382" y="6791"/>
                    </a:cubicBezTo>
                    <a:cubicBezTo>
                      <a:pt x="2394" y="6791"/>
                      <a:pt x="2401" y="6791"/>
                      <a:pt x="2401" y="6822"/>
                    </a:cubicBezTo>
                    <a:cubicBezTo>
                      <a:pt x="3769" y="7065"/>
                      <a:pt x="5137" y="7247"/>
                      <a:pt x="6505" y="7399"/>
                    </a:cubicBezTo>
                    <a:cubicBezTo>
                      <a:pt x="6505" y="7247"/>
                      <a:pt x="6535" y="7065"/>
                      <a:pt x="6535" y="6943"/>
                    </a:cubicBezTo>
                    <a:cubicBezTo>
                      <a:pt x="6535" y="6761"/>
                      <a:pt x="6505" y="6609"/>
                      <a:pt x="6474" y="6457"/>
                    </a:cubicBezTo>
                    <a:cubicBezTo>
                      <a:pt x="6444" y="6183"/>
                      <a:pt x="5867" y="3904"/>
                      <a:pt x="4347" y="1381"/>
                    </a:cubicBezTo>
                    <a:cubicBezTo>
                      <a:pt x="3556" y="317"/>
                      <a:pt x="1945" y="13"/>
                      <a:pt x="1794" y="13"/>
                    </a:cubicBezTo>
                    <a:cubicBezTo>
                      <a:pt x="1723" y="5"/>
                      <a:pt x="1654" y="1"/>
                      <a:pt x="15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3188025" y="3321350"/>
                <a:ext cx="129950" cy="328775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13151" extrusionOk="0">
                    <a:moveTo>
                      <a:pt x="1853" y="1"/>
                    </a:moveTo>
                    <a:cubicBezTo>
                      <a:pt x="1512" y="1"/>
                      <a:pt x="1204" y="90"/>
                      <a:pt x="1155" y="139"/>
                    </a:cubicBezTo>
                    <a:cubicBezTo>
                      <a:pt x="1003" y="260"/>
                      <a:pt x="851" y="412"/>
                      <a:pt x="760" y="534"/>
                    </a:cubicBezTo>
                    <a:cubicBezTo>
                      <a:pt x="608" y="838"/>
                      <a:pt x="456" y="1142"/>
                      <a:pt x="365" y="1446"/>
                    </a:cubicBezTo>
                    <a:cubicBezTo>
                      <a:pt x="152" y="2114"/>
                      <a:pt x="61" y="2753"/>
                      <a:pt x="31" y="3391"/>
                    </a:cubicBezTo>
                    <a:cubicBezTo>
                      <a:pt x="0" y="4060"/>
                      <a:pt x="31" y="4668"/>
                      <a:pt x="122" y="5306"/>
                    </a:cubicBezTo>
                    <a:cubicBezTo>
                      <a:pt x="152" y="5610"/>
                      <a:pt x="182" y="5914"/>
                      <a:pt x="243" y="6218"/>
                    </a:cubicBezTo>
                    <a:cubicBezTo>
                      <a:pt x="274" y="6370"/>
                      <a:pt x="304" y="6522"/>
                      <a:pt x="334" y="6674"/>
                    </a:cubicBezTo>
                    <a:lnTo>
                      <a:pt x="456" y="7130"/>
                    </a:lnTo>
                    <a:cubicBezTo>
                      <a:pt x="486" y="7221"/>
                      <a:pt x="486" y="7312"/>
                      <a:pt x="517" y="7373"/>
                    </a:cubicBezTo>
                    <a:lnTo>
                      <a:pt x="608" y="7616"/>
                    </a:lnTo>
                    <a:cubicBezTo>
                      <a:pt x="638" y="7768"/>
                      <a:pt x="699" y="7920"/>
                      <a:pt x="760" y="8072"/>
                    </a:cubicBezTo>
                    <a:cubicBezTo>
                      <a:pt x="882" y="8346"/>
                      <a:pt x="973" y="8650"/>
                      <a:pt x="1125" y="8923"/>
                    </a:cubicBezTo>
                    <a:cubicBezTo>
                      <a:pt x="1368" y="9501"/>
                      <a:pt x="1672" y="10017"/>
                      <a:pt x="2006" y="10504"/>
                    </a:cubicBezTo>
                    <a:cubicBezTo>
                      <a:pt x="2341" y="10990"/>
                      <a:pt x="2675" y="11446"/>
                      <a:pt x="3070" y="11871"/>
                    </a:cubicBezTo>
                    <a:cubicBezTo>
                      <a:pt x="3161" y="11963"/>
                      <a:pt x="3252" y="12054"/>
                      <a:pt x="3344" y="12175"/>
                    </a:cubicBezTo>
                    <a:cubicBezTo>
                      <a:pt x="3435" y="12267"/>
                      <a:pt x="3526" y="12388"/>
                      <a:pt x="3648" y="12479"/>
                    </a:cubicBezTo>
                    <a:cubicBezTo>
                      <a:pt x="3830" y="12662"/>
                      <a:pt x="4043" y="12844"/>
                      <a:pt x="4256" y="13027"/>
                    </a:cubicBezTo>
                    <a:cubicBezTo>
                      <a:pt x="4362" y="13109"/>
                      <a:pt x="4477" y="13151"/>
                      <a:pt x="4590" y="13151"/>
                    </a:cubicBezTo>
                    <a:cubicBezTo>
                      <a:pt x="4766" y="13151"/>
                      <a:pt x="4934" y="13048"/>
                      <a:pt x="5046" y="12844"/>
                    </a:cubicBezTo>
                    <a:cubicBezTo>
                      <a:pt x="5198" y="12601"/>
                      <a:pt x="5167" y="12297"/>
                      <a:pt x="5015" y="12054"/>
                    </a:cubicBezTo>
                    <a:lnTo>
                      <a:pt x="4985" y="12023"/>
                    </a:lnTo>
                    <a:lnTo>
                      <a:pt x="4559" y="11355"/>
                    </a:lnTo>
                    <a:cubicBezTo>
                      <a:pt x="4438" y="11142"/>
                      <a:pt x="4286" y="10929"/>
                      <a:pt x="4164" y="10686"/>
                    </a:cubicBezTo>
                    <a:cubicBezTo>
                      <a:pt x="3891" y="10261"/>
                      <a:pt x="3617" y="9805"/>
                      <a:pt x="3374" y="9349"/>
                    </a:cubicBezTo>
                    <a:cubicBezTo>
                      <a:pt x="3161" y="8862"/>
                      <a:pt x="2918" y="8406"/>
                      <a:pt x="2736" y="7950"/>
                    </a:cubicBezTo>
                    <a:cubicBezTo>
                      <a:pt x="2645" y="7707"/>
                      <a:pt x="2553" y="7464"/>
                      <a:pt x="2462" y="7251"/>
                    </a:cubicBezTo>
                    <a:cubicBezTo>
                      <a:pt x="2432" y="7130"/>
                      <a:pt x="2401" y="7008"/>
                      <a:pt x="2371" y="6887"/>
                    </a:cubicBezTo>
                    <a:lnTo>
                      <a:pt x="2310" y="6704"/>
                    </a:lnTo>
                    <a:cubicBezTo>
                      <a:pt x="2310" y="6643"/>
                      <a:pt x="2280" y="6583"/>
                      <a:pt x="2280" y="6522"/>
                    </a:cubicBezTo>
                    <a:lnTo>
                      <a:pt x="2189" y="6188"/>
                    </a:lnTo>
                    <a:lnTo>
                      <a:pt x="2128" y="5792"/>
                    </a:lnTo>
                    <a:cubicBezTo>
                      <a:pt x="2067" y="5519"/>
                      <a:pt x="2037" y="5276"/>
                      <a:pt x="1976" y="5002"/>
                    </a:cubicBezTo>
                    <a:cubicBezTo>
                      <a:pt x="1915" y="4485"/>
                      <a:pt x="1824" y="3969"/>
                      <a:pt x="1793" y="3482"/>
                    </a:cubicBezTo>
                    <a:cubicBezTo>
                      <a:pt x="1793" y="2966"/>
                      <a:pt x="1793" y="2479"/>
                      <a:pt x="1854" y="2023"/>
                    </a:cubicBezTo>
                    <a:cubicBezTo>
                      <a:pt x="1854" y="1811"/>
                      <a:pt x="1915" y="1598"/>
                      <a:pt x="1976" y="1385"/>
                    </a:cubicBezTo>
                    <a:cubicBezTo>
                      <a:pt x="2037" y="1203"/>
                      <a:pt x="2128" y="899"/>
                      <a:pt x="2249" y="777"/>
                    </a:cubicBezTo>
                    <a:cubicBezTo>
                      <a:pt x="2371" y="656"/>
                      <a:pt x="2766" y="504"/>
                      <a:pt x="2766" y="504"/>
                    </a:cubicBezTo>
                    <a:cubicBezTo>
                      <a:pt x="2829" y="537"/>
                      <a:pt x="2876" y="552"/>
                      <a:pt x="2907" y="552"/>
                    </a:cubicBezTo>
                    <a:cubicBezTo>
                      <a:pt x="3069" y="552"/>
                      <a:pt x="2787" y="145"/>
                      <a:pt x="2097" y="17"/>
                    </a:cubicBezTo>
                    <a:cubicBezTo>
                      <a:pt x="2016" y="6"/>
                      <a:pt x="1934" y="1"/>
                      <a:pt x="1853" y="1"/>
                    </a:cubicBezTo>
                    <a:close/>
                  </a:path>
                </a:pathLst>
              </a:custGeom>
              <a:solidFill>
                <a:srgbClr val="615B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3188025" y="3321350"/>
                <a:ext cx="129950" cy="328775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13151" extrusionOk="0">
                    <a:moveTo>
                      <a:pt x="1853" y="1"/>
                    </a:moveTo>
                    <a:cubicBezTo>
                      <a:pt x="1512" y="1"/>
                      <a:pt x="1204" y="90"/>
                      <a:pt x="1155" y="139"/>
                    </a:cubicBezTo>
                    <a:cubicBezTo>
                      <a:pt x="1003" y="260"/>
                      <a:pt x="851" y="412"/>
                      <a:pt x="760" y="534"/>
                    </a:cubicBezTo>
                    <a:cubicBezTo>
                      <a:pt x="608" y="838"/>
                      <a:pt x="456" y="1142"/>
                      <a:pt x="365" y="1446"/>
                    </a:cubicBezTo>
                    <a:cubicBezTo>
                      <a:pt x="152" y="2114"/>
                      <a:pt x="61" y="2753"/>
                      <a:pt x="31" y="3391"/>
                    </a:cubicBezTo>
                    <a:cubicBezTo>
                      <a:pt x="0" y="4060"/>
                      <a:pt x="31" y="4668"/>
                      <a:pt x="122" y="5306"/>
                    </a:cubicBezTo>
                    <a:cubicBezTo>
                      <a:pt x="152" y="5610"/>
                      <a:pt x="182" y="5914"/>
                      <a:pt x="243" y="6218"/>
                    </a:cubicBezTo>
                    <a:cubicBezTo>
                      <a:pt x="274" y="6370"/>
                      <a:pt x="304" y="6522"/>
                      <a:pt x="334" y="6674"/>
                    </a:cubicBezTo>
                    <a:lnTo>
                      <a:pt x="456" y="7130"/>
                    </a:lnTo>
                    <a:cubicBezTo>
                      <a:pt x="486" y="7221"/>
                      <a:pt x="486" y="7312"/>
                      <a:pt x="517" y="7373"/>
                    </a:cubicBezTo>
                    <a:lnTo>
                      <a:pt x="608" y="7616"/>
                    </a:lnTo>
                    <a:cubicBezTo>
                      <a:pt x="638" y="7768"/>
                      <a:pt x="699" y="7920"/>
                      <a:pt x="760" y="8072"/>
                    </a:cubicBezTo>
                    <a:cubicBezTo>
                      <a:pt x="882" y="8346"/>
                      <a:pt x="973" y="8650"/>
                      <a:pt x="1125" y="8923"/>
                    </a:cubicBezTo>
                    <a:cubicBezTo>
                      <a:pt x="1368" y="9501"/>
                      <a:pt x="1672" y="10017"/>
                      <a:pt x="2006" y="10504"/>
                    </a:cubicBezTo>
                    <a:cubicBezTo>
                      <a:pt x="2341" y="10990"/>
                      <a:pt x="2675" y="11446"/>
                      <a:pt x="3070" y="11871"/>
                    </a:cubicBezTo>
                    <a:cubicBezTo>
                      <a:pt x="3161" y="11963"/>
                      <a:pt x="3252" y="12054"/>
                      <a:pt x="3344" y="12175"/>
                    </a:cubicBezTo>
                    <a:cubicBezTo>
                      <a:pt x="3435" y="12267"/>
                      <a:pt x="3526" y="12388"/>
                      <a:pt x="3648" y="12479"/>
                    </a:cubicBezTo>
                    <a:cubicBezTo>
                      <a:pt x="3830" y="12662"/>
                      <a:pt x="4043" y="12844"/>
                      <a:pt x="4256" y="13027"/>
                    </a:cubicBezTo>
                    <a:cubicBezTo>
                      <a:pt x="4362" y="13109"/>
                      <a:pt x="4477" y="13151"/>
                      <a:pt x="4590" y="13151"/>
                    </a:cubicBezTo>
                    <a:cubicBezTo>
                      <a:pt x="4766" y="13151"/>
                      <a:pt x="4934" y="13048"/>
                      <a:pt x="5046" y="12844"/>
                    </a:cubicBezTo>
                    <a:cubicBezTo>
                      <a:pt x="5198" y="12601"/>
                      <a:pt x="5167" y="12297"/>
                      <a:pt x="5015" y="12054"/>
                    </a:cubicBezTo>
                    <a:lnTo>
                      <a:pt x="4985" y="12023"/>
                    </a:lnTo>
                    <a:lnTo>
                      <a:pt x="4559" y="11355"/>
                    </a:lnTo>
                    <a:cubicBezTo>
                      <a:pt x="4438" y="11142"/>
                      <a:pt x="4286" y="10929"/>
                      <a:pt x="4164" y="10686"/>
                    </a:cubicBezTo>
                    <a:cubicBezTo>
                      <a:pt x="3891" y="10261"/>
                      <a:pt x="3617" y="9805"/>
                      <a:pt x="3374" y="9349"/>
                    </a:cubicBezTo>
                    <a:cubicBezTo>
                      <a:pt x="3161" y="8862"/>
                      <a:pt x="2918" y="8406"/>
                      <a:pt x="2736" y="7950"/>
                    </a:cubicBezTo>
                    <a:cubicBezTo>
                      <a:pt x="2645" y="7707"/>
                      <a:pt x="2553" y="7464"/>
                      <a:pt x="2462" y="7251"/>
                    </a:cubicBezTo>
                    <a:cubicBezTo>
                      <a:pt x="2432" y="7130"/>
                      <a:pt x="2401" y="7008"/>
                      <a:pt x="2371" y="6887"/>
                    </a:cubicBezTo>
                    <a:lnTo>
                      <a:pt x="2310" y="6704"/>
                    </a:lnTo>
                    <a:cubicBezTo>
                      <a:pt x="2310" y="6643"/>
                      <a:pt x="2280" y="6583"/>
                      <a:pt x="2280" y="6522"/>
                    </a:cubicBezTo>
                    <a:lnTo>
                      <a:pt x="2189" y="6188"/>
                    </a:lnTo>
                    <a:lnTo>
                      <a:pt x="2128" y="5792"/>
                    </a:lnTo>
                    <a:cubicBezTo>
                      <a:pt x="2067" y="5519"/>
                      <a:pt x="2037" y="5276"/>
                      <a:pt x="1976" y="5002"/>
                    </a:cubicBezTo>
                    <a:cubicBezTo>
                      <a:pt x="1915" y="4485"/>
                      <a:pt x="1824" y="3969"/>
                      <a:pt x="1793" y="3482"/>
                    </a:cubicBezTo>
                    <a:cubicBezTo>
                      <a:pt x="1793" y="2966"/>
                      <a:pt x="1793" y="2479"/>
                      <a:pt x="1854" y="2023"/>
                    </a:cubicBezTo>
                    <a:cubicBezTo>
                      <a:pt x="1854" y="1811"/>
                      <a:pt x="1915" y="1598"/>
                      <a:pt x="1976" y="1385"/>
                    </a:cubicBezTo>
                    <a:cubicBezTo>
                      <a:pt x="2037" y="1203"/>
                      <a:pt x="2128" y="899"/>
                      <a:pt x="2249" y="777"/>
                    </a:cubicBezTo>
                    <a:cubicBezTo>
                      <a:pt x="2371" y="656"/>
                      <a:pt x="2766" y="504"/>
                      <a:pt x="2766" y="504"/>
                    </a:cubicBezTo>
                    <a:cubicBezTo>
                      <a:pt x="2829" y="537"/>
                      <a:pt x="2876" y="552"/>
                      <a:pt x="2907" y="552"/>
                    </a:cubicBezTo>
                    <a:cubicBezTo>
                      <a:pt x="3069" y="552"/>
                      <a:pt x="2787" y="145"/>
                      <a:pt x="2097" y="17"/>
                    </a:cubicBezTo>
                    <a:cubicBezTo>
                      <a:pt x="2016" y="6"/>
                      <a:pt x="1934" y="1"/>
                      <a:pt x="1853" y="1"/>
                    </a:cubicBezTo>
                    <a:close/>
                  </a:path>
                </a:pathLst>
              </a:custGeom>
              <a:solidFill>
                <a:srgbClr val="615B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3188025" y="3321350"/>
                <a:ext cx="129950" cy="328775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13151" extrusionOk="0">
                    <a:moveTo>
                      <a:pt x="1853" y="1"/>
                    </a:moveTo>
                    <a:cubicBezTo>
                      <a:pt x="1512" y="1"/>
                      <a:pt x="1204" y="90"/>
                      <a:pt x="1155" y="139"/>
                    </a:cubicBezTo>
                    <a:cubicBezTo>
                      <a:pt x="1003" y="260"/>
                      <a:pt x="851" y="412"/>
                      <a:pt x="760" y="534"/>
                    </a:cubicBezTo>
                    <a:cubicBezTo>
                      <a:pt x="608" y="838"/>
                      <a:pt x="456" y="1142"/>
                      <a:pt x="365" y="1446"/>
                    </a:cubicBezTo>
                    <a:cubicBezTo>
                      <a:pt x="152" y="2114"/>
                      <a:pt x="61" y="2753"/>
                      <a:pt x="31" y="3391"/>
                    </a:cubicBezTo>
                    <a:cubicBezTo>
                      <a:pt x="0" y="4060"/>
                      <a:pt x="31" y="4668"/>
                      <a:pt x="122" y="5306"/>
                    </a:cubicBezTo>
                    <a:cubicBezTo>
                      <a:pt x="152" y="5610"/>
                      <a:pt x="182" y="5914"/>
                      <a:pt x="243" y="6218"/>
                    </a:cubicBezTo>
                    <a:cubicBezTo>
                      <a:pt x="274" y="6370"/>
                      <a:pt x="304" y="6522"/>
                      <a:pt x="334" y="6674"/>
                    </a:cubicBezTo>
                    <a:lnTo>
                      <a:pt x="456" y="7130"/>
                    </a:lnTo>
                    <a:cubicBezTo>
                      <a:pt x="486" y="7221"/>
                      <a:pt x="486" y="7312"/>
                      <a:pt x="517" y="7373"/>
                    </a:cubicBezTo>
                    <a:lnTo>
                      <a:pt x="608" y="7616"/>
                    </a:lnTo>
                    <a:cubicBezTo>
                      <a:pt x="638" y="7768"/>
                      <a:pt x="699" y="7920"/>
                      <a:pt x="760" y="8072"/>
                    </a:cubicBezTo>
                    <a:cubicBezTo>
                      <a:pt x="882" y="8346"/>
                      <a:pt x="973" y="8650"/>
                      <a:pt x="1125" y="8923"/>
                    </a:cubicBezTo>
                    <a:cubicBezTo>
                      <a:pt x="1368" y="9501"/>
                      <a:pt x="1672" y="10017"/>
                      <a:pt x="2006" y="10504"/>
                    </a:cubicBezTo>
                    <a:cubicBezTo>
                      <a:pt x="2341" y="10990"/>
                      <a:pt x="2675" y="11446"/>
                      <a:pt x="3070" y="11871"/>
                    </a:cubicBezTo>
                    <a:cubicBezTo>
                      <a:pt x="3161" y="11963"/>
                      <a:pt x="3252" y="12054"/>
                      <a:pt x="3344" y="12175"/>
                    </a:cubicBezTo>
                    <a:cubicBezTo>
                      <a:pt x="3435" y="12267"/>
                      <a:pt x="3526" y="12388"/>
                      <a:pt x="3648" y="12479"/>
                    </a:cubicBezTo>
                    <a:cubicBezTo>
                      <a:pt x="3830" y="12662"/>
                      <a:pt x="4043" y="12844"/>
                      <a:pt x="4256" y="13027"/>
                    </a:cubicBezTo>
                    <a:cubicBezTo>
                      <a:pt x="4362" y="13109"/>
                      <a:pt x="4477" y="13151"/>
                      <a:pt x="4590" y="13151"/>
                    </a:cubicBezTo>
                    <a:cubicBezTo>
                      <a:pt x="4766" y="13151"/>
                      <a:pt x="4934" y="13048"/>
                      <a:pt x="5046" y="12844"/>
                    </a:cubicBezTo>
                    <a:cubicBezTo>
                      <a:pt x="5198" y="12601"/>
                      <a:pt x="5167" y="12297"/>
                      <a:pt x="5015" y="12054"/>
                    </a:cubicBezTo>
                    <a:lnTo>
                      <a:pt x="4985" y="12023"/>
                    </a:lnTo>
                    <a:lnTo>
                      <a:pt x="4559" y="11355"/>
                    </a:lnTo>
                    <a:cubicBezTo>
                      <a:pt x="4438" y="11142"/>
                      <a:pt x="4286" y="10929"/>
                      <a:pt x="4164" y="10686"/>
                    </a:cubicBezTo>
                    <a:cubicBezTo>
                      <a:pt x="3891" y="10261"/>
                      <a:pt x="3617" y="9805"/>
                      <a:pt x="3374" y="9349"/>
                    </a:cubicBezTo>
                    <a:cubicBezTo>
                      <a:pt x="3161" y="8862"/>
                      <a:pt x="2918" y="8406"/>
                      <a:pt x="2736" y="7950"/>
                    </a:cubicBezTo>
                    <a:cubicBezTo>
                      <a:pt x="2645" y="7707"/>
                      <a:pt x="2553" y="7464"/>
                      <a:pt x="2462" y="7251"/>
                    </a:cubicBezTo>
                    <a:cubicBezTo>
                      <a:pt x="2432" y="7130"/>
                      <a:pt x="2401" y="7008"/>
                      <a:pt x="2371" y="6887"/>
                    </a:cubicBezTo>
                    <a:lnTo>
                      <a:pt x="2310" y="6704"/>
                    </a:lnTo>
                    <a:cubicBezTo>
                      <a:pt x="2310" y="6643"/>
                      <a:pt x="2280" y="6583"/>
                      <a:pt x="2280" y="6522"/>
                    </a:cubicBezTo>
                    <a:lnTo>
                      <a:pt x="2189" y="6188"/>
                    </a:lnTo>
                    <a:lnTo>
                      <a:pt x="2128" y="5792"/>
                    </a:lnTo>
                    <a:cubicBezTo>
                      <a:pt x="2067" y="5519"/>
                      <a:pt x="2037" y="5276"/>
                      <a:pt x="1976" y="5002"/>
                    </a:cubicBezTo>
                    <a:cubicBezTo>
                      <a:pt x="1915" y="4485"/>
                      <a:pt x="1824" y="3969"/>
                      <a:pt x="1793" y="3482"/>
                    </a:cubicBezTo>
                    <a:cubicBezTo>
                      <a:pt x="1793" y="2966"/>
                      <a:pt x="1793" y="2479"/>
                      <a:pt x="1854" y="2023"/>
                    </a:cubicBezTo>
                    <a:cubicBezTo>
                      <a:pt x="1854" y="1811"/>
                      <a:pt x="1915" y="1598"/>
                      <a:pt x="1976" y="1385"/>
                    </a:cubicBezTo>
                    <a:cubicBezTo>
                      <a:pt x="2037" y="1203"/>
                      <a:pt x="2128" y="899"/>
                      <a:pt x="2249" y="777"/>
                    </a:cubicBezTo>
                    <a:cubicBezTo>
                      <a:pt x="2371" y="656"/>
                      <a:pt x="2766" y="504"/>
                      <a:pt x="2766" y="504"/>
                    </a:cubicBezTo>
                    <a:cubicBezTo>
                      <a:pt x="2829" y="537"/>
                      <a:pt x="2876" y="552"/>
                      <a:pt x="2907" y="552"/>
                    </a:cubicBezTo>
                    <a:cubicBezTo>
                      <a:pt x="3069" y="552"/>
                      <a:pt x="2787" y="145"/>
                      <a:pt x="2097" y="17"/>
                    </a:cubicBezTo>
                    <a:cubicBezTo>
                      <a:pt x="2016" y="6"/>
                      <a:pt x="1934" y="1"/>
                      <a:pt x="18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3194850" y="3321825"/>
                <a:ext cx="129975" cy="32885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13154" extrusionOk="0">
                    <a:moveTo>
                      <a:pt x="1816" y="0"/>
                    </a:moveTo>
                    <a:cubicBezTo>
                      <a:pt x="1490" y="0"/>
                      <a:pt x="1203" y="103"/>
                      <a:pt x="1156" y="150"/>
                    </a:cubicBezTo>
                    <a:cubicBezTo>
                      <a:pt x="1004" y="241"/>
                      <a:pt x="852" y="393"/>
                      <a:pt x="791" y="515"/>
                    </a:cubicBezTo>
                    <a:cubicBezTo>
                      <a:pt x="609" y="819"/>
                      <a:pt x="457" y="1123"/>
                      <a:pt x="365" y="1457"/>
                    </a:cubicBezTo>
                    <a:cubicBezTo>
                      <a:pt x="153" y="2095"/>
                      <a:pt x="61" y="2734"/>
                      <a:pt x="31" y="3403"/>
                    </a:cubicBezTo>
                    <a:cubicBezTo>
                      <a:pt x="1" y="4041"/>
                      <a:pt x="31" y="4679"/>
                      <a:pt x="122" y="5287"/>
                    </a:cubicBezTo>
                    <a:cubicBezTo>
                      <a:pt x="153" y="5591"/>
                      <a:pt x="183" y="5895"/>
                      <a:pt x="244" y="6199"/>
                    </a:cubicBezTo>
                    <a:cubicBezTo>
                      <a:pt x="274" y="6351"/>
                      <a:pt x="305" y="6503"/>
                      <a:pt x="335" y="6655"/>
                    </a:cubicBezTo>
                    <a:lnTo>
                      <a:pt x="457" y="7141"/>
                    </a:lnTo>
                    <a:cubicBezTo>
                      <a:pt x="487" y="7202"/>
                      <a:pt x="487" y="7293"/>
                      <a:pt x="517" y="7384"/>
                    </a:cubicBezTo>
                    <a:lnTo>
                      <a:pt x="609" y="7597"/>
                    </a:lnTo>
                    <a:cubicBezTo>
                      <a:pt x="639" y="7749"/>
                      <a:pt x="700" y="7901"/>
                      <a:pt x="761" y="8053"/>
                    </a:cubicBezTo>
                    <a:cubicBezTo>
                      <a:pt x="882" y="8357"/>
                      <a:pt x="973" y="8661"/>
                      <a:pt x="1125" y="8935"/>
                    </a:cubicBezTo>
                    <a:cubicBezTo>
                      <a:pt x="1368" y="9482"/>
                      <a:pt x="1672" y="9998"/>
                      <a:pt x="2007" y="10485"/>
                    </a:cubicBezTo>
                    <a:cubicBezTo>
                      <a:pt x="2341" y="10971"/>
                      <a:pt x="2676" y="11427"/>
                      <a:pt x="3071" y="11852"/>
                    </a:cubicBezTo>
                    <a:cubicBezTo>
                      <a:pt x="3162" y="11944"/>
                      <a:pt x="3253" y="12065"/>
                      <a:pt x="3344" y="12156"/>
                    </a:cubicBezTo>
                    <a:cubicBezTo>
                      <a:pt x="3435" y="12248"/>
                      <a:pt x="3527" y="12369"/>
                      <a:pt x="3648" y="12460"/>
                    </a:cubicBezTo>
                    <a:cubicBezTo>
                      <a:pt x="3831" y="12643"/>
                      <a:pt x="4043" y="12825"/>
                      <a:pt x="4256" y="13038"/>
                    </a:cubicBezTo>
                    <a:cubicBezTo>
                      <a:pt x="4357" y="13117"/>
                      <a:pt x="4471" y="13154"/>
                      <a:pt x="4582" y="13154"/>
                    </a:cubicBezTo>
                    <a:cubicBezTo>
                      <a:pt x="4771" y="13154"/>
                      <a:pt x="4951" y="13047"/>
                      <a:pt x="5046" y="12856"/>
                    </a:cubicBezTo>
                    <a:cubicBezTo>
                      <a:pt x="5198" y="12612"/>
                      <a:pt x="5168" y="12278"/>
                      <a:pt x="5016" y="12035"/>
                    </a:cubicBezTo>
                    <a:lnTo>
                      <a:pt x="4986" y="12004"/>
                    </a:lnTo>
                    <a:lnTo>
                      <a:pt x="4560" y="11366"/>
                    </a:lnTo>
                    <a:cubicBezTo>
                      <a:pt x="4438" y="11123"/>
                      <a:pt x="4286" y="10910"/>
                      <a:pt x="4165" y="10697"/>
                    </a:cubicBezTo>
                    <a:cubicBezTo>
                      <a:pt x="3891" y="10242"/>
                      <a:pt x="3618" y="9786"/>
                      <a:pt x="3375" y="9330"/>
                    </a:cubicBezTo>
                    <a:cubicBezTo>
                      <a:pt x="3162" y="8874"/>
                      <a:pt x="2919" y="8418"/>
                      <a:pt x="2736" y="7931"/>
                    </a:cubicBezTo>
                    <a:cubicBezTo>
                      <a:pt x="2645" y="7688"/>
                      <a:pt x="2554" y="7476"/>
                      <a:pt x="2463" y="7232"/>
                    </a:cubicBezTo>
                    <a:cubicBezTo>
                      <a:pt x="2432" y="7111"/>
                      <a:pt x="2402" y="6989"/>
                      <a:pt x="2372" y="6868"/>
                    </a:cubicBezTo>
                    <a:lnTo>
                      <a:pt x="2311" y="6716"/>
                    </a:lnTo>
                    <a:cubicBezTo>
                      <a:pt x="2311" y="6655"/>
                      <a:pt x="2280" y="6594"/>
                      <a:pt x="2280" y="6533"/>
                    </a:cubicBezTo>
                    <a:lnTo>
                      <a:pt x="2189" y="6169"/>
                    </a:lnTo>
                    <a:lnTo>
                      <a:pt x="2128" y="5773"/>
                    </a:lnTo>
                    <a:cubicBezTo>
                      <a:pt x="2068" y="5530"/>
                      <a:pt x="2037" y="5257"/>
                      <a:pt x="1976" y="5013"/>
                    </a:cubicBezTo>
                    <a:cubicBezTo>
                      <a:pt x="1916" y="4497"/>
                      <a:pt x="1824" y="3980"/>
                      <a:pt x="1794" y="3463"/>
                    </a:cubicBezTo>
                    <a:cubicBezTo>
                      <a:pt x="1794" y="2977"/>
                      <a:pt x="1794" y="2460"/>
                      <a:pt x="1855" y="2035"/>
                    </a:cubicBezTo>
                    <a:cubicBezTo>
                      <a:pt x="1855" y="1792"/>
                      <a:pt x="1916" y="1579"/>
                      <a:pt x="1976" y="1366"/>
                    </a:cubicBezTo>
                    <a:cubicBezTo>
                      <a:pt x="2037" y="1184"/>
                      <a:pt x="2128" y="880"/>
                      <a:pt x="2250" y="758"/>
                    </a:cubicBezTo>
                    <a:cubicBezTo>
                      <a:pt x="2372" y="637"/>
                      <a:pt x="2767" y="515"/>
                      <a:pt x="2767" y="515"/>
                    </a:cubicBezTo>
                    <a:cubicBezTo>
                      <a:pt x="2830" y="549"/>
                      <a:pt x="2876" y="563"/>
                      <a:pt x="2907" y="563"/>
                    </a:cubicBezTo>
                    <a:cubicBezTo>
                      <a:pt x="3070" y="563"/>
                      <a:pt x="2788" y="156"/>
                      <a:pt x="2098" y="29"/>
                    </a:cubicBezTo>
                    <a:cubicBezTo>
                      <a:pt x="2004" y="8"/>
                      <a:pt x="1908" y="0"/>
                      <a:pt x="18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2887850" y="4060375"/>
                <a:ext cx="494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673" extrusionOk="0">
                    <a:moveTo>
                      <a:pt x="1733" y="1"/>
                    </a:moveTo>
                    <a:cubicBezTo>
                      <a:pt x="1" y="305"/>
                      <a:pt x="244" y="1399"/>
                      <a:pt x="274" y="1399"/>
                    </a:cubicBezTo>
                    <a:cubicBezTo>
                      <a:pt x="761" y="1520"/>
                      <a:pt x="1004" y="1581"/>
                      <a:pt x="1612" y="1672"/>
                    </a:cubicBezTo>
                    <a:cubicBezTo>
                      <a:pt x="1885" y="1156"/>
                      <a:pt x="1977" y="578"/>
                      <a:pt x="17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2927375" y="4022025"/>
                <a:ext cx="128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3334" extrusionOk="0">
                    <a:moveTo>
                      <a:pt x="1872" y="1"/>
                    </a:moveTo>
                    <a:cubicBezTo>
                      <a:pt x="621" y="1"/>
                      <a:pt x="730" y="1444"/>
                      <a:pt x="730" y="1444"/>
                    </a:cubicBezTo>
                    <a:cubicBezTo>
                      <a:pt x="548" y="1444"/>
                      <a:pt x="548" y="1444"/>
                      <a:pt x="122" y="1504"/>
                    </a:cubicBezTo>
                    <a:cubicBezTo>
                      <a:pt x="365" y="2082"/>
                      <a:pt x="274" y="2629"/>
                      <a:pt x="0" y="3146"/>
                    </a:cubicBezTo>
                    <a:cubicBezTo>
                      <a:pt x="1191" y="3293"/>
                      <a:pt x="2310" y="3334"/>
                      <a:pt x="3191" y="3334"/>
                    </a:cubicBezTo>
                    <a:cubicBezTo>
                      <a:pt x="4312" y="3334"/>
                      <a:pt x="5046" y="3267"/>
                      <a:pt x="5046" y="3267"/>
                    </a:cubicBezTo>
                    <a:lnTo>
                      <a:pt x="5107" y="1504"/>
                    </a:lnTo>
                    <a:cubicBezTo>
                      <a:pt x="5132" y="925"/>
                      <a:pt x="4656" y="471"/>
                      <a:pt x="4129" y="471"/>
                    </a:cubicBezTo>
                    <a:cubicBezTo>
                      <a:pt x="4020" y="471"/>
                      <a:pt x="3909" y="490"/>
                      <a:pt x="3800" y="532"/>
                    </a:cubicBezTo>
                    <a:cubicBezTo>
                      <a:pt x="3385" y="710"/>
                      <a:pt x="3259" y="916"/>
                      <a:pt x="3168" y="1096"/>
                    </a:cubicBezTo>
                    <a:lnTo>
                      <a:pt x="3168" y="1096"/>
                    </a:lnTo>
                    <a:cubicBezTo>
                      <a:pt x="3168" y="1096"/>
                      <a:pt x="3168" y="1096"/>
                      <a:pt x="3168" y="1096"/>
                    </a:cubicBezTo>
                    <a:cubicBezTo>
                      <a:pt x="3166" y="1096"/>
                      <a:pt x="3164" y="1097"/>
                      <a:pt x="3163" y="1100"/>
                    </a:cubicBezTo>
                    <a:lnTo>
                      <a:pt x="3163" y="1100"/>
                    </a:lnTo>
                    <a:cubicBezTo>
                      <a:pt x="3215" y="762"/>
                      <a:pt x="2850" y="105"/>
                      <a:pt x="2098" y="15"/>
                    </a:cubicBezTo>
                    <a:cubicBezTo>
                      <a:pt x="2018" y="5"/>
                      <a:pt x="1943" y="1"/>
                      <a:pt x="18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2893175" y="4093825"/>
                <a:ext cx="160375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936" extrusionOk="0">
                    <a:moveTo>
                      <a:pt x="122" y="0"/>
                    </a:moveTo>
                    <a:cubicBezTo>
                      <a:pt x="1" y="0"/>
                      <a:pt x="122" y="456"/>
                      <a:pt x="122" y="456"/>
                    </a:cubicBezTo>
                    <a:cubicBezTo>
                      <a:pt x="1366" y="837"/>
                      <a:pt x="2871" y="935"/>
                      <a:pt x="4097" y="935"/>
                    </a:cubicBezTo>
                    <a:cubicBezTo>
                      <a:pt x="5417" y="935"/>
                      <a:pt x="6414" y="821"/>
                      <a:pt x="6414" y="821"/>
                    </a:cubicBezTo>
                    <a:lnTo>
                      <a:pt x="6414" y="426"/>
                    </a:lnTo>
                    <a:cubicBezTo>
                      <a:pt x="6414" y="426"/>
                      <a:pt x="5908" y="460"/>
                      <a:pt x="5101" y="460"/>
                    </a:cubicBezTo>
                    <a:cubicBezTo>
                      <a:pt x="3890" y="460"/>
                      <a:pt x="2001" y="383"/>
                      <a:pt x="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3350625" y="4073300"/>
                <a:ext cx="4885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642" extrusionOk="0">
                    <a:moveTo>
                      <a:pt x="274" y="0"/>
                    </a:moveTo>
                    <a:cubicBezTo>
                      <a:pt x="1" y="548"/>
                      <a:pt x="31" y="1125"/>
                      <a:pt x="274" y="1642"/>
                    </a:cubicBezTo>
                    <a:cubicBezTo>
                      <a:pt x="882" y="1611"/>
                      <a:pt x="1125" y="1551"/>
                      <a:pt x="1642" y="1459"/>
                    </a:cubicBezTo>
                    <a:cubicBezTo>
                      <a:pt x="1642" y="1460"/>
                      <a:pt x="1642" y="1460"/>
                      <a:pt x="1642" y="1460"/>
                    </a:cubicBezTo>
                    <a:cubicBezTo>
                      <a:pt x="1651" y="1460"/>
                      <a:pt x="1953" y="390"/>
                      <a:pt x="2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3232100" y="4031450"/>
                <a:ext cx="126150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3311" extrusionOk="0">
                    <a:moveTo>
                      <a:pt x="3272" y="1"/>
                    </a:moveTo>
                    <a:cubicBezTo>
                      <a:pt x="3246" y="1"/>
                      <a:pt x="3219" y="2"/>
                      <a:pt x="3192" y="3"/>
                    </a:cubicBezTo>
                    <a:cubicBezTo>
                      <a:pt x="2401" y="33"/>
                      <a:pt x="2006" y="671"/>
                      <a:pt x="2037" y="1006"/>
                    </a:cubicBezTo>
                    <a:cubicBezTo>
                      <a:pt x="1976" y="854"/>
                      <a:pt x="1854" y="611"/>
                      <a:pt x="1429" y="428"/>
                    </a:cubicBezTo>
                    <a:cubicBezTo>
                      <a:pt x="1291" y="363"/>
                      <a:pt x="1149" y="332"/>
                      <a:pt x="1011" y="332"/>
                    </a:cubicBezTo>
                    <a:cubicBezTo>
                      <a:pt x="509" y="332"/>
                      <a:pt x="61" y="731"/>
                      <a:pt x="61" y="1279"/>
                    </a:cubicBezTo>
                    <a:lnTo>
                      <a:pt x="0" y="3042"/>
                    </a:lnTo>
                    <a:cubicBezTo>
                      <a:pt x="0" y="3042"/>
                      <a:pt x="1697" y="3310"/>
                      <a:pt x="3905" y="3310"/>
                    </a:cubicBezTo>
                    <a:cubicBezTo>
                      <a:pt x="4273" y="3310"/>
                      <a:pt x="4655" y="3303"/>
                      <a:pt x="5046" y="3285"/>
                    </a:cubicBezTo>
                    <a:cubicBezTo>
                      <a:pt x="4803" y="2769"/>
                      <a:pt x="4742" y="2191"/>
                      <a:pt x="5015" y="1644"/>
                    </a:cubicBezTo>
                    <a:cubicBezTo>
                      <a:pt x="4620" y="1553"/>
                      <a:pt x="4620" y="1553"/>
                      <a:pt x="4438" y="1522"/>
                    </a:cubicBezTo>
                    <a:cubicBezTo>
                      <a:pt x="4438" y="1522"/>
                      <a:pt x="4643" y="1"/>
                      <a:pt x="32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0"/>
              <p:cNvSpPr/>
              <p:nvPr/>
            </p:nvSpPr>
            <p:spPr>
              <a:xfrm>
                <a:off x="3231325" y="4108250"/>
                <a:ext cx="1611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722" extrusionOk="0">
                    <a:moveTo>
                      <a:pt x="1" y="1"/>
                    </a:moveTo>
                    <a:lnTo>
                      <a:pt x="1" y="396"/>
                    </a:lnTo>
                    <a:cubicBezTo>
                      <a:pt x="1" y="396"/>
                      <a:pt x="1795" y="722"/>
                      <a:pt x="3767" y="722"/>
                    </a:cubicBezTo>
                    <a:cubicBezTo>
                      <a:pt x="4619" y="722"/>
                      <a:pt x="5504" y="661"/>
                      <a:pt x="6293" y="487"/>
                    </a:cubicBezTo>
                    <a:cubicBezTo>
                      <a:pt x="6293" y="487"/>
                      <a:pt x="6445" y="31"/>
                      <a:pt x="6353" y="31"/>
                    </a:cubicBezTo>
                    <a:cubicBezTo>
                      <a:pt x="5351" y="156"/>
                      <a:pt x="4346" y="199"/>
                      <a:pt x="3440" y="199"/>
                    </a:cubicBezTo>
                    <a:cubicBezTo>
                      <a:pt x="1489" y="19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3039825" y="3646225"/>
                <a:ext cx="194575" cy="152775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6111" extrusionOk="0">
                    <a:moveTo>
                      <a:pt x="1642" y="1126"/>
                    </a:moveTo>
                    <a:lnTo>
                      <a:pt x="6384" y="1278"/>
                    </a:lnTo>
                    <a:cubicBezTo>
                      <a:pt x="6506" y="1278"/>
                      <a:pt x="6658" y="1430"/>
                      <a:pt x="6658" y="1642"/>
                    </a:cubicBezTo>
                    <a:lnTo>
                      <a:pt x="6658" y="4591"/>
                    </a:lnTo>
                    <a:cubicBezTo>
                      <a:pt x="6658" y="4712"/>
                      <a:pt x="6627" y="4834"/>
                      <a:pt x="6536" y="4925"/>
                    </a:cubicBezTo>
                    <a:cubicBezTo>
                      <a:pt x="6475" y="4956"/>
                      <a:pt x="6445" y="4986"/>
                      <a:pt x="6384" y="4986"/>
                    </a:cubicBezTo>
                    <a:lnTo>
                      <a:pt x="1369" y="4804"/>
                    </a:lnTo>
                    <a:cubicBezTo>
                      <a:pt x="1338" y="4804"/>
                      <a:pt x="1278" y="4773"/>
                      <a:pt x="1217" y="4743"/>
                    </a:cubicBezTo>
                    <a:cubicBezTo>
                      <a:pt x="1156" y="4652"/>
                      <a:pt x="1126" y="4530"/>
                      <a:pt x="1126" y="4378"/>
                    </a:cubicBezTo>
                    <a:lnTo>
                      <a:pt x="1338" y="1460"/>
                    </a:lnTo>
                    <a:cubicBezTo>
                      <a:pt x="1338" y="1247"/>
                      <a:pt x="1490" y="1126"/>
                      <a:pt x="1642" y="1126"/>
                    </a:cubicBezTo>
                    <a:close/>
                    <a:moveTo>
                      <a:pt x="1623" y="0"/>
                    </a:moveTo>
                    <a:cubicBezTo>
                      <a:pt x="913" y="0"/>
                      <a:pt x="274" y="627"/>
                      <a:pt x="244" y="1399"/>
                    </a:cubicBezTo>
                    <a:lnTo>
                      <a:pt x="31" y="4317"/>
                    </a:lnTo>
                    <a:cubicBezTo>
                      <a:pt x="1" y="4743"/>
                      <a:pt x="123" y="5168"/>
                      <a:pt x="396" y="5472"/>
                    </a:cubicBezTo>
                    <a:cubicBezTo>
                      <a:pt x="670" y="5746"/>
                      <a:pt x="1004" y="5898"/>
                      <a:pt x="1338" y="5928"/>
                    </a:cubicBezTo>
                    <a:lnTo>
                      <a:pt x="6354" y="6111"/>
                    </a:lnTo>
                    <a:cubicBezTo>
                      <a:pt x="6688" y="6111"/>
                      <a:pt x="7053" y="5989"/>
                      <a:pt x="7326" y="5715"/>
                    </a:cubicBezTo>
                    <a:cubicBezTo>
                      <a:pt x="7600" y="5442"/>
                      <a:pt x="7782" y="5016"/>
                      <a:pt x="7782" y="4591"/>
                    </a:cubicBezTo>
                    <a:lnTo>
                      <a:pt x="7782" y="1673"/>
                    </a:lnTo>
                    <a:cubicBezTo>
                      <a:pt x="7782" y="852"/>
                      <a:pt x="7174" y="183"/>
                      <a:pt x="6414" y="183"/>
                    </a:cubicBezTo>
                    <a:lnTo>
                      <a:pt x="1673" y="1"/>
                    </a:lnTo>
                    <a:cubicBezTo>
                      <a:pt x="1656" y="0"/>
                      <a:pt x="1639" y="0"/>
                      <a:pt x="1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2975250" y="3709275"/>
                <a:ext cx="314625" cy="203725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8149" extrusionOk="0">
                    <a:moveTo>
                      <a:pt x="2009" y="1"/>
                    </a:moveTo>
                    <a:cubicBezTo>
                      <a:pt x="1183" y="1"/>
                      <a:pt x="485" y="629"/>
                      <a:pt x="426" y="1431"/>
                    </a:cubicBezTo>
                    <a:lnTo>
                      <a:pt x="61" y="6172"/>
                    </a:lnTo>
                    <a:cubicBezTo>
                      <a:pt x="0" y="7023"/>
                      <a:pt x="669" y="7783"/>
                      <a:pt x="1551" y="7814"/>
                    </a:cubicBezTo>
                    <a:lnTo>
                      <a:pt x="10973" y="8148"/>
                    </a:lnTo>
                    <a:cubicBezTo>
                      <a:pt x="10992" y="8149"/>
                      <a:pt x="11010" y="8149"/>
                      <a:pt x="11028" y="8149"/>
                    </a:cubicBezTo>
                    <a:cubicBezTo>
                      <a:pt x="11885" y="8149"/>
                      <a:pt x="12584" y="7461"/>
                      <a:pt x="12584" y="6598"/>
                    </a:cubicBezTo>
                    <a:lnTo>
                      <a:pt x="12554" y="1856"/>
                    </a:lnTo>
                    <a:cubicBezTo>
                      <a:pt x="12554" y="1035"/>
                      <a:pt x="11855" y="336"/>
                      <a:pt x="11004" y="306"/>
                    </a:cubicBezTo>
                    <a:lnTo>
                      <a:pt x="2067" y="2"/>
                    </a:lnTo>
                    <a:cubicBezTo>
                      <a:pt x="2048" y="1"/>
                      <a:pt x="2028" y="1"/>
                      <a:pt x="2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2981325" y="3716125"/>
                <a:ext cx="302450" cy="192325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7693" extrusionOk="0">
                    <a:moveTo>
                      <a:pt x="1945" y="0"/>
                    </a:moveTo>
                    <a:cubicBezTo>
                      <a:pt x="1151" y="0"/>
                      <a:pt x="485" y="569"/>
                      <a:pt x="426" y="1339"/>
                    </a:cubicBezTo>
                    <a:lnTo>
                      <a:pt x="61" y="5807"/>
                    </a:lnTo>
                    <a:cubicBezTo>
                      <a:pt x="0" y="6628"/>
                      <a:pt x="639" y="7357"/>
                      <a:pt x="1520" y="7388"/>
                    </a:cubicBezTo>
                    <a:lnTo>
                      <a:pt x="10548" y="7692"/>
                    </a:lnTo>
                    <a:cubicBezTo>
                      <a:pt x="10566" y="7692"/>
                      <a:pt x="10585" y="7693"/>
                      <a:pt x="10604" y="7693"/>
                    </a:cubicBezTo>
                    <a:cubicBezTo>
                      <a:pt x="11429" y="7693"/>
                      <a:pt x="12098" y="7035"/>
                      <a:pt x="12098" y="6233"/>
                    </a:cubicBezTo>
                    <a:lnTo>
                      <a:pt x="12068" y="1734"/>
                    </a:lnTo>
                    <a:cubicBezTo>
                      <a:pt x="12068" y="974"/>
                      <a:pt x="11399" y="336"/>
                      <a:pt x="10578" y="305"/>
                    </a:cubicBezTo>
                    <a:lnTo>
                      <a:pt x="2007" y="2"/>
                    </a:lnTo>
                    <a:cubicBezTo>
                      <a:pt x="1986" y="1"/>
                      <a:pt x="1965" y="0"/>
                      <a:pt x="19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3186500" y="3740800"/>
                <a:ext cx="691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55" extrusionOk="0">
                    <a:moveTo>
                      <a:pt x="1272" y="1"/>
                    </a:moveTo>
                    <a:cubicBezTo>
                      <a:pt x="1207" y="1"/>
                      <a:pt x="1142" y="40"/>
                      <a:pt x="1125" y="109"/>
                    </a:cubicBezTo>
                    <a:lnTo>
                      <a:pt x="912" y="717"/>
                    </a:lnTo>
                    <a:cubicBezTo>
                      <a:pt x="882" y="777"/>
                      <a:pt x="851" y="808"/>
                      <a:pt x="791" y="838"/>
                    </a:cubicBezTo>
                    <a:lnTo>
                      <a:pt x="152" y="990"/>
                    </a:lnTo>
                    <a:cubicBezTo>
                      <a:pt x="31" y="1051"/>
                      <a:pt x="0" y="1203"/>
                      <a:pt x="92" y="1294"/>
                    </a:cubicBezTo>
                    <a:lnTo>
                      <a:pt x="639" y="1689"/>
                    </a:lnTo>
                    <a:cubicBezTo>
                      <a:pt x="669" y="1720"/>
                      <a:pt x="699" y="1781"/>
                      <a:pt x="699" y="1811"/>
                    </a:cubicBezTo>
                    <a:lnTo>
                      <a:pt x="669" y="2480"/>
                    </a:lnTo>
                    <a:cubicBezTo>
                      <a:pt x="669" y="2592"/>
                      <a:pt x="753" y="2655"/>
                      <a:pt x="833" y="2655"/>
                    </a:cubicBezTo>
                    <a:cubicBezTo>
                      <a:pt x="861" y="2655"/>
                      <a:pt x="889" y="2647"/>
                      <a:pt x="912" y="2632"/>
                    </a:cubicBezTo>
                    <a:lnTo>
                      <a:pt x="1459" y="2236"/>
                    </a:lnTo>
                    <a:cubicBezTo>
                      <a:pt x="1490" y="2221"/>
                      <a:pt x="1513" y="2214"/>
                      <a:pt x="1535" y="2214"/>
                    </a:cubicBezTo>
                    <a:cubicBezTo>
                      <a:pt x="1558" y="2214"/>
                      <a:pt x="1581" y="2221"/>
                      <a:pt x="1611" y="2236"/>
                    </a:cubicBezTo>
                    <a:lnTo>
                      <a:pt x="2219" y="2480"/>
                    </a:lnTo>
                    <a:cubicBezTo>
                      <a:pt x="2232" y="2483"/>
                      <a:pt x="2245" y="2484"/>
                      <a:pt x="2258" y="2484"/>
                    </a:cubicBezTo>
                    <a:cubicBezTo>
                      <a:pt x="2371" y="2484"/>
                      <a:pt x="2486" y="2376"/>
                      <a:pt x="2432" y="2267"/>
                    </a:cubicBezTo>
                    <a:lnTo>
                      <a:pt x="2250" y="1629"/>
                    </a:lnTo>
                    <a:cubicBezTo>
                      <a:pt x="2219" y="1568"/>
                      <a:pt x="2250" y="1537"/>
                      <a:pt x="2280" y="1477"/>
                    </a:cubicBezTo>
                    <a:lnTo>
                      <a:pt x="2675" y="960"/>
                    </a:lnTo>
                    <a:cubicBezTo>
                      <a:pt x="2766" y="869"/>
                      <a:pt x="2706" y="717"/>
                      <a:pt x="2554" y="717"/>
                    </a:cubicBezTo>
                    <a:lnTo>
                      <a:pt x="1915" y="686"/>
                    </a:lnTo>
                    <a:cubicBezTo>
                      <a:pt x="1854" y="686"/>
                      <a:pt x="1794" y="656"/>
                      <a:pt x="1763" y="625"/>
                    </a:cubicBezTo>
                    <a:lnTo>
                      <a:pt x="1399" y="78"/>
                    </a:lnTo>
                    <a:cubicBezTo>
                      <a:pt x="1372" y="25"/>
                      <a:pt x="1322" y="1"/>
                      <a:pt x="12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0"/>
              <p:cNvSpPr/>
              <p:nvPr/>
            </p:nvSpPr>
            <p:spPr>
              <a:xfrm>
                <a:off x="3221625" y="3820025"/>
                <a:ext cx="5000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980" extrusionOk="0">
                    <a:moveTo>
                      <a:pt x="1123" y="0"/>
                    </a:moveTo>
                    <a:cubicBezTo>
                      <a:pt x="1088" y="0"/>
                      <a:pt x="1052" y="15"/>
                      <a:pt x="1027" y="40"/>
                    </a:cubicBezTo>
                    <a:lnTo>
                      <a:pt x="753" y="435"/>
                    </a:lnTo>
                    <a:cubicBezTo>
                      <a:pt x="723" y="466"/>
                      <a:pt x="693" y="466"/>
                      <a:pt x="632" y="466"/>
                    </a:cubicBezTo>
                    <a:lnTo>
                      <a:pt x="146" y="466"/>
                    </a:lnTo>
                    <a:cubicBezTo>
                      <a:pt x="136" y="462"/>
                      <a:pt x="126" y="461"/>
                      <a:pt x="117" y="461"/>
                    </a:cubicBezTo>
                    <a:cubicBezTo>
                      <a:pt x="43" y="461"/>
                      <a:pt x="0" y="567"/>
                      <a:pt x="54" y="648"/>
                    </a:cubicBezTo>
                    <a:lnTo>
                      <a:pt x="328" y="1043"/>
                    </a:lnTo>
                    <a:cubicBezTo>
                      <a:pt x="358" y="1074"/>
                      <a:pt x="358" y="1104"/>
                      <a:pt x="358" y="1165"/>
                    </a:cubicBezTo>
                    <a:lnTo>
                      <a:pt x="176" y="1621"/>
                    </a:lnTo>
                    <a:cubicBezTo>
                      <a:pt x="150" y="1700"/>
                      <a:pt x="192" y="1779"/>
                      <a:pt x="282" y="1779"/>
                    </a:cubicBezTo>
                    <a:cubicBezTo>
                      <a:pt x="296" y="1779"/>
                      <a:pt x="312" y="1777"/>
                      <a:pt x="328" y="1773"/>
                    </a:cubicBezTo>
                    <a:lnTo>
                      <a:pt x="784" y="1621"/>
                    </a:lnTo>
                    <a:cubicBezTo>
                      <a:pt x="814" y="1621"/>
                      <a:pt x="845" y="1621"/>
                      <a:pt x="875" y="1651"/>
                    </a:cubicBezTo>
                    <a:lnTo>
                      <a:pt x="1270" y="1955"/>
                    </a:lnTo>
                    <a:cubicBezTo>
                      <a:pt x="1287" y="1972"/>
                      <a:pt x="1309" y="1979"/>
                      <a:pt x="1331" y="1979"/>
                    </a:cubicBezTo>
                    <a:cubicBezTo>
                      <a:pt x="1389" y="1979"/>
                      <a:pt x="1453" y="1930"/>
                      <a:pt x="1453" y="1864"/>
                    </a:cubicBezTo>
                    <a:lnTo>
                      <a:pt x="1483" y="1378"/>
                    </a:lnTo>
                    <a:cubicBezTo>
                      <a:pt x="1483" y="1317"/>
                      <a:pt x="1483" y="1286"/>
                      <a:pt x="1513" y="1286"/>
                    </a:cubicBezTo>
                    <a:lnTo>
                      <a:pt x="1939" y="1013"/>
                    </a:lnTo>
                    <a:cubicBezTo>
                      <a:pt x="2000" y="952"/>
                      <a:pt x="2000" y="830"/>
                      <a:pt x="1908" y="800"/>
                    </a:cubicBezTo>
                    <a:lnTo>
                      <a:pt x="1453" y="648"/>
                    </a:lnTo>
                    <a:cubicBezTo>
                      <a:pt x="1422" y="618"/>
                      <a:pt x="1392" y="587"/>
                      <a:pt x="1361" y="557"/>
                    </a:cubicBezTo>
                    <a:lnTo>
                      <a:pt x="1240" y="101"/>
                    </a:lnTo>
                    <a:cubicBezTo>
                      <a:pt x="1222" y="30"/>
                      <a:pt x="1173" y="0"/>
                      <a:pt x="1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0"/>
              <p:cNvSpPr/>
              <p:nvPr/>
            </p:nvSpPr>
            <p:spPr>
              <a:xfrm>
                <a:off x="3142425" y="3813225"/>
                <a:ext cx="51700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87" extrusionOk="0">
                    <a:moveTo>
                      <a:pt x="1038" y="1"/>
                    </a:moveTo>
                    <a:cubicBezTo>
                      <a:pt x="996" y="1"/>
                      <a:pt x="958" y="23"/>
                      <a:pt x="943" y="69"/>
                    </a:cubicBezTo>
                    <a:lnTo>
                      <a:pt x="730" y="494"/>
                    </a:lnTo>
                    <a:cubicBezTo>
                      <a:pt x="699" y="525"/>
                      <a:pt x="669" y="555"/>
                      <a:pt x="639" y="555"/>
                    </a:cubicBezTo>
                    <a:lnTo>
                      <a:pt x="152" y="616"/>
                    </a:lnTo>
                    <a:cubicBezTo>
                      <a:pt x="61" y="616"/>
                      <a:pt x="0" y="738"/>
                      <a:pt x="92" y="829"/>
                    </a:cubicBezTo>
                    <a:lnTo>
                      <a:pt x="426" y="1163"/>
                    </a:lnTo>
                    <a:cubicBezTo>
                      <a:pt x="456" y="1194"/>
                      <a:pt x="456" y="1224"/>
                      <a:pt x="456" y="1254"/>
                    </a:cubicBezTo>
                    <a:lnTo>
                      <a:pt x="365" y="1741"/>
                    </a:lnTo>
                    <a:cubicBezTo>
                      <a:pt x="365" y="1811"/>
                      <a:pt x="420" y="1882"/>
                      <a:pt x="487" y="1882"/>
                    </a:cubicBezTo>
                    <a:cubicBezTo>
                      <a:pt x="506" y="1882"/>
                      <a:pt x="527" y="1876"/>
                      <a:pt x="548" y="1862"/>
                    </a:cubicBezTo>
                    <a:lnTo>
                      <a:pt x="973" y="1650"/>
                    </a:lnTo>
                    <a:cubicBezTo>
                      <a:pt x="988" y="1634"/>
                      <a:pt x="1011" y="1627"/>
                      <a:pt x="1034" y="1627"/>
                    </a:cubicBezTo>
                    <a:cubicBezTo>
                      <a:pt x="1057" y="1627"/>
                      <a:pt x="1079" y="1634"/>
                      <a:pt x="1095" y="1650"/>
                    </a:cubicBezTo>
                    <a:lnTo>
                      <a:pt x="1520" y="1862"/>
                    </a:lnTo>
                    <a:cubicBezTo>
                      <a:pt x="1537" y="1879"/>
                      <a:pt x="1559" y="1887"/>
                      <a:pt x="1581" y="1887"/>
                    </a:cubicBezTo>
                    <a:cubicBezTo>
                      <a:pt x="1637" y="1887"/>
                      <a:pt x="1694" y="1837"/>
                      <a:pt x="1672" y="1771"/>
                    </a:cubicBezTo>
                    <a:lnTo>
                      <a:pt x="1611" y="1285"/>
                    </a:lnTo>
                    <a:cubicBezTo>
                      <a:pt x="1611" y="1254"/>
                      <a:pt x="1611" y="1194"/>
                      <a:pt x="1642" y="1163"/>
                    </a:cubicBezTo>
                    <a:lnTo>
                      <a:pt x="2006" y="829"/>
                    </a:lnTo>
                    <a:cubicBezTo>
                      <a:pt x="2067" y="768"/>
                      <a:pt x="2037" y="646"/>
                      <a:pt x="1946" y="646"/>
                    </a:cubicBezTo>
                    <a:lnTo>
                      <a:pt x="1459" y="555"/>
                    </a:lnTo>
                    <a:cubicBezTo>
                      <a:pt x="1399" y="555"/>
                      <a:pt x="1368" y="525"/>
                      <a:pt x="1368" y="494"/>
                    </a:cubicBezTo>
                    <a:lnTo>
                      <a:pt x="1155" y="69"/>
                    </a:lnTo>
                    <a:cubicBezTo>
                      <a:pt x="1125" y="23"/>
                      <a:pt x="1079" y="1"/>
                      <a:pt x="10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0"/>
              <p:cNvSpPr/>
              <p:nvPr/>
            </p:nvSpPr>
            <p:spPr>
              <a:xfrm>
                <a:off x="3140900" y="3622675"/>
                <a:ext cx="107175" cy="905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20" extrusionOk="0">
                    <a:moveTo>
                      <a:pt x="1855" y="1"/>
                    </a:moveTo>
                    <a:cubicBezTo>
                      <a:pt x="1855" y="1"/>
                      <a:pt x="1" y="852"/>
                      <a:pt x="92" y="1125"/>
                    </a:cubicBezTo>
                    <a:cubicBezTo>
                      <a:pt x="191" y="1349"/>
                      <a:pt x="657" y="1370"/>
                      <a:pt x="823" y="1370"/>
                    </a:cubicBezTo>
                    <a:cubicBezTo>
                      <a:pt x="860" y="1370"/>
                      <a:pt x="882" y="1369"/>
                      <a:pt x="882" y="1369"/>
                    </a:cubicBezTo>
                    <a:lnTo>
                      <a:pt x="882" y="1369"/>
                    </a:lnTo>
                    <a:cubicBezTo>
                      <a:pt x="882" y="1369"/>
                      <a:pt x="548" y="2919"/>
                      <a:pt x="852" y="3284"/>
                    </a:cubicBezTo>
                    <a:cubicBezTo>
                      <a:pt x="983" y="3439"/>
                      <a:pt x="1115" y="3486"/>
                      <a:pt x="1226" y="3486"/>
                    </a:cubicBezTo>
                    <a:cubicBezTo>
                      <a:pt x="1398" y="3486"/>
                      <a:pt x="1520" y="3375"/>
                      <a:pt x="1520" y="3375"/>
                    </a:cubicBezTo>
                    <a:cubicBezTo>
                      <a:pt x="1520" y="3375"/>
                      <a:pt x="1661" y="3594"/>
                      <a:pt x="1932" y="3594"/>
                    </a:cubicBezTo>
                    <a:cubicBezTo>
                      <a:pt x="2039" y="3594"/>
                      <a:pt x="2165" y="3560"/>
                      <a:pt x="2311" y="3466"/>
                    </a:cubicBezTo>
                    <a:cubicBezTo>
                      <a:pt x="2311" y="3466"/>
                      <a:pt x="2477" y="3619"/>
                      <a:pt x="2693" y="3619"/>
                    </a:cubicBezTo>
                    <a:cubicBezTo>
                      <a:pt x="2810" y="3619"/>
                      <a:pt x="2942" y="3574"/>
                      <a:pt x="3071" y="3436"/>
                    </a:cubicBezTo>
                    <a:cubicBezTo>
                      <a:pt x="3861" y="2524"/>
                      <a:pt x="4286" y="1034"/>
                      <a:pt x="4286" y="1034"/>
                    </a:cubicBezTo>
                    <a:lnTo>
                      <a:pt x="1855" y="1"/>
                    </a:lnTo>
                    <a:close/>
                  </a:path>
                </a:pathLst>
              </a:custGeom>
              <a:solidFill>
                <a:srgbClr val="EA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0"/>
              <p:cNvSpPr/>
              <p:nvPr/>
            </p:nvSpPr>
            <p:spPr>
              <a:xfrm>
                <a:off x="3168250" y="3525425"/>
                <a:ext cx="171000" cy="16400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6560" extrusionOk="0">
                    <a:moveTo>
                      <a:pt x="3740" y="0"/>
                    </a:moveTo>
                    <a:cubicBezTo>
                      <a:pt x="3740" y="0"/>
                      <a:pt x="3466" y="669"/>
                      <a:pt x="3192" y="882"/>
                    </a:cubicBezTo>
                    <a:cubicBezTo>
                      <a:pt x="3132" y="973"/>
                      <a:pt x="822" y="3405"/>
                      <a:pt x="670" y="3557"/>
                    </a:cubicBezTo>
                    <a:cubicBezTo>
                      <a:pt x="670" y="3587"/>
                      <a:pt x="670" y="3587"/>
                      <a:pt x="670" y="3587"/>
                    </a:cubicBezTo>
                    <a:lnTo>
                      <a:pt x="639" y="3617"/>
                    </a:lnTo>
                    <a:cubicBezTo>
                      <a:pt x="1" y="4256"/>
                      <a:pt x="366" y="5107"/>
                      <a:pt x="1034" y="5775"/>
                    </a:cubicBezTo>
                    <a:cubicBezTo>
                      <a:pt x="1472" y="6213"/>
                      <a:pt x="2013" y="6559"/>
                      <a:pt x="2531" y="6559"/>
                    </a:cubicBezTo>
                    <a:cubicBezTo>
                      <a:pt x="2805" y="6559"/>
                      <a:pt x="3072" y="6463"/>
                      <a:pt x="3314" y="6231"/>
                    </a:cubicBezTo>
                    <a:cubicBezTo>
                      <a:pt x="3496" y="6049"/>
                      <a:pt x="5806" y="3222"/>
                      <a:pt x="6110" y="2766"/>
                    </a:cubicBezTo>
                    <a:cubicBezTo>
                      <a:pt x="6262" y="2523"/>
                      <a:pt x="6414" y="2280"/>
                      <a:pt x="6597" y="1946"/>
                    </a:cubicBezTo>
                    <a:cubicBezTo>
                      <a:pt x="6657" y="1763"/>
                      <a:pt x="6749" y="1581"/>
                      <a:pt x="6809" y="1277"/>
                    </a:cubicBezTo>
                    <a:cubicBezTo>
                      <a:pt x="6809" y="1246"/>
                      <a:pt x="6840" y="1186"/>
                      <a:pt x="6840" y="1155"/>
                    </a:cubicBezTo>
                    <a:lnTo>
                      <a:pt x="37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0"/>
              <p:cNvSpPr/>
              <p:nvPr/>
            </p:nvSpPr>
            <p:spPr>
              <a:xfrm>
                <a:off x="3172825" y="3484375"/>
                <a:ext cx="206700" cy="198100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7924" extrusionOk="0">
                    <a:moveTo>
                      <a:pt x="4529" y="1"/>
                    </a:moveTo>
                    <a:cubicBezTo>
                      <a:pt x="4499" y="1"/>
                      <a:pt x="4195" y="791"/>
                      <a:pt x="3860" y="1095"/>
                    </a:cubicBezTo>
                    <a:cubicBezTo>
                      <a:pt x="3800" y="1156"/>
                      <a:pt x="1003" y="4104"/>
                      <a:pt x="821" y="4317"/>
                    </a:cubicBezTo>
                    <a:lnTo>
                      <a:pt x="790" y="4317"/>
                    </a:lnTo>
                    <a:lnTo>
                      <a:pt x="760" y="4347"/>
                    </a:lnTo>
                    <a:cubicBezTo>
                      <a:pt x="0" y="5138"/>
                      <a:pt x="456" y="6171"/>
                      <a:pt x="1246" y="6961"/>
                    </a:cubicBezTo>
                    <a:cubicBezTo>
                      <a:pt x="1786" y="7501"/>
                      <a:pt x="2445" y="7923"/>
                      <a:pt x="3075" y="7923"/>
                    </a:cubicBezTo>
                    <a:cubicBezTo>
                      <a:pt x="3402" y="7923"/>
                      <a:pt x="3721" y="7809"/>
                      <a:pt x="4012" y="7539"/>
                    </a:cubicBezTo>
                    <a:cubicBezTo>
                      <a:pt x="4225" y="7326"/>
                      <a:pt x="7022" y="3891"/>
                      <a:pt x="7386" y="3344"/>
                    </a:cubicBezTo>
                    <a:cubicBezTo>
                      <a:pt x="7569" y="3071"/>
                      <a:pt x="7751" y="2767"/>
                      <a:pt x="7964" y="2372"/>
                    </a:cubicBezTo>
                    <a:cubicBezTo>
                      <a:pt x="8055" y="2159"/>
                      <a:pt x="8146" y="1916"/>
                      <a:pt x="8237" y="1551"/>
                    </a:cubicBezTo>
                    <a:cubicBezTo>
                      <a:pt x="8237" y="1521"/>
                      <a:pt x="8237" y="1460"/>
                      <a:pt x="8268" y="1399"/>
                    </a:cubicBezTo>
                    <a:lnTo>
                      <a:pt x="45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0"/>
              <p:cNvSpPr/>
              <p:nvPr/>
            </p:nvSpPr>
            <p:spPr>
              <a:xfrm>
                <a:off x="2907625" y="3326300"/>
                <a:ext cx="171750" cy="176350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7054" extrusionOk="0">
                    <a:moveTo>
                      <a:pt x="5283" y="1"/>
                    </a:moveTo>
                    <a:cubicBezTo>
                      <a:pt x="5265" y="1"/>
                      <a:pt x="5247" y="1"/>
                      <a:pt x="5228" y="2"/>
                    </a:cubicBezTo>
                    <a:cubicBezTo>
                      <a:pt x="5076" y="2"/>
                      <a:pt x="3465" y="184"/>
                      <a:pt x="2584" y="1187"/>
                    </a:cubicBezTo>
                    <a:cubicBezTo>
                      <a:pt x="882" y="3619"/>
                      <a:pt x="152" y="5838"/>
                      <a:pt x="91" y="6111"/>
                    </a:cubicBezTo>
                    <a:cubicBezTo>
                      <a:pt x="61" y="6263"/>
                      <a:pt x="31" y="6415"/>
                      <a:pt x="31" y="6597"/>
                    </a:cubicBezTo>
                    <a:cubicBezTo>
                      <a:pt x="0" y="6719"/>
                      <a:pt x="0" y="6901"/>
                      <a:pt x="31" y="7053"/>
                    </a:cubicBezTo>
                    <a:cubicBezTo>
                      <a:pt x="1398" y="6993"/>
                      <a:pt x="2766" y="6901"/>
                      <a:pt x="4164" y="6780"/>
                    </a:cubicBezTo>
                    <a:cubicBezTo>
                      <a:pt x="4164" y="6749"/>
                      <a:pt x="4164" y="6749"/>
                      <a:pt x="4172" y="6749"/>
                    </a:cubicBezTo>
                    <a:cubicBezTo>
                      <a:pt x="4180" y="6749"/>
                      <a:pt x="4195" y="6749"/>
                      <a:pt x="4225" y="6719"/>
                    </a:cubicBezTo>
                    <a:cubicBezTo>
                      <a:pt x="4225" y="6689"/>
                      <a:pt x="4256" y="6628"/>
                      <a:pt x="4256" y="6597"/>
                    </a:cubicBezTo>
                    <a:cubicBezTo>
                      <a:pt x="4347" y="6415"/>
                      <a:pt x="4438" y="6202"/>
                      <a:pt x="4559" y="5990"/>
                    </a:cubicBezTo>
                    <a:cubicBezTo>
                      <a:pt x="4772" y="5594"/>
                      <a:pt x="5046" y="5169"/>
                      <a:pt x="5319" y="4743"/>
                    </a:cubicBezTo>
                    <a:cubicBezTo>
                      <a:pt x="5593" y="4287"/>
                      <a:pt x="5866" y="3862"/>
                      <a:pt x="6170" y="3436"/>
                    </a:cubicBezTo>
                    <a:cubicBezTo>
                      <a:pt x="6322" y="3224"/>
                      <a:pt x="6474" y="3011"/>
                      <a:pt x="6626" y="2798"/>
                    </a:cubicBezTo>
                    <a:cubicBezTo>
                      <a:pt x="6748" y="2555"/>
                      <a:pt x="6870" y="2312"/>
                      <a:pt x="6839" y="1977"/>
                    </a:cubicBezTo>
                    <a:lnTo>
                      <a:pt x="6839" y="1795"/>
                    </a:lnTo>
                    <a:cubicBezTo>
                      <a:pt x="6809" y="810"/>
                      <a:pt x="6281" y="1"/>
                      <a:pt x="5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50"/>
              <p:cNvSpPr/>
              <p:nvPr/>
            </p:nvSpPr>
            <p:spPr>
              <a:xfrm>
                <a:off x="2948650" y="3318425"/>
                <a:ext cx="144400" cy="32330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2932" extrusionOk="0">
                    <a:moveTo>
                      <a:pt x="4160" y="0"/>
                    </a:moveTo>
                    <a:cubicBezTo>
                      <a:pt x="4101" y="0"/>
                      <a:pt x="4042" y="4"/>
                      <a:pt x="3982" y="13"/>
                    </a:cubicBezTo>
                    <a:cubicBezTo>
                      <a:pt x="3257" y="90"/>
                      <a:pt x="2951" y="477"/>
                      <a:pt x="3121" y="477"/>
                    </a:cubicBezTo>
                    <a:cubicBezTo>
                      <a:pt x="3150" y="477"/>
                      <a:pt x="3194" y="465"/>
                      <a:pt x="3253" y="438"/>
                    </a:cubicBezTo>
                    <a:cubicBezTo>
                      <a:pt x="3253" y="438"/>
                      <a:pt x="3678" y="621"/>
                      <a:pt x="3770" y="742"/>
                    </a:cubicBezTo>
                    <a:cubicBezTo>
                      <a:pt x="3861" y="864"/>
                      <a:pt x="3952" y="1168"/>
                      <a:pt x="4013" y="1380"/>
                    </a:cubicBezTo>
                    <a:cubicBezTo>
                      <a:pt x="4043" y="1563"/>
                      <a:pt x="4073" y="1806"/>
                      <a:pt x="4073" y="2019"/>
                    </a:cubicBezTo>
                    <a:cubicBezTo>
                      <a:pt x="4104" y="2475"/>
                      <a:pt x="4073" y="2961"/>
                      <a:pt x="4013" y="3478"/>
                    </a:cubicBezTo>
                    <a:cubicBezTo>
                      <a:pt x="3952" y="3964"/>
                      <a:pt x="3830" y="4481"/>
                      <a:pt x="3739" y="4997"/>
                    </a:cubicBezTo>
                    <a:cubicBezTo>
                      <a:pt x="3648" y="5241"/>
                      <a:pt x="3618" y="5484"/>
                      <a:pt x="3526" y="5757"/>
                    </a:cubicBezTo>
                    <a:lnTo>
                      <a:pt x="3435" y="6153"/>
                    </a:lnTo>
                    <a:lnTo>
                      <a:pt x="3314" y="6487"/>
                    </a:lnTo>
                    <a:cubicBezTo>
                      <a:pt x="3314" y="6548"/>
                      <a:pt x="3283" y="6608"/>
                      <a:pt x="3283" y="6669"/>
                    </a:cubicBezTo>
                    <a:lnTo>
                      <a:pt x="3192" y="6821"/>
                    </a:lnTo>
                    <a:cubicBezTo>
                      <a:pt x="3162" y="6943"/>
                      <a:pt x="3101" y="7064"/>
                      <a:pt x="3070" y="7186"/>
                    </a:cubicBezTo>
                    <a:cubicBezTo>
                      <a:pt x="2949" y="7399"/>
                      <a:pt x="2888" y="7642"/>
                      <a:pt x="2766" y="7855"/>
                    </a:cubicBezTo>
                    <a:cubicBezTo>
                      <a:pt x="2523" y="8311"/>
                      <a:pt x="2280" y="8767"/>
                      <a:pt x="2007" y="9222"/>
                    </a:cubicBezTo>
                    <a:cubicBezTo>
                      <a:pt x="1733" y="9648"/>
                      <a:pt x="1459" y="10074"/>
                      <a:pt x="1156" y="10529"/>
                    </a:cubicBezTo>
                    <a:cubicBezTo>
                      <a:pt x="1004" y="10742"/>
                      <a:pt x="852" y="10955"/>
                      <a:pt x="700" y="11168"/>
                    </a:cubicBezTo>
                    <a:lnTo>
                      <a:pt x="213" y="11776"/>
                    </a:lnTo>
                    <a:lnTo>
                      <a:pt x="183" y="11806"/>
                    </a:lnTo>
                    <a:cubicBezTo>
                      <a:pt x="31" y="12019"/>
                      <a:pt x="0" y="12353"/>
                      <a:pt x="92" y="12596"/>
                    </a:cubicBezTo>
                    <a:cubicBezTo>
                      <a:pt x="192" y="12817"/>
                      <a:pt x="385" y="12932"/>
                      <a:pt x="583" y="12932"/>
                    </a:cubicBezTo>
                    <a:cubicBezTo>
                      <a:pt x="686" y="12932"/>
                      <a:pt x="789" y="12902"/>
                      <a:pt x="882" y="12840"/>
                    </a:cubicBezTo>
                    <a:cubicBezTo>
                      <a:pt x="1125" y="12657"/>
                      <a:pt x="1338" y="12505"/>
                      <a:pt x="1551" y="12323"/>
                    </a:cubicBezTo>
                    <a:cubicBezTo>
                      <a:pt x="1642" y="12232"/>
                      <a:pt x="1763" y="12140"/>
                      <a:pt x="1855" y="12049"/>
                    </a:cubicBezTo>
                    <a:cubicBezTo>
                      <a:pt x="1946" y="11958"/>
                      <a:pt x="2067" y="11867"/>
                      <a:pt x="2159" y="11745"/>
                    </a:cubicBezTo>
                    <a:cubicBezTo>
                      <a:pt x="2554" y="11350"/>
                      <a:pt x="2949" y="10925"/>
                      <a:pt x="3314" y="10469"/>
                    </a:cubicBezTo>
                    <a:cubicBezTo>
                      <a:pt x="3648" y="10013"/>
                      <a:pt x="4013" y="9496"/>
                      <a:pt x="4286" y="8979"/>
                    </a:cubicBezTo>
                    <a:cubicBezTo>
                      <a:pt x="4469" y="8706"/>
                      <a:pt x="4590" y="8402"/>
                      <a:pt x="4712" y="8128"/>
                    </a:cubicBezTo>
                    <a:cubicBezTo>
                      <a:pt x="4803" y="7976"/>
                      <a:pt x="4864" y="7824"/>
                      <a:pt x="4925" y="7672"/>
                    </a:cubicBezTo>
                    <a:lnTo>
                      <a:pt x="5016" y="7460"/>
                    </a:lnTo>
                    <a:cubicBezTo>
                      <a:pt x="5046" y="7368"/>
                      <a:pt x="5046" y="7308"/>
                      <a:pt x="5077" y="7216"/>
                    </a:cubicBezTo>
                    <a:lnTo>
                      <a:pt x="5229" y="6760"/>
                    </a:lnTo>
                    <a:cubicBezTo>
                      <a:pt x="5289" y="6608"/>
                      <a:pt x="5320" y="6456"/>
                      <a:pt x="5350" y="6305"/>
                    </a:cubicBezTo>
                    <a:cubicBezTo>
                      <a:pt x="5441" y="6031"/>
                      <a:pt x="5502" y="5697"/>
                      <a:pt x="5563" y="5393"/>
                    </a:cubicBezTo>
                    <a:cubicBezTo>
                      <a:pt x="5684" y="4785"/>
                      <a:pt x="5745" y="4177"/>
                      <a:pt x="5776" y="3508"/>
                    </a:cubicBezTo>
                    <a:cubicBezTo>
                      <a:pt x="5776" y="2870"/>
                      <a:pt x="5745" y="2201"/>
                      <a:pt x="5593" y="1563"/>
                    </a:cubicBezTo>
                    <a:cubicBezTo>
                      <a:pt x="5502" y="1228"/>
                      <a:pt x="5381" y="924"/>
                      <a:pt x="5229" y="590"/>
                    </a:cubicBezTo>
                    <a:cubicBezTo>
                      <a:pt x="5198" y="469"/>
                      <a:pt x="5046" y="317"/>
                      <a:pt x="4894" y="195"/>
                    </a:cubicBezTo>
                    <a:cubicBezTo>
                      <a:pt x="4842" y="143"/>
                      <a:pt x="4520" y="0"/>
                      <a:pt x="4160" y="0"/>
                    </a:cubicBezTo>
                    <a:close/>
                  </a:path>
                </a:pathLst>
              </a:custGeom>
              <a:solidFill>
                <a:srgbClr val="615B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50"/>
              <p:cNvSpPr/>
              <p:nvPr/>
            </p:nvSpPr>
            <p:spPr>
              <a:xfrm>
                <a:off x="2948650" y="3318425"/>
                <a:ext cx="144400" cy="32330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2932" extrusionOk="0">
                    <a:moveTo>
                      <a:pt x="4160" y="0"/>
                    </a:moveTo>
                    <a:cubicBezTo>
                      <a:pt x="4101" y="0"/>
                      <a:pt x="4042" y="4"/>
                      <a:pt x="3982" y="13"/>
                    </a:cubicBezTo>
                    <a:cubicBezTo>
                      <a:pt x="3257" y="90"/>
                      <a:pt x="2951" y="477"/>
                      <a:pt x="3121" y="477"/>
                    </a:cubicBezTo>
                    <a:cubicBezTo>
                      <a:pt x="3150" y="477"/>
                      <a:pt x="3194" y="465"/>
                      <a:pt x="3253" y="438"/>
                    </a:cubicBezTo>
                    <a:cubicBezTo>
                      <a:pt x="3253" y="438"/>
                      <a:pt x="3678" y="621"/>
                      <a:pt x="3770" y="742"/>
                    </a:cubicBezTo>
                    <a:cubicBezTo>
                      <a:pt x="3861" y="864"/>
                      <a:pt x="3952" y="1168"/>
                      <a:pt x="4013" y="1380"/>
                    </a:cubicBezTo>
                    <a:cubicBezTo>
                      <a:pt x="4043" y="1563"/>
                      <a:pt x="4073" y="1806"/>
                      <a:pt x="4073" y="2019"/>
                    </a:cubicBezTo>
                    <a:cubicBezTo>
                      <a:pt x="4104" y="2475"/>
                      <a:pt x="4073" y="2961"/>
                      <a:pt x="4013" y="3478"/>
                    </a:cubicBezTo>
                    <a:cubicBezTo>
                      <a:pt x="3952" y="3964"/>
                      <a:pt x="3830" y="4481"/>
                      <a:pt x="3739" y="4997"/>
                    </a:cubicBezTo>
                    <a:cubicBezTo>
                      <a:pt x="3648" y="5241"/>
                      <a:pt x="3618" y="5484"/>
                      <a:pt x="3526" y="5757"/>
                    </a:cubicBezTo>
                    <a:lnTo>
                      <a:pt x="3435" y="6153"/>
                    </a:lnTo>
                    <a:lnTo>
                      <a:pt x="3314" y="6487"/>
                    </a:lnTo>
                    <a:cubicBezTo>
                      <a:pt x="3314" y="6548"/>
                      <a:pt x="3283" y="6608"/>
                      <a:pt x="3283" y="6669"/>
                    </a:cubicBezTo>
                    <a:lnTo>
                      <a:pt x="3192" y="6821"/>
                    </a:lnTo>
                    <a:cubicBezTo>
                      <a:pt x="3162" y="6943"/>
                      <a:pt x="3101" y="7064"/>
                      <a:pt x="3070" y="7186"/>
                    </a:cubicBezTo>
                    <a:cubicBezTo>
                      <a:pt x="2949" y="7399"/>
                      <a:pt x="2888" y="7642"/>
                      <a:pt x="2766" y="7855"/>
                    </a:cubicBezTo>
                    <a:cubicBezTo>
                      <a:pt x="2523" y="8311"/>
                      <a:pt x="2280" y="8767"/>
                      <a:pt x="2007" y="9222"/>
                    </a:cubicBezTo>
                    <a:cubicBezTo>
                      <a:pt x="1733" y="9648"/>
                      <a:pt x="1459" y="10074"/>
                      <a:pt x="1156" y="10529"/>
                    </a:cubicBezTo>
                    <a:cubicBezTo>
                      <a:pt x="1004" y="10742"/>
                      <a:pt x="852" y="10955"/>
                      <a:pt x="700" y="11168"/>
                    </a:cubicBezTo>
                    <a:lnTo>
                      <a:pt x="213" y="11776"/>
                    </a:lnTo>
                    <a:lnTo>
                      <a:pt x="183" y="11806"/>
                    </a:lnTo>
                    <a:cubicBezTo>
                      <a:pt x="31" y="12019"/>
                      <a:pt x="0" y="12353"/>
                      <a:pt x="92" y="12596"/>
                    </a:cubicBezTo>
                    <a:cubicBezTo>
                      <a:pt x="192" y="12817"/>
                      <a:pt x="385" y="12932"/>
                      <a:pt x="583" y="12932"/>
                    </a:cubicBezTo>
                    <a:cubicBezTo>
                      <a:pt x="686" y="12932"/>
                      <a:pt x="789" y="12902"/>
                      <a:pt x="882" y="12840"/>
                    </a:cubicBezTo>
                    <a:cubicBezTo>
                      <a:pt x="1125" y="12657"/>
                      <a:pt x="1338" y="12505"/>
                      <a:pt x="1551" y="12323"/>
                    </a:cubicBezTo>
                    <a:cubicBezTo>
                      <a:pt x="1642" y="12232"/>
                      <a:pt x="1763" y="12140"/>
                      <a:pt x="1855" y="12049"/>
                    </a:cubicBezTo>
                    <a:cubicBezTo>
                      <a:pt x="1946" y="11958"/>
                      <a:pt x="2067" y="11867"/>
                      <a:pt x="2159" y="11745"/>
                    </a:cubicBezTo>
                    <a:cubicBezTo>
                      <a:pt x="2554" y="11350"/>
                      <a:pt x="2949" y="10925"/>
                      <a:pt x="3314" y="10469"/>
                    </a:cubicBezTo>
                    <a:cubicBezTo>
                      <a:pt x="3648" y="10013"/>
                      <a:pt x="4013" y="9496"/>
                      <a:pt x="4286" y="8979"/>
                    </a:cubicBezTo>
                    <a:cubicBezTo>
                      <a:pt x="4469" y="8706"/>
                      <a:pt x="4590" y="8402"/>
                      <a:pt x="4712" y="8128"/>
                    </a:cubicBezTo>
                    <a:cubicBezTo>
                      <a:pt x="4803" y="7976"/>
                      <a:pt x="4864" y="7824"/>
                      <a:pt x="4925" y="7672"/>
                    </a:cubicBezTo>
                    <a:lnTo>
                      <a:pt x="5016" y="7460"/>
                    </a:lnTo>
                    <a:cubicBezTo>
                      <a:pt x="5046" y="7368"/>
                      <a:pt x="5046" y="7308"/>
                      <a:pt x="5077" y="7216"/>
                    </a:cubicBezTo>
                    <a:lnTo>
                      <a:pt x="5229" y="6760"/>
                    </a:lnTo>
                    <a:cubicBezTo>
                      <a:pt x="5289" y="6608"/>
                      <a:pt x="5320" y="6456"/>
                      <a:pt x="5350" y="6305"/>
                    </a:cubicBezTo>
                    <a:cubicBezTo>
                      <a:pt x="5441" y="6031"/>
                      <a:pt x="5502" y="5697"/>
                      <a:pt x="5563" y="5393"/>
                    </a:cubicBezTo>
                    <a:cubicBezTo>
                      <a:pt x="5684" y="4785"/>
                      <a:pt x="5745" y="4177"/>
                      <a:pt x="5776" y="3508"/>
                    </a:cubicBezTo>
                    <a:cubicBezTo>
                      <a:pt x="5776" y="2870"/>
                      <a:pt x="5745" y="2201"/>
                      <a:pt x="5593" y="1563"/>
                    </a:cubicBezTo>
                    <a:cubicBezTo>
                      <a:pt x="5502" y="1228"/>
                      <a:pt x="5381" y="924"/>
                      <a:pt x="5229" y="590"/>
                    </a:cubicBezTo>
                    <a:cubicBezTo>
                      <a:pt x="5198" y="469"/>
                      <a:pt x="5046" y="317"/>
                      <a:pt x="4894" y="195"/>
                    </a:cubicBezTo>
                    <a:cubicBezTo>
                      <a:pt x="4842" y="143"/>
                      <a:pt x="4520" y="0"/>
                      <a:pt x="4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50"/>
              <p:cNvSpPr/>
              <p:nvPr/>
            </p:nvSpPr>
            <p:spPr>
              <a:xfrm>
                <a:off x="2941050" y="3317875"/>
                <a:ext cx="1451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12954" extrusionOk="0">
                    <a:moveTo>
                      <a:pt x="4096" y="0"/>
                    </a:moveTo>
                    <a:cubicBezTo>
                      <a:pt x="4058" y="0"/>
                      <a:pt x="4020" y="2"/>
                      <a:pt x="3982" y="4"/>
                    </a:cubicBezTo>
                    <a:cubicBezTo>
                      <a:pt x="3257" y="108"/>
                      <a:pt x="2973" y="499"/>
                      <a:pt x="3150" y="499"/>
                    </a:cubicBezTo>
                    <a:cubicBezTo>
                      <a:pt x="3181" y="499"/>
                      <a:pt x="3225" y="487"/>
                      <a:pt x="3283" y="460"/>
                    </a:cubicBezTo>
                    <a:cubicBezTo>
                      <a:pt x="3283" y="460"/>
                      <a:pt x="3678" y="643"/>
                      <a:pt x="3770" y="764"/>
                    </a:cubicBezTo>
                    <a:cubicBezTo>
                      <a:pt x="3891" y="886"/>
                      <a:pt x="3982" y="1190"/>
                      <a:pt x="4013" y="1372"/>
                    </a:cubicBezTo>
                    <a:cubicBezTo>
                      <a:pt x="4043" y="1585"/>
                      <a:pt x="4074" y="1798"/>
                      <a:pt x="4104" y="2041"/>
                    </a:cubicBezTo>
                    <a:cubicBezTo>
                      <a:pt x="4104" y="2497"/>
                      <a:pt x="4074" y="2983"/>
                      <a:pt x="4013" y="3469"/>
                    </a:cubicBezTo>
                    <a:cubicBezTo>
                      <a:pt x="3952" y="3986"/>
                      <a:pt x="3861" y="4472"/>
                      <a:pt x="3739" y="4989"/>
                    </a:cubicBezTo>
                    <a:cubicBezTo>
                      <a:pt x="3678" y="5263"/>
                      <a:pt x="3618" y="5506"/>
                      <a:pt x="3557" y="5779"/>
                    </a:cubicBezTo>
                    <a:lnTo>
                      <a:pt x="3435" y="6144"/>
                    </a:lnTo>
                    <a:lnTo>
                      <a:pt x="3344" y="6509"/>
                    </a:lnTo>
                    <a:cubicBezTo>
                      <a:pt x="3314" y="6570"/>
                      <a:pt x="3314" y="6630"/>
                      <a:pt x="3283" y="6691"/>
                    </a:cubicBezTo>
                    <a:lnTo>
                      <a:pt x="3222" y="6843"/>
                    </a:lnTo>
                    <a:cubicBezTo>
                      <a:pt x="3162" y="6965"/>
                      <a:pt x="3131" y="7086"/>
                      <a:pt x="3070" y="7208"/>
                    </a:cubicBezTo>
                    <a:cubicBezTo>
                      <a:pt x="2979" y="7421"/>
                      <a:pt x="2888" y="7664"/>
                      <a:pt x="2767" y="7877"/>
                    </a:cubicBezTo>
                    <a:cubicBezTo>
                      <a:pt x="2554" y="8333"/>
                      <a:pt x="2280" y="8789"/>
                      <a:pt x="2037" y="9214"/>
                    </a:cubicBezTo>
                    <a:cubicBezTo>
                      <a:pt x="1763" y="9670"/>
                      <a:pt x="1460" y="10096"/>
                      <a:pt x="1156" y="10521"/>
                    </a:cubicBezTo>
                    <a:cubicBezTo>
                      <a:pt x="1004" y="10764"/>
                      <a:pt x="852" y="10947"/>
                      <a:pt x="700" y="11159"/>
                    </a:cubicBezTo>
                    <a:lnTo>
                      <a:pt x="244" y="11798"/>
                    </a:lnTo>
                    <a:lnTo>
                      <a:pt x="213" y="11828"/>
                    </a:lnTo>
                    <a:cubicBezTo>
                      <a:pt x="31" y="12041"/>
                      <a:pt x="1" y="12375"/>
                      <a:pt x="122" y="12618"/>
                    </a:cubicBezTo>
                    <a:cubicBezTo>
                      <a:pt x="222" y="12839"/>
                      <a:pt x="402" y="12954"/>
                      <a:pt x="592" y="12954"/>
                    </a:cubicBezTo>
                    <a:cubicBezTo>
                      <a:pt x="689" y="12954"/>
                      <a:pt x="789" y="12924"/>
                      <a:pt x="882" y="12862"/>
                    </a:cubicBezTo>
                    <a:cubicBezTo>
                      <a:pt x="1125" y="12679"/>
                      <a:pt x="1338" y="12527"/>
                      <a:pt x="1551" y="12345"/>
                    </a:cubicBezTo>
                    <a:cubicBezTo>
                      <a:pt x="1672" y="12254"/>
                      <a:pt x="1763" y="12162"/>
                      <a:pt x="1855" y="12041"/>
                    </a:cubicBezTo>
                    <a:cubicBezTo>
                      <a:pt x="1976" y="11950"/>
                      <a:pt x="2067" y="11859"/>
                      <a:pt x="2159" y="11767"/>
                    </a:cubicBezTo>
                    <a:cubicBezTo>
                      <a:pt x="2584" y="11372"/>
                      <a:pt x="2949" y="10947"/>
                      <a:pt x="3314" y="10491"/>
                    </a:cubicBezTo>
                    <a:cubicBezTo>
                      <a:pt x="3678" y="10004"/>
                      <a:pt x="4013" y="9518"/>
                      <a:pt x="4317" y="8971"/>
                    </a:cubicBezTo>
                    <a:cubicBezTo>
                      <a:pt x="4469" y="8728"/>
                      <a:pt x="4590" y="8424"/>
                      <a:pt x="4742" y="8150"/>
                    </a:cubicBezTo>
                    <a:cubicBezTo>
                      <a:pt x="4803" y="7998"/>
                      <a:pt x="4864" y="7846"/>
                      <a:pt x="4925" y="7694"/>
                    </a:cubicBezTo>
                    <a:lnTo>
                      <a:pt x="5016" y="7482"/>
                    </a:lnTo>
                    <a:cubicBezTo>
                      <a:pt x="5046" y="7390"/>
                      <a:pt x="5077" y="7330"/>
                      <a:pt x="5107" y="7238"/>
                    </a:cubicBezTo>
                    <a:lnTo>
                      <a:pt x="5259" y="6782"/>
                    </a:lnTo>
                    <a:cubicBezTo>
                      <a:pt x="5289" y="6630"/>
                      <a:pt x="5320" y="6478"/>
                      <a:pt x="5350" y="6327"/>
                    </a:cubicBezTo>
                    <a:cubicBezTo>
                      <a:pt x="5441" y="6023"/>
                      <a:pt x="5502" y="5719"/>
                      <a:pt x="5563" y="5415"/>
                    </a:cubicBezTo>
                    <a:cubicBezTo>
                      <a:pt x="5685" y="4807"/>
                      <a:pt x="5776" y="4168"/>
                      <a:pt x="5776" y="3530"/>
                    </a:cubicBezTo>
                    <a:cubicBezTo>
                      <a:pt x="5806" y="2892"/>
                      <a:pt x="5776" y="2223"/>
                      <a:pt x="5593" y="1554"/>
                    </a:cubicBezTo>
                    <a:cubicBezTo>
                      <a:pt x="5533" y="1250"/>
                      <a:pt x="5411" y="916"/>
                      <a:pt x="5259" y="612"/>
                    </a:cubicBezTo>
                    <a:cubicBezTo>
                      <a:pt x="5198" y="460"/>
                      <a:pt x="5046" y="308"/>
                      <a:pt x="4925" y="187"/>
                    </a:cubicBezTo>
                    <a:cubicBezTo>
                      <a:pt x="4842" y="131"/>
                      <a:pt x="4481" y="0"/>
                      <a:pt x="40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0"/>
              <p:cNvSpPr/>
              <p:nvPr/>
            </p:nvSpPr>
            <p:spPr>
              <a:xfrm>
                <a:off x="3029950" y="3619650"/>
                <a:ext cx="107175" cy="890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560" extrusionOk="0">
                    <a:moveTo>
                      <a:pt x="2493" y="0"/>
                    </a:moveTo>
                    <a:lnTo>
                      <a:pt x="1" y="851"/>
                    </a:lnTo>
                    <a:cubicBezTo>
                      <a:pt x="1" y="851"/>
                      <a:pt x="305" y="2341"/>
                      <a:pt x="1034" y="3313"/>
                    </a:cubicBezTo>
                    <a:cubicBezTo>
                      <a:pt x="1164" y="3479"/>
                      <a:pt x="1308" y="3529"/>
                      <a:pt x="1435" y="3529"/>
                    </a:cubicBezTo>
                    <a:cubicBezTo>
                      <a:pt x="1635" y="3529"/>
                      <a:pt x="1794" y="3405"/>
                      <a:pt x="1794" y="3405"/>
                    </a:cubicBezTo>
                    <a:cubicBezTo>
                      <a:pt x="1957" y="3520"/>
                      <a:pt x="2096" y="3559"/>
                      <a:pt x="2210" y="3559"/>
                    </a:cubicBezTo>
                    <a:cubicBezTo>
                      <a:pt x="2456" y="3559"/>
                      <a:pt x="2584" y="3374"/>
                      <a:pt x="2584" y="3374"/>
                    </a:cubicBezTo>
                    <a:cubicBezTo>
                      <a:pt x="2584" y="3374"/>
                      <a:pt x="2724" y="3514"/>
                      <a:pt x="2914" y="3514"/>
                    </a:cubicBezTo>
                    <a:cubicBezTo>
                      <a:pt x="3017" y="3514"/>
                      <a:pt x="3135" y="3473"/>
                      <a:pt x="3253" y="3344"/>
                    </a:cubicBezTo>
                    <a:cubicBezTo>
                      <a:pt x="3588" y="2979"/>
                      <a:pt x="3375" y="1429"/>
                      <a:pt x="3375" y="1429"/>
                    </a:cubicBezTo>
                    <a:lnTo>
                      <a:pt x="3375" y="1429"/>
                    </a:lnTo>
                    <a:cubicBezTo>
                      <a:pt x="3375" y="1429"/>
                      <a:pt x="3449" y="1436"/>
                      <a:pt x="3553" y="1436"/>
                    </a:cubicBezTo>
                    <a:cubicBezTo>
                      <a:pt x="3760" y="1436"/>
                      <a:pt x="4084" y="1409"/>
                      <a:pt x="4165" y="1246"/>
                    </a:cubicBezTo>
                    <a:cubicBezTo>
                      <a:pt x="4287" y="973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rgbClr val="EA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2945600" y="3517050"/>
                <a:ext cx="164925" cy="165850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6634" extrusionOk="0">
                    <a:moveTo>
                      <a:pt x="3162" y="1"/>
                    </a:moveTo>
                    <a:lnTo>
                      <a:pt x="1" y="913"/>
                    </a:lnTo>
                    <a:cubicBezTo>
                      <a:pt x="1" y="974"/>
                      <a:pt x="1" y="1034"/>
                      <a:pt x="1" y="1065"/>
                    </a:cubicBezTo>
                    <a:cubicBezTo>
                      <a:pt x="62" y="1369"/>
                      <a:pt x="122" y="1551"/>
                      <a:pt x="183" y="1733"/>
                    </a:cubicBezTo>
                    <a:cubicBezTo>
                      <a:pt x="305" y="2098"/>
                      <a:pt x="457" y="2341"/>
                      <a:pt x="578" y="2584"/>
                    </a:cubicBezTo>
                    <a:cubicBezTo>
                      <a:pt x="882" y="3071"/>
                      <a:pt x="2980" y="6080"/>
                      <a:pt x="3162" y="6262"/>
                    </a:cubicBezTo>
                    <a:cubicBezTo>
                      <a:pt x="3402" y="6526"/>
                      <a:pt x="3686" y="6634"/>
                      <a:pt x="3983" y="6634"/>
                    </a:cubicBezTo>
                    <a:cubicBezTo>
                      <a:pt x="4476" y="6634"/>
                      <a:pt x="5006" y="6337"/>
                      <a:pt x="5442" y="5958"/>
                    </a:cubicBezTo>
                    <a:cubicBezTo>
                      <a:pt x="6171" y="5350"/>
                      <a:pt x="6597" y="4530"/>
                      <a:pt x="6019" y="3831"/>
                    </a:cubicBezTo>
                    <a:lnTo>
                      <a:pt x="5989" y="3770"/>
                    </a:lnTo>
                    <a:cubicBezTo>
                      <a:pt x="5806" y="3588"/>
                      <a:pt x="3679" y="1004"/>
                      <a:pt x="3648" y="943"/>
                    </a:cubicBezTo>
                    <a:cubicBezTo>
                      <a:pt x="3375" y="670"/>
                      <a:pt x="3162" y="1"/>
                      <a:pt x="3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50"/>
              <p:cNvSpPr/>
              <p:nvPr/>
            </p:nvSpPr>
            <p:spPr>
              <a:xfrm>
                <a:off x="2907625" y="3474500"/>
                <a:ext cx="199875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7995" h="7998" extrusionOk="0">
                    <a:moveTo>
                      <a:pt x="3830" y="1"/>
                    </a:moveTo>
                    <a:lnTo>
                      <a:pt x="0" y="1125"/>
                    </a:lnTo>
                    <a:cubicBezTo>
                      <a:pt x="31" y="1186"/>
                      <a:pt x="31" y="1247"/>
                      <a:pt x="31" y="1308"/>
                    </a:cubicBezTo>
                    <a:cubicBezTo>
                      <a:pt x="91" y="1642"/>
                      <a:pt x="182" y="1885"/>
                      <a:pt x="243" y="2098"/>
                    </a:cubicBezTo>
                    <a:cubicBezTo>
                      <a:pt x="395" y="2524"/>
                      <a:pt x="578" y="2828"/>
                      <a:pt x="730" y="3131"/>
                    </a:cubicBezTo>
                    <a:cubicBezTo>
                      <a:pt x="1064" y="3709"/>
                      <a:pt x="3617" y="7326"/>
                      <a:pt x="3830" y="7539"/>
                    </a:cubicBezTo>
                    <a:cubicBezTo>
                      <a:pt x="4120" y="7863"/>
                      <a:pt x="4467" y="7998"/>
                      <a:pt x="4833" y="7998"/>
                    </a:cubicBezTo>
                    <a:cubicBezTo>
                      <a:pt x="5427" y="7998"/>
                      <a:pt x="6069" y="7644"/>
                      <a:pt x="6596" y="7174"/>
                    </a:cubicBezTo>
                    <a:cubicBezTo>
                      <a:pt x="7447" y="6445"/>
                      <a:pt x="7994" y="5442"/>
                      <a:pt x="7265" y="4590"/>
                    </a:cubicBezTo>
                    <a:lnTo>
                      <a:pt x="7234" y="4560"/>
                    </a:lnTo>
                    <a:cubicBezTo>
                      <a:pt x="7052" y="4317"/>
                      <a:pt x="4468" y="1217"/>
                      <a:pt x="4438" y="1125"/>
                    </a:cubicBezTo>
                    <a:cubicBezTo>
                      <a:pt x="4104" y="821"/>
                      <a:pt x="3860" y="1"/>
                      <a:pt x="38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0"/>
              <p:cNvSpPr/>
              <p:nvPr/>
            </p:nvSpPr>
            <p:spPr>
              <a:xfrm>
                <a:off x="3092275" y="3235875"/>
                <a:ext cx="101850" cy="16120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6448" extrusionOk="0">
                    <a:moveTo>
                      <a:pt x="2042" y="1"/>
                    </a:moveTo>
                    <a:cubicBezTo>
                      <a:pt x="1033" y="1"/>
                      <a:pt x="182" y="810"/>
                      <a:pt x="152" y="1825"/>
                    </a:cubicBezTo>
                    <a:lnTo>
                      <a:pt x="31" y="4986"/>
                    </a:lnTo>
                    <a:cubicBezTo>
                      <a:pt x="0" y="6020"/>
                      <a:pt x="851" y="6385"/>
                      <a:pt x="1885" y="6415"/>
                    </a:cubicBezTo>
                    <a:lnTo>
                      <a:pt x="2006" y="6445"/>
                    </a:lnTo>
                    <a:cubicBezTo>
                      <a:pt x="2052" y="6447"/>
                      <a:pt x="2097" y="6447"/>
                      <a:pt x="2142" y="6447"/>
                    </a:cubicBezTo>
                    <a:cubicBezTo>
                      <a:pt x="3113" y="6447"/>
                      <a:pt x="3892" y="6125"/>
                      <a:pt x="3921" y="5108"/>
                    </a:cubicBezTo>
                    <a:lnTo>
                      <a:pt x="4043" y="1977"/>
                    </a:lnTo>
                    <a:cubicBezTo>
                      <a:pt x="4073" y="913"/>
                      <a:pt x="3253" y="62"/>
                      <a:pt x="2219" y="2"/>
                    </a:cubicBezTo>
                    <a:lnTo>
                      <a:pt x="2098" y="2"/>
                    </a:lnTo>
                    <a:cubicBezTo>
                      <a:pt x="2079" y="1"/>
                      <a:pt x="2060" y="1"/>
                      <a:pt x="2042" y="1"/>
                    </a:cubicBezTo>
                    <a:close/>
                  </a:path>
                </a:pathLst>
              </a:custGeom>
              <a:solidFill>
                <a:srgbClr val="ECD0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2890150" y="3166200"/>
                <a:ext cx="126150" cy="116625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4665" extrusionOk="0">
                    <a:moveTo>
                      <a:pt x="2517" y="0"/>
                    </a:moveTo>
                    <a:cubicBezTo>
                      <a:pt x="1433" y="0"/>
                      <a:pt x="485" y="766"/>
                      <a:pt x="274" y="1877"/>
                    </a:cubicBezTo>
                    <a:cubicBezTo>
                      <a:pt x="0" y="3123"/>
                      <a:pt x="821" y="4369"/>
                      <a:pt x="2067" y="4612"/>
                    </a:cubicBezTo>
                    <a:cubicBezTo>
                      <a:pt x="2229" y="4648"/>
                      <a:pt x="2390" y="4665"/>
                      <a:pt x="2549" y="4665"/>
                    </a:cubicBezTo>
                    <a:cubicBezTo>
                      <a:pt x="3613" y="4665"/>
                      <a:pt x="4565" y="3899"/>
                      <a:pt x="4803" y="2789"/>
                    </a:cubicBezTo>
                    <a:cubicBezTo>
                      <a:pt x="5046" y="1542"/>
                      <a:pt x="4255" y="296"/>
                      <a:pt x="3009" y="53"/>
                    </a:cubicBezTo>
                    <a:cubicBezTo>
                      <a:pt x="2843" y="17"/>
                      <a:pt x="2678" y="0"/>
                      <a:pt x="2517" y="0"/>
                    </a:cubicBezTo>
                    <a:close/>
                  </a:path>
                </a:pathLst>
              </a:custGeom>
              <a:solidFill>
                <a:srgbClr val="E6C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0"/>
              <p:cNvSpPr/>
              <p:nvPr/>
            </p:nvSpPr>
            <p:spPr>
              <a:xfrm>
                <a:off x="2941800" y="3228875"/>
                <a:ext cx="78300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29" extrusionOk="0">
                    <a:moveTo>
                      <a:pt x="1453" y="0"/>
                    </a:moveTo>
                    <a:cubicBezTo>
                      <a:pt x="1211" y="0"/>
                      <a:pt x="986" y="54"/>
                      <a:pt x="761" y="130"/>
                    </a:cubicBezTo>
                    <a:cubicBezTo>
                      <a:pt x="487" y="221"/>
                      <a:pt x="244" y="373"/>
                      <a:pt x="31" y="555"/>
                    </a:cubicBezTo>
                    <a:cubicBezTo>
                      <a:pt x="1" y="585"/>
                      <a:pt x="1" y="616"/>
                      <a:pt x="31" y="616"/>
                    </a:cubicBezTo>
                    <a:cubicBezTo>
                      <a:pt x="31" y="637"/>
                      <a:pt x="47" y="659"/>
                      <a:pt x="66" y="659"/>
                    </a:cubicBezTo>
                    <a:cubicBezTo>
                      <a:pt x="74" y="659"/>
                      <a:pt x="83" y="655"/>
                      <a:pt x="92" y="646"/>
                    </a:cubicBezTo>
                    <a:cubicBezTo>
                      <a:pt x="335" y="525"/>
                      <a:pt x="578" y="403"/>
                      <a:pt x="822" y="312"/>
                    </a:cubicBezTo>
                    <a:cubicBezTo>
                      <a:pt x="1095" y="251"/>
                      <a:pt x="1338" y="190"/>
                      <a:pt x="1612" y="190"/>
                    </a:cubicBezTo>
                    <a:cubicBezTo>
                      <a:pt x="1855" y="221"/>
                      <a:pt x="2129" y="251"/>
                      <a:pt x="2372" y="373"/>
                    </a:cubicBezTo>
                    <a:cubicBezTo>
                      <a:pt x="2493" y="433"/>
                      <a:pt x="2585" y="494"/>
                      <a:pt x="2706" y="555"/>
                    </a:cubicBezTo>
                    <a:cubicBezTo>
                      <a:pt x="2828" y="646"/>
                      <a:pt x="2919" y="737"/>
                      <a:pt x="3040" y="798"/>
                    </a:cubicBezTo>
                    <a:lnTo>
                      <a:pt x="3040" y="829"/>
                    </a:lnTo>
                    <a:cubicBezTo>
                      <a:pt x="3071" y="829"/>
                      <a:pt x="3101" y="829"/>
                      <a:pt x="3132" y="798"/>
                    </a:cubicBezTo>
                    <a:cubicBezTo>
                      <a:pt x="3132" y="768"/>
                      <a:pt x="3132" y="737"/>
                      <a:pt x="3101" y="737"/>
                    </a:cubicBezTo>
                    <a:cubicBezTo>
                      <a:pt x="3010" y="616"/>
                      <a:pt x="2919" y="525"/>
                      <a:pt x="2797" y="433"/>
                    </a:cubicBezTo>
                    <a:cubicBezTo>
                      <a:pt x="2676" y="373"/>
                      <a:pt x="2585" y="282"/>
                      <a:pt x="2433" y="221"/>
                    </a:cubicBezTo>
                    <a:cubicBezTo>
                      <a:pt x="2311" y="160"/>
                      <a:pt x="2189" y="99"/>
                      <a:pt x="2037" y="69"/>
                    </a:cubicBezTo>
                    <a:cubicBezTo>
                      <a:pt x="1885" y="38"/>
                      <a:pt x="1764" y="8"/>
                      <a:pt x="1612" y="8"/>
                    </a:cubicBezTo>
                    <a:cubicBezTo>
                      <a:pt x="1558" y="3"/>
                      <a:pt x="1505" y="0"/>
                      <a:pt x="1453" y="0"/>
                    </a:cubicBezTo>
                    <a:close/>
                  </a:path>
                </a:pathLst>
              </a:custGeom>
              <a:solidFill>
                <a:srgbClr val="E2A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0"/>
              <p:cNvSpPr/>
              <p:nvPr/>
            </p:nvSpPr>
            <p:spPr>
              <a:xfrm>
                <a:off x="3264775" y="3167725"/>
                <a:ext cx="126925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4667" extrusionOk="0">
                    <a:moveTo>
                      <a:pt x="2521" y="0"/>
                    </a:moveTo>
                    <a:cubicBezTo>
                      <a:pt x="2361" y="0"/>
                      <a:pt x="2199" y="17"/>
                      <a:pt x="2037" y="53"/>
                    </a:cubicBezTo>
                    <a:cubicBezTo>
                      <a:pt x="790" y="326"/>
                      <a:pt x="0" y="1572"/>
                      <a:pt x="274" y="2819"/>
                    </a:cubicBezTo>
                    <a:cubicBezTo>
                      <a:pt x="511" y="3925"/>
                      <a:pt x="1455" y="4666"/>
                      <a:pt x="2514" y="4666"/>
                    </a:cubicBezTo>
                    <a:cubicBezTo>
                      <a:pt x="2677" y="4666"/>
                      <a:pt x="2843" y="4649"/>
                      <a:pt x="3009" y="4612"/>
                    </a:cubicBezTo>
                    <a:cubicBezTo>
                      <a:pt x="4286" y="4338"/>
                      <a:pt x="5076" y="3092"/>
                      <a:pt x="4803" y="1846"/>
                    </a:cubicBezTo>
                    <a:cubicBezTo>
                      <a:pt x="4565" y="762"/>
                      <a:pt x="3591" y="0"/>
                      <a:pt x="2521" y="0"/>
                    </a:cubicBezTo>
                    <a:close/>
                  </a:path>
                </a:pathLst>
              </a:custGeom>
              <a:solidFill>
                <a:srgbClr val="E6C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0"/>
              <p:cNvSpPr/>
              <p:nvPr/>
            </p:nvSpPr>
            <p:spPr>
              <a:xfrm>
                <a:off x="3261725" y="3230575"/>
                <a:ext cx="783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75" extrusionOk="0">
                    <a:moveTo>
                      <a:pt x="1520" y="1"/>
                    </a:moveTo>
                    <a:cubicBezTo>
                      <a:pt x="1368" y="1"/>
                      <a:pt x="1216" y="62"/>
                      <a:pt x="1095" y="92"/>
                    </a:cubicBezTo>
                    <a:cubicBezTo>
                      <a:pt x="943" y="122"/>
                      <a:pt x="821" y="183"/>
                      <a:pt x="700" y="244"/>
                    </a:cubicBezTo>
                    <a:cubicBezTo>
                      <a:pt x="548" y="305"/>
                      <a:pt x="456" y="396"/>
                      <a:pt x="335" y="487"/>
                    </a:cubicBezTo>
                    <a:cubicBezTo>
                      <a:pt x="213" y="578"/>
                      <a:pt x="122" y="669"/>
                      <a:pt x="1" y="761"/>
                    </a:cubicBezTo>
                    <a:cubicBezTo>
                      <a:pt x="1" y="791"/>
                      <a:pt x="1" y="821"/>
                      <a:pt x="1" y="852"/>
                    </a:cubicBezTo>
                    <a:cubicBezTo>
                      <a:pt x="16" y="867"/>
                      <a:pt x="31" y="875"/>
                      <a:pt x="46" y="875"/>
                    </a:cubicBezTo>
                    <a:cubicBezTo>
                      <a:pt x="61" y="875"/>
                      <a:pt x="76" y="867"/>
                      <a:pt x="92" y="852"/>
                    </a:cubicBezTo>
                    <a:cubicBezTo>
                      <a:pt x="213" y="761"/>
                      <a:pt x="304" y="669"/>
                      <a:pt x="396" y="609"/>
                    </a:cubicBezTo>
                    <a:cubicBezTo>
                      <a:pt x="517" y="548"/>
                      <a:pt x="639" y="457"/>
                      <a:pt x="760" y="396"/>
                    </a:cubicBezTo>
                    <a:cubicBezTo>
                      <a:pt x="1004" y="305"/>
                      <a:pt x="1247" y="244"/>
                      <a:pt x="1520" y="244"/>
                    </a:cubicBezTo>
                    <a:cubicBezTo>
                      <a:pt x="1565" y="238"/>
                      <a:pt x="1611" y="236"/>
                      <a:pt x="1657" y="236"/>
                    </a:cubicBezTo>
                    <a:cubicBezTo>
                      <a:pt x="1863" y="236"/>
                      <a:pt x="2082" y="285"/>
                      <a:pt x="2280" y="335"/>
                    </a:cubicBezTo>
                    <a:cubicBezTo>
                      <a:pt x="2554" y="426"/>
                      <a:pt x="2797" y="517"/>
                      <a:pt x="3010" y="669"/>
                    </a:cubicBezTo>
                    <a:lnTo>
                      <a:pt x="3040" y="669"/>
                    </a:lnTo>
                    <a:cubicBezTo>
                      <a:pt x="3070" y="669"/>
                      <a:pt x="3101" y="669"/>
                      <a:pt x="3101" y="639"/>
                    </a:cubicBezTo>
                    <a:cubicBezTo>
                      <a:pt x="3131" y="609"/>
                      <a:pt x="3131" y="578"/>
                      <a:pt x="3101" y="548"/>
                    </a:cubicBezTo>
                    <a:cubicBezTo>
                      <a:pt x="2888" y="365"/>
                      <a:pt x="2645" y="214"/>
                      <a:pt x="2371" y="122"/>
                    </a:cubicBezTo>
                    <a:cubicBezTo>
                      <a:pt x="2098" y="31"/>
                      <a:pt x="1794" y="1"/>
                      <a:pt x="1520" y="1"/>
                    </a:cubicBezTo>
                    <a:close/>
                  </a:path>
                </a:pathLst>
              </a:custGeom>
              <a:solidFill>
                <a:srgbClr val="E2A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0"/>
              <p:cNvSpPr/>
              <p:nvPr/>
            </p:nvSpPr>
            <p:spPr>
              <a:xfrm>
                <a:off x="2947125" y="2946075"/>
                <a:ext cx="399725" cy="386025"/>
              </a:xfrm>
              <a:custGeom>
                <a:avLst/>
                <a:gdLst/>
                <a:ahLst/>
                <a:cxnLst/>
                <a:rect l="l" t="t" r="r" b="b"/>
                <a:pathLst>
                  <a:path w="15989" h="15441" extrusionOk="0">
                    <a:moveTo>
                      <a:pt x="8013" y="0"/>
                    </a:moveTo>
                    <a:cubicBezTo>
                      <a:pt x="4332" y="0"/>
                      <a:pt x="1134" y="2735"/>
                      <a:pt x="578" y="6487"/>
                    </a:cubicBezTo>
                    <a:cubicBezTo>
                      <a:pt x="1" y="10621"/>
                      <a:pt x="2189" y="14633"/>
                      <a:pt x="6961" y="15332"/>
                    </a:cubicBezTo>
                    <a:cubicBezTo>
                      <a:pt x="7453" y="15405"/>
                      <a:pt x="7923" y="15440"/>
                      <a:pt x="8371" y="15440"/>
                    </a:cubicBezTo>
                    <a:cubicBezTo>
                      <a:pt x="12575" y="15440"/>
                      <a:pt x="14859" y="12350"/>
                      <a:pt x="15381" y="8615"/>
                    </a:cubicBezTo>
                    <a:cubicBezTo>
                      <a:pt x="15989" y="4481"/>
                      <a:pt x="13132" y="681"/>
                      <a:pt x="9059" y="74"/>
                    </a:cubicBezTo>
                    <a:cubicBezTo>
                      <a:pt x="8707" y="24"/>
                      <a:pt x="8358" y="0"/>
                      <a:pt x="8013" y="0"/>
                    </a:cubicBezTo>
                    <a:close/>
                  </a:path>
                </a:pathLst>
              </a:custGeom>
              <a:solidFill>
                <a:srgbClr val="ECD0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0"/>
              <p:cNvSpPr/>
              <p:nvPr/>
            </p:nvSpPr>
            <p:spPr>
              <a:xfrm>
                <a:off x="2907130" y="2923416"/>
                <a:ext cx="449125" cy="2441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9765" extrusionOk="0">
                    <a:moveTo>
                      <a:pt x="9367" y="0"/>
                    </a:moveTo>
                    <a:cubicBezTo>
                      <a:pt x="6721" y="0"/>
                      <a:pt x="3504" y="1139"/>
                      <a:pt x="1976" y="2713"/>
                    </a:cubicBezTo>
                    <a:cubicBezTo>
                      <a:pt x="1" y="4750"/>
                      <a:pt x="1369" y="9461"/>
                      <a:pt x="1369" y="9461"/>
                    </a:cubicBezTo>
                    <a:cubicBezTo>
                      <a:pt x="1450" y="9524"/>
                      <a:pt x="1549" y="9553"/>
                      <a:pt x="1662" y="9553"/>
                    </a:cubicBezTo>
                    <a:cubicBezTo>
                      <a:pt x="2686" y="9553"/>
                      <a:pt x="4842" y="7194"/>
                      <a:pt x="5198" y="7029"/>
                    </a:cubicBezTo>
                    <a:cubicBezTo>
                      <a:pt x="5593" y="6847"/>
                      <a:pt x="5320" y="4385"/>
                      <a:pt x="5320" y="4385"/>
                    </a:cubicBezTo>
                    <a:lnTo>
                      <a:pt x="5320" y="4385"/>
                    </a:lnTo>
                    <a:cubicBezTo>
                      <a:pt x="5320" y="4385"/>
                      <a:pt x="5837" y="6513"/>
                      <a:pt x="6232" y="6756"/>
                    </a:cubicBezTo>
                    <a:cubicBezTo>
                      <a:pt x="6397" y="6866"/>
                      <a:pt x="7274" y="6901"/>
                      <a:pt x="8211" y="6901"/>
                    </a:cubicBezTo>
                    <a:cubicBezTo>
                      <a:pt x="9343" y="6901"/>
                      <a:pt x="10564" y="6850"/>
                      <a:pt x="10730" y="6817"/>
                    </a:cubicBezTo>
                    <a:cubicBezTo>
                      <a:pt x="11065" y="6725"/>
                      <a:pt x="10913" y="4386"/>
                      <a:pt x="10913" y="4385"/>
                    </a:cubicBezTo>
                    <a:lnTo>
                      <a:pt x="10913" y="4385"/>
                    </a:lnTo>
                    <a:cubicBezTo>
                      <a:pt x="10913" y="4386"/>
                      <a:pt x="11126" y="6634"/>
                      <a:pt x="11885" y="6908"/>
                    </a:cubicBezTo>
                    <a:cubicBezTo>
                      <a:pt x="12615" y="7151"/>
                      <a:pt x="14408" y="7333"/>
                      <a:pt x="14408" y="7333"/>
                    </a:cubicBezTo>
                    <a:cubicBezTo>
                      <a:pt x="14408" y="7333"/>
                      <a:pt x="14461" y="5474"/>
                      <a:pt x="14614" y="5474"/>
                    </a:cubicBezTo>
                    <a:cubicBezTo>
                      <a:pt x="14626" y="5474"/>
                      <a:pt x="14638" y="5485"/>
                      <a:pt x="14651" y="5510"/>
                    </a:cubicBezTo>
                    <a:cubicBezTo>
                      <a:pt x="14834" y="5813"/>
                      <a:pt x="15047" y="7516"/>
                      <a:pt x="15442" y="7789"/>
                    </a:cubicBezTo>
                    <a:cubicBezTo>
                      <a:pt x="15806" y="8063"/>
                      <a:pt x="17265" y="9765"/>
                      <a:pt x="17265" y="9765"/>
                    </a:cubicBezTo>
                    <a:cubicBezTo>
                      <a:pt x="17265" y="9765"/>
                      <a:pt x="17965" y="6452"/>
                      <a:pt x="17600" y="3990"/>
                    </a:cubicBezTo>
                    <a:cubicBezTo>
                      <a:pt x="17235" y="1528"/>
                      <a:pt x="14226" y="1224"/>
                      <a:pt x="11490" y="312"/>
                    </a:cubicBezTo>
                    <a:cubicBezTo>
                      <a:pt x="10870" y="98"/>
                      <a:pt x="10143" y="0"/>
                      <a:pt x="9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0"/>
              <p:cNvSpPr/>
              <p:nvPr/>
            </p:nvSpPr>
            <p:spPr>
              <a:xfrm>
                <a:off x="2991200" y="3184975"/>
                <a:ext cx="1284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3527" extrusionOk="0">
                    <a:moveTo>
                      <a:pt x="4986" y="2250"/>
                    </a:moveTo>
                    <a:cubicBezTo>
                      <a:pt x="4803" y="3101"/>
                      <a:pt x="3587" y="3527"/>
                      <a:pt x="2280" y="3253"/>
                    </a:cubicBezTo>
                    <a:cubicBezTo>
                      <a:pt x="943" y="3010"/>
                      <a:pt x="1" y="2098"/>
                      <a:pt x="153" y="1278"/>
                    </a:cubicBezTo>
                    <a:cubicBezTo>
                      <a:pt x="335" y="457"/>
                      <a:pt x="1551" y="1"/>
                      <a:pt x="2888" y="275"/>
                    </a:cubicBezTo>
                    <a:cubicBezTo>
                      <a:pt x="4195" y="548"/>
                      <a:pt x="5138" y="1430"/>
                      <a:pt x="4986" y="2250"/>
                    </a:cubicBezTo>
                    <a:close/>
                  </a:path>
                </a:pathLst>
              </a:custGeom>
              <a:solidFill>
                <a:srgbClr val="E29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0"/>
              <p:cNvSpPr/>
              <p:nvPr/>
            </p:nvSpPr>
            <p:spPr>
              <a:xfrm>
                <a:off x="3174325" y="3190300"/>
                <a:ext cx="1269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3314" extrusionOk="0">
                    <a:moveTo>
                      <a:pt x="4986" y="1429"/>
                    </a:moveTo>
                    <a:cubicBezTo>
                      <a:pt x="5077" y="2250"/>
                      <a:pt x="4044" y="3040"/>
                      <a:pt x="2676" y="3192"/>
                    </a:cubicBezTo>
                    <a:cubicBezTo>
                      <a:pt x="1338" y="3314"/>
                      <a:pt x="153" y="2767"/>
                      <a:pt x="92" y="1916"/>
                    </a:cubicBezTo>
                    <a:cubicBezTo>
                      <a:pt x="1" y="1065"/>
                      <a:pt x="1034" y="274"/>
                      <a:pt x="2372" y="153"/>
                    </a:cubicBezTo>
                    <a:cubicBezTo>
                      <a:pt x="3740" y="1"/>
                      <a:pt x="4895" y="578"/>
                      <a:pt x="4986" y="1429"/>
                    </a:cubicBezTo>
                    <a:close/>
                  </a:path>
                </a:pathLst>
              </a:custGeom>
              <a:solidFill>
                <a:srgbClr val="E29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56" name="Google Shape;1556;p50"/>
            <p:cNvGrpSpPr/>
            <p:nvPr/>
          </p:nvGrpSpPr>
          <p:grpSpPr>
            <a:xfrm>
              <a:off x="4871923" y="3375530"/>
              <a:ext cx="262508" cy="187703"/>
              <a:chOff x="2125700" y="1223775"/>
              <a:chExt cx="178650" cy="127750"/>
            </a:xfrm>
          </p:grpSpPr>
          <p:sp>
            <p:nvSpPr>
              <p:cNvPr id="1557" name="Google Shape;1557;p50"/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0"/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0"/>
              <p:cNvSpPr/>
              <p:nvPr/>
            </p:nvSpPr>
            <p:spPr>
              <a:xfrm>
                <a:off x="2125700" y="1232575"/>
                <a:ext cx="449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54" extrusionOk="0">
                    <a:moveTo>
                      <a:pt x="326" y="0"/>
                    </a:moveTo>
                    <a:cubicBezTo>
                      <a:pt x="132" y="0"/>
                      <a:pt x="1" y="296"/>
                      <a:pt x="207" y="384"/>
                    </a:cubicBezTo>
                    <a:cubicBezTo>
                      <a:pt x="607" y="551"/>
                      <a:pt x="1007" y="751"/>
                      <a:pt x="1441" y="851"/>
                    </a:cubicBezTo>
                    <a:cubicBezTo>
                      <a:pt x="1452" y="852"/>
                      <a:pt x="1462" y="853"/>
                      <a:pt x="1472" y="853"/>
                    </a:cubicBezTo>
                    <a:cubicBezTo>
                      <a:pt x="1715" y="853"/>
                      <a:pt x="1797" y="483"/>
                      <a:pt x="1541" y="451"/>
                    </a:cubicBezTo>
                    <a:cubicBezTo>
                      <a:pt x="1141" y="351"/>
                      <a:pt x="774" y="184"/>
                      <a:pt x="407" y="17"/>
                    </a:cubicBezTo>
                    <a:cubicBezTo>
                      <a:pt x="379" y="5"/>
                      <a:pt x="352" y="0"/>
                      <a:pt x="3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50"/>
            <p:cNvGrpSpPr/>
            <p:nvPr/>
          </p:nvGrpSpPr>
          <p:grpSpPr>
            <a:xfrm flipH="1">
              <a:off x="5205723" y="3375530"/>
              <a:ext cx="262508" cy="187703"/>
              <a:chOff x="2125700" y="1223775"/>
              <a:chExt cx="178650" cy="127750"/>
            </a:xfrm>
          </p:grpSpPr>
          <p:sp>
            <p:nvSpPr>
              <p:cNvPr id="1561" name="Google Shape;1561;p50"/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0"/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0"/>
              <p:cNvSpPr/>
              <p:nvPr/>
            </p:nvSpPr>
            <p:spPr>
              <a:xfrm>
                <a:off x="2125700" y="1232575"/>
                <a:ext cx="449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54" extrusionOk="0">
                    <a:moveTo>
                      <a:pt x="326" y="0"/>
                    </a:moveTo>
                    <a:cubicBezTo>
                      <a:pt x="132" y="0"/>
                      <a:pt x="1" y="296"/>
                      <a:pt x="207" y="384"/>
                    </a:cubicBezTo>
                    <a:cubicBezTo>
                      <a:pt x="607" y="551"/>
                      <a:pt x="1007" y="751"/>
                      <a:pt x="1441" y="851"/>
                    </a:cubicBezTo>
                    <a:cubicBezTo>
                      <a:pt x="1452" y="852"/>
                      <a:pt x="1462" y="853"/>
                      <a:pt x="1472" y="853"/>
                    </a:cubicBezTo>
                    <a:cubicBezTo>
                      <a:pt x="1715" y="853"/>
                      <a:pt x="1797" y="483"/>
                      <a:pt x="1541" y="451"/>
                    </a:cubicBezTo>
                    <a:cubicBezTo>
                      <a:pt x="1141" y="351"/>
                      <a:pt x="774" y="184"/>
                      <a:pt x="407" y="17"/>
                    </a:cubicBezTo>
                    <a:cubicBezTo>
                      <a:pt x="379" y="5"/>
                      <a:pt x="352" y="0"/>
                      <a:pt x="3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4" name="Google Shape;1564;p50"/>
            <p:cNvGrpSpPr/>
            <p:nvPr/>
          </p:nvGrpSpPr>
          <p:grpSpPr>
            <a:xfrm rot="-245340" flipH="1">
              <a:off x="5077311" y="3509266"/>
              <a:ext cx="188510" cy="207162"/>
              <a:chOff x="2310150" y="1316375"/>
              <a:chExt cx="130125" cy="143000"/>
            </a:xfrm>
          </p:grpSpPr>
          <p:sp>
            <p:nvSpPr>
              <p:cNvPr id="1565" name="Google Shape;1565;p50"/>
              <p:cNvSpPr/>
              <p:nvPr/>
            </p:nvSpPr>
            <p:spPr>
              <a:xfrm>
                <a:off x="2310150" y="1378925"/>
                <a:ext cx="130125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3218" extrusionOk="0">
                    <a:moveTo>
                      <a:pt x="5204" y="1"/>
                    </a:moveTo>
                    <a:lnTo>
                      <a:pt x="5204" y="1"/>
                    </a:lnTo>
                    <a:cubicBezTo>
                      <a:pt x="3970" y="167"/>
                      <a:pt x="568" y="234"/>
                      <a:pt x="1" y="334"/>
                    </a:cubicBezTo>
                    <a:cubicBezTo>
                      <a:pt x="351" y="2348"/>
                      <a:pt x="1442" y="3217"/>
                      <a:pt x="2534" y="3217"/>
                    </a:cubicBezTo>
                    <a:cubicBezTo>
                      <a:pt x="3831" y="3217"/>
                      <a:pt x="5132" y="1992"/>
                      <a:pt x="5204" y="1"/>
                    </a:cubicBezTo>
                    <a:close/>
                  </a:path>
                </a:pathLst>
              </a:custGeom>
              <a:solidFill>
                <a:srgbClr val="57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0"/>
              <p:cNvSpPr/>
              <p:nvPr/>
            </p:nvSpPr>
            <p:spPr>
              <a:xfrm>
                <a:off x="2338500" y="1316375"/>
                <a:ext cx="7342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635" extrusionOk="0">
                    <a:moveTo>
                      <a:pt x="1435" y="1"/>
                    </a:moveTo>
                    <a:cubicBezTo>
                      <a:pt x="1035" y="1"/>
                      <a:pt x="568" y="68"/>
                      <a:pt x="301" y="401"/>
                    </a:cubicBezTo>
                    <a:cubicBezTo>
                      <a:pt x="1" y="801"/>
                      <a:pt x="368" y="1268"/>
                      <a:pt x="668" y="1535"/>
                    </a:cubicBezTo>
                    <a:cubicBezTo>
                      <a:pt x="709" y="1570"/>
                      <a:pt x="755" y="1584"/>
                      <a:pt x="799" y="1584"/>
                    </a:cubicBezTo>
                    <a:cubicBezTo>
                      <a:pt x="970" y="1584"/>
                      <a:pt x="1127" y="1368"/>
                      <a:pt x="968" y="1235"/>
                    </a:cubicBezTo>
                    <a:cubicBezTo>
                      <a:pt x="835" y="1135"/>
                      <a:pt x="701" y="1002"/>
                      <a:pt x="635" y="835"/>
                    </a:cubicBezTo>
                    <a:cubicBezTo>
                      <a:pt x="601" y="735"/>
                      <a:pt x="601" y="668"/>
                      <a:pt x="668" y="601"/>
                    </a:cubicBezTo>
                    <a:cubicBezTo>
                      <a:pt x="835" y="435"/>
                      <a:pt x="1202" y="401"/>
                      <a:pt x="1435" y="401"/>
                    </a:cubicBezTo>
                    <a:cubicBezTo>
                      <a:pt x="1702" y="435"/>
                      <a:pt x="2036" y="468"/>
                      <a:pt x="2269" y="635"/>
                    </a:cubicBezTo>
                    <a:cubicBezTo>
                      <a:pt x="2503" y="835"/>
                      <a:pt x="2336" y="1068"/>
                      <a:pt x="2169" y="1268"/>
                    </a:cubicBezTo>
                    <a:cubicBezTo>
                      <a:pt x="2041" y="1422"/>
                      <a:pt x="2188" y="1635"/>
                      <a:pt x="2339" y="1635"/>
                    </a:cubicBezTo>
                    <a:cubicBezTo>
                      <a:pt x="2385" y="1635"/>
                      <a:pt x="2430" y="1615"/>
                      <a:pt x="2469" y="1569"/>
                    </a:cubicBezTo>
                    <a:cubicBezTo>
                      <a:pt x="2769" y="1235"/>
                      <a:pt x="2936" y="801"/>
                      <a:pt x="2603" y="401"/>
                    </a:cubicBezTo>
                    <a:cubicBezTo>
                      <a:pt x="2336" y="101"/>
                      <a:pt x="1835" y="1"/>
                      <a:pt x="1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0"/>
              <p:cNvSpPr/>
              <p:nvPr/>
            </p:nvSpPr>
            <p:spPr>
              <a:xfrm>
                <a:off x="2329325" y="1414125"/>
                <a:ext cx="90100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92" extrusionOk="0">
                    <a:moveTo>
                      <a:pt x="1544" y="1"/>
                    </a:moveTo>
                    <a:cubicBezTo>
                      <a:pt x="935" y="1"/>
                      <a:pt x="358" y="221"/>
                      <a:pt x="1" y="728"/>
                    </a:cubicBezTo>
                    <a:cubicBezTo>
                      <a:pt x="1" y="794"/>
                      <a:pt x="1" y="828"/>
                      <a:pt x="34" y="861"/>
                    </a:cubicBezTo>
                    <a:cubicBezTo>
                      <a:pt x="524" y="1498"/>
                      <a:pt x="1158" y="1791"/>
                      <a:pt x="1792" y="1791"/>
                    </a:cubicBezTo>
                    <a:cubicBezTo>
                      <a:pt x="2451" y="1791"/>
                      <a:pt x="3110" y="1473"/>
                      <a:pt x="3603" y="894"/>
                    </a:cubicBezTo>
                    <a:cubicBezTo>
                      <a:pt x="3105" y="340"/>
                      <a:pt x="2299" y="1"/>
                      <a:pt x="1544" y="1"/>
                    </a:cubicBezTo>
                    <a:close/>
                  </a:path>
                </a:pathLst>
              </a:custGeom>
              <a:solidFill>
                <a:srgbClr val="78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8" name="Google Shape;1568;p50"/>
          <p:cNvGrpSpPr/>
          <p:nvPr/>
        </p:nvGrpSpPr>
        <p:grpSpPr>
          <a:xfrm>
            <a:off x="1625916" y="2893189"/>
            <a:ext cx="1963336" cy="3057445"/>
            <a:chOff x="2174349" y="3036246"/>
            <a:chExt cx="1963336" cy="3057445"/>
          </a:xfrm>
        </p:grpSpPr>
        <p:grpSp>
          <p:nvGrpSpPr>
            <p:cNvPr id="1569" name="Google Shape;1569;p50"/>
            <p:cNvGrpSpPr/>
            <p:nvPr/>
          </p:nvGrpSpPr>
          <p:grpSpPr>
            <a:xfrm>
              <a:off x="2174349" y="3036246"/>
              <a:ext cx="1963336" cy="3057445"/>
              <a:chOff x="2174349" y="3036246"/>
              <a:chExt cx="1963336" cy="3057445"/>
            </a:xfrm>
          </p:grpSpPr>
          <p:grpSp>
            <p:nvGrpSpPr>
              <p:cNvPr id="1570" name="Google Shape;1570;p50"/>
              <p:cNvGrpSpPr/>
              <p:nvPr/>
            </p:nvGrpSpPr>
            <p:grpSpPr>
              <a:xfrm>
                <a:off x="2174349" y="3036246"/>
                <a:ext cx="1963336" cy="3057445"/>
                <a:chOff x="-2974925" y="-557644"/>
                <a:chExt cx="3041102" cy="4735819"/>
              </a:xfrm>
            </p:grpSpPr>
            <p:sp>
              <p:nvSpPr>
                <p:cNvPr id="1571" name="Google Shape;1571;p50"/>
                <p:cNvSpPr/>
                <p:nvPr/>
              </p:nvSpPr>
              <p:spPr>
                <a:xfrm flipH="1">
                  <a:off x="-2089423" y="1158975"/>
                  <a:ext cx="1642976" cy="1468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9" h="11493" extrusionOk="0">
                      <a:moveTo>
                        <a:pt x="11515" y="0"/>
                      </a:moveTo>
                      <a:cubicBezTo>
                        <a:pt x="11317" y="0"/>
                        <a:pt x="11195" y="36"/>
                        <a:pt x="11186" y="36"/>
                      </a:cubicBezTo>
                      <a:lnTo>
                        <a:pt x="11156" y="6"/>
                      </a:lnTo>
                      <a:cubicBezTo>
                        <a:pt x="10639" y="280"/>
                        <a:pt x="10001" y="492"/>
                        <a:pt x="9302" y="675"/>
                      </a:cubicBezTo>
                      <a:cubicBezTo>
                        <a:pt x="9302" y="766"/>
                        <a:pt x="9241" y="1526"/>
                        <a:pt x="8359" y="1769"/>
                      </a:cubicBezTo>
                      <a:cubicBezTo>
                        <a:pt x="8240" y="1805"/>
                        <a:pt x="8127" y="1821"/>
                        <a:pt x="8021" y="1821"/>
                      </a:cubicBezTo>
                      <a:cubicBezTo>
                        <a:pt x="7234" y="1821"/>
                        <a:pt x="6809" y="948"/>
                        <a:pt x="6809" y="948"/>
                      </a:cubicBezTo>
                      <a:lnTo>
                        <a:pt x="6809" y="887"/>
                      </a:lnTo>
                      <a:cubicBezTo>
                        <a:pt x="5989" y="857"/>
                        <a:pt x="5320" y="705"/>
                        <a:pt x="4742" y="462"/>
                      </a:cubicBezTo>
                      <a:cubicBezTo>
                        <a:pt x="4651" y="432"/>
                        <a:pt x="4560" y="401"/>
                        <a:pt x="4469" y="371"/>
                      </a:cubicBezTo>
                      <a:cubicBezTo>
                        <a:pt x="4325" y="323"/>
                        <a:pt x="4147" y="283"/>
                        <a:pt x="3944" y="283"/>
                      </a:cubicBezTo>
                      <a:cubicBezTo>
                        <a:pt x="3762" y="283"/>
                        <a:pt x="3560" y="315"/>
                        <a:pt x="3344" y="401"/>
                      </a:cubicBezTo>
                      <a:cubicBezTo>
                        <a:pt x="2767" y="614"/>
                        <a:pt x="1247" y="2286"/>
                        <a:pt x="1" y="3897"/>
                      </a:cubicBezTo>
                      <a:cubicBezTo>
                        <a:pt x="1" y="3957"/>
                        <a:pt x="31" y="3988"/>
                        <a:pt x="31" y="4018"/>
                      </a:cubicBezTo>
                      <a:cubicBezTo>
                        <a:pt x="457" y="4930"/>
                        <a:pt x="1794" y="5599"/>
                        <a:pt x="2524" y="5872"/>
                      </a:cubicBezTo>
                      <a:cubicBezTo>
                        <a:pt x="2645" y="5933"/>
                        <a:pt x="2736" y="5964"/>
                        <a:pt x="2827" y="5994"/>
                      </a:cubicBezTo>
                      <a:cubicBezTo>
                        <a:pt x="2493" y="7423"/>
                        <a:pt x="1824" y="10432"/>
                        <a:pt x="1824" y="10432"/>
                      </a:cubicBezTo>
                      <a:cubicBezTo>
                        <a:pt x="1824" y="10432"/>
                        <a:pt x="2098" y="10796"/>
                        <a:pt x="2858" y="11100"/>
                      </a:cubicBezTo>
                      <a:cubicBezTo>
                        <a:pt x="3406" y="11308"/>
                        <a:pt x="4190" y="11493"/>
                        <a:pt x="5289" y="11493"/>
                      </a:cubicBezTo>
                      <a:cubicBezTo>
                        <a:pt x="5957" y="11493"/>
                        <a:pt x="6741" y="11425"/>
                        <a:pt x="7660" y="11252"/>
                      </a:cubicBezTo>
                      <a:cubicBezTo>
                        <a:pt x="11916" y="10432"/>
                        <a:pt x="13679" y="8730"/>
                        <a:pt x="14104" y="8213"/>
                      </a:cubicBezTo>
                      <a:lnTo>
                        <a:pt x="14195" y="8213"/>
                      </a:lnTo>
                      <a:cubicBezTo>
                        <a:pt x="14262" y="8213"/>
                        <a:pt x="14987" y="8084"/>
                        <a:pt x="15799" y="8084"/>
                      </a:cubicBezTo>
                      <a:cubicBezTo>
                        <a:pt x="16103" y="8084"/>
                        <a:pt x="16420" y="8102"/>
                        <a:pt x="16718" y="8152"/>
                      </a:cubicBezTo>
                      <a:lnTo>
                        <a:pt x="16566" y="8122"/>
                      </a:lnTo>
                      <a:cubicBezTo>
                        <a:pt x="15958" y="7939"/>
                        <a:pt x="15290" y="7605"/>
                        <a:pt x="14651" y="7058"/>
                      </a:cubicBezTo>
                      <a:cubicBezTo>
                        <a:pt x="14591" y="6967"/>
                        <a:pt x="14530" y="6906"/>
                        <a:pt x="14469" y="6845"/>
                      </a:cubicBezTo>
                      <a:cubicBezTo>
                        <a:pt x="14043" y="6389"/>
                        <a:pt x="13770" y="5842"/>
                        <a:pt x="13648" y="5204"/>
                      </a:cubicBezTo>
                      <a:cubicBezTo>
                        <a:pt x="13496" y="4505"/>
                        <a:pt x="13527" y="3745"/>
                        <a:pt x="13740" y="2985"/>
                      </a:cubicBezTo>
                      <a:cubicBezTo>
                        <a:pt x="13800" y="2711"/>
                        <a:pt x="13892" y="2438"/>
                        <a:pt x="14013" y="2164"/>
                      </a:cubicBezTo>
                      <a:lnTo>
                        <a:pt x="14013" y="2134"/>
                      </a:lnTo>
                      <a:cubicBezTo>
                        <a:pt x="13108" y="257"/>
                        <a:pt x="12042" y="0"/>
                        <a:pt x="11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50"/>
                <p:cNvSpPr/>
                <p:nvPr/>
              </p:nvSpPr>
              <p:spPr>
                <a:xfrm flipH="1">
                  <a:off x="-768927" y="1676185"/>
                  <a:ext cx="835105" cy="861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6739" extrusionOk="0">
                      <a:moveTo>
                        <a:pt x="4043" y="1"/>
                      </a:moveTo>
                      <a:cubicBezTo>
                        <a:pt x="2918" y="1429"/>
                        <a:pt x="1855" y="2888"/>
                        <a:pt x="1429" y="3344"/>
                      </a:cubicBezTo>
                      <a:cubicBezTo>
                        <a:pt x="1429" y="3344"/>
                        <a:pt x="0" y="4469"/>
                        <a:pt x="548" y="5259"/>
                      </a:cubicBezTo>
                      <a:cubicBezTo>
                        <a:pt x="548" y="5259"/>
                        <a:pt x="274" y="6019"/>
                        <a:pt x="1216" y="6110"/>
                      </a:cubicBezTo>
                      <a:cubicBezTo>
                        <a:pt x="1216" y="6110"/>
                        <a:pt x="1448" y="6739"/>
                        <a:pt x="2021" y="6739"/>
                      </a:cubicBezTo>
                      <a:cubicBezTo>
                        <a:pt x="2225" y="6739"/>
                        <a:pt x="2472" y="6660"/>
                        <a:pt x="2766" y="6444"/>
                      </a:cubicBezTo>
                      <a:cubicBezTo>
                        <a:pt x="2766" y="6444"/>
                        <a:pt x="2953" y="6533"/>
                        <a:pt x="3177" y="6533"/>
                      </a:cubicBezTo>
                      <a:cubicBezTo>
                        <a:pt x="3368" y="6533"/>
                        <a:pt x="3585" y="6469"/>
                        <a:pt x="3739" y="6232"/>
                      </a:cubicBezTo>
                      <a:cubicBezTo>
                        <a:pt x="4013" y="5837"/>
                        <a:pt x="3891" y="5137"/>
                        <a:pt x="3891" y="5137"/>
                      </a:cubicBezTo>
                      <a:cubicBezTo>
                        <a:pt x="3891" y="5137"/>
                        <a:pt x="5806" y="2858"/>
                        <a:pt x="6536" y="1855"/>
                      </a:cubicBezTo>
                      <a:cubicBezTo>
                        <a:pt x="5806" y="1551"/>
                        <a:pt x="4469" y="912"/>
                        <a:pt x="4043" y="1"/>
                      </a:cubicBezTo>
                      <a:close/>
                    </a:path>
                  </a:pathLst>
                </a:custGeom>
                <a:solidFill>
                  <a:srgbClr val="EABA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50"/>
                <p:cNvSpPr/>
                <p:nvPr/>
              </p:nvSpPr>
              <p:spPr>
                <a:xfrm>
                  <a:off x="-811768" y="3520923"/>
                  <a:ext cx="97233" cy="116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913" extrusionOk="0">
                      <a:moveTo>
                        <a:pt x="305" y="0"/>
                      </a:moveTo>
                      <a:cubicBezTo>
                        <a:pt x="305" y="0"/>
                        <a:pt x="1" y="456"/>
                        <a:pt x="62" y="669"/>
                      </a:cubicBezTo>
                      <a:cubicBezTo>
                        <a:pt x="122" y="851"/>
                        <a:pt x="670" y="912"/>
                        <a:pt x="730" y="912"/>
                      </a:cubicBezTo>
                      <a:lnTo>
                        <a:pt x="761" y="882"/>
                      </a:lnTo>
                      <a:cubicBezTo>
                        <a:pt x="609" y="699"/>
                        <a:pt x="457" y="395"/>
                        <a:pt x="3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50"/>
                <p:cNvSpPr/>
                <p:nvPr/>
              </p:nvSpPr>
              <p:spPr>
                <a:xfrm>
                  <a:off x="-889453" y="3307290"/>
                  <a:ext cx="120615" cy="213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1673" extrusionOk="0">
                      <a:moveTo>
                        <a:pt x="457" y="1"/>
                      </a:moveTo>
                      <a:cubicBezTo>
                        <a:pt x="457" y="1"/>
                        <a:pt x="1" y="244"/>
                        <a:pt x="62" y="487"/>
                      </a:cubicBezTo>
                      <a:cubicBezTo>
                        <a:pt x="123" y="700"/>
                        <a:pt x="609" y="760"/>
                        <a:pt x="609" y="760"/>
                      </a:cubicBezTo>
                      <a:cubicBezTo>
                        <a:pt x="609" y="760"/>
                        <a:pt x="335" y="973"/>
                        <a:pt x="366" y="1247"/>
                      </a:cubicBezTo>
                      <a:cubicBezTo>
                        <a:pt x="396" y="1520"/>
                        <a:pt x="913" y="1672"/>
                        <a:pt x="913" y="1672"/>
                      </a:cubicBezTo>
                      <a:lnTo>
                        <a:pt x="943" y="1672"/>
                      </a:lnTo>
                      <a:cubicBezTo>
                        <a:pt x="761" y="1186"/>
                        <a:pt x="609" y="578"/>
                        <a:pt x="4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50"/>
                <p:cNvSpPr/>
                <p:nvPr/>
              </p:nvSpPr>
              <p:spPr>
                <a:xfrm>
                  <a:off x="-850611" y="3004346"/>
                  <a:ext cx="310864" cy="65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5108" extrusionOk="0">
                      <a:moveTo>
                        <a:pt x="214" y="1"/>
                      </a:moveTo>
                      <a:cubicBezTo>
                        <a:pt x="153" y="153"/>
                        <a:pt x="92" y="274"/>
                        <a:pt x="62" y="396"/>
                      </a:cubicBezTo>
                      <a:cubicBezTo>
                        <a:pt x="31" y="457"/>
                        <a:pt x="31" y="548"/>
                        <a:pt x="1" y="669"/>
                      </a:cubicBezTo>
                      <a:cubicBezTo>
                        <a:pt x="1" y="882"/>
                        <a:pt x="1" y="1186"/>
                        <a:pt x="31" y="1490"/>
                      </a:cubicBezTo>
                      <a:lnTo>
                        <a:pt x="62" y="1520"/>
                      </a:lnTo>
                      <a:lnTo>
                        <a:pt x="31" y="1520"/>
                      </a:lnTo>
                      <a:cubicBezTo>
                        <a:pt x="62" y="1794"/>
                        <a:pt x="122" y="2068"/>
                        <a:pt x="183" y="2372"/>
                      </a:cubicBezTo>
                      <a:cubicBezTo>
                        <a:pt x="305" y="2949"/>
                        <a:pt x="457" y="3557"/>
                        <a:pt x="639" y="4043"/>
                      </a:cubicBezTo>
                      <a:cubicBezTo>
                        <a:pt x="791" y="4438"/>
                        <a:pt x="913" y="4773"/>
                        <a:pt x="1065" y="4955"/>
                      </a:cubicBezTo>
                      <a:cubicBezTo>
                        <a:pt x="1126" y="5046"/>
                        <a:pt x="1217" y="5107"/>
                        <a:pt x="1278" y="5107"/>
                      </a:cubicBezTo>
                      <a:cubicBezTo>
                        <a:pt x="1825" y="5046"/>
                        <a:pt x="2433" y="2189"/>
                        <a:pt x="2433" y="2189"/>
                      </a:cubicBezTo>
                      <a:cubicBezTo>
                        <a:pt x="2433" y="2189"/>
                        <a:pt x="578" y="1764"/>
                        <a:pt x="2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50"/>
                <p:cNvSpPr/>
                <p:nvPr/>
              </p:nvSpPr>
              <p:spPr>
                <a:xfrm>
                  <a:off x="-2462309" y="1170582"/>
                  <a:ext cx="2136187" cy="1468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9" h="11493" extrusionOk="0">
                      <a:moveTo>
                        <a:pt x="11515" y="0"/>
                      </a:moveTo>
                      <a:cubicBezTo>
                        <a:pt x="11317" y="0"/>
                        <a:pt x="11195" y="36"/>
                        <a:pt x="11186" y="36"/>
                      </a:cubicBezTo>
                      <a:lnTo>
                        <a:pt x="11156" y="6"/>
                      </a:lnTo>
                      <a:cubicBezTo>
                        <a:pt x="10639" y="280"/>
                        <a:pt x="10001" y="492"/>
                        <a:pt x="9302" y="675"/>
                      </a:cubicBezTo>
                      <a:cubicBezTo>
                        <a:pt x="9302" y="766"/>
                        <a:pt x="9241" y="1526"/>
                        <a:pt x="8359" y="1769"/>
                      </a:cubicBezTo>
                      <a:cubicBezTo>
                        <a:pt x="8240" y="1805"/>
                        <a:pt x="8127" y="1821"/>
                        <a:pt x="8021" y="1821"/>
                      </a:cubicBezTo>
                      <a:cubicBezTo>
                        <a:pt x="7234" y="1821"/>
                        <a:pt x="6809" y="948"/>
                        <a:pt x="6809" y="948"/>
                      </a:cubicBezTo>
                      <a:lnTo>
                        <a:pt x="6809" y="887"/>
                      </a:lnTo>
                      <a:cubicBezTo>
                        <a:pt x="5989" y="857"/>
                        <a:pt x="5320" y="705"/>
                        <a:pt x="4742" y="462"/>
                      </a:cubicBezTo>
                      <a:cubicBezTo>
                        <a:pt x="4651" y="432"/>
                        <a:pt x="4560" y="401"/>
                        <a:pt x="4469" y="371"/>
                      </a:cubicBezTo>
                      <a:cubicBezTo>
                        <a:pt x="4325" y="323"/>
                        <a:pt x="4147" y="283"/>
                        <a:pt x="3944" y="283"/>
                      </a:cubicBezTo>
                      <a:cubicBezTo>
                        <a:pt x="3762" y="283"/>
                        <a:pt x="3560" y="315"/>
                        <a:pt x="3344" y="401"/>
                      </a:cubicBezTo>
                      <a:cubicBezTo>
                        <a:pt x="2767" y="614"/>
                        <a:pt x="1247" y="2286"/>
                        <a:pt x="1" y="3897"/>
                      </a:cubicBezTo>
                      <a:cubicBezTo>
                        <a:pt x="1" y="3957"/>
                        <a:pt x="31" y="3988"/>
                        <a:pt x="31" y="4018"/>
                      </a:cubicBezTo>
                      <a:cubicBezTo>
                        <a:pt x="457" y="4930"/>
                        <a:pt x="1794" y="5599"/>
                        <a:pt x="2524" y="5872"/>
                      </a:cubicBezTo>
                      <a:cubicBezTo>
                        <a:pt x="2645" y="5933"/>
                        <a:pt x="2736" y="5964"/>
                        <a:pt x="2827" y="5994"/>
                      </a:cubicBezTo>
                      <a:cubicBezTo>
                        <a:pt x="2493" y="7423"/>
                        <a:pt x="1824" y="10432"/>
                        <a:pt x="1824" y="10432"/>
                      </a:cubicBezTo>
                      <a:cubicBezTo>
                        <a:pt x="1824" y="10432"/>
                        <a:pt x="2098" y="10796"/>
                        <a:pt x="2858" y="11100"/>
                      </a:cubicBezTo>
                      <a:cubicBezTo>
                        <a:pt x="3406" y="11308"/>
                        <a:pt x="4190" y="11493"/>
                        <a:pt x="5289" y="11493"/>
                      </a:cubicBezTo>
                      <a:cubicBezTo>
                        <a:pt x="5957" y="11493"/>
                        <a:pt x="6741" y="11425"/>
                        <a:pt x="7660" y="11252"/>
                      </a:cubicBezTo>
                      <a:cubicBezTo>
                        <a:pt x="11916" y="10432"/>
                        <a:pt x="13679" y="8730"/>
                        <a:pt x="14104" y="8213"/>
                      </a:cubicBezTo>
                      <a:lnTo>
                        <a:pt x="14195" y="8213"/>
                      </a:lnTo>
                      <a:cubicBezTo>
                        <a:pt x="14262" y="8213"/>
                        <a:pt x="14987" y="8084"/>
                        <a:pt x="15799" y="8084"/>
                      </a:cubicBezTo>
                      <a:cubicBezTo>
                        <a:pt x="16103" y="8084"/>
                        <a:pt x="16420" y="8102"/>
                        <a:pt x="16718" y="8152"/>
                      </a:cubicBezTo>
                      <a:lnTo>
                        <a:pt x="16566" y="8122"/>
                      </a:lnTo>
                      <a:cubicBezTo>
                        <a:pt x="15958" y="7939"/>
                        <a:pt x="15290" y="7605"/>
                        <a:pt x="14651" y="7058"/>
                      </a:cubicBezTo>
                      <a:cubicBezTo>
                        <a:pt x="14591" y="6967"/>
                        <a:pt x="14530" y="6906"/>
                        <a:pt x="14469" y="6845"/>
                      </a:cubicBezTo>
                      <a:cubicBezTo>
                        <a:pt x="14043" y="6389"/>
                        <a:pt x="13770" y="5842"/>
                        <a:pt x="13648" y="5204"/>
                      </a:cubicBezTo>
                      <a:cubicBezTo>
                        <a:pt x="13496" y="4505"/>
                        <a:pt x="13527" y="3745"/>
                        <a:pt x="13740" y="2985"/>
                      </a:cubicBezTo>
                      <a:cubicBezTo>
                        <a:pt x="13800" y="2711"/>
                        <a:pt x="13892" y="2438"/>
                        <a:pt x="14013" y="2164"/>
                      </a:cubicBezTo>
                      <a:lnTo>
                        <a:pt x="14013" y="2134"/>
                      </a:lnTo>
                      <a:cubicBezTo>
                        <a:pt x="13108" y="257"/>
                        <a:pt x="12042" y="0"/>
                        <a:pt x="11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50"/>
                <p:cNvSpPr/>
                <p:nvPr/>
              </p:nvSpPr>
              <p:spPr>
                <a:xfrm>
                  <a:off x="-2974925" y="1687797"/>
                  <a:ext cx="835105" cy="861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6739" extrusionOk="0">
                      <a:moveTo>
                        <a:pt x="4043" y="1"/>
                      </a:moveTo>
                      <a:cubicBezTo>
                        <a:pt x="2918" y="1429"/>
                        <a:pt x="1855" y="2888"/>
                        <a:pt x="1429" y="3344"/>
                      </a:cubicBezTo>
                      <a:cubicBezTo>
                        <a:pt x="1429" y="3344"/>
                        <a:pt x="0" y="4469"/>
                        <a:pt x="548" y="5259"/>
                      </a:cubicBezTo>
                      <a:cubicBezTo>
                        <a:pt x="548" y="5259"/>
                        <a:pt x="274" y="6019"/>
                        <a:pt x="1216" y="6110"/>
                      </a:cubicBezTo>
                      <a:cubicBezTo>
                        <a:pt x="1216" y="6110"/>
                        <a:pt x="1448" y="6739"/>
                        <a:pt x="2021" y="6739"/>
                      </a:cubicBezTo>
                      <a:cubicBezTo>
                        <a:pt x="2225" y="6739"/>
                        <a:pt x="2472" y="6660"/>
                        <a:pt x="2766" y="6444"/>
                      </a:cubicBezTo>
                      <a:cubicBezTo>
                        <a:pt x="2766" y="6444"/>
                        <a:pt x="2953" y="6533"/>
                        <a:pt x="3177" y="6533"/>
                      </a:cubicBezTo>
                      <a:cubicBezTo>
                        <a:pt x="3368" y="6533"/>
                        <a:pt x="3585" y="6469"/>
                        <a:pt x="3739" y="6232"/>
                      </a:cubicBezTo>
                      <a:cubicBezTo>
                        <a:pt x="4013" y="5837"/>
                        <a:pt x="3891" y="5137"/>
                        <a:pt x="3891" y="5137"/>
                      </a:cubicBezTo>
                      <a:cubicBezTo>
                        <a:pt x="3891" y="5137"/>
                        <a:pt x="5806" y="2858"/>
                        <a:pt x="6536" y="1855"/>
                      </a:cubicBezTo>
                      <a:cubicBezTo>
                        <a:pt x="5806" y="1551"/>
                        <a:pt x="4469" y="912"/>
                        <a:pt x="4043" y="1"/>
                      </a:cubicBezTo>
                      <a:close/>
                    </a:path>
                  </a:pathLst>
                </a:custGeom>
                <a:solidFill>
                  <a:srgbClr val="EABA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50"/>
                <p:cNvSpPr/>
                <p:nvPr/>
              </p:nvSpPr>
              <p:spPr>
                <a:xfrm>
                  <a:off x="-1219484" y="68304"/>
                  <a:ext cx="128" cy="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4B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50"/>
                <p:cNvSpPr/>
                <p:nvPr/>
              </p:nvSpPr>
              <p:spPr>
                <a:xfrm>
                  <a:off x="-2217629" y="2204885"/>
                  <a:ext cx="2011866" cy="1076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6" h="8424" extrusionOk="0">
                      <a:moveTo>
                        <a:pt x="13796" y="1"/>
                      </a:moveTo>
                      <a:cubicBezTo>
                        <a:pt x="13018" y="1"/>
                        <a:pt x="12335" y="127"/>
                        <a:pt x="12250" y="148"/>
                      </a:cubicBezTo>
                      <a:lnTo>
                        <a:pt x="12189" y="148"/>
                      </a:lnTo>
                      <a:cubicBezTo>
                        <a:pt x="11764" y="635"/>
                        <a:pt x="10001" y="2337"/>
                        <a:pt x="5745" y="3157"/>
                      </a:cubicBezTo>
                      <a:cubicBezTo>
                        <a:pt x="4826" y="3330"/>
                        <a:pt x="4037" y="3398"/>
                        <a:pt x="3364" y="3398"/>
                      </a:cubicBezTo>
                      <a:cubicBezTo>
                        <a:pt x="2256" y="3398"/>
                        <a:pt x="1461" y="3213"/>
                        <a:pt x="912" y="3005"/>
                      </a:cubicBezTo>
                      <a:lnTo>
                        <a:pt x="1" y="6592"/>
                      </a:lnTo>
                      <a:cubicBezTo>
                        <a:pt x="1" y="6592"/>
                        <a:pt x="31" y="7291"/>
                        <a:pt x="1460" y="7869"/>
                      </a:cubicBezTo>
                      <a:cubicBezTo>
                        <a:pt x="1794" y="7990"/>
                        <a:pt x="2250" y="8142"/>
                        <a:pt x="2797" y="8233"/>
                      </a:cubicBezTo>
                      <a:cubicBezTo>
                        <a:pt x="3435" y="8370"/>
                        <a:pt x="4005" y="8423"/>
                        <a:pt x="4503" y="8423"/>
                      </a:cubicBezTo>
                      <a:cubicBezTo>
                        <a:pt x="5001" y="8423"/>
                        <a:pt x="5426" y="8370"/>
                        <a:pt x="5776" y="8294"/>
                      </a:cubicBezTo>
                      <a:cubicBezTo>
                        <a:pt x="6627" y="8142"/>
                        <a:pt x="7083" y="7838"/>
                        <a:pt x="7083" y="7838"/>
                      </a:cubicBezTo>
                      <a:cubicBezTo>
                        <a:pt x="7144" y="7230"/>
                        <a:pt x="7508" y="5802"/>
                        <a:pt x="7812" y="4708"/>
                      </a:cubicBezTo>
                      <a:lnTo>
                        <a:pt x="11338" y="5042"/>
                      </a:lnTo>
                      <a:cubicBezTo>
                        <a:pt x="11399" y="4920"/>
                        <a:pt x="11460" y="4799"/>
                        <a:pt x="11521" y="4647"/>
                      </a:cubicBezTo>
                      <a:cubicBezTo>
                        <a:pt x="11521" y="4616"/>
                        <a:pt x="11551" y="4556"/>
                        <a:pt x="11581" y="4525"/>
                      </a:cubicBezTo>
                      <a:lnTo>
                        <a:pt x="11551" y="4525"/>
                      </a:lnTo>
                      <a:cubicBezTo>
                        <a:pt x="12172" y="919"/>
                        <a:pt x="13971" y="360"/>
                        <a:pt x="14992" y="360"/>
                      </a:cubicBezTo>
                      <a:cubicBezTo>
                        <a:pt x="15021" y="360"/>
                        <a:pt x="15049" y="360"/>
                        <a:pt x="15077" y="361"/>
                      </a:cubicBezTo>
                      <a:cubicBezTo>
                        <a:pt x="15502" y="391"/>
                        <a:pt x="15746" y="483"/>
                        <a:pt x="15746" y="483"/>
                      </a:cubicBezTo>
                      <a:cubicBezTo>
                        <a:pt x="15563" y="300"/>
                        <a:pt x="15290" y="179"/>
                        <a:pt x="14986" y="118"/>
                      </a:cubicBezTo>
                      <a:lnTo>
                        <a:pt x="14955" y="118"/>
                      </a:lnTo>
                      <a:cubicBezTo>
                        <a:pt x="14894" y="87"/>
                        <a:pt x="14864" y="87"/>
                        <a:pt x="14803" y="87"/>
                      </a:cubicBezTo>
                      <a:cubicBezTo>
                        <a:pt x="14476" y="24"/>
                        <a:pt x="14128" y="1"/>
                        <a:pt x="1379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50"/>
                <p:cNvSpPr/>
                <p:nvPr/>
              </p:nvSpPr>
              <p:spPr>
                <a:xfrm>
                  <a:off x="-2143777" y="3765604"/>
                  <a:ext cx="559377" cy="3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2888" extrusionOk="0">
                      <a:moveTo>
                        <a:pt x="122" y="0"/>
                      </a:moveTo>
                      <a:cubicBezTo>
                        <a:pt x="91" y="335"/>
                        <a:pt x="31" y="639"/>
                        <a:pt x="0" y="791"/>
                      </a:cubicBezTo>
                      <a:cubicBezTo>
                        <a:pt x="0" y="821"/>
                        <a:pt x="0" y="882"/>
                        <a:pt x="31" y="912"/>
                      </a:cubicBezTo>
                      <a:cubicBezTo>
                        <a:pt x="91" y="1094"/>
                        <a:pt x="304" y="1277"/>
                        <a:pt x="547" y="1459"/>
                      </a:cubicBezTo>
                      <a:cubicBezTo>
                        <a:pt x="730" y="1581"/>
                        <a:pt x="912" y="1672"/>
                        <a:pt x="1125" y="1794"/>
                      </a:cubicBezTo>
                      <a:cubicBezTo>
                        <a:pt x="1338" y="1915"/>
                        <a:pt x="1550" y="2006"/>
                        <a:pt x="1793" y="2128"/>
                      </a:cubicBezTo>
                      <a:cubicBezTo>
                        <a:pt x="2067" y="2250"/>
                        <a:pt x="2341" y="2371"/>
                        <a:pt x="2614" y="2462"/>
                      </a:cubicBezTo>
                      <a:cubicBezTo>
                        <a:pt x="2888" y="2584"/>
                        <a:pt x="3161" y="2675"/>
                        <a:pt x="3374" y="2736"/>
                      </a:cubicBezTo>
                      <a:cubicBezTo>
                        <a:pt x="3678" y="2827"/>
                        <a:pt x="3921" y="2857"/>
                        <a:pt x="4073" y="2888"/>
                      </a:cubicBezTo>
                      <a:cubicBezTo>
                        <a:pt x="4164" y="2888"/>
                        <a:pt x="4225" y="2857"/>
                        <a:pt x="4225" y="2827"/>
                      </a:cubicBezTo>
                      <a:cubicBezTo>
                        <a:pt x="4377" y="2493"/>
                        <a:pt x="3283" y="1034"/>
                        <a:pt x="3283" y="1034"/>
                      </a:cubicBezTo>
                      <a:lnTo>
                        <a:pt x="3283" y="1003"/>
                      </a:lnTo>
                      <a:cubicBezTo>
                        <a:pt x="3009" y="1003"/>
                        <a:pt x="669" y="943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50"/>
                <p:cNvSpPr/>
                <p:nvPr/>
              </p:nvSpPr>
              <p:spPr>
                <a:xfrm>
                  <a:off x="-2151571" y="3882130"/>
                  <a:ext cx="81645" cy="90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712" extrusionOk="0">
                      <a:moveTo>
                        <a:pt x="92" y="0"/>
                      </a:moveTo>
                      <a:cubicBezTo>
                        <a:pt x="92" y="122"/>
                        <a:pt x="0" y="638"/>
                        <a:pt x="152" y="699"/>
                      </a:cubicBezTo>
                      <a:cubicBezTo>
                        <a:pt x="174" y="708"/>
                        <a:pt x="199" y="712"/>
                        <a:pt x="225" y="712"/>
                      </a:cubicBezTo>
                      <a:cubicBezTo>
                        <a:pt x="385" y="712"/>
                        <a:pt x="608" y="578"/>
                        <a:pt x="608" y="578"/>
                      </a:cubicBezTo>
                      <a:lnTo>
                        <a:pt x="639" y="547"/>
                      </a:lnTo>
                      <a:cubicBezTo>
                        <a:pt x="365" y="365"/>
                        <a:pt x="152" y="182"/>
                        <a:pt x="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50"/>
                <p:cNvSpPr/>
                <p:nvPr/>
              </p:nvSpPr>
              <p:spPr>
                <a:xfrm>
                  <a:off x="-2124356" y="3551971"/>
                  <a:ext cx="485526" cy="34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2676" extrusionOk="0">
                      <a:moveTo>
                        <a:pt x="274" y="0"/>
                      </a:moveTo>
                      <a:cubicBezTo>
                        <a:pt x="152" y="608"/>
                        <a:pt x="61" y="1186"/>
                        <a:pt x="0" y="1672"/>
                      </a:cubicBezTo>
                      <a:cubicBezTo>
                        <a:pt x="547" y="2645"/>
                        <a:pt x="2857" y="2675"/>
                        <a:pt x="3131" y="2675"/>
                      </a:cubicBezTo>
                      <a:lnTo>
                        <a:pt x="3800" y="973"/>
                      </a:lnTo>
                      <a:lnTo>
                        <a:pt x="3800" y="973"/>
                      </a:lnTo>
                      <a:cubicBezTo>
                        <a:pt x="3800" y="973"/>
                        <a:pt x="3699" y="980"/>
                        <a:pt x="3528" y="980"/>
                      </a:cubicBezTo>
                      <a:cubicBezTo>
                        <a:pt x="2897" y="980"/>
                        <a:pt x="1303" y="886"/>
                        <a:pt x="2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50"/>
                <p:cNvSpPr/>
                <p:nvPr/>
              </p:nvSpPr>
              <p:spPr>
                <a:xfrm>
                  <a:off x="-2089475" y="3206351"/>
                  <a:ext cx="613807" cy="4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3686" extrusionOk="0">
                      <a:moveTo>
                        <a:pt x="457" y="0"/>
                      </a:moveTo>
                      <a:lnTo>
                        <a:pt x="457" y="31"/>
                      </a:lnTo>
                      <a:cubicBezTo>
                        <a:pt x="457" y="31"/>
                        <a:pt x="213" y="1368"/>
                        <a:pt x="1" y="2705"/>
                      </a:cubicBezTo>
                      <a:cubicBezTo>
                        <a:pt x="1030" y="3591"/>
                        <a:pt x="2624" y="3685"/>
                        <a:pt x="3255" y="3685"/>
                      </a:cubicBezTo>
                      <a:cubicBezTo>
                        <a:pt x="3426" y="3685"/>
                        <a:pt x="3527" y="3678"/>
                        <a:pt x="3527" y="3678"/>
                      </a:cubicBezTo>
                      <a:lnTo>
                        <a:pt x="4803" y="456"/>
                      </a:lnTo>
                      <a:lnTo>
                        <a:pt x="4803" y="456"/>
                      </a:lnTo>
                      <a:cubicBezTo>
                        <a:pt x="4438" y="532"/>
                        <a:pt x="4005" y="585"/>
                        <a:pt x="3504" y="585"/>
                      </a:cubicBezTo>
                      <a:cubicBezTo>
                        <a:pt x="3002" y="585"/>
                        <a:pt x="2432" y="532"/>
                        <a:pt x="1794" y="395"/>
                      </a:cubicBezTo>
                      <a:cubicBezTo>
                        <a:pt x="1247" y="274"/>
                        <a:pt x="821" y="152"/>
                        <a:pt x="457" y="0"/>
                      </a:cubicBezTo>
                      <a:close/>
                    </a:path>
                  </a:pathLst>
                </a:custGeom>
                <a:solidFill>
                  <a:srgbClr val="E4B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50"/>
                <p:cNvSpPr/>
                <p:nvPr/>
              </p:nvSpPr>
              <p:spPr>
                <a:xfrm>
                  <a:off x="-2097269" y="3952021"/>
                  <a:ext cx="101194" cy="7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579" extrusionOk="0">
                      <a:moveTo>
                        <a:pt x="214" y="0"/>
                      </a:moveTo>
                      <a:lnTo>
                        <a:pt x="183" y="31"/>
                      </a:lnTo>
                      <a:cubicBezTo>
                        <a:pt x="183" y="61"/>
                        <a:pt x="1" y="456"/>
                        <a:pt x="274" y="547"/>
                      </a:cubicBezTo>
                      <a:cubicBezTo>
                        <a:pt x="318" y="569"/>
                        <a:pt x="362" y="578"/>
                        <a:pt x="404" y="578"/>
                      </a:cubicBezTo>
                      <a:cubicBezTo>
                        <a:pt x="597" y="578"/>
                        <a:pt x="761" y="390"/>
                        <a:pt x="761" y="365"/>
                      </a:cubicBezTo>
                      <a:lnTo>
                        <a:pt x="791" y="365"/>
                      </a:lnTo>
                      <a:cubicBezTo>
                        <a:pt x="578" y="243"/>
                        <a:pt x="366" y="122"/>
                        <a:pt x="2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50"/>
                <p:cNvSpPr/>
                <p:nvPr/>
              </p:nvSpPr>
              <p:spPr>
                <a:xfrm>
                  <a:off x="-2019584" y="3998529"/>
                  <a:ext cx="105027" cy="72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564" extrusionOk="0">
                      <a:moveTo>
                        <a:pt x="153" y="1"/>
                      </a:moveTo>
                      <a:cubicBezTo>
                        <a:pt x="153" y="31"/>
                        <a:pt x="1" y="427"/>
                        <a:pt x="244" y="548"/>
                      </a:cubicBezTo>
                      <a:cubicBezTo>
                        <a:pt x="273" y="559"/>
                        <a:pt x="304" y="564"/>
                        <a:pt x="335" y="564"/>
                      </a:cubicBezTo>
                      <a:cubicBezTo>
                        <a:pt x="563" y="564"/>
                        <a:pt x="821" y="305"/>
                        <a:pt x="821" y="305"/>
                      </a:cubicBezTo>
                      <a:cubicBezTo>
                        <a:pt x="609" y="214"/>
                        <a:pt x="366" y="92"/>
                        <a:pt x="1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50"/>
                <p:cNvSpPr/>
                <p:nvPr/>
              </p:nvSpPr>
              <p:spPr>
                <a:xfrm>
                  <a:off x="-1930272" y="4037372"/>
                  <a:ext cx="120615" cy="73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577" extrusionOk="0">
                      <a:moveTo>
                        <a:pt x="122" y="1"/>
                      </a:moveTo>
                      <a:cubicBezTo>
                        <a:pt x="122" y="1"/>
                        <a:pt x="1" y="426"/>
                        <a:pt x="305" y="548"/>
                      </a:cubicBezTo>
                      <a:cubicBezTo>
                        <a:pt x="350" y="568"/>
                        <a:pt x="397" y="577"/>
                        <a:pt x="444" y="577"/>
                      </a:cubicBezTo>
                      <a:cubicBezTo>
                        <a:pt x="681" y="577"/>
                        <a:pt x="918" y="361"/>
                        <a:pt x="943" y="335"/>
                      </a:cubicBezTo>
                      <a:cubicBezTo>
                        <a:pt x="670" y="244"/>
                        <a:pt x="396" y="123"/>
                        <a:pt x="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50"/>
                <p:cNvSpPr/>
                <p:nvPr/>
              </p:nvSpPr>
              <p:spPr>
                <a:xfrm>
                  <a:off x="-1829206" y="4080175"/>
                  <a:ext cx="116654" cy="7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552" extrusionOk="0">
                      <a:moveTo>
                        <a:pt x="152" y="0"/>
                      </a:moveTo>
                      <a:cubicBezTo>
                        <a:pt x="152" y="31"/>
                        <a:pt x="0" y="365"/>
                        <a:pt x="274" y="517"/>
                      </a:cubicBezTo>
                      <a:cubicBezTo>
                        <a:pt x="323" y="542"/>
                        <a:pt x="373" y="552"/>
                        <a:pt x="422" y="552"/>
                      </a:cubicBezTo>
                      <a:cubicBezTo>
                        <a:pt x="677" y="552"/>
                        <a:pt x="912" y="274"/>
                        <a:pt x="912" y="274"/>
                      </a:cubicBezTo>
                      <a:cubicBezTo>
                        <a:pt x="699" y="213"/>
                        <a:pt x="426" y="122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50"/>
                <p:cNvSpPr/>
                <p:nvPr/>
              </p:nvSpPr>
              <p:spPr>
                <a:xfrm>
                  <a:off x="-1716640" y="4115056"/>
                  <a:ext cx="93400" cy="63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494" extrusionOk="0">
                      <a:moveTo>
                        <a:pt x="31" y="1"/>
                      </a:moveTo>
                      <a:cubicBezTo>
                        <a:pt x="31" y="1"/>
                        <a:pt x="1" y="426"/>
                        <a:pt x="183" y="487"/>
                      </a:cubicBezTo>
                      <a:cubicBezTo>
                        <a:pt x="203" y="492"/>
                        <a:pt x="222" y="494"/>
                        <a:pt x="242" y="494"/>
                      </a:cubicBezTo>
                      <a:cubicBezTo>
                        <a:pt x="494" y="494"/>
                        <a:pt x="730" y="153"/>
                        <a:pt x="730" y="153"/>
                      </a:cubicBezTo>
                      <a:cubicBezTo>
                        <a:pt x="578" y="153"/>
                        <a:pt x="335" y="92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50"/>
                <p:cNvSpPr/>
                <p:nvPr/>
              </p:nvSpPr>
              <p:spPr>
                <a:xfrm>
                  <a:off x="-1592319" y="1256699"/>
                  <a:ext cx="318531" cy="14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3" h="1169" extrusionOk="0">
                      <a:moveTo>
                        <a:pt x="2493" y="1"/>
                      </a:moveTo>
                      <a:lnTo>
                        <a:pt x="2493" y="1"/>
                      </a:lnTo>
                      <a:cubicBezTo>
                        <a:pt x="1976" y="92"/>
                        <a:pt x="1399" y="183"/>
                        <a:pt x="791" y="213"/>
                      </a:cubicBezTo>
                      <a:cubicBezTo>
                        <a:pt x="654" y="229"/>
                        <a:pt x="525" y="236"/>
                        <a:pt x="399" y="236"/>
                      </a:cubicBezTo>
                      <a:cubicBezTo>
                        <a:pt x="274" y="236"/>
                        <a:pt x="152" y="229"/>
                        <a:pt x="31" y="213"/>
                      </a:cubicBezTo>
                      <a:lnTo>
                        <a:pt x="0" y="274"/>
                      </a:lnTo>
                      <a:cubicBezTo>
                        <a:pt x="0" y="274"/>
                        <a:pt x="459" y="1168"/>
                        <a:pt x="1248" y="1168"/>
                      </a:cubicBezTo>
                      <a:cubicBezTo>
                        <a:pt x="1344" y="1168"/>
                        <a:pt x="1445" y="1155"/>
                        <a:pt x="1550" y="1125"/>
                      </a:cubicBezTo>
                      <a:cubicBezTo>
                        <a:pt x="2432" y="852"/>
                        <a:pt x="2493" y="92"/>
                        <a:pt x="2493" y="1"/>
                      </a:cubicBezTo>
                      <a:close/>
                    </a:path>
                  </a:pathLst>
                </a:custGeom>
                <a:solidFill>
                  <a:srgbClr val="E4B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50"/>
                <p:cNvSpPr/>
                <p:nvPr/>
              </p:nvSpPr>
              <p:spPr>
                <a:xfrm>
                  <a:off x="-1592319" y="1283914"/>
                  <a:ext cx="291316" cy="12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" h="956" extrusionOk="0">
                      <a:moveTo>
                        <a:pt x="31" y="0"/>
                      </a:moveTo>
                      <a:lnTo>
                        <a:pt x="0" y="61"/>
                      </a:lnTo>
                      <a:cubicBezTo>
                        <a:pt x="0" y="61"/>
                        <a:pt x="459" y="955"/>
                        <a:pt x="1248" y="955"/>
                      </a:cubicBezTo>
                      <a:cubicBezTo>
                        <a:pt x="1344" y="955"/>
                        <a:pt x="1445" y="942"/>
                        <a:pt x="1550" y="912"/>
                      </a:cubicBezTo>
                      <a:cubicBezTo>
                        <a:pt x="1915" y="791"/>
                        <a:pt x="2128" y="578"/>
                        <a:pt x="2280" y="396"/>
                      </a:cubicBezTo>
                      <a:lnTo>
                        <a:pt x="2280" y="396"/>
                      </a:lnTo>
                      <a:cubicBezTo>
                        <a:pt x="2034" y="452"/>
                        <a:pt x="1787" y="483"/>
                        <a:pt x="1546" y="483"/>
                      </a:cubicBezTo>
                      <a:cubicBezTo>
                        <a:pt x="1012" y="483"/>
                        <a:pt x="500" y="335"/>
                        <a:pt x="61" y="0"/>
                      </a:cubicBezTo>
                      <a:close/>
                    </a:path>
                  </a:pathLst>
                </a:custGeom>
                <a:solidFill>
                  <a:srgbClr val="E4B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50"/>
                <p:cNvSpPr/>
                <p:nvPr/>
              </p:nvSpPr>
              <p:spPr>
                <a:xfrm>
                  <a:off x="-1584525" y="1256699"/>
                  <a:ext cx="310737" cy="88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696" extrusionOk="0">
                      <a:moveTo>
                        <a:pt x="2432" y="1"/>
                      </a:moveTo>
                      <a:lnTo>
                        <a:pt x="2432" y="1"/>
                      </a:lnTo>
                      <a:cubicBezTo>
                        <a:pt x="1915" y="92"/>
                        <a:pt x="1338" y="183"/>
                        <a:pt x="730" y="213"/>
                      </a:cubicBezTo>
                      <a:cubicBezTo>
                        <a:pt x="608" y="229"/>
                        <a:pt x="486" y="236"/>
                        <a:pt x="365" y="236"/>
                      </a:cubicBezTo>
                      <a:cubicBezTo>
                        <a:pt x="243" y="236"/>
                        <a:pt x="122" y="229"/>
                        <a:pt x="0" y="213"/>
                      </a:cubicBezTo>
                      <a:lnTo>
                        <a:pt x="0" y="213"/>
                      </a:lnTo>
                      <a:cubicBezTo>
                        <a:pt x="439" y="548"/>
                        <a:pt x="951" y="696"/>
                        <a:pt x="1485" y="696"/>
                      </a:cubicBezTo>
                      <a:cubicBezTo>
                        <a:pt x="1726" y="696"/>
                        <a:pt x="1973" y="665"/>
                        <a:pt x="2219" y="609"/>
                      </a:cubicBezTo>
                      <a:cubicBezTo>
                        <a:pt x="2401" y="335"/>
                        <a:pt x="2432" y="61"/>
                        <a:pt x="2432" y="1"/>
                      </a:cubicBezTo>
                      <a:close/>
                    </a:path>
                  </a:pathLst>
                </a:custGeom>
                <a:solidFill>
                  <a:srgbClr val="5716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50"/>
                <p:cNvSpPr/>
                <p:nvPr/>
              </p:nvSpPr>
              <p:spPr>
                <a:xfrm>
                  <a:off x="-897119" y="3198557"/>
                  <a:ext cx="70018" cy="108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852" extrusionOk="0">
                      <a:moveTo>
                        <a:pt x="395" y="0"/>
                      </a:moveTo>
                      <a:cubicBezTo>
                        <a:pt x="334" y="61"/>
                        <a:pt x="0" y="244"/>
                        <a:pt x="0" y="487"/>
                      </a:cubicBezTo>
                      <a:cubicBezTo>
                        <a:pt x="0" y="730"/>
                        <a:pt x="517" y="852"/>
                        <a:pt x="517" y="852"/>
                      </a:cubicBezTo>
                      <a:lnTo>
                        <a:pt x="547" y="852"/>
                      </a:lnTo>
                      <a:cubicBezTo>
                        <a:pt x="486" y="548"/>
                        <a:pt x="426" y="274"/>
                        <a:pt x="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50"/>
                <p:cNvSpPr/>
                <p:nvPr/>
              </p:nvSpPr>
              <p:spPr>
                <a:xfrm>
                  <a:off x="-901080" y="3089825"/>
                  <a:ext cx="54558" cy="105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822" extrusionOk="0">
                      <a:moveTo>
                        <a:pt x="396" y="0"/>
                      </a:moveTo>
                      <a:cubicBezTo>
                        <a:pt x="396" y="0"/>
                        <a:pt x="1" y="122"/>
                        <a:pt x="1" y="365"/>
                      </a:cubicBezTo>
                      <a:cubicBezTo>
                        <a:pt x="1" y="608"/>
                        <a:pt x="335" y="791"/>
                        <a:pt x="426" y="821"/>
                      </a:cubicBezTo>
                      <a:cubicBezTo>
                        <a:pt x="396" y="517"/>
                        <a:pt x="365" y="213"/>
                        <a:pt x="3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50"/>
                <p:cNvSpPr/>
                <p:nvPr/>
              </p:nvSpPr>
              <p:spPr>
                <a:xfrm>
                  <a:off x="-823396" y="2798508"/>
                  <a:ext cx="497281" cy="485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" h="3801" extrusionOk="0">
                      <a:moveTo>
                        <a:pt x="609" y="1"/>
                      </a:moveTo>
                      <a:cubicBezTo>
                        <a:pt x="548" y="153"/>
                        <a:pt x="487" y="274"/>
                        <a:pt x="426" y="396"/>
                      </a:cubicBezTo>
                      <a:cubicBezTo>
                        <a:pt x="244" y="852"/>
                        <a:pt x="92" y="1277"/>
                        <a:pt x="1" y="1612"/>
                      </a:cubicBezTo>
                      <a:cubicBezTo>
                        <a:pt x="365" y="3375"/>
                        <a:pt x="2189" y="3800"/>
                        <a:pt x="2189" y="3800"/>
                      </a:cubicBezTo>
                      <a:cubicBezTo>
                        <a:pt x="2189" y="3800"/>
                        <a:pt x="3040" y="2828"/>
                        <a:pt x="3891" y="1672"/>
                      </a:cubicBezTo>
                      <a:cubicBezTo>
                        <a:pt x="3800" y="1642"/>
                        <a:pt x="1976" y="1277"/>
                        <a:pt x="609" y="31"/>
                      </a:cubicBez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50"/>
                <p:cNvSpPr/>
                <p:nvPr/>
              </p:nvSpPr>
              <p:spPr>
                <a:xfrm>
                  <a:off x="-745711" y="2250755"/>
                  <a:ext cx="656482" cy="761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5960" extrusionOk="0">
                      <a:moveTo>
                        <a:pt x="3500" y="1"/>
                      </a:moveTo>
                      <a:cubicBezTo>
                        <a:pt x="2451" y="1"/>
                        <a:pt x="652" y="560"/>
                        <a:pt x="31" y="4166"/>
                      </a:cubicBezTo>
                      <a:lnTo>
                        <a:pt x="61" y="4166"/>
                      </a:lnTo>
                      <a:cubicBezTo>
                        <a:pt x="31" y="4197"/>
                        <a:pt x="1" y="4257"/>
                        <a:pt x="1" y="4288"/>
                      </a:cubicBezTo>
                      <a:lnTo>
                        <a:pt x="1" y="4318"/>
                      </a:lnTo>
                      <a:cubicBezTo>
                        <a:pt x="1368" y="5564"/>
                        <a:pt x="3192" y="5959"/>
                        <a:pt x="3283" y="5959"/>
                      </a:cubicBezTo>
                      <a:cubicBezTo>
                        <a:pt x="4074" y="4865"/>
                        <a:pt x="4864" y="3589"/>
                        <a:pt x="4985" y="2707"/>
                      </a:cubicBezTo>
                      <a:cubicBezTo>
                        <a:pt x="5137" y="1826"/>
                        <a:pt x="4803" y="1157"/>
                        <a:pt x="4438" y="731"/>
                      </a:cubicBezTo>
                      <a:cubicBezTo>
                        <a:pt x="4074" y="276"/>
                        <a:pt x="3618" y="32"/>
                        <a:pt x="3587" y="32"/>
                      </a:cubicBezTo>
                      <a:lnTo>
                        <a:pt x="3587" y="2"/>
                      </a:lnTo>
                      <a:cubicBezTo>
                        <a:pt x="3559" y="1"/>
                        <a:pt x="3530" y="1"/>
                        <a:pt x="3500" y="1"/>
                      </a:cubicBezTo>
                      <a:close/>
                    </a:path>
                  </a:pathLst>
                </a:custGeom>
                <a:solidFill>
                  <a:srgbClr val="EABA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50"/>
                <p:cNvSpPr/>
                <p:nvPr/>
              </p:nvSpPr>
              <p:spPr>
                <a:xfrm>
                  <a:off x="-287398" y="2250883"/>
                  <a:ext cx="128281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731" extrusionOk="0">
                      <a:moveTo>
                        <a:pt x="0" y="1"/>
                      </a:moveTo>
                      <a:lnTo>
                        <a:pt x="0" y="31"/>
                      </a:lnTo>
                      <a:cubicBezTo>
                        <a:pt x="31" y="31"/>
                        <a:pt x="487" y="275"/>
                        <a:pt x="851" y="730"/>
                      </a:cubicBezTo>
                      <a:cubicBezTo>
                        <a:pt x="1003" y="335"/>
                        <a:pt x="669" y="92"/>
                        <a:pt x="669" y="92"/>
                      </a:cubicBezTo>
                      <a:cubicBezTo>
                        <a:pt x="669" y="92"/>
                        <a:pt x="395" y="3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50"/>
                <p:cNvSpPr/>
                <p:nvPr/>
              </p:nvSpPr>
              <p:spPr>
                <a:xfrm>
                  <a:off x="-2532200" y="-557644"/>
                  <a:ext cx="2050709" cy="18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4359" extrusionOk="0">
                      <a:moveTo>
                        <a:pt x="8547" y="1"/>
                      </a:moveTo>
                      <a:cubicBezTo>
                        <a:pt x="5379" y="1"/>
                        <a:pt x="4590" y="2164"/>
                        <a:pt x="4590" y="2164"/>
                      </a:cubicBezTo>
                      <a:cubicBezTo>
                        <a:pt x="4490" y="2162"/>
                        <a:pt x="4392" y="2160"/>
                        <a:pt x="4296" y="2160"/>
                      </a:cubicBezTo>
                      <a:cubicBezTo>
                        <a:pt x="939" y="2160"/>
                        <a:pt x="870" y="3703"/>
                        <a:pt x="456" y="5447"/>
                      </a:cubicBezTo>
                      <a:cubicBezTo>
                        <a:pt x="1" y="7240"/>
                        <a:pt x="912" y="10037"/>
                        <a:pt x="2797" y="12529"/>
                      </a:cubicBezTo>
                      <a:cubicBezTo>
                        <a:pt x="3821" y="13883"/>
                        <a:pt x="5599" y="14358"/>
                        <a:pt x="7512" y="14358"/>
                      </a:cubicBezTo>
                      <a:cubicBezTo>
                        <a:pt x="9119" y="14358"/>
                        <a:pt x="10821" y="14023"/>
                        <a:pt x="12250" y="13593"/>
                      </a:cubicBezTo>
                      <a:cubicBezTo>
                        <a:pt x="15381" y="12620"/>
                        <a:pt x="15502" y="10401"/>
                        <a:pt x="15776" y="6602"/>
                      </a:cubicBezTo>
                      <a:cubicBezTo>
                        <a:pt x="16049" y="2802"/>
                        <a:pt x="14287" y="1009"/>
                        <a:pt x="10274" y="188"/>
                      </a:cubicBezTo>
                      <a:cubicBezTo>
                        <a:pt x="9632" y="57"/>
                        <a:pt x="9058" y="1"/>
                        <a:pt x="85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50"/>
                <p:cNvSpPr/>
                <p:nvPr/>
              </p:nvSpPr>
              <p:spPr>
                <a:xfrm>
                  <a:off x="-1662210" y="961549"/>
                  <a:ext cx="407842" cy="668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5229" extrusionOk="0">
                      <a:moveTo>
                        <a:pt x="1550" y="1"/>
                      </a:moveTo>
                      <a:cubicBezTo>
                        <a:pt x="699" y="1"/>
                        <a:pt x="0" y="700"/>
                        <a:pt x="0" y="1551"/>
                      </a:cubicBezTo>
                      <a:lnTo>
                        <a:pt x="0" y="4134"/>
                      </a:lnTo>
                      <a:cubicBezTo>
                        <a:pt x="0" y="4986"/>
                        <a:pt x="699" y="5229"/>
                        <a:pt x="1550" y="5229"/>
                      </a:cubicBezTo>
                      <a:lnTo>
                        <a:pt x="1642" y="5229"/>
                      </a:lnTo>
                      <a:cubicBezTo>
                        <a:pt x="2493" y="5229"/>
                        <a:pt x="3192" y="4986"/>
                        <a:pt x="3192" y="4134"/>
                      </a:cubicBezTo>
                      <a:lnTo>
                        <a:pt x="3192" y="1551"/>
                      </a:lnTo>
                      <a:cubicBezTo>
                        <a:pt x="3192" y="700"/>
                        <a:pt x="2493" y="1"/>
                        <a:pt x="1642" y="1"/>
                      </a:cubicBezTo>
                      <a:close/>
                    </a:path>
                  </a:pathLst>
                </a:custGeom>
                <a:solidFill>
                  <a:srgbClr val="EABA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50"/>
                <p:cNvSpPr/>
                <p:nvPr/>
              </p:nvSpPr>
              <p:spPr>
                <a:xfrm>
                  <a:off x="-2590463" y="587820"/>
                  <a:ext cx="520535" cy="50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3936" extrusionOk="0">
                      <a:moveTo>
                        <a:pt x="2052" y="0"/>
                      </a:moveTo>
                      <a:cubicBezTo>
                        <a:pt x="1059" y="0"/>
                        <a:pt x="207" y="763"/>
                        <a:pt x="92" y="1771"/>
                      </a:cubicBezTo>
                      <a:cubicBezTo>
                        <a:pt x="1" y="2865"/>
                        <a:pt x="791" y="3807"/>
                        <a:pt x="1855" y="3929"/>
                      </a:cubicBezTo>
                      <a:cubicBezTo>
                        <a:pt x="1911" y="3933"/>
                        <a:pt x="1967" y="3936"/>
                        <a:pt x="2022" y="3936"/>
                      </a:cubicBezTo>
                      <a:cubicBezTo>
                        <a:pt x="3019" y="3936"/>
                        <a:pt x="3896" y="3174"/>
                        <a:pt x="3982" y="2166"/>
                      </a:cubicBezTo>
                      <a:cubicBezTo>
                        <a:pt x="4074" y="1072"/>
                        <a:pt x="3314" y="99"/>
                        <a:pt x="2220" y="8"/>
                      </a:cubicBezTo>
                      <a:cubicBezTo>
                        <a:pt x="2163" y="3"/>
                        <a:pt x="2108" y="0"/>
                        <a:pt x="2052" y="0"/>
                      </a:cubicBezTo>
                      <a:close/>
                    </a:path>
                  </a:pathLst>
                </a:custGeom>
                <a:solidFill>
                  <a:srgbClr val="DAA2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50"/>
                <p:cNvSpPr/>
                <p:nvPr/>
              </p:nvSpPr>
              <p:spPr>
                <a:xfrm>
                  <a:off x="-2369037" y="845022"/>
                  <a:ext cx="337952" cy="8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" h="693" extrusionOk="0">
                      <a:moveTo>
                        <a:pt x="1277" y="1"/>
                      </a:moveTo>
                      <a:cubicBezTo>
                        <a:pt x="1034" y="1"/>
                        <a:pt x="790" y="62"/>
                        <a:pt x="578" y="183"/>
                      </a:cubicBezTo>
                      <a:cubicBezTo>
                        <a:pt x="365" y="274"/>
                        <a:pt x="152" y="426"/>
                        <a:pt x="0" y="609"/>
                      </a:cubicBezTo>
                      <a:cubicBezTo>
                        <a:pt x="0" y="639"/>
                        <a:pt x="0" y="639"/>
                        <a:pt x="0" y="669"/>
                      </a:cubicBezTo>
                      <a:cubicBezTo>
                        <a:pt x="15" y="685"/>
                        <a:pt x="31" y="692"/>
                        <a:pt x="42" y="692"/>
                      </a:cubicBezTo>
                      <a:cubicBezTo>
                        <a:pt x="53" y="692"/>
                        <a:pt x="61" y="685"/>
                        <a:pt x="61" y="669"/>
                      </a:cubicBezTo>
                      <a:lnTo>
                        <a:pt x="91" y="669"/>
                      </a:lnTo>
                      <a:cubicBezTo>
                        <a:pt x="243" y="548"/>
                        <a:pt x="456" y="426"/>
                        <a:pt x="669" y="335"/>
                      </a:cubicBezTo>
                      <a:cubicBezTo>
                        <a:pt x="851" y="244"/>
                        <a:pt x="1064" y="183"/>
                        <a:pt x="1307" y="183"/>
                      </a:cubicBezTo>
                      <a:cubicBezTo>
                        <a:pt x="1364" y="175"/>
                        <a:pt x="1421" y="171"/>
                        <a:pt x="1478" y="171"/>
                      </a:cubicBezTo>
                      <a:cubicBezTo>
                        <a:pt x="1634" y="171"/>
                        <a:pt x="1790" y="199"/>
                        <a:pt x="1945" y="244"/>
                      </a:cubicBezTo>
                      <a:cubicBezTo>
                        <a:pt x="2037" y="274"/>
                        <a:pt x="2158" y="335"/>
                        <a:pt x="2249" y="366"/>
                      </a:cubicBezTo>
                      <a:cubicBezTo>
                        <a:pt x="2341" y="426"/>
                        <a:pt x="2432" y="487"/>
                        <a:pt x="2553" y="548"/>
                      </a:cubicBezTo>
                      <a:cubicBezTo>
                        <a:pt x="2564" y="558"/>
                        <a:pt x="2570" y="561"/>
                        <a:pt x="2576" y="561"/>
                      </a:cubicBezTo>
                      <a:cubicBezTo>
                        <a:pt x="2587" y="561"/>
                        <a:pt x="2594" y="548"/>
                        <a:pt x="2614" y="548"/>
                      </a:cubicBezTo>
                      <a:cubicBezTo>
                        <a:pt x="2645" y="517"/>
                        <a:pt x="2614" y="487"/>
                        <a:pt x="2614" y="457"/>
                      </a:cubicBezTo>
                      <a:cubicBezTo>
                        <a:pt x="2523" y="396"/>
                        <a:pt x="2432" y="335"/>
                        <a:pt x="2310" y="274"/>
                      </a:cubicBezTo>
                      <a:cubicBezTo>
                        <a:pt x="2219" y="214"/>
                        <a:pt x="2097" y="153"/>
                        <a:pt x="1976" y="92"/>
                      </a:cubicBezTo>
                      <a:cubicBezTo>
                        <a:pt x="1885" y="62"/>
                        <a:pt x="1763" y="31"/>
                        <a:pt x="1642" y="1"/>
                      </a:cubicBezTo>
                      <a:close/>
                    </a:path>
                  </a:pathLst>
                </a:custGeom>
                <a:solidFill>
                  <a:srgbClr val="843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50"/>
                <p:cNvSpPr/>
                <p:nvPr/>
              </p:nvSpPr>
              <p:spPr>
                <a:xfrm>
                  <a:off x="-904913" y="420824"/>
                  <a:ext cx="563210" cy="5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8" h="3917" extrusionOk="0">
                      <a:moveTo>
                        <a:pt x="2197" y="1"/>
                      </a:moveTo>
                      <a:cubicBezTo>
                        <a:pt x="1994" y="1"/>
                        <a:pt x="1786" y="32"/>
                        <a:pt x="1581" y="99"/>
                      </a:cubicBezTo>
                      <a:cubicBezTo>
                        <a:pt x="578" y="433"/>
                        <a:pt x="0" y="1527"/>
                        <a:pt x="365" y="2561"/>
                      </a:cubicBezTo>
                      <a:cubicBezTo>
                        <a:pt x="631" y="3383"/>
                        <a:pt x="1378" y="3917"/>
                        <a:pt x="2193" y="3917"/>
                      </a:cubicBezTo>
                      <a:cubicBezTo>
                        <a:pt x="2402" y="3917"/>
                        <a:pt x="2616" y="3882"/>
                        <a:pt x="2827" y="3807"/>
                      </a:cubicBezTo>
                      <a:cubicBezTo>
                        <a:pt x="3830" y="3473"/>
                        <a:pt x="4408" y="2379"/>
                        <a:pt x="4043" y="1345"/>
                      </a:cubicBezTo>
                      <a:cubicBezTo>
                        <a:pt x="3775" y="517"/>
                        <a:pt x="3019" y="1"/>
                        <a:pt x="2197" y="1"/>
                      </a:cubicBezTo>
                      <a:close/>
                    </a:path>
                  </a:pathLst>
                </a:custGeom>
                <a:solidFill>
                  <a:srgbClr val="DAA2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50"/>
                <p:cNvSpPr/>
                <p:nvPr/>
              </p:nvSpPr>
              <p:spPr>
                <a:xfrm>
                  <a:off x="-897119" y="700769"/>
                  <a:ext cx="334119" cy="10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" h="857" extrusionOk="0">
                      <a:moveTo>
                        <a:pt x="1522" y="0"/>
                      </a:moveTo>
                      <a:cubicBezTo>
                        <a:pt x="1422" y="0"/>
                        <a:pt x="1319" y="10"/>
                        <a:pt x="1216" y="36"/>
                      </a:cubicBezTo>
                      <a:cubicBezTo>
                        <a:pt x="1094" y="36"/>
                        <a:pt x="973" y="66"/>
                        <a:pt x="851" y="127"/>
                      </a:cubicBezTo>
                      <a:cubicBezTo>
                        <a:pt x="730" y="157"/>
                        <a:pt x="638" y="218"/>
                        <a:pt x="547" y="279"/>
                      </a:cubicBezTo>
                      <a:cubicBezTo>
                        <a:pt x="426" y="339"/>
                        <a:pt x="334" y="431"/>
                        <a:pt x="243" y="522"/>
                      </a:cubicBezTo>
                      <a:cubicBezTo>
                        <a:pt x="152" y="583"/>
                        <a:pt x="91" y="674"/>
                        <a:pt x="31" y="765"/>
                      </a:cubicBezTo>
                      <a:cubicBezTo>
                        <a:pt x="0" y="795"/>
                        <a:pt x="0" y="826"/>
                        <a:pt x="31" y="856"/>
                      </a:cubicBezTo>
                      <a:lnTo>
                        <a:pt x="91" y="856"/>
                      </a:lnTo>
                      <a:lnTo>
                        <a:pt x="91" y="826"/>
                      </a:lnTo>
                      <a:cubicBezTo>
                        <a:pt x="183" y="765"/>
                        <a:pt x="243" y="674"/>
                        <a:pt x="334" y="613"/>
                      </a:cubicBezTo>
                      <a:cubicBezTo>
                        <a:pt x="426" y="522"/>
                        <a:pt x="517" y="461"/>
                        <a:pt x="608" y="400"/>
                      </a:cubicBezTo>
                      <a:cubicBezTo>
                        <a:pt x="790" y="279"/>
                        <a:pt x="1003" y="218"/>
                        <a:pt x="1246" y="188"/>
                      </a:cubicBezTo>
                      <a:cubicBezTo>
                        <a:pt x="1309" y="179"/>
                        <a:pt x="1371" y="175"/>
                        <a:pt x="1433" y="175"/>
                      </a:cubicBezTo>
                      <a:cubicBezTo>
                        <a:pt x="1584" y="175"/>
                        <a:pt x="1734" y="196"/>
                        <a:pt x="1885" y="218"/>
                      </a:cubicBezTo>
                      <a:cubicBezTo>
                        <a:pt x="2097" y="279"/>
                        <a:pt x="2310" y="339"/>
                        <a:pt x="2523" y="400"/>
                      </a:cubicBezTo>
                      <a:cubicBezTo>
                        <a:pt x="2533" y="410"/>
                        <a:pt x="2543" y="414"/>
                        <a:pt x="2553" y="414"/>
                      </a:cubicBezTo>
                      <a:cubicBezTo>
                        <a:pt x="2574" y="414"/>
                        <a:pt x="2594" y="400"/>
                        <a:pt x="2614" y="400"/>
                      </a:cubicBezTo>
                      <a:cubicBezTo>
                        <a:pt x="2614" y="370"/>
                        <a:pt x="2614" y="339"/>
                        <a:pt x="2584" y="339"/>
                      </a:cubicBezTo>
                      <a:cubicBezTo>
                        <a:pt x="2371" y="188"/>
                        <a:pt x="2158" y="96"/>
                        <a:pt x="1915" y="36"/>
                      </a:cubicBezTo>
                      <a:cubicBezTo>
                        <a:pt x="1792" y="18"/>
                        <a:pt x="1659" y="0"/>
                        <a:pt x="1522" y="0"/>
                      </a:cubicBezTo>
                      <a:close/>
                    </a:path>
                  </a:pathLst>
                </a:custGeom>
                <a:solidFill>
                  <a:srgbClr val="843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50"/>
                <p:cNvSpPr/>
                <p:nvPr/>
              </p:nvSpPr>
              <p:spPr>
                <a:xfrm>
                  <a:off x="-2283686" y="-347717"/>
                  <a:ext cx="1642994" cy="1671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9" h="13083" extrusionOk="0">
                      <a:moveTo>
                        <a:pt x="6438" y="0"/>
                      </a:moveTo>
                      <a:cubicBezTo>
                        <a:pt x="3070" y="0"/>
                        <a:pt x="272" y="2724"/>
                        <a:pt x="153" y="6175"/>
                      </a:cubicBezTo>
                      <a:cubicBezTo>
                        <a:pt x="1" y="9731"/>
                        <a:pt x="2189" y="12892"/>
                        <a:pt x="6262" y="13074"/>
                      </a:cubicBezTo>
                      <a:cubicBezTo>
                        <a:pt x="6386" y="13080"/>
                        <a:pt x="6507" y="13082"/>
                        <a:pt x="6627" y="13082"/>
                      </a:cubicBezTo>
                      <a:cubicBezTo>
                        <a:pt x="10720" y="13082"/>
                        <a:pt x="12588" y="10087"/>
                        <a:pt x="12706" y="6661"/>
                      </a:cubicBezTo>
                      <a:cubicBezTo>
                        <a:pt x="12858" y="3105"/>
                        <a:pt x="10153" y="126"/>
                        <a:pt x="6658" y="4"/>
                      </a:cubicBezTo>
                      <a:cubicBezTo>
                        <a:pt x="6584" y="2"/>
                        <a:pt x="6511" y="0"/>
                        <a:pt x="6438" y="0"/>
                      </a:cubicBezTo>
                      <a:close/>
                    </a:path>
                  </a:pathLst>
                </a:custGeom>
                <a:solidFill>
                  <a:srgbClr val="EABA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50"/>
                <p:cNvSpPr/>
                <p:nvPr/>
              </p:nvSpPr>
              <p:spPr>
                <a:xfrm>
                  <a:off x="-2023417" y="786759"/>
                  <a:ext cx="543789" cy="35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" h="2767" extrusionOk="0">
                      <a:moveTo>
                        <a:pt x="4195" y="1581"/>
                      </a:moveTo>
                      <a:cubicBezTo>
                        <a:pt x="4134" y="2281"/>
                        <a:pt x="3162" y="2767"/>
                        <a:pt x="2007" y="2676"/>
                      </a:cubicBezTo>
                      <a:cubicBezTo>
                        <a:pt x="882" y="2554"/>
                        <a:pt x="0" y="1885"/>
                        <a:pt x="61" y="1186"/>
                      </a:cubicBezTo>
                      <a:cubicBezTo>
                        <a:pt x="152" y="457"/>
                        <a:pt x="1125" y="1"/>
                        <a:pt x="2250" y="92"/>
                      </a:cubicBezTo>
                      <a:cubicBezTo>
                        <a:pt x="3405" y="214"/>
                        <a:pt x="4256" y="882"/>
                        <a:pt x="4195" y="1581"/>
                      </a:cubicBezTo>
                      <a:close/>
                    </a:path>
                  </a:pathLst>
                </a:custGeom>
                <a:solidFill>
                  <a:srgbClr val="EBA8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50"/>
                <p:cNvSpPr/>
                <p:nvPr/>
              </p:nvSpPr>
              <p:spPr>
                <a:xfrm>
                  <a:off x="-1289375" y="674193"/>
                  <a:ext cx="551583" cy="37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2949" extrusionOk="0">
                      <a:moveTo>
                        <a:pt x="4195" y="1095"/>
                      </a:moveTo>
                      <a:cubicBezTo>
                        <a:pt x="4316" y="1794"/>
                        <a:pt x="3526" y="2523"/>
                        <a:pt x="2401" y="2736"/>
                      </a:cubicBezTo>
                      <a:cubicBezTo>
                        <a:pt x="1277" y="2949"/>
                        <a:pt x="243" y="2554"/>
                        <a:pt x="122" y="1854"/>
                      </a:cubicBezTo>
                      <a:cubicBezTo>
                        <a:pt x="0" y="1155"/>
                        <a:pt x="790" y="426"/>
                        <a:pt x="1915" y="213"/>
                      </a:cubicBezTo>
                      <a:cubicBezTo>
                        <a:pt x="3040" y="0"/>
                        <a:pt x="4073" y="396"/>
                        <a:pt x="4195" y="1095"/>
                      </a:cubicBezTo>
                      <a:close/>
                    </a:path>
                  </a:pathLst>
                </a:custGeom>
                <a:solidFill>
                  <a:srgbClr val="EBA8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50"/>
                <p:cNvSpPr/>
                <p:nvPr/>
              </p:nvSpPr>
              <p:spPr>
                <a:xfrm>
                  <a:off x="-2136111" y="-475360"/>
                  <a:ext cx="186544" cy="303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2372" extrusionOk="0">
                      <a:moveTo>
                        <a:pt x="1247" y="0"/>
                      </a:moveTo>
                      <a:cubicBezTo>
                        <a:pt x="1156" y="0"/>
                        <a:pt x="1065" y="31"/>
                        <a:pt x="1004" y="122"/>
                      </a:cubicBezTo>
                      <a:cubicBezTo>
                        <a:pt x="974" y="183"/>
                        <a:pt x="943" y="274"/>
                        <a:pt x="943" y="365"/>
                      </a:cubicBezTo>
                      <a:cubicBezTo>
                        <a:pt x="822" y="973"/>
                        <a:pt x="822" y="1550"/>
                        <a:pt x="913" y="2158"/>
                      </a:cubicBezTo>
                      <a:cubicBezTo>
                        <a:pt x="761" y="1733"/>
                        <a:pt x="578" y="1277"/>
                        <a:pt x="426" y="851"/>
                      </a:cubicBezTo>
                      <a:cubicBezTo>
                        <a:pt x="396" y="760"/>
                        <a:pt x="305" y="608"/>
                        <a:pt x="183" y="608"/>
                      </a:cubicBezTo>
                      <a:cubicBezTo>
                        <a:pt x="92" y="608"/>
                        <a:pt x="31" y="699"/>
                        <a:pt x="1" y="791"/>
                      </a:cubicBezTo>
                      <a:cubicBezTo>
                        <a:pt x="1" y="882"/>
                        <a:pt x="31" y="973"/>
                        <a:pt x="62" y="1064"/>
                      </a:cubicBezTo>
                      <a:cubicBezTo>
                        <a:pt x="244" y="1550"/>
                        <a:pt x="518" y="2006"/>
                        <a:pt x="852" y="2371"/>
                      </a:cubicBezTo>
                      <a:lnTo>
                        <a:pt x="1126" y="2310"/>
                      </a:lnTo>
                      <a:cubicBezTo>
                        <a:pt x="1338" y="1702"/>
                        <a:pt x="1430" y="1064"/>
                        <a:pt x="1460" y="426"/>
                      </a:cubicBezTo>
                      <a:cubicBezTo>
                        <a:pt x="1460" y="335"/>
                        <a:pt x="1460" y="243"/>
                        <a:pt x="1430" y="152"/>
                      </a:cubicBezTo>
                      <a:cubicBezTo>
                        <a:pt x="1399" y="91"/>
                        <a:pt x="1338" y="0"/>
                        <a:pt x="12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50"/>
                <p:cNvSpPr/>
                <p:nvPr/>
              </p:nvSpPr>
              <p:spPr>
                <a:xfrm>
                  <a:off x="-2490036" y="-517396"/>
                  <a:ext cx="1911439" cy="1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0" h="8844" extrusionOk="0">
                      <a:moveTo>
                        <a:pt x="8240" y="0"/>
                      </a:moveTo>
                      <a:cubicBezTo>
                        <a:pt x="5189" y="0"/>
                        <a:pt x="3804" y="2001"/>
                        <a:pt x="3804" y="2001"/>
                      </a:cubicBezTo>
                      <a:cubicBezTo>
                        <a:pt x="3804" y="2001"/>
                        <a:pt x="3581" y="1925"/>
                        <a:pt x="3245" y="1925"/>
                      </a:cubicBezTo>
                      <a:cubicBezTo>
                        <a:pt x="2652" y="1925"/>
                        <a:pt x="1706" y="2161"/>
                        <a:pt x="1008" y="3460"/>
                      </a:cubicBezTo>
                      <a:cubicBezTo>
                        <a:pt x="1" y="5388"/>
                        <a:pt x="519" y="8843"/>
                        <a:pt x="1687" y="8843"/>
                      </a:cubicBezTo>
                      <a:cubicBezTo>
                        <a:pt x="1753" y="8843"/>
                        <a:pt x="1820" y="8832"/>
                        <a:pt x="1889" y="8810"/>
                      </a:cubicBezTo>
                      <a:cubicBezTo>
                        <a:pt x="3166" y="8384"/>
                        <a:pt x="4291" y="4433"/>
                        <a:pt x="4291" y="4433"/>
                      </a:cubicBezTo>
                      <a:cubicBezTo>
                        <a:pt x="6054" y="5132"/>
                        <a:pt x="6783" y="5557"/>
                        <a:pt x="8242" y="5952"/>
                      </a:cubicBezTo>
                      <a:cubicBezTo>
                        <a:pt x="8544" y="6030"/>
                        <a:pt x="8798" y="6063"/>
                        <a:pt x="9010" y="6063"/>
                      </a:cubicBezTo>
                      <a:cubicBezTo>
                        <a:pt x="10192" y="6063"/>
                        <a:pt x="10122" y="5047"/>
                        <a:pt x="10266" y="5047"/>
                      </a:cubicBezTo>
                      <a:cubicBezTo>
                        <a:pt x="10278" y="5047"/>
                        <a:pt x="10292" y="5054"/>
                        <a:pt x="10309" y="5071"/>
                      </a:cubicBezTo>
                      <a:cubicBezTo>
                        <a:pt x="11890" y="6682"/>
                        <a:pt x="14382" y="7107"/>
                        <a:pt x="14382" y="7107"/>
                      </a:cubicBezTo>
                      <a:cubicBezTo>
                        <a:pt x="14960" y="4311"/>
                        <a:pt x="14291" y="1150"/>
                        <a:pt x="10005" y="208"/>
                      </a:cubicBezTo>
                      <a:cubicBezTo>
                        <a:pt x="9364" y="62"/>
                        <a:pt x="8776" y="0"/>
                        <a:pt x="82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8" name="Google Shape;1608;p50"/>
              <p:cNvGrpSpPr/>
              <p:nvPr/>
            </p:nvGrpSpPr>
            <p:grpSpPr>
              <a:xfrm>
                <a:off x="2768559" y="3641927"/>
                <a:ext cx="302032" cy="242150"/>
                <a:chOff x="2145025" y="1223775"/>
                <a:chExt cx="159325" cy="127750"/>
              </a:xfrm>
            </p:grpSpPr>
            <p:sp>
              <p:nvSpPr>
                <p:cNvPr id="1609" name="Google Shape;1609;p50"/>
                <p:cNvSpPr/>
                <p:nvPr/>
              </p:nvSpPr>
              <p:spPr>
                <a:xfrm>
                  <a:off x="2145025" y="1223775"/>
                  <a:ext cx="159325" cy="1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3" h="5110" extrusionOk="0">
                      <a:moveTo>
                        <a:pt x="3088" y="1"/>
                      </a:moveTo>
                      <a:cubicBezTo>
                        <a:pt x="2328" y="1"/>
                        <a:pt x="1602" y="312"/>
                        <a:pt x="1335" y="503"/>
                      </a:cubicBezTo>
                      <a:cubicBezTo>
                        <a:pt x="568" y="1203"/>
                        <a:pt x="1" y="2437"/>
                        <a:pt x="601" y="3672"/>
                      </a:cubicBezTo>
                      <a:cubicBezTo>
                        <a:pt x="1163" y="4858"/>
                        <a:pt x="2193" y="5109"/>
                        <a:pt x="3143" y="5109"/>
                      </a:cubicBezTo>
                      <a:cubicBezTo>
                        <a:pt x="3208" y="5109"/>
                        <a:pt x="3273" y="5108"/>
                        <a:pt x="3337" y="5106"/>
                      </a:cubicBezTo>
                      <a:cubicBezTo>
                        <a:pt x="4738" y="5039"/>
                        <a:pt x="6372" y="3271"/>
                        <a:pt x="4671" y="703"/>
                      </a:cubicBezTo>
                      <a:cubicBezTo>
                        <a:pt x="4243" y="175"/>
                        <a:pt x="3656" y="1"/>
                        <a:pt x="30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50"/>
                <p:cNvSpPr/>
                <p:nvPr/>
              </p:nvSpPr>
              <p:spPr>
                <a:xfrm>
                  <a:off x="2163375" y="1240025"/>
                  <a:ext cx="130450" cy="9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3805" extrusionOk="0">
                      <a:moveTo>
                        <a:pt x="2700" y="0"/>
                      </a:moveTo>
                      <a:cubicBezTo>
                        <a:pt x="2487" y="0"/>
                        <a:pt x="2255" y="27"/>
                        <a:pt x="2002" y="86"/>
                      </a:cubicBezTo>
                      <a:cubicBezTo>
                        <a:pt x="301" y="486"/>
                        <a:pt x="1" y="3288"/>
                        <a:pt x="2202" y="3755"/>
                      </a:cubicBezTo>
                      <a:cubicBezTo>
                        <a:pt x="2367" y="3789"/>
                        <a:pt x="2524" y="3805"/>
                        <a:pt x="2672" y="3805"/>
                      </a:cubicBezTo>
                      <a:cubicBezTo>
                        <a:pt x="4966" y="3805"/>
                        <a:pt x="5217" y="0"/>
                        <a:pt x="2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1" name="Google Shape;1611;p50"/>
              <p:cNvGrpSpPr/>
              <p:nvPr/>
            </p:nvGrpSpPr>
            <p:grpSpPr>
              <a:xfrm flipH="1">
                <a:off x="3244709" y="3611802"/>
                <a:ext cx="302032" cy="242150"/>
                <a:chOff x="2145025" y="1223775"/>
                <a:chExt cx="159325" cy="127750"/>
              </a:xfrm>
            </p:grpSpPr>
            <p:sp>
              <p:nvSpPr>
                <p:cNvPr id="1612" name="Google Shape;1612;p50"/>
                <p:cNvSpPr/>
                <p:nvPr/>
              </p:nvSpPr>
              <p:spPr>
                <a:xfrm>
                  <a:off x="2145025" y="1223775"/>
                  <a:ext cx="159325" cy="1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3" h="5110" extrusionOk="0">
                      <a:moveTo>
                        <a:pt x="3088" y="1"/>
                      </a:moveTo>
                      <a:cubicBezTo>
                        <a:pt x="2328" y="1"/>
                        <a:pt x="1602" y="312"/>
                        <a:pt x="1335" y="503"/>
                      </a:cubicBezTo>
                      <a:cubicBezTo>
                        <a:pt x="568" y="1203"/>
                        <a:pt x="1" y="2437"/>
                        <a:pt x="601" y="3672"/>
                      </a:cubicBezTo>
                      <a:cubicBezTo>
                        <a:pt x="1163" y="4858"/>
                        <a:pt x="2193" y="5109"/>
                        <a:pt x="3143" y="5109"/>
                      </a:cubicBezTo>
                      <a:cubicBezTo>
                        <a:pt x="3208" y="5109"/>
                        <a:pt x="3273" y="5108"/>
                        <a:pt x="3337" y="5106"/>
                      </a:cubicBezTo>
                      <a:cubicBezTo>
                        <a:pt x="4738" y="5039"/>
                        <a:pt x="6372" y="3271"/>
                        <a:pt x="4671" y="703"/>
                      </a:cubicBezTo>
                      <a:cubicBezTo>
                        <a:pt x="4243" y="175"/>
                        <a:pt x="3656" y="1"/>
                        <a:pt x="30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50"/>
                <p:cNvSpPr/>
                <p:nvPr/>
              </p:nvSpPr>
              <p:spPr>
                <a:xfrm>
                  <a:off x="2163375" y="1240025"/>
                  <a:ext cx="130450" cy="9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3805" extrusionOk="0">
                      <a:moveTo>
                        <a:pt x="2700" y="0"/>
                      </a:moveTo>
                      <a:cubicBezTo>
                        <a:pt x="2487" y="0"/>
                        <a:pt x="2255" y="27"/>
                        <a:pt x="2002" y="86"/>
                      </a:cubicBezTo>
                      <a:cubicBezTo>
                        <a:pt x="301" y="486"/>
                        <a:pt x="1" y="3288"/>
                        <a:pt x="2202" y="3755"/>
                      </a:cubicBezTo>
                      <a:cubicBezTo>
                        <a:pt x="2367" y="3789"/>
                        <a:pt x="2524" y="3805"/>
                        <a:pt x="2672" y="3805"/>
                      </a:cubicBezTo>
                      <a:cubicBezTo>
                        <a:pt x="4966" y="3805"/>
                        <a:pt x="5217" y="0"/>
                        <a:pt x="2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4" name="Google Shape;1614;p50"/>
              <p:cNvGrpSpPr/>
              <p:nvPr/>
            </p:nvGrpSpPr>
            <p:grpSpPr>
              <a:xfrm rot="-245399" flipH="1">
                <a:off x="3058871" y="3837573"/>
                <a:ext cx="243198" cy="267261"/>
                <a:chOff x="2310150" y="1316375"/>
                <a:chExt cx="130125" cy="143000"/>
              </a:xfrm>
            </p:grpSpPr>
            <p:sp>
              <p:nvSpPr>
                <p:cNvPr id="1615" name="Google Shape;1615;p50"/>
                <p:cNvSpPr/>
                <p:nvPr/>
              </p:nvSpPr>
              <p:spPr>
                <a:xfrm>
                  <a:off x="2310150" y="1378925"/>
                  <a:ext cx="130125" cy="8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5" h="3218" extrusionOk="0">
                      <a:moveTo>
                        <a:pt x="5204" y="1"/>
                      </a:moveTo>
                      <a:lnTo>
                        <a:pt x="5204" y="1"/>
                      </a:lnTo>
                      <a:cubicBezTo>
                        <a:pt x="3970" y="167"/>
                        <a:pt x="568" y="234"/>
                        <a:pt x="1" y="334"/>
                      </a:cubicBezTo>
                      <a:cubicBezTo>
                        <a:pt x="351" y="2348"/>
                        <a:pt x="1442" y="3217"/>
                        <a:pt x="2534" y="3217"/>
                      </a:cubicBezTo>
                      <a:cubicBezTo>
                        <a:pt x="3831" y="3217"/>
                        <a:pt x="5132" y="1992"/>
                        <a:pt x="5204" y="1"/>
                      </a:cubicBezTo>
                      <a:close/>
                    </a:path>
                  </a:pathLst>
                </a:custGeom>
                <a:solidFill>
                  <a:srgbClr val="5709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50"/>
                <p:cNvSpPr/>
                <p:nvPr/>
              </p:nvSpPr>
              <p:spPr>
                <a:xfrm>
                  <a:off x="2338500" y="1316375"/>
                  <a:ext cx="73425" cy="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" h="1635" extrusionOk="0">
                      <a:moveTo>
                        <a:pt x="1435" y="1"/>
                      </a:moveTo>
                      <a:cubicBezTo>
                        <a:pt x="1035" y="1"/>
                        <a:pt x="568" y="68"/>
                        <a:pt x="301" y="401"/>
                      </a:cubicBezTo>
                      <a:cubicBezTo>
                        <a:pt x="1" y="801"/>
                        <a:pt x="368" y="1268"/>
                        <a:pt x="668" y="1535"/>
                      </a:cubicBezTo>
                      <a:cubicBezTo>
                        <a:pt x="709" y="1570"/>
                        <a:pt x="755" y="1584"/>
                        <a:pt x="799" y="1584"/>
                      </a:cubicBezTo>
                      <a:cubicBezTo>
                        <a:pt x="970" y="1584"/>
                        <a:pt x="1127" y="1368"/>
                        <a:pt x="968" y="1235"/>
                      </a:cubicBezTo>
                      <a:cubicBezTo>
                        <a:pt x="835" y="1135"/>
                        <a:pt x="701" y="1002"/>
                        <a:pt x="635" y="835"/>
                      </a:cubicBezTo>
                      <a:cubicBezTo>
                        <a:pt x="601" y="735"/>
                        <a:pt x="601" y="668"/>
                        <a:pt x="668" y="601"/>
                      </a:cubicBezTo>
                      <a:cubicBezTo>
                        <a:pt x="835" y="435"/>
                        <a:pt x="1202" y="401"/>
                        <a:pt x="1435" y="401"/>
                      </a:cubicBezTo>
                      <a:cubicBezTo>
                        <a:pt x="1702" y="435"/>
                        <a:pt x="2036" y="468"/>
                        <a:pt x="2269" y="635"/>
                      </a:cubicBezTo>
                      <a:cubicBezTo>
                        <a:pt x="2503" y="835"/>
                        <a:pt x="2336" y="1068"/>
                        <a:pt x="2169" y="1268"/>
                      </a:cubicBezTo>
                      <a:cubicBezTo>
                        <a:pt x="2041" y="1422"/>
                        <a:pt x="2188" y="1635"/>
                        <a:pt x="2339" y="1635"/>
                      </a:cubicBezTo>
                      <a:cubicBezTo>
                        <a:pt x="2385" y="1635"/>
                        <a:pt x="2430" y="1615"/>
                        <a:pt x="2469" y="1569"/>
                      </a:cubicBezTo>
                      <a:cubicBezTo>
                        <a:pt x="2769" y="1235"/>
                        <a:pt x="2936" y="801"/>
                        <a:pt x="2603" y="401"/>
                      </a:cubicBezTo>
                      <a:cubicBezTo>
                        <a:pt x="2336" y="101"/>
                        <a:pt x="1835" y="1"/>
                        <a:pt x="14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50"/>
                <p:cNvSpPr/>
                <p:nvPr/>
              </p:nvSpPr>
              <p:spPr>
                <a:xfrm>
                  <a:off x="2329325" y="1414125"/>
                  <a:ext cx="90100" cy="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4" h="1792" extrusionOk="0">
                      <a:moveTo>
                        <a:pt x="1544" y="1"/>
                      </a:moveTo>
                      <a:cubicBezTo>
                        <a:pt x="935" y="1"/>
                        <a:pt x="358" y="221"/>
                        <a:pt x="1" y="728"/>
                      </a:cubicBezTo>
                      <a:cubicBezTo>
                        <a:pt x="1" y="794"/>
                        <a:pt x="1" y="828"/>
                        <a:pt x="34" y="861"/>
                      </a:cubicBezTo>
                      <a:cubicBezTo>
                        <a:pt x="524" y="1498"/>
                        <a:pt x="1158" y="1791"/>
                        <a:pt x="1792" y="1791"/>
                      </a:cubicBezTo>
                      <a:cubicBezTo>
                        <a:pt x="2451" y="1791"/>
                        <a:pt x="3110" y="1473"/>
                        <a:pt x="3603" y="894"/>
                      </a:cubicBezTo>
                      <a:cubicBezTo>
                        <a:pt x="3105" y="340"/>
                        <a:pt x="2299" y="1"/>
                        <a:pt x="1544" y="1"/>
                      </a:cubicBezTo>
                      <a:close/>
                    </a:path>
                  </a:pathLst>
                </a:custGeom>
                <a:solidFill>
                  <a:srgbClr val="780C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8" name="Google Shape;1618;p50"/>
            <p:cNvGrpSpPr/>
            <p:nvPr/>
          </p:nvGrpSpPr>
          <p:grpSpPr>
            <a:xfrm>
              <a:off x="2752408" y="3530834"/>
              <a:ext cx="785108" cy="100254"/>
              <a:chOff x="2145275" y="1092050"/>
              <a:chExt cx="415247" cy="53025"/>
            </a:xfrm>
          </p:grpSpPr>
          <p:sp>
            <p:nvSpPr>
              <p:cNvPr id="1619" name="Google Shape;1619;p50"/>
              <p:cNvSpPr/>
              <p:nvPr/>
            </p:nvSpPr>
            <p:spPr>
              <a:xfrm>
                <a:off x="2145275" y="1093550"/>
                <a:ext cx="9185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061" extrusionOk="0">
                    <a:moveTo>
                      <a:pt x="3352" y="0"/>
                    </a:moveTo>
                    <a:cubicBezTo>
                      <a:pt x="3333" y="0"/>
                      <a:pt x="3314" y="2"/>
                      <a:pt x="3293" y="8"/>
                    </a:cubicBezTo>
                    <a:cubicBezTo>
                      <a:pt x="2092" y="241"/>
                      <a:pt x="892" y="708"/>
                      <a:pt x="124" y="1709"/>
                    </a:cubicBezTo>
                    <a:cubicBezTo>
                      <a:pt x="1" y="1857"/>
                      <a:pt x="134" y="2061"/>
                      <a:pt x="279" y="2061"/>
                    </a:cubicBezTo>
                    <a:cubicBezTo>
                      <a:pt x="329" y="2061"/>
                      <a:pt x="381" y="2036"/>
                      <a:pt x="425" y="1976"/>
                    </a:cubicBezTo>
                    <a:cubicBezTo>
                      <a:pt x="1158" y="1042"/>
                      <a:pt x="2293" y="641"/>
                      <a:pt x="3427" y="408"/>
                    </a:cubicBezTo>
                    <a:cubicBezTo>
                      <a:pt x="3673" y="346"/>
                      <a:pt x="3578" y="0"/>
                      <a:pt x="3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2460822" y="1092050"/>
                <a:ext cx="997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1885" extrusionOk="0">
                    <a:moveTo>
                      <a:pt x="267" y="1"/>
                    </a:moveTo>
                    <a:cubicBezTo>
                      <a:pt x="0" y="1"/>
                      <a:pt x="0" y="401"/>
                      <a:pt x="267" y="401"/>
                    </a:cubicBezTo>
                    <a:cubicBezTo>
                      <a:pt x="1468" y="434"/>
                      <a:pt x="2736" y="801"/>
                      <a:pt x="3503" y="1802"/>
                    </a:cubicBezTo>
                    <a:cubicBezTo>
                      <a:pt x="3552" y="1861"/>
                      <a:pt x="3618" y="1885"/>
                      <a:pt x="3683" y="1885"/>
                    </a:cubicBezTo>
                    <a:cubicBezTo>
                      <a:pt x="3839" y="1885"/>
                      <a:pt x="3988" y="1743"/>
                      <a:pt x="3870" y="1602"/>
                    </a:cubicBezTo>
                    <a:cubicBezTo>
                      <a:pt x="3003" y="468"/>
                      <a:pt x="1635" y="34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49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D-AKADEMIK</a:t>
            </a:r>
            <a:endParaRPr dirty="0"/>
          </a:p>
        </p:txBody>
      </p:sp>
      <p:sp>
        <p:nvSpPr>
          <p:cNvPr id="748" name="Google Shape;748;p34"/>
          <p:cNvSpPr txBox="1">
            <a:spLocks noGrp="1"/>
          </p:cNvSpPr>
          <p:nvPr>
            <p:ph type="subTitle" idx="1"/>
          </p:nvPr>
        </p:nvSpPr>
        <p:spPr>
          <a:xfrm>
            <a:off x="1210850" y="2047287"/>
            <a:ext cx="23535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RELASI DATABASE</a:t>
            </a:r>
            <a:endParaRPr dirty="0"/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2"/>
          </p:nvPr>
        </p:nvSpPr>
        <p:spPr>
          <a:xfrm>
            <a:off x="5326338" y="1935252"/>
            <a:ext cx="2198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APPEARANCE</a:t>
            </a:r>
            <a:endParaRPr dirty="0"/>
          </a:p>
        </p:txBody>
      </p:sp>
      <p:sp>
        <p:nvSpPr>
          <p:cNvPr id="751" name="Google Shape;751;p34"/>
          <p:cNvSpPr txBox="1">
            <a:spLocks noGrp="1"/>
          </p:cNvSpPr>
          <p:nvPr>
            <p:ph type="title" idx="4"/>
          </p:nvPr>
        </p:nvSpPr>
        <p:spPr>
          <a:xfrm>
            <a:off x="1858467" y="3033249"/>
            <a:ext cx="961800" cy="769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5"/>
          </p:nvPr>
        </p:nvSpPr>
        <p:spPr>
          <a:xfrm>
            <a:off x="5962038" y="3063894"/>
            <a:ext cx="927000" cy="769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4" name="Google Shape;754;p34"/>
          <p:cNvSpPr/>
          <p:nvPr/>
        </p:nvSpPr>
        <p:spPr>
          <a:xfrm rot="1602898">
            <a:off x="399706" y="391633"/>
            <a:ext cx="1230557" cy="449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34"/>
          <p:cNvGrpSpPr/>
          <p:nvPr/>
        </p:nvGrpSpPr>
        <p:grpSpPr>
          <a:xfrm>
            <a:off x="6910967" y="3671989"/>
            <a:ext cx="2676929" cy="1837367"/>
            <a:chOff x="2057035" y="4107745"/>
            <a:chExt cx="2676929" cy="1837367"/>
          </a:xfrm>
        </p:grpSpPr>
        <p:grpSp>
          <p:nvGrpSpPr>
            <p:cNvPr id="756" name="Google Shape;756;p34"/>
            <p:cNvGrpSpPr/>
            <p:nvPr/>
          </p:nvGrpSpPr>
          <p:grpSpPr>
            <a:xfrm rot="693332">
              <a:off x="3115259" y="4329832"/>
              <a:ext cx="1511319" cy="1224967"/>
              <a:chOff x="-1341575" y="2798350"/>
              <a:chExt cx="1359425" cy="1101950"/>
            </a:xfrm>
          </p:grpSpPr>
          <p:sp>
            <p:nvSpPr>
              <p:cNvPr id="757" name="Google Shape;757;p34"/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4"/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4"/>
            <p:cNvGrpSpPr/>
            <p:nvPr/>
          </p:nvGrpSpPr>
          <p:grpSpPr>
            <a:xfrm rot="421198">
              <a:off x="2151830" y="4200920"/>
              <a:ext cx="1626041" cy="1651017"/>
              <a:chOff x="3682600" y="2898075"/>
              <a:chExt cx="1342750" cy="1363375"/>
            </a:xfrm>
          </p:grpSpPr>
          <p:sp>
            <p:nvSpPr>
              <p:cNvPr id="760" name="Google Shape;760;p34"/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1" name="Google Shape;761;p34"/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762" name="Google Shape;762;p34"/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4"/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4"/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Google Shape;1387;p49">
            <a:extLst>
              <a:ext uri="{FF2B5EF4-FFF2-40B4-BE49-F238E27FC236}">
                <a16:creationId xmlns:a16="http://schemas.microsoft.com/office/drawing/2014/main" id="{F10A69B6-3E4A-D3FB-CDE8-DB96E2926086}"/>
              </a:ext>
            </a:extLst>
          </p:cNvPr>
          <p:cNvGrpSpPr/>
          <p:nvPr/>
        </p:nvGrpSpPr>
        <p:grpSpPr>
          <a:xfrm rot="2045813">
            <a:off x="4149823" y="3050190"/>
            <a:ext cx="277453" cy="601407"/>
            <a:chOff x="8678100" y="3072400"/>
            <a:chExt cx="277450" cy="601400"/>
          </a:xfrm>
        </p:grpSpPr>
        <p:sp>
          <p:nvSpPr>
            <p:cNvPr id="6" name="Google Shape;1388;p49">
              <a:extLst>
                <a:ext uri="{FF2B5EF4-FFF2-40B4-BE49-F238E27FC236}">
                  <a16:creationId xmlns:a16="http://schemas.microsoft.com/office/drawing/2014/main" id="{5E2FF9C5-CB67-BDF2-F1E8-AA0649750A14}"/>
                </a:ext>
              </a:extLst>
            </p:cNvPr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9;p49">
              <a:extLst>
                <a:ext uri="{FF2B5EF4-FFF2-40B4-BE49-F238E27FC236}">
                  <a16:creationId xmlns:a16="http://schemas.microsoft.com/office/drawing/2014/main" id="{66DFF646-4F0C-2AAC-34C5-DC031E4AEAEE}"/>
                </a:ext>
              </a:extLst>
            </p:cNvPr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90;p49">
              <a:extLst>
                <a:ext uri="{FF2B5EF4-FFF2-40B4-BE49-F238E27FC236}">
                  <a16:creationId xmlns:a16="http://schemas.microsoft.com/office/drawing/2014/main" id="{5A193807-11B5-F2E2-1201-A2C9C7762EB9}"/>
                </a:ext>
              </a:extLst>
            </p:cNvPr>
            <p:cNvSpPr/>
            <p:nvPr/>
          </p:nvSpPr>
          <p:spPr>
            <a:xfrm>
              <a:off x="8838400" y="30724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387;p49">
            <a:extLst>
              <a:ext uri="{FF2B5EF4-FFF2-40B4-BE49-F238E27FC236}">
                <a16:creationId xmlns:a16="http://schemas.microsoft.com/office/drawing/2014/main" id="{D806FA0C-34E1-DCEE-153C-303C6ADE9DF2}"/>
              </a:ext>
            </a:extLst>
          </p:cNvPr>
          <p:cNvGrpSpPr/>
          <p:nvPr/>
        </p:nvGrpSpPr>
        <p:grpSpPr>
          <a:xfrm rot="2045813">
            <a:off x="331104" y="1641572"/>
            <a:ext cx="277453" cy="601407"/>
            <a:chOff x="8678100" y="3072400"/>
            <a:chExt cx="277450" cy="601400"/>
          </a:xfrm>
        </p:grpSpPr>
        <p:sp>
          <p:nvSpPr>
            <p:cNvPr id="10" name="Google Shape;1388;p49">
              <a:extLst>
                <a:ext uri="{FF2B5EF4-FFF2-40B4-BE49-F238E27FC236}">
                  <a16:creationId xmlns:a16="http://schemas.microsoft.com/office/drawing/2014/main" id="{5BFDAF1E-1582-F8A3-4582-B316220A7C06}"/>
                </a:ext>
              </a:extLst>
            </p:cNvPr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9;p49">
              <a:extLst>
                <a:ext uri="{FF2B5EF4-FFF2-40B4-BE49-F238E27FC236}">
                  <a16:creationId xmlns:a16="http://schemas.microsoft.com/office/drawing/2014/main" id="{AD6EA05A-0FCE-DF1C-97C4-570F5015D45C}"/>
                </a:ext>
              </a:extLst>
            </p:cNvPr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0;p49">
              <a:extLst>
                <a:ext uri="{FF2B5EF4-FFF2-40B4-BE49-F238E27FC236}">
                  <a16:creationId xmlns:a16="http://schemas.microsoft.com/office/drawing/2014/main" id="{A1A22E4A-1C01-C209-CE27-0C7EECD649D4}"/>
                </a:ext>
              </a:extLst>
            </p:cNvPr>
            <p:cNvSpPr/>
            <p:nvPr/>
          </p:nvSpPr>
          <p:spPr>
            <a:xfrm>
              <a:off x="8838400" y="30724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785;p36">
            <a:extLst>
              <a:ext uri="{FF2B5EF4-FFF2-40B4-BE49-F238E27FC236}">
                <a16:creationId xmlns:a16="http://schemas.microsoft.com/office/drawing/2014/main" id="{36789372-9308-1D6A-85F0-BFDB4D5E4F89}"/>
              </a:ext>
            </a:extLst>
          </p:cNvPr>
          <p:cNvGrpSpPr/>
          <p:nvPr/>
        </p:nvGrpSpPr>
        <p:grpSpPr>
          <a:xfrm>
            <a:off x="29873" y="3752181"/>
            <a:ext cx="2361953" cy="1651047"/>
            <a:chOff x="1831500" y="4131363"/>
            <a:chExt cx="2361953" cy="1651047"/>
          </a:xfrm>
        </p:grpSpPr>
        <p:grpSp>
          <p:nvGrpSpPr>
            <p:cNvPr id="14" name="Google Shape;786;p36">
              <a:extLst>
                <a:ext uri="{FF2B5EF4-FFF2-40B4-BE49-F238E27FC236}">
                  <a16:creationId xmlns:a16="http://schemas.microsoft.com/office/drawing/2014/main" id="{3DB9EE5F-C38A-C560-4FD6-E475694FB665}"/>
                </a:ext>
              </a:extLst>
            </p:cNvPr>
            <p:cNvGrpSpPr/>
            <p:nvPr/>
          </p:nvGrpSpPr>
          <p:grpSpPr>
            <a:xfrm rot="-3870060">
              <a:off x="3070788" y="4324594"/>
              <a:ext cx="771711" cy="1264580"/>
              <a:chOff x="6221900" y="3203200"/>
              <a:chExt cx="668850" cy="1096025"/>
            </a:xfrm>
          </p:grpSpPr>
          <p:sp>
            <p:nvSpPr>
              <p:cNvPr id="21" name="Google Shape;787;p36">
                <a:extLst>
                  <a:ext uri="{FF2B5EF4-FFF2-40B4-BE49-F238E27FC236}">
                    <a16:creationId xmlns:a16="http://schemas.microsoft.com/office/drawing/2014/main" id="{4AAFE218-B862-8D1C-D68B-494A574B48CF}"/>
                  </a:ext>
                </a:extLst>
              </p:cNvPr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88;p36">
                <a:extLst>
                  <a:ext uri="{FF2B5EF4-FFF2-40B4-BE49-F238E27FC236}">
                    <a16:creationId xmlns:a16="http://schemas.microsoft.com/office/drawing/2014/main" id="{11E99C44-FEA1-9DA1-AFD6-E517B4F6C3A4}"/>
                  </a:ext>
                </a:extLst>
              </p:cNvPr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789;p36">
              <a:extLst>
                <a:ext uri="{FF2B5EF4-FFF2-40B4-BE49-F238E27FC236}">
                  <a16:creationId xmlns:a16="http://schemas.microsoft.com/office/drawing/2014/main" id="{2E704437-E619-78DC-FA72-CAD8B9CF4CB8}"/>
                </a:ext>
              </a:extLst>
            </p:cNvPr>
            <p:cNvGrpSpPr/>
            <p:nvPr/>
          </p:nvGrpSpPr>
          <p:grpSpPr>
            <a:xfrm>
              <a:off x="1831500" y="4131363"/>
              <a:ext cx="1626070" cy="1651047"/>
              <a:chOff x="3682600" y="2898075"/>
              <a:chExt cx="1342750" cy="1363375"/>
            </a:xfrm>
          </p:grpSpPr>
          <p:sp>
            <p:nvSpPr>
              <p:cNvPr id="16" name="Google Shape;790;p36">
                <a:extLst>
                  <a:ext uri="{FF2B5EF4-FFF2-40B4-BE49-F238E27FC236}">
                    <a16:creationId xmlns:a16="http://schemas.microsoft.com/office/drawing/2014/main" id="{F43EAAB0-F5AD-BC59-9794-F1191E6C794E}"/>
                  </a:ext>
                </a:extLst>
              </p:cNvPr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791;p36">
                <a:extLst>
                  <a:ext uri="{FF2B5EF4-FFF2-40B4-BE49-F238E27FC236}">
                    <a16:creationId xmlns:a16="http://schemas.microsoft.com/office/drawing/2014/main" id="{51F5B9CB-0F5A-258E-FB64-ADB1EC72DF99}"/>
                  </a:ext>
                </a:extLst>
              </p:cNvPr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18" name="Google Shape;792;p36">
                  <a:extLst>
                    <a:ext uri="{FF2B5EF4-FFF2-40B4-BE49-F238E27FC236}">
                      <a16:creationId xmlns:a16="http://schemas.microsoft.com/office/drawing/2014/main" id="{894E287F-5AF5-A303-385A-6CBD44368845}"/>
                    </a:ext>
                  </a:extLst>
                </p:cNvPr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793;p36">
                  <a:extLst>
                    <a:ext uri="{FF2B5EF4-FFF2-40B4-BE49-F238E27FC236}">
                      <a16:creationId xmlns:a16="http://schemas.microsoft.com/office/drawing/2014/main" id="{BBD660CA-8248-5656-6D32-6F294658C33E}"/>
                    </a:ext>
                  </a:extLst>
                </p:cNvPr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794;p36">
                  <a:extLst>
                    <a:ext uri="{FF2B5EF4-FFF2-40B4-BE49-F238E27FC236}">
                      <a16:creationId xmlns:a16="http://schemas.microsoft.com/office/drawing/2014/main" id="{4B3555D6-B6FE-A8FF-27F7-DE3FB4819CDD}"/>
                    </a:ext>
                  </a:extLst>
                </p:cNvPr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4"/>
          <p:cNvSpPr txBox="1">
            <a:spLocks noGrp="1"/>
          </p:cNvSpPr>
          <p:nvPr>
            <p:ph type="title"/>
          </p:nvPr>
        </p:nvSpPr>
        <p:spPr>
          <a:xfrm>
            <a:off x="1831800" y="2177875"/>
            <a:ext cx="5480400" cy="19011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RELASI DATABASE</a:t>
            </a:r>
            <a:endParaRPr dirty="0"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1184" name="Google Shape;1184;p44"/>
          <p:cNvSpPr txBox="1">
            <a:spLocks noGrp="1"/>
          </p:cNvSpPr>
          <p:nvPr>
            <p:ph type="title" idx="2"/>
          </p:nvPr>
        </p:nvSpPr>
        <p:spPr>
          <a:xfrm>
            <a:off x="1831800" y="1064525"/>
            <a:ext cx="5443500" cy="1014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85" name="Google Shape;1185;p44"/>
          <p:cNvSpPr/>
          <p:nvPr/>
        </p:nvSpPr>
        <p:spPr>
          <a:xfrm rot="7702186">
            <a:off x="6684355" y="3587020"/>
            <a:ext cx="1230962" cy="449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5"/>
          <p:cNvSpPr txBox="1">
            <a:spLocks noGrp="1"/>
          </p:cNvSpPr>
          <p:nvPr>
            <p:ph type="title" idx="2"/>
          </p:nvPr>
        </p:nvSpPr>
        <p:spPr>
          <a:xfrm>
            <a:off x="2054357" y="370561"/>
            <a:ext cx="5443500" cy="65813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RELASI</a:t>
            </a:r>
            <a:endParaRPr sz="48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1D0473-120D-EB01-20FA-70BDEB61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75" y="1467351"/>
            <a:ext cx="6798754" cy="3676149"/>
          </a:xfrm>
          <a:prstGeom prst="rect">
            <a:avLst/>
          </a:prstGeom>
        </p:spPr>
      </p:pic>
      <p:grpSp>
        <p:nvGrpSpPr>
          <p:cNvPr id="4" name="Google Shape;785;p36">
            <a:extLst>
              <a:ext uri="{FF2B5EF4-FFF2-40B4-BE49-F238E27FC236}">
                <a16:creationId xmlns:a16="http://schemas.microsoft.com/office/drawing/2014/main" id="{C1FB64CC-4546-3ED7-9F50-D810726F57EF}"/>
              </a:ext>
            </a:extLst>
          </p:cNvPr>
          <p:cNvGrpSpPr/>
          <p:nvPr/>
        </p:nvGrpSpPr>
        <p:grpSpPr>
          <a:xfrm>
            <a:off x="321662" y="3726979"/>
            <a:ext cx="2361953" cy="1651047"/>
            <a:chOff x="1831500" y="4131363"/>
            <a:chExt cx="2361953" cy="1651047"/>
          </a:xfrm>
        </p:grpSpPr>
        <p:grpSp>
          <p:nvGrpSpPr>
            <p:cNvPr id="5" name="Google Shape;786;p36">
              <a:extLst>
                <a:ext uri="{FF2B5EF4-FFF2-40B4-BE49-F238E27FC236}">
                  <a16:creationId xmlns:a16="http://schemas.microsoft.com/office/drawing/2014/main" id="{16452201-BE35-866C-375B-66C7460E13CD}"/>
                </a:ext>
              </a:extLst>
            </p:cNvPr>
            <p:cNvGrpSpPr/>
            <p:nvPr/>
          </p:nvGrpSpPr>
          <p:grpSpPr>
            <a:xfrm rot="-3870060">
              <a:off x="3070788" y="4324594"/>
              <a:ext cx="771711" cy="1264580"/>
              <a:chOff x="6221900" y="3203200"/>
              <a:chExt cx="668850" cy="1096025"/>
            </a:xfrm>
          </p:grpSpPr>
          <p:sp>
            <p:nvSpPr>
              <p:cNvPr id="12" name="Google Shape;787;p36">
                <a:extLst>
                  <a:ext uri="{FF2B5EF4-FFF2-40B4-BE49-F238E27FC236}">
                    <a16:creationId xmlns:a16="http://schemas.microsoft.com/office/drawing/2014/main" id="{28EFB206-5134-A353-29E4-CADC159A7FC4}"/>
                  </a:ext>
                </a:extLst>
              </p:cNvPr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88;p36">
                <a:extLst>
                  <a:ext uri="{FF2B5EF4-FFF2-40B4-BE49-F238E27FC236}">
                    <a16:creationId xmlns:a16="http://schemas.microsoft.com/office/drawing/2014/main" id="{EA098174-1F81-FF49-7827-41CE8DBEBB58}"/>
                  </a:ext>
                </a:extLst>
              </p:cNvPr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89;p36">
              <a:extLst>
                <a:ext uri="{FF2B5EF4-FFF2-40B4-BE49-F238E27FC236}">
                  <a16:creationId xmlns:a16="http://schemas.microsoft.com/office/drawing/2014/main" id="{A2DDED60-FD1E-6C0C-D17F-86A9B826B465}"/>
                </a:ext>
              </a:extLst>
            </p:cNvPr>
            <p:cNvGrpSpPr/>
            <p:nvPr/>
          </p:nvGrpSpPr>
          <p:grpSpPr>
            <a:xfrm>
              <a:off x="1831500" y="4131363"/>
              <a:ext cx="1626070" cy="1651047"/>
              <a:chOff x="3682600" y="2898075"/>
              <a:chExt cx="1342750" cy="1363375"/>
            </a:xfrm>
          </p:grpSpPr>
          <p:sp>
            <p:nvSpPr>
              <p:cNvPr id="7" name="Google Shape;790;p36">
                <a:extLst>
                  <a:ext uri="{FF2B5EF4-FFF2-40B4-BE49-F238E27FC236}">
                    <a16:creationId xmlns:a16="http://schemas.microsoft.com/office/drawing/2014/main" id="{8726475D-2725-432D-898F-BFBD887D49F1}"/>
                  </a:ext>
                </a:extLst>
              </p:cNvPr>
              <p:cNvSpPr/>
              <p:nvPr/>
            </p:nvSpPr>
            <p:spPr>
              <a:xfrm>
                <a:off x="4273150" y="3626100"/>
                <a:ext cx="7522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0968" extrusionOk="0">
                    <a:moveTo>
                      <a:pt x="29528" y="1"/>
                    </a:moveTo>
                    <a:cubicBezTo>
                      <a:pt x="29357" y="1"/>
                      <a:pt x="29186" y="29"/>
                      <a:pt x="29016" y="63"/>
                    </a:cubicBezTo>
                    <a:cubicBezTo>
                      <a:pt x="28063" y="241"/>
                      <a:pt x="27111" y="408"/>
                      <a:pt x="26170" y="599"/>
                    </a:cubicBezTo>
                    <a:cubicBezTo>
                      <a:pt x="24199" y="1002"/>
                      <a:pt x="22216" y="1198"/>
                      <a:pt x="20219" y="1198"/>
                    </a:cubicBezTo>
                    <a:cubicBezTo>
                      <a:pt x="19502" y="1198"/>
                      <a:pt x="18783" y="1173"/>
                      <a:pt x="18062" y="1123"/>
                    </a:cubicBezTo>
                    <a:cubicBezTo>
                      <a:pt x="17039" y="1048"/>
                      <a:pt x="16011" y="996"/>
                      <a:pt x="14985" y="996"/>
                    </a:cubicBezTo>
                    <a:cubicBezTo>
                      <a:pt x="14541" y="996"/>
                      <a:pt x="14098" y="1006"/>
                      <a:pt x="13657" y="1027"/>
                    </a:cubicBezTo>
                    <a:cubicBezTo>
                      <a:pt x="11490" y="1146"/>
                      <a:pt x="9478" y="1765"/>
                      <a:pt x="7584" y="2813"/>
                    </a:cubicBezTo>
                    <a:cubicBezTo>
                      <a:pt x="5763" y="3813"/>
                      <a:pt x="4215" y="5171"/>
                      <a:pt x="2822" y="6695"/>
                    </a:cubicBezTo>
                    <a:cubicBezTo>
                      <a:pt x="2465" y="7088"/>
                      <a:pt x="2108" y="7469"/>
                      <a:pt x="1774" y="7885"/>
                    </a:cubicBezTo>
                    <a:cubicBezTo>
                      <a:pt x="1381" y="8373"/>
                      <a:pt x="1024" y="8897"/>
                      <a:pt x="643" y="9409"/>
                    </a:cubicBezTo>
                    <a:cubicBezTo>
                      <a:pt x="393" y="9778"/>
                      <a:pt x="214" y="10183"/>
                      <a:pt x="48" y="10588"/>
                    </a:cubicBezTo>
                    <a:cubicBezTo>
                      <a:pt x="0" y="10695"/>
                      <a:pt x="0" y="10802"/>
                      <a:pt x="83" y="10898"/>
                    </a:cubicBezTo>
                    <a:cubicBezTo>
                      <a:pt x="134" y="10948"/>
                      <a:pt x="193" y="10968"/>
                      <a:pt x="258" y="10968"/>
                    </a:cubicBezTo>
                    <a:cubicBezTo>
                      <a:pt x="301" y="10968"/>
                      <a:pt x="346" y="10959"/>
                      <a:pt x="393" y="10945"/>
                    </a:cubicBezTo>
                    <a:cubicBezTo>
                      <a:pt x="476" y="10921"/>
                      <a:pt x="560" y="10886"/>
                      <a:pt x="631" y="10850"/>
                    </a:cubicBezTo>
                    <a:cubicBezTo>
                      <a:pt x="1322" y="10517"/>
                      <a:pt x="2048" y="10374"/>
                      <a:pt x="2786" y="10302"/>
                    </a:cubicBezTo>
                    <a:cubicBezTo>
                      <a:pt x="3485" y="10235"/>
                      <a:pt x="4181" y="10208"/>
                      <a:pt x="4876" y="10208"/>
                    </a:cubicBezTo>
                    <a:cubicBezTo>
                      <a:pt x="5780" y="10208"/>
                      <a:pt x="6682" y="10254"/>
                      <a:pt x="7584" y="10314"/>
                    </a:cubicBezTo>
                    <a:cubicBezTo>
                      <a:pt x="8576" y="10381"/>
                      <a:pt x="9568" y="10429"/>
                      <a:pt x="10559" y="10429"/>
                    </a:cubicBezTo>
                    <a:cubicBezTo>
                      <a:pt x="11518" y="10429"/>
                      <a:pt x="12476" y="10384"/>
                      <a:pt x="13430" y="10266"/>
                    </a:cubicBezTo>
                    <a:cubicBezTo>
                      <a:pt x="15776" y="9993"/>
                      <a:pt x="18062" y="9504"/>
                      <a:pt x="20217" y="8540"/>
                    </a:cubicBezTo>
                    <a:cubicBezTo>
                      <a:pt x="21943" y="7766"/>
                      <a:pt x="23467" y="6718"/>
                      <a:pt x="24860" y="5468"/>
                    </a:cubicBezTo>
                    <a:cubicBezTo>
                      <a:pt x="26003" y="4432"/>
                      <a:pt x="27063" y="3325"/>
                      <a:pt x="28123" y="2218"/>
                    </a:cubicBezTo>
                    <a:cubicBezTo>
                      <a:pt x="28575" y="1730"/>
                      <a:pt x="29051" y="1289"/>
                      <a:pt x="29563" y="872"/>
                    </a:cubicBezTo>
                    <a:cubicBezTo>
                      <a:pt x="29694" y="765"/>
                      <a:pt x="29825" y="646"/>
                      <a:pt x="29932" y="503"/>
                    </a:cubicBezTo>
                    <a:cubicBezTo>
                      <a:pt x="30087" y="313"/>
                      <a:pt x="29980" y="51"/>
                      <a:pt x="29730" y="15"/>
                    </a:cubicBezTo>
                    <a:cubicBezTo>
                      <a:pt x="29663" y="5"/>
                      <a:pt x="29595" y="1"/>
                      <a:pt x="295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oogle Shape;791;p36">
                <a:extLst>
                  <a:ext uri="{FF2B5EF4-FFF2-40B4-BE49-F238E27FC236}">
                    <a16:creationId xmlns:a16="http://schemas.microsoft.com/office/drawing/2014/main" id="{D8895F3C-3A10-364D-8E21-529607897104}"/>
                  </a:ext>
                </a:extLst>
              </p:cNvPr>
              <p:cNvGrpSpPr/>
              <p:nvPr/>
            </p:nvGrpSpPr>
            <p:grpSpPr>
              <a:xfrm>
                <a:off x="3682600" y="2898075"/>
                <a:ext cx="1342150" cy="1363375"/>
                <a:chOff x="3682600" y="2898075"/>
                <a:chExt cx="1342150" cy="1363375"/>
              </a:xfrm>
            </p:grpSpPr>
            <p:sp>
              <p:nvSpPr>
                <p:cNvPr id="9" name="Google Shape;792;p36">
                  <a:extLst>
                    <a:ext uri="{FF2B5EF4-FFF2-40B4-BE49-F238E27FC236}">
                      <a16:creationId xmlns:a16="http://schemas.microsoft.com/office/drawing/2014/main" id="{DF532479-E249-B7C3-8F59-D42BD5998F3B}"/>
                    </a:ext>
                  </a:extLst>
                </p:cNvPr>
                <p:cNvSpPr/>
                <p:nvPr/>
              </p:nvSpPr>
              <p:spPr>
                <a:xfrm>
                  <a:off x="4149325" y="2898075"/>
                  <a:ext cx="318800" cy="8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2" h="34313" extrusionOk="0">
                      <a:moveTo>
                        <a:pt x="11566" y="1"/>
                      </a:moveTo>
                      <a:cubicBezTo>
                        <a:pt x="11494" y="1"/>
                        <a:pt x="11421" y="21"/>
                        <a:pt x="11359" y="61"/>
                      </a:cubicBezTo>
                      <a:cubicBezTo>
                        <a:pt x="11180" y="180"/>
                        <a:pt x="11097" y="359"/>
                        <a:pt x="11013" y="537"/>
                      </a:cubicBezTo>
                      <a:cubicBezTo>
                        <a:pt x="10811" y="1026"/>
                        <a:pt x="10609" y="1514"/>
                        <a:pt x="10406" y="1990"/>
                      </a:cubicBezTo>
                      <a:cubicBezTo>
                        <a:pt x="10394" y="2014"/>
                        <a:pt x="10394" y="2038"/>
                        <a:pt x="10382" y="2050"/>
                      </a:cubicBezTo>
                      <a:cubicBezTo>
                        <a:pt x="9739" y="3228"/>
                        <a:pt x="9168" y="4443"/>
                        <a:pt x="8358" y="5514"/>
                      </a:cubicBezTo>
                      <a:cubicBezTo>
                        <a:pt x="8263" y="5633"/>
                        <a:pt x="8168" y="5752"/>
                        <a:pt x="8084" y="5883"/>
                      </a:cubicBezTo>
                      <a:cubicBezTo>
                        <a:pt x="6775" y="7931"/>
                        <a:pt x="5417" y="9955"/>
                        <a:pt x="4167" y="12051"/>
                      </a:cubicBezTo>
                      <a:cubicBezTo>
                        <a:pt x="2596" y="14694"/>
                        <a:pt x="1346" y="17492"/>
                        <a:pt x="643" y="20504"/>
                      </a:cubicBezTo>
                      <a:cubicBezTo>
                        <a:pt x="214" y="22338"/>
                        <a:pt x="12" y="24183"/>
                        <a:pt x="0" y="26053"/>
                      </a:cubicBezTo>
                      <a:cubicBezTo>
                        <a:pt x="0" y="27791"/>
                        <a:pt x="143" y="29505"/>
                        <a:pt x="405" y="31232"/>
                      </a:cubicBezTo>
                      <a:cubicBezTo>
                        <a:pt x="524" y="32053"/>
                        <a:pt x="703" y="32863"/>
                        <a:pt x="953" y="33661"/>
                      </a:cubicBezTo>
                      <a:cubicBezTo>
                        <a:pt x="1095" y="34101"/>
                        <a:pt x="1233" y="34313"/>
                        <a:pt x="1453" y="34313"/>
                      </a:cubicBezTo>
                      <a:cubicBezTo>
                        <a:pt x="1601" y="34313"/>
                        <a:pt x="1787" y="34217"/>
                        <a:pt x="2036" y="34030"/>
                      </a:cubicBezTo>
                      <a:cubicBezTo>
                        <a:pt x="2881" y="33411"/>
                        <a:pt x="3715" y="32768"/>
                        <a:pt x="4525" y="32089"/>
                      </a:cubicBezTo>
                      <a:cubicBezTo>
                        <a:pt x="5918" y="30922"/>
                        <a:pt x="7132" y="29565"/>
                        <a:pt x="8227" y="28100"/>
                      </a:cubicBezTo>
                      <a:cubicBezTo>
                        <a:pt x="8608" y="27600"/>
                        <a:pt x="8989" y="27088"/>
                        <a:pt x="9335" y="26553"/>
                      </a:cubicBezTo>
                      <a:cubicBezTo>
                        <a:pt x="10430" y="24719"/>
                        <a:pt x="11394" y="22838"/>
                        <a:pt x="11990" y="20778"/>
                      </a:cubicBezTo>
                      <a:cubicBezTo>
                        <a:pt x="12537" y="18885"/>
                        <a:pt x="12752" y="16956"/>
                        <a:pt x="12728" y="14992"/>
                      </a:cubicBezTo>
                      <a:cubicBezTo>
                        <a:pt x="12704" y="12420"/>
                        <a:pt x="12502" y="9860"/>
                        <a:pt x="12275" y="7312"/>
                      </a:cubicBezTo>
                      <a:cubicBezTo>
                        <a:pt x="12121" y="5514"/>
                        <a:pt x="12049" y="3716"/>
                        <a:pt x="12049" y="1919"/>
                      </a:cubicBezTo>
                      <a:cubicBezTo>
                        <a:pt x="12049" y="1502"/>
                        <a:pt x="12025" y="1085"/>
                        <a:pt x="12002" y="680"/>
                      </a:cubicBezTo>
                      <a:cubicBezTo>
                        <a:pt x="12002" y="502"/>
                        <a:pt x="11966" y="323"/>
                        <a:pt x="11871" y="168"/>
                      </a:cubicBezTo>
                      <a:cubicBezTo>
                        <a:pt x="11804" y="57"/>
                        <a:pt x="11686" y="1"/>
                        <a:pt x="1156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93;p36">
                  <a:extLst>
                    <a:ext uri="{FF2B5EF4-FFF2-40B4-BE49-F238E27FC236}">
                      <a16:creationId xmlns:a16="http://schemas.microsoft.com/office/drawing/2014/main" id="{94869716-F3BD-DF2C-0125-95DE1906F621}"/>
                    </a:ext>
                  </a:extLst>
                </p:cNvPr>
                <p:cNvSpPr/>
                <p:nvPr/>
              </p:nvSpPr>
              <p:spPr>
                <a:xfrm>
                  <a:off x="3682600" y="3159425"/>
                  <a:ext cx="390250" cy="6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0" h="25928" extrusionOk="0">
                      <a:moveTo>
                        <a:pt x="293" y="1"/>
                      </a:moveTo>
                      <a:cubicBezTo>
                        <a:pt x="248" y="1"/>
                        <a:pt x="202" y="12"/>
                        <a:pt x="155" y="37"/>
                      </a:cubicBezTo>
                      <a:cubicBezTo>
                        <a:pt x="12" y="109"/>
                        <a:pt x="0" y="239"/>
                        <a:pt x="12" y="370"/>
                      </a:cubicBezTo>
                      <a:cubicBezTo>
                        <a:pt x="12" y="501"/>
                        <a:pt x="36" y="632"/>
                        <a:pt x="60" y="763"/>
                      </a:cubicBezTo>
                      <a:cubicBezTo>
                        <a:pt x="95" y="918"/>
                        <a:pt x="119" y="1061"/>
                        <a:pt x="167" y="1216"/>
                      </a:cubicBezTo>
                      <a:cubicBezTo>
                        <a:pt x="845" y="3526"/>
                        <a:pt x="1084" y="5895"/>
                        <a:pt x="1203" y="8288"/>
                      </a:cubicBezTo>
                      <a:cubicBezTo>
                        <a:pt x="1322" y="10741"/>
                        <a:pt x="1881" y="13098"/>
                        <a:pt x="2834" y="15372"/>
                      </a:cubicBezTo>
                      <a:cubicBezTo>
                        <a:pt x="3703" y="17420"/>
                        <a:pt x="5001" y="19170"/>
                        <a:pt x="6644" y="20671"/>
                      </a:cubicBezTo>
                      <a:cubicBezTo>
                        <a:pt x="8215" y="22099"/>
                        <a:pt x="9906" y="23385"/>
                        <a:pt x="11728" y="24492"/>
                      </a:cubicBezTo>
                      <a:cubicBezTo>
                        <a:pt x="12383" y="24897"/>
                        <a:pt x="13073" y="25254"/>
                        <a:pt x="13740" y="25612"/>
                      </a:cubicBezTo>
                      <a:cubicBezTo>
                        <a:pt x="13930" y="25719"/>
                        <a:pt x="14145" y="25802"/>
                        <a:pt x="14347" y="25874"/>
                      </a:cubicBezTo>
                      <a:cubicBezTo>
                        <a:pt x="14432" y="25909"/>
                        <a:pt x="14508" y="25928"/>
                        <a:pt x="14577" y="25928"/>
                      </a:cubicBezTo>
                      <a:cubicBezTo>
                        <a:pt x="14737" y="25928"/>
                        <a:pt x="14858" y="25825"/>
                        <a:pt x="14966" y="25600"/>
                      </a:cubicBezTo>
                      <a:cubicBezTo>
                        <a:pt x="14990" y="25505"/>
                        <a:pt x="15026" y="25362"/>
                        <a:pt x="15073" y="25219"/>
                      </a:cubicBezTo>
                      <a:cubicBezTo>
                        <a:pt x="15609" y="23480"/>
                        <a:pt x="15597" y="21718"/>
                        <a:pt x="15359" y="19944"/>
                      </a:cubicBezTo>
                      <a:cubicBezTo>
                        <a:pt x="15014" y="17373"/>
                        <a:pt x="14097" y="15027"/>
                        <a:pt x="12787" y="12812"/>
                      </a:cubicBezTo>
                      <a:cubicBezTo>
                        <a:pt x="12192" y="11789"/>
                        <a:pt x="11490" y="10836"/>
                        <a:pt x="10680" y="9955"/>
                      </a:cubicBezTo>
                      <a:cubicBezTo>
                        <a:pt x="9632" y="8812"/>
                        <a:pt x="8501" y="7740"/>
                        <a:pt x="7322" y="6716"/>
                      </a:cubicBezTo>
                      <a:cubicBezTo>
                        <a:pt x="6156" y="5728"/>
                        <a:pt x="4977" y="4740"/>
                        <a:pt x="3810" y="3740"/>
                      </a:cubicBezTo>
                      <a:cubicBezTo>
                        <a:pt x="2727" y="2811"/>
                        <a:pt x="1762" y="1763"/>
                        <a:pt x="929" y="597"/>
                      </a:cubicBezTo>
                      <a:cubicBezTo>
                        <a:pt x="822" y="430"/>
                        <a:pt x="703" y="275"/>
                        <a:pt x="560" y="132"/>
                      </a:cubicBezTo>
                      <a:cubicBezTo>
                        <a:pt x="485" y="58"/>
                        <a:pt x="394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94;p36">
                  <a:extLst>
                    <a:ext uri="{FF2B5EF4-FFF2-40B4-BE49-F238E27FC236}">
                      <a16:creationId xmlns:a16="http://schemas.microsoft.com/office/drawing/2014/main" id="{59C2A899-1C31-0D81-C95D-779E4DD9DDA2}"/>
                    </a:ext>
                  </a:extLst>
                </p:cNvPr>
                <p:cNvSpPr/>
                <p:nvPr/>
              </p:nvSpPr>
              <p:spPr>
                <a:xfrm>
                  <a:off x="3682900" y="2898125"/>
                  <a:ext cx="1341850" cy="1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74" h="54533" extrusionOk="0">
                      <a:moveTo>
                        <a:pt x="30208" y="0"/>
                      </a:moveTo>
                      <a:cubicBezTo>
                        <a:pt x="30139" y="0"/>
                        <a:pt x="30068" y="19"/>
                        <a:pt x="30004" y="59"/>
                      </a:cubicBezTo>
                      <a:cubicBezTo>
                        <a:pt x="29968" y="83"/>
                        <a:pt x="29932" y="119"/>
                        <a:pt x="29909" y="154"/>
                      </a:cubicBezTo>
                      <a:cubicBezTo>
                        <a:pt x="29670" y="1952"/>
                        <a:pt x="29385" y="3750"/>
                        <a:pt x="29051" y="5536"/>
                      </a:cubicBezTo>
                      <a:cubicBezTo>
                        <a:pt x="28349" y="9263"/>
                        <a:pt x="27361" y="12918"/>
                        <a:pt x="26158" y="16526"/>
                      </a:cubicBezTo>
                      <a:cubicBezTo>
                        <a:pt x="24920" y="20276"/>
                        <a:pt x="23527" y="23967"/>
                        <a:pt x="22098" y="27646"/>
                      </a:cubicBezTo>
                      <a:cubicBezTo>
                        <a:pt x="21277" y="29730"/>
                        <a:pt x="20515" y="31825"/>
                        <a:pt x="19931" y="33992"/>
                      </a:cubicBezTo>
                      <a:cubicBezTo>
                        <a:pt x="19919" y="34063"/>
                        <a:pt x="19895" y="34135"/>
                        <a:pt x="19883" y="34206"/>
                      </a:cubicBezTo>
                      <a:cubicBezTo>
                        <a:pt x="19562" y="35433"/>
                        <a:pt x="19324" y="36671"/>
                        <a:pt x="19110" y="37921"/>
                      </a:cubicBezTo>
                      <a:cubicBezTo>
                        <a:pt x="18788" y="39755"/>
                        <a:pt x="18467" y="41588"/>
                        <a:pt x="18038" y="43398"/>
                      </a:cubicBezTo>
                      <a:cubicBezTo>
                        <a:pt x="17967" y="43672"/>
                        <a:pt x="17883" y="43946"/>
                        <a:pt x="17800" y="44219"/>
                      </a:cubicBezTo>
                      <a:cubicBezTo>
                        <a:pt x="17788" y="44255"/>
                        <a:pt x="17740" y="44291"/>
                        <a:pt x="17705" y="44291"/>
                      </a:cubicBezTo>
                      <a:cubicBezTo>
                        <a:pt x="17669" y="44291"/>
                        <a:pt x="17609" y="44243"/>
                        <a:pt x="17609" y="44219"/>
                      </a:cubicBezTo>
                      <a:cubicBezTo>
                        <a:pt x="17550" y="43957"/>
                        <a:pt x="17490" y="43707"/>
                        <a:pt x="17443" y="43446"/>
                      </a:cubicBezTo>
                      <a:cubicBezTo>
                        <a:pt x="17038" y="40779"/>
                        <a:pt x="16216" y="38266"/>
                        <a:pt x="15002" y="35873"/>
                      </a:cubicBezTo>
                      <a:cubicBezTo>
                        <a:pt x="14895" y="35647"/>
                        <a:pt x="14776" y="35421"/>
                        <a:pt x="14657" y="35206"/>
                      </a:cubicBezTo>
                      <a:cubicBezTo>
                        <a:pt x="13526" y="33123"/>
                        <a:pt x="12228" y="31134"/>
                        <a:pt x="10978" y="29134"/>
                      </a:cubicBezTo>
                      <a:cubicBezTo>
                        <a:pt x="9180" y="26277"/>
                        <a:pt x="7346" y="23431"/>
                        <a:pt x="5644" y="20514"/>
                      </a:cubicBezTo>
                      <a:cubicBezTo>
                        <a:pt x="3786" y="17335"/>
                        <a:pt x="2012" y="14109"/>
                        <a:pt x="572" y="10715"/>
                      </a:cubicBezTo>
                      <a:cubicBezTo>
                        <a:pt x="548" y="10656"/>
                        <a:pt x="524" y="10608"/>
                        <a:pt x="500" y="10549"/>
                      </a:cubicBezTo>
                      <a:cubicBezTo>
                        <a:pt x="437" y="10494"/>
                        <a:pt x="359" y="10454"/>
                        <a:pt x="275" y="10454"/>
                      </a:cubicBezTo>
                      <a:cubicBezTo>
                        <a:pt x="232" y="10454"/>
                        <a:pt x="188" y="10465"/>
                        <a:pt x="143" y="10489"/>
                      </a:cubicBezTo>
                      <a:cubicBezTo>
                        <a:pt x="24" y="10549"/>
                        <a:pt x="0" y="10644"/>
                        <a:pt x="0" y="10739"/>
                      </a:cubicBezTo>
                      <a:cubicBezTo>
                        <a:pt x="286" y="11430"/>
                        <a:pt x="572" y="12108"/>
                        <a:pt x="893" y="12787"/>
                      </a:cubicBezTo>
                      <a:cubicBezTo>
                        <a:pt x="2846" y="16930"/>
                        <a:pt x="5155" y="20895"/>
                        <a:pt x="7584" y="24788"/>
                      </a:cubicBezTo>
                      <a:cubicBezTo>
                        <a:pt x="9132" y="27277"/>
                        <a:pt x="10716" y="29753"/>
                        <a:pt x="12275" y="32242"/>
                      </a:cubicBezTo>
                      <a:cubicBezTo>
                        <a:pt x="13121" y="33575"/>
                        <a:pt x="13918" y="34933"/>
                        <a:pt x="14633" y="36349"/>
                      </a:cubicBezTo>
                      <a:cubicBezTo>
                        <a:pt x="14633" y="36349"/>
                        <a:pt x="14633" y="36349"/>
                        <a:pt x="14633" y="36361"/>
                      </a:cubicBezTo>
                      <a:cubicBezTo>
                        <a:pt x="15442" y="37969"/>
                        <a:pt x="16073" y="39647"/>
                        <a:pt x="16478" y="41410"/>
                      </a:cubicBezTo>
                      <a:cubicBezTo>
                        <a:pt x="16776" y="42731"/>
                        <a:pt x="17026" y="44065"/>
                        <a:pt x="17169" y="45422"/>
                      </a:cubicBezTo>
                      <a:cubicBezTo>
                        <a:pt x="17228" y="45910"/>
                        <a:pt x="17169" y="46374"/>
                        <a:pt x="17002" y="46839"/>
                      </a:cubicBezTo>
                      <a:cubicBezTo>
                        <a:pt x="16431" y="48434"/>
                        <a:pt x="15823" y="50006"/>
                        <a:pt x="15097" y="51530"/>
                      </a:cubicBezTo>
                      <a:cubicBezTo>
                        <a:pt x="14752" y="52232"/>
                        <a:pt x="14407" y="52947"/>
                        <a:pt x="14073" y="53661"/>
                      </a:cubicBezTo>
                      <a:cubicBezTo>
                        <a:pt x="13978" y="53863"/>
                        <a:pt x="13883" y="54054"/>
                        <a:pt x="13871" y="54280"/>
                      </a:cubicBezTo>
                      <a:cubicBezTo>
                        <a:pt x="13871" y="54375"/>
                        <a:pt x="13907" y="54447"/>
                        <a:pt x="13990" y="54494"/>
                      </a:cubicBezTo>
                      <a:cubicBezTo>
                        <a:pt x="14030" y="54521"/>
                        <a:pt x="14070" y="54533"/>
                        <a:pt x="14108" y="54533"/>
                      </a:cubicBezTo>
                      <a:cubicBezTo>
                        <a:pt x="14173" y="54533"/>
                        <a:pt x="14235" y="54499"/>
                        <a:pt x="14288" y="54447"/>
                      </a:cubicBezTo>
                      <a:cubicBezTo>
                        <a:pt x="14347" y="54399"/>
                        <a:pt x="14395" y="54316"/>
                        <a:pt x="14430" y="54233"/>
                      </a:cubicBezTo>
                      <a:cubicBezTo>
                        <a:pt x="15038" y="52971"/>
                        <a:pt x="15645" y="51708"/>
                        <a:pt x="16216" y="50423"/>
                      </a:cubicBezTo>
                      <a:cubicBezTo>
                        <a:pt x="16657" y="49422"/>
                        <a:pt x="17050" y="48399"/>
                        <a:pt x="17431" y="47375"/>
                      </a:cubicBezTo>
                      <a:cubicBezTo>
                        <a:pt x="17669" y="46744"/>
                        <a:pt x="18002" y="46184"/>
                        <a:pt x="18407" y="45672"/>
                      </a:cubicBezTo>
                      <a:cubicBezTo>
                        <a:pt x="19372" y="44481"/>
                        <a:pt x="20360" y="43303"/>
                        <a:pt x="21479" y="42255"/>
                      </a:cubicBezTo>
                      <a:cubicBezTo>
                        <a:pt x="22431" y="41374"/>
                        <a:pt x="23432" y="40588"/>
                        <a:pt x="24491" y="39862"/>
                      </a:cubicBezTo>
                      <a:cubicBezTo>
                        <a:pt x="25206" y="39374"/>
                        <a:pt x="25932" y="38921"/>
                        <a:pt x="26694" y="38493"/>
                      </a:cubicBezTo>
                      <a:cubicBezTo>
                        <a:pt x="29063" y="37195"/>
                        <a:pt x="31540" y="36111"/>
                        <a:pt x="34111" y="35302"/>
                      </a:cubicBezTo>
                      <a:cubicBezTo>
                        <a:pt x="35016" y="35016"/>
                        <a:pt x="35921" y="34754"/>
                        <a:pt x="36838" y="34540"/>
                      </a:cubicBezTo>
                      <a:cubicBezTo>
                        <a:pt x="38505" y="34135"/>
                        <a:pt x="40172" y="33778"/>
                        <a:pt x="41862" y="33480"/>
                      </a:cubicBezTo>
                      <a:cubicBezTo>
                        <a:pt x="43065" y="33266"/>
                        <a:pt x="44267" y="32992"/>
                        <a:pt x="45458" y="32706"/>
                      </a:cubicBezTo>
                      <a:cubicBezTo>
                        <a:pt x="46851" y="32385"/>
                        <a:pt x="48197" y="31920"/>
                        <a:pt x="49518" y="31373"/>
                      </a:cubicBezTo>
                      <a:cubicBezTo>
                        <a:pt x="50887" y="30789"/>
                        <a:pt x="52257" y="30218"/>
                        <a:pt x="53590" y="29563"/>
                      </a:cubicBezTo>
                      <a:cubicBezTo>
                        <a:pt x="53673" y="29372"/>
                        <a:pt x="53554" y="29158"/>
                        <a:pt x="53340" y="29122"/>
                      </a:cubicBezTo>
                      <a:lnTo>
                        <a:pt x="53221" y="29122"/>
                      </a:lnTo>
                      <a:cubicBezTo>
                        <a:pt x="51709" y="29849"/>
                        <a:pt x="50173" y="30515"/>
                        <a:pt x="48613" y="31123"/>
                      </a:cubicBezTo>
                      <a:cubicBezTo>
                        <a:pt x="46899" y="31801"/>
                        <a:pt x="45137" y="32325"/>
                        <a:pt x="43303" y="32623"/>
                      </a:cubicBezTo>
                      <a:cubicBezTo>
                        <a:pt x="42815" y="32706"/>
                        <a:pt x="42315" y="32825"/>
                        <a:pt x="41827" y="32909"/>
                      </a:cubicBezTo>
                      <a:cubicBezTo>
                        <a:pt x="40207" y="33206"/>
                        <a:pt x="38588" y="33528"/>
                        <a:pt x="36993" y="33921"/>
                      </a:cubicBezTo>
                      <a:cubicBezTo>
                        <a:pt x="33480" y="34766"/>
                        <a:pt x="30123" y="36028"/>
                        <a:pt x="26932" y="37731"/>
                      </a:cubicBezTo>
                      <a:cubicBezTo>
                        <a:pt x="25789" y="38350"/>
                        <a:pt x="24682" y="39028"/>
                        <a:pt x="23634" y="39778"/>
                      </a:cubicBezTo>
                      <a:cubicBezTo>
                        <a:pt x="23051" y="40195"/>
                        <a:pt x="22467" y="40636"/>
                        <a:pt x="21919" y="41100"/>
                      </a:cubicBezTo>
                      <a:cubicBezTo>
                        <a:pt x="20872" y="42005"/>
                        <a:pt x="19907" y="42981"/>
                        <a:pt x="19014" y="44041"/>
                      </a:cubicBezTo>
                      <a:cubicBezTo>
                        <a:pt x="18788" y="44327"/>
                        <a:pt x="18550" y="44600"/>
                        <a:pt x="18276" y="44922"/>
                      </a:cubicBezTo>
                      <a:cubicBezTo>
                        <a:pt x="18276" y="44803"/>
                        <a:pt x="18264" y="44743"/>
                        <a:pt x="18276" y="44684"/>
                      </a:cubicBezTo>
                      <a:cubicBezTo>
                        <a:pt x="18883" y="42433"/>
                        <a:pt x="19312" y="40147"/>
                        <a:pt x="19681" y="37850"/>
                      </a:cubicBezTo>
                      <a:cubicBezTo>
                        <a:pt x="19883" y="36611"/>
                        <a:pt x="20145" y="35385"/>
                        <a:pt x="20479" y="34171"/>
                      </a:cubicBezTo>
                      <a:cubicBezTo>
                        <a:pt x="20979" y="32301"/>
                        <a:pt x="21610" y="30456"/>
                        <a:pt x="22312" y="28646"/>
                      </a:cubicBezTo>
                      <a:cubicBezTo>
                        <a:pt x="23955" y="24431"/>
                        <a:pt x="25563" y="20216"/>
                        <a:pt x="26956" y="15918"/>
                      </a:cubicBezTo>
                      <a:cubicBezTo>
                        <a:pt x="28087" y="12406"/>
                        <a:pt x="29016" y="8846"/>
                        <a:pt x="29670" y="5215"/>
                      </a:cubicBezTo>
                      <a:cubicBezTo>
                        <a:pt x="29980" y="3524"/>
                        <a:pt x="30254" y="1821"/>
                        <a:pt x="30468" y="107"/>
                      </a:cubicBezTo>
                      <a:cubicBezTo>
                        <a:pt x="30399" y="37"/>
                        <a:pt x="30305" y="0"/>
                        <a:pt x="30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" name="Google Shape;771;p35">
            <a:extLst>
              <a:ext uri="{FF2B5EF4-FFF2-40B4-BE49-F238E27FC236}">
                <a16:creationId xmlns:a16="http://schemas.microsoft.com/office/drawing/2014/main" id="{24DBE876-C0A6-E1FB-A412-E5FA3987FA32}"/>
              </a:ext>
            </a:extLst>
          </p:cNvPr>
          <p:cNvSpPr/>
          <p:nvPr/>
        </p:nvSpPr>
        <p:spPr>
          <a:xfrm rot="-1444302">
            <a:off x="6661111" y="555998"/>
            <a:ext cx="1230510" cy="449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0"/>
          <p:cNvSpPr txBox="1">
            <a:spLocks noGrp="1"/>
          </p:cNvSpPr>
          <p:nvPr>
            <p:ph type="title"/>
          </p:nvPr>
        </p:nvSpPr>
        <p:spPr>
          <a:xfrm>
            <a:off x="1813350" y="1064525"/>
            <a:ext cx="5480400" cy="19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APPEARANCE</a:t>
            </a:r>
            <a:endParaRPr dirty="0"/>
          </a:p>
        </p:txBody>
      </p:sp>
      <p:sp>
        <p:nvSpPr>
          <p:cNvPr id="1015" name="Google Shape;1015;p40"/>
          <p:cNvSpPr txBox="1">
            <a:spLocks noGrp="1"/>
          </p:cNvSpPr>
          <p:nvPr>
            <p:ph type="title" idx="2"/>
          </p:nvPr>
        </p:nvSpPr>
        <p:spPr>
          <a:xfrm>
            <a:off x="1831800" y="3064075"/>
            <a:ext cx="54435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6" name="Google Shape;1016;p40"/>
          <p:cNvSpPr/>
          <p:nvPr/>
        </p:nvSpPr>
        <p:spPr>
          <a:xfrm rot="10800000" flipH="1">
            <a:off x="7643713" y="1064525"/>
            <a:ext cx="103025" cy="90850"/>
          </a:xfrm>
          <a:custGeom>
            <a:avLst/>
            <a:gdLst/>
            <a:ahLst/>
            <a:cxnLst/>
            <a:rect l="l" t="t" r="r" b="b"/>
            <a:pathLst>
              <a:path w="4121" h="3634" extrusionOk="0">
                <a:moveTo>
                  <a:pt x="2046" y="1"/>
                </a:moveTo>
                <a:cubicBezTo>
                  <a:pt x="1469" y="1"/>
                  <a:pt x="860" y="246"/>
                  <a:pt x="561" y="755"/>
                </a:cubicBezTo>
                <a:cubicBezTo>
                  <a:pt x="1" y="1719"/>
                  <a:pt x="132" y="2660"/>
                  <a:pt x="1073" y="3374"/>
                </a:cubicBezTo>
                <a:cubicBezTo>
                  <a:pt x="1346" y="3551"/>
                  <a:pt x="1673" y="3634"/>
                  <a:pt x="2004" y="3634"/>
                </a:cubicBezTo>
                <a:cubicBezTo>
                  <a:pt x="2611" y="3634"/>
                  <a:pt x="3234" y="3355"/>
                  <a:pt x="3573" y="2862"/>
                </a:cubicBezTo>
                <a:cubicBezTo>
                  <a:pt x="4121" y="2053"/>
                  <a:pt x="3811" y="826"/>
                  <a:pt x="2966" y="255"/>
                </a:cubicBezTo>
                <a:cubicBezTo>
                  <a:pt x="2718" y="87"/>
                  <a:pt x="2388" y="1"/>
                  <a:pt x="2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0"/>
          <p:cNvSpPr/>
          <p:nvPr/>
        </p:nvSpPr>
        <p:spPr>
          <a:xfrm rot="2506">
            <a:off x="3748951" y="700600"/>
            <a:ext cx="1646100" cy="4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6"/>
          <p:cNvSpPr txBox="1">
            <a:spLocks noGrp="1"/>
          </p:cNvSpPr>
          <p:nvPr>
            <p:ph type="title"/>
          </p:nvPr>
        </p:nvSpPr>
        <p:spPr>
          <a:xfrm>
            <a:off x="566952" y="216165"/>
            <a:ext cx="7704000" cy="744847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</a:t>
            </a:r>
            <a:endParaRPr dirty="0"/>
          </a:p>
        </p:txBody>
      </p:sp>
      <p:sp>
        <p:nvSpPr>
          <p:cNvPr id="784" name="Google Shape;784;p36"/>
          <p:cNvSpPr/>
          <p:nvPr/>
        </p:nvSpPr>
        <p:spPr>
          <a:xfrm rot="19162406">
            <a:off x="87212" y="257484"/>
            <a:ext cx="995428" cy="454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B9AF99-6DA3-1EC7-47E0-BD2D2B3E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52" y="1091583"/>
            <a:ext cx="7704000" cy="3853649"/>
          </a:xfrm>
          <a:prstGeom prst="rect">
            <a:avLst/>
          </a:prstGeom>
        </p:spPr>
      </p:pic>
      <p:grpSp>
        <p:nvGrpSpPr>
          <p:cNvPr id="14" name="Google Shape;1387;p49">
            <a:extLst>
              <a:ext uri="{FF2B5EF4-FFF2-40B4-BE49-F238E27FC236}">
                <a16:creationId xmlns:a16="http://schemas.microsoft.com/office/drawing/2014/main" id="{32946B9C-43B9-0231-E000-C2EC2482DCEA}"/>
              </a:ext>
            </a:extLst>
          </p:cNvPr>
          <p:cNvGrpSpPr/>
          <p:nvPr/>
        </p:nvGrpSpPr>
        <p:grpSpPr>
          <a:xfrm rot="2045813">
            <a:off x="144724" y="4456337"/>
            <a:ext cx="277453" cy="601407"/>
            <a:chOff x="8678100" y="3072400"/>
            <a:chExt cx="277450" cy="601400"/>
          </a:xfrm>
        </p:grpSpPr>
        <p:sp>
          <p:nvSpPr>
            <p:cNvPr id="15" name="Google Shape;1388;p49">
              <a:extLst>
                <a:ext uri="{FF2B5EF4-FFF2-40B4-BE49-F238E27FC236}">
                  <a16:creationId xmlns:a16="http://schemas.microsoft.com/office/drawing/2014/main" id="{D3FF480E-C9CB-6E32-3257-D4C647352DD5}"/>
                </a:ext>
              </a:extLst>
            </p:cNvPr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9;p49">
              <a:extLst>
                <a:ext uri="{FF2B5EF4-FFF2-40B4-BE49-F238E27FC236}">
                  <a16:creationId xmlns:a16="http://schemas.microsoft.com/office/drawing/2014/main" id="{C9A009D6-8CEC-270A-D42A-4D69EF986AD3}"/>
                </a:ext>
              </a:extLst>
            </p:cNvPr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0;p49">
              <a:extLst>
                <a:ext uri="{FF2B5EF4-FFF2-40B4-BE49-F238E27FC236}">
                  <a16:creationId xmlns:a16="http://schemas.microsoft.com/office/drawing/2014/main" id="{FCF3C97B-CB46-1FF4-472C-8037F5EFE879}"/>
                </a:ext>
              </a:extLst>
            </p:cNvPr>
            <p:cNvSpPr/>
            <p:nvPr/>
          </p:nvSpPr>
          <p:spPr>
            <a:xfrm>
              <a:off x="8838400" y="30724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7"/>
          <p:cNvGrpSpPr/>
          <p:nvPr/>
        </p:nvGrpSpPr>
        <p:grpSpPr>
          <a:xfrm rot="10800000" flipH="1">
            <a:off x="7903839" y="-195328"/>
            <a:ext cx="1051911" cy="2104875"/>
            <a:chOff x="2147875" y="645450"/>
            <a:chExt cx="948950" cy="1898850"/>
          </a:xfrm>
        </p:grpSpPr>
        <p:sp>
          <p:nvSpPr>
            <p:cNvPr id="802" name="Google Shape;802;p37"/>
            <p:cNvSpPr/>
            <p:nvPr/>
          </p:nvSpPr>
          <p:spPr>
            <a:xfrm>
              <a:off x="2147875" y="645650"/>
              <a:ext cx="948950" cy="1898650"/>
            </a:xfrm>
            <a:custGeom>
              <a:avLst/>
              <a:gdLst/>
              <a:ahLst/>
              <a:cxnLst/>
              <a:rect l="l" t="t" r="r" b="b"/>
              <a:pathLst>
                <a:path w="37958" h="75946" extrusionOk="0">
                  <a:moveTo>
                    <a:pt x="577" y="0"/>
                  </a:moveTo>
                  <a:cubicBezTo>
                    <a:pt x="504" y="0"/>
                    <a:pt x="426" y="17"/>
                    <a:pt x="346" y="56"/>
                  </a:cubicBezTo>
                  <a:cubicBezTo>
                    <a:pt x="72" y="175"/>
                    <a:pt x="1" y="437"/>
                    <a:pt x="12" y="699"/>
                  </a:cubicBezTo>
                  <a:cubicBezTo>
                    <a:pt x="24" y="1330"/>
                    <a:pt x="60" y="1961"/>
                    <a:pt x="108" y="2592"/>
                  </a:cubicBezTo>
                  <a:cubicBezTo>
                    <a:pt x="203" y="3520"/>
                    <a:pt x="310" y="4437"/>
                    <a:pt x="417" y="5366"/>
                  </a:cubicBezTo>
                  <a:cubicBezTo>
                    <a:pt x="489" y="5973"/>
                    <a:pt x="560" y="6580"/>
                    <a:pt x="620" y="7187"/>
                  </a:cubicBezTo>
                  <a:cubicBezTo>
                    <a:pt x="679" y="7997"/>
                    <a:pt x="739" y="8807"/>
                    <a:pt x="786" y="9604"/>
                  </a:cubicBezTo>
                  <a:cubicBezTo>
                    <a:pt x="834" y="10343"/>
                    <a:pt x="870" y="11069"/>
                    <a:pt x="894" y="11795"/>
                  </a:cubicBezTo>
                  <a:cubicBezTo>
                    <a:pt x="953" y="13021"/>
                    <a:pt x="1001" y="14248"/>
                    <a:pt x="1048" y="15474"/>
                  </a:cubicBezTo>
                  <a:cubicBezTo>
                    <a:pt x="1096" y="16653"/>
                    <a:pt x="1132" y="17832"/>
                    <a:pt x="1167" y="19022"/>
                  </a:cubicBezTo>
                  <a:cubicBezTo>
                    <a:pt x="1203" y="19975"/>
                    <a:pt x="1227" y="20915"/>
                    <a:pt x="1275" y="21868"/>
                  </a:cubicBezTo>
                  <a:cubicBezTo>
                    <a:pt x="1310" y="22618"/>
                    <a:pt x="1370" y="23356"/>
                    <a:pt x="1417" y="24106"/>
                  </a:cubicBezTo>
                  <a:cubicBezTo>
                    <a:pt x="1489" y="25059"/>
                    <a:pt x="1560" y="25999"/>
                    <a:pt x="1644" y="26940"/>
                  </a:cubicBezTo>
                  <a:cubicBezTo>
                    <a:pt x="1691" y="27499"/>
                    <a:pt x="1727" y="28047"/>
                    <a:pt x="1810" y="28595"/>
                  </a:cubicBezTo>
                  <a:cubicBezTo>
                    <a:pt x="2072" y="30274"/>
                    <a:pt x="2263" y="31964"/>
                    <a:pt x="2644" y="33631"/>
                  </a:cubicBezTo>
                  <a:cubicBezTo>
                    <a:pt x="2906" y="34727"/>
                    <a:pt x="3191" y="35810"/>
                    <a:pt x="3465" y="36905"/>
                  </a:cubicBezTo>
                  <a:cubicBezTo>
                    <a:pt x="3644" y="37596"/>
                    <a:pt x="3822" y="38286"/>
                    <a:pt x="4025" y="38965"/>
                  </a:cubicBezTo>
                  <a:cubicBezTo>
                    <a:pt x="4251" y="39739"/>
                    <a:pt x="4477" y="40525"/>
                    <a:pt x="4727" y="41287"/>
                  </a:cubicBezTo>
                  <a:cubicBezTo>
                    <a:pt x="5037" y="42251"/>
                    <a:pt x="5370" y="43204"/>
                    <a:pt x="5704" y="44144"/>
                  </a:cubicBezTo>
                  <a:cubicBezTo>
                    <a:pt x="6156" y="45418"/>
                    <a:pt x="6597" y="46680"/>
                    <a:pt x="7073" y="47942"/>
                  </a:cubicBezTo>
                  <a:cubicBezTo>
                    <a:pt x="7752" y="49752"/>
                    <a:pt x="8490" y="51538"/>
                    <a:pt x="9287" y="53312"/>
                  </a:cubicBezTo>
                  <a:cubicBezTo>
                    <a:pt x="10835" y="56777"/>
                    <a:pt x="12550" y="60158"/>
                    <a:pt x="14526" y="63409"/>
                  </a:cubicBezTo>
                  <a:cubicBezTo>
                    <a:pt x="15610" y="65195"/>
                    <a:pt x="16776" y="66945"/>
                    <a:pt x="17991" y="68647"/>
                  </a:cubicBezTo>
                  <a:cubicBezTo>
                    <a:pt x="18681" y="69636"/>
                    <a:pt x="19372" y="70624"/>
                    <a:pt x="20051" y="71624"/>
                  </a:cubicBezTo>
                  <a:cubicBezTo>
                    <a:pt x="21039" y="73065"/>
                    <a:pt x="22170" y="74386"/>
                    <a:pt x="23337" y="75672"/>
                  </a:cubicBezTo>
                  <a:cubicBezTo>
                    <a:pt x="23420" y="75755"/>
                    <a:pt x="23504" y="75827"/>
                    <a:pt x="23623" y="75946"/>
                  </a:cubicBezTo>
                  <a:cubicBezTo>
                    <a:pt x="23670" y="75827"/>
                    <a:pt x="23718" y="75755"/>
                    <a:pt x="23718" y="75684"/>
                  </a:cubicBezTo>
                  <a:cubicBezTo>
                    <a:pt x="23789" y="74041"/>
                    <a:pt x="24123" y="72434"/>
                    <a:pt x="24385" y="70814"/>
                  </a:cubicBezTo>
                  <a:cubicBezTo>
                    <a:pt x="24706" y="68862"/>
                    <a:pt x="25539" y="67123"/>
                    <a:pt x="26813" y="65599"/>
                  </a:cubicBezTo>
                  <a:cubicBezTo>
                    <a:pt x="27468" y="64814"/>
                    <a:pt x="28171" y="64052"/>
                    <a:pt x="28861" y="63290"/>
                  </a:cubicBezTo>
                  <a:cubicBezTo>
                    <a:pt x="29850" y="62194"/>
                    <a:pt x="30802" y="61051"/>
                    <a:pt x="31659" y="59837"/>
                  </a:cubicBezTo>
                  <a:cubicBezTo>
                    <a:pt x="33493" y="57265"/>
                    <a:pt x="34791" y="54443"/>
                    <a:pt x="35493" y="51348"/>
                  </a:cubicBezTo>
                  <a:cubicBezTo>
                    <a:pt x="35934" y="49419"/>
                    <a:pt x="36172" y="47454"/>
                    <a:pt x="36362" y="45490"/>
                  </a:cubicBezTo>
                  <a:cubicBezTo>
                    <a:pt x="36672" y="42108"/>
                    <a:pt x="36815" y="38703"/>
                    <a:pt x="36946" y="35310"/>
                  </a:cubicBezTo>
                  <a:cubicBezTo>
                    <a:pt x="37041" y="32643"/>
                    <a:pt x="37148" y="29976"/>
                    <a:pt x="37362" y="27321"/>
                  </a:cubicBezTo>
                  <a:cubicBezTo>
                    <a:pt x="37517" y="25368"/>
                    <a:pt x="37696" y="23416"/>
                    <a:pt x="37851" y="21475"/>
                  </a:cubicBezTo>
                  <a:cubicBezTo>
                    <a:pt x="37898" y="20975"/>
                    <a:pt x="37922" y="20487"/>
                    <a:pt x="37958" y="19999"/>
                  </a:cubicBezTo>
                  <a:cubicBezTo>
                    <a:pt x="37958" y="19879"/>
                    <a:pt x="37946" y="19760"/>
                    <a:pt x="37910" y="19653"/>
                  </a:cubicBezTo>
                  <a:cubicBezTo>
                    <a:pt x="37868" y="19528"/>
                    <a:pt x="37758" y="19460"/>
                    <a:pt x="37648" y="19460"/>
                  </a:cubicBezTo>
                  <a:cubicBezTo>
                    <a:pt x="37568" y="19460"/>
                    <a:pt x="37489" y="19495"/>
                    <a:pt x="37434" y="19570"/>
                  </a:cubicBezTo>
                  <a:cubicBezTo>
                    <a:pt x="37291" y="19772"/>
                    <a:pt x="37160" y="19999"/>
                    <a:pt x="37053" y="20225"/>
                  </a:cubicBezTo>
                  <a:cubicBezTo>
                    <a:pt x="36207" y="21892"/>
                    <a:pt x="35386" y="23558"/>
                    <a:pt x="34541" y="25213"/>
                  </a:cubicBezTo>
                  <a:cubicBezTo>
                    <a:pt x="33219" y="27797"/>
                    <a:pt x="31790" y="30333"/>
                    <a:pt x="30350" y="32857"/>
                  </a:cubicBezTo>
                  <a:cubicBezTo>
                    <a:pt x="29230" y="34822"/>
                    <a:pt x="28111" y="36774"/>
                    <a:pt x="27052" y="38763"/>
                  </a:cubicBezTo>
                  <a:cubicBezTo>
                    <a:pt x="25837" y="41037"/>
                    <a:pt x="24920" y="43442"/>
                    <a:pt x="24146" y="45906"/>
                  </a:cubicBezTo>
                  <a:cubicBezTo>
                    <a:pt x="23456" y="48157"/>
                    <a:pt x="22861" y="50431"/>
                    <a:pt x="22456" y="52753"/>
                  </a:cubicBezTo>
                  <a:cubicBezTo>
                    <a:pt x="22039" y="55050"/>
                    <a:pt x="21777" y="57372"/>
                    <a:pt x="21777" y="59706"/>
                  </a:cubicBezTo>
                  <a:cubicBezTo>
                    <a:pt x="21777" y="61087"/>
                    <a:pt x="21860" y="62468"/>
                    <a:pt x="21920" y="63849"/>
                  </a:cubicBezTo>
                  <a:cubicBezTo>
                    <a:pt x="21968" y="65040"/>
                    <a:pt x="22087" y="66218"/>
                    <a:pt x="22218" y="67397"/>
                  </a:cubicBezTo>
                  <a:cubicBezTo>
                    <a:pt x="22349" y="68552"/>
                    <a:pt x="22503" y="69707"/>
                    <a:pt x="22634" y="70862"/>
                  </a:cubicBezTo>
                  <a:cubicBezTo>
                    <a:pt x="22777" y="72100"/>
                    <a:pt x="23015" y="73327"/>
                    <a:pt x="23230" y="74553"/>
                  </a:cubicBezTo>
                  <a:cubicBezTo>
                    <a:pt x="23253" y="74684"/>
                    <a:pt x="23277" y="74827"/>
                    <a:pt x="23277" y="74958"/>
                  </a:cubicBezTo>
                  <a:cubicBezTo>
                    <a:pt x="23277" y="75005"/>
                    <a:pt x="23218" y="75077"/>
                    <a:pt x="23182" y="75089"/>
                  </a:cubicBezTo>
                  <a:cubicBezTo>
                    <a:pt x="23174" y="75091"/>
                    <a:pt x="23164" y="75092"/>
                    <a:pt x="23154" y="75092"/>
                  </a:cubicBezTo>
                  <a:cubicBezTo>
                    <a:pt x="23107" y="75092"/>
                    <a:pt x="23047" y="75070"/>
                    <a:pt x="23027" y="75041"/>
                  </a:cubicBezTo>
                  <a:cubicBezTo>
                    <a:pt x="22849" y="74803"/>
                    <a:pt x="22670" y="74565"/>
                    <a:pt x="22539" y="74303"/>
                  </a:cubicBezTo>
                  <a:cubicBezTo>
                    <a:pt x="21932" y="73148"/>
                    <a:pt x="21396" y="71957"/>
                    <a:pt x="20967" y="70719"/>
                  </a:cubicBezTo>
                  <a:cubicBezTo>
                    <a:pt x="20634" y="69767"/>
                    <a:pt x="20289" y="68826"/>
                    <a:pt x="19979" y="67862"/>
                  </a:cubicBezTo>
                  <a:cubicBezTo>
                    <a:pt x="19777" y="67231"/>
                    <a:pt x="19646" y="66564"/>
                    <a:pt x="19432" y="65921"/>
                  </a:cubicBezTo>
                  <a:cubicBezTo>
                    <a:pt x="19217" y="65242"/>
                    <a:pt x="19074" y="64552"/>
                    <a:pt x="18943" y="63849"/>
                  </a:cubicBezTo>
                  <a:cubicBezTo>
                    <a:pt x="18610" y="62230"/>
                    <a:pt x="18515" y="60599"/>
                    <a:pt x="18551" y="58956"/>
                  </a:cubicBezTo>
                  <a:cubicBezTo>
                    <a:pt x="18574" y="57098"/>
                    <a:pt x="18765" y="55253"/>
                    <a:pt x="18955" y="53395"/>
                  </a:cubicBezTo>
                  <a:cubicBezTo>
                    <a:pt x="19241" y="50609"/>
                    <a:pt x="19491" y="47811"/>
                    <a:pt x="19539" y="45002"/>
                  </a:cubicBezTo>
                  <a:cubicBezTo>
                    <a:pt x="19574" y="43049"/>
                    <a:pt x="19563" y="41096"/>
                    <a:pt x="19515" y="39132"/>
                  </a:cubicBezTo>
                  <a:cubicBezTo>
                    <a:pt x="19491" y="37917"/>
                    <a:pt x="19372" y="36691"/>
                    <a:pt x="19241" y="35477"/>
                  </a:cubicBezTo>
                  <a:cubicBezTo>
                    <a:pt x="19015" y="33381"/>
                    <a:pt x="18610" y="31333"/>
                    <a:pt x="18134" y="29285"/>
                  </a:cubicBezTo>
                  <a:cubicBezTo>
                    <a:pt x="17824" y="27988"/>
                    <a:pt x="17419" y="26702"/>
                    <a:pt x="16967" y="25428"/>
                  </a:cubicBezTo>
                  <a:cubicBezTo>
                    <a:pt x="16348" y="23654"/>
                    <a:pt x="15622" y="21927"/>
                    <a:pt x="14788" y="20249"/>
                  </a:cubicBezTo>
                  <a:cubicBezTo>
                    <a:pt x="13871" y="18379"/>
                    <a:pt x="12812" y="16593"/>
                    <a:pt x="11704" y="14843"/>
                  </a:cubicBezTo>
                  <a:cubicBezTo>
                    <a:pt x="10740" y="13319"/>
                    <a:pt x="9716" y="11843"/>
                    <a:pt x="8645" y="10390"/>
                  </a:cubicBezTo>
                  <a:cubicBezTo>
                    <a:pt x="7049" y="8223"/>
                    <a:pt x="5454" y="6068"/>
                    <a:pt x="3846" y="3901"/>
                  </a:cubicBezTo>
                  <a:cubicBezTo>
                    <a:pt x="3156" y="2973"/>
                    <a:pt x="2465" y="2032"/>
                    <a:pt x="1763" y="1091"/>
                  </a:cubicBezTo>
                  <a:cubicBezTo>
                    <a:pt x="1548" y="806"/>
                    <a:pt x="1334" y="532"/>
                    <a:pt x="1084" y="270"/>
                  </a:cubicBezTo>
                  <a:cubicBezTo>
                    <a:pt x="945" y="122"/>
                    <a:pt x="775" y="0"/>
                    <a:pt x="5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2152925" y="645450"/>
              <a:ext cx="943900" cy="1898275"/>
            </a:xfrm>
            <a:custGeom>
              <a:avLst/>
              <a:gdLst/>
              <a:ahLst/>
              <a:cxnLst/>
              <a:rect l="l" t="t" r="r" b="b"/>
              <a:pathLst>
                <a:path w="37756" h="75931" extrusionOk="0">
                  <a:moveTo>
                    <a:pt x="371" y="0"/>
                  </a:moveTo>
                  <a:cubicBezTo>
                    <a:pt x="299" y="0"/>
                    <a:pt x="224" y="16"/>
                    <a:pt x="144" y="52"/>
                  </a:cubicBezTo>
                  <a:cubicBezTo>
                    <a:pt x="84" y="75"/>
                    <a:pt x="49" y="111"/>
                    <a:pt x="1" y="147"/>
                  </a:cubicBezTo>
                  <a:cubicBezTo>
                    <a:pt x="1" y="195"/>
                    <a:pt x="1" y="242"/>
                    <a:pt x="1" y="302"/>
                  </a:cubicBezTo>
                  <a:cubicBezTo>
                    <a:pt x="49" y="528"/>
                    <a:pt x="120" y="754"/>
                    <a:pt x="215" y="980"/>
                  </a:cubicBezTo>
                  <a:cubicBezTo>
                    <a:pt x="811" y="2469"/>
                    <a:pt x="1430" y="3945"/>
                    <a:pt x="2025" y="5433"/>
                  </a:cubicBezTo>
                  <a:cubicBezTo>
                    <a:pt x="2704" y="7160"/>
                    <a:pt x="3370" y="8898"/>
                    <a:pt x="4037" y="10624"/>
                  </a:cubicBezTo>
                  <a:cubicBezTo>
                    <a:pt x="4097" y="10791"/>
                    <a:pt x="4132" y="10958"/>
                    <a:pt x="4180" y="11124"/>
                  </a:cubicBezTo>
                  <a:cubicBezTo>
                    <a:pt x="4156" y="11129"/>
                    <a:pt x="4134" y="11131"/>
                    <a:pt x="4113" y="11131"/>
                  </a:cubicBezTo>
                  <a:cubicBezTo>
                    <a:pt x="3966" y="11131"/>
                    <a:pt x="3881" y="11031"/>
                    <a:pt x="3787" y="10958"/>
                  </a:cubicBezTo>
                  <a:cubicBezTo>
                    <a:pt x="2858" y="10255"/>
                    <a:pt x="1906" y="9577"/>
                    <a:pt x="1001" y="8850"/>
                  </a:cubicBezTo>
                  <a:cubicBezTo>
                    <a:pt x="834" y="8719"/>
                    <a:pt x="668" y="8577"/>
                    <a:pt x="513" y="8446"/>
                  </a:cubicBezTo>
                  <a:lnTo>
                    <a:pt x="513" y="8446"/>
                  </a:lnTo>
                  <a:cubicBezTo>
                    <a:pt x="537" y="8779"/>
                    <a:pt x="549" y="9124"/>
                    <a:pt x="572" y="9458"/>
                  </a:cubicBezTo>
                  <a:cubicBezTo>
                    <a:pt x="620" y="9493"/>
                    <a:pt x="668" y="9541"/>
                    <a:pt x="715" y="9577"/>
                  </a:cubicBezTo>
                  <a:cubicBezTo>
                    <a:pt x="1727" y="10410"/>
                    <a:pt x="2775" y="11172"/>
                    <a:pt x="3859" y="11910"/>
                  </a:cubicBezTo>
                  <a:cubicBezTo>
                    <a:pt x="4156" y="12113"/>
                    <a:pt x="4502" y="12291"/>
                    <a:pt x="4704" y="12553"/>
                  </a:cubicBezTo>
                  <a:cubicBezTo>
                    <a:pt x="4918" y="12827"/>
                    <a:pt x="5002" y="13196"/>
                    <a:pt x="5121" y="13530"/>
                  </a:cubicBezTo>
                  <a:cubicBezTo>
                    <a:pt x="5597" y="14851"/>
                    <a:pt x="6061" y="16173"/>
                    <a:pt x="6538" y="17494"/>
                  </a:cubicBezTo>
                  <a:cubicBezTo>
                    <a:pt x="6549" y="17554"/>
                    <a:pt x="6561" y="17613"/>
                    <a:pt x="6573" y="17721"/>
                  </a:cubicBezTo>
                  <a:cubicBezTo>
                    <a:pt x="6442" y="17661"/>
                    <a:pt x="6335" y="17625"/>
                    <a:pt x="6240" y="17566"/>
                  </a:cubicBezTo>
                  <a:cubicBezTo>
                    <a:pt x="4490" y="16399"/>
                    <a:pt x="2739" y="15244"/>
                    <a:pt x="1096" y="13946"/>
                  </a:cubicBezTo>
                  <a:cubicBezTo>
                    <a:pt x="989" y="13875"/>
                    <a:pt x="882" y="13791"/>
                    <a:pt x="775" y="13708"/>
                  </a:cubicBezTo>
                  <a:lnTo>
                    <a:pt x="775" y="13708"/>
                  </a:lnTo>
                  <a:cubicBezTo>
                    <a:pt x="799" y="14030"/>
                    <a:pt x="811" y="14351"/>
                    <a:pt x="823" y="14684"/>
                  </a:cubicBezTo>
                  <a:cubicBezTo>
                    <a:pt x="2597" y="16042"/>
                    <a:pt x="4466" y="17268"/>
                    <a:pt x="6323" y="18518"/>
                  </a:cubicBezTo>
                  <a:cubicBezTo>
                    <a:pt x="6514" y="18649"/>
                    <a:pt x="6728" y="18756"/>
                    <a:pt x="6930" y="18875"/>
                  </a:cubicBezTo>
                  <a:cubicBezTo>
                    <a:pt x="7252" y="19566"/>
                    <a:pt x="8597" y="24090"/>
                    <a:pt x="8681" y="24817"/>
                  </a:cubicBezTo>
                  <a:cubicBezTo>
                    <a:pt x="8573" y="24781"/>
                    <a:pt x="8490" y="24769"/>
                    <a:pt x="8407" y="24721"/>
                  </a:cubicBezTo>
                  <a:cubicBezTo>
                    <a:pt x="7681" y="24293"/>
                    <a:pt x="6942" y="23864"/>
                    <a:pt x="6216" y="23424"/>
                  </a:cubicBezTo>
                  <a:cubicBezTo>
                    <a:pt x="4442" y="22316"/>
                    <a:pt x="2704" y="21150"/>
                    <a:pt x="1001" y="19947"/>
                  </a:cubicBezTo>
                  <a:lnTo>
                    <a:pt x="1001" y="19947"/>
                  </a:lnTo>
                  <a:cubicBezTo>
                    <a:pt x="1013" y="20257"/>
                    <a:pt x="1025" y="20566"/>
                    <a:pt x="1037" y="20876"/>
                  </a:cubicBezTo>
                  <a:cubicBezTo>
                    <a:pt x="2358" y="21804"/>
                    <a:pt x="3704" y="22721"/>
                    <a:pt x="5085" y="23578"/>
                  </a:cubicBezTo>
                  <a:cubicBezTo>
                    <a:pt x="6347" y="24376"/>
                    <a:pt x="7597" y="25162"/>
                    <a:pt x="8919" y="25841"/>
                  </a:cubicBezTo>
                  <a:cubicBezTo>
                    <a:pt x="8954" y="25864"/>
                    <a:pt x="8978" y="25888"/>
                    <a:pt x="9002" y="25912"/>
                  </a:cubicBezTo>
                  <a:cubicBezTo>
                    <a:pt x="9276" y="26638"/>
                    <a:pt x="10800" y="32615"/>
                    <a:pt x="10871" y="33270"/>
                  </a:cubicBezTo>
                  <a:cubicBezTo>
                    <a:pt x="10840" y="33298"/>
                    <a:pt x="10809" y="33308"/>
                    <a:pt x="10780" y="33308"/>
                  </a:cubicBezTo>
                  <a:cubicBezTo>
                    <a:pt x="10721" y="33308"/>
                    <a:pt x="10665" y="33266"/>
                    <a:pt x="10609" y="33234"/>
                  </a:cubicBezTo>
                  <a:cubicBezTo>
                    <a:pt x="9871" y="32782"/>
                    <a:pt x="9121" y="32329"/>
                    <a:pt x="8383" y="31865"/>
                  </a:cubicBezTo>
                  <a:cubicBezTo>
                    <a:pt x="6026" y="30341"/>
                    <a:pt x="3704" y="28769"/>
                    <a:pt x="1454" y="27103"/>
                  </a:cubicBezTo>
                  <a:lnTo>
                    <a:pt x="1454" y="27103"/>
                  </a:lnTo>
                  <a:cubicBezTo>
                    <a:pt x="1477" y="27436"/>
                    <a:pt x="1501" y="27757"/>
                    <a:pt x="1537" y="28079"/>
                  </a:cubicBezTo>
                  <a:cubicBezTo>
                    <a:pt x="1989" y="28400"/>
                    <a:pt x="2430" y="28734"/>
                    <a:pt x="2882" y="29043"/>
                  </a:cubicBezTo>
                  <a:cubicBezTo>
                    <a:pt x="5287" y="30758"/>
                    <a:pt x="7740" y="32389"/>
                    <a:pt x="10276" y="33901"/>
                  </a:cubicBezTo>
                  <a:cubicBezTo>
                    <a:pt x="10478" y="34020"/>
                    <a:pt x="10681" y="34139"/>
                    <a:pt x="10895" y="34246"/>
                  </a:cubicBezTo>
                  <a:cubicBezTo>
                    <a:pt x="11110" y="34354"/>
                    <a:pt x="11229" y="34496"/>
                    <a:pt x="11276" y="34735"/>
                  </a:cubicBezTo>
                  <a:cubicBezTo>
                    <a:pt x="11705" y="36687"/>
                    <a:pt x="12133" y="38640"/>
                    <a:pt x="12550" y="40592"/>
                  </a:cubicBezTo>
                  <a:cubicBezTo>
                    <a:pt x="12574" y="40688"/>
                    <a:pt x="12586" y="40783"/>
                    <a:pt x="12598" y="40938"/>
                  </a:cubicBezTo>
                  <a:cubicBezTo>
                    <a:pt x="12455" y="40890"/>
                    <a:pt x="12348" y="40878"/>
                    <a:pt x="12253" y="40819"/>
                  </a:cubicBezTo>
                  <a:cubicBezTo>
                    <a:pt x="11050" y="40140"/>
                    <a:pt x="9847" y="39437"/>
                    <a:pt x="8645" y="38759"/>
                  </a:cubicBezTo>
                  <a:cubicBezTo>
                    <a:pt x="6645" y="37604"/>
                    <a:pt x="4692" y="36378"/>
                    <a:pt x="2799" y="35068"/>
                  </a:cubicBezTo>
                  <a:lnTo>
                    <a:pt x="2799" y="35068"/>
                  </a:lnTo>
                  <a:cubicBezTo>
                    <a:pt x="2894" y="35437"/>
                    <a:pt x="2989" y="35794"/>
                    <a:pt x="3085" y="36163"/>
                  </a:cubicBezTo>
                  <a:cubicBezTo>
                    <a:pt x="4775" y="37318"/>
                    <a:pt x="6526" y="38378"/>
                    <a:pt x="8300" y="39402"/>
                  </a:cubicBezTo>
                  <a:cubicBezTo>
                    <a:pt x="9788" y="40271"/>
                    <a:pt x="11288" y="41116"/>
                    <a:pt x="12788" y="41985"/>
                  </a:cubicBezTo>
                  <a:cubicBezTo>
                    <a:pt x="12967" y="42521"/>
                    <a:pt x="13896" y="47558"/>
                    <a:pt x="13919" y="48129"/>
                  </a:cubicBezTo>
                  <a:cubicBezTo>
                    <a:pt x="13875" y="48155"/>
                    <a:pt x="13832" y="48165"/>
                    <a:pt x="13790" y="48165"/>
                  </a:cubicBezTo>
                  <a:cubicBezTo>
                    <a:pt x="13677" y="48165"/>
                    <a:pt x="13575" y="48089"/>
                    <a:pt x="13479" y="48046"/>
                  </a:cubicBezTo>
                  <a:cubicBezTo>
                    <a:pt x="12657" y="47665"/>
                    <a:pt x="11812" y="47296"/>
                    <a:pt x="11014" y="46879"/>
                  </a:cubicBezTo>
                  <a:cubicBezTo>
                    <a:pt x="9109" y="45891"/>
                    <a:pt x="7228" y="44867"/>
                    <a:pt x="5383" y="43783"/>
                  </a:cubicBezTo>
                  <a:lnTo>
                    <a:pt x="5383" y="43783"/>
                  </a:lnTo>
                  <a:cubicBezTo>
                    <a:pt x="5418" y="43902"/>
                    <a:pt x="5466" y="44033"/>
                    <a:pt x="5525" y="44140"/>
                  </a:cubicBezTo>
                  <a:cubicBezTo>
                    <a:pt x="5609" y="44379"/>
                    <a:pt x="5692" y="44605"/>
                    <a:pt x="5776" y="44843"/>
                  </a:cubicBezTo>
                  <a:cubicBezTo>
                    <a:pt x="6549" y="45295"/>
                    <a:pt x="7347" y="45736"/>
                    <a:pt x="8133" y="46164"/>
                  </a:cubicBezTo>
                  <a:cubicBezTo>
                    <a:pt x="9633" y="46974"/>
                    <a:pt x="11121" y="47808"/>
                    <a:pt x="12681" y="48486"/>
                  </a:cubicBezTo>
                  <a:cubicBezTo>
                    <a:pt x="13145" y="48701"/>
                    <a:pt x="13622" y="48891"/>
                    <a:pt x="14086" y="49082"/>
                  </a:cubicBezTo>
                  <a:cubicBezTo>
                    <a:pt x="14241" y="49534"/>
                    <a:pt x="15181" y="55368"/>
                    <a:pt x="15205" y="55928"/>
                  </a:cubicBezTo>
                  <a:cubicBezTo>
                    <a:pt x="15167" y="55948"/>
                    <a:pt x="15132" y="55956"/>
                    <a:pt x="15099" y="55956"/>
                  </a:cubicBezTo>
                  <a:cubicBezTo>
                    <a:pt x="14997" y="55956"/>
                    <a:pt x="14914" y="55877"/>
                    <a:pt x="14824" y="55832"/>
                  </a:cubicBezTo>
                  <a:cubicBezTo>
                    <a:pt x="12610" y="54654"/>
                    <a:pt x="10478" y="53344"/>
                    <a:pt x="8466" y="51856"/>
                  </a:cubicBezTo>
                  <a:lnTo>
                    <a:pt x="8466" y="51856"/>
                  </a:lnTo>
                  <a:cubicBezTo>
                    <a:pt x="8657" y="52296"/>
                    <a:pt x="8847" y="52737"/>
                    <a:pt x="9050" y="53177"/>
                  </a:cubicBezTo>
                  <a:cubicBezTo>
                    <a:pt x="10883" y="54463"/>
                    <a:pt x="12812" y="55606"/>
                    <a:pt x="14800" y="56654"/>
                  </a:cubicBezTo>
                  <a:cubicBezTo>
                    <a:pt x="14991" y="56749"/>
                    <a:pt x="15193" y="56844"/>
                    <a:pt x="15408" y="56952"/>
                  </a:cubicBezTo>
                  <a:cubicBezTo>
                    <a:pt x="15753" y="58785"/>
                    <a:pt x="16110" y="60619"/>
                    <a:pt x="16467" y="62488"/>
                  </a:cubicBezTo>
                  <a:cubicBezTo>
                    <a:pt x="16241" y="62476"/>
                    <a:pt x="16098" y="62369"/>
                    <a:pt x="15943" y="62297"/>
                  </a:cubicBezTo>
                  <a:cubicBezTo>
                    <a:pt x="14836" y="61750"/>
                    <a:pt x="13753" y="61154"/>
                    <a:pt x="12693" y="60535"/>
                  </a:cubicBezTo>
                  <a:lnTo>
                    <a:pt x="12693" y="60535"/>
                  </a:lnTo>
                  <a:cubicBezTo>
                    <a:pt x="12919" y="60952"/>
                    <a:pt x="13157" y="61381"/>
                    <a:pt x="13396" y="61797"/>
                  </a:cubicBezTo>
                  <a:cubicBezTo>
                    <a:pt x="13836" y="62035"/>
                    <a:pt x="14277" y="62274"/>
                    <a:pt x="14729" y="62500"/>
                  </a:cubicBezTo>
                  <a:cubicBezTo>
                    <a:pt x="15396" y="62845"/>
                    <a:pt x="16074" y="63178"/>
                    <a:pt x="16777" y="63536"/>
                  </a:cubicBezTo>
                  <a:cubicBezTo>
                    <a:pt x="16860" y="63833"/>
                    <a:pt x="16955" y="64155"/>
                    <a:pt x="17051" y="64476"/>
                  </a:cubicBezTo>
                  <a:cubicBezTo>
                    <a:pt x="17551" y="66155"/>
                    <a:pt x="18289" y="67727"/>
                    <a:pt x="19015" y="69298"/>
                  </a:cubicBezTo>
                  <a:cubicBezTo>
                    <a:pt x="19777" y="70941"/>
                    <a:pt x="20694" y="72477"/>
                    <a:pt x="21682" y="73977"/>
                  </a:cubicBezTo>
                  <a:cubicBezTo>
                    <a:pt x="22159" y="74549"/>
                    <a:pt x="22659" y="75109"/>
                    <a:pt x="23159" y="75668"/>
                  </a:cubicBezTo>
                  <a:cubicBezTo>
                    <a:pt x="23230" y="75751"/>
                    <a:pt x="23313" y="75823"/>
                    <a:pt x="23432" y="75930"/>
                  </a:cubicBezTo>
                  <a:cubicBezTo>
                    <a:pt x="23480" y="75811"/>
                    <a:pt x="23528" y="75751"/>
                    <a:pt x="23528" y="75680"/>
                  </a:cubicBezTo>
                  <a:cubicBezTo>
                    <a:pt x="23552" y="75263"/>
                    <a:pt x="23587" y="74847"/>
                    <a:pt x="23635" y="74430"/>
                  </a:cubicBezTo>
                  <a:cubicBezTo>
                    <a:pt x="23611" y="73096"/>
                    <a:pt x="23575" y="71763"/>
                    <a:pt x="23563" y="70429"/>
                  </a:cubicBezTo>
                  <a:cubicBezTo>
                    <a:pt x="23563" y="69751"/>
                    <a:pt x="23623" y="69084"/>
                    <a:pt x="23659" y="68441"/>
                  </a:cubicBezTo>
                  <a:cubicBezTo>
                    <a:pt x="23742" y="68370"/>
                    <a:pt x="23778" y="68322"/>
                    <a:pt x="23825" y="68298"/>
                  </a:cubicBezTo>
                  <a:cubicBezTo>
                    <a:pt x="24337" y="68084"/>
                    <a:pt x="24826" y="67822"/>
                    <a:pt x="25302" y="67548"/>
                  </a:cubicBezTo>
                  <a:cubicBezTo>
                    <a:pt x="25564" y="67060"/>
                    <a:pt x="25861" y="66596"/>
                    <a:pt x="26195" y="66143"/>
                  </a:cubicBezTo>
                  <a:lnTo>
                    <a:pt x="26195" y="66143"/>
                  </a:lnTo>
                  <a:cubicBezTo>
                    <a:pt x="25742" y="66417"/>
                    <a:pt x="25290" y="66691"/>
                    <a:pt x="24837" y="66953"/>
                  </a:cubicBezTo>
                  <a:cubicBezTo>
                    <a:pt x="24564" y="67119"/>
                    <a:pt x="24290" y="67262"/>
                    <a:pt x="24004" y="67405"/>
                  </a:cubicBezTo>
                  <a:cubicBezTo>
                    <a:pt x="23956" y="67429"/>
                    <a:pt x="23897" y="67429"/>
                    <a:pt x="23813" y="67453"/>
                  </a:cubicBezTo>
                  <a:cubicBezTo>
                    <a:pt x="23802" y="67369"/>
                    <a:pt x="23778" y="67286"/>
                    <a:pt x="23790" y="67215"/>
                  </a:cubicBezTo>
                  <a:cubicBezTo>
                    <a:pt x="23933" y="65917"/>
                    <a:pt x="24135" y="64631"/>
                    <a:pt x="24421" y="63357"/>
                  </a:cubicBezTo>
                  <a:cubicBezTo>
                    <a:pt x="24504" y="63321"/>
                    <a:pt x="24575" y="63286"/>
                    <a:pt x="24647" y="63274"/>
                  </a:cubicBezTo>
                  <a:cubicBezTo>
                    <a:pt x="26659" y="62905"/>
                    <a:pt x="28528" y="62190"/>
                    <a:pt x="30350" y="61297"/>
                  </a:cubicBezTo>
                  <a:lnTo>
                    <a:pt x="30362" y="61297"/>
                  </a:lnTo>
                  <a:cubicBezTo>
                    <a:pt x="30707" y="60857"/>
                    <a:pt x="31052" y="60416"/>
                    <a:pt x="31374" y="59964"/>
                  </a:cubicBezTo>
                  <a:lnTo>
                    <a:pt x="31374" y="59964"/>
                  </a:lnTo>
                  <a:cubicBezTo>
                    <a:pt x="30374" y="60440"/>
                    <a:pt x="29374" y="60940"/>
                    <a:pt x="28350" y="61381"/>
                  </a:cubicBezTo>
                  <a:cubicBezTo>
                    <a:pt x="27338" y="61833"/>
                    <a:pt x="26278" y="62155"/>
                    <a:pt x="25195" y="62405"/>
                  </a:cubicBezTo>
                  <a:cubicBezTo>
                    <a:pt x="25028" y="62452"/>
                    <a:pt x="24861" y="62464"/>
                    <a:pt x="24647" y="62500"/>
                  </a:cubicBezTo>
                  <a:cubicBezTo>
                    <a:pt x="24659" y="62333"/>
                    <a:pt x="24659" y="62226"/>
                    <a:pt x="24683" y="62107"/>
                  </a:cubicBezTo>
                  <a:cubicBezTo>
                    <a:pt x="25111" y="60285"/>
                    <a:pt x="25623" y="58476"/>
                    <a:pt x="26230" y="56678"/>
                  </a:cubicBezTo>
                  <a:cubicBezTo>
                    <a:pt x="26373" y="56654"/>
                    <a:pt x="26504" y="56606"/>
                    <a:pt x="26635" y="56606"/>
                  </a:cubicBezTo>
                  <a:cubicBezTo>
                    <a:pt x="28088" y="56547"/>
                    <a:pt x="29493" y="56225"/>
                    <a:pt x="30886" y="55820"/>
                  </a:cubicBezTo>
                  <a:cubicBezTo>
                    <a:pt x="32053" y="55487"/>
                    <a:pt x="33196" y="55058"/>
                    <a:pt x="34315" y="54594"/>
                  </a:cubicBezTo>
                  <a:cubicBezTo>
                    <a:pt x="34434" y="54285"/>
                    <a:pt x="34553" y="53963"/>
                    <a:pt x="34660" y="53642"/>
                  </a:cubicBezTo>
                  <a:lnTo>
                    <a:pt x="34660" y="53642"/>
                  </a:lnTo>
                  <a:cubicBezTo>
                    <a:pt x="33600" y="54094"/>
                    <a:pt x="32529" y="54523"/>
                    <a:pt x="31445" y="54880"/>
                  </a:cubicBezTo>
                  <a:cubicBezTo>
                    <a:pt x="30160" y="55297"/>
                    <a:pt x="28850" y="55618"/>
                    <a:pt x="27516" y="55797"/>
                  </a:cubicBezTo>
                  <a:cubicBezTo>
                    <a:pt x="27310" y="55828"/>
                    <a:pt x="27104" y="55844"/>
                    <a:pt x="26897" y="55844"/>
                  </a:cubicBezTo>
                  <a:cubicBezTo>
                    <a:pt x="26794" y="55844"/>
                    <a:pt x="26691" y="55840"/>
                    <a:pt x="26588" y="55832"/>
                  </a:cubicBezTo>
                  <a:cubicBezTo>
                    <a:pt x="26659" y="55273"/>
                    <a:pt x="27754" y="52213"/>
                    <a:pt x="28219" y="51225"/>
                  </a:cubicBezTo>
                  <a:cubicBezTo>
                    <a:pt x="28255" y="51201"/>
                    <a:pt x="28314" y="51165"/>
                    <a:pt x="28362" y="51153"/>
                  </a:cubicBezTo>
                  <a:cubicBezTo>
                    <a:pt x="29862" y="50927"/>
                    <a:pt x="31267" y="50403"/>
                    <a:pt x="32660" y="49820"/>
                  </a:cubicBezTo>
                  <a:cubicBezTo>
                    <a:pt x="33743" y="49367"/>
                    <a:pt x="34803" y="48867"/>
                    <a:pt x="35851" y="48343"/>
                  </a:cubicBezTo>
                  <a:cubicBezTo>
                    <a:pt x="35886" y="48046"/>
                    <a:pt x="35922" y="47748"/>
                    <a:pt x="35958" y="47450"/>
                  </a:cubicBezTo>
                  <a:lnTo>
                    <a:pt x="35958" y="47450"/>
                  </a:lnTo>
                  <a:cubicBezTo>
                    <a:pt x="35255" y="47796"/>
                    <a:pt x="34553" y="48141"/>
                    <a:pt x="33839" y="48486"/>
                  </a:cubicBezTo>
                  <a:cubicBezTo>
                    <a:pt x="32719" y="49022"/>
                    <a:pt x="31576" y="49498"/>
                    <a:pt x="30386" y="49891"/>
                  </a:cubicBezTo>
                  <a:cubicBezTo>
                    <a:pt x="29898" y="50058"/>
                    <a:pt x="29398" y="50177"/>
                    <a:pt x="28897" y="50308"/>
                  </a:cubicBezTo>
                  <a:cubicBezTo>
                    <a:pt x="28856" y="50320"/>
                    <a:pt x="28811" y="50323"/>
                    <a:pt x="28763" y="50323"/>
                  </a:cubicBezTo>
                  <a:cubicBezTo>
                    <a:pt x="28716" y="50323"/>
                    <a:pt x="28665" y="50320"/>
                    <a:pt x="28612" y="50320"/>
                  </a:cubicBezTo>
                  <a:cubicBezTo>
                    <a:pt x="28719" y="49760"/>
                    <a:pt x="30017" y="46498"/>
                    <a:pt x="30767" y="44950"/>
                  </a:cubicBezTo>
                  <a:cubicBezTo>
                    <a:pt x="30814" y="44926"/>
                    <a:pt x="30886" y="44879"/>
                    <a:pt x="30957" y="44867"/>
                  </a:cubicBezTo>
                  <a:cubicBezTo>
                    <a:pt x="32469" y="44617"/>
                    <a:pt x="33898" y="44081"/>
                    <a:pt x="35291" y="43450"/>
                  </a:cubicBezTo>
                  <a:cubicBezTo>
                    <a:pt x="35648" y="43295"/>
                    <a:pt x="36005" y="43128"/>
                    <a:pt x="36375" y="42974"/>
                  </a:cubicBezTo>
                  <a:cubicBezTo>
                    <a:pt x="36386" y="42688"/>
                    <a:pt x="36410" y="42414"/>
                    <a:pt x="36422" y="42128"/>
                  </a:cubicBezTo>
                  <a:lnTo>
                    <a:pt x="36422" y="42128"/>
                  </a:lnTo>
                  <a:cubicBezTo>
                    <a:pt x="35684" y="42462"/>
                    <a:pt x="34946" y="42795"/>
                    <a:pt x="34196" y="43117"/>
                  </a:cubicBezTo>
                  <a:cubicBezTo>
                    <a:pt x="33374" y="43474"/>
                    <a:pt x="32529" y="43759"/>
                    <a:pt x="31660" y="43962"/>
                  </a:cubicBezTo>
                  <a:cubicBezTo>
                    <a:pt x="31529" y="43986"/>
                    <a:pt x="31398" y="44009"/>
                    <a:pt x="31219" y="44045"/>
                  </a:cubicBezTo>
                  <a:cubicBezTo>
                    <a:pt x="31231" y="43926"/>
                    <a:pt x="31219" y="43843"/>
                    <a:pt x="31243" y="43783"/>
                  </a:cubicBezTo>
                  <a:cubicBezTo>
                    <a:pt x="31838" y="42378"/>
                    <a:pt x="32446" y="40985"/>
                    <a:pt x="33053" y="39557"/>
                  </a:cubicBezTo>
                  <a:cubicBezTo>
                    <a:pt x="33327" y="39473"/>
                    <a:pt x="33600" y="39378"/>
                    <a:pt x="33886" y="39295"/>
                  </a:cubicBezTo>
                  <a:cubicBezTo>
                    <a:pt x="34827" y="39021"/>
                    <a:pt x="35732" y="38664"/>
                    <a:pt x="36637" y="38283"/>
                  </a:cubicBezTo>
                  <a:lnTo>
                    <a:pt x="36672" y="37425"/>
                  </a:lnTo>
                  <a:lnTo>
                    <a:pt x="36672" y="37425"/>
                  </a:lnTo>
                  <a:cubicBezTo>
                    <a:pt x="36136" y="37652"/>
                    <a:pt x="35613" y="37878"/>
                    <a:pt x="35077" y="38104"/>
                  </a:cubicBezTo>
                  <a:cubicBezTo>
                    <a:pt x="34672" y="38271"/>
                    <a:pt x="34255" y="38390"/>
                    <a:pt x="33839" y="38533"/>
                  </a:cubicBezTo>
                  <a:cubicBezTo>
                    <a:pt x="33731" y="38568"/>
                    <a:pt x="33624" y="38568"/>
                    <a:pt x="33458" y="38592"/>
                  </a:cubicBezTo>
                  <a:cubicBezTo>
                    <a:pt x="33493" y="38449"/>
                    <a:pt x="33517" y="38354"/>
                    <a:pt x="33553" y="38271"/>
                  </a:cubicBezTo>
                  <a:cubicBezTo>
                    <a:pt x="33922" y="37140"/>
                    <a:pt x="34303" y="36020"/>
                    <a:pt x="34684" y="34889"/>
                  </a:cubicBezTo>
                  <a:cubicBezTo>
                    <a:pt x="34743" y="34699"/>
                    <a:pt x="34815" y="34532"/>
                    <a:pt x="35041" y="34461"/>
                  </a:cubicBezTo>
                  <a:cubicBezTo>
                    <a:pt x="35648" y="34282"/>
                    <a:pt x="36232" y="34032"/>
                    <a:pt x="36803" y="33746"/>
                  </a:cubicBezTo>
                  <a:cubicBezTo>
                    <a:pt x="36815" y="33461"/>
                    <a:pt x="36827" y="33175"/>
                    <a:pt x="36839" y="32889"/>
                  </a:cubicBezTo>
                  <a:lnTo>
                    <a:pt x="36839" y="32889"/>
                  </a:lnTo>
                  <a:cubicBezTo>
                    <a:pt x="36506" y="33056"/>
                    <a:pt x="36172" y="33211"/>
                    <a:pt x="35839" y="33377"/>
                  </a:cubicBezTo>
                  <a:cubicBezTo>
                    <a:pt x="35613" y="33484"/>
                    <a:pt x="35374" y="33568"/>
                    <a:pt x="35136" y="33639"/>
                  </a:cubicBezTo>
                  <a:cubicBezTo>
                    <a:pt x="35113" y="33568"/>
                    <a:pt x="35077" y="33532"/>
                    <a:pt x="35077" y="33508"/>
                  </a:cubicBezTo>
                  <a:cubicBezTo>
                    <a:pt x="35494" y="31734"/>
                    <a:pt x="35910" y="29960"/>
                    <a:pt x="36327" y="28222"/>
                  </a:cubicBezTo>
                  <a:cubicBezTo>
                    <a:pt x="36601" y="28055"/>
                    <a:pt x="36863" y="27888"/>
                    <a:pt x="37137" y="27734"/>
                  </a:cubicBezTo>
                  <a:cubicBezTo>
                    <a:pt x="37148" y="27591"/>
                    <a:pt x="37148" y="27460"/>
                    <a:pt x="37160" y="27317"/>
                  </a:cubicBezTo>
                  <a:cubicBezTo>
                    <a:pt x="37184" y="27150"/>
                    <a:pt x="37196" y="26984"/>
                    <a:pt x="37208" y="26817"/>
                  </a:cubicBezTo>
                  <a:lnTo>
                    <a:pt x="37208" y="26817"/>
                  </a:lnTo>
                  <a:cubicBezTo>
                    <a:pt x="37125" y="26865"/>
                    <a:pt x="37053" y="26924"/>
                    <a:pt x="36970" y="26972"/>
                  </a:cubicBezTo>
                  <a:cubicBezTo>
                    <a:pt x="36890" y="27025"/>
                    <a:pt x="36811" y="27097"/>
                    <a:pt x="36702" y="27097"/>
                  </a:cubicBezTo>
                  <a:cubicBezTo>
                    <a:pt x="36664" y="27097"/>
                    <a:pt x="36623" y="27088"/>
                    <a:pt x="36577" y="27067"/>
                  </a:cubicBezTo>
                  <a:cubicBezTo>
                    <a:pt x="36589" y="26924"/>
                    <a:pt x="36613" y="26769"/>
                    <a:pt x="36648" y="26626"/>
                  </a:cubicBezTo>
                  <a:cubicBezTo>
                    <a:pt x="37029" y="24840"/>
                    <a:pt x="37339" y="23055"/>
                    <a:pt x="37565" y="21245"/>
                  </a:cubicBezTo>
                  <a:cubicBezTo>
                    <a:pt x="37613" y="20923"/>
                    <a:pt x="37672" y="20590"/>
                    <a:pt x="37744" y="20268"/>
                  </a:cubicBezTo>
                  <a:cubicBezTo>
                    <a:pt x="37744" y="20173"/>
                    <a:pt x="37756" y="20090"/>
                    <a:pt x="37756" y="19995"/>
                  </a:cubicBezTo>
                  <a:cubicBezTo>
                    <a:pt x="37756" y="19876"/>
                    <a:pt x="37756" y="19756"/>
                    <a:pt x="37720" y="19649"/>
                  </a:cubicBezTo>
                  <a:cubicBezTo>
                    <a:pt x="37678" y="19525"/>
                    <a:pt x="37564" y="19456"/>
                    <a:pt x="37452" y="19456"/>
                  </a:cubicBezTo>
                  <a:cubicBezTo>
                    <a:pt x="37372" y="19456"/>
                    <a:pt x="37293" y="19491"/>
                    <a:pt x="37244" y="19566"/>
                  </a:cubicBezTo>
                  <a:cubicBezTo>
                    <a:pt x="37172" y="19661"/>
                    <a:pt x="37113" y="19756"/>
                    <a:pt x="37053" y="19852"/>
                  </a:cubicBezTo>
                  <a:cubicBezTo>
                    <a:pt x="37041" y="19899"/>
                    <a:pt x="37029" y="19947"/>
                    <a:pt x="37018" y="19995"/>
                  </a:cubicBezTo>
                  <a:cubicBezTo>
                    <a:pt x="36934" y="20447"/>
                    <a:pt x="36863" y="20888"/>
                    <a:pt x="36803" y="21340"/>
                  </a:cubicBezTo>
                  <a:cubicBezTo>
                    <a:pt x="36601" y="22912"/>
                    <a:pt x="36339" y="24471"/>
                    <a:pt x="36005" y="26019"/>
                  </a:cubicBezTo>
                  <a:cubicBezTo>
                    <a:pt x="35970" y="26210"/>
                    <a:pt x="35922" y="26400"/>
                    <a:pt x="35886" y="26567"/>
                  </a:cubicBezTo>
                  <a:cubicBezTo>
                    <a:pt x="35859" y="26575"/>
                    <a:pt x="35837" y="26578"/>
                    <a:pt x="35819" y="26578"/>
                  </a:cubicBezTo>
                  <a:cubicBezTo>
                    <a:pt x="35722" y="26578"/>
                    <a:pt x="35726" y="26488"/>
                    <a:pt x="35696" y="26448"/>
                  </a:cubicBezTo>
                  <a:cubicBezTo>
                    <a:pt x="35660" y="26376"/>
                    <a:pt x="35624" y="26305"/>
                    <a:pt x="35601" y="26233"/>
                  </a:cubicBezTo>
                  <a:cubicBezTo>
                    <a:pt x="35327" y="25567"/>
                    <a:pt x="35077" y="24888"/>
                    <a:pt x="34851" y="24209"/>
                  </a:cubicBezTo>
                  <a:cubicBezTo>
                    <a:pt x="34696" y="24507"/>
                    <a:pt x="34541" y="24817"/>
                    <a:pt x="34386" y="25126"/>
                  </a:cubicBezTo>
                  <a:cubicBezTo>
                    <a:pt x="34696" y="25995"/>
                    <a:pt x="35041" y="26865"/>
                    <a:pt x="35422" y="27722"/>
                  </a:cubicBezTo>
                  <a:cubicBezTo>
                    <a:pt x="35517" y="27948"/>
                    <a:pt x="35565" y="28162"/>
                    <a:pt x="35505" y="28412"/>
                  </a:cubicBezTo>
                  <a:cubicBezTo>
                    <a:pt x="35148" y="29912"/>
                    <a:pt x="34803" y="31413"/>
                    <a:pt x="34446" y="32913"/>
                  </a:cubicBezTo>
                  <a:cubicBezTo>
                    <a:pt x="34422" y="33008"/>
                    <a:pt x="34386" y="33091"/>
                    <a:pt x="34351" y="33163"/>
                  </a:cubicBezTo>
                  <a:cubicBezTo>
                    <a:pt x="34342" y="33164"/>
                    <a:pt x="34333" y="33164"/>
                    <a:pt x="34325" y="33164"/>
                  </a:cubicBezTo>
                  <a:cubicBezTo>
                    <a:pt x="34196" y="33164"/>
                    <a:pt x="34194" y="33075"/>
                    <a:pt x="34172" y="33008"/>
                  </a:cubicBezTo>
                  <a:cubicBezTo>
                    <a:pt x="33672" y="31889"/>
                    <a:pt x="33279" y="30734"/>
                    <a:pt x="32922" y="29555"/>
                  </a:cubicBezTo>
                  <a:cubicBezTo>
                    <a:pt x="32815" y="29186"/>
                    <a:pt x="32719" y="28829"/>
                    <a:pt x="32612" y="28460"/>
                  </a:cubicBezTo>
                  <a:cubicBezTo>
                    <a:pt x="32446" y="28769"/>
                    <a:pt x="32267" y="29079"/>
                    <a:pt x="32100" y="29389"/>
                  </a:cubicBezTo>
                  <a:cubicBezTo>
                    <a:pt x="32303" y="30115"/>
                    <a:pt x="32529" y="30841"/>
                    <a:pt x="32803" y="31556"/>
                  </a:cubicBezTo>
                  <a:cubicBezTo>
                    <a:pt x="33136" y="32425"/>
                    <a:pt x="33493" y="33282"/>
                    <a:pt x="33862" y="34127"/>
                  </a:cubicBezTo>
                  <a:cubicBezTo>
                    <a:pt x="33958" y="34354"/>
                    <a:pt x="34017" y="34568"/>
                    <a:pt x="33934" y="34806"/>
                  </a:cubicBezTo>
                  <a:cubicBezTo>
                    <a:pt x="33529" y="35985"/>
                    <a:pt x="33124" y="37163"/>
                    <a:pt x="32719" y="38342"/>
                  </a:cubicBezTo>
                  <a:cubicBezTo>
                    <a:pt x="32696" y="38414"/>
                    <a:pt x="32636" y="38473"/>
                    <a:pt x="32612" y="38521"/>
                  </a:cubicBezTo>
                  <a:cubicBezTo>
                    <a:pt x="32422" y="38497"/>
                    <a:pt x="32410" y="38354"/>
                    <a:pt x="32362" y="38259"/>
                  </a:cubicBezTo>
                  <a:cubicBezTo>
                    <a:pt x="31517" y="36568"/>
                    <a:pt x="30719" y="34854"/>
                    <a:pt x="30017" y="33103"/>
                  </a:cubicBezTo>
                  <a:cubicBezTo>
                    <a:pt x="29862" y="33365"/>
                    <a:pt x="29707" y="33627"/>
                    <a:pt x="29552" y="33901"/>
                  </a:cubicBezTo>
                  <a:cubicBezTo>
                    <a:pt x="29743" y="34342"/>
                    <a:pt x="29933" y="34782"/>
                    <a:pt x="30124" y="35235"/>
                  </a:cubicBezTo>
                  <a:cubicBezTo>
                    <a:pt x="30731" y="36604"/>
                    <a:pt x="31410" y="37949"/>
                    <a:pt x="32065" y="39295"/>
                  </a:cubicBezTo>
                  <a:cubicBezTo>
                    <a:pt x="32160" y="39485"/>
                    <a:pt x="32207" y="39640"/>
                    <a:pt x="32112" y="39854"/>
                  </a:cubicBezTo>
                  <a:cubicBezTo>
                    <a:pt x="31564" y="41116"/>
                    <a:pt x="31017" y="42390"/>
                    <a:pt x="30469" y="43664"/>
                  </a:cubicBezTo>
                  <a:cubicBezTo>
                    <a:pt x="30445" y="43712"/>
                    <a:pt x="30398" y="43759"/>
                    <a:pt x="30338" y="43831"/>
                  </a:cubicBezTo>
                  <a:cubicBezTo>
                    <a:pt x="30255" y="43700"/>
                    <a:pt x="30171" y="43593"/>
                    <a:pt x="30112" y="43486"/>
                  </a:cubicBezTo>
                  <a:cubicBezTo>
                    <a:pt x="29136" y="41628"/>
                    <a:pt x="28207" y="39759"/>
                    <a:pt x="27350" y="37842"/>
                  </a:cubicBezTo>
                  <a:cubicBezTo>
                    <a:pt x="27207" y="38116"/>
                    <a:pt x="27052" y="38390"/>
                    <a:pt x="26909" y="38664"/>
                  </a:cubicBezTo>
                  <a:cubicBezTo>
                    <a:pt x="27731" y="40450"/>
                    <a:pt x="28600" y="42224"/>
                    <a:pt x="29528" y="43974"/>
                  </a:cubicBezTo>
                  <a:cubicBezTo>
                    <a:pt x="29671" y="44236"/>
                    <a:pt x="29814" y="44486"/>
                    <a:pt x="29981" y="44783"/>
                  </a:cubicBezTo>
                  <a:cubicBezTo>
                    <a:pt x="29278" y="46510"/>
                    <a:pt x="28552" y="48260"/>
                    <a:pt x="27802" y="50082"/>
                  </a:cubicBezTo>
                  <a:cubicBezTo>
                    <a:pt x="27659" y="49879"/>
                    <a:pt x="27552" y="49736"/>
                    <a:pt x="27469" y="49593"/>
                  </a:cubicBezTo>
                  <a:cubicBezTo>
                    <a:pt x="26552" y="48081"/>
                    <a:pt x="25778" y="46510"/>
                    <a:pt x="25087" y="44879"/>
                  </a:cubicBezTo>
                  <a:cubicBezTo>
                    <a:pt x="24933" y="44533"/>
                    <a:pt x="24790" y="44188"/>
                    <a:pt x="24635" y="43831"/>
                  </a:cubicBezTo>
                  <a:cubicBezTo>
                    <a:pt x="24516" y="44176"/>
                    <a:pt x="24397" y="44510"/>
                    <a:pt x="24290" y="44855"/>
                  </a:cubicBezTo>
                  <a:cubicBezTo>
                    <a:pt x="24647" y="45664"/>
                    <a:pt x="25004" y="46474"/>
                    <a:pt x="25373" y="47284"/>
                  </a:cubicBezTo>
                  <a:cubicBezTo>
                    <a:pt x="25957" y="48558"/>
                    <a:pt x="26671" y="49760"/>
                    <a:pt x="27469" y="50963"/>
                  </a:cubicBezTo>
                  <a:cubicBezTo>
                    <a:pt x="27278" y="51463"/>
                    <a:pt x="27088" y="51987"/>
                    <a:pt x="26897" y="52499"/>
                  </a:cubicBezTo>
                  <a:cubicBezTo>
                    <a:pt x="26707" y="52999"/>
                    <a:pt x="26528" y="53511"/>
                    <a:pt x="26350" y="54011"/>
                  </a:cubicBezTo>
                  <a:cubicBezTo>
                    <a:pt x="26159" y="54523"/>
                    <a:pt x="26004" y="55047"/>
                    <a:pt x="25778" y="55582"/>
                  </a:cubicBezTo>
                  <a:cubicBezTo>
                    <a:pt x="25540" y="55428"/>
                    <a:pt x="25445" y="55225"/>
                    <a:pt x="25326" y="55058"/>
                  </a:cubicBezTo>
                  <a:cubicBezTo>
                    <a:pt x="24528" y="53939"/>
                    <a:pt x="23897" y="52737"/>
                    <a:pt x="23325" y="51498"/>
                  </a:cubicBezTo>
                  <a:cubicBezTo>
                    <a:pt x="23135" y="51082"/>
                    <a:pt x="22944" y="50677"/>
                    <a:pt x="22766" y="50260"/>
                  </a:cubicBezTo>
                  <a:cubicBezTo>
                    <a:pt x="22670" y="50677"/>
                    <a:pt x="22575" y="51082"/>
                    <a:pt x="22492" y="51487"/>
                  </a:cubicBezTo>
                  <a:cubicBezTo>
                    <a:pt x="22861" y="52284"/>
                    <a:pt x="23242" y="53058"/>
                    <a:pt x="23671" y="53820"/>
                  </a:cubicBezTo>
                  <a:cubicBezTo>
                    <a:pt x="24183" y="54761"/>
                    <a:pt x="24778" y="55654"/>
                    <a:pt x="25457" y="56463"/>
                  </a:cubicBezTo>
                  <a:cubicBezTo>
                    <a:pt x="24909" y="58392"/>
                    <a:pt x="24373" y="60297"/>
                    <a:pt x="23825" y="62262"/>
                  </a:cubicBezTo>
                  <a:cubicBezTo>
                    <a:pt x="23683" y="62119"/>
                    <a:pt x="23552" y="62000"/>
                    <a:pt x="23432" y="61869"/>
                  </a:cubicBezTo>
                  <a:cubicBezTo>
                    <a:pt x="22766" y="61107"/>
                    <a:pt x="22170" y="60297"/>
                    <a:pt x="21575" y="59464"/>
                  </a:cubicBezTo>
                  <a:cubicBezTo>
                    <a:pt x="21575" y="59547"/>
                    <a:pt x="21575" y="59619"/>
                    <a:pt x="21575" y="59702"/>
                  </a:cubicBezTo>
                  <a:cubicBezTo>
                    <a:pt x="21575" y="60047"/>
                    <a:pt x="21587" y="60392"/>
                    <a:pt x="21587" y="60738"/>
                  </a:cubicBezTo>
                  <a:cubicBezTo>
                    <a:pt x="21670" y="60857"/>
                    <a:pt x="21754" y="60964"/>
                    <a:pt x="21849" y="61071"/>
                  </a:cubicBezTo>
                  <a:cubicBezTo>
                    <a:pt x="22135" y="61452"/>
                    <a:pt x="22432" y="61821"/>
                    <a:pt x="22730" y="62190"/>
                  </a:cubicBezTo>
                  <a:cubicBezTo>
                    <a:pt x="23040" y="62547"/>
                    <a:pt x="23361" y="62893"/>
                    <a:pt x="23623" y="63190"/>
                  </a:cubicBezTo>
                  <a:cubicBezTo>
                    <a:pt x="23421" y="64560"/>
                    <a:pt x="23218" y="65845"/>
                    <a:pt x="23028" y="67131"/>
                  </a:cubicBezTo>
                  <a:cubicBezTo>
                    <a:pt x="23016" y="67191"/>
                    <a:pt x="22956" y="67250"/>
                    <a:pt x="22909" y="67358"/>
                  </a:cubicBezTo>
                  <a:cubicBezTo>
                    <a:pt x="22682" y="67084"/>
                    <a:pt x="22480" y="66869"/>
                    <a:pt x="22313" y="66631"/>
                  </a:cubicBezTo>
                  <a:cubicBezTo>
                    <a:pt x="22159" y="66417"/>
                    <a:pt x="22016" y="66203"/>
                    <a:pt x="21873" y="65976"/>
                  </a:cubicBezTo>
                  <a:lnTo>
                    <a:pt x="21873" y="65976"/>
                  </a:lnTo>
                  <a:cubicBezTo>
                    <a:pt x="21908" y="66453"/>
                    <a:pt x="21968" y="66917"/>
                    <a:pt x="22016" y="67393"/>
                  </a:cubicBezTo>
                  <a:cubicBezTo>
                    <a:pt x="22016" y="67417"/>
                    <a:pt x="22016" y="67441"/>
                    <a:pt x="22028" y="67465"/>
                  </a:cubicBezTo>
                  <a:cubicBezTo>
                    <a:pt x="22278" y="67774"/>
                    <a:pt x="22540" y="68072"/>
                    <a:pt x="22825" y="68358"/>
                  </a:cubicBezTo>
                  <a:cubicBezTo>
                    <a:pt x="22849" y="68393"/>
                    <a:pt x="22861" y="68429"/>
                    <a:pt x="22897" y="68477"/>
                  </a:cubicBezTo>
                  <a:cubicBezTo>
                    <a:pt x="22861" y="69096"/>
                    <a:pt x="22825" y="69727"/>
                    <a:pt x="22813" y="70358"/>
                  </a:cubicBezTo>
                  <a:cubicBezTo>
                    <a:pt x="22801" y="71001"/>
                    <a:pt x="22825" y="71656"/>
                    <a:pt x="22813" y="72311"/>
                  </a:cubicBezTo>
                  <a:cubicBezTo>
                    <a:pt x="22813" y="72727"/>
                    <a:pt x="22849" y="73132"/>
                    <a:pt x="22849" y="73561"/>
                  </a:cubicBezTo>
                  <a:cubicBezTo>
                    <a:pt x="22909" y="73882"/>
                    <a:pt x="22980" y="74216"/>
                    <a:pt x="23040" y="74549"/>
                  </a:cubicBezTo>
                  <a:cubicBezTo>
                    <a:pt x="23063" y="74680"/>
                    <a:pt x="23075" y="74823"/>
                    <a:pt x="23075" y="74954"/>
                  </a:cubicBezTo>
                  <a:cubicBezTo>
                    <a:pt x="23075" y="75001"/>
                    <a:pt x="23016" y="75073"/>
                    <a:pt x="22980" y="75085"/>
                  </a:cubicBezTo>
                  <a:cubicBezTo>
                    <a:pt x="22972" y="75087"/>
                    <a:pt x="22962" y="75088"/>
                    <a:pt x="22952" y="75088"/>
                  </a:cubicBezTo>
                  <a:cubicBezTo>
                    <a:pt x="22905" y="75088"/>
                    <a:pt x="22845" y="75066"/>
                    <a:pt x="22825" y="75037"/>
                  </a:cubicBezTo>
                  <a:cubicBezTo>
                    <a:pt x="22659" y="74799"/>
                    <a:pt x="22480" y="74561"/>
                    <a:pt x="22337" y="74299"/>
                  </a:cubicBezTo>
                  <a:cubicBezTo>
                    <a:pt x="21920" y="73501"/>
                    <a:pt x="21539" y="72692"/>
                    <a:pt x="21194" y="71858"/>
                  </a:cubicBezTo>
                  <a:cubicBezTo>
                    <a:pt x="19599" y="69108"/>
                    <a:pt x="17777" y="65048"/>
                    <a:pt x="17444" y="63083"/>
                  </a:cubicBezTo>
                  <a:cubicBezTo>
                    <a:pt x="17801" y="62631"/>
                    <a:pt x="18122" y="62166"/>
                    <a:pt x="18432" y="61678"/>
                  </a:cubicBezTo>
                  <a:cubicBezTo>
                    <a:pt x="18396" y="61262"/>
                    <a:pt x="18372" y="60833"/>
                    <a:pt x="18360" y="60404"/>
                  </a:cubicBezTo>
                  <a:cubicBezTo>
                    <a:pt x="18015" y="60952"/>
                    <a:pt x="17670" y="61512"/>
                    <a:pt x="17301" y="62035"/>
                  </a:cubicBezTo>
                  <a:cubicBezTo>
                    <a:pt x="17110" y="62035"/>
                    <a:pt x="17110" y="61916"/>
                    <a:pt x="17086" y="61833"/>
                  </a:cubicBezTo>
                  <a:cubicBezTo>
                    <a:pt x="16955" y="61214"/>
                    <a:pt x="16825" y="60595"/>
                    <a:pt x="16705" y="59964"/>
                  </a:cubicBezTo>
                  <a:cubicBezTo>
                    <a:pt x="16539" y="59095"/>
                    <a:pt x="16384" y="58214"/>
                    <a:pt x="16229" y="57344"/>
                  </a:cubicBezTo>
                  <a:cubicBezTo>
                    <a:pt x="16193" y="57166"/>
                    <a:pt x="16170" y="56987"/>
                    <a:pt x="16146" y="56832"/>
                  </a:cubicBezTo>
                  <a:cubicBezTo>
                    <a:pt x="16455" y="56392"/>
                    <a:pt x="16753" y="55975"/>
                    <a:pt x="17039" y="55547"/>
                  </a:cubicBezTo>
                  <a:cubicBezTo>
                    <a:pt x="17717" y="54487"/>
                    <a:pt x="18325" y="53380"/>
                    <a:pt x="18860" y="52249"/>
                  </a:cubicBezTo>
                  <a:cubicBezTo>
                    <a:pt x="18944" y="51475"/>
                    <a:pt x="19015" y="50701"/>
                    <a:pt x="19075" y="49939"/>
                  </a:cubicBezTo>
                  <a:lnTo>
                    <a:pt x="19075" y="49939"/>
                  </a:lnTo>
                  <a:cubicBezTo>
                    <a:pt x="18932" y="50272"/>
                    <a:pt x="18789" y="50617"/>
                    <a:pt x="18634" y="50951"/>
                  </a:cubicBezTo>
                  <a:cubicBezTo>
                    <a:pt x="18015" y="52403"/>
                    <a:pt x="17265" y="53808"/>
                    <a:pt x="16408" y="55142"/>
                  </a:cubicBezTo>
                  <a:cubicBezTo>
                    <a:pt x="16313" y="55308"/>
                    <a:pt x="16193" y="55451"/>
                    <a:pt x="16086" y="55606"/>
                  </a:cubicBezTo>
                  <a:cubicBezTo>
                    <a:pt x="15884" y="55523"/>
                    <a:pt x="15908" y="55368"/>
                    <a:pt x="15896" y="55249"/>
                  </a:cubicBezTo>
                  <a:cubicBezTo>
                    <a:pt x="15610" y="53546"/>
                    <a:pt x="15336" y="51844"/>
                    <a:pt x="15050" y="50153"/>
                  </a:cubicBezTo>
                  <a:cubicBezTo>
                    <a:pt x="14991" y="49736"/>
                    <a:pt x="14920" y="49332"/>
                    <a:pt x="14848" y="48903"/>
                  </a:cubicBezTo>
                  <a:cubicBezTo>
                    <a:pt x="14931" y="48831"/>
                    <a:pt x="14991" y="48760"/>
                    <a:pt x="15062" y="48689"/>
                  </a:cubicBezTo>
                  <a:cubicBezTo>
                    <a:pt x="16241" y="47546"/>
                    <a:pt x="17289" y="46272"/>
                    <a:pt x="18122" y="44855"/>
                  </a:cubicBezTo>
                  <a:cubicBezTo>
                    <a:pt x="18551" y="44152"/>
                    <a:pt x="18956" y="43438"/>
                    <a:pt x="19349" y="42724"/>
                  </a:cubicBezTo>
                  <a:cubicBezTo>
                    <a:pt x="19349" y="42224"/>
                    <a:pt x="19349" y="41735"/>
                    <a:pt x="19349" y="41235"/>
                  </a:cubicBezTo>
                  <a:cubicBezTo>
                    <a:pt x="18825" y="42164"/>
                    <a:pt x="18301" y="43105"/>
                    <a:pt x="17765" y="44021"/>
                  </a:cubicBezTo>
                  <a:cubicBezTo>
                    <a:pt x="17015" y="45331"/>
                    <a:pt x="16110" y="46534"/>
                    <a:pt x="15062" y="47629"/>
                  </a:cubicBezTo>
                  <a:cubicBezTo>
                    <a:pt x="14979" y="47724"/>
                    <a:pt x="14872" y="47796"/>
                    <a:pt x="14789" y="47879"/>
                  </a:cubicBezTo>
                  <a:cubicBezTo>
                    <a:pt x="14729" y="47855"/>
                    <a:pt x="14705" y="47855"/>
                    <a:pt x="14693" y="47831"/>
                  </a:cubicBezTo>
                  <a:cubicBezTo>
                    <a:pt x="14681" y="47819"/>
                    <a:pt x="14669" y="47808"/>
                    <a:pt x="14669" y="47784"/>
                  </a:cubicBezTo>
                  <a:cubicBezTo>
                    <a:pt x="14288" y="45760"/>
                    <a:pt x="13919" y="43736"/>
                    <a:pt x="13550" y="41712"/>
                  </a:cubicBezTo>
                  <a:cubicBezTo>
                    <a:pt x="13538" y="41640"/>
                    <a:pt x="13550" y="41557"/>
                    <a:pt x="13538" y="41473"/>
                  </a:cubicBezTo>
                  <a:cubicBezTo>
                    <a:pt x="13741" y="41247"/>
                    <a:pt x="13931" y="41033"/>
                    <a:pt x="14134" y="40807"/>
                  </a:cubicBezTo>
                  <a:cubicBezTo>
                    <a:pt x="15336" y="39426"/>
                    <a:pt x="16301" y="37878"/>
                    <a:pt x="17086" y="36235"/>
                  </a:cubicBezTo>
                  <a:cubicBezTo>
                    <a:pt x="17396" y="35616"/>
                    <a:pt x="17682" y="34985"/>
                    <a:pt x="17932" y="34342"/>
                  </a:cubicBezTo>
                  <a:cubicBezTo>
                    <a:pt x="18158" y="33746"/>
                    <a:pt x="18384" y="33151"/>
                    <a:pt x="18610" y="32568"/>
                  </a:cubicBezTo>
                  <a:cubicBezTo>
                    <a:pt x="18527" y="32103"/>
                    <a:pt x="18432" y="31639"/>
                    <a:pt x="18337" y="31175"/>
                  </a:cubicBezTo>
                  <a:cubicBezTo>
                    <a:pt x="17979" y="32151"/>
                    <a:pt x="17610" y="33115"/>
                    <a:pt x="17241" y="34068"/>
                  </a:cubicBezTo>
                  <a:cubicBezTo>
                    <a:pt x="16729" y="35401"/>
                    <a:pt x="16086" y="36675"/>
                    <a:pt x="15348" y="37902"/>
                  </a:cubicBezTo>
                  <a:cubicBezTo>
                    <a:pt x="14860" y="38687"/>
                    <a:pt x="14324" y="39449"/>
                    <a:pt x="13717" y="40152"/>
                  </a:cubicBezTo>
                  <a:cubicBezTo>
                    <a:pt x="13622" y="40271"/>
                    <a:pt x="13503" y="40366"/>
                    <a:pt x="13372" y="40509"/>
                  </a:cubicBezTo>
                  <a:cubicBezTo>
                    <a:pt x="13312" y="40390"/>
                    <a:pt x="13276" y="40330"/>
                    <a:pt x="13253" y="40259"/>
                  </a:cubicBezTo>
                  <a:cubicBezTo>
                    <a:pt x="12788" y="38128"/>
                    <a:pt x="12324" y="36008"/>
                    <a:pt x="11860" y="33889"/>
                  </a:cubicBezTo>
                  <a:cubicBezTo>
                    <a:pt x="12574" y="32889"/>
                    <a:pt x="13205" y="31865"/>
                    <a:pt x="13777" y="30805"/>
                  </a:cubicBezTo>
                  <a:cubicBezTo>
                    <a:pt x="14646" y="29210"/>
                    <a:pt x="15312" y="27543"/>
                    <a:pt x="15872" y="25829"/>
                  </a:cubicBezTo>
                  <a:cubicBezTo>
                    <a:pt x="16039" y="25329"/>
                    <a:pt x="16193" y="24829"/>
                    <a:pt x="16360" y="24328"/>
                  </a:cubicBezTo>
                  <a:cubicBezTo>
                    <a:pt x="16217" y="23971"/>
                    <a:pt x="16074" y="23614"/>
                    <a:pt x="15932" y="23245"/>
                  </a:cubicBezTo>
                  <a:cubicBezTo>
                    <a:pt x="15693" y="23995"/>
                    <a:pt x="15455" y="24733"/>
                    <a:pt x="15205" y="25483"/>
                  </a:cubicBezTo>
                  <a:cubicBezTo>
                    <a:pt x="14669" y="27126"/>
                    <a:pt x="14062" y="28734"/>
                    <a:pt x="13229" y="30246"/>
                  </a:cubicBezTo>
                  <a:cubicBezTo>
                    <a:pt x="12812" y="31008"/>
                    <a:pt x="12360" y="31746"/>
                    <a:pt x="11907" y="32496"/>
                  </a:cubicBezTo>
                  <a:cubicBezTo>
                    <a:pt x="11848" y="32615"/>
                    <a:pt x="11752" y="32699"/>
                    <a:pt x="11669" y="32794"/>
                  </a:cubicBezTo>
                  <a:cubicBezTo>
                    <a:pt x="11514" y="32746"/>
                    <a:pt x="11526" y="32639"/>
                    <a:pt x="11502" y="32544"/>
                  </a:cubicBezTo>
                  <a:cubicBezTo>
                    <a:pt x="10907" y="30246"/>
                    <a:pt x="10324" y="27948"/>
                    <a:pt x="9728" y="25650"/>
                  </a:cubicBezTo>
                  <a:cubicBezTo>
                    <a:pt x="9681" y="25460"/>
                    <a:pt x="9693" y="25305"/>
                    <a:pt x="9800" y="25138"/>
                  </a:cubicBezTo>
                  <a:cubicBezTo>
                    <a:pt x="10538" y="24078"/>
                    <a:pt x="11050" y="22888"/>
                    <a:pt x="11479" y="21685"/>
                  </a:cubicBezTo>
                  <a:cubicBezTo>
                    <a:pt x="11788" y="20828"/>
                    <a:pt x="12074" y="19959"/>
                    <a:pt x="12324" y="19090"/>
                  </a:cubicBezTo>
                  <a:cubicBezTo>
                    <a:pt x="12514" y="18435"/>
                    <a:pt x="12693" y="17768"/>
                    <a:pt x="12872" y="17113"/>
                  </a:cubicBezTo>
                  <a:cubicBezTo>
                    <a:pt x="12705" y="16816"/>
                    <a:pt x="12526" y="16518"/>
                    <a:pt x="12348" y="16220"/>
                  </a:cubicBezTo>
                  <a:cubicBezTo>
                    <a:pt x="12038" y="17340"/>
                    <a:pt x="11741" y="18459"/>
                    <a:pt x="11419" y="19566"/>
                  </a:cubicBezTo>
                  <a:cubicBezTo>
                    <a:pt x="11014" y="20959"/>
                    <a:pt x="10514" y="22316"/>
                    <a:pt x="9859" y="23602"/>
                  </a:cubicBezTo>
                  <a:cubicBezTo>
                    <a:pt x="9740" y="23828"/>
                    <a:pt x="9657" y="24067"/>
                    <a:pt x="9419" y="24281"/>
                  </a:cubicBezTo>
                  <a:cubicBezTo>
                    <a:pt x="9347" y="24114"/>
                    <a:pt x="9288" y="23995"/>
                    <a:pt x="9252" y="23876"/>
                  </a:cubicBezTo>
                  <a:cubicBezTo>
                    <a:pt x="8716" y="22114"/>
                    <a:pt x="8192" y="20352"/>
                    <a:pt x="7657" y="18590"/>
                  </a:cubicBezTo>
                  <a:cubicBezTo>
                    <a:pt x="7585" y="18375"/>
                    <a:pt x="7585" y="18185"/>
                    <a:pt x="7704" y="17971"/>
                  </a:cubicBezTo>
                  <a:cubicBezTo>
                    <a:pt x="8609" y="16387"/>
                    <a:pt x="9228" y="14673"/>
                    <a:pt x="9693" y="12899"/>
                  </a:cubicBezTo>
                  <a:cubicBezTo>
                    <a:pt x="9740" y="12720"/>
                    <a:pt x="9788" y="12529"/>
                    <a:pt x="9836" y="12339"/>
                  </a:cubicBezTo>
                  <a:cubicBezTo>
                    <a:pt x="9645" y="12065"/>
                    <a:pt x="9466" y="11803"/>
                    <a:pt x="9276" y="11541"/>
                  </a:cubicBezTo>
                  <a:cubicBezTo>
                    <a:pt x="9109" y="12172"/>
                    <a:pt x="8943" y="12803"/>
                    <a:pt x="8764" y="13446"/>
                  </a:cubicBezTo>
                  <a:cubicBezTo>
                    <a:pt x="8466" y="14530"/>
                    <a:pt x="8085" y="15589"/>
                    <a:pt x="7585" y="16601"/>
                  </a:cubicBezTo>
                  <a:cubicBezTo>
                    <a:pt x="7502" y="16780"/>
                    <a:pt x="7395" y="16947"/>
                    <a:pt x="7276" y="17173"/>
                  </a:cubicBezTo>
                  <a:cubicBezTo>
                    <a:pt x="7180" y="17018"/>
                    <a:pt x="7121" y="16935"/>
                    <a:pt x="7085" y="16828"/>
                  </a:cubicBezTo>
                  <a:cubicBezTo>
                    <a:pt x="6502" y="15232"/>
                    <a:pt x="5942" y="13625"/>
                    <a:pt x="5359" y="12029"/>
                  </a:cubicBezTo>
                  <a:cubicBezTo>
                    <a:pt x="5299" y="11851"/>
                    <a:pt x="5264" y="11696"/>
                    <a:pt x="5323" y="11505"/>
                  </a:cubicBezTo>
                  <a:cubicBezTo>
                    <a:pt x="5764" y="10160"/>
                    <a:pt x="6037" y="8791"/>
                    <a:pt x="6228" y="7398"/>
                  </a:cubicBezTo>
                  <a:cubicBezTo>
                    <a:pt x="6014" y="7112"/>
                    <a:pt x="5811" y="6826"/>
                    <a:pt x="5597" y="6541"/>
                  </a:cubicBezTo>
                  <a:cubicBezTo>
                    <a:pt x="5466" y="7672"/>
                    <a:pt x="5287" y="8803"/>
                    <a:pt x="5002" y="9910"/>
                  </a:cubicBezTo>
                  <a:cubicBezTo>
                    <a:pt x="4966" y="10077"/>
                    <a:pt x="4978" y="10267"/>
                    <a:pt x="4787" y="10410"/>
                  </a:cubicBezTo>
                  <a:cubicBezTo>
                    <a:pt x="4656" y="10232"/>
                    <a:pt x="4597" y="10029"/>
                    <a:pt x="4525" y="9839"/>
                  </a:cubicBezTo>
                  <a:cubicBezTo>
                    <a:pt x="3728" y="7791"/>
                    <a:pt x="2930" y="5743"/>
                    <a:pt x="2132" y="3707"/>
                  </a:cubicBezTo>
                  <a:cubicBezTo>
                    <a:pt x="1739" y="2707"/>
                    <a:pt x="1323" y="1730"/>
                    <a:pt x="918" y="742"/>
                  </a:cubicBezTo>
                  <a:cubicBezTo>
                    <a:pt x="834" y="540"/>
                    <a:pt x="775" y="326"/>
                    <a:pt x="703" y="123"/>
                  </a:cubicBezTo>
                  <a:cubicBezTo>
                    <a:pt x="703" y="123"/>
                    <a:pt x="703" y="123"/>
                    <a:pt x="703" y="111"/>
                  </a:cubicBezTo>
                  <a:cubicBezTo>
                    <a:pt x="599" y="44"/>
                    <a:pt x="490" y="0"/>
                    <a:pt x="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7"/>
          <p:cNvGrpSpPr/>
          <p:nvPr/>
        </p:nvGrpSpPr>
        <p:grpSpPr>
          <a:xfrm rot="5779969">
            <a:off x="551606" y="-192091"/>
            <a:ext cx="745838" cy="1222291"/>
            <a:chOff x="6221900" y="3203200"/>
            <a:chExt cx="668850" cy="1096025"/>
          </a:xfrm>
        </p:grpSpPr>
        <p:sp>
          <p:nvSpPr>
            <p:cNvPr id="805" name="Google Shape;805;p37"/>
            <p:cNvSpPr/>
            <p:nvPr/>
          </p:nvSpPr>
          <p:spPr>
            <a:xfrm>
              <a:off x="6246600" y="3203200"/>
              <a:ext cx="644150" cy="986025"/>
            </a:xfrm>
            <a:custGeom>
              <a:avLst/>
              <a:gdLst/>
              <a:ahLst/>
              <a:cxnLst/>
              <a:rect l="l" t="t" r="r" b="b"/>
              <a:pathLst>
                <a:path w="25766" h="39441" extrusionOk="0">
                  <a:moveTo>
                    <a:pt x="25766" y="1"/>
                  </a:moveTo>
                  <a:lnTo>
                    <a:pt x="25766" y="1"/>
                  </a:lnTo>
                  <a:cubicBezTo>
                    <a:pt x="25575" y="96"/>
                    <a:pt x="25480" y="143"/>
                    <a:pt x="25385" y="191"/>
                  </a:cubicBezTo>
                  <a:cubicBezTo>
                    <a:pt x="23837" y="1025"/>
                    <a:pt x="22241" y="1798"/>
                    <a:pt x="20610" y="2477"/>
                  </a:cubicBezTo>
                  <a:cubicBezTo>
                    <a:pt x="18943" y="3168"/>
                    <a:pt x="17288" y="3894"/>
                    <a:pt x="15657" y="4668"/>
                  </a:cubicBezTo>
                  <a:cubicBezTo>
                    <a:pt x="13574" y="5644"/>
                    <a:pt x="11597" y="6799"/>
                    <a:pt x="9799" y="8252"/>
                  </a:cubicBezTo>
                  <a:cubicBezTo>
                    <a:pt x="8430" y="9359"/>
                    <a:pt x="7251" y="10621"/>
                    <a:pt x="6251" y="12073"/>
                  </a:cubicBezTo>
                  <a:cubicBezTo>
                    <a:pt x="5073" y="13764"/>
                    <a:pt x="4251" y="15622"/>
                    <a:pt x="3620" y="17574"/>
                  </a:cubicBezTo>
                  <a:cubicBezTo>
                    <a:pt x="3013" y="19479"/>
                    <a:pt x="2572" y="21432"/>
                    <a:pt x="2275" y="23408"/>
                  </a:cubicBezTo>
                  <a:cubicBezTo>
                    <a:pt x="1977" y="25420"/>
                    <a:pt x="1703" y="27444"/>
                    <a:pt x="1453" y="29457"/>
                  </a:cubicBezTo>
                  <a:cubicBezTo>
                    <a:pt x="1310" y="30528"/>
                    <a:pt x="1227" y="31588"/>
                    <a:pt x="1108" y="32659"/>
                  </a:cubicBezTo>
                  <a:cubicBezTo>
                    <a:pt x="1001" y="33683"/>
                    <a:pt x="905" y="34707"/>
                    <a:pt x="763" y="35719"/>
                  </a:cubicBezTo>
                  <a:cubicBezTo>
                    <a:pt x="620" y="36743"/>
                    <a:pt x="405" y="37755"/>
                    <a:pt x="84" y="38732"/>
                  </a:cubicBezTo>
                  <a:cubicBezTo>
                    <a:pt x="36" y="38898"/>
                    <a:pt x="1" y="39065"/>
                    <a:pt x="12" y="39232"/>
                  </a:cubicBezTo>
                  <a:cubicBezTo>
                    <a:pt x="12" y="39303"/>
                    <a:pt x="120" y="39398"/>
                    <a:pt x="203" y="39434"/>
                  </a:cubicBezTo>
                  <a:cubicBezTo>
                    <a:pt x="214" y="39438"/>
                    <a:pt x="226" y="39440"/>
                    <a:pt x="240" y="39440"/>
                  </a:cubicBezTo>
                  <a:cubicBezTo>
                    <a:pt x="303" y="39440"/>
                    <a:pt x="388" y="39399"/>
                    <a:pt x="417" y="39351"/>
                  </a:cubicBezTo>
                  <a:cubicBezTo>
                    <a:pt x="501" y="39208"/>
                    <a:pt x="572" y="39053"/>
                    <a:pt x="620" y="38898"/>
                  </a:cubicBezTo>
                  <a:cubicBezTo>
                    <a:pt x="751" y="38446"/>
                    <a:pt x="858" y="38005"/>
                    <a:pt x="977" y="37553"/>
                  </a:cubicBezTo>
                  <a:cubicBezTo>
                    <a:pt x="1025" y="37386"/>
                    <a:pt x="1072" y="37243"/>
                    <a:pt x="1215" y="37124"/>
                  </a:cubicBezTo>
                  <a:cubicBezTo>
                    <a:pt x="1775" y="36648"/>
                    <a:pt x="2334" y="36172"/>
                    <a:pt x="2965" y="35791"/>
                  </a:cubicBezTo>
                  <a:cubicBezTo>
                    <a:pt x="3846" y="35255"/>
                    <a:pt x="4751" y="34755"/>
                    <a:pt x="5620" y="34195"/>
                  </a:cubicBezTo>
                  <a:cubicBezTo>
                    <a:pt x="8799" y="32183"/>
                    <a:pt x="11847" y="29969"/>
                    <a:pt x="14800" y="27635"/>
                  </a:cubicBezTo>
                  <a:cubicBezTo>
                    <a:pt x="16360" y="26397"/>
                    <a:pt x="17789" y="25039"/>
                    <a:pt x="18991" y="23444"/>
                  </a:cubicBezTo>
                  <a:cubicBezTo>
                    <a:pt x="20158" y="21896"/>
                    <a:pt x="21206" y="20277"/>
                    <a:pt x="21980" y="18491"/>
                  </a:cubicBezTo>
                  <a:cubicBezTo>
                    <a:pt x="22944" y="16241"/>
                    <a:pt x="23480" y="13895"/>
                    <a:pt x="23718" y="11478"/>
                  </a:cubicBezTo>
                  <a:cubicBezTo>
                    <a:pt x="23873" y="9930"/>
                    <a:pt x="23944" y="8371"/>
                    <a:pt x="24027" y="6823"/>
                  </a:cubicBezTo>
                  <a:cubicBezTo>
                    <a:pt x="24087" y="5811"/>
                    <a:pt x="24182" y="4811"/>
                    <a:pt x="24373" y="3822"/>
                  </a:cubicBezTo>
                  <a:cubicBezTo>
                    <a:pt x="24599" y="2572"/>
                    <a:pt x="24956" y="1370"/>
                    <a:pt x="25659" y="286"/>
                  </a:cubicBezTo>
                  <a:cubicBezTo>
                    <a:pt x="25694" y="239"/>
                    <a:pt x="25706" y="179"/>
                    <a:pt x="25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6221900" y="3230875"/>
              <a:ext cx="653975" cy="1068350"/>
            </a:xfrm>
            <a:custGeom>
              <a:avLst/>
              <a:gdLst/>
              <a:ahLst/>
              <a:cxnLst/>
              <a:rect l="l" t="t" r="r" b="b"/>
              <a:pathLst>
                <a:path w="26159" h="42734" extrusionOk="0">
                  <a:moveTo>
                    <a:pt x="26087" y="1"/>
                  </a:moveTo>
                  <a:cubicBezTo>
                    <a:pt x="26016" y="72"/>
                    <a:pt x="25944" y="144"/>
                    <a:pt x="25885" y="227"/>
                  </a:cubicBezTo>
                  <a:cubicBezTo>
                    <a:pt x="24587" y="1823"/>
                    <a:pt x="23289" y="3430"/>
                    <a:pt x="21991" y="5025"/>
                  </a:cubicBezTo>
                  <a:cubicBezTo>
                    <a:pt x="21836" y="5204"/>
                    <a:pt x="21694" y="5382"/>
                    <a:pt x="21563" y="5573"/>
                  </a:cubicBezTo>
                  <a:cubicBezTo>
                    <a:pt x="19193" y="8823"/>
                    <a:pt x="16681" y="11955"/>
                    <a:pt x="14074" y="15027"/>
                  </a:cubicBezTo>
                  <a:cubicBezTo>
                    <a:pt x="12859" y="16455"/>
                    <a:pt x="11680" y="17908"/>
                    <a:pt x="10537" y="19384"/>
                  </a:cubicBezTo>
                  <a:cubicBezTo>
                    <a:pt x="8573" y="21908"/>
                    <a:pt x="6763" y="24552"/>
                    <a:pt x="5251" y="27373"/>
                  </a:cubicBezTo>
                  <a:cubicBezTo>
                    <a:pt x="3322" y="30969"/>
                    <a:pt x="1739" y="34696"/>
                    <a:pt x="631" y="38613"/>
                  </a:cubicBezTo>
                  <a:cubicBezTo>
                    <a:pt x="381" y="39506"/>
                    <a:pt x="155" y="40411"/>
                    <a:pt x="48" y="41327"/>
                  </a:cubicBezTo>
                  <a:cubicBezTo>
                    <a:pt x="0" y="41685"/>
                    <a:pt x="12" y="42042"/>
                    <a:pt x="36" y="42399"/>
                  </a:cubicBezTo>
                  <a:cubicBezTo>
                    <a:pt x="47" y="42604"/>
                    <a:pt x="223" y="42733"/>
                    <a:pt x="394" y="42733"/>
                  </a:cubicBezTo>
                  <a:cubicBezTo>
                    <a:pt x="402" y="42733"/>
                    <a:pt x="410" y="42733"/>
                    <a:pt x="417" y="42732"/>
                  </a:cubicBezTo>
                  <a:cubicBezTo>
                    <a:pt x="608" y="42720"/>
                    <a:pt x="750" y="42578"/>
                    <a:pt x="786" y="42363"/>
                  </a:cubicBezTo>
                  <a:cubicBezTo>
                    <a:pt x="798" y="42280"/>
                    <a:pt x="786" y="42197"/>
                    <a:pt x="786" y="42113"/>
                  </a:cubicBezTo>
                  <a:cubicBezTo>
                    <a:pt x="810" y="41816"/>
                    <a:pt x="810" y="41518"/>
                    <a:pt x="858" y="41232"/>
                  </a:cubicBezTo>
                  <a:cubicBezTo>
                    <a:pt x="1000" y="40530"/>
                    <a:pt x="1120" y="39827"/>
                    <a:pt x="1310" y="39137"/>
                  </a:cubicBezTo>
                  <a:cubicBezTo>
                    <a:pt x="2965" y="33231"/>
                    <a:pt x="5549" y="27766"/>
                    <a:pt x="9049" y="22718"/>
                  </a:cubicBezTo>
                  <a:cubicBezTo>
                    <a:pt x="10883" y="20099"/>
                    <a:pt x="12883" y="17598"/>
                    <a:pt x="14967" y="15181"/>
                  </a:cubicBezTo>
                  <a:cubicBezTo>
                    <a:pt x="18396" y="11193"/>
                    <a:pt x="21574" y="7049"/>
                    <a:pt x="24444" y="2644"/>
                  </a:cubicBezTo>
                  <a:cubicBezTo>
                    <a:pt x="25003" y="1787"/>
                    <a:pt x="25587" y="930"/>
                    <a:pt x="26158" y="84"/>
                  </a:cubicBezTo>
                  <a:cubicBezTo>
                    <a:pt x="26135" y="48"/>
                    <a:pt x="26111" y="25"/>
                    <a:pt x="26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37"/>
          <p:cNvSpPr txBox="1">
            <a:spLocks noGrp="1"/>
          </p:cNvSpPr>
          <p:nvPr>
            <p:ph type="title"/>
          </p:nvPr>
        </p:nvSpPr>
        <p:spPr>
          <a:xfrm>
            <a:off x="1324068" y="453175"/>
            <a:ext cx="7062056" cy="849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JADWAL</a:t>
            </a:r>
            <a:endParaRPr lang="en-ID" dirty="0"/>
          </a:p>
        </p:txBody>
      </p:sp>
      <p:sp>
        <p:nvSpPr>
          <p:cNvPr id="824" name="Google Shape;824;p37"/>
          <p:cNvSpPr/>
          <p:nvPr/>
        </p:nvSpPr>
        <p:spPr>
          <a:xfrm rot="-2211231">
            <a:off x="6795673" y="5087645"/>
            <a:ext cx="84" cy="2699"/>
          </a:xfrm>
          <a:custGeom>
            <a:avLst/>
            <a:gdLst/>
            <a:ahLst/>
            <a:cxnLst/>
            <a:rect l="l" t="t" r="r" b="b"/>
            <a:pathLst>
              <a:path w="1" h="32" extrusionOk="0">
                <a:moveTo>
                  <a:pt x="1" y="1"/>
                </a:moveTo>
                <a:lnTo>
                  <a:pt x="1" y="31"/>
                </a:lnTo>
                <a:close/>
              </a:path>
            </a:pathLst>
          </a:custGeom>
          <a:solidFill>
            <a:srgbClr val="C23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7"/>
          <p:cNvSpPr/>
          <p:nvPr/>
        </p:nvSpPr>
        <p:spPr>
          <a:xfrm rot="-2211231">
            <a:off x="6796457" y="5089998"/>
            <a:ext cx="84" cy="8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23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7"/>
          <p:cNvSpPr/>
          <p:nvPr/>
        </p:nvSpPr>
        <p:spPr>
          <a:xfrm rot="-2211231">
            <a:off x="6776515" y="5050459"/>
            <a:ext cx="84" cy="8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3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 rot="-2211231">
            <a:off x="7113251" y="5204859"/>
            <a:ext cx="84" cy="8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E58F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37"/>
          <p:cNvGrpSpPr/>
          <p:nvPr/>
        </p:nvGrpSpPr>
        <p:grpSpPr>
          <a:xfrm>
            <a:off x="199775" y="1450425"/>
            <a:ext cx="277450" cy="601400"/>
            <a:chOff x="8678100" y="3072400"/>
            <a:chExt cx="277450" cy="601400"/>
          </a:xfrm>
        </p:grpSpPr>
        <p:sp>
          <p:nvSpPr>
            <p:cNvPr id="863" name="Google Shape;863;p37"/>
            <p:cNvSpPr/>
            <p:nvPr/>
          </p:nvSpPr>
          <p:spPr>
            <a:xfrm>
              <a:off x="8815925" y="343137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8678100" y="3598950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8838400" y="3072400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7"/>
          <p:cNvGrpSpPr/>
          <p:nvPr/>
        </p:nvGrpSpPr>
        <p:grpSpPr>
          <a:xfrm>
            <a:off x="4771388" y="4656850"/>
            <a:ext cx="467750" cy="280850"/>
            <a:chOff x="2170238" y="239775"/>
            <a:chExt cx="467750" cy="280850"/>
          </a:xfrm>
        </p:grpSpPr>
        <p:sp>
          <p:nvSpPr>
            <p:cNvPr id="867" name="Google Shape;867;p37"/>
            <p:cNvSpPr/>
            <p:nvPr/>
          </p:nvSpPr>
          <p:spPr>
            <a:xfrm rot="10800000" flipH="1">
              <a:off x="2333188" y="404050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 rot="10800000" flipH="1">
              <a:off x="2170238" y="286225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 rot="10800000" flipH="1">
              <a:off x="2543313" y="239775"/>
              <a:ext cx="94675" cy="83125"/>
            </a:xfrm>
            <a:custGeom>
              <a:avLst/>
              <a:gdLst/>
              <a:ahLst/>
              <a:cxnLst/>
              <a:rect l="l" t="t" r="r" b="b"/>
              <a:pathLst>
                <a:path w="3787" h="3325" extrusionOk="0">
                  <a:moveTo>
                    <a:pt x="1826" y="0"/>
                  </a:moveTo>
                  <a:cubicBezTo>
                    <a:pt x="1295" y="0"/>
                    <a:pt x="766" y="221"/>
                    <a:pt x="477" y="621"/>
                  </a:cubicBezTo>
                  <a:cubicBezTo>
                    <a:pt x="0" y="1288"/>
                    <a:pt x="239" y="2597"/>
                    <a:pt x="917" y="3062"/>
                  </a:cubicBezTo>
                  <a:cubicBezTo>
                    <a:pt x="1175" y="3241"/>
                    <a:pt x="1478" y="3325"/>
                    <a:pt x="1786" y="3325"/>
                  </a:cubicBezTo>
                  <a:cubicBezTo>
                    <a:pt x="2358" y="3325"/>
                    <a:pt x="2946" y="3033"/>
                    <a:pt x="3287" y="2514"/>
                  </a:cubicBezTo>
                  <a:cubicBezTo>
                    <a:pt x="3787" y="1740"/>
                    <a:pt x="3560" y="776"/>
                    <a:pt x="2739" y="252"/>
                  </a:cubicBezTo>
                  <a:cubicBezTo>
                    <a:pt x="2469" y="81"/>
                    <a:pt x="2147" y="0"/>
                    <a:pt x="1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37"/>
          <p:cNvSpPr/>
          <p:nvPr/>
        </p:nvSpPr>
        <p:spPr>
          <a:xfrm rot="10800000" flipH="1">
            <a:off x="8885938" y="2202375"/>
            <a:ext cx="139625" cy="116575"/>
          </a:xfrm>
          <a:custGeom>
            <a:avLst/>
            <a:gdLst/>
            <a:ahLst/>
            <a:cxnLst/>
            <a:rect l="l" t="t" r="r" b="b"/>
            <a:pathLst>
              <a:path w="5585" h="4663" extrusionOk="0">
                <a:moveTo>
                  <a:pt x="2718" y="1"/>
                </a:moveTo>
                <a:cubicBezTo>
                  <a:pt x="1979" y="1"/>
                  <a:pt x="1235" y="367"/>
                  <a:pt x="703" y="1176"/>
                </a:cubicBezTo>
                <a:cubicBezTo>
                  <a:pt x="0" y="2259"/>
                  <a:pt x="357" y="3545"/>
                  <a:pt x="1489" y="4284"/>
                </a:cubicBezTo>
                <a:cubicBezTo>
                  <a:pt x="1892" y="4540"/>
                  <a:pt x="2335" y="4663"/>
                  <a:pt x="2772" y="4663"/>
                </a:cubicBezTo>
                <a:cubicBezTo>
                  <a:pt x="3576" y="4663"/>
                  <a:pt x="4361" y="4249"/>
                  <a:pt x="4846" y="3486"/>
                </a:cubicBezTo>
                <a:cubicBezTo>
                  <a:pt x="5584" y="2426"/>
                  <a:pt x="4858" y="902"/>
                  <a:pt x="3977" y="366"/>
                </a:cubicBezTo>
                <a:cubicBezTo>
                  <a:pt x="3588" y="128"/>
                  <a:pt x="3154" y="1"/>
                  <a:pt x="27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 rot="10800000" flipH="1">
            <a:off x="8586213" y="2387625"/>
            <a:ext cx="85150" cy="74850"/>
          </a:xfrm>
          <a:custGeom>
            <a:avLst/>
            <a:gdLst/>
            <a:ahLst/>
            <a:cxnLst/>
            <a:rect l="l" t="t" r="r" b="b"/>
            <a:pathLst>
              <a:path w="3406" h="2994" extrusionOk="0">
                <a:moveTo>
                  <a:pt x="1641" y="1"/>
                </a:moveTo>
                <a:cubicBezTo>
                  <a:pt x="1159" y="1"/>
                  <a:pt x="682" y="200"/>
                  <a:pt x="429" y="557"/>
                </a:cubicBezTo>
                <a:cubicBezTo>
                  <a:pt x="1" y="1164"/>
                  <a:pt x="215" y="2343"/>
                  <a:pt x="822" y="2760"/>
                </a:cubicBezTo>
                <a:cubicBezTo>
                  <a:pt x="1055" y="2918"/>
                  <a:pt x="1329" y="2993"/>
                  <a:pt x="1606" y="2993"/>
                </a:cubicBezTo>
                <a:cubicBezTo>
                  <a:pt x="2122" y="2993"/>
                  <a:pt x="2651" y="2732"/>
                  <a:pt x="2953" y="2260"/>
                </a:cubicBezTo>
                <a:cubicBezTo>
                  <a:pt x="3406" y="1569"/>
                  <a:pt x="3203" y="700"/>
                  <a:pt x="2465" y="224"/>
                </a:cubicBezTo>
                <a:cubicBezTo>
                  <a:pt x="2220" y="72"/>
                  <a:pt x="1929" y="1"/>
                  <a:pt x="16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 rot="10800000" flipH="1">
            <a:off x="8791263" y="1885700"/>
            <a:ext cx="94675" cy="83125"/>
          </a:xfrm>
          <a:custGeom>
            <a:avLst/>
            <a:gdLst/>
            <a:ahLst/>
            <a:cxnLst/>
            <a:rect l="l" t="t" r="r" b="b"/>
            <a:pathLst>
              <a:path w="3787" h="3325" extrusionOk="0">
                <a:moveTo>
                  <a:pt x="1826" y="0"/>
                </a:moveTo>
                <a:cubicBezTo>
                  <a:pt x="1295" y="0"/>
                  <a:pt x="766" y="221"/>
                  <a:pt x="477" y="621"/>
                </a:cubicBezTo>
                <a:cubicBezTo>
                  <a:pt x="0" y="1288"/>
                  <a:pt x="239" y="2597"/>
                  <a:pt x="917" y="3062"/>
                </a:cubicBezTo>
                <a:cubicBezTo>
                  <a:pt x="1175" y="3241"/>
                  <a:pt x="1478" y="3325"/>
                  <a:pt x="1786" y="3325"/>
                </a:cubicBezTo>
                <a:cubicBezTo>
                  <a:pt x="2358" y="3325"/>
                  <a:pt x="2946" y="3033"/>
                  <a:pt x="3287" y="2514"/>
                </a:cubicBezTo>
                <a:cubicBezTo>
                  <a:pt x="3787" y="1740"/>
                  <a:pt x="3560" y="776"/>
                  <a:pt x="2739" y="252"/>
                </a:cubicBezTo>
                <a:cubicBezTo>
                  <a:pt x="2469" y="81"/>
                  <a:pt x="2147" y="0"/>
                  <a:pt x="18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 rot="-1811888">
            <a:off x="7582880" y="392666"/>
            <a:ext cx="954886" cy="449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C04E3C-45BE-FDCE-F43E-57035543D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73" y="1395378"/>
            <a:ext cx="7050780" cy="3558441"/>
          </a:xfrm>
          <a:prstGeom prst="rect">
            <a:avLst/>
          </a:prstGeom>
        </p:spPr>
      </p:pic>
      <p:grpSp>
        <p:nvGrpSpPr>
          <p:cNvPr id="8" name="Google Shape;828;p37">
            <a:extLst>
              <a:ext uri="{FF2B5EF4-FFF2-40B4-BE49-F238E27FC236}">
                <a16:creationId xmlns:a16="http://schemas.microsoft.com/office/drawing/2014/main" id="{087C6A58-37EC-FE08-FE29-DE4DBCEDA42D}"/>
              </a:ext>
            </a:extLst>
          </p:cNvPr>
          <p:cNvGrpSpPr/>
          <p:nvPr/>
        </p:nvGrpSpPr>
        <p:grpSpPr>
          <a:xfrm>
            <a:off x="19226" y="2076518"/>
            <a:ext cx="1555432" cy="3015226"/>
            <a:chOff x="1813650" y="483600"/>
            <a:chExt cx="1163675" cy="2244900"/>
          </a:xfrm>
        </p:grpSpPr>
        <p:sp>
          <p:nvSpPr>
            <p:cNvPr id="9" name="Google Shape;829;p37">
              <a:extLst>
                <a:ext uri="{FF2B5EF4-FFF2-40B4-BE49-F238E27FC236}">
                  <a16:creationId xmlns:a16="http://schemas.microsoft.com/office/drawing/2014/main" id="{B6410B73-F649-BC81-DE57-C2424CA27A3A}"/>
                </a:ext>
              </a:extLst>
            </p:cNvPr>
            <p:cNvSpPr/>
            <p:nvPr/>
          </p:nvSpPr>
          <p:spPr>
            <a:xfrm>
              <a:off x="1899025" y="483600"/>
              <a:ext cx="918175" cy="700975"/>
            </a:xfrm>
            <a:custGeom>
              <a:avLst/>
              <a:gdLst/>
              <a:ahLst/>
              <a:cxnLst/>
              <a:rect l="l" t="t" r="r" b="b"/>
              <a:pathLst>
                <a:path w="36727" h="28039" extrusionOk="0">
                  <a:moveTo>
                    <a:pt x="18615" y="0"/>
                  </a:moveTo>
                  <a:cubicBezTo>
                    <a:pt x="17249" y="0"/>
                    <a:pt x="15804" y="687"/>
                    <a:pt x="15245" y="1889"/>
                  </a:cubicBezTo>
                  <a:cubicBezTo>
                    <a:pt x="14861" y="1111"/>
                    <a:pt x="13987" y="761"/>
                    <a:pt x="13018" y="761"/>
                  </a:cubicBezTo>
                  <a:cubicBezTo>
                    <a:pt x="11041" y="761"/>
                    <a:pt x="8669" y="2219"/>
                    <a:pt x="9274" y="4458"/>
                  </a:cubicBezTo>
                  <a:cubicBezTo>
                    <a:pt x="9012" y="4268"/>
                    <a:pt x="8677" y="4180"/>
                    <a:pt x="8311" y="4180"/>
                  </a:cubicBezTo>
                  <a:cubicBezTo>
                    <a:pt x="6483" y="4180"/>
                    <a:pt x="3860" y="6366"/>
                    <a:pt x="5471" y="9061"/>
                  </a:cubicBezTo>
                  <a:cubicBezTo>
                    <a:pt x="5446" y="9060"/>
                    <a:pt x="5420" y="9060"/>
                    <a:pt x="5394" y="9060"/>
                  </a:cubicBezTo>
                  <a:cubicBezTo>
                    <a:pt x="3525" y="9060"/>
                    <a:pt x="739" y="11437"/>
                    <a:pt x="3503" y="14398"/>
                  </a:cubicBezTo>
                  <a:cubicBezTo>
                    <a:pt x="1201" y="14665"/>
                    <a:pt x="1" y="17534"/>
                    <a:pt x="3203" y="19602"/>
                  </a:cubicBezTo>
                  <a:cubicBezTo>
                    <a:pt x="1769" y="21337"/>
                    <a:pt x="4137" y="23838"/>
                    <a:pt x="6138" y="24039"/>
                  </a:cubicBezTo>
                  <a:cubicBezTo>
                    <a:pt x="6906" y="26957"/>
                    <a:pt x="10779" y="28039"/>
                    <a:pt x="15268" y="28039"/>
                  </a:cubicBezTo>
                  <a:cubicBezTo>
                    <a:pt x="22477" y="28039"/>
                    <a:pt x="31274" y="25250"/>
                    <a:pt x="31356" y="22804"/>
                  </a:cubicBezTo>
                  <a:cubicBezTo>
                    <a:pt x="31481" y="22814"/>
                    <a:pt x="31604" y="22819"/>
                    <a:pt x="31724" y="22819"/>
                  </a:cubicBezTo>
                  <a:cubicBezTo>
                    <a:pt x="34833" y="22819"/>
                    <a:pt x="36563" y="19599"/>
                    <a:pt x="34058" y="17801"/>
                  </a:cubicBezTo>
                  <a:cubicBezTo>
                    <a:pt x="36727" y="17234"/>
                    <a:pt x="36226" y="13197"/>
                    <a:pt x="33224" y="12497"/>
                  </a:cubicBezTo>
                  <a:cubicBezTo>
                    <a:pt x="35526" y="9595"/>
                    <a:pt x="33158" y="7093"/>
                    <a:pt x="30522" y="7093"/>
                  </a:cubicBezTo>
                  <a:cubicBezTo>
                    <a:pt x="31504" y="4715"/>
                    <a:pt x="29763" y="3139"/>
                    <a:pt x="27952" y="3139"/>
                  </a:cubicBezTo>
                  <a:cubicBezTo>
                    <a:pt x="27425" y="3139"/>
                    <a:pt x="26893" y="3272"/>
                    <a:pt x="26419" y="3557"/>
                  </a:cubicBezTo>
                  <a:cubicBezTo>
                    <a:pt x="26419" y="2052"/>
                    <a:pt x="25099" y="1166"/>
                    <a:pt x="23708" y="1166"/>
                  </a:cubicBezTo>
                  <a:cubicBezTo>
                    <a:pt x="22911" y="1166"/>
                    <a:pt x="22090" y="1457"/>
                    <a:pt x="21483" y="2090"/>
                  </a:cubicBezTo>
                  <a:cubicBezTo>
                    <a:pt x="21187" y="645"/>
                    <a:pt x="19938" y="0"/>
                    <a:pt x="18615" y="0"/>
                  </a:cubicBezTo>
                  <a:close/>
                </a:path>
              </a:pathLst>
            </a:custGeom>
            <a:solidFill>
              <a:srgbClr val="2E0F02"/>
            </a:solidFill>
            <a:ln w="10850" cap="flat" cmpd="sng">
              <a:solidFill>
                <a:srgbClr val="2E0F0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0;p37">
              <a:extLst>
                <a:ext uri="{FF2B5EF4-FFF2-40B4-BE49-F238E27FC236}">
                  <a16:creationId xmlns:a16="http://schemas.microsoft.com/office/drawing/2014/main" id="{46443606-6C43-190A-6DEF-78073BEE13BF}"/>
                </a:ext>
              </a:extLst>
            </p:cNvPr>
            <p:cNvSpPr/>
            <p:nvPr/>
          </p:nvSpPr>
          <p:spPr>
            <a:xfrm>
              <a:off x="2391050" y="2246825"/>
              <a:ext cx="214575" cy="474475"/>
            </a:xfrm>
            <a:custGeom>
              <a:avLst/>
              <a:gdLst/>
              <a:ahLst/>
              <a:cxnLst/>
              <a:rect l="l" t="t" r="r" b="b"/>
              <a:pathLst>
                <a:path w="8583" h="18979" extrusionOk="0">
                  <a:moveTo>
                    <a:pt x="2507" y="0"/>
                  </a:moveTo>
                  <a:cubicBezTo>
                    <a:pt x="1261" y="0"/>
                    <a:pt x="48" y="208"/>
                    <a:pt x="0" y="1010"/>
                  </a:cubicBezTo>
                  <a:cubicBezTo>
                    <a:pt x="601" y="5614"/>
                    <a:pt x="1768" y="13152"/>
                    <a:pt x="2035" y="14920"/>
                  </a:cubicBezTo>
                  <a:cubicBezTo>
                    <a:pt x="2302" y="16655"/>
                    <a:pt x="2469" y="16988"/>
                    <a:pt x="2636" y="17122"/>
                  </a:cubicBezTo>
                  <a:cubicBezTo>
                    <a:pt x="3069" y="17555"/>
                    <a:pt x="4704" y="18056"/>
                    <a:pt x="6372" y="18723"/>
                  </a:cubicBezTo>
                  <a:cubicBezTo>
                    <a:pt x="6829" y="18900"/>
                    <a:pt x="7221" y="18978"/>
                    <a:pt x="7531" y="18978"/>
                  </a:cubicBezTo>
                  <a:cubicBezTo>
                    <a:pt x="8329" y="18978"/>
                    <a:pt x="8583" y="18462"/>
                    <a:pt x="8006" y="17789"/>
                  </a:cubicBezTo>
                  <a:cubicBezTo>
                    <a:pt x="7205" y="16822"/>
                    <a:pt x="5404" y="16254"/>
                    <a:pt x="5171" y="14487"/>
                  </a:cubicBezTo>
                  <a:cubicBezTo>
                    <a:pt x="4971" y="12719"/>
                    <a:pt x="5871" y="4946"/>
                    <a:pt x="5237" y="243"/>
                  </a:cubicBezTo>
                  <a:cubicBezTo>
                    <a:pt x="5237" y="243"/>
                    <a:pt x="3852" y="0"/>
                    <a:pt x="2507" y="0"/>
                  </a:cubicBezTo>
                  <a:close/>
                </a:path>
              </a:pathLst>
            </a:custGeom>
            <a:solidFill>
              <a:srgbClr val="854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1;p37">
              <a:extLst>
                <a:ext uri="{FF2B5EF4-FFF2-40B4-BE49-F238E27FC236}">
                  <a16:creationId xmlns:a16="http://schemas.microsoft.com/office/drawing/2014/main" id="{2E7F8EF4-72AC-E750-4AD4-E036673A593D}"/>
                </a:ext>
              </a:extLst>
            </p:cNvPr>
            <p:cNvSpPr/>
            <p:nvPr/>
          </p:nvSpPr>
          <p:spPr>
            <a:xfrm>
              <a:off x="2391050" y="2246825"/>
              <a:ext cx="137625" cy="202900"/>
            </a:xfrm>
            <a:custGeom>
              <a:avLst/>
              <a:gdLst/>
              <a:ahLst/>
              <a:cxnLst/>
              <a:rect l="l" t="t" r="r" b="b"/>
              <a:pathLst>
                <a:path w="5505" h="8116" extrusionOk="0">
                  <a:moveTo>
                    <a:pt x="2507" y="0"/>
                  </a:moveTo>
                  <a:cubicBezTo>
                    <a:pt x="1261" y="0"/>
                    <a:pt x="48" y="208"/>
                    <a:pt x="0" y="1010"/>
                  </a:cubicBezTo>
                  <a:cubicBezTo>
                    <a:pt x="267" y="3045"/>
                    <a:pt x="634" y="5680"/>
                    <a:pt x="1001" y="8115"/>
                  </a:cubicBezTo>
                  <a:cubicBezTo>
                    <a:pt x="1902" y="8082"/>
                    <a:pt x="3936" y="7848"/>
                    <a:pt x="5404" y="7615"/>
                  </a:cubicBezTo>
                  <a:cubicBezTo>
                    <a:pt x="5504" y="5080"/>
                    <a:pt x="5504" y="2378"/>
                    <a:pt x="5237" y="243"/>
                  </a:cubicBezTo>
                  <a:cubicBezTo>
                    <a:pt x="5237" y="243"/>
                    <a:pt x="3852" y="0"/>
                    <a:pt x="2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2;p37">
              <a:extLst>
                <a:ext uri="{FF2B5EF4-FFF2-40B4-BE49-F238E27FC236}">
                  <a16:creationId xmlns:a16="http://schemas.microsoft.com/office/drawing/2014/main" id="{0D29541E-A1A4-12BB-8C20-263A744FC8C4}"/>
                </a:ext>
              </a:extLst>
            </p:cNvPr>
            <p:cNvSpPr/>
            <p:nvPr/>
          </p:nvSpPr>
          <p:spPr>
            <a:xfrm>
              <a:off x="2444425" y="2615650"/>
              <a:ext cx="160375" cy="105650"/>
            </a:xfrm>
            <a:custGeom>
              <a:avLst/>
              <a:gdLst/>
              <a:ahLst/>
              <a:cxnLst/>
              <a:rect l="l" t="t" r="r" b="b"/>
              <a:pathLst>
                <a:path w="6415" h="4226" extrusionOk="0">
                  <a:moveTo>
                    <a:pt x="3102" y="0"/>
                  </a:moveTo>
                  <a:cubicBezTo>
                    <a:pt x="2435" y="0"/>
                    <a:pt x="1835" y="567"/>
                    <a:pt x="1435" y="834"/>
                  </a:cubicBezTo>
                  <a:cubicBezTo>
                    <a:pt x="1324" y="908"/>
                    <a:pt x="1189" y="934"/>
                    <a:pt x="1046" y="934"/>
                  </a:cubicBezTo>
                  <a:cubicBezTo>
                    <a:pt x="739" y="934"/>
                    <a:pt x="390" y="817"/>
                    <a:pt x="142" y="817"/>
                  </a:cubicBezTo>
                  <a:cubicBezTo>
                    <a:pt x="90" y="817"/>
                    <a:pt x="42" y="822"/>
                    <a:pt x="0" y="834"/>
                  </a:cubicBezTo>
                  <a:cubicBezTo>
                    <a:pt x="200" y="2002"/>
                    <a:pt x="334" y="2235"/>
                    <a:pt x="501" y="2369"/>
                  </a:cubicBezTo>
                  <a:cubicBezTo>
                    <a:pt x="934" y="2802"/>
                    <a:pt x="2569" y="3303"/>
                    <a:pt x="4203" y="3970"/>
                  </a:cubicBezTo>
                  <a:cubicBezTo>
                    <a:pt x="4670" y="4147"/>
                    <a:pt x="5066" y="4225"/>
                    <a:pt x="5377" y="4225"/>
                  </a:cubicBezTo>
                  <a:cubicBezTo>
                    <a:pt x="6178" y="4225"/>
                    <a:pt x="6414" y="3709"/>
                    <a:pt x="5838" y="3036"/>
                  </a:cubicBezTo>
                  <a:cubicBezTo>
                    <a:pt x="5471" y="2569"/>
                    <a:pt x="4870" y="2202"/>
                    <a:pt x="4303" y="1735"/>
                  </a:cubicBezTo>
                  <a:cubicBezTo>
                    <a:pt x="3986" y="1950"/>
                    <a:pt x="3654" y="2030"/>
                    <a:pt x="3345" y="2030"/>
                  </a:cubicBezTo>
                  <a:cubicBezTo>
                    <a:pt x="2646" y="2030"/>
                    <a:pt x="2068" y="1620"/>
                    <a:pt x="2068" y="1435"/>
                  </a:cubicBezTo>
                  <a:cubicBezTo>
                    <a:pt x="2068" y="1135"/>
                    <a:pt x="2735" y="734"/>
                    <a:pt x="3403" y="734"/>
                  </a:cubicBezTo>
                  <a:cubicBezTo>
                    <a:pt x="3269" y="534"/>
                    <a:pt x="3169" y="267"/>
                    <a:pt x="3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3;p37">
              <a:extLst>
                <a:ext uri="{FF2B5EF4-FFF2-40B4-BE49-F238E27FC236}">
                  <a16:creationId xmlns:a16="http://schemas.microsoft.com/office/drawing/2014/main" id="{09B748C0-71F8-3DB0-1368-C2FD7FB4E9BB}"/>
                </a:ext>
              </a:extLst>
            </p:cNvPr>
            <p:cNvSpPr/>
            <p:nvPr/>
          </p:nvSpPr>
          <p:spPr>
            <a:xfrm>
              <a:off x="2200225" y="2251000"/>
              <a:ext cx="167500" cy="477500"/>
            </a:xfrm>
            <a:custGeom>
              <a:avLst/>
              <a:gdLst/>
              <a:ahLst/>
              <a:cxnLst/>
              <a:rect l="l" t="t" r="r" b="b"/>
              <a:pathLst>
                <a:path w="6700" h="19100" extrusionOk="0">
                  <a:moveTo>
                    <a:pt x="4219" y="0"/>
                  </a:moveTo>
                  <a:cubicBezTo>
                    <a:pt x="2779" y="0"/>
                    <a:pt x="1195" y="343"/>
                    <a:pt x="1195" y="343"/>
                  </a:cubicBezTo>
                  <a:cubicBezTo>
                    <a:pt x="1329" y="5080"/>
                    <a:pt x="2863" y="12585"/>
                    <a:pt x="2863" y="14353"/>
                  </a:cubicBezTo>
                  <a:cubicBezTo>
                    <a:pt x="2863" y="16121"/>
                    <a:pt x="1129" y="16921"/>
                    <a:pt x="462" y="17955"/>
                  </a:cubicBezTo>
                  <a:cubicBezTo>
                    <a:pt x="1" y="18636"/>
                    <a:pt x="218" y="19100"/>
                    <a:pt x="868" y="19100"/>
                  </a:cubicBezTo>
                  <a:cubicBezTo>
                    <a:pt x="1206" y="19100"/>
                    <a:pt x="1660" y="18975"/>
                    <a:pt x="2196" y="18689"/>
                  </a:cubicBezTo>
                  <a:cubicBezTo>
                    <a:pt x="3764" y="17855"/>
                    <a:pt x="5298" y="17155"/>
                    <a:pt x="5699" y="16688"/>
                  </a:cubicBezTo>
                  <a:cubicBezTo>
                    <a:pt x="5832" y="16488"/>
                    <a:pt x="5999" y="16154"/>
                    <a:pt x="6032" y="14386"/>
                  </a:cubicBezTo>
                  <a:cubicBezTo>
                    <a:pt x="6099" y="12618"/>
                    <a:pt x="6699" y="5547"/>
                    <a:pt x="6499" y="910"/>
                  </a:cubicBezTo>
                  <a:cubicBezTo>
                    <a:pt x="6340" y="201"/>
                    <a:pt x="5322" y="0"/>
                    <a:pt x="4219" y="0"/>
                  </a:cubicBezTo>
                  <a:close/>
                </a:path>
              </a:pathLst>
            </a:custGeom>
            <a:solidFill>
              <a:srgbClr val="854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4;p37">
              <a:extLst>
                <a:ext uri="{FF2B5EF4-FFF2-40B4-BE49-F238E27FC236}">
                  <a16:creationId xmlns:a16="http://schemas.microsoft.com/office/drawing/2014/main" id="{8AB6E64F-7E7C-77F9-7E47-03448CA12329}"/>
                </a:ext>
              </a:extLst>
            </p:cNvPr>
            <p:cNvSpPr/>
            <p:nvPr/>
          </p:nvSpPr>
          <p:spPr>
            <a:xfrm>
              <a:off x="2230100" y="2251000"/>
              <a:ext cx="135125" cy="189400"/>
            </a:xfrm>
            <a:custGeom>
              <a:avLst/>
              <a:gdLst/>
              <a:ahLst/>
              <a:cxnLst/>
              <a:rect l="l" t="t" r="r" b="b"/>
              <a:pathLst>
                <a:path w="5405" h="7576" extrusionOk="0">
                  <a:moveTo>
                    <a:pt x="3024" y="0"/>
                  </a:moveTo>
                  <a:cubicBezTo>
                    <a:pt x="1584" y="0"/>
                    <a:pt x="0" y="343"/>
                    <a:pt x="0" y="343"/>
                  </a:cubicBezTo>
                  <a:cubicBezTo>
                    <a:pt x="67" y="2411"/>
                    <a:pt x="401" y="5046"/>
                    <a:pt x="734" y="7481"/>
                  </a:cubicBezTo>
                  <a:cubicBezTo>
                    <a:pt x="1645" y="7539"/>
                    <a:pt x="2725" y="7575"/>
                    <a:pt x="3641" y="7575"/>
                  </a:cubicBezTo>
                  <a:cubicBezTo>
                    <a:pt x="4300" y="7575"/>
                    <a:pt x="4874" y="7557"/>
                    <a:pt x="5237" y="7515"/>
                  </a:cubicBezTo>
                  <a:cubicBezTo>
                    <a:pt x="5338" y="5246"/>
                    <a:pt x="5404" y="2845"/>
                    <a:pt x="5304" y="910"/>
                  </a:cubicBezTo>
                  <a:cubicBezTo>
                    <a:pt x="5145" y="201"/>
                    <a:pt x="4127" y="0"/>
                    <a:pt x="3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5;p37">
              <a:extLst>
                <a:ext uri="{FF2B5EF4-FFF2-40B4-BE49-F238E27FC236}">
                  <a16:creationId xmlns:a16="http://schemas.microsoft.com/office/drawing/2014/main" id="{CBCFCE55-5599-C644-AE29-093E15FD48E3}"/>
                </a:ext>
              </a:extLst>
            </p:cNvPr>
            <p:cNvSpPr/>
            <p:nvPr/>
          </p:nvSpPr>
          <p:spPr>
            <a:xfrm>
              <a:off x="2558675" y="1116875"/>
              <a:ext cx="418650" cy="557300"/>
            </a:xfrm>
            <a:custGeom>
              <a:avLst/>
              <a:gdLst/>
              <a:ahLst/>
              <a:cxnLst/>
              <a:rect l="l" t="t" r="r" b="b"/>
              <a:pathLst>
                <a:path w="16746" h="22292" extrusionOk="0">
                  <a:moveTo>
                    <a:pt x="10898" y="0"/>
                  </a:moveTo>
                  <a:cubicBezTo>
                    <a:pt x="10879" y="0"/>
                    <a:pt x="10860" y="3"/>
                    <a:pt x="10841" y="9"/>
                  </a:cubicBezTo>
                  <a:cubicBezTo>
                    <a:pt x="10274" y="175"/>
                    <a:pt x="10474" y="1510"/>
                    <a:pt x="10708" y="3111"/>
                  </a:cubicBezTo>
                  <a:cubicBezTo>
                    <a:pt x="11008" y="5045"/>
                    <a:pt x="9840" y="8982"/>
                    <a:pt x="8406" y="12084"/>
                  </a:cubicBezTo>
                  <a:cubicBezTo>
                    <a:pt x="7005" y="15153"/>
                    <a:pt x="1868" y="16921"/>
                    <a:pt x="200" y="17654"/>
                  </a:cubicBezTo>
                  <a:cubicBezTo>
                    <a:pt x="200" y="17654"/>
                    <a:pt x="0" y="20056"/>
                    <a:pt x="434" y="22291"/>
                  </a:cubicBezTo>
                  <a:cubicBezTo>
                    <a:pt x="6438" y="21424"/>
                    <a:pt x="9874" y="18555"/>
                    <a:pt x="11608" y="15186"/>
                  </a:cubicBezTo>
                  <a:cubicBezTo>
                    <a:pt x="13343" y="11817"/>
                    <a:pt x="13910" y="5079"/>
                    <a:pt x="15311" y="3077"/>
                  </a:cubicBezTo>
                  <a:cubicBezTo>
                    <a:pt x="16745" y="1109"/>
                    <a:pt x="16445" y="842"/>
                    <a:pt x="15778" y="309"/>
                  </a:cubicBezTo>
                  <a:cubicBezTo>
                    <a:pt x="15626" y="172"/>
                    <a:pt x="15375" y="104"/>
                    <a:pt x="15067" y="104"/>
                  </a:cubicBezTo>
                  <a:cubicBezTo>
                    <a:pt x="14095" y="104"/>
                    <a:pt x="12553" y="791"/>
                    <a:pt x="11742" y="2210"/>
                  </a:cubicBezTo>
                  <a:cubicBezTo>
                    <a:pt x="11742" y="2210"/>
                    <a:pt x="11431" y="0"/>
                    <a:pt x="10898" y="0"/>
                  </a:cubicBezTo>
                  <a:close/>
                </a:path>
              </a:pathLst>
            </a:custGeom>
            <a:solidFill>
              <a:srgbClr val="854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6;p37">
              <a:extLst>
                <a:ext uri="{FF2B5EF4-FFF2-40B4-BE49-F238E27FC236}">
                  <a16:creationId xmlns:a16="http://schemas.microsoft.com/office/drawing/2014/main" id="{91FFD119-71FF-6E53-B7E2-22EC92EBFD60}"/>
                </a:ext>
              </a:extLst>
            </p:cNvPr>
            <p:cNvSpPr/>
            <p:nvPr/>
          </p:nvSpPr>
          <p:spPr>
            <a:xfrm>
              <a:off x="1813650" y="1689975"/>
              <a:ext cx="413125" cy="529125"/>
            </a:xfrm>
            <a:custGeom>
              <a:avLst/>
              <a:gdLst/>
              <a:ahLst/>
              <a:cxnLst/>
              <a:rect l="l" t="t" r="r" b="b"/>
              <a:pathLst>
                <a:path w="16525" h="21165" extrusionOk="0">
                  <a:moveTo>
                    <a:pt x="12155" y="1"/>
                  </a:moveTo>
                  <a:cubicBezTo>
                    <a:pt x="10854" y="1769"/>
                    <a:pt x="8319" y="8440"/>
                    <a:pt x="6851" y="12043"/>
                  </a:cubicBezTo>
                  <a:cubicBezTo>
                    <a:pt x="5384" y="15645"/>
                    <a:pt x="5017" y="16346"/>
                    <a:pt x="3916" y="16980"/>
                  </a:cubicBezTo>
                  <a:cubicBezTo>
                    <a:pt x="2849" y="17614"/>
                    <a:pt x="280" y="18347"/>
                    <a:pt x="113" y="19315"/>
                  </a:cubicBezTo>
                  <a:cubicBezTo>
                    <a:pt x="0" y="20161"/>
                    <a:pt x="55" y="20817"/>
                    <a:pt x="983" y="20817"/>
                  </a:cubicBezTo>
                  <a:cubicBezTo>
                    <a:pt x="1152" y="20817"/>
                    <a:pt x="1350" y="20795"/>
                    <a:pt x="1581" y="20749"/>
                  </a:cubicBezTo>
                  <a:cubicBezTo>
                    <a:pt x="2858" y="20465"/>
                    <a:pt x="4255" y="19482"/>
                    <a:pt x="4809" y="19482"/>
                  </a:cubicBezTo>
                  <a:cubicBezTo>
                    <a:pt x="4906" y="19482"/>
                    <a:pt x="4977" y="19512"/>
                    <a:pt x="5017" y="19582"/>
                  </a:cubicBezTo>
                  <a:cubicBezTo>
                    <a:pt x="5267" y="20020"/>
                    <a:pt x="5341" y="21164"/>
                    <a:pt x="5957" y="21164"/>
                  </a:cubicBezTo>
                  <a:cubicBezTo>
                    <a:pt x="5997" y="21164"/>
                    <a:pt x="6039" y="21160"/>
                    <a:pt x="6084" y="21149"/>
                  </a:cubicBezTo>
                  <a:cubicBezTo>
                    <a:pt x="6785" y="21016"/>
                    <a:pt x="6318" y="19648"/>
                    <a:pt x="6751" y="19015"/>
                  </a:cubicBezTo>
                  <a:cubicBezTo>
                    <a:pt x="7152" y="18381"/>
                    <a:pt x="10287" y="14478"/>
                    <a:pt x="11555" y="11009"/>
                  </a:cubicBezTo>
                  <a:cubicBezTo>
                    <a:pt x="12789" y="7506"/>
                    <a:pt x="14991" y="4437"/>
                    <a:pt x="15758" y="2236"/>
                  </a:cubicBezTo>
                  <a:cubicBezTo>
                    <a:pt x="16525" y="34"/>
                    <a:pt x="12155" y="1"/>
                    <a:pt x="12155" y="1"/>
                  </a:cubicBezTo>
                  <a:close/>
                </a:path>
              </a:pathLst>
            </a:custGeom>
            <a:solidFill>
              <a:srgbClr val="854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7;p37">
              <a:extLst>
                <a:ext uri="{FF2B5EF4-FFF2-40B4-BE49-F238E27FC236}">
                  <a16:creationId xmlns:a16="http://schemas.microsoft.com/office/drawing/2014/main" id="{DEC8B13E-F315-147E-4A74-ABE94DE21568}"/>
                </a:ext>
              </a:extLst>
            </p:cNvPr>
            <p:cNvSpPr/>
            <p:nvPr/>
          </p:nvSpPr>
          <p:spPr>
            <a:xfrm>
              <a:off x="2078325" y="1530700"/>
              <a:ext cx="587950" cy="764875"/>
            </a:xfrm>
            <a:custGeom>
              <a:avLst/>
              <a:gdLst/>
              <a:ahLst/>
              <a:cxnLst/>
              <a:rect l="l" t="t" r="r" b="b"/>
              <a:pathLst>
                <a:path w="23518" h="30595" extrusionOk="0">
                  <a:moveTo>
                    <a:pt x="20448" y="1"/>
                  </a:moveTo>
                  <a:cubicBezTo>
                    <a:pt x="18881" y="201"/>
                    <a:pt x="14477" y="1702"/>
                    <a:pt x="9974" y="1769"/>
                  </a:cubicBezTo>
                  <a:cubicBezTo>
                    <a:pt x="9380" y="1670"/>
                    <a:pt x="8815" y="1625"/>
                    <a:pt x="8278" y="1625"/>
                  </a:cubicBezTo>
                  <a:cubicBezTo>
                    <a:pt x="3722" y="1625"/>
                    <a:pt x="1194" y="4846"/>
                    <a:pt x="0" y="5771"/>
                  </a:cubicBezTo>
                  <a:cubicBezTo>
                    <a:pt x="1001" y="7373"/>
                    <a:pt x="4804" y="9507"/>
                    <a:pt x="4804" y="9507"/>
                  </a:cubicBezTo>
                  <a:cubicBezTo>
                    <a:pt x="4804" y="9507"/>
                    <a:pt x="4904" y="11409"/>
                    <a:pt x="4871" y="13077"/>
                  </a:cubicBezTo>
                  <a:cubicBezTo>
                    <a:pt x="3803" y="15679"/>
                    <a:pt x="1735" y="28821"/>
                    <a:pt x="1668" y="30089"/>
                  </a:cubicBezTo>
                  <a:cubicBezTo>
                    <a:pt x="1718" y="30086"/>
                    <a:pt x="1768" y="30084"/>
                    <a:pt x="1816" y="30084"/>
                  </a:cubicBezTo>
                  <a:cubicBezTo>
                    <a:pt x="2690" y="30084"/>
                    <a:pt x="3347" y="30594"/>
                    <a:pt x="4760" y="30594"/>
                  </a:cubicBezTo>
                  <a:cubicBezTo>
                    <a:pt x="4839" y="30594"/>
                    <a:pt x="4920" y="30593"/>
                    <a:pt x="5004" y="30589"/>
                  </a:cubicBezTo>
                  <a:cubicBezTo>
                    <a:pt x="6624" y="30557"/>
                    <a:pt x="7867" y="30021"/>
                    <a:pt x="8793" y="30021"/>
                  </a:cubicBezTo>
                  <a:cubicBezTo>
                    <a:pt x="8820" y="30021"/>
                    <a:pt x="8847" y="30021"/>
                    <a:pt x="8873" y="30022"/>
                  </a:cubicBezTo>
                  <a:cubicBezTo>
                    <a:pt x="9511" y="30068"/>
                    <a:pt x="10320" y="30393"/>
                    <a:pt x="11290" y="30393"/>
                  </a:cubicBezTo>
                  <a:cubicBezTo>
                    <a:pt x="11740" y="30393"/>
                    <a:pt x="12225" y="30323"/>
                    <a:pt x="12743" y="30122"/>
                  </a:cubicBezTo>
                  <a:cubicBezTo>
                    <a:pt x="13679" y="29771"/>
                    <a:pt x="14422" y="29545"/>
                    <a:pt x="15131" y="29545"/>
                  </a:cubicBezTo>
                  <a:cubicBezTo>
                    <a:pt x="15634" y="29545"/>
                    <a:pt x="16119" y="29659"/>
                    <a:pt x="16646" y="29922"/>
                  </a:cubicBezTo>
                  <a:cubicBezTo>
                    <a:pt x="17246" y="30230"/>
                    <a:pt x="17688" y="30373"/>
                    <a:pt x="18195" y="30373"/>
                  </a:cubicBezTo>
                  <a:cubicBezTo>
                    <a:pt x="18731" y="30373"/>
                    <a:pt x="19339" y="30213"/>
                    <a:pt x="20282" y="29922"/>
                  </a:cubicBezTo>
                  <a:cubicBezTo>
                    <a:pt x="20628" y="29813"/>
                    <a:pt x="20914" y="29773"/>
                    <a:pt x="21159" y="29773"/>
                  </a:cubicBezTo>
                  <a:cubicBezTo>
                    <a:pt x="21829" y="29773"/>
                    <a:pt x="22192" y="30071"/>
                    <a:pt x="22646" y="30071"/>
                  </a:cubicBezTo>
                  <a:cubicBezTo>
                    <a:pt x="22890" y="30071"/>
                    <a:pt x="23160" y="29985"/>
                    <a:pt x="23517" y="29722"/>
                  </a:cubicBezTo>
                  <a:cubicBezTo>
                    <a:pt x="23117" y="25853"/>
                    <a:pt x="19348" y="12877"/>
                    <a:pt x="19281" y="12643"/>
                  </a:cubicBezTo>
                  <a:cubicBezTo>
                    <a:pt x="19181" y="12410"/>
                    <a:pt x="19414" y="9107"/>
                    <a:pt x="19014" y="7239"/>
                  </a:cubicBezTo>
                  <a:cubicBezTo>
                    <a:pt x="19014" y="7239"/>
                    <a:pt x="20248" y="6639"/>
                    <a:pt x="20949" y="6205"/>
                  </a:cubicBezTo>
                  <a:cubicBezTo>
                    <a:pt x="20949" y="6205"/>
                    <a:pt x="20715" y="67"/>
                    <a:pt x="20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8;p37">
              <a:extLst>
                <a:ext uri="{FF2B5EF4-FFF2-40B4-BE49-F238E27FC236}">
                  <a16:creationId xmlns:a16="http://schemas.microsoft.com/office/drawing/2014/main" id="{FC77F818-A1F7-26BE-624D-26C7F784388D}"/>
                </a:ext>
              </a:extLst>
            </p:cNvPr>
            <p:cNvSpPr/>
            <p:nvPr/>
          </p:nvSpPr>
          <p:spPr>
            <a:xfrm>
              <a:off x="2291800" y="1496525"/>
              <a:ext cx="150975" cy="137950"/>
            </a:xfrm>
            <a:custGeom>
              <a:avLst/>
              <a:gdLst/>
              <a:ahLst/>
              <a:cxnLst/>
              <a:rect l="l" t="t" r="r" b="b"/>
              <a:pathLst>
                <a:path w="6039" h="5518" extrusionOk="0">
                  <a:moveTo>
                    <a:pt x="68" y="0"/>
                  </a:moveTo>
                  <a:cubicBezTo>
                    <a:pt x="1" y="1301"/>
                    <a:pt x="34" y="2402"/>
                    <a:pt x="68" y="3503"/>
                  </a:cubicBezTo>
                  <a:cubicBezTo>
                    <a:pt x="100" y="4873"/>
                    <a:pt x="1529" y="5517"/>
                    <a:pt x="2981" y="5517"/>
                  </a:cubicBezTo>
                  <a:cubicBezTo>
                    <a:pt x="4498" y="5517"/>
                    <a:pt x="6038" y="4815"/>
                    <a:pt x="6038" y="3503"/>
                  </a:cubicBezTo>
                  <a:cubicBezTo>
                    <a:pt x="6038" y="967"/>
                    <a:pt x="5838" y="67"/>
                    <a:pt x="5838" y="67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73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9;p37">
              <a:extLst>
                <a:ext uri="{FF2B5EF4-FFF2-40B4-BE49-F238E27FC236}">
                  <a16:creationId xmlns:a16="http://schemas.microsoft.com/office/drawing/2014/main" id="{880753CF-8C00-5F02-16CF-E1791E6FF6B0}"/>
                </a:ext>
              </a:extLst>
            </p:cNvPr>
            <p:cNvSpPr/>
            <p:nvPr/>
          </p:nvSpPr>
          <p:spPr>
            <a:xfrm>
              <a:off x="1950725" y="1269375"/>
              <a:ext cx="172650" cy="150925"/>
            </a:xfrm>
            <a:custGeom>
              <a:avLst/>
              <a:gdLst/>
              <a:ahLst/>
              <a:cxnLst/>
              <a:rect l="l" t="t" r="r" b="b"/>
              <a:pathLst>
                <a:path w="6906" h="6037" extrusionOk="0">
                  <a:moveTo>
                    <a:pt x="2693" y="0"/>
                  </a:moveTo>
                  <a:cubicBezTo>
                    <a:pt x="1819" y="0"/>
                    <a:pt x="1050" y="401"/>
                    <a:pt x="668" y="1180"/>
                  </a:cubicBezTo>
                  <a:cubicBezTo>
                    <a:pt x="1" y="2548"/>
                    <a:pt x="1168" y="5383"/>
                    <a:pt x="3403" y="5917"/>
                  </a:cubicBezTo>
                  <a:cubicBezTo>
                    <a:pt x="3729" y="6001"/>
                    <a:pt x="4034" y="6037"/>
                    <a:pt x="4319" y="6037"/>
                  </a:cubicBezTo>
                  <a:cubicBezTo>
                    <a:pt x="5961" y="6037"/>
                    <a:pt x="6906" y="4850"/>
                    <a:pt x="6906" y="4850"/>
                  </a:cubicBezTo>
                  <a:lnTo>
                    <a:pt x="5371" y="1247"/>
                  </a:lnTo>
                  <a:cubicBezTo>
                    <a:pt x="4567" y="409"/>
                    <a:pt x="3576" y="0"/>
                    <a:pt x="2693" y="0"/>
                  </a:cubicBezTo>
                  <a:close/>
                </a:path>
              </a:pathLst>
            </a:custGeom>
            <a:solidFill>
              <a:srgbClr val="854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0;p37">
              <a:extLst>
                <a:ext uri="{FF2B5EF4-FFF2-40B4-BE49-F238E27FC236}">
                  <a16:creationId xmlns:a16="http://schemas.microsoft.com/office/drawing/2014/main" id="{6A15AB4F-4748-7ED1-643C-243D66FAE7BE}"/>
                </a:ext>
              </a:extLst>
            </p:cNvPr>
            <p:cNvSpPr/>
            <p:nvPr/>
          </p:nvSpPr>
          <p:spPr>
            <a:xfrm>
              <a:off x="2621200" y="1264250"/>
              <a:ext cx="171825" cy="151050"/>
            </a:xfrm>
            <a:custGeom>
              <a:avLst/>
              <a:gdLst/>
              <a:ahLst/>
              <a:cxnLst/>
              <a:rect l="l" t="t" r="r" b="b"/>
              <a:pathLst>
                <a:path w="6873" h="6042" extrusionOk="0">
                  <a:moveTo>
                    <a:pt x="4194" y="1"/>
                  </a:moveTo>
                  <a:cubicBezTo>
                    <a:pt x="3307" y="1"/>
                    <a:pt x="2311" y="409"/>
                    <a:pt x="1502" y="1252"/>
                  </a:cubicBezTo>
                  <a:lnTo>
                    <a:pt x="1" y="4855"/>
                  </a:lnTo>
                  <a:cubicBezTo>
                    <a:pt x="1" y="4855"/>
                    <a:pt x="921" y="6042"/>
                    <a:pt x="2577" y="6042"/>
                  </a:cubicBezTo>
                  <a:cubicBezTo>
                    <a:pt x="2864" y="6042"/>
                    <a:pt x="3173" y="6006"/>
                    <a:pt x="3503" y="5922"/>
                  </a:cubicBezTo>
                  <a:cubicBezTo>
                    <a:pt x="5738" y="5355"/>
                    <a:pt x="6872" y="2553"/>
                    <a:pt x="6205" y="1152"/>
                  </a:cubicBezTo>
                  <a:cubicBezTo>
                    <a:pt x="5826" y="393"/>
                    <a:pt x="5062" y="1"/>
                    <a:pt x="4194" y="1"/>
                  </a:cubicBezTo>
                  <a:close/>
                </a:path>
              </a:pathLst>
            </a:custGeom>
            <a:solidFill>
              <a:srgbClr val="854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1;p37">
              <a:extLst>
                <a:ext uri="{FF2B5EF4-FFF2-40B4-BE49-F238E27FC236}">
                  <a16:creationId xmlns:a16="http://schemas.microsoft.com/office/drawing/2014/main" id="{1D43ADA3-8C4D-2C64-FF78-9616C0366955}"/>
                </a:ext>
              </a:extLst>
            </p:cNvPr>
            <p:cNvSpPr/>
            <p:nvPr/>
          </p:nvSpPr>
          <p:spPr>
            <a:xfrm>
              <a:off x="2007450" y="800100"/>
              <a:ext cx="734700" cy="739575"/>
            </a:xfrm>
            <a:custGeom>
              <a:avLst/>
              <a:gdLst/>
              <a:ahLst/>
              <a:cxnLst/>
              <a:rect l="l" t="t" r="r" b="b"/>
              <a:pathLst>
                <a:path w="29388" h="29583" extrusionOk="0">
                  <a:moveTo>
                    <a:pt x="14631" y="0"/>
                  </a:moveTo>
                  <a:cubicBezTo>
                    <a:pt x="14514" y="0"/>
                    <a:pt x="14396" y="1"/>
                    <a:pt x="14277" y="4"/>
                  </a:cubicBezTo>
                  <a:cubicBezTo>
                    <a:pt x="6438" y="171"/>
                    <a:pt x="0" y="7376"/>
                    <a:pt x="1234" y="15081"/>
                  </a:cubicBezTo>
                  <a:cubicBezTo>
                    <a:pt x="2902" y="25589"/>
                    <a:pt x="5104" y="27323"/>
                    <a:pt x="8806" y="28758"/>
                  </a:cubicBezTo>
                  <a:cubicBezTo>
                    <a:pt x="10054" y="29257"/>
                    <a:pt x="12068" y="29582"/>
                    <a:pt x="14287" y="29582"/>
                  </a:cubicBezTo>
                  <a:cubicBezTo>
                    <a:pt x="18597" y="29582"/>
                    <a:pt x="23679" y="28355"/>
                    <a:pt x="25418" y="24788"/>
                  </a:cubicBezTo>
                  <a:cubicBezTo>
                    <a:pt x="28020" y="19484"/>
                    <a:pt x="29388" y="13213"/>
                    <a:pt x="27420" y="8343"/>
                  </a:cubicBezTo>
                  <a:cubicBezTo>
                    <a:pt x="25520" y="3560"/>
                    <a:pt x="21046" y="0"/>
                    <a:pt x="14631" y="0"/>
                  </a:cubicBezTo>
                  <a:close/>
                </a:path>
              </a:pathLst>
            </a:custGeom>
            <a:solidFill>
              <a:srgbClr val="854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2;p37">
              <a:extLst>
                <a:ext uri="{FF2B5EF4-FFF2-40B4-BE49-F238E27FC236}">
                  <a16:creationId xmlns:a16="http://schemas.microsoft.com/office/drawing/2014/main" id="{C5F0900C-4CA1-ADF6-F5B5-30DC0EC98F33}"/>
                </a:ext>
              </a:extLst>
            </p:cNvPr>
            <p:cNvSpPr/>
            <p:nvPr/>
          </p:nvSpPr>
          <p:spPr>
            <a:xfrm>
              <a:off x="2145025" y="1223775"/>
              <a:ext cx="159325" cy="127750"/>
            </a:xfrm>
            <a:custGeom>
              <a:avLst/>
              <a:gdLst/>
              <a:ahLst/>
              <a:cxnLst/>
              <a:rect l="l" t="t" r="r" b="b"/>
              <a:pathLst>
                <a:path w="6373" h="5110" extrusionOk="0">
                  <a:moveTo>
                    <a:pt x="3088" y="1"/>
                  </a:moveTo>
                  <a:cubicBezTo>
                    <a:pt x="2328" y="1"/>
                    <a:pt x="1602" y="312"/>
                    <a:pt x="1335" y="503"/>
                  </a:cubicBezTo>
                  <a:cubicBezTo>
                    <a:pt x="568" y="1203"/>
                    <a:pt x="1" y="2437"/>
                    <a:pt x="601" y="3672"/>
                  </a:cubicBezTo>
                  <a:cubicBezTo>
                    <a:pt x="1163" y="4858"/>
                    <a:pt x="2193" y="5109"/>
                    <a:pt x="3143" y="5109"/>
                  </a:cubicBezTo>
                  <a:cubicBezTo>
                    <a:pt x="3208" y="5109"/>
                    <a:pt x="3273" y="5108"/>
                    <a:pt x="3337" y="5106"/>
                  </a:cubicBezTo>
                  <a:cubicBezTo>
                    <a:pt x="4738" y="5039"/>
                    <a:pt x="6372" y="3271"/>
                    <a:pt x="4671" y="703"/>
                  </a:cubicBezTo>
                  <a:cubicBezTo>
                    <a:pt x="4243" y="175"/>
                    <a:pt x="3656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3;p37">
              <a:extLst>
                <a:ext uri="{FF2B5EF4-FFF2-40B4-BE49-F238E27FC236}">
                  <a16:creationId xmlns:a16="http://schemas.microsoft.com/office/drawing/2014/main" id="{10A96A3E-4279-9D18-020D-256A9EFD1126}"/>
                </a:ext>
              </a:extLst>
            </p:cNvPr>
            <p:cNvSpPr/>
            <p:nvPr/>
          </p:nvSpPr>
          <p:spPr>
            <a:xfrm>
              <a:off x="2310150" y="1378925"/>
              <a:ext cx="130125" cy="80450"/>
            </a:xfrm>
            <a:custGeom>
              <a:avLst/>
              <a:gdLst/>
              <a:ahLst/>
              <a:cxnLst/>
              <a:rect l="l" t="t" r="r" b="b"/>
              <a:pathLst>
                <a:path w="5205" h="3218" extrusionOk="0">
                  <a:moveTo>
                    <a:pt x="5204" y="1"/>
                  </a:moveTo>
                  <a:lnTo>
                    <a:pt x="5204" y="1"/>
                  </a:lnTo>
                  <a:cubicBezTo>
                    <a:pt x="3970" y="167"/>
                    <a:pt x="568" y="234"/>
                    <a:pt x="1" y="334"/>
                  </a:cubicBezTo>
                  <a:cubicBezTo>
                    <a:pt x="351" y="2348"/>
                    <a:pt x="1442" y="3217"/>
                    <a:pt x="2534" y="3217"/>
                  </a:cubicBezTo>
                  <a:cubicBezTo>
                    <a:pt x="3831" y="3217"/>
                    <a:pt x="5132" y="1992"/>
                    <a:pt x="5204" y="1"/>
                  </a:cubicBezTo>
                  <a:close/>
                </a:path>
              </a:pathLst>
            </a:custGeom>
            <a:solidFill>
              <a:srgbClr val="57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4;p37">
              <a:extLst>
                <a:ext uri="{FF2B5EF4-FFF2-40B4-BE49-F238E27FC236}">
                  <a16:creationId xmlns:a16="http://schemas.microsoft.com/office/drawing/2014/main" id="{2E06F8CA-3E66-686F-2366-BB145366772D}"/>
                </a:ext>
              </a:extLst>
            </p:cNvPr>
            <p:cNvSpPr/>
            <p:nvPr/>
          </p:nvSpPr>
          <p:spPr>
            <a:xfrm>
              <a:off x="2338500" y="1316375"/>
              <a:ext cx="73425" cy="40875"/>
            </a:xfrm>
            <a:custGeom>
              <a:avLst/>
              <a:gdLst/>
              <a:ahLst/>
              <a:cxnLst/>
              <a:rect l="l" t="t" r="r" b="b"/>
              <a:pathLst>
                <a:path w="2937" h="1635" extrusionOk="0">
                  <a:moveTo>
                    <a:pt x="1435" y="1"/>
                  </a:moveTo>
                  <a:cubicBezTo>
                    <a:pt x="1035" y="1"/>
                    <a:pt x="568" y="68"/>
                    <a:pt x="301" y="401"/>
                  </a:cubicBezTo>
                  <a:cubicBezTo>
                    <a:pt x="1" y="801"/>
                    <a:pt x="368" y="1268"/>
                    <a:pt x="668" y="1535"/>
                  </a:cubicBezTo>
                  <a:cubicBezTo>
                    <a:pt x="709" y="1570"/>
                    <a:pt x="755" y="1584"/>
                    <a:pt x="799" y="1584"/>
                  </a:cubicBezTo>
                  <a:cubicBezTo>
                    <a:pt x="970" y="1584"/>
                    <a:pt x="1127" y="1368"/>
                    <a:pt x="968" y="1235"/>
                  </a:cubicBezTo>
                  <a:cubicBezTo>
                    <a:pt x="835" y="1135"/>
                    <a:pt x="701" y="1002"/>
                    <a:pt x="635" y="835"/>
                  </a:cubicBezTo>
                  <a:cubicBezTo>
                    <a:pt x="601" y="735"/>
                    <a:pt x="601" y="668"/>
                    <a:pt x="668" y="601"/>
                  </a:cubicBezTo>
                  <a:cubicBezTo>
                    <a:pt x="835" y="435"/>
                    <a:pt x="1202" y="401"/>
                    <a:pt x="1435" y="401"/>
                  </a:cubicBezTo>
                  <a:cubicBezTo>
                    <a:pt x="1702" y="435"/>
                    <a:pt x="2036" y="468"/>
                    <a:pt x="2269" y="635"/>
                  </a:cubicBezTo>
                  <a:cubicBezTo>
                    <a:pt x="2503" y="835"/>
                    <a:pt x="2336" y="1068"/>
                    <a:pt x="2169" y="1268"/>
                  </a:cubicBezTo>
                  <a:cubicBezTo>
                    <a:pt x="2041" y="1422"/>
                    <a:pt x="2188" y="1635"/>
                    <a:pt x="2339" y="1635"/>
                  </a:cubicBezTo>
                  <a:cubicBezTo>
                    <a:pt x="2385" y="1635"/>
                    <a:pt x="2430" y="1615"/>
                    <a:pt x="2469" y="1569"/>
                  </a:cubicBezTo>
                  <a:cubicBezTo>
                    <a:pt x="2769" y="1235"/>
                    <a:pt x="2936" y="801"/>
                    <a:pt x="2603" y="401"/>
                  </a:cubicBezTo>
                  <a:cubicBezTo>
                    <a:pt x="2336" y="101"/>
                    <a:pt x="1835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5;p37">
              <a:extLst>
                <a:ext uri="{FF2B5EF4-FFF2-40B4-BE49-F238E27FC236}">
                  <a16:creationId xmlns:a16="http://schemas.microsoft.com/office/drawing/2014/main" id="{8DB59824-9266-66D3-96FD-95479B417327}"/>
                </a:ext>
              </a:extLst>
            </p:cNvPr>
            <p:cNvSpPr/>
            <p:nvPr/>
          </p:nvSpPr>
          <p:spPr>
            <a:xfrm>
              <a:off x="2145275" y="1093550"/>
              <a:ext cx="91850" cy="51525"/>
            </a:xfrm>
            <a:custGeom>
              <a:avLst/>
              <a:gdLst/>
              <a:ahLst/>
              <a:cxnLst/>
              <a:rect l="l" t="t" r="r" b="b"/>
              <a:pathLst>
                <a:path w="3674" h="2061" extrusionOk="0">
                  <a:moveTo>
                    <a:pt x="3352" y="0"/>
                  </a:moveTo>
                  <a:cubicBezTo>
                    <a:pt x="3333" y="0"/>
                    <a:pt x="3314" y="2"/>
                    <a:pt x="3293" y="8"/>
                  </a:cubicBezTo>
                  <a:cubicBezTo>
                    <a:pt x="2092" y="241"/>
                    <a:pt x="892" y="708"/>
                    <a:pt x="124" y="1709"/>
                  </a:cubicBezTo>
                  <a:cubicBezTo>
                    <a:pt x="1" y="1857"/>
                    <a:pt x="134" y="2061"/>
                    <a:pt x="279" y="2061"/>
                  </a:cubicBezTo>
                  <a:cubicBezTo>
                    <a:pt x="329" y="2061"/>
                    <a:pt x="381" y="2036"/>
                    <a:pt x="425" y="1976"/>
                  </a:cubicBezTo>
                  <a:cubicBezTo>
                    <a:pt x="1158" y="1042"/>
                    <a:pt x="2293" y="641"/>
                    <a:pt x="3427" y="408"/>
                  </a:cubicBezTo>
                  <a:cubicBezTo>
                    <a:pt x="3673" y="346"/>
                    <a:pt x="3578" y="0"/>
                    <a:pt x="3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6;p37">
              <a:extLst>
                <a:ext uri="{FF2B5EF4-FFF2-40B4-BE49-F238E27FC236}">
                  <a16:creationId xmlns:a16="http://schemas.microsoft.com/office/drawing/2014/main" id="{A4924CFD-D599-C62F-3C61-E68241FF6E50}"/>
                </a:ext>
              </a:extLst>
            </p:cNvPr>
            <p:cNvSpPr/>
            <p:nvPr/>
          </p:nvSpPr>
          <p:spPr>
            <a:xfrm>
              <a:off x="2501125" y="1092050"/>
              <a:ext cx="99700" cy="47125"/>
            </a:xfrm>
            <a:custGeom>
              <a:avLst/>
              <a:gdLst/>
              <a:ahLst/>
              <a:cxnLst/>
              <a:rect l="l" t="t" r="r" b="b"/>
              <a:pathLst>
                <a:path w="3988" h="1885" extrusionOk="0">
                  <a:moveTo>
                    <a:pt x="267" y="1"/>
                  </a:moveTo>
                  <a:cubicBezTo>
                    <a:pt x="0" y="1"/>
                    <a:pt x="0" y="401"/>
                    <a:pt x="267" y="401"/>
                  </a:cubicBezTo>
                  <a:cubicBezTo>
                    <a:pt x="1468" y="434"/>
                    <a:pt x="2736" y="801"/>
                    <a:pt x="3503" y="1802"/>
                  </a:cubicBezTo>
                  <a:cubicBezTo>
                    <a:pt x="3552" y="1861"/>
                    <a:pt x="3618" y="1885"/>
                    <a:pt x="3683" y="1885"/>
                  </a:cubicBezTo>
                  <a:cubicBezTo>
                    <a:pt x="3839" y="1885"/>
                    <a:pt x="3988" y="1743"/>
                    <a:pt x="3870" y="1602"/>
                  </a:cubicBezTo>
                  <a:cubicBezTo>
                    <a:pt x="3003" y="468"/>
                    <a:pt x="1635" y="34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7;p37">
              <a:extLst>
                <a:ext uri="{FF2B5EF4-FFF2-40B4-BE49-F238E27FC236}">
                  <a16:creationId xmlns:a16="http://schemas.microsoft.com/office/drawing/2014/main" id="{10752E66-3C79-BDBD-49FB-6F6E8D7E7EF5}"/>
                </a:ext>
              </a:extLst>
            </p:cNvPr>
            <p:cNvSpPr/>
            <p:nvPr/>
          </p:nvSpPr>
          <p:spPr>
            <a:xfrm>
              <a:off x="2163375" y="1240025"/>
              <a:ext cx="130450" cy="95125"/>
            </a:xfrm>
            <a:custGeom>
              <a:avLst/>
              <a:gdLst/>
              <a:ahLst/>
              <a:cxnLst/>
              <a:rect l="l" t="t" r="r" b="b"/>
              <a:pathLst>
                <a:path w="5218" h="3805" extrusionOk="0">
                  <a:moveTo>
                    <a:pt x="2700" y="0"/>
                  </a:moveTo>
                  <a:cubicBezTo>
                    <a:pt x="2487" y="0"/>
                    <a:pt x="2255" y="27"/>
                    <a:pt x="2002" y="86"/>
                  </a:cubicBezTo>
                  <a:cubicBezTo>
                    <a:pt x="301" y="486"/>
                    <a:pt x="1" y="3288"/>
                    <a:pt x="2202" y="3755"/>
                  </a:cubicBezTo>
                  <a:cubicBezTo>
                    <a:pt x="2367" y="3789"/>
                    <a:pt x="2524" y="3805"/>
                    <a:pt x="2672" y="3805"/>
                  </a:cubicBezTo>
                  <a:cubicBezTo>
                    <a:pt x="4966" y="3805"/>
                    <a:pt x="5217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8;p37">
              <a:extLst>
                <a:ext uri="{FF2B5EF4-FFF2-40B4-BE49-F238E27FC236}">
                  <a16:creationId xmlns:a16="http://schemas.microsoft.com/office/drawing/2014/main" id="{B1830B0F-F2DC-64C6-D308-EDEA8109B1A5}"/>
                </a:ext>
              </a:extLst>
            </p:cNvPr>
            <p:cNvSpPr/>
            <p:nvPr/>
          </p:nvSpPr>
          <p:spPr>
            <a:xfrm>
              <a:off x="2329325" y="1414125"/>
              <a:ext cx="90100" cy="44800"/>
            </a:xfrm>
            <a:custGeom>
              <a:avLst/>
              <a:gdLst/>
              <a:ahLst/>
              <a:cxnLst/>
              <a:rect l="l" t="t" r="r" b="b"/>
              <a:pathLst>
                <a:path w="3604" h="1792" extrusionOk="0">
                  <a:moveTo>
                    <a:pt x="1544" y="1"/>
                  </a:moveTo>
                  <a:cubicBezTo>
                    <a:pt x="935" y="1"/>
                    <a:pt x="358" y="221"/>
                    <a:pt x="1" y="728"/>
                  </a:cubicBezTo>
                  <a:cubicBezTo>
                    <a:pt x="1" y="794"/>
                    <a:pt x="1" y="828"/>
                    <a:pt x="34" y="861"/>
                  </a:cubicBezTo>
                  <a:cubicBezTo>
                    <a:pt x="524" y="1498"/>
                    <a:pt x="1158" y="1791"/>
                    <a:pt x="1792" y="1791"/>
                  </a:cubicBezTo>
                  <a:cubicBezTo>
                    <a:pt x="2451" y="1791"/>
                    <a:pt x="3110" y="1473"/>
                    <a:pt x="3603" y="894"/>
                  </a:cubicBezTo>
                  <a:cubicBezTo>
                    <a:pt x="3105" y="340"/>
                    <a:pt x="2299" y="1"/>
                    <a:pt x="1544" y="1"/>
                  </a:cubicBezTo>
                  <a:close/>
                </a:path>
              </a:pathLst>
            </a:custGeom>
            <a:solidFill>
              <a:srgbClr val="78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9;p37">
              <a:extLst>
                <a:ext uri="{FF2B5EF4-FFF2-40B4-BE49-F238E27FC236}">
                  <a16:creationId xmlns:a16="http://schemas.microsoft.com/office/drawing/2014/main" id="{D43600C0-0E43-F1B5-9D74-5F844966B114}"/>
                </a:ext>
              </a:extLst>
            </p:cNvPr>
            <p:cNvSpPr/>
            <p:nvPr/>
          </p:nvSpPr>
          <p:spPr>
            <a:xfrm>
              <a:off x="2008275" y="793775"/>
              <a:ext cx="723875" cy="508225"/>
            </a:xfrm>
            <a:custGeom>
              <a:avLst/>
              <a:gdLst/>
              <a:ahLst/>
              <a:cxnLst/>
              <a:rect l="l" t="t" r="r" b="b"/>
              <a:pathLst>
                <a:path w="28955" h="20329" extrusionOk="0">
                  <a:moveTo>
                    <a:pt x="14839" y="1"/>
                  </a:moveTo>
                  <a:cubicBezTo>
                    <a:pt x="11168" y="1"/>
                    <a:pt x="7643" y="1442"/>
                    <a:pt x="4837" y="3726"/>
                  </a:cubicBezTo>
                  <a:cubicBezTo>
                    <a:pt x="0" y="7662"/>
                    <a:pt x="301" y="11498"/>
                    <a:pt x="467" y="14567"/>
                  </a:cubicBezTo>
                  <a:cubicBezTo>
                    <a:pt x="634" y="17336"/>
                    <a:pt x="1535" y="19370"/>
                    <a:pt x="1902" y="19871"/>
                  </a:cubicBezTo>
                  <a:cubicBezTo>
                    <a:pt x="2177" y="20191"/>
                    <a:pt x="2384" y="20329"/>
                    <a:pt x="2537" y="20329"/>
                  </a:cubicBezTo>
                  <a:cubicBezTo>
                    <a:pt x="3180" y="20329"/>
                    <a:pt x="2846" y="17873"/>
                    <a:pt x="2469" y="16202"/>
                  </a:cubicBezTo>
                  <a:cubicBezTo>
                    <a:pt x="2269" y="15067"/>
                    <a:pt x="3336" y="15234"/>
                    <a:pt x="3770" y="13633"/>
                  </a:cubicBezTo>
                  <a:cubicBezTo>
                    <a:pt x="4003" y="12732"/>
                    <a:pt x="3436" y="11465"/>
                    <a:pt x="4170" y="10798"/>
                  </a:cubicBezTo>
                  <a:cubicBezTo>
                    <a:pt x="5604" y="10698"/>
                    <a:pt x="6171" y="8463"/>
                    <a:pt x="6438" y="8162"/>
                  </a:cubicBezTo>
                  <a:cubicBezTo>
                    <a:pt x="6651" y="8352"/>
                    <a:pt x="6884" y="8430"/>
                    <a:pt x="7124" y="8430"/>
                  </a:cubicBezTo>
                  <a:cubicBezTo>
                    <a:pt x="8242" y="8430"/>
                    <a:pt x="9533" y="6744"/>
                    <a:pt x="9807" y="6661"/>
                  </a:cubicBezTo>
                  <a:cubicBezTo>
                    <a:pt x="10174" y="6751"/>
                    <a:pt x="10535" y="6791"/>
                    <a:pt x="10883" y="6791"/>
                  </a:cubicBezTo>
                  <a:cubicBezTo>
                    <a:pt x="12337" y="6791"/>
                    <a:pt x="13566" y="6105"/>
                    <a:pt x="14077" y="5594"/>
                  </a:cubicBezTo>
                  <a:cubicBezTo>
                    <a:pt x="14478" y="5854"/>
                    <a:pt x="15213" y="6497"/>
                    <a:pt x="16542" y="6497"/>
                  </a:cubicBezTo>
                  <a:cubicBezTo>
                    <a:pt x="17092" y="6497"/>
                    <a:pt x="17743" y="6387"/>
                    <a:pt x="18514" y="6094"/>
                  </a:cubicBezTo>
                  <a:cubicBezTo>
                    <a:pt x="19051" y="7007"/>
                    <a:pt x="19977" y="7856"/>
                    <a:pt x="21153" y="7856"/>
                  </a:cubicBezTo>
                  <a:cubicBezTo>
                    <a:pt x="21438" y="7856"/>
                    <a:pt x="21737" y="7806"/>
                    <a:pt x="22049" y="7695"/>
                  </a:cubicBezTo>
                  <a:cubicBezTo>
                    <a:pt x="22683" y="9597"/>
                    <a:pt x="23317" y="9964"/>
                    <a:pt x="24718" y="10197"/>
                  </a:cubicBezTo>
                  <a:cubicBezTo>
                    <a:pt x="25385" y="10664"/>
                    <a:pt x="24218" y="12599"/>
                    <a:pt x="26186" y="13166"/>
                  </a:cubicBezTo>
                  <a:cubicBezTo>
                    <a:pt x="26152" y="13400"/>
                    <a:pt x="25519" y="15001"/>
                    <a:pt x="26319" y="15568"/>
                  </a:cubicBezTo>
                  <a:cubicBezTo>
                    <a:pt x="27086" y="16101"/>
                    <a:pt x="27053" y="16202"/>
                    <a:pt x="26886" y="16869"/>
                  </a:cubicBezTo>
                  <a:cubicBezTo>
                    <a:pt x="26686" y="17502"/>
                    <a:pt x="26219" y="20004"/>
                    <a:pt x="26986" y="20004"/>
                  </a:cubicBezTo>
                  <a:cubicBezTo>
                    <a:pt x="27754" y="20004"/>
                    <a:pt x="28187" y="17736"/>
                    <a:pt x="28521" y="15534"/>
                  </a:cubicBezTo>
                  <a:cubicBezTo>
                    <a:pt x="28854" y="13366"/>
                    <a:pt x="28954" y="6595"/>
                    <a:pt x="22817" y="2492"/>
                  </a:cubicBezTo>
                  <a:cubicBezTo>
                    <a:pt x="20226" y="755"/>
                    <a:pt x="17494" y="1"/>
                    <a:pt x="14839" y="1"/>
                  </a:cubicBezTo>
                  <a:close/>
                </a:path>
              </a:pathLst>
            </a:custGeom>
            <a:solidFill>
              <a:srgbClr val="471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0;p37">
              <a:extLst>
                <a:ext uri="{FF2B5EF4-FFF2-40B4-BE49-F238E27FC236}">
                  <a16:creationId xmlns:a16="http://schemas.microsoft.com/office/drawing/2014/main" id="{45A67E70-6435-EB8F-78B7-C22B2CE08E90}"/>
                </a:ext>
              </a:extLst>
            </p:cNvPr>
            <p:cNvSpPr/>
            <p:nvPr/>
          </p:nvSpPr>
          <p:spPr>
            <a:xfrm>
              <a:off x="2007450" y="789475"/>
              <a:ext cx="724700" cy="516725"/>
            </a:xfrm>
            <a:custGeom>
              <a:avLst/>
              <a:gdLst/>
              <a:ahLst/>
              <a:cxnLst/>
              <a:rect l="l" t="t" r="r" b="b"/>
              <a:pathLst>
                <a:path w="28988" h="20669" extrusionOk="0">
                  <a:moveTo>
                    <a:pt x="14979" y="410"/>
                  </a:moveTo>
                  <a:cubicBezTo>
                    <a:pt x="15882" y="410"/>
                    <a:pt x="16777" y="493"/>
                    <a:pt x="17646" y="662"/>
                  </a:cubicBezTo>
                  <a:cubicBezTo>
                    <a:pt x="22950" y="1696"/>
                    <a:pt x="27119" y="5833"/>
                    <a:pt x="28187" y="11070"/>
                  </a:cubicBezTo>
                  <a:cubicBezTo>
                    <a:pt x="28487" y="12537"/>
                    <a:pt x="28587" y="14072"/>
                    <a:pt x="28387" y="15573"/>
                  </a:cubicBezTo>
                  <a:cubicBezTo>
                    <a:pt x="28220" y="16807"/>
                    <a:pt x="27987" y="18041"/>
                    <a:pt x="27586" y="19242"/>
                  </a:cubicBezTo>
                  <a:cubicBezTo>
                    <a:pt x="27586" y="19267"/>
                    <a:pt x="27283" y="19937"/>
                    <a:pt x="27048" y="19937"/>
                  </a:cubicBezTo>
                  <a:cubicBezTo>
                    <a:pt x="26971" y="19937"/>
                    <a:pt x="26902" y="19865"/>
                    <a:pt x="26853" y="19676"/>
                  </a:cubicBezTo>
                  <a:cubicBezTo>
                    <a:pt x="26786" y="19442"/>
                    <a:pt x="26819" y="19176"/>
                    <a:pt x="26819" y="18942"/>
                  </a:cubicBezTo>
                  <a:cubicBezTo>
                    <a:pt x="26819" y="18408"/>
                    <a:pt x="26919" y="17875"/>
                    <a:pt x="27053" y="17341"/>
                  </a:cubicBezTo>
                  <a:cubicBezTo>
                    <a:pt x="27153" y="16941"/>
                    <a:pt x="27386" y="16407"/>
                    <a:pt x="27053" y="16040"/>
                  </a:cubicBezTo>
                  <a:cubicBezTo>
                    <a:pt x="26619" y="15540"/>
                    <a:pt x="26119" y="15273"/>
                    <a:pt x="26185" y="14539"/>
                  </a:cubicBezTo>
                  <a:cubicBezTo>
                    <a:pt x="26185" y="14139"/>
                    <a:pt x="26352" y="13772"/>
                    <a:pt x="26419" y="13371"/>
                  </a:cubicBezTo>
                  <a:cubicBezTo>
                    <a:pt x="26419" y="13271"/>
                    <a:pt x="26386" y="13171"/>
                    <a:pt x="26252" y="13105"/>
                  </a:cubicBezTo>
                  <a:cubicBezTo>
                    <a:pt x="25318" y="12771"/>
                    <a:pt x="25185" y="12137"/>
                    <a:pt x="25218" y="11270"/>
                  </a:cubicBezTo>
                  <a:cubicBezTo>
                    <a:pt x="25218" y="10970"/>
                    <a:pt x="25218" y="10503"/>
                    <a:pt x="24985" y="10302"/>
                  </a:cubicBezTo>
                  <a:cubicBezTo>
                    <a:pt x="24651" y="10002"/>
                    <a:pt x="24084" y="10036"/>
                    <a:pt x="23684" y="9869"/>
                  </a:cubicBezTo>
                  <a:cubicBezTo>
                    <a:pt x="22883" y="9502"/>
                    <a:pt x="22549" y="8568"/>
                    <a:pt x="22283" y="7801"/>
                  </a:cubicBezTo>
                  <a:cubicBezTo>
                    <a:pt x="22255" y="7718"/>
                    <a:pt x="22183" y="7659"/>
                    <a:pt x="22102" y="7659"/>
                  </a:cubicBezTo>
                  <a:cubicBezTo>
                    <a:pt x="22085" y="7659"/>
                    <a:pt x="22067" y="7661"/>
                    <a:pt x="22049" y="7667"/>
                  </a:cubicBezTo>
                  <a:cubicBezTo>
                    <a:pt x="21775" y="7742"/>
                    <a:pt x="21514" y="7777"/>
                    <a:pt x="21265" y="7777"/>
                  </a:cubicBezTo>
                  <a:cubicBezTo>
                    <a:pt x="20182" y="7777"/>
                    <a:pt x="19337" y="7109"/>
                    <a:pt x="18713" y="6133"/>
                  </a:cubicBezTo>
                  <a:cubicBezTo>
                    <a:pt x="18689" y="6084"/>
                    <a:pt x="18629" y="6053"/>
                    <a:pt x="18559" y="6053"/>
                  </a:cubicBezTo>
                  <a:cubicBezTo>
                    <a:pt x="18534" y="6053"/>
                    <a:pt x="18507" y="6057"/>
                    <a:pt x="18480" y="6066"/>
                  </a:cubicBezTo>
                  <a:cubicBezTo>
                    <a:pt x="17832" y="6296"/>
                    <a:pt x="17239" y="6416"/>
                    <a:pt x="16670" y="6416"/>
                  </a:cubicBezTo>
                  <a:cubicBezTo>
                    <a:pt x="15831" y="6416"/>
                    <a:pt x="15044" y="6155"/>
                    <a:pt x="14210" y="5599"/>
                  </a:cubicBezTo>
                  <a:cubicBezTo>
                    <a:pt x="14185" y="5574"/>
                    <a:pt x="14154" y="5563"/>
                    <a:pt x="14123" y="5563"/>
                  </a:cubicBezTo>
                  <a:cubicBezTo>
                    <a:pt x="14072" y="5563"/>
                    <a:pt x="14018" y="5591"/>
                    <a:pt x="13977" y="5632"/>
                  </a:cubicBezTo>
                  <a:cubicBezTo>
                    <a:pt x="13376" y="6166"/>
                    <a:pt x="12609" y="6466"/>
                    <a:pt x="11808" y="6667"/>
                  </a:cubicBezTo>
                  <a:cubicBezTo>
                    <a:pt x="11531" y="6725"/>
                    <a:pt x="11253" y="6752"/>
                    <a:pt x="10975" y="6752"/>
                  </a:cubicBezTo>
                  <a:cubicBezTo>
                    <a:pt x="10619" y="6752"/>
                    <a:pt x="10263" y="6708"/>
                    <a:pt x="9907" y="6633"/>
                  </a:cubicBezTo>
                  <a:cubicBezTo>
                    <a:pt x="9883" y="6627"/>
                    <a:pt x="9860" y="6624"/>
                    <a:pt x="9840" y="6624"/>
                  </a:cubicBezTo>
                  <a:cubicBezTo>
                    <a:pt x="9748" y="6624"/>
                    <a:pt x="9689" y="6679"/>
                    <a:pt x="9607" y="6733"/>
                  </a:cubicBezTo>
                  <a:cubicBezTo>
                    <a:pt x="8961" y="7218"/>
                    <a:pt x="8098" y="8397"/>
                    <a:pt x="7211" y="8397"/>
                  </a:cubicBezTo>
                  <a:cubicBezTo>
                    <a:pt x="6998" y="8397"/>
                    <a:pt x="6784" y="8329"/>
                    <a:pt x="6571" y="8168"/>
                  </a:cubicBezTo>
                  <a:cubicBezTo>
                    <a:pt x="6536" y="8144"/>
                    <a:pt x="6496" y="8133"/>
                    <a:pt x="6457" y="8133"/>
                  </a:cubicBezTo>
                  <a:cubicBezTo>
                    <a:pt x="6385" y="8133"/>
                    <a:pt x="6314" y="8170"/>
                    <a:pt x="6271" y="8234"/>
                  </a:cubicBezTo>
                  <a:cubicBezTo>
                    <a:pt x="5637" y="9135"/>
                    <a:pt x="5504" y="10569"/>
                    <a:pt x="4170" y="10736"/>
                  </a:cubicBezTo>
                  <a:cubicBezTo>
                    <a:pt x="3202" y="10870"/>
                    <a:pt x="3703" y="13205"/>
                    <a:pt x="3603" y="13738"/>
                  </a:cubicBezTo>
                  <a:cubicBezTo>
                    <a:pt x="3402" y="14772"/>
                    <a:pt x="2035" y="15273"/>
                    <a:pt x="2302" y="16407"/>
                  </a:cubicBezTo>
                  <a:cubicBezTo>
                    <a:pt x="2468" y="17174"/>
                    <a:pt x="2602" y="17941"/>
                    <a:pt x="2669" y="18709"/>
                  </a:cubicBezTo>
                  <a:cubicBezTo>
                    <a:pt x="2721" y="19129"/>
                    <a:pt x="2815" y="20170"/>
                    <a:pt x="2462" y="20170"/>
                  </a:cubicBezTo>
                  <a:cubicBezTo>
                    <a:pt x="2374" y="20170"/>
                    <a:pt x="2258" y="20105"/>
                    <a:pt x="2106" y="19950"/>
                  </a:cubicBezTo>
                  <a:lnTo>
                    <a:pt x="2106" y="19950"/>
                  </a:lnTo>
                  <a:cubicBezTo>
                    <a:pt x="2105" y="19947"/>
                    <a:pt x="2103" y="19945"/>
                    <a:pt x="2102" y="19943"/>
                  </a:cubicBezTo>
                  <a:cubicBezTo>
                    <a:pt x="867" y="18108"/>
                    <a:pt x="734" y="15606"/>
                    <a:pt x="634" y="13471"/>
                  </a:cubicBezTo>
                  <a:cubicBezTo>
                    <a:pt x="567" y="11203"/>
                    <a:pt x="967" y="9068"/>
                    <a:pt x="2168" y="7100"/>
                  </a:cubicBezTo>
                  <a:cubicBezTo>
                    <a:pt x="4792" y="2896"/>
                    <a:pt x="10018" y="410"/>
                    <a:pt x="14979" y="410"/>
                  </a:cubicBezTo>
                  <a:close/>
                  <a:moveTo>
                    <a:pt x="14929" y="0"/>
                  </a:moveTo>
                  <a:cubicBezTo>
                    <a:pt x="11707" y="0"/>
                    <a:pt x="8521" y="1067"/>
                    <a:pt x="5771" y="2964"/>
                  </a:cubicBezTo>
                  <a:cubicBezTo>
                    <a:pt x="2835" y="4965"/>
                    <a:pt x="667" y="7834"/>
                    <a:pt x="267" y="11437"/>
                  </a:cubicBezTo>
                  <a:cubicBezTo>
                    <a:pt x="1" y="14134"/>
                    <a:pt x="166" y="17827"/>
                    <a:pt x="1726" y="20130"/>
                  </a:cubicBezTo>
                  <a:lnTo>
                    <a:pt x="1726" y="20130"/>
                  </a:lnTo>
                  <a:cubicBezTo>
                    <a:pt x="1733" y="20157"/>
                    <a:pt x="1747" y="20184"/>
                    <a:pt x="1768" y="20210"/>
                  </a:cubicBezTo>
                  <a:cubicBezTo>
                    <a:pt x="2029" y="20487"/>
                    <a:pt x="2330" y="20669"/>
                    <a:pt x="2581" y="20669"/>
                  </a:cubicBezTo>
                  <a:cubicBezTo>
                    <a:pt x="2843" y="20669"/>
                    <a:pt x="3051" y="20470"/>
                    <a:pt x="3102" y="19976"/>
                  </a:cubicBezTo>
                  <a:cubicBezTo>
                    <a:pt x="3169" y="19276"/>
                    <a:pt x="3069" y="18575"/>
                    <a:pt x="2969" y="17875"/>
                  </a:cubicBezTo>
                  <a:cubicBezTo>
                    <a:pt x="2835" y="16907"/>
                    <a:pt x="2402" y="16040"/>
                    <a:pt x="3169" y="15273"/>
                  </a:cubicBezTo>
                  <a:cubicBezTo>
                    <a:pt x="3636" y="14839"/>
                    <a:pt x="4003" y="14172"/>
                    <a:pt x="4036" y="13538"/>
                  </a:cubicBezTo>
                  <a:cubicBezTo>
                    <a:pt x="4103" y="12638"/>
                    <a:pt x="3703" y="11503"/>
                    <a:pt x="4703" y="11036"/>
                  </a:cubicBezTo>
                  <a:cubicBezTo>
                    <a:pt x="5756" y="10572"/>
                    <a:pt x="5947" y="9533"/>
                    <a:pt x="6502" y="8639"/>
                  </a:cubicBezTo>
                  <a:lnTo>
                    <a:pt x="6502" y="8639"/>
                  </a:lnTo>
                  <a:cubicBezTo>
                    <a:pt x="6712" y="8754"/>
                    <a:pt x="6925" y="8804"/>
                    <a:pt x="7138" y="8804"/>
                  </a:cubicBezTo>
                  <a:cubicBezTo>
                    <a:pt x="8000" y="8804"/>
                    <a:pt x="8855" y="7993"/>
                    <a:pt x="9440" y="7434"/>
                  </a:cubicBezTo>
                  <a:cubicBezTo>
                    <a:pt x="9667" y="7236"/>
                    <a:pt x="9749" y="7085"/>
                    <a:pt x="9993" y="7085"/>
                  </a:cubicBezTo>
                  <a:cubicBezTo>
                    <a:pt x="10037" y="7085"/>
                    <a:pt x="10085" y="7090"/>
                    <a:pt x="10141" y="7100"/>
                  </a:cubicBezTo>
                  <a:cubicBezTo>
                    <a:pt x="10374" y="7150"/>
                    <a:pt x="10624" y="7175"/>
                    <a:pt x="10874" y="7175"/>
                  </a:cubicBezTo>
                  <a:cubicBezTo>
                    <a:pt x="11125" y="7175"/>
                    <a:pt x="11375" y="7150"/>
                    <a:pt x="11608" y="7100"/>
                  </a:cubicBezTo>
                  <a:cubicBezTo>
                    <a:pt x="12442" y="6967"/>
                    <a:pt x="13310" y="6700"/>
                    <a:pt x="13977" y="6166"/>
                  </a:cubicBezTo>
                  <a:cubicBezTo>
                    <a:pt x="14074" y="6082"/>
                    <a:pt x="14114" y="6045"/>
                    <a:pt x="14148" y="6045"/>
                  </a:cubicBezTo>
                  <a:cubicBezTo>
                    <a:pt x="14197" y="6045"/>
                    <a:pt x="14236" y="6117"/>
                    <a:pt x="14410" y="6233"/>
                  </a:cubicBezTo>
                  <a:cubicBezTo>
                    <a:pt x="14644" y="6400"/>
                    <a:pt x="14911" y="6533"/>
                    <a:pt x="15211" y="6633"/>
                  </a:cubicBezTo>
                  <a:cubicBezTo>
                    <a:pt x="15622" y="6801"/>
                    <a:pt x="16064" y="6865"/>
                    <a:pt x="16508" y="6865"/>
                  </a:cubicBezTo>
                  <a:cubicBezTo>
                    <a:pt x="16857" y="6865"/>
                    <a:pt x="17208" y="6825"/>
                    <a:pt x="17546" y="6767"/>
                  </a:cubicBezTo>
                  <a:cubicBezTo>
                    <a:pt x="17857" y="6708"/>
                    <a:pt x="18077" y="6593"/>
                    <a:pt x="18280" y="6593"/>
                  </a:cubicBezTo>
                  <a:cubicBezTo>
                    <a:pt x="18425" y="6593"/>
                    <a:pt x="18560" y="6652"/>
                    <a:pt x="18713" y="6833"/>
                  </a:cubicBezTo>
                  <a:cubicBezTo>
                    <a:pt x="19014" y="7234"/>
                    <a:pt x="19347" y="7534"/>
                    <a:pt x="19747" y="7801"/>
                  </a:cubicBezTo>
                  <a:cubicBezTo>
                    <a:pt x="20164" y="8098"/>
                    <a:pt x="20650" y="8219"/>
                    <a:pt x="21145" y="8219"/>
                  </a:cubicBezTo>
                  <a:cubicBezTo>
                    <a:pt x="21415" y="8219"/>
                    <a:pt x="21688" y="8183"/>
                    <a:pt x="21952" y="8120"/>
                  </a:cubicBezTo>
                  <a:lnTo>
                    <a:pt x="21952" y="8120"/>
                  </a:lnTo>
                  <a:cubicBezTo>
                    <a:pt x="22440" y="9386"/>
                    <a:pt x="23050" y="10250"/>
                    <a:pt x="24451" y="10536"/>
                  </a:cubicBezTo>
                  <a:cubicBezTo>
                    <a:pt x="24985" y="10636"/>
                    <a:pt x="24784" y="11970"/>
                    <a:pt x="24884" y="12404"/>
                  </a:cubicBezTo>
                  <a:cubicBezTo>
                    <a:pt x="25035" y="12944"/>
                    <a:pt x="25482" y="13242"/>
                    <a:pt x="25983" y="13441"/>
                  </a:cubicBezTo>
                  <a:lnTo>
                    <a:pt x="25983" y="13441"/>
                  </a:lnTo>
                  <a:cubicBezTo>
                    <a:pt x="25853" y="14042"/>
                    <a:pt x="25694" y="14599"/>
                    <a:pt x="25785" y="15239"/>
                  </a:cubicBezTo>
                  <a:cubicBezTo>
                    <a:pt x="25852" y="15506"/>
                    <a:pt x="26019" y="15740"/>
                    <a:pt x="26219" y="15907"/>
                  </a:cubicBezTo>
                  <a:cubicBezTo>
                    <a:pt x="26953" y="16407"/>
                    <a:pt x="26719" y="16874"/>
                    <a:pt x="26552" y="17574"/>
                  </a:cubicBezTo>
                  <a:cubicBezTo>
                    <a:pt x="26492" y="17938"/>
                    <a:pt x="26101" y="20423"/>
                    <a:pt x="26956" y="20423"/>
                  </a:cubicBezTo>
                  <a:cubicBezTo>
                    <a:pt x="27042" y="20423"/>
                    <a:pt x="27140" y="20398"/>
                    <a:pt x="27253" y="20343"/>
                  </a:cubicBezTo>
                  <a:cubicBezTo>
                    <a:pt x="27887" y="20009"/>
                    <a:pt x="28053" y="19142"/>
                    <a:pt x="28220" y="18542"/>
                  </a:cubicBezTo>
                  <a:cubicBezTo>
                    <a:pt x="28520" y="17474"/>
                    <a:pt x="28687" y="16340"/>
                    <a:pt x="28821" y="15273"/>
                  </a:cubicBezTo>
                  <a:cubicBezTo>
                    <a:pt x="28987" y="13838"/>
                    <a:pt x="28854" y="12371"/>
                    <a:pt x="28587" y="10970"/>
                  </a:cubicBezTo>
                  <a:cubicBezTo>
                    <a:pt x="27753" y="6500"/>
                    <a:pt x="24551" y="2764"/>
                    <a:pt x="20348" y="1063"/>
                  </a:cubicBezTo>
                  <a:cubicBezTo>
                    <a:pt x="18578" y="340"/>
                    <a:pt x="16748" y="0"/>
                    <a:pt x="14929" y="0"/>
                  </a:cubicBezTo>
                  <a:close/>
                </a:path>
              </a:pathLst>
            </a:custGeom>
            <a:solidFill>
              <a:srgbClr val="471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1;p37">
              <a:extLst>
                <a:ext uri="{FF2B5EF4-FFF2-40B4-BE49-F238E27FC236}">
                  <a16:creationId xmlns:a16="http://schemas.microsoft.com/office/drawing/2014/main" id="{48322047-9C1E-B94C-645F-066D37DEC650}"/>
                </a:ext>
              </a:extLst>
            </p:cNvPr>
            <p:cNvSpPr/>
            <p:nvPr/>
          </p:nvSpPr>
          <p:spPr>
            <a:xfrm>
              <a:off x="2200225" y="2616750"/>
              <a:ext cx="149975" cy="111750"/>
            </a:xfrm>
            <a:custGeom>
              <a:avLst/>
              <a:gdLst/>
              <a:ahLst/>
              <a:cxnLst/>
              <a:rect l="l" t="t" r="r" b="b"/>
              <a:pathLst>
                <a:path w="5999" h="4470" extrusionOk="0">
                  <a:moveTo>
                    <a:pt x="3059" y="1"/>
                  </a:moveTo>
                  <a:cubicBezTo>
                    <a:pt x="2983" y="1"/>
                    <a:pt x="2906" y="8"/>
                    <a:pt x="2830" y="23"/>
                  </a:cubicBezTo>
                  <a:cubicBezTo>
                    <a:pt x="2797" y="290"/>
                    <a:pt x="2730" y="523"/>
                    <a:pt x="2630" y="757"/>
                  </a:cubicBezTo>
                  <a:cubicBezTo>
                    <a:pt x="2690" y="751"/>
                    <a:pt x="2752" y="748"/>
                    <a:pt x="2813" y="748"/>
                  </a:cubicBezTo>
                  <a:cubicBezTo>
                    <a:pt x="3397" y="748"/>
                    <a:pt x="4001" y="1019"/>
                    <a:pt x="4031" y="1291"/>
                  </a:cubicBezTo>
                  <a:cubicBezTo>
                    <a:pt x="4056" y="1494"/>
                    <a:pt x="3403" y="2046"/>
                    <a:pt x="2604" y="2046"/>
                  </a:cubicBezTo>
                  <a:cubicBezTo>
                    <a:pt x="2355" y="2046"/>
                    <a:pt x="2091" y="1993"/>
                    <a:pt x="1829" y="1858"/>
                  </a:cubicBezTo>
                  <a:cubicBezTo>
                    <a:pt x="1329" y="2391"/>
                    <a:pt x="762" y="2825"/>
                    <a:pt x="462" y="3325"/>
                  </a:cubicBezTo>
                  <a:cubicBezTo>
                    <a:pt x="1" y="4006"/>
                    <a:pt x="218" y="4470"/>
                    <a:pt x="868" y="4470"/>
                  </a:cubicBezTo>
                  <a:cubicBezTo>
                    <a:pt x="1206" y="4470"/>
                    <a:pt x="1660" y="4345"/>
                    <a:pt x="2196" y="4059"/>
                  </a:cubicBezTo>
                  <a:cubicBezTo>
                    <a:pt x="3764" y="3225"/>
                    <a:pt x="5298" y="2525"/>
                    <a:pt x="5699" y="2025"/>
                  </a:cubicBezTo>
                  <a:cubicBezTo>
                    <a:pt x="5832" y="1891"/>
                    <a:pt x="5932" y="1624"/>
                    <a:pt x="5999" y="423"/>
                  </a:cubicBezTo>
                  <a:cubicBezTo>
                    <a:pt x="5986" y="422"/>
                    <a:pt x="5973" y="422"/>
                    <a:pt x="5960" y="422"/>
                  </a:cubicBezTo>
                  <a:cubicBezTo>
                    <a:pt x="5685" y="422"/>
                    <a:pt x="5242" y="677"/>
                    <a:pt x="4862" y="677"/>
                  </a:cubicBezTo>
                  <a:cubicBezTo>
                    <a:pt x="4769" y="677"/>
                    <a:pt x="4680" y="661"/>
                    <a:pt x="4598" y="624"/>
                  </a:cubicBezTo>
                  <a:cubicBezTo>
                    <a:pt x="4214" y="417"/>
                    <a:pt x="3647" y="1"/>
                    <a:pt x="3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2;p37">
              <a:extLst>
                <a:ext uri="{FF2B5EF4-FFF2-40B4-BE49-F238E27FC236}">
                  <a16:creationId xmlns:a16="http://schemas.microsoft.com/office/drawing/2014/main" id="{17546A84-E520-A03F-05DA-48BF3B7475BD}"/>
                </a:ext>
              </a:extLst>
            </p:cNvPr>
            <p:cNvSpPr/>
            <p:nvPr/>
          </p:nvSpPr>
          <p:spPr>
            <a:xfrm>
              <a:off x="2149050" y="1217150"/>
              <a:ext cx="81900" cy="56475"/>
            </a:xfrm>
            <a:custGeom>
              <a:avLst/>
              <a:gdLst/>
              <a:ahLst/>
              <a:cxnLst/>
              <a:rect l="l" t="t" r="r" b="b"/>
              <a:pathLst>
                <a:path w="3276" h="2259" extrusionOk="0">
                  <a:moveTo>
                    <a:pt x="2976" y="0"/>
                  </a:moveTo>
                  <a:cubicBezTo>
                    <a:pt x="1675" y="34"/>
                    <a:pt x="407" y="634"/>
                    <a:pt x="40" y="2002"/>
                  </a:cubicBezTo>
                  <a:cubicBezTo>
                    <a:pt x="1" y="2159"/>
                    <a:pt x="124" y="2259"/>
                    <a:pt x="246" y="2259"/>
                  </a:cubicBezTo>
                  <a:cubicBezTo>
                    <a:pt x="330" y="2259"/>
                    <a:pt x="413" y="2211"/>
                    <a:pt x="440" y="2102"/>
                  </a:cubicBezTo>
                  <a:cubicBezTo>
                    <a:pt x="741" y="934"/>
                    <a:pt x="1841" y="434"/>
                    <a:pt x="2976" y="434"/>
                  </a:cubicBezTo>
                  <a:cubicBezTo>
                    <a:pt x="3242" y="401"/>
                    <a:pt x="3276" y="0"/>
                    <a:pt x="29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53;p37">
              <a:extLst>
                <a:ext uri="{FF2B5EF4-FFF2-40B4-BE49-F238E27FC236}">
                  <a16:creationId xmlns:a16="http://schemas.microsoft.com/office/drawing/2014/main" id="{FF03740A-36BD-7923-26BD-54DDC3734982}"/>
                </a:ext>
              </a:extLst>
            </p:cNvPr>
            <p:cNvSpPr/>
            <p:nvPr/>
          </p:nvSpPr>
          <p:spPr>
            <a:xfrm>
              <a:off x="2446075" y="1223775"/>
              <a:ext cx="158475" cy="127750"/>
            </a:xfrm>
            <a:custGeom>
              <a:avLst/>
              <a:gdLst/>
              <a:ahLst/>
              <a:cxnLst/>
              <a:rect l="l" t="t" r="r" b="b"/>
              <a:pathLst>
                <a:path w="6339" h="5110" extrusionOk="0">
                  <a:moveTo>
                    <a:pt x="3285" y="1"/>
                  </a:moveTo>
                  <a:cubicBezTo>
                    <a:pt x="2717" y="1"/>
                    <a:pt x="2130" y="175"/>
                    <a:pt x="1702" y="703"/>
                  </a:cubicBezTo>
                  <a:cubicBezTo>
                    <a:pt x="1" y="3271"/>
                    <a:pt x="1602" y="5039"/>
                    <a:pt x="3036" y="5106"/>
                  </a:cubicBezTo>
                  <a:cubicBezTo>
                    <a:pt x="3101" y="5108"/>
                    <a:pt x="3165" y="5109"/>
                    <a:pt x="3230" y="5109"/>
                  </a:cubicBezTo>
                  <a:cubicBezTo>
                    <a:pt x="4176" y="5109"/>
                    <a:pt x="5176" y="4858"/>
                    <a:pt x="5738" y="3672"/>
                  </a:cubicBezTo>
                  <a:cubicBezTo>
                    <a:pt x="6339" y="2437"/>
                    <a:pt x="5805" y="1203"/>
                    <a:pt x="5038" y="503"/>
                  </a:cubicBezTo>
                  <a:cubicBezTo>
                    <a:pt x="4771" y="312"/>
                    <a:pt x="4045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4;p37">
              <a:extLst>
                <a:ext uri="{FF2B5EF4-FFF2-40B4-BE49-F238E27FC236}">
                  <a16:creationId xmlns:a16="http://schemas.microsoft.com/office/drawing/2014/main" id="{83F93FA7-FAC0-BBC6-13AF-8599ACC1D62F}"/>
                </a:ext>
              </a:extLst>
            </p:cNvPr>
            <p:cNvSpPr/>
            <p:nvPr/>
          </p:nvSpPr>
          <p:spPr>
            <a:xfrm>
              <a:off x="2456600" y="1240025"/>
              <a:ext cx="130450" cy="95125"/>
            </a:xfrm>
            <a:custGeom>
              <a:avLst/>
              <a:gdLst/>
              <a:ahLst/>
              <a:cxnLst/>
              <a:rect l="l" t="t" r="r" b="b"/>
              <a:pathLst>
                <a:path w="5218" h="3805" extrusionOk="0">
                  <a:moveTo>
                    <a:pt x="2518" y="0"/>
                  </a:moveTo>
                  <a:cubicBezTo>
                    <a:pt x="1" y="0"/>
                    <a:pt x="252" y="3805"/>
                    <a:pt x="2546" y="3805"/>
                  </a:cubicBezTo>
                  <a:cubicBezTo>
                    <a:pt x="2694" y="3805"/>
                    <a:pt x="2851" y="3789"/>
                    <a:pt x="3016" y="3755"/>
                  </a:cubicBezTo>
                  <a:cubicBezTo>
                    <a:pt x="5217" y="3288"/>
                    <a:pt x="4884" y="486"/>
                    <a:pt x="3216" y="86"/>
                  </a:cubicBezTo>
                  <a:cubicBezTo>
                    <a:pt x="2963" y="27"/>
                    <a:pt x="2731" y="0"/>
                    <a:pt x="2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;p37">
              <a:extLst>
                <a:ext uri="{FF2B5EF4-FFF2-40B4-BE49-F238E27FC236}">
                  <a16:creationId xmlns:a16="http://schemas.microsoft.com/office/drawing/2014/main" id="{36593D2E-ED25-3C43-F982-82CB60DFEA89}"/>
                </a:ext>
              </a:extLst>
            </p:cNvPr>
            <p:cNvSpPr/>
            <p:nvPr/>
          </p:nvSpPr>
          <p:spPr>
            <a:xfrm>
              <a:off x="2519475" y="1217150"/>
              <a:ext cx="81900" cy="56475"/>
            </a:xfrm>
            <a:custGeom>
              <a:avLst/>
              <a:gdLst/>
              <a:ahLst/>
              <a:cxnLst/>
              <a:rect l="l" t="t" r="r" b="b"/>
              <a:pathLst>
                <a:path w="3276" h="2259" extrusionOk="0">
                  <a:moveTo>
                    <a:pt x="267" y="0"/>
                  </a:moveTo>
                  <a:cubicBezTo>
                    <a:pt x="0" y="0"/>
                    <a:pt x="0" y="401"/>
                    <a:pt x="267" y="434"/>
                  </a:cubicBezTo>
                  <a:cubicBezTo>
                    <a:pt x="1435" y="434"/>
                    <a:pt x="2502" y="934"/>
                    <a:pt x="2836" y="2102"/>
                  </a:cubicBezTo>
                  <a:cubicBezTo>
                    <a:pt x="2863" y="2211"/>
                    <a:pt x="2946" y="2259"/>
                    <a:pt x="3030" y="2259"/>
                  </a:cubicBezTo>
                  <a:cubicBezTo>
                    <a:pt x="3152" y="2259"/>
                    <a:pt x="3275" y="2159"/>
                    <a:pt x="3236" y="2002"/>
                  </a:cubicBezTo>
                  <a:cubicBezTo>
                    <a:pt x="2869" y="634"/>
                    <a:pt x="1601" y="34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;p37">
              <a:extLst>
                <a:ext uri="{FF2B5EF4-FFF2-40B4-BE49-F238E27FC236}">
                  <a16:creationId xmlns:a16="http://schemas.microsoft.com/office/drawing/2014/main" id="{E950CF88-8CB1-43E0-51A6-D266C9CED28B}"/>
                </a:ext>
              </a:extLst>
            </p:cNvPr>
            <p:cNvSpPr/>
            <p:nvPr/>
          </p:nvSpPr>
          <p:spPr>
            <a:xfrm>
              <a:off x="2125700" y="1232575"/>
              <a:ext cx="44950" cy="21350"/>
            </a:xfrm>
            <a:custGeom>
              <a:avLst/>
              <a:gdLst/>
              <a:ahLst/>
              <a:cxnLst/>
              <a:rect l="l" t="t" r="r" b="b"/>
              <a:pathLst>
                <a:path w="1798" h="854" extrusionOk="0">
                  <a:moveTo>
                    <a:pt x="326" y="0"/>
                  </a:moveTo>
                  <a:cubicBezTo>
                    <a:pt x="132" y="0"/>
                    <a:pt x="1" y="296"/>
                    <a:pt x="207" y="384"/>
                  </a:cubicBezTo>
                  <a:cubicBezTo>
                    <a:pt x="607" y="551"/>
                    <a:pt x="1007" y="751"/>
                    <a:pt x="1441" y="851"/>
                  </a:cubicBezTo>
                  <a:cubicBezTo>
                    <a:pt x="1452" y="852"/>
                    <a:pt x="1462" y="853"/>
                    <a:pt x="1472" y="853"/>
                  </a:cubicBezTo>
                  <a:cubicBezTo>
                    <a:pt x="1715" y="853"/>
                    <a:pt x="1797" y="483"/>
                    <a:pt x="1541" y="451"/>
                  </a:cubicBezTo>
                  <a:cubicBezTo>
                    <a:pt x="1141" y="351"/>
                    <a:pt x="774" y="184"/>
                    <a:pt x="407" y="17"/>
                  </a:cubicBezTo>
                  <a:cubicBezTo>
                    <a:pt x="379" y="5"/>
                    <a:pt x="352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7;p37">
              <a:extLst>
                <a:ext uri="{FF2B5EF4-FFF2-40B4-BE49-F238E27FC236}">
                  <a16:creationId xmlns:a16="http://schemas.microsoft.com/office/drawing/2014/main" id="{BB90643F-5B94-32BB-1E39-2224B95537D1}"/>
                </a:ext>
              </a:extLst>
            </p:cNvPr>
            <p:cNvSpPr/>
            <p:nvPr/>
          </p:nvSpPr>
          <p:spPr>
            <a:xfrm>
              <a:off x="2578350" y="1226425"/>
              <a:ext cx="44500" cy="25125"/>
            </a:xfrm>
            <a:custGeom>
              <a:avLst/>
              <a:gdLst/>
              <a:ahLst/>
              <a:cxnLst/>
              <a:rect l="l" t="t" r="r" b="b"/>
              <a:pathLst>
                <a:path w="1780" h="1005" extrusionOk="0">
                  <a:moveTo>
                    <a:pt x="1483" y="1"/>
                  </a:moveTo>
                  <a:cubicBezTo>
                    <a:pt x="1451" y="1"/>
                    <a:pt x="1416" y="10"/>
                    <a:pt x="1381" y="30"/>
                  </a:cubicBezTo>
                  <a:cubicBezTo>
                    <a:pt x="1014" y="263"/>
                    <a:pt x="681" y="530"/>
                    <a:pt x="247" y="597"/>
                  </a:cubicBezTo>
                  <a:cubicBezTo>
                    <a:pt x="1" y="658"/>
                    <a:pt x="96" y="1004"/>
                    <a:pt x="296" y="1004"/>
                  </a:cubicBezTo>
                  <a:cubicBezTo>
                    <a:pt x="312" y="1004"/>
                    <a:pt x="329" y="1002"/>
                    <a:pt x="347" y="997"/>
                  </a:cubicBezTo>
                  <a:cubicBezTo>
                    <a:pt x="814" y="930"/>
                    <a:pt x="1215" y="630"/>
                    <a:pt x="1581" y="397"/>
                  </a:cubicBezTo>
                  <a:cubicBezTo>
                    <a:pt x="1780" y="283"/>
                    <a:pt x="1665" y="1"/>
                    <a:pt x="14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8;p37">
              <a:extLst>
                <a:ext uri="{FF2B5EF4-FFF2-40B4-BE49-F238E27FC236}">
                  <a16:creationId xmlns:a16="http://schemas.microsoft.com/office/drawing/2014/main" id="{277C3F6E-1054-A2BB-B8DB-90B5D4323484}"/>
                </a:ext>
              </a:extLst>
            </p:cNvPr>
            <p:cNvSpPr/>
            <p:nvPr/>
          </p:nvSpPr>
          <p:spPr>
            <a:xfrm>
              <a:off x="2164225" y="1373925"/>
              <a:ext cx="103425" cy="74250"/>
            </a:xfrm>
            <a:custGeom>
              <a:avLst/>
              <a:gdLst/>
              <a:ahLst/>
              <a:cxnLst/>
              <a:rect l="l" t="t" r="r" b="b"/>
              <a:pathLst>
                <a:path w="4137" h="2970" extrusionOk="0">
                  <a:moveTo>
                    <a:pt x="2068" y="1"/>
                  </a:moveTo>
                  <a:cubicBezTo>
                    <a:pt x="934" y="1"/>
                    <a:pt x="0" y="668"/>
                    <a:pt x="0" y="1502"/>
                  </a:cubicBezTo>
                  <a:cubicBezTo>
                    <a:pt x="0" y="2336"/>
                    <a:pt x="934" y="2969"/>
                    <a:pt x="2068" y="2969"/>
                  </a:cubicBezTo>
                  <a:cubicBezTo>
                    <a:pt x="3202" y="2969"/>
                    <a:pt x="4136" y="2336"/>
                    <a:pt x="4136" y="1502"/>
                  </a:cubicBezTo>
                  <a:cubicBezTo>
                    <a:pt x="4136" y="668"/>
                    <a:pt x="3202" y="1"/>
                    <a:pt x="2068" y="1"/>
                  </a:cubicBezTo>
                  <a:close/>
                </a:path>
              </a:pathLst>
            </a:custGeom>
            <a:solidFill>
              <a:srgbClr val="853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9;p37">
              <a:extLst>
                <a:ext uri="{FF2B5EF4-FFF2-40B4-BE49-F238E27FC236}">
                  <a16:creationId xmlns:a16="http://schemas.microsoft.com/office/drawing/2014/main" id="{9853B253-0C1D-EF28-EAA8-6ABDAC812ABF}"/>
                </a:ext>
              </a:extLst>
            </p:cNvPr>
            <p:cNvSpPr/>
            <p:nvPr/>
          </p:nvSpPr>
          <p:spPr>
            <a:xfrm>
              <a:off x="2482775" y="1373100"/>
              <a:ext cx="102600" cy="74225"/>
            </a:xfrm>
            <a:custGeom>
              <a:avLst/>
              <a:gdLst/>
              <a:ahLst/>
              <a:cxnLst/>
              <a:rect l="l" t="t" r="r" b="b"/>
              <a:pathLst>
                <a:path w="4104" h="2969" extrusionOk="0">
                  <a:moveTo>
                    <a:pt x="2035" y="0"/>
                  </a:moveTo>
                  <a:cubicBezTo>
                    <a:pt x="901" y="0"/>
                    <a:pt x="1" y="667"/>
                    <a:pt x="1" y="1501"/>
                  </a:cubicBezTo>
                  <a:cubicBezTo>
                    <a:pt x="1" y="2302"/>
                    <a:pt x="901" y="2969"/>
                    <a:pt x="2035" y="2969"/>
                  </a:cubicBezTo>
                  <a:cubicBezTo>
                    <a:pt x="3203" y="2969"/>
                    <a:pt x="4104" y="2302"/>
                    <a:pt x="4104" y="1501"/>
                  </a:cubicBezTo>
                  <a:cubicBezTo>
                    <a:pt x="4104" y="667"/>
                    <a:pt x="3203" y="0"/>
                    <a:pt x="2035" y="0"/>
                  </a:cubicBezTo>
                  <a:close/>
                </a:path>
              </a:pathLst>
            </a:custGeom>
            <a:solidFill>
              <a:srgbClr val="853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60;p37">
              <a:extLst>
                <a:ext uri="{FF2B5EF4-FFF2-40B4-BE49-F238E27FC236}">
                  <a16:creationId xmlns:a16="http://schemas.microsoft.com/office/drawing/2014/main" id="{DC3417CC-EEAE-8B2E-0DCD-D7CF94B48684}"/>
                </a:ext>
              </a:extLst>
            </p:cNvPr>
            <p:cNvSpPr/>
            <p:nvPr/>
          </p:nvSpPr>
          <p:spPr>
            <a:xfrm>
              <a:off x="1989400" y="1305150"/>
              <a:ext cx="77325" cy="49725"/>
            </a:xfrm>
            <a:custGeom>
              <a:avLst/>
              <a:gdLst/>
              <a:ahLst/>
              <a:cxnLst/>
              <a:rect l="l" t="t" r="r" b="b"/>
              <a:pathLst>
                <a:path w="3093" h="1989" extrusionOk="0">
                  <a:moveTo>
                    <a:pt x="925" y="0"/>
                  </a:moveTo>
                  <a:cubicBezTo>
                    <a:pt x="493" y="0"/>
                    <a:pt x="128" y="262"/>
                    <a:pt x="22" y="717"/>
                  </a:cubicBezTo>
                  <a:cubicBezTo>
                    <a:pt x="1" y="882"/>
                    <a:pt x="146" y="996"/>
                    <a:pt x="268" y="996"/>
                  </a:cubicBezTo>
                  <a:cubicBezTo>
                    <a:pt x="343" y="996"/>
                    <a:pt x="409" y="952"/>
                    <a:pt x="422" y="850"/>
                  </a:cubicBezTo>
                  <a:cubicBezTo>
                    <a:pt x="487" y="546"/>
                    <a:pt x="694" y="440"/>
                    <a:pt x="941" y="440"/>
                  </a:cubicBezTo>
                  <a:cubicBezTo>
                    <a:pt x="1073" y="440"/>
                    <a:pt x="1216" y="470"/>
                    <a:pt x="1356" y="517"/>
                  </a:cubicBezTo>
                  <a:cubicBezTo>
                    <a:pt x="1956" y="717"/>
                    <a:pt x="2390" y="1317"/>
                    <a:pt x="2657" y="1884"/>
                  </a:cubicBezTo>
                  <a:cubicBezTo>
                    <a:pt x="2699" y="1958"/>
                    <a:pt x="2761" y="1988"/>
                    <a:pt x="2823" y="1988"/>
                  </a:cubicBezTo>
                  <a:cubicBezTo>
                    <a:pt x="2957" y="1988"/>
                    <a:pt x="3092" y="1844"/>
                    <a:pt x="3024" y="1684"/>
                  </a:cubicBezTo>
                  <a:cubicBezTo>
                    <a:pt x="2657" y="950"/>
                    <a:pt x="2090" y="250"/>
                    <a:pt x="1256" y="50"/>
                  </a:cubicBezTo>
                  <a:cubicBezTo>
                    <a:pt x="1143" y="17"/>
                    <a:pt x="1032" y="0"/>
                    <a:pt x="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61;p37">
              <a:extLst>
                <a:ext uri="{FF2B5EF4-FFF2-40B4-BE49-F238E27FC236}">
                  <a16:creationId xmlns:a16="http://schemas.microsoft.com/office/drawing/2014/main" id="{F948C154-FF5F-8E08-BA51-4A2C2764FAD9}"/>
                </a:ext>
              </a:extLst>
            </p:cNvPr>
            <p:cNvSpPr/>
            <p:nvPr/>
          </p:nvSpPr>
          <p:spPr>
            <a:xfrm>
              <a:off x="2683125" y="1303475"/>
              <a:ext cx="78025" cy="47225"/>
            </a:xfrm>
            <a:custGeom>
              <a:avLst/>
              <a:gdLst/>
              <a:ahLst/>
              <a:cxnLst/>
              <a:rect l="l" t="t" r="r" b="b"/>
              <a:pathLst>
                <a:path w="3121" h="1889" extrusionOk="0">
                  <a:moveTo>
                    <a:pt x="2187" y="0"/>
                  </a:moveTo>
                  <a:cubicBezTo>
                    <a:pt x="2063" y="0"/>
                    <a:pt x="1940" y="8"/>
                    <a:pt x="1827" y="17"/>
                  </a:cubicBezTo>
                  <a:cubicBezTo>
                    <a:pt x="993" y="150"/>
                    <a:pt x="459" y="951"/>
                    <a:pt x="92" y="1584"/>
                  </a:cubicBezTo>
                  <a:cubicBezTo>
                    <a:pt x="1" y="1744"/>
                    <a:pt x="144" y="1889"/>
                    <a:pt x="287" y="1889"/>
                  </a:cubicBezTo>
                  <a:cubicBezTo>
                    <a:pt x="352" y="1889"/>
                    <a:pt x="417" y="1858"/>
                    <a:pt x="459" y="1784"/>
                  </a:cubicBezTo>
                  <a:cubicBezTo>
                    <a:pt x="659" y="1418"/>
                    <a:pt x="926" y="1051"/>
                    <a:pt x="1260" y="750"/>
                  </a:cubicBezTo>
                  <a:cubicBezTo>
                    <a:pt x="1374" y="636"/>
                    <a:pt x="1923" y="367"/>
                    <a:pt x="2303" y="367"/>
                  </a:cubicBezTo>
                  <a:cubicBezTo>
                    <a:pt x="2479" y="367"/>
                    <a:pt x="2619" y="425"/>
                    <a:pt x="2661" y="584"/>
                  </a:cubicBezTo>
                  <a:cubicBezTo>
                    <a:pt x="2702" y="693"/>
                    <a:pt x="2793" y="741"/>
                    <a:pt x="2880" y="741"/>
                  </a:cubicBezTo>
                  <a:cubicBezTo>
                    <a:pt x="3005" y="741"/>
                    <a:pt x="3120" y="641"/>
                    <a:pt x="3061" y="484"/>
                  </a:cubicBezTo>
                  <a:cubicBezTo>
                    <a:pt x="2960" y="79"/>
                    <a:pt x="2572" y="0"/>
                    <a:pt x="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48"/>
          <p:cNvSpPr txBox="1">
            <a:spLocks noGrp="1"/>
          </p:cNvSpPr>
          <p:nvPr>
            <p:ph type="title"/>
          </p:nvPr>
        </p:nvSpPr>
        <p:spPr>
          <a:xfrm>
            <a:off x="983363" y="63113"/>
            <a:ext cx="6557100" cy="849900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DOSEN</a:t>
            </a:r>
            <a:endParaRPr dirty="0"/>
          </a:p>
        </p:txBody>
      </p:sp>
      <p:sp>
        <p:nvSpPr>
          <p:cNvPr id="1309" name="Google Shape;1309;p48"/>
          <p:cNvSpPr/>
          <p:nvPr/>
        </p:nvSpPr>
        <p:spPr>
          <a:xfrm rot="19423157">
            <a:off x="193992" y="171798"/>
            <a:ext cx="1231027" cy="4496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7F2F9BC-2B02-21E1-2105-214A15D7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2" y="1078060"/>
            <a:ext cx="6624343" cy="3881361"/>
          </a:xfrm>
          <a:prstGeom prst="rect">
            <a:avLst/>
          </a:prstGeom>
        </p:spPr>
      </p:pic>
      <p:grpSp>
        <p:nvGrpSpPr>
          <p:cNvPr id="9" name="Google Shape;1316;p48">
            <a:extLst>
              <a:ext uri="{FF2B5EF4-FFF2-40B4-BE49-F238E27FC236}">
                <a16:creationId xmlns:a16="http://schemas.microsoft.com/office/drawing/2014/main" id="{3FE3D7BC-C39E-51AB-9990-6E8D80316A19}"/>
              </a:ext>
            </a:extLst>
          </p:cNvPr>
          <p:cNvGrpSpPr/>
          <p:nvPr/>
        </p:nvGrpSpPr>
        <p:grpSpPr>
          <a:xfrm>
            <a:off x="7162003" y="2291361"/>
            <a:ext cx="1826165" cy="2553651"/>
            <a:chOff x="6051136" y="1431506"/>
            <a:chExt cx="2387175" cy="3712148"/>
          </a:xfrm>
        </p:grpSpPr>
        <p:grpSp>
          <p:nvGrpSpPr>
            <p:cNvPr id="10" name="Google Shape;1317;p48">
              <a:extLst>
                <a:ext uri="{FF2B5EF4-FFF2-40B4-BE49-F238E27FC236}">
                  <a16:creationId xmlns:a16="http://schemas.microsoft.com/office/drawing/2014/main" id="{888DB233-3DD5-47A7-DFAE-8C013E4F6B7A}"/>
                </a:ext>
              </a:extLst>
            </p:cNvPr>
            <p:cNvGrpSpPr/>
            <p:nvPr/>
          </p:nvGrpSpPr>
          <p:grpSpPr>
            <a:xfrm flipH="1">
              <a:off x="6051136" y="1431506"/>
              <a:ext cx="2387175" cy="3712148"/>
              <a:chOff x="-2852827" y="1442919"/>
              <a:chExt cx="2472476" cy="3844794"/>
            </a:xfrm>
          </p:grpSpPr>
          <p:sp>
            <p:nvSpPr>
              <p:cNvPr id="21" name="Google Shape;1318;p48">
                <a:extLst>
                  <a:ext uri="{FF2B5EF4-FFF2-40B4-BE49-F238E27FC236}">
                    <a16:creationId xmlns:a16="http://schemas.microsoft.com/office/drawing/2014/main" id="{C8E94A3C-45A9-F9DD-E5D9-F3E447C142B0}"/>
                  </a:ext>
                </a:extLst>
              </p:cNvPr>
              <p:cNvSpPr/>
              <p:nvPr/>
            </p:nvSpPr>
            <p:spPr>
              <a:xfrm>
                <a:off x="-652729" y="2157439"/>
                <a:ext cx="164732" cy="13992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50" extrusionOk="0">
                    <a:moveTo>
                      <a:pt x="730" y="0"/>
                    </a:moveTo>
                    <a:cubicBezTo>
                      <a:pt x="648" y="192"/>
                      <a:pt x="392" y="434"/>
                      <a:pt x="164" y="434"/>
                    </a:cubicBezTo>
                    <a:cubicBezTo>
                      <a:pt x="140" y="434"/>
                      <a:pt x="115" y="432"/>
                      <a:pt x="92" y="426"/>
                    </a:cubicBezTo>
                    <a:lnTo>
                      <a:pt x="92" y="426"/>
                    </a:lnTo>
                    <a:cubicBezTo>
                      <a:pt x="92" y="426"/>
                      <a:pt x="1" y="638"/>
                      <a:pt x="153" y="730"/>
                    </a:cubicBezTo>
                    <a:cubicBezTo>
                      <a:pt x="191" y="742"/>
                      <a:pt x="234" y="750"/>
                      <a:pt x="280" y="750"/>
                    </a:cubicBezTo>
                    <a:cubicBezTo>
                      <a:pt x="345" y="750"/>
                      <a:pt x="416" y="735"/>
                      <a:pt x="487" y="699"/>
                    </a:cubicBezTo>
                    <a:cubicBezTo>
                      <a:pt x="670" y="638"/>
                      <a:pt x="882" y="456"/>
                      <a:pt x="882" y="274"/>
                    </a:cubicBezTo>
                    <a:cubicBezTo>
                      <a:pt x="882" y="0"/>
                      <a:pt x="730" y="0"/>
                      <a:pt x="730" y="0"/>
                    </a:cubicBezTo>
                    <a:close/>
                  </a:path>
                </a:pathLst>
              </a:custGeom>
              <a:solidFill>
                <a:srgbClr val="DDA98D"/>
              </a:solidFill>
              <a:ln w="9525" cap="flat" cmpd="sng">
                <a:solidFill>
                  <a:srgbClr val="DDA9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19;p48">
                <a:extLst>
                  <a:ext uri="{FF2B5EF4-FFF2-40B4-BE49-F238E27FC236}">
                    <a16:creationId xmlns:a16="http://schemas.microsoft.com/office/drawing/2014/main" id="{A56A813C-9A82-4D6E-26AD-DF90170D27B6}"/>
                  </a:ext>
                </a:extLst>
              </p:cNvPr>
              <p:cNvSpPr/>
              <p:nvPr/>
            </p:nvSpPr>
            <p:spPr>
              <a:xfrm>
                <a:off x="-669706" y="2093263"/>
                <a:ext cx="164732" cy="14533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79" extrusionOk="0">
                    <a:moveTo>
                      <a:pt x="639" y="0"/>
                    </a:moveTo>
                    <a:cubicBezTo>
                      <a:pt x="603" y="0"/>
                      <a:pt x="578" y="10"/>
                      <a:pt x="578" y="10"/>
                    </a:cubicBezTo>
                    <a:lnTo>
                      <a:pt x="548" y="10"/>
                    </a:lnTo>
                    <a:cubicBezTo>
                      <a:pt x="548" y="259"/>
                      <a:pt x="320" y="534"/>
                      <a:pt x="72" y="534"/>
                    </a:cubicBezTo>
                    <a:cubicBezTo>
                      <a:pt x="49" y="534"/>
                      <a:pt x="25" y="532"/>
                      <a:pt x="1" y="526"/>
                    </a:cubicBezTo>
                    <a:lnTo>
                      <a:pt x="1" y="526"/>
                    </a:lnTo>
                    <a:cubicBezTo>
                      <a:pt x="1" y="557"/>
                      <a:pt x="1" y="739"/>
                      <a:pt x="183" y="770"/>
                    </a:cubicBezTo>
                    <a:cubicBezTo>
                      <a:pt x="206" y="776"/>
                      <a:pt x="231" y="778"/>
                      <a:pt x="255" y="778"/>
                    </a:cubicBezTo>
                    <a:cubicBezTo>
                      <a:pt x="483" y="778"/>
                      <a:pt x="739" y="536"/>
                      <a:pt x="821" y="344"/>
                    </a:cubicBezTo>
                    <a:cubicBezTo>
                      <a:pt x="852" y="253"/>
                      <a:pt x="882" y="192"/>
                      <a:pt x="852" y="131"/>
                    </a:cubicBezTo>
                    <a:cubicBezTo>
                      <a:pt x="779" y="22"/>
                      <a:pt x="695" y="0"/>
                      <a:pt x="639" y="0"/>
                    </a:cubicBezTo>
                    <a:close/>
                  </a:path>
                </a:pathLst>
              </a:custGeom>
              <a:solidFill>
                <a:srgbClr val="DDA98D"/>
              </a:solidFill>
              <a:ln w="9525" cap="flat" cmpd="sng">
                <a:solidFill>
                  <a:srgbClr val="DDA9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20;p48">
                <a:extLst>
                  <a:ext uri="{FF2B5EF4-FFF2-40B4-BE49-F238E27FC236}">
                    <a16:creationId xmlns:a16="http://schemas.microsoft.com/office/drawing/2014/main" id="{CF153A0E-E344-4CB1-C835-610D68954F22}"/>
                  </a:ext>
                </a:extLst>
              </p:cNvPr>
              <p:cNvSpPr/>
              <p:nvPr/>
            </p:nvSpPr>
            <p:spPr>
              <a:xfrm>
                <a:off x="-618589" y="4130673"/>
                <a:ext cx="107832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58" extrusionOk="0">
                    <a:moveTo>
                      <a:pt x="395" y="1"/>
                    </a:moveTo>
                    <a:cubicBezTo>
                      <a:pt x="31" y="122"/>
                      <a:pt x="0" y="517"/>
                      <a:pt x="0" y="517"/>
                    </a:cubicBezTo>
                    <a:cubicBezTo>
                      <a:pt x="88" y="543"/>
                      <a:pt x="187" y="557"/>
                      <a:pt x="276" y="557"/>
                    </a:cubicBezTo>
                    <a:cubicBezTo>
                      <a:pt x="403" y="557"/>
                      <a:pt x="512" y="528"/>
                      <a:pt x="547" y="457"/>
                    </a:cubicBezTo>
                    <a:cubicBezTo>
                      <a:pt x="578" y="335"/>
                      <a:pt x="517" y="183"/>
                      <a:pt x="395" y="1"/>
                    </a:cubicBezTo>
                    <a:close/>
                  </a:path>
                </a:pathLst>
              </a:custGeom>
              <a:solidFill>
                <a:srgbClr val="C8D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21;p48">
                <a:extLst>
                  <a:ext uri="{FF2B5EF4-FFF2-40B4-BE49-F238E27FC236}">
                    <a16:creationId xmlns:a16="http://schemas.microsoft.com/office/drawing/2014/main" id="{6AF3DD45-A160-E384-F559-15AA48398476}"/>
                  </a:ext>
                </a:extLst>
              </p:cNvPr>
              <p:cNvSpPr/>
              <p:nvPr/>
            </p:nvSpPr>
            <p:spPr>
              <a:xfrm>
                <a:off x="-873802" y="2032445"/>
                <a:ext cx="312115" cy="363232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947" extrusionOk="0">
                    <a:moveTo>
                      <a:pt x="744" y="0"/>
                    </a:moveTo>
                    <a:cubicBezTo>
                      <a:pt x="678" y="0"/>
                      <a:pt x="603" y="10"/>
                      <a:pt x="517" y="32"/>
                    </a:cubicBezTo>
                    <a:cubicBezTo>
                      <a:pt x="0" y="214"/>
                      <a:pt x="31" y="974"/>
                      <a:pt x="31" y="974"/>
                    </a:cubicBezTo>
                    <a:cubicBezTo>
                      <a:pt x="31" y="974"/>
                      <a:pt x="304" y="1704"/>
                      <a:pt x="1186" y="1947"/>
                    </a:cubicBezTo>
                    <a:cubicBezTo>
                      <a:pt x="1551" y="1825"/>
                      <a:pt x="1672" y="1400"/>
                      <a:pt x="1672" y="1400"/>
                    </a:cubicBezTo>
                    <a:lnTo>
                      <a:pt x="1672" y="1369"/>
                    </a:lnTo>
                    <a:cubicBezTo>
                      <a:pt x="1601" y="1405"/>
                      <a:pt x="1530" y="1420"/>
                      <a:pt x="1465" y="1420"/>
                    </a:cubicBezTo>
                    <a:cubicBezTo>
                      <a:pt x="1419" y="1420"/>
                      <a:pt x="1376" y="1412"/>
                      <a:pt x="1338" y="1400"/>
                    </a:cubicBezTo>
                    <a:cubicBezTo>
                      <a:pt x="1186" y="1308"/>
                      <a:pt x="1277" y="1096"/>
                      <a:pt x="1277" y="1096"/>
                    </a:cubicBezTo>
                    <a:cubicBezTo>
                      <a:pt x="1095" y="1035"/>
                      <a:pt x="1095" y="852"/>
                      <a:pt x="1095" y="852"/>
                    </a:cubicBezTo>
                    <a:cubicBezTo>
                      <a:pt x="1034" y="822"/>
                      <a:pt x="973" y="792"/>
                      <a:pt x="912" y="701"/>
                    </a:cubicBezTo>
                    <a:lnTo>
                      <a:pt x="912" y="701"/>
                    </a:lnTo>
                    <a:cubicBezTo>
                      <a:pt x="933" y="711"/>
                      <a:pt x="956" y="717"/>
                      <a:pt x="981" y="717"/>
                    </a:cubicBezTo>
                    <a:cubicBezTo>
                      <a:pt x="1031" y="717"/>
                      <a:pt x="1085" y="690"/>
                      <a:pt x="1125" y="609"/>
                    </a:cubicBezTo>
                    <a:cubicBezTo>
                      <a:pt x="1247" y="457"/>
                      <a:pt x="1186" y="245"/>
                      <a:pt x="1034" y="93"/>
                    </a:cubicBezTo>
                    <a:cubicBezTo>
                      <a:pt x="955" y="34"/>
                      <a:pt x="864" y="0"/>
                      <a:pt x="744" y="0"/>
                    </a:cubicBezTo>
                    <a:close/>
                  </a:path>
                </a:pathLst>
              </a:custGeom>
              <a:solidFill>
                <a:srgbClr val="DDA98D"/>
              </a:solidFill>
              <a:ln w="9525" cap="flat" cmpd="sng">
                <a:solidFill>
                  <a:srgbClr val="DDA9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22;p48">
                <a:extLst>
                  <a:ext uri="{FF2B5EF4-FFF2-40B4-BE49-F238E27FC236}">
                    <a16:creationId xmlns:a16="http://schemas.microsoft.com/office/drawing/2014/main" id="{8D17066D-6656-8138-94AA-32FE06598412}"/>
                  </a:ext>
                </a:extLst>
              </p:cNvPr>
              <p:cNvSpPr/>
              <p:nvPr/>
            </p:nvSpPr>
            <p:spPr>
              <a:xfrm>
                <a:off x="-703660" y="2033751"/>
                <a:ext cx="141972" cy="159322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54" extrusionOk="0">
                    <a:moveTo>
                      <a:pt x="444" y="0"/>
                    </a:moveTo>
                    <a:cubicBezTo>
                      <a:pt x="282" y="0"/>
                      <a:pt x="122" y="86"/>
                      <a:pt x="122" y="86"/>
                    </a:cubicBezTo>
                    <a:cubicBezTo>
                      <a:pt x="274" y="238"/>
                      <a:pt x="335" y="481"/>
                      <a:pt x="213" y="633"/>
                    </a:cubicBezTo>
                    <a:cubicBezTo>
                      <a:pt x="175" y="691"/>
                      <a:pt x="136" y="712"/>
                      <a:pt x="90" y="712"/>
                    </a:cubicBezTo>
                    <a:cubicBezTo>
                      <a:pt x="63" y="712"/>
                      <a:pt x="34" y="705"/>
                      <a:pt x="0" y="694"/>
                    </a:cubicBezTo>
                    <a:lnTo>
                      <a:pt x="0" y="694"/>
                    </a:lnTo>
                    <a:cubicBezTo>
                      <a:pt x="61" y="785"/>
                      <a:pt x="122" y="815"/>
                      <a:pt x="183" y="845"/>
                    </a:cubicBezTo>
                    <a:cubicBezTo>
                      <a:pt x="207" y="851"/>
                      <a:pt x="231" y="853"/>
                      <a:pt x="254" y="853"/>
                    </a:cubicBezTo>
                    <a:cubicBezTo>
                      <a:pt x="502" y="853"/>
                      <a:pt x="732" y="578"/>
                      <a:pt x="760" y="329"/>
                    </a:cubicBezTo>
                    <a:cubicBezTo>
                      <a:pt x="760" y="268"/>
                      <a:pt x="730" y="207"/>
                      <a:pt x="730" y="177"/>
                    </a:cubicBezTo>
                    <a:cubicBezTo>
                      <a:pt x="668" y="41"/>
                      <a:pt x="556" y="0"/>
                      <a:pt x="444" y="0"/>
                    </a:cubicBezTo>
                    <a:close/>
                  </a:path>
                </a:pathLst>
              </a:custGeom>
              <a:solidFill>
                <a:srgbClr val="DDA98D"/>
              </a:solidFill>
              <a:ln w="9525" cap="flat" cmpd="sng">
                <a:solidFill>
                  <a:srgbClr val="DDA9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23;p48">
                <a:extLst>
                  <a:ext uri="{FF2B5EF4-FFF2-40B4-BE49-F238E27FC236}">
                    <a16:creationId xmlns:a16="http://schemas.microsoft.com/office/drawing/2014/main" id="{FA4825C0-5BC9-5D16-0A4D-65F4B8D222D7}"/>
                  </a:ext>
                </a:extLst>
              </p:cNvPr>
              <p:cNvSpPr/>
              <p:nvPr/>
            </p:nvSpPr>
            <p:spPr>
              <a:xfrm>
                <a:off x="-868205" y="3941875"/>
                <a:ext cx="323495" cy="28543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530" extrusionOk="0">
                    <a:moveTo>
                      <a:pt x="297" y="0"/>
                    </a:moveTo>
                    <a:cubicBezTo>
                      <a:pt x="213" y="0"/>
                      <a:pt x="152" y="31"/>
                      <a:pt x="122" y="101"/>
                    </a:cubicBezTo>
                    <a:cubicBezTo>
                      <a:pt x="92" y="192"/>
                      <a:pt x="31" y="253"/>
                      <a:pt x="1" y="344"/>
                    </a:cubicBezTo>
                    <a:cubicBezTo>
                      <a:pt x="1" y="344"/>
                      <a:pt x="791" y="709"/>
                      <a:pt x="913" y="1438"/>
                    </a:cubicBezTo>
                    <a:cubicBezTo>
                      <a:pt x="913" y="1438"/>
                      <a:pt x="1095" y="1499"/>
                      <a:pt x="1308" y="1529"/>
                    </a:cubicBezTo>
                    <a:lnTo>
                      <a:pt x="1338" y="1529"/>
                    </a:lnTo>
                    <a:cubicBezTo>
                      <a:pt x="1338" y="1529"/>
                      <a:pt x="1369" y="1134"/>
                      <a:pt x="1733" y="1013"/>
                    </a:cubicBezTo>
                    <a:cubicBezTo>
                      <a:pt x="1390" y="546"/>
                      <a:pt x="649" y="0"/>
                      <a:pt x="297" y="0"/>
                    </a:cubicBezTo>
                    <a:close/>
                  </a:path>
                </a:pathLst>
              </a:custGeom>
              <a:solidFill>
                <a:srgbClr val="2A2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24;p48">
                <a:extLst>
                  <a:ext uri="{FF2B5EF4-FFF2-40B4-BE49-F238E27FC236}">
                    <a16:creationId xmlns:a16="http://schemas.microsoft.com/office/drawing/2014/main" id="{917BA89C-3CED-461E-9A96-5C5A02790F35}"/>
                  </a:ext>
                </a:extLst>
              </p:cNvPr>
              <p:cNvSpPr/>
              <p:nvPr/>
            </p:nvSpPr>
            <p:spPr>
              <a:xfrm>
                <a:off x="-2138303" y="4006051"/>
                <a:ext cx="1440430" cy="1117121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5988" extrusionOk="0">
                    <a:moveTo>
                      <a:pt x="6809" y="0"/>
                    </a:moveTo>
                    <a:cubicBezTo>
                      <a:pt x="6535" y="426"/>
                      <a:pt x="6079" y="851"/>
                      <a:pt x="6079" y="851"/>
                    </a:cubicBezTo>
                    <a:cubicBezTo>
                      <a:pt x="5867" y="578"/>
                      <a:pt x="5867" y="274"/>
                      <a:pt x="5867" y="213"/>
                    </a:cubicBezTo>
                    <a:cubicBezTo>
                      <a:pt x="4553" y="1081"/>
                      <a:pt x="2749" y="1265"/>
                      <a:pt x="1532" y="1265"/>
                    </a:cubicBezTo>
                    <a:cubicBezTo>
                      <a:pt x="1088" y="1265"/>
                      <a:pt x="722" y="1240"/>
                      <a:pt x="487" y="1216"/>
                    </a:cubicBezTo>
                    <a:lnTo>
                      <a:pt x="487" y="1246"/>
                    </a:lnTo>
                    <a:cubicBezTo>
                      <a:pt x="487" y="1246"/>
                      <a:pt x="31" y="4438"/>
                      <a:pt x="0" y="5015"/>
                    </a:cubicBezTo>
                    <a:cubicBezTo>
                      <a:pt x="365" y="5137"/>
                      <a:pt x="639" y="5289"/>
                      <a:pt x="790" y="5380"/>
                    </a:cubicBezTo>
                    <a:cubicBezTo>
                      <a:pt x="1277" y="5684"/>
                      <a:pt x="1429" y="5988"/>
                      <a:pt x="1429" y="5988"/>
                    </a:cubicBezTo>
                    <a:cubicBezTo>
                      <a:pt x="1429" y="5958"/>
                      <a:pt x="1429" y="5958"/>
                      <a:pt x="1429" y="5958"/>
                    </a:cubicBezTo>
                    <a:cubicBezTo>
                      <a:pt x="1581" y="5319"/>
                      <a:pt x="2584" y="2249"/>
                      <a:pt x="2705" y="1793"/>
                    </a:cubicBezTo>
                    <a:cubicBezTo>
                      <a:pt x="3040" y="1793"/>
                      <a:pt x="3465" y="1763"/>
                      <a:pt x="3830" y="1611"/>
                    </a:cubicBezTo>
                    <a:cubicBezTo>
                      <a:pt x="3830" y="1611"/>
                      <a:pt x="4878" y="2647"/>
                      <a:pt x="5960" y="2647"/>
                    </a:cubicBezTo>
                    <a:cubicBezTo>
                      <a:pt x="6607" y="2647"/>
                      <a:pt x="7266" y="2277"/>
                      <a:pt x="7721" y="1094"/>
                    </a:cubicBezTo>
                    <a:cubicBezTo>
                      <a:pt x="7630" y="365"/>
                      <a:pt x="6809" y="0"/>
                      <a:pt x="6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25;p48">
                <a:extLst>
                  <a:ext uri="{FF2B5EF4-FFF2-40B4-BE49-F238E27FC236}">
                    <a16:creationId xmlns:a16="http://schemas.microsoft.com/office/drawing/2014/main" id="{8B7BEE44-AF38-C032-70F2-9815DC8C99BF}"/>
                  </a:ext>
                </a:extLst>
              </p:cNvPr>
              <p:cNvSpPr/>
              <p:nvPr/>
            </p:nvSpPr>
            <p:spPr>
              <a:xfrm>
                <a:off x="-2563659" y="2214153"/>
                <a:ext cx="1911121" cy="2027907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0870" extrusionOk="0">
                    <a:moveTo>
                      <a:pt x="3567" y="6022"/>
                    </a:moveTo>
                    <a:cubicBezTo>
                      <a:pt x="3597" y="6022"/>
                      <a:pt x="3625" y="6030"/>
                      <a:pt x="3648" y="6049"/>
                    </a:cubicBezTo>
                    <a:cubicBezTo>
                      <a:pt x="3800" y="6140"/>
                      <a:pt x="3678" y="6414"/>
                      <a:pt x="3678" y="6414"/>
                    </a:cubicBezTo>
                    <a:cubicBezTo>
                      <a:pt x="3678" y="6414"/>
                      <a:pt x="3784" y="6323"/>
                      <a:pt x="3900" y="6323"/>
                    </a:cubicBezTo>
                    <a:cubicBezTo>
                      <a:pt x="3948" y="6323"/>
                      <a:pt x="3998" y="6338"/>
                      <a:pt x="4043" y="6383"/>
                    </a:cubicBezTo>
                    <a:cubicBezTo>
                      <a:pt x="4195" y="6535"/>
                      <a:pt x="3952" y="6809"/>
                      <a:pt x="3952" y="6809"/>
                    </a:cubicBezTo>
                    <a:cubicBezTo>
                      <a:pt x="3974" y="6799"/>
                      <a:pt x="3995" y="6795"/>
                      <a:pt x="4014" y="6795"/>
                    </a:cubicBezTo>
                    <a:cubicBezTo>
                      <a:pt x="4173" y="6795"/>
                      <a:pt x="4193" y="7121"/>
                      <a:pt x="3922" y="7447"/>
                    </a:cubicBezTo>
                    <a:cubicBezTo>
                      <a:pt x="3830" y="7538"/>
                      <a:pt x="3678" y="7690"/>
                      <a:pt x="3496" y="7842"/>
                    </a:cubicBezTo>
                    <a:cubicBezTo>
                      <a:pt x="2797" y="7599"/>
                      <a:pt x="2493" y="6778"/>
                      <a:pt x="2493" y="6778"/>
                    </a:cubicBezTo>
                    <a:cubicBezTo>
                      <a:pt x="2493" y="6778"/>
                      <a:pt x="2523" y="6748"/>
                      <a:pt x="2523" y="6748"/>
                    </a:cubicBezTo>
                    <a:cubicBezTo>
                      <a:pt x="2523" y="6748"/>
                      <a:pt x="2767" y="6140"/>
                      <a:pt x="2979" y="6140"/>
                    </a:cubicBezTo>
                    <a:cubicBezTo>
                      <a:pt x="3131" y="6140"/>
                      <a:pt x="3162" y="6262"/>
                      <a:pt x="3162" y="6262"/>
                    </a:cubicBezTo>
                    <a:cubicBezTo>
                      <a:pt x="3162" y="6262"/>
                      <a:pt x="3401" y="6022"/>
                      <a:pt x="3567" y="6022"/>
                    </a:cubicBezTo>
                    <a:close/>
                    <a:moveTo>
                      <a:pt x="9089" y="0"/>
                    </a:moveTo>
                    <a:cubicBezTo>
                      <a:pt x="7964" y="1976"/>
                      <a:pt x="6019" y="3100"/>
                      <a:pt x="5654" y="3313"/>
                    </a:cubicBezTo>
                    <a:cubicBezTo>
                      <a:pt x="5472" y="3648"/>
                      <a:pt x="5168" y="3951"/>
                      <a:pt x="4742" y="4225"/>
                    </a:cubicBezTo>
                    <a:cubicBezTo>
                      <a:pt x="4742" y="4316"/>
                      <a:pt x="4833" y="4742"/>
                      <a:pt x="4377" y="4955"/>
                    </a:cubicBezTo>
                    <a:cubicBezTo>
                      <a:pt x="4236" y="5014"/>
                      <a:pt x="4105" y="5037"/>
                      <a:pt x="3989" y="5037"/>
                    </a:cubicBezTo>
                    <a:cubicBezTo>
                      <a:pt x="3628" y="5037"/>
                      <a:pt x="3397" y="4818"/>
                      <a:pt x="3374" y="4772"/>
                    </a:cubicBezTo>
                    <a:cubicBezTo>
                      <a:pt x="3070" y="4772"/>
                      <a:pt x="2942" y="4813"/>
                      <a:pt x="2791" y="4813"/>
                    </a:cubicBezTo>
                    <a:cubicBezTo>
                      <a:pt x="2716" y="4813"/>
                      <a:pt x="2635" y="4803"/>
                      <a:pt x="2523" y="4772"/>
                    </a:cubicBezTo>
                    <a:lnTo>
                      <a:pt x="2189" y="4772"/>
                    </a:lnTo>
                    <a:cubicBezTo>
                      <a:pt x="2148" y="4772"/>
                      <a:pt x="2094" y="4759"/>
                      <a:pt x="2036" y="4759"/>
                    </a:cubicBezTo>
                    <a:cubicBezTo>
                      <a:pt x="2007" y="4759"/>
                      <a:pt x="1976" y="4762"/>
                      <a:pt x="1946" y="4772"/>
                    </a:cubicBezTo>
                    <a:cubicBezTo>
                      <a:pt x="1581" y="4803"/>
                      <a:pt x="1125" y="5654"/>
                      <a:pt x="760" y="6383"/>
                    </a:cubicBezTo>
                    <a:cubicBezTo>
                      <a:pt x="426" y="7143"/>
                      <a:pt x="1" y="8116"/>
                      <a:pt x="1156" y="8541"/>
                    </a:cubicBezTo>
                    <a:cubicBezTo>
                      <a:pt x="1342" y="8613"/>
                      <a:pt x="1536" y="8644"/>
                      <a:pt x="1726" y="8644"/>
                    </a:cubicBezTo>
                    <a:cubicBezTo>
                      <a:pt x="1939" y="8644"/>
                      <a:pt x="2149" y="8605"/>
                      <a:pt x="2341" y="8541"/>
                    </a:cubicBezTo>
                    <a:cubicBezTo>
                      <a:pt x="2341" y="9301"/>
                      <a:pt x="2371" y="10091"/>
                      <a:pt x="2463" y="10790"/>
                    </a:cubicBezTo>
                    <a:cubicBezTo>
                      <a:pt x="2463" y="10790"/>
                      <a:pt x="2554" y="10821"/>
                      <a:pt x="2767" y="10821"/>
                    </a:cubicBezTo>
                    <a:cubicBezTo>
                      <a:pt x="3002" y="10845"/>
                      <a:pt x="3368" y="10870"/>
                      <a:pt x="3812" y="10870"/>
                    </a:cubicBezTo>
                    <a:cubicBezTo>
                      <a:pt x="5029" y="10870"/>
                      <a:pt x="6833" y="10686"/>
                      <a:pt x="8147" y="9818"/>
                    </a:cubicBezTo>
                    <a:cubicBezTo>
                      <a:pt x="8299" y="9727"/>
                      <a:pt x="8451" y="9575"/>
                      <a:pt x="8603" y="9453"/>
                    </a:cubicBezTo>
                    <a:cubicBezTo>
                      <a:pt x="8603" y="9453"/>
                      <a:pt x="7265" y="7173"/>
                      <a:pt x="6627" y="5259"/>
                    </a:cubicBezTo>
                    <a:cubicBezTo>
                      <a:pt x="8754" y="3921"/>
                      <a:pt x="10244" y="973"/>
                      <a:pt x="10244" y="973"/>
                    </a:cubicBezTo>
                    <a:cubicBezTo>
                      <a:pt x="9362" y="730"/>
                      <a:pt x="9089" y="0"/>
                      <a:pt x="90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26;p48">
                <a:extLst>
                  <a:ext uri="{FF2B5EF4-FFF2-40B4-BE49-F238E27FC236}">
                    <a16:creationId xmlns:a16="http://schemas.microsoft.com/office/drawing/2014/main" id="{8A3F3E5C-C5EC-297A-1EA8-D9A9D951A78C}"/>
                  </a:ext>
                </a:extLst>
              </p:cNvPr>
              <p:cNvSpPr/>
              <p:nvPr/>
            </p:nvSpPr>
            <p:spPr>
              <a:xfrm>
                <a:off x="-1934207" y="3002365"/>
                <a:ext cx="272378" cy="150927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809" extrusionOk="0">
                    <a:moveTo>
                      <a:pt x="1368" y="0"/>
                    </a:moveTo>
                    <a:lnTo>
                      <a:pt x="1368" y="0"/>
                    </a:lnTo>
                    <a:cubicBezTo>
                      <a:pt x="1125" y="152"/>
                      <a:pt x="852" y="274"/>
                      <a:pt x="548" y="395"/>
                    </a:cubicBezTo>
                    <a:cubicBezTo>
                      <a:pt x="365" y="486"/>
                      <a:pt x="152" y="517"/>
                      <a:pt x="0" y="547"/>
                    </a:cubicBezTo>
                    <a:cubicBezTo>
                      <a:pt x="24" y="570"/>
                      <a:pt x="262" y="808"/>
                      <a:pt x="632" y="808"/>
                    </a:cubicBezTo>
                    <a:cubicBezTo>
                      <a:pt x="744" y="808"/>
                      <a:pt x="869" y="786"/>
                      <a:pt x="1003" y="730"/>
                    </a:cubicBezTo>
                    <a:cubicBezTo>
                      <a:pt x="1459" y="517"/>
                      <a:pt x="1368" y="91"/>
                      <a:pt x="1368" y="0"/>
                    </a:cubicBezTo>
                    <a:close/>
                  </a:path>
                </a:pathLst>
              </a:custGeom>
              <a:solidFill>
                <a:srgbClr val="DDA9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27;p48">
                <a:extLst>
                  <a:ext uri="{FF2B5EF4-FFF2-40B4-BE49-F238E27FC236}">
                    <a16:creationId xmlns:a16="http://schemas.microsoft.com/office/drawing/2014/main" id="{0E1410EC-6285-5D07-53BE-242B364FF491}"/>
                  </a:ext>
                </a:extLst>
              </p:cNvPr>
              <p:cNvSpPr/>
              <p:nvPr/>
            </p:nvSpPr>
            <p:spPr>
              <a:xfrm>
                <a:off x="-1678993" y="2826439"/>
                <a:ext cx="181523" cy="221447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187" extrusionOk="0">
                    <a:moveTo>
                      <a:pt x="973" y="1"/>
                    </a:moveTo>
                    <a:cubicBezTo>
                      <a:pt x="943" y="1"/>
                      <a:pt x="943" y="31"/>
                      <a:pt x="912" y="31"/>
                    </a:cubicBezTo>
                    <a:cubicBezTo>
                      <a:pt x="730" y="366"/>
                      <a:pt x="426" y="669"/>
                      <a:pt x="0" y="943"/>
                    </a:cubicBezTo>
                    <a:cubicBezTo>
                      <a:pt x="0" y="973"/>
                      <a:pt x="0" y="1095"/>
                      <a:pt x="0" y="1186"/>
                    </a:cubicBezTo>
                    <a:cubicBezTo>
                      <a:pt x="395" y="913"/>
                      <a:pt x="730" y="457"/>
                      <a:pt x="973" y="1"/>
                    </a:cubicBezTo>
                    <a:close/>
                  </a:path>
                </a:pathLst>
              </a:custGeom>
              <a:solidFill>
                <a:srgbClr val="571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28;p48">
                <a:extLst>
                  <a:ext uri="{FF2B5EF4-FFF2-40B4-BE49-F238E27FC236}">
                    <a16:creationId xmlns:a16="http://schemas.microsoft.com/office/drawing/2014/main" id="{DEC22640-6792-0EE2-5A48-427812781F56}"/>
                  </a:ext>
                </a:extLst>
              </p:cNvPr>
              <p:cNvSpPr/>
              <p:nvPr/>
            </p:nvSpPr>
            <p:spPr>
              <a:xfrm>
                <a:off x="-1934207" y="3002365"/>
                <a:ext cx="255401" cy="11081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94" extrusionOk="0">
                    <a:moveTo>
                      <a:pt x="1368" y="0"/>
                    </a:moveTo>
                    <a:cubicBezTo>
                      <a:pt x="1125" y="152"/>
                      <a:pt x="852" y="274"/>
                      <a:pt x="548" y="395"/>
                    </a:cubicBezTo>
                    <a:cubicBezTo>
                      <a:pt x="365" y="486"/>
                      <a:pt x="183" y="517"/>
                      <a:pt x="0" y="547"/>
                    </a:cubicBezTo>
                    <a:cubicBezTo>
                      <a:pt x="134" y="579"/>
                      <a:pt x="263" y="594"/>
                      <a:pt x="389" y="594"/>
                    </a:cubicBezTo>
                    <a:cubicBezTo>
                      <a:pt x="749" y="594"/>
                      <a:pt x="1075" y="469"/>
                      <a:pt x="1368" y="243"/>
                    </a:cubicBezTo>
                    <a:cubicBezTo>
                      <a:pt x="1368" y="152"/>
                      <a:pt x="1368" y="30"/>
                      <a:pt x="1368" y="0"/>
                    </a:cubicBezTo>
                    <a:close/>
                  </a:path>
                </a:pathLst>
              </a:custGeom>
              <a:solidFill>
                <a:srgbClr val="571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29;p48">
                <a:extLst>
                  <a:ext uri="{FF2B5EF4-FFF2-40B4-BE49-F238E27FC236}">
                    <a16:creationId xmlns:a16="http://schemas.microsoft.com/office/drawing/2014/main" id="{50ABA4C9-ADD1-9D76-6FF3-EEE909B2DB0C}"/>
                  </a:ext>
                </a:extLst>
              </p:cNvPr>
              <p:cNvSpPr/>
              <p:nvPr/>
            </p:nvSpPr>
            <p:spPr>
              <a:xfrm>
                <a:off x="-1934207" y="3047698"/>
                <a:ext cx="255401" cy="10633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70" extrusionOk="0">
                    <a:moveTo>
                      <a:pt x="1368" y="0"/>
                    </a:moveTo>
                    <a:cubicBezTo>
                      <a:pt x="1075" y="226"/>
                      <a:pt x="732" y="351"/>
                      <a:pt x="376" y="351"/>
                    </a:cubicBezTo>
                    <a:cubicBezTo>
                      <a:pt x="252" y="351"/>
                      <a:pt x="126" y="336"/>
                      <a:pt x="0" y="304"/>
                    </a:cubicBezTo>
                    <a:lnTo>
                      <a:pt x="0" y="304"/>
                    </a:lnTo>
                    <a:cubicBezTo>
                      <a:pt x="23" y="350"/>
                      <a:pt x="254" y="569"/>
                      <a:pt x="615" y="569"/>
                    </a:cubicBezTo>
                    <a:cubicBezTo>
                      <a:pt x="731" y="569"/>
                      <a:pt x="862" y="546"/>
                      <a:pt x="1003" y="487"/>
                    </a:cubicBezTo>
                    <a:cubicBezTo>
                      <a:pt x="1247" y="365"/>
                      <a:pt x="1338" y="152"/>
                      <a:pt x="1368" y="0"/>
                    </a:cubicBezTo>
                    <a:close/>
                  </a:path>
                </a:pathLst>
              </a:custGeom>
              <a:solidFill>
                <a:srgbClr val="DDA9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30;p48">
                <a:extLst>
                  <a:ext uri="{FF2B5EF4-FFF2-40B4-BE49-F238E27FC236}">
                    <a16:creationId xmlns:a16="http://schemas.microsoft.com/office/drawing/2014/main" id="{1F98AB5F-7DD0-9459-7EC4-15DA21CD0A10}"/>
                  </a:ext>
                </a:extLst>
              </p:cNvPr>
              <p:cNvSpPr/>
              <p:nvPr/>
            </p:nvSpPr>
            <p:spPr>
              <a:xfrm>
                <a:off x="-2098753" y="3337611"/>
                <a:ext cx="312675" cy="339726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1821" extrusionOk="0">
                    <a:moveTo>
                      <a:pt x="1075" y="0"/>
                    </a:moveTo>
                    <a:cubicBezTo>
                      <a:pt x="909" y="0"/>
                      <a:pt x="670" y="240"/>
                      <a:pt x="670" y="240"/>
                    </a:cubicBezTo>
                    <a:cubicBezTo>
                      <a:pt x="670" y="240"/>
                      <a:pt x="639" y="118"/>
                      <a:pt x="487" y="118"/>
                    </a:cubicBezTo>
                    <a:cubicBezTo>
                      <a:pt x="275" y="118"/>
                      <a:pt x="31" y="726"/>
                      <a:pt x="31" y="726"/>
                    </a:cubicBezTo>
                    <a:cubicBezTo>
                      <a:pt x="31" y="726"/>
                      <a:pt x="1" y="756"/>
                      <a:pt x="1" y="756"/>
                    </a:cubicBezTo>
                    <a:cubicBezTo>
                      <a:pt x="1" y="756"/>
                      <a:pt x="305" y="1577"/>
                      <a:pt x="1004" y="1820"/>
                    </a:cubicBezTo>
                    <a:cubicBezTo>
                      <a:pt x="1186" y="1668"/>
                      <a:pt x="1338" y="1516"/>
                      <a:pt x="1430" y="1425"/>
                    </a:cubicBezTo>
                    <a:cubicBezTo>
                      <a:pt x="1674" y="1099"/>
                      <a:pt x="1676" y="773"/>
                      <a:pt x="1521" y="773"/>
                    </a:cubicBezTo>
                    <a:cubicBezTo>
                      <a:pt x="1503" y="773"/>
                      <a:pt x="1482" y="777"/>
                      <a:pt x="1460" y="787"/>
                    </a:cubicBezTo>
                    <a:cubicBezTo>
                      <a:pt x="1460" y="787"/>
                      <a:pt x="1673" y="513"/>
                      <a:pt x="1551" y="361"/>
                    </a:cubicBezTo>
                    <a:cubicBezTo>
                      <a:pt x="1506" y="316"/>
                      <a:pt x="1456" y="301"/>
                      <a:pt x="1408" y="301"/>
                    </a:cubicBezTo>
                    <a:cubicBezTo>
                      <a:pt x="1292" y="301"/>
                      <a:pt x="1186" y="392"/>
                      <a:pt x="1186" y="392"/>
                    </a:cubicBezTo>
                    <a:cubicBezTo>
                      <a:pt x="1186" y="392"/>
                      <a:pt x="1308" y="118"/>
                      <a:pt x="1156" y="27"/>
                    </a:cubicBezTo>
                    <a:cubicBezTo>
                      <a:pt x="1133" y="8"/>
                      <a:pt x="1105" y="0"/>
                      <a:pt x="1075" y="0"/>
                    </a:cubicBezTo>
                    <a:close/>
                  </a:path>
                </a:pathLst>
              </a:custGeom>
              <a:solidFill>
                <a:srgbClr val="DDA98D"/>
              </a:solidFill>
              <a:ln w="9525" cap="flat" cmpd="sng">
                <a:solidFill>
                  <a:srgbClr val="DDA9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31;p48">
                <a:extLst>
                  <a:ext uri="{FF2B5EF4-FFF2-40B4-BE49-F238E27FC236}">
                    <a16:creationId xmlns:a16="http://schemas.microsoft.com/office/drawing/2014/main" id="{1C0EC732-64DB-F86E-7F33-15990320B9AE}"/>
                  </a:ext>
                </a:extLst>
              </p:cNvPr>
              <p:cNvSpPr/>
              <p:nvPr/>
            </p:nvSpPr>
            <p:spPr>
              <a:xfrm>
                <a:off x="-1798205" y="2134679"/>
                <a:ext cx="1088951" cy="1395096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7478" extrusionOk="0">
                    <a:moveTo>
                      <a:pt x="5776" y="1"/>
                    </a:moveTo>
                    <a:cubicBezTo>
                      <a:pt x="5746" y="1"/>
                      <a:pt x="5715" y="1"/>
                      <a:pt x="5685" y="31"/>
                    </a:cubicBezTo>
                    <a:cubicBezTo>
                      <a:pt x="5047" y="1520"/>
                      <a:pt x="4317" y="2979"/>
                      <a:pt x="3466" y="4347"/>
                    </a:cubicBezTo>
                    <a:cubicBezTo>
                      <a:pt x="3041" y="5016"/>
                      <a:pt x="2554" y="5654"/>
                      <a:pt x="2007" y="6232"/>
                    </a:cubicBezTo>
                    <a:cubicBezTo>
                      <a:pt x="1430" y="6779"/>
                      <a:pt x="791" y="7265"/>
                      <a:pt x="1" y="7478"/>
                    </a:cubicBezTo>
                    <a:cubicBezTo>
                      <a:pt x="92" y="7478"/>
                      <a:pt x="183" y="7447"/>
                      <a:pt x="305" y="7447"/>
                    </a:cubicBezTo>
                    <a:cubicBezTo>
                      <a:pt x="366" y="7447"/>
                      <a:pt x="396" y="7447"/>
                      <a:pt x="457" y="7417"/>
                    </a:cubicBezTo>
                    <a:lnTo>
                      <a:pt x="609" y="7387"/>
                    </a:lnTo>
                    <a:cubicBezTo>
                      <a:pt x="700" y="7356"/>
                      <a:pt x="791" y="7326"/>
                      <a:pt x="913" y="7265"/>
                    </a:cubicBezTo>
                    <a:cubicBezTo>
                      <a:pt x="1004" y="7235"/>
                      <a:pt x="1095" y="7174"/>
                      <a:pt x="1186" y="7143"/>
                    </a:cubicBezTo>
                    <a:cubicBezTo>
                      <a:pt x="1369" y="7052"/>
                      <a:pt x="1521" y="6900"/>
                      <a:pt x="1673" y="6779"/>
                    </a:cubicBezTo>
                    <a:cubicBezTo>
                      <a:pt x="1855" y="6657"/>
                      <a:pt x="2007" y="6505"/>
                      <a:pt x="2159" y="6384"/>
                    </a:cubicBezTo>
                    <a:cubicBezTo>
                      <a:pt x="2737" y="5806"/>
                      <a:pt x="3223" y="5137"/>
                      <a:pt x="3648" y="4438"/>
                    </a:cubicBezTo>
                    <a:cubicBezTo>
                      <a:pt x="4530" y="3070"/>
                      <a:pt x="5229" y="1581"/>
                      <a:pt x="5837" y="92"/>
                    </a:cubicBezTo>
                    <a:cubicBezTo>
                      <a:pt x="5837" y="61"/>
                      <a:pt x="5807" y="31"/>
                      <a:pt x="5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32;p48">
                <a:extLst>
                  <a:ext uri="{FF2B5EF4-FFF2-40B4-BE49-F238E27FC236}">
                    <a16:creationId xmlns:a16="http://schemas.microsoft.com/office/drawing/2014/main" id="{D149734D-1956-F178-48CD-2CA44330E882}"/>
                  </a:ext>
                </a:extLst>
              </p:cNvPr>
              <p:cNvSpPr/>
              <p:nvPr/>
            </p:nvSpPr>
            <p:spPr>
              <a:xfrm>
                <a:off x="-686683" y="1442919"/>
                <a:ext cx="238424" cy="60688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3253" extrusionOk="0">
                    <a:moveTo>
                      <a:pt x="1216" y="0"/>
                    </a:moveTo>
                    <a:cubicBezTo>
                      <a:pt x="1186" y="0"/>
                      <a:pt x="1156" y="0"/>
                      <a:pt x="1156" y="31"/>
                    </a:cubicBezTo>
                    <a:lnTo>
                      <a:pt x="1156" y="61"/>
                    </a:lnTo>
                    <a:cubicBezTo>
                      <a:pt x="943" y="547"/>
                      <a:pt x="730" y="1064"/>
                      <a:pt x="548" y="1611"/>
                    </a:cubicBezTo>
                    <a:cubicBezTo>
                      <a:pt x="335" y="2128"/>
                      <a:pt x="152" y="2645"/>
                      <a:pt x="0" y="3192"/>
                    </a:cubicBezTo>
                    <a:cubicBezTo>
                      <a:pt x="0" y="3222"/>
                      <a:pt x="0" y="3222"/>
                      <a:pt x="31" y="3253"/>
                    </a:cubicBezTo>
                    <a:cubicBezTo>
                      <a:pt x="31" y="3253"/>
                      <a:pt x="61" y="3253"/>
                      <a:pt x="61" y="3222"/>
                    </a:cubicBezTo>
                    <a:cubicBezTo>
                      <a:pt x="304" y="2705"/>
                      <a:pt x="517" y="2189"/>
                      <a:pt x="700" y="1672"/>
                    </a:cubicBezTo>
                    <a:cubicBezTo>
                      <a:pt x="912" y="1155"/>
                      <a:pt x="1095" y="608"/>
                      <a:pt x="1277" y="91"/>
                    </a:cubicBezTo>
                    <a:cubicBezTo>
                      <a:pt x="1277" y="61"/>
                      <a:pt x="1247" y="31"/>
                      <a:pt x="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33;p48">
                <a:extLst>
                  <a:ext uri="{FF2B5EF4-FFF2-40B4-BE49-F238E27FC236}">
                    <a16:creationId xmlns:a16="http://schemas.microsoft.com/office/drawing/2014/main" id="{48CD895A-7D97-0DFB-E198-73150C6291AD}"/>
                  </a:ext>
                </a:extLst>
              </p:cNvPr>
              <p:cNvSpPr/>
              <p:nvPr/>
            </p:nvSpPr>
            <p:spPr>
              <a:xfrm>
                <a:off x="-2852827" y="3699722"/>
                <a:ext cx="907428" cy="1009663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5412" fill="none" extrusionOk="0">
                    <a:moveTo>
                      <a:pt x="4864" y="1"/>
                    </a:moveTo>
                    <a:cubicBezTo>
                      <a:pt x="4864" y="1"/>
                      <a:pt x="3587" y="4347"/>
                      <a:pt x="0" y="5411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34;p48">
                <a:extLst>
                  <a:ext uri="{FF2B5EF4-FFF2-40B4-BE49-F238E27FC236}">
                    <a16:creationId xmlns:a16="http://schemas.microsoft.com/office/drawing/2014/main" id="{8297641E-96C1-70B3-5380-0E76144E6B8E}"/>
                  </a:ext>
                </a:extLst>
              </p:cNvPr>
              <p:cNvSpPr/>
              <p:nvPr/>
            </p:nvSpPr>
            <p:spPr>
              <a:xfrm>
                <a:off x="-2722421" y="1553361"/>
                <a:ext cx="1599379" cy="1517852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8136" extrusionOk="0">
                    <a:moveTo>
                      <a:pt x="4706" y="1"/>
                    </a:moveTo>
                    <a:cubicBezTo>
                      <a:pt x="4088" y="1"/>
                      <a:pt x="3118" y="357"/>
                      <a:pt x="1885" y="1961"/>
                    </a:cubicBezTo>
                    <a:cubicBezTo>
                      <a:pt x="1885" y="1961"/>
                      <a:pt x="730" y="2357"/>
                      <a:pt x="365" y="3451"/>
                    </a:cubicBezTo>
                    <a:cubicBezTo>
                      <a:pt x="61" y="4424"/>
                      <a:pt x="0" y="5670"/>
                      <a:pt x="821" y="6004"/>
                    </a:cubicBezTo>
                    <a:cubicBezTo>
                      <a:pt x="821" y="6004"/>
                      <a:pt x="1399" y="7342"/>
                      <a:pt x="1733" y="7402"/>
                    </a:cubicBezTo>
                    <a:cubicBezTo>
                      <a:pt x="2057" y="7456"/>
                      <a:pt x="2286" y="8135"/>
                      <a:pt x="3337" y="8135"/>
                    </a:cubicBezTo>
                    <a:cubicBezTo>
                      <a:pt x="3468" y="8135"/>
                      <a:pt x="3611" y="8125"/>
                      <a:pt x="3770" y="8101"/>
                    </a:cubicBezTo>
                    <a:cubicBezTo>
                      <a:pt x="5168" y="7858"/>
                      <a:pt x="6080" y="8101"/>
                      <a:pt x="6718" y="7433"/>
                    </a:cubicBezTo>
                    <a:cubicBezTo>
                      <a:pt x="6718" y="7433"/>
                      <a:pt x="6720" y="7433"/>
                      <a:pt x="6723" y="7433"/>
                    </a:cubicBezTo>
                    <a:cubicBezTo>
                      <a:pt x="6783" y="7433"/>
                      <a:pt x="7354" y="7406"/>
                      <a:pt x="7843" y="6399"/>
                    </a:cubicBezTo>
                    <a:cubicBezTo>
                      <a:pt x="8207" y="5639"/>
                      <a:pt x="8238" y="4910"/>
                      <a:pt x="8238" y="4454"/>
                    </a:cubicBezTo>
                    <a:cubicBezTo>
                      <a:pt x="8238" y="3998"/>
                      <a:pt x="8207" y="3542"/>
                      <a:pt x="8207" y="3542"/>
                    </a:cubicBezTo>
                    <a:cubicBezTo>
                      <a:pt x="8207" y="3542"/>
                      <a:pt x="8572" y="3208"/>
                      <a:pt x="8450" y="2661"/>
                    </a:cubicBezTo>
                    <a:cubicBezTo>
                      <a:pt x="8329" y="2083"/>
                      <a:pt x="7934" y="1445"/>
                      <a:pt x="7508" y="1171"/>
                    </a:cubicBezTo>
                    <a:cubicBezTo>
                      <a:pt x="7508" y="1171"/>
                      <a:pt x="7630" y="867"/>
                      <a:pt x="6870" y="411"/>
                    </a:cubicBezTo>
                    <a:cubicBezTo>
                      <a:pt x="6538" y="204"/>
                      <a:pt x="6219" y="148"/>
                      <a:pt x="5970" y="148"/>
                    </a:cubicBezTo>
                    <a:cubicBezTo>
                      <a:pt x="5671" y="148"/>
                      <a:pt x="5472" y="229"/>
                      <a:pt x="5472" y="229"/>
                    </a:cubicBezTo>
                    <a:cubicBezTo>
                      <a:pt x="5472" y="229"/>
                      <a:pt x="5201" y="1"/>
                      <a:pt x="4706" y="1"/>
                    </a:cubicBezTo>
                    <a:close/>
                  </a:path>
                </a:pathLst>
              </a:custGeom>
              <a:solidFill>
                <a:srgbClr val="773D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35;p48">
                <a:extLst>
                  <a:ext uri="{FF2B5EF4-FFF2-40B4-BE49-F238E27FC236}">
                    <a16:creationId xmlns:a16="http://schemas.microsoft.com/office/drawing/2014/main" id="{A8679413-1EB9-4910-8F97-160D1492BDCB}"/>
                  </a:ext>
                </a:extLst>
              </p:cNvPr>
              <p:cNvSpPr/>
              <p:nvPr/>
            </p:nvSpPr>
            <p:spPr>
              <a:xfrm>
                <a:off x="-1939804" y="2740995"/>
                <a:ext cx="334689" cy="50613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713" extrusionOk="0">
                    <a:moveTo>
                      <a:pt x="875" y="1"/>
                    </a:moveTo>
                    <a:cubicBezTo>
                      <a:pt x="857" y="1"/>
                      <a:pt x="839" y="2"/>
                      <a:pt x="821" y="3"/>
                    </a:cubicBezTo>
                    <a:lnTo>
                      <a:pt x="790" y="3"/>
                    </a:lnTo>
                    <a:cubicBezTo>
                      <a:pt x="334" y="33"/>
                      <a:pt x="0" y="428"/>
                      <a:pt x="30" y="854"/>
                    </a:cubicBezTo>
                    <a:lnTo>
                      <a:pt x="122" y="2161"/>
                    </a:lnTo>
                    <a:cubicBezTo>
                      <a:pt x="149" y="2574"/>
                      <a:pt x="451" y="2712"/>
                      <a:pt x="846" y="2712"/>
                    </a:cubicBezTo>
                    <a:cubicBezTo>
                      <a:pt x="887" y="2712"/>
                      <a:pt x="930" y="2711"/>
                      <a:pt x="973" y="2708"/>
                    </a:cubicBezTo>
                    <a:lnTo>
                      <a:pt x="1003" y="2708"/>
                    </a:lnTo>
                    <a:cubicBezTo>
                      <a:pt x="1429" y="2678"/>
                      <a:pt x="1793" y="2495"/>
                      <a:pt x="1763" y="2070"/>
                    </a:cubicBezTo>
                    <a:lnTo>
                      <a:pt x="1672" y="732"/>
                    </a:lnTo>
                    <a:cubicBezTo>
                      <a:pt x="1643" y="325"/>
                      <a:pt x="1279" y="1"/>
                      <a:pt x="875" y="1"/>
                    </a:cubicBezTo>
                    <a:close/>
                  </a:path>
                </a:pathLst>
              </a:custGeom>
              <a:solidFill>
                <a:srgbClr val="EA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36;p48">
                <a:extLst>
                  <a:ext uri="{FF2B5EF4-FFF2-40B4-BE49-F238E27FC236}">
                    <a16:creationId xmlns:a16="http://schemas.microsoft.com/office/drawing/2014/main" id="{614C0950-974E-6B56-A8BA-F0A5598F2074}"/>
                  </a:ext>
                </a:extLst>
              </p:cNvPr>
              <p:cNvSpPr/>
              <p:nvPr/>
            </p:nvSpPr>
            <p:spPr>
              <a:xfrm>
                <a:off x="-2637350" y="2593614"/>
                <a:ext cx="397186" cy="38151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045" extrusionOk="0">
                    <a:moveTo>
                      <a:pt x="1002" y="1"/>
                    </a:moveTo>
                    <a:cubicBezTo>
                      <a:pt x="982" y="1"/>
                      <a:pt x="962" y="1"/>
                      <a:pt x="943" y="3"/>
                    </a:cubicBezTo>
                    <a:cubicBezTo>
                      <a:pt x="396" y="63"/>
                      <a:pt x="0" y="580"/>
                      <a:pt x="61" y="1127"/>
                    </a:cubicBezTo>
                    <a:cubicBezTo>
                      <a:pt x="118" y="1639"/>
                      <a:pt x="548" y="2045"/>
                      <a:pt x="1076" y="2045"/>
                    </a:cubicBezTo>
                    <a:cubicBezTo>
                      <a:pt x="1112" y="2045"/>
                      <a:pt x="1149" y="2043"/>
                      <a:pt x="1186" y="2039"/>
                    </a:cubicBezTo>
                    <a:cubicBezTo>
                      <a:pt x="1733" y="1978"/>
                      <a:pt x="2128" y="1462"/>
                      <a:pt x="2067" y="914"/>
                    </a:cubicBezTo>
                    <a:cubicBezTo>
                      <a:pt x="2009" y="387"/>
                      <a:pt x="1527" y="1"/>
                      <a:pt x="1002" y="1"/>
                    </a:cubicBezTo>
                    <a:close/>
                  </a:path>
                </a:pathLst>
              </a:custGeom>
              <a:solidFill>
                <a:srgbClr val="DAA2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37;p48">
                <a:extLst>
                  <a:ext uri="{FF2B5EF4-FFF2-40B4-BE49-F238E27FC236}">
                    <a16:creationId xmlns:a16="http://schemas.microsoft.com/office/drawing/2014/main" id="{50F7A2C3-5E38-BC68-5EC7-27F6D53F34CE}"/>
                  </a:ext>
                </a:extLst>
              </p:cNvPr>
              <p:cNvSpPr/>
              <p:nvPr/>
            </p:nvSpPr>
            <p:spPr>
              <a:xfrm>
                <a:off x="-2455828" y="2764129"/>
                <a:ext cx="244020" cy="9663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18" extrusionOk="0">
                    <a:moveTo>
                      <a:pt x="760" y="0"/>
                    </a:moveTo>
                    <a:cubicBezTo>
                      <a:pt x="699" y="0"/>
                      <a:pt x="638" y="0"/>
                      <a:pt x="578" y="31"/>
                    </a:cubicBezTo>
                    <a:cubicBezTo>
                      <a:pt x="456" y="61"/>
                      <a:pt x="334" y="122"/>
                      <a:pt x="243" y="213"/>
                    </a:cubicBezTo>
                    <a:cubicBezTo>
                      <a:pt x="152" y="274"/>
                      <a:pt x="61" y="365"/>
                      <a:pt x="0" y="487"/>
                    </a:cubicBezTo>
                    <a:cubicBezTo>
                      <a:pt x="0" y="487"/>
                      <a:pt x="0" y="487"/>
                      <a:pt x="0" y="517"/>
                    </a:cubicBezTo>
                    <a:lnTo>
                      <a:pt x="30" y="517"/>
                    </a:lnTo>
                    <a:cubicBezTo>
                      <a:pt x="122" y="426"/>
                      <a:pt x="213" y="335"/>
                      <a:pt x="304" y="274"/>
                    </a:cubicBezTo>
                    <a:cubicBezTo>
                      <a:pt x="395" y="213"/>
                      <a:pt x="486" y="152"/>
                      <a:pt x="608" y="122"/>
                    </a:cubicBezTo>
                    <a:cubicBezTo>
                      <a:pt x="730" y="92"/>
                      <a:pt x="821" y="92"/>
                      <a:pt x="942" y="92"/>
                    </a:cubicBezTo>
                    <a:cubicBezTo>
                      <a:pt x="1003" y="92"/>
                      <a:pt x="1064" y="122"/>
                      <a:pt x="1125" y="122"/>
                    </a:cubicBezTo>
                    <a:cubicBezTo>
                      <a:pt x="1155" y="152"/>
                      <a:pt x="1216" y="152"/>
                      <a:pt x="1277" y="183"/>
                    </a:cubicBezTo>
                    <a:lnTo>
                      <a:pt x="1307" y="183"/>
                    </a:lnTo>
                    <a:cubicBezTo>
                      <a:pt x="1307" y="152"/>
                      <a:pt x="1307" y="152"/>
                      <a:pt x="1307" y="122"/>
                    </a:cubicBezTo>
                    <a:cubicBezTo>
                      <a:pt x="1246" y="122"/>
                      <a:pt x="1185" y="92"/>
                      <a:pt x="1125" y="61"/>
                    </a:cubicBezTo>
                    <a:cubicBezTo>
                      <a:pt x="1064" y="31"/>
                      <a:pt x="1003" y="31"/>
                      <a:pt x="9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38;p48">
                <a:extLst>
                  <a:ext uri="{FF2B5EF4-FFF2-40B4-BE49-F238E27FC236}">
                    <a16:creationId xmlns:a16="http://schemas.microsoft.com/office/drawing/2014/main" id="{F56EA36B-57AB-4344-B2F4-F9E3CF30B11B}"/>
                  </a:ext>
                </a:extLst>
              </p:cNvPr>
              <p:cNvSpPr/>
              <p:nvPr/>
            </p:nvSpPr>
            <p:spPr>
              <a:xfrm>
                <a:off x="-1423780" y="2209116"/>
                <a:ext cx="431140" cy="376292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17" extrusionOk="0">
                    <a:moveTo>
                      <a:pt x="1149" y="0"/>
                    </a:moveTo>
                    <a:cubicBezTo>
                      <a:pt x="976" y="0"/>
                      <a:pt x="800" y="47"/>
                      <a:pt x="638" y="149"/>
                    </a:cubicBezTo>
                    <a:cubicBezTo>
                      <a:pt x="182" y="422"/>
                      <a:pt x="0" y="1030"/>
                      <a:pt x="304" y="1516"/>
                    </a:cubicBezTo>
                    <a:cubicBezTo>
                      <a:pt x="486" y="1841"/>
                      <a:pt x="817" y="2016"/>
                      <a:pt x="1162" y="2016"/>
                    </a:cubicBezTo>
                    <a:cubicBezTo>
                      <a:pt x="1334" y="2016"/>
                      <a:pt x="1510" y="1972"/>
                      <a:pt x="1672" y="1881"/>
                    </a:cubicBezTo>
                    <a:cubicBezTo>
                      <a:pt x="2158" y="1608"/>
                      <a:pt x="2310" y="1000"/>
                      <a:pt x="2037" y="513"/>
                    </a:cubicBezTo>
                    <a:cubicBezTo>
                      <a:pt x="1834" y="189"/>
                      <a:pt x="1496" y="0"/>
                      <a:pt x="1149" y="0"/>
                    </a:cubicBezTo>
                    <a:close/>
                  </a:path>
                </a:pathLst>
              </a:custGeom>
              <a:solidFill>
                <a:srgbClr val="DAA2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39;p48">
                <a:extLst>
                  <a:ext uri="{FF2B5EF4-FFF2-40B4-BE49-F238E27FC236}">
                    <a16:creationId xmlns:a16="http://schemas.microsoft.com/office/drawing/2014/main" id="{AA5ABEBF-B258-504E-8767-33C022947F13}"/>
                  </a:ext>
                </a:extLst>
              </p:cNvPr>
              <p:cNvSpPr/>
              <p:nvPr/>
            </p:nvSpPr>
            <p:spPr>
              <a:xfrm>
                <a:off x="-1389826" y="2429629"/>
                <a:ext cx="238424" cy="11361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609" extrusionOk="0">
                    <a:moveTo>
                      <a:pt x="912" y="0"/>
                    </a:moveTo>
                    <a:cubicBezTo>
                      <a:pt x="760" y="0"/>
                      <a:pt x="639" y="30"/>
                      <a:pt x="517" y="61"/>
                    </a:cubicBezTo>
                    <a:cubicBezTo>
                      <a:pt x="456" y="91"/>
                      <a:pt x="426" y="122"/>
                      <a:pt x="365" y="152"/>
                    </a:cubicBezTo>
                    <a:cubicBezTo>
                      <a:pt x="304" y="182"/>
                      <a:pt x="274" y="213"/>
                      <a:pt x="213" y="274"/>
                    </a:cubicBezTo>
                    <a:cubicBezTo>
                      <a:pt x="183" y="304"/>
                      <a:pt x="152" y="365"/>
                      <a:pt x="92" y="395"/>
                    </a:cubicBezTo>
                    <a:cubicBezTo>
                      <a:pt x="61" y="456"/>
                      <a:pt x="31" y="517"/>
                      <a:pt x="0" y="578"/>
                    </a:cubicBezTo>
                    <a:cubicBezTo>
                      <a:pt x="0" y="578"/>
                      <a:pt x="0" y="578"/>
                      <a:pt x="31" y="608"/>
                    </a:cubicBezTo>
                    <a:cubicBezTo>
                      <a:pt x="31" y="608"/>
                      <a:pt x="31" y="608"/>
                      <a:pt x="61" y="578"/>
                    </a:cubicBezTo>
                    <a:cubicBezTo>
                      <a:pt x="92" y="547"/>
                      <a:pt x="122" y="486"/>
                      <a:pt x="152" y="456"/>
                    </a:cubicBezTo>
                    <a:cubicBezTo>
                      <a:pt x="183" y="395"/>
                      <a:pt x="213" y="365"/>
                      <a:pt x="274" y="304"/>
                    </a:cubicBezTo>
                    <a:cubicBezTo>
                      <a:pt x="365" y="243"/>
                      <a:pt x="456" y="182"/>
                      <a:pt x="548" y="152"/>
                    </a:cubicBezTo>
                    <a:cubicBezTo>
                      <a:pt x="669" y="91"/>
                      <a:pt x="791" y="91"/>
                      <a:pt x="882" y="91"/>
                    </a:cubicBezTo>
                    <a:cubicBezTo>
                      <a:pt x="1003" y="91"/>
                      <a:pt x="1125" y="91"/>
                      <a:pt x="1247" y="122"/>
                    </a:cubicBezTo>
                    <a:cubicBezTo>
                      <a:pt x="1247" y="122"/>
                      <a:pt x="1277" y="122"/>
                      <a:pt x="1277" y="91"/>
                    </a:cubicBezTo>
                    <a:cubicBezTo>
                      <a:pt x="1277" y="91"/>
                      <a:pt x="1277" y="91"/>
                      <a:pt x="1247" y="61"/>
                    </a:cubicBezTo>
                    <a:cubicBezTo>
                      <a:pt x="1155" y="30"/>
                      <a:pt x="1034" y="0"/>
                      <a:pt x="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40;p48">
                <a:extLst>
                  <a:ext uri="{FF2B5EF4-FFF2-40B4-BE49-F238E27FC236}">
                    <a16:creationId xmlns:a16="http://schemas.microsoft.com/office/drawing/2014/main" id="{450DB5ED-C9C8-701F-2B7C-3F5389CB1B96}"/>
                  </a:ext>
                </a:extLst>
              </p:cNvPr>
              <p:cNvSpPr/>
              <p:nvPr/>
            </p:nvSpPr>
            <p:spPr>
              <a:xfrm>
                <a:off x="-2512542" y="1763054"/>
                <a:ext cx="1310024" cy="1260213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755" extrusionOk="0">
                    <a:moveTo>
                      <a:pt x="3499" y="1"/>
                    </a:moveTo>
                    <a:cubicBezTo>
                      <a:pt x="3318" y="1"/>
                      <a:pt x="3134" y="16"/>
                      <a:pt x="2948" y="47"/>
                    </a:cubicBezTo>
                    <a:cubicBezTo>
                      <a:pt x="1186" y="351"/>
                      <a:pt x="0" y="2053"/>
                      <a:pt x="304" y="3847"/>
                    </a:cubicBezTo>
                    <a:cubicBezTo>
                      <a:pt x="604" y="5484"/>
                      <a:pt x="1787" y="6754"/>
                      <a:pt x="3522" y="6754"/>
                    </a:cubicBezTo>
                    <a:cubicBezTo>
                      <a:pt x="3719" y="6754"/>
                      <a:pt x="3923" y="6738"/>
                      <a:pt x="4134" y="6704"/>
                    </a:cubicBezTo>
                    <a:cubicBezTo>
                      <a:pt x="6353" y="6309"/>
                      <a:pt x="7021" y="4576"/>
                      <a:pt x="6718" y="2752"/>
                    </a:cubicBezTo>
                    <a:cubicBezTo>
                      <a:pt x="6445" y="1144"/>
                      <a:pt x="5073" y="1"/>
                      <a:pt x="3499" y="1"/>
                    </a:cubicBezTo>
                    <a:close/>
                  </a:path>
                </a:pathLst>
              </a:custGeom>
              <a:solidFill>
                <a:srgbClr val="EA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41;p48">
                <a:extLst>
                  <a:ext uri="{FF2B5EF4-FFF2-40B4-BE49-F238E27FC236}">
                    <a16:creationId xmlns:a16="http://schemas.microsoft.com/office/drawing/2014/main" id="{3D574F63-59DD-63DA-6596-83308C0BD4E2}"/>
                  </a:ext>
                </a:extLst>
              </p:cNvPr>
              <p:cNvSpPr/>
              <p:nvPr/>
            </p:nvSpPr>
            <p:spPr>
              <a:xfrm>
                <a:off x="-2211994" y="2667678"/>
                <a:ext cx="413977" cy="27237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460" extrusionOk="0">
                    <a:moveTo>
                      <a:pt x="2158" y="609"/>
                    </a:moveTo>
                    <a:cubicBezTo>
                      <a:pt x="2219" y="973"/>
                      <a:pt x="1763" y="1338"/>
                      <a:pt x="1185" y="1399"/>
                    </a:cubicBezTo>
                    <a:cubicBezTo>
                      <a:pt x="608" y="1460"/>
                      <a:pt x="91" y="1217"/>
                      <a:pt x="61" y="852"/>
                    </a:cubicBezTo>
                    <a:cubicBezTo>
                      <a:pt x="0" y="487"/>
                      <a:pt x="456" y="153"/>
                      <a:pt x="1034" y="92"/>
                    </a:cubicBezTo>
                    <a:cubicBezTo>
                      <a:pt x="1611" y="1"/>
                      <a:pt x="2128" y="244"/>
                      <a:pt x="2158" y="609"/>
                    </a:cubicBezTo>
                    <a:close/>
                  </a:path>
                </a:pathLst>
              </a:custGeom>
              <a:solidFill>
                <a:srgbClr val="EBA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42;p48">
                <a:extLst>
                  <a:ext uri="{FF2B5EF4-FFF2-40B4-BE49-F238E27FC236}">
                    <a16:creationId xmlns:a16="http://schemas.microsoft.com/office/drawing/2014/main" id="{3682461E-4267-5921-A7E8-A3D621E828D5}"/>
                  </a:ext>
                </a:extLst>
              </p:cNvPr>
              <p:cNvSpPr/>
              <p:nvPr/>
            </p:nvSpPr>
            <p:spPr>
              <a:xfrm>
                <a:off x="-1678993" y="2469179"/>
                <a:ext cx="419760" cy="317898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704" extrusionOk="0">
                    <a:moveTo>
                      <a:pt x="2098" y="426"/>
                    </a:moveTo>
                    <a:cubicBezTo>
                      <a:pt x="2250" y="761"/>
                      <a:pt x="1946" y="1217"/>
                      <a:pt x="1398" y="1460"/>
                    </a:cubicBezTo>
                    <a:cubicBezTo>
                      <a:pt x="851" y="1703"/>
                      <a:pt x="304" y="1612"/>
                      <a:pt x="152" y="1277"/>
                    </a:cubicBezTo>
                    <a:cubicBezTo>
                      <a:pt x="0" y="943"/>
                      <a:pt x="335" y="487"/>
                      <a:pt x="851" y="244"/>
                    </a:cubicBezTo>
                    <a:cubicBezTo>
                      <a:pt x="1398" y="1"/>
                      <a:pt x="1976" y="92"/>
                      <a:pt x="2098" y="426"/>
                    </a:cubicBezTo>
                    <a:close/>
                  </a:path>
                </a:pathLst>
              </a:custGeom>
              <a:solidFill>
                <a:srgbClr val="EBA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43;p48">
                <a:extLst>
                  <a:ext uri="{FF2B5EF4-FFF2-40B4-BE49-F238E27FC236}">
                    <a16:creationId xmlns:a16="http://schemas.microsoft.com/office/drawing/2014/main" id="{BA280B88-732F-20A0-6673-3BAAE4C727C0}"/>
                  </a:ext>
                </a:extLst>
              </p:cNvPr>
              <p:cNvSpPr/>
              <p:nvPr/>
            </p:nvSpPr>
            <p:spPr>
              <a:xfrm>
                <a:off x="-2540899" y="1623508"/>
                <a:ext cx="1343978" cy="961157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5152" extrusionOk="0">
                    <a:moveTo>
                      <a:pt x="4402" y="0"/>
                    </a:moveTo>
                    <a:cubicBezTo>
                      <a:pt x="4353" y="0"/>
                      <a:pt x="4304" y="2"/>
                      <a:pt x="4255" y="5"/>
                    </a:cubicBezTo>
                    <a:cubicBezTo>
                      <a:pt x="3739" y="5"/>
                      <a:pt x="3252" y="127"/>
                      <a:pt x="2797" y="309"/>
                    </a:cubicBezTo>
                    <a:cubicBezTo>
                      <a:pt x="1824" y="704"/>
                      <a:pt x="912" y="1342"/>
                      <a:pt x="426" y="2254"/>
                    </a:cubicBezTo>
                    <a:cubicBezTo>
                      <a:pt x="122" y="2801"/>
                      <a:pt x="0" y="3470"/>
                      <a:pt x="91" y="4108"/>
                    </a:cubicBezTo>
                    <a:cubicBezTo>
                      <a:pt x="122" y="4412"/>
                      <a:pt x="243" y="4716"/>
                      <a:pt x="395" y="4990"/>
                    </a:cubicBezTo>
                    <a:cubicBezTo>
                      <a:pt x="463" y="5106"/>
                      <a:pt x="534" y="5151"/>
                      <a:pt x="604" y="5151"/>
                    </a:cubicBezTo>
                    <a:cubicBezTo>
                      <a:pt x="753" y="5151"/>
                      <a:pt x="900" y="4943"/>
                      <a:pt x="1003" y="4777"/>
                    </a:cubicBezTo>
                    <a:cubicBezTo>
                      <a:pt x="1216" y="4473"/>
                      <a:pt x="1338" y="4108"/>
                      <a:pt x="1368" y="3774"/>
                    </a:cubicBezTo>
                    <a:cubicBezTo>
                      <a:pt x="1459" y="3196"/>
                      <a:pt x="1459" y="2923"/>
                      <a:pt x="1489" y="2376"/>
                    </a:cubicBezTo>
                    <a:cubicBezTo>
                      <a:pt x="1702" y="2771"/>
                      <a:pt x="2523" y="3288"/>
                      <a:pt x="2827" y="3318"/>
                    </a:cubicBezTo>
                    <a:cubicBezTo>
                      <a:pt x="2979" y="3318"/>
                      <a:pt x="3192" y="3318"/>
                      <a:pt x="3313" y="3196"/>
                    </a:cubicBezTo>
                    <a:cubicBezTo>
                      <a:pt x="3410" y="3100"/>
                      <a:pt x="3449" y="2926"/>
                      <a:pt x="3384" y="2797"/>
                    </a:cubicBezTo>
                    <a:lnTo>
                      <a:pt x="3384" y="2797"/>
                    </a:lnTo>
                    <a:cubicBezTo>
                      <a:pt x="3506" y="2950"/>
                      <a:pt x="3616" y="3099"/>
                      <a:pt x="3769" y="3227"/>
                    </a:cubicBezTo>
                    <a:cubicBezTo>
                      <a:pt x="3952" y="3379"/>
                      <a:pt x="4164" y="3470"/>
                      <a:pt x="4377" y="3470"/>
                    </a:cubicBezTo>
                    <a:cubicBezTo>
                      <a:pt x="4620" y="3470"/>
                      <a:pt x="4833" y="3318"/>
                      <a:pt x="4955" y="3136"/>
                    </a:cubicBezTo>
                    <a:cubicBezTo>
                      <a:pt x="5076" y="2923"/>
                      <a:pt x="5076" y="2649"/>
                      <a:pt x="4985" y="2437"/>
                    </a:cubicBezTo>
                    <a:lnTo>
                      <a:pt x="4985" y="2437"/>
                    </a:lnTo>
                    <a:cubicBezTo>
                      <a:pt x="5167" y="2680"/>
                      <a:pt x="5350" y="2923"/>
                      <a:pt x="5563" y="3105"/>
                    </a:cubicBezTo>
                    <a:cubicBezTo>
                      <a:pt x="5806" y="3288"/>
                      <a:pt x="6079" y="3440"/>
                      <a:pt x="6383" y="3440"/>
                    </a:cubicBezTo>
                    <a:cubicBezTo>
                      <a:pt x="6687" y="3409"/>
                      <a:pt x="6991" y="3257"/>
                      <a:pt x="7113" y="2984"/>
                    </a:cubicBezTo>
                    <a:cubicBezTo>
                      <a:pt x="7204" y="2680"/>
                      <a:pt x="7082" y="2345"/>
                      <a:pt x="6961" y="2072"/>
                    </a:cubicBezTo>
                    <a:cubicBezTo>
                      <a:pt x="6657" y="1403"/>
                      <a:pt x="6292" y="734"/>
                      <a:pt x="5654" y="370"/>
                    </a:cubicBezTo>
                    <a:cubicBezTo>
                      <a:pt x="5298" y="123"/>
                      <a:pt x="4844" y="0"/>
                      <a:pt x="4402" y="0"/>
                    </a:cubicBezTo>
                    <a:close/>
                  </a:path>
                </a:pathLst>
              </a:custGeom>
              <a:solidFill>
                <a:srgbClr val="773D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44;p48">
                <a:extLst>
                  <a:ext uri="{FF2B5EF4-FFF2-40B4-BE49-F238E27FC236}">
                    <a16:creationId xmlns:a16="http://schemas.microsoft.com/office/drawing/2014/main" id="{191EF206-58D9-D937-4705-00C0810D8C8F}"/>
                  </a:ext>
                </a:extLst>
              </p:cNvPr>
              <p:cNvSpPr/>
              <p:nvPr/>
            </p:nvSpPr>
            <p:spPr>
              <a:xfrm>
                <a:off x="-2484185" y="1760442"/>
                <a:ext cx="141786" cy="23264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7" extrusionOk="0">
                    <a:moveTo>
                      <a:pt x="547" y="0"/>
                    </a:moveTo>
                    <a:cubicBezTo>
                      <a:pt x="486" y="31"/>
                      <a:pt x="456" y="61"/>
                      <a:pt x="426" y="92"/>
                    </a:cubicBezTo>
                    <a:cubicBezTo>
                      <a:pt x="426" y="152"/>
                      <a:pt x="426" y="183"/>
                      <a:pt x="426" y="244"/>
                    </a:cubicBezTo>
                    <a:cubicBezTo>
                      <a:pt x="426" y="548"/>
                      <a:pt x="486" y="851"/>
                      <a:pt x="608" y="1125"/>
                    </a:cubicBezTo>
                    <a:cubicBezTo>
                      <a:pt x="486" y="943"/>
                      <a:pt x="334" y="730"/>
                      <a:pt x="213" y="548"/>
                    </a:cubicBezTo>
                    <a:cubicBezTo>
                      <a:pt x="182" y="487"/>
                      <a:pt x="122" y="426"/>
                      <a:pt x="61" y="426"/>
                    </a:cubicBezTo>
                    <a:cubicBezTo>
                      <a:pt x="30" y="456"/>
                      <a:pt x="0" y="487"/>
                      <a:pt x="0" y="548"/>
                    </a:cubicBezTo>
                    <a:cubicBezTo>
                      <a:pt x="0" y="578"/>
                      <a:pt x="30" y="639"/>
                      <a:pt x="61" y="669"/>
                    </a:cubicBezTo>
                    <a:cubicBezTo>
                      <a:pt x="213" y="912"/>
                      <a:pt x="395" y="1095"/>
                      <a:pt x="608" y="1247"/>
                    </a:cubicBezTo>
                    <a:lnTo>
                      <a:pt x="730" y="1186"/>
                    </a:lnTo>
                    <a:cubicBezTo>
                      <a:pt x="760" y="851"/>
                      <a:pt x="760" y="517"/>
                      <a:pt x="699" y="213"/>
                    </a:cubicBezTo>
                    <a:cubicBezTo>
                      <a:pt x="699" y="152"/>
                      <a:pt x="669" y="122"/>
                      <a:pt x="638" y="61"/>
                    </a:cubicBezTo>
                    <a:cubicBezTo>
                      <a:pt x="638" y="31"/>
                      <a:pt x="578" y="0"/>
                      <a:pt x="547" y="0"/>
                    </a:cubicBezTo>
                    <a:close/>
                  </a:path>
                </a:pathLst>
              </a:custGeom>
              <a:solidFill>
                <a:srgbClr val="773D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45;p48">
                <a:extLst>
                  <a:ext uri="{FF2B5EF4-FFF2-40B4-BE49-F238E27FC236}">
                    <a16:creationId xmlns:a16="http://schemas.microsoft.com/office/drawing/2014/main" id="{395333B6-9983-4AA4-0178-6F649F84AE34}"/>
                  </a:ext>
                </a:extLst>
              </p:cNvPr>
              <p:cNvSpPr/>
              <p:nvPr/>
            </p:nvSpPr>
            <p:spPr>
              <a:xfrm>
                <a:off x="-1781042" y="2111359"/>
                <a:ext cx="606880" cy="590836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167" extrusionOk="0">
                    <a:moveTo>
                      <a:pt x="1608" y="246"/>
                    </a:moveTo>
                    <a:cubicBezTo>
                      <a:pt x="2312" y="246"/>
                      <a:pt x="2889" y="783"/>
                      <a:pt x="2949" y="1493"/>
                    </a:cubicBezTo>
                    <a:cubicBezTo>
                      <a:pt x="2979" y="2223"/>
                      <a:pt x="2432" y="2831"/>
                      <a:pt x="1702" y="2892"/>
                    </a:cubicBezTo>
                    <a:cubicBezTo>
                      <a:pt x="1667" y="2894"/>
                      <a:pt x="1632" y="2896"/>
                      <a:pt x="1597" y="2896"/>
                    </a:cubicBezTo>
                    <a:cubicBezTo>
                      <a:pt x="915" y="2896"/>
                      <a:pt x="362" y="2341"/>
                      <a:pt x="304" y="1676"/>
                    </a:cubicBezTo>
                    <a:cubicBezTo>
                      <a:pt x="274" y="946"/>
                      <a:pt x="821" y="308"/>
                      <a:pt x="1550" y="247"/>
                    </a:cubicBezTo>
                    <a:cubicBezTo>
                      <a:pt x="1570" y="246"/>
                      <a:pt x="1589" y="246"/>
                      <a:pt x="1608" y="246"/>
                    </a:cubicBezTo>
                    <a:close/>
                    <a:moveTo>
                      <a:pt x="1631" y="0"/>
                    </a:moveTo>
                    <a:cubicBezTo>
                      <a:pt x="1594" y="0"/>
                      <a:pt x="1557" y="1"/>
                      <a:pt x="1520" y="4"/>
                    </a:cubicBezTo>
                    <a:cubicBezTo>
                      <a:pt x="669" y="65"/>
                      <a:pt x="0" y="794"/>
                      <a:pt x="61" y="1676"/>
                    </a:cubicBezTo>
                    <a:cubicBezTo>
                      <a:pt x="120" y="2537"/>
                      <a:pt x="818" y="3166"/>
                      <a:pt x="1672" y="3166"/>
                    </a:cubicBezTo>
                    <a:cubicBezTo>
                      <a:pt x="1692" y="3166"/>
                      <a:pt x="1712" y="3166"/>
                      <a:pt x="1733" y="3165"/>
                    </a:cubicBezTo>
                    <a:cubicBezTo>
                      <a:pt x="2614" y="3104"/>
                      <a:pt x="3252" y="2344"/>
                      <a:pt x="3222" y="1463"/>
                    </a:cubicBezTo>
                    <a:cubicBezTo>
                      <a:pt x="3164" y="648"/>
                      <a:pt x="2464" y="0"/>
                      <a:pt x="16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46;p48">
                <a:extLst>
                  <a:ext uri="{FF2B5EF4-FFF2-40B4-BE49-F238E27FC236}">
                    <a16:creationId xmlns:a16="http://schemas.microsoft.com/office/drawing/2014/main" id="{62F28FDB-25A4-09BE-C9C6-B91E10A21743}"/>
                  </a:ext>
                </a:extLst>
              </p:cNvPr>
              <p:cNvSpPr/>
              <p:nvPr/>
            </p:nvSpPr>
            <p:spPr>
              <a:xfrm>
                <a:off x="-2438851" y="2315455"/>
                <a:ext cx="606880" cy="59139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170" extrusionOk="0">
                    <a:moveTo>
                      <a:pt x="1657" y="273"/>
                    </a:moveTo>
                    <a:cubicBezTo>
                      <a:pt x="2313" y="273"/>
                      <a:pt x="2891" y="801"/>
                      <a:pt x="2949" y="1494"/>
                    </a:cubicBezTo>
                    <a:cubicBezTo>
                      <a:pt x="2979" y="2223"/>
                      <a:pt x="2432" y="2861"/>
                      <a:pt x="1702" y="2892"/>
                    </a:cubicBezTo>
                    <a:cubicBezTo>
                      <a:pt x="1665" y="2895"/>
                      <a:pt x="1628" y="2896"/>
                      <a:pt x="1592" y="2896"/>
                    </a:cubicBezTo>
                    <a:cubicBezTo>
                      <a:pt x="912" y="2896"/>
                      <a:pt x="362" y="2368"/>
                      <a:pt x="304" y="1676"/>
                    </a:cubicBezTo>
                    <a:cubicBezTo>
                      <a:pt x="274" y="946"/>
                      <a:pt x="821" y="308"/>
                      <a:pt x="1550" y="278"/>
                    </a:cubicBezTo>
                    <a:cubicBezTo>
                      <a:pt x="1586" y="275"/>
                      <a:pt x="1621" y="273"/>
                      <a:pt x="1657" y="273"/>
                    </a:cubicBezTo>
                    <a:close/>
                    <a:moveTo>
                      <a:pt x="1631" y="0"/>
                    </a:moveTo>
                    <a:cubicBezTo>
                      <a:pt x="1594" y="0"/>
                      <a:pt x="1557" y="2"/>
                      <a:pt x="1520" y="4"/>
                    </a:cubicBezTo>
                    <a:cubicBezTo>
                      <a:pt x="639" y="65"/>
                      <a:pt x="0" y="825"/>
                      <a:pt x="61" y="1676"/>
                    </a:cubicBezTo>
                    <a:cubicBezTo>
                      <a:pt x="90" y="2520"/>
                      <a:pt x="788" y="3169"/>
                      <a:pt x="1622" y="3169"/>
                    </a:cubicBezTo>
                    <a:cubicBezTo>
                      <a:pt x="1658" y="3169"/>
                      <a:pt x="1695" y="3168"/>
                      <a:pt x="1733" y="3165"/>
                    </a:cubicBezTo>
                    <a:cubicBezTo>
                      <a:pt x="2584" y="3105"/>
                      <a:pt x="3253" y="2345"/>
                      <a:pt x="3192" y="1494"/>
                    </a:cubicBezTo>
                    <a:cubicBezTo>
                      <a:pt x="3134" y="649"/>
                      <a:pt x="2462" y="0"/>
                      <a:pt x="16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47;p48">
                <a:extLst>
                  <a:ext uri="{FF2B5EF4-FFF2-40B4-BE49-F238E27FC236}">
                    <a16:creationId xmlns:a16="http://schemas.microsoft.com/office/drawing/2014/main" id="{4B8E6155-5A6C-A90A-D9CB-9DFB29800248}"/>
                  </a:ext>
                </a:extLst>
              </p:cNvPr>
              <p:cNvSpPr/>
              <p:nvPr/>
            </p:nvSpPr>
            <p:spPr>
              <a:xfrm>
                <a:off x="-1900253" y="2443994"/>
                <a:ext cx="164732" cy="10484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62" extrusionOk="0">
                    <a:moveTo>
                      <a:pt x="744" y="1"/>
                    </a:moveTo>
                    <a:cubicBezTo>
                      <a:pt x="349" y="1"/>
                      <a:pt x="28" y="321"/>
                      <a:pt x="1" y="349"/>
                    </a:cubicBezTo>
                    <a:lnTo>
                      <a:pt x="153" y="561"/>
                    </a:lnTo>
                    <a:cubicBezTo>
                      <a:pt x="153" y="561"/>
                      <a:pt x="417" y="273"/>
                      <a:pt x="732" y="273"/>
                    </a:cubicBezTo>
                    <a:cubicBezTo>
                      <a:pt x="771" y="273"/>
                      <a:pt x="811" y="278"/>
                      <a:pt x="852" y="288"/>
                    </a:cubicBezTo>
                    <a:lnTo>
                      <a:pt x="882" y="14"/>
                    </a:lnTo>
                    <a:cubicBezTo>
                      <a:pt x="835" y="5"/>
                      <a:pt x="789" y="1"/>
                      <a:pt x="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48;p48">
                <a:extLst>
                  <a:ext uri="{FF2B5EF4-FFF2-40B4-BE49-F238E27FC236}">
                    <a16:creationId xmlns:a16="http://schemas.microsoft.com/office/drawing/2014/main" id="{506E56DF-97C7-2E9B-353F-8E8801A32CF4}"/>
                  </a:ext>
                </a:extLst>
              </p:cNvPr>
              <p:cNvSpPr/>
              <p:nvPr/>
            </p:nvSpPr>
            <p:spPr>
              <a:xfrm>
                <a:off x="-573255" y="4176007"/>
                <a:ext cx="175926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44" extrusionOk="0">
                    <a:moveTo>
                      <a:pt x="548" y="1"/>
                    </a:moveTo>
                    <a:cubicBezTo>
                      <a:pt x="304" y="123"/>
                      <a:pt x="92" y="274"/>
                      <a:pt x="0" y="548"/>
                    </a:cubicBezTo>
                    <a:cubicBezTo>
                      <a:pt x="224" y="694"/>
                      <a:pt x="400" y="743"/>
                      <a:pt x="537" y="743"/>
                    </a:cubicBezTo>
                    <a:cubicBezTo>
                      <a:pt x="830" y="743"/>
                      <a:pt x="943" y="518"/>
                      <a:pt x="943" y="518"/>
                    </a:cubicBezTo>
                    <a:cubicBezTo>
                      <a:pt x="791" y="335"/>
                      <a:pt x="730" y="214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49;p48">
                <a:extLst>
                  <a:ext uri="{FF2B5EF4-FFF2-40B4-BE49-F238E27FC236}">
                    <a16:creationId xmlns:a16="http://schemas.microsoft.com/office/drawing/2014/main" id="{7499FB8E-AED3-CF01-4F9D-7C3776978861}"/>
                  </a:ext>
                </a:extLst>
              </p:cNvPr>
              <p:cNvSpPr/>
              <p:nvPr/>
            </p:nvSpPr>
            <p:spPr>
              <a:xfrm>
                <a:off x="-947493" y="3886840"/>
                <a:ext cx="476474" cy="422185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263" extrusionOk="0">
                    <a:moveTo>
                      <a:pt x="821" y="1"/>
                    </a:moveTo>
                    <a:lnTo>
                      <a:pt x="243" y="609"/>
                    </a:lnTo>
                    <a:cubicBezTo>
                      <a:pt x="0" y="852"/>
                      <a:pt x="122" y="1247"/>
                      <a:pt x="426" y="1338"/>
                    </a:cubicBezTo>
                    <a:cubicBezTo>
                      <a:pt x="497" y="1374"/>
                      <a:pt x="560" y="1386"/>
                      <a:pt x="614" y="1386"/>
                    </a:cubicBezTo>
                    <a:cubicBezTo>
                      <a:pt x="699" y="1386"/>
                      <a:pt x="766" y="1357"/>
                      <a:pt x="821" y="1338"/>
                    </a:cubicBezTo>
                    <a:lnTo>
                      <a:pt x="821" y="1338"/>
                    </a:lnTo>
                    <a:cubicBezTo>
                      <a:pt x="699" y="1429"/>
                      <a:pt x="608" y="1794"/>
                      <a:pt x="851" y="2068"/>
                    </a:cubicBezTo>
                    <a:cubicBezTo>
                      <a:pt x="995" y="2212"/>
                      <a:pt x="1134" y="2262"/>
                      <a:pt x="1258" y="2262"/>
                    </a:cubicBezTo>
                    <a:cubicBezTo>
                      <a:pt x="1553" y="2262"/>
                      <a:pt x="1763" y="1976"/>
                      <a:pt x="1763" y="1976"/>
                    </a:cubicBezTo>
                    <a:cubicBezTo>
                      <a:pt x="1824" y="2037"/>
                      <a:pt x="1854" y="2037"/>
                      <a:pt x="2006" y="2128"/>
                    </a:cubicBezTo>
                    <a:cubicBezTo>
                      <a:pt x="2098" y="1855"/>
                      <a:pt x="2310" y="1673"/>
                      <a:pt x="2554" y="1581"/>
                    </a:cubicBezTo>
                    <a:cubicBezTo>
                      <a:pt x="1672" y="639"/>
                      <a:pt x="821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50;p48">
                <a:extLst>
                  <a:ext uri="{FF2B5EF4-FFF2-40B4-BE49-F238E27FC236}">
                    <a16:creationId xmlns:a16="http://schemas.microsoft.com/office/drawing/2014/main" id="{EEB1CA87-0E59-B8E6-69EE-FD79D9DC619D}"/>
                  </a:ext>
                </a:extLst>
              </p:cNvPr>
              <p:cNvSpPr/>
              <p:nvPr/>
            </p:nvSpPr>
            <p:spPr>
              <a:xfrm>
                <a:off x="-794514" y="3858483"/>
                <a:ext cx="414163" cy="414909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4" extrusionOk="0">
                    <a:moveTo>
                      <a:pt x="123" y="1"/>
                    </a:moveTo>
                    <a:lnTo>
                      <a:pt x="1" y="153"/>
                    </a:lnTo>
                    <a:cubicBezTo>
                      <a:pt x="1" y="153"/>
                      <a:pt x="1186" y="1034"/>
                      <a:pt x="2098" y="2220"/>
                    </a:cubicBezTo>
                    <a:cubicBezTo>
                      <a:pt x="2101" y="2222"/>
                      <a:pt x="2103" y="2223"/>
                      <a:pt x="2106" y="2223"/>
                    </a:cubicBezTo>
                    <a:cubicBezTo>
                      <a:pt x="2142" y="2223"/>
                      <a:pt x="2220" y="2068"/>
                      <a:pt x="2220" y="2068"/>
                    </a:cubicBezTo>
                    <a:cubicBezTo>
                      <a:pt x="1551" y="1004"/>
                      <a:pt x="123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51;p48">
                <a:extLst>
                  <a:ext uri="{FF2B5EF4-FFF2-40B4-BE49-F238E27FC236}">
                    <a16:creationId xmlns:a16="http://schemas.microsoft.com/office/drawing/2014/main" id="{76CD8836-3416-DFF3-17F0-D79A59A007A2}"/>
                  </a:ext>
                </a:extLst>
              </p:cNvPr>
              <p:cNvSpPr/>
              <p:nvPr/>
            </p:nvSpPr>
            <p:spPr>
              <a:xfrm>
                <a:off x="-2467208" y="4992575"/>
                <a:ext cx="187306" cy="15894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52" extrusionOk="0">
                    <a:moveTo>
                      <a:pt x="943" y="1"/>
                    </a:moveTo>
                    <a:cubicBezTo>
                      <a:pt x="0" y="1"/>
                      <a:pt x="61" y="578"/>
                      <a:pt x="61" y="578"/>
                    </a:cubicBezTo>
                    <a:cubicBezTo>
                      <a:pt x="304" y="700"/>
                      <a:pt x="426" y="761"/>
                      <a:pt x="730" y="852"/>
                    </a:cubicBezTo>
                    <a:cubicBezTo>
                      <a:pt x="912" y="609"/>
                      <a:pt x="1003" y="335"/>
                      <a:pt x="9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52;p48">
                <a:extLst>
                  <a:ext uri="{FF2B5EF4-FFF2-40B4-BE49-F238E27FC236}">
                    <a16:creationId xmlns:a16="http://schemas.microsoft.com/office/drawing/2014/main" id="{18E27624-318A-7FA3-5C65-CB7BA2E49DB0}"/>
                  </a:ext>
                </a:extLst>
              </p:cNvPr>
              <p:cNvSpPr/>
              <p:nvPr/>
            </p:nvSpPr>
            <p:spPr>
              <a:xfrm>
                <a:off x="-2336803" y="4872618"/>
                <a:ext cx="543076" cy="369762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1982" extrusionOk="0">
                    <a:moveTo>
                      <a:pt x="1162" y="1"/>
                    </a:moveTo>
                    <a:cubicBezTo>
                      <a:pt x="619" y="1"/>
                      <a:pt x="547" y="644"/>
                      <a:pt x="547" y="644"/>
                    </a:cubicBezTo>
                    <a:cubicBezTo>
                      <a:pt x="456" y="644"/>
                      <a:pt x="456" y="644"/>
                      <a:pt x="244" y="614"/>
                    </a:cubicBezTo>
                    <a:lnTo>
                      <a:pt x="244" y="614"/>
                    </a:lnTo>
                    <a:cubicBezTo>
                      <a:pt x="304" y="948"/>
                      <a:pt x="213" y="1221"/>
                      <a:pt x="0" y="1465"/>
                    </a:cubicBezTo>
                    <a:cubicBezTo>
                      <a:pt x="1399" y="1890"/>
                      <a:pt x="2614" y="1981"/>
                      <a:pt x="2614" y="1981"/>
                    </a:cubicBezTo>
                    <a:lnTo>
                      <a:pt x="2827" y="1069"/>
                    </a:lnTo>
                    <a:cubicBezTo>
                      <a:pt x="2910" y="736"/>
                      <a:pt x="2639" y="454"/>
                      <a:pt x="2313" y="454"/>
                    </a:cubicBezTo>
                    <a:cubicBezTo>
                      <a:pt x="2282" y="454"/>
                      <a:pt x="2251" y="456"/>
                      <a:pt x="2219" y="462"/>
                    </a:cubicBezTo>
                    <a:cubicBezTo>
                      <a:pt x="1976" y="522"/>
                      <a:pt x="1915" y="614"/>
                      <a:pt x="1854" y="705"/>
                    </a:cubicBezTo>
                    <a:cubicBezTo>
                      <a:pt x="1915" y="522"/>
                      <a:pt x="1794" y="158"/>
                      <a:pt x="1399" y="36"/>
                    </a:cubicBezTo>
                    <a:cubicBezTo>
                      <a:pt x="1311" y="12"/>
                      <a:pt x="1233" y="1"/>
                      <a:pt x="1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53;p48">
                <a:extLst>
                  <a:ext uri="{FF2B5EF4-FFF2-40B4-BE49-F238E27FC236}">
                    <a16:creationId xmlns:a16="http://schemas.microsoft.com/office/drawing/2014/main" id="{91E79236-FBC5-4389-1C2C-810106696C3B}"/>
                  </a:ext>
                </a:extLst>
              </p:cNvPr>
              <p:cNvSpPr/>
              <p:nvPr/>
            </p:nvSpPr>
            <p:spPr>
              <a:xfrm>
                <a:off x="-2460865" y="5099846"/>
                <a:ext cx="611917" cy="187866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1007" extrusionOk="0">
                    <a:moveTo>
                      <a:pt x="48" y="1"/>
                    </a:moveTo>
                    <a:cubicBezTo>
                      <a:pt x="0" y="1"/>
                      <a:pt x="27" y="216"/>
                      <a:pt x="27" y="216"/>
                    </a:cubicBezTo>
                    <a:cubicBezTo>
                      <a:pt x="1273" y="885"/>
                      <a:pt x="3249" y="1006"/>
                      <a:pt x="3249" y="1006"/>
                    </a:cubicBezTo>
                    <a:lnTo>
                      <a:pt x="3279" y="794"/>
                    </a:lnTo>
                    <a:cubicBezTo>
                      <a:pt x="3279" y="794"/>
                      <a:pt x="1608" y="611"/>
                      <a:pt x="57" y="3"/>
                    </a:cubicBezTo>
                    <a:cubicBezTo>
                      <a:pt x="54" y="2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354;p48">
              <a:extLst>
                <a:ext uri="{FF2B5EF4-FFF2-40B4-BE49-F238E27FC236}">
                  <a16:creationId xmlns:a16="http://schemas.microsoft.com/office/drawing/2014/main" id="{D554EE5A-55C5-5E9F-347E-834E75B535BF}"/>
                </a:ext>
              </a:extLst>
            </p:cNvPr>
            <p:cNvGrpSpPr/>
            <p:nvPr/>
          </p:nvGrpSpPr>
          <p:grpSpPr>
            <a:xfrm>
              <a:off x="6969281" y="2227587"/>
              <a:ext cx="314316" cy="252025"/>
              <a:chOff x="2145025" y="1223775"/>
              <a:chExt cx="159325" cy="127750"/>
            </a:xfrm>
          </p:grpSpPr>
          <p:sp>
            <p:nvSpPr>
              <p:cNvPr id="19" name="Google Shape;1355;p48">
                <a:extLst>
                  <a:ext uri="{FF2B5EF4-FFF2-40B4-BE49-F238E27FC236}">
                    <a16:creationId xmlns:a16="http://schemas.microsoft.com/office/drawing/2014/main" id="{8AFDE1BD-FAC9-40B0-C0CB-56D85A86FD87}"/>
                  </a:ext>
                </a:extLst>
              </p:cNvPr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56;p48">
                <a:extLst>
                  <a:ext uri="{FF2B5EF4-FFF2-40B4-BE49-F238E27FC236}">
                    <a16:creationId xmlns:a16="http://schemas.microsoft.com/office/drawing/2014/main" id="{1F0F16A0-5337-A677-7766-C56E34BF76A1}"/>
                  </a:ext>
                </a:extLst>
              </p:cNvPr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357;p48">
              <a:extLst>
                <a:ext uri="{FF2B5EF4-FFF2-40B4-BE49-F238E27FC236}">
                  <a16:creationId xmlns:a16="http://schemas.microsoft.com/office/drawing/2014/main" id="{695E7C77-6E9E-2274-AE83-B55057F1479D}"/>
                </a:ext>
              </a:extLst>
            </p:cNvPr>
            <p:cNvGrpSpPr/>
            <p:nvPr/>
          </p:nvGrpSpPr>
          <p:grpSpPr>
            <a:xfrm flipH="1">
              <a:off x="7570768" y="2445737"/>
              <a:ext cx="314316" cy="252025"/>
              <a:chOff x="2145025" y="1223775"/>
              <a:chExt cx="159325" cy="127750"/>
            </a:xfrm>
          </p:grpSpPr>
          <p:sp>
            <p:nvSpPr>
              <p:cNvPr id="17" name="Google Shape;1358;p48">
                <a:extLst>
                  <a:ext uri="{FF2B5EF4-FFF2-40B4-BE49-F238E27FC236}">
                    <a16:creationId xmlns:a16="http://schemas.microsoft.com/office/drawing/2014/main" id="{541BDDB7-3C13-EE27-30B9-427A573783A2}"/>
                  </a:ext>
                </a:extLst>
              </p:cNvPr>
              <p:cNvSpPr/>
              <p:nvPr/>
            </p:nvSpPr>
            <p:spPr>
              <a:xfrm>
                <a:off x="2145025" y="1223775"/>
                <a:ext cx="159325" cy="1277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110" extrusionOk="0">
                    <a:moveTo>
                      <a:pt x="3088" y="1"/>
                    </a:moveTo>
                    <a:cubicBezTo>
                      <a:pt x="2328" y="1"/>
                      <a:pt x="1602" y="312"/>
                      <a:pt x="1335" y="503"/>
                    </a:cubicBezTo>
                    <a:cubicBezTo>
                      <a:pt x="568" y="1203"/>
                      <a:pt x="1" y="2437"/>
                      <a:pt x="601" y="3672"/>
                    </a:cubicBezTo>
                    <a:cubicBezTo>
                      <a:pt x="1163" y="4858"/>
                      <a:pt x="2193" y="5109"/>
                      <a:pt x="3143" y="5109"/>
                    </a:cubicBezTo>
                    <a:cubicBezTo>
                      <a:pt x="3208" y="5109"/>
                      <a:pt x="3273" y="5108"/>
                      <a:pt x="3337" y="5106"/>
                    </a:cubicBezTo>
                    <a:cubicBezTo>
                      <a:pt x="4738" y="5039"/>
                      <a:pt x="6372" y="3271"/>
                      <a:pt x="4671" y="703"/>
                    </a:cubicBezTo>
                    <a:cubicBezTo>
                      <a:pt x="4243" y="175"/>
                      <a:pt x="3656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59;p48">
                <a:extLst>
                  <a:ext uri="{FF2B5EF4-FFF2-40B4-BE49-F238E27FC236}">
                    <a16:creationId xmlns:a16="http://schemas.microsoft.com/office/drawing/2014/main" id="{80A04800-BEE8-26D8-C9CE-4030AEC41564}"/>
                  </a:ext>
                </a:extLst>
              </p:cNvPr>
              <p:cNvSpPr/>
              <p:nvPr/>
            </p:nvSpPr>
            <p:spPr>
              <a:xfrm>
                <a:off x="2163375" y="1240025"/>
                <a:ext cx="1304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3805" extrusionOk="0">
                    <a:moveTo>
                      <a:pt x="2700" y="0"/>
                    </a:moveTo>
                    <a:cubicBezTo>
                      <a:pt x="2487" y="0"/>
                      <a:pt x="2255" y="27"/>
                      <a:pt x="2002" y="86"/>
                    </a:cubicBezTo>
                    <a:cubicBezTo>
                      <a:pt x="301" y="486"/>
                      <a:pt x="1" y="3288"/>
                      <a:pt x="2202" y="3755"/>
                    </a:cubicBezTo>
                    <a:cubicBezTo>
                      <a:pt x="2367" y="3789"/>
                      <a:pt x="2524" y="3805"/>
                      <a:pt x="2672" y="3805"/>
                    </a:cubicBezTo>
                    <a:cubicBezTo>
                      <a:pt x="4966" y="3805"/>
                      <a:pt x="5217" y="0"/>
                      <a:pt x="2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60;p48">
              <a:extLst>
                <a:ext uri="{FF2B5EF4-FFF2-40B4-BE49-F238E27FC236}">
                  <a16:creationId xmlns:a16="http://schemas.microsoft.com/office/drawing/2014/main" id="{9A2A4943-E264-5DCC-8498-FFA041C521AF}"/>
                </a:ext>
              </a:extLst>
            </p:cNvPr>
            <p:cNvGrpSpPr/>
            <p:nvPr/>
          </p:nvGrpSpPr>
          <p:grpSpPr>
            <a:xfrm rot="1010534" flipH="1">
              <a:off x="7236651" y="2524504"/>
              <a:ext cx="256713" cy="282114"/>
              <a:chOff x="2310150" y="1316375"/>
              <a:chExt cx="130125" cy="143000"/>
            </a:xfrm>
          </p:grpSpPr>
          <p:sp>
            <p:nvSpPr>
              <p:cNvPr id="14" name="Google Shape;1361;p48">
                <a:extLst>
                  <a:ext uri="{FF2B5EF4-FFF2-40B4-BE49-F238E27FC236}">
                    <a16:creationId xmlns:a16="http://schemas.microsoft.com/office/drawing/2014/main" id="{BAB12BF8-7014-4EE0-F6F2-C3BD99EE0D85}"/>
                  </a:ext>
                </a:extLst>
              </p:cNvPr>
              <p:cNvSpPr/>
              <p:nvPr/>
            </p:nvSpPr>
            <p:spPr>
              <a:xfrm>
                <a:off x="2310150" y="1378925"/>
                <a:ext cx="130125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3218" extrusionOk="0">
                    <a:moveTo>
                      <a:pt x="5204" y="1"/>
                    </a:moveTo>
                    <a:lnTo>
                      <a:pt x="5204" y="1"/>
                    </a:lnTo>
                    <a:cubicBezTo>
                      <a:pt x="3970" y="167"/>
                      <a:pt x="568" y="234"/>
                      <a:pt x="1" y="334"/>
                    </a:cubicBezTo>
                    <a:cubicBezTo>
                      <a:pt x="351" y="2348"/>
                      <a:pt x="1442" y="3217"/>
                      <a:pt x="2534" y="3217"/>
                    </a:cubicBezTo>
                    <a:cubicBezTo>
                      <a:pt x="3831" y="3217"/>
                      <a:pt x="5132" y="1992"/>
                      <a:pt x="5204" y="1"/>
                    </a:cubicBezTo>
                    <a:close/>
                  </a:path>
                </a:pathLst>
              </a:custGeom>
              <a:solidFill>
                <a:srgbClr val="57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62;p48">
                <a:extLst>
                  <a:ext uri="{FF2B5EF4-FFF2-40B4-BE49-F238E27FC236}">
                    <a16:creationId xmlns:a16="http://schemas.microsoft.com/office/drawing/2014/main" id="{589D77FB-AD64-5215-BF5F-2EABBD598638}"/>
                  </a:ext>
                </a:extLst>
              </p:cNvPr>
              <p:cNvSpPr/>
              <p:nvPr/>
            </p:nvSpPr>
            <p:spPr>
              <a:xfrm>
                <a:off x="2338500" y="1316375"/>
                <a:ext cx="7342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635" extrusionOk="0">
                    <a:moveTo>
                      <a:pt x="1435" y="1"/>
                    </a:moveTo>
                    <a:cubicBezTo>
                      <a:pt x="1035" y="1"/>
                      <a:pt x="568" y="68"/>
                      <a:pt x="301" y="401"/>
                    </a:cubicBezTo>
                    <a:cubicBezTo>
                      <a:pt x="1" y="801"/>
                      <a:pt x="368" y="1268"/>
                      <a:pt x="668" y="1535"/>
                    </a:cubicBezTo>
                    <a:cubicBezTo>
                      <a:pt x="709" y="1570"/>
                      <a:pt x="755" y="1584"/>
                      <a:pt x="799" y="1584"/>
                    </a:cubicBezTo>
                    <a:cubicBezTo>
                      <a:pt x="970" y="1584"/>
                      <a:pt x="1127" y="1368"/>
                      <a:pt x="968" y="1235"/>
                    </a:cubicBezTo>
                    <a:cubicBezTo>
                      <a:pt x="835" y="1135"/>
                      <a:pt x="701" y="1002"/>
                      <a:pt x="635" y="835"/>
                    </a:cubicBezTo>
                    <a:cubicBezTo>
                      <a:pt x="601" y="735"/>
                      <a:pt x="601" y="668"/>
                      <a:pt x="668" y="601"/>
                    </a:cubicBezTo>
                    <a:cubicBezTo>
                      <a:pt x="835" y="435"/>
                      <a:pt x="1202" y="401"/>
                      <a:pt x="1435" y="401"/>
                    </a:cubicBezTo>
                    <a:cubicBezTo>
                      <a:pt x="1702" y="435"/>
                      <a:pt x="2036" y="468"/>
                      <a:pt x="2269" y="635"/>
                    </a:cubicBezTo>
                    <a:cubicBezTo>
                      <a:pt x="2503" y="835"/>
                      <a:pt x="2336" y="1068"/>
                      <a:pt x="2169" y="1268"/>
                    </a:cubicBezTo>
                    <a:cubicBezTo>
                      <a:pt x="2041" y="1422"/>
                      <a:pt x="2188" y="1635"/>
                      <a:pt x="2339" y="1635"/>
                    </a:cubicBezTo>
                    <a:cubicBezTo>
                      <a:pt x="2385" y="1635"/>
                      <a:pt x="2430" y="1615"/>
                      <a:pt x="2469" y="1569"/>
                    </a:cubicBezTo>
                    <a:cubicBezTo>
                      <a:pt x="2769" y="1235"/>
                      <a:pt x="2936" y="801"/>
                      <a:pt x="2603" y="401"/>
                    </a:cubicBezTo>
                    <a:cubicBezTo>
                      <a:pt x="2336" y="101"/>
                      <a:pt x="1835" y="1"/>
                      <a:pt x="1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63;p48">
                <a:extLst>
                  <a:ext uri="{FF2B5EF4-FFF2-40B4-BE49-F238E27FC236}">
                    <a16:creationId xmlns:a16="http://schemas.microsoft.com/office/drawing/2014/main" id="{D7323079-A77A-D9A7-CF25-6D98E6E83000}"/>
                  </a:ext>
                </a:extLst>
              </p:cNvPr>
              <p:cNvSpPr/>
              <p:nvPr/>
            </p:nvSpPr>
            <p:spPr>
              <a:xfrm>
                <a:off x="2329325" y="1414125"/>
                <a:ext cx="90100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92" extrusionOk="0">
                    <a:moveTo>
                      <a:pt x="1544" y="1"/>
                    </a:moveTo>
                    <a:cubicBezTo>
                      <a:pt x="935" y="1"/>
                      <a:pt x="358" y="221"/>
                      <a:pt x="1" y="728"/>
                    </a:cubicBezTo>
                    <a:cubicBezTo>
                      <a:pt x="1" y="794"/>
                      <a:pt x="1" y="828"/>
                      <a:pt x="34" y="861"/>
                    </a:cubicBezTo>
                    <a:cubicBezTo>
                      <a:pt x="524" y="1498"/>
                      <a:pt x="1158" y="1791"/>
                      <a:pt x="1792" y="1791"/>
                    </a:cubicBezTo>
                    <a:cubicBezTo>
                      <a:pt x="2451" y="1791"/>
                      <a:pt x="3110" y="1473"/>
                      <a:pt x="3603" y="894"/>
                    </a:cubicBezTo>
                    <a:cubicBezTo>
                      <a:pt x="3105" y="340"/>
                      <a:pt x="2299" y="1"/>
                      <a:pt x="1544" y="1"/>
                    </a:cubicBezTo>
                    <a:close/>
                  </a:path>
                </a:pathLst>
              </a:custGeom>
              <a:solidFill>
                <a:srgbClr val="78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9"/>
          <p:cNvSpPr txBox="1">
            <a:spLocks noGrp="1"/>
          </p:cNvSpPr>
          <p:nvPr>
            <p:ph type="title"/>
          </p:nvPr>
        </p:nvSpPr>
        <p:spPr>
          <a:xfrm>
            <a:off x="977327" y="328166"/>
            <a:ext cx="7044907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MATKUL</a:t>
            </a:r>
            <a:endParaRPr dirty="0"/>
          </a:p>
        </p:txBody>
      </p:sp>
      <p:sp>
        <p:nvSpPr>
          <p:cNvPr id="950" name="Google Shape;950;p39"/>
          <p:cNvSpPr/>
          <p:nvPr/>
        </p:nvSpPr>
        <p:spPr>
          <a:xfrm rot="2312594">
            <a:off x="7180995" y="384943"/>
            <a:ext cx="1230639" cy="4499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6" name="Google Shape;1006;p39"/>
          <p:cNvGrpSpPr/>
          <p:nvPr/>
        </p:nvGrpSpPr>
        <p:grpSpPr>
          <a:xfrm flipH="1">
            <a:off x="5439950" y="4384225"/>
            <a:ext cx="419425" cy="377638"/>
            <a:chOff x="3077750" y="4536625"/>
            <a:chExt cx="419425" cy="377638"/>
          </a:xfrm>
        </p:grpSpPr>
        <p:sp>
          <p:nvSpPr>
            <p:cNvPr id="1007" name="Google Shape;1007;p39"/>
            <p:cNvSpPr/>
            <p:nvPr/>
          </p:nvSpPr>
          <p:spPr>
            <a:xfrm>
              <a:off x="3297675" y="4536625"/>
              <a:ext cx="139625" cy="116575"/>
            </a:xfrm>
            <a:custGeom>
              <a:avLst/>
              <a:gdLst/>
              <a:ahLst/>
              <a:cxnLst/>
              <a:rect l="l" t="t" r="r" b="b"/>
              <a:pathLst>
                <a:path w="5585" h="4663" extrusionOk="0">
                  <a:moveTo>
                    <a:pt x="2718" y="1"/>
                  </a:moveTo>
                  <a:cubicBezTo>
                    <a:pt x="1979" y="1"/>
                    <a:pt x="1235" y="367"/>
                    <a:pt x="703" y="1176"/>
                  </a:cubicBezTo>
                  <a:cubicBezTo>
                    <a:pt x="0" y="2259"/>
                    <a:pt x="357" y="3545"/>
                    <a:pt x="1489" y="4284"/>
                  </a:cubicBezTo>
                  <a:cubicBezTo>
                    <a:pt x="1892" y="4540"/>
                    <a:pt x="2335" y="4663"/>
                    <a:pt x="2772" y="4663"/>
                  </a:cubicBezTo>
                  <a:cubicBezTo>
                    <a:pt x="3576" y="4663"/>
                    <a:pt x="4361" y="4249"/>
                    <a:pt x="4846" y="3486"/>
                  </a:cubicBezTo>
                  <a:cubicBezTo>
                    <a:pt x="5584" y="2426"/>
                    <a:pt x="4858" y="902"/>
                    <a:pt x="3977" y="366"/>
                  </a:cubicBezTo>
                  <a:cubicBezTo>
                    <a:pt x="3588" y="128"/>
                    <a:pt x="3154" y="1"/>
                    <a:pt x="2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3394150" y="4823413"/>
              <a:ext cx="103025" cy="90850"/>
            </a:xfrm>
            <a:custGeom>
              <a:avLst/>
              <a:gdLst/>
              <a:ahLst/>
              <a:cxnLst/>
              <a:rect l="l" t="t" r="r" b="b"/>
              <a:pathLst>
                <a:path w="4121" h="3634" extrusionOk="0">
                  <a:moveTo>
                    <a:pt x="2046" y="1"/>
                  </a:moveTo>
                  <a:cubicBezTo>
                    <a:pt x="1469" y="1"/>
                    <a:pt x="860" y="246"/>
                    <a:pt x="561" y="755"/>
                  </a:cubicBezTo>
                  <a:cubicBezTo>
                    <a:pt x="1" y="1719"/>
                    <a:pt x="132" y="2660"/>
                    <a:pt x="1073" y="3374"/>
                  </a:cubicBezTo>
                  <a:cubicBezTo>
                    <a:pt x="1346" y="3551"/>
                    <a:pt x="1673" y="3634"/>
                    <a:pt x="2004" y="3634"/>
                  </a:cubicBezTo>
                  <a:cubicBezTo>
                    <a:pt x="2611" y="3634"/>
                    <a:pt x="3234" y="3355"/>
                    <a:pt x="3573" y="2862"/>
                  </a:cubicBezTo>
                  <a:cubicBezTo>
                    <a:pt x="4121" y="2053"/>
                    <a:pt x="3811" y="826"/>
                    <a:pt x="2966" y="255"/>
                  </a:cubicBezTo>
                  <a:cubicBezTo>
                    <a:pt x="2718" y="87"/>
                    <a:pt x="2388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077750" y="4633688"/>
              <a:ext cx="85150" cy="74850"/>
            </a:xfrm>
            <a:custGeom>
              <a:avLst/>
              <a:gdLst/>
              <a:ahLst/>
              <a:cxnLst/>
              <a:rect l="l" t="t" r="r" b="b"/>
              <a:pathLst>
                <a:path w="3406" h="2994" extrusionOk="0">
                  <a:moveTo>
                    <a:pt x="1641" y="1"/>
                  </a:moveTo>
                  <a:cubicBezTo>
                    <a:pt x="1159" y="1"/>
                    <a:pt x="682" y="200"/>
                    <a:pt x="429" y="557"/>
                  </a:cubicBezTo>
                  <a:cubicBezTo>
                    <a:pt x="1" y="1164"/>
                    <a:pt x="215" y="2343"/>
                    <a:pt x="822" y="2760"/>
                  </a:cubicBezTo>
                  <a:cubicBezTo>
                    <a:pt x="1055" y="2918"/>
                    <a:pt x="1329" y="2993"/>
                    <a:pt x="1606" y="2993"/>
                  </a:cubicBezTo>
                  <a:cubicBezTo>
                    <a:pt x="2122" y="2993"/>
                    <a:pt x="2651" y="2732"/>
                    <a:pt x="2953" y="2260"/>
                  </a:cubicBezTo>
                  <a:cubicBezTo>
                    <a:pt x="3406" y="1569"/>
                    <a:pt x="3203" y="700"/>
                    <a:pt x="2465" y="224"/>
                  </a:cubicBezTo>
                  <a:cubicBezTo>
                    <a:pt x="2220" y="72"/>
                    <a:pt x="1929" y="1"/>
                    <a:pt x="1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4824711-8B51-9A87-F242-FEE11097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27" y="1397217"/>
            <a:ext cx="7093296" cy="3564906"/>
          </a:xfrm>
          <a:prstGeom prst="rect">
            <a:avLst/>
          </a:prstGeom>
        </p:spPr>
      </p:pic>
      <p:grpSp>
        <p:nvGrpSpPr>
          <p:cNvPr id="6" name="Google Shape;958;p39">
            <a:extLst>
              <a:ext uri="{FF2B5EF4-FFF2-40B4-BE49-F238E27FC236}">
                <a16:creationId xmlns:a16="http://schemas.microsoft.com/office/drawing/2014/main" id="{A69F40FB-EB28-FD03-05C3-59F26BBBC195}"/>
              </a:ext>
            </a:extLst>
          </p:cNvPr>
          <p:cNvGrpSpPr/>
          <p:nvPr/>
        </p:nvGrpSpPr>
        <p:grpSpPr>
          <a:xfrm>
            <a:off x="7577398" y="2094976"/>
            <a:ext cx="1178550" cy="2309370"/>
            <a:chOff x="6256675" y="1825221"/>
            <a:chExt cx="1928317" cy="3559103"/>
          </a:xfrm>
        </p:grpSpPr>
        <p:grpSp>
          <p:nvGrpSpPr>
            <p:cNvPr id="7" name="Google Shape;959;p39">
              <a:extLst>
                <a:ext uri="{FF2B5EF4-FFF2-40B4-BE49-F238E27FC236}">
                  <a16:creationId xmlns:a16="http://schemas.microsoft.com/office/drawing/2014/main" id="{800CB83A-516A-1FC9-258E-C1073AECC8B9}"/>
                </a:ext>
              </a:extLst>
            </p:cNvPr>
            <p:cNvGrpSpPr/>
            <p:nvPr/>
          </p:nvGrpSpPr>
          <p:grpSpPr>
            <a:xfrm>
              <a:off x="6256675" y="1825221"/>
              <a:ext cx="1928317" cy="3559103"/>
              <a:chOff x="6256675" y="1825221"/>
              <a:chExt cx="1928317" cy="3559103"/>
            </a:xfrm>
          </p:grpSpPr>
          <p:sp>
            <p:nvSpPr>
              <p:cNvPr id="20" name="Google Shape;960;p39">
                <a:extLst>
                  <a:ext uri="{FF2B5EF4-FFF2-40B4-BE49-F238E27FC236}">
                    <a16:creationId xmlns:a16="http://schemas.microsoft.com/office/drawing/2014/main" id="{57670BF7-D9E5-2105-B5D8-2376BCE902C1}"/>
                  </a:ext>
                </a:extLst>
              </p:cNvPr>
              <p:cNvSpPr/>
              <p:nvPr/>
            </p:nvSpPr>
            <p:spPr>
              <a:xfrm>
                <a:off x="6342865" y="2544397"/>
                <a:ext cx="783432" cy="1069285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23585" extrusionOk="0">
                    <a:moveTo>
                      <a:pt x="17246" y="16546"/>
                    </a:moveTo>
                    <a:lnTo>
                      <a:pt x="17279" y="16579"/>
                    </a:lnTo>
                    <a:cubicBezTo>
                      <a:pt x="17279" y="16546"/>
                      <a:pt x="17246" y="16546"/>
                      <a:pt x="17246" y="16546"/>
                    </a:cubicBezTo>
                    <a:close/>
                    <a:moveTo>
                      <a:pt x="5671" y="1"/>
                    </a:moveTo>
                    <a:lnTo>
                      <a:pt x="0" y="1802"/>
                    </a:lnTo>
                    <a:lnTo>
                      <a:pt x="868" y="4738"/>
                    </a:lnTo>
                    <a:lnTo>
                      <a:pt x="1401" y="6205"/>
                    </a:lnTo>
                    <a:lnTo>
                      <a:pt x="1635" y="6939"/>
                    </a:lnTo>
                    <a:lnTo>
                      <a:pt x="1768" y="7273"/>
                    </a:lnTo>
                    <a:lnTo>
                      <a:pt x="1935" y="7640"/>
                    </a:lnTo>
                    <a:lnTo>
                      <a:pt x="2502" y="9074"/>
                    </a:lnTo>
                    <a:cubicBezTo>
                      <a:pt x="2602" y="9308"/>
                      <a:pt x="2702" y="9574"/>
                      <a:pt x="2802" y="9808"/>
                    </a:cubicBezTo>
                    <a:lnTo>
                      <a:pt x="3136" y="10508"/>
                    </a:lnTo>
                    <a:lnTo>
                      <a:pt x="3836" y="11909"/>
                    </a:lnTo>
                    <a:lnTo>
                      <a:pt x="4570" y="13310"/>
                    </a:lnTo>
                    <a:cubicBezTo>
                      <a:pt x="5604" y="15178"/>
                      <a:pt x="6739" y="16980"/>
                      <a:pt x="8106" y="18681"/>
                    </a:cubicBezTo>
                    <a:cubicBezTo>
                      <a:pt x="8807" y="19548"/>
                      <a:pt x="9541" y="20382"/>
                      <a:pt x="10374" y="21183"/>
                    </a:cubicBezTo>
                    <a:cubicBezTo>
                      <a:pt x="10775" y="21583"/>
                      <a:pt x="11208" y="21950"/>
                      <a:pt x="11642" y="22350"/>
                    </a:cubicBezTo>
                    <a:lnTo>
                      <a:pt x="12009" y="22650"/>
                    </a:lnTo>
                    <a:cubicBezTo>
                      <a:pt x="12142" y="22750"/>
                      <a:pt x="12242" y="22851"/>
                      <a:pt x="12376" y="22951"/>
                    </a:cubicBezTo>
                    <a:cubicBezTo>
                      <a:pt x="12509" y="23051"/>
                      <a:pt x="12643" y="23151"/>
                      <a:pt x="12776" y="23251"/>
                    </a:cubicBezTo>
                    <a:lnTo>
                      <a:pt x="13010" y="23384"/>
                    </a:lnTo>
                    <a:lnTo>
                      <a:pt x="13143" y="23484"/>
                    </a:lnTo>
                    <a:lnTo>
                      <a:pt x="13343" y="23584"/>
                    </a:lnTo>
                    <a:lnTo>
                      <a:pt x="17246" y="16546"/>
                    </a:lnTo>
                    <a:lnTo>
                      <a:pt x="17179" y="16513"/>
                    </a:lnTo>
                    <a:lnTo>
                      <a:pt x="16979" y="16413"/>
                    </a:lnTo>
                    <a:cubicBezTo>
                      <a:pt x="16846" y="16346"/>
                      <a:pt x="16712" y="16212"/>
                      <a:pt x="16546" y="16112"/>
                    </a:cubicBezTo>
                    <a:cubicBezTo>
                      <a:pt x="16245" y="15912"/>
                      <a:pt x="15945" y="15679"/>
                      <a:pt x="15645" y="15412"/>
                    </a:cubicBezTo>
                    <a:cubicBezTo>
                      <a:pt x="15011" y="14912"/>
                      <a:pt x="14411" y="14344"/>
                      <a:pt x="13810" y="13744"/>
                    </a:cubicBezTo>
                    <a:cubicBezTo>
                      <a:pt x="12643" y="12543"/>
                      <a:pt x="11575" y="11142"/>
                      <a:pt x="10575" y="9674"/>
                    </a:cubicBezTo>
                    <a:lnTo>
                      <a:pt x="9841" y="8574"/>
                    </a:lnTo>
                    <a:lnTo>
                      <a:pt x="9174" y="7406"/>
                    </a:lnTo>
                    <a:lnTo>
                      <a:pt x="8807" y="6839"/>
                    </a:lnTo>
                    <a:cubicBezTo>
                      <a:pt x="8707" y="6639"/>
                      <a:pt x="8607" y="6439"/>
                      <a:pt x="8506" y="6239"/>
                    </a:cubicBezTo>
                    <a:lnTo>
                      <a:pt x="7873" y="5038"/>
                    </a:lnTo>
                    <a:lnTo>
                      <a:pt x="7706" y="4738"/>
                    </a:lnTo>
                    <a:lnTo>
                      <a:pt x="7572" y="4404"/>
                    </a:lnTo>
                    <a:lnTo>
                      <a:pt x="7272" y="3804"/>
                    </a:lnTo>
                    <a:lnTo>
                      <a:pt x="6705" y="2536"/>
                    </a:lnTo>
                    <a:lnTo>
                      <a:pt x="5671" y="1"/>
                    </a:lnTo>
                    <a:close/>
                  </a:path>
                </a:pathLst>
              </a:custGeom>
              <a:solidFill>
                <a:srgbClr val="F9BAAF"/>
              </a:solidFill>
              <a:ln w="9525" cap="flat" cmpd="sng">
                <a:solidFill>
                  <a:srgbClr val="F9BAA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61;p39">
                <a:extLst>
                  <a:ext uri="{FF2B5EF4-FFF2-40B4-BE49-F238E27FC236}">
                    <a16:creationId xmlns:a16="http://schemas.microsoft.com/office/drawing/2014/main" id="{69ED0315-A450-A2ED-9A95-A8AF580A4D34}"/>
                  </a:ext>
                </a:extLst>
              </p:cNvPr>
              <p:cNvSpPr/>
              <p:nvPr/>
            </p:nvSpPr>
            <p:spPr>
              <a:xfrm>
                <a:off x="6256675" y="2223574"/>
                <a:ext cx="350867" cy="402552"/>
              </a:xfrm>
              <a:custGeom>
                <a:avLst/>
                <a:gdLst/>
                <a:ahLst/>
                <a:cxnLst/>
                <a:rect l="l" t="t" r="r" b="b"/>
                <a:pathLst>
                  <a:path w="7739" h="8879" extrusionOk="0">
                    <a:moveTo>
                      <a:pt x="2755" y="0"/>
                    </a:moveTo>
                    <a:cubicBezTo>
                      <a:pt x="2737" y="0"/>
                      <a:pt x="2720" y="2"/>
                      <a:pt x="2702" y="5"/>
                    </a:cubicBezTo>
                    <a:cubicBezTo>
                      <a:pt x="2102" y="139"/>
                      <a:pt x="3102" y="4175"/>
                      <a:pt x="3102" y="4175"/>
                    </a:cubicBezTo>
                    <a:cubicBezTo>
                      <a:pt x="3102" y="4175"/>
                      <a:pt x="2265" y="825"/>
                      <a:pt x="1607" y="825"/>
                    </a:cubicBezTo>
                    <a:cubicBezTo>
                      <a:pt x="1582" y="825"/>
                      <a:pt x="1558" y="830"/>
                      <a:pt x="1534" y="839"/>
                    </a:cubicBezTo>
                    <a:cubicBezTo>
                      <a:pt x="886" y="1131"/>
                      <a:pt x="1877" y="4420"/>
                      <a:pt x="1932" y="4601"/>
                    </a:cubicBezTo>
                    <a:lnTo>
                      <a:pt x="1932" y="4601"/>
                    </a:lnTo>
                    <a:cubicBezTo>
                      <a:pt x="1884" y="4444"/>
                      <a:pt x="1110" y="1947"/>
                      <a:pt x="560" y="1947"/>
                    </a:cubicBezTo>
                    <a:cubicBezTo>
                      <a:pt x="528" y="1947"/>
                      <a:pt x="497" y="1955"/>
                      <a:pt x="467" y="1973"/>
                    </a:cubicBezTo>
                    <a:cubicBezTo>
                      <a:pt x="0" y="2273"/>
                      <a:pt x="701" y="4575"/>
                      <a:pt x="901" y="5209"/>
                    </a:cubicBezTo>
                    <a:cubicBezTo>
                      <a:pt x="934" y="5309"/>
                      <a:pt x="1868" y="8878"/>
                      <a:pt x="1868" y="8878"/>
                    </a:cubicBezTo>
                    <a:lnTo>
                      <a:pt x="7572" y="7077"/>
                    </a:lnTo>
                    <a:cubicBezTo>
                      <a:pt x="7572" y="5476"/>
                      <a:pt x="7739" y="2340"/>
                      <a:pt x="7339" y="1906"/>
                    </a:cubicBezTo>
                    <a:cubicBezTo>
                      <a:pt x="7314" y="1877"/>
                      <a:pt x="7287" y="1864"/>
                      <a:pt x="7259" y="1864"/>
                    </a:cubicBezTo>
                    <a:cubicBezTo>
                      <a:pt x="6872" y="1864"/>
                      <a:pt x="6204" y="4475"/>
                      <a:pt x="6204" y="4475"/>
                    </a:cubicBezTo>
                    <a:cubicBezTo>
                      <a:pt x="6204" y="4475"/>
                      <a:pt x="4901" y="254"/>
                      <a:pt x="4240" y="254"/>
                    </a:cubicBezTo>
                    <a:cubicBezTo>
                      <a:pt x="4216" y="254"/>
                      <a:pt x="4192" y="260"/>
                      <a:pt x="4170" y="272"/>
                    </a:cubicBezTo>
                    <a:cubicBezTo>
                      <a:pt x="3710" y="490"/>
                      <a:pt x="3935" y="2268"/>
                      <a:pt x="4093" y="3230"/>
                    </a:cubicBezTo>
                    <a:lnTo>
                      <a:pt x="4093" y="3230"/>
                    </a:lnTo>
                    <a:cubicBezTo>
                      <a:pt x="3881" y="2146"/>
                      <a:pt x="3383" y="0"/>
                      <a:pt x="2755" y="0"/>
                    </a:cubicBezTo>
                    <a:close/>
                  </a:path>
                </a:pathLst>
              </a:custGeom>
              <a:solidFill>
                <a:srgbClr val="F9BAAF"/>
              </a:solidFill>
              <a:ln w="9525" cap="flat" cmpd="sng">
                <a:solidFill>
                  <a:srgbClr val="F9BAA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62;p39">
                <a:extLst>
                  <a:ext uri="{FF2B5EF4-FFF2-40B4-BE49-F238E27FC236}">
                    <a16:creationId xmlns:a16="http://schemas.microsoft.com/office/drawing/2014/main" id="{96D882F1-EBBE-226E-4F6F-87012835EE3C}"/>
                  </a:ext>
                </a:extLst>
              </p:cNvPr>
              <p:cNvSpPr/>
              <p:nvPr/>
            </p:nvSpPr>
            <p:spPr>
              <a:xfrm>
                <a:off x="6739087" y="1825221"/>
                <a:ext cx="1426182" cy="127620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28149" extrusionOk="0">
                    <a:moveTo>
                      <a:pt x="14687" y="0"/>
                    </a:moveTo>
                    <a:cubicBezTo>
                      <a:pt x="13704" y="0"/>
                      <a:pt x="12604" y="106"/>
                      <a:pt x="11376" y="352"/>
                    </a:cubicBezTo>
                    <a:cubicBezTo>
                      <a:pt x="3437" y="1986"/>
                      <a:pt x="1" y="5489"/>
                      <a:pt x="568" y="12961"/>
                    </a:cubicBezTo>
                    <a:cubicBezTo>
                      <a:pt x="1102" y="20433"/>
                      <a:pt x="1335" y="24736"/>
                      <a:pt x="7473" y="26637"/>
                    </a:cubicBezTo>
                    <a:cubicBezTo>
                      <a:pt x="10260" y="27490"/>
                      <a:pt x="13596" y="28148"/>
                      <a:pt x="16752" y="28148"/>
                    </a:cubicBezTo>
                    <a:cubicBezTo>
                      <a:pt x="20508" y="28148"/>
                      <a:pt x="24007" y="27216"/>
                      <a:pt x="26020" y="24569"/>
                    </a:cubicBezTo>
                    <a:cubicBezTo>
                      <a:pt x="29689" y="19699"/>
                      <a:pt x="31457" y="14228"/>
                      <a:pt x="30589" y="10692"/>
                    </a:cubicBezTo>
                    <a:cubicBezTo>
                      <a:pt x="29745" y="7249"/>
                      <a:pt x="29628" y="4248"/>
                      <a:pt x="23028" y="4248"/>
                    </a:cubicBezTo>
                    <a:cubicBezTo>
                      <a:pt x="22851" y="4248"/>
                      <a:pt x="22670" y="4250"/>
                      <a:pt x="22484" y="4255"/>
                    </a:cubicBezTo>
                    <a:cubicBezTo>
                      <a:pt x="22484" y="4255"/>
                      <a:pt x="20916" y="0"/>
                      <a:pt x="146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63;p39">
                <a:extLst>
                  <a:ext uri="{FF2B5EF4-FFF2-40B4-BE49-F238E27FC236}">
                    <a16:creationId xmlns:a16="http://schemas.microsoft.com/office/drawing/2014/main" id="{6497A68F-13AC-280A-667A-BD88A4437FBB}"/>
                  </a:ext>
                </a:extLst>
              </p:cNvPr>
              <p:cNvSpPr/>
              <p:nvPr/>
            </p:nvSpPr>
            <p:spPr>
              <a:xfrm>
                <a:off x="6913055" y="3110052"/>
                <a:ext cx="1037503" cy="1200854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26487" extrusionOk="0">
                    <a:moveTo>
                      <a:pt x="4904" y="0"/>
                    </a:moveTo>
                    <a:cubicBezTo>
                      <a:pt x="3202" y="0"/>
                      <a:pt x="1735" y="1335"/>
                      <a:pt x="1601" y="3036"/>
                    </a:cubicBezTo>
                    <a:lnTo>
                      <a:pt x="167" y="22316"/>
                    </a:lnTo>
                    <a:cubicBezTo>
                      <a:pt x="0" y="24585"/>
                      <a:pt x="1534" y="26486"/>
                      <a:pt x="3569" y="26486"/>
                    </a:cubicBezTo>
                    <a:lnTo>
                      <a:pt x="19314" y="26486"/>
                    </a:lnTo>
                    <a:cubicBezTo>
                      <a:pt x="21382" y="26486"/>
                      <a:pt x="22883" y="24585"/>
                      <a:pt x="22716" y="22316"/>
                    </a:cubicBezTo>
                    <a:lnTo>
                      <a:pt x="21282" y="3036"/>
                    </a:lnTo>
                    <a:cubicBezTo>
                      <a:pt x="21182" y="1335"/>
                      <a:pt x="19681" y="0"/>
                      <a:pt x="179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64;p39">
                <a:extLst>
                  <a:ext uri="{FF2B5EF4-FFF2-40B4-BE49-F238E27FC236}">
                    <a16:creationId xmlns:a16="http://schemas.microsoft.com/office/drawing/2014/main" id="{C1113981-A20B-D7F1-7020-DCC2DCA5E427}"/>
                  </a:ext>
                </a:extLst>
              </p:cNvPr>
              <p:cNvSpPr/>
              <p:nvPr/>
            </p:nvSpPr>
            <p:spPr>
              <a:xfrm>
                <a:off x="6941754" y="3143331"/>
                <a:ext cx="980061" cy="1134299"/>
              </a:xfrm>
              <a:custGeom>
                <a:avLst/>
                <a:gdLst/>
                <a:ahLst/>
                <a:cxnLst/>
                <a:rect l="l" t="t" r="r" b="b"/>
                <a:pathLst>
                  <a:path w="21617" h="25019" extrusionOk="0">
                    <a:moveTo>
                      <a:pt x="4637" y="0"/>
                    </a:moveTo>
                    <a:cubicBezTo>
                      <a:pt x="3036" y="0"/>
                      <a:pt x="1635" y="1268"/>
                      <a:pt x="1502" y="2869"/>
                    </a:cubicBezTo>
                    <a:lnTo>
                      <a:pt x="168" y="21082"/>
                    </a:lnTo>
                    <a:cubicBezTo>
                      <a:pt x="1" y="23217"/>
                      <a:pt x="1435" y="25018"/>
                      <a:pt x="3403" y="25018"/>
                    </a:cubicBezTo>
                    <a:lnTo>
                      <a:pt x="18247" y="25018"/>
                    </a:lnTo>
                    <a:cubicBezTo>
                      <a:pt x="20182" y="25018"/>
                      <a:pt x="21616" y="23217"/>
                      <a:pt x="21483" y="21082"/>
                    </a:cubicBezTo>
                    <a:lnTo>
                      <a:pt x="20115" y="2869"/>
                    </a:lnTo>
                    <a:cubicBezTo>
                      <a:pt x="20015" y="1268"/>
                      <a:pt x="18614" y="0"/>
                      <a:pt x="169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65;p39">
                <a:extLst>
                  <a:ext uri="{FF2B5EF4-FFF2-40B4-BE49-F238E27FC236}">
                    <a16:creationId xmlns:a16="http://schemas.microsoft.com/office/drawing/2014/main" id="{A5B51D4B-7C1D-BFD7-8765-5BD85B9B03C5}"/>
                  </a:ext>
                </a:extLst>
              </p:cNvPr>
              <p:cNvSpPr/>
              <p:nvPr/>
            </p:nvSpPr>
            <p:spPr>
              <a:xfrm>
                <a:off x="7761492" y="3500697"/>
                <a:ext cx="415926" cy="516802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11399" extrusionOk="0">
                    <a:moveTo>
                      <a:pt x="2839" y="0"/>
                    </a:moveTo>
                    <a:cubicBezTo>
                      <a:pt x="2443" y="0"/>
                      <a:pt x="2041" y="94"/>
                      <a:pt x="1668" y="291"/>
                    </a:cubicBezTo>
                    <a:cubicBezTo>
                      <a:pt x="467" y="958"/>
                      <a:pt x="0" y="2459"/>
                      <a:pt x="668" y="3660"/>
                    </a:cubicBezTo>
                    <a:lnTo>
                      <a:pt x="4137" y="10098"/>
                    </a:lnTo>
                    <a:cubicBezTo>
                      <a:pt x="4570" y="10932"/>
                      <a:pt x="5438" y="11399"/>
                      <a:pt x="6338" y="11399"/>
                    </a:cubicBezTo>
                    <a:cubicBezTo>
                      <a:pt x="6739" y="11399"/>
                      <a:pt x="7139" y="11299"/>
                      <a:pt x="7506" y="11099"/>
                    </a:cubicBezTo>
                    <a:cubicBezTo>
                      <a:pt x="8707" y="10431"/>
                      <a:pt x="9174" y="8930"/>
                      <a:pt x="8507" y="7729"/>
                    </a:cubicBezTo>
                    <a:lnTo>
                      <a:pt x="5037" y="1292"/>
                    </a:lnTo>
                    <a:cubicBezTo>
                      <a:pt x="4577" y="463"/>
                      <a:pt x="3721" y="0"/>
                      <a:pt x="2839" y="0"/>
                    </a:cubicBezTo>
                    <a:close/>
                  </a:path>
                </a:pathLst>
              </a:custGeom>
              <a:solidFill>
                <a:srgbClr val="EDA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66;p39">
                <a:extLst>
                  <a:ext uri="{FF2B5EF4-FFF2-40B4-BE49-F238E27FC236}">
                    <a16:creationId xmlns:a16="http://schemas.microsoft.com/office/drawing/2014/main" id="{C038C9CD-8EFD-5A28-A5BB-7DBAE839D513}"/>
                  </a:ext>
                </a:extLst>
              </p:cNvPr>
              <p:cNvSpPr/>
              <p:nvPr/>
            </p:nvSpPr>
            <p:spPr>
              <a:xfrm>
                <a:off x="7000741" y="4070434"/>
                <a:ext cx="930144" cy="1188749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26220" extrusionOk="0">
                    <a:moveTo>
                      <a:pt x="18347" y="0"/>
                    </a:moveTo>
                    <a:lnTo>
                      <a:pt x="14444" y="801"/>
                    </a:lnTo>
                    <a:lnTo>
                      <a:pt x="3703" y="734"/>
                    </a:lnTo>
                    <a:lnTo>
                      <a:pt x="1" y="0"/>
                    </a:lnTo>
                    <a:lnTo>
                      <a:pt x="1" y="0"/>
                    </a:lnTo>
                    <a:cubicBezTo>
                      <a:pt x="1" y="1"/>
                      <a:pt x="334" y="17713"/>
                      <a:pt x="1468" y="25018"/>
                    </a:cubicBezTo>
                    <a:cubicBezTo>
                      <a:pt x="1468" y="25018"/>
                      <a:pt x="2949" y="26220"/>
                      <a:pt x="5079" y="26220"/>
                    </a:cubicBezTo>
                    <a:cubicBezTo>
                      <a:pt x="5897" y="26220"/>
                      <a:pt x="6810" y="26042"/>
                      <a:pt x="7773" y="25552"/>
                    </a:cubicBezTo>
                    <a:lnTo>
                      <a:pt x="8173" y="8907"/>
                    </a:lnTo>
                    <a:lnTo>
                      <a:pt x="8173" y="8707"/>
                    </a:lnTo>
                    <a:cubicBezTo>
                      <a:pt x="8807" y="8673"/>
                      <a:pt x="9474" y="8673"/>
                      <a:pt x="10175" y="8673"/>
                    </a:cubicBezTo>
                    <a:lnTo>
                      <a:pt x="10175" y="8907"/>
                    </a:lnTo>
                    <a:lnTo>
                      <a:pt x="13077" y="25552"/>
                    </a:lnTo>
                    <a:cubicBezTo>
                      <a:pt x="14039" y="26042"/>
                      <a:pt x="14951" y="26220"/>
                      <a:pt x="15765" y="26220"/>
                    </a:cubicBezTo>
                    <a:cubicBezTo>
                      <a:pt x="17885" y="26220"/>
                      <a:pt x="19348" y="25018"/>
                      <a:pt x="19348" y="25018"/>
                    </a:cubicBezTo>
                    <a:cubicBezTo>
                      <a:pt x="20515" y="17713"/>
                      <a:pt x="18347" y="0"/>
                      <a:pt x="18347" y="0"/>
                    </a:cubicBezTo>
                    <a:close/>
                  </a:path>
                </a:pathLst>
              </a:custGeom>
              <a:solidFill>
                <a:srgbClr val="F9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67;p39">
                <a:extLst>
                  <a:ext uri="{FF2B5EF4-FFF2-40B4-BE49-F238E27FC236}">
                    <a16:creationId xmlns:a16="http://schemas.microsoft.com/office/drawing/2014/main" id="{CF98F3F3-C36A-0AB0-2429-FEEB83B0D36C}"/>
                  </a:ext>
                </a:extLst>
              </p:cNvPr>
              <p:cNvSpPr/>
              <p:nvPr/>
            </p:nvSpPr>
            <p:spPr>
              <a:xfrm>
                <a:off x="6979568" y="4084035"/>
                <a:ext cx="924069" cy="756229"/>
              </a:xfrm>
              <a:custGeom>
                <a:avLst/>
                <a:gdLst/>
                <a:ahLst/>
                <a:cxnLst/>
                <a:rect l="l" t="t" r="r" b="b"/>
                <a:pathLst>
                  <a:path w="20382" h="16680" extrusionOk="0">
                    <a:moveTo>
                      <a:pt x="468" y="0"/>
                    </a:moveTo>
                    <a:cubicBezTo>
                      <a:pt x="468" y="0"/>
                      <a:pt x="1" y="7973"/>
                      <a:pt x="468" y="15412"/>
                    </a:cubicBezTo>
                    <a:cubicBezTo>
                      <a:pt x="2136" y="16579"/>
                      <a:pt x="6305" y="16446"/>
                      <a:pt x="8840" y="16479"/>
                    </a:cubicBezTo>
                    <a:lnTo>
                      <a:pt x="8640" y="8907"/>
                    </a:lnTo>
                    <a:lnTo>
                      <a:pt x="8640" y="8707"/>
                    </a:lnTo>
                    <a:cubicBezTo>
                      <a:pt x="9063" y="8707"/>
                      <a:pt x="9500" y="8692"/>
                      <a:pt x="9952" y="8692"/>
                    </a:cubicBezTo>
                    <a:cubicBezTo>
                      <a:pt x="10178" y="8692"/>
                      <a:pt x="10408" y="8696"/>
                      <a:pt x="10642" y="8707"/>
                    </a:cubicBezTo>
                    <a:lnTo>
                      <a:pt x="10642" y="8907"/>
                    </a:lnTo>
                    <a:lnTo>
                      <a:pt x="11542" y="16679"/>
                    </a:lnTo>
                    <a:cubicBezTo>
                      <a:pt x="14011" y="16579"/>
                      <a:pt x="17914" y="16446"/>
                      <a:pt x="20382" y="15545"/>
                    </a:cubicBezTo>
                    <a:cubicBezTo>
                      <a:pt x="20048" y="7739"/>
                      <a:pt x="18814" y="0"/>
                      <a:pt x="18814" y="0"/>
                    </a:cubicBezTo>
                    <a:lnTo>
                      <a:pt x="14911" y="801"/>
                    </a:lnTo>
                    <a:lnTo>
                      <a:pt x="4170" y="768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68;p39">
                <a:extLst>
                  <a:ext uri="{FF2B5EF4-FFF2-40B4-BE49-F238E27FC236}">
                    <a16:creationId xmlns:a16="http://schemas.microsoft.com/office/drawing/2014/main" id="{2C66451F-9384-78D6-DCEE-8F05D2099CF1}"/>
                  </a:ext>
                </a:extLst>
              </p:cNvPr>
              <p:cNvSpPr/>
              <p:nvPr/>
            </p:nvSpPr>
            <p:spPr>
              <a:xfrm>
                <a:off x="6665002" y="3121886"/>
                <a:ext cx="1412580" cy="1095218"/>
              </a:xfrm>
              <a:custGeom>
                <a:avLst/>
                <a:gdLst/>
                <a:ahLst/>
                <a:cxnLst/>
                <a:rect l="l" t="t" r="r" b="b"/>
                <a:pathLst>
                  <a:path w="31157" h="24157" extrusionOk="0">
                    <a:moveTo>
                      <a:pt x="6639" y="0"/>
                    </a:moveTo>
                    <a:cubicBezTo>
                      <a:pt x="6599" y="0"/>
                      <a:pt x="6565" y="13"/>
                      <a:pt x="6538" y="40"/>
                    </a:cubicBezTo>
                    <a:cubicBezTo>
                      <a:pt x="3236" y="3342"/>
                      <a:pt x="0" y="6845"/>
                      <a:pt x="0" y="6845"/>
                    </a:cubicBezTo>
                    <a:cubicBezTo>
                      <a:pt x="0" y="6845"/>
                      <a:pt x="4795" y="12618"/>
                      <a:pt x="7418" y="12618"/>
                    </a:cubicBezTo>
                    <a:cubicBezTo>
                      <a:pt x="7447" y="12618"/>
                      <a:pt x="7477" y="12617"/>
                      <a:pt x="7506" y="12615"/>
                    </a:cubicBezTo>
                    <a:lnTo>
                      <a:pt x="7506" y="12615"/>
                    </a:lnTo>
                    <a:lnTo>
                      <a:pt x="6705" y="22189"/>
                    </a:lnTo>
                    <a:cubicBezTo>
                      <a:pt x="6705" y="22189"/>
                      <a:pt x="10975" y="24124"/>
                      <a:pt x="16612" y="24157"/>
                    </a:cubicBezTo>
                    <a:lnTo>
                      <a:pt x="16779" y="24157"/>
                    </a:lnTo>
                    <a:cubicBezTo>
                      <a:pt x="22416" y="24124"/>
                      <a:pt x="26519" y="22189"/>
                      <a:pt x="26519" y="22189"/>
                    </a:cubicBezTo>
                    <a:lnTo>
                      <a:pt x="25719" y="12615"/>
                    </a:lnTo>
                    <a:lnTo>
                      <a:pt x="25719" y="12615"/>
                    </a:lnTo>
                    <a:cubicBezTo>
                      <a:pt x="25779" y="12618"/>
                      <a:pt x="25840" y="12620"/>
                      <a:pt x="25901" y="12620"/>
                    </a:cubicBezTo>
                    <a:cubicBezTo>
                      <a:pt x="28451" y="12620"/>
                      <a:pt x="31156" y="9947"/>
                      <a:pt x="31156" y="9947"/>
                    </a:cubicBezTo>
                    <a:cubicBezTo>
                      <a:pt x="31156" y="9947"/>
                      <a:pt x="29421" y="2308"/>
                      <a:pt x="24151" y="1774"/>
                    </a:cubicBezTo>
                    <a:cubicBezTo>
                      <a:pt x="22366" y="1591"/>
                      <a:pt x="20682" y="1541"/>
                      <a:pt x="19352" y="1541"/>
                    </a:cubicBezTo>
                    <a:cubicBezTo>
                      <a:pt x="18022" y="1541"/>
                      <a:pt x="17046" y="1591"/>
                      <a:pt x="16679" y="1607"/>
                    </a:cubicBezTo>
                    <a:cubicBezTo>
                      <a:pt x="16150" y="1583"/>
                      <a:pt x="14547" y="1334"/>
                      <a:pt x="12357" y="1334"/>
                    </a:cubicBezTo>
                    <a:cubicBezTo>
                      <a:pt x="11508" y="1334"/>
                      <a:pt x="10571" y="1372"/>
                      <a:pt x="9574" y="1474"/>
                    </a:cubicBezTo>
                    <a:cubicBezTo>
                      <a:pt x="9529" y="1479"/>
                      <a:pt x="9483" y="1481"/>
                      <a:pt x="9438" y="1481"/>
                    </a:cubicBezTo>
                    <a:cubicBezTo>
                      <a:pt x="8256" y="1481"/>
                      <a:pt x="7076" y="0"/>
                      <a:pt x="66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69;p39">
                <a:extLst>
                  <a:ext uri="{FF2B5EF4-FFF2-40B4-BE49-F238E27FC236}">
                    <a16:creationId xmlns:a16="http://schemas.microsoft.com/office/drawing/2014/main" id="{44FA6400-789E-A158-CB7E-C225A87A702C}"/>
                  </a:ext>
                </a:extLst>
              </p:cNvPr>
              <p:cNvSpPr/>
              <p:nvPr/>
            </p:nvSpPr>
            <p:spPr>
              <a:xfrm>
                <a:off x="7195837" y="3193704"/>
                <a:ext cx="406859" cy="199213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4394" extrusionOk="0">
                    <a:moveTo>
                      <a:pt x="4493" y="1"/>
                    </a:moveTo>
                    <a:cubicBezTo>
                      <a:pt x="3447" y="1"/>
                      <a:pt x="2266" y="66"/>
                      <a:pt x="1002" y="290"/>
                    </a:cubicBezTo>
                    <a:cubicBezTo>
                      <a:pt x="1" y="457"/>
                      <a:pt x="1" y="1258"/>
                      <a:pt x="1" y="1258"/>
                    </a:cubicBezTo>
                    <a:cubicBezTo>
                      <a:pt x="1" y="2992"/>
                      <a:pt x="1402" y="4393"/>
                      <a:pt x="3136" y="4393"/>
                    </a:cubicBezTo>
                    <a:lnTo>
                      <a:pt x="5238" y="4393"/>
                    </a:lnTo>
                    <a:cubicBezTo>
                      <a:pt x="7239" y="4393"/>
                      <a:pt x="8874" y="2992"/>
                      <a:pt x="8874" y="991"/>
                    </a:cubicBezTo>
                    <a:cubicBezTo>
                      <a:pt x="8874" y="991"/>
                      <a:pt x="8974" y="124"/>
                      <a:pt x="7906" y="124"/>
                    </a:cubicBezTo>
                    <a:cubicBezTo>
                      <a:pt x="7115" y="124"/>
                      <a:pt x="5932" y="1"/>
                      <a:pt x="44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70;p39">
                <a:extLst>
                  <a:ext uri="{FF2B5EF4-FFF2-40B4-BE49-F238E27FC236}">
                    <a16:creationId xmlns:a16="http://schemas.microsoft.com/office/drawing/2014/main" id="{0BA98702-22BC-0071-87B2-1A3E5480D707}"/>
                  </a:ext>
                </a:extLst>
              </p:cNvPr>
              <p:cNvSpPr/>
              <p:nvPr/>
            </p:nvSpPr>
            <p:spPr>
              <a:xfrm>
                <a:off x="6645325" y="3110415"/>
                <a:ext cx="335815" cy="339170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7481" extrusionOk="0">
                    <a:moveTo>
                      <a:pt x="6392" y="0"/>
                    </a:moveTo>
                    <a:cubicBezTo>
                      <a:pt x="6259" y="0"/>
                      <a:pt x="6155" y="69"/>
                      <a:pt x="6105" y="193"/>
                    </a:cubicBezTo>
                    <a:cubicBezTo>
                      <a:pt x="5205" y="2327"/>
                      <a:pt x="835" y="5863"/>
                      <a:pt x="168" y="6364"/>
                    </a:cubicBezTo>
                    <a:cubicBezTo>
                      <a:pt x="34" y="6464"/>
                      <a:pt x="1" y="6664"/>
                      <a:pt x="101" y="6797"/>
                    </a:cubicBezTo>
                    <a:cubicBezTo>
                      <a:pt x="101" y="6797"/>
                      <a:pt x="431" y="7481"/>
                      <a:pt x="813" y="7481"/>
                    </a:cubicBezTo>
                    <a:cubicBezTo>
                      <a:pt x="886" y="7481"/>
                      <a:pt x="960" y="7456"/>
                      <a:pt x="1035" y="7398"/>
                    </a:cubicBezTo>
                    <a:cubicBezTo>
                      <a:pt x="1735" y="6831"/>
                      <a:pt x="6339" y="3161"/>
                      <a:pt x="7339" y="660"/>
                    </a:cubicBezTo>
                    <a:cubicBezTo>
                      <a:pt x="7406" y="493"/>
                      <a:pt x="7306" y="293"/>
                      <a:pt x="7139" y="226"/>
                    </a:cubicBezTo>
                    <a:lnTo>
                      <a:pt x="6539" y="26"/>
                    </a:lnTo>
                    <a:cubicBezTo>
                      <a:pt x="6487" y="9"/>
                      <a:pt x="6438" y="0"/>
                      <a:pt x="6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71;p39">
                <a:extLst>
                  <a:ext uri="{FF2B5EF4-FFF2-40B4-BE49-F238E27FC236}">
                    <a16:creationId xmlns:a16="http://schemas.microsoft.com/office/drawing/2014/main" id="{5C0A54AC-C333-2688-848F-90FF5AF362C8}"/>
                  </a:ext>
                </a:extLst>
              </p:cNvPr>
              <p:cNvSpPr/>
              <p:nvPr/>
            </p:nvSpPr>
            <p:spPr>
              <a:xfrm>
                <a:off x="7821975" y="3569160"/>
                <a:ext cx="294966" cy="13229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2918" extrusionOk="0">
                    <a:moveTo>
                      <a:pt x="5521" y="0"/>
                    </a:moveTo>
                    <a:cubicBezTo>
                      <a:pt x="5468" y="0"/>
                      <a:pt x="5416" y="15"/>
                      <a:pt x="5371" y="48"/>
                    </a:cubicBezTo>
                    <a:cubicBezTo>
                      <a:pt x="4704" y="449"/>
                      <a:pt x="2603" y="1616"/>
                      <a:pt x="334" y="1650"/>
                    </a:cubicBezTo>
                    <a:cubicBezTo>
                      <a:pt x="167" y="1650"/>
                      <a:pt x="34" y="1783"/>
                      <a:pt x="34" y="1983"/>
                    </a:cubicBezTo>
                    <a:lnTo>
                      <a:pt x="1" y="2584"/>
                    </a:lnTo>
                    <a:cubicBezTo>
                      <a:pt x="1" y="2750"/>
                      <a:pt x="167" y="2917"/>
                      <a:pt x="334" y="2917"/>
                    </a:cubicBezTo>
                    <a:cubicBezTo>
                      <a:pt x="2969" y="2850"/>
                      <a:pt x="5238" y="1583"/>
                      <a:pt x="6005" y="1149"/>
                    </a:cubicBezTo>
                    <a:cubicBezTo>
                      <a:pt x="6505" y="849"/>
                      <a:pt x="5805" y="148"/>
                      <a:pt x="5805" y="148"/>
                    </a:cubicBezTo>
                    <a:cubicBezTo>
                      <a:pt x="5738" y="60"/>
                      <a:pt x="5627" y="0"/>
                      <a:pt x="5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72;p39">
                <a:extLst>
                  <a:ext uri="{FF2B5EF4-FFF2-40B4-BE49-F238E27FC236}">
                    <a16:creationId xmlns:a16="http://schemas.microsoft.com/office/drawing/2014/main" id="{475C4459-9465-066C-DF55-B4ED1C52DA65}"/>
                  </a:ext>
                </a:extLst>
              </p:cNvPr>
              <p:cNvSpPr/>
              <p:nvPr/>
            </p:nvSpPr>
            <p:spPr>
              <a:xfrm>
                <a:off x="7581495" y="3182414"/>
                <a:ext cx="337311" cy="883991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9498" extrusionOk="0">
                    <a:moveTo>
                      <a:pt x="3452" y="0"/>
                    </a:moveTo>
                    <a:cubicBezTo>
                      <a:pt x="2998" y="0"/>
                      <a:pt x="2617" y="93"/>
                      <a:pt x="2503" y="139"/>
                    </a:cubicBezTo>
                    <a:cubicBezTo>
                      <a:pt x="2269" y="272"/>
                      <a:pt x="1969" y="473"/>
                      <a:pt x="1836" y="673"/>
                    </a:cubicBezTo>
                    <a:cubicBezTo>
                      <a:pt x="1502" y="1073"/>
                      <a:pt x="1235" y="1507"/>
                      <a:pt x="1002" y="1940"/>
                    </a:cubicBezTo>
                    <a:cubicBezTo>
                      <a:pt x="568" y="2841"/>
                      <a:pt x="301" y="3808"/>
                      <a:pt x="168" y="4742"/>
                    </a:cubicBezTo>
                    <a:cubicBezTo>
                      <a:pt x="34" y="5676"/>
                      <a:pt x="1" y="6577"/>
                      <a:pt x="1" y="7511"/>
                    </a:cubicBezTo>
                    <a:cubicBezTo>
                      <a:pt x="34" y="7945"/>
                      <a:pt x="34" y="8412"/>
                      <a:pt x="101" y="8845"/>
                    </a:cubicBezTo>
                    <a:cubicBezTo>
                      <a:pt x="134" y="9079"/>
                      <a:pt x="168" y="9312"/>
                      <a:pt x="168" y="9512"/>
                    </a:cubicBezTo>
                    <a:lnTo>
                      <a:pt x="301" y="10246"/>
                    </a:lnTo>
                    <a:cubicBezTo>
                      <a:pt x="334" y="10346"/>
                      <a:pt x="368" y="10480"/>
                      <a:pt x="368" y="10580"/>
                    </a:cubicBezTo>
                    <a:lnTo>
                      <a:pt x="468" y="10913"/>
                    </a:lnTo>
                    <a:cubicBezTo>
                      <a:pt x="535" y="11147"/>
                      <a:pt x="601" y="11380"/>
                      <a:pt x="668" y="11614"/>
                    </a:cubicBezTo>
                    <a:cubicBezTo>
                      <a:pt x="801" y="12048"/>
                      <a:pt x="968" y="12515"/>
                      <a:pt x="1135" y="12915"/>
                    </a:cubicBezTo>
                    <a:cubicBezTo>
                      <a:pt x="1502" y="13749"/>
                      <a:pt x="1936" y="14549"/>
                      <a:pt x="2403" y="15317"/>
                    </a:cubicBezTo>
                    <a:cubicBezTo>
                      <a:pt x="2870" y="16050"/>
                      <a:pt x="3403" y="16751"/>
                      <a:pt x="3970" y="17418"/>
                    </a:cubicBezTo>
                    <a:cubicBezTo>
                      <a:pt x="4104" y="17585"/>
                      <a:pt x="4237" y="17752"/>
                      <a:pt x="4371" y="17918"/>
                    </a:cubicBezTo>
                    <a:cubicBezTo>
                      <a:pt x="4537" y="18085"/>
                      <a:pt x="4671" y="18252"/>
                      <a:pt x="4838" y="18385"/>
                    </a:cubicBezTo>
                    <a:cubicBezTo>
                      <a:pt x="5138" y="18686"/>
                      <a:pt x="5438" y="18986"/>
                      <a:pt x="5805" y="19286"/>
                    </a:cubicBezTo>
                    <a:cubicBezTo>
                      <a:pt x="5975" y="19428"/>
                      <a:pt x="6181" y="19497"/>
                      <a:pt x="6387" y="19497"/>
                    </a:cubicBezTo>
                    <a:cubicBezTo>
                      <a:pt x="6667" y="19497"/>
                      <a:pt x="6947" y="19369"/>
                      <a:pt x="7139" y="19119"/>
                    </a:cubicBezTo>
                    <a:cubicBezTo>
                      <a:pt x="7406" y="18786"/>
                      <a:pt x="7440" y="18319"/>
                      <a:pt x="7206" y="17985"/>
                    </a:cubicBezTo>
                    <a:lnTo>
                      <a:pt x="7173" y="17918"/>
                    </a:lnTo>
                    <a:lnTo>
                      <a:pt x="6572" y="16918"/>
                    </a:lnTo>
                    <a:cubicBezTo>
                      <a:pt x="6372" y="16584"/>
                      <a:pt x="6172" y="16217"/>
                      <a:pt x="5972" y="15884"/>
                    </a:cubicBezTo>
                    <a:cubicBezTo>
                      <a:pt x="5605" y="15183"/>
                      <a:pt x="5238" y="14516"/>
                      <a:pt x="4904" y="13782"/>
                    </a:cubicBezTo>
                    <a:cubicBezTo>
                      <a:pt x="4571" y="13082"/>
                      <a:pt x="4271" y="12381"/>
                      <a:pt x="4037" y="11681"/>
                    </a:cubicBezTo>
                    <a:cubicBezTo>
                      <a:pt x="3870" y="11347"/>
                      <a:pt x="3804" y="10980"/>
                      <a:pt x="3670" y="10613"/>
                    </a:cubicBezTo>
                    <a:cubicBezTo>
                      <a:pt x="3637" y="10446"/>
                      <a:pt x="3603" y="10280"/>
                      <a:pt x="3570" y="10113"/>
                    </a:cubicBezTo>
                    <a:lnTo>
                      <a:pt x="3503" y="9846"/>
                    </a:lnTo>
                    <a:cubicBezTo>
                      <a:pt x="3470" y="9746"/>
                      <a:pt x="3470" y="9646"/>
                      <a:pt x="3437" y="9579"/>
                    </a:cubicBezTo>
                    <a:lnTo>
                      <a:pt x="3337" y="9045"/>
                    </a:lnTo>
                    <a:lnTo>
                      <a:pt x="3270" y="8478"/>
                    </a:lnTo>
                    <a:cubicBezTo>
                      <a:pt x="3237" y="8078"/>
                      <a:pt x="3203" y="7711"/>
                      <a:pt x="3170" y="7311"/>
                    </a:cubicBezTo>
                    <a:cubicBezTo>
                      <a:pt x="3136" y="6544"/>
                      <a:pt x="3103" y="5810"/>
                      <a:pt x="3103" y="5076"/>
                    </a:cubicBezTo>
                    <a:cubicBezTo>
                      <a:pt x="3136" y="4342"/>
                      <a:pt x="3237" y="3608"/>
                      <a:pt x="3403" y="2974"/>
                    </a:cubicBezTo>
                    <a:cubicBezTo>
                      <a:pt x="3470" y="2641"/>
                      <a:pt x="3570" y="2341"/>
                      <a:pt x="3704" y="2040"/>
                    </a:cubicBezTo>
                    <a:cubicBezTo>
                      <a:pt x="3837" y="1774"/>
                      <a:pt x="4037" y="1340"/>
                      <a:pt x="4237" y="1206"/>
                    </a:cubicBezTo>
                    <a:cubicBezTo>
                      <a:pt x="4471" y="1040"/>
                      <a:pt x="5171" y="873"/>
                      <a:pt x="5171" y="873"/>
                    </a:cubicBezTo>
                    <a:cubicBezTo>
                      <a:pt x="5279" y="939"/>
                      <a:pt x="5359" y="967"/>
                      <a:pt x="5409" y="967"/>
                    </a:cubicBezTo>
                    <a:cubicBezTo>
                      <a:pt x="5640" y="967"/>
                      <a:pt x="5254" y="374"/>
                      <a:pt x="4104" y="72"/>
                    </a:cubicBezTo>
                    <a:cubicBezTo>
                      <a:pt x="3884" y="20"/>
                      <a:pt x="3660" y="0"/>
                      <a:pt x="3452" y="0"/>
                    </a:cubicBezTo>
                    <a:close/>
                  </a:path>
                </a:pathLst>
              </a:custGeom>
              <a:solidFill>
                <a:srgbClr val="635B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73;p39">
                <a:extLst>
                  <a:ext uri="{FF2B5EF4-FFF2-40B4-BE49-F238E27FC236}">
                    <a16:creationId xmlns:a16="http://schemas.microsoft.com/office/drawing/2014/main" id="{0BBC1580-3465-2AC1-4023-C6F2A2CBAD47}"/>
                  </a:ext>
                </a:extLst>
              </p:cNvPr>
              <p:cNvSpPr/>
              <p:nvPr/>
            </p:nvSpPr>
            <p:spPr>
              <a:xfrm>
                <a:off x="6931190" y="3140294"/>
                <a:ext cx="335770" cy="919626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20284" extrusionOk="0">
                    <a:moveTo>
                      <a:pt x="3836" y="1"/>
                    </a:moveTo>
                    <a:cubicBezTo>
                      <a:pt x="3836" y="34"/>
                      <a:pt x="3836" y="34"/>
                      <a:pt x="3836" y="34"/>
                    </a:cubicBezTo>
                    <a:cubicBezTo>
                      <a:pt x="3903" y="101"/>
                      <a:pt x="3970" y="201"/>
                      <a:pt x="4003" y="301"/>
                    </a:cubicBezTo>
                    <a:cubicBezTo>
                      <a:pt x="4370" y="1201"/>
                      <a:pt x="4604" y="2135"/>
                      <a:pt x="4837" y="3036"/>
                    </a:cubicBezTo>
                    <a:cubicBezTo>
                      <a:pt x="5071" y="3970"/>
                      <a:pt x="5271" y="4937"/>
                      <a:pt x="5071" y="5871"/>
                    </a:cubicBezTo>
                    <a:cubicBezTo>
                      <a:pt x="5016" y="6147"/>
                      <a:pt x="4734" y="6331"/>
                      <a:pt x="4468" y="6331"/>
                    </a:cubicBezTo>
                    <a:cubicBezTo>
                      <a:pt x="4412" y="6331"/>
                      <a:pt x="4356" y="6323"/>
                      <a:pt x="4303" y="6305"/>
                    </a:cubicBezTo>
                    <a:cubicBezTo>
                      <a:pt x="4270" y="6739"/>
                      <a:pt x="4270" y="7172"/>
                      <a:pt x="4237" y="7606"/>
                    </a:cubicBezTo>
                    <a:cubicBezTo>
                      <a:pt x="4203" y="8006"/>
                      <a:pt x="4170" y="8407"/>
                      <a:pt x="4137" y="8807"/>
                    </a:cubicBezTo>
                    <a:lnTo>
                      <a:pt x="4070" y="9407"/>
                    </a:lnTo>
                    <a:lnTo>
                      <a:pt x="3970" y="9941"/>
                    </a:lnTo>
                    <a:cubicBezTo>
                      <a:pt x="3936" y="10041"/>
                      <a:pt x="3936" y="10141"/>
                      <a:pt x="3936" y="10241"/>
                    </a:cubicBezTo>
                    <a:lnTo>
                      <a:pt x="3870" y="10508"/>
                    </a:lnTo>
                    <a:cubicBezTo>
                      <a:pt x="3803" y="10675"/>
                      <a:pt x="3770" y="10875"/>
                      <a:pt x="3736" y="11042"/>
                    </a:cubicBezTo>
                    <a:cubicBezTo>
                      <a:pt x="3603" y="11409"/>
                      <a:pt x="3536" y="11776"/>
                      <a:pt x="3403" y="12143"/>
                    </a:cubicBezTo>
                    <a:cubicBezTo>
                      <a:pt x="3169" y="12876"/>
                      <a:pt x="2836" y="13610"/>
                      <a:pt x="2535" y="14344"/>
                    </a:cubicBezTo>
                    <a:cubicBezTo>
                      <a:pt x="2202" y="15078"/>
                      <a:pt x="1835" y="15779"/>
                      <a:pt x="1435" y="16512"/>
                    </a:cubicBezTo>
                    <a:cubicBezTo>
                      <a:pt x="1268" y="16879"/>
                      <a:pt x="1034" y="17213"/>
                      <a:pt x="834" y="17580"/>
                    </a:cubicBezTo>
                    <a:lnTo>
                      <a:pt x="234" y="18614"/>
                    </a:lnTo>
                    <a:lnTo>
                      <a:pt x="200" y="18681"/>
                    </a:lnTo>
                    <a:cubicBezTo>
                      <a:pt x="0" y="19048"/>
                      <a:pt x="0" y="19548"/>
                      <a:pt x="267" y="19881"/>
                    </a:cubicBezTo>
                    <a:cubicBezTo>
                      <a:pt x="457" y="20148"/>
                      <a:pt x="734" y="20284"/>
                      <a:pt x="1011" y="20284"/>
                    </a:cubicBezTo>
                    <a:cubicBezTo>
                      <a:pt x="1220" y="20284"/>
                      <a:pt x="1429" y="20206"/>
                      <a:pt x="1601" y="20048"/>
                    </a:cubicBezTo>
                    <a:cubicBezTo>
                      <a:pt x="1968" y="19748"/>
                      <a:pt x="2269" y="19448"/>
                      <a:pt x="2569" y="19114"/>
                    </a:cubicBezTo>
                    <a:cubicBezTo>
                      <a:pt x="2736" y="18947"/>
                      <a:pt x="2869" y="18781"/>
                      <a:pt x="3036" y="18614"/>
                    </a:cubicBezTo>
                    <a:cubicBezTo>
                      <a:pt x="3169" y="18447"/>
                      <a:pt x="3303" y="18280"/>
                      <a:pt x="3469" y="18114"/>
                    </a:cubicBezTo>
                    <a:cubicBezTo>
                      <a:pt x="4003" y="17413"/>
                      <a:pt x="4537" y="16679"/>
                      <a:pt x="5004" y="15912"/>
                    </a:cubicBezTo>
                    <a:cubicBezTo>
                      <a:pt x="5471" y="15111"/>
                      <a:pt x="5905" y="14311"/>
                      <a:pt x="6271" y="13410"/>
                    </a:cubicBezTo>
                    <a:cubicBezTo>
                      <a:pt x="6438" y="12977"/>
                      <a:pt x="6605" y="12510"/>
                      <a:pt x="6738" y="12043"/>
                    </a:cubicBezTo>
                    <a:cubicBezTo>
                      <a:pt x="6805" y="11809"/>
                      <a:pt x="6872" y="11576"/>
                      <a:pt x="6939" y="11342"/>
                    </a:cubicBezTo>
                    <a:lnTo>
                      <a:pt x="7039" y="10975"/>
                    </a:lnTo>
                    <a:cubicBezTo>
                      <a:pt x="7039" y="10875"/>
                      <a:pt x="7072" y="10742"/>
                      <a:pt x="7105" y="10608"/>
                    </a:cubicBezTo>
                    <a:lnTo>
                      <a:pt x="7205" y="9874"/>
                    </a:lnTo>
                    <a:cubicBezTo>
                      <a:pt x="7239" y="9641"/>
                      <a:pt x="7272" y="9407"/>
                      <a:pt x="7306" y="9174"/>
                    </a:cubicBezTo>
                    <a:cubicBezTo>
                      <a:pt x="7339" y="8707"/>
                      <a:pt x="7372" y="8240"/>
                      <a:pt x="7406" y="7773"/>
                    </a:cubicBezTo>
                    <a:cubicBezTo>
                      <a:pt x="7406" y="6839"/>
                      <a:pt x="7372" y="5871"/>
                      <a:pt x="7239" y="4904"/>
                    </a:cubicBezTo>
                    <a:cubicBezTo>
                      <a:pt x="7072" y="3937"/>
                      <a:pt x="6839" y="2969"/>
                      <a:pt x="6405" y="2035"/>
                    </a:cubicBezTo>
                    <a:cubicBezTo>
                      <a:pt x="6171" y="1568"/>
                      <a:pt x="5905" y="1101"/>
                      <a:pt x="5571" y="701"/>
                    </a:cubicBezTo>
                    <a:cubicBezTo>
                      <a:pt x="5438" y="501"/>
                      <a:pt x="5137" y="301"/>
                      <a:pt x="4870" y="134"/>
                    </a:cubicBezTo>
                    <a:cubicBezTo>
                      <a:pt x="4770" y="101"/>
                      <a:pt x="4337" y="1"/>
                      <a:pt x="3836" y="1"/>
                    </a:cubicBezTo>
                    <a:close/>
                  </a:path>
                </a:pathLst>
              </a:custGeom>
              <a:solidFill>
                <a:srgbClr val="635B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74;p39">
                <a:extLst>
                  <a:ext uri="{FF2B5EF4-FFF2-40B4-BE49-F238E27FC236}">
                    <a16:creationId xmlns:a16="http://schemas.microsoft.com/office/drawing/2014/main" id="{4559CFDE-D6E4-44E7-27CE-1969416ED858}"/>
                  </a:ext>
                </a:extLst>
              </p:cNvPr>
              <p:cNvSpPr/>
              <p:nvPr/>
            </p:nvSpPr>
            <p:spPr>
              <a:xfrm>
                <a:off x="7581495" y="3182414"/>
                <a:ext cx="337311" cy="883991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9498" extrusionOk="0">
                    <a:moveTo>
                      <a:pt x="3452" y="0"/>
                    </a:moveTo>
                    <a:cubicBezTo>
                      <a:pt x="2998" y="0"/>
                      <a:pt x="2617" y="93"/>
                      <a:pt x="2503" y="139"/>
                    </a:cubicBezTo>
                    <a:cubicBezTo>
                      <a:pt x="2269" y="272"/>
                      <a:pt x="1969" y="473"/>
                      <a:pt x="1836" y="673"/>
                    </a:cubicBezTo>
                    <a:cubicBezTo>
                      <a:pt x="1502" y="1073"/>
                      <a:pt x="1235" y="1507"/>
                      <a:pt x="1002" y="1940"/>
                    </a:cubicBezTo>
                    <a:cubicBezTo>
                      <a:pt x="568" y="2841"/>
                      <a:pt x="301" y="3808"/>
                      <a:pt x="168" y="4742"/>
                    </a:cubicBezTo>
                    <a:cubicBezTo>
                      <a:pt x="34" y="5676"/>
                      <a:pt x="1" y="6577"/>
                      <a:pt x="1" y="7511"/>
                    </a:cubicBezTo>
                    <a:cubicBezTo>
                      <a:pt x="34" y="7945"/>
                      <a:pt x="34" y="8412"/>
                      <a:pt x="101" y="8845"/>
                    </a:cubicBezTo>
                    <a:cubicBezTo>
                      <a:pt x="134" y="9079"/>
                      <a:pt x="168" y="9312"/>
                      <a:pt x="168" y="9512"/>
                    </a:cubicBezTo>
                    <a:lnTo>
                      <a:pt x="301" y="10246"/>
                    </a:lnTo>
                    <a:cubicBezTo>
                      <a:pt x="334" y="10346"/>
                      <a:pt x="368" y="10480"/>
                      <a:pt x="368" y="10580"/>
                    </a:cubicBezTo>
                    <a:lnTo>
                      <a:pt x="468" y="10913"/>
                    </a:lnTo>
                    <a:cubicBezTo>
                      <a:pt x="535" y="11147"/>
                      <a:pt x="601" y="11380"/>
                      <a:pt x="668" y="11614"/>
                    </a:cubicBezTo>
                    <a:cubicBezTo>
                      <a:pt x="801" y="12048"/>
                      <a:pt x="968" y="12515"/>
                      <a:pt x="1135" y="12915"/>
                    </a:cubicBezTo>
                    <a:cubicBezTo>
                      <a:pt x="1502" y="13749"/>
                      <a:pt x="1936" y="14549"/>
                      <a:pt x="2403" y="15317"/>
                    </a:cubicBezTo>
                    <a:cubicBezTo>
                      <a:pt x="2870" y="16050"/>
                      <a:pt x="3403" y="16751"/>
                      <a:pt x="3970" y="17418"/>
                    </a:cubicBezTo>
                    <a:cubicBezTo>
                      <a:pt x="4104" y="17585"/>
                      <a:pt x="4237" y="17752"/>
                      <a:pt x="4371" y="17918"/>
                    </a:cubicBezTo>
                    <a:cubicBezTo>
                      <a:pt x="4537" y="18085"/>
                      <a:pt x="4671" y="18252"/>
                      <a:pt x="4838" y="18385"/>
                    </a:cubicBezTo>
                    <a:cubicBezTo>
                      <a:pt x="5138" y="18686"/>
                      <a:pt x="5438" y="18986"/>
                      <a:pt x="5805" y="19286"/>
                    </a:cubicBezTo>
                    <a:cubicBezTo>
                      <a:pt x="5975" y="19428"/>
                      <a:pt x="6181" y="19497"/>
                      <a:pt x="6387" y="19497"/>
                    </a:cubicBezTo>
                    <a:cubicBezTo>
                      <a:pt x="6667" y="19497"/>
                      <a:pt x="6947" y="19369"/>
                      <a:pt x="7139" y="19119"/>
                    </a:cubicBezTo>
                    <a:cubicBezTo>
                      <a:pt x="7406" y="18786"/>
                      <a:pt x="7440" y="18319"/>
                      <a:pt x="7206" y="17985"/>
                    </a:cubicBezTo>
                    <a:lnTo>
                      <a:pt x="7173" y="17918"/>
                    </a:lnTo>
                    <a:lnTo>
                      <a:pt x="6572" y="16918"/>
                    </a:lnTo>
                    <a:cubicBezTo>
                      <a:pt x="6372" y="16584"/>
                      <a:pt x="6172" y="16217"/>
                      <a:pt x="5972" y="15884"/>
                    </a:cubicBezTo>
                    <a:cubicBezTo>
                      <a:pt x="5605" y="15183"/>
                      <a:pt x="5238" y="14516"/>
                      <a:pt x="4904" y="13782"/>
                    </a:cubicBezTo>
                    <a:cubicBezTo>
                      <a:pt x="4571" y="13082"/>
                      <a:pt x="4271" y="12381"/>
                      <a:pt x="4037" y="11681"/>
                    </a:cubicBezTo>
                    <a:cubicBezTo>
                      <a:pt x="3870" y="11347"/>
                      <a:pt x="3804" y="10980"/>
                      <a:pt x="3670" y="10613"/>
                    </a:cubicBezTo>
                    <a:cubicBezTo>
                      <a:pt x="3637" y="10446"/>
                      <a:pt x="3603" y="10280"/>
                      <a:pt x="3570" y="10113"/>
                    </a:cubicBezTo>
                    <a:lnTo>
                      <a:pt x="3503" y="9846"/>
                    </a:lnTo>
                    <a:cubicBezTo>
                      <a:pt x="3470" y="9746"/>
                      <a:pt x="3470" y="9646"/>
                      <a:pt x="3437" y="9579"/>
                    </a:cubicBezTo>
                    <a:lnTo>
                      <a:pt x="3337" y="9045"/>
                    </a:lnTo>
                    <a:lnTo>
                      <a:pt x="3270" y="8478"/>
                    </a:lnTo>
                    <a:cubicBezTo>
                      <a:pt x="3237" y="8078"/>
                      <a:pt x="3203" y="7711"/>
                      <a:pt x="3170" y="7311"/>
                    </a:cubicBezTo>
                    <a:cubicBezTo>
                      <a:pt x="3136" y="6544"/>
                      <a:pt x="3103" y="5810"/>
                      <a:pt x="3103" y="5076"/>
                    </a:cubicBezTo>
                    <a:cubicBezTo>
                      <a:pt x="3136" y="4342"/>
                      <a:pt x="3237" y="3608"/>
                      <a:pt x="3403" y="2974"/>
                    </a:cubicBezTo>
                    <a:cubicBezTo>
                      <a:pt x="3470" y="2641"/>
                      <a:pt x="3570" y="2341"/>
                      <a:pt x="3704" y="2040"/>
                    </a:cubicBezTo>
                    <a:cubicBezTo>
                      <a:pt x="3837" y="1774"/>
                      <a:pt x="4037" y="1340"/>
                      <a:pt x="4237" y="1206"/>
                    </a:cubicBezTo>
                    <a:cubicBezTo>
                      <a:pt x="4471" y="1040"/>
                      <a:pt x="5171" y="873"/>
                      <a:pt x="5171" y="873"/>
                    </a:cubicBezTo>
                    <a:cubicBezTo>
                      <a:pt x="5279" y="939"/>
                      <a:pt x="5359" y="967"/>
                      <a:pt x="5409" y="967"/>
                    </a:cubicBezTo>
                    <a:cubicBezTo>
                      <a:pt x="5640" y="967"/>
                      <a:pt x="5254" y="374"/>
                      <a:pt x="4104" y="72"/>
                    </a:cubicBezTo>
                    <a:cubicBezTo>
                      <a:pt x="3884" y="20"/>
                      <a:pt x="3660" y="0"/>
                      <a:pt x="3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75;p39">
                <a:extLst>
                  <a:ext uri="{FF2B5EF4-FFF2-40B4-BE49-F238E27FC236}">
                    <a16:creationId xmlns:a16="http://schemas.microsoft.com/office/drawing/2014/main" id="{16FDB42A-D8AC-3C5B-4E17-463690F63A80}"/>
                  </a:ext>
                </a:extLst>
              </p:cNvPr>
              <p:cNvSpPr/>
              <p:nvPr/>
            </p:nvSpPr>
            <p:spPr>
              <a:xfrm>
                <a:off x="7256365" y="2872609"/>
                <a:ext cx="281319" cy="464347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0242" extrusionOk="0">
                    <a:moveTo>
                      <a:pt x="3002" y="0"/>
                    </a:moveTo>
                    <a:cubicBezTo>
                      <a:pt x="1334" y="0"/>
                      <a:pt x="0" y="1335"/>
                      <a:pt x="0" y="3003"/>
                    </a:cubicBezTo>
                    <a:lnTo>
                      <a:pt x="0" y="8039"/>
                    </a:lnTo>
                    <a:cubicBezTo>
                      <a:pt x="0" y="9707"/>
                      <a:pt x="1334" y="10241"/>
                      <a:pt x="3002" y="10241"/>
                    </a:cubicBezTo>
                    <a:lnTo>
                      <a:pt x="3169" y="10241"/>
                    </a:lnTo>
                    <a:cubicBezTo>
                      <a:pt x="4870" y="10241"/>
                      <a:pt x="6205" y="9707"/>
                      <a:pt x="6205" y="8039"/>
                    </a:cubicBezTo>
                    <a:lnTo>
                      <a:pt x="6205" y="3003"/>
                    </a:lnTo>
                    <a:cubicBezTo>
                      <a:pt x="6205" y="1335"/>
                      <a:pt x="4870" y="0"/>
                      <a:pt x="3169" y="0"/>
                    </a:cubicBezTo>
                    <a:close/>
                  </a:path>
                </a:pathLst>
              </a:custGeom>
              <a:solidFill>
                <a:srgbClr val="F9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76;p39">
                <a:extLst>
                  <a:ext uri="{FF2B5EF4-FFF2-40B4-BE49-F238E27FC236}">
                    <a16:creationId xmlns:a16="http://schemas.microsoft.com/office/drawing/2014/main" id="{81E5CD6B-6599-1849-730B-90CA9490BEB5}"/>
                  </a:ext>
                </a:extLst>
              </p:cNvPr>
              <p:cNvSpPr/>
              <p:nvPr/>
            </p:nvSpPr>
            <p:spPr>
              <a:xfrm>
                <a:off x="7821975" y="2611680"/>
                <a:ext cx="363017" cy="34946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7708" extrusionOk="0">
                    <a:moveTo>
                      <a:pt x="3998" y="1"/>
                    </a:moveTo>
                    <a:cubicBezTo>
                      <a:pt x="3879" y="1"/>
                      <a:pt x="3758" y="6"/>
                      <a:pt x="3637" y="18"/>
                    </a:cubicBezTo>
                    <a:cubicBezTo>
                      <a:pt x="1535" y="218"/>
                      <a:pt x="1" y="2086"/>
                      <a:pt x="201" y="4221"/>
                    </a:cubicBezTo>
                    <a:cubicBezTo>
                      <a:pt x="389" y="6201"/>
                      <a:pt x="2059" y="7707"/>
                      <a:pt x="4009" y="7707"/>
                    </a:cubicBezTo>
                    <a:cubicBezTo>
                      <a:pt x="4128" y="7707"/>
                      <a:pt x="4249" y="7702"/>
                      <a:pt x="4370" y="7690"/>
                    </a:cubicBezTo>
                    <a:cubicBezTo>
                      <a:pt x="6472" y="7490"/>
                      <a:pt x="8006" y="5589"/>
                      <a:pt x="7806" y="3487"/>
                    </a:cubicBezTo>
                    <a:cubicBezTo>
                      <a:pt x="7618" y="1507"/>
                      <a:pt x="5948" y="1"/>
                      <a:pt x="3998" y="1"/>
                    </a:cubicBezTo>
                    <a:close/>
                  </a:path>
                </a:pathLst>
              </a:custGeom>
              <a:solidFill>
                <a:srgbClr val="EDA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77;p39">
                <a:extLst>
                  <a:ext uri="{FF2B5EF4-FFF2-40B4-BE49-F238E27FC236}">
                    <a16:creationId xmlns:a16="http://schemas.microsoft.com/office/drawing/2014/main" id="{65BB77CB-A27D-5DBA-91F4-69D90DC6B22B}"/>
                  </a:ext>
                </a:extLst>
              </p:cNvPr>
              <p:cNvSpPr/>
              <p:nvPr/>
            </p:nvSpPr>
            <p:spPr>
              <a:xfrm>
                <a:off x="6621159" y="2494750"/>
                <a:ext cx="390220" cy="348917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7696" extrusionOk="0">
                    <a:moveTo>
                      <a:pt x="4309" y="0"/>
                    </a:moveTo>
                    <a:cubicBezTo>
                      <a:pt x="2703" y="0"/>
                      <a:pt x="1202" y="1032"/>
                      <a:pt x="667" y="2664"/>
                    </a:cubicBezTo>
                    <a:cubicBezTo>
                      <a:pt x="0" y="4665"/>
                      <a:pt x="1101" y="6833"/>
                      <a:pt x="3102" y="7500"/>
                    </a:cubicBezTo>
                    <a:cubicBezTo>
                      <a:pt x="3498" y="7632"/>
                      <a:pt x="3901" y="7695"/>
                      <a:pt x="4297" y="7695"/>
                    </a:cubicBezTo>
                    <a:cubicBezTo>
                      <a:pt x="5903" y="7695"/>
                      <a:pt x="7404" y="6664"/>
                      <a:pt x="7939" y="5032"/>
                    </a:cubicBezTo>
                    <a:cubicBezTo>
                      <a:pt x="8606" y="3031"/>
                      <a:pt x="7505" y="862"/>
                      <a:pt x="5504" y="195"/>
                    </a:cubicBezTo>
                    <a:cubicBezTo>
                      <a:pt x="5108" y="63"/>
                      <a:pt x="4705" y="0"/>
                      <a:pt x="4309" y="0"/>
                    </a:cubicBezTo>
                    <a:close/>
                  </a:path>
                </a:pathLst>
              </a:custGeom>
              <a:solidFill>
                <a:srgbClr val="EDA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78;p39">
                <a:extLst>
                  <a:ext uri="{FF2B5EF4-FFF2-40B4-BE49-F238E27FC236}">
                    <a16:creationId xmlns:a16="http://schemas.microsoft.com/office/drawing/2014/main" id="{5C33D9A5-4E94-7BF2-8ED3-4E30F5711844}"/>
                  </a:ext>
                </a:extLst>
              </p:cNvPr>
              <p:cNvSpPr/>
              <p:nvPr/>
            </p:nvSpPr>
            <p:spPr>
              <a:xfrm>
                <a:off x="6829857" y="1961693"/>
                <a:ext cx="1140329" cy="1161184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25612" extrusionOk="0">
                    <a:moveTo>
                      <a:pt x="12589" y="1"/>
                    </a:moveTo>
                    <a:cubicBezTo>
                      <a:pt x="12430" y="1"/>
                      <a:pt x="12270" y="4"/>
                      <a:pt x="12109" y="10"/>
                    </a:cubicBezTo>
                    <a:cubicBezTo>
                      <a:pt x="5304" y="277"/>
                      <a:pt x="0" y="6081"/>
                      <a:pt x="234" y="13020"/>
                    </a:cubicBezTo>
                    <a:cubicBezTo>
                      <a:pt x="493" y="19756"/>
                      <a:pt x="4179" y="25611"/>
                      <a:pt x="12177" y="25611"/>
                    </a:cubicBezTo>
                    <a:cubicBezTo>
                      <a:pt x="12418" y="25611"/>
                      <a:pt x="12662" y="25606"/>
                      <a:pt x="12910" y="25595"/>
                    </a:cubicBezTo>
                    <a:cubicBezTo>
                      <a:pt x="20882" y="25262"/>
                      <a:pt x="25152" y="19057"/>
                      <a:pt x="24885" y="12119"/>
                    </a:cubicBezTo>
                    <a:cubicBezTo>
                      <a:pt x="24624" y="5344"/>
                      <a:pt x="19180" y="1"/>
                      <a:pt x="12589" y="1"/>
                    </a:cubicBezTo>
                    <a:close/>
                  </a:path>
                </a:pathLst>
              </a:custGeom>
              <a:solidFill>
                <a:srgbClr val="F9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79;p39">
                <a:extLst>
                  <a:ext uri="{FF2B5EF4-FFF2-40B4-BE49-F238E27FC236}">
                    <a16:creationId xmlns:a16="http://schemas.microsoft.com/office/drawing/2014/main" id="{385E96EE-0FED-AA43-A034-FC4EA73B38BB}"/>
                  </a:ext>
                </a:extLst>
              </p:cNvPr>
              <p:cNvSpPr/>
              <p:nvPr/>
            </p:nvSpPr>
            <p:spPr>
              <a:xfrm>
                <a:off x="7410610" y="2748606"/>
                <a:ext cx="379656" cy="248041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471" extrusionOk="0">
                    <a:moveTo>
                      <a:pt x="134" y="3136"/>
                    </a:moveTo>
                    <a:cubicBezTo>
                      <a:pt x="267" y="4503"/>
                      <a:pt x="2202" y="5471"/>
                      <a:pt x="4437" y="5237"/>
                    </a:cubicBezTo>
                    <a:cubicBezTo>
                      <a:pt x="6672" y="5037"/>
                      <a:pt x="8373" y="3736"/>
                      <a:pt x="8240" y="2335"/>
                    </a:cubicBezTo>
                    <a:cubicBezTo>
                      <a:pt x="8106" y="967"/>
                      <a:pt x="6172" y="0"/>
                      <a:pt x="3937" y="234"/>
                    </a:cubicBezTo>
                    <a:cubicBezTo>
                      <a:pt x="1702" y="434"/>
                      <a:pt x="1" y="1735"/>
                      <a:pt x="134" y="3136"/>
                    </a:cubicBezTo>
                    <a:close/>
                  </a:path>
                </a:pathLst>
              </a:custGeom>
              <a:solidFill>
                <a:srgbClr val="FBA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80;p39">
                <a:extLst>
                  <a:ext uri="{FF2B5EF4-FFF2-40B4-BE49-F238E27FC236}">
                    <a16:creationId xmlns:a16="http://schemas.microsoft.com/office/drawing/2014/main" id="{2E052DB6-D8C1-B203-C882-ED8CF804075C}"/>
                  </a:ext>
                </a:extLst>
              </p:cNvPr>
              <p:cNvSpPr/>
              <p:nvPr/>
            </p:nvSpPr>
            <p:spPr>
              <a:xfrm>
                <a:off x="6894873" y="2671438"/>
                <a:ext cx="385686" cy="263184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5805" extrusionOk="0">
                    <a:moveTo>
                      <a:pt x="268" y="2136"/>
                    </a:moveTo>
                    <a:cubicBezTo>
                      <a:pt x="1" y="3537"/>
                      <a:pt x="1569" y="4971"/>
                      <a:pt x="3770" y="5371"/>
                    </a:cubicBezTo>
                    <a:cubicBezTo>
                      <a:pt x="6005" y="5805"/>
                      <a:pt x="7973" y="5038"/>
                      <a:pt x="8240" y="3670"/>
                    </a:cubicBezTo>
                    <a:cubicBezTo>
                      <a:pt x="8507" y="2269"/>
                      <a:pt x="6906" y="835"/>
                      <a:pt x="4704" y="434"/>
                    </a:cubicBezTo>
                    <a:cubicBezTo>
                      <a:pt x="2503" y="1"/>
                      <a:pt x="534" y="768"/>
                      <a:pt x="268" y="2136"/>
                    </a:cubicBezTo>
                    <a:close/>
                  </a:path>
                </a:pathLst>
              </a:custGeom>
              <a:solidFill>
                <a:srgbClr val="FBA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81;p39">
                <a:extLst>
                  <a:ext uri="{FF2B5EF4-FFF2-40B4-BE49-F238E27FC236}">
                    <a16:creationId xmlns:a16="http://schemas.microsoft.com/office/drawing/2014/main" id="{A30EFAD1-9693-252B-FBB4-92F2B567EE50}"/>
                  </a:ext>
                </a:extLst>
              </p:cNvPr>
              <p:cNvSpPr/>
              <p:nvPr/>
            </p:nvSpPr>
            <p:spPr>
              <a:xfrm>
                <a:off x="7738822" y="1871377"/>
                <a:ext cx="130073" cy="211771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4671" extrusionOk="0">
                    <a:moveTo>
                      <a:pt x="434" y="1"/>
                    </a:moveTo>
                    <a:cubicBezTo>
                      <a:pt x="267" y="34"/>
                      <a:pt x="133" y="168"/>
                      <a:pt x="67" y="334"/>
                    </a:cubicBezTo>
                    <a:cubicBezTo>
                      <a:pt x="0" y="501"/>
                      <a:pt x="0" y="701"/>
                      <a:pt x="0" y="868"/>
                    </a:cubicBezTo>
                    <a:cubicBezTo>
                      <a:pt x="67" y="2136"/>
                      <a:pt x="267" y="3370"/>
                      <a:pt x="701" y="4537"/>
                    </a:cubicBezTo>
                    <a:lnTo>
                      <a:pt x="1168" y="4671"/>
                    </a:lnTo>
                    <a:cubicBezTo>
                      <a:pt x="1868" y="3937"/>
                      <a:pt x="2402" y="3036"/>
                      <a:pt x="2769" y="2102"/>
                    </a:cubicBezTo>
                    <a:cubicBezTo>
                      <a:pt x="2835" y="1936"/>
                      <a:pt x="2869" y="1735"/>
                      <a:pt x="2869" y="1569"/>
                    </a:cubicBezTo>
                    <a:cubicBezTo>
                      <a:pt x="2835" y="1402"/>
                      <a:pt x="2702" y="1235"/>
                      <a:pt x="2502" y="1202"/>
                    </a:cubicBezTo>
                    <a:cubicBezTo>
                      <a:pt x="2268" y="1202"/>
                      <a:pt x="2102" y="1469"/>
                      <a:pt x="2035" y="1702"/>
                    </a:cubicBezTo>
                    <a:cubicBezTo>
                      <a:pt x="1701" y="2536"/>
                      <a:pt x="1401" y="3370"/>
                      <a:pt x="1067" y="4204"/>
                    </a:cubicBezTo>
                    <a:cubicBezTo>
                      <a:pt x="1268" y="3070"/>
                      <a:pt x="1234" y="1902"/>
                      <a:pt x="1034" y="735"/>
                    </a:cubicBezTo>
                    <a:cubicBezTo>
                      <a:pt x="1001" y="568"/>
                      <a:pt x="967" y="401"/>
                      <a:pt x="867" y="268"/>
                    </a:cubicBezTo>
                    <a:cubicBezTo>
                      <a:pt x="801" y="101"/>
                      <a:pt x="634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82;p39">
                <a:extLst>
                  <a:ext uri="{FF2B5EF4-FFF2-40B4-BE49-F238E27FC236}">
                    <a16:creationId xmlns:a16="http://schemas.microsoft.com/office/drawing/2014/main" id="{8BFFFFC9-8883-0F8F-56E1-E55261E91A1D}"/>
                  </a:ext>
                </a:extLst>
              </p:cNvPr>
              <p:cNvSpPr/>
              <p:nvPr/>
            </p:nvSpPr>
            <p:spPr>
              <a:xfrm>
                <a:off x="7241222" y="2666133"/>
                <a:ext cx="122547" cy="124859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2754" extrusionOk="0">
                    <a:moveTo>
                      <a:pt x="1039" y="0"/>
                    </a:moveTo>
                    <a:cubicBezTo>
                      <a:pt x="769" y="0"/>
                      <a:pt x="542" y="159"/>
                      <a:pt x="401" y="652"/>
                    </a:cubicBezTo>
                    <a:cubicBezTo>
                      <a:pt x="1" y="2053"/>
                      <a:pt x="2002" y="2753"/>
                      <a:pt x="2002" y="2753"/>
                    </a:cubicBezTo>
                    <a:lnTo>
                      <a:pt x="2702" y="518"/>
                    </a:lnTo>
                    <a:lnTo>
                      <a:pt x="2702" y="518"/>
                    </a:lnTo>
                    <a:cubicBezTo>
                      <a:pt x="2692" y="519"/>
                      <a:pt x="2682" y="519"/>
                      <a:pt x="2672" y="519"/>
                    </a:cubicBezTo>
                    <a:cubicBezTo>
                      <a:pt x="2158" y="519"/>
                      <a:pt x="1528" y="0"/>
                      <a:pt x="1039" y="0"/>
                    </a:cubicBezTo>
                    <a:close/>
                  </a:path>
                </a:pathLst>
              </a:custGeom>
              <a:solidFill>
                <a:srgbClr val="F9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83;p39">
                <a:extLst>
                  <a:ext uri="{FF2B5EF4-FFF2-40B4-BE49-F238E27FC236}">
                    <a16:creationId xmlns:a16="http://schemas.microsoft.com/office/drawing/2014/main" id="{219195C0-6263-E4BF-C893-08A722C79CDA}"/>
                  </a:ext>
                </a:extLst>
              </p:cNvPr>
              <p:cNvSpPr/>
              <p:nvPr/>
            </p:nvSpPr>
            <p:spPr>
              <a:xfrm>
                <a:off x="6784472" y="1843085"/>
                <a:ext cx="1328887" cy="785971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17336" extrusionOk="0">
                    <a:moveTo>
                      <a:pt x="13129" y="1"/>
                    </a:moveTo>
                    <a:cubicBezTo>
                      <a:pt x="12097" y="1"/>
                      <a:pt x="10968" y="118"/>
                      <a:pt x="9741" y="391"/>
                    </a:cubicBezTo>
                    <a:cubicBezTo>
                      <a:pt x="1368" y="2293"/>
                      <a:pt x="1" y="8464"/>
                      <a:pt x="1135" y="13901"/>
                    </a:cubicBezTo>
                    <a:cubicBezTo>
                      <a:pt x="1135" y="13901"/>
                      <a:pt x="6005" y="13067"/>
                      <a:pt x="9174" y="9932"/>
                    </a:cubicBezTo>
                    <a:cubicBezTo>
                      <a:pt x="9203" y="9900"/>
                      <a:pt x="9227" y="9886"/>
                      <a:pt x="9249" y="9886"/>
                    </a:cubicBezTo>
                    <a:cubicBezTo>
                      <a:pt x="9502" y="9886"/>
                      <a:pt x="9355" y="11892"/>
                      <a:pt x="11673" y="11892"/>
                    </a:cubicBezTo>
                    <a:cubicBezTo>
                      <a:pt x="12097" y="11892"/>
                      <a:pt x="12604" y="11825"/>
                      <a:pt x="13210" y="11666"/>
                    </a:cubicBezTo>
                    <a:cubicBezTo>
                      <a:pt x="16045" y="10899"/>
                      <a:pt x="17446" y="10065"/>
                      <a:pt x="20949" y="8664"/>
                    </a:cubicBezTo>
                    <a:cubicBezTo>
                      <a:pt x="20949" y="8664"/>
                      <a:pt x="23151" y="16403"/>
                      <a:pt x="25652" y="17270"/>
                    </a:cubicBezTo>
                    <a:cubicBezTo>
                      <a:pt x="25787" y="17314"/>
                      <a:pt x="25917" y="17336"/>
                      <a:pt x="26044" y="17336"/>
                    </a:cubicBezTo>
                    <a:cubicBezTo>
                      <a:pt x="28309" y="17336"/>
                      <a:pt x="29310" y="10555"/>
                      <a:pt x="27320" y="6796"/>
                    </a:cubicBezTo>
                    <a:cubicBezTo>
                      <a:pt x="26014" y="4268"/>
                      <a:pt x="24189" y="3802"/>
                      <a:pt x="23021" y="3802"/>
                    </a:cubicBezTo>
                    <a:cubicBezTo>
                      <a:pt x="22340" y="3802"/>
                      <a:pt x="21883" y="3961"/>
                      <a:pt x="21883" y="3961"/>
                    </a:cubicBezTo>
                    <a:cubicBezTo>
                      <a:pt x="21883" y="3961"/>
                      <a:pt x="19138" y="1"/>
                      <a:pt x="13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84;p39">
                <a:extLst>
                  <a:ext uri="{FF2B5EF4-FFF2-40B4-BE49-F238E27FC236}">
                    <a16:creationId xmlns:a16="http://schemas.microsoft.com/office/drawing/2014/main" id="{FA459D8F-05C3-DF10-669A-E8E50B58993F}"/>
                  </a:ext>
                </a:extLst>
              </p:cNvPr>
              <p:cNvSpPr/>
              <p:nvPr/>
            </p:nvSpPr>
            <p:spPr>
              <a:xfrm>
                <a:off x="7620849" y="3465514"/>
                <a:ext cx="533894" cy="60049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3245" extrusionOk="0">
                    <a:moveTo>
                      <a:pt x="2766" y="0"/>
                    </a:moveTo>
                    <a:cubicBezTo>
                      <a:pt x="2372" y="0"/>
                      <a:pt x="1971" y="97"/>
                      <a:pt x="1601" y="300"/>
                    </a:cubicBezTo>
                    <a:cubicBezTo>
                      <a:pt x="400" y="933"/>
                      <a:pt x="0" y="2401"/>
                      <a:pt x="634" y="3535"/>
                    </a:cubicBezTo>
                    <a:lnTo>
                      <a:pt x="5204" y="11574"/>
                    </a:lnTo>
                    <a:cubicBezTo>
                      <a:pt x="5304" y="11741"/>
                      <a:pt x="5404" y="11941"/>
                      <a:pt x="5537" y="12075"/>
                    </a:cubicBezTo>
                    <a:cubicBezTo>
                      <a:pt x="6195" y="12845"/>
                      <a:pt x="7138" y="13245"/>
                      <a:pt x="8086" y="13245"/>
                    </a:cubicBezTo>
                    <a:cubicBezTo>
                      <a:pt x="8822" y="13245"/>
                      <a:pt x="9562" y="13004"/>
                      <a:pt x="10174" y="12508"/>
                    </a:cubicBezTo>
                    <a:cubicBezTo>
                      <a:pt x="11575" y="11374"/>
                      <a:pt x="11775" y="9306"/>
                      <a:pt x="10608" y="7938"/>
                    </a:cubicBezTo>
                    <a:lnTo>
                      <a:pt x="4637" y="867"/>
                    </a:lnTo>
                    <a:cubicBezTo>
                      <a:pt x="4166" y="310"/>
                      <a:pt x="3474" y="0"/>
                      <a:pt x="2766" y="0"/>
                    </a:cubicBezTo>
                    <a:close/>
                  </a:path>
                </a:pathLst>
              </a:custGeom>
              <a:solidFill>
                <a:srgbClr val="F9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85;p39">
                <a:extLst>
                  <a:ext uri="{FF2B5EF4-FFF2-40B4-BE49-F238E27FC236}">
                    <a16:creationId xmlns:a16="http://schemas.microsoft.com/office/drawing/2014/main" id="{2E71427B-F577-6F29-F66F-32070CBC8CD8}"/>
                  </a:ext>
                </a:extLst>
              </p:cNvPr>
              <p:cNvSpPr/>
              <p:nvPr/>
            </p:nvSpPr>
            <p:spPr>
              <a:xfrm>
                <a:off x="7551253" y="3372749"/>
                <a:ext cx="267718" cy="248313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5477" extrusionOk="0">
                    <a:moveTo>
                      <a:pt x="4052" y="0"/>
                    </a:moveTo>
                    <a:cubicBezTo>
                      <a:pt x="4035" y="0"/>
                      <a:pt x="4019" y="4"/>
                      <a:pt x="4004" y="11"/>
                    </a:cubicBezTo>
                    <a:cubicBezTo>
                      <a:pt x="3603" y="211"/>
                      <a:pt x="3703" y="1245"/>
                      <a:pt x="3703" y="1245"/>
                    </a:cubicBezTo>
                    <a:cubicBezTo>
                      <a:pt x="3703" y="1245"/>
                      <a:pt x="2732" y="1085"/>
                      <a:pt x="1882" y="1085"/>
                    </a:cubicBezTo>
                    <a:cubicBezTo>
                      <a:pt x="1386" y="1085"/>
                      <a:pt x="931" y="1139"/>
                      <a:pt x="735" y="1312"/>
                    </a:cubicBezTo>
                    <a:cubicBezTo>
                      <a:pt x="134" y="1845"/>
                      <a:pt x="668" y="2346"/>
                      <a:pt x="668" y="2346"/>
                    </a:cubicBezTo>
                    <a:cubicBezTo>
                      <a:pt x="668" y="2346"/>
                      <a:pt x="1" y="2779"/>
                      <a:pt x="568" y="3546"/>
                    </a:cubicBezTo>
                    <a:cubicBezTo>
                      <a:pt x="568" y="3546"/>
                      <a:pt x="34" y="4214"/>
                      <a:pt x="701" y="4714"/>
                    </a:cubicBezTo>
                    <a:cubicBezTo>
                      <a:pt x="1506" y="5336"/>
                      <a:pt x="2191" y="5476"/>
                      <a:pt x="2645" y="5476"/>
                    </a:cubicBezTo>
                    <a:cubicBezTo>
                      <a:pt x="3019" y="5476"/>
                      <a:pt x="3236" y="5381"/>
                      <a:pt x="3236" y="5381"/>
                    </a:cubicBezTo>
                    <a:lnTo>
                      <a:pt x="5905" y="2612"/>
                    </a:lnTo>
                    <a:cubicBezTo>
                      <a:pt x="5905" y="2612"/>
                      <a:pt x="4537" y="0"/>
                      <a:pt x="4052" y="0"/>
                    </a:cubicBezTo>
                    <a:close/>
                  </a:path>
                </a:pathLst>
              </a:custGeom>
              <a:solidFill>
                <a:srgbClr val="F9B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86;p39">
                <a:extLst>
                  <a:ext uri="{FF2B5EF4-FFF2-40B4-BE49-F238E27FC236}">
                    <a16:creationId xmlns:a16="http://schemas.microsoft.com/office/drawing/2014/main" id="{840CCB6F-CB8A-3F43-82D0-D04D72E5E3C4}"/>
                  </a:ext>
                </a:extLst>
              </p:cNvPr>
              <p:cNvSpPr/>
              <p:nvPr/>
            </p:nvSpPr>
            <p:spPr>
              <a:xfrm>
                <a:off x="6931190" y="3140294"/>
                <a:ext cx="335770" cy="919626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20284" extrusionOk="0">
                    <a:moveTo>
                      <a:pt x="3836" y="1"/>
                    </a:moveTo>
                    <a:cubicBezTo>
                      <a:pt x="3836" y="34"/>
                      <a:pt x="3836" y="34"/>
                      <a:pt x="3836" y="34"/>
                    </a:cubicBezTo>
                    <a:cubicBezTo>
                      <a:pt x="3903" y="101"/>
                      <a:pt x="3970" y="201"/>
                      <a:pt x="4003" y="301"/>
                    </a:cubicBezTo>
                    <a:cubicBezTo>
                      <a:pt x="4370" y="1201"/>
                      <a:pt x="4604" y="2135"/>
                      <a:pt x="4837" y="3036"/>
                    </a:cubicBezTo>
                    <a:cubicBezTo>
                      <a:pt x="5071" y="3970"/>
                      <a:pt x="5271" y="4937"/>
                      <a:pt x="5071" y="5871"/>
                    </a:cubicBezTo>
                    <a:cubicBezTo>
                      <a:pt x="5016" y="6147"/>
                      <a:pt x="4734" y="6331"/>
                      <a:pt x="4468" y="6331"/>
                    </a:cubicBezTo>
                    <a:cubicBezTo>
                      <a:pt x="4412" y="6331"/>
                      <a:pt x="4356" y="6323"/>
                      <a:pt x="4303" y="6305"/>
                    </a:cubicBezTo>
                    <a:cubicBezTo>
                      <a:pt x="4270" y="6739"/>
                      <a:pt x="4270" y="7172"/>
                      <a:pt x="4237" y="7606"/>
                    </a:cubicBezTo>
                    <a:cubicBezTo>
                      <a:pt x="4203" y="8006"/>
                      <a:pt x="4170" y="8407"/>
                      <a:pt x="4137" y="8807"/>
                    </a:cubicBezTo>
                    <a:lnTo>
                      <a:pt x="4070" y="9407"/>
                    </a:lnTo>
                    <a:lnTo>
                      <a:pt x="3970" y="9941"/>
                    </a:lnTo>
                    <a:cubicBezTo>
                      <a:pt x="3936" y="10041"/>
                      <a:pt x="3936" y="10141"/>
                      <a:pt x="3936" y="10241"/>
                    </a:cubicBezTo>
                    <a:lnTo>
                      <a:pt x="3870" y="10508"/>
                    </a:lnTo>
                    <a:cubicBezTo>
                      <a:pt x="3803" y="10675"/>
                      <a:pt x="3770" y="10875"/>
                      <a:pt x="3736" y="11042"/>
                    </a:cubicBezTo>
                    <a:cubicBezTo>
                      <a:pt x="3603" y="11409"/>
                      <a:pt x="3536" y="11776"/>
                      <a:pt x="3403" y="12143"/>
                    </a:cubicBezTo>
                    <a:cubicBezTo>
                      <a:pt x="3169" y="12876"/>
                      <a:pt x="2836" y="13610"/>
                      <a:pt x="2535" y="14344"/>
                    </a:cubicBezTo>
                    <a:cubicBezTo>
                      <a:pt x="2202" y="15078"/>
                      <a:pt x="1835" y="15779"/>
                      <a:pt x="1435" y="16512"/>
                    </a:cubicBezTo>
                    <a:cubicBezTo>
                      <a:pt x="1268" y="16879"/>
                      <a:pt x="1034" y="17213"/>
                      <a:pt x="834" y="17580"/>
                    </a:cubicBezTo>
                    <a:lnTo>
                      <a:pt x="234" y="18614"/>
                    </a:lnTo>
                    <a:lnTo>
                      <a:pt x="200" y="18681"/>
                    </a:lnTo>
                    <a:cubicBezTo>
                      <a:pt x="0" y="19048"/>
                      <a:pt x="0" y="19548"/>
                      <a:pt x="267" y="19881"/>
                    </a:cubicBezTo>
                    <a:cubicBezTo>
                      <a:pt x="457" y="20148"/>
                      <a:pt x="734" y="20284"/>
                      <a:pt x="1011" y="20284"/>
                    </a:cubicBezTo>
                    <a:cubicBezTo>
                      <a:pt x="1220" y="20284"/>
                      <a:pt x="1429" y="20206"/>
                      <a:pt x="1601" y="20048"/>
                    </a:cubicBezTo>
                    <a:cubicBezTo>
                      <a:pt x="1968" y="19748"/>
                      <a:pt x="2269" y="19448"/>
                      <a:pt x="2569" y="19114"/>
                    </a:cubicBezTo>
                    <a:cubicBezTo>
                      <a:pt x="2736" y="18947"/>
                      <a:pt x="2869" y="18781"/>
                      <a:pt x="3036" y="18614"/>
                    </a:cubicBezTo>
                    <a:cubicBezTo>
                      <a:pt x="3169" y="18447"/>
                      <a:pt x="3303" y="18280"/>
                      <a:pt x="3469" y="18114"/>
                    </a:cubicBezTo>
                    <a:cubicBezTo>
                      <a:pt x="4003" y="17413"/>
                      <a:pt x="4537" y="16679"/>
                      <a:pt x="5004" y="15912"/>
                    </a:cubicBezTo>
                    <a:cubicBezTo>
                      <a:pt x="5471" y="15111"/>
                      <a:pt x="5905" y="14311"/>
                      <a:pt x="6271" y="13410"/>
                    </a:cubicBezTo>
                    <a:cubicBezTo>
                      <a:pt x="6438" y="12977"/>
                      <a:pt x="6605" y="12510"/>
                      <a:pt x="6738" y="12043"/>
                    </a:cubicBezTo>
                    <a:cubicBezTo>
                      <a:pt x="6805" y="11809"/>
                      <a:pt x="6872" y="11576"/>
                      <a:pt x="6939" y="11342"/>
                    </a:cubicBezTo>
                    <a:lnTo>
                      <a:pt x="7039" y="10975"/>
                    </a:lnTo>
                    <a:cubicBezTo>
                      <a:pt x="7039" y="10875"/>
                      <a:pt x="7072" y="10742"/>
                      <a:pt x="7105" y="10608"/>
                    </a:cubicBezTo>
                    <a:lnTo>
                      <a:pt x="7205" y="9874"/>
                    </a:lnTo>
                    <a:cubicBezTo>
                      <a:pt x="7239" y="9641"/>
                      <a:pt x="7272" y="9407"/>
                      <a:pt x="7306" y="9174"/>
                    </a:cubicBezTo>
                    <a:cubicBezTo>
                      <a:pt x="7339" y="8707"/>
                      <a:pt x="7372" y="8240"/>
                      <a:pt x="7406" y="7773"/>
                    </a:cubicBezTo>
                    <a:cubicBezTo>
                      <a:pt x="7406" y="6839"/>
                      <a:pt x="7372" y="5871"/>
                      <a:pt x="7239" y="4904"/>
                    </a:cubicBezTo>
                    <a:cubicBezTo>
                      <a:pt x="7072" y="3937"/>
                      <a:pt x="6839" y="2969"/>
                      <a:pt x="6405" y="2035"/>
                    </a:cubicBezTo>
                    <a:cubicBezTo>
                      <a:pt x="6171" y="1568"/>
                      <a:pt x="5905" y="1101"/>
                      <a:pt x="5571" y="701"/>
                    </a:cubicBezTo>
                    <a:cubicBezTo>
                      <a:pt x="5438" y="501"/>
                      <a:pt x="5137" y="301"/>
                      <a:pt x="4870" y="134"/>
                    </a:cubicBezTo>
                    <a:cubicBezTo>
                      <a:pt x="4770" y="101"/>
                      <a:pt x="4337" y="1"/>
                      <a:pt x="3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87;p39">
                <a:extLst>
                  <a:ext uri="{FF2B5EF4-FFF2-40B4-BE49-F238E27FC236}">
                    <a16:creationId xmlns:a16="http://schemas.microsoft.com/office/drawing/2014/main" id="{4D7691D3-629D-AA06-02FD-5959404CDBD1}"/>
                  </a:ext>
                </a:extLst>
              </p:cNvPr>
              <p:cNvSpPr/>
              <p:nvPr/>
            </p:nvSpPr>
            <p:spPr>
              <a:xfrm>
                <a:off x="6908475" y="3140520"/>
                <a:ext cx="337311" cy="919535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20282" extrusionOk="0">
                    <a:moveTo>
                      <a:pt x="4036" y="0"/>
                    </a:moveTo>
                    <a:cubicBezTo>
                      <a:pt x="3804" y="0"/>
                      <a:pt x="3549" y="25"/>
                      <a:pt x="3303" y="96"/>
                    </a:cubicBezTo>
                    <a:cubicBezTo>
                      <a:pt x="1936" y="429"/>
                      <a:pt x="2636" y="496"/>
                      <a:pt x="2870" y="663"/>
                    </a:cubicBezTo>
                    <a:cubicBezTo>
                      <a:pt x="3070" y="796"/>
                      <a:pt x="3604" y="1830"/>
                      <a:pt x="3737" y="2130"/>
                    </a:cubicBezTo>
                    <a:cubicBezTo>
                      <a:pt x="3837" y="2431"/>
                      <a:pt x="3970" y="2731"/>
                      <a:pt x="4037" y="3098"/>
                    </a:cubicBezTo>
                    <a:cubicBezTo>
                      <a:pt x="4204" y="3765"/>
                      <a:pt x="4271" y="4499"/>
                      <a:pt x="4304" y="5266"/>
                    </a:cubicBezTo>
                    <a:cubicBezTo>
                      <a:pt x="4337" y="6033"/>
                      <a:pt x="4304" y="6800"/>
                      <a:pt x="4271" y="7601"/>
                    </a:cubicBezTo>
                    <a:cubicBezTo>
                      <a:pt x="4204" y="8001"/>
                      <a:pt x="4204" y="8402"/>
                      <a:pt x="4137" y="8802"/>
                    </a:cubicBezTo>
                    <a:lnTo>
                      <a:pt x="4071" y="9402"/>
                    </a:lnTo>
                    <a:lnTo>
                      <a:pt x="4004" y="9936"/>
                    </a:lnTo>
                    <a:cubicBezTo>
                      <a:pt x="3970" y="10036"/>
                      <a:pt x="3970" y="10136"/>
                      <a:pt x="3937" y="10236"/>
                    </a:cubicBezTo>
                    <a:lnTo>
                      <a:pt x="3870" y="10503"/>
                    </a:lnTo>
                    <a:cubicBezTo>
                      <a:pt x="3837" y="10670"/>
                      <a:pt x="3804" y="10870"/>
                      <a:pt x="3737" y="11037"/>
                    </a:cubicBezTo>
                    <a:cubicBezTo>
                      <a:pt x="3637" y="11404"/>
                      <a:pt x="3537" y="11771"/>
                      <a:pt x="3403" y="12138"/>
                    </a:cubicBezTo>
                    <a:cubicBezTo>
                      <a:pt x="3170" y="12871"/>
                      <a:pt x="2870" y="13605"/>
                      <a:pt x="2536" y="14339"/>
                    </a:cubicBezTo>
                    <a:cubicBezTo>
                      <a:pt x="2203" y="15073"/>
                      <a:pt x="1836" y="15774"/>
                      <a:pt x="1469" y="16507"/>
                    </a:cubicBezTo>
                    <a:cubicBezTo>
                      <a:pt x="1269" y="16874"/>
                      <a:pt x="1068" y="17208"/>
                      <a:pt x="868" y="17575"/>
                    </a:cubicBezTo>
                    <a:lnTo>
                      <a:pt x="268" y="18609"/>
                    </a:lnTo>
                    <a:lnTo>
                      <a:pt x="234" y="18676"/>
                    </a:lnTo>
                    <a:cubicBezTo>
                      <a:pt x="1" y="19043"/>
                      <a:pt x="34" y="19543"/>
                      <a:pt x="268" y="19910"/>
                    </a:cubicBezTo>
                    <a:cubicBezTo>
                      <a:pt x="455" y="20154"/>
                      <a:pt x="727" y="20281"/>
                      <a:pt x="1006" y="20281"/>
                    </a:cubicBezTo>
                    <a:cubicBezTo>
                      <a:pt x="1224" y="20281"/>
                      <a:pt x="1446" y="20204"/>
                      <a:pt x="1635" y="20043"/>
                    </a:cubicBezTo>
                    <a:cubicBezTo>
                      <a:pt x="2002" y="19743"/>
                      <a:pt x="2303" y="19443"/>
                      <a:pt x="2603" y="19109"/>
                    </a:cubicBezTo>
                    <a:cubicBezTo>
                      <a:pt x="2736" y="18942"/>
                      <a:pt x="2903" y="18776"/>
                      <a:pt x="3036" y="18609"/>
                    </a:cubicBezTo>
                    <a:cubicBezTo>
                      <a:pt x="3170" y="18442"/>
                      <a:pt x="3337" y="18275"/>
                      <a:pt x="3470" y="18109"/>
                    </a:cubicBezTo>
                    <a:cubicBezTo>
                      <a:pt x="4037" y="17408"/>
                      <a:pt x="4538" y="16708"/>
                      <a:pt x="5005" y="15907"/>
                    </a:cubicBezTo>
                    <a:cubicBezTo>
                      <a:pt x="5472" y="15106"/>
                      <a:pt x="5905" y="14306"/>
                      <a:pt x="6272" y="13405"/>
                    </a:cubicBezTo>
                    <a:cubicBezTo>
                      <a:pt x="6472" y="12972"/>
                      <a:pt x="6606" y="12505"/>
                      <a:pt x="6739" y="12071"/>
                    </a:cubicBezTo>
                    <a:cubicBezTo>
                      <a:pt x="6839" y="11837"/>
                      <a:pt x="6873" y="11604"/>
                      <a:pt x="6939" y="11370"/>
                    </a:cubicBezTo>
                    <a:lnTo>
                      <a:pt x="7039" y="11003"/>
                    </a:lnTo>
                    <a:cubicBezTo>
                      <a:pt x="7073" y="10870"/>
                      <a:pt x="7073" y="10737"/>
                      <a:pt x="7106" y="10637"/>
                    </a:cubicBezTo>
                    <a:lnTo>
                      <a:pt x="7239" y="9869"/>
                    </a:lnTo>
                    <a:cubicBezTo>
                      <a:pt x="7273" y="9636"/>
                      <a:pt x="7273" y="9436"/>
                      <a:pt x="7306" y="9202"/>
                    </a:cubicBezTo>
                    <a:cubicBezTo>
                      <a:pt x="7373" y="8735"/>
                      <a:pt x="7373" y="8268"/>
                      <a:pt x="7406" y="7801"/>
                    </a:cubicBezTo>
                    <a:cubicBezTo>
                      <a:pt x="7440" y="6834"/>
                      <a:pt x="7406" y="5866"/>
                      <a:pt x="7239" y="4899"/>
                    </a:cubicBezTo>
                    <a:cubicBezTo>
                      <a:pt x="7106" y="3932"/>
                      <a:pt x="6873" y="2964"/>
                      <a:pt x="6406" y="2030"/>
                    </a:cubicBezTo>
                    <a:cubicBezTo>
                      <a:pt x="6205" y="1563"/>
                      <a:pt x="5905" y="1096"/>
                      <a:pt x="5572" y="696"/>
                    </a:cubicBezTo>
                    <a:cubicBezTo>
                      <a:pt x="5438" y="496"/>
                      <a:pt x="5171" y="296"/>
                      <a:pt x="4904" y="129"/>
                    </a:cubicBezTo>
                    <a:cubicBezTo>
                      <a:pt x="4818" y="86"/>
                      <a:pt x="4465" y="0"/>
                      <a:pt x="4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88;p39">
                <a:extLst>
                  <a:ext uri="{FF2B5EF4-FFF2-40B4-BE49-F238E27FC236}">
                    <a16:creationId xmlns:a16="http://schemas.microsoft.com/office/drawing/2014/main" id="{1AEE2F53-92C5-AF0E-6790-1C33B88B32BB}"/>
                  </a:ext>
                </a:extLst>
              </p:cNvPr>
              <p:cNvSpPr/>
              <p:nvPr/>
            </p:nvSpPr>
            <p:spPr>
              <a:xfrm>
                <a:off x="6874924" y="5225911"/>
                <a:ext cx="144037" cy="11951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636" extrusionOk="0">
                    <a:moveTo>
                      <a:pt x="2742" y="0"/>
                    </a:moveTo>
                    <a:lnTo>
                      <a:pt x="2742" y="0"/>
                    </a:lnTo>
                    <a:cubicBezTo>
                      <a:pt x="0" y="562"/>
                      <a:pt x="465" y="2269"/>
                      <a:pt x="474" y="2269"/>
                    </a:cubicBezTo>
                    <a:cubicBezTo>
                      <a:pt x="474" y="2269"/>
                      <a:pt x="474" y="2269"/>
                      <a:pt x="474" y="2268"/>
                    </a:cubicBezTo>
                    <a:cubicBezTo>
                      <a:pt x="1275" y="2469"/>
                      <a:pt x="1708" y="2569"/>
                      <a:pt x="2642" y="2635"/>
                    </a:cubicBezTo>
                    <a:cubicBezTo>
                      <a:pt x="3043" y="1801"/>
                      <a:pt x="3176" y="901"/>
                      <a:pt x="2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89;p39">
                <a:extLst>
                  <a:ext uri="{FF2B5EF4-FFF2-40B4-BE49-F238E27FC236}">
                    <a16:creationId xmlns:a16="http://schemas.microsoft.com/office/drawing/2014/main" id="{43520BCF-7590-A704-194B-0719D6FCF71B}"/>
                  </a:ext>
                </a:extLst>
              </p:cNvPr>
              <p:cNvSpPr/>
              <p:nvPr/>
            </p:nvSpPr>
            <p:spPr>
              <a:xfrm>
                <a:off x="6993169" y="5109071"/>
                <a:ext cx="367279" cy="240289"/>
              </a:xfrm>
              <a:custGeom>
                <a:avLst/>
                <a:gdLst/>
                <a:ahLst/>
                <a:cxnLst/>
                <a:rect l="l" t="t" r="r" b="b"/>
                <a:pathLst>
                  <a:path w="8101" h="5300" extrusionOk="0">
                    <a:moveTo>
                      <a:pt x="2951" y="1"/>
                    </a:moveTo>
                    <a:cubicBezTo>
                      <a:pt x="816" y="1"/>
                      <a:pt x="1035" y="2377"/>
                      <a:pt x="1035" y="2377"/>
                    </a:cubicBezTo>
                    <a:cubicBezTo>
                      <a:pt x="768" y="2377"/>
                      <a:pt x="768" y="2410"/>
                      <a:pt x="101" y="2510"/>
                    </a:cubicBezTo>
                    <a:cubicBezTo>
                      <a:pt x="501" y="3411"/>
                      <a:pt x="401" y="4312"/>
                      <a:pt x="1" y="5179"/>
                    </a:cubicBezTo>
                    <a:cubicBezTo>
                      <a:pt x="1142" y="5267"/>
                      <a:pt x="2239" y="5299"/>
                      <a:pt x="3237" y="5299"/>
                    </a:cubicBezTo>
                    <a:cubicBezTo>
                      <a:pt x="6030" y="5299"/>
                      <a:pt x="8040" y="5046"/>
                      <a:pt x="8040" y="5046"/>
                    </a:cubicBezTo>
                    <a:lnTo>
                      <a:pt x="8073" y="2210"/>
                    </a:lnTo>
                    <a:cubicBezTo>
                      <a:pt x="8100" y="1323"/>
                      <a:pt x="7347" y="653"/>
                      <a:pt x="6513" y="653"/>
                    </a:cubicBezTo>
                    <a:cubicBezTo>
                      <a:pt x="6312" y="653"/>
                      <a:pt x="6106" y="692"/>
                      <a:pt x="5905" y="776"/>
                    </a:cubicBezTo>
                    <a:cubicBezTo>
                      <a:pt x="5258" y="1067"/>
                      <a:pt x="5050" y="1422"/>
                      <a:pt x="4947" y="1686"/>
                    </a:cubicBezTo>
                    <a:lnTo>
                      <a:pt x="4947" y="1686"/>
                    </a:lnTo>
                    <a:cubicBezTo>
                      <a:pt x="4944" y="1688"/>
                      <a:pt x="4941" y="1693"/>
                      <a:pt x="4939" y="1700"/>
                    </a:cubicBezTo>
                    <a:lnTo>
                      <a:pt x="4939" y="1700"/>
                    </a:lnTo>
                    <a:cubicBezTo>
                      <a:pt x="4997" y="1163"/>
                      <a:pt x="4396" y="108"/>
                      <a:pt x="3170" y="9"/>
                    </a:cubicBezTo>
                    <a:cubicBezTo>
                      <a:pt x="3094" y="3"/>
                      <a:pt x="3022" y="1"/>
                      <a:pt x="2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90;p39">
                <a:extLst>
                  <a:ext uri="{FF2B5EF4-FFF2-40B4-BE49-F238E27FC236}">
                    <a16:creationId xmlns:a16="http://schemas.microsoft.com/office/drawing/2014/main" id="{77D0A3AE-994E-2BF8-706B-F33DA595605B}"/>
                  </a:ext>
                </a:extLst>
              </p:cNvPr>
              <p:cNvSpPr/>
              <p:nvPr/>
            </p:nvSpPr>
            <p:spPr>
              <a:xfrm>
                <a:off x="6893377" y="5325703"/>
                <a:ext cx="465843" cy="58621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293" extrusionOk="0">
                    <a:moveTo>
                      <a:pt x="167" y="1"/>
                    </a:moveTo>
                    <a:cubicBezTo>
                      <a:pt x="0" y="1"/>
                      <a:pt x="201" y="735"/>
                      <a:pt x="201" y="735"/>
                    </a:cubicBezTo>
                    <a:cubicBezTo>
                      <a:pt x="1832" y="1162"/>
                      <a:pt x="3715" y="1293"/>
                      <a:pt x="5409" y="1293"/>
                    </a:cubicBezTo>
                    <a:cubicBezTo>
                      <a:pt x="8077" y="1293"/>
                      <a:pt x="10274" y="968"/>
                      <a:pt x="10274" y="968"/>
                    </a:cubicBezTo>
                    <a:lnTo>
                      <a:pt x="10274" y="334"/>
                    </a:lnTo>
                    <a:cubicBezTo>
                      <a:pt x="10274" y="334"/>
                      <a:pt x="8766" y="483"/>
                      <a:pt x="6577" y="483"/>
                    </a:cubicBezTo>
                    <a:cubicBezTo>
                      <a:pt x="4753" y="483"/>
                      <a:pt x="2457" y="380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91;p39">
                <a:extLst>
                  <a:ext uri="{FF2B5EF4-FFF2-40B4-BE49-F238E27FC236}">
                    <a16:creationId xmlns:a16="http://schemas.microsoft.com/office/drawing/2014/main" id="{DEC7E29E-C2A1-135A-4CDC-7BD650625C70}"/>
                  </a:ext>
                </a:extLst>
              </p:cNvPr>
              <p:cNvSpPr/>
              <p:nvPr/>
            </p:nvSpPr>
            <p:spPr>
              <a:xfrm>
                <a:off x="7938452" y="5225911"/>
                <a:ext cx="142496" cy="11951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636" extrusionOk="0">
                    <a:moveTo>
                      <a:pt x="400" y="0"/>
                    </a:moveTo>
                    <a:lnTo>
                      <a:pt x="400" y="0"/>
                    </a:lnTo>
                    <a:cubicBezTo>
                      <a:pt x="0" y="901"/>
                      <a:pt x="100" y="1801"/>
                      <a:pt x="501" y="2635"/>
                    </a:cubicBezTo>
                    <a:cubicBezTo>
                      <a:pt x="1468" y="2569"/>
                      <a:pt x="1868" y="2469"/>
                      <a:pt x="2669" y="2268"/>
                    </a:cubicBezTo>
                    <a:cubicBezTo>
                      <a:pt x="2669" y="2269"/>
                      <a:pt x="2669" y="2269"/>
                      <a:pt x="2669" y="2269"/>
                    </a:cubicBezTo>
                    <a:cubicBezTo>
                      <a:pt x="2678" y="2269"/>
                      <a:pt x="3143" y="562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92;p39">
                <a:extLst>
                  <a:ext uri="{FF2B5EF4-FFF2-40B4-BE49-F238E27FC236}">
                    <a16:creationId xmlns:a16="http://schemas.microsoft.com/office/drawing/2014/main" id="{ADB42AEE-11ED-27B2-9068-6C7788A1A87E}"/>
                  </a:ext>
                </a:extLst>
              </p:cNvPr>
              <p:cNvSpPr/>
              <p:nvPr/>
            </p:nvSpPr>
            <p:spPr>
              <a:xfrm>
                <a:off x="7596638" y="5109071"/>
                <a:ext cx="366010" cy="240289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5300" extrusionOk="0">
                    <a:moveTo>
                      <a:pt x="5156" y="1"/>
                    </a:moveTo>
                    <a:cubicBezTo>
                      <a:pt x="5086" y="1"/>
                      <a:pt x="5013" y="3"/>
                      <a:pt x="4937" y="9"/>
                    </a:cubicBezTo>
                    <a:cubicBezTo>
                      <a:pt x="3678" y="108"/>
                      <a:pt x="3077" y="1163"/>
                      <a:pt x="3135" y="1700"/>
                    </a:cubicBezTo>
                    <a:lnTo>
                      <a:pt x="3135" y="1700"/>
                    </a:lnTo>
                    <a:cubicBezTo>
                      <a:pt x="3133" y="1693"/>
                      <a:pt x="3130" y="1688"/>
                      <a:pt x="3127" y="1686"/>
                    </a:cubicBezTo>
                    <a:lnTo>
                      <a:pt x="3127" y="1686"/>
                    </a:lnTo>
                    <a:cubicBezTo>
                      <a:pt x="3024" y="1422"/>
                      <a:pt x="2816" y="1067"/>
                      <a:pt x="2169" y="776"/>
                    </a:cubicBezTo>
                    <a:cubicBezTo>
                      <a:pt x="1968" y="692"/>
                      <a:pt x="1763" y="653"/>
                      <a:pt x="1564" y="653"/>
                    </a:cubicBezTo>
                    <a:cubicBezTo>
                      <a:pt x="737" y="653"/>
                      <a:pt x="0" y="1323"/>
                      <a:pt x="0" y="2210"/>
                    </a:cubicBezTo>
                    <a:lnTo>
                      <a:pt x="34" y="5046"/>
                    </a:lnTo>
                    <a:cubicBezTo>
                      <a:pt x="34" y="5046"/>
                      <a:pt x="2062" y="5299"/>
                      <a:pt x="4851" y="5299"/>
                    </a:cubicBezTo>
                    <a:cubicBezTo>
                      <a:pt x="5847" y="5299"/>
                      <a:pt x="6941" y="5267"/>
                      <a:pt x="8073" y="5179"/>
                    </a:cubicBezTo>
                    <a:cubicBezTo>
                      <a:pt x="7673" y="4312"/>
                      <a:pt x="7573" y="3411"/>
                      <a:pt x="7973" y="2510"/>
                    </a:cubicBezTo>
                    <a:cubicBezTo>
                      <a:pt x="7339" y="2410"/>
                      <a:pt x="7306" y="2377"/>
                      <a:pt x="7039" y="2377"/>
                    </a:cubicBezTo>
                    <a:cubicBezTo>
                      <a:pt x="7039" y="2377"/>
                      <a:pt x="7289" y="1"/>
                      <a:pt x="5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93;p39">
                <a:extLst>
                  <a:ext uri="{FF2B5EF4-FFF2-40B4-BE49-F238E27FC236}">
                    <a16:creationId xmlns:a16="http://schemas.microsoft.com/office/drawing/2014/main" id="{644E9CD1-8B97-5558-C97D-D77119EF50D3}"/>
                  </a:ext>
                </a:extLst>
              </p:cNvPr>
              <p:cNvSpPr/>
              <p:nvPr/>
            </p:nvSpPr>
            <p:spPr>
              <a:xfrm>
                <a:off x="7596638" y="5325703"/>
                <a:ext cx="467339" cy="58621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293" extrusionOk="0">
                    <a:moveTo>
                      <a:pt x="10108" y="1"/>
                    </a:moveTo>
                    <a:cubicBezTo>
                      <a:pt x="7818" y="380"/>
                      <a:pt x="5522" y="483"/>
                      <a:pt x="3698" y="483"/>
                    </a:cubicBezTo>
                    <a:cubicBezTo>
                      <a:pt x="1509" y="483"/>
                      <a:pt x="0" y="334"/>
                      <a:pt x="0" y="334"/>
                    </a:cubicBezTo>
                    <a:lnTo>
                      <a:pt x="0" y="968"/>
                    </a:lnTo>
                    <a:cubicBezTo>
                      <a:pt x="0" y="968"/>
                      <a:pt x="2210" y="1293"/>
                      <a:pt x="4881" y="1293"/>
                    </a:cubicBezTo>
                    <a:cubicBezTo>
                      <a:pt x="6575" y="1293"/>
                      <a:pt x="8456" y="1162"/>
                      <a:pt x="10074" y="735"/>
                    </a:cubicBezTo>
                    <a:cubicBezTo>
                      <a:pt x="10074" y="735"/>
                      <a:pt x="10308" y="1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994;p39">
              <a:extLst>
                <a:ext uri="{FF2B5EF4-FFF2-40B4-BE49-F238E27FC236}">
                  <a16:creationId xmlns:a16="http://schemas.microsoft.com/office/drawing/2014/main" id="{7E5C57F7-4C92-9215-5A16-6303780BE8E0}"/>
                </a:ext>
              </a:extLst>
            </p:cNvPr>
            <p:cNvSpPr/>
            <p:nvPr/>
          </p:nvSpPr>
          <p:spPr>
            <a:xfrm>
              <a:off x="7242188" y="2851028"/>
              <a:ext cx="246027" cy="152107"/>
            </a:xfrm>
            <a:custGeom>
              <a:avLst/>
              <a:gdLst/>
              <a:ahLst/>
              <a:cxnLst/>
              <a:rect l="l" t="t" r="r" b="b"/>
              <a:pathLst>
                <a:path w="5205" h="3218" extrusionOk="0">
                  <a:moveTo>
                    <a:pt x="5204" y="1"/>
                  </a:moveTo>
                  <a:lnTo>
                    <a:pt x="5204" y="1"/>
                  </a:lnTo>
                  <a:cubicBezTo>
                    <a:pt x="3970" y="167"/>
                    <a:pt x="568" y="234"/>
                    <a:pt x="1" y="334"/>
                  </a:cubicBezTo>
                  <a:cubicBezTo>
                    <a:pt x="351" y="2348"/>
                    <a:pt x="1442" y="3217"/>
                    <a:pt x="2534" y="3217"/>
                  </a:cubicBezTo>
                  <a:cubicBezTo>
                    <a:pt x="3831" y="3217"/>
                    <a:pt x="5132" y="1992"/>
                    <a:pt x="5204" y="1"/>
                  </a:cubicBezTo>
                  <a:close/>
                </a:path>
              </a:pathLst>
            </a:custGeom>
            <a:solidFill>
              <a:srgbClr val="57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5;p39">
              <a:extLst>
                <a:ext uri="{FF2B5EF4-FFF2-40B4-BE49-F238E27FC236}">
                  <a16:creationId xmlns:a16="http://schemas.microsoft.com/office/drawing/2014/main" id="{15158804-DAF6-CD9C-6E42-589A8E226AA9}"/>
                </a:ext>
              </a:extLst>
            </p:cNvPr>
            <p:cNvSpPr/>
            <p:nvPr/>
          </p:nvSpPr>
          <p:spPr>
            <a:xfrm>
              <a:off x="7267889" y="2701265"/>
              <a:ext cx="138825" cy="77282"/>
            </a:xfrm>
            <a:custGeom>
              <a:avLst/>
              <a:gdLst/>
              <a:ahLst/>
              <a:cxnLst/>
              <a:rect l="l" t="t" r="r" b="b"/>
              <a:pathLst>
                <a:path w="2937" h="1635" extrusionOk="0">
                  <a:moveTo>
                    <a:pt x="1435" y="1"/>
                  </a:moveTo>
                  <a:cubicBezTo>
                    <a:pt x="1035" y="1"/>
                    <a:pt x="568" y="68"/>
                    <a:pt x="301" y="401"/>
                  </a:cubicBezTo>
                  <a:cubicBezTo>
                    <a:pt x="1" y="801"/>
                    <a:pt x="368" y="1268"/>
                    <a:pt x="668" y="1535"/>
                  </a:cubicBezTo>
                  <a:cubicBezTo>
                    <a:pt x="709" y="1570"/>
                    <a:pt x="755" y="1584"/>
                    <a:pt x="799" y="1584"/>
                  </a:cubicBezTo>
                  <a:cubicBezTo>
                    <a:pt x="970" y="1584"/>
                    <a:pt x="1127" y="1368"/>
                    <a:pt x="968" y="1235"/>
                  </a:cubicBezTo>
                  <a:cubicBezTo>
                    <a:pt x="835" y="1135"/>
                    <a:pt x="701" y="1002"/>
                    <a:pt x="635" y="835"/>
                  </a:cubicBezTo>
                  <a:cubicBezTo>
                    <a:pt x="601" y="735"/>
                    <a:pt x="601" y="668"/>
                    <a:pt x="668" y="601"/>
                  </a:cubicBezTo>
                  <a:cubicBezTo>
                    <a:pt x="835" y="435"/>
                    <a:pt x="1202" y="401"/>
                    <a:pt x="1435" y="401"/>
                  </a:cubicBezTo>
                  <a:cubicBezTo>
                    <a:pt x="1702" y="435"/>
                    <a:pt x="2036" y="468"/>
                    <a:pt x="2269" y="635"/>
                  </a:cubicBezTo>
                  <a:cubicBezTo>
                    <a:pt x="2503" y="835"/>
                    <a:pt x="2336" y="1068"/>
                    <a:pt x="2169" y="1268"/>
                  </a:cubicBezTo>
                  <a:cubicBezTo>
                    <a:pt x="2041" y="1422"/>
                    <a:pt x="2188" y="1635"/>
                    <a:pt x="2339" y="1635"/>
                  </a:cubicBezTo>
                  <a:cubicBezTo>
                    <a:pt x="2385" y="1635"/>
                    <a:pt x="2430" y="1615"/>
                    <a:pt x="2469" y="1569"/>
                  </a:cubicBezTo>
                  <a:cubicBezTo>
                    <a:pt x="2769" y="1235"/>
                    <a:pt x="2936" y="801"/>
                    <a:pt x="2603" y="401"/>
                  </a:cubicBezTo>
                  <a:cubicBezTo>
                    <a:pt x="2336" y="101"/>
                    <a:pt x="1835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6;p39">
              <a:extLst>
                <a:ext uri="{FF2B5EF4-FFF2-40B4-BE49-F238E27FC236}">
                  <a16:creationId xmlns:a16="http://schemas.microsoft.com/office/drawing/2014/main" id="{419B96A7-F80F-CB2B-D783-5DFD06E4729F}"/>
                </a:ext>
              </a:extLst>
            </p:cNvPr>
            <p:cNvSpPr/>
            <p:nvPr/>
          </p:nvSpPr>
          <p:spPr>
            <a:xfrm rot="408985">
              <a:off x="7630070" y="2327461"/>
              <a:ext cx="188499" cy="89098"/>
            </a:xfrm>
            <a:custGeom>
              <a:avLst/>
              <a:gdLst/>
              <a:ahLst/>
              <a:cxnLst/>
              <a:rect l="l" t="t" r="r" b="b"/>
              <a:pathLst>
                <a:path w="3988" h="1885" extrusionOk="0">
                  <a:moveTo>
                    <a:pt x="267" y="1"/>
                  </a:moveTo>
                  <a:cubicBezTo>
                    <a:pt x="0" y="1"/>
                    <a:pt x="0" y="401"/>
                    <a:pt x="267" y="401"/>
                  </a:cubicBezTo>
                  <a:cubicBezTo>
                    <a:pt x="1468" y="434"/>
                    <a:pt x="2736" y="801"/>
                    <a:pt x="3503" y="1802"/>
                  </a:cubicBezTo>
                  <a:cubicBezTo>
                    <a:pt x="3552" y="1861"/>
                    <a:pt x="3618" y="1885"/>
                    <a:pt x="3683" y="1885"/>
                  </a:cubicBezTo>
                  <a:cubicBezTo>
                    <a:pt x="3839" y="1885"/>
                    <a:pt x="3988" y="1743"/>
                    <a:pt x="3870" y="1602"/>
                  </a:cubicBezTo>
                  <a:cubicBezTo>
                    <a:pt x="3003" y="468"/>
                    <a:pt x="1635" y="34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7;p39">
              <a:extLst>
                <a:ext uri="{FF2B5EF4-FFF2-40B4-BE49-F238E27FC236}">
                  <a16:creationId xmlns:a16="http://schemas.microsoft.com/office/drawing/2014/main" id="{9D301177-3D17-4754-D0C3-498583666362}"/>
                </a:ext>
              </a:extLst>
            </p:cNvPr>
            <p:cNvSpPr/>
            <p:nvPr/>
          </p:nvSpPr>
          <p:spPr>
            <a:xfrm>
              <a:off x="7278442" y="2917581"/>
              <a:ext cx="170352" cy="84703"/>
            </a:xfrm>
            <a:custGeom>
              <a:avLst/>
              <a:gdLst/>
              <a:ahLst/>
              <a:cxnLst/>
              <a:rect l="l" t="t" r="r" b="b"/>
              <a:pathLst>
                <a:path w="3604" h="1792" extrusionOk="0">
                  <a:moveTo>
                    <a:pt x="1544" y="1"/>
                  </a:moveTo>
                  <a:cubicBezTo>
                    <a:pt x="935" y="1"/>
                    <a:pt x="358" y="221"/>
                    <a:pt x="1" y="728"/>
                  </a:cubicBezTo>
                  <a:cubicBezTo>
                    <a:pt x="1" y="794"/>
                    <a:pt x="1" y="828"/>
                    <a:pt x="34" y="861"/>
                  </a:cubicBezTo>
                  <a:cubicBezTo>
                    <a:pt x="524" y="1498"/>
                    <a:pt x="1158" y="1791"/>
                    <a:pt x="1792" y="1791"/>
                  </a:cubicBezTo>
                  <a:cubicBezTo>
                    <a:pt x="2451" y="1791"/>
                    <a:pt x="3110" y="1473"/>
                    <a:pt x="3603" y="894"/>
                  </a:cubicBezTo>
                  <a:cubicBezTo>
                    <a:pt x="3105" y="340"/>
                    <a:pt x="2299" y="1"/>
                    <a:pt x="1544" y="1"/>
                  </a:cubicBezTo>
                  <a:close/>
                </a:path>
              </a:pathLst>
            </a:custGeom>
            <a:solidFill>
              <a:srgbClr val="78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8;p39">
              <a:extLst>
                <a:ext uri="{FF2B5EF4-FFF2-40B4-BE49-F238E27FC236}">
                  <a16:creationId xmlns:a16="http://schemas.microsoft.com/office/drawing/2014/main" id="{AAAC6E9D-78AA-8C29-B5E2-DFB61B71E4F1}"/>
                </a:ext>
              </a:extLst>
            </p:cNvPr>
            <p:cNvSpPr/>
            <p:nvPr/>
          </p:nvSpPr>
          <p:spPr>
            <a:xfrm rot="408985">
              <a:off x="7487726" y="2568457"/>
              <a:ext cx="299623" cy="241532"/>
            </a:xfrm>
            <a:custGeom>
              <a:avLst/>
              <a:gdLst/>
              <a:ahLst/>
              <a:cxnLst/>
              <a:rect l="l" t="t" r="r" b="b"/>
              <a:pathLst>
                <a:path w="6339" h="5110" extrusionOk="0">
                  <a:moveTo>
                    <a:pt x="3285" y="1"/>
                  </a:moveTo>
                  <a:cubicBezTo>
                    <a:pt x="2717" y="1"/>
                    <a:pt x="2130" y="175"/>
                    <a:pt x="1702" y="703"/>
                  </a:cubicBezTo>
                  <a:cubicBezTo>
                    <a:pt x="1" y="3271"/>
                    <a:pt x="1602" y="5039"/>
                    <a:pt x="3036" y="5106"/>
                  </a:cubicBezTo>
                  <a:cubicBezTo>
                    <a:pt x="3101" y="5108"/>
                    <a:pt x="3165" y="5109"/>
                    <a:pt x="3230" y="5109"/>
                  </a:cubicBezTo>
                  <a:cubicBezTo>
                    <a:pt x="4176" y="5109"/>
                    <a:pt x="5176" y="4858"/>
                    <a:pt x="5738" y="3672"/>
                  </a:cubicBezTo>
                  <a:cubicBezTo>
                    <a:pt x="6339" y="2437"/>
                    <a:pt x="5805" y="1203"/>
                    <a:pt x="5038" y="503"/>
                  </a:cubicBezTo>
                  <a:cubicBezTo>
                    <a:pt x="4771" y="312"/>
                    <a:pt x="4045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9;p39">
              <a:extLst>
                <a:ext uri="{FF2B5EF4-FFF2-40B4-BE49-F238E27FC236}">
                  <a16:creationId xmlns:a16="http://schemas.microsoft.com/office/drawing/2014/main" id="{6D133818-4F54-DD13-5001-7CFF059E5C6B}"/>
                </a:ext>
              </a:extLst>
            </p:cNvPr>
            <p:cNvSpPr/>
            <p:nvPr/>
          </p:nvSpPr>
          <p:spPr>
            <a:xfrm rot="408985">
              <a:off x="7507687" y="2598399"/>
              <a:ext cx="246637" cy="179849"/>
            </a:xfrm>
            <a:custGeom>
              <a:avLst/>
              <a:gdLst/>
              <a:ahLst/>
              <a:cxnLst/>
              <a:rect l="l" t="t" r="r" b="b"/>
              <a:pathLst>
                <a:path w="5218" h="3805" extrusionOk="0">
                  <a:moveTo>
                    <a:pt x="2518" y="0"/>
                  </a:moveTo>
                  <a:cubicBezTo>
                    <a:pt x="1" y="0"/>
                    <a:pt x="252" y="3805"/>
                    <a:pt x="2546" y="3805"/>
                  </a:cubicBezTo>
                  <a:cubicBezTo>
                    <a:pt x="2694" y="3805"/>
                    <a:pt x="2851" y="3789"/>
                    <a:pt x="3016" y="3755"/>
                  </a:cubicBezTo>
                  <a:cubicBezTo>
                    <a:pt x="5217" y="3288"/>
                    <a:pt x="4884" y="486"/>
                    <a:pt x="3216" y="86"/>
                  </a:cubicBezTo>
                  <a:cubicBezTo>
                    <a:pt x="2963" y="27"/>
                    <a:pt x="2731" y="0"/>
                    <a:pt x="2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0;p39">
              <a:extLst>
                <a:ext uri="{FF2B5EF4-FFF2-40B4-BE49-F238E27FC236}">
                  <a16:creationId xmlns:a16="http://schemas.microsoft.com/office/drawing/2014/main" id="{502ED65C-6239-0EA9-5B9C-C10428350E9E}"/>
                </a:ext>
              </a:extLst>
            </p:cNvPr>
            <p:cNvSpPr/>
            <p:nvPr/>
          </p:nvSpPr>
          <p:spPr>
            <a:xfrm rot="408985">
              <a:off x="7635518" y="2564374"/>
              <a:ext cx="154845" cy="106775"/>
            </a:xfrm>
            <a:custGeom>
              <a:avLst/>
              <a:gdLst/>
              <a:ahLst/>
              <a:cxnLst/>
              <a:rect l="l" t="t" r="r" b="b"/>
              <a:pathLst>
                <a:path w="3276" h="2259" extrusionOk="0">
                  <a:moveTo>
                    <a:pt x="267" y="0"/>
                  </a:moveTo>
                  <a:cubicBezTo>
                    <a:pt x="0" y="0"/>
                    <a:pt x="0" y="401"/>
                    <a:pt x="267" y="434"/>
                  </a:cubicBezTo>
                  <a:cubicBezTo>
                    <a:pt x="1435" y="434"/>
                    <a:pt x="2502" y="934"/>
                    <a:pt x="2836" y="2102"/>
                  </a:cubicBezTo>
                  <a:cubicBezTo>
                    <a:pt x="2863" y="2211"/>
                    <a:pt x="2946" y="2259"/>
                    <a:pt x="3030" y="2259"/>
                  </a:cubicBezTo>
                  <a:cubicBezTo>
                    <a:pt x="3152" y="2259"/>
                    <a:pt x="3275" y="2159"/>
                    <a:pt x="3236" y="2002"/>
                  </a:cubicBezTo>
                  <a:cubicBezTo>
                    <a:pt x="2869" y="634"/>
                    <a:pt x="1601" y="34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1;p39">
              <a:extLst>
                <a:ext uri="{FF2B5EF4-FFF2-40B4-BE49-F238E27FC236}">
                  <a16:creationId xmlns:a16="http://schemas.microsoft.com/office/drawing/2014/main" id="{9A6A822D-6F3E-4C95-09D1-5302F5557EFD}"/>
                </a:ext>
              </a:extLst>
            </p:cNvPr>
            <p:cNvSpPr/>
            <p:nvPr/>
          </p:nvSpPr>
          <p:spPr>
            <a:xfrm>
              <a:off x="6703346" y="2621367"/>
              <a:ext cx="146198" cy="94015"/>
            </a:xfrm>
            <a:custGeom>
              <a:avLst/>
              <a:gdLst/>
              <a:ahLst/>
              <a:cxnLst/>
              <a:rect l="l" t="t" r="r" b="b"/>
              <a:pathLst>
                <a:path w="3093" h="1989" extrusionOk="0">
                  <a:moveTo>
                    <a:pt x="925" y="0"/>
                  </a:moveTo>
                  <a:cubicBezTo>
                    <a:pt x="493" y="0"/>
                    <a:pt x="128" y="262"/>
                    <a:pt x="22" y="717"/>
                  </a:cubicBezTo>
                  <a:cubicBezTo>
                    <a:pt x="1" y="882"/>
                    <a:pt x="146" y="996"/>
                    <a:pt x="268" y="996"/>
                  </a:cubicBezTo>
                  <a:cubicBezTo>
                    <a:pt x="343" y="996"/>
                    <a:pt x="409" y="952"/>
                    <a:pt x="422" y="850"/>
                  </a:cubicBezTo>
                  <a:cubicBezTo>
                    <a:pt x="487" y="546"/>
                    <a:pt x="694" y="440"/>
                    <a:pt x="941" y="440"/>
                  </a:cubicBezTo>
                  <a:cubicBezTo>
                    <a:pt x="1073" y="440"/>
                    <a:pt x="1216" y="470"/>
                    <a:pt x="1356" y="517"/>
                  </a:cubicBezTo>
                  <a:cubicBezTo>
                    <a:pt x="1956" y="717"/>
                    <a:pt x="2390" y="1317"/>
                    <a:pt x="2657" y="1884"/>
                  </a:cubicBezTo>
                  <a:cubicBezTo>
                    <a:pt x="2699" y="1958"/>
                    <a:pt x="2761" y="1988"/>
                    <a:pt x="2823" y="1988"/>
                  </a:cubicBezTo>
                  <a:cubicBezTo>
                    <a:pt x="2957" y="1988"/>
                    <a:pt x="3092" y="1844"/>
                    <a:pt x="3024" y="1684"/>
                  </a:cubicBezTo>
                  <a:cubicBezTo>
                    <a:pt x="2657" y="950"/>
                    <a:pt x="2090" y="250"/>
                    <a:pt x="1256" y="50"/>
                  </a:cubicBezTo>
                  <a:cubicBezTo>
                    <a:pt x="1143" y="17"/>
                    <a:pt x="1032" y="0"/>
                    <a:pt x="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2;p39">
              <a:extLst>
                <a:ext uri="{FF2B5EF4-FFF2-40B4-BE49-F238E27FC236}">
                  <a16:creationId xmlns:a16="http://schemas.microsoft.com/office/drawing/2014/main" id="{447C849A-1D0D-C9FF-F331-59D628DF4761}"/>
                </a:ext>
              </a:extLst>
            </p:cNvPr>
            <p:cNvSpPr/>
            <p:nvPr/>
          </p:nvSpPr>
          <p:spPr>
            <a:xfrm>
              <a:off x="7909371" y="2717000"/>
              <a:ext cx="147522" cy="89288"/>
            </a:xfrm>
            <a:custGeom>
              <a:avLst/>
              <a:gdLst/>
              <a:ahLst/>
              <a:cxnLst/>
              <a:rect l="l" t="t" r="r" b="b"/>
              <a:pathLst>
                <a:path w="3121" h="1889" extrusionOk="0">
                  <a:moveTo>
                    <a:pt x="2187" y="0"/>
                  </a:moveTo>
                  <a:cubicBezTo>
                    <a:pt x="2063" y="0"/>
                    <a:pt x="1940" y="8"/>
                    <a:pt x="1827" y="17"/>
                  </a:cubicBezTo>
                  <a:cubicBezTo>
                    <a:pt x="993" y="150"/>
                    <a:pt x="459" y="951"/>
                    <a:pt x="92" y="1584"/>
                  </a:cubicBezTo>
                  <a:cubicBezTo>
                    <a:pt x="1" y="1744"/>
                    <a:pt x="144" y="1889"/>
                    <a:pt x="287" y="1889"/>
                  </a:cubicBezTo>
                  <a:cubicBezTo>
                    <a:pt x="352" y="1889"/>
                    <a:pt x="417" y="1858"/>
                    <a:pt x="459" y="1784"/>
                  </a:cubicBezTo>
                  <a:cubicBezTo>
                    <a:pt x="659" y="1418"/>
                    <a:pt x="926" y="1051"/>
                    <a:pt x="1260" y="750"/>
                  </a:cubicBezTo>
                  <a:cubicBezTo>
                    <a:pt x="1374" y="636"/>
                    <a:pt x="1923" y="367"/>
                    <a:pt x="2303" y="367"/>
                  </a:cubicBezTo>
                  <a:cubicBezTo>
                    <a:pt x="2479" y="367"/>
                    <a:pt x="2619" y="425"/>
                    <a:pt x="2661" y="584"/>
                  </a:cubicBezTo>
                  <a:cubicBezTo>
                    <a:pt x="2702" y="693"/>
                    <a:pt x="2793" y="741"/>
                    <a:pt x="2880" y="741"/>
                  </a:cubicBezTo>
                  <a:cubicBezTo>
                    <a:pt x="3005" y="741"/>
                    <a:pt x="3120" y="641"/>
                    <a:pt x="3061" y="484"/>
                  </a:cubicBezTo>
                  <a:cubicBezTo>
                    <a:pt x="2960" y="79"/>
                    <a:pt x="2572" y="0"/>
                    <a:pt x="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3;p39">
              <a:extLst>
                <a:ext uri="{FF2B5EF4-FFF2-40B4-BE49-F238E27FC236}">
                  <a16:creationId xmlns:a16="http://schemas.microsoft.com/office/drawing/2014/main" id="{37D96DE5-EF3C-4FA4-154E-767198F3B57C}"/>
                </a:ext>
              </a:extLst>
            </p:cNvPr>
            <p:cNvSpPr/>
            <p:nvPr/>
          </p:nvSpPr>
          <p:spPr>
            <a:xfrm rot="-408985" flipH="1">
              <a:off x="6978443" y="2509882"/>
              <a:ext cx="299623" cy="241532"/>
            </a:xfrm>
            <a:custGeom>
              <a:avLst/>
              <a:gdLst/>
              <a:ahLst/>
              <a:cxnLst/>
              <a:rect l="l" t="t" r="r" b="b"/>
              <a:pathLst>
                <a:path w="6339" h="5110" extrusionOk="0">
                  <a:moveTo>
                    <a:pt x="3285" y="1"/>
                  </a:moveTo>
                  <a:cubicBezTo>
                    <a:pt x="2717" y="1"/>
                    <a:pt x="2130" y="175"/>
                    <a:pt x="1702" y="703"/>
                  </a:cubicBezTo>
                  <a:cubicBezTo>
                    <a:pt x="1" y="3271"/>
                    <a:pt x="1602" y="5039"/>
                    <a:pt x="3036" y="5106"/>
                  </a:cubicBezTo>
                  <a:cubicBezTo>
                    <a:pt x="3101" y="5108"/>
                    <a:pt x="3165" y="5109"/>
                    <a:pt x="3230" y="5109"/>
                  </a:cubicBezTo>
                  <a:cubicBezTo>
                    <a:pt x="4176" y="5109"/>
                    <a:pt x="5176" y="4858"/>
                    <a:pt x="5738" y="3672"/>
                  </a:cubicBezTo>
                  <a:cubicBezTo>
                    <a:pt x="6339" y="2437"/>
                    <a:pt x="5805" y="1203"/>
                    <a:pt x="5038" y="503"/>
                  </a:cubicBezTo>
                  <a:cubicBezTo>
                    <a:pt x="4771" y="312"/>
                    <a:pt x="4045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4;p39">
              <a:extLst>
                <a:ext uri="{FF2B5EF4-FFF2-40B4-BE49-F238E27FC236}">
                  <a16:creationId xmlns:a16="http://schemas.microsoft.com/office/drawing/2014/main" id="{FF802E38-3CCD-8AED-BF61-0659730E2B9C}"/>
                </a:ext>
              </a:extLst>
            </p:cNvPr>
            <p:cNvSpPr/>
            <p:nvPr/>
          </p:nvSpPr>
          <p:spPr>
            <a:xfrm rot="-408985" flipH="1">
              <a:off x="7011468" y="2539824"/>
              <a:ext cx="246637" cy="179849"/>
            </a:xfrm>
            <a:custGeom>
              <a:avLst/>
              <a:gdLst/>
              <a:ahLst/>
              <a:cxnLst/>
              <a:rect l="l" t="t" r="r" b="b"/>
              <a:pathLst>
                <a:path w="5218" h="3805" extrusionOk="0">
                  <a:moveTo>
                    <a:pt x="2518" y="0"/>
                  </a:moveTo>
                  <a:cubicBezTo>
                    <a:pt x="1" y="0"/>
                    <a:pt x="252" y="3805"/>
                    <a:pt x="2546" y="3805"/>
                  </a:cubicBezTo>
                  <a:cubicBezTo>
                    <a:pt x="2694" y="3805"/>
                    <a:pt x="2851" y="3789"/>
                    <a:pt x="3016" y="3755"/>
                  </a:cubicBezTo>
                  <a:cubicBezTo>
                    <a:pt x="5217" y="3288"/>
                    <a:pt x="4884" y="486"/>
                    <a:pt x="3216" y="86"/>
                  </a:cubicBezTo>
                  <a:cubicBezTo>
                    <a:pt x="2963" y="27"/>
                    <a:pt x="2731" y="0"/>
                    <a:pt x="2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5;p39">
              <a:extLst>
                <a:ext uri="{FF2B5EF4-FFF2-40B4-BE49-F238E27FC236}">
                  <a16:creationId xmlns:a16="http://schemas.microsoft.com/office/drawing/2014/main" id="{D618A05A-5D91-B8CA-AD40-ACEEEB0E4E8A}"/>
                </a:ext>
              </a:extLst>
            </p:cNvPr>
            <p:cNvSpPr/>
            <p:nvPr/>
          </p:nvSpPr>
          <p:spPr>
            <a:xfrm rot="-408985" flipH="1">
              <a:off x="6975428" y="2505799"/>
              <a:ext cx="154845" cy="106775"/>
            </a:xfrm>
            <a:custGeom>
              <a:avLst/>
              <a:gdLst/>
              <a:ahLst/>
              <a:cxnLst/>
              <a:rect l="l" t="t" r="r" b="b"/>
              <a:pathLst>
                <a:path w="3276" h="2259" extrusionOk="0">
                  <a:moveTo>
                    <a:pt x="267" y="0"/>
                  </a:moveTo>
                  <a:cubicBezTo>
                    <a:pt x="0" y="0"/>
                    <a:pt x="0" y="401"/>
                    <a:pt x="267" y="434"/>
                  </a:cubicBezTo>
                  <a:cubicBezTo>
                    <a:pt x="1435" y="434"/>
                    <a:pt x="2502" y="934"/>
                    <a:pt x="2836" y="2102"/>
                  </a:cubicBezTo>
                  <a:cubicBezTo>
                    <a:pt x="2863" y="2211"/>
                    <a:pt x="2946" y="2259"/>
                    <a:pt x="3030" y="2259"/>
                  </a:cubicBezTo>
                  <a:cubicBezTo>
                    <a:pt x="3152" y="2259"/>
                    <a:pt x="3275" y="2159"/>
                    <a:pt x="3236" y="2002"/>
                  </a:cubicBezTo>
                  <a:cubicBezTo>
                    <a:pt x="2869" y="634"/>
                    <a:pt x="1601" y="34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951;p39">
            <a:extLst>
              <a:ext uri="{FF2B5EF4-FFF2-40B4-BE49-F238E27FC236}">
                <a16:creationId xmlns:a16="http://schemas.microsoft.com/office/drawing/2014/main" id="{1EC41FF2-3256-717E-6F21-D8D415CF4348}"/>
              </a:ext>
            </a:extLst>
          </p:cNvPr>
          <p:cNvGrpSpPr/>
          <p:nvPr/>
        </p:nvGrpSpPr>
        <p:grpSpPr>
          <a:xfrm>
            <a:off x="-271510" y="3910599"/>
            <a:ext cx="2134913" cy="1502878"/>
            <a:chOff x="5584049" y="3943027"/>
            <a:chExt cx="2134913" cy="1502878"/>
          </a:xfrm>
        </p:grpSpPr>
        <p:grpSp>
          <p:nvGrpSpPr>
            <p:cNvPr id="55" name="Google Shape;952;p39">
              <a:extLst>
                <a:ext uri="{FF2B5EF4-FFF2-40B4-BE49-F238E27FC236}">
                  <a16:creationId xmlns:a16="http://schemas.microsoft.com/office/drawing/2014/main" id="{4480EE2C-D7B3-19F1-1A8D-55C484C536F1}"/>
                </a:ext>
              </a:extLst>
            </p:cNvPr>
            <p:cNvGrpSpPr/>
            <p:nvPr/>
          </p:nvGrpSpPr>
          <p:grpSpPr>
            <a:xfrm rot="693332">
              <a:off x="5691434" y="4081982"/>
              <a:ext cx="1511319" cy="1224967"/>
              <a:chOff x="-1341575" y="2798350"/>
              <a:chExt cx="1359425" cy="1101950"/>
            </a:xfrm>
          </p:grpSpPr>
          <p:sp>
            <p:nvSpPr>
              <p:cNvPr id="59" name="Google Shape;953;p39">
                <a:extLst>
                  <a:ext uri="{FF2B5EF4-FFF2-40B4-BE49-F238E27FC236}">
                    <a16:creationId xmlns:a16="http://schemas.microsoft.com/office/drawing/2014/main" id="{9A5B00F1-14C5-715A-257D-374357394EA9}"/>
                  </a:ext>
                </a:extLst>
              </p:cNvPr>
              <p:cNvSpPr/>
              <p:nvPr/>
            </p:nvSpPr>
            <p:spPr>
              <a:xfrm>
                <a:off x="-1341575" y="2798350"/>
                <a:ext cx="1359425" cy="1101950"/>
              </a:xfrm>
              <a:custGeom>
                <a:avLst/>
                <a:gdLst/>
                <a:ahLst/>
                <a:cxnLst/>
                <a:rect l="l" t="t" r="r" b="b"/>
                <a:pathLst>
                  <a:path w="54377" h="44078" extrusionOk="0">
                    <a:moveTo>
                      <a:pt x="23704" y="0"/>
                    </a:moveTo>
                    <a:cubicBezTo>
                      <a:pt x="23586" y="0"/>
                      <a:pt x="23470" y="58"/>
                      <a:pt x="23384" y="170"/>
                    </a:cubicBezTo>
                    <a:cubicBezTo>
                      <a:pt x="23253" y="337"/>
                      <a:pt x="23194" y="539"/>
                      <a:pt x="23158" y="742"/>
                    </a:cubicBezTo>
                    <a:cubicBezTo>
                      <a:pt x="22991" y="1587"/>
                      <a:pt x="22884" y="2433"/>
                      <a:pt x="22956" y="3278"/>
                    </a:cubicBezTo>
                    <a:cubicBezTo>
                      <a:pt x="23015" y="4111"/>
                      <a:pt x="23087" y="4945"/>
                      <a:pt x="23170" y="5766"/>
                    </a:cubicBezTo>
                    <a:cubicBezTo>
                      <a:pt x="23218" y="6302"/>
                      <a:pt x="23265" y="6826"/>
                      <a:pt x="23218" y="7350"/>
                    </a:cubicBezTo>
                    <a:cubicBezTo>
                      <a:pt x="23146" y="8279"/>
                      <a:pt x="23087" y="9195"/>
                      <a:pt x="23027" y="10124"/>
                    </a:cubicBezTo>
                    <a:cubicBezTo>
                      <a:pt x="22896" y="12017"/>
                      <a:pt x="23099" y="13863"/>
                      <a:pt x="23634" y="15672"/>
                    </a:cubicBezTo>
                    <a:cubicBezTo>
                      <a:pt x="23694" y="15875"/>
                      <a:pt x="23765" y="16065"/>
                      <a:pt x="23801" y="16268"/>
                    </a:cubicBezTo>
                    <a:cubicBezTo>
                      <a:pt x="24015" y="17280"/>
                      <a:pt x="24361" y="18244"/>
                      <a:pt x="24718" y="19197"/>
                    </a:cubicBezTo>
                    <a:cubicBezTo>
                      <a:pt x="24992" y="19911"/>
                      <a:pt x="25265" y="20649"/>
                      <a:pt x="25480" y="21387"/>
                    </a:cubicBezTo>
                    <a:cubicBezTo>
                      <a:pt x="25694" y="22125"/>
                      <a:pt x="25908" y="22876"/>
                      <a:pt x="26004" y="23649"/>
                    </a:cubicBezTo>
                    <a:cubicBezTo>
                      <a:pt x="26087" y="24304"/>
                      <a:pt x="26158" y="24959"/>
                      <a:pt x="26206" y="25626"/>
                    </a:cubicBezTo>
                    <a:cubicBezTo>
                      <a:pt x="26337" y="27602"/>
                      <a:pt x="26563" y="29567"/>
                      <a:pt x="27099" y="31496"/>
                    </a:cubicBezTo>
                    <a:cubicBezTo>
                      <a:pt x="26718" y="30710"/>
                      <a:pt x="26254" y="29984"/>
                      <a:pt x="25706" y="29293"/>
                    </a:cubicBezTo>
                    <a:cubicBezTo>
                      <a:pt x="25420" y="28948"/>
                      <a:pt x="25111" y="28614"/>
                      <a:pt x="24813" y="28269"/>
                    </a:cubicBezTo>
                    <a:cubicBezTo>
                      <a:pt x="24242" y="27614"/>
                      <a:pt x="23670" y="26959"/>
                      <a:pt x="23230" y="26197"/>
                    </a:cubicBezTo>
                    <a:cubicBezTo>
                      <a:pt x="22837" y="25495"/>
                      <a:pt x="22456" y="24769"/>
                      <a:pt x="22098" y="24042"/>
                    </a:cubicBezTo>
                    <a:cubicBezTo>
                      <a:pt x="21622" y="23054"/>
                      <a:pt x="21039" y="22125"/>
                      <a:pt x="20265" y="21328"/>
                    </a:cubicBezTo>
                    <a:cubicBezTo>
                      <a:pt x="19539" y="20578"/>
                      <a:pt x="18753" y="19899"/>
                      <a:pt x="17896" y="19304"/>
                    </a:cubicBezTo>
                    <a:cubicBezTo>
                      <a:pt x="17074" y="18732"/>
                      <a:pt x="16229" y="18196"/>
                      <a:pt x="15383" y="17649"/>
                    </a:cubicBezTo>
                    <a:cubicBezTo>
                      <a:pt x="14347" y="16970"/>
                      <a:pt x="13443" y="16149"/>
                      <a:pt x="12740" y="15125"/>
                    </a:cubicBezTo>
                    <a:cubicBezTo>
                      <a:pt x="12478" y="14756"/>
                      <a:pt x="12204" y="14386"/>
                      <a:pt x="11942" y="14017"/>
                    </a:cubicBezTo>
                    <a:cubicBezTo>
                      <a:pt x="11419" y="13243"/>
                      <a:pt x="10740" y="12612"/>
                      <a:pt x="9978" y="12077"/>
                    </a:cubicBezTo>
                    <a:cubicBezTo>
                      <a:pt x="9013" y="11398"/>
                      <a:pt x="8037" y="10767"/>
                      <a:pt x="7108" y="10041"/>
                    </a:cubicBezTo>
                    <a:cubicBezTo>
                      <a:pt x="7013" y="9957"/>
                      <a:pt x="6906" y="9886"/>
                      <a:pt x="6763" y="9850"/>
                    </a:cubicBezTo>
                    <a:cubicBezTo>
                      <a:pt x="6737" y="9844"/>
                      <a:pt x="6710" y="9840"/>
                      <a:pt x="6684" y="9840"/>
                    </a:cubicBezTo>
                    <a:cubicBezTo>
                      <a:pt x="6523" y="9840"/>
                      <a:pt x="6377" y="9962"/>
                      <a:pt x="6346" y="10136"/>
                    </a:cubicBezTo>
                    <a:cubicBezTo>
                      <a:pt x="6323" y="10291"/>
                      <a:pt x="6370" y="10434"/>
                      <a:pt x="6430" y="10576"/>
                    </a:cubicBezTo>
                    <a:cubicBezTo>
                      <a:pt x="6573" y="10946"/>
                      <a:pt x="6692" y="11315"/>
                      <a:pt x="6847" y="11684"/>
                    </a:cubicBezTo>
                    <a:cubicBezTo>
                      <a:pt x="7061" y="12196"/>
                      <a:pt x="7275" y="12696"/>
                      <a:pt x="7513" y="13184"/>
                    </a:cubicBezTo>
                    <a:cubicBezTo>
                      <a:pt x="7906" y="13994"/>
                      <a:pt x="8394" y="14732"/>
                      <a:pt x="8942" y="15434"/>
                    </a:cubicBezTo>
                    <a:cubicBezTo>
                      <a:pt x="9561" y="16232"/>
                      <a:pt x="10037" y="17113"/>
                      <a:pt x="10442" y="18030"/>
                    </a:cubicBezTo>
                    <a:cubicBezTo>
                      <a:pt x="10799" y="18863"/>
                      <a:pt x="11133" y="19708"/>
                      <a:pt x="11514" y="20530"/>
                    </a:cubicBezTo>
                    <a:cubicBezTo>
                      <a:pt x="12169" y="21971"/>
                      <a:pt x="13026" y="23268"/>
                      <a:pt x="14121" y="24411"/>
                    </a:cubicBezTo>
                    <a:cubicBezTo>
                      <a:pt x="15109" y="25447"/>
                      <a:pt x="16229" y="26305"/>
                      <a:pt x="17384" y="27138"/>
                    </a:cubicBezTo>
                    <a:cubicBezTo>
                      <a:pt x="18515" y="27960"/>
                      <a:pt x="19467" y="28948"/>
                      <a:pt x="20277" y="30079"/>
                    </a:cubicBezTo>
                    <a:cubicBezTo>
                      <a:pt x="20467" y="30353"/>
                      <a:pt x="20658" y="30638"/>
                      <a:pt x="20848" y="30924"/>
                    </a:cubicBezTo>
                    <a:cubicBezTo>
                      <a:pt x="21348" y="31662"/>
                      <a:pt x="21860" y="32377"/>
                      <a:pt x="22479" y="33020"/>
                    </a:cubicBezTo>
                    <a:cubicBezTo>
                      <a:pt x="22527" y="33079"/>
                      <a:pt x="22598" y="33115"/>
                      <a:pt x="22575" y="33210"/>
                    </a:cubicBezTo>
                    <a:cubicBezTo>
                      <a:pt x="22547" y="33222"/>
                      <a:pt x="22521" y="33226"/>
                      <a:pt x="22496" y="33226"/>
                    </a:cubicBezTo>
                    <a:cubicBezTo>
                      <a:pt x="22390" y="33226"/>
                      <a:pt x="22304" y="33141"/>
                      <a:pt x="22217" y="33103"/>
                    </a:cubicBezTo>
                    <a:cubicBezTo>
                      <a:pt x="21789" y="32901"/>
                      <a:pt x="21372" y="32674"/>
                      <a:pt x="20944" y="32496"/>
                    </a:cubicBezTo>
                    <a:cubicBezTo>
                      <a:pt x="20134" y="32150"/>
                      <a:pt x="19300" y="31924"/>
                      <a:pt x="18431" y="31793"/>
                    </a:cubicBezTo>
                    <a:cubicBezTo>
                      <a:pt x="17407" y="31627"/>
                      <a:pt x="16372" y="31484"/>
                      <a:pt x="15348" y="31317"/>
                    </a:cubicBezTo>
                    <a:cubicBezTo>
                      <a:pt x="14407" y="31174"/>
                      <a:pt x="13514" y="30888"/>
                      <a:pt x="12692" y="30388"/>
                    </a:cubicBezTo>
                    <a:cubicBezTo>
                      <a:pt x="12276" y="30150"/>
                      <a:pt x="11871" y="29912"/>
                      <a:pt x="11490" y="29638"/>
                    </a:cubicBezTo>
                    <a:cubicBezTo>
                      <a:pt x="9942" y="28591"/>
                      <a:pt x="8240" y="27948"/>
                      <a:pt x="6370" y="27781"/>
                    </a:cubicBezTo>
                    <a:cubicBezTo>
                      <a:pt x="5525" y="27698"/>
                      <a:pt x="4680" y="27602"/>
                      <a:pt x="3834" y="27531"/>
                    </a:cubicBezTo>
                    <a:cubicBezTo>
                      <a:pt x="2965" y="27459"/>
                      <a:pt x="2120" y="27281"/>
                      <a:pt x="1310" y="26936"/>
                    </a:cubicBezTo>
                    <a:cubicBezTo>
                      <a:pt x="1120" y="26852"/>
                      <a:pt x="929" y="26757"/>
                      <a:pt x="739" y="26674"/>
                    </a:cubicBezTo>
                    <a:cubicBezTo>
                      <a:pt x="643" y="26626"/>
                      <a:pt x="536" y="26578"/>
                      <a:pt x="429" y="26555"/>
                    </a:cubicBezTo>
                    <a:cubicBezTo>
                      <a:pt x="394" y="26546"/>
                      <a:pt x="360" y="26541"/>
                      <a:pt x="327" y="26541"/>
                    </a:cubicBezTo>
                    <a:cubicBezTo>
                      <a:pt x="226" y="26541"/>
                      <a:pt x="138" y="26584"/>
                      <a:pt x="84" y="26674"/>
                    </a:cubicBezTo>
                    <a:cubicBezTo>
                      <a:pt x="0" y="26805"/>
                      <a:pt x="0" y="26936"/>
                      <a:pt x="96" y="27043"/>
                    </a:cubicBezTo>
                    <a:cubicBezTo>
                      <a:pt x="215" y="27186"/>
                      <a:pt x="346" y="27328"/>
                      <a:pt x="489" y="27448"/>
                    </a:cubicBezTo>
                    <a:cubicBezTo>
                      <a:pt x="1012" y="27900"/>
                      <a:pt x="1596" y="28245"/>
                      <a:pt x="2179" y="28591"/>
                    </a:cubicBezTo>
                    <a:cubicBezTo>
                      <a:pt x="3394" y="29305"/>
                      <a:pt x="4549" y="30079"/>
                      <a:pt x="5584" y="31019"/>
                    </a:cubicBezTo>
                    <a:cubicBezTo>
                      <a:pt x="6192" y="31567"/>
                      <a:pt x="6811" y="32103"/>
                      <a:pt x="7406" y="32651"/>
                    </a:cubicBezTo>
                    <a:cubicBezTo>
                      <a:pt x="8501" y="33639"/>
                      <a:pt x="9764" y="34341"/>
                      <a:pt x="11168" y="34806"/>
                    </a:cubicBezTo>
                    <a:cubicBezTo>
                      <a:pt x="12085" y="35115"/>
                      <a:pt x="13014" y="35341"/>
                      <a:pt x="13955" y="35568"/>
                    </a:cubicBezTo>
                    <a:cubicBezTo>
                      <a:pt x="15324" y="35889"/>
                      <a:pt x="16645" y="36353"/>
                      <a:pt x="17896" y="36984"/>
                    </a:cubicBezTo>
                    <a:cubicBezTo>
                      <a:pt x="18705" y="37389"/>
                      <a:pt x="19491" y="37842"/>
                      <a:pt x="20277" y="38294"/>
                    </a:cubicBezTo>
                    <a:cubicBezTo>
                      <a:pt x="20884" y="38651"/>
                      <a:pt x="21503" y="38973"/>
                      <a:pt x="22146" y="39247"/>
                    </a:cubicBezTo>
                    <a:cubicBezTo>
                      <a:pt x="22337" y="39330"/>
                      <a:pt x="22515" y="39425"/>
                      <a:pt x="22694" y="39509"/>
                    </a:cubicBezTo>
                    <a:cubicBezTo>
                      <a:pt x="22603" y="39549"/>
                      <a:pt x="22515" y="39564"/>
                      <a:pt x="22428" y="39564"/>
                    </a:cubicBezTo>
                    <a:cubicBezTo>
                      <a:pt x="22310" y="39564"/>
                      <a:pt x="22196" y="39536"/>
                      <a:pt x="22087" y="39509"/>
                    </a:cubicBezTo>
                    <a:cubicBezTo>
                      <a:pt x="21432" y="39330"/>
                      <a:pt x="20777" y="39163"/>
                      <a:pt x="20110" y="38985"/>
                    </a:cubicBezTo>
                    <a:cubicBezTo>
                      <a:pt x="19396" y="38794"/>
                      <a:pt x="18681" y="38651"/>
                      <a:pt x="17943" y="38544"/>
                    </a:cubicBezTo>
                    <a:cubicBezTo>
                      <a:pt x="17539" y="38482"/>
                      <a:pt x="17138" y="38453"/>
                      <a:pt x="16739" y="38453"/>
                    </a:cubicBezTo>
                    <a:cubicBezTo>
                      <a:pt x="15915" y="38453"/>
                      <a:pt x="15102" y="38578"/>
                      <a:pt x="14300" y="38794"/>
                    </a:cubicBezTo>
                    <a:cubicBezTo>
                      <a:pt x="13276" y="39080"/>
                      <a:pt x="12276" y="39437"/>
                      <a:pt x="11252" y="39687"/>
                    </a:cubicBezTo>
                    <a:cubicBezTo>
                      <a:pt x="10645" y="39842"/>
                      <a:pt x="10037" y="39961"/>
                      <a:pt x="9418" y="40056"/>
                    </a:cubicBezTo>
                    <a:cubicBezTo>
                      <a:pt x="8156" y="40247"/>
                      <a:pt x="6894" y="40235"/>
                      <a:pt x="5632" y="40247"/>
                    </a:cubicBezTo>
                    <a:cubicBezTo>
                      <a:pt x="5061" y="40247"/>
                      <a:pt x="4501" y="40271"/>
                      <a:pt x="3929" y="40294"/>
                    </a:cubicBezTo>
                    <a:cubicBezTo>
                      <a:pt x="3775" y="40306"/>
                      <a:pt x="3632" y="40330"/>
                      <a:pt x="3477" y="40366"/>
                    </a:cubicBezTo>
                    <a:cubicBezTo>
                      <a:pt x="3298" y="40402"/>
                      <a:pt x="3203" y="40521"/>
                      <a:pt x="3191" y="40663"/>
                    </a:cubicBezTo>
                    <a:cubicBezTo>
                      <a:pt x="3191" y="40818"/>
                      <a:pt x="3275" y="40925"/>
                      <a:pt x="3406" y="40985"/>
                    </a:cubicBezTo>
                    <a:cubicBezTo>
                      <a:pt x="3548" y="41056"/>
                      <a:pt x="3715" y="41104"/>
                      <a:pt x="3882" y="41152"/>
                    </a:cubicBezTo>
                    <a:cubicBezTo>
                      <a:pt x="5013" y="41461"/>
                      <a:pt x="6120" y="41854"/>
                      <a:pt x="7204" y="42295"/>
                    </a:cubicBezTo>
                    <a:cubicBezTo>
                      <a:pt x="8668" y="42890"/>
                      <a:pt x="10192" y="43211"/>
                      <a:pt x="11788" y="43271"/>
                    </a:cubicBezTo>
                    <a:cubicBezTo>
                      <a:pt x="11921" y="43277"/>
                      <a:pt x="12055" y="43279"/>
                      <a:pt x="12188" y="43279"/>
                    </a:cubicBezTo>
                    <a:cubicBezTo>
                      <a:pt x="12864" y="43279"/>
                      <a:pt x="13540" y="43211"/>
                      <a:pt x="14216" y="43152"/>
                    </a:cubicBezTo>
                    <a:cubicBezTo>
                      <a:pt x="14591" y="43119"/>
                      <a:pt x="14965" y="43099"/>
                      <a:pt x="15340" y="43099"/>
                    </a:cubicBezTo>
                    <a:cubicBezTo>
                      <a:pt x="15906" y="43099"/>
                      <a:pt x="16472" y="43144"/>
                      <a:pt x="17038" y="43259"/>
                    </a:cubicBezTo>
                    <a:cubicBezTo>
                      <a:pt x="17598" y="43366"/>
                      <a:pt x="18157" y="43473"/>
                      <a:pt x="18705" y="43580"/>
                    </a:cubicBezTo>
                    <a:cubicBezTo>
                      <a:pt x="19503" y="43747"/>
                      <a:pt x="20301" y="43926"/>
                      <a:pt x="21110" y="44021"/>
                    </a:cubicBezTo>
                    <a:cubicBezTo>
                      <a:pt x="21392" y="44059"/>
                      <a:pt x="21671" y="44077"/>
                      <a:pt x="21948" y="44077"/>
                    </a:cubicBezTo>
                    <a:cubicBezTo>
                      <a:pt x="22880" y="44077"/>
                      <a:pt x="23787" y="43872"/>
                      <a:pt x="24658" y="43533"/>
                    </a:cubicBezTo>
                    <a:cubicBezTo>
                      <a:pt x="25349" y="43259"/>
                      <a:pt x="26004" y="42914"/>
                      <a:pt x="26623" y="42521"/>
                    </a:cubicBezTo>
                    <a:cubicBezTo>
                      <a:pt x="27147" y="42187"/>
                      <a:pt x="27682" y="41854"/>
                      <a:pt x="28206" y="41533"/>
                    </a:cubicBezTo>
                    <a:cubicBezTo>
                      <a:pt x="29149" y="40965"/>
                      <a:pt x="30138" y="40584"/>
                      <a:pt x="31211" y="40584"/>
                    </a:cubicBezTo>
                    <a:cubicBezTo>
                      <a:pt x="31467" y="40584"/>
                      <a:pt x="31727" y="40606"/>
                      <a:pt x="31993" y="40652"/>
                    </a:cubicBezTo>
                    <a:cubicBezTo>
                      <a:pt x="32100" y="40675"/>
                      <a:pt x="32219" y="40675"/>
                      <a:pt x="32326" y="40699"/>
                    </a:cubicBezTo>
                    <a:cubicBezTo>
                      <a:pt x="32423" y="40723"/>
                      <a:pt x="32517" y="40735"/>
                      <a:pt x="32610" y="40735"/>
                    </a:cubicBezTo>
                    <a:cubicBezTo>
                      <a:pt x="32791" y="40735"/>
                      <a:pt x="32967" y="40690"/>
                      <a:pt x="33147" y="40604"/>
                    </a:cubicBezTo>
                    <a:cubicBezTo>
                      <a:pt x="33731" y="40330"/>
                      <a:pt x="34350" y="40151"/>
                      <a:pt x="34993" y="40092"/>
                    </a:cubicBezTo>
                    <a:cubicBezTo>
                      <a:pt x="36053" y="39985"/>
                      <a:pt x="37100" y="39878"/>
                      <a:pt x="38160" y="39866"/>
                    </a:cubicBezTo>
                    <a:cubicBezTo>
                      <a:pt x="38612" y="39854"/>
                      <a:pt x="39065" y="39830"/>
                      <a:pt x="39517" y="39782"/>
                    </a:cubicBezTo>
                    <a:cubicBezTo>
                      <a:pt x="40291" y="39711"/>
                      <a:pt x="41065" y="39580"/>
                      <a:pt x="41779" y="39294"/>
                    </a:cubicBezTo>
                    <a:cubicBezTo>
                      <a:pt x="42458" y="39008"/>
                      <a:pt x="43137" y="38723"/>
                      <a:pt x="43792" y="38366"/>
                    </a:cubicBezTo>
                    <a:cubicBezTo>
                      <a:pt x="45244" y="37556"/>
                      <a:pt x="46637" y="36639"/>
                      <a:pt x="48042" y="35758"/>
                    </a:cubicBezTo>
                    <a:cubicBezTo>
                      <a:pt x="48745" y="35329"/>
                      <a:pt x="49340" y="34794"/>
                      <a:pt x="49888" y="34175"/>
                    </a:cubicBezTo>
                    <a:cubicBezTo>
                      <a:pt x="50400" y="33615"/>
                      <a:pt x="50828" y="32996"/>
                      <a:pt x="51257" y="32365"/>
                    </a:cubicBezTo>
                    <a:cubicBezTo>
                      <a:pt x="51733" y="31686"/>
                      <a:pt x="52233" y="31031"/>
                      <a:pt x="52828" y="30448"/>
                    </a:cubicBezTo>
                    <a:cubicBezTo>
                      <a:pt x="53233" y="30043"/>
                      <a:pt x="53614" y="29626"/>
                      <a:pt x="54007" y="29210"/>
                    </a:cubicBezTo>
                    <a:cubicBezTo>
                      <a:pt x="54102" y="29114"/>
                      <a:pt x="54186" y="29019"/>
                      <a:pt x="54257" y="28900"/>
                    </a:cubicBezTo>
                    <a:cubicBezTo>
                      <a:pt x="54376" y="28686"/>
                      <a:pt x="54233" y="28436"/>
                      <a:pt x="53983" y="28400"/>
                    </a:cubicBezTo>
                    <a:cubicBezTo>
                      <a:pt x="53948" y="28395"/>
                      <a:pt x="53914" y="28392"/>
                      <a:pt x="53880" y="28392"/>
                    </a:cubicBezTo>
                    <a:cubicBezTo>
                      <a:pt x="53764" y="28392"/>
                      <a:pt x="53653" y="28420"/>
                      <a:pt x="53543" y="28448"/>
                    </a:cubicBezTo>
                    <a:cubicBezTo>
                      <a:pt x="52471" y="28769"/>
                      <a:pt x="51424" y="29162"/>
                      <a:pt x="50400" y="29603"/>
                    </a:cubicBezTo>
                    <a:cubicBezTo>
                      <a:pt x="49649" y="29936"/>
                      <a:pt x="48887" y="30186"/>
                      <a:pt x="48090" y="30388"/>
                    </a:cubicBezTo>
                    <a:cubicBezTo>
                      <a:pt x="47673" y="30484"/>
                      <a:pt x="47244" y="30579"/>
                      <a:pt x="46840" y="30710"/>
                    </a:cubicBezTo>
                    <a:cubicBezTo>
                      <a:pt x="45899" y="31007"/>
                      <a:pt x="44958" y="31317"/>
                      <a:pt x="44030" y="31603"/>
                    </a:cubicBezTo>
                    <a:cubicBezTo>
                      <a:pt x="43077" y="31900"/>
                      <a:pt x="42220" y="32377"/>
                      <a:pt x="41434" y="32984"/>
                    </a:cubicBezTo>
                    <a:cubicBezTo>
                      <a:pt x="41303" y="33079"/>
                      <a:pt x="41172" y="33174"/>
                      <a:pt x="41029" y="33282"/>
                    </a:cubicBezTo>
                    <a:cubicBezTo>
                      <a:pt x="40982" y="33186"/>
                      <a:pt x="41029" y="33139"/>
                      <a:pt x="41065" y="33103"/>
                    </a:cubicBezTo>
                    <a:cubicBezTo>
                      <a:pt x="41887" y="32139"/>
                      <a:pt x="42613" y="31103"/>
                      <a:pt x="43339" y="30067"/>
                    </a:cubicBezTo>
                    <a:cubicBezTo>
                      <a:pt x="44113" y="28983"/>
                      <a:pt x="44887" y="27924"/>
                      <a:pt x="45661" y="26840"/>
                    </a:cubicBezTo>
                    <a:cubicBezTo>
                      <a:pt x="46101" y="26233"/>
                      <a:pt x="46554" y="25614"/>
                      <a:pt x="46959" y="24983"/>
                    </a:cubicBezTo>
                    <a:cubicBezTo>
                      <a:pt x="47506" y="24161"/>
                      <a:pt x="47983" y="23316"/>
                      <a:pt x="48352" y="22399"/>
                    </a:cubicBezTo>
                    <a:cubicBezTo>
                      <a:pt x="48709" y="21518"/>
                      <a:pt x="48971" y="20601"/>
                      <a:pt x="49233" y="19697"/>
                    </a:cubicBezTo>
                    <a:cubicBezTo>
                      <a:pt x="49614" y="18411"/>
                      <a:pt x="50078" y="17149"/>
                      <a:pt x="50626" y="15922"/>
                    </a:cubicBezTo>
                    <a:cubicBezTo>
                      <a:pt x="51102" y="14851"/>
                      <a:pt x="51554" y="13767"/>
                      <a:pt x="51924" y="12660"/>
                    </a:cubicBezTo>
                    <a:cubicBezTo>
                      <a:pt x="52007" y="12434"/>
                      <a:pt x="52066" y="12196"/>
                      <a:pt x="52126" y="11946"/>
                    </a:cubicBezTo>
                    <a:cubicBezTo>
                      <a:pt x="52162" y="11755"/>
                      <a:pt x="52126" y="11565"/>
                      <a:pt x="51935" y="11457"/>
                    </a:cubicBezTo>
                    <a:cubicBezTo>
                      <a:pt x="51863" y="11409"/>
                      <a:pt x="51791" y="11389"/>
                      <a:pt x="51720" y="11389"/>
                    </a:cubicBezTo>
                    <a:cubicBezTo>
                      <a:pt x="51615" y="11389"/>
                      <a:pt x="51511" y="11434"/>
                      <a:pt x="51412" y="11505"/>
                    </a:cubicBezTo>
                    <a:cubicBezTo>
                      <a:pt x="51376" y="11529"/>
                      <a:pt x="51352" y="11541"/>
                      <a:pt x="51316" y="11577"/>
                    </a:cubicBezTo>
                    <a:cubicBezTo>
                      <a:pt x="50447" y="12327"/>
                      <a:pt x="49566" y="13077"/>
                      <a:pt x="48840" y="13982"/>
                    </a:cubicBezTo>
                    <a:cubicBezTo>
                      <a:pt x="48102" y="14910"/>
                      <a:pt x="47447" y="15898"/>
                      <a:pt x="46792" y="16899"/>
                    </a:cubicBezTo>
                    <a:cubicBezTo>
                      <a:pt x="45780" y="18435"/>
                      <a:pt x="44685" y="19899"/>
                      <a:pt x="43399" y="21221"/>
                    </a:cubicBezTo>
                    <a:cubicBezTo>
                      <a:pt x="42887" y="21744"/>
                      <a:pt x="42351" y="22245"/>
                      <a:pt x="41827" y="22768"/>
                    </a:cubicBezTo>
                    <a:cubicBezTo>
                      <a:pt x="41053" y="23554"/>
                      <a:pt x="40363" y="24400"/>
                      <a:pt x="39839" y="25376"/>
                    </a:cubicBezTo>
                    <a:cubicBezTo>
                      <a:pt x="39351" y="26257"/>
                      <a:pt x="38946" y="27174"/>
                      <a:pt x="38624" y="28114"/>
                    </a:cubicBezTo>
                    <a:cubicBezTo>
                      <a:pt x="38303" y="29091"/>
                      <a:pt x="38005" y="30067"/>
                      <a:pt x="37708" y="31043"/>
                    </a:cubicBezTo>
                    <a:cubicBezTo>
                      <a:pt x="37196" y="32734"/>
                      <a:pt x="36410" y="34306"/>
                      <a:pt x="35505" y="35818"/>
                    </a:cubicBezTo>
                    <a:cubicBezTo>
                      <a:pt x="35493" y="35841"/>
                      <a:pt x="35457" y="35853"/>
                      <a:pt x="35386" y="35889"/>
                    </a:cubicBezTo>
                    <a:cubicBezTo>
                      <a:pt x="35552" y="35472"/>
                      <a:pt x="35695" y="35091"/>
                      <a:pt x="35850" y="34710"/>
                    </a:cubicBezTo>
                    <a:cubicBezTo>
                      <a:pt x="36612" y="32817"/>
                      <a:pt x="37243" y="30877"/>
                      <a:pt x="37660" y="28864"/>
                    </a:cubicBezTo>
                    <a:cubicBezTo>
                      <a:pt x="37910" y="27626"/>
                      <a:pt x="38100" y="26376"/>
                      <a:pt x="38148" y="25102"/>
                    </a:cubicBezTo>
                    <a:cubicBezTo>
                      <a:pt x="38196" y="23816"/>
                      <a:pt x="38172" y="22542"/>
                      <a:pt x="38148" y="21256"/>
                    </a:cubicBezTo>
                    <a:cubicBezTo>
                      <a:pt x="38112" y="19149"/>
                      <a:pt x="38279" y="17065"/>
                      <a:pt x="38660" y="14994"/>
                    </a:cubicBezTo>
                    <a:cubicBezTo>
                      <a:pt x="38958" y="13351"/>
                      <a:pt x="39208" y="11708"/>
                      <a:pt x="39315" y="10041"/>
                    </a:cubicBezTo>
                    <a:cubicBezTo>
                      <a:pt x="39386" y="8779"/>
                      <a:pt x="39362" y="7517"/>
                      <a:pt x="39362" y="6243"/>
                    </a:cubicBezTo>
                    <a:cubicBezTo>
                      <a:pt x="39362" y="4397"/>
                      <a:pt x="39196" y="2552"/>
                      <a:pt x="38970" y="706"/>
                    </a:cubicBezTo>
                    <a:cubicBezTo>
                      <a:pt x="38958" y="563"/>
                      <a:pt x="38922" y="408"/>
                      <a:pt x="38874" y="266"/>
                    </a:cubicBezTo>
                    <a:cubicBezTo>
                      <a:pt x="38839" y="135"/>
                      <a:pt x="38743" y="39"/>
                      <a:pt x="38600" y="16"/>
                    </a:cubicBezTo>
                    <a:cubicBezTo>
                      <a:pt x="38578" y="10"/>
                      <a:pt x="38556" y="7"/>
                      <a:pt x="38534" y="7"/>
                    </a:cubicBezTo>
                    <a:cubicBezTo>
                      <a:pt x="38415" y="7"/>
                      <a:pt x="38302" y="87"/>
                      <a:pt x="38231" y="218"/>
                    </a:cubicBezTo>
                    <a:cubicBezTo>
                      <a:pt x="38172" y="337"/>
                      <a:pt x="38124" y="456"/>
                      <a:pt x="38077" y="587"/>
                    </a:cubicBezTo>
                    <a:cubicBezTo>
                      <a:pt x="37529" y="2052"/>
                      <a:pt x="37136" y="3576"/>
                      <a:pt x="36636" y="5064"/>
                    </a:cubicBezTo>
                    <a:cubicBezTo>
                      <a:pt x="36553" y="5326"/>
                      <a:pt x="36493" y="5612"/>
                      <a:pt x="36434" y="5885"/>
                    </a:cubicBezTo>
                    <a:cubicBezTo>
                      <a:pt x="36136" y="7266"/>
                      <a:pt x="36029" y="8660"/>
                      <a:pt x="35969" y="10053"/>
                    </a:cubicBezTo>
                    <a:cubicBezTo>
                      <a:pt x="35922" y="10957"/>
                      <a:pt x="35898" y="11862"/>
                      <a:pt x="35803" y="12767"/>
                    </a:cubicBezTo>
                    <a:cubicBezTo>
                      <a:pt x="35695" y="13696"/>
                      <a:pt x="35529" y="14601"/>
                      <a:pt x="35136" y="15458"/>
                    </a:cubicBezTo>
                    <a:cubicBezTo>
                      <a:pt x="34767" y="16268"/>
                      <a:pt x="34421" y="17077"/>
                      <a:pt x="34040" y="17887"/>
                    </a:cubicBezTo>
                    <a:cubicBezTo>
                      <a:pt x="33219" y="19637"/>
                      <a:pt x="32874" y="21471"/>
                      <a:pt x="32945" y="23388"/>
                    </a:cubicBezTo>
                    <a:cubicBezTo>
                      <a:pt x="32981" y="24435"/>
                      <a:pt x="33124" y="25459"/>
                      <a:pt x="33243" y="26495"/>
                    </a:cubicBezTo>
                    <a:cubicBezTo>
                      <a:pt x="33421" y="28102"/>
                      <a:pt x="33314" y="29662"/>
                      <a:pt x="32731" y="31186"/>
                    </a:cubicBezTo>
                    <a:cubicBezTo>
                      <a:pt x="32516" y="31734"/>
                      <a:pt x="32338" y="32293"/>
                      <a:pt x="32195" y="32865"/>
                    </a:cubicBezTo>
                    <a:cubicBezTo>
                      <a:pt x="32171" y="32948"/>
                      <a:pt x="32171" y="33043"/>
                      <a:pt x="32064" y="33079"/>
                    </a:cubicBezTo>
                    <a:cubicBezTo>
                      <a:pt x="31981" y="33055"/>
                      <a:pt x="31957" y="32972"/>
                      <a:pt x="31933" y="32901"/>
                    </a:cubicBezTo>
                    <a:cubicBezTo>
                      <a:pt x="31540" y="31758"/>
                      <a:pt x="31219" y="30591"/>
                      <a:pt x="31052" y="29400"/>
                    </a:cubicBezTo>
                    <a:cubicBezTo>
                      <a:pt x="30909" y="28460"/>
                      <a:pt x="30850" y="27519"/>
                      <a:pt x="30969" y="26566"/>
                    </a:cubicBezTo>
                    <a:cubicBezTo>
                      <a:pt x="31064" y="25757"/>
                      <a:pt x="31219" y="24959"/>
                      <a:pt x="31361" y="24161"/>
                    </a:cubicBezTo>
                    <a:cubicBezTo>
                      <a:pt x="31647" y="22637"/>
                      <a:pt x="31338" y="21197"/>
                      <a:pt x="30707" y="19816"/>
                    </a:cubicBezTo>
                    <a:cubicBezTo>
                      <a:pt x="30373" y="19089"/>
                      <a:pt x="29957" y="18411"/>
                      <a:pt x="29552" y="17720"/>
                    </a:cubicBezTo>
                    <a:cubicBezTo>
                      <a:pt x="29016" y="16803"/>
                      <a:pt x="28659" y="15815"/>
                      <a:pt x="28528" y="14744"/>
                    </a:cubicBezTo>
                    <a:cubicBezTo>
                      <a:pt x="28468" y="14255"/>
                      <a:pt x="28409" y="13767"/>
                      <a:pt x="28337" y="13279"/>
                    </a:cubicBezTo>
                    <a:cubicBezTo>
                      <a:pt x="28194" y="12172"/>
                      <a:pt x="27885" y="11100"/>
                      <a:pt x="27349" y="10112"/>
                    </a:cubicBezTo>
                    <a:cubicBezTo>
                      <a:pt x="27123" y="9695"/>
                      <a:pt x="26897" y="9279"/>
                      <a:pt x="26670" y="8862"/>
                    </a:cubicBezTo>
                    <a:cubicBezTo>
                      <a:pt x="25885" y="7469"/>
                      <a:pt x="25325" y="5993"/>
                      <a:pt x="25123" y="4397"/>
                    </a:cubicBezTo>
                    <a:cubicBezTo>
                      <a:pt x="25015" y="3540"/>
                      <a:pt x="24837" y="2683"/>
                      <a:pt x="24658" y="1837"/>
                    </a:cubicBezTo>
                    <a:cubicBezTo>
                      <a:pt x="24563" y="1397"/>
                      <a:pt x="24384" y="968"/>
                      <a:pt x="24253" y="539"/>
                    </a:cubicBezTo>
                    <a:cubicBezTo>
                      <a:pt x="24194" y="373"/>
                      <a:pt x="24099" y="230"/>
                      <a:pt x="23980" y="111"/>
                    </a:cubicBezTo>
                    <a:cubicBezTo>
                      <a:pt x="23895" y="37"/>
                      <a:pt x="23799" y="0"/>
                      <a:pt x="23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54;p39">
                <a:extLst>
                  <a:ext uri="{FF2B5EF4-FFF2-40B4-BE49-F238E27FC236}">
                    <a16:creationId xmlns:a16="http://schemas.microsoft.com/office/drawing/2014/main" id="{A19EBB14-DEA4-6021-1B92-4CBBC659683A}"/>
                  </a:ext>
                </a:extLst>
              </p:cNvPr>
              <p:cNvSpPr/>
              <p:nvPr/>
            </p:nvSpPr>
            <p:spPr>
              <a:xfrm>
                <a:off x="-1341275" y="2798450"/>
                <a:ext cx="1358825" cy="1047725"/>
              </a:xfrm>
              <a:custGeom>
                <a:avLst/>
                <a:gdLst/>
                <a:ahLst/>
                <a:cxnLst/>
                <a:rect l="l" t="t" r="r" b="b"/>
                <a:pathLst>
                  <a:path w="54353" h="41909" extrusionOk="0">
                    <a:moveTo>
                      <a:pt x="23685" y="0"/>
                    </a:moveTo>
                    <a:cubicBezTo>
                      <a:pt x="23570" y="0"/>
                      <a:pt x="23454" y="54"/>
                      <a:pt x="23360" y="166"/>
                    </a:cubicBezTo>
                    <a:cubicBezTo>
                      <a:pt x="23348" y="190"/>
                      <a:pt x="23337" y="214"/>
                      <a:pt x="23313" y="250"/>
                    </a:cubicBezTo>
                    <a:cubicBezTo>
                      <a:pt x="23396" y="1428"/>
                      <a:pt x="23491" y="2619"/>
                      <a:pt x="23622" y="3798"/>
                    </a:cubicBezTo>
                    <a:cubicBezTo>
                      <a:pt x="23968" y="6739"/>
                      <a:pt x="24563" y="9620"/>
                      <a:pt x="25551" y="12418"/>
                    </a:cubicBezTo>
                    <a:cubicBezTo>
                      <a:pt x="25706" y="12823"/>
                      <a:pt x="25837" y="13239"/>
                      <a:pt x="25992" y="13644"/>
                    </a:cubicBezTo>
                    <a:cubicBezTo>
                      <a:pt x="26385" y="14668"/>
                      <a:pt x="26801" y="15680"/>
                      <a:pt x="27182" y="16704"/>
                    </a:cubicBezTo>
                    <a:cubicBezTo>
                      <a:pt x="27790" y="18395"/>
                      <a:pt x="28087" y="20133"/>
                      <a:pt x="28230" y="21919"/>
                    </a:cubicBezTo>
                    <a:cubicBezTo>
                      <a:pt x="28349" y="23467"/>
                      <a:pt x="28397" y="25015"/>
                      <a:pt x="28552" y="26551"/>
                    </a:cubicBezTo>
                    <a:cubicBezTo>
                      <a:pt x="28742" y="28444"/>
                      <a:pt x="29123" y="30289"/>
                      <a:pt x="29718" y="32087"/>
                    </a:cubicBezTo>
                    <a:cubicBezTo>
                      <a:pt x="29837" y="32468"/>
                      <a:pt x="30016" y="32825"/>
                      <a:pt x="30147" y="33206"/>
                    </a:cubicBezTo>
                    <a:cubicBezTo>
                      <a:pt x="30540" y="34325"/>
                      <a:pt x="31052" y="35409"/>
                      <a:pt x="31409" y="36540"/>
                    </a:cubicBezTo>
                    <a:cubicBezTo>
                      <a:pt x="31433" y="36635"/>
                      <a:pt x="31469" y="36718"/>
                      <a:pt x="31504" y="36802"/>
                    </a:cubicBezTo>
                    <a:cubicBezTo>
                      <a:pt x="31766" y="37361"/>
                      <a:pt x="31933" y="37933"/>
                      <a:pt x="32111" y="38516"/>
                    </a:cubicBezTo>
                    <a:cubicBezTo>
                      <a:pt x="32219" y="38897"/>
                      <a:pt x="32290" y="39278"/>
                      <a:pt x="32242" y="39695"/>
                    </a:cubicBezTo>
                    <a:cubicBezTo>
                      <a:pt x="32207" y="39647"/>
                      <a:pt x="32159" y="39612"/>
                      <a:pt x="32135" y="39564"/>
                    </a:cubicBezTo>
                    <a:cubicBezTo>
                      <a:pt x="30897" y="37909"/>
                      <a:pt x="29456" y="36433"/>
                      <a:pt x="27873" y="35111"/>
                    </a:cubicBezTo>
                    <a:cubicBezTo>
                      <a:pt x="26135" y="33635"/>
                      <a:pt x="24599" y="31980"/>
                      <a:pt x="23325" y="30075"/>
                    </a:cubicBezTo>
                    <a:cubicBezTo>
                      <a:pt x="22622" y="29027"/>
                      <a:pt x="21920" y="27979"/>
                      <a:pt x="21146" y="26967"/>
                    </a:cubicBezTo>
                    <a:cubicBezTo>
                      <a:pt x="20551" y="26205"/>
                      <a:pt x="19931" y="25467"/>
                      <a:pt x="19229" y="24800"/>
                    </a:cubicBezTo>
                    <a:cubicBezTo>
                      <a:pt x="18657" y="24253"/>
                      <a:pt x="18074" y="23717"/>
                      <a:pt x="17467" y="23193"/>
                    </a:cubicBezTo>
                    <a:cubicBezTo>
                      <a:pt x="15740" y="21681"/>
                      <a:pt x="14252" y="19955"/>
                      <a:pt x="13073" y="17966"/>
                    </a:cubicBezTo>
                    <a:cubicBezTo>
                      <a:pt x="12740" y="17395"/>
                      <a:pt x="12371" y="16847"/>
                      <a:pt x="12002" y="16299"/>
                    </a:cubicBezTo>
                    <a:cubicBezTo>
                      <a:pt x="11180" y="15085"/>
                      <a:pt x="10180" y="14025"/>
                      <a:pt x="9204" y="12954"/>
                    </a:cubicBezTo>
                    <a:cubicBezTo>
                      <a:pt x="8299" y="11965"/>
                      <a:pt x="7430" y="10953"/>
                      <a:pt x="6668" y="9846"/>
                    </a:cubicBezTo>
                    <a:cubicBezTo>
                      <a:pt x="6513" y="9858"/>
                      <a:pt x="6370" y="9965"/>
                      <a:pt x="6346" y="10132"/>
                    </a:cubicBezTo>
                    <a:cubicBezTo>
                      <a:pt x="6346" y="10168"/>
                      <a:pt x="6346" y="10191"/>
                      <a:pt x="6346" y="10227"/>
                    </a:cubicBezTo>
                    <a:lnTo>
                      <a:pt x="6513" y="10465"/>
                    </a:lnTo>
                    <a:cubicBezTo>
                      <a:pt x="7382" y="11704"/>
                      <a:pt x="8418" y="12811"/>
                      <a:pt x="9442" y="13930"/>
                    </a:cubicBezTo>
                    <a:cubicBezTo>
                      <a:pt x="10549" y="15144"/>
                      <a:pt x="11597" y="16406"/>
                      <a:pt x="12430" y="17847"/>
                    </a:cubicBezTo>
                    <a:cubicBezTo>
                      <a:pt x="12573" y="18085"/>
                      <a:pt x="12728" y="18323"/>
                      <a:pt x="12883" y="18561"/>
                    </a:cubicBezTo>
                    <a:cubicBezTo>
                      <a:pt x="13812" y="20038"/>
                      <a:pt x="14871" y="21419"/>
                      <a:pt x="16145" y="22610"/>
                    </a:cubicBezTo>
                    <a:cubicBezTo>
                      <a:pt x="16693" y="23133"/>
                      <a:pt x="17252" y="23634"/>
                      <a:pt x="17824" y="24146"/>
                    </a:cubicBezTo>
                    <a:cubicBezTo>
                      <a:pt x="18907" y="25122"/>
                      <a:pt x="19931" y="26146"/>
                      <a:pt x="20812" y="27324"/>
                    </a:cubicBezTo>
                    <a:cubicBezTo>
                      <a:pt x="21372" y="28075"/>
                      <a:pt x="21920" y="28848"/>
                      <a:pt x="22432" y="29634"/>
                    </a:cubicBezTo>
                    <a:cubicBezTo>
                      <a:pt x="23860" y="31825"/>
                      <a:pt x="25527" y="33790"/>
                      <a:pt x="27551" y="35445"/>
                    </a:cubicBezTo>
                    <a:cubicBezTo>
                      <a:pt x="28444" y="36183"/>
                      <a:pt x="29266" y="36992"/>
                      <a:pt x="30052" y="37838"/>
                    </a:cubicBezTo>
                    <a:cubicBezTo>
                      <a:pt x="30516" y="38338"/>
                      <a:pt x="30992" y="38826"/>
                      <a:pt x="31385" y="39374"/>
                    </a:cubicBezTo>
                    <a:cubicBezTo>
                      <a:pt x="31469" y="39481"/>
                      <a:pt x="31552" y="39588"/>
                      <a:pt x="31623" y="39695"/>
                    </a:cubicBezTo>
                    <a:cubicBezTo>
                      <a:pt x="31671" y="39755"/>
                      <a:pt x="31730" y="39826"/>
                      <a:pt x="31683" y="39897"/>
                    </a:cubicBezTo>
                    <a:cubicBezTo>
                      <a:pt x="31665" y="39929"/>
                      <a:pt x="31642" y="39940"/>
                      <a:pt x="31618" y="39940"/>
                    </a:cubicBezTo>
                    <a:cubicBezTo>
                      <a:pt x="31576" y="39940"/>
                      <a:pt x="31530" y="39908"/>
                      <a:pt x="31492" y="39886"/>
                    </a:cubicBezTo>
                    <a:cubicBezTo>
                      <a:pt x="31326" y="39802"/>
                      <a:pt x="31159" y="39695"/>
                      <a:pt x="30992" y="39600"/>
                    </a:cubicBezTo>
                    <a:cubicBezTo>
                      <a:pt x="30814" y="39505"/>
                      <a:pt x="30635" y="39397"/>
                      <a:pt x="30445" y="39314"/>
                    </a:cubicBezTo>
                    <a:cubicBezTo>
                      <a:pt x="29742" y="38993"/>
                      <a:pt x="29016" y="38731"/>
                      <a:pt x="28266" y="38493"/>
                    </a:cubicBezTo>
                    <a:cubicBezTo>
                      <a:pt x="26658" y="37992"/>
                      <a:pt x="25051" y="37516"/>
                      <a:pt x="23468" y="36957"/>
                    </a:cubicBezTo>
                    <a:cubicBezTo>
                      <a:pt x="22039" y="36457"/>
                      <a:pt x="20610" y="35933"/>
                      <a:pt x="19277" y="35230"/>
                    </a:cubicBezTo>
                    <a:cubicBezTo>
                      <a:pt x="18538" y="34837"/>
                      <a:pt x="17824" y="34409"/>
                      <a:pt x="17110" y="33980"/>
                    </a:cubicBezTo>
                    <a:cubicBezTo>
                      <a:pt x="16407" y="33551"/>
                      <a:pt x="15669" y="33170"/>
                      <a:pt x="14895" y="32849"/>
                    </a:cubicBezTo>
                    <a:cubicBezTo>
                      <a:pt x="13752" y="32373"/>
                      <a:pt x="12585" y="32016"/>
                      <a:pt x="11407" y="31646"/>
                    </a:cubicBezTo>
                    <a:cubicBezTo>
                      <a:pt x="9632" y="31099"/>
                      <a:pt x="7906" y="30432"/>
                      <a:pt x="6263" y="29563"/>
                    </a:cubicBezTo>
                    <a:cubicBezTo>
                      <a:pt x="5513" y="29170"/>
                      <a:pt x="4763" y="28765"/>
                      <a:pt x="4013" y="28360"/>
                    </a:cubicBezTo>
                    <a:cubicBezTo>
                      <a:pt x="3787" y="28241"/>
                      <a:pt x="3548" y="28122"/>
                      <a:pt x="3298" y="28015"/>
                    </a:cubicBezTo>
                    <a:cubicBezTo>
                      <a:pt x="2620" y="27694"/>
                      <a:pt x="1929" y="27396"/>
                      <a:pt x="1239" y="27074"/>
                    </a:cubicBezTo>
                    <a:cubicBezTo>
                      <a:pt x="1000" y="26967"/>
                      <a:pt x="762" y="26836"/>
                      <a:pt x="536" y="26705"/>
                    </a:cubicBezTo>
                    <a:cubicBezTo>
                      <a:pt x="453" y="26646"/>
                      <a:pt x="381" y="26598"/>
                      <a:pt x="298" y="26551"/>
                    </a:cubicBezTo>
                    <a:cubicBezTo>
                      <a:pt x="203" y="26551"/>
                      <a:pt x="131" y="26598"/>
                      <a:pt x="72" y="26682"/>
                    </a:cubicBezTo>
                    <a:cubicBezTo>
                      <a:pt x="24" y="26765"/>
                      <a:pt x="0" y="26860"/>
                      <a:pt x="36" y="26943"/>
                    </a:cubicBezTo>
                    <a:cubicBezTo>
                      <a:pt x="703" y="27336"/>
                      <a:pt x="1393" y="27694"/>
                      <a:pt x="2120" y="28003"/>
                    </a:cubicBezTo>
                    <a:cubicBezTo>
                      <a:pt x="3072" y="28396"/>
                      <a:pt x="3977" y="28860"/>
                      <a:pt x="4858" y="29372"/>
                    </a:cubicBezTo>
                    <a:cubicBezTo>
                      <a:pt x="6013" y="30027"/>
                      <a:pt x="7216" y="30575"/>
                      <a:pt x="8430" y="31099"/>
                    </a:cubicBezTo>
                    <a:cubicBezTo>
                      <a:pt x="9585" y="31587"/>
                      <a:pt x="10775" y="31956"/>
                      <a:pt x="11966" y="32313"/>
                    </a:cubicBezTo>
                    <a:cubicBezTo>
                      <a:pt x="13871" y="32897"/>
                      <a:pt x="15717" y="33623"/>
                      <a:pt x="17395" y="34706"/>
                    </a:cubicBezTo>
                    <a:cubicBezTo>
                      <a:pt x="17812" y="34980"/>
                      <a:pt x="18241" y="35218"/>
                      <a:pt x="18669" y="35456"/>
                    </a:cubicBezTo>
                    <a:cubicBezTo>
                      <a:pt x="19729" y="36052"/>
                      <a:pt x="20848" y="36516"/>
                      <a:pt x="21979" y="36933"/>
                    </a:cubicBezTo>
                    <a:cubicBezTo>
                      <a:pt x="23896" y="37647"/>
                      <a:pt x="25849" y="38254"/>
                      <a:pt x="27801" y="38850"/>
                    </a:cubicBezTo>
                    <a:cubicBezTo>
                      <a:pt x="28778" y="39147"/>
                      <a:pt x="29742" y="39469"/>
                      <a:pt x="30647" y="39957"/>
                    </a:cubicBezTo>
                    <a:cubicBezTo>
                      <a:pt x="30718" y="39993"/>
                      <a:pt x="30838" y="40005"/>
                      <a:pt x="30826" y="40159"/>
                    </a:cubicBezTo>
                    <a:cubicBezTo>
                      <a:pt x="30599" y="40124"/>
                      <a:pt x="30385" y="40100"/>
                      <a:pt x="30159" y="40064"/>
                    </a:cubicBezTo>
                    <a:cubicBezTo>
                      <a:pt x="29653" y="39981"/>
                      <a:pt x="29147" y="39939"/>
                      <a:pt x="28639" y="39939"/>
                    </a:cubicBezTo>
                    <a:cubicBezTo>
                      <a:pt x="28132" y="39939"/>
                      <a:pt x="27623" y="39981"/>
                      <a:pt x="27111" y="40064"/>
                    </a:cubicBezTo>
                    <a:cubicBezTo>
                      <a:pt x="25956" y="40255"/>
                      <a:pt x="24825" y="40564"/>
                      <a:pt x="23694" y="40874"/>
                    </a:cubicBezTo>
                    <a:cubicBezTo>
                      <a:pt x="22444" y="41233"/>
                      <a:pt x="21182" y="41425"/>
                      <a:pt x="19906" y="41425"/>
                    </a:cubicBezTo>
                    <a:cubicBezTo>
                      <a:pt x="19322" y="41425"/>
                      <a:pt x="18736" y="41385"/>
                      <a:pt x="18145" y="41302"/>
                    </a:cubicBezTo>
                    <a:cubicBezTo>
                      <a:pt x="17586" y="41231"/>
                      <a:pt x="17014" y="41160"/>
                      <a:pt x="16455" y="41100"/>
                    </a:cubicBezTo>
                    <a:cubicBezTo>
                      <a:pt x="15769" y="41033"/>
                      <a:pt x="15084" y="40989"/>
                      <a:pt x="14398" y="40989"/>
                    </a:cubicBezTo>
                    <a:cubicBezTo>
                      <a:pt x="13988" y="40989"/>
                      <a:pt x="13578" y="41005"/>
                      <a:pt x="13169" y="41040"/>
                    </a:cubicBezTo>
                    <a:cubicBezTo>
                      <a:pt x="12359" y="41112"/>
                      <a:pt x="11549" y="41171"/>
                      <a:pt x="10740" y="41243"/>
                    </a:cubicBezTo>
                    <a:cubicBezTo>
                      <a:pt x="10221" y="41290"/>
                      <a:pt x="9704" y="41313"/>
                      <a:pt x="9188" y="41313"/>
                    </a:cubicBezTo>
                    <a:cubicBezTo>
                      <a:pt x="7894" y="41313"/>
                      <a:pt x="6608" y="41172"/>
                      <a:pt x="5322" y="40933"/>
                    </a:cubicBezTo>
                    <a:cubicBezTo>
                      <a:pt x="4620" y="40802"/>
                      <a:pt x="3917" y="40683"/>
                      <a:pt x="3203" y="40600"/>
                    </a:cubicBezTo>
                    <a:cubicBezTo>
                      <a:pt x="3203" y="40624"/>
                      <a:pt x="3191" y="40648"/>
                      <a:pt x="3191" y="40671"/>
                    </a:cubicBezTo>
                    <a:cubicBezTo>
                      <a:pt x="3191" y="40826"/>
                      <a:pt x="3275" y="40921"/>
                      <a:pt x="3394" y="40981"/>
                    </a:cubicBezTo>
                    <a:cubicBezTo>
                      <a:pt x="3548" y="41052"/>
                      <a:pt x="3715" y="41112"/>
                      <a:pt x="3870" y="41160"/>
                    </a:cubicBezTo>
                    <a:cubicBezTo>
                      <a:pt x="3929" y="41171"/>
                      <a:pt x="3977" y="41183"/>
                      <a:pt x="4025" y="41195"/>
                    </a:cubicBezTo>
                    <a:cubicBezTo>
                      <a:pt x="4513" y="41279"/>
                      <a:pt x="5001" y="41362"/>
                      <a:pt x="5489" y="41445"/>
                    </a:cubicBezTo>
                    <a:cubicBezTo>
                      <a:pt x="6651" y="41640"/>
                      <a:pt x="7820" y="41804"/>
                      <a:pt x="8998" y="41804"/>
                    </a:cubicBezTo>
                    <a:cubicBezTo>
                      <a:pt x="9257" y="41804"/>
                      <a:pt x="9516" y="41796"/>
                      <a:pt x="9775" y="41779"/>
                    </a:cubicBezTo>
                    <a:cubicBezTo>
                      <a:pt x="11002" y="41695"/>
                      <a:pt x="12228" y="41600"/>
                      <a:pt x="13454" y="41505"/>
                    </a:cubicBezTo>
                    <a:cubicBezTo>
                      <a:pt x="13814" y="41481"/>
                      <a:pt x="14174" y="41469"/>
                      <a:pt x="14534" y="41469"/>
                    </a:cubicBezTo>
                    <a:cubicBezTo>
                      <a:pt x="15233" y="41469"/>
                      <a:pt x="15930" y="41514"/>
                      <a:pt x="16621" y="41600"/>
                    </a:cubicBezTo>
                    <a:cubicBezTo>
                      <a:pt x="17205" y="41671"/>
                      <a:pt x="17788" y="41743"/>
                      <a:pt x="18372" y="41814"/>
                    </a:cubicBezTo>
                    <a:cubicBezTo>
                      <a:pt x="18887" y="41878"/>
                      <a:pt x="19400" y="41909"/>
                      <a:pt x="19911" y="41909"/>
                    </a:cubicBezTo>
                    <a:cubicBezTo>
                      <a:pt x="21208" y="41909"/>
                      <a:pt x="22490" y="41712"/>
                      <a:pt x="23753" y="41362"/>
                    </a:cubicBezTo>
                    <a:cubicBezTo>
                      <a:pt x="24527" y="41160"/>
                      <a:pt x="25289" y="40933"/>
                      <a:pt x="26063" y="40755"/>
                    </a:cubicBezTo>
                    <a:cubicBezTo>
                      <a:pt x="26742" y="40600"/>
                      <a:pt x="27432" y="40469"/>
                      <a:pt x="28135" y="40433"/>
                    </a:cubicBezTo>
                    <a:cubicBezTo>
                      <a:pt x="28288" y="40427"/>
                      <a:pt x="28440" y="40423"/>
                      <a:pt x="28593" y="40423"/>
                    </a:cubicBezTo>
                    <a:cubicBezTo>
                      <a:pt x="29273" y="40423"/>
                      <a:pt x="29952" y="40490"/>
                      <a:pt x="30623" y="40636"/>
                    </a:cubicBezTo>
                    <a:cubicBezTo>
                      <a:pt x="30825" y="40608"/>
                      <a:pt x="31029" y="40594"/>
                      <a:pt x="31237" y="40594"/>
                    </a:cubicBezTo>
                    <a:cubicBezTo>
                      <a:pt x="31483" y="40594"/>
                      <a:pt x="31734" y="40614"/>
                      <a:pt x="31992" y="40659"/>
                    </a:cubicBezTo>
                    <a:cubicBezTo>
                      <a:pt x="32100" y="40671"/>
                      <a:pt x="32219" y="40671"/>
                      <a:pt x="32326" y="40707"/>
                    </a:cubicBezTo>
                    <a:cubicBezTo>
                      <a:pt x="32416" y="40730"/>
                      <a:pt x="32502" y="40740"/>
                      <a:pt x="32587" y="40740"/>
                    </a:cubicBezTo>
                    <a:cubicBezTo>
                      <a:pt x="32726" y="40740"/>
                      <a:pt x="32859" y="40711"/>
                      <a:pt x="32993" y="40659"/>
                    </a:cubicBezTo>
                    <a:cubicBezTo>
                      <a:pt x="33040" y="40588"/>
                      <a:pt x="33112" y="40517"/>
                      <a:pt x="33231" y="40421"/>
                    </a:cubicBezTo>
                    <a:cubicBezTo>
                      <a:pt x="33552" y="40159"/>
                      <a:pt x="33909" y="39933"/>
                      <a:pt x="34278" y="39743"/>
                    </a:cubicBezTo>
                    <a:cubicBezTo>
                      <a:pt x="35481" y="39112"/>
                      <a:pt x="36719" y="38564"/>
                      <a:pt x="38017" y="38135"/>
                    </a:cubicBezTo>
                    <a:cubicBezTo>
                      <a:pt x="38969" y="37814"/>
                      <a:pt x="39910" y="37457"/>
                      <a:pt x="40851" y="37111"/>
                    </a:cubicBezTo>
                    <a:cubicBezTo>
                      <a:pt x="40958" y="37076"/>
                      <a:pt x="41053" y="37028"/>
                      <a:pt x="41160" y="36980"/>
                    </a:cubicBezTo>
                    <a:cubicBezTo>
                      <a:pt x="42137" y="36528"/>
                      <a:pt x="43077" y="36004"/>
                      <a:pt x="43982" y="35409"/>
                    </a:cubicBezTo>
                    <a:cubicBezTo>
                      <a:pt x="45911" y="34171"/>
                      <a:pt x="47863" y="32992"/>
                      <a:pt x="49923" y="31980"/>
                    </a:cubicBezTo>
                    <a:cubicBezTo>
                      <a:pt x="50971" y="31456"/>
                      <a:pt x="51983" y="30849"/>
                      <a:pt x="52852" y="30051"/>
                    </a:cubicBezTo>
                    <a:cubicBezTo>
                      <a:pt x="53293" y="29646"/>
                      <a:pt x="53757" y="29277"/>
                      <a:pt x="54233" y="28932"/>
                    </a:cubicBezTo>
                    <a:cubicBezTo>
                      <a:pt x="54233" y="28920"/>
                      <a:pt x="54245" y="28920"/>
                      <a:pt x="54245" y="28908"/>
                    </a:cubicBezTo>
                    <a:cubicBezTo>
                      <a:pt x="54352" y="28718"/>
                      <a:pt x="54257" y="28515"/>
                      <a:pt x="54079" y="28432"/>
                    </a:cubicBezTo>
                    <a:cubicBezTo>
                      <a:pt x="53721" y="28694"/>
                      <a:pt x="53364" y="28968"/>
                      <a:pt x="53043" y="29265"/>
                    </a:cubicBezTo>
                    <a:cubicBezTo>
                      <a:pt x="51971" y="30241"/>
                      <a:pt x="50769" y="31015"/>
                      <a:pt x="49471" y="31658"/>
                    </a:cubicBezTo>
                    <a:cubicBezTo>
                      <a:pt x="48244" y="32277"/>
                      <a:pt x="47030" y="32932"/>
                      <a:pt x="45851" y="33670"/>
                    </a:cubicBezTo>
                    <a:cubicBezTo>
                      <a:pt x="44899" y="34266"/>
                      <a:pt x="43934" y="34873"/>
                      <a:pt x="42970" y="35468"/>
                    </a:cubicBezTo>
                    <a:cubicBezTo>
                      <a:pt x="42184" y="35956"/>
                      <a:pt x="41363" y="36397"/>
                      <a:pt x="40493" y="36718"/>
                    </a:cubicBezTo>
                    <a:cubicBezTo>
                      <a:pt x="39362" y="37135"/>
                      <a:pt x="38219" y="37540"/>
                      <a:pt x="37076" y="37945"/>
                    </a:cubicBezTo>
                    <a:cubicBezTo>
                      <a:pt x="36398" y="38183"/>
                      <a:pt x="35743" y="38481"/>
                      <a:pt x="35100" y="38790"/>
                    </a:cubicBezTo>
                    <a:cubicBezTo>
                      <a:pt x="35053" y="38806"/>
                      <a:pt x="35006" y="38852"/>
                      <a:pt x="34950" y="38852"/>
                    </a:cubicBezTo>
                    <a:cubicBezTo>
                      <a:pt x="34920" y="38852"/>
                      <a:pt x="34887" y="38839"/>
                      <a:pt x="34850" y="38802"/>
                    </a:cubicBezTo>
                    <a:cubicBezTo>
                      <a:pt x="34993" y="38659"/>
                      <a:pt x="35112" y="38516"/>
                      <a:pt x="35255" y="38385"/>
                    </a:cubicBezTo>
                    <a:cubicBezTo>
                      <a:pt x="36267" y="37361"/>
                      <a:pt x="37124" y="36207"/>
                      <a:pt x="37862" y="34968"/>
                    </a:cubicBezTo>
                    <a:cubicBezTo>
                      <a:pt x="38600" y="33742"/>
                      <a:pt x="39315" y="32492"/>
                      <a:pt x="40029" y="31242"/>
                    </a:cubicBezTo>
                    <a:cubicBezTo>
                      <a:pt x="41065" y="29480"/>
                      <a:pt x="42220" y="27801"/>
                      <a:pt x="43553" y="26253"/>
                    </a:cubicBezTo>
                    <a:cubicBezTo>
                      <a:pt x="43875" y="25872"/>
                      <a:pt x="44196" y="25503"/>
                      <a:pt x="44506" y="25122"/>
                    </a:cubicBezTo>
                    <a:cubicBezTo>
                      <a:pt x="45482" y="23931"/>
                      <a:pt x="46304" y="22645"/>
                      <a:pt x="46923" y="21228"/>
                    </a:cubicBezTo>
                    <a:cubicBezTo>
                      <a:pt x="47340" y="20276"/>
                      <a:pt x="47709" y="19300"/>
                      <a:pt x="48113" y="18347"/>
                    </a:cubicBezTo>
                    <a:cubicBezTo>
                      <a:pt x="48828" y="16668"/>
                      <a:pt x="49649" y="15061"/>
                      <a:pt x="50709" y="13573"/>
                    </a:cubicBezTo>
                    <a:cubicBezTo>
                      <a:pt x="51150" y="12966"/>
                      <a:pt x="51650" y="12394"/>
                      <a:pt x="52126" y="11823"/>
                    </a:cubicBezTo>
                    <a:cubicBezTo>
                      <a:pt x="52138" y="11680"/>
                      <a:pt x="52078" y="11549"/>
                      <a:pt x="51935" y="11453"/>
                    </a:cubicBezTo>
                    <a:cubicBezTo>
                      <a:pt x="51900" y="11430"/>
                      <a:pt x="51876" y="11430"/>
                      <a:pt x="51840" y="11418"/>
                    </a:cubicBezTo>
                    <a:cubicBezTo>
                      <a:pt x="51733" y="11537"/>
                      <a:pt x="51638" y="11656"/>
                      <a:pt x="51531" y="11775"/>
                    </a:cubicBezTo>
                    <a:cubicBezTo>
                      <a:pt x="50007" y="13513"/>
                      <a:pt x="48840" y="15478"/>
                      <a:pt x="47911" y="17573"/>
                    </a:cubicBezTo>
                    <a:cubicBezTo>
                      <a:pt x="47494" y="18514"/>
                      <a:pt x="47137" y="19466"/>
                      <a:pt x="46744" y="20407"/>
                    </a:cubicBezTo>
                    <a:cubicBezTo>
                      <a:pt x="46351" y="21371"/>
                      <a:pt x="45875" y="22300"/>
                      <a:pt x="45327" y="23181"/>
                    </a:cubicBezTo>
                    <a:cubicBezTo>
                      <a:pt x="44720" y="24146"/>
                      <a:pt x="43994" y="25015"/>
                      <a:pt x="43244" y="25872"/>
                    </a:cubicBezTo>
                    <a:cubicBezTo>
                      <a:pt x="41779" y="27563"/>
                      <a:pt x="40529" y="29408"/>
                      <a:pt x="39410" y="31349"/>
                    </a:cubicBezTo>
                    <a:cubicBezTo>
                      <a:pt x="38743" y="32504"/>
                      <a:pt x="38065" y="33670"/>
                      <a:pt x="37386" y="34825"/>
                    </a:cubicBezTo>
                    <a:cubicBezTo>
                      <a:pt x="36433" y="36433"/>
                      <a:pt x="35219" y="37814"/>
                      <a:pt x="33850" y="39088"/>
                    </a:cubicBezTo>
                    <a:cubicBezTo>
                      <a:pt x="33778" y="39147"/>
                      <a:pt x="33707" y="39207"/>
                      <a:pt x="33624" y="39255"/>
                    </a:cubicBezTo>
                    <a:cubicBezTo>
                      <a:pt x="33608" y="39265"/>
                      <a:pt x="33587" y="39268"/>
                      <a:pt x="33564" y="39268"/>
                    </a:cubicBezTo>
                    <a:cubicBezTo>
                      <a:pt x="33532" y="39268"/>
                      <a:pt x="33496" y="39261"/>
                      <a:pt x="33469" y="39255"/>
                    </a:cubicBezTo>
                    <a:cubicBezTo>
                      <a:pt x="33457" y="39255"/>
                      <a:pt x="33433" y="39183"/>
                      <a:pt x="33433" y="39159"/>
                    </a:cubicBezTo>
                    <a:cubicBezTo>
                      <a:pt x="33469" y="39028"/>
                      <a:pt x="33493" y="38897"/>
                      <a:pt x="33528" y="38766"/>
                    </a:cubicBezTo>
                    <a:cubicBezTo>
                      <a:pt x="33814" y="37731"/>
                      <a:pt x="34005" y="36671"/>
                      <a:pt x="34100" y="35587"/>
                    </a:cubicBezTo>
                    <a:cubicBezTo>
                      <a:pt x="34183" y="34825"/>
                      <a:pt x="34243" y="34051"/>
                      <a:pt x="34302" y="33278"/>
                    </a:cubicBezTo>
                    <a:cubicBezTo>
                      <a:pt x="34397" y="31932"/>
                      <a:pt x="34588" y="30611"/>
                      <a:pt x="34862" y="29289"/>
                    </a:cubicBezTo>
                    <a:cubicBezTo>
                      <a:pt x="35136" y="27896"/>
                      <a:pt x="35552" y="26551"/>
                      <a:pt x="36005" y="25205"/>
                    </a:cubicBezTo>
                    <a:cubicBezTo>
                      <a:pt x="36517" y="23657"/>
                      <a:pt x="36898" y="22074"/>
                      <a:pt x="37064" y="20455"/>
                    </a:cubicBezTo>
                    <a:cubicBezTo>
                      <a:pt x="37207" y="19014"/>
                      <a:pt x="37303" y="17585"/>
                      <a:pt x="37374" y="16156"/>
                    </a:cubicBezTo>
                    <a:cubicBezTo>
                      <a:pt x="37445" y="14644"/>
                      <a:pt x="37541" y="13132"/>
                      <a:pt x="37779" y="11632"/>
                    </a:cubicBezTo>
                    <a:cubicBezTo>
                      <a:pt x="37922" y="10739"/>
                      <a:pt x="38160" y="9858"/>
                      <a:pt x="38362" y="8977"/>
                    </a:cubicBezTo>
                    <a:cubicBezTo>
                      <a:pt x="38600" y="7905"/>
                      <a:pt x="38696" y="6810"/>
                      <a:pt x="38684" y="5715"/>
                    </a:cubicBezTo>
                    <a:cubicBezTo>
                      <a:pt x="38684" y="4976"/>
                      <a:pt x="38684" y="4238"/>
                      <a:pt x="38696" y="3500"/>
                    </a:cubicBezTo>
                    <a:cubicBezTo>
                      <a:pt x="38708" y="2524"/>
                      <a:pt x="38791" y="1559"/>
                      <a:pt x="38946" y="619"/>
                    </a:cubicBezTo>
                    <a:cubicBezTo>
                      <a:pt x="38922" y="500"/>
                      <a:pt x="38898" y="381"/>
                      <a:pt x="38862" y="262"/>
                    </a:cubicBezTo>
                    <a:cubicBezTo>
                      <a:pt x="38827" y="131"/>
                      <a:pt x="38731" y="35"/>
                      <a:pt x="38588" y="12"/>
                    </a:cubicBezTo>
                    <a:lnTo>
                      <a:pt x="38565" y="12"/>
                    </a:lnTo>
                    <a:cubicBezTo>
                      <a:pt x="38458" y="488"/>
                      <a:pt x="38374" y="976"/>
                      <a:pt x="38338" y="1476"/>
                    </a:cubicBezTo>
                    <a:cubicBezTo>
                      <a:pt x="38231" y="2679"/>
                      <a:pt x="38172" y="3893"/>
                      <a:pt x="38207" y="5107"/>
                    </a:cubicBezTo>
                    <a:cubicBezTo>
                      <a:pt x="38243" y="6584"/>
                      <a:pt x="38136" y="8048"/>
                      <a:pt x="37743" y="9489"/>
                    </a:cubicBezTo>
                    <a:cubicBezTo>
                      <a:pt x="37362" y="10918"/>
                      <a:pt x="37148" y="12370"/>
                      <a:pt x="37029" y="13847"/>
                    </a:cubicBezTo>
                    <a:cubicBezTo>
                      <a:pt x="36969" y="14692"/>
                      <a:pt x="36934" y="15549"/>
                      <a:pt x="36874" y="16395"/>
                    </a:cubicBezTo>
                    <a:cubicBezTo>
                      <a:pt x="36803" y="17466"/>
                      <a:pt x="36743" y="18550"/>
                      <a:pt x="36660" y="19621"/>
                    </a:cubicBezTo>
                    <a:cubicBezTo>
                      <a:pt x="36529" y="21586"/>
                      <a:pt x="36088" y="23503"/>
                      <a:pt x="35445" y="25372"/>
                    </a:cubicBezTo>
                    <a:cubicBezTo>
                      <a:pt x="35124" y="26324"/>
                      <a:pt x="34838" y="27277"/>
                      <a:pt x="34600" y="28253"/>
                    </a:cubicBezTo>
                    <a:cubicBezTo>
                      <a:pt x="34147" y="30134"/>
                      <a:pt x="33886" y="32039"/>
                      <a:pt x="33766" y="33968"/>
                    </a:cubicBezTo>
                    <a:cubicBezTo>
                      <a:pt x="33683" y="35314"/>
                      <a:pt x="33528" y="36647"/>
                      <a:pt x="33243" y="37957"/>
                    </a:cubicBezTo>
                    <a:cubicBezTo>
                      <a:pt x="33159" y="38350"/>
                      <a:pt x="33064" y="38731"/>
                      <a:pt x="32921" y="39100"/>
                    </a:cubicBezTo>
                    <a:cubicBezTo>
                      <a:pt x="32909" y="39135"/>
                      <a:pt x="32862" y="39159"/>
                      <a:pt x="32826" y="39159"/>
                    </a:cubicBezTo>
                    <a:cubicBezTo>
                      <a:pt x="32802" y="39159"/>
                      <a:pt x="32754" y="39124"/>
                      <a:pt x="32754" y="39100"/>
                    </a:cubicBezTo>
                    <a:cubicBezTo>
                      <a:pt x="32683" y="38826"/>
                      <a:pt x="32623" y="38540"/>
                      <a:pt x="32552" y="38266"/>
                    </a:cubicBezTo>
                    <a:cubicBezTo>
                      <a:pt x="32183" y="37016"/>
                      <a:pt x="31659" y="35814"/>
                      <a:pt x="31219" y="34599"/>
                    </a:cubicBezTo>
                    <a:cubicBezTo>
                      <a:pt x="30873" y="33659"/>
                      <a:pt x="30492" y="32730"/>
                      <a:pt x="30135" y="31789"/>
                    </a:cubicBezTo>
                    <a:cubicBezTo>
                      <a:pt x="29909" y="31230"/>
                      <a:pt x="29825" y="30622"/>
                      <a:pt x="29647" y="30039"/>
                    </a:cubicBezTo>
                    <a:cubicBezTo>
                      <a:pt x="29468" y="29444"/>
                      <a:pt x="29373" y="28825"/>
                      <a:pt x="29266" y="28217"/>
                    </a:cubicBezTo>
                    <a:cubicBezTo>
                      <a:pt x="28992" y="26634"/>
                      <a:pt x="28909" y="25027"/>
                      <a:pt x="28813" y="23419"/>
                    </a:cubicBezTo>
                    <a:cubicBezTo>
                      <a:pt x="28706" y="21740"/>
                      <a:pt x="28587" y="20062"/>
                      <a:pt x="28194" y="18419"/>
                    </a:cubicBezTo>
                    <a:cubicBezTo>
                      <a:pt x="28004" y="17645"/>
                      <a:pt x="27801" y="16871"/>
                      <a:pt x="27492" y="16145"/>
                    </a:cubicBezTo>
                    <a:cubicBezTo>
                      <a:pt x="27099" y="15240"/>
                      <a:pt x="26789" y="14311"/>
                      <a:pt x="26432" y="13394"/>
                    </a:cubicBezTo>
                    <a:cubicBezTo>
                      <a:pt x="25646" y="11346"/>
                      <a:pt x="25015" y="9251"/>
                      <a:pt x="24611" y="7084"/>
                    </a:cubicBezTo>
                    <a:cubicBezTo>
                      <a:pt x="24313" y="5488"/>
                      <a:pt x="24087" y="3881"/>
                      <a:pt x="23944" y="2262"/>
                    </a:cubicBezTo>
                    <a:cubicBezTo>
                      <a:pt x="23872" y="1512"/>
                      <a:pt x="23825" y="762"/>
                      <a:pt x="23777" y="12"/>
                    </a:cubicBezTo>
                    <a:cubicBezTo>
                      <a:pt x="23747" y="4"/>
                      <a:pt x="23716" y="0"/>
                      <a:pt x="23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955;p39">
              <a:extLst>
                <a:ext uri="{FF2B5EF4-FFF2-40B4-BE49-F238E27FC236}">
                  <a16:creationId xmlns:a16="http://schemas.microsoft.com/office/drawing/2014/main" id="{1B29D9BB-8C49-DEB4-7C43-3584CC154341}"/>
                </a:ext>
              </a:extLst>
            </p:cNvPr>
            <p:cNvGrpSpPr/>
            <p:nvPr/>
          </p:nvGrpSpPr>
          <p:grpSpPr>
            <a:xfrm rot="-489070" flipH="1">
              <a:off x="6861448" y="4062156"/>
              <a:ext cx="771757" cy="1264656"/>
              <a:chOff x="6221900" y="3203200"/>
              <a:chExt cx="668850" cy="1096025"/>
            </a:xfrm>
          </p:grpSpPr>
          <p:sp>
            <p:nvSpPr>
              <p:cNvPr id="57" name="Google Shape;956;p39">
                <a:extLst>
                  <a:ext uri="{FF2B5EF4-FFF2-40B4-BE49-F238E27FC236}">
                    <a16:creationId xmlns:a16="http://schemas.microsoft.com/office/drawing/2014/main" id="{091140B8-466B-A5D0-7CAC-E3DC113F250F}"/>
                  </a:ext>
                </a:extLst>
              </p:cNvPr>
              <p:cNvSpPr/>
              <p:nvPr/>
            </p:nvSpPr>
            <p:spPr>
              <a:xfrm>
                <a:off x="6246600" y="3203200"/>
                <a:ext cx="644150" cy="9860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39441" extrusionOk="0">
                    <a:moveTo>
                      <a:pt x="25766" y="1"/>
                    </a:moveTo>
                    <a:lnTo>
                      <a:pt x="25766" y="1"/>
                    </a:lnTo>
                    <a:cubicBezTo>
                      <a:pt x="25575" y="96"/>
                      <a:pt x="25480" y="143"/>
                      <a:pt x="25385" y="191"/>
                    </a:cubicBezTo>
                    <a:cubicBezTo>
                      <a:pt x="23837" y="1025"/>
                      <a:pt x="22241" y="1798"/>
                      <a:pt x="20610" y="2477"/>
                    </a:cubicBezTo>
                    <a:cubicBezTo>
                      <a:pt x="18943" y="3168"/>
                      <a:pt x="17288" y="3894"/>
                      <a:pt x="15657" y="4668"/>
                    </a:cubicBezTo>
                    <a:cubicBezTo>
                      <a:pt x="13574" y="5644"/>
                      <a:pt x="11597" y="6799"/>
                      <a:pt x="9799" y="8252"/>
                    </a:cubicBezTo>
                    <a:cubicBezTo>
                      <a:pt x="8430" y="9359"/>
                      <a:pt x="7251" y="10621"/>
                      <a:pt x="6251" y="12073"/>
                    </a:cubicBezTo>
                    <a:cubicBezTo>
                      <a:pt x="5073" y="13764"/>
                      <a:pt x="4251" y="15622"/>
                      <a:pt x="3620" y="17574"/>
                    </a:cubicBezTo>
                    <a:cubicBezTo>
                      <a:pt x="3013" y="19479"/>
                      <a:pt x="2572" y="21432"/>
                      <a:pt x="2275" y="23408"/>
                    </a:cubicBezTo>
                    <a:cubicBezTo>
                      <a:pt x="1977" y="25420"/>
                      <a:pt x="1703" y="27444"/>
                      <a:pt x="1453" y="29457"/>
                    </a:cubicBezTo>
                    <a:cubicBezTo>
                      <a:pt x="1310" y="30528"/>
                      <a:pt x="1227" y="31588"/>
                      <a:pt x="1108" y="32659"/>
                    </a:cubicBezTo>
                    <a:cubicBezTo>
                      <a:pt x="1001" y="33683"/>
                      <a:pt x="905" y="34707"/>
                      <a:pt x="763" y="35719"/>
                    </a:cubicBezTo>
                    <a:cubicBezTo>
                      <a:pt x="620" y="36743"/>
                      <a:pt x="405" y="37755"/>
                      <a:pt x="84" y="38732"/>
                    </a:cubicBezTo>
                    <a:cubicBezTo>
                      <a:pt x="36" y="38898"/>
                      <a:pt x="1" y="39065"/>
                      <a:pt x="12" y="39232"/>
                    </a:cubicBezTo>
                    <a:cubicBezTo>
                      <a:pt x="12" y="39303"/>
                      <a:pt x="120" y="39398"/>
                      <a:pt x="203" y="39434"/>
                    </a:cubicBezTo>
                    <a:cubicBezTo>
                      <a:pt x="214" y="39438"/>
                      <a:pt x="226" y="39440"/>
                      <a:pt x="240" y="39440"/>
                    </a:cubicBezTo>
                    <a:cubicBezTo>
                      <a:pt x="303" y="39440"/>
                      <a:pt x="388" y="39399"/>
                      <a:pt x="417" y="39351"/>
                    </a:cubicBezTo>
                    <a:cubicBezTo>
                      <a:pt x="501" y="39208"/>
                      <a:pt x="572" y="39053"/>
                      <a:pt x="620" y="38898"/>
                    </a:cubicBezTo>
                    <a:cubicBezTo>
                      <a:pt x="751" y="38446"/>
                      <a:pt x="858" y="38005"/>
                      <a:pt x="977" y="37553"/>
                    </a:cubicBezTo>
                    <a:cubicBezTo>
                      <a:pt x="1025" y="37386"/>
                      <a:pt x="1072" y="37243"/>
                      <a:pt x="1215" y="37124"/>
                    </a:cubicBezTo>
                    <a:cubicBezTo>
                      <a:pt x="1775" y="36648"/>
                      <a:pt x="2334" y="36172"/>
                      <a:pt x="2965" y="35791"/>
                    </a:cubicBezTo>
                    <a:cubicBezTo>
                      <a:pt x="3846" y="35255"/>
                      <a:pt x="4751" y="34755"/>
                      <a:pt x="5620" y="34195"/>
                    </a:cubicBezTo>
                    <a:cubicBezTo>
                      <a:pt x="8799" y="32183"/>
                      <a:pt x="11847" y="29969"/>
                      <a:pt x="14800" y="27635"/>
                    </a:cubicBezTo>
                    <a:cubicBezTo>
                      <a:pt x="16360" y="26397"/>
                      <a:pt x="17789" y="25039"/>
                      <a:pt x="18991" y="23444"/>
                    </a:cubicBezTo>
                    <a:cubicBezTo>
                      <a:pt x="20158" y="21896"/>
                      <a:pt x="21206" y="20277"/>
                      <a:pt x="21980" y="18491"/>
                    </a:cubicBezTo>
                    <a:cubicBezTo>
                      <a:pt x="22944" y="16241"/>
                      <a:pt x="23480" y="13895"/>
                      <a:pt x="23718" y="11478"/>
                    </a:cubicBezTo>
                    <a:cubicBezTo>
                      <a:pt x="23873" y="9930"/>
                      <a:pt x="23944" y="8371"/>
                      <a:pt x="24027" y="6823"/>
                    </a:cubicBezTo>
                    <a:cubicBezTo>
                      <a:pt x="24087" y="5811"/>
                      <a:pt x="24182" y="4811"/>
                      <a:pt x="24373" y="3822"/>
                    </a:cubicBezTo>
                    <a:cubicBezTo>
                      <a:pt x="24599" y="2572"/>
                      <a:pt x="24956" y="1370"/>
                      <a:pt x="25659" y="286"/>
                    </a:cubicBezTo>
                    <a:cubicBezTo>
                      <a:pt x="25694" y="239"/>
                      <a:pt x="25706" y="179"/>
                      <a:pt x="25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57;p39">
                <a:extLst>
                  <a:ext uri="{FF2B5EF4-FFF2-40B4-BE49-F238E27FC236}">
                    <a16:creationId xmlns:a16="http://schemas.microsoft.com/office/drawing/2014/main" id="{D24A9DE2-07D5-5025-6D0A-84952F3BAE4B}"/>
                  </a:ext>
                </a:extLst>
              </p:cNvPr>
              <p:cNvSpPr/>
              <p:nvPr/>
            </p:nvSpPr>
            <p:spPr>
              <a:xfrm>
                <a:off x="6221900" y="3230875"/>
                <a:ext cx="653975" cy="1068350"/>
              </a:xfrm>
              <a:custGeom>
                <a:avLst/>
                <a:gdLst/>
                <a:ahLst/>
                <a:cxnLst/>
                <a:rect l="l" t="t" r="r" b="b"/>
                <a:pathLst>
                  <a:path w="26159" h="42734" extrusionOk="0">
                    <a:moveTo>
                      <a:pt x="26087" y="1"/>
                    </a:moveTo>
                    <a:cubicBezTo>
                      <a:pt x="26016" y="72"/>
                      <a:pt x="25944" y="144"/>
                      <a:pt x="25885" y="227"/>
                    </a:cubicBezTo>
                    <a:cubicBezTo>
                      <a:pt x="24587" y="1823"/>
                      <a:pt x="23289" y="3430"/>
                      <a:pt x="21991" y="5025"/>
                    </a:cubicBezTo>
                    <a:cubicBezTo>
                      <a:pt x="21836" y="5204"/>
                      <a:pt x="21694" y="5382"/>
                      <a:pt x="21563" y="5573"/>
                    </a:cubicBezTo>
                    <a:cubicBezTo>
                      <a:pt x="19193" y="8823"/>
                      <a:pt x="16681" y="11955"/>
                      <a:pt x="14074" y="15027"/>
                    </a:cubicBezTo>
                    <a:cubicBezTo>
                      <a:pt x="12859" y="16455"/>
                      <a:pt x="11680" y="17908"/>
                      <a:pt x="10537" y="19384"/>
                    </a:cubicBezTo>
                    <a:cubicBezTo>
                      <a:pt x="8573" y="21908"/>
                      <a:pt x="6763" y="24552"/>
                      <a:pt x="5251" y="27373"/>
                    </a:cubicBezTo>
                    <a:cubicBezTo>
                      <a:pt x="3322" y="30969"/>
                      <a:pt x="1739" y="34696"/>
                      <a:pt x="631" y="38613"/>
                    </a:cubicBezTo>
                    <a:cubicBezTo>
                      <a:pt x="381" y="39506"/>
                      <a:pt x="155" y="40411"/>
                      <a:pt x="48" y="41327"/>
                    </a:cubicBezTo>
                    <a:cubicBezTo>
                      <a:pt x="0" y="41685"/>
                      <a:pt x="12" y="42042"/>
                      <a:pt x="36" y="42399"/>
                    </a:cubicBezTo>
                    <a:cubicBezTo>
                      <a:pt x="47" y="42604"/>
                      <a:pt x="223" y="42733"/>
                      <a:pt x="394" y="42733"/>
                    </a:cubicBezTo>
                    <a:cubicBezTo>
                      <a:pt x="402" y="42733"/>
                      <a:pt x="410" y="42733"/>
                      <a:pt x="417" y="42732"/>
                    </a:cubicBezTo>
                    <a:cubicBezTo>
                      <a:pt x="608" y="42720"/>
                      <a:pt x="750" y="42578"/>
                      <a:pt x="786" y="42363"/>
                    </a:cubicBezTo>
                    <a:cubicBezTo>
                      <a:pt x="798" y="42280"/>
                      <a:pt x="786" y="42197"/>
                      <a:pt x="786" y="42113"/>
                    </a:cubicBezTo>
                    <a:cubicBezTo>
                      <a:pt x="810" y="41816"/>
                      <a:pt x="810" y="41518"/>
                      <a:pt x="858" y="41232"/>
                    </a:cubicBezTo>
                    <a:cubicBezTo>
                      <a:pt x="1000" y="40530"/>
                      <a:pt x="1120" y="39827"/>
                      <a:pt x="1310" y="39137"/>
                    </a:cubicBezTo>
                    <a:cubicBezTo>
                      <a:pt x="2965" y="33231"/>
                      <a:pt x="5549" y="27766"/>
                      <a:pt x="9049" y="22718"/>
                    </a:cubicBezTo>
                    <a:cubicBezTo>
                      <a:pt x="10883" y="20099"/>
                      <a:pt x="12883" y="17598"/>
                      <a:pt x="14967" y="15181"/>
                    </a:cubicBezTo>
                    <a:cubicBezTo>
                      <a:pt x="18396" y="11193"/>
                      <a:pt x="21574" y="7049"/>
                      <a:pt x="24444" y="2644"/>
                    </a:cubicBezTo>
                    <a:cubicBezTo>
                      <a:pt x="25003" y="1787"/>
                      <a:pt x="25587" y="930"/>
                      <a:pt x="26158" y="84"/>
                    </a:cubicBezTo>
                    <a:cubicBezTo>
                      <a:pt x="26135" y="48"/>
                      <a:pt x="26111" y="25"/>
                      <a:pt x="2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Group Introduction Activities by Slidesgo">
  <a:themeElements>
    <a:clrScheme name="Simple Light">
      <a:dk1>
        <a:srgbClr val="000000"/>
      </a:dk1>
      <a:lt1>
        <a:srgbClr val="FFFFFF"/>
      </a:lt1>
      <a:dk2>
        <a:srgbClr val="E2E7A9"/>
      </a:dk2>
      <a:lt2>
        <a:srgbClr val="F2CBC1"/>
      </a:lt2>
      <a:accent1>
        <a:srgbClr val="FBEFCA"/>
      </a:accent1>
      <a:accent2>
        <a:srgbClr val="BCD9DD"/>
      </a:accent2>
      <a:accent3>
        <a:srgbClr val="E28FA6"/>
      </a:accent3>
      <a:accent4>
        <a:srgbClr val="EEBD3E"/>
      </a:accent4>
      <a:accent5>
        <a:srgbClr val="E99A81"/>
      </a:accent5>
      <a:accent6>
        <a:srgbClr val="79B4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On-screen Show (16:9)</PresentationFormat>
  <Paragraphs>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Amasis MT Pro Medium</vt:lpstr>
      <vt:lpstr>Chivo</vt:lpstr>
      <vt:lpstr>Poppins ExtraBold</vt:lpstr>
      <vt:lpstr>Arimo</vt:lpstr>
      <vt:lpstr>Group Introduction Activities by Slidesgo</vt:lpstr>
      <vt:lpstr>D – AKADEMIK</vt:lpstr>
      <vt:lpstr>D-AKADEMIK</vt:lpstr>
      <vt:lpstr>RELASI DATABASE</vt:lpstr>
      <vt:lpstr>RELASI</vt:lpstr>
      <vt:lpstr>APPEARANCE</vt:lpstr>
      <vt:lpstr>HOME</vt:lpstr>
      <vt:lpstr>JADWAL</vt:lpstr>
      <vt:lpstr> DOSEN</vt:lpstr>
      <vt:lpstr>MATKUL</vt:lpstr>
      <vt:lpstr>KHS</vt:lpstr>
      <vt:lpstr>MAHASISWA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– AKADEMIK</dc:title>
  <dc:creator>PUB 1120</dc:creator>
  <cp:lastModifiedBy>Anwarjuniansyah136@gmail.com</cp:lastModifiedBy>
  <cp:revision>2</cp:revision>
  <dcterms:modified xsi:type="dcterms:W3CDTF">2022-12-09T10:43:54Z</dcterms:modified>
</cp:coreProperties>
</file>