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63" r:id="rId3"/>
    <p:sldId id="259" r:id="rId4"/>
    <p:sldId id="283" r:id="rId5"/>
    <p:sldId id="262" r:id="rId6"/>
    <p:sldId id="257" r:id="rId7"/>
    <p:sldId id="260" r:id="rId8"/>
    <p:sldId id="264" r:id="rId9"/>
    <p:sldId id="265" r:id="rId10"/>
    <p:sldId id="271" r:id="rId11"/>
    <p:sldId id="258" r:id="rId12"/>
    <p:sldId id="273" r:id="rId13"/>
  </p:sldIdLst>
  <p:sldSz cx="9144000" cy="5143500" type="screen16x9"/>
  <p:notesSz cx="6858000" cy="9144000"/>
  <p:embeddedFontLst>
    <p:embeddedFont>
      <p:font typeface="Barlow" panose="00000500000000000000" charset="0"/>
      <p:regular r:id="rId15"/>
      <p:bold r:id="rId16"/>
      <p:italic r:id="rId17"/>
      <p:boldItalic r:id="rId18"/>
    </p:embeddedFont>
    <p:embeddedFont>
      <p:font typeface="Barlow Medium" panose="00000600000000000000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Georgia" panose="02040502050405020303" pitchFamily="18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b87c9a92b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fb87c9a92b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fb87c9a92b_0_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gfb87c9a92b_0_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b87c9a92b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fb87c9a92b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fb87c9a92b_0_1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fb87c9a92b_0_1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b87c9a92b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fb87c9a92b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b87c9a92b_0_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fb87c9a92b_0_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b87c9a92b_0_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fb87c9a92b_0_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7524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b87c9a92b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fb87c9a92b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87c9a92b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fb87c9a92b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b87c9a92b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fb87c9a92b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b87c9a92b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fb87c9a92b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90675" y="-430404"/>
            <a:ext cx="6391200" cy="6391200"/>
          </a:xfrm>
          <a:prstGeom prst="chord">
            <a:avLst>
              <a:gd name="adj1" fmla="val 14385217"/>
              <a:gd name="adj2" fmla="val 72083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49540" y="784173"/>
            <a:ext cx="539646" cy="134911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4350" y="1838325"/>
            <a:ext cx="3497400" cy="18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314625" y="4788300"/>
            <a:ext cx="548700" cy="1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buNone/>
              <a:defRPr/>
            </a:lvl1pPr>
            <a:lvl2pPr lvl="1" algn="l">
              <a:buNone/>
              <a:defRPr/>
            </a:lvl2pPr>
            <a:lvl3pPr lvl="2" algn="l">
              <a:buNone/>
              <a:defRPr/>
            </a:lvl3pPr>
            <a:lvl4pPr lvl="3" algn="l">
              <a:buNone/>
              <a:defRPr/>
            </a:lvl4pPr>
            <a:lvl5pPr lvl="4" algn="l">
              <a:buNone/>
              <a:defRPr/>
            </a:lvl5pPr>
            <a:lvl6pPr lvl="5" algn="l">
              <a:buNone/>
              <a:defRPr/>
            </a:lvl6pPr>
            <a:lvl7pPr lvl="6" algn="l">
              <a:buNone/>
              <a:defRPr/>
            </a:lvl7pPr>
            <a:lvl8pPr lvl="7" algn="l">
              <a:buNone/>
              <a:defRPr/>
            </a:lvl8pPr>
            <a:lvl9pPr lvl="8" algn="l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15525" y="2260775"/>
            <a:ext cx="4784400" cy="23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488950" rtl="0">
              <a:spcBef>
                <a:spcPts val="0"/>
              </a:spcBef>
              <a:spcAft>
                <a:spcPts val="0"/>
              </a:spcAft>
              <a:buSzPts val="4100"/>
              <a:buChar char="•"/>
              <a:defRPr sz="4100" b="1"/>
            </a:lvl1pPr>
            <a:lvl2pPr marL="914400" lvl="1" indent="-48895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sz="4100" b="1"/>
            </a:lvl2pPr>
            <a:lvl3pPr marL="1371600" lvl="2" indent="-488950" rtl="0">
              <a:spcBef>
                <a:spcPts val="800"/>
              </a:spcBef>
              <a:spcAft>
                <a:spcPts val="0"/>
              </a:spcAft>
              <a:buSzPts val="4100"/>
              <a:buChar char="■"/>
              <a:defRPr sz="4100" b="1"/>
            </a:lvl3pPr>
            <a:lvl4pPr marL="1828800" lvl="3" indent="-488950" rtl="0">
              <a:spcBef>
                <a:spcPts val="800"/>
              </a:spcBef>
              <a:spcAft>
                <a:spcPts val="0"/>
              </a:spcAft>
              <a:buSzPts val="4100"/>
              <a:buChar char="●"/>
              <a:defRPr sz="4100" b="1"/>
            </a:lvl4pPr>
            <a:lvl5pPr marL="2286000" lvl="4" indent="-48895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sz="4100" b="1"/>
            </a:lvl5pPr>
            <a:lvl6pPr marL="2743200" lvl="5" indent="-488950" rtl="0">
              <a:spcBef>
                <a:spcPts val="800"/>
              </a:spcBef>
              <a:spcAft>
                <a:spcPts val="0"/>
              </a:spcAft>
              <a:buSzPts val="4100"/>
              <a:buChar char="■"/>
              <a:defRPr sz="4100" b="1"/>
            </a:lvl6pPr>
            <a:lvl7pPr marL="3200400" lvl="6" indent="-488950" rtl="0">
              <a:spcBef>
                <a:spcPts val="800"/>
              </a:spcBef>
              <a:spcAft>
                <a:spcPts val="0"/>
              </a:spcAft>
              <a:buSzPts val="4100"/>
              <a:buChar char="●"/>
              <a:defRPr sz="4100" b="1"/>
            </a:lvl7pPr>
            <a:lvl8pPr marL="3657600" lvl="7" indent="-48895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sz="4100" b="1"/>
            </a:lvl8pPr>
            <a:lvl9pPr marL="4114800" lvl="8" indent="-488950" rtl="0">
              <a:spcBef>
                <a:spcPts val="800"/>
              </a:spcBef>
              <a:spcAft>
                <a:spcPts val="800"/>
              </a:spcAft>
              <a:buSzPts val="4100"/>
              <a:buChar char="■"/>
              <a:defRPr sz="4100" b="1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515532" y="604394"/>
            <a:ext cx="537342" cy="5397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549307" y="869192"/>
            <a:ext cx="1810639" cy="1810639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5817581" y="2205888"/>
            <a:ext cx="1467171" cy="734205"/>
          </a:xfrm>
          <a:custGeom>
            <a:avLst/>
            <a:gdLst/>
            <a:ahLst/>
            <a:cxnLst/>
            <a:rect l="l" t="t" r="r" b="b"/>
            <a:pathLst>
              <a:path w="2934342" h="1468410" extrusionOk="0">
                <a:moveTo>
                  <a:pt x="2934342" y="0"/>
                </a:moveTo>
                <a:cubicBezTo>
                  <a:pt x="2934342" y="811099"/>
                  <a:pt x="2277030" y="1468411"/>
                  <a:pt x="1465931" y="1468411"/>
                </a:cubicBezTo>
                <a:cubicBezTo>
                  <a:pt x="654832" y="1468411"/>
                  <a:pt x="0" y="811099"/>
                  <a:pt x="0" y="0"/>
                </a:cubicBezTo>
                <a:lnTo>
                  <a:pt x="293434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697262" y="806038"/>
            <a:ext cx="173875" cy="1364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2"/>
                </a:solidFill>
                <a:latin typeface="Georgia"/>
              </a:rPr>
              <a:t>”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3162600" cy="24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122876" y="1967475"/>
            <a:ext cx="3162600" cy="24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2108700" cy="25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2846689" y="1967475"/>
            <a:ext cx="2108700" cy="25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5176777" y="1967475"/>
            <a:ext cx="2108700" cy="25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_ONLY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16600" y="1655400"/>
            <a:ext cx="3679200" cy="141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244527" y="379439"/>
            <a:ext cx="539646" cy="134912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516600" y="3066900"/>
            <a:ext cx="3679200" cy="2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516600" y="4406300"/>
            <a:ext cx="7772100" cy="3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6768900" cy="2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•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ctrTitle"/>
          </p:nvPr>
        </p:nvSpPr>
        <p:spPr>
          <a:xfrm>
            <a:off x="510806" y="2046385"/>
            <a:ext cx="4619455" cy="160033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PANTI YATIM AL-AMANAH</a:t>
            </a:r>
            <a:endParaRPr sz="4800" dirty="0"/>
          </a:p>
        </p:txBody>
      </p:sp>
      <p:sp>
        <p:nvSpPr>
          <p:cNvPr id="60" name="Google Shape;60;p12"/>
          <p:cNvSpPr txBox="1"/>
          <p:nvPr/>
        </p:nvSpPr>
        <p:spPr>
          <a:xfrm>
            <a:off x="314628" y="4788300"/>
            <a:ext cx="3996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01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62" name="Google Shape;62;p12"/>
          <p:cNvSpPr/>
          <p:nvPr/>
        </p:nvSpPr>
        <p:spPr>
          <a:xfrm>
            <a:off x="5133805" y="3409950"/>
            <a:ext cx="1219200" cy="1219196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2"/>
          <p:cNvSpPr/>
          <p:nvPr/>
        </p:nvSpPr>
        <p:spPr>
          <a:xfrm>
            <a:off x="7441602" y="1384379"/>
            <a:ext cx="1400232" cy="700707"/>
          </a:xfrm>
          <a:custGeom>
            <a:avLst/>
            <a:gdLst/>
            <a:ahLst/>
            <a:cxnLst/>
            <a:rect l="l" t="t" r="r" b="b"/>
            <a:pathLst>
              <a:path w="2800464" h="1401415" extrusionOk="0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54D904-949F-76CE-6717-5FAB8814A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474" y="831379"/>
            <a:ext cx="4063360" cy="2983050"/>
          </a:xfrm>
          <a:prstGeom prst="rect">
            <a:avLst/>
          </a:prstGeom>
        </p:spPr>
      </p:pic>
      <p:sp>
        <p:nvSpPr>
          <p:cNvPr id="4" name="Google Shape;59;p12">
            <a:extLst>
              <a:ext uri="{FF2B5EF4-FFF2-40B4-BE49-F238E27FC236}">
                <a16:creationId xmlns:a16="http://schemas.microsoft.com/office/drawing/2014/main" id="{723942C4-457C-C1CC-A57E-295F76CD8862}"/>
              </a:ext>
            </a:extLst>
          </p:cNvPr>
          <p:cNvSpPr txBox="1">
            <a:spLocks/>
          </p:cNvSpPr>
          <p:nvPr/>
        </p:nvSpPr>
        <p:spPr>
          <a:xfrm>
            <a:off x="514350" y="1734732"/>
            <a:ext cx="2459222" cy="623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ID" sz="2400" dirty="0" err="1"/>
              <a:t>Sistem</a:t>
            </a:r>
            <a:r>
              <a:rPr lang="en-ID" sz="2400" dirty="0"/>
              <a:t> </a:t>
            </a:r>
            <a:r>
              <a:rPr lang="en-ID" sz="2400" dirty="0" err="1"/>
              <a:t>Informasi</a:t>
            </a:r>
            <a:endParaRPr lang="en-ID" sz="2400" dirty="0"/>
          </a:p>
        </p:txBody>
      </p:sp>
      <p:sp>
        <p:nvSpPr>
          <p:cNvPr id="9" name="Google Shape;59;p12">
            <a:extLst>
              <a:ext uri="{FF2B5EF4-FFF2-40B4-BE49-F238E27FC236}">
                <a16:creationId xmlns:a16="http://schemas.microsoft.com/office/drawing/2014/main" id="{B8B3954B-85DC-2726-C3CC-D6CED5DA5A11}"/>
              </a:ext>
            </a:extLst>
          </p:cNvPr>
          <p:cNvSpPr txBox="1">
            <a:spLocks/>
          </p:cNvSpPr>
          <p:nvPr/>
        </p:nvSpPr>
        <p:spPr>
          <a:xfrm>
            <a:off x="514350" y="3502775"/>
            <a:ext cx="3661743" cy="623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sz="2400" dirty="0"/>
              <a:t>UAS PROJEK GO-LANG FUNDAMENTAL</a:t>
            </a:r>
            <a:endParaRPr lang="en-ID" sz="2400" dirty="0"/>
          </a:p>
        </p:txBody>
      </p:sp>
      <p:sp>
        <p:nvSpPr>
          <p:cNvPr id="10" name="Google Shape;59;p12">
            <a:extLst>
              <a:ext uri="{FF2B5EF4-FFF2-40B4-BE49-F238E27FC236}">
                <a16:creationId xmlns:a16="http://schemas.microsoft.com/office/drawing/2014/main" id="{A37CC996-2BDD-BFBF-904C-87FFD2BB3887}"/>
              </a:ext>
            </a:extLst>
          </p:cNvPr>
          <p:cNvSpPr txBox="1">
            <a:spLocks/>
          </p:cNvSpPr>
          <p:nvPr/>
        </p:nvSpPr>
        <p:spPr>
          <a:xfrm>
            <a:off x="6624084" y="4444409"/>
            <a:ext cx="1916244" cy="34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ID" sz="1600" dirty="0"/>
              <a:t>Oleh : </a:t>
            </a:r>
            <a:r>
              <a:rPr lang="en-ID" sz="1600" dirty="0" err="1"/>
              <a:t>Krise</a:t>
            </a:r>
            <a:r>
              <a:rPr lang="en-ID" sz="1600" dirty="0"/>
              <a:t> </a:t>
            </a:r>
            <a:r>
              <a:rPr lang="en-ID" sz="1600" dirty="0" err="1"/>
              <a:t>Rohalia</a:t>
            </a:r>
            <a:endParaRPr lang="en-ID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7"/>
          <p:cNvSpPr/>
          <p:nvPr/>
        </p:nvSpPr>
        <p:spPr>
          <a:xfrm>
            <a:off x="405914" y="829340"/>
            <a:ext cx="121688" cy="1695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7"/>
          <p:cNvSpPr/>
          <p:nvPr/>
        </p:nvSpPr>
        <p:spPr>
          <a:xfrm>
            <a:off x="2846712" y="1744572"/>
            <a:ext cx="80700" cy="8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7"/>
          <p:cNvSpPr/>
          <p:nvPr/>
        </p:nvSpPr>
        <p:spPr>
          <a:xfrm>
            <a:off x="5179198" y="1744572"/>
            <a:ext cx="80700" cy="8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7"/>
          <p:cNvSpPr txBox="1">
            <a:spLocks noGrp="1"/>
          </p:cNvSpPr>
          <p:nvPr>
            <p:ph type="title"/>
          </p:nvPr>
        </p:nvSpPr>
        <p:spPr>
          <a:xfrm>
            <a:off x="325214" y="180202"/>
            <a:ext cx="4114801" cy="4819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Meng- Get ke FE with JS : </a:t>
            </a:r>
            <a:endParaRPr sz="2800" dirty="0"/>
          </a:p>
        </p:txBody>
      </p:sp>
      <p:sp>
        <p:nvSpPr>
          <p:cNvPr id="451" name="Google Shape;451;p27"/>
          <p:cNvSpPr txBox="1">
            <a:spLocks noGrp="1"/>
          </p:cNvSpPr>
          <p:nvPr>
            <p:ph type="body" idx="3"/>
          </p:nvPr>
        </p:nvSpPr>
        <p:spPr>
          <a:xfrm>
            <a:off x="5176776" y="1967475"/>
            <a:ext cx="2108700" cy="95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Add a main point</a:t>
            </a:r>
            <a:br>
              <a:rPr lang="en">
                <a:latin typeface="Barlow Medium"/>
                <a:ea typeface="Barlow Medium"/>
                <a:cs typeface="Barlow Medium"/>
                <a:sym typeface="Barlow Medium"/>
              </a:rPr>
            </a:br>
            <a:r>
              <a:rPr lang="en" sz="1300" b="1">
                <a:latin typeface="Barlow"/>
                <a:ea typeface="Barlow"/>
                <a:cs typeface="Barlow"/>
                <a:sym typeface="Barlow"/>
              </a:rPr>
              <a:t>Elaborate on what you want to discuss. </a:t>
            </a:r>
            <a:endParaRPr/>
          </a:p>
        </p:txBody>
      </p:sp>
      <p:sp>
        <p:nvSpPr>
          <p:cNvPr id="452" name="Google Shape;452;p27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53" name="Google Shape;453;p27"/>
          <p:cNvSpPr/>
          <p:nvPr/>
        </p:nvSpPr>
        <p:spPr>
          <a:xfrm flipH="1" flipV="1">
            <a:off x="325214" y="1648047"/>
            <a:ext cx="121688" cy="1695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7"/>
          <p:cNvSpPr/>
          <p:nvPr/>
        </p:nvSpPr>
        <p:spPr>
          <a:xfrm>
            <a:off x="2846712" y="3268572"/>
            <a:ext cx="80700" cy="8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7"/>
          <p:cNvSpPr/>
          <p:nvPr/>
        </p:nvSpPr>
        <p:spPr>
          <a:xfrm>
            <a:off x="5179198" y="3268572"/>
            <a:ext cx="80700" cy="8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F04B88-E01E-5F70-0708-D4956D086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53" y="662158"/>
            <a:ext cx="3344245" cy="4000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166029-CD74-8A27-B450-05B8C115DB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349" r="1590" b="17245"/>
          <a:stretch/>
        </p:blipFill>
        <p:spPr>
          <a:xfrm>
            <a:off x="4261275" y="662158"/>
            <a:ext cx="4114800" cy="27219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39D44A-28F1-C936-5470-8729B3EA0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1275" y="3652767"/>
            <a:ext cx="4114800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F07CF0-8B88-2243-857C-18DD774959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77" b="18065"/>
          <a:stretch/>
        </p:blipFill>
        <p:spPr>
          <a:xfrm>
            <a:off x="1318437" y="586744"/>
            <a:ext cx="7057638" cy="44181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AF543B-87F7-99E8-BC7F-2FFA53F7D0E2}"/>
              </a:ext>
            </a:extLst>
          </p:cNvPr>
          <p:cNvSpPr txBox="1"/>
          <p:nvPr/>
        </p:nvSpPr>
        <p:spPr>
          <a:xfrm>
            <a:off x="2902689" y="63524"/>
            <a:ext cx="25837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>
                <a:latin typeface="Georgia" panose="02040502050405020303" pitchFamily="18" charset="0"/>
              </a:rPr>
              <a:t>Relasi Tabel</a:t>
            </a:r>
            <a:endParaRPr lang="en-ID" sz="2800" b="1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9"/>
          <p:cNvGrpSpPr/>
          <p:nvPr/>
        </p:nvGrpSpPr>
        <p:grpSpPr>
          <a:xfrm>
            <a:off x="-768525" y="-48199"/>
            <a:ext cx="5225404" cy="5225404"/>
            <a:chOff x="-1537049" y="-96399"/>
            <a:chExt cx="10450808" cy="10450808"/>
          </a:xfrm>
        </p:grpSpPr>
        <p:sp>
          <p:nvSpPr>
            <p:cNvPr id="489" name="Google Shape;489;p29"/>
            <p:cNvSpPr/>
            <p:nvPr/>
          </p:nvSpPr>
          <p:spPr>
            <a:xfrm>
              <a:off x="-1537049" y="-96399"/>
              <a:ext cx="10450808" cy="10450808"/>
            </a:xfrm>
            <a:custGeom>
              <a:avLst/>
              <a:gdLst/>
              <a:ahLst/>
              <a:cxnLst/>
              <a:rect l="l" t="t" r="r" b="b"/>
              <a:pathLst>
                <a:path w="10450808" h="10450808" extrusionOk="0">
                  <a:moveTo>
                    <a:pt x="10450808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808" y="0"/>
                  </a:lnTo>
                  <a:lnTo>
                    <a:pt x="10450808" y="10450808"/>
                  </a:lnTo>
                  <a:close/>
                  <a:moveTo>
                    <a:pt x="14495" y="10436313"/>
                  </a:moveTo>
                  <a:lnTo>
                    <a:pt x="10436313" y="10436313"/>
                  </a:lnTo>
                  <a:lnTo>
                    <a:pt x="10436313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-1529802" y="9391176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-1529802" y="8442438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-1529802" y="7493603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-1529802" y="6544865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-1529802" y="5596127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-1529802" y="4647388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-1529802" y="3698650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-1529802" y="2749912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-1529802" y="1801077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-1529802" y="852339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7950525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7001787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6052952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5104214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4155476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3206737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257999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1309261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360426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-588311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1" name="Google Shape;511;p29"/>
          <p:cNvSpPr txBox="1"/>
          <p:nvPr/>
        </p:nvSpPr>
        <p:spPr>
          <a:xfrm>
            <a:off x="2022230" y="1913392"/>
            <a:ext cx="5099513" cy="115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Thank you!</a:t>
            </a:r>
            <a:endParaRPr sz="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13" name="Google Shape;513;p29"/>
          <p:cNvSpPr/>
          <p:nvPr/>
        </p:nvSpPr>
        <p:spPr>
          <a:xfrm>
            <a:off x="244527" y="379439"/>
            <a:ext cx="539646" cy="134912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29"/>
          <p:cNvSpPr/>
          <p:nvPr/>
        </p:nvSpPr>
        <p:spPr>
          <a:xfrm rot="5400000">
            <a:off x="1412630" y="3399051"/>
            <a:ext cx="1219200" cy="1219197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9"/>
          <p:cNvSpPr/>
          <p:nvPr/>
        </p:nvSpPr>
        <p:spPr>
          <a:xfrm>
            <a:off x="7446365" y="514350"/>
            <a:ext cx="1400232" cy="700708"/>
          </a:xfrm>
          <a:custGeom>
            <a:avLst/>
            <a:gdLst/>
            <a:ahLst/>
            <a:cxnLst/>
            <a:rect l="l" t="t" r="r" b="b"/>
            <a:pathLst>
              <a:path w="2800464" h="1401415" extrusionOk="0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29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9"/>
          <p:cNvGrpSpPr/>
          <p:nvPr/>
        </p:nvGrpSpPr>
        <p:grpSpPr>
          <a:xfrm>
            <a:off x="513142" y="-90359"/>
            <a:ext cx="1908216" cy="5225404"/>
            <a:chOff x="1026284" y="-180719"/>
            <a:chExt cx="3816432" cy="10450808"/>
          </a:xfrm>
        </p:grpSpPr>
        <p:sp>
          <p:nvSpPr>
            <p:cNvPr id="147" name="Google Shape;147;p19"/>
            <p:cNvSpPr/>
            <p:nvPr/>
          </p:nvSpPr>
          <p:spPr>
            <a:xfrm>
              <a:off x="1026284" y="-180719"/>
              <a:ext cx="3814476" cy="10450808"/>
            </a:xfrm>
            <a:custGeom>
              <a:avLst/>
              <a:gdLst/>
              <a:ahLst/>
              <a:cxnLst/>
              <a:rect l="l" t="t" r="r" b="b"/>
              <a:pathLst>
                <a:path w="10450619" h="10450808" extrusionOk="0">
                  <a:moveTo>
                    <a:pt x="10450619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619" y="0"/>
                  </a:lnTo>
                  <a:lnTo>
                    <a:pt x="10450619" y="10450808"/>
                  </a:lnTo>
                  <a:close/>
                  <a:moveTo>
                    <a:pt x="14495" y="10436313"/>
                  </a:moveTo>
                  <a:lnTo>
                    <a:pt x="10436125" y="10436313"/>
                  </a:lnTo>
                  <a:lnTo>
                    <a:pt x="10436125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1033531" y="9306856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1033531" y="835811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1033531" y="7409283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1033531" y="6460545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1033531" y="551180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1033531" y="456306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1033531" y="3614330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33531" y="2665592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1033531" y="171675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1033531" y="768019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482126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3872543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2923726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197500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987503" y="117859"/>
            <a:ext cx="3064937" cy="52372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Daftar Tabel</a:t>
            </a:r>
            <a:endParaRPr dirty="0"/>
          </a:p>
        </p:txBody>
      </p:sp>
      <p:sp>
        <p:nvSpPr>
          <p:cNvPr id="163" name="Google Shape;163;p19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1509365" y="4063179"/>
            <a:ext cx="1223035" cy="118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p19"/>
          <p:cNvSpPr/>
          <p:nvPr/>
        </p:nvSpPr>
        <p:spPr>
          <a:xfrm>
            <a:off x="369100" y="1294000"/>
            <a:ext cx="1280160" cy="1280156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65;p19">
            <a:extLst>
              <a:ext uri="{FF2B5EF4-FFF2-40B4-BE49-F238E27FC236}">
                <a16:creationId xmlns:a16="http://schemas.microsoft.com/office/drawing/2014/main" id="{2D6A4FDE-3137-9F42-27FD-8A3D37E3312D}"/>
              </a:ext>
            </a:extLst>
          </p:cNvPr>
          <p:cNvSpPr/>
          <p:nvPr/>
        </p:nvSpPr>
        <p:spPr>
          <a:xfrm>
            <a:off x="2845621" y="788726"/>
            <a:ext cx="3502022" cy="39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65;p19">
            <a:extLst>
              <a:ext uri="{FF2B5EF4-FFF2-40B4-BE49-F238E27FC236}">
                <a16:creationId xmlns:a16="http://schemas.microsoft.com/office/drawing/2014/main" id="{0D13FCCF-8D87-2614-4839-E1F28F00B2F8}"/>
              </a:ext>
            </a:extLst>
          </p:cNvPr>
          <p:cNvSpPr/>
          <p:nvPr/>
        </p:nvSpPr>
        <p:spPr>
          <a:xfrm>
            <a:off x="3435602" y="1328963"/>
            <a:ext cx="3679200" cy="418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65;p19">
            <a:extLst>
              <a:ext uri="{FF2B5EF4-FFF2-40B4-BE49-F238E27FC236}">
                <a16:creationId xmlns:a16="http://schemas.microsoft.com/office/drawing/2014/main" id="{56E4BBF9-8334-DD46-CF25-D662897B1463}"/>
              </a:ext>
            </a:extLst>
          </p:cNvPr>
          <p:cNvSpPr/>
          <p:nvPr/>
        </p:nvSpPr>
        <p:spPr>
          <a:xfrm>
            <a:off x="2845621" y="2007249"/>
            <a:ext cx="3679200" cy="418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1"/>
          </p:nvPr>
        </p:nvSpPr>
        <p:spPr>
          <a:xfrm>
            <a:off x="3363918" y="837403"/>
            <a:ext cx="3108749" cy="2322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DATA KEPENGURUSAN</a:t>
            </a:r>
            <a:endParaRPr dirty="0"/>
          </a:p>
        </p:txBody>
      </p:sp>
      <p:sp>
        <p:nvSpPr>
          <p:cNvPr id="5" name="Google Shape;165;p19">
            <a:extLst>
              <a:ext uri="{FF2B5EF4-FFF2-40B4-BE49-F238E27FC236}">
                <a16:creationId xmlns:a16="http://schemas.microsoft.com/office/drawing/2014/main" id="{47C6EC33-C9DD-B0B7-E5F3-A8176B5922FD}"/>
              </a:ext>
            </a:extLst>
          </p:cNvPr>
          <p:cNvSpPr/>
          <p:nvPr/>
        </p:nvSpPr>
        <p:spPr>
          <a:xfrm>
            <a:off x="3435602" y="2595154"/>
            <a:ext cx="3679200" cy="418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165;p19">
            <a:extLst>
              <a:ext uri="{FF2B5EF4-FFF2-40B4-BE49-F238E27FC236}">
                <a16:creationId xmlns:a16="http://schemas.microsoft.com/office/drawing/2014/main" id="{DAF31981-4590-8246-CBA5-C1B07E80BDB9}"/>
              </a:ext>
            </a:extLst>
          </p:cNvPr>
          <p:cNvSpPr/>
          <p:nvPr/>
        </p:nvSpPr>
        <p:spPr>
          <a:xfrm>
            <a:off x="2845621" y="3230273"/>
            <a:ext cx="3679200" cy="418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65;p19">
            <a:extLst>
              <a:ext uri="{FF2B5EF4-FFF2-40B4-BE49-F238E27FC236}">
                <a16:creationId xmlns:a16="http://schemas.microsoft.com/office/drawing/2014/main" id="{6C80B37D-E7FD-23E6-EB7F-68198E045863}"/>
              </a:ext>
            </a:extLst>
          </p:cNvPr>
          <p:cNvSpPr/>
          <p:nvPr/>
        </p:nvSpPr>
        <p:spPr>
          <a:xfrm>
            <a:off x="3416603" y="3887152"/>
            <a:ext cx="3679200" cy="418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64;p19">
            <a:extLst>
              <a:ext uri="{FF2B5EF4-FFF2-40B4-BE49-F238E27FC236}">
                <a16:creationId xmlns:a16="http://schemas.microsoft.com/office/drawing/2014/main" id="{2D98CA41-0221-87E7-46FE-4C3FF8CB364F}"/>
              </a:ext>
            </a:extLst>
          </p:cNvPr>
          <p:cNvSpPr txBox="1">
            <a:spLocks/>
          </p:cNvSpPr>
          <p:nvPr/>
        </p:nvSpPr>
        <p:spPr>
          <a:xfrm>
            <a:off x="3766642" y="1397585"/>
            <a:ext cx="3441086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indent="0">
              <a:spcAft>
                <a:spcPts val="800"/>
              </a:spcAft>
            </a:pPr>
            <a:r>
              <a:rPr lang="en-ID" dirty="0"/>
              <a:t>DATA ANAK</a:t>
            </a:r>
          </a:p>
        </p:txBody>
      </p:sp>
      <p:sp>
        <p:nvSpPr>
          <p:cNvPr id="9" name="Google Shape;164;p19">
            <a:extLst>
              <a:ext uri="{FF2B5EF4-FFF2-40B4-BE49-F238E27FC236}">
                <a16:creationId xmlns:a16="http://schemas.microsoft.com/office/drawing/2014/main" id="{A77BB85B-1F0A-D650-7FFC-02C8ED4FAD83}"/>
              </a:ext>
            </a:extLst>
          </p:cNvPr>
          <p:cNvSpPr txBox="1">
            <a:spLocks/>
          </p:cNvSpPr>
          <p:nvPr/>
        </p:nvSpPr>
        <p:spPr>
          <a:xfrm>
            <a:off x="3361190" y="2101958"/>
            <a:ext cx="3314673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indent="0">
              <a:spcAft>
                <a:spcPts val="800"/>
              </a:spcAft>
            </a:pPr>
            <a:r>
              <a:rPr lang="en-ID" dirty="0"/>
              <a:t>DATA DONATUR</a:t>
            </a:r>
          </a:p>
        </p:txBody>
      </p:sp>
      <p:sp>
        <p:nvSpPr>
          <p:cNvPr id="10" name="Google Shape;164;p19">
            <a:extLst>
              <a:ext uri="{FF2B5EF4-FFF2-40B4-BE49-F238E27FC236}">
                <a16:creationId xmlns:a16="http://schemas.microsoft.com/office/drawing/2014/main" id="{C34C7756-6B1D-8294-D7E8-B8EE33C0C72E}"/>
              </a:ext>
            </a:extLst>
          </p:cNvPr>
          <p:cNvSpPr txBox="1">
            <a:spLocks/>
          </p:cNvSpPr>
          <p:nvPr/>
        </p:nvSpPr>
        <p:spPr>
          <a:xfrm>
            <a:off x="3766642" y="2646144"/>
            <a:ext cx="3263132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indent="0">
              <a:spcAft>
                <a:spcPts val="800"/>
              </a:spcAft>
            </a:pPr>
            <a:r>
              <a:rPr lang="en-ID" dirty="0"/>
              <a:t>DATA ADOPSI</a:t>
            </a:r>
          </a:p>
        </p:txBody>
      </p:sp>
      <p:sp>
        <p:nvSpPr>
          <p:cNvPr id="11" name="Google Shape;164;p19">
            <a:extLst>
              <a:ext uri="{FF2B5EF4-FFF2-40B4-BE49-F238E27FC236}">
                <a16:creationId xmlns:a16="http://schemas.microsoft.com/office/drawing/2014/main" id="{F30AF4F1-6035-B297-5A73-0144A947A644}"/>
              </a:ext>
            </a:extLst>
          </p:cNvPr>
          <p:cNvSpPr txBox="1">
            <a:spLocks/>
          </p:cNvSpPr>
          <p:nvPr/>
        </p:nvSpPr>
        <p:spPr>
          <a:xfrm>
            <a:off x="3361190" y="3305645"/>
            <a:ext cx="3189881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indent="0">
              <a:spcAft>
                <a:spcPts val="800"/>
              </a:spcAft>
            </a:pPr>
            <a:r>
              <a:rPr lang="en-ID" dirty="0"/>
              <a:t>DATA SUMBANGAN</a:t>
            </a:r>
          </a:p>
        </p:txBody>
      </p:sp>
      <p:sp>
        <p:nvSpPr>
          <p:cNvPr id="12" name="Google Shape;164;p19">
            <a:extLst>
              <a:ext uri="{FF2B5EF4-FFF2-40B4-BE49-F238E27FC236}">
                <a16:creationId xmlns:a16="http://schemas.microsoft.com/office/drawing/2014/main" id="{D3B6A854-6EEB-F88B-E57A-33BE58A0E987}"/>
              </a:ext>
            </a:extLst>
          </p:cNvPr>
          <p:cNvSpPr txBox="1">
            <a:spLocks/>
          </p:cNvSpPr>
          <p:nvPr/>
        </p:nvSpPr>
        <p:spPr>
          <a:xfrm>
            <a:off x="3766642" y="3918916"/>
            <a:ext cx="3170206" cy="26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indent="0">
              <a:spcAft>
                <a:spcPts val="800"/>
              </a:spcAft>
            </a:pPr>
            <a:r>
              <a:rPr lang="en-ID" dirty="0"/>
              <a:t>DATA SEKOLAH</a:t>
            </a:r>
          </a:p>
        </p:txBody>
      </p:sp>
      <p:sp>
        <p:nvSpPr>
          <p:cNvPr id="13" name="Google Shape;165;p19">
            <a:extLst>
              <a:ext uri="{FF2B5EF4-FFF2-40B4-BE49-F238E27FC236}">
                <a16:creationId xmlns:a16="http://schemas.microsoft.com/office/drawing/2014/main" id="{0F107C57-FB97-27A1-D37F-A7410CE66D9D}"/>
              </a:ext>
            </a:extLst>
          </p:cNvPr>
          <p:cNvSpPr/>
          <p:nvPr/>
        </p:nvSpPr>
        <p:spPr>
          <a:xfrm>
            <a:off x="2845621" y="4508287"/>
            <a:ext cx="3679200" cy="418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64;p19">
            <a:extLst>
              <a:ext uri="{FF2B5EF4-FFF2-40B4-BE49-F238E27FC236}">
                <a16:creationId xmlns:a16="http://schemas.microsoft.com/office/drawing/2014/main" id="{E87E3A74-E555-B820-BC52-CFCE7CE41CAB}"/>
              </a:ext>
            </a:extLst>
          </p:cNvPr>
          <p:cNvSpPr txBox="1">
            <a:spLocks/>
          </p:cNvSpPr>
          <p:nvPr/>
        </p:nvSpPr>
        <p:spPr>
          <a:xfrm>
            <a:off x="3380865" y="4580606"/>
            <a:ext cx="3170206" cy="26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indent="0">
              <a:spcAft>
                <a:spcPts val="800"/>
              </a:spcAft>
            </a:pPr>
            <a:r>
              <a:rPr lang="en-ID" dirty="0"/>
              <a:t>DATA RIWAYAT KESEHATAN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5"/>
          <p:cNvGrpSpPr/>
          <p:nvPr/>
        </p:nvGrpSpPr>
        <p:grpSpPr>
          <a:xfrm>
            <a:off x="-945594" y="-6040"/>
            <a:ext cx="5225404" cy="5225404"/>
            <a:chOff x="-1891188" y="-12079"/>
            <a:chExt cx="10450808" cy="10450808"/>
          </a:xfrm>
        </p:grpSpPr>
        <p:sp>
          <p:nvSpPr>
            <p:cNvPr id="87" name="Google Shape;87;p15"/>
            <p:cNvSpPr/>
            <p:nvPr/>
          </p:nvSpPr>
          <p:spPr>
            <a:xfrm>
              <a:off x="-1891188" y="-12079"/>
              <a:ext cx="10450808" cy="10450808"/>
            </a:xfrm>
            <a:custGeom>
              <a:avLst/>
              <a:gdLst/>
              <a:ahLst/>
              <a:cxnLst/>
              <a:rect l="l" t="t" r="r" b="b"/>
              <a:pathLst>
                <a:path w="10450808" h="10450808" extrusionOk="0">
                  <a:moveTo>
                    <a:pt x="10450808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808" y="0"/>
                  </a:lnTo>
                  <a:lnTo>
                    <a:pt x="10450808" y="10450808"/>
                  </a:lnTo>
                  <a:close/>
                  <a:moveTo>
                    <a:pt x="14495" y="10436313"/>
                  </a:moveTo>
                  <a:lnTo>
                    <a:pt x="10436313" y="10436313"/>
                  </a:lnTo>
                  <a:lnTo>
                    <a:pt x="10436313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-1883941" y="9475496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-1883941" y="8526758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-1883941" y="7577923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-1883941" y="6629185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-1883941" y="5680447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-1883941" y="4731708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-1883941" y="3782970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-1883941" y="2834232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-1883941" y="1885397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-1883941" y="936659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596386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6647648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5698813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750075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801337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852598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903860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955122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6287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-942450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15"/>
          <p:cNvSpPr/>
          <p:nvPr/>
        </p:nvSpPr>
        <p:spPr>
          <a:xfrm>
            <a:off x="8420029" y="245708"/>
            <a:ext cx="1447657" cy="1447657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AA00A8-89D3-EDE6-67F7-D37CBFA43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7" y="891627"/>
            <a:ext cx="3842126" cy="17765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1FC920-E323-D5A8-471E-A54AA2FC7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960" y="2846316"/>
            <a:ext cx="3340972" cy="2148906"/>
          </a:xfrm>
          <a:prstGeom prst="rect">
            <a:avLst/>
          </a:prstGeom>
        </p:spPr>
      </p:pic>
      <p:sp>
        <p:nvSpPr>
          <p:cNvPr id="10" name="Google Shape;131;p17">
            <a:extLst>
              <a:ext uri="{FF2B5EF4-FFF2-40B4-BE49-F238E27FC236}">
                <a16:creationId xmlns:a16="http://schemas.microsoft.com/office/drawing/2014/main" id="{52794A1A-98A3-8774-06BC-2B193078119A}"/>
              </a:ext>
            </a:extLst>
          </p:cNvPr>
          <p:cNvSpPr txBox="1">
            <a:spLocks/>
          </p:cNvSpPr>
          <p:nvPr/>
        </p:nvSpPr>
        <p:spPr>
          <a:xfrm>
            <a:off x="2781380" y="84064"/>
            <a:ext cx="5524943" cy="628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dirty="0"/>
              <a:t>T</a:t>
            </a:r>
            <a:r>
              <a:rPr lang="en-ID" dirty="0" err="1"/>
              <a:t>ampilan</a:t>
            </a:r>
            <a:r>
              <a:rPr lang="en-ID" dirty="0"/>
              <a:t> Frond-End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029AFA-A766-E8EB-F588-84632D5EA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267" y="879117"/>
            <a:ext cx="3340973" cy="18554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5"/>
          <p:cNvGrpSpPr/>
          <p:nvPr/>
        </p:nvGrpSpPr>
        <p:grpSpPr>
          <a:xfrm>
            <a:off x="-945594" y="-6040"/>
            <a:ext cx="5225404" cy="5225404"/>
            <a:chOff x="-1891188" y="-12079"/>
            <a:chExt cx="10450808" cy="10450808"/>
          </a:xfrm>
        </p:grpSpPr>
        <p:sp>
          <p:nvSpPr>
            <p:cNvPr id="87" name="Google Shape;87;p15"/>
            <p:cNvSpPr/>
            <p:nvPr/>
          </p:nvSpPr>
          <p:spPr>
            <a:xfrm>
              <a:off x="-1891188" y="-12079"/>
              <a:ext cx="10450808" cy="10450808"/>
            </a:xfrm>
            <a:custGeom>
              <a:avLst/>
              <a:gdLst/>
              <a:ahLst/>
              <a:cxnLst/>
              <a:rect l="l" t="t" r="r" b="b"/>
              <a:pathLst>
                <a:path w="10450808" h="10450808" extrusionOk="0">
                  <a:moveTo>
                    <a:pt x="10450808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808" y="0"/>
                  </a:lnTo>
                  <a:lnTo>
                    <a:pt x="10450808" y="10450808"/>
                  </a:lnTo>
                  <a:close/>
                  <a:moveTo>
                    <a:pt x="14495" y="10436313"/>
                  </a:moveTo>
                  <a:lnTo>
                    <a:pt x="10436313" y="10436313"/>
                  </a:lnTo>
                  <a:lnTo>
                    <a:pt x="10436313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-1883941" y="9475496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-1883941" y="8526758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-1883941" y="7577923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-1883941" y="6629185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-1883941" y="5680447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-1883941" y="4731708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-1883941" y="3782970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-1883941" y="2834232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-1883941" y="1885397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-1883941" y="936659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596386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6647648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5698813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750075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801337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852598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903860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955122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6287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-942450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15"/>
          <p:cNvSpPr/>
          <p:nvPr/>
        </p:nvSpPr>
        <p:spPr>
          <a:xfrm>
            <a:off x="8420029" y="245708"/>
            <a:ext cx="1447657" cy="1447657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6400E-C61D-AFEC-364D-E36E763A6B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73" r="7088"/>
          <a:stretch/>
        </p:blipFill>
        <p:spPr>
          <a:xfrm>
            <a:off x="232978" y="740577"/>
            <a:ext cx="4139959" cy="25404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995D58-0B6D-8D27-95C6-3FDD804F2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769" y="740965"/>
            <a:ext cx="3512375" cy="25404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7C174F-1E9A-5D94-F28C-D30998C4EA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t="6603" r="1638" b="34693"/>
          <a:stretch/>
        </p:blipFill>
        <p:spPr>
          <a:xfrm>
            <a:off x="2412433" y="3314592"/>
            <a:ext cx="3915509" cy="1666796"/>
          </a:xfrm>
          <a:prstGeom prst="rect">
            <a:avLst/>
          </a:prstGeom>
        </p:spPr>
      </p:pic>
      <p:sp>
        <p:nvSpPr>
          <p:cNvPr id="9" name="Google Shape;68;p13">
            <a:extLst>
              <a:ext uri="{FF2B5EF4-FFF2-40B4-BE49-F238E27FC236}">
                <a16:creationId xmlns:a16="http://schemas.microsoft.com/office/drawing/2014/main" id="{8AC45A43-2710-ADA9-95C1-89EC10E066F0}"/>
              </a:ext>
            </a:extLst>
          </p:cNvPr>
          <p:cNvSpPr txBox="1">
            <a:spLocks/>
          </p:cNvSpPr>
          <p:nvPr/>
        </p:nvSpPr>
        <p:spPr>
          <a:xfrm>
            <a:off x="2472027" y="151848"/>
            <a:ext cx="4305999" cy="39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sz="2400" dirty="0"/>
              <a:t>Bagian Main: </a:t>
            </a:r>
            <a:r>
              <a:rPr lang="en-US" sz="2400" dirty="0" err="1"/>
              <a:t>Aksi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525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6129125" y="0"/>
            <a:ext cx="3015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899177" y="236947"/>
            <a:ext cx="1344098" cy="56049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: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045387-E3FF-2D89-F973-D494D72F9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48" y="902233"/>
            <a:ext cx="3891655" cy="2351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70D7F3-5441-173E-9E9F-88E8BF667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766" y="1584251"/>
            <a:ext cx="4504461" cy="3414478"/>
          </a:xfrm>
          <a:prstGeom prst="rect">
            <a:avLst/>
          </a:prstGeom>
        </p:spPr>
      </p:pic>
      <p:sp>
        <p:nvSpPr>
          <p:cNvPr id="7" name="Google Shape;140;p18">
            <a:extLst>
              <a:ext uri="{FF2B5EF4-FFF2-40B4-BE49-F238E27FC236}">
                <a16:creationId xmlns:a16="http://schemas.microsoft.com/office/drawing/2014/main" id="{F7DFFBF9-6D43-14EC-0E7B-0C935D6D0570}"/>
              </a:ext>
            </a:extLst>
          </p:cNvPr>
          <p:cNvSpPr txBox="1">
            <a:spLocks/>
          </p:cNvSpPr>
          <p:nvPr/>
        </p:nvSpPr>
        <p:spPr>
          <a:xfrm>
            <a:off x="4582632" y="902233"/>
            <a:ext cx="3492125" cy="560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ID" sz="2800" dirty="0"/>
              <a:t>GET with Limit 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516600" y="514349"/>
            <a:ext cx="3810851" cy="9871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Post and Trigger</a:t>
            </a:r>
            <a:br>
              <a:rPr lang="en" sz="3200" dirty="0"/>
            </a:br>
            <a:r>
              <a:rPr lang="en" sz="3200" dirty="0"/>
              <a:t> </a:t>
            </a:r>
            <a:r>
              <a:rPr lang="en" sz="2400" dirty="0"/>
              <a:t>(Update After Post)</a:t>
            </a:r>
            <a:endParaRPr sz="2400"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516600" y="2550775"/>
            <a:ext cx="2108700" cy="212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900"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2"/>
          </p:nvPr>
        </p:nvSpPr>
        <p:spPr>
          <a:xfrm>
            <a:off x="2846688" y="2550775"/>
            <a:ext cx="2108700" cy="212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3"/>
          </p:nvPr>
        </p:nvSpPr>
        <p:spPr>
          <a:xfrm>
            <a:off x="5176775" y="2550775"/>
            <a:ext cx="2108700" cy="212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2"/>
          </p:nvPr>
        </p:nvSpPr>
        <p:spPr>
          <a:xfrm>
            <a:off x="516600" y="1742900"/>
            <a:ext cx="6768900" cy="46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7154881" y="733894"/>
            <a:ext cx="1137488" cy="1137486"/>
          </a:xfrm>
          <a:custGeom>
            <a:avLst/>
            <a:gdLst/>
            <a:ahLst/>
            <a:cxnLst/>
            <a:rect l="l" t="t" r="r" b="b"/>
            <a:pathLst>
              <a:path w="2274977" h="2274971" extrusionOk="0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6477000" y="1123749"/>
            <a:ext cx="1106170" cy="276543"/>
          </a:xfrm>
          <a:custGeom>
            <a:avLst/>
            <a:gdLst/>
            <a:ahLst/>
            <a:cxnLst/>
            <a:rect l="l" t="t" r="r" b="b"/>
            <a:pathLst>
              <a:path w="2212339" h="553085" extrusionOk="0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C04732-5B98-C7AF-E669-8FEB206A8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04" y="1668925"/>
            <a:ext cx="8019331" cy="3171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>
            <a:off x="217578" y="243007"/>
            <a:ext cx="674700" cy="67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217578" y="200560"/>
            <a:ext cx="2609372" cy="48988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Update By : </a:t>
            </a:r>
            <a:endParaRPr sz="3200" dirty="0"/>
          </a:p>
        </p:txBody>
      </p:sp>
      <p:sp>
        <p:nvSpPr>
          <p:cNvPr id="122" name="Google Shape;122;p16"/>
          <p:cNvSpPr txBox="1"/>
          <p:nvPr/>
        </p:nvSpPr>
        <p:spPr>
          <a:xfrm>
            <a:off x="1536880" y="1922106"/>
            <a:ext cx="392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Write an agenda here.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1536880" y="2978697"/>
            <a:ext cx="392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Write an agenda here.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1536880" y="4083603"/>
            <a:ext cx="3921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Write an agenda here.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514350" y="3859456"/>
            <a:ext cx="755856" cy="755856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B0E828-B36A-A59D-34C7-46793072B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73" y="654453"/>
            <a:ext cx="7149967" cy="43128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262685" y="352387"/>
            <a:ext cx="4394376" cy="37415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Delete with SET NULL in ForeignKey :</a:t>
            </a:r>
            <a:endParaRPr sz="2000" dirty="0"/>
          </a:p>
        </p:txBody>
      </p:sp>
      <p:sp>
        <p:nvSpPr>
          <p:cNvPr id="172" name="Google Shape;172;p20"/>
          <p:cNvSpPr/>
          <p:nvPr/>
        </p:nvSpPr>
        <p:spPr>
          <a:xfrm>
            <a:off x="4645711" y="1974127"/>
            <a:ext cx="806012" cy="809625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516154" y="2102388"/>
            <a:ext cx="806012" cy="809625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 txBox="1"/>
          <p:nvPr/>
        </p:nvSpPr>
        <p:spPr>
          <a:xfrm>
            <a:off x="727394" y="2378940"/>
            <a:ext cx="382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150" y="4493350"/>
            <a:ext cx="9144000" cy="650100"/>
          </a:xfrm>
          <a:prstGeom prst="rect">
            <a:avLst/>
          </a:prstGeom>
          <a:solidFill>
            <a:srgbClr val="EFBC4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58B428-BA36-55A6-DD91-42C094FA4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873" y="2901792"/>
            <a:ext cx="6389545" cy="1576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B0E802-1F05-037B-878F-F5A6E88B8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684" y="736588"/>
            <a:ext cx="4235607" cy="21150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 rotWithShape="1">
          <a:blip r:embed="rId3">
            <a:alphaModFix/>
          </a:blip>
          <a:srcRect t="81482"/>
          <a:stretch/>
        </p:blipFill>
        <p:spPr>
          <a:xfrm rot="-5400000" flipH="1">
            <a:off x="7047697" y="1441265"/>
            <a:ext cx="3537567" cy="655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21"/>
          <p:cNvGrpSpPr/>
          <p:nvPr/>
        </p:nvGrpSpPr>
        <p:grpSpPr>
          <a:xfrm>
            <a:off x="5522923" y="2282193"/>
            <a:ext cx="303698" cy="471466"/>
            <a:chOff x="11045846" y="4564385"/>
            <a:chExt cx="607396" cy="942932"/>
          </a:xfrm>
        </p:grpSpPr>
        <p:sp>
          <p:nvSpPr>
            <p:cNvPr id="186" name="Google Shape;186;p21"/>
            <p:cNvSpPr/>
            <p:nvPr/>
          </p:nvSpPr>
          <p:spPr>
            <a:xfrm>
              <a:off x="11093544" y="5417279"/>
              <a:ext cx="511998" cy="90038"/>
            </a:xfrm>
            <a:custGeom>
              <a:avLst/>
              <a:gdLst/>
              <a:ahLst/>
              <a:cxnLst/>
              <a:rect l="l" t="t" r="r" b="b"/>
              <a:pathLst>
                <a:path w="511998" h="90038" extrusionOk="0">
                  <a:moveTo>
                    <a:pt x="511999" y="45019"/>
                  </a:moveTo>
                  <a:cubicBezTo>
                    <a:pt x="511999" y="69883"/>
                    <a:pt x="397384" y="90039"/>
                    <a:pt x="255999" y="90039"/>
                  </a:cubicBezTo>
                  <a:cubicBezTo>
                    <a:pt x="114615" y="90039"/>
                    <a:pt x="0" y="69883"/>
                    <a:pt x="0" y="45019"/>
                  </a:cubicBezTo>
                  <a:cubicBezTo>
                    <a:pt x="0" y="20156"/>
                    <a:pt x="114615" y="0"/>
                    <a:pt x="255999" y="0"/>
                  </a:cubicBezTo>
                  <a:cubicBezTo>
                    <a:pt x="397384" y="0"/>
                    <a:pt x="511999" y="20156"/>
                    <a:pt x="511999" y="450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11045846" y="4884385"/>
              <a:ext cx="607396" cy="432307"/>
            </a:xfrm>
            <a:custGeom>
              <a:avLst/>
              <a:gdLst/>
              <a:ahLst/>
              <a:cxnLst/>
              <a:rect l="l" t="t" r="r" b="b"/>
              <a:pathLst>
                <a:path w="607396" h="432307" extrusionOk="0">
                  <a:moveTo>
                    <a:pt x="303698" y="432307"/>
                  </a:moveTo>
                  <a:cubicBezTo>
                    <a:pt x="136237" y="432307"/>
                    <a:pt x="0" y="295993"/>
                    <a:pt x="0" y="128437"/>
                  </a:cubicBezTo>
                  <a:lnTo>
                    <a:pt x="0" y="12573"/>
                  </a:lnTo>
                  <a:cubicBezTo>
                    <a:pt x="0" y="5630"/>
                    <a:pt x="5626" y="0"/>
                    <a:pt x="12566" y="0"/>
                  </a:cubicBezTo>
                  <a:cubicBezTo>
                    <a:pt x="19505" y="0"/>
                    <a:pt x="25132" y="5630"/>
                    <a:pt x="25132" y="12573"/>
                  </a:cubicBezTo>
                  <a:lnTo>
                    <a:pt x="25132" y="128437"/>
                  </a:lnTo>
                  <a:cubicBezTo>
                    <a:pt x="25132" y="282125"/>
                    <a:pt x="150097" y="407161"/>
                    <a:pt x="303698" y="407161"/>
                  </a:cubicBezTo>
                  <a:cubicBezTo>
                    <a:pt x="457299" y="407161"/>
                    <a:pt x="582265" y="282125"/>
                    <a:pt x="582265" y="128437"/>
                  </a:cubicBezTo>
                  <a:lnTo>
                    <a:pt x="582265" y="12573"/>
                  </a:lnTo>
                  <a:cubicBezTo>
                    <a:pt x="582265" y="5630"/>
                    <a:pt x="587891" y="0"/>
                    <a:pt x="594831" y="0"/>
                  </a:cubicBezTo>
                  <a:cubicBezTo>
                    <a:pt x="601770" y="0"/>
                    <a:pt x="607397" y="5630"/>
                    <a:pt x="607397" y="12573"/>
                  </a:cubicBezTo>
                  <a:lnTo>
                    <a:pt x="607397" y="128437"/>
                  </a:lnTo>
                  <a:cubicBezTo>
                    <a:pt x="607397" y="295993"/>
                    <a:pt x="471160" y="432307"/>
                    <a:pt x="303698" y="4323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11156780" y="4564385"/>
              <a:ext cx="385528" cy="332575"/>
            </a:xfrm>
            <a:custGeom>
              <a:avLst/>
              <a:gdLst/>
              <a:ahLst/>
              <a:cxnLst/>
              <a:rect l="l" t="t" r="r" b="b"/>
              <a:pathLst>
                <a:path w="385528" h="332575" extrusionOk="0">
                  <a:moveTo>
                    <a:pt x="385528" y="332576"/>
                  </a:moveTo>
                  <a:lnTo>
                    <a:pt x="0" y="332576"/>
                  </a:lnTo>
                  <a:lnTo>
                    <a:pt x="0" y="192873"/>
                  </a:lnTo>
                  <a:cubicBezTo>
                    <a:pt x="0" y="86352"/>
                    <a:pt x="86303" y="0"/>
                    <a:pt x="192764" y="0"/>
                  </a:cubicBezTo>
                  <a:lnTo>
                    <a:pt x="192764" y="0"/>
                  </a:lnTo>
                  <a:cubicBezTo>
                    <a:pt x="299225" y="0"/>
                    <a:pt x="385528" y="86352"/>
                    <a:pt x="385528" y="192873"/>
                  </a:cubicBezTo>
                  <a:lnTo>
                    <a:pt x="385528" y="3325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11336978" y="5291547"/>
              <a:ext cx="25131" cy="183321"/>
            </a:xfrm>
            <a:custGeom>
              <a:avLst/>
              <a:gdLst/>
              <a:ahLst/>
              <a:cxnLst/>
              <a:rect l="l" t="t" r="r" b="b"/>
              <a:pathLst>
                <a:path w="25131" h="183321" extrusionOk="0">
                  <a:moveTo>
                    <a:pt x="12566" y="183321"/>
                  </a:moveTo>
                  <a:cubicBezTo>
                    <a:pt x="5626" y="183321"/>
                    <a:pt x="0" y="177692"/>
                    <a:pt x="0" y="170748"/>
                  </a:cubicBezTo>
                  <a:lnTo>
                    <a:pt x="0" y="12573"/>
                  </a:lnTo>
                  <a:cubicBezTo>
                    <a:pt x="0" y="5630"/>
                    <a:pt x="5626" y="0"/>
                    <a:pt x="12566" y="0"/>
                  </a:cubicBezTo>
                  <a:cubicBezTo>
                    <a:pt x="19505" y="0"/>
                    <a:pt x="25132" y="5630"/>
                    <a:pt x="25132" y="12573"/>
                  </a:cubicBezTo>
                  <a:lnTo>
                    <a:pt x="25132" y="170748"/>
                  </a:lnTo>
                  <a:cubicBezTo>
                    <a:pt x="25132" y="177692"/>
                    <a:pt x="19505" y="183321"/>
                    <a:pt x="12566" y="1833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1144213" y="4564787"/>
              <a:ext cx="410661" cy="664342"/>
            </a:xfrm>
            <a:custGeom>
              <a:avLst/>
              <a:gdLst/>
              <a:ahLst/>
              <a:cxnLst/>
              <a:rect l="l" t="t" r="r" b="b"/>
              <a:pathLst>
                <a:path w="410661" h="664342" extrusionOk="0">
                  <a:moveTo>
                    <a:pt x="205331" y="664343"/>
                  </a:moveTo>
                  <a:cubicBezTo>
                    <a:pt x="92109" y="664343"/>
                    <a:pt x="0" y="572182"/>
                    <a:pt x="0" y="458896"/>
                  </a:cubicBezTo>
                  <a:lnTo>
                    <a:pt x="0" y="205447"/>
                  </a:lnTo>
                  <a:cubicBezTo>
                    <a:pt x="0" y="92161"/>
                    <a:pt x="92109" y="0"/>
                    <a:pt x="205331" y="0"/>
                  </a:cubicBezTo>
                  <a:cubicBezTo>
                    <a:pt x="318553" y="0"/>
                    <a:pt x="410662" y="92161"/>
                    <a:pt x="410662" y="205447"/>
                  </a:cubicBezTo>
                  <a:lnTo>
                    <a:pt x="410662" y="458896"/>
                  </a:lnTo>
                  <a:cubicBezTo>
                    <a:pt x="410662" y="572182"/>
                    <a:pt x="318553" y="664343"/>
                    <a:pt x="205331" y="664343"/>
                  </a:cubicBezTo>
                  <a:close/>
                  <a:moveTo>
                    <a:pt x="205331" y="25146"/>
                  </a:moveTo>
                  <a:cubicBezTo>
                    <a:pt x="105970" y="25146"/>
                    <a:pt x="25132" y="106029"/>
                    <a:pt x="25132" y="205447"/>
                  </a:cubicBezTo>
                  <a:lnTo>
                    <a:pt x="25132" y="458896"/>
                  </a:lnTo>
                  <a:cubicBezTo>
                    <a:pt x="25132" y="558313"/>
                    <a:pt x="105970" y="639197"/>
                    <a:pt x="205331" y="639197"/>
                  </a:cubicBezTo>
                  <a:cubicBezTo>
                    <a:pt x="304692" y="639197"/>
                    <a:pt x="385530" y="558313"/>
                    <a:pt x="385530" y="458896"/>
                  </a:cubicBezTo>
                  <a:lnTo>
                    <a:pt x="385530" y="205447"/>
                  </a:lnTo>
                  <a:cubicBezTo>
                    <a:pt x="385530" y="106029"/>
                    <a:pt x="304692" y="25146"/>
                    <a:pt x="205331" y="25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p21"/>
          <p:cNvGrpSpPr/>
          <p:nvPr/>
        </p:nvGrpSpPr>
        <p:grpSpPr>
          <a:xfrm>
            <a:off x="3018637" y="2282193"/>
            <a:ext cx="344194" cy="471466"/>
            <a:chOff x="6037273" y="4564385"/>
            <a:chExt cx="688388" cy="942932"/>
          </a:xfrm>
        </p:grpSpPr>
        <p:sp>
          <p:nvSpPr>
            <p:cNvPr id="192" name="Google Shape;192;p21"/>
            <p:cNvSpPr/>
            <p:nvPr/>
          </p:nvSpPr>
          <p:spPr>
            <a:xfrm>
              <a:off x="6037273" y="4564385"/>
              <a:ext cx="571373" cy="570663"/>
            </a:xfrm>
            <a:custGeom>
              <a:avLst/>
              <a:gdLst/>
              <a:ahLst/>
              <a:cxnLst/>
              <a:rect l="l" t="t" r="r" b="b"/>
              <a:pathLst>
                <a:path w="571373" h="570663" extrusionOk="0">
                  <a:moveTo>
                    <a:pt x="571374" y="285332"/>
                  </a:moveTo>
                  <a:cubicBezTo>
                    <a:pt x="571374" y="442916"/>
                    <a:pt x="443467" y="570663"/>
                    <a:pt x="285687" y="570663"/>
                  </a:cubicBezTo>
                  <a:cubicBezTo>
                    <a:pt x="127906" y="570663"/>
                    <a:pt x="0" y="442916"/>
                    <a:pt x="0" y="285332"/>
                  </a:cubicBezTo>
                  <a:cubicBezTo>
                    <a:pt x="0" y="127747"/>
                    <a:pt x="127906" y="0"/>
                    <a:pt x="285687" y="0"/>
                  </a:cubicBezTo>
                  <a:cubicBezTo>
                    <a:pt x="443467" y="0"/>
                    <a:pt x="571374" y="127747"/>
                    <a:pt x="571374" y="285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6047811" y="4572337"/>
              <a:ext cx="677850" cy="878298"/>
            </a:xfrm>
            <a:custGeom>
              <a:avLst/>
              <a:gdLst/>
              <a:ahLst/>
              <a:cxnLst/>
              <a:rect l="l" t="t" r="r" b="b"/>
              <a:pathLst>
                <a:path w="677850" h="878298" extrusionOk="0">
                  <a:moveTo>
                    <a:pt x="499615" y="878298"/>
                  </a:moveTo>
                  <a:lnTo>
                    <a:pt x="178217" y="878298"/>
                  </a:lnTo>
                  <a:cubicBezTo>
                    <a:pt x="172759" y="878298"/>
                    <a:pt x="168333" y="873878"/>
                    <a:pt x="168333" y="868426"/>
                  </a:cubicBezTo>
                  <a:lnTo>
                    <a:pt x="168333" y="685149"/>
                  </a:lnTo>
                  <a:cubicBezTo>
                    <a:pt x="168333" y="653557"/>
                    <a:pt x="153710" y="623830"/>
                    <a:pt x="128212" y="603594"/>
                  </a:cubicBezTo>
                  <a:cubicBezTo>
                    <a:pt x="36744" y="531001"/>
                    <a:pt x="-10457" y="418061"/>
                    <a:pt x="1956" y="301477"/>
                  </a:cubicBezTo>
                  <a:cubicBezTo>
                    <a:pt x="19022" y="141231"/>
                    <a:pt x="153526" y="11990"/>
                    <a:pt x="314831" y="845"/>
                  </a:cubicBezTo>
                  <a:cubicBezTo>
                    <a:pt x="409957" y="-5735"/>
                    <a:pt x="500687" y="26277"/>
                    <a:pt x="570108" y="90985"/>
                  </a:cubicBezTo>
                  <a:cubicBezTo>
                    <a:pt x="638579" y="154801"/>
                    <a:pt x="677850" y="245027"/>
                    <a:pt x="677850" y="338521"/>
                  </a:cubicBezTo>
                  <a:cubicBezTo>
                    <a:pt x="677850" y="442476"/>
                    <a:pt x="630987" y="539190"/>
                    <a:pt x="549283" y="603864"/>
                  </a:cubicBezTo>
                  <a:cubicBezTo>
                    <a:pt x="523998" y="623878"/>
                    <a:pt x="509499" y="653499"/>
                    <a:pt x="509499" y="685130"/>
                  </a:cubicBezTo>
                  <a:lnTo>
                    <a:pt x="509499" y="868426"/>
                  </a:lnTo>
                  <a:cubicBezTo>
                    <a:pt x="509499" y="873878"/>
                    <a:pt x="505074" y="878298"/>
                    <a:pt x="499615" y="878298"/>
                  </a:cubicBezTo>
                  <a:close/>
                  <a:moveTo>
                    <a:pt x="188102" y="858554"/>
                  </a:moveTo>
                  <a:lnTo>
                    <a:pt x="489731" y="858554"/>
                  </a:lnTo>
                  <a:lnTo>
                    <a:pt x="489731" y="685130"/>
                  </a:lnTo>
                  <a:cubicBezTo>
                    <a:pt x="489731" y="647435"/>
                    <a:pt x="506961" y="612174"/>
                    <a:pt x="537004" y="588391"/>
                  </a:cubicBezTo>
                  <a:cubicBezTo>
                    <a:pt x="613950" y="527482"/>
                    <a:pt x="658082" y="436407"/>
                    <a:pt x="658082" y="338521"/>
                  </a:cubicBezTo>
                  <a:cubicBezTo>
                    <a:pt x="658082" y="250479"/>
                    <a:pt x="621103" y="165516"/>
                    <a:pt x="556619" y="105417"/>
                  </a:cubicBezTo>
                  <a:cubicBezTo>
                    <a:pt x="491256" y="44498"/>
                    <a:pt x="405946" y="14390"/>
                    <a:pt x="316192" y="20541"/>
                  </a:cubicBezTo>
                  <a:cubicBezTo>
                    <a:pt x="164318" y="31035"/>
                    <a:pt x="37681" y="152709"/>
                    <a:pt x="21619" y="303569"/>
                  </a:cubicBezTo>
                  <a:cubicBezTo>
                    <a:pt x="9924" y="413390"/>
                    <a:pt x="54370" y="519769"/>
                    <a:pt x="140510" y="588140"/>
                  </a:cubicBezTo>
                  <a:cubicBezTo>
                    <a:pt x="170756" y="612141"/>
                    <a:pt x="188102" y="647498"/>
                    <a:pt x="188102" y="685149"/>
                  </a:cubicBezTo>
                  <a:lnTo>
                    <a:pt x="188102" y="85855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6259161" y="5430892"/>
              <a:ext cx="250325" cy="76425"/>
            </a:xfrm>
            <a:custGeom>
              <a:avLst/>
              <a:gdLst/>
              <a:ahLst/>
              <a:cxnLst/>
              <a:rect l="l" t="t" r="r" b="b"/>
              <a:pathLst>
                <a:path w="250325" h="76425" extrusionOk="0">
                  <a:moveTo>
                    <a:pt x="125160" y="76426"/>
                  </a:moveTo>
                  <a:cubicBezTo>
                    <a:pt x="54976" y="76426"/>
                    <a:pt x="0" y="47191"/>
                    <a:pt x="0" y="9872"/>
                  </a:cubicBezTo>
                  <a:cubicBezTo>
                    <a:pt x="0" y="4420"/>
                    <a:pt x="4426" y="0"/>
                    <a:pt x="9884" y="0"/>
                  </a:cubicBezTo>
                  <a:cubicBezTo>
                    <a:pt x="15343" y="0"/>
                    <a:pt x="19769" y="4420"/>
                    <a:pt x="19769" y="9872"/>
                  </a:cubicBezTo>
                  <a:cubicBezTo>
                    <a:pt x="19769" y="32012"/>
                    <a:pt x="63051" y="56682"/>
                    <a:pt x="125160" y="56682"/>
                  </a:cubicBezTo>
                  <a:cubicBezTo>
                    <a:pt x="187270" y="56682"/>
                    <a:pt x="230557" y="32012"/>
                    <a:pt x="230557" y="9872"/>
                  </a:cubicBezTo>
                  <a:cubicBezTo>
                    <a:pt x="230557" y="4420"/>
                    <a:pt x="234983" y="0"/>
                    <a:pt x="240441" y="0"/>
                  </a:cubicBezTo>
                  <a:cubicBezTo>
                    <a:pt x="245900" y="0"/>
                    <a:pt x="250326" y="4420"/>
                    <a:pt x="250326" y="9872"/>
                  </a:cubicBezTo>
                  <a:cubicBezTo>
                    <a:pt x="250326" y="47191"/>
                    <a:pt x="195344" y="76426"/>
                    <a:pt x="125160" y="764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6177886" y="5220082"/>
              <a:ext cx="417686" cy="47276"/>
            </a:xfrm>
            <a:custGeom>
              <a:avLst/>
              <a:gdLst/>
              <a:ahLst/>
              <a:cxnLst/>
              <a:rect l="l" t="t" r="r" b="b"/>
              <a:pathLst>
                <a:path w="417686" h="47276" extrusionOk="0">
                  <a:moveTo>
                    <a:pt x="9874" y="47276"/>
                  </a:moveTo>
                  <a:cubicBezTo>
                    <a:pt x="4725" y="47276"/>
                    <a:pt x="386" y="43295"/>
                    <a:pt x="24" y="38089"/>
                  </a:cubicBezTo>
                  <a:cubicBezTo>
                    <a:pt x="-352" y="32647"/>
                    <a:pt x="3755" y="27932"/>
                    <a:pt x="9199" y="27556"/>
                  </a:cubicBezTo>
                  <a:lnTo>
                    <a:pt x="407117" y="18"/>
                  </a:lnTo>
                  <a:cubicBezTo>
                    <a:pt x="412721" y="-305"/>
                    <a:pt x="417286" y="3749"/>
                    <a:pt x="417663" y="9181"/>
                  </a:cubicBezTo>
                  <a:cubicBezTo>
                    <a:pt x="418039" y="14624"/>
                    <a:pt x="413932" y="19338"/>
                    <a:pt x="408488" y="19714"/>
                  </a:cubicBezTo>
                  <a:lnTo>
                    <a:pt x="10569" y="47252"/>
                  </a:lnTo>
                  <a:cubicBezTo>
                    <a:pt x="10333" y="47267"/>
                    <a:pt x="10101" y="47276"/>
                    <a:pt x="9874" y="472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6177886" y="5283227"/>
              <a:ext cx="417686" cy="47272"/>
            </a:xfrm>
            <a:custGeom>
              <a:avLst/>
              <a:gdLst/>
              <a:ahLst/>
              <a:cxnLst/>
              <a:rect l="l" t="t" r="r" b="b"/>
              <a:pathLst>
                <a:path w="417686" h="47272" extrusionOk="0">
                  <a:moveTo>
                    <a:pt x="9874" y="47272"/>
                  </a:moveTo>
                  <a:cubicBezTo>
                    <a:pt x="4725" y="47272"/>
                    <a:pt x="386" y="43291"/>
                    <a:pt x="24" y="38085"/>
                  </a:cubicBezTo>
                  <a:cubicBezTo>
                    <a:pt x="-352" y="32643"/>
                    <a:pt x="3755" y="27929"/>
                    <a:pt x="9199" y="27553"/>
                  </a:cubicBezTo>
                  <a:lnTo>
                    <a:pt x="407117" y="14"/>
                  </a:lnTo>
                  <a:cubicBezTo>
                    <a:pt x="412721" y="-270"/>
                    <a:pt x="417286" y="3740"/>
                    <a:pt x="417663" y="9178"/>
                  </a:cubicBezTo>
                  <a:cubicBezTo>
                    <a:pt x="418039" y="14620"/>
                    <a:pt x="413932" y="19334"/>
                    <a:pt x="408488" y="19710"/>
                  </a:cubicBezTo>
                  <a:lnTo>
                    <a:pt x="10569" y="47248"/>
                  </a:lnTo>
                  <a:cubicBezTo>
                    <a:pt x="10333" y="47263"/>
                    <a:pt x="10101" y="47272"/>
                    <a:pt x="9874" y="47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6177886" y="5346360"/>
              <a:ext cx="417686" cy="47285"/>
            </a:xfrm>
            <a:custGeom>
              <a:avLst/>
              <a:gdLst/>
              <a:ahLst/>
              <a:cxnLst/>
              <a:rect l="l" t="t" r="r" b="b"/>
              <a:pathLst>
                <a:path w="417686" h="47285" extrusionOk="0">
                  <a:moveTo>
                    <a:pt x="9874" y="47285"/>
                  </a:moveTo>
                  <a:cubicBezTo>
                    <a:pt x="4725" y="47285"/>
                    <a:pt x="386" y="43304"/>
                    <a:pt x="24" y="38098"/>
                  </a:cubicBezTo>
                  <a:cubicBezTo>
                    <a:pt x="-352" y="32656"/>
                    <a:pt x="3755" y="27941"/>
                    <a:pt x="9199" y="27565"/>
                  </a:cubicBezTo>
                  <a:lnTo>
                    <a:pt x="407117" y="22"/>
                  </a:lnTo>
                  <a:cubicBezTo>
                    <a:pt x="412721" y="-339"/>
                    <a:pt x="417286" y="3753"/>
                    <a:pt x="417663" y="9186"/>
                  </a:cubicBezTo>
                  <a:cubicBezTo>
                    <a:pt x="418039" y="14628"/>
                    <a:pt x="413932" y="19342"/>
                    <a:pt x="408488" y="19718"/>
                  </a:cubicBezTo>
                  <a:lnTo>
                    <a:pt x="10569" y="47261"/>
                  </a:lnTo>
                  <a:cubicBezTo>
                    <a:pt x="10333" y="47276"/>
                    <a:pt x="10101" y="47285"/>
                    <a:pt x="9874" y="472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2" name="Google Shape;202;p21"/>
          <p:cNvPicPr preferRelativeResize="0"/>
          <p:nvPr/>
        </p:nvPicPr>
        <p:blipFill rotWithShape="1">
          <a:blip r:embed="rId3">
            <a:alphaModFix/>
          </a:blip>
          <a:srcRect t="81482"/>
          <a:stretch/>
        </p:blipFill>
        <p:spPr>
          <a:xfrm rot="-5400000" flipH="1">
            <a:off x="7047697" y="4977502"/>
            <a:ext cx="3537567" cy="65503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 txBox="1">
            <a:spLocks noGrp="1"/>
          </p:cNvSpPr>
          <p:nvPr>
            <p:ph type="body" idx="2"/>
          </p:nvPr>
        </p:nvSpPr>
        <p:spPr>
          <a:xfrm>
            <a:off x="2846688" y="2980375"/>
            <a:ext cx="2108700" cy="154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Add a main point</a:t>
            </a:r>
            <a:br>
              <a:rPr lang="en">
                <a:latin typeface="Barlow Medium"/>
                <a:ea typeface="Barlow Medium"/>
                <a:cs typeface="Barlow Medium"/>
                <a:sym typeface="Barlow Medium"/>
              </a:rPr>
            </a:br>
            <a:r>
              <a:rPr lang="en" sz="1300" b="1">
                <a:latin typeface="Barlow"/>
                <a:ea typeface="Barlow"/>
                <a:cs typeface="Barlow"/>
                <a:sym typeface="Barlow"/>
              </a:rPr>
              <a:t>Elaborate on what you want to discuss. </a:t>
            </a:r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body" idx="3"/>
          </p:nvPr>
        </p:nvSpPr>
        <p:spPr>
          <a:xfrm>
            <a:off x="5176776" y="2980375"/>
            <a:ext cx="2108700" cy="154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Add a main point</a:t>
            </a:r>
            <a:br>
              <a:rPr lang="en">
                <a:latin typeface="Barlow Medium"/>
                <a:ea typeface="Barlow Medium"/>
                <a:cs typeface="Barlow Medium"/>
                <a:sym typeface="Barlow Medium"/>
              </a:rPr>
            </a:br>
            <a:r>
              <a:rPr lang="en" sz="1300" b="1">
                <a:latin typeface="Barlow"/>
                <a:ea typeface="Barlow"/>
                <a:cs typeface="Barlow"/>
                <a:sym typeface="Barlow"/>
              </a:rPr>
              <a:t>Elaborate on what you want to discuss. </a:t>
            </a:r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title"/>
          </p:nvPr>
        </p:nvSpPr>
        <p:spPr>
          <a:xfrm>
            <a:off x="262086" y="140851"/>
            <a:ext cx="6191877" cy="3792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Get Detail With SELECT , JOIN  and By : 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D2C247-1EEC-F201-3A2D-74E5F0D4F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76" y="557243"/>
            <a:ext cx="6789882" cy="43361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Geometric Template">
  <a:themeElements>
    <a:clrScheme name="Custom 347">
      <a:dk1>
        <a:srgbClr val="363739"/>
      </a:dk1>
      <a:lt1>
        <a:srgbClr val="FFFFFF"/>
      </a:lt1>
      <a:dk2>
        <a:srgbClr val="888888"/>
      </a:dk2>
      <a:lt2>
        <a:srgbClr val="F5F5EF"/>
      </a:lt2>
      <a:accent1>
        <a:srgbClr val="EFBC49"/>
      </a:accent1>
      <a:accent2>
        <a:srgbClr val="D8A530"/>
      </a:accent2>
      <a:accent3>
        <a:srgbClr val="AB8540"/>
      </a:accent3>
      <a:accent4>
        <a:srgbClr val="494F56"/>
      </a:accent4>
      <a:accent5>
        <a:srgbClr val="888888"/>
      </a:accent5>
      <a:accent6>
        <a:srgbClr val="B1B1B2"/>
      </a:accent6>
      <a:hlink>
        <a:srgbClr val="36373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153</Words>
  <Application>Microsoft Office PowerPoint</Application>
  <PresentationFormat>On-screen Show (16:9)</PresentationFormat>
  <Paragraphs>42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Barlow</vt:lpstr>
      <vt:lpstr>Georgia</vt:lpstr>
      <vt:lpstr>Barlow Medium</vt:lpstr>
      <vt:lpstr>Arial</vt:lpstr>
      <vt:lpstr>Calibri</vt:lpstr>
      <vt:lpstr>Business Geometric Template</vt:lpstr>
      <vt:lpstr>PANTI YATIM AL-AMANAH</vt:lpstr>
      <vt:lpstr>Daftar Tabel</vt:lpstr>
      <vt:lpstr>PowerPoint Presentation</vt:lpstr>
      <vt:lpstr>PowerPoint Presentation</vt:lpstr>
      <vt:lpstr>GET : </vt:lpstr>
      <vt:lpstr>Post and Trigger  (Update After Post)</vt:lpstr>
      <vt:lpstr>Update By : </vt:lpstr>
      <vt:lpstr>Delete with SET NULL in ForeignKey :</vt:lpstr>
      <vt:lpstr>Get Detail With SELECT , JOIN  and By : </vt:lpstr>
      <vt:lpstr>Meng- Get ke FE with JS :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PANTI YATIM AL-AMANAH</dc:title>
  <dc:creator>User</dc:creator>
  <cp:lastModifiedBy>elvinafitriani3@gmail.com</cp:lastModifiedBy>
  <cp:revision>6</cp:revision>
  <dcterms:modified xsi:type="dcterms:W3CDTF">2022-12-09T14:13:34Z</dcterms:modified>
</cp:coreProperties>
</file>