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Ex1.xml" ContentType="application/vnd.ms-office.chartex+xml"/>
  <Override PartName="/ppt/charts/colors4.xml" ContentType="application/vnd.ms-office.chartcolorstyle+xml"/>
  <Override PartName="/ppt/charts/style4.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6"/>
  </p:notesMasterIdLst>
  <p:handoutMasterIdLst>
    <p:handoutMasterId r:id="rId7"/>
  </p:handoutMasterIdLst>
  <p:sldIdLst>
    <p:sldId id="257" r:id="rId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749" y="19"/>
      </p:cViewPr>
      <p:guideLst/>
    </p:cSldViewPr>
  </p:slideViewPr>
  <p:notesTextViewPr>
    <p:cViewPr>
      <p:scale>
        <a:sx n="1" d="1"/>
        <a:sy n="1" d="1"/>
      </p:scale>
      <p:origin x="0" y="0"/>
    </p:cViewPr>
  </p:notesTextViewPr>
  <p:notesViewPr>
    <p:cSldViewPr snapToGrid="0">
      <p:cViewPr varScale="1">
        <p:scale>
          <a:sx n="60" d="100"/>
          <a:sy n="60" d="100"/>
        </p:scale>
        <p:origin x="158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9988-47BD-A95E-710486870DA5}"/>
              </c:ext>
            </c:extLst>
          </c:dPt>
          <c:dPt>
            <c:idx val="1"/>
            <c:bubble3D val="0"/>
            <c:spPr>
              <a:solidFill>
                <a:schemeClr val="accent1"/>
              </a:solidFill>
              <a:ln w="19050">
                <a:noFill/>
              </a:ln>
              <a:effectLst/>
            </c:spPr>
            <c:extLst>
              <c:ext xmlns:c16="http://schemas.microsoft.com/office/drawing/2014/chart" uri="{C3380CC4-5D6E-409C-BE32-E72D297353CC}">
                <c16:uniqueId val="{00000003-9988-47BD-A95E-710486870DA5}"/>
              </c:ext>
            </c:extLst>
          </c:dPt>
          <c:dPt>
            <c:idx val="2"/>
            <c:bubble3D val="0"/>
            <c:spPr>
              <a:solidFill>
                <a:schemeClr val="bg1"/>
              </a:solidFill>
              <a:ln w="12700">
                <a:noFill/>
              </a:ln>
              <a:effectLst/>
            </c:spPr>
            <c:extLst>
              <c:ext xmlns:c16="http://schemas.microsoft.com/office/drawing/2014/chart" uri="{C3380CC4-5D6E-409C-BE32-E72D297353CC}">
                <c16:uniqueId val="{00000005-9988-47BD-A95E-710486870DA5}"/>
              </c:ext>
            </c:extLst>
          </c:dPt>
          <c:dPt>
            <c:idx val="3"/>
            <c:bubble3D val="0"/>
            <c:spPr>
              <a:solidFill>
                <a:schemeClr val="accent3"/>
              </a:solidFill>
              <a:ln w="19050">
                <a:noFill/>
              </a:ln>
              <a:effectLst/>
            </c:spPr>
            <c:extLst>
              <c:ext xmlns:c16="http://schemas.microsoft.com/office/drawing/2014/chart" uri="{C3380CC4-5D6E-409C-BE32-E72D297353CC}">
                <c16:uniqueId val="{00000007-9988-47BD-A95E-710486870DA5}"/>
              </c:ext>
            </c:extLst>
          </c:dPt>
          <c:dLbls>
            <c:dLbl>
              <c:idx val="0"/>
              <c:layout>
                <c:manualLayout>
                  <c:x val="0.11246556396207245"/>
                  <c:y val="9.090597673563681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988-47BD-A95E-710486870DA5}"/>
                </c:ext>
              </c:extLst>
            </c:dLbl>
            <c:dLbl>
              <c:idx val="1"/>
              <c:layout>
                <c:manualLayout>
                  <c:x val="-0.11757763505125757"/>
                  <c:y val="8.441269268309144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988-47BD-A95E-710486870DA5}"/>
                </c:ext>
              </c:extLst>
            </c:dLbl>
            <c:dLbl>
              <c:idx val="2"/>
              <c:layout>
                <c:manualLayout>
                  <c:x val="-0.12268970614044271"/>
                  <c:y val="-0.1038925448407279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988-47BD-A95E-710486870DA5}"/>
                </c:ext>
              </c:extLst>
            </c:dLbl>
            <c:dLbl>
              <c:idx val="3"/>
              <c:layout>
                <c:manualLayout>
                  <c:x val="-8.6905208516146942E-2"/>
                  <c:y val="-0.1233723969983644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988-47BD-A95E-710486870DA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9988-47BD-A95E-710486870DA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Software</c:v>
                </c:pt>
              </c:strCache>
            </c:strRef>
          </c:tx>
          <c:spPr>
            <a:solidFill>
              <a:schemeClr val="accent3"/>
            </a:solidFill>
            <a:ln>
              <a:noFill/>
            </a:ln>
            <a:effectLst/>
          </c:spPr>
          <c:invertIfNegative val="0"/>
          <c:cat>
            <c:strRef>
              <c:f>Sheet1!$A$2:$A$3</c:f>
              <c:strCache>
                <c:ptCount val="2"/>
                <c:pt idx="0">
                  <c:v>Individual</c:v>
                </c:pt>
                <c:pt idx="1">
                  <c:v>Analytics</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6AF5-4C19-AA0C-CCCD9170125E}"/>
            </c:ext>
          </c:extLst>
        </c:ser>
        <c:ser>
          <c:idx val="1"/>
          <c:order val="1"/>
          <c:tx>
            <c:strRef>
              <c:f>Sheet1!$C$1</c:f>
              <c:strCache>
                <c:ptCount val="1"/>
                <c:pt idx="0">
                  <c:v>Hardware</c:v>
                </c:pt>
              </c:strCache>
            </c:strRef>
          </c:tx>
          <c:spPr>
            <a:solidFill>
              <a:schemeClr val="accent2"/>
            </a:solidFill>
            <a:ln>
              <a:noFill/>
            </a:ln>
            <a:effectLst/>
          </c:spPr>
          <c:invertIfNegative val="0"/>
          <c:cat>
            <c:strRef>
              <c:f>Sheet1!$A$2:$A$3</c:f>
              <c:strCache>
                <c:ptCount val="2"/>
                <c:pt idx="0">
                  <c:v>Individual</c:v>
                </c:pt>
                <c:pt idx="1">
                  <c:v>Analytics</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6AF5-4C19-AA0C-CCCD9170125E}"/>
            </c:ext>
          </c:extLst>
        </c:ser>
        <c:ser>
          <c:idx val="2"/>
          <c:order val="2"/>
          <c:tx>
            <c:strRef>
              <c:f>Sheet1!$D$1</c:f>
              <c:strCache>
                <c:ptCount val="1"/>
                <c:pt idx="0">
                  <c:v>Admin</c:v>
                </c:pt>
              </c:strCache>
            </c:strRef>
          </c:tx>
          <c:spPr>
            <a:solidFill>
              <a:schemeClr val="bg1"/>
            </a:solidFill>
            <a:ln>
              <a:noFill/>
            </a:ln>
            <a:effectLst/>
          </c:spPr>
          <c:invertIfNegative val="0"/>
          <c:cat>
            <c:strRef>
              <c:f>Sheet1!$A$2:$A$3</c:f>
              <c:strCache>
                <c:ptCount val="2"/>
                <c:pt idx="0">
                  <c:v>Individual</c:v>
                </c:pt>
                <c:pt idx="1">
                  <c:v>Analytics</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6AF5-4C19-AA0C-CCCD9170125E}"/>
            </c:ext>
          </c:extLst>
        </c:ser>
        <c:dLbls>
          <c:showLegendKey val="0"/>
          <c:showVal val="0"/>
          <c:showCatName val="0"/>
          <c:showSerName val="0"/>
          <c:showPercent val="0"/>
          <c:showBubbleSize val="0"/>
        </c:dLbls>
        <c:gapWidth val="150"/>
        <c:overlap val="-50"/>
        <c:axId val="655381144"/>
        <c:axId val="581616336"/>
      </c:barChart>
      <c:catAx>
        <c:axId val="655381144"/>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581616336"/>
        <c:crosses val="autoZero"/>
        <c:auto val="1"/>
        <c:lblAlgn val="ctr"/>
        <c:lblOffset val="100"/>
        <c:noMultiLvlLbl val="0"/>
      </c:catAx>
      <c:valAx>
        <c:axId val="5816163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55381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bg1"/>
              </a:solidFill>
              <a:round/>
            </a:ln>
            <a:effectLst/>
          </c:spPr>
          <c:marker>
            <c:symbol val="circle"/>
            <c:size val="5"/>
            <c:spPr>
              <a:solidFill>
                <a:schemeClr val="bg1"/>
              </a:solidFill>
              <a:ln w="9525">
                <a:solidFill>
                  <a:schemeClr val="bg1"/>
                </a:solidFill>
              </a:ln>
              <a:effectLst/>
            </c:spPr>
          </c:marker>
          <c:cat>
            <c:strRef>
              <c:f>Sheet1!$A$2:$A$5</c:f>
              <c:strCache>
                <c:ptCount val="4"/>
                <c:pt idx="0">
                  <c:v>Word</c:v>
                </c:pt>
                <c:pt idx="1">
                  <c:v>Excel</c:v>
                </c:pt>
                <c:pt idx="2">
                  <c:v>PowerPoint</c:v>
                </c:pt>
                <c:pt idx="3">
                  <c:v>Visual Studio</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13B3-4D39-8C9D-681AC32D59C3}"/>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Word</c:v>
                </c:pt>
                <c:pt idx="1">
                  <c:v>Excel</c:v>
                </c:pt>
                <c:pt idx="2">
                  <c:v>PowerPoint</c:v>
                </c:pt>
                <c:pt idx="3">
                  <c:v>Visual Studio</c:v>
                </c:pt>
              </c:strCache>
            </c:strRef>
          </c:cat>
          <c:val>
            <c:numRef>
              <c:f>Sheet1!$C$2:$C$5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13B3-4D39-8C9D-681AC32D59C3}"/>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Word</c:v>
                </c:pt>
                <c:pt idx="1">
                  <c:v>Excel</c:v>
                </c:pt>
                <c:pt idx="2">
                  <c:v>PowerPoint</c:v>
                </c:pt>
                <c:pt idx="3">
                  <c:v>Visual Studio</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13B3-4D39-8C9D-681AC32D59C3}"/>
            </c:ext>
          </c:extLst>
        </c:ser>
        <c:dLbls>
          <c:showLegendKey val="0"/>
          <c:showVal val="0"/>
          <c:showCatName val="0"/>
          <c:showSerName val="0"/>
          <c:showPercent val="0"/>
          <c:showBubbleSize val="0"/>
        </c:dLbls>
        <c:marker val="1"/>
        <c:smooth val="0"/>
        <c:axId val="657488600"/>
        <c:axId val="657489256"/>
      </c:lineChart>
      <c:catAx>
        <c:axId val="6574886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57489256"/>
        <c:crosses val="autoZero"/>
        <c:auto val="1"/>
        <c:lblAlgn val="ctr"/>
        <c:lblOffset val="100"/>
        <c:noMultiLvlLbl val="0"/>
      </c:catAx>
      <c:valAx>
        <c:axId val="6574892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solidFill>
                      <a:schemeClr val="bg1"/>
                    </a:solidFill>
                  </a:rPr>
                  <a:t>Over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657488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Sheet1!$A$2:$A$14</cx:f>
        <cx:lvl ptCount="13">
          <cx:pt idx="0">United States</cx:pt>
          <cx:pt idx="1">Mexico</cx:pt>
          <cx:pt idx="2">Brazil</cx:pt>
          <cx:pt idx="3">Argentina</cx:pt>
          <cx:pt idx="4">Australia</cx:pt>
          <cx:pt idx="5">China</cx:pt>
          <cx:pt idx="6">Russia</cx:pt>
          <cx:pt idx="7">India</cx:pt>
          <cx:pt idx="8">Sweden</cx:pt>
          <cx:pt idx="9">France</cx:pt>
          <cx:pt idx="10">United Arab Emirates</cx:pt>
          <cx:pt idx="11">Namibia</cx:pt>
          <cx:pt idx="12">South Africa</cx:pt>
        </cx:lvl>
      </cx:strDim>
      <cx:numDim type="colorVal">
        <cx:f>Sheet1!$B$2:$B$14</cx:f>
        <cx:nf>Sheet1!$B$1</cx:nf>
        <cx:lvl ptCount="13" formatCode="General" name="Series1">
          <cx:pt idx="0">8</cx:pt>
          <cx:pt idx="1">10</cx:pt>
          <cx:pt idx="2">7</cx:pt>
          <cx:pt idx="3">9</cx:pt>
          <cx:pt idx="4">12</cx:pt>
          <cx:pt idx="5">11</cx:pt>
          <cx:pt idx="6">8</cx:pt>
          <cx:pt idx="7">9</cx:pt>
          <cx:pt idx="8">6</cx:pt>
          <cx:pt idx="9">7</cx:pt>
          <cx:pt idx="10">9</cx:pt>
          <cx:pt idx="11">11</cx:pt>
          <cx:pt idx="12">20</cx:pt>
        </cx:lvl>
      </cx:numDim>
    </cx:data>
  </cx:chartData>
  <cx:chart>
    <cx:plotArea>
      <cx:plotAreaRegion>
        <cx:plotSurface>
          <cx:spPr>
            <a:noFill/>
            <a:ln>
              <a:noFill/>
            </a:ln>
          </cx:spPr>
        </cx:plotSurface>
        <cx:series layoutId="regionMap" uniqueId="{F8507B17-3E36-4EC7-B8FD-1A4FDADB6E07}">
          <cx:tx>
            <cx:txData>
              <cx:f>Sheet1!$B$1</cx:f>
              <cx:v>Series1</cx:v>
            </cx:txData>
          </cx:tx>
          <cx:spPr>
            <a:solidFill>
              <a:schemeClr val="accent1"/>
            </a:solidFill>
            <a:ln w="3175">
              <a:noFill/>
            </a:ln>
          </cx:spPr>
          <cx:dataId val="0"/>
          <cx:layoutPr>
            <cx:regionLabelLayout val="bestFitOnly"/>
            <cx:geography cultureLanguage="en-US" cultureRegion="ZA" attribution="Powered by Bing">
              <cx:geoCache provider="{E9337A44-BEBE-4D9F-B70C-5C5E7DAFC167}">
                <cx:binary>zFtZc904rv4rqTxfpSlS3Kamb1VLZ9987GM7Tl5UTuJIonZSK3/9xZGT9tKZztyarup5CCMAJA8F
kCDwQf7n5+Efn7OHe/1myLPC/OPz8OvbuGmqf/zyi/kcP+T35l2efNalKb827z6X+S/l16/J54df
vuj7PimiXzByvV8+x/e6eRje/u8/YbboodyVn++bpCwu2wc9Xj2YNmvMn8h+KHrzuWyL5jw8gpl+
fXvqH748FG/fPBRN0ozXY/Xw69sXXd6++eX1RH/40TcZrKtpv8BYht8J7HKJGcKUSMTI2zdZWUTf
xC57xwklggrpcQ4d3O8/fbjPYfjPlzMt5v7LF/1gzJtv/z+Ne7H0J3ZiyuDxvYPyvMrTfHqtX17q
9X//+YoBL/qK80z1r7XyM9Frzfv63ibZ99f/zzXvuOgd50wgglzGGKZSvFC9Q8k7BGLhcZdxyQSn
33/8Ufc/X9CPdf993Cvdf2e/1r1/9ffr/qZImocvb07NffNgvmvhPzcBke88SaXreVRiLKjLXlpA
indSSCngcHhSII/J77/9aIF/e1k/NsSr4a/s8Ur62iw3p7/fLEGcFPffVfIXmIO9o4y4rgfnAY4D
Zy/N4SJydkYCSYKZy10B5+XRDT5a46er+bEVvg17pf1v3NdaDw5/v9b3D0Pyufz+7v+52jF5Jz3E
MPIwJoxgAT7+2RUAfgq/o5i6RAg6HQP+/bcf9f7z9fxY8d/HvdL8d/Zr1e/v/n7V/9aaRt9nyV+4
6R1M31EuJIHbFVGXw/ML9bvEe0fgMLiISQIP5NWu/7eW9GMDPBv6ygbPJK/N8NvNf4EZdHQ++H+l
73EIfecK8D1w23qE0snXPz8FjL4DxyMog04UE+8Pdvh31vQv7PA09LUdniR/sMN/wbV81RrzV54F
5r7jDLkSC9ju5xPx4iRI+U5AvOTBFUE8zuCqeOmHfr6aH6v/+7hXuv/Ofq34q/+CA7AuvvyVescY
4iC4eAUWzD1fAC+TAC7fccyRixnxMOfE814q/qer+bHevw17pfZv3NdaX/8XXLwLfV98fvj+7v/5
xeuxdwy7wgOHgxiDK/il2sEo1JWe57qgdM5fZV4/X8yPtf593Cu1f2e/1vviv8DNfIuEf9P3n97M
80T/tUnAOfxB3OUM7tjJ80N488zxU7h+4d4lEB09psiv7PD/XdyPrfLjWV7Z6MedXlvst/nff0FD
YJh8+is9lAMuyiVwGLAHN+/k/V9YyeXv8BnG4NIDP3a+n78f08cY9d9Y0I8N8/vAV7b4nf9a/Yff
/n71n8q2id/89lUnn//SSFW+QwgTBFqW4JgIeZmfQSCLAM1wGYVjxCWkDS9t8O+u6seGeDn6lTVe
Cl+b5ONfYpJ/jSz9jq/N7pv7+QTMPQOX/lw6vSxgha+G/hm+95jzrr/8+tYFDf+O9p1neJEPPwvi
Xw55uDcNDKaAbhDIKVwE0e6ELvUPk8DFkBBKjIgnXQyBGJylotRN/OvbM2YFkBScRApJ+jlHB2dp
zrsNZOApOYAkgiP2fcbvb3csszEqi99V8Y1+U7T5sUyKxvz61kNv31SP3c6vBrNwDKvjHvM8AUce
wSqqz/dXgLZCb/d/RN9VyUC9YWurWG/SsLmSZeQ8FGE3Jy2R93lF8iBFMbqUbu8tYxN6a+XJYi1Z
vU6H3FxmiBC/751mNTiDuZQJ1488XRTtCiMcVEWhZn2fx1sk+uqoDAp9Mur8c9u086gS6dLmebSS
QqXLsOLRUuS4+tCMah0Nmb120s7ZValMA5Wl9YcmjoqgJILtjC28WVgP7rh9ZsEfaAUTiAleqMXF
5OzmABwhYBzvvAWeqyUscFgIW9tdgvi1MEm/ECEZr0uSZX7pReVDPeR+qLLss9Z9GlAPVZc8TLtV
U3fuCvE4ukR9XAbwXvRTkmI/FU75MIoh8TEJxbXCfb0Y2iRakIFc2LQojiwbi6NLows5km47sSJP
p0Fbe/WsM427iaK2nqVnHbSyq3w8NOYialJ62Y/t+4T07qWWZRcuEs/ucVqXh8QLy8PjU9EHeizv
nFqS9x4v9Nyhfb6qeUfeO+740Yo4PoqsVTN3SKu5rJejO/QPcWZyf3BYdWNl3M1x3Gb7RId0Y4RS
yyISxVVfVCrQiSL3Re0sBjSaryJxttaM2cdchYsyD1O/FKy7KcvKBFEVf3uySdvdDCI1QenV2TU1
uzLpouvMtM0KdZ4bTGRSI+/YeHweNzy6nliVrO+4LKu9Y4A1srKZF6pVi0kIuwwFCjVAujT3RyTz
ZROnDZrVIZL71u3aZRd3yi94FbbLiQnbbe7Kqt4+Un1m0Cx3i3pGM5EGSRIuGnzD+yT74Ax9uipk
hBcm68aPRt1GCKWP7OrMtp0SF3XZG3/Iaj8x1n1ftXm5aVCDZ7al6AOi5F4MprkktYgvRFV2ftIX
7gdZlijoCmPWqs8/1spcjWXBTdDZZN4MXX5JsSquS7dQQYOcce0ipOeYxHruOjzedzq7HkkZn1zR
6m3V1do3qtuVqsxvRWWzFXKMXrZh476nWb7swyb+FJoEB3UeFPa6SW2y4MNA+1mdy+sh7PpwQVsl
gojUYzC4Ut8zYS9C5PFrGWfeevQ6MvfSTkO1ZkdHUX6s2YAXcqiHFe4EvVVKLiXR0RVvnXLDedGt
8CCU37lOF89z2O1BV4HtMk9G+6kpQxvt07GIH0lWqWzNmbObhBM/jbAAgzA1y7kX7aeGJ+6mx22/
fmIpN4kfhRMvzLx0Hpoyn0WhpKeCRfGWCqv9wR3oaWpU0QWjSmfgqmYiRcNO8rg70YzzZeslDHYU
k1XAiT+EWJ2iuO1OQ6/VLBYkXihiZkPWj3ekimt/5A45NAPPr0WkVomU451FFq1yF+v5U7c8bD//
udcSr50WZRhLT0iGJIC3cEm8dFqJpgVsiije6VHRXeJm6ehnPWXbqh9meRQ6t5UZ1MzL2LCeSDvw
h6qKvcNE1UPpd73KbpqiEJdNxbbleUxWFMnODVvuU9I7t52tu6WOCjufpNOM4MjGxxnhmnnAYl53
CVtlaAytz5ve2SeIOXuatu0s0UM8Y0UorT8xJ7EV1pmPnM270hOLGgl8E/eqn9epIxad1+GbqJfd
IxlVCPZVHdczXTB+Udd82aja1kED58WPaFhtUcrRiZoyW8VRhoOJdIohPtlqwWWLTo8c6RQBl1G4
srpwTzlGzabpxOA/dYnSeiajwjm61knn3OpmlWs3aMOS3BVhWCxTkSUrE2f5+1q3S5R19j4ujYK3
TIZd6+X0GJc09v/czhLqIc8vJwEQPXYZFBQxxRLC8Fd2jrOW9sZwZ5/CpT7vWTvshy5ocZnv2zMR
o/ihbtIwwDIiNzJks3ro3StCG3LjAMUbAVSM8I0J+TMZcuisLbs2GHpV7Ehtkpke+3IxXfPTvd5W
wzfeRHp4yYe6iGe4zfLQL+Oy2sY1ya8zxSPfqbnesbPXCknRzlktssUkZYVZl5RofFGHY3YZs1L1
H7usbdZO18r3YXiRiT6/V32p571bhhtlbHMZ67zxVcraT1lSX4eZkddOrtwl7+8Tw4sl0zh9XzG1
mfrwdoyD3qr+QuJ+2BU9NrNJ8MfZKcfOLAV70jvbk3hfliXsHkQvw1KFx5yyuwT2992AB7SQI0+X
0yE+96oNuPZ8jC+bgZS134l03D413mBTJ4idHNwH6YyvubNWKfgFQ9r8uqbJLG298TI+s2pXOz4a
Gr5mKUt/Es7wc7TyLMgDLNWliKIzqAT1B/j30jEMnPVDGyl2UI0bBTZG/ZxV43iIRVuwWSa6GUR5
5W7ieWfB9OQaujKpe4wo6T6FpQwqlDUfiNOmi76r+ZoMo7zq9RjBqYMeVau/tFWvT7hrhnXVZWYh
6CKb9EqKfriyeTHHuZsc8xrOYpXXxTJiaTIrzyStsvgEPg0MPoQXYcO+xnYs5m1ol7hh/a2VTnfI
iPeFVk1/myVetDVxlQXoLFRln6ywiOVMlTy9Me6O1s1o/FAbOfOIx3yna8p0NrC0CVLMkr3wi7LS
kc8Jvulbyu/GprNB1DvjJYVC/aJ1qd2mENttK7RKRuoGqYYt4kdtKnajFSvG6sTMy9bM/vxwu+dq
5wtjcfgBzKBKOtWjGYf073noqUgqdNdk+Ql5LlrW2Bt35tzopBt3Ezk9TTziDQsCAf76ifXUAxu3
bv1Jormxvmeicf40n5v1c4FscyWk6gKuE7JpURq9d4fkpmtsfpwoHAy8kLd1qvSxCotrRxPnNtIu
24SsbYKJrOwwLMARt4uJZOf50lyTzUSe52vbMD9O1DB7ms+p+gsWbzKUHBl4qIPrqBgOR0VmvZvI
BZlI0artQJnxISmOrqeGpfOs67uTN8R8pUbh+gTx5DA1pcjUwXh29Gtrx8UrwURiUrVB07rZYYhh
81aNHd5HrHWWiEbtfCIrYSEsLWixnUiq+mWny+6k6oFdYlIfJnaemXjDRRjNMievN6arq3XXRkf4
5AU/9LxZpVyOH906IhA5uOkxDIlc6Z41q6iv+BGwsiYIR9rdYxvOq6TvD8PIeKCK1J4yya+jzDR7
EXnjacxSuqhNhmbZWZjA/riELRSQPDF1YKLW8+EwinWMHX6BOnSrGL6tu8j9IOoqnseDIuuCpv2d
Kw+yGdEHUjlmVYRxvEiz3G5KFJY+bjDfZ5Xh+2aMxB4Jd5EKE20nPtiiWoDLzoIERfICFcLPSM0v
sXLYZWZjtY2R/fRInfkGO/kSApUxYDWGbgbF+zEa9tSObRzwxnxowe7bpK+6RzLLdbItc1f6RI/d
zuiw9R05jEc5ULwLizaaWU/a+5BlK3csw1svlvlKadn95HolfzyAEqqwUISiHtRjMYNS4PMDiFrt
1WXIhpOTjVmAbf+Vc8M2AjXR1WPT7qIqyS7DMwf0nu0K3l+XeRmnQT/28bKqIxpMXb2mq2YZ9spV
5BlybIYdg8zosknB8Q+91Ycms4tMVUuiwblY1+5sqC28rmhbPxyBrkQ3rksSbwiY5qJDobmYntKh
vg1tx9eRtOYiOTcQ57KfKIO+wgcAsIBvYuCLJEzh9oBc+FWs0Sak9VpXoFPkVg8cOcOJMT2e7Ajx
F5LiKM5USXo+S+AWX0xC1NjoQApydM57d2Jpoz97NKx3E0VCzwYs0d5FYQq5SjjsAYxD52pqEmKu
GtpUe4rr6FRZ06wHwCj8XDrpuu8T5BPjtNtcF7Lyx6GEZJkqEiDP9MFEojOvHMdhYagafFsASEFi
cmFyjG/OVD8aclFBznoT5vWj7HdK4PQnLh1jgGteuHThMgIfdSH4rEIg7J0Rvec7SqE85SOW6krm
YRS0zMV+q6vhyiCJl33EmjULSXRMcmkDTFN0b5mdCa3yh6Lgn+O2dG+aFDtznRu0VaMy+zwp5Yw0
bX8T0TsiM7FUNqt8oztwBbSK0gtvdM0uTN05P1PYddXFxJ+elNVz4upuN7HSohz81KblMuN5eEBp
Yheol9xvHB4eJt5jo6L40HnH3grhS1ofLOntquJue0WGpvNTt1FfWN7M6qzCH3OLznHF2O7jmmI/
IhngAE6BZ6yn8TI9Rz2RQWqTZiP3edgl1meEdT4TWbgFZ/utCa337clTgzcD3CgNsoL0+6yN9cxx
Rhk4uSVrgsi+7ke7hNRr9M1Q4YsOh+5Fe35qx6ScwSdKav5KoNMm8VPHgUjn3E/LZIXq7OBW0bCJ
PQE5B8rt/dAGpsbqE4TTybxNcboddbgzJYRRTpxtnxod6WwbVXLO0jDxHYo2YvDcXRbV5FjSEB8L
XQxBGpZoEeO63XitTuZ9L7Jri8aFCXV0V/G+2DglS2YT6XmDgF2Nxk1eld48a3U4q8c2c/0xTMsF
Si3zc1pXh6KLoFFudZjIvi/deWH6PGhylbt+k492bdpR+WnE0C7rIOYdEYs/IFKsM6zqLw6nDzqq
0TWqWrVMiIfWzZDjoyy0CsYul7eWJ6uMy7CDI5VFe4sGZ5e2g9OBo1ZrNy699SM5SRKpwsCG5TDT
PO6JX7H+spBJvFFWhmLmWO3OU2La4FGMykQcRDY6e1IcS9Cxb+ox3wN8ml8MSZtfODawomeHnABG
Ciga8N2o2BitwBe4cjZQqoKIanLRpXW2HFFf7Dxq2DrtaQ4LM+EO69xdUJkOx7Ig4ywhxF53qnR8
SOWzDyZMP+WOhCg0KhZeJkXuO+VANqgtyYbigJC02WjWytyPK+A/6/L4OHV8GvKtqx7Bw8dwrPd9
EusdryvvYI3Uy6ySxk95SA59iekey8IHJTQbDADUEsIEfqmtzAPlNO19ziACoar6ygFbCyuZfBQN
4EVlZcPgzwPQM+780lkJTzImCHyQh6kA1/7SWZnM6KwkSXkdFTEcyb51P5Qu4GARict9mtP+5IbR
RXUOLkbuknkZZ3TlnbulNQBYbXGdd2oIF1nmjWtp9jYTaDeyzN3lskKtb9JeAaYo1aEdkN+aKnxI
k+xjpnJxm1nqzGRi8d4kkFAJp4ngikjSRamTeJl4bfleZGD9tg/HTcuKParIlyhh4mS9RpziIZwz
uA+PABGJEydlMqNxR5aTMG16d+OkovcnsnWQWZyTVwDLcrvTRO89bYrLzImKy9yK7DBG8aJwBkhm
0UHiJL4AbLPbmJq4i6EsvesRRbFP4pgvuNcJiFk7wFv6lriBg6WdJQ5p/ewM1IoxG+Hkpt6HKlYX
Y0vGE+pNtCeGl4HQmHwIu8b10yLrZrHjOH6jzIfUafOPjeP1voohmMtgXwVa8+6EhxxytrDoAbcQ
xbyx/dxzGnrqSExPEPOngFEpd+vWSXX6860BECI6X1XPU0npwleaTEK5HK40AJxe7Q7qjI2pCB+v
OwqBJZZdvOTaazZEtOZAM9bNWN6hO8vTC9TS4UHpctPCzglybs8hpxxQIPsW+aJy40/W2BshBn0N
3qBee0OrFzyy+IPssO+QfDzWtmHeyuSK+2V664Y6exBDn/mO6siN7VEy10OUHIqBeWuSDOmKa1Uc
VQrRYh2V/S3UFIZZZtsIQHEUn2IqkqtUAjAORNhTHSCVhOs00fnMddNmXddV9B4AZshprRoPNBbO
LcmtX2Mpr0mk1BVL5KamrXNb8q7Ypaii4IvC7sr09bxjg90N5ybNS7ubyOmp78dlTGqynqhalV9i
AM83oyiGK5bHvqEmuVZtlFxHTMPF4XRqN/EaguJF2+BuPpE1apxdNFT3o42jQBA07uGjczEDeAdv
GWLNMa8s8ZueJgdsx8yn3cB3Ttl7u3SVewXfTYzpiZ9Fj/KMBmxMSJAq5X2AhAaik6L65NUQCnUF
FrsOm+aidGJAVM4COuodpE7NbVUztmyNS5fajfpbI5wtGb3yE2/yJHAEri+YZeFOVlbBxQ2CCqUB
RpB/iMLNF2MYues0jvsTV/mnqYNOWO53aRRdMcbJBquumYsQtfcArz1OHUlv1qnG22o04KNJ2Qi1
JJgaK3SKw0Fcy67xVnIswoXQWt3Bay4ep2Z2DFDZJYcGwPKDHLsheBTACR4qE915IXEWkO3glcYy
vEZFcXr8zcxacM0KHWVL2LbJBjKr00TeKYV8mkXKF0V/Ll1ZSNfOjayrZj+R01MBWMGsRm46m8ip
iSv5vJ8dinjJHJP6xBNeN3uaq6uEs8Emn0Mu6Q5w83wf92yalswikaRbDh97reQ5rCYJ3UrWptpP
coAIR6bXmU6TePZMMj32pVDa7yNDtxMNwcF9Mgq4ss5TTKxHfku97VO3Z7wmzjTgIiCGukQc0LZo
ZlPHiTd1nMjSQoUQih6rPHfYdmrS8xNLlAZT0YcnfhfVRvsTXRuivz1OdNWX/HEwQMhV4PVOOnua
a3oSZeqtIC47pRzXJ0Bzd00as7uRJ/3ShcRi0Z1Jy7pbPurukpQhOfIO37Pa0rtEcmcOoI2znHqF
Rq25yC9LAFa3tI/kjNu8C1TIx72NerufnoqYoYXWpbswSeLuKo8DboS/NI2HdtSkrTokQ0G3Ql/R
pLOt3zb3sUrqBRsx3hgehF1tNnWi6LiSxsGbQTAaVJktwNxRMlfaTfe5qugWUEY57xxEbjLifnZL
U8x6kbdLy4ePGuoLO86a/OQpW64bR0ifASxYBkWV7khU9IdE0vyUJY1dUkfwYOr8OGJEQdYiBpgE
jA/tmC4MWHM2kZg3yaoetPQhn+sOqR5D15dOGS4sI70Ps3tkKTCAKl5atvNH+dQVoaY7tGN1zItG
rPsm6Q96hK8efCnrbG8aqMJNg3XcsKXrhOrxF6ZhU++y1FA3sAvQD+R/yIxLF2DDY1i4xZH0Ods6
cI0+sTSLfFk5ie19pFUzt17eXKlQFUHbpt3HiJf7xCuSyO+lCjpNii/SOqUPNcbhxmFjNA+pZw6o
zau1dcGLQHT9XooEDFS09cXUNIOqLy6cNqqpPzFs6NUXln9xnDw5iFjDfTCxRsxmQli2i2E3U18I
qHA3otmmedgFGYRdBxRFcte4kEl78N3UJweglSHRnzh8lj/DZih34JL1RV5AAb7yDPtUt2ReQCHk
rql5stC2V5tkYPFVHqnaf+xR0Mu8iOiRIrJ1M0uWaQVwiYE8bUN6emuTdNg7rnNJSHneF6Icfe1F
aiNhV59KSputhNKNryPKyqAn5eckxJBkVFDuuU1r0ewAvCmXZU+gNup2+KQznV3WNnqkJqFQ4ivH
WbqbGpF28KQhSeqTuye2/L3DxMOsyNLZ0wCaXrGoqrZOr9Nv/KexpBFQXp3oQjWLshjXjUzCmwiq
nzMa9oAWhO142xu39SM8sN1Eorq+aPqYHSdK0ashb8yNk8TOFWmhFH8ewoYeH3I5fp4oKGlEW95C
fXQiM+2KZcdwMp/IBEEK7UTRnle4X6PINYVvwDdt6t8bjRy26czAN26pQDxJJhqN1eB3LLOzJ95j
n2kMhW1b+NPjJM9HNw3k0KNVDUWneVpRvOliTq/sGXLvEL0Pddz6rqbs2LllubNeWc8mgeIW8PWu
vVMAUS4dNOQrV2XotqnFeuqQxokLNWZn3LuUgIpwKP1J4IUCMqGkvYb697AGv5UswljSjxHAxOef
lHDYzzDst6WYrH22lF617AhhZbnDVtVQeFHsPoalQGXqD0vJmXy2lHp0x30Ff6t3USPnQZfqOHq5
2sGXzMNth/Mb3Q30gp4pAiXbVKP4ehw6c50mzJ/YiduqY5oVp2lIhqneuTHc35PQ5Gm2rpswm01S
NhTdwnhdtUgr+GJjGPprr7epH6YVv+kLKFNjadKDSS1eO1DzXOVVlh4VI/EsxVl9lxT8RivP++pl
p2Hoqgd3gLx1Gt0NEB7zjHwbDXXRfKWr/ttoFXvVXdHLmzwrva+UXjHlVA9opKnvFoLdDOfR9PfR
028XUNt6/G1bqdk3NzeqNjwUlQhXFEOpBJLL+BrXeeIj26ovbVmt864Qd6Pu87njdvkO9Z7YR3Fe
Ql0k1vfgloKpq+ca5A/g2i9ZhcIVczL0OFvWqG+zWVw/my0p8nxHAaffF4hZH9K3RRg23mXkQBMC
aNpHCYLtn3iXFj4wunSielkORX2YevXYkUcybifR1Al2htjV0hzCDrKkINR1s45J3/hT/8cuI5Q7
CskiiKPGCPpIBqgOEfniaZoBAFU/hmth/biQ85I03PIo9wAOm6ZG9YOWqQE4HmSlzfihc+CuOC9y
+hlpvQTSp/jT0+KJm8llqeAYepTtEwkZQVsnzXawLb+gUaggkoTvmSyEeMYLww8Vcur5v+rhpNdY
5bNGabShTsqIz5oOYDft9jNArNqZdGh4AEwqPEwCCdDWJpZq/8SyPRQ9Gi9p1wlXECWUfb7LnIJd
Dx5ox6Jar9SZTBRGi5zQap4C2HM9DGG8sapLgtJwem0KMEeH0M001NJUn0r9ZRJBoFYHIhF6U10r
OUTvUc2SI0/pzVQVykyNNk7i9sFEtqWBXLpBdjGRA+RpgU2J3Ghck8tRjKuu4GhWyW6YmaE1F2WU
/h9jV7ZkJ65sv4gIJgnxCux5rLlcL4TttpnEJBBIfP1dqHy6OvqeG3FfFEqlYLv2Bim1cq30eDM9
iaUzSXWvEmxJw42szb8cZjKxcNiu1OzjIxbvlIfMO1Fe+6d6rK0+MoO8V2+q8tLtP8bMHDP76xIr
WNI++rJdq6p2IrTxt623dvoGYD9oa9bcphH4Cs1e1J6OdF3o+9w1XRrVTTJYdXX3xKjvZtxFYjBi
Xm3v/sxISb0ffJxOjNs06exrhEKfl4Ze+rthdfFoN7sQfNzfqvfeXWAZb6DYNEntz+7Nz4Z5z9N5
OKRzr665smlSAgvDQ5bTTTuP/anEW3lyiqDroi87xDq3aRUZPseMY2jH/s+cxUynzZvNpXeu14wP
8zMVByDagQHTkXHXdqMEONxH3poUCpai3aggQIAkuH8Ps+yprObujVpedUyXnMXL6LRvMiX9BvBI
ujPesRJd5JV5cLFBEElqsD42hC4K3DSuNsKzrahZJjonhFjzxTSKC7XxQTOJWtohVFHOsM9z59XQ
Gnqepaex8SPLIUBaMjG459l5z4C4PM+6i4FNiEfFeufZCpcs0sPonY0TuuA8mUaki4wXn8R3JFMk
MV5Ix4ZTUQYyMt4cFLyoR9Aacxz1X7wUAK0Oum+ytP0d9di4NSaoNpcyrHF0BUPwAoAM8ekwyuPS
jemmIuRSOFo/C0asI+fFklTLrD/W8YVb+rlPZ+tY9tOtlfotnFl2MQ3Ji2qOTHcq+uoggpZHMxnb
NxIo+tkbcvnPXmbpPPFSj25tRPhnvTbOGE5nxvN5Q0ayRFlLpyZxlvmPx8ypOz8DPNX726x2yOFz
LIg9slRnM7UpOSZ83dTiAQiA1FkiM/fL8e+JperFLqizp9rrItsZ/Ku7NhZy9p+NqCcvZrlqNl9j
Y6ayjXJEiyiwkXilsBnwfNh7kxrvpjHjIIHWUVCN+eHL4QMs2YsJy/7XWLuw8c5IltCMllczDvSp
jLxuWe5+ow7UHXHW62cwDEhbnbGFpRcnsOqkrDP5nYzISTZu+ZeN1SliZRA8ZG2WHWbP1Tu10gzG
YHrWkzgAFPEe3aAYngon2/l+0b3ZqeTnaiEsoqupBu5vS4QoW0099VBZbjA96hHvJmtEfgnHqh0S
BB3tiWV9XGSy29VzsK3XTIzPmyQNZ+e8NI0KE1bUMu41cTfG24wqvZqeria2r8Tw43OckqOeKnlx
5onvS9cTu9on9pvXIc2YVcWPBnqZ2BWhe1ksm16doK1jA8fN6XRGNFC//pcrzQSvyNw474DPhkAp
tlJzKwZH1/bjr2jVL7zpOAEhWQPhr2ET+HZlp3a2O7Jk8gd5mJAxGMEL6tZf3T/3o/LP7doYs20U
T7Sy3FgPXYH0UiaHk1sUpxABcIJsH3/JA9c54CUZ4s4FcQ18nxJMYewHYjWXUZCrLLpn4wwcHQWA
Be5p3W5S1hcvCgnwFzffCz72z1mIkbkqj+mo9d24Kur/cjq7uSjtYfZc5bEPStjROLnjzQnjjr8z
XnCRFaDPJXK5y9/W6N5v3uRc9zflkh8Dr9s3X8z8UFdaJsapWsA2Vtf5e2POK+hYt71/LSJC8bhk
QKIf1bQACpvIh907CDdWCxB8+jDE1lyUFVBVpzsFlH5XtM8f82D4cDIwk5nuhh23hN4xJ5TfKpyO
aB5+dGGLWMmz2d5t8/JtCYONGZdVcaA0I8M2pFUZEdfJ99ST+ZMaUnIF2e44BqmskawInWTRNkvS
wAHEXNL5zlruRp3Kpx9TWt5C6qUvk8jDXU8nupvwi7yCBnbF3w4Okau8qHTs4Z4VnJxypmjidOp9
smrwuH1Rvo6gSC5DZX/zK6vaFfXId8YkS7cBFDi8jNTLDr3ArRfbow9TY+dgWLHwhwtiU+pJ+1eu
7R85ofUrjt1ys6SOByYkuIxOpvNtEMzWc5O2VZSPqf2rk1fitcNfjaudiBAdJKlcrCRdQnZ1StAh
9crqLPxJbqSq1b4rvfTZsu2kUoq3saDupcZLDl4SQ6K6xclBy2o5W5UonwLQvuyVf5eWVvHk50FM
VKhExDn/RtZN1eysJe3Y3pPi2Vh27colMhuysZEUzaNAAa8ZpJVjRyPWBbRbbzfg3L+zWKo/+nnD
hc++EWSQgZAu+W7w0gzs7dbecJXOj7LrXmmqxLl19fwYjgBesAre+9UyQ5bvscQB5rcx5udFhY8f
kPvnwluiGZqto2kACf3pfZnmDZ9z2TfRlzsnaqf8qnlsa8vT57IDui9JkSVzNbkiqvzOEVFTeuGp
8MfwhNVS7lLbfuLr0Nd4Vzqvlocsv9XXQ5DkrrNRo5WdVWi7187i9Nh68r3njCdty9ob8tLDwc9E
ufcDt3igYznGrlO034cJCUEwCX8pHkZO75P70lnZk84bL4EcX2wHi/MyWohYDnOlmvM8o3ZKBgLt
Oxm7LMEl3nFkSr/X05WkoXwzsyaQAOMMbOz33LasuOa5f1yQ4PDcFpFZljvn/O+GSXveWrqukCbv
nfNM5vFcSidPVM+qp9b32gR1cfhTpsb/1UNyuP3/zDN3Wdb7IWH8v+7ydeeveXkeNQL7dKrd+o7T
eXOvgWTciScfsdxlIPVgqAqy4qihOYg81T4tA+vu3eSRV50dqpZbIOfO3sOUeSf82eRVgGx0dntg
1cZ0A77sM/xiibmmmTyxQSLf3qFHXj9XHW/WSEmb7KDp6jVluJiUIevyraDLDzbnsSf6TdpxhOhT
JrwkzfhfYnbo9Jjl1WYB6eZNjQ6LWu1lbwhIWaTWMdMzY8b7f87L5uFcN0xE4zhjF47A9h0TwvA9
ll6GmG4N4CaeJzPv9Bsds/zQZ4hooZ/RH0DIkmVx/zlu5rujunWeXR8nUBf/EQLZ6TjsMscboq/Y
iDfUO+SpvLpkVhyhV9O/tRWQeBr0eYe1d9DRUuQvhrg7yzaqJ5E+GVLvajV8TV2vC07DL33Bsc2Q
CTwInLb0UCC66dro63RlDltl44cXN2jxPSHT3pT+RtFuBoWpdddUQvOOhxUPtn4fADudQuiB4rRH
gFqODb+mnfzn1A6n0PV1KRc/PyAHgqzdjKRd4LRu1OdZ8YA8xHjMGp1BTEHGdxBt93QK+M+vGRBb
yGPHBGaUdvk2TzLh7XGarJLtvI4VCdgsJPHcJfMip8rH3SrziENQFygb6IPgqro4OdB585NoOvyl
XYc8CFYBa15yoEXrT7jOX7qcPtAs+L/ncx5KZLDWBXZs/mKVYDtrWLqIBDWOMwzh9N84NGKg+m67
wkHqg4EaO/vFsZPC2rSFg6cUYcr3enLC2LbTnl4Byj6OKw9pYr6K6oWGJ2Pi9K8iFT5IalcvzFFT
4k92vTc/qDUMf0zza3cF/YtSe58hn/6tGfoXJ/BxjFx0eRugG4n8gvTf9KR5Iu0uPGaeP71hKYtc
C9/SZ0LVGRds9lCmtZGF3+WW9+HJZRJyk9IdDrrn1u2ToIOgCXoL7e6N6U5Sb31kToNe38YiaA5s
9n5Cw9KBhDJly62aXXfbkzaPP6e4rdhOeQ71gazlTQVYQBz/JsppfTQAmB+QKETUkw+g19uiVkmD
OJz6iL5TSROi/OkGvB6yM5xPT1UPOm5FIGMZHVLcO+RCYuRa3aPwKUKVcLEPIffcSHhF/jQi+7Vj
U/hdtSq80Wr5XvWze2CNawdRmbn2ofL8Ix2HTQrBy+2rcRBLbwbZr8/6fxzl2OktloUzWNTtZRB9
ezE9WQQgoNLh/jmezvJgVSrcO0D1HqTlZ4e8yJbImKZhrsW3oOF2QDtwJpJBbScSK1gedwv77TsQ
ynyZC77XYzdr8YCcvBeB/PJrzm1wj9bG9EQukPTLw+pkev9t7MthLiuU00QyEN3GOJC9zuPMCeqD
6KfUvlM9dXGKE2Zsi1BZe51VeETKqbOCuKvx0PYdP1gAG46jP4DYU4n+G0cCEDs6CW68Ju2DR9wP
M+6XYCcAnW8gaKqyBBJCMj2GiHdPVmNnsQqr5sr6drkvSjSgn+HdlM2cxS4Qy6sOC29vF8hapkt6
Ms3gLFREecpz5GXotUkzmLQL/7h1N6qIFe1wURmyE0Hd/qSjDyaYr6rnOnPppkS8ep5pHhxdMTc7
a2zshzZ3xhggDv/AEneBWs//Lcsu8anX/AwsEMmmKv1zeZYScgbaEhxxkGp2fT4Xh1n0Z5Z51jEo
pHXMOP/T+xorJWFN9GWbOTidWRsUu3uYCisSdUPx8oXkszGmHTofBS0WmQiEm5Fo2HwpGH+qxezv
jWWapsIBasnGAmRKZISqWb0qZbNrqJzv42qFCnIYpYY8Ns4g7dv9EnKSGK9X1P7G8xEzGi8XOMf5
oxdgYyvVa9aCgdP7RX0xXlDWL6DMFA9p5Ys4Z+O4LRgpLyWUOpfGK6sLWI7WJl24BmMFY8ZrHP8y
IQaRceUIJ6myBcuqw8slKjsLi6pPRUJtm8cWzhEn0+QBesUU4Mf+slXb2SfZbZcW0EoWZOWhnMT0
NrjBW0qL+k7qQr30HHqRdbivsvLSMguccJxa38IqY9uUBmJrvGnWs5WAIc7GXHOqy1Dr50H3+UOT
iUcXUDpATHYym6nZOcPB3mCHRHZ3xSsDJ9ckWscQ2C5g/6a3aiTFZgiqEgqGUDzMa2PGeGUBUFrN
prhBhVscHDesz16ZWVsCSOZehljswyHoXiwUS4uwMgcffpY98G4us8jjD6236DxSwbzzXa5+DlYK
YLSznbdMWjrOAYc82qC2QOAprYvCvrSfJ8B0dmPXeFYbC8JIZ7zn68ewqu3/9TFDm+FjKvWPjxGL
O/90WF5EsubVVoEXFpOZpSfNuHWqOV7QzgUUPEugAf9yGNM0SsgEKId7VY6yEsmgCBo7PpQAIkDo
0iCG7j/tmpe3ApmVc73yyNOOkYcPb2WZ06Utz6ph2B06p06sUkwfsxM8WaRCmj+vizNnLI3NuKzG
t0z43mMucyixVAfEaSDTBxPt99rpp9NniFJ5kw992I5ySp5kPU3PjTP9FUCSfZ5Xi3F7ALHZXnbG
OYwg9euMB7Hxculn1zD3X0i93Npw5DFypNA4WRAtTyNzER2DLy8l0c92XpY3LuZbuTqXtNB7W+A5
B7+EIw+ChgWNTnSY55uvsVqP/N5/VGFjgbybKKTOzwYdRPa/GZLGiaSb+2dvGuMAnLOI12Gw7+fO
e6kR8CRfpm7DPOlb54+36/0/XrDOS3tYE3MheygdHMih0g0f8r97WTX8GTNeJa8eq9irZctXQIDL
3aoFxFid3PDF9SC/qtuTRr4xNuZCsi2dMnUqZ/qedTXf+02tLnRtzAJmEfe39Nslll4gH3Q7fOvW
LaVyuNgw0K0OZieh1bUZs+a9yMLxmBJEtkBrg0NLMwaWBGWbKgUmZiIU0hbpibGwAoraNM+jB6VV
eC2XPP/sCwssS2emiF4aeqS+k54XHEGTgQf9j47sVF0ur3AF/n7p3IfJe2FgF//oRpfGC3X8K+dA
iz1tuxvADu5bMNgXgxTqQH9P57J8qRccv3t/sA9DIcmlrYIt8kP6qBbF7jYoRtFYVPVPzx13tCQz
nhso8kLnueut4OFTwUtpuQWEkCbjUDtXRUBsVq5zzUu/j8pVikbapd/oHmGZMRFN7UqtD9bSJbnv
QXIiJEiwEN6xjjanATB/0spOf+h2/se4gm7ka9yapvq4TDmCbkeoI9Go4xVjG1ZHGWheR02F9IEl
nXHLw6JzAd3nu6lmKBwwe/palKO+9l43HkFwySNE62Bl+94bHwZxWFShN47dth/jku5nFUwvXeWS
4wQmZIICBe2HqqbHygaKOjbdcPZBl47ZSJsPZwp+lcoWDzkDy4/VvhWZ+yx5f7Vb/3tZdHSnhwyH
wy7FwmBsbjQlkiGM1HL+j59QQEXGLo1//tvPyuwwZVN1moJ+xJ/M+00LHAtrLy/qq2l0nkG4pCCI
rI1HMo8jOTfUVy8dgo1mPWCodfaXw5jziN176t30NHNENR0D0ppDWv5d28GbBUTiKZRLcarajCR5
49ffbU42WJXHN6QJgKHlIwdWupAIsvL6PrgUaJA3XDOVBiwKyoVsBiHDWK/1A1otoIbwy+04MPe5
6JpvcqH1z4kGH/PsyOc0BfAiAX0oAD5nwO/33NKoXdDwkW4F6yzQkIoKKj1ZPdYe7g9S8rI3Y1DF
qi1SdsFOUVtsl0oXN6QJxTZT2MX+3atw6CDcSiZDiHVov8oI00cJSFZHds2SMg3Da5a1Otu1FcQ9
jpURf/+5IgtI2Dv7TeZOakjeza0pZHMrgI2r3ukuIxLHfxzSz++916vj55gYy/bGlFcjnRpW+8/B
NAzkwc1TfRlHSyHXZj1AG559Winvi/PAgvemTHHirfkrX9nYurZK8PtsP/FLyw+SsGTlNXBBfYeT
L3zZWIvdbeZhKMNYgr16+uy6zLOSBihonMmaUWRlR++WD07S+4gtuc4PbmZ7+5V3hKxl1p7wCjG8
6Wu3GAgUWGb0s4vVZ0Y+kQSJGTQX+XVes9h0gatVCYcYbDdzPseeytjdn6pmP6EewgGym/Fml1mV
lNLOv408u+GYb/2aiMBRyqu/1zaQMVkgrgESU+xr5owHkmkw7Wv9YDf6jayMYrZILJT+DHY3FuTY
HfRfpYv3E2d38hQISbZ5V3mJmTt6Jb1NmKtyWYs4TYe/MtCLjlqRfm+eXlmo+o56J8UWSw0w/fWZ
NY6y1UU8A56NBssrbjlv3MgsV4Uu5qjWs3PLmrH8rw6+FOXNqnCFj3PIMS0sP+5RXvNGga0AbOyv
wBdCEEbQZCnz9j2gEUS1mOHjrwoiheIL8YiD/rZNkXoUFs60QjmXUgZ/mnnm7qUbBhZZHfM3fWcj
F2wGzZyAu96BUP84rihn1BZan5w20ODqoTE9M/bZTNVyMj3pun0f0aaxj3P37gcWsHwOvYTPGjDn
q/4NCeAqnobSPimW9ijvQfZBNrHHhbn5kwaPxwyLXiMPLqwiNhf1veq3WPPoForf/q3sWoLHsJrO
xpv53Wbkg/XkDwE2O+Yd21o8ZI0I3iaGpMBI8HIa08vqMQYWBLqa7vAchgsqihQkhpSxfHFrqqHc
nv8iKCD45i2h2nGcejfmSktLN5qEKi7GdPq4Efbw5uTCvzQMlCxzUWApsVXFUOzMrMUNyqjLwcSg
2rdeGtpGZtzPSX5uLQ9v1PqPbLF+brpKC7zcIX2ru+KVupZ3r72FPJWN+LwZ8vLTsdEypgGYK6nJ
r1mLl11agHYXNub5pegbJ0Y+Evqhvx0WKcPIDfAVkUAW+BOm8e6EY3FXRPLIZCHaxi8Tu5ubk5U5
7esgU7zuqwxi5s2O4JCxg8p8uPQO7+JFjfqhTXF6Bu5d/MCa/BMVLwpwUvP6SFrqbkLkCr67eNwY
g5gTiaAtG9P2JEIQyRsoPz9SBSqW4OkPN7TnmLWNe3W73D37zjQlYpbLD++3D2bVS+W17yFxVWRb
Hf1W18EPPaXZT3/pL9lMx98p+EJUMQvEvm4EW3m1B0hqf+f41xKUHfoZKP8H4iD6DYiLgm4Jsh9r
aX2wPKv2KrupvWLPbK/G5P1j1vj95dNYyJ9hY1r5kxRVfzGzzXVmGGsbT+pcazDmkP20xwqfW5W3
Nah+NEOtKMsNgl9nY8bCdZocrYMqWX811kwacZKz+5eZoIN6flws6OsnG8qQz/nr3VjgIqKVyz2d
Am8LoUIGLKl3yiTz6XSyw/2nBSV7cS49xezDmgg9lIP+xPfZHKhtmQIfMHB/y6dHoIvpA8QI5D47
/jczbGYBLICCfQU96//MYkgd2MEcHKnsycVfG7xAQdSB1b0p5IwkNQe58tPT2KJD/mjzNdf4vkyk
kLpNUaVNbO5kHF+XezXKjkiIYxNlWRSIfEfv2TCGSG113s6YxlGlQ7aFAgCKCM+m2DHRkKrD0kyL
D2OZuTxE2lNUkTEg3egsLJPLKyJS62jGzFQ5gJmcCrvbmnunyJhEEmWQjp1A5QWetpCZMxy3Ysfq
jqyU+a3ru+Gpttm0HXvfT4xJyqx5dKwnYwgzARFQXKIeyQ6gm3gKXSwgTBSvxmmmuf74u5IiOBkr
JSPdz7Jq4sV2Z/DAOdBOD4ksPTOG3KgHPc2Ms8kVGbE2mWZ3TBpQmK+fnm7tIk+Pww8kHds5KFb5
jYM8pbmmTsffXZWXezPPXGfGTTMwLElNOx79XjrHzvdPhVs1dw1+hpV247XzpuZuhqAyIBtFgjA2
ZpZhR+f4Prdu7TVn7mbtuVkb0+tqRJC1Wo5f41/TTI/yHnTKvy+dZzCqag0u15fjyytD+6hG8Jj5
Sjy0A1AVwn6oblWAM4JvdcN71diPEtL/3yKdE+ny+QeKA1nRslYeSoea79IQosOyFXwfcHUvqqk4
9mvtBw949TsK+2zBHQh+qCooYlnW7s0lRXgSKUNyWLiog2LfWk8EP2ZnzpJmHHHs80AW1AJ0auOg
5C+nCovv1SDLzQgZ8WlIZXEv5x6VRNYrHU1R/kDU78DhxTafXVQec7ECj1Si0sCA1U1zN4hRNAJH
YwSIWLjWwXbq+ks+oodTAsUK0h+FY3d89+XIuuGxtTMgDlWWJ8UQuFeRQxk4Bu53PTpF0jSzfVZF
M92bhc6Ri7Il30nf/mzdnD16SH4eQXOqN/Y6XtmQdTfyQ1jgkU4Nbw5N4+Yvind3c0PsH3UcTPhe
ugbE9F547CrlEF6nZWlPk/YgMMjDK1TWAHk/vVb9FnYokmKsT0dBB7KBkFbE+H8M6jDpZkuB+V6A
9dvoFPWcMpS7aGu1m0OoTv1ZXPkUFvfW8eIxCNhlsHzBkNmHyNceWkAFq5fKlV87aXzrxHstQkdg
4cKQcVpWVh+bunn3pyVoNqgPQSMKsHv3eStXNO7FAnVDUa/e5mDHAj71E/As+zcFUtTZpcj2W7Tv
32yUXcJRgTRb47UcCTWhC42aMZtp2QeW8yvv0uoIsjuREaSj7rlvPex1LdgxPaRWsaNH92wcy9r7
Mp1wuBQkg+y5FdlbYTU5QNtQftY04jONUASPPNuM1I8OhGqmiJHVzP05mCs/MkWMGlS73C1OOm5I
AfKIzmo6bLssYBvhWtam5FN1zPHLQv4vwePWhfOjcJwXn9TBs5rsAXKjEfqkMJteJSRZZsLsgDpE
ZeDfVeH1+9Er4hrg1RVE8+DquAEERby6GMuCGOOaZ2Fw1Sq1oAhkKSoITRRpeZSYOEG9cjCXMj5K
LzITGW1/L2qa9uYGZsj0EBfhSDDbgMLN5K+P9H2ENywsUL9tvbNoxyxxodNMpKCg/s1pDaDLYcdR
DOy4WHNOYtM1jY2QJt0Yf27Jaa9bXUUgKyR53vP3xufyGHDsMCD58veR9X7sLDo8Gq9CvQfVluSF
lkIALsMX7DfYTHEWhqx61hvGZnFToEE9Zq1oUAOi+NUKaGVyGq4lILzp84Qh8uyXUqU41y3AOnP8
kDR1P51F4JMbVoK9OYyYGaih+JNzV57bdT5Pmbu1Fc7ZxomSb3HgughH2cTOGao4nlMbjemZxji4
09ixjboFSAT/Z57xyr5fps+LhUtADB8lKiSsN/B990Tc8iTbwNk6jVtDwetgRStqBdIByuAIFnQH
qDfciFZMPZJp/u5ZQoF51rQvrG2/Q9weXuZwaV8mWyCFy0pyMs7at/sYH0IPxosk6ZBkE0TZVuWq
OHdZkHhZSJaYTH53BK4G9mBW5f3R2GmJ3pf5OdPY1uQ1kFTaNk5bULMd2lmc+pxDTBPk3/y+Ln+H
Sn6bKbgwLFUqlqgM9WjRfNi6jrDPwDEgwx6XZp8NrLqNVhgkbVqULzpDTrMVU/lD594BonUUhSLA
33hq6V9Iy/6gOKK+i7Jzce4Z3Ac6MKQXQ78/h24/H5GGggrLDqebHFtUz7MzvRv8qo5Tm6UHSBXx
+K3Rl0DJbWgwlxLZ3xlhuWIRTuXgZNQ2ptkFRLXrNB9K+s9pVDjDy2BFnqVBbR98uW8prW8Zn5ub
6WnbhurDqRrU8+MYqwnzoShqvcSesB6ZiZ+e9boWCNUW+uE0qkTNDjgfdIkLAhaSkyR4neyAbRtk
rbZLPwSvKAtuxSPqex2c1Ux7lAdztNddNSDuV4lXaqgZe5rqwr/x8dfojPJUUVeePGqrDYiedWTG
TLOEq8beuOepQBfnkvLE1DOfUWJTpr335qIaHWpsUhe1/2D2DD9mF3a3pgzJSwCVnRty/436SH/8
6yIFTsgulwDx/r6ILCO5DaQaoqz2q2ffQX3ASlrlZ88ionqGFCGIjZcVqGXzr3ltYX/vx/JsMOrG
R2Z36CqK6pau91KMgbfD00JRWAQF4Oy8ThphkW0BmmPsoxDasxRtes6l98tdLQGm/2OFnPLE8LXF
RFj7GmUk7mZqXxQqClER7tRw5Tz7mnPUGQBdnQ+oqxNO7x7Qjp9uRb4TqvpnaJ4RJRUh2zXaol8T
QuV+9xsvR5miIIxIn58MHmaaynOmHdhfKjaQmRkDvaeLWZ2y3Se25nTdPlTVeMUpOVo0SY8+hGmv
tpZRCNHSezn4eNWsaY5x4CnembK7WBcPwuP6aJoBGffP3r/GaNq1dfTlRpWAcJuXdXHEcR9q55Hn
eDFFc56snm1Su0qfB3eswdSb01/BDmBuc01rbMlLu6BGP0T4Qowbl7L0e28NEIXIxX4YbZDKnF4Q
FGCZ6+snd7WYkQPPlQYFu/dRI6FVY7qFfFVdmOU8ag02eEdRm8C8gxWg6jjkzXySFp3fn1G1MTyC
/DwlS9B+uC7k9ZPuijXRnO9RkXN5Dmj6LS+X+mc1iI+xXv45of8fws5ryW0k26JfhAh480rPKpLl
jfSCUKnU8B5IAPn1dyFL0+zRnbk3OgKBNKCqaYDMc/ZeZ5oH7jSZu/Xq7AF0KLa2hYpThEF9KqVl
bp0Ol9TQd8195WNo9hpRfdca8JMaUNuCgExE/uSb5rZglkIsACwbejMpqnXtZY/tYLRnTATxk4/3
r75USG3XWdZpdyNwnyOhPW2Pg9J90LBqr7H6tT+LmQ9h9PtfVlknq8qp05cOYtXODxP9VsdYcJY8
5rf90BZvbey86EMWHMbcI75dAYtTh1z0v8+cxJu++qJJG2/NlRqvGoRULNiYJaALbcU0sqjrO+MG
nYbcuABhvmPEeu6HKXhkwx+eXJH3qGCijMSZQ1gxtJP7oevHO/bQA4s4LkB6XawrMYpzV/v14ySr
d3XBFPgNW3UQJ4PZNy94NI+b55pbwW0SztU5Dz1+WI1d1GfVdhIb2av05LqHWX0MpuR7xrP4uSm8
kltLHfw6aqkT/mokC6cyct3nuXKDrS/QSMf5SKjWqKDQ8psIk2BfoEr8DjKh2mqDFR5Lz05fqZi2
5x343R8GWniUXpi8IuDcz+waV82kl3w1wwpEF6QIIs/Wm+1kFnhebhdQcOw30mdQN+SrTygGwM7k
byDC2uu0a5MPGcrdPEj/zR6Sap8iRj6Mdau92EN3VhMQpQP4Deq9k1Tuna0b/UYbXedRnWVy+N9n
fmDsXPx8X0p+lbCr3Llb62NtblTz66B12r7DkkeO7KEgV/hoO5bz1IKWBbaRIvCpNfspbGDk8OFb
bFDrYddjzFqlCu3p93bKVjdAFOfg60ySyDmmSjQQ6eWHGIv+PHqRcS77Olm4OcXP5KaTRfyTW1/B
nvg/jc9z9zsQXwQ8y4k9J8eJ4Mw+Q0b52qT2fcxC+KEN7XFdGKJ5A20MlMJ6K9D7nu0IPzAAA+tt
Lgexc0Tt7+plNOiwknC7SS4aOuvlIjXrv16kRvFU/teL8omtVJ65zoO56HKSQbh83pG1Dx0NTF9f
OekhMgp95YmadiAdtrA690vduam8RO6tvKidc2jAjEoxu20AjYREVZ+kIVL7lBPsmG+/fK9SjrAt
dQ19o+/lmMiWg9H4+Ar/Pqi+qRP2IZLSftYMU+4RzMttVrjVW1vbOivdabpRzZkbCv7a+iEIMv95
ltl67oPqAd/QrYqH8wMqdoNnkRVdQua11MEthfzOqiieb522NefbEOvJ2ighcuttab3MSFqxmFj2
nm2Z9TL+e/M6amBgfQHh42x4eiTo6oWxSeuGe1hpo0hABPFANJ7EdVEWmJwEwqRKur/bzTJHTcyC
mpDZcp26RBpp93Dt++O1dF+S83AJF/QAnhCVq4NmkxjpMETvlHrLc73mQdYtudkcZXUTwIka0830
2mM0eKm1p3no4rdG2tFd1Xo/9aUV5dZ8THzYEmqwGyYMKnOv76XlMJpGFWbwvWfVzSXKjBsXL+wN
CxBSAktX8/dZ4pcAvAtxUv02KM6VXk71TT7PxVZWVbDLOi99qXqQ1yIJ4m0Xsbj147Q9Ri7RX8M0
VsZg6TdqmenojzXmubfGcJoT9ZCKtaP31VaWToxaeYyIbWQaXIkw2LMRGA6NL7Inxw6LlUwr++eg
YcaJu/5dn225FZZobiOnqO48SKxIJRJA2P40kGXtWdCCyzZNQjtFqSHdj9rqW4KzI6278mN2e1L8
0LbPvWPWd0lhxmt/DIqPsZ1Pvj1XZEeqai9Jk134XkV3nRlaZ1F+FktDWr6G4mwZ7A35I7cTpL6d
3gMGj/TVbPniUsjskBpD8WgHSfGIfQc9yjRP67Fzf/ftTp4cT/xZ6fsweiR+WzvYhMuyx5jI+Nh6
1JxU0zc2CcqmtyC08hXfhPpeTLGJNNZ2H3V8tvuWDxQBcu1fpFaXm0SM3bd2DAD9SvFrID2DbD98
NyQ0zhaiyYXkbXOTApvaQ7Ipntqgn1dEr44JD413281YLcZoSdiyyteWH1dBkPM9kLgg6swvIOp6
HQ580e8IIsM/55l9UkJMszLILhq+uNXioLpBA9O8ORni88IfntEBTw9yCC591bVvvkZEWe9QhapZ
yKrE1i5MZ69GM9+vYQNN7jn+1Of7qi6IyCxQM+DX03lcDl+Ms6XPzh20/F1CZLdqfw8MoknJQi0T
3WX4+go+Ms+jjVxSeKbgj/dCeSOWg52YknjOZ+/58zHrq7FAKUqXOlynTeoy1TkMxiVhN3fGozoe
QwB3JNB74wXKLEpKnZ1g3rjGy5CY3tEI1zoiDp7NrLL7WE9fYy2cDsJO+41qNmFSYrIs+m0Xx9mr
I4lKGzrBdjWqtSbfDWQiezUqq1JbJz3aQTVqwRtbh1lj36hR1waaLk3Rn9ToHHqQX7YJsG6cBEB2
yKBuVEuKzMc0w+HatG3UjuTmcKK47RORLefJWA65Ed8XUVBfVFdglNO2mMjte1aPHTIrvV03Vx5E
jTG/1ZfbqGqmIEaOYYZwG+TOSolXIEcYG1viJMIMbr+39UYJdbvc7I/4G9Kt0rQEtv6hDVX00OpG
ej8MfsKeCj3v9WpTzNerrbDvj77rp9uqK4rDwI4OVFSt7cY6dHb97E3v2sB2MnWKhzwexgcvbvdf
j4oo2kNpQM0a8Fg2Ou3WAcezVk/YgATrNrSBnaindJ3Jjwpd2J3oYTlrw02axObOzSrr2TQIq1Ve
7n12sbspCzf/4WQmke1sy5M4GskbtEQ0LNcn8OZDLTMWFrbf2g91jSGThb3E7YU1MhXB8IPqAgvK
MyFdRX4jdY5GMfbPUZo8DXUlto5fiy2XRGd10ElYj1E6780qICFs2ImgpMRU3kRBdnLgY3zTpeev
TWzwd54mg4NEFHCg+mV/r88CEYueZMttzOJTQcSG+txaeOIs9aeM+Okime+HsvtHU43aQ4nirZzk
quzEfImGMdqSPQbGuUiUgDZlItDePaMNj6Yr7I3qhgUeI5PDIWHp1Q/uFN4qkTN++hKNcZbG06pf
1MNdpVfnr7YfYRuKyPXt1Ig6+Cy5boZU21kCsD72aKkD2st/xKFR74My0E+BZowHwee6ravouzPV
fb2OhPYzxK5/klHbPtVt4hz0UpbrkNvUk+qriGAU2TTdD5nVPs2yt7Ypd8OtGowjgRwgbddqUF3k
8ISH/Cv6cDWy2Dm4DQHfFRmweNMRhV73Zi9u+ZEMtwMKnq+zP/q+LunqZqfVETmJZPyLB7z2arHh
PYocwtTYG9rrYNnTVkdrsFej9pJOccYuI3HNZK3obkvHx/ZmtuImtDyw8nOINkI3IrFGbj5vv9qR
PbprVxQtdIMoYr3RyhIaRq8t9G2/PKl23EljbbRsuq32UXVjovX0Mzi1jnt6vG0CJ31Uh9mV321q
C9x6Ms8ePU9o96n/rIZUj9M59pGdVLdSfX4VtpvfCzS9dW+CoI4ITLBFGLVx2hXIim8NKb1bqLMD
dOw6fPTyGY95bdo/5gL5WZQXR7dGdO+P0rhVhzG2LFB4S9uwfeM2R10vbSe5uU5R/arpVNtIdiuj
ryK0hW79lJhF8zQAyW+JH92pLnsuxl2D/WbjLDPquAt3M4BChGKdde8nl1Yz3bvEqACBeZQ9WBma
GR5EH1v3WRzEh4DQ8RZbqY9bUJaXaA79XUWW8tK54z/PIj0zd0SH7gNAzaesq34fKKSChzJt1n/0
a8s01Zdqjk7IJyo3TWoRwF0O2ogjvbW1aI9S/EP1q67r4Y++ugh16jOAxQoXHJefB+ZBFu6jaoEk
g9C19GvLmWqCwLBPhXcMvIJcuuoKbPFX5wzxBk9FcucuhzgU41Y2/IG5GJI7dZhM1J1mGwJZ1rIX
1WVolOfwuqraxaTrz7rZ7YZY55f39yHyix+zZ5c31y7QosFWQ3VE7ZNO32M2r1j7RN6lXw5OrL1M
TSWOKKQ7a2UWpntJmsTcwRp1Vv/oVJeE/ILqylwKxqASKrKIGjq9DecCXtwLpU/+guMX/iqze/Dv
8tNJnHEFbsM6uiPLo4J05Kpt6/SnXibErOoxXsH2Qp3BDZQdxz4VIvnMa/kxBzBE3TCP1imAxWdI
pKwscQmmsi5fvCzK923pQaBemoFH/r12Gnj4S3OuIETkevZqsRx9TMRiOhH+nfI3EaDR7nxp3ynH
i+M4+DNbqzpmPLIeEEtn2zFOgw3uApxFS1/YtdnedLN2fe2zw3w6apONPWGZogbwxbWnAVP4tSs0
xHQX6wVpJ2Zd+3NLW1GDJAOu/K9+1gL34zhot6pLvSBCV5ZyrYhXjVbmOJeL6hJR7nrlQFfdGVLP
9H0eOkg5ojjZOc3YHiY5Vxhk4DdV09Qfo5lYXT/UNiJOO71QQrvaQTjo7/OmBcFFjvORhae3Fq47
vhRox9H5xu27UYc55gEgLsXgPAMynj4tY4aNPQTRKica5cPcwKtQWlvC9xlqcVSYaW/Vr7XBPR/j
cL1XTcocRZsk9qpjOGTNa2WSnMpLA9XuMrlt3b8sV8PkurQMEyVdlAb3A5n5V5Z5aw3BOYatVr8N
2tDYhpOe7dw6MZ7drqMMQKxV3K0M/Tkpwuniy/BRDaquRTQ8Tc9gvSNsdBYawN9riUyHW4sCMjzk
phat9dkgQlf50z07q+QsM+ruDFr4FGWh++mX1Wm0LeOdN4vSFhqQ0kQIfVNG4R0IYuf2erAWk4Wx
HDrbKlpcGQlixJK063WOV9bgcWr9gmjXPyFqKFfCFuZLWrjeV7Nd9NVO5CUbFryfkTv3myCDNVv3
5nBfaDqowESPPyY/eh2qon5uHNke285tdvgUgpeqm9FYZ8gp+W/1n84wcP8fo9WwmQqsUWjQh1L/
hXTqeZjN4XuMSYaElOG8CNaemzps5AM1mwC8e453ZrdELa7KljdF4rS3lem6+7IvrMuUsdA1vGh+
7KbWXI9T579SCaNZTXZs/EDYeDdbU76O7P5tEEN4axYx335lx1DODOXJUAfuQYYRmbequzKCH6Nj
pU9YEV4Cjcgnb0/AatWZ0HQn84MVZ8YSmLR+ViwoUbmGe7ebLQztcA+GhTst7fCn5dvWgZ2pba0U
7UALBnfbwp/8mte70iFnzv3mRGGArz5zcvC8OdUNEXtSdCop10AnvDEpo1X3afCPHN8fzU768UGK
0So3SL3kW0ZMa1NoWsYWvG2f0cNelC6xlcSvoTlnt7yX7bM1eV/9aj5e0XjPc/oDFrQgPNH7aM6C
Dn/q2D0XHbLiivXxR5BQncYiY73qTLa/gy1/di7xrsR15xejBrksLFec1M0w7EAnOQ4U/WWt6v/d
WkAGpCv6lQMV5eJNTnKQaYl/f2mOwWRf1Nm8nJVB8GL4c39E0EF9miVcGrdVc+Z/A0TNEiRlvYkj
ZuyjPY8/600DIrgScVVfrH6Eqp2a1SmV81EscjYjT4Y1orHyMg5WdSlbp1/jeEk+EAgeA1PzX4tS
t/cInux9D+DrNUmgSf/7la0d15cMhv71ykHKfF0Ug87dmTSZ3rBlchusBr3AImQ1JH8hYeA8KKaX
DM/JnRoMamNjSa1/8oWoX0TxgOxIvOrj3DxYZXaylxcoDdsBFjykCOgZDNrOvAmjBSC5jOqgfkmi
toA9llHciM4Wp6q2U6MDOeUVzqQVsqUEaZsZfx2uTd71dR01kBiWGdf+61zbe3Vzdj8jesxadC+y
NsuX6WQsPJw1kt2V0Cv9aTSNbGc0IZaBLpUnosHzqY56eSL5R7hTaCQ4lj4qzTWbmOTwuiBhdvKE
uQSLm3NCTpT0OF3SiBF9BpHfw5SgrUYMy2lvyIn17NZJncxl9vsgl2ZM6PTAtyJLD3Pt+/EqidYj
f2u8SikCgUPf/EgLD8SBXs1vI2I2EE9++JjqbkeYU4t2EXCMnY4G7IyhLp2AJ3A6+ng2Y4PvzbLl
8ZKqPqszNU+d1aZlbA1/cFbXvsFK0V6M7bRPxyk6DKmUWzcsonevbQjsy4Bcb2C6b+35qxft1imN
dQQqyySDR/S2dVFDm0m6FSQc20PisAgqwteZpc9T4/bc7+yTakxDI5ZlslxD6kBWuzQdVDCnKvQ+
1QyTWMNTRH2aOevg5Mn+W2U1+gpaA2LRoLMeHdui/kAhh9dU+CNvnCu+d6J7dUbd/3RQmHVaB2e+
OpuUikKTCo0gMo3hc5byvWtE8n3iKYTUIYxf60XiXXcIlDqtFGgGEdjLaez3Wtql/D9O+R74g7i1
kqw6q0OcQnmzzO6rpbp0ra/OszSjafU1zzArvne1vhv4s0h7eflW8tBADkAmvfLhFqkzEg7DDZrg
8KjOomi2j+OZIk3zPVEz49CUTbeqUzL/21J71sxa3HUZm54V3tB0nUUGwJ9YBvfZbJPtqOMB7Ij4
fab6uLX2L3+c2YmkStLIewlNYYO1Cyx0SQ2t0bTc0zxb9l1aYxfWF3INiaCHQQ/iFziPeJkKa4NW
lyooVB4MpZbAbrHHO9S9Fpw2crs9yUfDGNxP3UYK0fTFwanH5FaRBRRj4EobaIqhPjh9/aC6tg4+
2QvvX2NtwKp+F0G5sWNffxdLmSuriz9S32wxg8gGS2jb3PtTiF9k8OIPUDUvfmv0z4ZLyZZ2ap6c
2vsVhpn/CXWTINmigtAnsY/q0f8AqLT4Gg33JWW5tOmpm3bnmstds8KfRFiHcE0chDB3An1lN1G7
6VS60i+8dZDp8quW0mTO3q7GwrThocFSKZuc9eQb7cUfmpiEJLgJ6n59UtXvCft88iYLD2h4PvEd
b10HJ0NgIS1IjBURlWnXei7SpbjR0oPf8vaGWVSu8DYXp2rsWGl6cJXY7jYH38hdqNUlxQwMdNNx
6jjPUujxDdwF/D8JTbYU5FFL/UVdOgmzeaqcn2po7rLgqDf1iNHEfepGN0Fe5z5Fo53+DEb7KR3Z
fvzb0L/PWYYyvMiXNsCvYcXSWpt5N75rpvlmWKA5V+MHNSM7NCeJ+azrIvmWDf20duYCJGCn415g
b4DpNh43tV2nrKqRMhJfji/d0KFPSkW+EgV1NgBg5rvSaNmWlaj6/HlOD53tOfxykuhiINDZtkhG
XjINn5RhhvEvTb7PQ+hdvoqTxlpU7w3skdOGHwAYhlHT70vNBm2atR5odzOFFVUmn25ubnqD1dhq
ZJOZSd/46QJ9IugYT6++ASIkyrXuvqxBOrVp8zE51YfrEpWUluF9nygAUbXgEVeU3pqXAMiK8q/P
tTf3oPkHvhZZ4z1CQAm2lGCozylEUSyKvXOQTVLuxJwFuzJ9m4qigFK35H481DQlKahhJH9DUIRC
rYl30MVgvda1bA6F0LCTyqL4ZmUu8TBkn3C9QeGj+r4dugGptz39Kv1S/mh6UoNNtXjlS/kTbNJ4
U3XGuVmkHmXvtPdLSy2t/26ZPsrR35k4Z6ENL/w95AXlvkRgCPtzKcjVglu/i7JHoyWOsS3cv5wk
tNixPkWR70Ce97XoIxUlODgXuHfoOtHabrv4WzejAGt0Xb9FZpS+hRYkBETz3wAjF0fWWtlWNaPe
jVekNaNFN209sJJ9NZfLo6RKdrhzooNOzGc3EBbem7OkfFtJ2om7fEaIdYisncmjlFU1bEl1SMgL
bwTbhd2oDWm6LnxPEDsKSzIPufM1pymiS174SF3Uy5Bbj6UAAjCX9dGocdYFXgY1D0BxeSyKmvsF
5UtE2+ITNdriofS7AX+KrN68Rqf4QNe6Z8uL6jcNRA/1ODHfla59bwoPHf9Qv/V+uci3LW/dj820
L2qQu3M2BHdTa/N7GHx3F6MWutOXPjUw2t+z1DAv124ZUN1zKHkT+2hYx5GJquL/DQ2qwOEf87ol
jqgXenDMqeZRO+ayZDb2Ne4D5zwMwt+NqSTk50T5/YSrE7230b7r2kgWInL+iuwnbCrlLyuHSSDz
xHkZ8zTZJlRi3Fld8s5vbr73DeynBh8BUga+M34//0j0ugBkSJIYOjP0r4YKo4PakXr2XO9S7CKJ
g0yW+0r3SDKrv/E7MkOqqQ5O0bnrTsgClUA0rhE1dSAKYtafP/S5+eRN7G675SDt6fehxVD3j6Ya
uPZVBAFrdGxcArQTmm9pmeG9b07yYpZOckw9T8uPQdZGW6hQC56+qHcolUjxp2yvIEvCip+cApax
f5yhlL/9/zMmW6t2btn88zXYwL+6XQl4rS+CZyM6qkJJEHWvDSfqtW0XzB8VZwjotBYWHXWSu6bt
7mKrfQPIQSSlL41tROYGYUoMzK4JY3mKmmFTW2mugfNyfoyQeQ+TMYe31eCjx6vNmdrAtv8s2RSt
p6zzn6sOj7vqu45ez9Q8NTotV1QYAyTFIlRGJxrreJ+DLEV5RLontOvyHqrZrpOeTSRBd56CRT1a
BbeVk+Db6FBwHRZmYd9O3jksSu+cjN7vM9XHznBdTXBI/+iv/G5ajY1HJHp6tiScTaP3u5Pe+fla
4XRYpSSbRanxlTFuw69ZmT93JyVwVIlkrQv+OStpX8Kq//1aFGjDSKqsJ12S/vtrXWe5cNgQgN4j
vU6/pRhfVlNfZt+q2WtWqu8/nbHMaldV1+QrOx2DU+613qkMuicnLIxHbznUknLeEKPD3Zh4+lcf
ioqBQq8PqocaqeDDWLxgvWE+q9x+k1UaBYd8HfrIEndUB8+aSjyPvfuMjHIhLHnZKcjm7AQFaUW5
NNx0U/o0OA4bMXcuEUJ3+KnQz6Lqc1BLmEunOvujT6iJjoAqXyHFOMZGljzEhRxvyWs+ucDcI4ow
8VPCWWsjtMngur2Vc9PszKoMj6Ps/AejodxoiUXtZ1XiF01F+GrKDhmDKCl8XrX245RRYEPN8Irp
wa3C8AXaervv/BCzaOu9GAbEGQ/S3llP2/Q8TGVPxWTTBxCvp2c1YKcoUFaRqIt1S1RwTwpbnm19
iLE61A/RaMozsCLS1yY4ZSBskJZdyu9sUZCab0OWjmtcwCkG4tp8ix08GUKGT0uxvAdsd0+qe8T5
ddAxp27URVrfWSwnTeOmswFTlkm+GVsdSSo2/JVQxyLNzJOg4C/EhfmTN/iGX2f4ThEJFOk+7tko
6OaTYTbZdp6G9p1d0ckqnemz8YNXbw8Vrf7mjGW47mXS3drmOL8OmAfjwOq+2Qnle10MjjvVLDU2
hUFnPLFanc+FTXBT9Q9F364J9svTkEv/OSvrwzCyS6G8967tYeERGyjMVewW0yUpp+ky8wBcW7KX
268R1amGUxDIeTLrt6rrenA8xz+KTr+/vkhNPvrr5RC/iQ22oHqjLjA9bBWcRk9lTPb8Ok9da/oU
PmlrvIl/X+/eis5vwT1VvNHczZx1CSf1nQcy+n5bjDcmrOh3Oyg2A+TsFyPC+9jIuFjllUAx4tke
1e0BYMWjrmE9KNsXqyqORlkW38Oqlttezys2fU70HqL172In/66HbQBCRMPJsEwzu61WJdM3VB7d
oeqxF6qrmwHEr6Pbr46TxlDkYZx/vapIqXo25s/CiLzbMObv/HrVafyIXZY+MWWHzk2HakjN1y2N
32jSizurM8I70yR2pf7duKfYj+Xa7bkb4+qxFuG7eiF8+8WmaJroBvRrvc+8THtQh2RJ9bVaDLTd
1x50kl1n0bgnNZaO3FN07CrsScmzI0CibksCI3w5M8aiPfa5/ZSEXXdxRdqShC3MCm0kVcazbLh0
4zBc4sbQDtId3lSXOkzLoDrDrtFt68EDSDNZtkFoYbd8L85qcGSdufJdq97ZttNfvNzV7E2UOudS
jCDd/n4R9XKd1Vvn1CbgTtGVFPHXO/U3EvJiH5HT460os/IcRfDgC7uz12rAtD/JWpDW7e1oO6NI
vO3M0aKqGQtDNaHUoQEkafQtjlm0O8utwkzyYC2bWrx3+U5UVv6tRPxy5DWDTb80qSwWL6yo/H7I
EQNMGbvXpZ99CcVNM907UHow/4bhn/JaWfnW60V961oLRSDPi2+GNWJbqciYW6ISTza2HvWyvdaY
u4R6bfy8eTXNLA+jiK3nWFjpGYFhslb9DjeEtVPboOELM3gxZ2tDHUbcDJ5+gdMSPKZ2llPLoOSm
64zBo5UK+8LK+qha6hD0I5Wre9Hs1QWAwIz7Iu0oEDmZ5doyXG8DkzXbqcmF75iPzkNLVfTHr5ew
qb4nCVFsVVMN5CPQ4smJH1RXFAuCq+XiepvSQzo7LI+hiBClFe7ZXQ5fZ5GdrY2IN+2PATWZlLM8
6cav6/w/XgM5bLrxAm4gauCPf0b1mTMZHic8Xa+8Th3GtGJDjRxc/evXgevkkcwfN+lmW7tjtcLN
eFPmdnWbs27BPgS4aV1PWk3puaU9lCFZGpFqgJa8+C7xXNy91DEaIRHkkEoCAqBG8jyXdvhX0bU3
RV+lHyx00dlUw/BSEGvYVBA97qrQNvZxamg3YzSRoZZ2hmg/IRAhACeRtetfKWlL9QonLn/2BbVQ
23Epk8ZWLe3i6lfeyo8URdv7gOGUgn51+uh0eN5RBQcn0Xa3TtMubG/KUX+l5pczIuHV6dqnGU7c
ryK93svIGY5qQB3UPNCHDmVyJ7yMftr0KxF4zcmG5nTKwJit8EJqGz6dzD6nfvV7RCCJ3VTJKCiO
PaEGVdeQkM/XAlb6vjeFs2BbnAdUhcaBzSjq0t6Xj5TKm1D9uNNn3COB0ebpoxMUks5lJu+cRK9u
Ik8zd1U+RS8FFYHU1LII9sCxzG8VySOwnlgjdWjdJxcb8VZIAUVy1u7UVK83H0nsRW9Va70bieSe
Svmjhax8q86KWvStqjtyWy61lFRnKqOOzJ7/1PUi20Ya3OPr4PXa/9Snrnciv8NxjH4QL94eJRPF
/1wzHvZ4YiVfqqB4bJfDQCYZ4aNpHErfkodAlPHW1Ge50fTR3c6j6TwYQeM8ND4CSTk63kE1+1gu
OkL/DW2/vNR5KS/WXN+wvA9uRKP10ISXPkoPV/DVilfVUnOzvy8ocJatPV/fjTGFMvDUxk+W4TgP
7vimGnpZ1BeRxkc5IrP/4qcp6lDYkU/stQiREbwNttyvRhYR3WQDe7Ep5bWG/TR958dSruy6ne/d
ZcBcBsKRCB+UjuRGaV6x9z2l+uyx/kQ0qySvpHqIhtN1FcpSy5x8Z82ntWhnVf9/6VIX9oFpn9Kx
uwwUNCcYUK69eMBRAm3KWEMmDpE3O9UTnH1xFuH0qFqx1VdPYxZhxM6FeRP4ef0ky7pF9VeLlZqi
+owuuOszyz+rLgn9Yj9AVVirQdVn5AuU3BAX9ozQ8GuNUkZLzGVaDiZLdsQhXz34uSZCMRxkDeEm
9abkYC61EEogbnpD1rqxsf0lWjpy20is7T/azdJWb4XW8kDLBRQiTDHxvVEOH6U+Je+5M1asERs2
tEtz9KnRVOuduBj96L64rrtS/UbuIcUbCdyr5lzjA87zgWoyyM/8ud2HwLFwsQdVDFR6hp+u2gsC
+RA5pbUKPD+gSk0V3g9NlZ/4Y1kC2Vyiz1Nwb+2LIHLvr5NgyFKM0vf3yXIibf2e8sIGgSuendIj
2a+aaqCKvfiYDVq5kiCTMBH/a3K7jShr+nWh6k1tguYG8biDmqleIpxKKGIIr9eqqQaC0aD6+2jd
ZDFhU7tyrfUsw2nn9mbxPCBmR+PQ9b/Y7Aci6j+9kTKAY8stKjcKQcDMcY+x1VFFNQEMZhi59s3s
5bFdrCt6rCHsyd0LGoqHxJ5jyilWMYCeFmt7V92kmv+76zpYJU2+Tgd73qq5aiBbLlVn/Dn6LvFC
UiFL33VATW5G9sxpVmz8nwHluNJV5D56/zrRaxbKS4/fEpjMIxPF2hyHFx7klEirqzvVuh7yrAsv
UaHfmrYd3pRLS3WpGd6cNBurqD5Zw6GJoiqCKm2Q5RbFdaCaf5UuuFZG+Ee7jOtma/ap9VXu4Hqx
jfB598VyrdBFrPAQzhMp17bY9vDw11/tMBbdmW86IqPlzG8ieQyQh1SjyWzVhxe1o4Ych8oXpIjM
KHwdKQtQSKt+b3ofvkFI3Uoq5Hbf69HFtzpGb3kkJJV2qYro6n73vRiHA+x1+8U1rf4m0FgbDamX
YyTRHubaGHaCfOGqp3SFDRxlECvTzhNyuUvbKAgVEdWIq5i9jS28+H8YO4/luHVtDT8Rq5jDtHNO
kpUmLMu2mHPm09+PaB+39wlVd4IiAtGyuwkCa/1hkzfAWHqv6k9Vi9zlIilVjFwqvmW1VvuT6PEr
4yfPEUfNjPMy6E796OuQeLQ6Ik8+4pts5nxzVWOSKzUVfZW46CH22LwvDazYntokkeddVIwvRdZ1
swqPk4+uV15Vr2l+Jm2/tiSr/uWxdJFiWGqNql31gSNgXoU/aiv8VOVOJyk/mVSi+rZI7T44iCJo
s4CMnvV3tTJtaJ540s4dnp2joSOD2yUxCWVPkneFlRZzglfNi9IO0toDnmM11c5kOYEo02I10fWT
9Nl/XqMCZmGhAPkPWAGFuOVRTclc3jviP1f/rc03rHrrauYSA1gDm3nb+OW5XveCIZ2JOUlTnVhq
xq0x5MkmxxHpkjeew/EmcN7UWrrGpAo+ugHrhybeTSvsybUr5eYRG9khVFrORLU1dOWGfpoxCyo3
2Yo2M2cJi7R0yUleuYmm0pb6ZaqqeCNYREjnaeGvS7lOziMS5rcuy+UtoIFxJqriDqQfwIyRWMeC
nlmcIJJYP5216BTD4M0C1MpQei6La9qqzyT3jNOjwGvYOEWG9QsZT+AphQ5rq5qUshVD6zehp/8U
Y4EXA9QJlPFbEXrt9l5tHHdYu7qb86IOV6U8QA8JnGwRRIONSKJsnSos2uawQpRPSI8oz8TWm2cN
6SpHYndrJaZ8c0IznIkRXVO99UpYPycZJHKPiPxEZNgPpqldDD/RL3k7gNzQ8JARbaIA9hBjIaxj
mzINEW0FzAxYxpBkj3EgfwTVuA6QBfwudYgimk4nXdpRBfrhBsW2LtIKzfo8WrjG6L8npX0Kat39
5YN15vUefjfdsZk7cgNdPxyUnWwoq1A3nEuN0s0zZkhwr6Z2Ue0D1EaaAYi1h8PIcyDLaCXWBk//
NBhW3HhpVFaBqfPexMZUzOZpQfucp7KKMFD+92wWPklLUDvY+hpPCJH+PeFQFrKYcIzMYT90JNa6
0grKbh6UTbOt3erUT8LYPrIKSKajVQKeK7mItrLyUrwRBtY0VPj32VSIK6VQvb2TZv5eXFVRGsLh
+VMXY/7tlrqJA34BSnIykpLts9tre0/iyalJdSykgPQP4uazComsnywauPQ4XXXN0/CH1kc/bHLk
aOvleFaXTbcuGjR9ESbDwCzF1UIIO6Ywy2KzH75zloixsAoavN9Ma6ZP5P1qAKGZ2rmF9SVVUQCe
+Qz478YAIBtuWRGPx06NTo8BcQnQRE0Um2Dgv24ioLiq2qw4syJjb+0iY5bkir7EuajcBfKY3PqR
9SiMzOZTd9r3LAqCZ7m2/S1CVfrKyNgnmU2wBqBrPYVlFyPl3jtbgrlTni3/fYUQc88GvuPvzmok
CStSDIRHtF1rHLpCrUD8uTTVjVTtRb2crtox3kXIZmyahJg24KvkR9dtJJh1n14CHE2LkEvNca/G
6Kc32aeiOvifAzzbjk7s7h8DOvAeH618e0wixohPEXTFf0wSeJW+zODgX+TG+yF3vfRK9gbQV1bL
1zSqx5XDi/Ng8IfuSlWV1pP/9jmBBbMozAF5Z+KZqiP1M12JxheUxcKtlxXpgkPw8OJ0Zg6G2WhX
ohcdnoC4BdKVAHKgCPkWQhGWaSC9RRUkwjmSC+siOhHVqZSs+4bhn3HD0RNNBMYoOAueJLX+JaZX
3UHfDV1WzEU1zHp53WdSthTz2VkbgX1pLpmXYxeQJSSRwqQ4cHSRt2gDtNvQH9oDnn3BOpZVDUn0
gZdpaVZPuYmGhpTiR9GoxNLHTELw3AvOSu2ZX3XRzCwS0ws5DutdZXRtuZf6DLywrQUYKZQAWpya
KBnbMVFrC41zVEysJTLtfCPayMTZAbIxx9bYPn6uONc/kWfjP2T6BVvYbhwMM34ZiUom8yJspmU4
WFVV6i7ECPEo8OJGJ1yRL6Ip6ftoC+MSQJSUYediug6xCHYEWh7I1yAovR07dywJYtW5AmQGBl5J
L64WB7D1Ip0cYN+46x4LuJtahs7FQg1XQt0NJFaOrDVoI6gpnqvfEBpLdkVh9HN3cN1ZUWT1Tens
6lY7o40uh2tsRDXOkW90PSI2/CvYLiKus9EndrkoEFSozpIb/d0h2uQGT3vY2IBIrZwEj4UbVYMA
yE0U7E7W4zCoJ1GLIF8cYTsfRqhnB0MuKoyPe5DWEPLWw+g5x7ZRbfCrKYaV6tDqa621n4qglF/9
0czWPdKMax2zwHcYxqPmqx/gGc1VTb5gExZ+8N7Gn03QqR+Rn9dkA5VgrZvWhhcyqtRBiGswMbdF
01gYyiR4EIjqGCNvXE69bszCJHrF4Barpc7wvrNgBq9mVSMRYmLYQHRy02USuLAqepZhyH2pQKD6
ggR0TbYLlxoXgzO8xhcKKmPnHJmjdaIkz3rPq8S1o5CMO9hAB7e1M6aC0iJwSiSEjcrheB35H6WV
PatO3375wU/faSX0zlGvqHsrx588QjOrCKWXPAw5W0CvYhdtb7VoGKBDqdqbTzpn1g2Je3Rwnnyu
JHsVTcMSzeuI9dk9uWCqmgvzJ0807dy37AO0tD+LdpJy6Vplbb7fZTv2sxME6hXepg/Fi3RarLZw
oWW5mg9dcmlhIJ6KAUfHwGzLRTuE7brHIw8HOvYYBTLvfMoYPUuyj7GmiUC0uBVTjHfolBhLTWOt
tA2WiQ4VTsyk5qa049tuZ/fe0W7x9bj3iQElQl7YCHnSXsxdlIG9TK1GXYreAiWfQ1CA3zNsa6yQ
dz0ZGT/Rzul+pi6uSl04FO9gjDcILFugtAPjEKBzIwQk36W+iuZR7PnHUEr6ZzDiW421YEase9wQ
2Z5DNQuqZabBdrMhAwLmnfBf/NKGVS6DCczLuj2WUb4D8qZeihwAojxRwfLKBoNRqvHNzQySQqaB
mMrUEbnNXEO77i3uWPiSOIg2Bcp0rxW/EZKo+VZSW3dTQHUryTiB7GGn3hVgYCPw7G9G687L1h6/
u/iXosaYQJDONfeKDTvkLbvmg5ESms7GDmGM8eAS5FtIfq68t+YcUYfoPahZ5pUB+FkXasq7HfRP
YTIot8jGisLSBmvWeZb87qKpQGBbTY5KHA9Ppq6fyFISYquMdYKT3y6bCnGVh3KmzMVlWfp2zEFm
aHe/W2MIViYHxXUjh9I2bJxqFnQYGM2boivmlTI5b+EwfhNF4xIB6Lxb2gzoJKajvBn60JvbcUYe
0uycVaySY1L74kXjXbMVLJF708QNUcYUuEQ5KjOIpwybihEelzbTmnSh2vlw6EVVdAcqpymrthK2
JgwU04gJ+8HvjpEc8NMvzVMB3X5heYW30DHhPrKX+V0YXh5vEnt8eTSJKzGsJCqPsaGKrU7qhcMK
pQrq99Z0mkILrWHnoC5nFvjure/9btejQtpx3usIV/c7MV9/dAOSqfd7/5pcS0eLrDaiMV6LQZ43
jNeyTcZrNcr8wJDXXIuq6JC9jPcMRkVb0UYEkHHITYPBifePJhnCWlBY9bHlyBjMOf7OUItxz2IO
tYBHV/tPj+Eui9UR8P1GB2eGzoRjynsOPy9iuPgMyZS/CJwgxMV5YclPOXm1ZFWe+0rc70TVKeRr
Z0TuBWxR+y2TwxkGKelr5BUwVtgZ3KvYWZQbAtXSQvROPKGFoybNVlStxv2wFbYSY+NErwMoFT4H
X+PmzJHpezbNZwRxta181Nvun1qRIpBSxO1FNVBY6608SU6iGvpA6Ajxf2sGNj04YN/ExwyJ1uxU
F8I5gaf0tVRZgYyKBVD06mB2Z10zncWm3j4IYBkm0lOUWMXNaJXdaOEiitXXklOJftZbuViGOrDP
aqqWQ2jASOcKbbxsloVyDQ3gHx1582ECADg9mkm7p7u2jhCjKxXEdW3n2Et2hTyh3iI5ZLa3ypXH
a1/n41V3Ynerp/I+aSPtEALfPDZq6hKtsV2+bqfajI36LpomSgcuLVMvv9TNYIz6TjfIuU9a7pnU
1ns97LWTPzjmvPTG/tMpXqCihz/zFiXD1i6lCxZi8rYMECrtY83/lhbGdz/wr/wK/FVTRgg9SKH6
3CKqc3T16iPmZPfcKXXy5Pa/RJcojI6cvVdFF1EL1GKcocPh70V1QKQUP5beW4tqa7bFxrVM6T61
pnv6JHDmzdRo+tKVBAMTIzuD6lWPeAU4N5TZ+y22XypLPXTrueJkP90qB9zSWIS1FXcyNHOBFgat
nM7buANa3BFrxY+7JcWCkq8sJ9KB5J10sKai98BWtY5NxmXqAM4qHcTVo4q0w0yy1ISnqtBfSeWQ
DfHRrJQRCn1NeutstY569ZLee+p5nYpRZpqlOxOI3EJUFQUrepn1fBsRrCO3Gj/VSafvnA4UIEQ1
tt1TIa5EITrEEOiG1twNcmWpSVK3Aq48rNi88ag0QM88vxz3hdklr6S3d1JlpTe91MPnMlZAbboI
NKZ+cHQ1qZuJm7I0IpRe+Aq0TOxczaxslr412RwVyeTy2YQd+lFciroYg4xauawtNhWiakedf7xf
TTPAtMNqi4ApeUAzk+5j/prscY8lQwPOHNwp7x8jBonPEmNEVfeLYGkFBXYbYt7HXyHGSJ7cstI2
7yYa8z9d9qM3u8WfymhMENCW5v/IJDW++iDhD3ZGstfI8wHGFUbFXqEjMOdDVo6R8EO4p2XLrZGB
ByXt7XlfUeVccvDiDNlqan7LiMCttbmm6j3q/RZVQqBXbXgTfWJUALhlpQ2quYiUjE29VrfrwEti
WNRYY6qVeg3T9GcKzuzLjI8Ibko/HR/zq96Qm+eoQLWR7X1yaMGL7jVfSla11fjPRKLZVrVA753y
Q9yceeV3P4eeUXYhyqXwN05DPCa7uJcmiHZugBsiGgaKUv6OPOhqwJviS2mikwkz8d1BU3xeWYMP
GDHEaAWzwo2SKMq5j6MAjrQnvUGlvIibAA0sFQ6x5xLpkFmb1/FBNpsfVpuVT6IwjOYDMMRkwSrD
3y4QB+mtEmuPaQTgt+KJEN2cCId3FU0D+b2l3KZYX0ydepTJF6vi7TyN94IoX0qyps8xUONMj4xB
tRfFKHGm9wb5lLCCrJEBzJOVanH4F71/jcaZodon0IDDbVyrJF/CaSM/VVncz6gBSgebNObGiyfE
42Cj5wsW9orf0uJem5r42J++6fQH08685xRw39Lv234pRnSKmxz5xb2JTtFE7mMFr0m+iJqaGwZw
v478Vssvqo/O2AKEF1HIbhhd8oLVyG5ibfXoCLsJHIKyV2lnPqAcw1QXrZkj5O/bM4/zNNGMPN93
7AgqN8VSCqmW/aNQOwJOC9UaM8DgarXTVOTUeSJVRKNACca155xNB0/wLEcU37CTX12Hd1NYaztj
cqOKJseqNCy1fYX8xlC47Ej/1Sz6RFtpufgLFCrgYHjW1xTHFAft/RKrlyvKafEBANWz6BJFaJXl
ujPsHoxT515F2xAiv+ei7roSd/FbVbZ36xIIixMC0SesFUXpFUjOstTq9Flz5OQ5wAeh8e3sJJpi
wypRX5FbNtWM14pkxNSYdeJ+g6Yn16zGsSi3MIfz7faWl6RWxVhTskHuoCXuxyNQOoDiG0dHlUzL
Xcig6PGvUb/U0Rwjk8Bml9OEntqzdmi9j74Mvo2jE335Kc9jVKL9nyqQady6+Vnqyg8lq8sLfguE
Bd1JRpXjGqJm0cJM8lhei2paxb+r7EvTXa8Y70LTT8+bZzWQ+28ARVgyeCg2/SDJT27cfd1F/xgA
Cu33AK0CJKpI/lcRacONSBH8QDKrqtWMN9GUjEW9gMqLeSe5s5szFUrjoKJWjZeKVNIJdw0M6Amr
BdBGePERQNzXaRLjayE/62MXLDxbLV44h1YzuXG9z6qoD0BkOEGn2/s/Hgn4feYE5WdHOJisQy+/
xFA2cO3KhmuuqgSnzCQ5dkj5bGUfXqGphTvyMh3OOq527Is4XgeGE88yssT4b02NovCnq6AA0+P7
frJSkB1xdxks2LGQNqqq7HObtyeKnDnIkanAkuv31X+rPtqSf44bbPfXWGsYWatofKe1HCwcCJz7
wHcm467pMhWtkjoAFEtiZQmTHYuvqWdI8rJd3S+dDvz44AaLDHUzzKApVNmCjacrYJ796N4UT1eP
quI20Joe9aFpn6y+lNfiftEu7njMGeXl76lKInlLWMP40U7O0/mfwlSxpEY0imK6wjmb1BhSEGLE
Y6zolA0bg2oXzM+61JOfYghKvMn6jgIsDFANle4GG7ajcKSqtkFF6k+9HyBbLMtU+90vgNN89TPL
Ru0U6m7ybI+YW/qN8YGoGA+igjexMlTdTXQWEWe8Zmz6nVbr6ANOkkRkeIZTrCfuCptE1AyKLjYB
gNoDR0B9igvmuF5NYzRPKxBuqdT6ZB6RXVJWgWvlM9QiHPDnE4o/5RFx5+KyFjIfKATtrbsUyFTn
D0ombfm5ZGVAZu9f8799r+LLdtpGXsQ4xs5kAtHFUfxCciusVhL0r0WaYNwrSf1w+LerNIsxVQ7t
YCOu/q1XCmNnQez8E+iGRgIw3BpNU18eBeS0CBXdMf6rwwcHue4GU545kOH/GizH4xyQXEZUx/g9
ScgI2BbrIS6DdeazTclT66o4cXBrq169DHH3UUzNFnipld/7xVpsj/6MMuNEvbRIGAKEfsKezMEj
AAi6U8VPZmGbx67yzKcOHPQycko8EkJeMyyF5QwmLP7PltXd1EZOiCeZ2szzu+7mTG15HBBtS8Ng
K9rwVg0x8/glKraa9jfJd5N1rcvWvBwUCV5cac7rJN7mUgeYErTIQUKctgaj4Lv1TDQUsg5vFGla
7tPecPVuD4/2R1VcDaZ1klIjJbVW5PDoJQRMS2ecI88Q7+9VQkO+lhvfKq/sT9rEKBbtI2ZSq0xG
bzGe7sqxI4EF6cEbROrakcabjp7XZdQxhdaROc8niIYo0KpM8bSN862o2hOAw/XleBEOnb00vVa5
xNnMtZTyPKGgCN1+hRUG3ZltguC6t2PqGHJ0O4oa//10DHk5l1QFwcfppsftcZ8tosEiGDa1Pzrt
vlg2dquhBfivTyomssPotStkLCqI0v+aR7Rr8qS/kuM48Wcef7pq7HLrBJW+f8wj2nPH2xda3uzv
f3fZDh9BquKoZBIsS0PbeOkcyFpkvL1VPFXrCBU8o/Kb7QCR9sXQxmRGzqDYOXKxd7s6eEqS4V1l
oWWz6/pzOXXGk48v5NmQXHsmTx1do5Ncb8db5gKUxzepX4h2myhSoQ2wBiEEbAjMq6vRbrqP1FuL
/rYIvJXapuUWAJj6rZTRuAn07HvecEjTFbs7xFmABSKbGmLafJAuA/tRCIxduqHqj6SoULabOsrM
ugYQRp5tfKV2jmqUSzFT6gxoPQbEL7zwWZM066hMBUkeqLIJfyc/U6NeN3qVHuVgK0YUvQK+a3IJ
zqtKniOzky1jUx1PokgyX75fEQOdOQ7C3aKpBEbJSl1o7drOwIyIxmwafO9JY94T2N9U68dc4mrs
YYWbWT+7j3vML2dFuZSdFDbKNE3QSzd8VogRTZDGe1F71aLNdLgqHMnvbU6jxDKkB8aIRjOs/YMD
E+3PXaJZKgBHijb3DolUJ2CkYUHGTcZxXIxKFdSzxyhxk9o7Zbwoc03eGnm/evQaHc4BUuusZDBK
l0zxasJLof1NtasarKiaf4ZZvENVD22YbjyD5jS/giF+NmPZeo/A00DRYSOY8xCAaVBOuD02O4Nv
uAG3YU0GLMopd5CNclFZXd4bDd1xj6G7w3xLPUn856szMa7tJN6ItmaiW+bb0Dh6dyWhVrkPTR2L
3zTvFDahMbvWSGXzZYc0YvIRrgISKPOizkH3Il6wZp9D9D020h1UTQQqRDUJ1Fts/BinimiRM+sr
itTqoKdu+IwVnLqUO/5GUUUFEkkt6KnI1tMr7jJZnVAPeRItBVnz2Uj+eHfvi31/7bqyshBz41cZ
nSrr91jRpNWo3iWRcpEllRSK42BN3ckG5ojM3wFA3NTDKM/FbHA950Rbu72csA5VcVouM29wZsAZ
AhxXadMJ5nR/1aW6rSdtON7Hf8aIgaJ4tKHOO8LtlfGYLUxmuM/zGFT0pj0ryFEtH23i6q8PHAbQ
az4CW+RN//lXiJGi4IDx3dVJcOGWAbmq+2h7q9uTz+n24grnj99X/7NNClpzS9pg/rgh0aJ+/7hV
XD3ajCJeNg2aE4qlOfuOQNW9cMpQg90UulhrGU65ePQ0cHVKaJOM/OtS1MUcgEPkpRr0xUz7M+V/
HYhvH5RucWNZuvDl4mjz+Bgx12MG0QEUBfv2vFWOfVmtfbka3vtesbCgG8yDM/i4lI8Qg1V0fT4w
712NA1vMugFkHZtj9VQXAbhQchfgkouU1Rv8dEMO9Gcd5vPENSsMBV6Qukiv+aRrNrTDtgiykEeR
GvqkESCjdjuiQxDNHQj2ays10a6fBM/EkKhO60kmAxbmdIfo+B+TiAGieEwkGz5GZv/PSfqw2YoP
kGWWYI67+Km/4n7bBTOJgJqCdt0v3oRXiyTZd5sHdVZ5WfkWSWRFQDwjvu3BTUNfKbqpYdEsB90u
z5hP+etCLaxDPaAakDbGsItt09mlQTJstCaH4pAa+qp1fONMaCddmkMy3JqhQt8wacZvpVHgGe57
9lsVSoRACReighBFGzezELXN8NiZeU2YLFEcA2qRZFl98PKpq4eNFY6WsR4g94EF7xaFXEtA4SOk
krIkzhZJb3oSgMDO3RHwfcHDcGeD4BunTPd3KUcPBrdVnMCrS5NmT70/2C+Njskq/0HxXHT2fR6v
dS9ESnEaO+lJLppIQntmqnYhmbq+NJJTO91bGeVCGUr3SdcIGfWKtBRTSl6mHlvbTO+fB8U22BJ7
ITIwzZEN4Kd83+7W9w80+RcAEbNmwHNIjwW8mzSrQJWlzNc6LHD3Mwi6aB3K7mtrYKG7beoYbTvb
+eWEUvCk+Zj2GDXZ6ABDNN22CDZ7ZJ+DMXjCaniW6NsUzNJnrBb2fJIZPcbsUk/I3qL7OHXIsUm+
lOyfnHj9SmkQ4h1qQybWlH6aEJw/0xigMhYm8s3FL3yTgBiu+nogLdqyqSE0+8k+SlirJa4RL9JG
RZIxN4NTMAFvWDrdz7j57Nhsfk9AHy8Ki60Mfn1fWam2gL17E1padTSQl78WU5Ofpdreio3nR5M7
yMrOy9EyTrGpnAaJPiclSuPzQpqJuQy9TBdhHzfrqu480mNlXW1+5y/CuDmMDXHHJHQ2rjopGlSh
sYT2bXxKsg4TEDrls1+ECmbuaXZMUDya1+D1V1XuDftHMbb57+oQkzyfP3om3Tbfw96DI6XRI/KW
QFUaysElshp+t1zJeiuDBEgFK/CTbqTFMrYL/SSj3rSJrEbb8Vsa93qHPokfEdq0+aIXCf4zMEkk
E0G1BiKa4zzpiTLyf+7j4hMcmrpWL3caMTXXDLWLQCNMfSBT1Ytb9ycDBDtp902Vxcnb6Cv2PiaM
ORfVFFjAoiJRuBXVHl1mrYiS564qxrOlyF9V5+EWnLTqqldlJMjtgTma9Cci/Yd6VN2ZitfDEysu
2FUvey7dxnkSTWHZT9vl7CxqaZGoC11DvNnOSpxe4+pMsns7yr4CMrqrzqLpT3tiF8r+0SRG+KAT
0EbjuXLl7upL6UtiFPqng9cRzNx0uBESM4CAQt7Wukx+I4W1qm1L+5RllKMDcPxnNUfoVpPtfoGy
r/YJm6Hw1M/oCSmqbA8Gs9gTXKuAQSYW+cksh5SZRiU8mrrcR5pZ5pwRqd8H1daobxsXWbcKBRt0
XNsnUaB4tPIAiV5EjWxFjworpsqiirSRek4Kb/MY30Xo3LS2Xu1Em+qO+B0P05IwTQlto3vCkomA
Qw76fWqKQz9Z+mUfrFAHwDQKcDKbJBxHQeChqg2PWBSeXZZLUoztJPej3NtyF8s0WM1nMaLjwd8a
DjAPUTXKWN6EKhEL0A7RwZyKBJEwbLvUrag92kX13gZIayZlYb6X+b6V8DUIxursDe3ngCEBxNo8
Il/Hr0zTg/zVzmviFpbnbEQ1KrCwKOCp7xVfQ23LRIG1NppvBCfdX2RMZrGGmPBswDXISzAtkjpM
EfI+fh8DB7c24h9PJIL8ZaYC/0wrsDmVnDR7S1eMXelMT1ZXy6c85f3lt94mN4Z1j7PJoYg7bam4
bvGcowTIO8PrfkCtnJtsib+yDJ5KYjnw/4Ju7ippfTXcsVzHlqLsFJRrMpU3apKNxg3LV3Xlc+Zd
9HLLw51U6a4DBXsKE8m4xWkMpcpLQAmM6qkgv/dSFsF7EDfRm9P1zjwLeWA7J+zXTdhqu6rPhsMQ
D/HKSXQyuiVezBy2nA8nkvah4iG94eZI3Dd2eutksrGkao5+HwK8tDFCjIbmi7TjG/+f8hvLygCC
xHOvRTB2q1wqywMB1IHN+2Cvs0ImiVzI1srBJO8siojnYi7J2bh8tCl9PhxZndDMDxExSQH3zVPF
Gla1YlL3YqQa/mvdM6bxnaL87rd0uzsPWWMT+LZTlDL0bluMtalvMsWXNmZdRAcwshHvFZSIxZVo
Qyb0PW+qcC3aB7VsNki1vzZEGeexgjGisL8RVcPpsKebRFBEtcqzYke4TfumaE6Koq8iL7oIa3ZP
zzm9xCYyHH6rHgqX6Hcz6anZDuhjJfbfUQRQVqWKZuLownG6K1Dokh+fCUF8+JDZ3gIoHXMXs5Sb
iXoWCFHVOcolhiRGU+FCR6Dw0MkYs8Ly1K82DsCkvZr6tS3xUUVWw/6hSfbSwqmLH7cszZoC8ohj
1h8k5oFUFaCD8qRwIYdhxPKYXJsmrzCYP/hhOZlH+/pVbzQDAfg2vDSKf0KmM1gWyog4aACdnMzV
Vi9t9amJTeUcoqk20zWrfBvKsmKVJLwmhiWq9M0qguQajH1wU22ddwp3Yx1jrxON09t9VKKy+Cqh
dQJVozyrbbAyp8kcNhZb1JbkhRhmar43b1lYD2zKmtey3omPLKS43kvqyK9ymrs0SpcDKfZ/8AdZ
iFUeT8AS+lEUthR/xamlrFtd+90k2kU1apth77gAI/+MHznkb2K89uZsRpH/bhrrZ65mC9VVmu88
aeZc1qvsDHQ7R8gmNldqHg8rt7f9VUhSC3WePEYoNEdA2NYUFiwLnaY2qYxqaY7LWOqjy703SAHq
K01Wb8zBEjlC+ZIkpbHCtbdCwDNRLqKjha5xtBuFNIY6wq8ww+aUSc0i0XHXSaThEKmed40rBURD
lBPqrUq4B1NbW+pfZjiaBIowovBaYjgjVi0z1bPKdyKQ7zGmEz9ziJkk83G8Avc5yxNj+EIo7uZ6
hvkxkk6ZWYqvflPR51h0ih1cm3QdO7681HXfu6A8qiz9QekvkSOVy6obw6su2fxwgk65QsI5E8O/
eb5vLByoKSTGppS7PaXcWS7RDXemrHoI4PTeb0YjVl6J2ob7UneyM2Go+tAp2i2YaOgEWaVrlUn5
GnAuEeFBxdZb9kYUMk3kdHNkfu4D875+1qo2BkPHbara5de43zzmYFPo75NO+iFuEdOOBmBjNwOH
IRjvYiy64RDrPTXZiCFw/JcergJEYWPt5klGs/MB2s0ay1BvvQsrVEckbKbwvG1FNVW8/FzGNuu6
Pc6Hsm3XTdVbuxyq6G7ESWXS3fhT77ESs30wSnWkZt96fRZCQHsWFQenNYnI4c2zg/xb6vunBvsT
iIMMBP7yY3DZbhKxgxtNvguSUAAlML/onSWDEorkgwH0/9Pz0M4a02J8lUfkhMs8zZ9UTOaWMaeF
c6VX5VrSVYRELfQAqqjyt6xUEU4H+MwbEtFyY5C7hYeTzDMHU/TlkOd9Lxv3e12W8c9YCTGugHPO
ARg1ctLvOK+xGTSb7IeZseEKIwS1WgSBu6zxLqLItDA429W1cxB9JUlheBcpcp3l0PRI93EMTpc9
WQNLR01DYgNizyogMMgTe68g8uN0mfpuPjf9oV+Jm0enAjMfqMuq1jO2tBQOTzHBdKeBuuz4PDIN
7DHibPFSN7vwd48YLorM3GoEuI7Y6HiHHPWI2JQzdSY13XBKZYQoVE+ajl11Pe/8ZDiJDnElimyU
PotR6jdibI4KsIlbaV/cUCD0zp6FgdxMzhPvrEmo+3oZMnlWQL5YUWcB/xenaCqk1oCeN12Vbo3E
bz8QU0nTnY7svPzXOBftJ06RCiIt02BVdIvLqOcw5hY1gir/nDUklbTps/irD9rv2Eu2F8TOmtug
ZmdHKloguDnw5gqBWoxd27e0yv0ZbzX5bAV+/VS45i4HpvNW6kG5wUivX97vCsIcIb8OJVa3LJ+d
pFyLdquLpE0gg2tHcbWdDWoNtSwn1d9MBQ5rk1YycYTfl7VrNDM2rfamr5weCLrlDxuASHC+onMY
NSht+D5443FEuKhEeWNUOH0TaAkPvpX8sAfr/xg7syW3kSzb/kqanhvVcMxo66wHzjMZZMwvMEkR
wjzP+Pq7gFBlVCrL8ralGYw+gEkxQMD9nH3WTnAKosssgx8gmcnrHrhc0ntHonQVPGe/YDOQ3uuV
JR+bHmrPOJhpXnbvuZBMba24ThMM4ryz0IBPH4hK3xqeXxJr1FCIfxzCudZGyu6z35Xzfld7ZFob
OSJAY+Lk2VVnrr/oWleIRzI3vonYja/TBIB+oMbksv6YPw3weC5npttp29wy3UtVWFusuZG2GHGO
G2P8hhMWvxopa3Ard7GJpjswLGsDfcVfTk21iLWZJ7vZ0SbA8KhLX4dIz55bP4KJq+GaJk8nxZJJ
+WBp7KZRlf0JW5v8kT2XfIx7/uUfZ1UUnVG6JW8+zgKSPxi+f6tjvbhUbfm1RZ2+8oYI5W7cgfxM
k58HDZHOrG/sZPXLwDRl6pPlBBtwIiaUaAZVNwtAmRSW7+010VsXyq02imTGRznJ7MvU1ajQmyIM
7TdArnr+/H5JWYDuSguXFIbEQ3/g/p5k8E21JjmaVm0cZFWUF78t2AxQYLbtCJpe5E4qLk3fZZtA
U5qZaPz4kHvOrXEs6eIqdUvgpCi+5Yp+S0PJvgd2IW/aHM+aRMjiSRjeZpqgZwLTT1AbJ9wDGhQB
eTiPkjQ8UJ9WLsug0p8akMlK5HdvuKvc214kHhXMb5at4xV7HK+KU+5SutRniv2KuG8xTeUyAnhe
lTp2TE5FZYFcbtWo0y9cOuFcUcvszT1PMwmhufMCIcmd22jhVtFUed1XYXINGydYZwGeUgfkFCzx
I6efh02u76p80HcJVyJV9BEYPg3vz2SGeomOYhybZk2HafyzOY3WBRH/BJXD1GprxLLzj3eb3nhQ
KVdATuKAWlik7WCeo4B61qDKVYpslPAQeiqFcgIAdlJyLSqtHD63dfd1rHt9Z68UR0jfZ00n7cwS
yDWui0hMIDbcF5kULLlXyqfBVuWN2gMmUW2RHvEA41FheNK1IKQxTyCMvmBrd/Vbo4fmuWp7AZI6
k555eHnBtmlNNuDTS8+Uo2UcSytAggF2Imp1Vyh+fZeqTrON1Ioc+9g3HSqXaodKztvZoBU/+zQd
k98KgSkXHqfhYiIdM9YmqhRKB1bJ6o7KCeiSvTJKneuKZy2Wh3BX8EpO1R+kuBcKrgLfOtcC72nF
+q2IfX9FxKM6kNlEI+b0B+672JGMB+xGb4LIxeazy+YNjwYaIpJbRpKRBu9+fDRTiD6kjgdyrmz6
kkqTngZqf2ahlHlfm6Z8tCMpQWlXbBEUCXdWF8UMrQDfg1Pubd80PZQ92YqgUfkeejm1527wzRly
8lxIx55TtdB4nEbBY1hU2LjoorjViAcXWjQYF9FoiGf9rjnpMIYxtDTuCMwkW1z6LFzXU/3K8zif
aybvxJbyObORCibh9wZYBHEujZB3oxff/JgEOLhcNmCW12G1YjrnFBw6EVsz3GM9Q6oCNP7aLeXy
ksVFvrBSkzgtWBB+06XzLRxgnTUajJNcBlxiet07/KGvQRM0z5JPRYRBqeeVqNybFiAI4/dYPSlq
e0wc2OeSCwA8UjEEUzBZWZdqX23yqIxv09xpSiFFO9ntsmcANspSYGO9R0KdzozKY1EPltWas3hP
97BoC/XCXcadxXrVHqPAcOaxTPRX91tzb2GnMwtyP8znsR+eZV95D1z7JquZtCwyu3vGs8almncw
WJ750jUBZK24Rf9MNt9aT9O0sZl5bOinaaBQ0NviaTB0jo6LSHeX5KPGgRTlIpO1bk/1j34r/eFO
yeSWihNceq2a4sFBfs5T1Xjz2ftgX956N0SH8jqLO1xhSqLaSphA+m+SC/TadmOi1eH/qMeXz4HA
Mu4RaSu7qQu4gbIOy6pe5OXNiofoLRD8YNgdaGwI5BTjoC7aeZpGzjt1yoUN1/i56o1TiF3Qe+XZ
WwdjoFfDdx2Y1lJPlM/mbljH+KoHiriL8yjAKy/Vv+n4EsTjSVKffAuyHGZC14tZYYavKbmp8ZKF
g+1n7mZqWqxdgtqv7scnKlQFQm5UuJvPARmCRUn8bzdN41evJZH7XApu2BY7lDk8u0uUUV/nuh3L
zEAgYrdN/VlU6E39YfD3cES75+DVDmr9WWNLvWNb6QNeZZKiQ55qzDriD0g9rzJ6tFGyihDfOrsV
ZIDp0Er6sG5NUc4jP3KvtkpBuQTmjEpWqkum5jSQNMpT1DhU1Y6n4pgGZeXqlP96G6GqeBMr4WvA
bimYp3ozrJqhQv41vuH0Dm4apPOEn/t66pveRzGdo1pQJD21CG6HFz/gBjX+P6Y3Fw1U0twssDuu
HHkNHKuY4a2o7+CD6aNLj77DA6FYhgDw5xJS37WukbuKWOq9iORqdrL+Kg1YuJl46W4I61tPrNjn
U7+ohVjGBSkSU8oK3IXUtWz7xis+z9KilrRmR22MSV67OipyamwIPjpUFdr9uYMdu9b7Wszkpqe2
bezj19OfMcfxljUrQhLrND8HvApolR/U5WoaiADurQn5eVB09X1SKNqlKRX14Y/WFBrKQrgyrWov
C3x1B7i5hu/s2A6Is2p5C8lS8Ix0NHPYtBrudbVnh9dyPER9BcXV8CgCGJtD3oVX16+O3CZBTYyt
GEOBU4OWemoV06oRRdm69aVs/nkSztklggX8NKd5TYf/W+NyjxtSzzoUpe0AOdfMzVBUq84o5dE2
MwGIKMCEOgX2q5q0czWK14XXFU9eYCjLYYTLTqOVxfozqRpQ6uNorkTozIb+wfAx0AiK8mHqLjoL
gYKLU+l0EgZuOn71hsKyjJMsWX6zFDM6U+QfPJXfpk6WzNAe1DKkfLxIj6wayQKRLX+w+9CH9eh+
w9UY5wDh24g2lYdpzBDsAvjzwYRRknipD4P3KoXZgrtB+b1NqOAr2qy8lECndpGNYZmVSP2z27qb
aUYCIoIK8oCNAZna+ZBiFIlE9jYdyKGSAyS9sKsKdeyz3H2DnBx7FSn6mNIn9os55FS3jmeZbLa3
smo6HzOms1xV2RNCRrkynuQjDl2DQyMOO54w9Q0w1lHS/FBl3ADVQNqrQSXtw6RJVmWtGrdBxuNB
70vje6CjneDx8QMniAf2g7B2tD6Hy6kkZ5Ta4Va0PTtKrBkuLXu2eZX1wYsTZ8TwOUlW5UVpxSQf
Snl0wrPta9JCERBem+3TKgcaCQlqWZWVznIWIGBeZ9KbzHKXjNYPOE5fyQW5T4Y6Ql0Sv0ZUU2mo
hlxslRPLukgBLJ8msMNXZLAArfhf2vzeai2D0EsOEb8x1b3KsJfXZdIMu87o6yO37mwZGLX2kCpE
0biz8pjfQv9vFsIsWYwHcnMToUzOh7qfYWxZgIEXvYb4hdB9e0tctToVsXWcBmsnaW4pd43R5jLf
955v/MzINkVfrpIORCUmQjyrPC+aR4pvPCTGCLk3/fDBSoCbOJVQ72T0YWDmRB17i7YLnEXfSeqx
D+N8NpnAlqWwqEgjksVvPHtKyRsgnGvX7N5XUuTmK4yF5ZfehmnfWPK9PxAK71IoC36biJcszzuM
jwfzZChtsCz5xhcJSBQV/PJDh4Dw7Nj993y03g0Hw173Vt4vpyY5MiIBmHAelLHoZjyp8TsYDAAb
fU32blEpt8uuSNtlMpBVnFNdo8ZrvOrNDxmvInnS/lO7O6l2pZwspmBhNAvcmPpEtxSProt/xPQq
GvsG05Efq+pZbpTzkM0cBC4HFn4DUXorFochlVeBTkGbkK3g6iP7OseE6es0IdLEzdHcyIRhZkrG
ejZBtb9PDJJqkqt1L66kEuFVcJnVEG9+GB7IowGC2WGNzAoOJzRk4B/2CNPAQKge77JOm5MdjmaO
DUEAGIGxlyS5WZDAHr5KCmiZCkydOfBHKeVaX/PT3JA8QmiNpfAtBCqIHBWJxdSMZS+9FYXKXT7W
z8i98zu2n/o6I207b8hEYvgk6XutIs1SBEl0K0SirqWB9I3mq4JSA19ZFE5SXqZREegtOS9PAP4Y
J4+HrNt5Vlhcw2iIbpRsVcu8V+TlNObD2LkL86fP2RhR1ItEyrXVx3zk5GcjQyOpouso+3NCeOxK
hu8oFUYO0HJsuSE0FmKImNH0bDLL3NtwZ8Dmr/aKO7SK80bJXAIJA8uFUHKvQewgT/YVlklj33TA
+GefJwPIx7HL77CIqJJsMfSDOGixrVzUDOI/mEH5ceD/M7cLI7rZCUhbMgEoQD1oFtirB0dzpAhl
Q/xOmf+JRZ22q0MNsREG7DeJVfAtUIxH0/OhE6u+veK2Xy3Ndkw+RYFzSOAyP3hKvSDMaz5buW5s
gF4VS2ts2p3izyBa4CzB0+rqxPXdNA1jRX0lg0heT01A9aijb1z6D9Shxa8d/1LskHUKimpK33Un
J3SWxq+tjHpbVoS3w4pWezQ7JNjjfC+AYCZVWrmheBJucaTx1Byqcm5HYPY1y69nedzUr5VWP3cW
+H8UWduuhjqGkvxbpdlIzpyG5TxluKewdkf7GHlel7LEY+0F7gmeBUWtkafz2YQm5HHMspbfii6/
+fFgfW1cnwe2EqYvJvKdWV6iA1IpYp3LwLFWlS/H61rk76LrIPd22rrMco00ktoT8Ed0URGyOLgU
ai2FqJUnrSjOkSzliy+//fc///d79z/uewo8rXfT5Lekji+pn1Tl719s48tv2Uf39u33L5Zla5aq
mjoONpZhqbqiMf796xWWLrPFf0U2GXPotNGDreTyviugo+Vx0RP9S59ZylBsThE/XJNaWyYlHh2F
Qt3xqktaLMvKeqsRUHLmalSTY1KKUwonmbw0dd+xBAY/dmX5gn+UfCD15C2mgdKX1uiH3CeTJTIF
rz6OKqLHik/FDy3T5cfy2FRe81i3rXpny8E+r2PxqCKiOIaU0QHQZA4l+/02DEtpHk2naJigsdvL
eRaKt6jIMOvu2jeBpv/BsDTzyPLhTcdP+QGwsXUcx/A20tcWxKO1rFUxCGhdefnllddG4aXA2GTB
gi865qQMlm6eRI+uLb9VI0Y7058CDPu2+ogQCDMrOsHqu01FAQqpjvsE0b9CJvlu6uopo0E+HM0z
dJarz92U38fyDtEXW+Ayp6wds9M+jAB8YT9P+AhfIYsrB5LYTeNPc84lHihlFoLO7qxt2IL2midl
jBZL4mL5+8vDkP96eZisBxQuE3m8PsbL598uj6pWNQsoRvrQ+jgLAt/V73OR6QiOtWiJ76F+72fQ
Bhxq/D5GZc0aTi47pFzEAYuObOknufWOZ/dZ67Rmw7+fqPqo3mhTDT9wzJyDsdW1LYHgunN2eOQ0
u6TGJBEH2kbt1ZkuSKh9GtJOr0LNdo9wzDjIUA7NGKmPi253r3LjBScqbylaR5v60RdqYm9inLRI
5DI/toNjhLOEeC12Sh+vU12eYQXKv4Pteycex4pGMvuxsXOFEZ3+/ls1Tf3Xr9WQhW0IMe4FTQv1
yJ+/1iTybQY8Ft1IdxJ8oq461k4dZdN3U8sbH3QOGMDF1HTM0rqSF99hiKfPbGygsCGvE2PRwy5Y
aOyU58ZYTDIdWK79fKUY3dUyCHg38Cyu2EBOuxsy4NFDnyyntPcwNhiZGqGiTI3QSJQL5Zx3rJ7k
HTKAfiV1jnPfSuLHlCZVCH1KVjtvQORrSh5d0WWbhyKrhjmQp/4V9sfXX/rVLLefi0rTb9VgS1vb
aJJl2Nj9q6l4mJt2HubJQtqmQvDJIhT3pRds0jr0Hqf5MjDtBfoAkM54cAcGVUx1BBIZ+SFIl0TR
t6zJQWt3WOmkgT/Mykw2DtPBjtS8+bf21En6bj1YgtA7e3435WtPDf3W8EM+SRGXKtn323QIQ/me
ewxU+LFLiQ1nmen4Nzaqp9+S3mpOOclCX1gW8NoCM3hZkL3OPC58rfG1TW11/bOwWVm2ankPgmE4
yU0DLHTsn6aRzevwvA3WHTnWfdhUPw+6wAhPpS52Pg1oSprhIDDOMWq235ZD0qMF7r/rg9BcUc2k
3gw9qWZ+F9TvUT6TUVO8Fx31aIOFEyDl//A9zDbaYTgitmWrg5Wwq++2Fw+vzpBR0B3IpAAh7gQ2
ahy2I1jWuEm6mvq6oP+RxcJdEoW/CL9xjsQPm1uWeQjWs7JZQCKob6HSFleP/f84hshAYEhSSJsO
quRFGuPiMSuEMrXiv7Zamas498GMqpnazqIgr75Kg36yPNCMM02nSGmsU7TtcJvjy/QNKCqUhLSI
n/rBOHqKZhycPLbP0yHJ/DvDq50d5R3CZAtJzUXRV5BmKJRu2QptC7kgWWVOonQFezENjjklGwAA
/PYmchGtvYSyGjF6j4FIENcwBn9vPpSm7e0TgYP8rPCqZJ6bfDRTb21YvFJrEizS1gi2pC2+bPgI
jaVFeutYy5iF7HKqO2LvZK5w8jpT3tquKK4mjCbp+knVVPYqZRnvw8or5p6mZgDmagP9ZfrgBVV/
CknGAt0fX3qmfuhsYmuSKr52Dq6Ls+mvFpOmn6u1pK/KQrKvRVOHe9sqyYzkhQMvmb7WJN1lJSqM
mLHZY/t4kEg3dtGdkWp3blHb3/zcfTZ8PMLNJHofK0Fe3Rw3e6PByeK+28Kbu+Dzox5Npeb2Enk+
gouxnVBOPkf90SGBLbXj50BzD5kXxEgpKTu1Cw3eq1eg5Y7t6ZXCMmiJsh4AQtFFVwpBudjD2N6m
th7C9Y2iqxxtyHY1d1NDJz6z64f2xzReS6ALRZiGW9NySaWxC19LLBxer7KjJa+hPuSryHjsjUhQ
9c1hesVKRuB82vZQ6aDn4FHEyBBZMlqvsF1i/OAskS2Y87QU5ZV6qWbpDBjCdYK7Nj+U4ECcXGGz
SyhLVUWB8g1+USzQlVkZRJsirNRrYWJOV1u2dHOctx77iZ0KoAxnPO3SMfTz0LxpPnnEqTtpuuFC
zl8FxBnZ0h5kS/5iZVK6wDBEOWGfg2Asz8N1kcQxJWxeP4MG1+MF/J45JfmJPw6SzPJlRpX4gmzM
sJ8GsBeXjjgU2MuSm9kixepwaxRlhagFgbuivvc91m1tA9DeT4J433haeFUDfPO8ZNC/WnDQZopl
V3fUyhOVBJ+x6BsQEWan7AYyXTt2aznxJgmUZ9AB8ET+o5a7qT0dfMsfUCf8Mv5xFmvUYyILdriW
+exTjnZI47C9SnZS4w8P5QN5xlVyORSSOu5ZTG7344xpINKbDe5tOCON0zrNsHZkcghKjDMs0+RU
q5bnwqi69TRlGqC8RIkDcTc1igKyuY43oXCHt4I91EYCmiTPnLTxTpDivBNBDzapMXhuz48QT/0x
ML1K41psPL1/mloJAqB1FUFygM5a76j1xZ1eNZEhxkTo16at5fNM+Opdm9TqXYCCc5kEIabyY990
UGWzmEde3K6lPuQ8pF4gYlWn2E2n1ON5pCe2VVxrx8+uaytJ4uMdNPjXR62OttPc6U0/P8znGR7p
wXU7yH/zgabJZPV/fqDP95s+FNVf5e7jQ/6HD/RuVvKvH4hyK4GeDYH2opN0f16y/qZUjOztLpB7
/lCtquFyV2bxDNlfPy9DVDIGQYLDUEUB+cxCn7dJ5ewQ48Qrp5XlDVZ0/bOEuJTMCJ68g6esdApF
N7buDy+lt9HdduyuCFfn5FkRExhXiMHOrBs5MQLwFAarlrNSKdF4sPP4tRk67823wnMiB/mTEREU
diTP2/M0j8kDAzU0a4zkAk9ALyHeeJ2M6GOrvYZV3h2mVq26+rlqNZBlBBrLwM2CH6gar1YQxwE2
guxWsAa0lx9tgesKsHvg6UFprPOWpFWM7d1STZT63pQIFtVZiRnq2OyGbuSihPNpkJBafe/jlNFT
5HueurQ8reYQiqm9HefX1uCtqZXTF9NoXLf5wewQ60+jFj+zm+LcT+/z8WaRAzSkTk/T9KQRqF0B
zmymwTZNxNrWyAShjuSu3SNAGKMUcuQZwGrc/DlnCV3U+lPe+d2BAn0P0zhmBY0tL1y9bbdTs0IJ
N/gFiyM9ic9xbGMSO56dUJS40lWsGqdpOJwQmVaTO0Li87jV002aIH3VOpydi7LOrx6r0nnfKMlL
jWeV3VK2hQUh/rpk3lojJz7C/tpE4Y2fW6tdcy+CW1v5zkHyREB430w2bA7xc5MDdVFYJXWUHSqi
0k92oZQnu+nV5+GzT4X1LRwZOxclrY9W00SL0LW8781SYSPyHUWfv5CFJm9zdE3Ljk0cdvEoxc+i
m8tVbp8sJWJhpbQShD3VP4aliH7OGFxpB1Wo3E/zvXbIzlgMITXDi16RKqDiYxfmjliZBabBlhDa
mDzkD9Mh/0by3H9I4o7FSdMYO2MY5i1untdpWPKaHWXa+SbqpXxTDoCxBifBURDV/lktPHGWlEI+
E7i/Zqq2Q2DaUAj4r7HpVUu0NHP8M9vHBvDk4K2m83o8MYhIG/vP6bKbWzxs0rcyQU40r6gB3hkk
tnZZGgP4wdp2hXWfO5dau9hLjRtuE5CGv76aRimID7Z/mZcigPeajZmzmiZq2bxEUbpURlqqHsPv
kdvU3lDcl6+Qp12aJOTZYA7iPB1sJcrPTkG8NBPniLR3h6LiHOVQB6XEDddWR845yVa6uUCkfUpl
NXmLeMFtqnjNqMScSXJZXb2+0KDQe82+Yot28Es9Xem+nt0w8QKa38b6wVazH7gzpqcm09nhGRom
Ww4PGJ4SymNSExKHtm/dtZQRbQERmnuDsMJ+epVWjTKT2Zcuuqb/2TfEQVvMPuf82vak71JdkYbo
mx9NhmYYpOd38kTdzFdN755crbfS1CY/KHVVr/9+l6v/eZNrC0XIui4TNtAsTZd145fQUk2JZRTJ
qF7ivPLeROCdTVTiiwLG4FFSEARhky1JYXXSvWXEHn6o0WcpYNHuXJYRVblQU708m9w1t4luE0uT
0+quV6RZP3oEZ6qdL1LbbDddU659TBWvMd/ox3fbpCdn0O7IbXlvGX44eNDF3Adb512CJNfK+YI0
cnIS6VovOkFawm/uchdLI6u8SrKuAKnOMHAJvPJAmZuyiAYV/3jqmRFKuZSDNIp6DPLgrbaCYxk6
2tkLVHWZ6LUJTI5UeSSHm+nb/O8/RerKKXL3Pc36wne96pfmP9fv6elr/F7+73jWH7P++ecmJ/18
08XX6uufGsuk8qv+rn4v+ut7WUfVvwKF48z/6+Bv79O73PfZ++9fvqd1Uo3vRtIn+fJzaAwsCkEk
6Y9A5Pj+PwfHf8DvX7bf36Ovydtfznj/Wla/f5GE+g/NNhWFKjpbNUz++/Jb+z4NKdo/dOJRiq0T
IbFtWVG//JakReX9/sUw/qFTO6HYpm2qZLEs8eW3MsUohSHeUBYqtbyGKWsIuIwv//q3/wySfnzX
/zloqvw5KqZrMBvkMYKjcYHzhFPHK//fomKBFnm2j/HI0ssy687TrKPda+HBKoZd4wXJ0tbra5aF
b5FBJtnpq+RUDNigVQDXWs8fDm3SWrMKUTYQWgQjXZjfcgs6RACJZTHIkb76ty/3P0R5xfhT+4zy
8oEF4Sa+Ad0WOnnZX6O8thGiwe60cMmOpIWThOgdyOfe0+RHcrUU7ygoxxoXxyQHqaKvGyvTRp/h
9tAcAl3bmFQq/v1HGv9Ov3wkRZMN7hI27ty2bJp//g67IbPDFntzjF4FmaChQk9tIYkUZ31Izr0R
NC9SY24Js8wQ1TQPklGIE6LBx7q01l1gXQZYvKpSv9hGvR9jVMumzQb8liLAT4a2UHoJr8tC/fr/
+dzKXz63yQc2NbBThqHYwv7z57ZjCRZrhiiRDQ/Y5CI5131QYCnt5y9aGy9bI7onHI1DhJnCsUM/
eie0GL5SmqyNdsDK2Yrhj0VQkEYcVK38aAz7YODCRjJ32LdF+dz7bb//+4+tWX/9whWQS1y5/Dos
g+/+14u2zkGNRRDdELXDPI6gtXwe3ESrtj1l3p9dkGY1SCkcDAV892xq5+rgLDwDtfznRKC12sEi
Hw14H1xdZFfdPg7Ubp+NdZDTq6lvalZZ0EMCI1f5OVDjgYgNOZFt1b9kKZkOwVbC8YOLPR6mbjUi
L+qCmeka+QVJCnK7xpXv0KcmSxNKVimxDI7UhqyVrXlzlWKVvR4b9gqPJvsOGS55nyH1XxPknLZV
ry0vF88sDauFrXTipPmxv/M7p1xbdjNaPSmH0KqUddsFId6BDTF2lM0/25T4lnDWxI+8iin7NiUg
3v5gzxNiyeiKEA4tugpElRyau66QMtb8XCFaFZpLd/S8mvpcmyohPzd2PX4ilGHKzWF6xc2uOcBb
iHdo0hY2+tlklliavesqQ5lZtqAQcSTDdcTSKPWAbBQbRFLC8YDQCppS4UbEV6beBjU58TvrKS+x
VMpiXM0oHE7hwHSBv58OZH21ZUHN0mwoPWUPnln826HRMQdw+/PERAoBac4lKX5S/TyGbhcUr7Jy
73tCeq6SocWDpElXU7dIg0VlNfkTEk7qA9X3oMLBrB6q5HEQprxyo4bSZ9lIHqXciZaDjuXCMDZt
hRIfURJHLXRDXJxCPUQuRLtCsUEO+1J5c7m/H4m9XJu4qG5TVxybaBrx2N5PTYESeNuOAsEybmZB
P+DUNPJ4IAzWFO3mVChMfTGpYhe67dTCUK67Bh7/ALIDPdFMTmClYkArGNxtEvoPhUZBMKrvCtj2
oB3jrv1oVchId2rvPBUTy+uT4AXRUl8UHklQl/8xK+3qIse2dgRoukC2qJ+g61jzuAZGNTVdueKe
Ow5AYWoPHmJHyYYbSXV9hHKqz/eRO2SwBMeXbiut4dq7G9x72SIiGh12RF9JZeFF0FDLkmL/GmTN
3h4PjiPx5VDcvKhZi84of5R2zbgEL3R8eCL/Fb85Y49HOzy+QqA8rvEwQ5qCg5Ib4dnt5AXC5TRb
Ud4oDmWFF8KQVeEeXe4sQedHhUOtX2MdepvhlneCbaBgf7gLbFQX/FHcRQ/5c5dpTsqqKtGPnXhs
hW+e8IEzTm7RyFsrTr9XVhWsmyAhyoy88UFPPHmue3JFbUZl7SWSR462j3W9pvReYi+q1cm+DxRc
aaeXwPpLvihAa1ioKce4wYlHkudkwdMTTgn5gixZuM6F56wSsyFuVefSjNKZfsumdtnq4gHZzAqx
WP/Sw4FrDMqzKSsqD46e66Q35Ib1Nz8BSi2CU8ETf/RUdU6JDp25ci2TAFtzjhPNhI1mLQOhlRc2
Ari/qgbJKceGOZUZyjlPzGUUasnJGiAxyhVs3g4N7bF3WXKazkKJXfWatZa4QrVZpyVJX0FpxbZL
RXP0Mu2A4cM14Lf2iEYWAmjTnFzJjS8Bd9RF2e1CwHiKju2H8OZYTmBzH9gzZ6A63fGIr0YCBkzo
hgulLKNZlVUYHSobz8/8BQmnZtkrzcGSBNarWPXMB0jGa0ysvqu+9p4GkbxT/eygkgN3FdJ2hZlr
wAA8vjbHANjToyHDiXeBskjdOk1MZl43syWx03BrD913O87FhTTUi50a5UYpY5PtS9VsPbj5G5fI
SI4wHDSJjmdQ4gV+v+hJlGJiZiR3pt+sYG9o9/J44Ecw51KNAD1zIxR27Tw5nrYog0G/L7gjoePt
Z50nn9sk6B/lPnzKJdNfqr1dzHtyCscYaQ5KeLHqUPIfMyr3jhYmeFAVzG5JedS3vEcKkFkF1f/A
IWd20HzTpLY+GYZ64afh30+HxFU2ThXPgTsfpJXpZP5RyZToaFYlOeOhJZcBI/kp77vhHt3sDqjG
UsdK9Eax1TGCWwGQs9fnLBlBRQ2jBTrE+43US1eJ+mGRaD22emtpVOk4KCQOmlRvPJ7vMDBkiH8l
NcrHtMZYKayPdpCLkwOFaAGv2zrGgREtTZuCCgmDow3aWwnjdRnvEO8brKxuOanMR8tlH8+S7w5u
dIUqhweROC+FoWorkrli3/gwnOLhkrZ9cdcAs8txQNh5RkPsqx1SfY7BAs4YtRxTbdAe26Bb5EAH
h8HR94prl4tIT9tRN+GdQEF5pz5DqIfLxLCStJ76XtPYo14+Db4skdlpm1WgaiU7OxmpFtyojWOg
JIg0z7vv/XDmuFhfdbV5Z9uD1y+w85OWTuUFXLIQgiArSaOOvultXCGG1FnKWdFDwKq+RyT4PdhA
LHwTDXd0aVg6TqNttMzI5op6ocIzWGTU+W7TMMoWmON5CHTqb4CXiJxnKi47azJC/oF1awEZ7CaP
rqVBaX7Fn4GQeJDbM4q8iVpWdbmJk1pbyHHUrjEvuVS1KUEyCIMlXhvBQlU7ay18apaw4XK62uXZ
nplryKLhEkwtjlAsJuoqfAs94cMFwfpY6/sWjH7Y7k0hZlM8oBbUmAtSUIiBknnQ9NohHawffipV
F6c76Dg01EA6PNNs5hStWqTU6mLlrvpIowjNVDseL6In2dgitiPMma5iuXP/H1HntSM3si3RLyJA
myRfy7F8Vzv1SC+ERhrRm0wy6b7+LpYucB6mMDjAGbWqyTSxI1ZQPUq6T9TMRAiB75FUfGqDS7k1
JbPCLKnAe3+5KbULOV0WlgOclevWVbS/TIYX0Cwmd5e6fXKxGnVltsWb1Sp/j/Gw3hMGOlITGe8q
Z7S3fdC4154XoqZ8PM15zEJGqcy9UvvKnPjbHJTGBeHtU7odYIMYrA7KHzVtkvh4wqQ5K+U+9sRm
wUn5ioa16dOOpSKgBkT0XXgIOkwG4DrPIyWHB38qPwpnDkhv4QabAdQyAHa6WzjFfxIZVtHU+fqi
U+urFpl/wGX8lgFH3LQuKC2gH5d0IvKZBEl8SD1BbMBfQ22NbF3aXXGZgeLr9o6PPOGEmoZFC3JT
LP8dC2trDO2POek8jKF0KesZXg1TlHkT2zrdBLlff4QxwyzAvBjtOxIz/vInMYbiogy3uLQNyLyM
WfmOM6bDLh5vPccXUAf9MbK69k0+39k0OICl1Kd+QDnv2xBH4PoSDAmAYh5vz4K5Sx8TW/gsfwm1
1GzVWbxbxI7497CRwLAwoXCI1CAnR06uVZ5DHhnSy3qtVYziOD+2PH8NEmffn5dxBRaxKO4K+iqv
yvBPxQRZ7XmseMp7mXsIytIzmctqLEMj3Z2pnb1yCg/uE9fqTQvE8iVZ9n5cFz+nNP03iCoU85d2
7DTDEQro8b/WDNN1t3dlEmwH0xuuA+TNo5Ppj3k1K/VVfC3DQR2bLpGXTjjFVhqV3j3XSkswxpMA
jMF3LzhAgniC+wL8NDB0dfvfh0Ul0KaeYLNM8+p6HtqDacXZNl1BZuTBUf562I9i4AUqQspWk6JC
T1LpzHF4/NnNo7imqffhhHZ2dEyaUyef3k4DmLDq9k9aZD03O5N+NxGN47JBKh0+GBHltFukP4Jm
mraWrxrsQ1gKMaot2+dscPTdH1kcHKXfBhFzSjB+GlaMkzLTgPcw3zB5qytymtdymzODoqcjGqNu
na01e86LwUHRnf3kQxXeTlpu8s01sl9dY2F9SugK9ZnJbge3I51jwP+fzZjTnN6YbstfhcupADXX
GESBcU13700S76bcSl8bV18CmwefABv+YEN9p3aE4BxdB6VWd+AM1YmGmK/ndlTpYSXkwibpJxJi
juO9MHoPb6MccUx0uQADzaaSVYCjquUzmWrx0O6Xazv95/+/Y5TokEpwcyKAYjnIYSAq24XVvlvq
GwCcbl+SmV3Ag5+r6rtNZ06UOu5Ppi6knHR/TvLCvfvAC7l2SI4+K/rR8JMfeq7A5oeFvKTsFPzq
nX43pmONwDjxyPSOHmF6FRCbUjc5mGbVvEmr/We2k+Bixm+LbidOn259HQqZ7+OSLqiUBt8Xb776
43/C7ZYfXh6eczu5Pt3ElO9kB2wV3VH2hnsX9VrswDyPGCS/i6Wtuq9O9L8okWp+gZ6dLknuMi8i
/HttPHfereRAFvucJBh7RnOj1pdeJSJaVCupoTw9zwh+L78MbH6QxVVwjeP03IhpOBVm/C79bI6K
wMN9gmOj3oRG3+9xi2TUUon04gXiD01SVAEv8QBhMABJHoxqmziePFJlE54y24/qONg5nTgIBobf
sNy19HKw4Mo2vgZ8IQ8PD/ombQYDVKvAgTwPNb8SEfW+COhN7d+582boN+VHQJf9mjBhQS5IUXB3
39vNUl6DuMSl36mtpnbwltGJcuuWMcC6Nfa7BlcsQD6KxxaPNZlIFEpETRtxjrdo86RvGt7KcvTF
I6G56JZ4GK6HWHPnDMA3DCUjf0qEkIacxMZe3v5MCqv+SDx1T1Zz5tQwq+pMcD9uaURL4TqPMuTt
saXXHvKyOzBHUae6L5uLtitiANIFWFYBqBp8rzxm/ZllyXrrvJAzNWbekVKvjc3W/joafryH0tec
mkGm11TTSt+NiidwXHZNI/w9TGq5AbxUXJ0ffx99iATigQEV8yVwll3RqfRFOZl1lonlYFYNKc8q
PrvKs/aarLcmUXJ6vot9WYfsw952WlR3DvPs7bkCNgXRoKwpkw0sTr1x4SEyA6M7FfjQN1oIACka
fnfpg+T4xHgucJM2sljXQ2XP+3IOfjT2cH6yrePOdG6OwdiLGck9rMcejLE+t3bY3zDCxi8Gj4XE
YFMaqXgMfWueZfu7nurgdbV9j0L/Ualq3+xEEg6fSLlKlbTHrMC37RiwK+1Z07CRkcnPCzwngsCA
M6ICmZ0s9nI9DxqaZvmhCC7PDyvNYGrAbtg4DZp1Hgc5vocsOADGcQ9ZD0+RnGx/KTHDHuDH0fq2
CjmKLxeTyNkuyo+yTpaOnq1lpGivUjsXL8rNzMvq5pjGjcfinbBWdxSJVbyP8aokVKM6qBWlTVtc
Q9say3O1OMueyA7Po537twJLdZbY2aX2a+OWdNNqMZzLdCeMmTCcZ9DNLuf62yDfDWuMD2QI5GVx
bbABTdtvCfvE0Twm76JVsIPr5QZ9J3mtVgyIpbrlUEn752L1v2zDM/+1FvyEHtD5qnBem8mPj5Qg
5Htridt3KcdTSzPd1jeatX6qTj9wZ3HIXiqwAxwIYj8kyzGzqpRkwca6vDEdKVliKTBI8tSNuISE
5yLpX56blYssdpbh/LAHYX/Gzu8pxo04h1P7HY79me5UdTVLxOWckhbVz9TvtuJrbkmUN6XPf5tI
UUyD1DFt3CFq/XBktu66hzbWb2NJ8qj2AWWMQTFf1CI/VCfkyWhpkOidnjWGiMf58Xxblhy0e4xd
8mQWw7Fr8YuZONNJYAeYJdal0veb/wgQ3tuy4sJSuB/NLCtocda2D+VpNjhJ/n0zW3WRiSFv8Udh
MYNldHoroAjsTFdg+aFD7XVMw8gyWIk5TmfnFk7t6wQkVMtl2zfwE3ovZZhMkWaCf45NGFZebfXb
0GhZYHzOD27NIlINYBvsnoP4XP/USF3s/25zTFo8vwBn6FBkqZk9/TCzqyHt/CYMWFc2maIoTOnB
0H0NCrNAgg6HxrzMn700s2jYlQ6wHMdO50uelYQJU7QSTVKcn83gZuJD2QpFvQ+wIoO/p+MOQ10Q
b4M4s/4pvAoWXoMmTZXLYKryUs+JvraZtcuy0L/hP4yyevbP/dKnl7BsD5BAiK0AB7mYdrVDspi2
VA3aD199e+79PWUhS2aNhH/CQ02r60GVxn/PyvYhfhDsIpiy8nIMskEbkGG820anOKpzWLIrKFzc
TbnPAltbD3eCFoCt4SXWdhpYu2Av9GLq772vxKlScE4SvzMuoLHSXTBWcKnKesabmPOXLH032WRG
LF7H1rK3dRJnd48+r8IufhUY3gDwwEZtmL9KysAPfs5bZDIvbZZVeitUEC2VcUFb/wGTrz1XpgEZ
woinIzPQX5XTfm8ytC+i1v0ZPNcmIM/DETBODi35tA+/Zhzh1TR2p7kZ5fhbgpbOCuzrCFdwkT7C
AdB4lQ3X0TF5NtndMq90qGwlqSVrV72mJlthAdlXBxVXgCY9oOANBLgCCL2Zt+zKoZ4423LnPhWe
vjp9RdIsbWTEjXV+eX54zAZfnPCL7wvsum7inWel89VeL8jPWzLQb7TXZ3CKEi9euoEHbYyX0xIW
yd5I6NNygMOcRO0dZLeiPAMSioBjiEvb6A6yt3ngChuD54IdsnNEdZBQA3fCTcxtlZKCS+bAfSly
CxR1udjnWBvNOTbjR77u8gCrSVTUHocUutc55jl3OmWte+IO43FmbtW2ZnNibQ9OicX5APemjP4e
7gLx6RNO27uavFJgd8nD9LsDSIjxZqB8wmSQZGbAFag6e2um6lvXDMHmuW7N6Xxv7UUdJU87T7Wf
XJy0/GblbhahyiVXzTm/gzIaejsRuhEQwK//HZrMLK13re396jlGcIidxy9TLe/OQFxQ26/aJRsz
xb6/TUhxnBKH6CpxafqdrBihzg3rs2ywMQm9f15YqEncaDcZHkWu/YvMfoGrfDxNgb5fqUPKzGk7
9TYvBs+l8qIkrfLfQdl/4cJ4DawJesksc9Zp30NAcM1rNXJ5cTBMIAHxRQh/rA7TTJGUaytxrVyv
i6xmxk4Er613O/OtFOrPgqP2bCyyRkQ4kio2dU42oZhQvvDGHfCgiiDN3p2qa7f0Ghq7TnjeGVl1
z6ihOfemH4M4d4Pd2Hag6CFguDFJ4q7pmVNgHY6EA/2idXQRwTSROx6ScTszgjmnkywjHxs2O/0W
vd24LW7TRout+n2M3MCA/tXsFagSN+lPNZudNvt3x2+5fSR/6rh7wwBmUgpd4q3p6feCJkyZpCOW
aHZz7IqHzNzlfh68L4K+NLNEBKGLTd388tzrtv1q0/hffs7gKIS6BmYwAFsvrHtmEvhjwvqSU2vx
TS2ed/FGNMaw7nfTiJfSFVAw44TKqNJJflZl7EENMH/gpwnooV9OdLvgretoxtZXP4vdq6bQCUnR
JYhuoJEVk/laLV5zX4yKg+UUH21fBUyUiLcnFh7rKSviQ1k/nmcNTasWOhboB3pSjk8DeVE25s5e
03vj8DLi2UThcuv/3hKgE9w0jWBj6HUO1s8gerKfs06HiE6wb/7iiFPr4YWG43+JKV/eKEPoaOJi
FYky+Fdl1aM1skPiSPNUa65dOs6r7dBYksO1aKjjqjv0/2Vm4iMoLnaaASiOq3dmQTW31RY9OWVB
cBK4YM5UPcpcKreJ4hnRsDXUMkANsXZmi7RW2npPAe7y4iygXgYjyM+i6dFIBgNeJ+Dze6+bF2d2
D4ml3FcrwRwvMDdjyCGEGfi70fGiVAY8ZvbCdilJezujbI55GEvyHTA9u3xaYZKWuc/mid2XBQmP
Pn2EHMpPYlYF9JD+W6iH5Q2bOUmSMrh280+9uu1sx9nUata0xpj6YJfgBVJchKQ1523mdGsRWvaP
GTrFJs9EGTGtaS6OO+n9iI9+bxlzsAE8yu2Pgoax8CKCkAZZGG5bHK686D+FGXcDWc3aDSy7h3RA
0hwdKnqG9UiYtYoUTAVjJBHMDvE/m5fEVW8utI6TZdomX3PxU4iAftBhTYhYyJJGLaybQIbZKWDl
2zkP3wqByuaOcbNpPYJ4lBPL7ViG7nXqKSt+RnOEbXobGWC3z43e2NF+kr+EBWo43C4q15c6jlb0
MJCN4DXIabHBPV716pMa9WyDQb6IqrXMJrPqca+CslKboe/uvaSjIaHLbityUrMEIxHdJJ3gxVLZ
0SBN7pLEcR5T8/dEOTV0aOYB9RCWuqgwO5mmDQtOWRhJ5Qo1Ic6T4y+OOfdjvVYMfrNrx613gUvM
iubbm2FOvowsgTIIEe2Q+6inGXGtst+Wgx0eTTF8Hy0uaEUdv/Yci99XM9QuC4IPe/oGfq69VrKi
Ymwaftt1qY4q7pqdDnW3QwuazmH7qfGq7RUPxAEoaBYV+Dte8s6lZ8T7z3RK77zE+pQS5edNS/zD
1CbI1InFSWfsw11Rh9MBkCBzppb68HKFuNMDNZ4y0Vkny/F+t8lYXBOYWo5f5ec8lf+Zk/Pf0FBf
2GbluamDt55LYqSSfrk2tGRZ2hvvSaicS9eraGjm9hIaDAt16z6qJTKt4R625TeJhMVNhX5yk6Dl
ji90PE9mYZ6Mu7t2hpm1dR7IomxSY21AFcvG82RxUISatl6d9ccsiCMfLfepOtDI1GxcYbBKezj/
aEw+KduHtuKGmB7qaeVdlRFeDswuCkaHodyTbcCFzqQku6IcH+nfPNoMweatCU5xH1flDzWN+uB4
9rRz+rWOpxzbPVUYyavS9A0k+AwIjOG709DdyNwDCnas6TqRntwYRPp8z/xJNBrttFGvLWrwpkO6
39t9WR0r5uhn4F9YHs0sP5JMhA0SD/PDICmNO3MZjm2dgsygUnCrVGVvVTU4zsF1mx+NX8eXZICU
AaiGkVca37mVjNvanZY9Ykhx6yFOOe28FrojxgppD6tOtXMSt48oeoSo1gfIFqbzGIfhhXKl4myM
VN3SDrA1CLYx/YNFnUAO4nyTSC4pBdUcwZnqIP8FP1FJnVTiXry+M/bCgwVgtgJqT8uPWtbfB2z7
N5nh0TArtntWoas5ztmLDWWAlKX9BtL0T+u5eivnjNlwUeKkjxm1Fa09XGAEYMVumgYVhIbNJPGH
WyP6f2grCSEeGV8hDtad8FkG4aKooxF357ppwdcqmrbIJJ9at/kPGgq9VlW/SsAdyOP1LJLC/dr8
vXnkE958RkLn/NOE14HoZn0XCgOstuOJbya8qjofr3z7/t5HhYqk6clV+//ySouD50IYEX6QPC/4
3veepziIKKvaWwiB1VwV17kazMgYx3f+ELmj8NfY+51tnteikI0wmvncdcXB8bn2VwTqzUSV2KzR
ZlSSO9ugaNOoremKYtGkqKrchsBJoyoo1InenBjhpPC2MfgzmtWwaydBoLFdjIot4N0K3PY7nZEq
WtC0dkHeOFHZCy63he5oXryxdfn0MbbvWZYb/sZu6QHAC3bOAkrBlrEbNzO45teCUS59blC0YvPw
vDOpfG62IBPYnW3bo+Rg8CgPIA1bNfXnAn/WnRFsmbEPuPeGV+VXzlF5S74tuGE+nqcWEGOHccrE
pbBncxvaQM8yc9QQrzqcFg4lV+v8HmdFSJ+Hf6o8J6YzVoNjes0T9wuE1Hgv+jDYuiuOO13yl7av
jL092ClwH5bKXHjr0xmK00CP1TWeiAukrgEws5JXPTRE9jL3lXC7ucdnEZJtU8M24dIWOTpx+EWk
17GZwhc6eW0mOwnpf5vi2az4PiQe1UHA4+08yXeL3XfnyhbNd5oejVq/eeagXov+JLy2PRdltlDC
IWzsDyXM2Mz/x0OSe2y9VnmXIeEU4zOTY1TT9A8wBbpqP/r1zwFsA1O5CNlzY+CDSEj65rpk6KDR
0y6/1BjrYzCRcco4Hajycg7hnx9LWvxiL2aZQSJXtI3UkG7P7URK1+Z8SQIT6rmpm+qlzGYqlGi8
ZCIa5Pu2ab2j6qT1kgQIcnGrTt2afkSYJJT1JZyhOtGK+aA4czmaBQXu83gy8vTHmDRkJHu2C8f6
bTeZcUiM1L5ZrJ23wA7PQzxwt0hn4zai7W/CVAM/XruKQjlYW8YGh4UpbQSQpvgcDC6bMtFTxBeT
M+XEkqP5NZFgrM1D05sIDAXF5HCFAH6SnnmppmrPKCFlVazxjYjlBvKL5yke0ecRajYTNUcU0Of5
ZVGo5tx2K7Owd61qibfTfK2kre/m6O+mLnZvUwj+N1jy4+Ia+ZvRB90WA7Q4FK0J2KXz6nOXjX9o
ex/fNBWfWUqAr9BrutcPf5HcaN+TdKl2STrtyX2QhigA+i2MHBLPX86+q4uNY87jr+gpyMk4yXZI
8DaaC0YqQzR6L4es2zzHS53pD7hrTFRH8qj1mkdNWjGf3AEVh2bT4uCpjspONMCNv5gx+1gH54zk
A8u3bE7MaMdTVQ/udvSbmp+naDfhOtfvh9cg+2jhcJ1NX/+e49l6r0Ofe1ExvDHoC18MVzDWzMm7
jJWAIOMk09WvhruY8A5aaFHEkObhEpSUh2+m0Pf2JeVvG4sp1R2CIHqAI19pj9zA5jRefPY/TtSE
CuNJqO+1xZOf0QbR6sl4sI0+ZMycsibkvn0msFlcis2oK8xJTIgIkVA79HSIja96UuHZEdraSb+x
gC9RaABRDmsN2fCoDJCbPDq+N2XIA2JYfh3hwlWHAOHpoHQ5bQZVivtzpNP1JAw0wIxt7/bnKsZ4
jzOF/IhenF1mB79THz9Lx2W78uEqYuuugKivo1YMe3+mVexd1g+MjMUxH5vb8+GiMGN1Lk3rUMN2
ruCHmpV9BKtu3YVlk607ltF+l0vmnIRdkWgZh89pCo0DsA1x7tAR603BqGBy6BvPGi4WDM6bU696
G1YNs0fh6PSdypPqHmoUCn/BykmSJjgHfjtTcKWc7WBodfVdlzLJDvHX7waGHACMJC2qGe6VLQND
49bEMoyCMWsZvI4wPrsOMwynlDoPGR0BP/dtP9g9ZUuv5n9STnUsLaV2T/nDAGW7PiMJJ/XSu88h
FjdBtdUGeIa8l964m3sch5KR4jVrXYQnAlN7cMfcBbjIdoYZbAtbZ2AoR6rvCu/U55l56VzrX6fs
d85UclOMm/pUpR0ujxHSUaApdDboA4Y1WB6nMLiOkghp4nYTHd6Zc2gXPIqTaaVoKKn4AoT9vni6
OphIKlGZmZxVZ/9AUPNzrA1nmw6xPIS9/TshBDluklpvnnqycpISL7QJzzHwja3vmNVuGZ35Dlq3
2YJw6/d5Lh9BBzoVIaM79iym21KP4bmrMOq7+XIjU/bR4pIB4eNeEGTWcXrFzUZvc3jDry2grCuC
+KVkMbmMQ1hcAgoot3FNwruDurAhtfAaOyv+KMcQkevDmDuv1hR8jTg3vlIgKWeBfYNxv2ARCWiP
VrmtDrAYKvQwuJawaetD1ddvdk03Lr8ag5OFLh+MLvooLCc3cnn6L1gV+Cm0C0Gj49zS6Rxasmz2
XhGaWzeUPd9V8o8WXJT83sv3U9UcHAFp0gXtiZp58ybMJQz7G0qWZhdGGTaW9suY6pwzQdrcc/lu
DiDHRn86As2fDhjT3H3sl7TFsRxFFgN1fgsXNx7DYz9DMwslA16qMkF7rM9iSPh+QyaLnWo9YIt4
bHdOkdnnvh8jUADpX8mcCVlFfJ3v2eIPp38Rw1ltKBnZ4gq3wb0PjvXQjSiu8cLpu5J1gScJLobL
3ySd2BOkuPnrngHN2qE8aFh4HMoLkRKw9/agIwOw4WFO+R0arhPeRaG+4fI2/14/Ha1NBta8QGrl
czzPcCEi/1HaI7OyIw8+IdJuiPLEx2M9sIUxMO/2hL1KJvyIw9kOLlhDQQcOh+f/3fPQjSqdos8s
YNgs6/7UYB0rHnaMdQT2lUWclvVpy0uMEHn72qtl2tOjvF4BO/rlrmIoxqu1YiZCxSjRT9qvKZ4e
DdSqx9ytBnAGlpzgwCHUnD0S5E87L/HkjYjKk2G+FX7s3DNrH65KsZsznoX1Ag1XWNyUBnPjGNp6
1VwhcyZ8+zwoml3tArhgHZPbYDWKKY4JEeglCkh6dN2i73etKf8oHic6djSj8zaxD2VDP1YjCNI5
HoaTtdMZKftlSA2alTgLgir9zZkiuT8/mGsEe8/gC9rKLvajuQ6MG3YpeVU0Izpig/vAe+fgdfC6
OQT9bUW2JYd9kWMjetokhBdnlw7m2KNJzHnr4c6LTKPGxbyOVHOe50tCfhRcLh6oeT0OCB9fRl4O
vBvtavfDsyiK9HWi6lLECHGEjDCwsc/+QFbGxjdvK7+NH7Kxf3sdZ/U+cIytRGrdBB3MIBJTfEHu
8NMrB4QJ2ONnrITxJexUsSmZPUVGdl0KgAW1F38ZqWPfOPn6JETlrxivLu3nYDlmU6OLsPxvPbPF
ryTlgChtMc/wHLzlxaodc23w+PrPZUUpgbMgki0JRTCtXUf02cPhZO42rR/ElDjKNRqfZRGVCtr8
MprhybMIXTOGSAnY5/FRp+b0sBu8zUExAgt5JeFEw68op21t2GQHDd89MhU07zrjbXxqTnaB6mxY
dXjIpfNnMqAKozTuAywX+1Rb4lpOOWm3WLar47U/Q29972wfZMLsTL91baURvh20s7ln7lAFMMAy
0x133D+Sy7J+ZKvXy5DtG+i6DAP+YqJoZclXhU4QDPUdf96448rEFSPQdIAgu54C4F2vfr5fwjpn
G4ENObtzymCr6Q7/lJ3vEWH/bdWJuLmKxcFePwDRNETZw/QjT4bg2CdQKaUNaN6xeM+fH0bhY8Q2
zZek9VPqCITmRFaPx6dxMUMa3bjuGJ5wjqiDM5grSpR1NFMWohJFpEhCAX5nD6IhBxS+wcClGDMD
E2HUM/5At3l1AhSyNn1PPY7mmbHHZuvePXAcx17Xwy5DbCC+O32jPIcrY++AuVYa8jxtIpEzq/4I
xURFDQDhb8YEUYtUWpSYDNtpCEPbCZpPpmdTNFve0ZmJkLQgTn6UfbHJVBAfJ9FWR99gj0kG6X/p
+Quj3b+GzDwcObb7GjqMX02l/T0lJfOt7HEuzxDAdlnOJZlt/rNzcGjAT2Sd9GYRDa4d2Ri7sPR5
7ms1IkC49RR5lUFzsu36e0gDM6F+tG+rrQiOhJLRvBzR1VgdH4XH4bOocY1OgBqjCf38uKA2sBCF
9ZVEAHIJZFBeCTHeyA6/6qR8L2lDOPWGtrcsxU2UY5jD2ALCoOlH68WkKbuLmeZQ2vYivMphRtVP
J6Ppso1SCkPYENB/6jrJGWAs3VCnHB1vU8oPTpmkkaFzRzqrHPxaeBn0ovwTQbuFd9ai3sI247uW
a8O1SrOLN7vfXR7PTyTd9DCDijRjkyb6eCquCx3O+2kOgYpO+fir9QL/OrC6E9Dl62394b8x0z9G
6VF97Ai4xV4x3ThJ7PK8R+TQ3v5575ahEd/kPE/nsvN+tsWQbtLYFd8X2H5olxKXlRc/7LCOlFfC
2uBIaYnGOFFs8MK0c34rl3Azk3M+dpp9+Mkm6RPvz2L4zruLEQkngfunKj7jcOmvTTHGtBqJ954p
UT6s6lIe2C/hrSxFCluDYWy5Ls/ks2MyPf8FXcDbbO55gMCm5E9QDCebphATfh9Bv6wyndOMzr1n
rSSTboiPYDHk1uPhwEvel2eSNMMBqcc/2KTxsaLP/zI8WDBUGCwrE44NK5yCo51jcVy9ya4sjwMn
B7uQzd1Ig6gTBtI7B/dTHgTWloLBLNIx00M1Mc9gD58OTDxNrILxfOqS5THZ7gRJr6u3WIL9iLvP
tG9lYb0ZGNkk+2rKdcPGvPtdy9W9GfruSx8axmvW6A+nAsDJud6I0qT2o6aMGi7a28Sr588UQgqP
KjwdiJYIrEH8Sq7rs1gKa+fYoLZDoxRvY4XCwp3pY+I0cUltZ1N1M5SQNDbvAp7f9mnBKfFRAaGo
3U8mhXBmM06iK7WFf7jzBONnPE6rqQ5uyNO4PvfwygGPICb2GcgRnFl/L6OD6Mar+BjcprqmXNqv
Q8/wMJnyZUdswLo60yD3STYQfl4XfouGQ6ic4VWDib5PQXPPgnCJnCYIdoibWA4CiGTw99xN8XxQ
u4XsCNPZcyJce6MTJHdzNOMD4LaBqYrvX/7evQKWjCJbvA0TzHiXFwa/08lyX8IRGwJ/Rs5l1xVw
+Qdi1CNtvlbRQaxQYhNAaty7ZsLt3Cvmx/MmnBVyg6byyW8IcHZvH5U7ehwAcvMwa3bhYSEhsRSr
OFvo8EU4xrGaKY9QNSmJMkdwL1MDHHrBXSkMrNvzA8uefxAtXZ5+3BBwpuU1u2A6w2Yz0TvB5Whx
SYAPqXzBXwCFqAx/SHdFbRfJRw1J5mwMXXc0qPcBb4MXLTXtT3zk/dYW8qeJTrLP7cD4YBxvnsJK
81foh11eugHFk/20n2uvOdVO9683zcWbC/l1G+ra3PmLP7Bi+AT51486CeRuSJf2VLUUC8gkef+7
/VYvTwNyGfAs/BVJLQZXRqKHd5uE7N6nAQxxn4N1YoAz7DoMwaNnGtvnxMZckrujzPhcB7Tg4SY/
ZX2/bEwI53vcT3QClIN3nnWhj3ayT5MwotiLmQcOsee1cmyKKMuwpCdOUNEyzb/VsqiP9WgGe93a
GGUmiZ5S6/Yr5jR/KOBboJ9yrl2GU6hCRf9K9m02gQVSId9iuTAgT3hoKUrq/tavHw4P2WWV3dqk
/29OcGc4YD4u//tIhGNeisTJDn4GDv2pMwCYgXv1/NfnB1aJceM52esMugz2GQOjzErUS0GYpQ1q
0Gd9u+MW5x2rsfshzH+Hwsp+jkK5F7sFc+RLdA1HSG7+8fgFqgmbkG6ZpDNPbpbi8vfGRiVCfala
/lrtxGrK6oOtRuGKtgcfjkLd++ehd5jNBgPt0UoTYYWMCU6uwaQBzGTYsmr5O39sp2NQpsMtCal0
GmVfMCEpGPg5OFsyXX6WdAM9yhwosWYk8f+ZF44J8dccfqw8ACniozfMUWoPDqg8PkjiAHAORm9f
Vyo/1qs+G3I8Oc2rGTUD+HjAjPfbMhAnQsiedmxzCU67722ObJ4y2tw4hCjo3LhmOeeZp6tilcdM
oZ3LEFoHWm/1J4eLXcVx5B/ST5u8Uh/+jB6VAvl/zFlF+6KLmW2kH80v7i3Vq4+xa63H8H/Uncdy
3Erapq8IHYkEEkBuZlGerujlNgi5A+89rn4elM4/v1hUkKHeTURHNXkoKZlAms+8JjY3agLA3HjS
JYQaY0Q8vfh4+spIMBdwBsu78LobF9PS+xCvlhvb8ffJFLB1qdS4vGtwsobCdGtRyvEKblwDjdgV
HMvrZtG1OX0g5cL9IyTIBo6Z0lbJ5eia6MBJsGG+Wa0MEqYjKbnBBlYUn1K9pweNGq0V1jf50DwH
JHxTPEI17SmDGwBCjKBNvrVucEN3b9cHi+srDOaryOq+d5p9FcmS5rxv3vazC2S5N/WO9RcekaIL
j3J0r9MyeOg7I7pIqVk8DmkQXQ1Y0qzG2Mm4zcC8/zL/TAH2lcIJttZyilotIV2tk03ngQgMl+jV
np3sMjO84y+xw4z67i/smsB75MLRbrDmmii/uTQvvAzB+xLG3DqSA+9Fh99qa5r3UQZaP0EYPIuR
iuuRsIL0E16YESqahbLAEox7RN7UfUSX7MKLaQOU2CcfwN2OB0jE+i61ZbueANxgSlpcVKbP24tV
fg3Me7+A2R8jL743XM+7NxMo16caa+vH4nJMMzzj84T0waj9rRtinXIiN81eONyBLmZLrFSANYVp
Gc1Dm4fZ5ZCJcoXrYrMzjb5an9ITs/cIFmzwBhQZ1U1aGsF1aLEoiDZu3CDgfhkJEYi6Dicwj6Jg
snIqNIdH4GQf6e/ON0MW/Jygx5ByoztH/9nY/rrUlKbB06Q+hD5qq484eNnggFZaWp21Eh47GohZ
ZLrqDmLwdlwYX2nVWY8N6n0dokEbx+mt69YCx4s2Gijd5wQmyt5MMu/a9noPeuiV1dfGFT0QZMcq
Tng4XweE+K2oj6/NaTHbDQ0Ed2nvwjeZbpTnJLcJ3dADCdO3MpV0wPUwQTVfKF2RCQnT9ghRbTU8
NXFD1x/tQlmSzlNZOdG7Ss87+IHBMUfBbhP7Q7EfITfy18h/K0rAtIcWTE3/CK0KJHU03sx1CSky
CXYxXdkr7JLdq94uA85+rdcZCmJ6nTiyverI+6BT4qoLGZGmfNV8CNIsuGoaE5oJSAK7aqeGLipg
DLCjOL5VZXvjlXN74y8fdQm6WSUDvfMh7r1NiGh2USBkup1sf2MrnNJOH3L5KjFnSG8jXSY8VaNn
t3dAFndoktUhVjoqaA9hOP0sKGSiwRDRVdXI+Z60F+AwTmv6YBjQKvcO7zBnS5Cnya0XmZYieLIb
WVyS9pKiAHjbOqelutSavSzd5TPi+CFFpU0bLoFfEFir1LPnjd+YYgcQ2rhpY0dtrVnuKxWV28l0
n1U1ZJBixSNF6XE9uSB5WDm+4U2EE8ZFk9UjHcMMF+zlqNWBa96PDceNnhCxbiOcYezJ7NciQsys
Khv64QjbWpKMb8GNaD9/bmMkJ1Uwi3vqideBbFHLZ6vDDZ1XCU329TDTJGEF8Me7wviC7AoMOjlD
BeBUi9NVBYsIn5jdHPblXYv/wdyk09VJStBBsonAeJ0VdnxhqPxZqKa9oDRZHWCrT1djBdIU/uaD
CusHY6DHd8Ka5jXyQ4AfkGKzhoNhzVcmJBVwiMZqBCWIvu1yFoXfC1u1d9ATvjdzGV5RlAvWwu71
3g8XL++o+eyXxr2kP/ohEe5XLh6sIqvqFpXEHtchgUmkKx6oD2CXNMN46eDuDYCaOCTaaZcSwN1E
iDpvuD/miyyJl+CGoiIV9e9jjc+q0VyEVWPsQQDZW5hHyaGw/QeXc82EbnXSB7JGzGz3vUAuMo1a
6HkLnOxUd2tjq9h7quhomKlPeRtnwBE6zgtI7lsKIxBMwbBizFVwoyvoiKfo//TWkqSvN4lu7H0b
T9PDNKKLHGpIHI6RUrjon9KxgOLZJXdAkaHGFWOwUTK3Dj5HHmKV/vzZURx2jmmgdgwt/bR25vZK
zJ5PyTexNzjG0GzM/wGzW+5QCwRfWlHMm3EhmyPjgFrdfEVl73tkpcViY0uInTT+certfN0NwE1E
2kQXBJN7HrqLhNXY7oIm8+47MN4jMeZACZpku55RnCvCxy5EYGoAO5PoglZSX9cPxVD8iH0w3u0I
1Aq7ZsfM+ydnSgYQbRThUO7FfrAmZ7Q7R63aOm7vpuUE/oUKAmj+Pc0tQJqFpIsuXGrcofuP2TXp
trVGFM8HFKZCiLyQXMrPNBbyC9PPiq0tk3CXj2GOEnI8I3hpT5diSL4ZRro4o4UtIDY93HXQV1En
Ko42aHY0+Gzj2qph/9l5x6k7aLmefbQwmq4ANlZnJq4pYKOchPpXlkJCrTwu96rHizNeu5XLxq6d
ZiVtVFbLMG2v3YmdbYwQjhIaWfugHwx0tKhJ1mVsEETk4aUoaUrBe8SLxntKVCCPdEU+JeBwUxBv
e+JcwIOL5sJJfWEOuCDAIKKgbHZ35M6r0wVeFwmISiMTEKlL+J8OrFhoEjeWmYyYkuO8g7sB+rjB
oU4v80HmDxCfFfKmTYhsFydu5w1XceaNUEZAw+sxim+mO8+vaUEYUXylnTg6jNFw5S1mU9CZ6m2E
ugOuFmSPKVCKNYqPRNYucAU/xGiWshhRKaKDWxHnKH8tDd7Th8SGEj4m6vlO8LMaSvtBT9p6yJvk
2TZ29A0dWvlt/yDD4VaYXAhRniSHX6Qm1STsJcN+Ukp4GnBKTwnab8eNolRu4637lPlRgzzd1p6L
YTfgQU/r3I13FmHbdYIuJjHVFOyjCT2SJhUfhNeo/eD2UM+oih8NV1NbK4xHr4yay1P1VEgj3xjW
WKwj82cXLQaZzvDJAOy7QWNxVdZLy4RDYhvAb6Q40wqcjkxxRJWRq7khIiFzvNHAYoEd9fd9akAc
AvEhMNcWX/P+foBwdJsjJH2L+pdjr3oam1wX27gDedtlg32pqiLGjZ6W27ZMbMywKJndnD4KR//7
lanYrFD6r9O2FfDreYdNaoIq4TtTtf1uzADfxHbXXlGTojYci/7RaHBd6eriMxQRrrUfEmX9VWPz
N2JCJiuUsOCQXr0GCPxLa9zDpGrdpQoUS+OK65MYVmk0YmXWP6aqCW5ybqebuASeToKyko3fPija
XZvRRoWELQyHcjlgLNiMU0DAshAWxSzkrUuLb6qpErRJjGhX7xQfM+7UuYAdBBGRcN9xQOJmwPmv
Tx8Ugf/9iioZRCI2kr3UeU+xcUQPfS1xmObVLNertJ9VWYyX/pT+OHVqlGx/ZFZm70792X5p0kbS
ATYU0z+jMHgfIsZzYQ01tNcln5gXS+raT4p9V/n1pp5IUT03/VY61afEkJgRL9odEaYMZsEuPCz0
/VtpcCjYIWCcQd+c5n1Cgp0+vNo1uaX43ebWPGrAf0Ems226FKuQPZN0MihQCD/ciXFwP+q4Pvg2
1WKraO2rAT3hscVuiRhoBWWkPxbTYO0KhEvWv45Nl18HyZCguW0GWowBYjXtxDPXrXuH7Nf3kAbN
NjUVQCKnJA4oEQ2hEHxMfRlvGqgUxH1L5zWzH06YTPCI/3Mi93qGegk0XElZostd0ojKnOsucN1D
Kcqv+MFtmmr074X0rjX59i5uRXyBV8xnWzdirxIgYfDIuDApL2gbdhTNW1o2XfTgek/zaJqfobjT
wkafIOmqbl/bwXe/icOtA/5nEzSyeqyJ67YBjV0EHmJQbIbREEjTi/o1/cbu9oCOQFS07feM1gAK
fGvLn4dHVJUAIZjavYfNn1wGXlnv/gUPLM180V9AvHo+URc9m0Al8KZu57S5DTWd2HJydLUrg4LQ
t58uTnxbxCgO06B9SKQcvigMXjmpcT8t7SEjKjtQjqB3nZR+TxeE/Q5pj4QGQY4yGBAoDhC/INeK
8SN1CcM57ADgSHF1anefurRLd10lJGcuXerlo582YC/LywhWABAX/x6yZX9t6fQG5B5cLPCbq8oe
kt1cQle1hgz/8S7aeZiTP81Fmu9ZNvBWFr4MxCXzkIERW1LmkQCrjhcE9RDelNW3059Ag7y6Ale6
EoISYl2P63RchBz5lS4sGkuXPSaGG7SDqIXb7i1qx8fTpi5Qa1pNWHgc4tmkvTym8z5vvyjDSi6T
Vgb7qh9thFR6A4kIb7j1rfHfDxZLvh3aCagg4g+uqJA1SfWEvvektui06OsTmzxJXNEDIuJ7LsB1
EdnkjGXpf4TY97nPquqDkIDLqEjsFchKmFC2c0Rn0z0Oy0fnPfqyxhRjOYFaIApLrhmC/Xe3Jhyo
qxMqxBIfEAxbpwUwTooSz0apPvALeQfOHsqx/ANXp6/wqTDRvkn0Si9t1dOHu3xFFry1hJdfev9r
pDNwblVxJPeU65zL0wcGPgBMrOkB4ToK3gtXHJ26r0PXUPUwCJxXpmkPuzyGQLdQJk08+LJJtJsa
UB3QBTrg/eQ/teAar1HFji9dSOm/vqOqiWyzTRkDSY9n1XeQ/gvQrRgvyV0O4W3tN5A0xaDcC9vB
i24xDxoc/cPRM8yGpMsPsW19OTkT+Yas1kmDIBbgxp+nlmiVt8fKa6aL1syCLVLgOQBtWqWJcw+J
DQITJSCnoyuQ4mK5UZZ3q3Srt848AfsZ7HYHpDvdIKEWbJ08/hyWiOXBSKP97Ad6Z9rYZfD2rjv/
wq6hp0UaiVCjolehODP2EZj7NfVwaOqxb9JgSCkqRU6AC23+GKMVuZJh+s1dWu4+QuiQz8pjY/u4
qgOHoBfzFAkaNqfToKhalrdou1WXGIvOGbKbFGKGh9NP+ffM46ld2k0eCmh2gSt71M9Q5QDvcqRs
XPp5CIV71Pdo/t4MoYkyrQkxJVDzcI+l5ROS0asytvEosapw6zURoITGlbeLUaz3DW43FE9XfYKH
ditGEJLJYn3QHdiR0D0skA3SGi/6hA3jhVa1WdRHF4MLJ0E4rBQiRXWndi5PCCqAH8TbS6keEQmX
Cg7hg5OGMLSUIzdquao8sbcVlJPR7fh5eRFEeoIiN/mH2pmpD9gj/TbRL97IqbjxTDqbDZSCPJko
wLsBvuLOp5TCzKrxYFVDX1wg7k6MhoOZ3irQIZcBhhStQ0nD106/si3RHU4Q1WbE0aFr9KU3jM2u
TSx5MBpzbzcZfi1DhldjjtxvrCgOd8r7UtENHlrVfJgykgefHvSh9EsQ4HO4pkwaXOAUA8B/oS4B
QYt2ZcI7wPAZkqqbZQvVs7vGdpTn4Y3hphuTHt0R2rZpD2ZAB8XA/gE+Rc8N/TXL/C6UXV9RVOp2
qUED1CjKn9Rk9cYVbLo48pM9ok9fqB9ZK7fh1gRwMmxRkb5BHGI9xLhm6MVmsZkJ7n0kgfAA24yu
/aHRH6nYtYCZcRvC8x1I5OheTcvH6VsrIe4bbarEHjyuC42CBjpDsXmPTIJ5X9d2t3WB08WGElQa
Av2oKbEQxanrblC32Czp+0S2+r4g09M+aZLWqb8KZ8O6xzgUPLIF5CKaPbkNChLshiwfvJWs0c1h
FSk03mG6JO4eB70UIlCWHsRE8XKa0Wvau7mV7rueoF/MFnoQC+ltynlDeTbnh9H0J/ZU3qyiwbdu
QOZ9HCcaWhWYg5WYxiu30/1a1d1uWs6GGusjuCZgLyXZ70pkPtSc0kiv/es4n0YghXjO76wFW32C
y7VmscpmzBVOePnStQEwAvyJbCeiZzzx0Dqx+LuL6zEgyAwdDdQ/THenVBJQMZ6XRUPNq7UfYOyi
vBwhuEVXK74WY30NEWbjlOX0SRTxkxDKuoJdsxYlAGQgjkArUNTzNX0Nc4x3WB6bRwMR9p0uaXt3
GBJNsWtuW1/X976POSGOaG3UPtB9XcMy1Q8oBW2jCvJSeHei15eNwCrFdD8HYPChCPBB1XY5lJew
MRsE1qLRbdDZ4sHAgnNl2TV6W0JAwgbAs/d82oYmldYSpBd3+CDR/g+s9Qm5HTiQhN3JlMdfEQ21
sk9hJxZWjA3zId63get9wslzOyac28jv3KT+T1oMdIH8GdqiCJ9yYa/cehquJHAOyjBYuHQjaltu
BXuIE+CqS6zhFhxLQmG18OkIuel1r8Px1ijii1rR8jxBRXm+D8GMz2WZDMfW9OQKNfUe9B9UVa3Q
R3HzEuW4hUEeGtO2KGrz0u4Dl9Qwl/c2/fBysCo0TgZJu96AEUQLZadcyz74ESci55yx7W76VMUX
ZRBM0CVD52lMbp25gNcns+ZZGKK9GGmEgkGdm2cPlPClAq24crSqn80y/+IKbj2rVPUJ/r62PBNZ
sYkrO2nC6wQXAwugPjDwpt4EGrCDDdF8M2oKl0oN1RbWr7nu+iY/ILeGDCrgIiovtAs1yniBENet
l6+tBu5VtvC87FIAyUxSlws8utN1EO7TVNPuGlsF4jR+AFqN4lWJdbwenW5HmkaPsckOvS7VVUZ8
BgxCOmA/wvKIfx0s2jSJ7yYLq5JAWgsG2dgTI1Blhf6J9NE6NtMMtUlbrNOW7ShaAx0BWcDySZtV
t1i6jmyG+9FBhhT9yG57qjBAYARLKCvoAEV0iBv6LY27nIeJH65dyq0TnQggxs5XukyQTTLwzdWh
cM0rKBv5hTYT6hJeZK8dENqbcTkrTh/8fsE1ASuF8BIvKGqV1xP9UdzFmluMMyk+edtmOZUzL25g
4XklFcd5YJm3tr/NOwO6Hs3aIIOG0JbOCmFVCt0q0peD/ljQKD6ePsJGfEZBAZIoG/nKwjcVM/L4
LpmUc9MvagsyJv/FRgbDSdTNKCJQfRQZFxum7QuswJzqO+rxxyKrq2Oz1H69EGFZT6vlgKO7Og8A
/ij690f/y6y84t4Wqrvgsl8hEPNF+p658yToBstJxuuY/O3a1DHyd2GBoJMV4xFb3o+ZTSiNYu0H
CkSbIm0+oQxGWR0OcLCSXQ4WpVr0j/zoGXBIR2uk61ZjYP0MprIjBMoKqC98IISYxARap2jv9GEZ
YjzUY0/CDFRpkSeoTk1xJ2bHVk1G3TLP7schRba9Lq5Nvro//afI9b9LucAPZPChzJN2f8J2V4iX
XQUGoW6fBRf/27pgSVyWGgRWOsUfkYpAfI7S/TFq4v0peBaLkMaoAXBayPV4ElQgkKINqEeXd2+O
GBrjhJsm33o3PfhhaX5OLOuH35Z4gOfHrjSDm2YEiAeIdfqUIgcCs5CYxRjwWYrTTdrhSaUmUDJG
NdJuCbJirdCp+pThLpuVrdiHBP8booYYFX2xD6zaekiFZT1AgtIbg4CUUs6okeWjFthQ5xK5s8gQ
0cPJl0qpqub6QlYi2bdzNm6ECLvDEEFhYIFgy10T1llqWpe/vsv0Y2LDobYyWNmiXr5NSgtoMLv2
9BfmXHvHYSpvTj8MTTo/mai+xmnlIwkIelZnIajxtvAWybBxUTaaM2RyUtw4k/brWJp9D9iBxtG/
X/oeKmeaiuTpP8b+lO1lVH72E9+7jAsoBG6Y60s0IdpVpROxN2EQ7auMUHACLTS4pM2egI420FVb
OVgUImAQWgdq/fYwJEcDjOqxbdxakm0STRhujdpQLAQF3v/5sS/MT6qLzIM9exXthDBNj3lELlUI
AHSnf+H034LImcQqWeTzMg/LRy61am2YiGbA3BpBwlYFklLgMq9P358+4rSkN2B3h0SU36aTIF0k
a8q89QF0mv3QEc5RikLb77TqhyUz7paP2vM+oVgRAJtr0wPI+ptTRqJKTVriz/9+/MpSUrP9paP9
VyLsN4+7p5eK6y9F2//PYfuwffMP/H8l445s9xsy7vmPCP3snydF+F+y7/z5XyLu2v2PpV1sLZSQ
WmrHw+Pul4a74/3HRL0N+XZlOeYvnfZ/Jdwt9R9HOvwF/rx0THdR126KXxLu/3EpkOKKpyxXWqZt
q7+RcMcH/YWOt4v2OGASoaklCwil8tyCr8wGcAlGRX07MVR9NbSysh6lQj5Br8lgs2QXzn3YfhS5
CjVE6x5sFakKlnoY6AUWgPjYnPNHxx4qULFTGBjW16gtAcuNtYUJi0STnIaC0Hm66copCPCrnCxE
skNU+OxnCrYKZWDHsGpAlJBfTEQSK1eT5CL2RWKzmnwonKgeBBHpomGp7JPR+IXCrIWcKAe1uHgS
Y5XW60MA15s7M5n6LttPpYyvvJ6Cx1cn6j0Sv27K/U8NlW0wAZ3RQbwyaO98nqKgTHbF7CaVuZKl
P4Jd8JwyP8LjJ5lexZWCuywKN2vSzSjNhjgVb5Qw32JdwKGDj7HrDxlBOdBPXOqkPZu3wMsrKVF3
MizryrXNafgnMUrPeq7p4stD0xTgiwk5Ah1+LCX507fI1QUUmGgsMLXzvBr53iJuShiyvSqK4Woy
Iy8/+nD8ynBtg2V2VimCjomEUOc542crzSTSQr7fJD+mQmlo6IkZzh/hYwIKhxhtmNH3xOnsGIyW
G4aw85OYhGqac4Rjgd1NZHIGCFrK/4Y958OTEViFPGorHJJ4bQplAkUv/DD0LzKL+BfxEGMc7+K+
CJylVWf6OSKcTj4433NPxDQ1kgw87he7GlT0QGrWG58r4PsVYYqdIfHpCZXewR2O4aWlczWPHzAT
Q/kpKrBkidepzs35qrGQhxarSSExuh6mqSdT6LOi/OC3fmY+BRApgmd63dl4lwind47CiulHByFN
lEEES2oCQwjF26xIUZAzWshll43tdcMtDR5B/8TNXDqgFfo/9DSswbZofCMe86nvx9F79BInwx6R
jml7WVXmQnXuUFYfH+htW/Z9Eio4tb8dHn+yKXi1JzWGtKYyhW0L6Vju4rvwm6+ClJSjO1mqbWf3
l07NMrLzDbWwNUcFipzl93zqsCZrHqoUoI9P8GjYwLhjUEVv/yaLFv7/+iWwLIVwF4H/5ZSwNXL5
L3+RKQox7Wx6RXs/aA5Cp/GHWgTghQNrzNdvj7UYBrwci9EsiV27IzgPxdlYXWe2yD0od9u6AK1A
iY09mD10xOApLlQ+9aFfbPAidv7bA780hVgmaeJjwTELlcZcPAFeTrLGNjM3TM6djlPE33mzL+Dj
umH74e1xMOt4MUHl4QbiuZpDH8SM6S0//+2t5hI1jyiRPjj6AuUO3XXWpTnmoIrmLgHC4zc0Lt8e
8vz9LUMqgYqH4wkXmZazqWknbIPMHmyGVAXyId9s+25EMemdJ/h6Zo6pQY9xHnpamOaynn+fGajZ
ugW7ui3N8IPGbuynWajhW9dYyT914sXPfzsrh0WCG4riw5TWMuvfhhtcjs1EZOGuq6APUggToXjy
x0x00NUGTz3+7XCu4s3Zpscd6ZkWdiq/D+dDdTLFOAbo203pmjJJczBC8aPPg+qd1/X6ObrQIpeL
2HVwqTifGFF52w6TEe5S33EOjsIcgDCWGaLHUmwD4Y+3b0/t9YC4PsO6cAgmbAcM38up5YrRqLyp
bVgYtwg9fjAocY6InmRiun57qMXH5PftrbBXtJXkzbm2Zl2enWlJhMpEYDs2fJuKLD3dyAUCcBNw
gaA+//ZY50fJ+Vhn05pRdvLHsHWRFM+3fpA9gjf6oNDloGbSfaVztclQXF0N0GMv3h759YbzEKkT
LlO1HeFay2/229IEZ1zkbja56DImOGkGlT8/kipPELy5R97xT/7D21OOtThSW47Ulnm2D5B3yaLW
L90tl1bxgGtreFM1IKHzXJVXcpyyd1bLq8lpPNItAlUYJewFeWZVk9Qwk4pwdrZp5ZKeh356wCoD
LdZ6Mt9ZLX8Yis0t2QcsGE9ZZwdXrosZ5BsLs8bGfh5I5WJ359rR374unJMU5zEIfgsT6nMTGwCn
HUwGLlodPuj4s+09A9B6e0Wc3y7cZ1TTTa20QiWeQPvlikiJIMvCCdVWaWi8FVFXih/U/8s17n7t
od+9618/q5cjLMvktzXXTovkR5ioLXgOBO2ObR7gg/FfDaIg4ihpaludLeyoBAGR4ce3pYgTGP8g
8RDZ77yMVyfE8qRc6bHITEnIcXaLAHmb0h4PgC2+jdWlSnOsyLEYQaNcPiVeWex1Icbd28+O5Ovl
qXQak2SKk0lYnIQvnx1yT77nks5sY+W2m7BHHUK08qlD0GuVFgPtsY6memcG7vbtgf/w0rhSXP5H
6GGa3tleKiRclEpjGjHU0QEONS2obFtGwTvP9NURoTWXvyDoUJy7eA+9nF82CxdcK7Q3ihVbnUHj
QUlTb2V39/Z0/vDuJD1eklyCOCnts/0awubkzChsiqtbAPPrEXEND4PozN5nn98e6g9PToJnt12L
Qjiv72y597ovkiDurS1ZAFj4QycSzBwv3x7kD/OxWIwCkDORBlfjy+cmJytq8mKwttr+SYEOIle/
Hjwy1PGDSNp31sL5InSEiVC9NvHSAoXnumfXlSjbZpxJdXFFitdkqRB0rxs0qkv1KULwr0CS6O9m
57B/uaFAHVrSIsxYHvFvJ8akyLOcjnZ0pSG8oFE4OdB4asNBFnuwvhbI3930UGzkO/HN+VnIg+RW
dJaOAxwwDsWX4+Y1LTuUZoxNgDLmmlpYj+SeTN95nObyvH4PNZZhKJ8p0id2l3c+DK/OARpWGajV
xh64fQSzVtUgmh3CAnQWegMZ2DnOH8LS6S/7aWw+YmoL80q6aSXWbz/qZUpnvwsCDewLLV1ruaRf
TpmOcAOg1jQ2FT0neDfrDC2ILASPkxvrwkDIFVoHCiXvXNV/eNIe1gGWLchvTHl+loqYPD2IuTs7
27AvB2OMt1U3Bc9vT+71KC7BvulIdj0FLHU2uVIDL0josEP8op8eWCZ46VhE3/56FG3blrR5lXLx
8Hv5CId56ZZRItmCjOo2WdvglEABev/3oyjJlifOtx1e1stRJiTFq6jOxi29Au9qGNr4BlvS4p21
eQpcXqyH5YR0pAWLU1uOPn8x+GaBB86HYZsW9CCBsvmk7yYKg1PpHDID/r+wvpSYZWQI8Nmp3Jpd
cRPFGL4Yj1N9ofJPEhChbr5GwAwpjYF4n7dZ063N5jntqxtdJw8ybjfpEFEZcHYBZaoM8UAkbsBR
vzObV4v7NBnlsZUdlxv07BJr6wiDpAQpcow8VzWmPiKPdnmCdS6chrH42YtyN1X1O2v7/Gx2lFCe
0pQmCA5J189GxQ8XBmqOTH7YzTu/Qi4qipoPURFd5hPqYrC73pnmHwdEi4NM01zCE/VyaZQuHca5
kf1WJB/haa20Fx2GJN/iJ5cafxkuniZHSZjKroWKx3lAUvXoghuD12/jJkbktPlSWu7Ht1f68uu+
XIJUgSUZH2vQlVg3vpzOOLdePNu0XWls/pOlzqEJciDU/f7tYV4dDsqkc2yj/Ow5lAbOQ48pzNxW
cvihqeccoCUQWMWbt4c4JY0vp+J57hJZeFyf1MrPNm0r7QyxKx/rLss8jrLajVxn6CevoZrAAgAO
OWZ4nqh9poZ3IoTzyIopUaOzsGWVijq9PBvaGxppeLJHMqu2aKeOu34OEEF77vrgnWz29ftiJO5p
qhAuJarz9e6gNROlNiPBnI6q6wExFWST3hnkj49S40BKQY8C3KsqBw1iMwndFsBp/1W04T7JvlnJ
R6sckK79AWhhXTTZBimnd8Z9NTmHfUxwarkWxwgFwJeLEdeIxtEA17dpXX80h/y2Ln2satDJeHup
vHpdzpKFsdgpLXIhn69Gs5BZbVc+0Wkc7OfZ0xSnTarB2bZvkTx4e7BXS/80GDBGRatGYzT6clJe
GSKi4msGG1A+K6tP4Ef/Mgp2zoZYYsrfQjiP7nxMm6TZUjKCvEdPdUjXNiCPt2fy6rFpR3OvU94z
OWuBf7wcxoqp5UwynPfA0eg3uJAXAZWJ/BF1TCRpiixP/psRqUfRlXL+ECMGoCTjkPhw71fDMU3C
f4YIKf+syb7mYnTfeVGvr2PmR06rCdGoklJtfzk/4JZ9luVYX4xp0FbtdjSrdPE6grpj31m5W5l3
8EEGX6xFh09Ntm4xPzAOUEDRul2N1IEinM3SdlGUarz6iLeMa+/ojA/OA+ydqt21KIDPdyXkOW9t
AZUdHkvY8fOGmzNqv0W4bIcfrFgX8Q8xVAB1gaW5hdPj5zH77j2WPRXGifQuAtTwetmUPyDsI/zc
APVAOm3oTTmDccPwYZb/xZv4/dmcbc2CGpCdl+2895JkEQiy7St3bMpHnFLLRcyl+/H2WlvW0ovD
XLsgExiRWJmncR5NQCtzyffTcR97afRBuUF8abeGfd8aaLaspsyztvEsnHdm+WqvkvxzNLBZiVal
rc9yEqeZSl9n/rDvEBrfokMMYwQB0PidlfbqnFuGcZYSMokAp/ny89/2a5TlAZgdnMrq2h9W/qQu
hzA5Bm0x/FcDKYp0VOJdTomXAzXxlA1Fo2GNwoEKdDWsOCgeUiN752398bmxQ/9nnLMM2XY72c8V
zy1Jqsuhkhd1+Z5d9+tn5i3Ji6SAsfTP6XS/eGaUzrKAfiDyWhMN0tsQpUj0QFSPBF9QR+P8t9mp
ZjiSJk4Ej368e3bW5Sa+RzjduohXW6DI3cw8SsSON2+v8j9NSlIocTzyQRLhs1HAuduzSHJvrwZj
upGTP14bJWQRnMPUO4Hy68ObLNsVy63H1qIu/fL5jU4Q+WGT630MUIuaYOb0EYxH2Tzl3txuUYv4
671E+4dc15KuojtzPjedpZWthtHZQ22KwB3n8gK5GX/79hP8w7S0NJeqN8LfVCTPziURS2jn4SJ6
03UJ2j+YoA/TZUXD2WC43jAe2rl3kou/H5V1YcOSUpbi/14+zM7JhZvOnYPRDFqW2mp/kCrMF4TZ
w5bIxnpnuNfby+NiomJA286kF3T27pIhj8bUqp19NZfxMwWx7Cmv8+GdxfinR6kI9ySsORfxprNH
OYsUia4sdvdt5GNVDN42WLW2+tHOrX0UY2/t336Ir494UhuxpNlU8JYs5+VDFEPYpMhjePuAMK9a
g85c5OgCu0AybcK9axW0omhWw9CP1V+fi5yHnss9z9okojk75wXisE1KlXdfmDLPaZkY4KzC1MWu
hEKiX79zmLze5syQwRhpOSPPixYgDibDEy1GcVg3BrfQiaT/mKPegGElMn/6698+2KUkap4aNOxB
dXaqZIUhy6qLvX1Sh/F8DVFAjJfQacCYAOUpL3rLEWh2BKXXv3PIvH6lmiI2ZVi2IsI19tlz1VgP
1wFN7H2HU56+GOJED08mLG0mWmEYuBIY7QX/gGbIwndW7+ucheq2TYxFiE2tyzzHSQQKFE5Waarb
lgQVzCmI46cX3xK2ggD18vx2NoNx72W5dWlElnHJMdiG7xx6r/fQ0g5Z+t//l7Mz243cWLboFxHg
nOQrq0qlWa2p1dIL0ZK6k/OQnPn1d9Hn4UqUUAXbBnwOYKOzmHNG7FibZWry/z/PaWLUhezCKdxX
fZFhrjCbE+TQoRt/8d7B20+VTPB/P5l9W+dObix7Ee/4z232jRQ6WmLoAWKxg1mcYYHiF2N8J7UM
Ie3hyfVdP/u+zbtJkGzkS1fNjZ3ijSTA9VYTOtgdvwr3NPjWfnEyaGbu/XQ8LEz3NjWSFlWqRjhf
kuRxxS81R5gQHP416/5mCesGMSfd8iyeJV8uOG4VqSIT/r5tzOqJBwo28jbyzm02CwyKqMaBGna4
yfVipkmaI73hk58iH7D8pA+XN1xj8nJOEhKfoTvLAC8JZ97MuAFnm6qzpvTIvF7v/YJoGtMJwc2i
CySI/bk5MBue3aGOPUHRMV+P1YxdtyLedfijvoTJCZ8xCoBSeIJTxroOTfsmOOyGGNSWQgRobjmh
eYStrv0EfaeCjDY12anjSPky5V1jbyC0I9j23CEyt14Xu8+Hf856H1mCeYwqNX4IVqCVrZZRjExB
g8obbpv0qbN+9WZ+QS4yqNJ8G1FUdrixL3No1dhqQKkqgh0Hf3jhFBqBRnR5F0LdDKocKFQyd6+H
m/syf1bNrQYUpEYrqIDn24wimItf0nlPpz+H21ge/B9fT//rPx4xJHcc11lPGt4tHutUwx056R4y
rk4UrRk35lSdNkUMMo6qIejhR4JgXz9MLOIDBo5t2OMJ9XmmjtgISCfEYlMv4y0sqRMK0N8EZNXD
3/ZlQZAy+tCMv9KOIJQq7d4sqU/rs2Y80Usz2ic6cdkjC+/rHATpSuiBVyB5aGudlEWhFeZUCkgi
bVXJFha32iabW0WVtnR3fS+0Ed8J8FuHP+/rbEQNZpvoHFAIL5m5z72I6ybSbzzVdsSTSutEThYE
NNvUrCaYOmpFMw8f2CMr4Jsu/dTmMrIftjRKZeKYiL62bYUxPFdONuB6TXr/8Jd9Mz8WhTNxFXRv
KNBWEz80o8jwilGAeJ+Te73rDCrwwWTiYhWmzdXhxr4ZPeGjTrDdRUVFR37+JGmUSWiOpdgamI0N
VoyXtC5BX7rpUy9rzmQzvTjc4jefx5nAggM86DiEMT+3GHWFV1GcgbiHcmmANLeZ37abuXCSIyfw
dw2RG0anTaqNfPTq3gxIujKKDMoqbvM26E5wvpTpQcB1oTAfU0+Zy3L6tJUQuCSrhy5hCW0b6/Sw
DTk2xkfNpuhiSqhomNvnKDGsvd7VyeNca9SJYJu4FC9iw1LU+nmBb+G+NcBguFUGZX2I4MKMzzUF
WImvtgX0vWBIVBQYvnrOM/CMh8fhy94HYRrpIUcEyRl0UKtxCOvS1yaNPGQ52OOLFus3NZVOXWmn
EM+i+zAkPaXpk3lku/iyhtDLE2DhkWbwmv+Sq1FT2LrCI53d9PTXmR8baLanlJLUI8P/j4Dy04jQ
0iIsQ6ZC2sFbR8kbRMI1O0G4NfrMDpoe3AW1cVgqqKw7UQkuT2U/kAuc4BhioTwHdg+afNLrZKs1
AkA4BaX7w33+ZUoSpDMdHo8kxMSiI/g89zNsfttSx9adKtrrybHunTx5ww5id7iZL33MGxjhCrJc
nt709HpRy5JC0M5UuwFrLvIe5a8GJ4/DbXz9lCVgYf2TpOJyuY7NUT0F2mYc1K6YmO+AKF8c/O6C
Tq/e/n1DVG4Qc7Z9LjrrzFsu5mjWJ1ftwAtqe7qXi51j1WeUTR3b3/8Xmv84Zzxen8RgmC70Gy4C
q0MTXJe0e6/Kdoxg04DthA4sKPRk1yfl3Gh94d0jrsV+G0VNJs/qrLDle+P5oUe5mGb1uHXGyRDT
6y5+lO4OGobhpxsn0vX8JjbcUFwrO08y86xOjFGD6ey1fZYEcdTm/oWRw0TbxHidaSbbf9tVp2lq
GuVvmNfJ/EJRuvJeCntw5dPIrPY30A678T7R3SQrA7O3IVgE1Kq7BZNbJVmCI2FTTHSUUNBFKv4H
ue67r+zFcJ7TxHbOCp5gXh94KpvmZ2klTQcNpogq70ov/UElwAdgCr8pzbPh5sadF43xxpliKrpc
uOQYdWqNpm6BbWn+1Wywidz2TZoBVc6YPC8JAWTch6ssqvLzSYrG3AqhWvGIQEHUkA9nv7urY3Ad
oCzKuKWguzFQQfcEzIDBEfhWQWET8ruoJm+an2Y4Wepu4tZbPXVYeviUY1aoR1+tsYup/WbHb6EK
g88KRO/5v5MugRvlUZ5HHWxnjxCbhTS9TTSNqgdzaVJVmbCQkm2IDQweLtTwYH4kkd4a+DdYyYDl
jNGaWL/bVIxm2Q4XwNLYFF0zq8VKIUwM/JASgmrVxnKnwjz3J8ua4kvL6aOY7L6hEhlY3TRCSVBF
KGcen1po22pXh/0cl2cWjrl0iwypLlyQYGECbibEbbAMimzSUs7kfgJRWImU6hiG3LxDI+Y9mxUA
Z0WxNm4CC0siMskW40pRmnc+88I57yvdr3pgn6aozjwF0BwqqCe3k9VWEWCDujd4lcD1xsACRvKW
uZjcEZr2CyzgHJxJ23QecBUyxrBpqBTO+3a/QKlw0MZerhiwpnKrJHprVVc0+6bOawMeYz2Xu7i0
cu3ElDic19sGCKyWb4gwSeuJfl/qp4vBMrsLZu38XqUyR91kixa9TZP7yYWVgtvcdsMc20XQ8Ubv
sANQ0y/qczSCsXo+v9VTS/2MhQ9HCHcuxkDJ7kbvEvCh+QdDkqLeIkEHC2XYRZJuhINvBpwsDf/n
VoNbAcm27r0fimr6Arp9NY9bMSUhnlpTD107azv4bk4LzOvMK10AJtjbwvxh/RsmrgFiBFM5545z
Im2o8httDimil9YcGSejYWjFD9xuMKJFgGvdR8Ni9EkMr6o2OBwDcx0oyk/OZKY7T77ZZTA2eh12
FCgVsVC+ALNtgbL3+knngAHYhojm87NCNn17FVHldm6knvLvnb5X6o/NwzM9K5Sas510TWbwYFaG
c+HORYMBbzSIX2GFhwzeBKCggECE5R8XAi00icHOpsfQVd18blRDMT3VLo7sbH3WbEDVSecEDnfi
jOlrbjlyXMw00xj+YVyEIUH4HP9axmtm5xFGjudoqE1h+pgjIsPO1Te85FVQJ9yeEuSKTge/1XDH
8DX56rZSn56bcrQij/pSJ0t/+0Xp2lfk7GPzcrQwAUXbQ0I7/AtUZ8hOWZiw7Qq/9ai0LfPceMoc
IqJvgDg5vgPNaqHSG4DKML9smxKi0XwN1ce0TzIXsw0sckLYaqEp0/4eF9V4uA6nxA0pqi6G+NIo
iZu/5AplGxN7mBU67VZzYy8YYTlpN4Ov983rOAz1+AuYaV7dGJkXuxBNC7P18EMvQ/9GFZ1KbpVG
T+ycpo+6K0r2bGveCIUDjh9A1mzMiyY29PmxwrCWunpcWBDqRo0n8QZqbv3cnZ09MaVKXNq5/dh4
6HSCaDISnfUSDlo3BEXbtsVZ6eVS21GyasTnnTti8eeIqtPOOVHS7MQk9dpdRWXkTtgYRwtqzBfF
FFQ+JcOvRe5zJgWASK00D8Iiz5LTxoZP81AnnedR+ut0Frs+kY4xMy5L4nEi6OL6kQ6v3hxf5hQf
F7A78keyi7azM2bq73/4Ge4zSEjwwcyHkwx2WPirzGXNb8Yhp8ffnPPajwKZgBEiIeX3A1ouM0ZM
fuG5SamdWC7QudPRjqR32SUzllxLpGfG389LrMuKgruzEfV8+rPr2xIuIqM22fsqb7zh1RwtEZ5r
y56ybYtCw8Da0Cz3hKrqUG5z4EDZDr4nkW7EryGpUphNMPDf8tnw4+vEgpF5hl/GPP6oOsAOJYhj
T0svtbAyzEcEiJ71MFKtHoGEbrX0otIxYL7WMCbrEY8XTUtAHm+UMLpqVD+4v+Ki6upLOdcUu0DZ
Fy3e2eCycig7WQknkOnUvmct/K+BQ8pXxO3LYdYAudEnhZ4GIubsw9oTW6Y5Qnj0u6oTTAmsIulf
e5PCLOzApI37SsZxPBCRl222daCtNPBV+57sLw7ilJwzpS6FRY9SyOem2d9uSlJ5ayhPA63TTWaT
QgohifgwFbFunHLoFsC1vDy13hMXJ/RHPOw9gOGtxqT4G0XRqP3lj6givNYbTYx7hbnr9Bsj5hl4
V9W5GVSkMDSu3SS39DPHBBr9u7XiTn9RqdWDHcD1M/QgbCaOB2J+qtouAomjUep61WN6TiWoZpYu
bE0gRc2d1IEJv6DTT13cbHJUAc1OTDEEz8DMbcl5UVHBebbUO81vWmH08i/8s6p+Fp3y5V5pJmim
oMKLoXyKa1/3zm0MybDrTMzYKkjeWFY+niaWp2GeHMXwPH+1EZfLOeg6v3JZMw5D9YM7jW6/gmsQ
5T2QWsfbWm1e9pQYEvYS54Q2TXGiajkMeA9adtchO8CjjGMSlySuU8QsZVOeTnNMjnvD8W50V/zX
RN5dpx2bXUqcynmNqiS0ThIgo+P7APoF7Ughia9yarR27NzmMkbMJEIqWr1t73mV9jOJbaO3Ng7k
5kBri7674JCfyq2HU05zIWP54ndSf5QqTfEMkaam8L5U7E3cACk2CyR2Hr0Cgc0d6aRNFL65dZnX
I5ayKeFPXqLC49iB5yIwEEypu4ZW4mmxCd5oJOBK5xqDi9FbAA55licZbwBzP/cepLUCYSq1iFaq
S2SUXFMVy6p3J9A1zihgglMm0I0GPNDEbwSLvQkrfaM5Y9vgvqLrkx0FbTiN7lMZMnbnIWU0uFRY
jSLGO3Qlpr6+i1XIPcSaktFpSkU9MbtWVbx7JrgQ6mojyZs7KP3GJ4MB9aExXlRikBhnAow2KK2h
rZjmQWVZYX0mZ0iLr0lSmiHM0DJmOgelF5UK/5Kc2t2tWZmzuR0IZPe3lZaIwSOzjnf1tlvOgLvQ
8zXvEk4fR0NVC3M6d6WuF3+SokvVjQNOF0FpPVioVIkDjLl7Dy09JYpc1bx/n1K3p3YCk5h5vosH
lMfXcyIB+WsqFT5A35Fsjc2V6FnGJkC+udf6ZJcrL9EezLYMh43MSHtiU9agMthw8crEzxoGmPtz
8qJo/lVHHSaFcL2huY0B9yxLA6ncTuZbM/WUUholu94mGilWcklAhVoZUUG6AHdnG3++GwQmbn3p
53q/mApY82zsIsj/xV5bcnkPSaGTJg/UbHIpQLtYYm1qtoSwrmBYjo53apDBK06tGA+mG0OZ2FV6
hQDsDZOpUtVD6C9Jxr0/GgNIex6CjTy3a1oLGuDu3sksfVFTSqNBlbuoujYBYYRxuLyuRneKb2Ow
f8gmNd9gWrdh7OPNOUh1VTU5u6gK1WxwgRkcs0SlEOndz9jjbMuDJfBCiGCu6/6kJe24df3CKapN
2wyJe4VraaufkuFwashOY5M72R5EiRnbAYiAGnvcsUpIFAeKvVk7TWtOlFNOwCS7cbVc9x9aMeXx
XTmJZQLiuN6cxIg3eDR5Lj4hnhP2vzHMzZIbGZlS7jzNz2RPAQWcNWzXGmc+SfqKwv8Qvh3IOznJ
5NGdqcq5xLBNzD+Ggnvapo9yDdM+kFawLfymvrZHbulOEOkSY4gg6mWv/tYu/JfLqmxFu4Eb7YVX
vM8q8IRjm8a3PHN1p9oViHmArJeYODtBwika4mjsKPCSO/E/3gB3MeADluUN+n1udC1h19BJeBE3
Ti70jZPYUbMBJRSpH7y5lA2B14XA2OExXt6hfM+545Z1M/R33Lcsq+bXqZZZbjA9t41pdPll1beN
/ZdeKaJ6m8LMzR8wqoO+lkVL4ThUS8O+tWuID2ez04/QZrgMcnaDnArZNBNwDGdYlYXpj6o0sfPd
GWEZWz/0qcTNgHPEGMuTwkvc+DwvfLM5w7am4IcATUIMDh6pFCck04R7WebYycGQ6+BCwQWPdKfZ
ZpEtKiiZqdvE+zgqQTfVtpgriq/CvtnEgyiSjZaTz+MxquWIq10/8qgaaco+C3qJBznEBNX1DmkN
LYvZPCWZodwB+l4WwIHIfBY81ZuIgtkCWm6JO/OZKhmwbCtcI+FmBL4JGe+GIyh1bgEd+MZToyYr
6m49a6KsH4dl18LPzE+gU6Q51gekpkhA6sQbYjcW7pYMvI/Zq8vVLJZQR2c+e6tz/2gBVlu55/0p
iIZRy5ONZoFRsQm34MHLptG8Bbg6WvA8nbh582a7jn4BTvAhzSn+zgPQ1HjDTQQBfe7JZQtgT5oz
VEEL71WAp447TeJlaMuCKEnjo0q/c3AriAQTYbCaB2lp0n6g6sTsbwut0q3bCWbn/KeoXLPmFEjh
RxmKFyWbBB6s3kNThNw7ojLJp50agY/PFG1lrn9Z+lh1TRs7RaxZ8HbrydVu9SlU7kUzteZw6eSE
My6HtK6Ke2yGvOXFPPYZvg1YpmISNc9OdD3OVudQdUJF/UNVeRD4ZI1fabFJQ126J30HfvG8EZFZ
US9mWfNToaFDuVSNN4bEm2XJhuNWDdDjaNRHIFyR2YjwqWvb6KE2sjnvYWFwN1VB3tux+XuKij69
1dAAZRsIQnqMKZ5h9qZLZc4ww6jtlvr1Eox23qt9TLI4nc7MZoqcnzioL8/Fyuydh2hqQrVP0rQT
DzVPvEztUkfDhkEn34WHCR5A+Q+qBNHCGgamWEX5AL/a817hWHq7uR6AcEXuXOknauBKcwOvsffP
DHtK/w45N7m9zkFS3nDFH/z7TPq6fj440mnPUwEe6Yr8qZT7ZBq9+KFOUw3eELcHcQX2AleFjQfI
2OABNWo1/H2zzgxcZfnvPOjJpkedwmI0LsbnUbebHoplkSqcS3JDerc43ZVZx9WrNCl2TKVfFBdD
ZoYqDnR4r3UWyAgk0g4kS6zfi8h1qwdIY3N0abaNKvdug0TzBOsIV/61Yq4n+55jv8RPYHFTOI8d
Xmvoo7JwrpudmtzG+BHDO8PxHp/VqmR7l76G2RpPT6fBZtzo9OSPm1K2+HcacM8OWdyWYbwVXOfs
TU8tbneB3VihPfm96ud3b+Lqu3PxWp0uG2vwGFHM5RrcwnI3SR5D4tTxPQOlTQ894COVB6Bcdfk8
V1ZqvUWU8gATjwsIkKdpU+A2WveISVBzdAWPLQH51CqD2B9aljdVBlxwydCCzXgDTI5fZek6iXaz
+KLxcB5IxCsZ2CgvvJtSliNRGu567T7k6NT/eEPWirMQKOF01yu4552y3D/elPeLMaXn4ISKC8be
mMs+fx/YMZuzLu5jfzPriU/wWVBTQ/hFP69dZZlvo+1OId7V+ZA/m5OT2oEtitY+6+Z+nBGrlgkI
W5wEonmra5nvvumJrIkdDu7oGO+VDgj+xc50b+I10zVU+IjBj9PAaaUxkCuJpW3tqMJj93BlCZof
aoo3/WqlI0KBh9q8+Iyg7bN9buRdEZpdYPMSN3/hsWAky77j/hH+kBMYsUCBxgQVeEH1fXUGBW/o
36mE1qZL8K159py3ZV3D5offIjapYbf+K0bPpnOPK1irALzprY7z1JioCk+y1uma2iHGy+nFldL2
S+89t6bMORn9ZM79DVYWgqKLjpdBXO8pEAsl5C09T7CLKbouUxvUKgvDsc26LM02Xe36QK7qggDR
60gNOzGucOixzwk6RZ3DGHgZxomAWuswggLbo/qb0l2lRVTHcP12iaIH9UxXVXuP12ttBQVRHZC3
VVssnpao60LeEXil+s5LiXNpXR7JpS45iC+R9oXgZC9SVUQZn1Mh05Die9Tg1RASm+rVUxP/LOxb
rf3j1XgaGYFjHRP5rhNeZIo5s5FJoCxEK72ucIyqNqwJ2TVELHABCEUc5KambxtfuIFZVi+IG9RZ
7yfHElHrbMzSLm8dtF7IzVjKq6QP99W0JUfS7hrH63hSaX7/0kb6fCTf9V0zPoU1wqa4Zskufe5Q
26mVxEm83WGveStM+ZuL75FUzDpZvOTakRFRBAVrCiXV8hM+5L+l08jJGAx7p/B77HtQj/6NPQ1Q
06vA8esjH3SstVWCsk/bjmVg4WQq0+4eiZhHKqvOf2Tc/4pAdbxqL0ruYv+W37N8JRd6suE6JZQI
Lldfmfu65hNz3vlu3f2BhYkpJyKvEF1BNB9Jwq6zaP+0RUkUlV6oUCyx+kZ2obK3uqbbjZgkVQOQ
T2/CCG98OZxDW4sllmZ88ll8lYPAcl0l0LRhCf7FwfRganFmSztjdv7YPnirGwEIkniYH4nCOz3c
6tcFh8oFvA2T0dVJR64+jrhltlwpup2mqQfcsTFvL/elP502Wg6CTMGkOlZSDxuC0fmwr3g6CjBU
IYgqUTdStmR+Hj1ftHYTdmN0xg3ZBQ0QE/Mi0DRVsi+DDvcH7uU+BihJdE5UXMt+p/8EP+ISNwpj
1+vl0PmIWwewV2Y82Sll11Oj4UeWmxfmzJ9RdAzkRf1PnEVlYujAtxJ+KTguCMWI1nKbB21opBHv
BumnIZh/XDGfhBeOCbY4k5mYEddvu3JftNmI/BM5awXZqniqM0RilCf3W6Sxo7FDA8qj1OVJm/Ub
DA5cZZzWjcrLPS8jleLEUI9dcw4ppXexEEmN5sopiem9Fi6RiBE9JcGSi1RTPWqcWWaEg6hJHbgO
lYlsL7UsybXHlK0yTLeDn6S89HiGmE+kLj2x80Q7RgiiRibufsLWV3L1xDkZHLnDaaWdxjW9Bd/K
RXuz0UJXDjsDTYz7oBVxJK0gNO0228Mad7WLKhdZE55SkgfI1uButTwUsyj80Y2WVWSA+nWI54E2
56b53KYc+3e63hh2t+3LBcKtBEeFHrSgMuMHK21RDrQT5X04rg1lNT57GXY1HH7xxOU0yMJkNLaD
bo2okkj3uG8iqnS1h0ipWxf5NIf21tRDqtfBsvoAeqtslMXVYtw8Vxssno35teyJxmF2zTUHwqxj
xn8Gb8RbcwPRLrb4wdBpLyJyZcbp7KfTo9s6HgyRPo7c+NFNLJ0YjPKtofKCecBl4VSKClecXMHI
uu3JPFN6HCKNPLLmjGV+f5z/lH0sMn8wD1SeLXXZn+d/6JBOsLXK3smk0t7NMDUufPzQ8fMZ4/sZ
6SJuVnV9Z7RzfKon3ohasBubC0I8FJxinnRkE1/LYL3171ntpoKzpLZl2e596Eh61/70/PLKKI33
xDytirPcxFZOzhhGJXFyRG2xOkD+17SJTAyoHFq4dQ0o3jA6Gty83RMN3abzaUkKjEU/RFsEGuFl
Nx45Hle77NKeywlMT6Hw+CoB6lm6EiueZh/G4lGbsxO/d+65Wl+PfvN+eGv9bphhoKB8oz4TSolY
dStlb56XqUHtMxcr4bklzwTMd08sf9iMpXWDxMHdhCp/VDXWjKOR/CHqOV4XLjaMh3/K6t6xfDWd
yz9QMi7IhpXO2QhlkkamofZKR0MjxHzdtMW/U6n9rw0hgJeIpWvXqtui8zI2Zl/tTYjgjd098Hj4
GXf1ST6K18noHg9/0jcDSUWvsKmnREnz5eDC+dBzOBrU3h79G57WgLVrPMSt8DcefX8Pt2V8M0uX
ExKZ0lJo8UVIExUcBRGqo72Lt5w1xtFFbqanPRE3okgk4jybp4xWZKDE8wtk8RcNaNASVtx2GqOf
htueZr3lBDzbHy04JId/3TeDi6STzUpQ9o5EcHWEW20pMKtOFA41xaYWb4k60sDyB6y2q08NLEPx
4UrpTCbBlpiuBtrFvX+8J5sN2FJvjqzNY+0so/ChndQXs53UtKMbfaDzwG/iVyIMR9bC961wlePN
QJHBP+rxD60Q2m/mOpJq70fWD5NneYA+4nbo7CPi12PtrC45hZvPs59r9d7GpceW07kVFtuU2Mnh
0V/fpVjVDM7/f471udNq5qADqFTtuVWgksGTexu3FjHJ0Oi3tQVek6lIiOCxaOYj82J1d1xWvMfi
s1jyFtfj9cQrBjymZJyrveDWvZVTeF2P2s5PDdCr6XmmNeciRn5z+Hu/W4roRUmgulxb3fXwRaat
dbjvETajmJEcFHaReiivQLiqYK555PBmP1IJtNaN/vOhYLuQp3JJxnt3tZGPBm//sV32GqevA/yp
r7Sm+QWWllgORSUb/u2JmTWnTeLglGGFr9jX3YYkp4eiu9TL+ZkIjhMIMI42JpmB0ZdXnsRQxwU5
/F96R1BowEHmWGuxfJGQjUlSp953Isf2Hm8kFdTRb7LEWfd8uKnvth0Qo45BmJDNcf3QXAgZ7Du4
EPaFLjEAG8iNBr1lJM6REf9up//Y0LLQPizYjLzFlI0+9otWlpAvzs3A9NPnyBVVULnN/vBnfbee
bHhpfJdHhe6avCEjF0cLy6ipb7OJBkhMa4YTQ7uIyndNd/c6/H5kJEduYN/tFUsZEmuI3rTXvCHE
gsoYuPPtVf9r7Mipiuts/nX4w77tRj6I9DVvry/wqKqe1FAtGwV2Pb1KEceZG7e9b/DCPNzQdx+D
VgLBOhMYcevquOBFYcSN19f7uiPrinlXTiBrHIojU/277/nYzOq0SETiRinZ2H04vsRkIJN2RGqR
YkAkjozOd1vOx5ZW13VcJo0h12gJr+bN7N211lmBgYpI/+AGfbjvvttSXcZmiW1QAbiuKxBGbWHa
itVo3o0YFBClHcWmkEXQmCmyx+y0zaz/Mlzo4gksEzb6ojHHbDHy6qkkpGlPSX2FpnbOrpKmLtR7
Wk796eEP/HZyUN1IMAZcFLWNnxczos8KaWdb75uo3tRSBEOEqks7MmLHWjE/tzL5E+KfvuPsRREs
o5io7Z1oi//Scx++ZXX0okSIzHLkW2b3PS1+OxJpmfwPbUDrs9nMLZMdYtVf3aQmD4vNeq9jSaWj
ZdWZCwTi//2ocJVeMIfs2Gx/n/srQ5OF9w3mKDn1cI11b0ok+EN1ZFS+m9wfW1lOlA8buRs3WMuS
+d4rMHYYDZkNRUfDA8ra33FnPc7IBYKkd8KTwx9nfXdS8ZYi5gogh5jyMls+tNtmETrUMOf2jpXg
ZhizszHVd4bKMSCqxEnr4BjXajhqJhgFjpP/l5oz67n2FApiJGgbQ5vlU+FO7yPKs00msSvGuuvd
C6cfYd387ZI+SM2eqFl8O4vqr4DIs7EyZe6bRYId2CZUkQrxY2cUp3Y8vo66vMPY/AL7yn9Xt/PP
RYXdA7SjjRKfwfz8pbIqSHslVb1HRHHLZaAK4ia984bW2h3u0++6FAOHhevIBg8F4HNDPGjrQQx0
6cxb1ovSHYLsI/v71zUMqYLbFjFCSvC+UFOjoi7ZDItqz+vPzDZ6qS0AYEtT6CKdTB1ZAV8/iA0Q
BReRV4v4+frilEXzrPltXe7b0TWCBjP1LurfDnfa1xNraYM0Oxdnql7WVVWLb5KLJ0C5N+z3HmdH
2xJ7t0k3tfkv63qZB7TEBRkiC3U8pM4/Dw8u1Fbl5nxN79Z9sU2iWF5njRO/eL00syNdZ309H2kN
oSf0d0iGX+AHovaThCxluadSRuX3EAab4UJbejSQmkizZRdOjFOSH4O48GNyF7wkk2jAQC2bDGQG
U4cfra/XXLbYArUzKhqkucE+e05xq7NQveuJSMWpgZZi3DWyzLM7GpXOCXjzovwZmlTS/LCTOax+
13mn+9dA6EL71kJZeDZMXX8+YZwV/umpVlXPFhk26xLHSGk/w7+T8dVk6KXB8tcROCRydo0fvNfy
8bmccAA5ApT9Zlp/6qxlIn7YjJwS43gpzHKvKZ+3GaYL1A5Ebn1kgX471z6MyfIzPjQzzZOYkIWW
+xQLVB22X4UtZz+ZGwQoR7b1Y1+0/JQPTRVFFZdVTVMDAnVkiPXOiVOP3Lt2ZCP/do0uxXCUipGi
W7MgFMlB5JPY2Zu5hf5Jy95am+f74UV6rJHVZY9qhqrsw7Hci3y+jSx1bifW9F/aWGAW5JSIKK1L
zGysIGVHWee+FW58h19GeCWSSfvXh4FFdJl4EAkWSFDrZGNXN63hFKRzdFR2O9Vb1btXE2VGVBy/
H+6076YAWSvOVmpi/S/PTgPLcDGNGR9k/4nEVVT91Mf/MjC241OTyE2IJ+fqbFOyypPcx0VRn3E8
nK5t50jA5ruR/9jAauSTFO0wsJYS08NL6pU36A7+w0r52MIqjgCqOg5rClD3RNO28XSVmyimzCOT
69uxwIkD7huGSnA7Pi9HewDS1SNN2mv2G0VC9rBH+PRf2gC9RDSU7CsD8rmNMl0c1b2CJa9+Fnhy
yQvTPhJ0+fYzPjSx+oxYa7xCuYwGuqMfGtgv2XONckVyf3jqfr2ULmA2DkmLaBbXptWYZHq62MiW
QNhDy/tbCb1ExltMNyqJvYdKoKgJchGhFrdE6zwebvu7TZpnMtW9BLJAAaymtAvDarYL2tZiR+yq
vmsDKgZO/TZ9wHLomPjgux5F5gCml9pu6BurQbNaz+8NnQXURQWl1rG8h272jiT3P4zcwqJEosxi
hbj5eXIg1k1nyxvRHJPm0yhbt/10P+rHslbffc7yiISkxhZKguVzM4PXxqBiRL4vqmbf4cXSuObv
xYXm8Bh9d7lZ4HYL2m4J/a/GKEs9Sr2wAt27Ro6sKCg8FO27KSEfsHeMxLJO7FhP85MqK2P/yI70
3fz42PZqR2JLFxFBo2LvWHeV225EEW1m42WWx9bzdw2xCqjjAvgDWW31kZOcK5K3VrGPQ+0xMjqk
78mzzMy9OWen/74/eZ5YkI2o2MSi4vOwlbKndsdsi/282IvmdqCPv0awkFiWbtz09nBjX78LiQHn
HxomELNfwimNCkniSyffZ+FvXLWCLpNbFyBYRzHQ4Za+Hh5LS2T+OZu42a+P9AipGdp4K99HVOGd
U0CIuRXySnTUh9v59osIKlNjzV37SzwgzcO2x/wgh06o/y7cDoGZLU7wYEHs45bl5nBr/0TTP6d+
eH6BZqCCbOExrT+rDGekBXrFWtb6bd845EpOovasj5ygbs7HSga+gW0d791jgaJvsqc0DU8NuJW9
xPpXEwXTYwKiblnsk2Qel0qya1SXKnB4E3hp/dtE8Bq4dXxGtPtMC/0zvLI3wxAd2aK/Lv9Pv2JN
4gI8M7SuoRYpbeXfeEYf4lGvIhaKck8qe6ZQFLTFkT3nm0FejgX+IkHF/rY++1Q1xkmC2auUk7f9
P+bOo0luLU3Pf2Xi7nEFbxTTEyGYdOV9kRtEFVmE9x6/Xg/YPVKlmUpxVtp0NJm8efIAx3zmNRl5
0RRoT502r3OxHs6sqONzlNrSgkXgDQNKOOzi6MDqUkSuoMZKoda6ZdurvRMZdTU5TD0Nziyp5bUd
rCjUQhHfxTOGE+ew4a8kUh/XWB6u+3RAYFpDR8WNpThbmJ/xJcb0PtIaSrSSo7i1u3HkLX+9pk/M
lxXNRPkfhHEPL/wIXBXloBpH9FJa+3q/6pVpU0AC/XqYE++QYbifUEnGDPAQzkVnLM18I0/J87RL
bfgI2skJSsFbsOtfj3Ti6GEkCsaE+2A0D1Ue+riS6zEv0nVtWfCpJr3FOF76MxAcFQXOAZBcBJbY
5BwBJKdhxu/WAiuUGjfVsPhMvAn45349k5PPTKJ1sCwQtIsPtnwfdYWVQHVfQ523MBRXzTUQ3Hmj
1BgZ5mpvrb4e7+RSoORNuX0pmB32EqOsLGcYa7yjvhxWidKll1Aj8X6Hk3DmJjr5kogguIfo8hxh
QdTUEuoxztL1GICBmnPdqxKElr+ez+lBTBYbbEr4NQfXuBXGRVnLLG0NRqHNyb1FbvJcuec4YGYl
kOnRDyVePqpiqUWnGEHVpODPlRVoncteSx1ZgT8lbOTJsoU4+u+8pqUAjkIdgkuHmZ9gUiZCww1P
8H5o7pM8TVbjYEkEKZL18PUTPLkiPg11EHGBRYI0l7NrqVJh59YNovBWaxhQ1z6N26/HOrnaP411
sNrRGI4tOWWs0dBGJ4daubwy3Ub6/8PwzbevR/ut43p48KoWeQa9JcLYw8UBccFMK6ljcyn6YNwk
i2bdxmqGytoYUMxdVe8nYxPWA8y3rKm1lp+j6H3+IGVt1fw0x8rQn5I4A5qVqVEw0ZKqUQgMpDK/
7ecw3mUxFNvIDqRcry/a1LKy3RCpfbgqzagSt+mEcMBmDDAovUp5o4IjKGmefHw9zVNbgB69BMqL
mO8oDsOhdrJKbUjWft1+QwzsFyZDZ7byoWjR77OQCJZIGQw+ZagDAZqSouM4RqPmBTJU8Fy7FDTV
A1p6l2howYSyA+bSFiqUqgXzIcZ5QIT3FhZnyjsnIhP986+Q9gPpUBtqEawsqVUxgYdsazukphwH
+nfUfr41VuR+/WRPLVcKiigKSYuC1mHgrrVAzBAzTNbYKTeQZy1kFy77EfkElBCa6bosO1KiPx+T
viRlANirCDoezFGUkdhIIy1Zcy3pd+jvxKu6VKtnrdIzOHuKdSY5OTFH1Il5o9ROkGs8DE4QzxNb
P0279TyY9UNWCY2bJQFMbiEob2tWnff1/E6sVs5R9AV1IDyLgdT+O/TDxBQ6GAfrRoUBZyvIA1i0
y4c+OzPQiYmxXFXdJM7TEEI6GKiu5d7qDL9bj3KcPoRAMVdF1RV2G1TF+yQI3fbriZ04RwFXLg1L
BpOJZfcnZgQZ5KdU7dZpJDxQDbiamvHD6LU/w8wvO5G8fAGRL8h88bCkIYB7S3LBb9dJOOzMwb+e
kmlnde1dVUp/fjOQdUmaSCPxBJhzmkIUTRUNoKpijBuxh80k1FG4pr3QnHlZJ25YC90u4E30vYDx
HFwMUYstQddE3doM4gpzhGFdjvNFEOS38hg9ZeV0ayjVn+9ukFzEDSxizLUOYS+VlTSKEtftOlVG
6TpOhOxyxsHhOw3bwhPl6pw02YnTawEc4Jq2mMJqh8p2+hS0dQrUeG32ia0j9df5HxWGd2rOBojq
M0/01GgaV96ySEziomW5fmpRpIKYWoOVd/TD0PgLoGWhIwDQO4cSTe1Hs4vpnOnjqZe4SF5KrBlu
o8MHOlmDoc1Z3K2TybimdGSnAuJN0UsQBk7a/GiSc3ncqTnC1wW2RKhOWLacNZ/mGKT8BuopGC/G
+ncx1SCnxSp81OiJjv9zjCPumfjl1B7/PODBQzWjHsJb3HVriHOvsyD/GipQsH0fv3x9lpw6uygl
ajQzlq7PYQ1iQJegJzjqYKpCBO7hEk1SeaOUgWanaDL8d2YFwNCUoOjyJA83X9mqg6Hy3iLDtMMS
hrFYeGk+nkl1Tp38WIH+5zCHMQQ9mLQTZfZ4NyePetqvUI95+vq5Hb8fUsJF2RkNfHrAhxd2FFpT
7+diu27gq95MTWXYY11KF2L434gNGErG3nQ5IBflyP21N7c8IHQq23WZDY9TJu+kQfiZd/5bV5br
r2d1vBr2hzpY5im5RycgybLW6qZPf4s3t+7URshxlk2q3kj4E99/PeSpB0l1nrYWpz/KD/L+7NQo
hJkdUmWGmLUJR8u0DW361lvhz6/HOV4TeCvD2aOIyJEBfHJ/HPAHsHLiYhH0epL0q0R4//r7j0+I
5fsJXAHML9LyBxu21vM01wTmEbfa1u81R0J1g7TezovZbpQzje5TszGoYC0VPChLR2WJBJcMvWM2
RTZtIV1ctwPc3q9ndGIxcE1SuZZ/X13awZsBfSUXxiTXa8mYb4rsVkJ4skGQYRb/0O6SSGPp1HK3
L36NoJ4PYn7ckZJWNBFbQ0w4cGDzNncx3PUtkmi4pg9idokm0V2hIhEg6O0504Xl0NnP3RZiKhLt
1Hd+Q0j2V0bWa5E6yWq9Npt+UwWlO94J5bWobPW+sdOBLKTLzhxQJ0DPjIm8JrUKjTb1YTFmiH2L
WmBIbyVWgpVRlLGbBFG+bdFWgT/PS7lKWmuRssvbJ5Su0keUD+J1L5nzjlmIdjmqhYuBd7+Wpzl3
zCk1V6jhyau+b9RtbyItQSg+ul8viROLnGsXzzzue37+4b0bk02EeT3Va198LINrIUFgbUDESfqh
RGdsyk+scCihZERUxmkxHDbYwTiasF61ej1oyVOg+89WgVjX19P5Xevdf/UguenY4SpCJ/8oxA3M
RIMP709rYxQfZ1SI1igBhF6k9LVjxModUQ3ab4p5abXBr6pPhm0plL1dtkZngzdKECeTzmSex+ch
jWXuLtaFQtHsd6XhU6Tho2aDLtNYsjLod8TyqzimuypPzpz0x493f5hl838aBk21IoPuXuJDJvxI
ilD2EpRg/riuuQyyUMIW9gxt2P1BAiOuYLR0Jd5cW834bravsXmmi3e8IhkCfwXsWdBD5XTfH8Lv
wgSdh7nEPAh4kuTjcghwrtNSidheephG48yAx6ciA+KNTdhJQM+tvD+gWueR1PkyyDm9WhUKiqaT
j1a1Ru/yXNpwcimgEk2bgjOecsT+UHIg1Zy5Go9vNreW0d0TZj6hYvPHdwkPj9oD5VO47Uc349BV
81Alguq1QWtterUL1zmoyjML7iRQ9DPQ++CCjHu0R8wR5Hq96px5Nbv9VvVSt1mnburmq8SrnMhL
vOLO/xaslZ28QqTJLdzcK1b1OvTSu9bB1MErr6ozdYnfjND9U4Di/idQx8FzFvxZAIQaQ8328q25
Vlahk7qBF101q9kZPeTanNoJPURmz1wDynKxHY78uZu/7NLPu3DCiDQ0p3ydbntXXbduvSWF8vyd
spI90VMdxe3W2XpwR29y6cStRf5fs1VXktc6gYPOz5kD/ncYtP+LCGM+hWMHyxtlt85IqUCv+1fx
Wf5ovldPzVXxpLxH38dNeJNfxNfldbjJd8a2dJVteJfuyu/t9+ImeShevj6dTzydvbDg0CfCzLMg
I11v1rgMbI2LzEO1wtHX86u1SnbVur/QXcPJLrsV0okOxl5etUpWwQpBd3dcRzfq/Tl7rRNc3v0D
7SAkqhJOoKjpy3WgA6Zej9o2+V7JdqU6Q+RmnV2dw5qe6BHvb86DjClo1a4g3S3XaoOSmFmH0jZo
R2QF50WqfTAahIhr/6ETRGMVLC4UNiJC6pYScnlmaZw6aT8dE7/f1qe1KqSh2IeqWK574SqJUEgh
ydb6yNX7ENO2c86Hp+6nJSIE9IpuAwyo/Z1BjKkhttWW60oB7SgsBSHDOLPATr5OA5A1tUFS36Mk
DqW1CP2rZUoZtHx7GJX+PRNDc6MKfXMNBrhbt3IS3gdmE62Qa8mvDbVRzlz4py4UcEOE2hTcAHwf
nD7GECG/lLOm0urO7N+FqdiYGQ2m/NzqPTfQwWGj5F3eomHF4s0/6hymA3y+uIvg9ZyDFxyXZyiw
fZrSwVE/C2OEKw8jmXMD3b4SN3KTvzdVM9qdrnwMhXTVaMLPr4+LU7clwDyiAbowFGkOdgohVWOk
ssCKmWB+d2O6Lub2oumo3f/xQCR6yOPDTkFt/9Cnt1WtWE6rrFzXVXyrhY0bleKFNJ7zsTyx3/aG
WR7yp/02okooxXparv0ixUpGcLN0G4QfsgmtHiOtr+d0Ym1AvSTYptgLrv0QoxTWSHeXelBScd1o
Iu60+pIONa7hp38ePzESJlIkEToIhYO1MYhtEyRIIIBm7aNVVebvCHc/ooX9IujjOZzAiYWIkyWB
Pe1u0IeHhdBIG1Ek0xP21mStmiRy1fRdkWDzpp6hdG768fVTPLEEqQcBoQY6pIMKPnhlao/DCSbA
hle0g7RqW0VcT0oJTFyR5zOn8YnUBQLHp7EOlnsg4IgzV0xNY39d51nZ47w9JpshTIsLdOzT73qV
Zte5VE1eoU7CKsulxMtRb3AwVQncOS7oULRG9fj1MzixkmA5gb5euE4m/fj9ZdvqqDwqyqB5RVCa
O7T+520nS8KDOln9Ks0l7dyDOI6heBCfBjx4EGOrWAYiJUCXpyh495NKQI9NEFz0VujB4KDIJ0ol
eBgO9JuU9hs9oDw7B1FbRtmPm/gVXFg4riymwIcNYCU3w6kcB/DNzatsDnaFsYplPcbCpaEStnUP
ulafmfnJxY0YBE95cfU7XNwjOpxVFIflGizQoyG2o5uUTe/EbdsB+inHXScr6BaU/dPXb1g9MVWu
K9gvMqwU5Ev23zD3dd1FMRmQLMyDHaFS5bRmf/f1ICdOv2UT0ZWEyIh04PL5p9OPICtoQolBGlmI
UieLg/CXiJXIaxFQEEXHVs1ffeoDfwyvRWSDqgyWhWRD4qFEGkX2qsC5iOxOItAVdJRNda8Wm83X
szt1UFCGBPNDP+HYMqwpsDbRljhSE0hdy7zvHcloSi+ZxnN38an9SITDjUiLkuLN8lM+PUi/TJMB
mdtiPdelcREg/v8i1an2noVj/hTISfnn2STOO0sXj8IkAIyDwE1UOoXaFPQLQS3zHSW38cqsGuv1
6wd4ag3S+oRShrLN4qS5P6sYylHSxGxtNeOqceq61Ym+EZYdV18PdOpNUYRa+sf0SI54HoOSjrGF
ccx6GtFG2hoxqkEIk1dg6DouaO/r0U5OaxFdgbzLoIcPjxab1dYdL0udOqG8DKrJ4CDLAAX88QI0
kXdhOVBKpBJ52CGp25l1afaqV2bJ6ziFOyGbEUts+zMh9vHq2x/nYDXMUjwEfW40yAvEA5SM1IK/
1GgXUeA3F42ghNuvH+Dx60LbcIEELoVVKJoHq73zYYYO88KdqMRWuLLSKQlWnV61tdflYPA+vh7u
+JQiAOTEANXNOUU9fn8Zqkhe4cEVwKOwqmg9VrVyF2lF94HyV/xt4JLEQhFJrjMB6Im8ZaGHLg0o
VN4WfZ79YSf8aUzEsmEgBvFtlgpOiWaoreWCC+rHKXVxpQrBTYyLiF0n/plr53CNGssDlhZQAFkZ
1PaDV9qFYUl/Fy9FX7HGbYlv6gpDij+N3JZRSPwIcIjbFlrn/hQHWI1jWfbJmvxLcfUsUq4aow6v
/EBqdpkuY9rNnbtuK9irf/ZOf48MCg/9GoI43tH+yMJoDVIbZ8l6MFNkARPpzcjVG0uD6pP4j/Ad
/9C4FX4FyFIF3ioUATj7h72AKc31MFgqvJIQ3RGfeSY3wddzWp7W5+jk9xDGgvFbnFuhdOzPqZ+S
ooR6tzzNDB+JRfZdkWaUYxPh+euRDoOSZSTsYTWqiRBxj4OSHA3cqAtiNFLK2k7KfFPkhuH5jcJW
mD2xrt5Jts+5KR/uw2VULjgoDwrwWeqy+/MrIWH3htzEa6tFRaIXmB/B4K1kcYaK+W1TCT++nubR
FoT1p1I0oA0C4FpEomd/xL4owOZVAaVSHcWjCx28lHEB0nsYLi29mIs7RRQL4wW8Xw7MSRbl+j0M
4gBHoyEU0jPqYMevl2gFtjjVaGhpR9DeIjFiPCBNc9UqmJRtmjEy5XWYdN20Efq2Sc60ZpTDU50D
D471AoOlQUND+uBxj8gSAU8MzVXahZfRtG2Sh1JEfVqwvDkFYjLN7tjfytmDjkWCOnwMPa46BSLd
5a2sVbbQ3MmxYdfTC4r3+EJFuOZkNgwP20fNOIqlKzivm4i2VlzLF1On2WIQrlJU4zUEGuh0Ob45
rLHnXinn4IdH9U+mxmnOvmfjc90fatXWadhFClqhq7zJ10jkrwhOV5UZuqk+e8RRuymsXqrRutKR
LFsVcADTonb6aLqRAaXYCAThqaHpQG1uMJ9FuVp0lOBHK1ue2EnoOGF4oxfoU2NsvpHaxZSnOHM+
H78cHJLgi1I04x0dlfPzECGFPETBX5GHyRMGuDJquHD6kZ0PHkah1c+10Y6WH01v6Dm0ecAuU687
2Au4cKiVIPs62bxhrPReEynXachtRpdJqgjy6szeOxoPvCIdfOIxomeC6MPxZiPtup531GF1V9rg
WroPK6rL1FaiMpO36LvLhjfrlfJapSiu2E2eqgXeQzh07MpEwPbJGtS4dGhlGj/GEpLLIuT1xyQ6
0jIwWKwkTl34UYfRAdWjDAyPpq+IHgxcKzT8nbzOFyth18IUL89UVo6E9JbxoJiQeZO+LJWp/TPJ
sFK1MrKW6nifK5tJL6K1j2bZLhZ0xVNDA3ktjM3oYQaGcGHlU/E8+zXZMqi8Z1yd0txp61L0BGxA
PRr1iH/5YvRC3lude4NHMQSMJ4I0AB94MVLgPjhAOr0tYQaYxkob4nGDLmN6jfmQDMGdQtCVVs/m
xsTRBTuoRkEcswH4LrXNlTA3ULHwW/YvtLJUnWhe3I2+Xl0nFhfumaQwOKeeUN7KElnsKr0yvDjL
DAQEIrX6kLqkt7yQorB2JthYXsnexbxQvz6NtvyaT9mZ0omCCpjaWPl9MuKjYeR+6GB7Ob+adfza
dmPwATYyu29FQXxJu8aPz7Roj+7rpXQgEy2bC1YQxsH+D5i5Wau8ULWVn2GZh0KrDXZ9drMp9/w4
V5BFTjdG4p+Blh7d18uoHBiYjlNFPQrT08JPrWzytVWm7tLiXkMs39Af0+IXuiBnnvCpoagy0kIF
CUlt8+AJ00IIJRD1+oqmiR+n98kc3ihzdpn02E9W4s+vV8+p0QjhABUQ+dOQVvYfZ1hMMiU2g4kV
eohnHXK5sSD9CIWZu4FIzzbM8kwqfOoNcrqQBZAyStZRbIenSRoLib6qc+TAi+kFjuRDrouv2CNt
8tLawI05E/0c7xGyncUdloAL//HD+99XavQOI9T7B2SOxZ+NggbqxWgYSXNNTUUNzoQ3x6cFJVyy
fKKb5UQ9fIX6KAhVEJTaisU4Pw9aPaDo0J2r4B1hckAfAa+jtY9GHNv/8FqJSrWvEFxXV32bDe+x
1tSlE0kjbnRlC/IlsDEwna8GX41earESo8rGY2UaEPEeE08RqubOijv/Osgj7QF2VfkjbSw6yUWQ
+rcVZ3CxS3JCSrucRbAltg6Ga/jnYv8fP8b/GXwUt/88OZr/+Hf+/KMopzoKwvbgj/+x/iiu37KP
5t+X/+r//Kv/2P8j/9G/vtR9a9/2/uDlLTZqd91HPd1/NJif/h6O4Zd/+f/64b99/P6Wx6n8+Mdf
Pwo6S8u3BVGR//Wvj7Y///HXbxLV//j8/f/6cJnAP/5CgPgjey+6Ojj6jz7emvYff+l/Q7lfUM4k
4ZSaoYv89W/Dx/KJ9jdlPI3UcaGWL+q8fJIXdRvykfg3HvZLw5+7EgHhpX/TFN3ykWr9zZrmu5bi
FVQ80/zrP3/c3rP/v+/i38B+3RZR3jZ88W/NlE+nO2uV30BLhaIwcg7UE/dPg6nU2B9dgM1j07Y2
POLelVEibzM058aqusBbvtjExeD1iV7YmVT4XmG9jOWQbeLab7wMkR5HDXtPrZH7QbQbmIRi/RD8
Gr/MLHb6ZM48XG6QYEPWzsks/9of6hV+mBqG3jhtoFclO/Cg3jujuRuS1p0FbH2IAQZXUxq78cdv
NTXWqhR/BmVVO3UIyr+9qId2FVaKscLi6Bes2Au9mzeYOBSehImEXSnjJQv8XfJR5yRT2PqDf1em
qosRXuVqAZ7YStQ8oWeOZiWcXkEA4av5pad2k1uzG4wuu/YxfXZpl9zo6vTNMqLrKLW2RgcjWdE2
9EOvxlzfCbOV37S+7gVa1dty3ovYowTfuiaJ3SkbHD/36JNi1TpjqZlFOb67eVPhVXRvdZpOSjG4
GIohxxiIuMhgdeyVOTRnfzKwLWtQuCyMn9KIY40ZSKKL0fbk+K36HvimjPCpaG0SoXjvhmqx4ky4
DGv8DQOtuA8SDUuEX2nUrXAzf7Qm8T1UEAOp22GbyMmdMgq+I3XOUEnZquMedHoD1yYhLBR7bgYM
UZrgZ4rsOF4VQ2GLw6hTwwwcNZue1Ga4TOPrKsEI28rVVw4ZJ8rC676uZn5nE7tq+Iug7D0ILEBo
wk1fF5dJVD0aWjqvcml4bEb9WcyCxC1nX3YEow+8IEideLHmGRp9Xg1de5lI88/az28iIJZ12tjR
PMq2HHjksTzAbEG46+ZbLXn+T6srBqcpw9I1jEd9VH4KxSg6HRLcK2LHl0it3yasv23LKG+7oASm
UHa1owms+Uyeh6u8zhp7rkz1nnge68uuVVeZNtlgT7tLv8VlMW3xACN2t4MBLV0xxXBRhwSPdxL+
gyq8pATveg1GcymLsTOXdWVjV4d3HY4F+BPhH5TcicJ3KXlFHi5foQb+jLqusAllRXJ9P1zV6jYY
LJxqo100TYPbaOV9N0pwE3B1DNrCLZEUtrsZOKUF6lMRh/Vc1JId9G1n1+pThfOdo5X1szLJBos6
BP+BwdGEz8iwwV31SYnxfkeP2k6bIHTETnsGnvuIU6DpZIq/qwbr0hyT+zTsn7En8rAerlxMIYby
0gwjT01+aEMjOX2vBqt5vIyIm20Z10f07XR8QZsXs1dsI6ueLbnFgG2S7EiYNpEf4F3kZ4EdSv2L
JvCaiCc9Va5QHq3w62j6q1ZF+IRawGU+VjscEt6xB41so5tXJQm0tvxsuItvUt3f+iJAV8WqvjW+
sh5R8arC61SsV36FLXCcJj+UbMbQvYobWzLb74EU73g87qxFSIMIdoKD6Fj6TtS5k7jBRHXXtUpv
Q7Nv7dyS3us+CkDnyc6YqJ4Q5E8anqC27w9uACps6uK3IumgBIzajzwNUzuzRtFOZfgqk6Gz72a8
VpL6tZZz2UMjG6uHXr6QhmaLkr/kcHm7eju9BgOM2WBMLgsMS3SoXw7ZxVssRbM9x+FL2IwomYI1
9qy6+5YU4g7PZZvsuIyz/jZQ55UmVP2mFyRb7yFydYLAOTLNl5Mq72i4RjygCGyYoJW2OqhXghqE
NxIOlZvYABlasf7ssbhorU53ycfgDY4a+zhNWe6hW4/bAQU0/jJ7Fa4itoNtjpIEbkhw+3D4Rds4
xa1clXD2rB7aeZxc1ffdVIm2dRnsAl+4ylojWrXjuM36+HasO8GpTeSgmkGXr+us3eBFtVbqZpfX
xV2nS1tV4H2gwWO6bflraseNVaHhas5T6fnC7ES9+b0RtW9JELxz71ziCnSH7GZst8P8SLrT8DAn
rho4IrodKeoKeKrhKSJgp9YvN4KYCE5SqyBh4SripWtcCCWAdziEvhMneXzpCPWKsfS6N7dhR7pe
6eJDTsnX7aOycfxCfJFqBTZncN2iOaxkEnbWieVIDWZaZt47vSXe4gsGsLPyQd2K/n0bciBL89sU
j4+S1Ml2G0mKMy6+BvDiXiNtSF0/LBM7meYVJ5C/Mv1+rSd0wpeTy1aVcoXT5+z4EdBfQUpwvMJt
7ppDWdhoVXSpJl3jClK9xTvKLadqdtvZBIGkJOo6QUFYi7oFupBmRIYYZhsoNMtjvoPeO1wrmWHu
FAUd5Uwki83MzBlNSkSmLqMXmbc2JN/0RkhphM9EJ64kTRdolGEBJcqOqMRXEE8HZzKrXacksy2X
Ye4GQeb0d74Z3WJrFu+owH+D6PAS47ThVnkTrKsgpbhm/eIquBaLxnTi4tFHfQ+btDB1sLFuHYly
lCNbb0He3OhRmNwo2HU/F6l/0Qndreb7P+fYvGsT2bNm+DmRVXKBxa9BNYRcC/jBRt38ZKR+jWfx
dlBHLyVosQOTm9SAdK+Vyo+oUSU3SnIvEFqRKlh3P4t6tvLb+SI3wa9I4401Gmu8vQKvbvJfRYqF
LSYOgm1FVrMw/rS1bPg/YkPQ8MLrC8eY3opOSm2pHYNNHP7SguC1HFM37vXnQFBw+VL6K9/KPNlq
L+HIj/ZoZeXid/vN8rsJK2ksUWN9uE87+Z/Vlj8KtTfevbcfV++H5v9lLL4XmV89rB4Pv2Uvdv//
I1inzvhfh+r/K31/y6O3z3E6//6fUbos/S1SnF54DpSMISfwyT+jdMn6W6bZSaMTyCmgLbLlfwXp
qvw3eqGU1pciAYXtJef7V5CuWH/zVwvGBhI6BXgYQ38QpB8y9wnydQJz+q0L7VqhKHEQoxOF0R/H
uV1JQ4TWog8xby/Tybyap2wjJ8Yle/lWEAdH0zI7aX0VTcnoA2nayz7S31uV2lQ9XcZ6cKeKCQoh
Ize+UeiXVvQ8KPprnqYogSta5eAEfKaKgljPAjj9lGGQ71OcAza49MIX/gKP9nP9aE7G0apx7Xby
MPumBsplabHrDdyb42kz5MpVMEi+Sw+2sxc7U7uOJskVEGoS/A98gYDR9kloo8nmjrNwU3XBHeat
Xi4OHz6VgyVOjpO5pP6eo0pScOfxuiQnaZJnTmN11y5e1kbQOnUbu5VounmRP1kxrFMDa2NX6UVK
Hzp61JVRQCw0ridRvyJre1clo3AUNfHtMlEXGi72Im3afg/p9DkCfj12LQiRPT/UqWAPFVHcLJgt
92hyr49NgQ+Chre4n6+RvDKxfNeR+ZxuO5MbpApH023i+GclyeANh1H2Sq325swkQ/Lj2BGlYhuL
+F1O5RBd6lb5HZ0NfCbDVRvkutsZIolBAttS7fVrtIFyziJrdnEtv+pB3XpJGbSeb7SE1u9ygol6
39HjEVLBTXqmGfadSXjjP6hpcZ1OdXlf5MXVrNb3eC25pchhidRqYxtT7IK/EG2jzFRUZKvMmbRK
cZO0fhigxW0ETboMMiXa9bKfeolJbY4ewrrI/au0kQi2ctOOCrwamrbivTQZzV6k9OotkuY9f4GN
VzxWK13+Vv6GEA4Ygje46drzBI8qWVnafN9WJBEzFUBbmYwLvxpx1kzq3F4+K+UaIOwiKN3kdi/M
m6RuLvxAuYL3+JFocLQ6zWVxbtqmeUelTWf+6rppMFKPaHuUuoKTbm4+i2r3s23ILrDBFlGwWMPr
qRwyhsWGiwxxeMHXd46ELa7jsUtpUNnIVrbEkbKJDkETXei4jbbGOw5jgRP0Gn3Lokgc3SSISkYi
VfmurERsT2cMx1Wq+8MbcOifhBXAsv0fuTK8RZZ1j52GnRvWS3alZcvaqoV3NbBu0qZ5CbrpKe53
bYKhuTRHL5OCCoofPhtCb9jt6LMmWxGvvXhX4Qmexv7ET+gv9aYsbGOogZ7EWNP4AqRy6UbOpHt4
3nSy+JUUrm+7UbuIh+pZxqOZYZWOvHy6Htv+so3K774CaAt7jF8EGleRPEXOVCuP4fyiW11nN+VE
OhIaGHHkF6OQvWl1SCyK9p+mX/TYCzt4jG3kcrjEZZmkLnWt6RlG769wQGm5LEP399fk9d2EpLQd
a7iSCt+rbvgulFzqfYE75yT0dhSYkRPpzfNoZhc9ni2ldJ23guHIk/igpSHto/p2CG6w9uXAy7TL
rC5+CAEZ7GSQymEbbSbQFUaCmB5akTNKSHOkQmL3yiDysJaKfXJhDfl94QcvFIALr8t0J8TjWMno
PChR+zoVzaLlvejVjcRWmChTq0ts1SK+0nutZ6k0jiF39AGGJ6hbcNtb01X06Rdij9RAFGsbmvIb
TYyBDcwKGZBKDa11lSMinodeqI2eOUkXA6U6ceFLzgWxShbhMJ5fmXI6LF7oVBnQ2ak6ViYQI8Up
R8tWC/9KzeVdP2W+HTRKRoSB6m833fQYGQtUTDqjWqcazYi0nTM77NRf+bQaiuBpUgvamEN8F0JL
skpOFawwb+uu3vVR9o4P4M7vw0ctrTQH1TM2dES6LLxUufxtThR+nopSTBLPbmxkdA1DdZe1UeaF
SGhwmhkXuPtW7hRyCBEjbzTSwJIEfjsJ22Y2Sb4mFcVgwBrIfb6ZSfCaqJGCD6v8VJXI9MWh6IYy
L1bIOqfT89iuCei6eXorFfGalsBKoxM7TPlSrVzprfWDp8OKVy7qXp5QqctaInayhVDC9CsMd7Ms
phsRK74LwaCAJShK6fWK/hM+Inlira1Ta5ztPsWxJxQAxaZxsk2bqryPhPtYidWtoHSOLEatMwrc
WUZnfBfy/rHPGsUbNelOIaGc2vy+RdXM7qpRx8BbCuxC2I21+qMVbn2t9aIswf+ldJIo3fVqcVcg
cQdfunPDKehsHnXhkpgXKN3pEVn2rLqDLK8QLLkF9vwr16s30ogerz1dcbkj7Xim9xJYj1bX1zsp
y70hEeaLqp1+GoNJ4FBkKlemeinEqbZjX74ZhaH+b/a+azlyXMv2i3iCDjSvNKn0UirlXxhSlQqG
FqAD8fWzmH1iuqvvndMx7/OiKGZmydAAe6+9zK5bbXyaHsAO4+4mAowHGyJMxw2s91LeOYjusLyM
nPmU41L99GYsJ8LegDj/jF5UbolGMHSteZu5o0gjaXDrCG6yPgoPapyrFFMIbCXSvSI45yqCfrNE
DOmMyMDdD4ggCRgLt2WZMduyckQ+zmW4QUQJqpFm+qDTvfA3mM6otRsCGM1bmbRgNaQNEJo+RLxp
60ZfMQVnYxYMee1xnzEz5UJU7/6CJ4BJJAx0iGn3TfOzkN0RGeVPS8F9YANh0k3upWz4vefmCPjp
t8Myf1tx0OxkOaZwDu9Qmss5bQiSdEx8NwR0K71P4c0xQMnu2Sp2kCv8YpoDVBmHd+B0P0Z3PsMR
6yMEdNZFk0l7NLeT+DKerzYUyBvOrHqfcUumM9nIluwDptFVhfe+vZzmUJ1HpGrzFv2JolWV42dD
aRvmgw8H39YhIqFB22ewlPnlLciBbi9xOXv72YhP5kngEi1+V0e7b74ALMU1lBO0J6eyaL0UjMpN
PyqkpEdtk5RVsJWDsNNWQoaLfvlRoabL7cbvwYaI3p1BPfj2UKXKi5FJbJwsCmuS10vdZG1sX0bp
gUEOXhXgBqwqsXXXLuIujJYEcdZtCtLOFpbgm4C6sBNtr56nx03jj5upiKfLIvrL6JHTaOJjPZBH
VpQ/J0/9nCW9FAhybZhcEa36EUE8b9wPn9HlZc0wAzGtaSqQtp5I+jq5iBb3ahqm3fp5gnwU25Y5
HcM4cV2TYFYyZ60eh3QyRibBPD6FPv8FN+ON9GDyFsRmzsq6elJvYQmn2oExRJWTEbAZwSQlmMrT
MNunBTN3W2CFrdsO4reJHapp9hIRdABzPnGXR4kV28+B5fyqm2pIlw5GBMTauDOiqd2x/VlTTyJd
mo8pkZDMAj9O3X752Ul5Vo7Afr9cITEo0iVEU7yoIhM1BxwzqzAdZv7cS4ShQlWZji0g0ID0Xeo+
h8DSE1KgsK9AM6FMP4Pi8YkCJy8BDOQ2g+l7MwdJH7vQis902yATT43ISG2iaYegdSRbWMuU+GpG
3LYlU8THycRoVcNAqodqr1DIx4bWeCg5okQb8Baa3v0ReyI37bjCoqBiVn53LZ36TaMcSpUGZuSL
Ki0JMHO4sBwwlwIO6lpRxiyVuVJ6KSf+QcUhcFIdWRsiczZ4JCeyLxLgamjTY1zHJh7ubbVkFvfs
vAFjCPLfEtFamE46tbVBTr2N8TO5AhM/AYKqT8HwLmxERoOK94pV+M2q7VeEeOtkKLs8MoAAuLCa
NHggVdUfcLJ2rHqre/GL+95PpC2ltEW4amUwv2itaAtZN8IYO6tOy5GcVWTOJdhoaRdhLSF6R3l8
6pyc9WLLRXz1Wv4hJpS9tvvVuKOd0kj+XA3eU2cBoCV9e1vVs5uMEc6Gn0+84FlZzL+KbrlfivBJ
YUdOS7uZM5S9WYC6Mw8sOED0xMswFujTodhMHcXPsa7IqZPbOYovtkZNhSo2cw2TeVDE36XfPmGl
y2WDpgMKWpDnStB8iqi3cWoPTol+R8SAPCa3OwmtAep7r0FDAH+PflL648ETaDemWn7Bl6T/o4tE
UsGeh8c6DPSpq/kHnbVzdPrplUIWn1ZOfVdz5DGwtvq2GvmwEOvXrMPXAuhN1WLuUjv7Cl7WWN4B
SMVVnI4deaJGoqSSTgpz3DJTxHyCDQuk1yk/tc3zLva/fHfY+SW302WonfRdvJIKQ+puHPZkADpl
hunqTs4PR4+fNuJHynG4op04i6G/Dn4j02r5MZTBz6lDcQp8fgDPxn8I3NLJhkgO2WzHmdV3O1GO
zzERd9JTWFexVoLH/6sq3uH0MCYwMXktiErgfLTRUl+A1A52f+gGcqi9CjC4CY6N8xQVCPWcxu+y
gRUuX7+JM0YbGoY/uyIfuungqTIvgcBBhP5aeAjKHrvoC8Es3rYvof1wmPtggg8QEDVmBnJlyEYo
7eCmN1fm2vfNFuEzCetDWDz0SIVWMTxPSHBq2vozdjkGELJ6s1h4mAU/yXnezI015vj5Er1s8z4j
s9Wd/R/CM0vqTvweXn47zgk8YODA0Fhlul76EjepL1qRFMKR+9DvTkaaZ7/yzqxiX3QxJ6a67frL
VFq+wo/j3JVlyvWT3aNCVV7zNlcdPGp5i8rHqpM+ks9NGaG4hQ0yCiTyk4YAJ0Z0h+CT30dC/YwR
wJgqJ3zhePSgnjiNbfgJ2mG/GaSTA2tJESDQbDEijcC++NXSyNqq3m134wThiv/iL10FvLIBjGne
YPmSqxpnE4KBzdwPJ9TAr1Y117luv5vCtjNRnAVWy10hCw/4vsFGFHp39jrmgi/AAWyWn1OBlVWU
HQTc8mGIAb06Feac4oeepyATaLEJ7oONikmBekJsBgs3dc/UKZhFFlPyOY7RI3M82BoWOVaaJVk8
sO1crxwx/1jwhxHUzqF8Yd4FOEeUdTXsrhCMPMAjHTWNpF7mzZg0hOprwqfIpBPhBo96iLtNYZF3
+NaaZADnJqW1xg3qFCyv60Am/eiikpsy4zNx7wyhSIII3gJU2s8QwV6Ij1zICZGtCWBm9AbLdRmL
O7zYJLU3oeJcpXp+Xb8HLfbViD9zXn7E1lX2osjdqroSBCFsUXj3J9JIshlGoe/Bl5lSq2+KF2wQ
rwrd14EHayvZTfyo5QI8GA9PWIvpvSwEzWbAJ4dFYBNsA9TKRrxH8d2iqmvEurfWlwe37z9VGb1b
HJ1eOEV714Y3uFfNgPkpf1TFmxzq95iv8c2zZCmipvds8RJGwcdkQftZIfFAmLZAORUfKcFjInSE
gYotvoN6uqAlf6DaZNKgYaS1eGtY6IIdIZEr7e3aon4majoAigF+H8+QCzlTgwtjXydwn1EgVedp
YB3ONfAmqxHPaIQGMI+mnNn0las1oa3wSd6zZxpjhon8BTy5QZPgob4TdvMsC53CBRMXeuYkRQzR
fYcBNLSm3QlOkvgc3XQK2VusudT+uF26+MW2wu3IyUlEfhLXr5hYZkPBD8qrj5MUP42xaWIq/R0B
1N8Jq92Oc/Dh0WI/Wo3au3MsNgu7r1q/OdaOv+WRFEc+N/yhRBeTaBIuG9+dYXzByK4DQoNfzZpO
UGwljt/Wia6XLgUi+TH48wsraJxw5FV4WAWBBO0qBa13HGKCF6ufqnzFp194ubx1Rm8jYj5CrPGJ
ccuN4f7WCJRAusNclPv+TkHMW7nSbODfNCVtgXhrp6Fdbms0WtSXaTjEfWqmASkfB5+MKm8gVkwU
889OYX37VWTuPFvtavDCULwoBEJpUG060mFrBX8RfdmzJBOufb3YyKMhr04sfWB//X3c1m+Yizai
4ZlmdZgDuAfV4kc0BMDhHE434O/NSdR5qGPARB1gSo9TcBaCXNRoEmySMIYQg4XuSGbFOkhWKjzF
Tph4asYFwPBIE/yxCjxHWNrNu2Vc8jpsKABXHqSWjfaHGhGkHWILIpTX9nBfzP09EnMu/VTIBIt0
wioP8/0wBeBEd3ZwcRhmi6Xd8kx1rQ/GI3sdgMfFM+7TAPKVFBzDLjVh8FguwHclRl32XLSH3sGI
3y6sDk/JW71EqLgdt03HytrVQ1MneIbfTIvrhGJEZQX+BASwQbCHiU3HL03AL5hBJxJnxZ+se1UO
DwJDCuQeYkEJaw83rfZeKoruXk0ocZCrfRxDsqNmzMtgfoF30AZ5hrtJDPflqN96Qz8HF0tJFT8F
YbOSf18k12/liPk0fmJW1eLbdn3YqrvPs0shEeXf8SSQEudlDRBBVIoYJo+6vELGcvLQwoz9vNU9
zik37g5O7fe6JY8KgR5J6L+OAqZnIDSDLZkPke0kjj3/CHqknGOAGHuZ7Qqgf8C48li7x9jPOOyb
tl1fr7MlBSTDGTMJQc7u9rOtUKu0kKpOqxDAi1djY2+RTIKJZA7yKkglsXc3teFz6S8fGF0TNm/9
0X4CFNsmMraahI4Q54MN0oLL202eTKlSe2ZvB/guJjH+FNRh8M9tQnMtvTrr1PJEuH2OK/3iOyN6
x254EvO7rV4Xyzwthn3HAvQAoVuacpo1kebHCLbIZYyxAILScBsD3yiDxs9cADOeyw+dA6NhZp58
HyZmCyxdEwGTLpAAQ3iHgNswh6WfVeF4WDA5SDWnMhMYhyR2r9+qcrjDbEFmpca5Ir9EQ/Z+IWEC
AmvrXWM9SIvgsVH2M2qU5m6syY7ZNc+WCbSFvkLgjY9HGXPRKuvK8YdSLLFdt0gDIp54o4EGFHhf
dAW6FiDsc7A+jZoAzuuaBAysozV+QSl97QyuN9xoBHpoRG/7pZcuFZiSQPGAMQ/UzmgMTskCNg7c
jauN7ePxaucZQ0MA+iXXr3agy2zWgNoWV5wr2dFjFJqNGn2aN0X0oKwAI1MRnEEhsd39+pi59otb
+LveV0dTD7j9AZakzEL/ZdGTBGQC1shdxMPTFPdHt9JvUcC9I73naH374AInRlx/hNj0Eca2rs/c
jaG72hf2OWL+80gZJCFj+w1AfF/YuHor4lLcTQ7ISFgh6nZ8wEyD2EAhVe+BzNTf27Hskqm0EI+A
Hx2y6QR/PhSUXFxqFUWJ7LwgqUx4dYdzEeDpimh8sQAi4PkF/WNuzGPvLDtszgdP1k2q/XUxa5AX
7VHQgBw9Y5icBQI1qVV96aYBkgSWhDNjKQ5Fd4D/76monqcRy3uggP0u/f3MDOQF0UmN7ILRTYKg
5g9b4p4ue3tMffw4Qc6mYZfAeCJlBlWq6+HqDMt9B3TUtSY/K4h+m2LeJm1ondqq3Uzu9AZ2RVrM
7f0AfGNmK12+i+Gk4qF4hg1lauogzDhQI/49+v2R2f1mXIk58Qgdrppxq2jNDgZPTRt7O8dd3lRD
D7xDtKpPDxVdy/bgDuxOcO/jaovkuvdKFUNeziUw/oZ8iCZZv/HIcesh1mN8sxsNCHveSgufWMS5
Kefhjup6Q5n1JBx2aVS3QWj6YY7nlwDq2ay1JxtbDFo8XmDwQAEKQwvUBKduWLkIWCzwA2kjr/X0
hFSgr1nPW/hjY7Y/4SYkXyDMfTmV/QFKQpSo/p429/Us3sLpPbDIg576LbLAPjDTomknsFXFKwQU
hOzCqkz5ce6AnhBHqICKsd+EAX7oeidRLG/zUH0XCgt4gxa+iZqXEU8E9hQsSA5bL3kFclYZb2Z3
fitC+m2H87ZHwZ82Jbv0sBN0NL3A3fTFc/sjhig7x1Eba07qwgKKaGH5K4T5GHr737/d0u5sxnId
5RTF2KYL+yW1Fky0Yka8pNxMJfHTtsdbsEN8B4r6ywrAPSQ27t2gjoJ8ijR6b8Ih4Ng6NEAYh8B1
5iDjtQQjlgZbr1hXUnSZUNI73rNfAI4U4o519kcwo8/XpP6xlHhaoULBNmg+QI8twuoZ7EblyssS
rXutQBUQLBX6d8LuWmH/KGK+tSEkSRwKWpGAaW2IlOaABznSD6u0wVaARa4ZMId9aBzMIzTAz5h9
11CJpIy4GyuYxjRab8oJfgGIGqVXZFCfKliG4FH2eGYNp7gladwv33FhPuoRJ28yPiBkZ9k33MMe
h58jyaMJQPgYNIaoPcg/E/se6LKBTRcGOd7OK+TLgNsR1BVTfmHfOnmBOq9XZoITHgJY7xuhH7E9
Eu895NNOGnV0WnaswQEpYxAQRzxD1rzFTDafcP+2AaYwzfIDXJWsc/i305mnuOlf2qg4dWPwVYD2
AaAxeBw0eJVzE3ypwX+bAHjgpr0Kzk4ggN5b5n0APRN2zo9KDK+BotsZi6VFZvjP42oNXG/HcXmZ
Hf5jmPwTGYHnhwE98cArd5YA3IFG6QHqg4NdjPOxKanGk9FsRlvugw4nNdQV6h1sr+nUbSRkVEnp
RU+VVx1t6JgAfUwqaZsmX7dP3xXDFojbhZH+C+k5DvBV9i0c/aJs8kj9IUfi84tfwOQQ42h7mneA
KabdemoC2h8jiRtHmgkkxhH8tq5+EBMFdQ6zJY+0T2oCNcWynxrkvQGOsJ/CdoS61/kIwIyaLPdu
pGPeLvildIhzt65CouTvQOEncGhZ6rCoStgSnKAeMglfzJN2ohNah28E5e5iRR4xTExZLS4B1krM
t/Grxh4mMOoZRuOP4BxigFKtzJX5JcaUi6JFnFy6aSzgATZGCusisFTuLiZPLSFZXASAB9xdLzrY
Jdq1TC3iZlE93KtmflsXCnDNaYIkxKcmoE+F3Do9u0hshN0w/uL4zn0Bnu8o/Mf1L6uM/WE0+eqR
IKWGchPU/T3+ErQreOZiMm21hxVq/fYEw3SE25gPRdyjBrEpqY0Lo7rVyR48VGuLwuCRYHDAyKcF
2J9ofiG9uKAZBpnU2i8R8B86vwDsyhb51Q+6x4wAtlqUfA2qbjPPWQlZ5lRMYDXCywxNGImzuR2z
tTSVEjctfOQAv394Wr+sZ3iEdf46XsBGlZZowEuNJx71NqbyjB6Koi2yMkpLBIfsJEWEMIUWxSbt
sAE3KM5hudxzFJ1THb8xSeW50vt5GMus4RFFjCnsmhZ33PSY14NmG/QnR2DXIDRE8dX01gYV1X34
b93A/xGB/mfWPjgy/zMV6PT585N+9j8+1V/ZQI6P//QHHwgEfB8iwRi+sn8Qe/4gA/nev1yQeWKY
AIPNgsnun2wgy3H+hcia8GY8+gc5/7/pQJZL/oVcNRuCIlg8QW/n/69I+zeVx5+MGoRwrT7LEBG7
3uoIBmva3xk18+TECsb9oD0arOeA60V5VGjpKzf6NmyIUzk2aGcBCxvC0x3ibpOxXvkJPfpqreWb
ryXmu6JOXFV+BfrrL+fy3yKDv4oKnJXR8/vvB6EzpGkRzlNMvGDV5vxVMQYaSm9KB+gWZIBJU6Ol
deJ+43bekraL9zPgINV2dnUOfPcniNAYKS+vIZZ+TGv2rTOAnI2Ecy4i+5+Ec79r2dYz54PD5cD5
BzHFLon+JiUjMrIp0WGZUiCid2qJ7cSM9oF5MNvR3N4i5ATcZYyL0smZnghmBRtXAsGOpI8NSvRs
a1OsDhW4Nv04N4lvV2HqNfYTNHkvvPKSKZLfsnGeKwnsGVqhCx3ci9WwMjOeDZiNNBhAWDQvZkCP
tl/9aJwTiccug4wB854OXaEngqS1wf5A4MrKd/hyHIyELRkK4IMKzMEC1Fv4xeYElQ3y7YIUY5l4
G0EymaKxAdKuITudhyEDgHQUusROAjcXqAy8U1M0wL+1efF49GB6958CnGI8AH+79MT24WGNOxPY
rLtqWv566WOLz6ulKhweUMttjGehvY3NFizv8QhfkmSQi3W/jAoVvB/lJea3DqDLJzUbjJCXANtK
wA96ccCNRHPqwSU9RZJWsZ3nkxuPV68L7a03RfhzAcjGNXVPXXPRqsW2GwVVLrVlAxuy2jQ2vtk7
Marash+dTYRVPw/gh5VY1NKprAC5RZjSja6PoatpdnE7AJFYK107Kg8qWk4YxYpUFWD1O6Yw4Pk2
h9JMAmQS6qXw1y+3kEK8Mt/VmzA0xwiIQAYP9OWMOedhnqYnPjUY1xRRi0nvcl6m3QRyUOK4AE4Y
gEowR4EJGq86k36xj6pEHJlYXZ9cW4pcBdjgQ85m0EEw468N9h+vt8bDWn1o0HeoYO0FzfsDSkJM
cJh0QNuovpqZ+vgbo/KODiwF5AbCjw+OH4tgAhcue8+dhsxBesXRh/67AX74D+Y6N/3g708/TE08
yHxj3NGQzq63yF+efqgmKxlFGpPAiVY58S2Bdsc5e/JJNZWTKSsE6cKBfsNydgjYfqaldTBUXqKq
77JYgRaAEPFcxxakQC0Bg016fUZm8uFCCHquxnbXI8UcUtcm/c/rlvu7THFdHeA7geUKii14AQd/
t/5v+iGyhAd6O3eGI6VusGviNrizENIEyr2V2JXxQFsO2x14jugxJqtHDxQfjIAcRVOeT7V2kkmM
G76+BUIXy+HDd0aIUp9JOfsZXIyzkpgne4TOgPsgxSORHKqJMj6VlcFEpARu/J//qpuE+/frsdqg
QDvrAU6BQ+/f+Jc+WvnGFbib/PbswfolUaacslm0ceqPEDYE05Hb8r1pz0uxD6zRA70M5PUgHvaw
IwOHw3X/YYO4+XD+/ithN8QQB8ZciDhB0MLvtwhKVCndrqvRXkEL5lm+zjADjDKoxLD5muNUiLWR
/glGW4A+kSXzKGaAn/5RQ6aaWl0D73oMFTGYn/fSNCaxXBRgVBQH42IiGAo/2hSxl/TwUbsTrIfs
Hmx/YMHLGSj+E84HnMkp2Fogdf/T+f5/7iL4GaAVXa0y1/QF+29s3QCZhcoUMXZnJ2QbRF89lSTr
q4ltBQbGqb0SSAKBKGM05GBuxmmtB1BU1fKDQaKfApyPgQxeqYW+0vcUvk2n8/98T8RrhfDbBcD9
4GEzRD0CfyUYYf5+AUpn7Os5nDT2QXGv7Mh9LuEsnzLaXGwCVsYwuDO673lOANosG9vul73FwNSE
rI3v8PCzPJjJper8/gTyAr22gihg3SBPwN7HuYT1R+RY7sUhpUpnq1VQo8Tbljn2tbTn8ESZfDRR
vCDy1RlfVcDJsXec+qWmimMw3Lr7BZM4kH9wI/Aw+NIIbD0yHwNEVOwmMyNA114vOEGYdFA7fp8W
fw+D0j7FYNDf0BFEWqTdYKIJBgZOedVvOB1tzK7sehd7wNi64F5ZYm8AKR8dnQVNC4dC5j21Ehq5
EdC36LnYlMpy8lqSOytq+yu0fh6Fx491wTp9MGSBRmoJMmItPiIAtJ+wobn6NcheiLaZH0Tgg7AR
jGd3cOENEkExFy1A64fKxdAZTJu7qGSHwQtYHnnD1SEq3IFGeufabQMu3T85GriADv522SPIulH+
QOnpgJcOz/rfLzu159gqKEOdAHKJZQ20OrUE3iXFAOYZasFwHzZDuOelG+6jqvu0JtvKb69XlGPE
Uhn2MrTYyYzVuDHwZXXt+5CBWtgOx9WnLYLI6jAr3057dLfvNfedpOvD7ky56z8CtLvcXoe6AiIt
Guit19DxPWq+0fD7r6wU2KDEjBLM6eEBuczWDsoenRPtOhsuaf8c2b0Bdxcp9nQ9DLqa3Png/WRa
G/UslpDvDAGCcnvX7uxpX7AA00Kn7S4KWRTMkeQh0FaysDh4rKsqeOyiqM8liDz57TUldPAYgEKo
oVq53D6hDDWIKwa6fXvz9gWTyIc6noCBeiUedaUxTIuAJjslK8+tRe9m2lQHsx7dXrq9eTusNOBG
RYEUGBtzssrA/AS/fd4ix6HYkGqIj7JwMcNspyqPa2yfYi68UzsaMN5u/7SD/gHJxj7KyZ7mpLG9
Z2cKp7tqWmjuTIH7l0OjC2fbKhsF6zCQrCr0uIMxxfJWxnMG5c/0rATGbH0d43wXJOmNCd9RYKGp
qGBrTBHAdgqL8k7guX0r4SMfQlYO0ZrjAA3lzhEqLXo3egpkPLSzD0bWW8uU/YZWMdvMmBcBuNNK
HAYdi4Plqh+sQD6Ha4JqG7EKSYDN4G0gVTP3qJLHvB4sgadhxmjbrMv21MGabKLtsBU/Czo4L0Xt
ywsIMScntOyXSVfWsS4MKJ7rIW8a0DoK8Eoqwa7hxOWxMSAKByvDtVMgilfY6ih0n5iJTNzuchEv
/FIFPNzZw1rPjxoiAksiGBYpC1fduuRYDdGbY9wJY3M5XUvhvIHVHR5vRxF37DskqVupt34CI+s+
r9Cw5WbILZCSrrcvbLGiBNwZwHfray6xra0OUaTaYQMekyjbKz6vBUlL6OoeUb6qZweVROiV6sp8
R4FsqLZsaFsoSPEe4okei9Lv7m9HevC+rRBq5NuRvXg5UfbK2wfDIiyZdbp9oXC/gcuhsk6DQnUz
DriXFh4ChYERjUEFgg8iOQP55rWQd7dP//mf4/VdD/onMfefAYudc9/i9PBeHCfXwelxgAIXDTUb
i7vec214KkKDLqdjMXhthCHnd2j88xxr/zzYr0jfdU+3V1RrPro2trYLC0PohzFVDYFyZzAMXwsR
GCmdG94+6tK4G2Xi89SQieUuarM9aqyzzcj4l8Nej/397Yu1gP7rl0eoz/0/vkwdbnE241JBvO4f
O7CVxuT2dsGN32U+weIUON12UJRNiRJWlPcOtBi3jSxUIE4Lj+l9IHjAU8DlO7v3vNMfhwRUgkL3
l9tnKbQh53BeE+OxBcL3yr3QkNCDH/MDJi0bOXfe81iG5Oy0/evU44z165GHo9t7mPMEt/f69ZO3
90Z7/OO9/8//W98rTOunLmMutIKQ/DIXZszcqSQqbRzevsgSF2OAwxmQNWr+eA3TZowL6hC1yX+/
FsbozuPOutrDJDYxHtXHrlzYuTDF8XZ0++KKHiNHYAh3cJqawXLtl0Q54QxdeQxFLjPH29GwviQ7
dUfsCdufpAJOWg3s6CPt3gvVcZ6aY7yeurma50vXckh80CDdjgLLpQA92yOdAn0P3+xkcLoZo3Tq
lZcZPuiVDO+18DRN2yLejaNdnWpHlRdQ0xNFgPqV9jhuQm6x1MAv774SsEMAqcRqdkz6Hwsf63sU
Se5xhES0rkxxWKLKOnhI2t41C25pSD83YNYi5sFEw4M36eGhXv9FD83Udw9/vmrQKMKriU+b24du
b1gQJ+zbKr7e/sufrxPPfq755O9vr98+SpwJOl4JXrDho0qU4mofMRldW5DtdVsWGBPiaImKGEof
A6gf+U7XCpbCR7uQv9oZYaCwGvLAHWzch0650bWvNM/AcXHv0Bt+Fowgg9GqvU3PSpNDR7k8Oy2u
HigcSNJsp+UZMzf3rl7R4Nth2WMph13pmOn1wz5Ztj2HAsbD4P/I+eClFTcRIq0njE5dGR5B3fD3
Cj3m/RhFB98rxoPbzss9IppkkBDU7l3kn28vwXKW5J6ZNKjMjUhjMRMMLdrpabCbcTOUnszDmM1P
/lzIw6jZmNzeBQuMXApWZ7c36xEQjdt2ByINub+9dPtuujUPda3i1KgOon5HBezoFzM7mvVfo9Mf
sLgYeKKxLR8qc6/qWF3dyq03dk0oDHc60AgV8S8LZBK3o9snIre20wKYwHbC97iSdWtwrPbt9onb
S5rpnwHhHKJ0fAu6eO42KEHMuL3ZDf13AQrxodfkEoyLh2kLbR4nPofnEpTB29HtSzl35q5SKBRD
OGE83l6zVuJzyOpp++drngvVBqnEA+yA0S/LuMi5Qt8DlCrKKGvk0xis+9Qkft6O4tHIJ6D6gmMP
ur2iGSiiFa3u7DEC1jFJ/NHlNDhXv29Jokon2t1KdqRkjzs+BFaCk+ZcxfqlEZ82OlcPJJQ9D9R8
rCOG62SD87Ih0wA61KD52YW27BTSc1U3/Hx7JWoDeui8YUekG16UhshEEGwG6xFmHe4D719uByOk
SvBFsk5RUXSn0bf2RFY3H76qy0iw6DsaMwgoCFkOTO59Tfz3ylkSLpXewz6E70u6ksEIOVl9RU5O
75X/xd6ZJDeubFt2KtnLFp6hLrqsa1IUVUUHdqNyRw04aowrZ5ATywXGfXn//2a/kf3swEBKoZBI
EO7nnL3Xpu8zoI7uO+dszofnmeIOfWr4l6jkUVlOfOJqYRgfqCp8ILqfXlD96uIR5YSRS3FKhqx+
sXXUBaloxN7lb5fLfx47cTLsTMHb7ke5d2AU3IChSMSHxl1uIwLRbuJgEB+qHLqlH+DYafjM7Mkw
G5ZJ6cwcFpUcsr4GR25V4TaadySuN4WvuoN9sEQhWRm2vAau8Bah3eOfKYoGPY0j77OHmp4cjwy0
51Wo+Xy8Y8zd02DMnqrhrKpyPA+j/RbYPTY+7Ie8T9qAXX3ufzqL1sPjgd3bWyqMit9Ebtwzqxyx
66H8bvyEeX3Wv8T8Fpd+DNQ60yMTb3vQnlQXFEfTrewPTOlrMzmkZFHcxiwab03SyL0dNBtmRvqa
DGqyYeZNquxBwFTxVUQGBrKxaP0lf6O7zIJSR7ib9xNh9qhE3FgL2LqUfykTmV3oUIHWimlgm6js
IDJmxkEZx2c7Q0YshybbFS7GvT9vWd307amo8K73TSSvXmZfQzn/d7Sm3aWwA7kCZYpnJ/B3KESb
c9g3i4KqZIlsv/twdQ3nQei7ewz0clPJlN5V71pXp/+ZdsH4jSYGrvCuiG7clvuDPglEiGWz0QHP
71VYOi9aishtzioAi8HLbRnITtC4PZd9RQD9Gw/cbIyY8wbF4fmC0RGbLvQEuYQM55ECx7nblVg9
H/WNZTysndcPq7Zu3JdwfhzWNla+IKtOkVXnVLk0z/Z5py3pTsTXNuvOeVDmD2HR8FVBxDYY4s8t
GBKYexqSj4Ad+7nOxMcUldrazYP+2+h+4qSQ36c8sxhqh+aRngH1dC5jgA8O1xe5VvZq8qZ+72K7
cFRiHWBTINOBtMh7GJ09A6eh6N2XMoqtNzk+hoL+ZTiyLctjTW6HlKUXwZtZXjIzr9akS2vHKizi
i8eNLmlqNBlOWK2aIsbQhenvIQWh2y1sqK2edffnj2UHsQLMIF7jQxzzFi9G5V8YD08bV7Oiu6n3
DY24CHKDW3zEWiTRU8XbrJ+8pWf01u75KyMLLNYqbYAsdBMiwkRFh6akqufOHC+GiT+mDMvoTJlj
rsYa9XC9r4ey2ORF3O1R2MVIocWHUxiojILG2XWjgfgyDeW2bsvyQ8yMwNquppMcWe+GjL8viGNu
qgVzBcc17LPP4v3c9IwaK4jbjHf3uVlKkHkeGNf/DHj9T4y5XwCNGncjj/AINSa42vlhmMh2I+pq
WMWMJkazj2/PXVo2sognnUtnkbopX7J9fnOxh22JDvtQlhlcTUcFV3CTNEiiul4+Hz6/EA5GvBdB
/QMqr9NstYJJq5d02krWAuE/cIhlqrUaVxYpFb1RGF+9cndlgZMuy+qvPAyGo14YGG8oK04s0f6i
40d+sFOJt1YxacgiI0DvNVxmr24HdkrFm1k5E/f6QV8nuuix00GyCR1wEJ7eXPRalq+9XiAwlOVB
V0ghAYfED6NLvXtQf+itGz8cuwheq0OD4g6lLEQGUcV7LDTzlcWhsOW0Bosqlq2WslHs+CG2TpQe
c8AWfIdmv0CXcV4MNM+buBI5ox+eKw2vPJiBku1eOChsWR/l1fFiBPV1VOFyYfG1sGswT9d/+DL3
9r157HIMSm4txS+gek3n1h8ybXepsvRTqdRHwazk2HsOnZ+GtaDXPG4tpkTjm9FZmdKVXiTxoo+S
pVH5CupJWp+eZwkL7RK0trkRSf1VFHZ382wGHVUZ6usA98iy6sTDLa1ix0ekX8TFYK2bqBtPfZuO
Jz6Rv+Dd5Js+TZCQWbkRrM0J1JbRwiPR9VTfMV20sdgbEAnHaRdZo7iVhtGeNLcOloFh9Avdsqt9
GnvOOkRu+edFapq0nq+wjlo3rzdJN4UHxD3DXPqmgG9q3OtZz40eykyW9dV7DJMqalilSwTya0l4
8zGjQ4gYuzrh6/02MrDfY8trTkZWcgXP+7TEbM7pRLuwNLslu6QllyWeRu0QK5aTBD81Y1gUsXqN
QDbFnohMNF3U+hRfG1HG1wSw2Uap9lYx7FnYwGzosCbFFoLgPo/ZCdR9kD181F/ofGsGK02iFlQs
Yodg8TXLx+HkuN5A+c9L+c/DYCqQ/UUlPwtJHsLdc1FM/U9Chv6ciDL4czJ/STgRi2FqROtI94cb
+T8TK2mXr/RGPJRpW7dRrw22UVm/DZmkrAD8uku9TFnqPN4DPLFFv7WwfONGKB6dNKBXO41+yMCv
gWwq3F1nYCugb/LwRftbiOROJa2frMaMCBomLzWvghhcCp6PwDTS11qr5ItN1ZRXtE8TVRKrE41L
djk1Kk2dD3iCjgFEzdzOa8TREbaxjzSTz7CyN1Xyo1ZptBL014/sbkpmI2b17lZS7hxH68/PQ+GW
w1kLMn8Z0U9epVq2bZzePIVOWtwGry9uTZn9ZZny0Psxu0WjmNaVY0GX86r0GucivQYUGytzEMxk
Chyj1C7NUUo3PDNwQhyvZ+NCaAaQtyi3z6M/WmeQDBaTPKamNBC6GYY2wupCbhHiIdOLA1Obc5GJ
9JCQUo7fCIuNyKr2YMZdwHWr3gqjZVRYem33K+ECOhk9SRsxFzMGLDfZKlX7Bx//4yoHvgwIxj9C
OI82uRWIdYzHWik4TnhrZjbQwuYucCo96zfV1LgIKhqMjmO8xYEf7aQcov3YFwi0DF2b/SCwphN4
alaOkqRMv/ywqI6pOVyCPjRORdv/qugxfjJHO9NbvpadGe2gyrAnV4X+UidBcomK4T56auPU9UeO
0Pkw2HZ1YyyxBDoV3KU+rMtEVV92OUMbUMtu/MwwzlnKTaeX4UqmVfA56vwEbQLnlDRje6kaubJH
SoCFKvJkk1HuV5k9nGNjOhu9X9+zn1Or0rs+ZDcZ5snZaPSXTFLQGk6BMy4ftiizxLZoh2LvmWmy
TO0YD16JhxQXObNRbu/7UVXjzcZmHGXXtrdilEMJld7oikPIzuD2PHR1dUaY6H0LpflJw+V7WLnq
2CYknZvICLYaMh/kn+F4bKM8O9RuL1a8gNZHIhnIYaAd92zm9yKuk30/OtGjyAdswN7wieZ4BLDV
oshUzG/Lzp52HvNA3rb8Q+M6hcEmx93o27R9cWLT/fGtiz33uBDTHQbnawzCbB8bKR58LxzDhZHV
0zIx0MKJAN7SOIibNShxZHoyUPwBYoPPjjXaSbIPhvq8MYGHzZ27ABbIFxB1/tzFdI/MavYSX26H
bddRTfZbFdajMldqcpwjI1GwT+Nn46cOfvecTZ2dd6cxyaitcGhlfccmjd/pM2ivdoTX3Uk7LFqa
Oyu+5uGGyjSWorZFIhXU/sooUmdpJVVxqcbi5JlOeyyiYcOuWD7M+VCb8sPVIpqPIjH4QGJfbEC9
73qrxrwOVmmXRRlbSmhMSBja+gdO7VU3IIOMNM3YmSCmcjcQj3I+8Ap/G4ZOO0Vdn+/+bA8DW9Ub
25UU20BLtnpSBSey4J0t2Hf3WNvvVSokzje2VZQ+2RfGUlxIeXDrVRBvhUn3y1Q9tAHH+94WY3l8
Hqqxs3dh4O1Ce4quz0OVJtfaZmNW4DGnt5EFm7TEyKSnCoet513tIQu2Zh3orP6ds/Zmtbg+hfpC
dy3xi54+zTr0vhYwLNMwArBrzZ1ajvVFd8JbZrQQuGjTrWQ4docirzqSZ7zukOoGI38KyGUeGz59
bF29xhiF6VIly6wmaq9TPZpXLCyM82HZ0Rz/SmqcNalK6y2ZVbh3U40Q79rJcM8HFIROdFCNfrWL
xD8UPsAV9DDdpqrNjQRrfZGuHsPgijfSdnGoDRKRTjDHMlX4P3KcdQdMAxtySRgYk/2HKbp2z3qd
JVwjTXGamKd94iEv0OMRxnkm0yfaDV0MEEciz3BK/5iXKjmNFhWp0V4Q4pCwR0YJAoWO9CnNQski
UQaxEuVI3eNoH2tIhaHwdRvbbuJ1FiSv2SisA9E59cqe3O7QZ84iNSbv0E6YW4tZXTICelnIzNOx
QIQrkUzVX9Cw3bY9SIgZ+3rkU8QYFFx0HeA77gWW1DDRFhG7BjeszlZvYCq0Wv9U62mxdhvhz6SL
VaKrYOfUDKORkhqHQJPGoVPjbiLOakMp7h2KiEGIXxh3j43SYVS9xfhgWKKyV+cAV09HpXPo2umO
z+jFSw1x6rrRP8GXggAqUySQ5SuzVvdANJ+x1cjV6HqHN3rAnmdILry0SPaGY+Rrq8Sy5sniHaY6
xJDcwLKmTHaM/B3CYYqcuLXCsz1o9xpK6wuByRCBRf6VV5a+ykXw0U9MZLoouQtXMF2Pg3MFOeSq
uxS6tD8F3VbavSHmD1v4BtUNcXph5UD/6edTpMnaBqgJL0bkHSZha0fSu7QrSt/mBCdiaySGzWqk
7BPezoHrFwyaIdiJku8myACty3trsxvxFXYvfki5FsEULhDFsn/VZX6LxpTXQEPLnOvT52h7yff5
pK9ypvYxUsu8oC0yiVK/E2r2Hkh8/H6CuT13+1umW2+4Dao1k6CtGXbtsUvbfmmauALNsK7w7mrR
Q9X2eIQB9ZE3wxd31wJREtdaheQLN9aUHtNSmgyqBB0TtN+faegxY4ith970zkXzfeT/xiAv8Fa5
yY51xZDAUARgSm3hjp2h845P9mtfxcZONIYBVETqZyfx0W15JKXkVCYYUqibKtczl5kFabdoGsSu
yFXzaKT1M8LE15tCHW3uuHGn88OHQu07kHhvhhHLhchSc0Ok2bDTYugvYjaxtnlub8JwshDwLqOk
1n7UNhBQ2pL6DYOnjW0mjF9oGsMkGuHphR7Obqm81eBb460z3Us9WaT5+jI568OxH8fm3YrDH8ij
WJZVmuwRrBivqROmhzHSsJJr3ra2Y3IhBDY9LsdzlYy/zAS7uxU2wPkZwC06M121Y2ysgqYrV2Xa
I89ApX4ZnRxhLUmi9Dsw7rRRWsLDKKoN7OpqNTWoexMsPHEFcdgs97bySzIPcLm2SXX0GiM70Z9z
1ACtKGVR06P8PUjUcNH9/nsgz+hyuu9cx9+HqrAfitd3m5S+2Fu+1+3THodUkWU/+pAqLXHj+vo8
NB7zf8dwz1G2ybTM+xL5YG+Lwps3KOX4bcIrIXLzXQEdAOanTrbBjKzLQK04EYOAto7YV9TBIwsK
e5OjAl22rfditmCQ1BAMy96O63M+ecwMOj5xqdDdh0CtvCzGor8KRqObWE39VUZfrkidlxzT6KFs
IAD/qfMHBO6535fonWCmJyFOo3FehUMTB3483Yqx9f6K4KstKBe1j0jPsqUqlHokONNWjufKl1bn
KtXd5vgsIVVBX210igRpUpLfGpPbet7Z7AIay042UnN+qKbybkAp4zN21yVoFflJnsrWCO32O0s3
ivaKMT+goG0pKnVglRE7PqkTrbVuXAFdFO/N/HlyQ2/4kRjlmi/Kw0hh8CVhia4cfeBVm8J7PzXa
SY+bL8nOjeYZc8J0nsI8D1ZumauBNiJhObi/UuWKU91ua6P/aWkieJVp0O74BOtbMDRvSFGybVc3
8Xvr/OJvsj6E14wnl/sJG2IQGqbQwnOPb4zfvsouZhDVZ3uS0Qo7s/3daO6B69Z/dT1qDBadjWdx
EdnBNud3/ew6JzvxfqNk61LkYUi+UfCr8qSlPn6pcNypIvrRl11xcdum5yWw+l1Yy2U1TKhBas3Y
ZuwcN+Sy05pQlYU4N1Rn/cMP9R6WKWzX0cnU19zG05ugY6Td/TQiDUwfBszEy9zTOABYQlcZExpp
qtOgDSO/jLK/QiKIF4iY1SZoh3HfBt4qhnQwDW+tETvv1eQStuHS1pN53F7q3pphQZJqdQzjre4X
+i5w+vII/89ED6aWpQlhbwrL6g4ljY9OfbNic4eoaVo2rpy+okC/aiLR9w2GuLXrJd4Sc7k49v4w
furQ0PS+5lIaB7plhncuFJ0FiDIvppuEQGJ645TUkcdmkDeu9gqu26hyv4wOJhqEdvNLjtQAaY0y
RUudT+j0gzVpP4aYCX7QBd2NJr2+F5CptqHKi0ftIkcgTtdeuGYsX7rQPE+p47/DGYKSX7vtvknj
+h668Poq2MKHZpDp2u1gvbDdYkKYlJhlaOIOdll+DnXkHqTjoKpurPIznIGnUzJ9L0NlbZkWyVOB
qhHjWWc8THcsYKA4wauRmDjDw6uvKujK9mRC0RrbH77GpnAyquoEWWZa+ir6rXq/+RU6LtDpxv2e
eTh1pVYiHJI++59G1gfCMjc45EJ8S4H3EulTw76jmxFABHcm2jC8DH3yVqlom7Wxeq9Ak2/S+Vu9
BBJvEWJpFQqzlhYl9kX6Wr3Pqwr1saGaPzv/NP6pa559hG6dstcZxE/b795EprLPPJnYiJsrfVLB
qayN/BLV6BHLNpHv8BRZeLj7tymCEFY/nCfwpAYtOrOxgOfjOHfe5jJZ+8W9Nf3pxTTtX2ZQYNM3
ciZnwwh7WOAnW9mJCRY9mKW0udegRfpkcNvc47EO4IXkWKE67VvbF86bnxcnzEX0tisre1BSxCdj
ZgzCT/wYe/Nq5dlwps2glhUdk53r67CZ7Mk/TLOwog7ze+Qb52YyXHqVI+aMwErpi9vTwnZi+2ZM
7RuDa23vmAmYq7lTEUPRHAp/PSVtcI3yOLg6Wsbn8fliZaZS17RJnddK7anP/KOcG94GbTiYAFaz
0iifTyO87bWLH2lPrCWiS/lLOll29/Ka9Pe89nZFJ4wvNlSxNlydCDW3w86SgbR4OG4DCkyqj2wG
cI0k6K3AKZ6HzjZOTpBEt0B+8okLEQd447ZsBxALTRdeKrvNAM4Cxw2p5L4KdmlQX/LiKmRWbIDO
MlwOgpLWua2fUMBPq1YvtCX/IEOxg0pttN3j4Ap7NZLNdPbwgSk/ZUkoLYaYdeHd7GYS13EIaWQW
k3GaRrfcJKGdrTJPyy+ybXboylAAzMMkCM7mS5qeUQh0j1g53WMMxldIyu9RxyqU0pI6awOmgKYj
85bm27Kmo8ZsDk8XvHLkTiV57Wk0ED01YrJ7/mFdCb04tiUd9aKwjmXny6MLdHrdkf5CDdh8ZG21
QkCS7dJGj/e1lb2zJZm+zydFrI3PE2d+xmqS9+fJ/CXgrtbRC9DlugOaZSdv5A2qMdxQN9LWjHHs
D2/0j/GUGj9CkN4Lzxg3XhBoa9A6w8FZ040aftaDpH+KNfZBxx2Ge8z6LQsVnkigz46aZv7202FY
lRRR2zFKjVeT21ExZe2bleXFW3CRHelPBgsgfAz6KrvEt/KDg0dAmszcZdJlx+chGSGALXS8yUHV
w0FyRlZGc1BHVf02MyZuIaqDQweWobSD63P3yOsNUQUTBmCTIDlRwMzgcftkerW8GLCzVnlSWpTK
XvfoM/emahnsal3sEh0B7wL0vHUpzWEZSOy1gARsvTE+ujS4mUXgjUscC74I20uYRvYlRgG1jJpY
oHv11AsTlp7kRYgbtKOC3VSaENpKz1vp/Ecv9Ob6Yqm1ibV3Ey+lta9dW8qcL4T57hoo7rArnbz/
0qzHrPhD3paa6xYp22my8IyMReZ/sO8e1pHNBsSsZPDRWs1nYvXNLemi6GE43BsTw9tVrZFuksGl
RwiL45J3g3MIGDxsjMBSDxebOkrgtMOdZyxDBSRybNJhJZ/dm2aMT3HlM/KDCws9wP1Rau2vTBMl
HsLc3PpeA2wpGlvW6qn5crIVaPrwi81+shuaDEIaDZAvbYKILhj2YP/tLojcqh2Jn2KbMNT+8oHA
VsySRLohqvib33naQdcsPmzufEoCHcvr4OIrlQ4+boB+Z1Qb8owdT5yfD3XpejvkJ9cxqs59F9h/
pYPYigythB27Exod5bCNl0e78e72s+cjRWnsGsJbdn0rv8ueMhhl8pjBscS7sZn6QWJYSG5sYpuz
jm/kzwEaIr/t88nyMNVOutW8UjLRSVuHubkq95pv0LEBZv8V0l2YrDH6Po4JchbJspWMj57l6VQK
bYu+cpjpsNbOtRr3TohudS0ZzukdhLplWNr6qm0Ltelt9ke5qttTiuqS1m9urY2ict7DKlUraJ/I
d53wxZ7v389DY8bgd8CUylXpqrMMqN1N8/5Pj26eWzSeoTPbSP1yrwMrudahd7fKbDg8Hz0PvkcT
Sxt8OmI1rNSp6uXD0y3xGIffSWuD7O618GBw4TECNy9JZHmvSjgN21STtnXSaF/hAKnWGUVyC2xK
CIFpdTXG3rDRNM2+5K3+91k/P0djolkhgkBzxFDvxP7c2Rae//Z8lFqeuU4FlqCq017K0pp+Ahjb
i9J2f9cVc46WlEJ69TdRgdQ3aKEx3racg+W3zkGMdZ4v/pzOTwa9CyPHN3bW3JFu67GC24c07fkw
7c2vEd/C3XCNd4vh/kc+YyANy08uxMh5FGfQNnUDz2qRVlieR0udIjRTi6HNFCkJpbhYcLWet4Bw
vg+gAEhWTTL9QGEzbtopSzEfKW1VUQO+ajpyYZcR4Ds5tUBrm1T76t3mW4APStd641GakD6cZk6j
qOr6vSrRSiWeITdtoal3VYFnSkdarGbezNZsxqHQjq1raaIRTwz9nlsCi23kNdvM8q29lBFqbNvs
1klVU3RL7tUi8uTXfzlLXDP68xyGJ/IpZNlt8tY3rs9D5XagYdk+U9zz3FS26ToeuEFVfoD4cgzz
fWuaOErRBS7yzupOVev3774yzslc0Zrld+XaP7HcJ6/SLb39wLR9Yziob3v83gDr8jeAMAD7TFhP
SFlvACvsl9hwvYsT1OvnIxDQzotnD0sApxVi46reMwQ8wMQJTk6jkBP7VNpHnNUr1XLlyCLodrk5
9nfNk/5LBXN1ftB7WX9XmkAqVjkDFQDPlQwmj5OVJ4uWgWC9GaY05ELp/j7kngXkX0V9sSMbdzdZ
fr9p6kltKWacT9W5ZwM85D0o6vo6et/5A7JNlZqzJMFAJsoGGsNxmmPh8Nh/rG1arcvnzc4ZRu3w
PHveBp9nz8PYLE0PIpXCYrXrS736LPEHPot0bnrl5p/nbcau0rbGb/38vM3El82JgUOMRWvtJzpW
RE2n28DdrmbyGZSM+TuQHkkbfzD5/x3adfNLt3/FbYnnGeTMJe3lrIjQv+LCFCtnRJvbqAF8wHx4
noVZ/vcZfcYNl5PD7DXxDlVYe4fBNf4+++e5ysJ9kEevoh+Ts0XtDgads075Ce3ByEak7ZIH8+8v
Pp//59ui+QsyB4kTSswj/3wh17N4bUpqUIjXwyloQ/pg5ag9hLTTm2lPx2xS4k1AAX9k7hZhOZBI
eggb4Owhg8UY7A70k2VpJTWgDHPcWq7IXtmKYlhRtvMz7H/Rtg6/u3my73SkT7ynwba2xuxKWkkF
8ZsROW3G78xmIeTSH7j4hvErAD67RQ+Bb6eR5KzA6ByIuvtmUU6um9yfAFt7BBr1ExNGdF1A4jkM
gf73WdVQbf/5An/dOleCppLvXih3y4OVlvU1Cib4Tk4rLg5jc3qM9bUpOqrisneOU5MS3wIfcWpT
D6q6Fq6oteU3P5gOTOn3JCpZH3GTqcPILH8pWh5aAdQOk834EFTEPAzt94QXiokJrr2s67uVDzH0
HGPgAhZsZVuvHcTF7ItPHS3eYwAVdCeIbekEgf+ARbdgflcuW9qjx8BBA/c8CLDLEB4gWm2abvwY
pJmddEjHpxHGFBBI8fJ86nlwWPjwP/EdAqn8ujTIluhbwzq0//cQxNCaFzHC5IPXl6a1NJE3yGa0
9jShg2LRKys/hriQ/j4NyjY/9kWaH59nbM+XCjfVamxpST+ni51yvmluWd9Kqyxebbc/ZOmQn0rd
iLZjhTqNaRMTde0QguVadmk/fg4DpqXeaxnDFCLY9RV9ogjpxEUr6vmGI/99ZqfAybr8Bvzrm1WE
+VnNo/eiUMGKsG2qdyMdX8tkXzmoJcgGPdajt1JV0a2gcMuVl+PQptr+meeSz7WZMsCHmXzLK1iN
nZZBSKvePELjv2s62VU5zdkjjKYlmDB1/ucwFOMPFxPy9vlUhPQ7R1vzps0wY7+mtUjeE7+ZcH5z
hS7wASPVUvqno7hwrcrBEazGdm3pHuD8gNhUYfm/kftgWRWuBjhYWG8at81dGoQabz+QKERDDm1m
8yhg8v7KC+OoxX7yz4lWwIg/xrbDjLWde0qBxiRGMj/OY31l+p1/omT3qS2yv89o0vunhI7H3tJa
1BtIsarWJpor0E+OZU/t4nn6PHjzk88zUiSsQ833PZ8irI7vY2yKT3VSl6z3q1cvvA9e3T2eh8mR
r20W1Bfmht2Du4WxHHqYQWOfWQs76hJiq3JxayDCLCOPWIXGJ/nMtn+01i70qr8iN/Hfe80pD6U2
d8zl6L/X0mw2qWTwPMwPsyme8EA6RAOVIZTmnhcq6Llq6O3StUXn8Ce28f+DEf5bMMIME/jvwQjL
//2/ml//4+f/3KNYVL/+Exxh/od/4Aia+S+yCWc8wmyTtW08nP9OS9F8QAeEpcyoJN/2DBdz5N9x
KYb+L89yXXKYia7WDXumAtTFn0zDf1kOJAB+noknFHCA/f8Sl2IjkfhPPjea2vww16Ng8Pk8uab7
X/ylXtqDNsvoJGACIBV7aE7Kl+OhBy9V01/EH0CDSR/m+VKF1FxGwUsMuBPiKN02zx/naIBlit7i
nUyWveNpHl4cN5/7y/usHZq7jymyc2lM2e4QMfaOi3Vo5sNdmPU6xFtzLaUNLhElX0BkV+6GzMZt
WJswb+n36/2HawMaCGqcV1OMl6mO+v1I7vaUOR1CVmxlAv38KjFEAcYyjo4RihX+Ie1S7vHyIDQI
znW1rAQlZ0jc18JsnfgvN/kwK/zGkSBDrSJ/ozKcaxc15WFI52ahfm51mP8D9qpJ4PqR4tantksr
1y6Ru8RuuwzRQaxgmiySeYSbevLvQ9HY8en5HFKfhdCjZBsyL1m2FXRAQjU2egcfHBngQCri3EPK
GDu6JYSrMXvVJ9RYuLbPEbKxQ+pl+gkx7C6cDLrbIzhbW+d+u+hlZhwbzMDo7Mhk6qMYlqpubkWk
wLVoqELsyl+7mt/uct9Rp7ynRWXrU7pHxvMmg7a6NL30Tykw/VpE0U1WHaoMdF7PR5ZWw76MiP6y
Q7uBaNMcmziITrHX0pRJ6Ma7FneaICAKqvph9KJ6UxZEe2fENwfaZ80uUX8xK2tDc4a3XimTsocR
oEV75tyIu8ZQDfcgmX52QRBhFlvraf4p0zxU7rKT6ZPV04Z5h3q+R0gaZZ8mVrZlSdbE7XkgBN1d
f5ICAiu7qLpLMh9Iz7G3CmQY8VNsPBbGtYGSeqoInzATF3yTE2Q9IVtee9b99NPvzXfkSs2KmDJ1
Vq2uQMxnPjo8nJ+/U6s16LmoO4y4HtBj0RF74ROxNY6WQ4akPZ00IPo7NK1sNERC3Foq+RVVaq1o
/ZrJyrTGgzJC6HSxHR4yKbVDpHugTv/D45yUQlbgiwmL4fg8OHGI+jKzTqEh1O75VEuHERKYv2E+
0sVcH5o8NZ0pT5ZfBRsiG361UxjtRmH/8DSrMlYiSuXFKzp5Ee/QLrut00/fUng6h2hSWNqrck74
qwM0hijF1jhQTUIay+AYdOI/Htoy07btEF3/eV5gdjyqPP6mLKVvdbYwDEQ5aEAsz2biaeswmXRy
A8ZmWwf5j8S2IFEPSiuR/SE6xNraLRn9oNUdvW5NxR+tm/IrMOLzxPh7n6GahX0IUcxy+remt+y1
VehzZo2X4b7TlHNmTLH2DWiGWdUjU0sbYMOVQ05Q1wdnbI8QIjJrDQJLrKLSAnDPfxSc9VQQvjeF
4/9h6cyW41S2IPpFRDAXvNLQo1qSNUsvhEZmirmAr7+LE/fF4fA5dtjdUEPuzJW7CUECwQa07+Bo
F83JQDxsP/N61wldSYVZvKz/3/rBGZE+TPoyLD1GvWPLP8ZFMtdst7j97we6z8tbE2V/nzQ6YgqX
8KvaYIDSagD9m02cHczcz/HJ03sBURhKvk5pYl23phUspnNPCwypHinMq6UdXKtpbys6bUmUZpfF
8UglrUvYkEHaUNpJcIT65t8txqH2xkMxa7cN4O7AyGFpVLRaNRiVKNOYuKiMy5uX5EdfaxieLC5G
dALHTI1TRsep60dDp1lRNji4s/FdUzL7ajk6FQ4xr/M0a3uvp5SljVvE5elS5QZ4Or99HMf1prYN
LWqJJnV2lxxAH784DlxKsD6U3Pjxt+90v0lyXfUSpHNd9McYCn+V1z4PB5Fie6Bzoo1jOLpkWAf5
pbUDs9wl7khDvxjenUryt2p8yV3E4tlkOFCb3ueSbl1JoVfjkW2kbgZOnz/oEqJJU5lh3A0GK0l3
mbyJhC4LZ9Pzqomlvg5lg1dpOCvH+WeTzA4zZV2FmT8Mfn1qyvixSzklt7Z5I63hQqzsUqSoe7lD
VU0PJKw/6GRiwrgpXp10xKZyTZP+UHZRPw1aNI7U9RVobP4cMv+n58TCRZkmGMMElrzFvk/wFYeW
o13XrD8Ix8ZNC0w65fxJowGtltjKEiI3yWzfi9jfOiEsFHsH0P3ghrQX3ciujxqHmTP3RoWRp75C
qpjOlB2Gbi8vDBJ5nd3i2R873A0OV0rsr7FcTyaTBgEwKwNvF8mULo9SUOq5bJGpkvrPOv4wlLGD
mVoffGocNGfGB+jModOBn/TQlRhkTAF70W514z97yfxosdLikNZUZ/AYJZCcOyF4Y9N52KX90B7G
HpWigqKRLF5HJcE0XkfXGa9JpfAP+OoMY7g+9WbyNqXpDZaRhjHs/JUp/XNqnf4oypkzAr4LSjpO
aalRR9tGHShkqmrasyNxRzWl4YUSh2tJHCIoTIp42hbMaEVXUZXN79BI22mgq3hsti3IpoWpKDa9
MkJVyVFLS/oCsI5XOQ0aUwRd8NXznNeOEXtdrWcPv8JOxHgumoQgcnKEjviex/D+OCpAiKuJt1ck
Tfgidu4wMhiHg1MXj55Q037R4MkOtEx6i4DRSFX84MWsCIlRXkvl47IoiIRIXFNR7yWgj52MyyF8
B5NR6I7an8azXrplZa3xzAdb9t1Z9wxM3Wa1/QNB8XnzzGiINMcsGfr6/bUatfbiiz+og/U5k0rs
7U7/YP4qnwpv+GShYW21sf2wxP+5sXmrI2pgKQa4DBlib9oDlg0dkGqhhLwXfb9nOkUNLdbRoysz
44pXttgxRqRQWEwMKMcqEswKgzlR61WmVoJwO44HGq45P8nkLjYK9wVWPTgSlTFUH5hsgyoan8vB
3MzTu5QodTBT9hQZJuYeT6l8V9YtBgki7xi3dfzeGn7qdsH5pY/9bmTcFk4L5uB1Kn6GyZGRtAig
N7g0XRtjukJBl7MdTINLhcZaUw5CeRMzSH7QOVhZnped//ulzJbVXZvF/8kwrNcrXU5Ixl5Ue4tJ
hgLFAYRQepFpfEcDFRhQNy6iQbr/Zr3itCnvFyv/Ikl/I8GXADQg11V3LJcGlT9grVhwk7UNipdK
1d6lAFS4T8E7HIoqPcTFK2mDG2sCPj1Y/ktny2OytEvAYesl0zF7omPYPjItmKd6dPRHZ5GPXevi
pZLHjlvkKe/H4kRHCs9h/G0IA4N/SryzLPSD3WTWmz2O47GxZj5alrm3DBQnAcUqu3CXvp/abblo
+Y32n+w4T5hZvdfsLj2KbTLk9y7dehj9XluONkgTRnpOcy9Ya2M+zElEb/F8ZzQdQ3PFu+PrZBK3
iDhWiWhyneGcaXZ2FgzXWlE5j0ZTOJswjf/Wyc2Hjpptkg/lp1L6ryIUhBGTUJBtIE7oyrRuMYmF
goNchE2lDI1RHAq13noYW45ambc3yuzbm4kB0YHIURoUinl4Nngn/HNV5Dubo2Y1OJAxZkF40Nyz
xTtRDT7p5EfCEwvqMtVLqXYq+uaL3CP1p52ctEuv49X772dWR0u2OR59UZI7mjzrad7cSuPsMGHt
OutMxoXdVdF9gCdggCK5/tP1hcZGf5Nttf7saJPzj4jza66z9mo9iAAUG5jkVnrnQqhQbIdBDOez
jjNm61YT4mA7N4jb19UHU882/0SBwC/F6TOGmYJ2oIzBbjoaADnpmu4JeNy0+NrRIhxS6kCcVVfr
B5w4LTpQH7qp6e6EYmnCd/eBzu5G7ThFwIbVMbfq7qKb00aHnYE+L+bIDLpB9bU8SpzQskIJsJiW
RXXLhYAOFuQQyl41Cu/2mkR1j+38PvfTP3Nei33cgaAupf4sl48pniSeWTcY/SqLCuNOz7c6yRmJ
yvrPkGpTgcLqAjwsUC4xmbyG+VrkPxYws9AtdDppO+0XeSbAhv49JGZ5ZtshWcFLoXfEoqH7mr1x
sprBjIQ53XGJIRYCz3aXQIu5s1xdvnjr1g3RU+GR2c3DSqLTHE2CWMl4SWKIofk63gOllhcr9x6E
jpehXMd/Lqm4ne9BhSPW4p/TGOMSGaizzXI5JXnInGXc0zE53SRdG42U7ESiFNwVtGyH+8KgKpxS
An3LyRLPOplavYSrTsOTOfj+tV8ZfImBQWR+7CGyhQUWe+x6nDeBWUeyfWj69EU2vcAHmf3/B4kZ
euRsFdmTi6XfnSl6zBqqsZoqanonPVEkerCTyg+zJMfCUF64S7rBYNTNPlkFkxSHnrywanEFjFtm
Sk/vpt7/ygBKHdyl/BbpqFiBaRTIbfMxA0ND62KYpQMr7Nalo3W/o49Wq5pbV3Faq2vl7QzDS3ey
nJ99unWAjUwPeSUYSa3F/WrGR3dgvlfPgDszLaagu7bPpSxPlQXaxNZznSAk2FIjY2f1piG/WK74
mLXmUuRo1IbRv+ER8fZEKNXeyilS6nrxHY9UbGGCc1v9wwZto03/OgoPse4MrCZiaHaxJ0LkFTAi
k/7DP2/Xa9N9hQuCc+mUnnvsf/OglZwWN0Opch4Y0dLUnfLU1Tml6YK5I//TYXbS37YfpiPKPo3U
hYqmLQqz9cFUeHCYknYed5I4Eq0JtJgk0TiaRVQBu1O4RMz8uhjLEZMv/fPK2/Ki2qWaanVuF3XL
F8iLYCs2KUl+mdOAHq40cReLR8qDdE/YThSczW9GxZWcOkQb7KMlAVUQrjPaF3LZNjtkRvxua9JG
eGlW7c0rYECDB9y1ai1CfwKeWuQ+yqc/7XthPHdZCxVuq/RLPIxXYFxofwWvfTapOzD/zCHhQ2LQ
eur85mDOAiEUU6S2MucrWkyhCpcFaZ0LzAVtI4TFvCovicchaK0gEc1+cp4kzWgxGW9gzRhdcyMJ
weFAx6kRaYoWoL2+SP4m9OzNC1W87RTmwEKoDMBn7wK+DvRpMffgy+gszMW3P7SvRoV2saTfjqB3
0XBbKP5THZXGaNH4ZSmOiwS1bfnPH3ODu+NqY/Cms02bWa4q4ez9OC4vpAnP86CagzFgwetJyt3X
lMnTj0RD7Vi31K4bxcESGnFa6eAYLxpQGMJon00PRbXpHrIsi3KsloeKIxMhFQ6s9Rsd49nSq4dB
rc9t1ZBdHB2c4zSVSEDcNB6MVIHA0Ke9y3tqh/57Wb27weKWlo7LyXanZ6PwvYOleSYH+eLdUsab
3SwiqGTt7N2GV2VO+Jv0Y1IcOKAeaaz4EYR/uJ9Y3zVySDj5NHbJwb/OgI0YjJs4Xh3ngDYdVIg6
x8GIMU3zkiUz3uia1gbPXR9Gw8eN7/h7ohUPJXE2XsvmiLbMleuT3oagd30jtLGX1ZPDny/QoZx0
PjTCZ5zooRMVVRvhxnnuOgIswyRf1jR/lK66EEEKqo6XxvVwVy3d+xzr06Fd9Sepp58pMGe8T5hd
IJwNjkNamnKdKRkoGGW6xNly2NmrvLOHioaerQs2mchkl6CBDXjpu/jRhXsQKeuXkvD7vHBetekP
/nHG7nrEA37v+gysRUYRi5ZcpipnEtluOVVL7fu22g8uTa9sbUVQufF973XfydynEQcEmNIuw5eM
4eoxk9NtxYJz4A+mppAu85RN/1jQFhesnvtbt4M4OQalc45H+nfqIeJbTRdkhr2ENbedKXP1XUHa
YieNpApcfESs7c52au0xoyoUFsdRHhVO/m7uaa1MPesblZO10Mig/hT2C2SY+WBUtL7ZlQeGtFfU
NaJdxmX1uxDoH7Xkzl7EnT2ytCxd8rNWFD4AvbR3gSIXcSgM9xEzCA8g4OoiYbEthdfsarTkE60V
W+cwu9wpblasg1vpE1xV6N3FjYU18JJqE5+YMf5zDJbVYu7SKC5BZzTzbO7U2svQ1tY/xrQwSxvo
qbqbc4N3DKosfJOEpYZGQgaJVklBzTPycQBZiRMxmltgGgnXNnJAySD2+DJ/CK9HptO3AaO0cy3U
zTp+QNQ69onDp+skJ9gZV3DlmsIkm6soL6aTnL2jxhq7GOjJtZ353Ajly7LS9pjzVeSyV6Fu82At
CTkUDDxBknh9MGFD4tbKqUg2J7Y5f++3Ny12Hy7Lc57el9rwBEgr6KxPPtjQmcDVFW2th7ao5gDE
ynrRcyRNVkY7yS5Au35JZ+NK+bTwqIOmygIBKSFMGsoy/GoUe6eR71NlVqeGbJ01yHeW4PuMveOC
HF1y81pBwqEhKrbHQPbDn+kMj57SOFRmr345sL82X6rUJaHaO894qeLkotvfZEkB/a1PzIuPBqU/
OFWXM+neA3QEC5wgOY0koZEGUq9iT7Tzz5jqk1W1RCbVW0veLjBn9ZrhUg2zljAUDuGgZbgP/YCQ
zOaxdTzSivX0J3ULqPjSv6e+e9W0kYFzE5PDWvx9b086geFUP3d4HAZXeyh6lYbY79x3PfmtqczT
ZFg2VbmLsVWr2jzRlPPX2t3Xir3CtAuSSVwvi+qjgEI/6y6lEWkRKLx6CMQUSrJs1RmxHZksNGj0
UHFHJ7nfELU38LUi1hJjWwK9Gkr9aJmvfMkjF7/2pvI/faOZ96VOQaQi7kaxqV2DuDO+0mkYds32
zDS2uoeYdvEmsGAb7ZOEWRlguMILQdewkRo/I5wngrkFiFJu2DnlFvuRJjN0UmqKqzT+dhsDcllO
Uaf1t87ZQ4b1NaTx80/rCnVWqQ4XtzV2ExSb2HEeMzOuQ4zUsJwt2le76c7FVBZMLV5n66Yuq+S4
ZMAmFI+TUQ7vc/PCYJ3yiqR47DVI9vDshE99QUHSR8TcynOuu3XSXmJNPomq/QUl+Wj01VXbZq4i
O070iiuwcwS+iNiu3sVYXa4jVnprq5T41ExlWrwzpgyJP53+JsRxJIUbXR8eKzzAK6C/qgAFMUMM
lQP1oNSv0yu4HIWVvBTzGC7xc55y8+WPxdsLCsU07qTiAuN69eG/v2s3eX808nld/YJ9kc4QJNHa
6qob9mkiIT33D+RSyywpP6iLCvEwuZJ+gJq2JZLS6aNarc/EmG5IcTTHuLKOoBTecbZD45POuzZp
n86ylnwmqGsOZ3JrJkoQGjlXGVWOZ9U89IxKxpmgL4Ot10YWZ9XpF4foUZdu+xLNRV6LAbgzSOjX
Lbie4khIbD0CugkylYEEo/y9Bt6Sz+8mtdfB6L4SffchA7HLDAaBXtzJYuFBA1nx5eXJP2BHmE75
b4r7MaXcGKuaMPbtkz05uPfgfWTVjrQZLho9jsqCVk9dDgRLWnUxavyHsrgVK9WMZpz8Li7M/sG+
VpQHjnhNxEjz5SysMlrmLqKwNt2U6je4ODRTdeAB7LJnMy2/2tkSO9nQtKhX5Vk44yem/XNeNs9r
b6S82MPzIvFeAxyyq4QoTX6iyqeMUnNhvfebH6I8J7R28yiNItLb23HrOMmoF+8Gh+COxe0x83B5
dRT6aMXK5VGbHsqZk4fUpq3Zi84Fm6z+YlIkb9ZsFpmVBRbBHFdVO6daX2wIf/uWHTVIQyJraHlF
49K55/wju6u5ZK3SRd1tdZZ1Y972ZX/O8vm5WOzHMtW4RuKqbisaqM2cjKP1bSXtuyuGd77HoCRb
QHXEGJYdOVGtoZq2Bb2QjcQwyWrzqbIgl9+yOyawffAsXAC8AA/3uBHF1SUr4i+GGwCwnfYEiwim
NHBfSU1oCHWYEVl9o8uelvN2/MSJ+eZoJvs9lwPdSe5GM+XQta7XodE/cyZrk+/fd3S8FFwbdpqv
ffZzGJf2KwJlCRwEGF0MCwXZ6o7be2Qv5Y+RANhwacJsZnl1RPlmWmCHtuaXhYgWDs+uVT0A8+zW
qAUUbifZtaZ5trqMc37iXmSClyG9MFJ+WTgJBdVW7pav2/Gl+ZdVbsfAEJiuKuqftKOTo0fK6gkz
VGK5liWXjnWi7C8f5d6EsBv07Yb2eIuNKj6vawzBjH1imvxXyxyf3bo+Lt36hT4uotyh/FijTo4x
Ap32tueAiqP7saXCaOQmFFaOfJMlt+ZaY1Cmebg3kjqJSJ1eVwqmue3QrhELER978ClmYWJCKyGQ
GuVNanLi0HRzRHlEtGVygr35wdquKln61lXE1GNTfhs0yFChhiYAoImwJjf8pAT9lGdLvu/L/DPr
zdsVgdmb2G5zV7dOTOcPte0fYU8WFJ+Jj5aAkqf4gCZ8ycaXhXvIHcVzWcksaPJza1GDltn5Vdqa
QmSpGVTmxbEECZJX1M47WO93vecCZtLtY5NOT03ZnEiKPfnm/I/Jm35YcV1lL+Yg36CGvggJwICb
7I1M+gerPDOw341JxpDduJnpvfJb711X3ZF/2gG40rL33IpBAd6tQQAFiPWZO7uzRtx29woelI/c
TEDuRsQg0bd9ppuMmF7J/EEO1qeerXI/YEuNJYe2Kh7oj2K5DDCMEjUZGCthf6x8fhtsVjhmAHMC
g71MuPJ+YhAROCUJf0PxO3ig1zF+zBOW/Ur5EESHc9qz71cigVXXGY/MIXe2mx5lNYS1KT63Rz21
64e2pyBHQuIbermHKnnbqmpPcPkd1s8P9WrYZGymKvr6g6hShwJqUaKy7oDWeoYOxdNfxPtk0Wk4
bZKfOmZjBUjnxOLHZsDBybR9mZ3JBeAdLiJG7XFeG9WloczKar8YMsMH+rY6MzVoBkMeCH4yzEcr
IodKcB4QWSP+kySmT8NUSCS4uHBOFwHmvfQ4txWCd8ESDiqGs/BUiaDztFtUpIvl6ffN7N/lCwfh
1qjjPWBwucvA08X9ynfC8FV8lWSKo7JnqjKnT7qyq0gieTI5y+8XAqJlQY1Q2QIHGZS27DXitV7P
STq149ssJ6a3NunTiHcTGgGvpGluNoTXwd56ZFF594nbvv/Xkqqp9VNlJuur8VjU3RgMtGTsZCfP
vqc92wjlRnqyjP69Wkmd+FxfTY2izF4LO8FIafbuMS+ae64UBh7U5dc170lHnkCy7zR3NY8GbzjV
VU9iTKKlrQ/k8s2QERmzW4uokayxefApVTUnU2/F4EYCzV4YYfWu+y1bZkfSqSN9Is04kQ+Qgzga
dFDjTYwWHaauzYIR4Bpj0cjNy7zF4R17PgF+sU9Gw6zYKgt65YC96K1zaxZAg0yv/kxsXvC5ZtaZ
wj7a+4PdMzOvD81aFYdV2Jvm1ZxizeB9XqRFsMYM25kBMrPZ+uwZpxJNgf7T7MS8E8V4fsnG6UAy
AiKdiRWGdsZ1oZMhxv2pRM1ExwlHk64DwHEqGkbSE0Qa6E/deANmupvU45p09L+6KBU6CToLBq1C
MHOo5arynqP3cMjAvQWFJ7lAGzkaBO+l3/Z7S3nPQNIBaCzAYZIf/Ol0U7DBpSUfRt+esoayZXTS
wuPYkXDfiE3ml4QMwEkxym3Yzy11GKc1YeSYvtA6e29uu0LHEbdY5v44xinlCr37spTrw2AMbL71
H32GZ98iZSL4AuecZ81MGFPUSTVE5iaRcbLKHXEzDWsa1SsDLZcjvGgNQTrJoLtgoMy3Hx7SlCj7
mEpslGv9Za3tQzzMT0XtZ/sFgRt31EF43ju4qzkQZgdxFN1vTd3vbsPw20YVjAWsLKG9peWAKbH8
0AtA445Xv9vYjLClsxZj1jF6M5iW9MRYhvXEYGynxlsvwwQNgi7jKVp1QfTCd2DfS8agU86QjIRJ
kCh6cmUvPulJei0bdTdtun1eEhZys2h08M3MSF3rdAKaBsoACw4YqL3JwQOT6F6M3Q1lwVUIvvlj
tJOzwxwCvdF5wS+OcFBdfPIJ6ZLdYW26tWJOK0Db151eAGBrx/LSOOqw5rSv+4SXEBoCq0liLH/G
i3J1vMl5szUjL8XFW7aN0MebUiGwY5u5WA17tTXDGXde6SbLzHqhMIRVXMmnQY7YHNmDyoK4qFKk
32vCbWTHP1dHvLcFhqEBhczICeJg+OcA4n+nTXrfQ34jfeV5B81m7VqI2cb2r4F2HBgOgfs2nW4x
ihOnm5Dhun44l4W27whZ/yvGw7wDc7IELfGzA2A7InDDesICs57d0TYxm1Dh4ZA9KKj0C8eVIeDo
Xfumeja20IJjrGzDBPRRLQKEPPVEAI60wrcmUMsYGmSw6enl0ZwNTVxS4e2KMrQyYqEzDIe0XbH1
HKxEVrsKV97ed7L8mG07HMUx3Jb1q1r4eCadovVuJETvUv2yXTam/E9Y6xNHtvrsyuUa4zKnWsHj
qc8IjEzThvuq/RMNOGakjVMTSQUHclgqmo1X/DYLRoIVaQZJA1ZI0hEUQ15GsQyIH3/Rq/jho867
WvdUmw25QoV3RUFLMtz8XaWEX/GBH7MJHGnlqlMVNyfhd9+F2X/QhBwgRM7nSlrnBYgerrn+NTdw
3TRlGdWZOidzM+y4wzC5Ertywl6ALe4fFY9oQBVZE7T0LykeMgnmpcrN+9i0j13ZneiuQP2usRAI
GKYrAzo47BX1q8s6QW3VEqZ83oEgDW83D58sjQ+6xx/qTv+DdXjO4acFPTFtZnBcgvz0JGnVdCr7
7GfqpmeE3unAo6yaee+8QERO3ooVplHL7WMHQP3dxbFcuA+tEJ+MVNrIx5YQJQ5mvAzvM5d1qs2n
MQ5j7p/sfR7hbO7Ei9dWZy7LHyQ96N+AATNC+L2mZIbK2tqXsfuH031GIMFoomRd7lHipquZJN+Z
NtPJS13JIXZfplqwkQ6Q4zNvzm+tdl+iE2A0GWCu8HRArIFt2Wt2NKbGA34HUkGG1f5jgrmTWC3a
aT1ZA+iEtffeuVNCtEuKL9OuI6pozP2YY8OJoQ62zZDtnOUJ55Z7mNoZSnYh9kvtaiGH1ZP03Diq
xYrIEn9aFkW6jY1t0DC1c8G00rXEAca1/86vgXVryNsZPp6VJIjbhMYRzAJBF1fazhtm3rssAeiu
kZ/He/CTpha1FSv8GTuucIHrD0nSOSHci5mv26OPfTq5sicFI+rnxK1umzjeOo8YNQpiaBPaaghb
zAqH1vjD1FUellW9c4/jm017RIKqOaz+Ox55zs2KZnkMPF9gUWfmm7gSoZsWO8vQ3vzasi56DZI9
xx3KsF7gkzsXpv3MPs0224+32JE+61b/AcKo7Vtd26LYr5OHZDOKlQy74TCsLM568q+aM9LLVEzo
8MklJJsrg8QhHByPUD6EB8JTehaZba7vmNL4mAtxW3LM7ABnrehHaxZfMKcUuLPEvijro6UhmDkA
5PZm4vyCsFe3//0gxpEDLcX1nXw1Fm5jdUVm2suKJxd61c4anClwTOenzzs82Us/BLnvwNKcGK3Q
3/wDHvvVXfPhdkUpDPq9EtpXG1vrjbWWz4a2vHPptSJTdE+zB3yrVEjOSzJ8V34Oo64ZXtXSPtqW
tZu69DVlohZCiH1bwnFgqE5XKigKtXU7gC/HLm5w3SKdnFbaHHWSl7pFSlo6cYcxg3S7YjRi1aWE
QgpwWibXVKy3FUfNxtLgS8z9qRPxTWqZN7q1/uqmzgL66dfxr+Ymb7hKXm2bc769fq4+QOASCo8J
eBIHFDDT26xlY5yhd9foqwwPTzSrHR0gt74Zx/Ti5khSBtwe48OhQpvg9OaIefPz5uQCV8Qabz8y
v/qrhvmtL2L8g3Bx2lgdSnx2gZ5i/MGDw208dYB2ofVOVXsHp7xfTFTgUvs1LA4cq+yvSf48tMSV
RGL49E5mf67fPZBRp56+E09NzZQUiR3CmH6SjOt6pJij3qUmhquJtuLx05krjhGOdkgReO5AGYbV
TMkJDYZv6cpF1vLsTz3Vef4nLF5LjuLSLWkW8O2zTckUgdAI4Z+y6GVUBEsqWvgOvi1mQSfTy0nL
biUr9IH1nFOPsZqnreTzTy/p6S0XurKlLLOLYcUP2Jud2wUnsrUYFtNmdhLCAx0TfjZxRoV7Dnaf
fWoV3yxV77LRjuuEfXAcXuBFkqjsirfKq3MI4cxr1HjXGvIxif9R/bVFcpLPslfoOl0XilTfsbi9
ejzX25tQTskauq1FNqfmSDEgs4KOSjI680j+7c1xvEAYZU0ox68q3qop/AWyERxtwS4O/5cgxpM9
dz/4B1Juv9pLrfTAGuuTbH5cYqSaj305w6GR4PVmqGRf/Vn/XUJagqjdHap9HTc9uJ/50rjK5FWq
vrSuo4sbyy1hPcmNmHWuOTZqbqNkSu5UNeqc44u3Fuw2ppIV5yTg4SAbzRcSbc/65O7xGoNh5po4
y6+hf4lVj2KqbpZ13g8bs0jV4BE7jsDMI5s5Bp+bcmuiw1ZikU0N9desXGCXddwtDOuDWZQnZZZw
WoV+R01ZNDJSihQm1B2ZXcwgHS9A1ZxS0UJLKJz7wZIPk52/Gnb5tJSzxTjF2ULKhI4L+2Pj95x0
uC4MX87mql+UOd7PXkLvc5Pss/jJbdQnabyPBmLyzmirYGj+RrRzaY339J4zGwk1ToOkcHa9aN5r
Ud42+fiQWQiTMeO4hc9k8hrKIjj8Bvh+eRlCo00CKAmEa8kftlFBz6mL0s/hzUeMx2y7K0Z1J0nH
GhjZdx2oL9zem1LuvbH23Iytc1P4+neGUR+XPz1yO0dyIcqTQ6ltd9fsmKSUhk+ohvmEIbdS3Vdi
0K+OmqqEULsl7Y8sYNWupe877ftvy+dLdo1P/GlcKBXaVIMbKB7dn64tbm32nCHRnl0aafnfgHBb
6P4mhqC7rBrvhePdEQKPao2gTurFzpn6dSbwG3pjpEzeXP655RSfibQj6FStTr98jWSDo81Q/Y8L
/xupG62o13R5hEXtwT3J33KtNCKdMNPNMBcfhT8sB1NQYToyMdLYyamYDK3S+Wtc9xFsvtqVaNtU
0/4KRgpBSydXWOmVx8cBcqZ9T5Lhblbf3Obr2n9UhvvPasYvLCs3nuqeSdJxSyurIG4MZImxTvDz
1L8QBgMDT9RBMGENnJZPK2loIFbuiqTuHjq+yrkkMpTcWPS1jLNmHyGGnJPO8AM/I4aXt9Z1i/ma
tkmv8pD8xKXkktd4XNJdHkfGDdwX872YdZCnS9/sRFK5e0Ta27Fgxca9+LtWatlbGVVQY3ca7OJB
EBvEILRSgmWLuy5d6IKhrDXl4dkNkDp2k7l8eLmnTnVPpTdToisz4JKZh/rl/A6Bzne3UVJzZiAG
JNndnpQl5Yj9E0/rP2XwwtYC77fg4+elFyGs0Fsm4/557IouNKZ/sQmBXXj9L0bpEE+p2sk0j1zf
Ww7TAuQRafjIdRK/yWKdrUXn93Dso4pz2pfDfbxUrKau/+vY3Z+Ocm/BnE0lnXu6CZzQ01QR5rkx
hK5fvuOAkQcGJtkOsOt0pOWcIa+MH5YYVbnWcEPqtXHUzYE5+CK5Ky98V66LW01bqFki9XLpLfMA
HMl6sYkbLN0HnKfyUrtA6nMrI9g155BWqo8Gk0GRLu0em+RwXXibQobSxs71zt3Ma1WRC4/y1T7n
oM9DKhXxPDVMUGLbv88rIjjJlB8YOOMz55lxE6IImaiiVvMAmDs1lgu3frNy+KmgDwyI+YfebG8a
5Ir+KwFP56pRo1nUxFC2NTCRIodL2X9mi//de3JGX9fABdS3HSs71VgPLj7oIC3md0qLd0Op//V5
xpnK/AGp+UJbNt0F3mEgnzMiIWi0HCufPufFKAhFzBlu0wKxzTKWqxjvqkRouCNoxNZ9EvIAl/6N
vuPtuKsfutX/9HTvGRIEQWu3fM6G9l9N5G43NeQjCjrjMZk6e0TjbJfbE15678XXFotWTfmYzox0
Qc7cNTrDk3Yeogz9Co91+eqyYjLJ726GpXjhWMbVkHU8gpBMjhWjBP9VYe4JJtu7Q9FJiCjBlO4O
o78BnsdJHSsUbSbu1bHz+u9iEL/FggpGOvnbr3Pa6DGpyyF/a8W4sJGjjSDb/03j55ZO9CA61s3/
WDuz3rqRLFv/lUY9XxaCEWSQBLoa6DMfjUfWYEkvhCwpOc8zf31/zGp02yez7Ft170MBlZm2KI6x
Y++1vmUdK5MY784XJFbn4CoVGItWGnqNlwXegNsfCVnqrkqVv4qqXHLo+p1MMHeHU3MRRv1TGfnc
egNlpF3oLbZkBswe2h85d+i3rOmWXDfmpcBy/YNljcgQEO6vFMzPVWXc+gNZIn5nFusWrcMNIYOr
KlUny4feWtXi0QCVAeAJbV+W5kv/IkY8LO9ygLUY++FYBAt4dHooDCs+FPQ8eYOI3ehP1UQvWLl4
acz5qcxJ54zT9MpU5T43izcjwzaWCHwRNK6T9r7wCJkOgZfSI7BREPTZKkvqfSsiRCuB2ve+97WX
gwF/vQLpxvRgbMtrUUMrMuZPu218wHnxoQIjuWrFdPAmGjVycD8rNX7wv3FNA1TMJ39I6MK3NSVN
kF5qkBN0uWc6kzK+M2R5DMbO2bpd8xi22YYI4ceWby09pIAGzVOZKIZ4nvNixf5rZzLDWv5PJZNb
wCypiFKEtTg1BqZJ+yhmyfbv2DYBqhMGEMf4FXzQOMjbjFwCWq7eqR/pq9M9upUZmxIqvzyuHvO5
OtmdfRVk5YUhpts6hTtGNJZE55zuGz1CxPVf+iG6IaAYBSqJqShWNzOpATSGDe+iNrax4XJ3erVT
fXC0jPEG7ea1yKye2mPddN7OjmYEEkAnfSovMAsPAGNWZuphT2/rtSYQzmIINixLsdLebejjvJnD
q3hBgpuQM9ePSYqLZ8RyG4ruw5+xPWBlXBNUFdy1TKE3Zls8YYn+BHPy0FaFeVNfpBmGwrEby0OI
1ACpHuTKYXwRTnXhBLTb25htMPEwBrgya5soFHFxF5Fe5SQXZpMO68oaT6LBSBPZNSuktN6sYMLi
B+k6TQl0lY3z2TqkjfsZ8wUj4Jdlh8dPCUgvKKyyIm1kPBjVa0rT+2gHwylxyo8uQCDhOlzLJEfW
YUtmK5oqAmbSRVMCljT0u1KZ3hYFhSlWsuloslFDwBZs2X1de2J4bDzFlofaYJOXHn45Dy06y0DX
pi0Nt4sOVkhRqkeiDvvSvARRce9gOl/pgrpMptxSdZUkTXTMhz5cRYF4scOqWYeq4lq4sJJ12zMU
SJ8ddp2rTPABHqKQyQA75HXBXcdvkb2bY7MG7QZS360qhv6oM1poh0xU5V6Aejq2bizXJNqy4KFL
qOmSpnRqOpZedj/5vSqH69asL6WJIkv24mE0Lu0GYVsSlPMu88QDgAq4U46/wU42rLTonzS9K+Qk
GzOKQS3I6p5xLhrDhGmETI5lpYuNtkayXnpW8GUUYbf9RsQFkMHUX3nFTIfNHmwaUtFlyleczsM8
H0N8HkFfDafYFfXWnKyUEXfGkxK6JL/YbIqCBspzw/Oas6WgRkoORbdgLEznw08EQgYk7HVq7aOs
Yo0asmw3xu9lA07JM7V8p2ZJo+EE18m7cDt0d14KrYndJXYSBhbEYezyG3apmgiJ7qPokHM3E0QD
L+BX5KNGbeIg7yppLKPosdMNfsn8KDKS/vo6vaoc6WzcEAFuLdQNa/qWSN0ntJjhA1DcYJV6MGOD
uhJHF4kHKX/YTqD9mY1dblJ8jRfa1hd9jsxUOewqo0yu3SR4iMa10XThteUB1J6s7jdzKmkhhNo6
Qld5ZIbUnoxgQCCLB25VhksrKoow0JjqWY4UbWYDdMZLx/1czzx95iDvC1ERw0KirIati2mWJV5A
YBMdNcOE/Bqv8n4Y7NcpLZ4MI2THke7LwUg29eAHm8WD6znzDAJ7oN/Q6Vf6pcSysEG69lMDLxny
PpSNbX8NH6NsK66I0z0zco+x3QK0p7DrfNd4rgbNx/PdsLytyR/umoyJYdW/KVDTE2UkZhKsZCrR
ewey0UXiotEjcPo2r8ZHRKEhOsGYritoEc/qbJRkULvkaD0JFrS91VTD2tNE2obZfKPLzL+eNJ/o
kkKzh315ZPyNMMNnZqEpEPE+qobSRGbdq+hm9q3tA8mTxOTC/6fPQ1VHWMwahc8pMr/1FgRAQkKd
FYkH9I3Cnqlsd+8G8kSU00BTzLwnhqTZgInil7DW84i8KbaCYgWBcBfb48PyZWo87HDv6NBU23yR
l6C3X2mdpBsEgM2KDUa5ovP+YYTk7ZUdXz8GdQSC5I+6rWDKlCa6JfIL6UcmTH+GV/KdQqw74lry
jV5bERcgiLkURluUtFQQZTTxeE9OHMus9zKr9HYU4RdPds9wtOj5Ll8MdpHNUBMVQcSQW6HSCqzf
aNRtuYslfMZAHKARHPIAkK9nf1JMQSZxvfc2/zbpDl3dLO51CmIqQvNH/gnVlcW4Ohp/4xZOWycg
GxWOBCiYdyM7mRZtAewIAGF4prXLMY0xOPLR+42xxAap695NuMVx19nXMe3Yak/Lb+1J1mfpzVdB
zhptJKwwxeSqzQCiYiO1PEgPx0pTluGF61zIXGwzXz3jPRg2rsSurejm0vyBbf5spxlZYuRMejBp
VkLC7chIne6GkwCFHJis8i/O5OD+HU8MXp+8kmekZfBu2LW7ctS4BJPTDganyyc6plUjHmt7OAWL
GrLxk2+BXT5a9YM3Isnirj42Vvec6wT2Tv6YzMjRlUvedaxEtmtG+wl1OPRfxT7cib/lcxDieK5P
hb3NuuK5ZG+5caYDat69SZoIGM3s1gHuByDNXqCoYDzrvRxqskDePd0clwMZsDXqbP5qFuaz49CV
1ZP9RIgNQrSvqK4SVmD4UH7LlsRDppbD6EpAlUXuonqx9WMVPoZz+KVh69t31DXhIi5HPbUWLcQ6
cscBpd1FE1e2uwz9+bOei63TmIepZQMTf1C7ELVVElpKLFUYYXE3wlt7ni+LZWhWJ/fTkkTsoCUI
ltIURc/Yey+QqqlWFTi4vPVofaz8FLg8Xoql4cLaJAv7ArPkEVctw/z2FBI6s05Ysx2NwpgGzs63
Q9qItNmamGLC9u1dUet4G86UiC4v/6L06M2Jv81qFGCK07AJZmO+SgXGjti7JiF8T75Utrawq8yp
w+Lqu9fUms4mk8U6rJ2vDjpo2oeXQcuwd+ijjmTA5rUrq2+yt5F4sQSCpFdXDRMp12nQ6nfJiIKe
3wxo6mWvrqiAx8UuwaqeOhdqyeE0kvBezdCyXKCBE4vO2A3jOoLdhoADN31Cs0xEF1ld54emhqs3
JSzrsb3Po7SFTcdfLDZESdSP9nGWyl/5Zr7HwPRiG2oPk/MWLEOwq3zxokX46CwvsDPh2ums0Frj
kahzTb9IwnbU2aXiucdJLD8Hn6GpuiwmdngWNzmOWMhNYd84vcucny8jKMO9GTcfQ5p+xVoCy9bh
08oMD+5tjZp4uujd/BFvKrIxtzqYineYyIgDPkQSBzVxA6pad3V+T+92NVhqFbfWtCoH5pr0tZ+p
Fdmn1tmXjhtKfcQMGSM/DXMm4SExMrHMCadUz741OhujE4eSRXzV6/S2jcTThBito81oVs1l3Llf
IeWwRW5y9FJQdIF8m0QWrF08Fb4eeA56GhFlKp58Jg1GOFhfKm+61RXbYaFOdpV/jXL1QLF3GbCe
MkEG/U0bdfFQj5JphKeZwfToKeibV/iXv5VmA72sSL60usNrl2HOYfOKbyca1iL1LhXfCxb36lmH
vI1OT1OFy0NVyxuJ3ThrSd32IGoWzP/ol1YxFhpkLL1EL10gEGha1jI3x1zXZgX6TJIRhGrWdWDg
JGnKZE9uCaTfob7Ne/eOJcrEhdfgoOSWCMblEHvzx7lDepgZVIsLgNimJ8wmlZ18oY+M/7BHW/Kp
c5qtTjTaYmCaoQ6+UbqjTaIAWsXgKtf8Un4nPlqnNNZinJ7w9j7VcYzfW7BTZUSghvLA5DVvagHk
rL1f7tCExPAgpydnnGBLQVoymKMwx+UiIp5rC8Exo/kLXwexTiKLeILgN8JXmXOkwbRy3fbgFtNp
tKLbCtBkX2aCRjYJ6Ms3uMqngc0rIqMCmcSEHHpRt9zn2ibyYDE2zhBDeFDDef4E+fUZzbK6rJK8
2aJ/uO0NNrrGksbRr3Po81bBljZY9/u6KB9GhFgb0xaCHX1wM/rjvYSeYGJnHGr73qP6XU+67leF
TK/HZnjqewLN6nmv5PQWkfKpiBY48Im5CauU8WTg3RsDm1EHaWIF8wOpwGZaPpR99Kp6JdfROAMY
jEhIrqL8Jsl2SkJi8wUNHOVXyZaq+NUozJP2bXasasaOP7gP+GqJRzDzTxKmX7Vcoi7H/CMGfGAD
JXOVE94Lp3+r7aAna4KRTckbOoQ9HninWw8qgPaN737TNM4xNEqEDo3FAJP3yebLVhR3aMvILJDD
a91S6qehOlErxzuDzWts2Ig6WJOgjLP5wNSisosqI4EiI4poNtVJWLSBs8k5hCF79VywoydLKrKC
1wEMzMpKFuV6CvQITxWTZey1PHO0Xx02ebc+OtoqvbPkg1mhubeCbl3RP2AKzcc672+CgmF1OxbN
rmsUedo+/cPOKwCFiDdR1lxegwddY4sebWdXdJgYK1rJtv8bNLMafSYvfJfEh98vaEoJQarMiWL8
1SfANUCH29jze0Pm26Ecpzff5+Np8jVMhLyH7XhQOBxsvjHLwCEYwMFNrCS1P91DABgvGAjDPLYe
KKtxv2fknVeGJr6R8AHi4Wm83Cnbe3HTlg/7QD+9vYKqfYhb+Wn6eI+lN5wKPWMTZxkda3mVNQz1
kvS+WkJDFJs3GHTNfSWdq6SbdrXClFjo544pw6r12i8EDaGMCZOXWmYZ0Kyj4feXfCCWT6ItdlPP
eBNgzVSxLJelZe2NWdOic26DiedN+y6j3aF/hY9Sk9HtfkWmKrY2McFghIEiYNcmaczCKgk2kURp
dwYt6vbrkr3BtqFt6lFouiSqkldSvgxiRHwQ1vRpqz2u6mKTz7G9qZDJ85C8d3lW7Pl6Iv9wrnAu
UbOYii6XxeKsk9u8pcRqendrZ/29bKjydFS0a98PtnmMEjWIgtsAxyHJg0945C+ZY2JZydhMVNGj
OQdfeg2qNEVU4JjuO6a+U6+z++U/2opqAc7Y47JudDvZuNaGDqlD24kpbDBf0iPqkEpLRg5pf29F
MU9g6cebIi8PblNcuEb9aGbhsZwGGrjAZlsltqUjn5C9IU9IT5WZMt/ANXeRGd1THVTNKm1G4p8l
esyWPj2tj03lgBWsoQTjfEMb44B2TmrmH+3lxFTJZV686uJmxEkExZwoVTGA8aCnOcktHNSHsO4R
QKnwEeHhdkY+TFeBIV6E8LA3UCvTaOcew9/pStqMmddu6wp5y1JfIZgZKheGxRy/0rrx1nDemPBq
ZPeR1Xmg8QlXcL3HoSmuykj+lqIjR6SVfHh5fvRQj7AByTs2L+mnWdtPxUCsUOa/0bsXTM/MS8TR
G4D+152D7IMBc/dQ9oyYlDd6Kygvr2P/OEfEZYCnOuZldoPPON3Zc4wQvfBOLAy3y8viDrzYqWTX
nCYE1PVQ42BsbA2VINZ0Lit+dlcxdi1m9hL0K5bSIbjrZ3UwQwYB3gKJWCaDRBkeLNM6gmW18+Iz
DQhGY9RgRsG08cdhlWYRpia1GRk3HKc0K1GC33nOWO+KxHsVyJs3SyVoWWCsEyYE1Mn+pkzmfrH8
r00trohbHejwpA81IXYZMcFrsr0pLJOUET94X5ym8dp2oNNEEBjNZ5Rab1lCZMKy3mB8q00Up+RA
tpWqNyqRl6VH1YT0E50R0u2qxp0Xj13JYoxR3TH6+6YYyXgR/mH5UcZAbB4YjZ1Zd3JLkOIBHd5l
aXINFxG3cFcjXMNuU2U+dlUPwTFc83vVRre8FPlU0U4n+sISJTZWxi+BC7qhezWy7Ign40Bj5VKM
TFkVhlc86lhASDZYj266j3VxCfIQkGKULpGK8Uc7zVe0IewtynC4CsNTUQjODwtKC7p8THErNTxc
IQARDGXUK0ZTsLBKHzZpv1n6MCoSb62xtLjd4jUx6GeRr0Qoj7i35tJGtmzTCCnqvZmbj4NKHwef
AWy1DPSOcTYxQTLfvaIcjlKHuIridONIgq00v0qeTTSSjOhoh4TCGZO+yv3+pidJYdXOyERCfYNj
jdGzi6iYHchtbvtrjzKvMN1PFrM7as+DbEP6yCEGDJNM9YDZQe8AhZkg2Ps7sy+RDZVWvmLRpPJL
xuoCOfG6jstLhBRboBFfp5pUytx/QpaGvFIhemN8iwr51Z2xkwk8t2tXRKcadDaTAGIP+/YKDz75
kNSIG+cETXtbxM6e0AqxL+qB9mKf7j1/ZqY+jRexY91jk8Fo75lvuM8/04LkjhhdpozrftcyHWRP
QyKNr+MvEU008KJ62ueKB6uNUEb2rx2z6jWaHhqo0uy2gGUw5draW/fCfY/r3F//Tt37/8slvL7f
Pfz78iPfi3KqI1Dd//HvP/zTn/2BH/588x+///3gs9i8tW8//MM2J0Z3uus+6+nLJ6EOf//Z//0n
/2//4799/v5THqby829/ef/HTMKfIQn/kxvCT8nffqQR/g+M0FZ/1bYphKsFfRhHKGB/w2fT/u0v
hqP+ajuOtBxtelq6ntD/QyM0pPlXGIEuMlxQhB7Jcvw3vCNtyN+z7b+Ctlf8XXgDLkxQ95/hEfKD
yiKdgiI/fvztLxrahRaCma+Fjk9ZtoZ7WL6/fYnyoPnbX8z/00p2HB2hO0dFNhKjucg45BbaDuPL
d5fl9Pef+G95l52KKG/5q9YvjgOv8fvj0MTtuyx3wy0eWr1u2GrDa4oMhMD/wnEc+I7Ssh3pKefs
OFPf1qVrh9s27uQ3My+8WzNka/b3V4AHlIfoT05n+TFnl40DCIc+hi0pANWPh7FjF3OtTRoPupwn
STd0S88RDjxEXvSLhnM0Ih3uf35qUvzZQbUpXEs6qIbOD4rMl/WCbKRjDDXSJwYELAuGwtG1Wd9x
IAUvZatwxlZhKchyy0ryKFzpNf1Lm7C/IwsQvQZC0KpQtbEPWpseMjeFfnbfA0vbWWVdpXtgH/jO
crItHgqnY7jV9Vpd/PxUAG3+8fJ9dyZndwnLkWSDx13qKrUtF1tsHJGQFgwIxYzww5v7cctt+/rz
o5ryTw5rs+uWkIdMS5pnd60tHTd2MtqObQtARBun2fYuAj7rqIMhTDrZV2LkrqlLD2497iZLXY/O
XPziCV3eqPNH5/tf4uzcGyMxBmc0Q3KnmrF68WCV068wFf7XZ/z6gvXy56f9J6+41I5jEwEhbZsz
5xf67hVPzKlCWIazXLKBVEtnwqcJwvyGkDo3jLqNNoBt/OKg52fpCKFcnC1IhxiPSu/sLCnWs2lM
mefKTBBT2dvAOxcffJyzefz5+Z0dik8X+GJLyIWl6pm2e/Zp0XLy+sE152MyFu+BG1YXvUwICEkt
7+nnR9Lnr+D5sbyzzyUbE0Zk2QQSKk7t7ERCYlKS1Uk4auUe7RaFBh1adE7lWsZEJ1W0E5jP7vxW
AYJk5Dj73ZuqwUnbNOtYOPAg554HtxChCAIKUtSyxQvTyB4ESNAj7mB4Tp87KLbBJMkHHM0+gM03
ZbNNTlGY2KUfEN400AayckL7im0ZBQyVt3UTARM74H1Ls3BrRzJxEuo2FHdXPSDu5sMNyHsoVpUY
YCgu8OYxIt42p+33MRSMnzzC6oGGOyfoDqmhaRt4PD+7IugCwkI7ykqABPjOzWbemwa2vm1pjPlw
C4bKqdgWZkQfvyuzcYbbPCM3QSEJQGsMolN0lWZ0nDUJINLZdWfzuii193s/2lMHliuPYMWkdhC+
Vol4SRm10YLsEC7XzpSCDEoGQh1s+IAzwtTHYomwFWX5RcZuSyPKQkiyH/2i0zuGhAMgA0QwYh9M
OszuuDsNAiIyOr0v/FvjBjlr3qNvXjQtRI9BJHJEBZi+03X9sTTccqr+uVeoj4TEhTRqHJArlNNG
iOWgaQhsZkQcb/u56spdWWVTtWmpFfFrd4457dmzDT7RZp1bb7uOZ2OPqSWKpl2c5P58sPOEiUcA
9FXeiRri321otwR577Q/WZCBeHOI/wlweHnbWRsRiaGp39kkcM/MhTp6iyh5GMfaDkYre4xrlJzC
J7EGO5dLhiHBMiyyrWdhNVNG1OTXvtFiblmVlWsRC1EzL3TvoiZzxUYH5qxu8e1GDesHaDffQwyq
LaiSXVLY2BNNgAHzGrGMxQzTSZiQ4pYNzPAuU4GbvNheNLq3Jby/lrhpI8EGGI1h+8WjTZ7ehYMg
m3CTo9wHEREx9jZeW5fv0XVsGPYbTzK5TcFU1upID0kXr27pV/b9NIkkvTO8NMbE4xEpYN+hZknU
qXUgvh5BrNbGehjSBvVMUjbVFhZVLa/L2BnSQz6FM3T72PC++bGbBYiafAVqqKk8/0iNmXxlDsd2
NJE+ox/PkEN+rXWaMyqAh0Wc4hYHr8RX5xtjuRVDniNOQsJAyyPHOgOwQncIgWi3jAOOPbhppr21
GJFHIRzSMMMGF8Kuy19n2JDpLkNdYW6jGYjFpsXHZl1NoVt9HSx39G8zszeTNzgkpUPeYUBEJr0J
Yavyt4nwUPNLWtkJZGff7gWqodzLiSBph9x+y9FL5gfhRelTFs7OjPE0VP4FlBftv1WzrjJcVYRg
PPepYxn3pfQ189y4JIOxaNye3EojKXmafRo2W4PiszkYIKmTjeEMknSuWQlGHxVvPpuLqKxIUdNQ
Z8CuwtHMgIFIImuDFFu1amk3imgZpwTuJILbtonK4DNy5u4ioxSBw+ZNlCiAwTqAJz3Qt+IiBxys
v45jXZCxVva9D+QFN2iYu/B9Z74s5GRMsrJccOt5UGc0Ny2FvU0ilPKw1aSDyInyc+c4OWVROTCI
LtIwTA6aJaMCwlK1Hk1noEz9GOI8czPboauPSyN2D41DQgwCVMH9qXYy9wpoGBlhLbRrPYifebOW
U9CUi7ISFHGwpinigCRrcL/nd7TfjY6sy1q3SXTEBRIhO3W90A/u6SNY+qvyHTmjsZ+y6AF+pIPU
xg3ALrB7dcDS3Vg12oBhNdSOoKPjz+USPsmofdwLEj4MuEpmlcCca2tE5oA8vHC8Eol0zHGb6DSO
uApNx2eB3bd2o3FVOWOPAKWYPe7H3i2V2b5mfgY9oqId4r9NMAhw7Hgp0W5bMwiyfD9YSEnvSkhX
09bvLehXgyic6r0l2jfapS4IvceBALj+BjZX2l0bEZDEHc6M2LvJTImW361o49+mKgnJcs117Mb7
ApsoKa1ZXFOn1jwR296JkvjkV4Bw7pwysPptSb5fAFiryu1tGnYjDMUFCsk8wgE+BPwkDy9aSzbl
wUpEZh4cXIT9mnC5bL7VoCJLxvp4gsDEqcLlVWk9aC8urc38C99Jw3qlMW0N9MTH3N8HTBoRTHs4
oN8qw2e1oJLI5FVtdxkiAni/kc7XvdO0qIcdtOLOXW+VpX2ZGMH0zRSZ6KHMjaO+FRXwh42Djcu5
ahReFOLEahxUCYhU+OJ2UYK4zjOlF3UQYZdNKKZ0wS5M+mT6iPHvTWMETI7MY0CZHUgvGGjx1XQ+
rxOGW8VhMKO63pdp1A53MKpBl48t9rjLPnKm+rcEWMJ04ecGqOMRxWv7BXrVEJyaIOlb+pYEfpf+
psuywp3ZBfiNBAzHCHsJtwZ+mTJI7KLidqZ5oy88VL/t3ehh5rGY7trQB+ic9y15kDs9p+PwzUxS
DbG5q83sunAb8croB0e3hiiG/A0ZqkIZmBZe4X64vD3BSAPLQ007k1vVXNduZ/pIk2PtQVaqU3xA
WL/Tptnwbe075FomApu5qRFUyspjXskKGUBotGxrekDrpRx7U+ASC+h+IuCMLptqinqXmNPCEPdF
WERMNicnjEeJGDQNCnlA9DQNzp1aygHibnovHyEySEu16RdWHZ3xwYuARor9OJLJFpxsao0er3Jf
9Eysg1TQb4TZUB0K8Fc0EaXUcaNpQCrc/CQ5sUeJX6iohJ/uzVkr+RjamjHkDrtIaj4nCbzaR40G
3IZwUIzVAez6lN95aU14GSqKgH4YDGa/we8UmLkt3gNUdahujKClHk/SuabEarEz9RCui2L0yW/L
Gw9bKc0xCQI+m2JvoSjkPn3TwDemcmNZNfZuhsDk1kLYojT0dP5oEXOr1aanW48HVFMZkGhYqHia
H+JwDqoPuriDJKkbpzTwDNVHKHGRqRm06VzDkJFcU8YgiUQ7B9ANklkoc6StOmVgcemCZFvUTh4p
YxVDqmQGmYUvQztw6ZTSiLNA0BABvSZO0MYBhteok2+55U40R0ksbzAxVHlUcZFNiNI0BUjbIXQQ
hgpqxm9jgilvXvVN5Abvc9JXJmN6NOFI00eX6dOCsgpxAZPsGalsU7V2qBxSwlG5Psd2lpvMPUZR
jI+oCixMmkPXDMa46zAqwcT0uTXgDMZy8Lhg5WQb6jFNOpZCJGmhjo61nVUGc+DWqtr3KUqXsYwO
CwxtfL0TE0kxhVY/XdpzY6TkXLWN4o9bys/g49UIatqvarJb99GtYHzS7q5tCZCox9KZ/TZbFj1t
RxSbYhp7y9zIyWjEHU8FsaRrslqDHr912yAsBA9km/weZQ12FQMmuimiFqbcDB/KGVfcU4mRwvgm
aJ/G76GuvQw1kCFxADEaQ3H1VrSmY0Ps9dsSZ26UOp4FdclppIfdsLZLBs6TsNMKb4YL/jDA0GPT
HCanSHrtZqQdbKRrJnhBRY0VkF5421XdaFK3kIg4MNsL8HUxUytTO97wtjTVmyHm0oftCxF8fCFf
uHNOYxOZBArVQNnNZ3JzHeORDnBpMy23i9Y/eoYXV94mtUcyCtlhSJE5W5WzhB17pjiLgV6Ipn/t
i6SavnHVohlVJ3BF0IcaxhKPntUkYCPbAaL9ZUUomHwh7iHEztsnLllwMIDMNZA6DZTRJjO8tqiV
6YF9bdhQKEbrHvkN0d6rUyagJRBJEIwGMMpBo/U5Rl7fmGj4qFZ6+NGaj+na8tnZPNCIapn/2UMd
uCevRTDNto0QxuS1MyJ3aTZEsQlcrwkQKH3Nptpr7yJ2xgzXeBUFrtuSHz2+O5T5cl1n/nQ1VbNn
vdSxZDI0Dgx2HiJMMkOLyJ5gufdkaHF38lwNgpTLukbvD2eHbhW7BDdXxmffR3HOfD1qnbsmJ3Lg
ukFFk364rTDzGK+z4YC1Ya2I0iviwYKWcJGZzGFzO4EcRqFM6Tf3D9WcjMSP2UxpxhteE8P+6ADQ
OITaxlTL3PSqZviflp0/tLfZjFavWGWmVzfXfCSN8aNMvdrGNYztpDgl8F58JJgqQei4EIrhKIwB
CsFqO8Ui8rH/jGWdgzNRGPNr67WbWrD3F4XPMrL5xWb+xz4MW3my35amgUkr1aP3+WNbZEZ4oeGD
zce+eg6syxmaHHOABu7qz49z1vn8w3GW9sx37RdfcwI6RVgrGJa0FDsrC436Lw5y1lDTpNm4KJdp
ebIemlhUfzwIJBiRzpYQx9JgzGUl5oWlrJPU000RGUcCAC5lbf6iB2oujaPvOlm/H1R5An2RBuCh
9FljSdCYz3NbzkdDV9GmLYilnYKXyrOJLVw4emX+ZQrBSsZ8B+Ym2gZx9c/eQ077+99A/njaxUwj
U3TcQ9uMD8moDqVbsCZAwrFi7Az/5I38/WC03WkgSinOW1oEY0Y54aXzkSjUA0S4r0XhHP/fDrHc
5u+elRQcSDKhZjg6DWHeabsL++QXZ3HWDfz9plkCNByjA82X5exJiXDJsrrTLRusS15aZMcEczc4
4uy/p1f9wxb5H557LpdlmrZkbaL5eP50DHioQB6N8zHm+6uy+Bjr7heH+ONTL2lZ08m1aDdapj7r
/CGypoRQ9TK8uB3xClk9rKe7VKM7mq56ZL8/vzt/8sAvx7MY5vDA00s9u3ZId7N8EtV81Eg5BmcZ
7y4L53PfTZcTBGfmeOB+LmYDXc9/D93+4eX8Q5fT+eHYy0To+0ejmRFRkqM5H5v2bUxfSQoGWP+L
x++Pz8aPxzhr2iI5mFlVuJ4NfIQJv+LLCODRefn5ZfzVUc4eclQzMXpwzsTuYVZibsjFLmXm1MHh
+fmR/vgI/ng+Z88HEm7odwHnY0WSfKF3q//n5hi8TMsBmKFoxmd8CM9OhU5FmIuZ6ZkHxznQF7Ni
9PvkBmSOyucSe9rPz+fPr9z/Hu7sfKTtBZbJhu2YBZoq8mYiCcu1MIb9K++VNh3Fl8705PnEQM6J
4QY5GBmNnxu1zcZlvLQxMNdMNwamJbAkv1hL/vRN/u6IZx/yNsFfPwOToa/OkB3MV1QfveKNDtJK
Vhfm/KuZyPIk/7h0LSdGAaAYrlrqfJSGnKtg49nBfUGRudoMGmQp2ZJEZiTOqwID+4s7d/72OiYz
J5s1d5n08k08u3ORweyJWInhOA+FuJhbqsBhRO4TlvG4/flD8qeHclgWXdZlYYqzVZk57jC0RTww
5EouZyBvK5MOHxvwm58fxzx/u34/p+8OtPwi3y1WibuMPbpxgGMx00/uh7iFX+bZ49cYWcu9rOdu
PpBgBDl2GjapJBjARGQsR9Xc6xzNkI9Bl+2MXf9qUvqnl8C1JasCZQnayR9/s4k9gMprYki1NNyr
nMCzfZMj6cCvR/v255fhF8eyzi43s9a6TOnkHNWAAo9QzbbHIIL4/p8/DH4KW/BWIgiwz06pbIg4
Dq1wOI5m9oQ18ASs7FY73dPPD/Nn93R5L5TjmLgK5PnZEO4T98ISR/pNxrbMScmkVdj/4pqdf8eW
J+f7o5w9OaGI09Evjf6oaIuAU812iY/nJJr1++BO0b9yNB4DwVeaA58XIqXrFKFZBANDhSFG1E36
mwf9feOi9txm3uDv/oVriFWYglwg6zivEwErQ26RNnRfZb53PS0l0eDc+flBzj9gXEIKHmXznisL
8cbZB2WMA83u1OiOFhalaQ7WrSox+R7+i7nz2Ipj6bb1q9xx+3lGetO4nfJFOSiEQHRySEI7vff5
9OfLKDYFaJ+t8/duJxQrTAKqyjBrzTUn0r8zTf1TNFf7h285y4nCqdeZrhfWp41O9woLpZ2h2hb+
0Ja3TYWrAdoEMLvDogf3D4F4bgUGEgpF0OnWDu69SAPDamvw2c8avmvybdlBUhPPibkr4JLD3u6K
aBNCJ5JGu4bQYWgeYj/ToLGAhxetKH9AGGqfuG2F7Eaa9icY3GUF/Ud5BKY7JyIVwEfo+qgYwr+Q
qGb0VzYGXveEo9cHwmDbSeah2NQVSg5GMs+VHvmzGvcViniOLOfyvrRAaQQsQ1mFDqZdh+4fvnva
J8yGaSkEkTUFPwjuZFaiT++tatsVF2Dd2yYR5AV1qNkzaXKZ4LacsjFiSCcN8gmTDl+XdvYCFdZS
Gyh8sG8LWG5YD0hz6m/x3n1NppcF1bQj7GsL3JYIAzTPpR/uCzk7aT6LPNvlS1Sqz2icsGUTx/CB
ezdp3P5htxZAiffb5/RX8QXkGmSDGoKD69MCm9l5a/LKbuMSbP9IJA/XS7E2vBygt9XvK4hbl1qC
+y2z9U0GqI+UWohVpTlKodUffpvfXwV+GbCMqL7COgRS/eMvk8QKpAJy5W8jtC/m7QCV8cTPqxjV
UXOyheGN639/9/75zzdtXm62dO23Nxxa6dEk5xY8ce4jYxpUx6zkOliSYTVASuGYEL1VKEu4MOX0
Lskn4yHNtDXOsT+sAv+wB/NaOgjK2pwsDFRlP/7tA/Ga0ChlxEdD6yEv0hv8TS8NgNRYPmpqd6vp
aMv5J++kJ9mCQCZOxNjagAD9/of/kt+/59MvYpkW9zBZ1eVPH4JWu0nek/m5hQQHbjWPTG8fpL8E
JSeB2gYZhHD01jpuT0e6Fz/7P4Ijrn9lx+/Jr+oz4vD/Q0AhRKnv/m8naOMrEHH6A/7f/31Ig/rX
y/+5r7/Xv6r3qEIx71Xj2DT/ywFM6OCndbjJWyzXF1ShYgn5Y8CDhMjYYqcr8avEsaUgZKyjBKxx
oFeZ8QooVOz/cjQVFUBHIWzI2cL6T/CELG185a5rg85rMW0TJqgfC4iarX7aKmLSwVKli4xfhQaV
diprDz2p64uclL+10prqQ6cXEF+PpbMWvbItQeA19aplql16Ce+/9v7T3Ovgf5qrON+JDQGZaPMC
CA3FpGaGMsub7fRDsSPJ6bVbdIg2NJFwDF8GStWepMd+4yGQtL8WhP7fm4GeIBwbbZzC0R69PE6Q
9SAGKk1mMZDxSiTeWqtmoT8CeH6J0ro7eT10Dz7EZVYZrqKxG56NvIBLQoFlw+tXhhPWUJvJFny4
sTtO2reFuxM1M3fcXQpMogQDQo+wI1fRbgDwwSwro11loblWl1roLexuVHZ9rFjFStFtZSds+ElP
UubKP4iYhJsh1NN9COoFVWIK3+0B8Ms5CY8fO4QpCjMoM1J3I3goRTXfTNHLveiL+15aejDqLD0P
lFevjfYxrAAxE4+0j/5UGycVhNJBiiVX1hnR06+OXEi3dZxFa7DjkIURhIOngcKddOVdC/oaI0+J
MdQQJuXQE5vJIi/IhoII8qh49Xj0ckm/h1+6giXX9VZ4wo17uJq6g5dXDwUBUEgYZKM9R1FY3YAE
Jau+Ojcyqjv8He0Gzs7g0iY6pncF/qbQ2woTymXv/G+TxINio90A6yIJt9dwQBqIS+46O3pfiLZc
tfp3HaKNKPPD62dua/DPteQ+dPGp1AL/3nVJva50U5mXuunf9xWghLaDzT5Uu3pdRLW2UxS1ucnJ
AdrYShEcQQAhMWqP2Znkc9hwSGN9hC6E7KfeaXc5sKVFpkITFXZV+FXU4rcasbHg0nat4SNQNyHR
sKUSQ62nWCmi977b+IhmYHcIF62RRPM2JPE2i5Y7PBkCnX9v9VG6Gcu22KCIZJ/ziszEFtHlF3+i
ayav7rl2Ie7zdSk4GLXq7skU0aEdBZSfNbBFJ6CByEnngkd00c1WeaxmR3/ws6NsldlxmIpiQlP0
TpmvREdpD77Ce0OPBEiItPn8p9X0h8KNn9WQi/6cOKVEjnv8nKZti6qaNUo3CKU983ryB72ZZaqX
d9W4VbQx2UEapxHTi3RlF6ZxRGpJlNVLrRshoJkaL/1hpfyA2wBNx8QIUH2FQqhppdBeG/AK1El/
iCxXOyYQAIFAjcevbdzFEGgHHukutjcF9Qwgbh74nltnNPpLAa0YM4L3LV5vgxUkeRHWL1ItCTr2
ugqfhuUFdxkZgDN1KJOfQedt+rDpH42qPFppsY6m1UIUrHpIak/riDBJZWYxudp8gCd3JH+AFJcQ
vWti/n6pWwu2mxHifHlvwrLz4gcjyR1G8JjYRPVlww332Vgmh8BxXoe2MJSFnDke322Ft5dd5D2K
HOzop92F+xQgF4MLjwnYU5Wn3eed0wGnDaLmEJ/8iswgJiIXgV5WHTRQpdzMbupIxRbVz/bnoe/s
36qf58KcH0El0+tLXRvlB1Tlz4Ux9KeEpNuHrJtDeQMTWDYgLjJ9zKJQzFFnDUsitGbqSzv56r6G
PBRD7GlGL0EDI8Zdp73NuLYTYYEqQsz4888o0vJQpF16jxBwBDoj6wg0luXeJaN5Afly/h2UCPTF
SMoQYQ+2uk1Q34MM8TsYNqhsv1cJeZrgSO2NGUcVtCPJNkECFlDBfe+N6a1k1sY58ZuDN0AmMhiG
vxnxji4Vq4ZRoYUoEUkv/5QYlUd+sIXQMcCRmQNnJ3qVFcnzstzvW3Rf75OouLWm9sruAdIno7st
AiN9hPF5LtobaFlXQx3CHZxE/rNSn7qht5CDS6VN25T6UjR7LZliYR48eA5JhbWOKp+LRv0z8I/F
H759tvr522dZGiuernHtBr7uTP3vvn0j17eK4EDwAteHFgVztq5QjsZnXR7NeTeonBlyVzs3o81W
jkInOeVwiXl1tR+rQTv7nvQ48MKuFDQDFuRBRvtSk6N9kpevNdEm2cltBOnE5lO7GNs3Zs+Nf5p7
7Q7N4hb5FP7H/+Fxok2GfQY5vDvCG/D0N023l+sEMsnSDpcQb3hPtRmeAASYL3A03BamLj+Koeok
NCSGtqP6bmjGPeIlkxCHyxPlEaxqtkQdwF+Ufu3p0IcgW5antzYeVl7JVRfqMIRMNTnWI2/mNf5r
7WPv53HIFq36KGPGx3HgkJQbtYR0EsiRvJcm6fhr4eAWCDUuYdcmUbuOjVwu/8I0jQySycTdBBEY
BXL3f3+caDOy9KR2cb8RU6+P+zwNpia4IdRu0WeItY7x8IXNM5wTvS2foN4NZgFsxz+8vEZ9xQOM
GEaIsAYSlH8gF8FBwJ6rBEk5l4z0AYL+8KT6svrwZgHr0x5g4n5QEd07KZM19QlLZae6jvxfzRun
n/D2lOvPI6n68tPf+q4/b+q7Wm+/mZHG1jbKA1hilMA/2CD85r2hZkjcgB8WbaJ2LSLRMcFGTdLK
L+P+abCP22bz72+ycLu8u6Rwd9I04ngO3kDdmS49H1/kntQjoPCa9BKE8n09lpAxWCH0xJHbzsUb
zZGAfGfNvpuAQKDQ/25HvOpn9dbejuSRZgWUm9P43gqcd+NFu+ZZP2P3e1A6ZwgYR1CodqLs3bev
2aU2tckj0OUwIHHV8auJ2Wb6UotuUYhvoaiJgeyOZCVrOk8UjZeH24qbkgnok6MIJ+A9zDoAqsC/
7YrpUAydvQzPnxYshCmndnxXK+HFyqYRmuuRUdwn2S4wnkecdbY7GLsYTc1Tp3Y5CYdR8hOBxXno
mv0zagPh8jrCNF7I2icl29yC/ZqSw8FXzK92rv3hNGB89CMT9OVDdIjBqYasTs61T59i3gyZxRpk
v0A3p0AkAUhKXYpbZKas40aVvggjijadkUtf8sDM7oPhe5tYO6KQHkDvklPhm5kjocmf1rmXXiew
SCsm51hmvzHGQt1reuxtqlxW98ZU06Y2URNt194sd6X1dZyodUF3Rmws2HfQ9s8JL5OgW5TVCcjc
ayE6ssbpuRT+3SaGjGyyc9GRG3GPbsA0T5kaxWPEaDHQiYY/eX7Nj9616f8YGXLuhzBkE+jkTv/x
TfGMNpDk3tdeDKIn8yoIlH3zVpgVicczYcNHy+kw95ZaHVToEzBONAHuRdEoQNkawVb9KMG7dQQA
CtWSXx1gj9ePuDFf24MQbUxnUPSJVv59h5jVO2AiSzVY1o0j1Vt8vXAuy1kbLoBSPRV9oGyNzKhO
Vd9UJ22qTe2Zbg6by9go1COEPMHR6q36MKqkrltQ35Vdrj1oqALfTn0FqYXXvmqydL37Akv4sMxU
qdhWXR7uRC3shtda/Fa79l5rXmeFO4Qlyj/6IX9/AcgRBWFkENzAHaRPXrl35xHSot0Y/Fj5EtUE
L/WllTsrOIGlQ2wXt6TjtFthXZosNEFmZdqgmqlBIRBf7Gm06A+jYLjprHI7ID9+0BLfaNeDk717
jOgQYwP4HwH8dHBYwt8BNc0ofTPU9JzlJQx7OEiG2uJfT7vt1bR47tzcm8d1Kt/L/tgv00xyD0Uu
h1s1SIutbfraIWLTXCLgV96DsQjnA1LCz9MT/cgiBlzudUICZxuFo7Uuwbpdd0XyE7zTuui74Slo
E5dsSKu7UWL0ZsUIIPmoCoRQOtXi6zp9PXu9kfeW+M52E+TU0Lx41bz1XAdC+orIidemkGRq1Z2D
FHgMIvNeLxz/Xu0adRE4drUSbW8j6r6IFsQYzsV0fzRGPwUt6waLajJFG8BLFOsdzn6WuHF6b3bK
TQ2YHgNFG0DIcDFC43QnOq7PQtaJJSpVYWKp4LYEXLssajs9QobOfXiqWWqSHXMjNSBZIl3jY7sY
ITqnmWLodZIxzSynmW+PFSNEuximBv3lsaLp0/SPjwXE+oc92/7tyw6USIfQ0YaAkSVf+7Ta12Yg
hwM5Uz8hx17A0GBms2YsuKETD9qZCro/wiwMyOyMMkTsbOROOBPdnwaGtm/BQTPNLsSgfnqGGHkd
Lh4pTPFIOzdOsapB8hbWwzHQNZgrazdujvlOtIydNhwj0WzlIVJpsKnMYjZ1Ff4JZoh+vLbNzEJC
DkKVYDheul+fouBFmpUlaP/MWwL1bSZeELSOwMwW0ClNVVGANUZPw1sKQ+70cv9u8HXYMPX4RCh3
Enorec7jRNOl6jYBG5CluSu3irNDlSL7DXYQpkN8bwfRJgqyu8gqEVW7s/a5PJRb068nOrJp3rXw
nfr1CaLNyUmt/fdDG3FGljPW1ddkdfYiw5F1rl/c/1mhIGL4uNwBRw4NuIqlH1EVLWt8FyjwIvq6
UIAhIPLMznLdS+zW6Y/2s2gIIIaCeWraU4ZEKxbROL6OF21i5hiM/bH9yUoyPfX6rI/Pv/zQILT+
svhIoz6pUEehaK2zL+vF7eXMMB0cuIJfWzw7iW7zcK+D7u35XO5g1ISaSgIqUMFltUaS0LhH0ivc
mQUxGtHbK71xP03QXdYB0YTHlQkdwhVVlV7c5ZITwdtr2NlGHHW8pGgWaqxkiGzgTCcD9LVXeN6v
vcLzLnrlafCnuUokpw9Z0iXbMe//cgc1ufVlP70Ukte+jHmkbEWT6GzsGK0utfwrUar0NpbVcdE7
qsZfgsI6Am6at2ink2PYVhF6HINxKgYZUQvA6Uujcr3nypLmpetrT4hdLmC/ytZu3/gLNhf/vi00
/16J+qXj1VBmT0190GccZElZ64yQPa7p1KVTN+nKlwJolhWS/gvdsU9wXTpkI5I6gjclBiT6d0cf
OfqhkMhknIZd28VDmjpt33XgK4QpXQYufQxcfdy1ZYF3I+I0F+bZrQzZYT1Y/dNAvtcKspNhDbh8
eHIb4BmN3Z0j3//DQmhNsbT3rwFeMVnXwW6Cq1S4wnzygTUdrE+gEPsffYmnn9zdHgEpkl6MA+e0
u8xAy4qkYf0vrfWd3RjK7T1u22oTWQl8opMpijb/YsJ3fRbGRG6y0C3LXQnTJykFaRfjTliNCylR
G7h/waLX7NRWyo/4VvWLn2sYpGXWddJO+LAuvqqYDDigq/DWXMdpwovlNO4SgDBEtjfiEJY4nJRJ
nEISYDppZR9NiMQhArfyFWEv46DF2b1w7osC8v1bry3zo7CgFOuXJI+Zy0s0ICzN6/hMGZD04TR6
o4coy4oa5Gf2l2Io993kpxHt+hCho1W79pfazj+3a+SurocwKOedInvun05yxhQV+/iZAik1NXKb
bVBi+Dc/Lm12oVb1UJnZD6iObTIxXeQeEkSa+iEi14UkhoOXlWSXTbUMWrytWRJ11uTKuBGDJzPp
3HCYOdo5lmPr4GRI7eQkl9/UUpccLIgkl6Sl9ffsLM6sDILku5X0u6jJYa8rEVax2kh9sYYBmQwI
JVV8ggec+CkeLnsgrsSJpBhl256Z8ZDephbKMda4bhLA3T4J98Evlcgmgi1+MicLAG2ftwJ16WoP
0wBesLe2FroRWYFy1YL3Bm5/14MLrTW3qYvoKhCxRy30M0jwdGMLm5n2WJv23lWd/NzEQ3cmg3rH
EhiR+HJCiyHa86tEe1EThT2STzYL23qXwQu3EW0l2RtLFebc9eXaTODpS5xX7vp60RZ386vpTrd0
ce9+GyuaxAhTypdk4tbbKveG3bUY23zYJTBRJkmtbjRy8eCnextysS2fgJXpgoANO/00wpQGtVpx
0CZLNNXsOju57g/CYo15bW8zGRHHUIat8q1NDCGG86w0Q7Xu8PGWP0JNTpdd3Zsgo1HoiXNw+QmZ
NHN8lwPsoUn6qEApJNphg8y2A9zGSzxz/jctQ147gbMGyEBq3il6/WBO7QYOklXk9O46ldC6ylQS
qyFYLsBd79q+M+9TLQseagSMJ4eVXinCEP4j3bf9qUcYiB3jqkVG4W0YEoPkkvh/gEZoMiHtT68U
ayPwTgD7nBxMc3rl3l2Oeq2DDz4dtR+Jz/ti6bK9F4VEovCqGIDeXNt0vx5a9DbL1zFpHMt73jzj
bZYY+8kU4w0ZWA4svu1q4tH0wdPfhK2DY3QqBqhZdJ2TyLXJDCp5NhRquinUTL8M8zUzWplyZc9F
m9aRNmoUTrGSHRsN+L5KtkpfOF+QW5KXJhCplTCRTC030ZSwKsxwSIkHZnk9E2ZjGwrSmvpBWJE/
Zl884zJRtCRmu3HD0LpFGPlnKCfpLjFxOjekp8xECAxRVI43H9vkqS36n9okYxLlErG2T/MazSZP
rlORTZa8b02URF+rtpWW5A+zpQyeezBHuSX3C74HefS2soIC0cehqHk3O30aahRtuwj6vltDVW0R
eWn9oz0VhYw7V5b9uR/E/tE0CihIRa+wO7s/ctnTt1KpgvAVbQ6YlWMpwVengTdbvptXSKq1jm1w
AAXyQCdtrJ9Hy5G/hibHNB0x87kwy7xDIjry06UwKzUOlqTau+S/ToNjdyI6bcudMD2peJpyvE6m
VypffVIGAMj9atyGYKKhQXVgFMEhN5UnsYuJJmJzO+63wcnKHGvvRfpZh7xCmYkLmZLAIpYr+JKu
N7XrtUz0klQLpmC62l07JMQ2AZIG9o0zQrS7qJsBje1A3/q9nMxC1SYiOFQ7bSq8JK8IGFIbsyhj
tXMW1yZRE8PECGGKQq6taue6SrUm6h4gAtHYa9W1NHQcguAJ6YUBtOcwHqLOc7/C6etbbfAku+Rv
jy4SJsKEPVxfWKacoOlFb1anuzZV3HNYht/cyvwOsY21QNGsv3H8LHmAr25Xxu3wLNqDqR2c0j+2
I8Cm3gQSshsiHNqbTrQUpoiJimio6LiGTa9tzVhv8lHekqupIVrqZys2PzR5JvNaOG+mK8O9apCY
uxa9ZC0D0BDVskAQbxI8zhGKgn8JabUeKUtt1GyyyGGI8bqu+IbjYJwHcKnsWjyTD6Ts8LIHxTc9
kvR1qJIjVI1y/q1Q9UPAzn5v675zmT5Owz5NTyANFe0clXRYYcJ9UNjSO/iDlk1QrcTSbgT8gZOA
cqpGhc8B0AT6ViiojZwS7caLTlbzEPQuurHcyrkcEGxc9ORULluINm5FG1lBRDCsB4eM1/fDUuMp
6rj5gH+XnDt9OI849yageCotIhVdJkNr4MOFDH7qLCbsg9uapz/cJ43JY/D+0KVyhQciBUoerDP8
bJ98mxbCq0WbtjnqT8izJJy/dnIbIG+vBQrlpQ7rrLFrrRxxSx8FAUN0XQaIrktRGvk67GBLJ/gJ
d2qSxhdHNNJ1xdrmu7kUVy43M/N1BqnMUlzIzDZ77Q3bJLtzeFUFfkHgGUStqZoHVBuC7bX9CoXo
/u4U4wUm4jpskkYJx+qcoaI6plHwEJFqYLXJ+KQqMe9UkMBX7JXDk9Mh9uLg4z1GTncZJo1We0h6
OKjFgYfThbxyDbS7r1GI60noU0TjOvjTceqTeX0y+xT8FdNh6/pQtW/3tRbaJ5QbjiIumQTdnSJF
3aNeGsVSD+N6D8uUs4eewV9KUpg8VVp5DCoc/I1wEKceOlkue+lMQfzipBucfaEzuWHXHp60ykg2
FTwxS2GKYRMRwz5X2nQGo1CBW7tPbq/fZW9IHtq8l28uX2bNRPAW+YICXWu+7qKop5pvZg9NR5bH
tf06Vjzz8tJIRnZ5XpgNATQ7MMdxSY3OeKKVRV+RyAusOjyLQk2C5zHRh52w3E6xb93oSRhijm+5
Ksq4SNZd2z49p09RfPr3Fwhp1d9eILDkeGUAGUFI99utJeqjKnH9LH+ufTW5wS/nH2Dd8qDZHpJ5
xOVjYVRGWkEfTuM/dYuOOje+VZWe78RFs3ZOjem1Z2FEZVktVNf218KU+kY5yG5/vlxyo0j+VWSW
t29L29gMihHM3b43ukXoNHDbFXm26MrB3MCTBFN80i+zwAfAM47OydA7BSXsUXu0kce6EW3m5B8I
QfDuZbdYCwtlJ7i03RFsU9fmrIBZBl176jr6ne2PS/FLJSqeBzmCDFDcluGd8u8IZM9Ncg7uxYhS
jwngoAW7FSZYevummxw9wlQ0iLWLKEB9VR/Tfa73i5rTElopA17DosbPqPgyMs2NVCOy2KTIXE9d
pIM/O7CdbAbHG+EM9/wN4lztwut7xJOtql2MOHfOXgSbez/VwqmNVGr1IIljOxQGDntkQCg99uEy
UwmbTEU1xZdEO5e+W2GNgQxFS+jsbNjlb0ep/SaWjirzxlWbS8laKTtv15BltPVT966Oe6g/pmUb
uH209Z3SJVjJki4KKXHvosiqDsK6jhCQNzHr7RliROChs6zxxs+u66JY7FSlQt7QffnULEyrVf0D
riphXJdMsT6KPrd5uS6Wolboh7ayS/M4bVa5HUZ7jVjdDfdGwDCh0R1kJQMsY8c9/j6fzALZCL82
vg65CCpb34ukvnVi3f3LrH+0KWRjIP1RLQdB+FLVynNqOuk3LzInhhxfu8lVLtSqpFmHQQ2tQ2jV
1iEwqmybKtGdHcEbv/CnNtGR2vdwlwWc5qXpAt6T4Jy2qre+uuZ6RLczpz3wLbizPV//+VaJvfDS
Ev5dmboghEDQt412phzbpOpXDVI7ZGjMGkMquYrQ6CggOBcIDeertLOCuyA0jBuE/CC/aGo5nlc6
BJKSHDkrcThg9SnvwuEUS/a6AMQGzdzf66LF/8aK814Cd/50Xmirc+3b0tKC/3nbBVH8hfFPiqs3
P5rATBAEIdhj6E51Y8kINhclMSQrgbB4GpE15IDUZRkdkqaxjqarI+9RWOpWsjM2Xdsxdjk31x0K
fuZOmNeihH0NDmJ/e21qzKhbazDYjl+VsmrWOLyXON/8o0o08rYnkn1rw27HlWq01q2lS5NuRggB
fmHKc9EN3bh+C81ZyM3DI8BZoPMUxM4MsQBnHcblCMd8mu7hxFZWjVLy5YGLZF4ZrvVYWMbPfjTS
X6jbzSwHGB+EgQPY+bL/EcGzNFMbeMchiAD/1WblPSpZMwd+jbu4sov7DIW2pdxE0Up0alA9nFzJ
WYlO0QS5DPTlOCS3wpTkuNsZHnQMSRdBvzV28UOMrtxhLBCnzQ3wuKuikpNlkBAO8WPCI7JuEkMR
VdEoimjqvtRQ8MwgLSf4ch0jTJZbc23rPZrqUMZYs14vA4Rnwqc+6x0kAxLn1E61Qg2QqIjyAWlY
TCS5+42LYMaM24s1j9yAZcXuhyfEDbjJWI95q7o75DeqOZKpsyLRw/HrOGlCNIYankXhSQ+NW7i3
Ek7nc22kyIog/Hnt10rdXnZ5ry5EmypX3200jjkoWADM1jEZaAOkiN9rSIAWcEhk+6CTraOiwKLN
NyX5+Q8jck9WVl2uP2lcz84e/k9tcnAIKzS8d9bUx0mDkPM0MlOk5dWa+gbTjH4lOHF3MdpnpFoN
88v7VsQ4/Xs8oZfjugAeo861c3UAey6s7EOtSF8NBInLEuYOV6raM1wfCGxl0lc9Nfp9ocXKrJtG
hXlnrUOSFxHvozcOfXjqqhx0cQ6EQDxazeL4VqlhHpqO/qIguSxbl274+huEnpasay9C3CeytX0/
qucmsUY41OHKWcJgCYlrZ1dnURAvPfY5CkoQ3JwMAVwpKyJkflDjvJ8Of5fGeDCQfFUJpbpeyBZm
StzN1Ci9zbU2BQordafQRyWblmvzdaivGMmlI06UfhoqW5KzbnNyIzZBJqtLfOQVKTpm/KsCXKZk
qAYnqEUoZl0/GLEDZF9pxn2fK8rOIp8V+elSlRYXME8c3Djm2D7InlXeoEP1rl3vtfCQjdmPxEu0
M5sPgjKa80V4WjIbXvKgy8/CCl3rSWld9+KXUXGCztumyG5EZ+vVzoJAHMRSk8MnQJF0HQaWuhBP
M4dyuLFU5GYN261WrYK6F+SrxIrd0tjLOpGVktytWefW/g/evTsIBb0HXWMDy9VEW8no2x2GKcLF
bXpdwa3+YsUwnrAEN/cQlUrrxh+GDSik9hxDaDUTQ0K0rsGoyc9xJ/GJtD7gNTVp/+ADF4Qr2bvo
nkoytkzeKRllfJs05dNtTAPX6SlOHj8HyB2YbdHcKppUnaNajW7yCjoPUEv1WbTlVqWw6Mfob01D
RMeooan1cVYvoX+VObV0b5gtrFZzu3eSaKYjx/x3BWxFAseapy7xRgEJsCBx2onCTYxilRnyd0Rw
ql3qWdC5q5Za7eSpEEOECe0q80T1OvndHPGcfii//fvhWxHgjg//Xxb7ENk/4KDhsvnt/6sqyXnr
Eq37prZpsko8JZxp03lCmQpRgyCDbT2Q63OJYjjZtnQE06GiKww6iANUa0uCUVQ0NlFgHxIIZvZR
a3EFQp5Ktkzl9KnWqrF6aUPL9rX2n4/r1HIFAfW4FnFKA0DwzNdxrIlrsTA9KFxgrSGKKcxI78N3
pui9Dr7ORR/bnn0afDW9quQHxZI7l3vF2ttZlp3sIdokE7pDFPjrtXniaNoaB6x/H49OSp61NtdV
ufhRQmA0A6Nc35GnoW7yiEukbyPLPWQaSll9a76g2lPxab+YUSPBFNqjuQTb6dzMK/jV+zh98gaW
fPS8YJKaTLSUv0iZld6h+FYQRNZIWtSSpyDOqo0vNaQaCDNECtHs3OHQhe3wVUt/hcmYPnUQ8Ow0
3Z6+2TyLTINgkZELeSN6B12aO35aAhiVe64T/AbiYTL6GSvxG1xM3fmS2W161zhpca5a45h4voFq
ZhhsG4B1i7K3DEIauXsbhBNGFkmWH7wc3wI70+41OdS2ZqD4q8oIy2fb+iHVlv/j00REjh///fuv
mh9TDslks0xThWRdhTRNJffz03oxaqyakmMmX82es8hXHTqaVeWjuLHy4kXTNu5OMjV357fFne95
KOdMlmgnsgbD6tUmmwbPOzCwTdfpyXYwQ+54sAYkc0ttFMQpx2qrtUZ/LgozR+6nmXtlPJxFU5r1
7aqV0nohTNGhq869WTYABqdJFsk5+8ofH4Qlit5VEBt18aq0QH6XIQnPK2usrHXWuOOyD4FKcshE
bkSu470BGOGxD0Al2MnwAJLO2xYh+iR+2xr1BIdCYki3EJKZ3uzLKy9e5aDO1rpe7rxGVmcG29I6
dMbqpBP0uhR5pKsznfzjdx3+NETMsKYZYnCamz8UzTXJn8nJj2u9huCUExW7+q1Wih5hE+i17blt
Wz/7HFJ5MVDq5WMtm7ef/ADCvLbB6jeCYkNgCW9Bxnb0zmVQq15BlM3VZ74NLSgZINJXDwFonbX/
JKymPsV6Zj8kqpvcoVZ7IuwkfVUbv99BHhTMIfqUvpKkFKwhn1lWHejUMwk46Zm1Oryr+ED8SDbu
pZCi8Lts5uRhsRNtSe6sszoZ1m6YtzsJDsOdlA3tzolVG0XPN1vUrmPsabQwufYdfZzMaosG8uUS
5+O8uIHD9EHAKARwQtR0v0F7MXNAmg85lz0PV/J1nJGRAVZJIZTbvaKfFFLu52bJCUqbTFHItWec
Uj2/mxC9NwPka/DrtZF7KFt39mlYWMCXfcmOk0dX36Ff7p9EkfZldLSHW2HgDcTtjGf5a9ZA95WO
HRSaoscKpuATDGcLYTp8mSCFDA+sOOG5rxC0y7r4Vli5GSXEL4JpNULJZCoSRK9XI/lVHC/+btNz
6KJQQJonUesf0nJ4qdxWe4jM3BZWHoTaQyiN7yxibherSlQ02iP0Iad5YmRLUhQqQnKy8HJzvDH8
UL4Rtbrrx0tNtJGHqc3kLgag38RoYht2fqNliku4zWpSRDBFXdHJU0zCGAliYt5buxiGbZ808V61
XfLxpME9Nh2sEhKhznOW5AGUcn79kBqFBesqcYu+DX6F3Cd/GqnC17mHQTVEuE9vEXTisFXCqe0l
CNHEzT6BEv6H6Vd/uWZtP8Gs6kAZryQPGVliC9cmGenfF9TfMndtDUQVl0cWVRZTuj/BqyLT9dOu
qCz01115JrbeLm+KedyF8Y1wX/dwKc9zWY5vxNYrepOgeu2Vlfi19zpX9KpGv23ULL/7p/nicWKC
r4IwNspSHXZIC4NrqaF0/JQRgG5jALVD26qzixPLDp1ur6tBNee+3D3kpQvPpWN2DzqX9gawKySm
J10P8sfRDsab3sqmiCwmnkIZ1Q4NhvbJND0LKH1RF4exVrJHw0Deb0AOozFqZ+nVvrkh9weKg1Y1
H5r/Ju28luNGsjT8RIiAN7flLVl0oqgbhCy8Nwng6fdDllrF5mzPzsReCIG0KJYKQOY5v5msR7kR
HFtsiDD+ap5iYVm7JlArfDWg4iu98RhBldoh3G7uDGyF1KbI3ywFaD7eK9rZNHL9GHq6tfYKu/+U
NfYnGeX+0zVr8t9dnd7Xrl1db3gtRKmsYEw6Z9OFlrzSUrhTcdEdWy9kTdehCXXWScGejVa43/Rs
erS5Kb+pRvXTCQf7zSizbuFl/vQKaw1KpG33L4MDCSPz9O4pxZ9hVXUEKVSl7dduFZr3ea70qJ3V
4Z1fl2jmdmZ7shH52CGH7B0818kOhlIMe0cI9Yj7ebEbbciAXlREWwznnbsytpS17Y7TRQcWPFu5
d495jI1UjDbmc1Pr7OX1XHziwWUsumzQPkeOghhnKZQv+Ft/5i+pv7MAODtT5fy0RLYx0cQ/BCRt
dugbYS9q5rhXFmP1kJfVtyE2tDctwE2sCTTsqhuIkFqKiuZcnw2ts63Btm2wNlDfwgCJ3tQNn0V3
P3Bz7ydvjFERFBNMqSZaktRKvps4hIRV0v0cKzzYOrsrXyI/RVrWUoxjW+XB2Q2sbJ2qVfCaCPuT
8Kbup5LEm66zzI1dxDo2D1GC7G7SPeK+YWyMTu0xrRsTHohBuenqsHxqMkyBkbPLvlnVtNHwrjqi
cJIunaR0jyT+MVCbD7JosyVnDWKFK1mnOZqoF/JUzWJOZafrqTcPN9opPybRu2lkZxeB6SUKtCnK
1l6DUopa3/lqpB+Q+MRLEtTiM4BHRDEVM/9phG8IuEzfMS0IlkjCqg96NeU7JTbdnanguK2EmBEG
lVN9a4LZBYcxuev+6nS1eCkzM9l0/PSOyNmLs6LlDhDecCAcXau8FuPswNPwKZKrj/lgzKsUWV93
0xPIz99Vt3qykk+yJHwdUkSKhYGc4x/r5CTyCkOffs4MYAJ2hOURFIjgueur5q7N3IuuxOGzrLKt
9tCQTL5X5yrXw+TXAoO8lY2x5WbAyUgGyKKnj8Tj7K3pqHGzbIYeY6Dszkin9t5ulfapDaNjkCaE
sbQe20DNMtb9HNWCOh0vet1r7ivD6J70LnjXrRtBWmbeK/55464kTIdYEShevXLr02CBXZMHWcyQ
jVwNlpWvCB8ZFx+9o0scHaDmEq+UVYqwviBl0v6um2xudGAACK/OA1hllMd//z4hzvD37JALYcQF
5UlqlZsTZZYPAJzKQL+niHP9hfwnyZgNz9ryIDBCt4m7PVTzi3zyvC20zd+lue1Wmttkz3Z+rQ9/
6/mv42TPZp7zzxX+jIsSpd4i3jwt/N4nneJ3gvSKd1KbHsyki0qqrJGHEVDUVolTpAj+3tDYKbsA
GShGWUhdeXV+CBMLJsOcpuMGL+6s2t/JkjyYTWRteVDUSNGEIgGB6HbL3nPHbZhrywncEhzAzrt3
xsg/4OvxEOWxdy+r5BlmHf2qCyaFN8ZfDUS36k2eBeNd7DVrEx2kSzCvWsesKld2omDUCUP/KdRi
9cj6IUFZSP9WE+d9RiPn59Tq4Uut9WIz5r520PzEujNxpAQxHDT7shDemmgU7K3WenTKrHxCwnWb
ZHbxauciPlkdsUFZxNce37zaajf1kJev46TjXaMd7KLs7pQ0xxrCi3Xw94XNbS6s4i6o15PWABnF
HGvPUqJd9xkk2C3Gul8tvRCLEc35NZFp96Ur9UeDZOt3ZJZDVsJQQoAG2bvUIJP+v/QgflmsWl/T
txB5cEUpkb2z9Sw7swcu1xlm7Z94l/2AKOL/1PW3ru2aSwqzGNsejMPZOpUW0ZvUuogU+8+YSMka
0oX1WcV9IRys7LumpL978OnVw0w6WyOE05yb0myWYYbnu4T8ElLvlmnNXlkvAbmAOcVSUxyvEDk/
7IJThKfugEMksvlkUVqlgQ/axBbKHUL/FWjmHWHm5FsNt3fRA4V9dVH0WbIoTZ7HPtJWSOyolzTy
2k0OdPxshdm4G1qgLAjih0fU5otd4RYuKv24c8YYEj7wP4Yog0FCeQwyu9mwBp/ORjXCjdALYx+o
yvgZ45KlUw4eMXO/Pg/wDxay3vSbaWWEA93mB9dQIWn9p5uaVJinz08wRKmYrbV+d0sSKN6J94tX
e/Jq8hUiolC/BcgdrFPbDU+43Nd3qZb4ywCC3jcN5RG8UL5HqlospzbxQEZ5+qHBYYEPq1evSZHd
ZThdf8/S9GeuiPrZqary/1r6SuXWd7E0HlWeZphoWqEUZZnQ3f6OFWwRmnfSrhhfQOt4j7X5yTU6
HrzIZRys3oMxkCbVWxbFWI0qbXffi8p4GHQNaQ3qkylZ90gcIgXoLo1ySPZyIyKLOOm8L8pWu2iP
VVQ+eJObnnwtEpuwHsrHtE7q5UC0483IpodI4nI9d48+evWrscuvxpi6rwoUz2UmtGxP8udX2zYq
alcNyZuuHL+EDvZTKAY91XN9CBh/FZjG+KU/VbFf3AuV0Lvc0RfJpG5m6f6l3O/LuAAJruEc6aW1
t3GJabeIreWLyjLirZP2rCwhjpOrdPP6dzDdEdoKtHR/cuIc991QHcRJlv2gEKdgsDqyEgOu8H9v
kF3s0maI7Nh6NTbU7vDSmvZFogsl9hCWe3qaqxRIAw9h6aRITLhiBflSPbtOW60ddd4MIeOGBEg0
/GgjmKt6YP1y3Oox9l3lM4IC1jKJa+0yQVbn+a8Ri/szPPLBjMnhfHPX4bYVmL/qqH+cjDG470xf
7JxoyO8baAWLIrDzz3UdtRvXsbOtUjf559Cx3zrfFJeomqInD9qsrB693N0hnoDEzzwIw1ZnYeq1
fzJDtX2Nit3sEPDZw/PqSJa4XsrioIxP8G/u41kQKK/9Oye2qudAtOlRaEa/kvVY294DqquejXZc
5d6kLdQUc5y2ZQnOSv4EePz94VanOq1Ym0VtLGSXW4MsghQVazhLzioXDYJ+Oq7XXpV7a5YbKi/K
CLn7OKtOQTUW+4Rl4SEDuXCc3XV2mCd1aIRk2kYNergU8ZStxyweHtPU85elmzcvSVv4i0HTus8q
fmmLLB6Nr7o/54DL4id+VZsx8X0MWq2ta4FFXRjYeXUJdtELtSAJ4zvtdywznox+yuNfPWCKvcyY
DQ15Ab9LHrDTMV4KNzr4PN8eZBsZnWubMZPi/7TJnNy/jvOSOlz1Itev7AHPjGxApV64kwhMuLHG
oShDyFkzR7oNHGVjirQE6sovsnvy1GDPMj74BVNxH/pF9EYsRONBMSR3GO0YBxVpm00W686TW5PF
jpBm+RnbS+5+50etVepi0nPlEWe5YtuyGDgMAXJJQcV6s9LT8a2ogmPkpe25URNj6xDJw0ZZCX4B
OcW+3fillO1bQXL51cG6YlW53XRvOOW4mwy93Bt+Z24SJQ2PKKXg5hM22tGoteistlW6BvSVvCJ3
+wkdgO4nKJdNl5jh1zFBt6PEuvgCMYInTZWHu6DujQcnTEK2xbr1zRFfWDJDN0hzQ5wjSVOwcdI4
zvlJMbMUZAOIoN9npjYO6BsU00IdLfvSi/atLr3hc++O4wYjLGKNMy6r1cyV2ine85iK6gSvKVqq
rRl97ooYuBo/j50selN9RoRSPNZ+2z6IInnS514etkO7rB0RpZmLBO+IfCrh99wS3R35BL6KEjLS
DSSFEbBDpjkilv8HbDV2/UpBcupeVuHyE+3qFCfNojCOaTJAuAgcb2uWDU8GNVUwMO66ZxybcOOq
e/GlDUr8yUoiO6WyTrBbwX8Z7dnR6INv7aRB7A8i80Wd7q4LAyX5zoP6k9+axmvZatMOR85wLYue
13dLReFOu7byZ+F/9X/p+NofWHUoBxoGAWLcqxzNU/+F4a2JCYq0XSnPwss1sE2GscR8or9XRZYc
GlH7G+iSxbNfsCwx9cz5gbXIMmi5iW99R3iN+zG5Y1lA96jMn8sqTBdlYdi37pmKIpWcOoXgerj2
nae2ZjZJgxEHNjEzqTufcC5J0/TYEvH9WbfaYeiK5Evb9OYyauP8YqJyuSvYd+yCQosvAazRpa0U
wRd8cY4Bi3I5qBdOQhQUnMYEbkKfnwSlhQ+Xg2alPmfnQwSvnhMxu1PwBJFtf0pjMn1sm8eBcnH+
D1kZIHMfN0owTgw0DFTb4B8I9L+vPgjf+CZwQufZILW7SroxKV9Ty18AMUu2AMWao6sKuJnytO5I
R7bz4dqSm3hZy0os8MhETqO7DDILJKk9nSXORcJh5NkHTMyHohAWbjxTa5s7yFJoAyFeywK8d59Q
o2XR6fbdUVMq59Qmdr9ukNZ4QaoEldH5C8/KE2IM1g85KMP15Mlx4m6jGuz55aAmCbgtQ9d4cdKS
pX56r+tl+KPDn9HVG+6SKiiW9ggYBnbfV6e1p8+e1jZLuCzWozom0GLxKDq3sans4B+q+0RNwrMF
XGBjTkI5eKH5KUR3d50CsjkRovOO4EPjjYIpyXMOJ453pRh/+sCbW5MfCHg88B493maJZ60jr/49
iEB4dB3EtrX6M2iUSIEaqa461aProHi+0rxtul7Jx6vlWfVtUiQAgLYYZmbrHGBn9Glqg68IxGon
LJLiw1TGHotdoowNdmjrZhiCnTnHICsD2wyrGr1rDBJ5KTw4MbnBVmclVPCbiqLZn8v+VzPj3Nuu
HTY18ZSda8XOXF0ZcXEJzORz5mQ+8mhwdZtGf0XG0L+TVfIgi16Wbgi8x8j70/VWbzY60roZWtb5
+Jh0xngMZwFEMiCQieez20HWJUFf7pL8xBPK7dm3qU95MgOOU986aXPy1rHB0+pubp/wNNVfZOvY
qdap9p6Cemj2epYYr8nkbUjS2U/q4IQPdSie0pkEVpiNt9OyxF4pk26slQ49oAKDmJ0g/r6Sd63m
jvnOG93uWpStmV3ufW3cWmX7yyphYw4A9TeEcWyqKCqxdq7Afz76xQ9jdJRTgynhWS5wQ20TOWp1
vq55ddduJ6Lzer8iOM1yJkHdTagx6mlNCLqapRq7zADHqTA8lXGYPWGn9b5+Ytc35Fb2NPe3usx7
M/VTOoLwz1o4tkkXrjGZ4xNFWbln6e+uhNGrO3uy+A/Ay3GRta17bpOweFFQ/JX7zDHvyn1GfHgp
Er17GtFf3paugQ/pnCj0k8xYIDbsnRK+stc8vpSqNn4CffZ8BcGA9cI31VDUDWtj55D5nXJ2+5bt
ZdxWn602uQRzrLOPy4Od5dabSIYYoLgX3Vd+NJs0NQ2SyZ75mOapvnDBqvxo9Y2ZNL9yuA5vefFI
MLiARPjXiaJ8rHnflINeiBfv++RV67ypkPtkygHsy5wjcgi3zj8nXNBwaYxQFpatPTTJqhi/uQ6O
1ezVff47l1AJ2rs0cpITbtkR2muN89Zl9bpJW+17VnTqAje06SFlkQQQ0HY3aSS8l6ztn2WPOovY
sEbpS1um1bZz82ivpV312M3BN9kD3fltafXjueSZtmpnvZF6PggVMo0aZtrK1cKRfT22cfcC/7Ul
TsjxSzZEiPKm1UW+fApKDCgv8mc8t91KrRG8K/0Z5/v8EP99lM5TpUbw3/a+9gy3IfOjkaj7Vy0k
w1IaJVCH8XnyDrWiiW4fZWCSPM/sV30R20dJjJBnQeezATLhOK3ixlfAkvX+psOEDrC7gIdPbOJY
mYNL9lx9TpzEW9s8qrYY2caoIedEhWdosQQZIwfc3LcF+kQVhLUIUaOjzZP1k4Nrc+4m+r0sqdgJ
Gnn8nEREbTQ79w88t+tVkDvWG4zrHw5AuYfSa5S7BM/wRQbD7G70lIoYxPAQtn0D+a/7YaFU+1YT
WQO70I+vsdFFy6hOsaMKxF0Rw0KPXLe4qz3Hx7BANPua3WnGHnI9dlX/NOjqdEqj7os26f3TWOX6
Mkblf2N7ZBVK3nU/PLtZYEWk7RItRvLYb7+NNTpwmZmVfB+BsRKaV3/VuNtzvXRezdH0t9CB861d
ld1DaJfnFCjvW5oZK5lXwtY1XI6iCC9OXD0InLT2wxDZR3yjreuB1ycIxaJCbm3mCc28qv6X0Hnf
kqGJKu9zWPgIbRpqfXSdsb0nJcartMPi07CGalMnvnmPQUOwFH7lbpBiJ/kAaxvVpi5xHl1fvTeA
wX3VAMwsirJApd8pSzY846ZQ3dfQyvtvrov7aCXqZh1PXby1a/xveQKIV8/GFqc2w/57AB2+DioR
Ljrjuc9N75fVKw9sinct2fnV6MBYGBN92bZauxBZ6G4Ts/WOxdAMODIrBx+P1rU2wmJPm36hgq5+
nfJu2OBSaG8Kv2MHnrf3egl+rwF0+K1LxMUl2fqTlBMxG8fD8i50sfVt20MKLEay/ejwFy0wH6ce
2kJ6GoIwfpCHqlK1o5IA4ZurEkWpl3i6WuvSKrSzcEb4B6L8PLjlpbLz8hlU7rNWe+k9IkrqS6Fo
n4pAc+70uGzOo1VfIAIA6c/imC3czxjLz5MaBY8evO594GQRNoFRYZ4UAtAYt4V29iZsosZlp9Yb
WVRG+94t2R7aei/uOrvFWFfJ8zdTiaNVrXbhUfe6MzBNF/wzKmL+jKQMMQCEtWj8wMow2Gaj+F0v
GxOCmIRr5i6yjNrYF8Up8lXvjy9kRvL7Ko1fWJ00d+MQcydNQjtgQNd/Ul2e1EDDsy1Bkh+8d8VD
hlfceRicnZWaYbREUIuAngkEfW5UR1889IPjHMop+UaOkR4ChYS9F6FLdi1HKOIuRliTCx+z3XVJ
ZPkTy5huDfSe19pcxMXXW2K+0+1z9Jk3mAtjyNc2CvIvtpEfr6eO2bFNYsXlLsVcmwS8oFxdWYbi
rhShd8ib8VKNsXXvZu2W3efa9IwfhcBWUY3bb8K0+svUZvi2F269qaO3qQboG7PTGbu4+SXMJ+E6
4qXB4vZU+RPc4SqFVpF0kEhiHulI+Pk7VeCCWHI7XzKlKy/5fOaY2iXjoX+UVbKxL5psK4QRLGUR
cFN2p2j1t4SUcNE41nOdYDaLPR2203PRiYKJyFvyNVZy+xltYfGYdcUS33L7uSxgbEZB360HdVBO
03wATfb7DJfsftuH9tdb1a3bra8Ho5jUBlf/M9KxmyMo3l+VX7qHoWrivdv5HpTQIdtFphacRRQ1
27A2kjtSiePGKI3qHss+Z+1lSHvgwYwPIqngIiuyI3rE7SHk9t9hPOueDJRSN/qoTvdD1RZrzNDV
xw6r+2VqCvW5TB/q2gJ14E7ZA7rW8a4363ofB157P0ZdRNwrrd90Pz+rFXd6koIt0PLmS1x3xhKk
XnYxSLvuAFKpu77skmVV6NDtiKLuNZvZhKXMrwxRLV3H0L7abCx0tbZ/umX2pLGGWDZEBS/CUNaI
i5S/TEhlIc/Ct6DnE4owKS5WHnW7emzvXG6lbaK7YjtYYGVUxyW2YIf6q2o133Q7i3/l9hmUJgIL
3MwXm9zzmxNi1FH1WvOI3Eu3qXAiOrlDffRicoJ+oDQXGEbdMm/IBFTFsAyLOv2phmyzvJw1iY27
8QZ6YXGcJsM66+BIVqEntM+mGM/EQFwSlZ7GI3vTqHb1NQqtaS1ctToQpnQe80b8hFvBg5KsPTvi
xn7Imi4+Gljmrd2sH+8yb96+WNa3WCsDaBntuNPCttvaAUskJIseOlC63z1gcgsNF9rHMTMFCPNa
3dR5370SniBBQo9oXjhjT5k96HhXggNodqoTpHtn8uy9NsXFif/LZDuqrX3vmbh+RmKWqxpibzfq
0XjCxShZDJHnP1um2VycejgkMFOFIRZGRbo3GNr0HCHAtyWD3K4luCvgu1zZIqr2EvrVIWwOUsRt
EbUC+tV07qJD0/RZVfv8EbtvQqatdbTqHrdJsxf7rtMCzDO1/A0ixk+yLsOl8qB2FEb4I5qfuVbi
LcpeKZeRThx29FR730f9uB36JH8MdOERr+ya77aHKXrUaT8VUhaVGjkvlWpOa01L3tyxLldFbniX
bD5AsBcLPeaH6tuKriwIBGmrqXbKdejX3kV2xMMKH+/Y9DDz+KsOZTf4LRYPlnkW2Q3TVPviXue+
Tpba2jYA1dCL6XVUgnDtFmV+VgICgHAGWT/3RnryYu+LkxjeOTLYX4fN02QY0VKfdARrPVjutX9w
MJo6lxBUlhP62kBPEMX30kbf53063pfzIdrlY5Zv2BxHu5KdwsrEOOwVudOvRj0Mv8jPTSCVWaiw
266VNFs0rVesBbFvHpdpMB2UlAe1qVgPA8+RnToq8SqtbO3FjgNn5ycKxtxZzv2qpZ/BzKSrycX0
2VDL8TT5oEcyw3I2sW0M6AElxcZVR+dUVF3Xo6TUPVmFk+1k3e2gNe5fXRpXJ67mAP9iNYIiYdO8
uo1oFrljRp96RN1XfWYZl8QL2aKChQDPvY2NCYoAhATwPQhBCr0Siylqz6I22AISoXrKyDMtIGUP
e1mnYQe+6KcWUrHiXmIjcn6Si8IFYdn6gfsYGKySI139qirKeAB5Oh1MBabJwkc7ORrn0ESlCBaC
yWelidI3oYYA1oEDzcBllwB4eACV3iOAhut4Mrj12gZDb4URCckgi05qOeT7aMq5H0pVWVXOpJPa
8/zH0RGPgR2c4UYHIeJACgGWpNv6Wl08EE+DkqxgWKpoLbRxm1UTlNr6xS7G+DwQ1yAU0tYvSVm4
d15iPvP7sZ9xy1VnOvhfDHFnVou5UcEqdnGrqicBLAnisiGuGv+uLb/Lgh2G6rpwRLJynHq6JEhj
LQytHWAmGNPlWofax1ZPMSyXRdnAbgGNFAUNGAaVIk6WqpWzAJ5V0wbPqU5dl/4+S40yWSMbaSHz
JZqWPCx9rqc8ifhdpWq/QTIfXUQLyUnMZMotjrb+WR74GXj7DqaVgbbI2aptXgBZ/NBWSsLtz2OR
FazzoE0D4ih8M3urxkle1rVucdCTZsIPx9URmILZ1eHArvkDanBqjqZKNd6RdTIu6jhaS8MPg4eQ
T70dnTHdKWwtKz2YYKONcwjhHgTrqrdUk9c0yE2v1OHixOZbD6nvHPY/RqMg0dqN5cZzCdyWUeIc
Gr9hLTafaQnyOddKWZaH1rkjyztu+i5qsTJTSVGUsPWEkr75SZh8wUxgVkRR2k887zU83f3gCSxK
tDaxu7y3VX4UUfKVzRUJ+K4GvN9ZvFrmojwITwdVa3lEB+C10aQPjn3IxUoRqX4xmsfIbCA2qjbS
Kz5fMJIIKCerXp3ufVsX8Dc0JVqWE/EAM8FZPJoU40EeqhBKIKutbqMF6u+6uu2wvhn0aj+ktXnt
JzTtjoSefUoKy9uU8YwTdzRsayMiLXjWF89aaDePohELFRHcZ9Pp116iKg/zQt3vGu3VALF6IkDg
X4tWmWXLeBTxJtPLuEZrFweMEvn/LRJMKbnY4rvrxwXOAUIcuNcidszm8GChpLEcvXTaWp7vHpNa
+RTGRfIoYEiaXd08B+NYPxegkUqj1e7KQKmfPUNYyx6Nap6wFHFh8bdaT2jGb/07qwBUBXXLv8NF
64c2TfFrkMX1PlJDMkJekLzasGXWpmiinWyFEYF2Z2iWoFdoxWYCldtEeVJdU33k/QGMherB6eEt
hoW9sNloHh1lAjDYW8bOMpp0hYqIDWMqaRBsAj0GD9x+yQgl4F/hqivi+rSOqrYtC17vSuJYhFhC
9DuBia7lWN3rg22pld36OrYDdMbbnjjf3JkVXrMpJpDxsjXpif2Z41Rdi8C0eGGNg7qRnXORkt8c
TOQM5+uqQZKv647A2HXsMPgrh4T2VnY2+lZf1aHrX1tTu+nQt8iq3XVsJEi89aSE5J+QTKGyJMOa
bDHj2VmO19/3SN9vsmgqT25yBH0SPSvNstdU8axoTv+c1cMnWFTeuTDzYVf1kDcVYxD3XYsEXdR7
cIeUyL7WtdrXakJP7VrVI1ZwZ5Js9tUSnduYHTNA8/DgClfcyznyOkrRPMmjrZsPy8zJBUu8yFkB
n06PQQDxG9bb95zg1Fe8qfQFKA/rPvOteBcN7qFtp+zSWclLpybBK3xk/YCFBYrX3hC81knbboi1
jxvZCnigWZIj9A6ytTDrp6wp+ksQucan7mtTZcFODwt1VQqrRjHErlcNvNVtE5PkxNMCGSSvxB1k
HVvOX6fpfGpqWaUv33V4d2pmWrlJRsIHgfXoQ8L8ZPPnPXkmMN7BCz4Z/Noe/LQ4yJJiCfM+DsZH
WYqnHAnUXHyXJTzULejbEW7QQxV+mmq0g9yBHJ2cNW4nY+ODTFnFtmLcj776+2Aqe0cRwf2tmgV/
eUj94EV2utWnZqetw5FM8YeGIojVReXDFrh1ll2IR7DXQcdM/Lmc37NhtGpNe4EPv4lEO765k+2v
phZQ86jl6lnVCXeBnV65aL3Af6/DZTS7oMgDvkq/z1KcArm9c97hDv4nslX7c5YWmbceegglHxpk
Z9kqOiV41wrZB/sVWzREJYi9XmdtGneRNhPAvQ5SMQGWccoPyIX9PsQsFQ7pfJBnt4Zbv1vDh37/
QZfb9BOA+GQh57+Nk8Vbn9uV/oMuH6a6jf3HT/mPV7t9gluXD9M3wQzM+9D84Uq3aW4f5sM0ty7/
3ffxj9P8+yvJYfJTav1Ybbowerz9CbL+VvzHS/xjl1vDhy/iv5/q9md8mOr2hf1XV/vwCf6rsf/+
e/nHqf79J0XeoWZ1aBRLVEBY2kXzbSgP/6b8rolUFKPy1P096lruzKS4znItXwe8G/a/XkFWyqne
j/rnT3S76q2PSt55Wt9a3s/0/70+mxm23sKMWZ3frnid9Xqd23Xf1/5/r3u94vu/RF69hQNhVaLf
3K56+1Qf6m7Fjx/0H4fIhncf/TaFbEnn//IPdbLhP6j7D7r891OBqe9WIw4/CxNv2btuCJ11DSJ+
KYthP0sG4G8LcodWMFrWUq1cf6W4TaFv0wZTv6b2WFHOzbLjMAZg4gCvnCCp1we9wLNpJZuDfm2a
qXcG8wuDTlb1k5ceK49VYKmX+lYfDWdlklRawvvDDJyIejnbtV3N3KSvm7R0g7OHpKc8tQac0pc3
ozfd+T3wVnWzgvN9A//Tukm/+lGj7E0kn5d5liVbclLEo9SseASVuTOrvL1DbCl/VIi+nCyvvcg2
2avizt14dj2soIXnj7KbnmAlFhJsOcguuq+yRMpZmjKr7JCWBRguM9YWt4n+w6vrbn9xLN0niPq/
XNkbUV7S/W9BbhCBy11xxt2cLaKN9sdZljGbDJdD6v1uvjWYf7rYpkKXYqBLIX4Pk2PlQfbz/sxi
VUm4KUzIu1oJo8WoY7IA8lQeiBIiUnorv+uUuO4Z9OW4fTcG5Olf3d/VIq6YusvBUAUyfWj44/Jm
3/Va5NzJsxTvir7Pu/OHehZE0Yr1Kb+hDwOGNjz1SYBaw19zyB7yULK9RQXK7re3OnkWpk6/gwb5
80O9nKRs3GNdTvZBNsoqJxWbTB3FvtKEBWaSPCFGThZfkbPM7dq71stGWS/PbgfgdfZRFicpgCdP
XZIpfh3/HiuHNWbkryKjbvE8y4YNEIB+GcUThtPo6zWXRaURJMHUSOFXC4SasJ09bGKvaC8iUNtL
rZXOwendZ1l1q0d+69nKWpe9Bl3lIQOOvLHNoF+O80hZd72GnOlWKa/jOsF4vY5sUMvpc1bUzVbS
dOUZOlAPv/m6H6i7iPB55eLadj2XnF3J3kUWFrRDu/LQ5QzJ4R7U1jBSdM2rrDkolWJz7itq/bfz
VjNqdSm7+23dD8dW0+1F0PTZqomN39zpROk8l+gGNOrbwSgbxDqJ5suqd10+Mq9lexC70LHfdTUU
X8jhkoiNfMEiQucf4zRi1qYBUbpJXfsYzqAIHCLVL1mBOtDspHHrEdqahmiwyJb6/gPoJ8kAn29k
pTO7hcJ/tQiArIo/2CA0jY65HZA5miOA3CmPEVlUhCv/CEEhoIWvXNtfRfNKqSc992vJhl37AbUQ
a1RPGqTjyuZhVijYRG0dr0Kk3rG+cJIcOEgWr4Tv1Q+lGOsHWafNdR2kbiyHiNFuZFk2f5hnUOP7
pvODfW834tSrVn/yBBnihSzHqNAfXf2u6IohX10bCD6BBxic7luIuQ2Je71HfzkoV7cZujz+PdeH
unCez9fvPlTbaqRsFX146P64hL57r/x2Ea39aUkMQXv3hrm+dkgBHq99ZPndyOtLRviRugwAPS1h
+KGPq5AxzdLoVcAL2+az2Zw8pH/ORmkqdyvL5l4k1xEf6mWRHXS/Bfn/uRGdOy0IfMKa8iAxZ2ak
nG+H3G9+F82gXXTARE6yUdZfx/awcZbBVE/r2zCi6v6qLytteVW7NSEcQoMSiAGaRhQBAtaqteI0
b8bYZcGhzR1xyuOcjWnUVPt4Sqt98j+0ndly28jSrZ8IEZiHW46iSGq0LbdvEO12N+Z5xtOfD0m1
KMve+/9PxDk3CFRmVoGSKACVuXItI3XVp8Eid6CObr6WmHoJTKQjYfJARndU3chD3onJDfVizcvo
AD1Io6nZ2kNTfjWPznzDY067p5lVv5ezDB1QfY6689WuI912ynQL7iJCPRVQ7UobS2vv8LFp8cN4
PZDW4ycB9b2JFG+pDCzuyPSgqny7mtia5ZJjoVCS4WrXDxDWeXPqG/NytXf2PK1Ax6CLN8z6YU6j
ak+eWn32ugyiSsW3f+jIeYQdevNumw/rmqb+B/8tNjKc+UPs4HytuUxawaccaJQAugZytNRrSCfl
wY0BX9NwcVd2REYSpMOrraCxqhgrFHaWGZfJss4QLkm9KnRXzeKp4THTNrKiPYY3EvJxyrI2rbUR
rO/MEG9hVZtUd5zRvgeznm/dBqJh/nT2DzukT0RLqj9DO4bXw2rS+6pO0P5FzHBn0efySWKFruXn
WLWfLco0QB8UvVZWjsYjSXoGGlQPaIZJGC4wYtWAV0280m0gXscF6CBemVt01CFVzzC9eu2zztqk
Tr6qF5UD8vVk4CvwU9eheKtFiUq8WYGqTG0CaGo0WH69bmX6aXMPUQkdPMvZ1XG1hYsXBIe2t2O6
FSRODgNszBcHvRs/Zip88zBQRL1OkEt8WEkuMcF2AiM0C0vw9drp8qFAXzXnCliT4Zjl1p6A40X2
GP9BHxRyMOofAb8AioURVMNDp/1RWRogq3J6noqB/jwlSamEB9ofTq46FD9V/xyks4oAIl/YZbqs
mrd5fRjJ9/7vVvVHHW4MRUHfh5fHgzW41l7zezqzwWet4A/rT5EeBS9hOR+Cimx/68bzp6Iq1uNC
jEb/XHGnd8hGBUsUTYu8O9tozIjXS/SKH4UlxStL0pU3nMQbmeq7JfMpp1DMGm5b/KCkkFJh8AoQ
9E73pEI4fujc0N4hdmV/UeboTp7D14gU4OehjBxrFzYWpMsm7FTDqp6tai/vyXMcGUfTydcf3pVp
quQNfFZV42jFr95Xm3iipn7nmUYeP6vLqzoFnxujaJ6TRb7RSFNYdMzmtlUHZbh7G1IUDc5ymHPn
QHN0ebYV9OxYqLhpNDd6koMHwKNMwOLJCG4L/VyZ7dHoTQRgsikb91k39NxkmTDz///kZGm7XvS3
9gVUdIjEtOpt2XbOWUIm3R/ubHfeXyfo9pzccAelq14m+GphrVvo0y8xl+vOyX1ZFOFlEQN6x/tw
ovApn8IBho9su2+tJFYOQKHTDdimYWcuy8+KW65HVBGelXSjxginFF0zPE9Bra+jAeFbsY0gbk+g
on54C9+rmKrChCooU8/OYhpAp++S2uYtchmWbPqeDOur+CTcjOkj9TJadlrVN2+nzP8D7pDh6AXB
cJz8ERS6nMqB27uioGvxFvAxqnrzSIwM/aINqpWMoTqLtro195c1rzFZEU/++jpb1rXq6fVzXJaQ
cZk5n9ShDvYfQuxG5YkaeJ9Dq0ZJpfPMW7dXIrCDs8qpHK5j8UukuB2osl4jZWxfIy8uCaUgMa21
AJ4RCZI15Ox6SbQJFGP926tJJHvUENZBkImq3oz3DgSDm3jUkq0Mey/E1hvjfe/OzmqAg2L3weEP
6Y+Qesvho70Yb8My0451Xqc2ciosMrrP+lQOd4EetICTMmfnsbN8hNS+Xvn1PBxkKIekc59Us49P
MqriWHvsrHGTIyB0XywjzwyCRxozr1MqWDjOXWfd+FMzR2uva2EZ8LI/Ndq/ozUcLzP/IjpkfzJ9
ufBohsOuiTJwSlW9Bt4zPNaOGj7TCACu0n+WgxHbLQgiy79NF5vbAFSdZwVxl2VItb67zwP9tjK9
1wl6D4TBQkhQTLSiZVtn7qGNXeLB3uanvnD+ucbTGgi8y0bdbgmo+mpaB3043chwbssOMJodrWWo
uKnxlJdfsiR9vRqsSBXpS9s5GGmbgLopDJI27qJbBpdozE8WBxso1ouz2KLCAkR8HZsHg0Y5uPoX
+bJlkkTJUA5GZMfgaIpg88FxHaLdYu5CywYj+MXQXHRyJiNAKsWl2DTCY28BfNy0QzPvqMJDXe9G
4aMauat4KrNfvDLXRJJHYlPDDZ5lPs39H+dLRAg57SXieoW364vzugagYLh8AaF7UP3vrBAOr6RG
Qm9l07xzdpV2S2dGAJGANfxVt3FwGy8Y65VEd3bkrKfQGB/k0MKaei79Blr7dnrIbZo8stjP9vKZ
oJhGksGqT5eRSxmtUaxxlciv480rny77jTclJfZubrfMHZZfXa4m1g216oAOp5TWm6Ssb4ELwi0F
APZpDNdptBT8F0uhxt6tPeb/iOsSVPvdNq3caHudEwxFupr64HUdcUBm/P9xneu1x//583T9rK4N
C4ayKrWMU9Ho+z7WrUPrG7xvpX1vnKaKZXj1So1Tahvx7UgLMLKQxklMg3gvMRJe0ZSz1VqPXpJl
ikTK2jJURtQjNlUA4VObVNNWjOK+XFHCR5qQtjRf1avIjZLXu3Q5gfNZlaYx3aCJsUX9LjLXJDXM
26jKLKDb3PPbgEceEhOMPbm/i59czuRuy6ptb17fa/wxOpDlU+74Bwnu3S51d2PRGnAd/2tTFwf6
d3Tm1PrFnsO8g1jyEoKC+ddet8qDzBeTTND4+mz4pkCLsswXx9Bn7snWJ2UXZyP9HEN5AitRnWbN
Kk+/G4pDQiZYre16prX2f46VldIo+NOxYUSr7edSMZS1nJmAVi5n+WIrUwXxvzfvf49DD1YBFUwy
0023H7ixZKgD41XyCMDs8h4nJjnUYR+8k+FOgRakvgFtWxacNSeg+Yz6smlmYJxH0wDAHD8bi9nP
uuR2Yi+9lqFV0XoPR5ICgHkuXnSNJDxZIAhHl2De6C9rzLzTPMRO+BzQrPTCIeHf1uQ9BoULO0Pv
bV+UzlPj26hJXoc0hxz6AEKTvdJ4F28AWdljbJvWCYrw8WGGJsWajO4ICdr04JscmkiBBbuK9I3T
l9y8xthOTrP7OkFmycE10stUGcn80UrirQOUZlO6VUqus5v2hRYZjyWNVtuuJE9mWhaSeovNV8x2
XRZ2cwkRx8QCK5jZ8ttSn/7uAku7JTVsPEJqeqvGoXrWutaN1sXLRK/YY7u4pq5Vzpo93rSG40UI
aWfTbaLo/1wiTZq1QKebxVquef0waQDXdwwspgTDfhR72nrtukLiY39Z6vphxC0fMHbSywe5Lle8
aF7iHPJYDyBMYGNnLPtJN1L6G6D+9G0pbOlXV6M2zeBuZb8o4WC+iYS0/hJzXeLquNquy6D2E69m
/k/Ruh+/kEJ7oaFS+dQWk7UvOrO8abM6/QST33cd4ONfPweMEYIXdUBaRqiAJpU+GQMiL6H4U0Pb
2NhV9n5oLkMJFq8EX4fi/TC3sIGnt2Cs10NnGecsAQ80+u5X8K2afxto0KXTxAPLV10qE2ma2DyT
2zXOEt2M7SapjeFYtP+khWXehlA8Hekk5U9VKehU0hla1JCIYUXHfDySEhLvtITImRzqhiapi+fj
2I5a49bu/0LSzKYveomT5WRMEqmjFbq6jacAuvYg6TPaoDkYsxYqN2NFwn7mObLurSp3/0lTMzuC
Bi5JfUZZdmxARK0Tx9fWMqlxU28bdV3Eu1XuKOYZrWa61oeJDsBFIX0Zwho13Xuh3yFC7r16LbWv
H2ekAc404L2w6yy+dlk8r7Qi8l+6DjiS1hfTi19F1sprm/zFd5AdLIrAQ0WhUVaKRc9uZ9DRRNnA
u9VQp730aZtx7F+GmlA9QEPzbnj1Sl/d/3ZumgbR2hnYkrdL96fRAY8x6kjjXcFzzvbCdkL5DBT7
RM3wOATVVmwjkMt5c3EvU7K+0Lb1soJJQ9fW0/R669ZKeQN9irtNaNv9Q0/iLw0tBo9qX+n3Q1al
K7HnWW9uMhUYubeAeml/5tVM++rPVXvLL6BBqSRL/qC7rVk1geffgQWcn0qlfRR7oGfVLvVNi8QY
F4madteZwIlaeDZfom9GGI8/hjlAroDb2mNftvMN6ifVjWpmwRPbQTD0dm7/iL7pLfwnEgm92fRo
x9DCvL5ZwzdJ5xOajhsoLFJ6oN7k58VIq0G6nSYnPYPGc+7zSlHWSmDxNHs7C3JSpWKL3s6u3stZ
PBbnLoccKwrsx5C31wPfReNODjSxm3dW7KPaiHLg6oNDhlPsP5Zl5h4k9hoBzzuZMAvMaZ8GT5D7
5c9ancZbXwX2XzQ0jsVKWa6t3kn/asd4PZvT+C1AXWw718n7iGYpkfzXCOGJSuNonUUhaqKBQsNH
DtXmHnabjP8iRQ3v/WXD0YSes7FUOMEuIsqhbE6cq+ZyQH+DEllHD87QbuMtDvF6qcs/TVqfJ6Ws
aQpZ9jTvpi1rUwMej019bhepXb0n4WtUXvk0AUw8DK6i78a5VL6QwbpEGDT9rLIJ4iE7piUqpz6s
LWTqSMX9SelZO8Ks2z7BozjdwX1+Y+R87LVaTMXOmvRhI7FyMNT0TyjstKOMqi6a6ansb+Bzbx7Y
XK77uaYs6SPmJkK5bUMerjDIjsxNO3129HwjLdDQo7IdRk5lI13Oru5oK9e21TMNius01HrlOfKn
aQvrfmHTKQMtrhxCW1VvFWs5gDXPuItwCrbW1Gkp6L5n3BupFCweCV962v/TaR4gAlnTDkvfazWN
j9Fyv4bsy6KGk1ps62lcyP+e/TbfXSU9Z3C3qPtVaAVOzo3YP6p+SkgeG+MxnUJzNcPCsZFAcVyX
krMgafbx21IfwhL3XvG0rIn2UK7o8abNrE3b2vmDVaZsNM0k3td6m24aPWKnqaY0zncqOqNm/X0o
M2+n9+qMFAH61KJdLbbW6+f1qIzNozj+o01d5tLhR2vqNUampHUzrLtp1DZSeLwSRF/Klu/qmCHq
RTt/GD5L1fLivnBH/3p+KW+aBpJ0F87prujsXV90n91oA/nlytLH9DxMfR9uE4VWTyf/ZZgsXcb5
QIYu7du9jN5C26UXuV4Ob3ZZUUZil4i3eLGbi0DSW7xcUkK9b3YFAVO5sFbLoSh9e9v09by62uRs
4c8864UHja3EWC68hPTrv85r3YGmIIkckgoprSFxtkWVvI+5rthCvLanGvUD5QP7tqqsu8vvQ4aw
XtEWzS/g+hNRZbuEicnNHaoAb1MvQ/F8sJHx/dMP6mql6YO6bVrubMIuUDbGDwD1/X0AtBgMq7YS
DoImqLKTacITKlEyyQl62BcWhoJfJ7VNcn4tlWiRhtK3mdPuViYTGlLIM6+S0h7PMg6Qx9n1E6VE
sSlLzPtAuq633K2cy2xxkxPWqCySfwN7bUA8FP9tUnk7KPlkPMhhbntn4wxNsL3aatrrKCGqwSrL
VZNtMVLtwyIcJgey1fCt1uS889GHwXERDgvtxECM+psEvDN3vbaDzjZbi+26Bjk5cE+N41zWEIed
a95ZD3jVXC7VvV0PFFC6m2dz+OjgneMvSq/94bp45fFvUJodXz5Pv4FBCUqYRbQVUsP60dAL+qwd
877JUaFHHLJ+XALEJAFyiJ33JgldJgJWti4Tf17ruvzPa01F+9WLYu3W1cOVY1uvKjKxVqB4r/nd
q65NW0CKpM+eeejUtH3q+8x76LNwyVGhJTME6Kv6KtGXMYkravG59hrt0I7zULCV+Rh9vZ7MUJf1
xTaZo/cwsr6MulJ7ibLwZUwi53EceN2rEiM8yFBad7zZOdKF1pylhyeLveAx1o4ykKAQZnp6Gc1P
0dL3I3ai/X3Sg5qqLZrB1h3SeRut4T9HZkgMHcivl7outVzKIYmL7DYfRmuL8NGv6fNb1lDpvDoN
XCbzlsqW6ue7QA0BWYDTfwiz/q6e0+koJjmUsDrtEcXWIXMkjMwjXPIxcaoFeCBRnOq2Gs3YQUkY
2e0b2Uok8oiTUznA4ehvWk3TVrJNEZtsS+TsarvO+GCTBUyqfivVLbptSAMokCH4wt6RhtEs6hxq
NUWZYaETo931lTCsmOqtZelQZPaIC+4U+id39VIgnZMy29FmkOyqpZp69U6B/teogaChpBet6VNy
th9g8jIUb0nJ8eK9wuQFTk+VNrzM/eC4LLV4k5lvMtqGZLfoIkLT6MtcwtTlazD6u71mffE7/RuC
TPm9OLtWX0GSp3+qstp7mvRwL+YwQ4jPGOjDHfXI/jIWanPI1TLZiNcKGmUbeDF1tOUCPtrHlwtc
lhydDxegmPjuApHbuDuoTEG90ubSnqwwWTMk7SLDzALQN2n6Ok36Wwg83VPnT9GmsaLoe0Ujx6zD
f4oQnLkb9MKG1KJIPo9K/SgBACgdyC4C4/46E3nA8HulsQn2fPNrOmfWDnEXvlYWrPXpmMEPs2BW
+gXscj2ILUd4BXrbfH+1e1E97CqAkuS5EAf7MFWGioApl7n06aIX9bbw9BRHfJmsLqjLVbfoU8jB
LjoSVXJax0Cw2uVwdYttmoNwMw8kgsTxcYnLOmVNoZgs9MbQa/t0PQxd39z2JdClN3sAGulkjBDt
bf49peWwn5t3MUUbjfuk9b73wVjcwZWsn2tlJwOooZF5thflZrFX2V7sYpGzdpkzJI1+5t3mag4Q
lITTjiLrT4u+W+9q/2nRAEGsPm8i11nrdE4tewrZgFi+a+/HMfkmpuvhw/6DRuGviH6Bp11mgi/T
d1E8ki1ehtdYZ1mtCqNvlx2QeC/7mb4aNgCa3GNsZBUpnbx+blIa+FRlphklqxx4hCvn02TTmQ5h
zT9I2LmfNe6f5PA0/zTHdX3UDYCQ6BcZz/zOh1WotOoPpb0Xna9ljlXpr3N8TfFPTRAhzZ0U01Yb
pvWUFeyKyWh/a7k/r3pIXO7rpofOQw3YfYXZ/K1x4H6AL3Japw1cjs4wFRsqKvE90OPxYLuTsted
pnh0Na9i50MfluFBt7yQh03R8DD2jf71wyStrRXYVs3isa3hPXAn3TmYgzdlqE7wAkl/UO3sEis3
viT1eJdObvpXYiR0UvL29gS/Zk2PKRGhohpf6qG/k/zZ7yLe1viPETSxueucLuCN2yWf4aXIHgTo
0G1VqltfrKmpaQALPwmgoghV+3aEY+sCc8hKA6gnahg7Y4S9qoNvd18aeb8uChO17QUJEefRZVGZ
325k0Qm0pCwqGAoaO53Lop02ddsY0RKgxbymqM7wEKhVfkLbgB0I4mSXoYjUC2+shoncCQwry+uO
2BdTHav5SZZ4W0dMCHqunVjR+DVD328DeqTxCpKP4DTbenLfLEJ6XRjmf3UhiKnW875Ns+pvUjZa
lwirVftVCEjHA2m3s5uYBqq3fCp0AM19UaYaDmTkJsmfXo0WPNjIXCpsXWQ2RZtqpcP5sDyQA3tT
jDPptSnL7rMSLlHRNe+qeARQ9aujthX2EosjIKN2mZH0Ht/ixRHEpXnSDXiIzyOpqqxo1Ob5Nb8z
GE62GylQi97dxu8n9c82eUEpNPuLTJ+6jrxpvtPAN51oYIci7DUg76NtnSrg+ZTY3U9tt7PU1jna
k285G9IlyS6HSBGUERrz4o4U3TlG/DzQD6FXmdJ6d0h1mtjlJwNmvTVA/790I0wfVzvcOFszTcKX
38Tbi12PvAJkYwMXWQG9R5rU/JcuOUkZq25QrygbWwjakbvwSm1cmXbWIhlbGS8NlZe6JQlJcuAu
rLtyJSyb8KxAaaXAdyhD0zb/+6RKMwHn5dOZJFUB/e1yUOCpBF6IfkY7/2tbHDEyZSjCDMCeVHs7
wW5cam51iptpegyXQz5a26YsYHdfRnIA8G9GDS+di8XLOvW+o1YsIygd4eMA2YckcnC8muKxzo5D
r/4hJjnYnVccXFVvLzObqA4PeW39jURPd4T7Exmjbkx6xEGLbg0RukWNaSjJty9G8UiknF3CZWwG
2d95qqrgZZLxxJZJ21ZzP6wEa6kNdN/wXo5HxhIjZ3KAJQ3eguR0NUPfC4Cz7LrXCXWDxHY1q/eJ
7iBlpLSewz1Z0fnNdbW/narA3cSJMX1q+pA8quU96ipYrnAsYQ+1NeUoznlQVRoqEVoXrwv90w2i
1f5avC6PmrM9OX/SWTx9suCCfkYOoKjrulsXtXJfDXCLSWRh0Z1dTbl6kHX0mn+dxhqmrXj1phtu
NfpdYcPkE4HjiB9ivbyVZSUCJCSEfUr1JKMoh4iSLWd1ktXIWXWQ2FcTNFo2eqMmeniW1rMNm0P9
s08zKwWPCJoolEhvBr7IBwMa3TNd2dya66D8VEGOsVIHlNkKfmk+CZ8AuaBmowbxeNMFOYCLJafK
dlpbR1FYwYrHMNOL0FiBZkjOPJTgaylNmm0U09nEbaytUz/7KTB0EAHwq2yn5hUqwEsJTllKcP5S
mkvJAXn92N6JSZx2A4GN6pnDTiLEYXcQOcl8sV0X0awOjG7W3YldbZQBSRo0s+jX1051V+U3Zeg/
+rNiQv0llFZBpkNkpcGROvvxXxnPcshVFk/YeJyiBZPsbLSDV2KEu5lwOb2EQl2Zb7uOshTy1BvP
ewmLdrq/pgAmxaQtwI+UG0kciCNqzBEh7KbecIM1HsSR6g0170J7gSAjvXWKIufG5+l7M+u8u7JF
1yCzIgQV/Hleq7UTv7SDW6ycOfP/rNzqbhhIyK/G+VvJho/fatHSQdJXfydm9sUakvxbp/CnpX95
+sx+INuEedo8dn1BQsC0tLMbjvPNFDjdbaV6A6q8+i9XLkbz/ZWt5cpKWN6VU0GepUi/UbR/f+W+
S77EZaau49zs7+co30FiBhv3bCp7s5iUP42B77nXJTpk2LW7heLfO9Hz399SR9f2xhCrDwmEZmun
qcqvVtO9LKBt5v8DtRGVzjn5U9EU9SXonWSj80//EKS+sqd/O76Nkrg5j208by1vLj45oQ9hdGhq
3xHSeP0YGh9D8YPge2eQBPzwMabZ++VjRKZb/PQxal5szgbvyetu5P+5GpCvoAiRfYIKtng0Wm4r
y8j0VA5g+XJnyu/ExNtWs/Eao9vLUKaHM1glGbbGeJlOX7fTrJepNAbQYw4psjOb0aY3QuvZL7Ts
ka0WwITWekZPwHrugyUJgwjSUWx1ECyo34XrCpLjZxBG2aPtv05HEox6YmSRTTA79dS15uuhWc4S
4O+20oMuXUZ21M/kVlKDxOnigZwH1R5NPaiwVG5E18HUyC5QAplPsMGiqaf+JWbURZGKWaJEp0ai
8nmaTmWlPvLe4q+jsoQPcxrM+tQvDCpy0Nu+5/0YMugI+sfD1YE0AtHqW/Q01tui9W+Q6+zWBvmz
gxTv0gTuKxgmXMhQwVmLF85r7yCFv0yfkeN1oZe1fX97AQ7MQxiufH9w90Wk1cZG9N61xYimgrsX
YXcRi5cz8eqwuK3axVu1YGe6oUV1HZKw+zk0PunCUruMJlv9JBS24ltGV98Sqb5F/jwPgeFLZGnU
Bo1kwML8wZq2SQuHkrwCXt4GxThGJTohy8uilMrlcIk2W4MuX0rz14M3KdN2Knn7HUL7JjYVA5BC
NH0D2LUpUy95maK6pNUPu3DTJpEHk0WVXuzutDCMuf70bbFf4zXd/JvXt4F7GLmXcWFsl0Ob6HSL
DF1Eug3b1RsscZnTzoAdZLeYp1l4F2g8uNp2oNNicsavnucHm9HI9Fup7jjFwzxPzcuHqMGJl9ri
bcoO/lHhj9YZNoULN3LMjZuHFDgXYdbBaMbHauJPKmWNXmfPJuW10VCcx9RUjWdYdrYKzxs0U6zu
pKTs10SpRk81Xuf0kCaiRccG2ZccaHrYHMXbptbtBG3FUxCEpqwh5h5p0VOYsYYsaZAHA4+UZKss
LBIUrLrwuZyqCvodgEqVEYXPBcT9kLW463mEfXZdGT2ahr7v7CrTfvUmbKtlqph+N3+JEKdDg93W
QpOG3oHaacvlR2kuBOZOYVYnfpTmwlmuWmF9Eu+8VMbFS3Wc4BB+86tX/ptkGDr6+7m/C5b/Ne5q
yWk45pEzrnPbUz4pwfTL2TTqr7bh7exDnBKj5T429bhv8sQ4hqML6c7ypQUH8TSV4/Rs9a1xLLsp
RdWQL2cN3bfB7uWdXb7M/r/xQwwX6NwXg61uS9shQQSJyXFuQv046a29QRLeWInt6vjdkFyCXq1k
3tVt5LO9aUMUsj84tGX9lCfupnUNJL4ULbyXQ1akn+hfdUA8/muSM3jdvDWc8um2EL1MMZZxA22K
7UKB9nN0FAJ2T+3vV7MxBdH1CplTvF7BscBuLaxx3loPwnQrM67BtpI9B0N2UBRYNuleildVNsa7
FpVPtORc/dDOanWnLpVeJcy8o9oBMVgqvTxpm6eGnBMyCxW6rUuEOLLGPGj0kF0m0V7cbRrEzSZt
9u+QI21XSuqVf7Ql5UhLz8Jj5vflC3pkF3s9oVKEIJG5rZK6+qPkXVXTiuLJyH3YirIJpPFi75fp
dEAF1+kVkqvPgd19QeSi2KC9lzwPKukWORPbsNimxSZn/2/ilIL0Qq7CNT2Oobb2jBm6/eWOZu3n
fmq/mno4HScVzLJYkzTT1uPAHaUMDfQrtt0MCbaHCI8CQd6ubmJtL0IXs2PcWVqhPiXZmDxEjf5D
zBLlRq66z01z+rpEqZ6zNzLwMIViPvOumR81i5sA9XjrWWxFGG5GmhwfDcuwnmOEmjcOqOu9RMgE
cyLduQjAPottmdDbsLde8gCuHkSA+JItrN3hC3Dp+uD3tb4Nl9SXg91qrff2gm3RtyX+d/ZhTlGf
rfxVOIbdXZIP7i7R+2Jb5GH2GcpC4wZdSm8d+m32eQhrmpadwFkpHsN49klKlNBjSrBmwOfTZ8Od
OJMynp8SSMgCXp0GdLY2WVDon/RuiB4Hpx1u+sR2VdJwdntb8rBMV4MW+AfT2GtW0/Q/xKEU0F0d
M31sby/hyPahN4MIFeipChaWuRzvzKjoXtqNPZrDi6o0LYJTY7qSYVB2C8Okggzs4kWVtERcgVYW
GWYjCmaBNTxTmfYe3c4+i5nfLgxFASD3MqlZ0kUFLUMI5ka8jjZ9882p3SUp+7vr45bsSDqtIjIk
aAG8ewzL0/b68PXH7dLU+y5AfKEosOCckXm5PKtlok4OOoIM6WTC7s4eUht2/VJly7qxfYpmf9d2
YXAvpk510TsO6x/iE9N10tX286R2nKuj1g0/JP7/dlLUgRaD7YGP1jUueVJnvPfiAKhH2QxG9X2q
g6MS87b5nPtt8SlP/H+05a2rcupo5fIyeYZO0LgM7Z+H4r0Gk7FqztfhkNBxpqVBtfGUg28uncWj
4c4PjALpM+5/OzKcPF8NqV09AQnR11YW6o+urk07ZKXrE0Rw/e3QIJbjOW5zT37Z2CgAJj7PFUIa
U1HV390qPDQaeNtVAZwbfgKEQjPjO8o74Vdbd/R1QrntsmSvLLSPTv665DADWOoG63VJWspPAd/d
qG2Gr0qh91AzcjbRg7dC52D4mjdcU86GxfbbuMKYoYn1ICxdj20W7kQbzCetcrYdKC4qiJO3Mqy7
GqFwFDlFKUw0w8pMd85vdpEWs0lg8DBOYt4Fz26ObPCKE9Pn+bNCquNy8t71X2JUAD+3/RwZu6Az
uk04O/4h8rzpq4OcdTcU5ZdGK+JzCkP0akTX46uERVGiHOAIRmfTdFal3ns3caL7+5BmxQ2NyeY2
Gkr+1mU6dxujSNH9kPHUmh20Iqa5HREVQhfUnreG6uzBMv3wrSk4CG89oKv2Xs7e7FeT2GdLu8QL
xb2YrAUwMmLnqRocxC4mcf6P9g/r8x1/93l+Xl8+pyeIjre1B93aeXS17TTFNvlC/nvoIbKd9O6+
yxN436vBpXSRx99rw/GTLdh28j91B8nIMuESY8wxQi+xgypMzF3616WulrflLtNjKH3tMUMhfFFD
MAtr+RY15drT3HQnNtFO6GA+vRtSdWX0OrzYPEoNM9AOlEbVC25scFNzZTVud3Zgmf8cVcbrAzgu
X8MuMLIlzGuL7gxriP05+TdsbsdfVvs5TKYXfsCf2Obbb8xsjFFgum9LC016o3IeoyYyH0F7DvQP
80Uv1FPawmwhkY1ptDe2bbhwJepsSpb4eo6gOgxruG4lZlIse1U3oOl0aiyXmOUKsC9b766gbi7h
6eDPJ2gjHiRalh097lvGpTikNuPt6IBaMX0lu0nRwfyilpQkfMcPzjKE6m9fZ230rKBI95xNxmZa
elyT1NDpemqKlQznWTNuIGNWL950DAHCjHl+I15ZMkRw4yzDZckphZNPlsyh10m7oD1bgQ8tiuKR
rAjXuuRNlkNTZ8DEkYM7SS6lC8oZTbwo2MlQS8LhqKtoFvVVmH8KqBs9m+kllSIBdQXl83V601Tq
2nO6rdYaqBQGsfc4VrSq6YtaaDn00E44LUDjrof94deIwW2P9cij/kMEyCnS4kvJ4zdrOOzfN2Nk
oA/PO0umb0HikFKxDZPjvNDu97GyEyL9i+3ih1Qfkv2qhgXWyhVtb1UmVQkdVlPqYNXJkSElk8tQ
EDaCqQkH62K6YmreJglaR6LeTDKS0LeJOu0IpzCglTrWi/suTY7IDzrPQIOdZ0fXv9DGVZ8hiXWQ
LK/cLfntcSvO1lG880TKql2cYsrz9K5wUh1WWmYnkRVvaamvdzLdVRuNnWj9/TJ7mYSUxh54f/Qg
JtXteamC+Hkvn2Ds3e4Yoge8Eq+soVODy1W9fxTTUCp0EA1OciMfAXXt6tbSbRUAyL+fCNIfVL+U
J7G0aobq0/zdj6P+IAm4BoLc/Vx15SWBN0RGe8eD9lGc8iWjGovoexw+yhcsTFraPn6e3mRluQlt
HfrmPHEPEc8BsLvuofWq7JOlx/mnjPckY0zG+6Ay+I5burm29LC5EScI6fnGgChhLRPepnO/yiBx
nZytaxfxnWE8C2hC5yG0AdI7w74D333yf1j7ruXIdWXZL2IEvXlt77vlR3phjMbQWxAEyK8/iaKW
qDV79jlxI+4LgigUwJZpEqjKymyQVG6FTN5Bg/vd5dD3AdFIsC9iqDF6eW68YSKN08Sh1vyVkwI0
U640PTX3joLgG1oz7JAWNxT0gt0hL+wswrrNNz5YCwRkkL7xLLHAdpojg5ErJSkl5aLsQNaaX+z/
9kfO8GwGbcz3KF2WgLBmQCqoyN8fMcDaS+qllSChMQ98CRa2FAn0BFg1ywTP8L6vwKUhwjuoeIV3
roEsC7bHwbaHjO0dOAIQ83dR+iX84EQeZpgaN8m/j4PjpMs8iF1FH/4r9ISbLh3FDtyqJcmX1qAl
naaFZp+6Q9ObCN5yqHeHPYre1MkOzyUXMn5Rt6dua+qrGKywTwlOHti2/KcbvSp6BwraQdH91a1R
qxGQ+dNNnWOm1chON9W4zeab0mq8B6NynwkAJyBMtu3GLDtCFyw/FoZmbwegEK6xqABjrwz/gYcI
XTemU72aSfyaxKL+1aTQu8s8GS8sCQh0G1e/eNC8DlpcvhZNmUIaJ/MeBhNf5lqL8ysEKj7u0hjy
611cO0nXyIO1oD9+ayz9gzUGStPiCMwWccR8MUMbcqKV+ZuNJikKDj8yILER+OscsbcHiMRUBwcp
GwjzOPYD2SL2rRN2fy8MvA4CB7LD7QgurNkf0leANDIdu9TWaO+m5qXvRoiWVvbNGaR7sNRm1QV2
Y2NkQ4o09siuSLZLoF3/bZzE48loKc90bR8k8/2fVaafdLCczBeea0yW4J+Lf/lUaTA8J13zRntk
2i3TRnnoITbPQn1PdhH419jygX3Ix1ceQXZgDu9SGFjZbRNi57YbbajyYBDPdQSlCkhFGKsEeUZI
zqXjxQqZviQHJ3jOusZexiWK1VsW5Us26tFmTBz7ogFxOzVGYMangNnrvggR3qIBchGQW1qW+JJt
yNaj/m+lO0kEYTrOrr0AXUjnZHJTlQy/v6bSEIBkwwGbxuEb2HM9SFQ62oGrrmlumkB6LzXIa46O
D/W+WGlHG8XoLTkDhf/oaSWYsOpf9WBpb+rCz+qPCwP8uBmDIIhjILtYGrnx3Phdt4o5s6/CgLZA
1ibFAQkDMDqEY7CuTagipEZYLvMa5DuRkqcr1RX3gfYGkAd93UDSL5W6sf7vPuRITZqC7SRW3vNi
dBUX38uyC3Dcsk505OyreLyZ2ngiGbIsNYebGqMTJo21Jv5b1OH0c+x/mwc+FLDcS/uthSzDAsRH
8UNshf5m8IGxEaAxPJtpkKx5w4znSuPfi0pCzTwBDx52dT9A92wtpJqkmf9MAvhWnlHQk4JZU9Of
RymnSZBVnSa1FQJagJtoYZ8dk8bRlvko0iViTtkxCiVI2mmkC9Ph45KGxkxHAMUpxoMlkUArVVll
paEQPDEgvA4tsOQUhGDQ0ArW3mt2Wi+rmsVvQyGunoNar0UvvvfM736hZOp37Dv+s5db4GH2pX3N
PD2D7hOLD/jN1udssMw1s33vwUzZSxJG21Hlj6gR1RAAWxOjbpz6uYV0cebIg0EZqC8+n8OxHw8H
6nU6FOe7IRi3BAmqJHTK+xYRvQkhpOBDoGT5u425YKAgUWpyJj/5OZdQR7Qe+f3X9ZwWe3Q/607g
30B5iu5pqznC0tv6I1jSgblRQZrSBiiwclxQlSl0tGpoUghtp/VsG9PgYmhvDY7dh8QPapySdU3i
dxitpq4UhXsdRJGicjcJEC4AcVKiGhoAk124sJwy3n7xxm551Q55f56dHU8Re2f1wxc3CLkna+kU
LbjAX0AQE5xZVTvWokM8YB9Y4UttmuFlYDi3rAC/37gWGMgmF9RcjYs0CTU8XYZiBTwRRA3m55M0
8xpk1mt6MHVktwduX8q8K1ZCOdNImCMDt9AZAIIpm5z/ePjR6oVpGSBbRFm6Yjt0FT1iZJaoy6RL
nYgP5yEyCiO1geoDNkNNIQ28L35xb1TxihydxEB5kFV71t60xWSbVrCGetdCps2OF0VdQG7CMOxb
ko3Nzkm6fF9aznAdIQQJjbi0eZWQe/S0SPvli2bnVqb31nmFXNKkwk2bncgNMI8EfLhaWHKaVOju
mZ4IdtntECNyp0khcG23IB3WJhT6FoWqVHBVpQI1tWyWCFoFZ8sWBnA16mgPro0Y9FcoPQAh44cf
Tk1gLmF1A7w5Qj6Lz8l6lYgt9NEgb4x0zhWYYXktMtGcTRcK9cwsXIjvgAJFT9rhUAX6HfVcZaIr
8JbkO+6q8gQ1lRahgVKLso1eA37nhW35sUqQ593K5IikJoYfJuvSxkFTZiYICedbIbeETwMEzY5W
k0O6C9OUXRhIFda+L5I1faMq9bXSk/IBSm7miXptGHTnsuHg/cMYNUGji7ULxMU6rYIPGypX78JK
86fvIqpqy3M9Wlfyp68iyOPZOopFs54XEiG7WZAtPtM6CA6DfmPwUgSZQKlSK/4rI0t+M5F6N6eH
eDcLwVpPduY63tJoDfPYRqV8MtN42w2+8ZoLA0rWZTtsyS1DCj03cLBvx948/LdlR1OrF64ADRct
W4SiPFgEC2w1bu1QNRiuC2fsNsRCRt0UsfUv3Vh1ibJMb5twPY+GAkEJvfwd4bXw1ENT6MAy/JTU
tWNEyyvXRyGCGk0dxREZ18Alqq6eAnvIFE0/dZEySM5Z3WVTNxqEfo5q7de0EjIelzQqv1MvYo5z
6Tv92RvH8akrWXfVoCNGY7Fhxbc2Dy40JoFcvLWDBc4A3BGMGs0dNli7EAQrT4k2asAUDRsaK3rT
uHdBGEjzuMPbh6FLljRWj1Hy6Ba/a/znbUUKrDsPy/5BFGUGWq68P7qK3AmwYWuXmnYNLR3wRU0u
qKZpLMe5o15a5iYwgImxoW5vAMNdZsGFejSpxAZ9gQBBf6QuLen5/M7L0sdB0Z7kfZvdaypqW9ax
vcUGo4fcTVzvJWr3L+SCpEx8gQbFfp7QFUzfohAACAq1CDW8SNi0SFQ0/d4CdHkBhokAqezaXaRN
ADRzbdvawtScGCJbLFjZfAxvdV6FN1RL5rsE8kYLnXwaE2V2Zc0vNEoNOQ+HMojc2+SUtXi4tPgf
mNbNAjAl6U4W7eZJ871KdRsjBYVtkJXOCgVXwJAEkW4eHfxyPvcChUiA1qb+l7e/TIZ8zT0EwetO
36Y873cuqoUeotj5Gadj8aPUA2QOvOqpAF3a3xyy1nsKhqqeHPDi7Xf1gEOXWiHHYeneA4/MInGh
aV8aUX32cs16MdlmDIvkpW5kc5FJBJy2MvNSxNsMwPENklHWyzzpo4vdeopI1jhWx+nNKM0A35Ek
rlDeB3mkLw0PAXiL+wEqvxho1buVriDz7l1w4EksGazIEpgm9jlZVW3DvIQanmMHkHXN2dphZvrE
CmwFky7qflaIVWmmbf9mSGPV3pC+Oh2CGjnw2ThpcxwPsf0+GHWLYjs1PYTYzTR99PX2CSmPfp3m
2O23CgvhKnwEa228Lj1+oZ6ng01h7DK2NAYD+A41yn3xMRpFKJdvnAqIKTX1c37gy3KjB2AwTUBh
jVgACuF7VaOSW6BVwRfkAXl7H1xROAv0nqm/cfFI4yG43VamFYxHmpiriR0Vt4zyscmT4eCpsoqm
88uLo66oG7khvqdhfzJGaG2DhQP8jE0lTuRGHqMWVduOgyx2D/ARX/pO0SDjOWhTbUCYp9UiMXRx
M3q/vgD7ogHNitSpK+oK/5+1Eif9Z4YVZcEdCAHBYZ7bPzzmsyO9nHibBBfIoG27GG/6ZWtG/QZM
eu1q3uqpCa7IuyOZBGj6NrpvASSN8ChLXfkW5vUexDvaL8MxThAuHV8ZmAWWHur9r+DN0nYO1/sd
ykuB2lSTPAd1i6ne7EcZV9cxtMtFNpTxOVdVqVkCeLSAJNDU+7Q7zCnZqhDFobTApTiTzAAWCl0f
jXtgV9XLAw3k+PdaV7mNHL8ZQsmV68O5AUPaC/9dC4O/RKaMwJELVrSgCawXBv6vTWoIuSEnsLZ+
zDHdxn4xfthRvhNNmdzxxoofzMICMD7XQV/VpslDzqr2hCfOKw2OcVyfQVF9LqWbn6why1dQxoXA
ouoGHG/ABV1SE2opHmFqZJAZRjwIdyqhHndNxt55ByQuv7MHr7nkwI8uuj7Qv8Wt1FZVY5Z76mbI
WEAdUzxlhjqCAWe7iMEM8y1MGwlshe7vvdhPj6g6dZfYDi14xtjzWETxWdeGAAS6gAFASLZbaZUf
HSrVVW5MuelRE58Rr4QmWtQiGQYU1gpUNvGBup9uhloNYDFwoxGoYGzfUdkBhq26+h64iKmriHmq
twJIK+5fZFBWJ1TEuatPD6QkUAKQCrF0lUfYgVKePKBJVH2Pmo81yEOD4hy4iMCRjAeSft8hmbYe
G9SAyKox7lFKb9znLNi0iFJeyaNIUguIg0AuEJ0Cz66XuuMCT5thT862hZpsNrTAXGEqzWjVmghH
tmu7EmOxrF1tI3vn1YSm1j4DHdOiU8wwzhjWR+pCpMZ6cjj76EZySDYJSpVXsmHuri4hGEZndRc/
9Y5VIlnRQZ5GqUun9dnZ7kR4RFAnXVBWq7M7UAWnZb9JWl8DSLngB2Zb/lEHamvKjmUhKLkkMqw0
geyUOmsHmWwHYICmleYJf66JSBFUCVdZjG2PmQPoFhd9dgsyvNHk6N01YQkTMARHafpvs6lPXUgi
2IVYRl3O06UXF2yVal22mfp1NCrO8sTaT30jxMu3qcoLLVEVbnYbJMf5UE0G3m5aP0eJLUjq5CFP
jkUkshN2Ox/N6KcA+/zZj6u6Pxbtkew0owsDCzSqOlHNWBdPgc3HPoRgsIdaSivUzAXZHDWAP3+1
LAGKWs80IHSFMDrSqEDaxUnxMDqD8ygZYDJDcuVMcx7JYmnjHvQR/MaUqbf0ZpHW3DuSR4mMxKpl
UEJrtdbFjgqlkqwBhxRNjSEle0AxVrCgLkpijcv/cSfPavgtAcSlRRY+4LmDSumxKY6dahJpoc+H
uABmaCyOdEXDlc0lyIktCd7GzzkRudM4edZjDT6fPy9pXGv7Zg0prWRr51G2It3wfaGqw2r8n6zM
VhdnDgD+2cnzbJXrpnWUbvWLhRk/GYJ/NFFq8xPZXB/8eo6dH2lwVB4cbA2Io3260IhEBR0oncGr
Vmh3c5pq7L34qA/NK/usLLeRZiATpamo0TpQVCov6pErTRzjbpo4ZbT+WWte/t9rkf3zjvNa5j93
pJXNsrSOqMXG4xMPoyZD5S0heP3PLo475lPa4bEyj2I78bVLo0iIx7nZnm1HE2dpsnCPV9uhM1Mg
dsg2XfoAqOxTwziQjZrSrVHPrBqUGYCk9CXucIIAbxfzhicN8Hs/1V7qrqneS8t/8fGP8A4q6OkC
eNLp4l9Deii9Z0hlHNRwqWb+H0v8f/eBBBiqvMDfvXa445wa6doLInoo4jzetNCpndghLA/KLnWt
O5cOP/Kz6T8mo2m9/G1S6JvtxA7xn5NkWlsvkWUnJ1Gi+JIXmrxR0yVeDq3M5WwZEYi7uYnakGex
En3VFZtlWRtbI8EZ1RXG8GVqzpda2FThtGRvgKtDlyoooe6gYnq3JoyNbRaCCJZsNjKUi7bzSlCD
lvW6R039PvRY/jxo47ZsTIBalV23smC2i6j6sHtgbNs3wNc9OxXOkJ/22f/f9qpB/Rplr6bEl8pe
gfISmszDlCxrQFt74kH7OOfP8t5str3jy+WcPxNIYSIKm/ibOSnG7eg1j2x5JNNkj5dViIoyyrmN
WpidYqt+nG/N8cDZNk08LOdl2rD/ujQNDEY+LU0L6aByvnHXXI4GKgSZOyIwmAOScslr111qLStQ
ByDDyzSCJ9SwR13LU6Fs5NeaIRQUgSDZ0grTXFrgcxUBdh8UNKlFPxtsT6eVZtO8ZpNkW7xvvCMN
Agd2nzo5P/Uo41/JwsOOW21kpp0HXnz1YCM1q0w+eKZ3VT6Aqkt1abvilBFybSLMjmRzfRAcABR+
pcHJTa3rIhW+mW2l+XteVhv8r8vSpEBDMCsVLMM5CtsgWrYHozUNUtN9LhsyHBWGGrsq2WnOvu6w
s6P9jB8BB0Fd2s9Q1/V7gUIkpCbmLo2ilg3fl+zkRzj19Kgg3oZy/B50OBJFnt6fQCiOPR71PWWk
K2qSsIREbNZuaWoIlnW8NtQU6s8rhBUI/q2+vf/DPq385SZDHiQLzy/FBiGOfi+96MG0e/3NgxBr
EDrJj4Kn/bKVqX+B4G93Ao0HygmHKvhuNGdycKBKvKw8cMo3sq7PJXREVjTgbi1oTL1D2blZuY1I
zkEcFZd4BPYAqa3kh2s+9rUxfrdQlL6Cjm2pts3hFilixB4YhDvxzh3eCt1miySzoltZuvaFBnAE
QG2FGtBQYjcN1Br4l0MTdRSyOXhGDGpFR0GgJBP3ZBOdA5Td0A/3DSKDGyvSxDXMY/NqtPodU5va
FKkk6olOizcaGPOhCAyRx8jzzAOiKnsqapkLXagLdWfnAPLzaZD8yU7NgNTSwUnc3Z92tSzYobVD
ZXS7L/7KTjfIRi0+oiBnGvxjOqp3kT/WxfTx5nobcgMksjyOdb6dlzWBqT+nvlg2GpNn10VCRwKT
f+1DvK5RaJbcsywA7LeCYoNsg3Jp2Eb94rEWZXyizd98HygAIcofQQbypNLlv7ldrrKs8KAfeo9k
UIpTSs6WdWCFv5E6A4w7z95l8hM1es2TzfmwjvFoPDV6WR0NZFc3o29jUwnygUVU+N0Py4yW2pgX
v8HB/cydwX4JNIngPiLvF1fT9X1lo3Tfw5nsLi39fik63Xgb7H4vXCP/rXvjgQ9B8wbQJgS6wH7o
cbaIRT8+6GaZbkO7yQ6Nx7Kr7cfRygh68QYk/Xaos/yXPsTfeJ4Oz72QA06fRnkKDG6f8M2u1l7v
VS8eRzhQuVrduE88Pz42beIs6yjloMB22DHxjfGhY8YDeDqcN2g0Q80ptLsT9MPqe9C0vZMdPwyi
Mn0jziVo6+5aFgNInfgrLUBxHQgwo4tWlMm5MWIc9i2rf2+dtZsm5Q+AayCTpRxM5g5b1FDG69TM
yhuKX8pbFaLACwGHGvF6p7gZ0F7zF3WBTzzmVzKhhktDZloEVryQWrWLtC7dCAX6wJ9auzP9PFkg
bCwOlnrvTQMhqgXGsLpRL3bD6lyY8XmelFd46w9xAhLPz4VKJIxX+DKlG40gIthQfyxMPl5ssEXh
tz+I7G1UfJx1xodjVyxKR1G+TcRvU0s+1Hzp1zIajwxYV274B0jYLBwXLB5Vbl0mzMIIaQwEB9IN
YRyi0mRnFGg80yCZ3Ng4m1b/4c+AcEeaLHKOWus7S6KjsKv2W5XYxr2JoNnpL/a+Kb/aU7P75uTs
w78BAGhJ7BX4v/kWhKl5LyNUU02RrDLs2Qe/K5IgJ88FNyhhEqhUrQD/Qtd24J4I7Rt+MdVTD0mm
XYcS7k03WMa3EQ/eiHvxO15hoE9hmXYauDNeoVLtgygDBclqJnK61ZNUM1mFwFDk1tNMcnBCFIHR
TAuIiitPITru/TOT7ql7gCjSTCf29W8M4CNywE4PtRfRuoha+x4I8XSDP0ZwElkCvmGIV+8sZtXI
C8QW1MK5Dj1qC/Sqlpn9gHTRZqi9MUJNYrwGR5fxI7VRWQjEbPrsjLpYBaYwr5WItG0/9t3Bbbrh
hDw7xMe9qrlv8JhHeV5fvmIb8RhmAPcu4vuRt2AMq71aqYrYr0zTy+XfPtvIrf/4bFGtf/lsiaZB
ZFfVflHpVixZsWRW3B2m4izVBWq+O1DZFzO1e9SRsH0tskwsEFkFhRyF6/zWa9ZWAsaAyegibbv2
ZawtkMYucWrtvI2EmNkyliF+62RkVYJ3dOScRqXiJVVTct3bsAhi514tt5b0yoMGSMhZuFye6Yoa
nlZgKAtddzUPNE34njA9XBStJzdWGll736vje39QJW0DqH6BPDmhxLN+IY/BtkzkN60nVP+IJfTY
o4PEo8Sa0/pfYvzTJTmNcKIUgJcmzkbIGMd+sNENCO46no8alDBfNwpWzCzWLYwOyMAesKBH1wFE
2s7Gb+QW6qA5deoaEbgeZ40k6bpLp9z6CLV8avrf3CS++dsSUETIWHn8qS2KLUq5kdfDN29jOvG4
LVRX5PUyhW7IS1Y2+iEzXciOa6P+qjvy15AG/g2JZnkFmzYq1pW/ZQTuknEPmSu1bMHLLfkPqfex
bIW48W4sUNkOam0w7G58YMaWyC4mezraUrfW03Q/HXzVKCo2ki9dxDKTfdroyEQ3qC71CbgaJU6/
MIzeWQdloJ8cQrviJdG7G5Rn3D7uCHWaY9QhTpOPZndCkQnoJQoQVZ8g0Bmam6hGUXnlSbGhcWo0
L/meurW5laXJUcOCJimj/lyxpkIpf+6AQcZ35YKMScU+fCyX82XNGLK/ypsGuBdJ8F9CaSGrkbyF
1jo/cxECTAh9qWVXQaJRZEDzI3WPS+y8ug0Y37qFj9CkXJCxVSN05QMps68a7zrba8ME9cc0yq2V
UQNoKLEzcPAaPzL6ouErFJ+7zMZ3ji5j/6G28hQKZ4ibU4McVS4Q0v2n34FfqASvP1m+zKT+mCUG
NMuXtNY8B0JCCMWrxiw8a23L3M0voAfrNjq4wC+1EVpnnT8ZCu5FDZnpaoyFtXTToVwn2Kl4OIOE
/mmMiiW5ZGQbgrKFfk9sr+cV2kR/wukkBk2fz8uFBlWyQ6AauooypyvBpODCiPNcsCZrN7Y24LvK
y/FsKJ2zYUc+ZLKd6p/ZtOTcJx/qVlXh2Mt5xDW8amW4EJRsBRJGokw+mhTRyBb18ujn0m9AOBT9
mmw5jZC703rVpi+03xSB/BKkzJIEKj8xyNM7oNlPODt+jWb+Edykyb4TPWmJ9gwUtHU2NfADCise
oBQ/pOdmyEtwL3HtDkVo5rLpYhMxnjxagDGy/CmjbA2QYgnsRwLhGieMf/G0ea8it/vWDsjba26s
32PD44N7kun4O1bZHi+tHiw4Lar5vWzt4uWK74NT4neRiuE0XWoW1w5Giz1VmTWoJFIj1LgCyKwB
tHgSp8EuMVG0BzqMVwAv7yDW2T74Yx2cUCzYLsmucZAvVm3cXLPQGm+BI7F/URNicAUgY1Q5Rxv1
xY9+BTldoZdPUTW2CwlGvhM1g9CKk66a2UZdLjhbOrm5qUYAwkXJzsyNqqcAKNh75odL3Wxj4FpW
rVvmT47sqidEXgFvrPk9OUZVfgFKyr9Sr03bn7JshmkR6NWBVjWP8T1Ua1bqQIsHkdhTNx+dcQUs
kL2lbufXSA8iwL2h7pCEDKex1l9Z6qbgCk32yG5YSxpFJl47NBXoLWjUd/vk3HXYodKoLs32ipDB
HQ1i65osamfQd4WmWSPYlrMWBRntocPmAKGkIgvP+N8Kz3Slifob+LLFzjQqZ1yYTdgjAD+ACd4o
cDAsoMysrqiJoApwCBM0c/dvfvM0mkEuNG3u/r8vNd/yj6X++ATzPf7wowGPCb7vjYcwhsiyBpWQ
akGXcwPiD2dVWbVcQCghP84DXgJK+qYq/plC/XnYVyvOXbr68wZ5h4yk4YHl8H9fJm4+PxjdhT7J
ZJzvSka3bexq4drG3cgTnN3Uh5inUHdyoUuaUtfpC5Q3m71mJdWtgzSkg1TQqVSMndTUgwMUiBbW
y8G0PmyCrtJso0HU6DyobwCw0ZxtWp6hVuJzLs2oUqDlpGeeZ/uoo3Z7zPEkorvOAwPodYQrskvp
x9iZ87h311mdBMvpjp8LI0qFwm1weAu6d85LnJIbI11NS9HkmL/mnoiv01I5N+p1nGjN5BJowcUC
CdEWDBP84HKdH6YrL+8/rv5iIxfp216OLzbmUVN+Xs02Vy0zr0oDs60BS+gytfGNB71bcF/3Hrip
YjCpUzd0suCem5DQFpl5jZVHA3m1Xdw5/ZIGG9sP7ivEW4pG6OdpkuBQCkQRDyJfgIiWnJVX37Iu
oElpftajc9Fcvf5pc+8Se7goYfHDlJ28JAc3U6CHe6+VTwRIJxh6pLDoiARM9tlEHmQvmvGKKvOF
PuBAkDvpDQR69l2apN4FD6Q19ajRRrA551b3sx+iDJm+Doi8OmjY0ndDsBh4RXRsc1ud5xv3tfu8
ylLjw0ZXfW67r3E85Au9KrzXaTTa6kbwkHGe3TmOk92B99o9sW48kgniENldByD+NcSzDKp5MlqS
W9/fxSBjupEXNV3LdplViTP1ZJJmd21ZvVReCSYNtTKZJANnhauZ0X629ZXVLv1Uz7bkQgM5L1B0
UaGIh2y0ZtxATjTq7Gw13zXyuLXNJBio5/UiKzf3niGB1zJ8fOC0Gv2j7XZ3NI1+JOAiGiiV1l9W
NxrQ8KbTR5h/hAwnSgH2r8tsKsP2JgMvPs2fjHthsjBAk4iaVPzCyJe5bbjQNNf78lM1ZggYqQm6
KnKhJhjBAcIMZkw/FS3q9QFE94qCL+fb6l3p77QGuPX5J+3bXjvovvg2/+IQIAXvP8/386eTpRNc
q+iV1pr+hoGsVdR1uE7dsbYPYNgQqphG7D0TIglaVcjvKesezbzIHlNINh48XQdCV9mhZ2dpVXcZ
sQ8H+NNnmw5URnu/qO0nDqI7ctJd01h2rt6eE8vRVppTFQsOAb6HXhrPohvKs1A9tw7GDbAiYE5u
AuOhdWV780F61fmZ8UCm3gC1V1REyZFsso/qXZFU+nKa4JjRgzQ2IecGmDgB0cO+uk/3tDg4cbMD
oiLGgro0IcA/i+Ya8o5M/YhQYi77dkuLo9qkOKVW+YsG6eNqiXFECje6TnfvLAG0WeKuaTHfy8RF
t+sL+VMTpOn3KvOME/Uktofb0DN70IngBxo1Gd0BqbKiQTJVkMhc2G0oD9TNxtraeQmCdeRCH0Gg
Mk4fH8igedB4CZpR39EHAK2Hfoi4xFESZyqRvOiJ1d+Ntsdv9Sh+hiIIvkHafVhDEXDYRRLdmGsr
kG4Bo5kGwaluCyjwoYL6G3gKbVDiFt2x7hNA18y7ydxDgY83DfhCEKNZfpy4QaG2m3B6MzY/Q+rj
2Jf14gtQz0oZxMQN617Dx66j8IXy15FevnPGq8caSbYdZ5D4QZQ2eFQOlNrGHvDdZm8agpzvqQMA
ZCbs35mVX7t8MF952g3QAzXLO9dK+q3fmPIQNm6GOEWmgzXQlo/ZAGXcEgKdP9R0aJTavxNM9woE
g/EvGm5CK8e/Rq6jJEHVkSe+BmYLI0PxWR7LZ2hUgMsZ9tlNqOrzPPCQRkRAbXJzUXtPbqiO+Fht
UG7zakn6IySiA0geD6D5RnmHtiiGn4UXA10amC+QHW4ASjSKHZNd9tz09smrjfgd9Tz5sgY8+sI9
Uz9XxoDUmjUk758zRQ4xCppZuRFg25alr7Q0RYIoKvNnuiojN5uuxF9sf/OLdEPHc7POv+TZNNca
jmAG233J6k05Nmd40JzR3VN6bRr1kCVbO1qDMpPPHB050yp5w3Zkl2m+KEckdi91X9dbF/QDL2ZR
T3xWbu4b68zy2z1QSBDnzauJzwp7adjTDgTaZqA9K38fcTJUqQGm4AwVeJTNWphrhZ1fxm4AHuwm
zv5LXyxTvggTHh6DDLIjgMpk1aUYHSRcDLGiAeQJq0sCDUFrlY5yBQxVeJzdwsGJN0OUe0tpo5pT
AKhx5EXfP8bCLNdgKZObqTuCiM12W3wk0+sfuTBGELjmJxqkRnggDENR1x31aDWZGR+r2Yb4WC2y
tGjT87JDxMs3swVxZkF+6CR8o71Qj+k526VB0S6pSw2CvCDmjNjFbgIANpUHA4HY0lZSImT7yxqT
h5rw7zX+dhergfZr3YN7Mh7s+kHLjCNxM4RQJ91lqLVaS/WlgEZfomLR4tpAtPvBFuNRh/jrGg9H
7xizKF52/mifWFZZzzro0ifaOl5WB7BQ1qsIqLlv5BbmjX0y9Gjrm1WPonr3nb4xjEG4okHM4q7T
9e7YRb2/0qMseefFuWqs4K3PQLs6dmNy0Iu8fFATabzNKmjomIALWUnm7rMc67jMdH9GCPjEcSfe
kS0Vy94O4lvmGwbEXEewjFrVCBHl7MPXgSILhxxjuTKQPO3B0AvuD1tfSbqycFQVJfcRLsDVNKqu
rPi700mouPsoE1INSDF5tGUA9G6dzkZSluNJ1GEbAX5/b9wGeM7cNR5S64ovbfpjxN2wYi6CrvS3
zOM+vYOynNLgujmB7rzl4NqFmKJ4M0epL3mWCmjpRWLXub2205HpvAqUhC+RlxtfGylPxKEdlGDv
TCrxpjc55CBRf6GJtHgsUXqP0m1cRW0N2VA8kh+1lH/Y5lG6KnWdrUXZghnIxoMSJRrFgT5y6Ob5
yW3a79MnVj+KW4PsizyKmO+gWJA+BUV9qioteExB+HTAE0V9C8Xwpuy5jreFGcf2wfVAlfJv+4hE
xqIyWLPD40+eseGX59Fx/4ewL2uOE9nW/Ss79vMhTgKZkNy45z7UPKuqJFmWXwjZbpNMyTz++vux
Sr1Ltvt0d3QQ5ARlxJC51jd08Ifm2Tq28nBWsB4mBNTiqnCc1YVQ66wb4GtmwAdBelNQayre69w4
GTbAtpWXdtpUENZH9gJ1VKSGe11WudWq8K12Tig3wrthDXxxueNvCd92rzfcaFwzYIdnCcm03p2t
PLu8ILdWLXWDt0dgmNaDjoWxDKe9wBne96jur1oBLIV8DrCS6wh3z04idbCqRjd/Lkv93UaU8XtY
VCsE4rovZurHC+CnhlMjJSJ7ZlatdOI6c0uPxsyXqXmQpIhAgWIqC0TkMM8JdlRFG3eKItMe0hTw
cs1HGNECvLqK3AZs5YlwRyAuqoMAAPxvbOeIQE528qbXr26sV2us2SbiAq/k3OjjLWcGvhJFDA/0
tgo4zHTM6LuPp0JajnjLPRUtTCHSkxczuVdjVi37RjfgeoMvDjfP77xKfwxZWz9JFdZr38/SbZAK
OKVNB6Meow3H9bASbwjtRwvfHfXCZXLYQEKQMOq08bQulr4rrCUVO5D3rs57B26LtZOmgIsP9eOo
fVD74zDdIqcBgiEcHi5wBnmvK9yj4UdbrZzlX3lW+DY+tVPjOKXiXa3YApDFznhEdA1XoQuDfEHc
/xipqw1yvRY+YXB5gpBieVEIxtzqqEgNQLfXG3tuuBBAaHlrPYMG3u64lU/a1BLhwxLWEPeiAwFF
XFf7GNkBENLS8ebxpDAOq9ZPTlUGj66ok0M7xP6cFL2dP+ubzE4OmT3ZMyECv4SWbwJTwnyGx9b8
Cr2NBph/Kzm7jTNA6wV/iESE7SOTJQSHplftoN77tgqKxrbVqKsyIV7d+EhkYW04fuEMzjx9M7zA
Lua9noAY0Mi81VP/UUf+MjBGcAzqOt7wLlQrJDmQ15Mj3ovIlUPdBqSQOEk2ZpzWn6mHqkO+jmDO
N8NkK53fpOdrg/XrvyyT8DzyZWDJCOltLAfScMqp4H5Gl7QpPxapFRH/bkvXvwi731p/GXvv3E6H
KqTRrMdg3HUDkq6wQi/2PSIAK12a9qMGJAw2x3r8nvkPed/5f9hj8cMWUj43iYmVZdD7B6DAy9uY
Js2NpR7AVKLnjQ28XEeGyhB7muZAzTTh6aZN4o32nLG3O2f6zqvOISaxTQuY+3AwrzsnrWBQPDTv
TOx7P3gyYG7eps+cVQz3aVdCmya1V4kAuDiMi/wIErxeAvZUfCpd8xtRGw3nG15b8ff7GBaOamH4
4rVx8Mck1hoQxsXqXvSqvljBHlmtEjcIDmIA9Ur0L4R+z7IW1nTKH06Sy+5gNVjIhIVvvlXxrYPd
P7LenCFbUAAhgkciwwwTYWGeH8iGJp2KYipSq92C20mtWCtaz9T6V2NjRyFzkWoIqBr6hGkC5pUw
oLWKXu6LhmGqOdV3pQPBgKF+LRqZ2T+a2JVX+NEuoHAbpBcVTASGJjxAqVvwbxoc4gVkNfiDkcP1
bzDc+DlIsnIJJ6nxCMpXsnPy2FmPeWaf7SgX81Y46rW19DVNMv4DxH7gG73muyr+HO6qBvCNNrYg
5I9vBfQRPIRivPQg6tYHeqD/RI8/1VtcO2s3L2/uQ95gpWdwu/dawxjpbkiU5qpei0ZBDHeEIdG9
wcw5DD+MMxRsoESVA7WP4MqsEGG3p2I9ZO9Foh7i6/Cxdfi5SK0RAz3sfx2bjcDoFDpdQNr2ICpX
b71pggU0IhzZZJGqI5VpM3Xxs1Fvo9gNDyYmn6RnEDXdH77I1Nnpen5lY3wiMQRbd/YasNFoRb2G
dPwDLL3gjLntrRdVW4ONXn2CXtPM9T/Hgn7FrZeucmfVyMpeIkIJgHBfspfQhjYcnmv/olUFPW68
/I/gyCAH5bcKQZfOPo6AisMcsbKvdVbV88zU/efIs99az43/sIoaw6c8lEgKLJVY/N3xYLTaB4LB
kC3AMx1U0EbpBqRJWjM8+qbxlhg+v00o29hMD1mk3miaRgsECZbrTNptvKPJmsdxD4IMny9JzYt0
vZreT45GiU/FpPxF9XXfgNox1fNOzu9dqR42nQk+DF4xg2DvuAZpJn1xYS+uTam+pj5o0C602E5R
orqTBIEaUINafY1gDSAYtDcsN/TXP4+MzXA869R+0ZjZHCHBpI+Y9eojViDRRvTGJ2mH4d6OwlVg
pcVjkkTt2YldAFo6OIP2iLnMS5+xDbUaragPQSC/3FrZ4HyvQP7YY3KEVYvDDVheIkJGfWkD4bqV
6LTxQKWw8JzFv//13//v/37r/0/wR3YGjDTI9L90k56zUNfV//zbYf/+V36r3n7/n39zT9pSCA4N
C+FBfcRxJNq/vV2RBEdv879UDb0xuBFZj7zKqsfaWsCAIP0eaT8ANy0oELr1+Mb2JlUFMOmvdTyA
hts07nekzpE+199aY3FbxwadivdgrKxjmmF1QrQbQM1EcnJGla4l6crBLpXP1FCE65vLYBzWP5XB
Iz4pAGHu04woFtEC2ZgUBiFQJqJNEPsf66hzkSYLhnt8B3tioGenjdBpf7SnTR/V5SrDSw+KTH+2
JmXzGWL66Ua0DDN2kTol8EiyvXWhsdSZDgA3BTb7+0vPrd8vveNwB3eWEMhBO/znSw95vMzoKtd5
rLtw2CAJHAA1ZY7LlBvFaxkjaTJNJ7oRPOhC8vJMPRxwnkDVZoCJ/XWvUvvGLlXyw3E6Nsls2H0D
s2JjJ0SlXpOwtBaRHXdHF5aY+yKHTsaA3NSnEaLPuLzO96kr9KeB8Z66Mh9OI0EyHOgxM8vhoVGR
vePcwjsXlAb3H+5Lz/714nCGqC+uDgc0xBGO+PnidDIuJKDz+vE2SXdyAV5+xj8hQ5Fd4CjbXkDV
f6bXYVhpY0WvPCpOvQDX0pchh1expbw3xICbpSNSDdU0vJiUrmDWIET92WrKozvNEfFRvOqIZS/C
yGEZlHfoOmR8X7lnZWTlGUD7FRL24jGb1PQLaNtC7iD291QHybB4XefQf6RWGlCG/UpMuvyImsG1
tgw5eHt2OkdwKtqOroZqv69Beex9aGbYXVzOKx8sQlU/wrtePP7Sl5vnyrG2Es4dv0ztyWHOaoS3
mxrJfm5sA7CTOgQ9MP1lB5OHf5Sdlz7V0waRwrwUEQTAUEhDp521oB7uUi/XT1ZjlivDHLMltdLo
rktuozOI9z7c4o08t9jS4nX8QVy+rd3prWzWK2ooLKb+4Y7g3k93hGBMmvhfwDHbBQ3ZtafH6cOb
Cm8Wa4CUTPAo8ImCfRzrT50JeWXiGYbFJ9OrrDeahHGj7Q+B8PuToTxM0YwSVpBRfCRX2ZtLLJnH
3uxhabf08jyf1ZPbWwgQILx3igjmMnGxp0HUQMX/te52sIDF/rqqJFA2gy2TjduN5p5xae5pj/ex
Xcx0OABthUQR23AZbe/Nv/W5VfCyWf/Du+fn1/50MSEA5XDmSM+CEJ3n/HwxY1UyM0mZf3X7akAq
NvVmJvgLZys0PIC+U3PZJp5+zZhY0lyXepSlAkuv4x0UbiE8izRiLsE9bvNNhTzD9J4tp7frhw1I
Rse2gXkbOlA1PD4QdDIVwmnBqOdlbELe1WLpxfTicEbBFmpgqfHegOxMiCgBZN0N3uh5lOfQsvG9
5OIA5/L3V8Vzf7vFbO4y4ZoWJHcZt3+5KphR8UDXiXNlsMs92pNhBqRNYkDYJpdb0kQNnCha9Pkl
dMZk8UF6OYOhAcklUx3080CMlZCSJ2ll3x2Ag+udelGVkQEt7rSaExQwE5DngBVysBcTYjAK1m6T
uy/3XpUDdJrLYN3YTaGh3I8gihEawYaKzVTXSTCU1GD/Vkf98inUdOs89aO6oZKYanPjtZzkvWdu
MPJHvIbhK2IFEZS6nGJLLWEBjy2/hA0XtX7o7fGqgkEu9w6qsaZbYPiC2ylfRVY1brQAUGWqZ1nv
4B2BoCJUU7Dih2C/BBhfyFlbef2jNRFIchCRkbrFSmkqTW3dAAelpEZYDhZhKtCQd+5Mfwtz7/zU
1CFk5sfa38vU/Zzopr5SVYZP1yJBDmNFRWowE1ComPn29/eIJX57dDz4bXgmzAU8wbEKn9o/vIcG
j+FzN9jFVSlzijrrl6gqw6+6A+jQ7x12RuYnBDwPAGDo66mvORQxkN/3X3OklVbwTYVKhuuETz+P
9MqWYQEzHLzUCMFxhRaL00UlYlKQq6WiDMelypvxsVUuVEUCvQonR7w8M7IjZGIBNZ2KWGHUG+lO
KjdTMS0hPlpI0W+oCKLR+yGpCCvkZQio2VLauMuJERT6VrUMR6f+QL0GWxwzo7K8EYcQqBq3CQfV
7Ua9FimEJOAEZt6o13Cbyx58W3ygXudBXy2bLm1up6DzDCDmAPdtxe6rZbnNxbG84CFuwX/tQeJ5
tRsLTuGMpQcgFNwnMyi2vsrNV6iK1Cu8U/01dYsi6J/nyHV1tQTeqcUKguodXr/dD2sHIyLA03A6
bN5kAULx+aFq+AjcKKwbh6JVT9Bc58DnIFpXutV2qJARAK3AnUP9IvyO6ZOepWPhP8ftaC18o08e
NLChmyZrrS0dSdTIAN6P1LE0uHp5D3IyfLJav59bMI1DcBrcZDltqF6U9bCshN3MTWd8r6MG6tdj
lM2YfTuGDNcwsaoeZIAIiuZN+gUC8Dtyhqyjei/60XsFiNGZR+6gwJ+Afapbl+amDxGwNy3bxi+Q
6RcZVrvK188gM8QPDK/Dy4CFETwvYHAtsvYJea4AdnZB9pSlYwWbgLxdU9EpkmZbtQCOUxEmzPa5
qtgqauzsggi7uchY4l6tIkseWOGuzaF3r1TVh3698C1/XNlTncWLCs4dt+5+l+iTlestBWthGgR1
w8TZUsBIUYZsqqt7F9joloEQjsmShHTbq6HNS1gKBPWyamv7ZfGjteI3OxolOK+VP8cynZ8L067W
PKkM4IFGyDWAxbnKwya7/tVxknjbp3mxRsCiXRYtLPF0mF/ziY0CGCRckiciijYymDZWicYjhTra
CBgHUF9nxFtKhgVy8v3wWWbZYhyy4TmKQdCQhWMi14IVO2a3HASNDB/SSdxQJPkCxKJ+15V1iQxc
13bxsYqyYl6ZzLtAn1StbZmHcJzJhkNsIToPSKL76FhIFDiZkl/BqVomacB/BI23b2tkZGg44ADe
hQcqXAPQNK7+/k1o//q1xKyBM5vhw+CYpol3ys8vQoShitrqjRaG8SZCrJ2P9BJRBiA3dfZUY24g
FYaICNW18I5Sdfs01k4Bwxuo5Dtubl6iVmM+0BXptwx3JcBl/OXeAxj+AIlqP9y4k8QK6aw0EFnF
+qf1liSq0kwGtrQHC0cY486Dqkpv8wgb6ON5w4f41KjaOlMDQwbk/PeXwfx1XjpdBsEwb5j+cxxa
YX/4Hrh9D5y3ZM3pHdPuehOTFI88g/MxRLwQBrCtEXqZ94c+CewF7+3i15cBjcgTgPzp6Vc59OyQ
KYvmf/+TufnLPMc1pSkl/nISLw/+28oTTFMTRoNhdLpN6EffLaGEHoRfEBNOpqA81HbideH5bP1n
NX3jSxNQqt+rA+g23qqZ3YRfYLVx711FtbsQYaGh0bSkMGfqeuGzJaDlkiXLQVUQDkbKY6FjU12N
oHjfgxECX3QNaB46MPlimPbu/TQs8v5hOU7rh3skROCbjmUwx8LCdjzOUP75du6GsQ/LUcSbwQfV
S8xtmLK0I6y2XUw0EUByr93YwVB3Ipx0TXwG6K38dO/hG3xEfsjqZ13gw7XRApUh7HtYOSkITCf4
5oAFmqlHwdJi102tVKRNgETw4PTBQXEGr6r/jNediMETNs2vrNv//T1gTdGFn/+5eHilC5UQbrku
OFk//3NBtUgHZLKCzY3DZefzW0QGsX3vaAUaiUtoqJTTJh6DCjrgqG8HDU4bBKpnsQMVx6BpIczH
XIStA8teD9ByVlgvgLr7oXxvJ06YLP/hbsYfyZ6iAR/+MYJZ+Jd4nm0hwsOl/DWKxeDqm7mhqtZJ
E/NdA7vwOZBCQLB1Ivgcph4k8AA8l24JpiTvwxnVAwHkrqDFiAR0qNVnj2UJzI6EczKRc3hOkRel
bjoTeh8ohF2omAnIUldRxyDqGGK23Nf5DhmzrwBbRT/S/IRJI75IOrCRkfLl6yQ1PEdksLlyP6lX
KSuKQ5207g5J5G5dl3w8g5sdLPAqt16m47S1H/4Yx/fjWAaUHh0kE/P8ZAYKHxAoSLYnAO2PMoiz
nYWn25zCQw0UqILmOBrPJXQ3TtSLqqk4NMW4Afv5jeqpihppM7SFvzAx7Z/fzkCV1XTIyuzbWaN1
sKa6DyeTbr1uhqjaf6hLW50ealYsRFfAb5KG0KkEyF9rKynTj3XUxxBlNnmgtQhY/P6rYUWNNaFk
3hozrWIbMKggJmCOwcXRBD9TJnoBtp8lDlFuIVwfmz5k8hqj3VM5k1kwrwMzxOx2WCZ+5cBVbYyH
OQSU8UVx6vTRbZR7HLn/4HCF0lTVJL45q2om4BUiUuRvAr43ePrj3qMT7AdEsF282nmM+SJGIhHn
bmsXNst0DG86EITTIVrQiCP14EkRbxAbRwB6aqQ6O+ZLhK7U+Xam1BtW6TCMi9sxQsx4ozF6cMt1
WMVQipvGWZXUS9Mz3eXtCJlfXGz4W94P6ppjuADRM1/TUfmY+6cwCXZSMJHNQQeEI0XuD5uE3c5T
Bz4/wLrlhbrTcXqk9Wc1hDR3VPSV5BNrB7jO6SfQpgigp5E41oFGBTIwNmWOvwn9KqqzLdARkOs+
Uf+QhxDn8E21oGsz9P4XO6vCg4Q2HN4x7cpSnF8h9Miv9ggpLPhJeMvaEUrPeyOewbElvVAXYAxs
UNjgRhpaVra0Il6vvRZqwlXylnRJsupHHm65YeWfktHHBMRN3oCArBZOnVl7uI72V6Ntv5qFH78B
F4WphK7Nkwy8+AGzU2dGDdrpf7SFa1xCP4sPY1UnCzoBIuN7OcEZs3Y4QaoPMvY9/hR0ksR/ynLP
hvpqn6yTvPPWFTfyz7Deng+s9FdWUoFa6iGNY9T7LiqQe2gQDJzj7RJtzdhl4FjjkiHyyGZ5H7Ji
7uMl5puBvlCr6YTtwsHKf01FZXjAM8F49XaoEvdwgRjNSXoNe4QhRrjyLQTyqFjokj2A0ri59a17
8LNhFZCt/Mr+Rkdzc9dYw2RXzLEKNx8to+fX1N5T261GgwmRAvF2+6nSqPUOaxZYrUy/3E6wvoKI
CGhDFT6aiMe+/+YpJhohWbem39FkjB9srt9/c+fIB8CJ9e03T7fDCtoG2ZLOmggg2EfXRSZ9OsG0
od+NeHN3+11/95tpUF8Zv/3mIC4h2I+820Ot+1VnxGLdlN42R24OHLQmB7DDaDG1oN0haUrAVpET
yUNXbDxqkUYGtqJOYOt261mD1BEJGcC1bcKFTMfogKhe+aF8iW0FI2mqY5AXVQfavdXmrcVmgNr5
2ogXKsQHwI4fo6oAn6OEyhumIMkjeJfJY5HCkbLzLtQBoAF7yUClWlIxZ7F1xWDqSEPgACYXner0
iuoqiWRxE85hhTpsszaZvw/DcStVA5fTFNDdttrkkQWifhhMZ33vkRZDg39mk23oWM1Ye0dcEd3O
izzfUz8aWgY97NhYX22pTvesOww8eh2LsdlKu0gWiOxGa173YsdinR6DvsRMvV/4Ot/KOIO9FdPp
LFH58IcaV4l2qx9DMn7DCtr6JDMkF6LS18CEQ/hurDgWllYdXHofOjK6tdIvlimRK8YgAGax0qmt
t0jYEOKvx/RKZ+6HTOyiqHe2kAZc59KBvJA1uvs6Un/YnVUgTWpA3NKR4hjiq7HieWCCTQfL7CEu
vDnzgXkwqmXBIcyRAGXxJgN2goT2lP5E1Eb2uMgRgAIqtLLvRhN8K+Ds+tnpWTzn3eA/VtCnXMCG
gYH2Mb6fGyz+fPfLecMmkBfwIUCbU6r7BJQwCM4mEAU/nQ8W3eDzZVW+8oYcCuZQP1+V0ABZ+Aks
dHRrYsI9tOYbiHkzv7WqV68C1V5BNW7DEMv45HFnV6TTUUvPnMsRRkd235oPOoyRy6GRiEX6qhge
fc/Mdy7MpJc0INXr0YrkF1BLEhjkdNUWMH35NHrOmdpHJ0JM1yy6k8oRnge7EX7n05lSL4DQF3ef
8NjV256peFVYpf/FL1e3gbZsl1YzZjuTIcIFk7/Ptx8C1OzM0LhwMRYERwv5m3k2HRDApV0WNvrT
KNWwsUAFX6V107zG+TCjDoYNfh68+9I9xJeKqydhPkWnqgTI2xVmDecAGIiDAwXMBTUYolp5eGu+
NNLmawmp0rWKe+Ml4/jLT+eExF2xGJVMkMIF4gceycXtcmUwVp8B7xJcHQMONf5kIkwjygiIHwSS
XuvRCdb9mJcbuJAMn8YMPivThY5T6CpAADM9OqPhAYIXWbMRn6RnJKueiwEOHiHwBJssiGEbdkt8
I/stoJ2AeJaD1OUkBEMNZuA+Gj3MOaevaWlE4ppPG5lgblfYkbGkz2fotWiQ35TTV7cPap6G4zqD
7s+cBlGvFujdAdPJI5WcvvHgutHhM5xl1hrTXHMHBtXMBSrmOeGGcYmDfG/6bfDSuxkuDsiet1hk
WZqAObG0X1KrkwbJwkDqbkvBRyBJfyS5ZCcqTUe0gKJ41tMRIU8HYXXEL0WB8/5JFk8U/CZBCjkA
eyoPjWgxO22L3tp0bvNgTQ3guoFE9qHZ6PMNXvrOdswjeNgBlyUPvrD+3B2UA5edsf8emF86HkDs
u2lTBME8O54rV9VziW/kurAZj+ewY1xbrbRPFfgm17Fk6min7OG9szaQ8OubdHErW4gXgqFZ1HC6
mQ5WafiQsuiShF5yRWocAX/l/dE4CdqsRqZLq65wm9GJKp59a/LaXAKJzpbAO9tQ4nKilyQwnGVq
eBmMbVAsOkiy+yrOD1TsbWsDDBpmUZkvHvWYL7NBxy+BKpHJmEy9MJGOX+CWINcl899bo6SPF1Bs
GrbU2jL3jWeqfKChRrAcbQbGQlLkZwRfnuk8qebFjn5UOh0flPG//lHUmiL6SD/KgMInJgtxsfaH
kR0I5XnDe05FjQT4zMdK5iYWQF1uMgIfkKGB4SPAPnVySUzgfqBbJzpmOHUSaTouijpYYkk/Bywp
egQOZHy2gXaPa7CDqcS6DFM0qLFTSZr21h5ZfCsl+XCwg6w7U5tfew/Q65IPVLIC9lhAWvJWAqry
peld80RtOki/mkqEN9VwBod55EZ4d7ydgpXJDM+GfyBtcAisljPtDQCETD/ObzJoFpiJ3FOrxnd+
ZqYceRpqhf87nqkESNsmYM+O6yXzlB1rp4y3SI1lT6PjRuvYYOaCikHC6qMs/c8uc0LcxfApDQao
jVEjq3GqzK68na6M7KmP22ylI4ToqbXz7fRQDXij3cbW0EmRyRN1TTWkyhGox8R9OqlqunYJx4cE
2XccyIMCww7o/6TsqlNiw1ogiVNzgfx6dRIFfH4BysFupICxGODYsLpVFspDU1GZ5yht+RahhwGW
cNMxGIAgqZ1+Lju17Udg1CGOqB9Nr0tPRahOzDCNDGDREQs204ad0NQqwqre+wMQZ35aZI9UB6Or
LyK1AMSaqkKvg2n8tBAa6ACDCdaClVV4+2J8bwI65SuYO1KRRlj5SsUtu1KNqTDXG0QSr6hNDXF3
Rhjk1p16dD0Mr5sckSQqSoQ9IdzfXke3/wKpnPpA1bUBWCNu0HZHxaAqOJhGoAtQkTZdaT3ZdZIc
6UzeCHpFiK8XKEv4obRhYgHvjQVulOTc8Z4tbda0S7xpipWuM3dBA9vMNK7dH7d/bVV442IA2Ryw
PBxljGzrIU6itaUG/UjdhUZi1mKj9f7zZcCxBhIvXgy/qTn4ouDjB3M4O0HZ27Xtc+xOyGxD7u5V
tBf37gpIvv5IpVsVDDeQNuz7NQi178Oh828DOj60cygdbFXeu8uEg+cwAAV7biOZ3jZ+JSfDBX/n
NRlkZtIKcnd9r9/72V7TrRoXxn6eysNFFwfmEfns+ggkYLqI+0R987cUZr63M97+bTuNx6c5xeIv
yVbIcrmLAimifVODm0/u6Pciiejci6AOQX5m6gyaIjpj+v18b6WxFWCZi9Jj/VYig/VQ2eYPSgk7
UkGirSydNaWEMWs7DjAiuNaYhVIvP3Kfhw56xUHaeaubh5JlPrdNWF887hWXxE4+ERImjwK5cvPc
WzX4dCIlOxsc0CpBMs7Wd52txCjTg8KyJY5DlQMF9GcX0tiKe1UsIIXTL4cui4eZ6+kzdA+jLQGk
bnUEk3L6ulrczN3g+Q2ASN5DAd1hEhcNQspq5IDsahBnoPtnP1MrLMZgcAxfhyTuglUfIE6XGx3U
NE0rY0cVe0sT2bGzPW0GqF+cgzT/OlhlvKMS1cvGeh9KdbRhjtEvBizaHoQNreMQ4tT7wa3aJxE3
1bIuVLXqpiI3THfrREE4p9aMR95DUfIdNVJV3rYLz2bmhUrwy4E875Bme3iwfzwaM1dhUDoXOGXX
VyM+NpbuLuZkf96lSKF7fs1m1EZ1TmDAxirsEBCa+lOdFx/rsrEObZSe7gOdoWczKv4y0NYCaXEM
Ah+sQ5hifD8TDYhS7W8yS8rkpDFPgOiCiRBW4G4MQ1t77XfOb3uY4a9M1wf6q0b0CJE0RCkmFgLg
AV3RigOVmt4QexhjvFGJNoD8D/MITudrO+0g1N3K4NoinjoNpsP4YW1MT3e4aKsYqtvTEWslxKHr
DHV1FEBSiYYH5PjJon9SBFnrBVeOhAQqLh9torLcJ7ZtHKk0dODR9p35iUql27WHMpPjOkHm7BAG
Co6S0yb+z54IvWZdx8Ur9UjM4r0HFYckmQueR7Al5DUkaEECGmFZO/Ogln3qisR7YFNDOjVkHGBW
CMKCpp913gPIxu8jwHb9MeYW6Doi2bYTRME2R37hUL8creqaTjAFF6/2TZUjjEIdqK6bxIAMYGFv
g6rM4BfXW2n36Ih+7sRWCLC05ifadF4PGzZ46K5aGCphQY8GJSeg8zC1cPAXexshNepHrQAXPrVw
ZduQspb2HFiiOHJPwlqeCY39GTVQeWo1/OAbMJ/g3yt4CWmvsx7ve4ExqEU+1RkBWnnsfWy99+sz
cYDZzVfVdcUrgrNIh+DPf0Le1boWyEZSfQkPeoTNqnzD+rB4VVgmpX3ufGobTHggwYkl91R/H67h
UrMvAc0+1xYUa0b4OL1gIQEB9GmvnOpoj+qolfp1bal+bZVe9z42K/1y7nXKWhujDZJcrSCSBCX+
HQAoS6q619Ne5tTBsZG8WnsiHp944h8NmHR8n3YAmexoB6bwtxq3hJPvzYrcx1+iiRq1M0rznPhY
Q4T0l6Pdyhth1iOHDgES/E2daUMN9mipnffnCIl/6elGBXJh3AKMhz0urKyv150szCf8KY11lwR6
QcWkAtJYIGwzo2LVx1imYaYQlKHVzG3DWnVdFAE7hKEeEI6zAk/e3qht84kOXEYFAqtTUTk4sKcR
a/cR4YVO8CDPEBhb5srqT95EDop7WIQyESxasJ6QyvZrbr9AMQyShnGaz00v4S+GoxGtNXQBnlth
v5R59ToIOzkHiH8+/cUgwxzYQmeWc9Sw1TaMKMZcaREEQF3iiVmEtNONC3yxnI1jO2KVGpZeD8B4
Iz6Ojy8V7YpjZTV9fKlYw091PqaquAxDwndW4hlzyEANnxlEk+ZtI9IDQi7tCzBpmsMzgXqpnBug
m3n9Z09CtBeCT+nBbg3qRYP/qpdtgAuiTUchGhK3L9w40hHyunk/LRV/OS16VUmXrQqjMxfIH6an
+yayoQeXs+O9JjXxHZ8BkzUvS5EfqAHuIvoE8ntzYBD2/axTPMv4zjzDJczZpEMhVjEyn5/bslok
E2YpcmFiEOS1PERQgn3oW1ie38BMGOmXUfycFPX7SNNPbyOpQ/KfkYWV2reRhHaCxeRlyOpNCK+K
t0qvewhW/SjhRDkr8tZ5FlDpWGZtFx7Lwoj3pdFbK0842SMiLchtuS3/1ozNjEbF2fDaqDF8qRGM
XwBVpk6KI7VqCsTvQIKNr1Hlq3mQJsXXsJNQeUDmLPbxRTXy6vMYegU0Wyr1ALnIdivL7BWT/nRR
9ByxKBgvQe9pkF8w4QSmtgl/TEYnMVhvrzo13bmfifBs1r61kTJ2NpltIkkE/D1serv+lTsZbGzw
bTUN/7XBB6ExhXfyCzN7akEhmOfwCNmYXpY9MaSqQPf0xnnOVf7UDR17qOGWiOcue6IeopebYByS
M1U5pVfNIynVlvqPQSvWRWomC2pFEL8+QR7tQqeiKqn6Bax2mguVamV74BvBx4SOHYalsXLgqQxp
WPwYJ7AzgGDzL9S3z9LylIYCjO/QsGGmE6ZPCF2d2kRnX+wQGGkOSZ9dKSWwtSNIHZWZfRn8AWqe
DcdNAS+Pzzn7St0NE9ikXmJiT0XoMrhZ3b1mdlNs4KxXrf4/Zee1G7kRpeEnIsAcbtm5W2pljeQb
YsYzZjGHYn76/Viy3YZhLHZvCFYgO7LCOX9Q1fiYbjs7LeBSFOapMkWzUzcdNOdc8TC+umUHJc+y
T2DIsuessvHtsQF3S2/An6oaIqbChrmaaPJz3YEyEvMAyascs40bt/0RFS+NBOla/j9e/HWr9dX+
8wZGjAto2lWor6yKDR3MfvQs3lIDMbLeqJ1Q1ZfGtGzreLS+urXl9I9unZ//s5vLYumks06+nxNl
CU4S8WeSdUEoPQO/hG6xv+k475boQb/reiAeXLcR4bIOoqwPhkMAN2Onim7jkIcnUHCnipH1NsRu
9y6s1r5ORZyRxuRmg+tAJu6ROEyH0CXn/zts9q1ulgQnADZdUiMIfrMt3OSwTtSfEWsZ9lPWaZco
aPoL5G5/byW19pTOCL4JON6/OUN/NdX1S4YM1Ji0P+sSi4rJ60YUWvEerqOgvHr13J+QsZ6PaSS7
h2LWUBXGiuSdBNGvIh3EH7F+dEyL99EY5puf+xNuNDx72koyS9PGOMAM6M+dWHBrHUpnl6D9+aqv
AwW79+mH5kq0rImJ4Rc5HDNLj46z1sbbTprWW5l0/rFuCEKo4gyk7JhpWfpVxOTUOpqBzL6KY8xT
WmB9ttWr1H7L9YlsuVWWzK8UOyedKLrVV2ePdPWxwUjxq9Vt4+7oERH6ulZUHuu8XGA1uF5bu2RP
5Gxg/7i+K+g9BbZx2vDVWjgQSXtfR4VybQ2COjnGhjZ/teZBpB3iwdC/Wpc8jQ6k2CFjrHduPRIh
WIJbX62OgdOzYyI4rm4lEt066B06qqrI3GYcll4iW7BeW07jcjCdCNOU9XWNwZwO2LdB1ZrlSfp1
d4zm8g3voWkKYVnKe3Xg5/3zLLUePLlMd//uoboJKK8hibz8oIqyxmS4FA6mSat9ZGGb/n2wdOCM
6uiBydfyEEdxk30TI36qKlU/dYir9IeXgCxVJdXoauhP9sW4T9frb13TnFhUnpILu9Wps87UX80S
S9PbvSXOrBdfOGeZRMx4qluUwrlt0MrZqhsbBYNPmMAeL2BZX24vFlXYjzRa9ZixIf/H60PhkIgc
lelO9b29mGdmJ8eX9d2tvo+14ox29bt65du9k9L0NwTGjK97eC+RZ0AVXe1W1EFLcFoRAS7Z88oq
+6s6z4XThapsYpXx96lDKg39FiQHLK3Y6gAs7r5OVdeuzrVQdPjxqZb/5XZdnhzMKCa1sL7kvN7H
jXt2Rapsz5qPxEhg7ozUZ22GDm4wGsGpifmXq6LrZB77JlHd604Qv7d4uKl6Y/KtU9PqLGMBX30Y
EiqYK4E7g3K23wqiAao+K4LptIgJcqC6ObY85EjAFRIDYUFrkApQh7pLg7t2Pahi1znNXo8giqu6
sWlIUpPjr0Pd1G0iU6l3n3qdd5/lctsH1nJhEraJja0NbuQNOwJfzCtZyTpbdVQtRoJt49pbrNfe
6tVZEBl/XqaKX9e2sXO2KzRXfzS5PMyzqd0Bach9u7hXh9lOEKxaD+pM1SUkjLbgoNvNvxqQGoeA
uF6rOqfacJj1ujr/q171UJeSJo/2Lcvlr1f8rxdT1xpt8IMA4hqZI/Sbj9G811d7xHk9gOv681Ar
A8UcWsnJjfVdq4q3PqMV6xs90MaDKb00dAwnwVC6jU9eXeSHUcT5exJlT4pSssgo5W/R/bNHABj9
f+8RaU23nZcOedgABdGg7whedXF5Z+rezrbw2r1VeXmKOMKtfLuiNbP+aFXNPfSY4k7Vf3X2Zt3b
DgWOdk7fd49ozcNssXHsmIidBKT7Wu+ILVUVNrPTPX5V1qU8AOhbhVypq9aDbPNkxx5b36rbfDUY
Hv4xGWrai77aOK3eTpM265s8j/rNrS71hed9lSvl3XRrMgzkVEN1par8R7sqS4kWxr9u958dp/Ud
qBZ1UHd0Df/PuluRp46JXfXxywZHmH0GAW0bkHGZwjqe6/sJN0YyO1WjXxq4KbolKKqWPpJmv427
Fm4lv/JeVbqtu5qCzFa6zVq0T61RPjeJzlhiJt7JDzLCJWObPZn+h2pTNSBO06NH5HFzq3MdfDyS
EjadkTntswAr8Fw9q+7qkFsBy3bd975eQ9XZQk8RDRHyaFb+eDQKHQxMUeT3BOPye0ns4yhQgWii
yhj57/ocVYvqA5azA489oOO89lYNcCeNfTVYSIYVuXmunGyQr1GB4a/TYIUX+PFL4STTp1GAWW+d
oiMP3WBKl8cAJEo5n+cGUj0Lx/gRIU0MGjUYmBlb53As7PknRPsNJJQxDvN+BGtkBWCWbAQF8qR/
1SKSeIPVIt3hIb2t51l60tZ1F9ylamdN8/RaS8DkiYuyvuFnp687YXRKcCVC8LHn8cuL8hotBSKq
XX2xHJM8rjfnNdmhv8rqTB1kIqujLS3EnuL43v37QGgN7vvEsFYkvnnQffmpGm/1/+q7TI1YsW3/
eY/bpSLzhzOefDt171u9OrvVLbWf3CXIZq/v4F+vdKtTbyZbkF72cSH8u6tf2smhcUuEtmJH3iMM
i1G9F1v7yS/krk0X8PvFU+BB5NSqzn+tS/Oxxn7pQSeR+ip7YwkXr8svw1gEr0vUyy1xF4/vgFZb
ju7eYvm/M9disHrpLhoQHHWndGgNfGPEd9XoIBX0HPG4sOa+azOnxoYt5lHHe51jtMrZkoECy6DK
6hSZ9PEMonXlfUzBWxHh851P41WVoHK+FKU+PnyVhE1gy58ev0qudyyWSn9SpSAjQuKiG1Ba3jfw
59CGx255UAcTIOyujCwdiAJ1ZWP/2dCCqMRyxfd3ne70Lgz/tQVRlTBmhDre7tCgE/CQxuJQ5glm
9H/fGXJ8sCst0JcBJpzQnQp7h/aY+9gBunm0Ky89zrYHs2yogZasB4uoyH2B9bwZsRthVUpdb8UH
q10mlqeUVN80sc2wdRPo6tj7PPaYJqXadKcn87gtiGz9QIWnMdwfLUp7Wz0rzDtLq73rPJBWUw0N
bHN8O/XPYXTgcC7dLwhZ/mGWXXUuMGtABPB2mgLPPpPWlcsmjc3q3Bku3l2TFp2wdCDmDKHSddr6
VQzAwJnh2xPBvfq1YIFzaLHC3qrWAnLhfTsW7wSj827Tj0vo94l8rtekKiozS+h4uDgOcYApAAwp
bEX6Uj9LI1q+Dlk5/rP4Q1vcAqFfLb4QFYKXsp5FSyX+UVQN/6rL1361X2JBqy4xlm7H2OIcW+BA
kxBkPOZC7Dyht7Bik/TJcFqYMI1sfsjBfQ0m3XrN+sk+Zp4d7fN6iL5p0AgmoDQ/mgXJ0XKYu2uq
F9b9RLZz07RT+TAlQpeHOIaJVoLyQg9jjE6GzPCKlGb0aK4Hdk3NdVyJbCnh/h0YWBbpcsQ1hkbV
jSn6F+Hr9KzuoQ7CTQCBx3toqeDShL3gbY6UoW3Nv1l1jdImiXRcofr0kAwgwqPBEdcUHYdr1Qg0
X2XkEomgeGsQa7GwO6BPFiZMtwbNdZp7DeCm15Qo55bS+7DiCK1l0XoXF2Lxt7H/4a7VER5Qp34N
DpIlaEIQzPHRgOuKAtao4Y7qaneQh+3dGBckftYGVadaHYNtLmLt9AEO22zQIAy1YvEegg6EuO/Z
yQ99zp9l02ivNdCuo1xsc583pfZROtpGdZhx2N72TWbfqSujEqiOsl7BZuS5MHTyu39aQXROzmyX
WQ+p65gPRCTHfVxoOIj8XafO2lQ0mzWcsZ+DeYBDyM5omCefPybXqoPT5uY1qF5VwaoYIMIC0N9p
qryfXjv32Y51d76zYfBtb1c16/WxVQ+hnCPvoBrUW4nAPmDhEyMyv7pie1DxtV6K9xnP94ehNuKQ
hD4B53aZD14jvZ3q5kekCFw7YN5dW//fVzlD0rz1mC9pljk8Ik40PMJGQOrDwieZTNLdrb5PShLF
y+KzHaSbashyXb8jxHpSF6l6Pi+iD924hrg864FsNxH20Xe/6Y7+oUR10uCA7oD3S4sl8v2GX797
UnO3QwC+zopFd5I4Rh1BZlkPTi3/vJpv9AP08B9W3P/idvH9l86fUgD0Vmka4eDilEQYet6kAVVD
N0wPZZ7pWzM3AANL/342UFVTilTpYB5iPfHvVUnVr1WqV7CI6PCV+DXLCsCf7YqXejajJ614BiQM
5WU9LFgybdNmSvaqCFx0tVFu5kOTLghb+v2dNLr5wVkKhCzJum+gVC0n1Zh407zHhbncqVb8bqdL
UeLDo1rbAkWvGRyXalRVMC2A2trzgyo5ETGGSN5FbG9Kc7v6TeerncYAoHSbA0jfqOLNr/rL6EaV
p7WPbLRuozytdc+f4EYb84vvI9tpahiZsuRdXjRYPWwmprd5Lakq3TTfkYnN71V/yV/2gE08s87a
wwdG9DQImwA+NwsgUyCyAVLMxEbHTK7YY7EEnBh96vxp1l1Wj3ZyT15K3/KGxidk7UwWtiHj5tPU
DjXgSjPbzMWM35424BLQf8SdEzxmZ5fB5smD253PM9nWvPAONtH1ve8F7t6u8o86rTVA+q62EaQn
j6RjTwgBJ09BxOBuwFH8zSfQbXcoNBumbaFxYU9XdaY5wI2aGgFH0+VnTbWxwL69XkWPgw3xJ2Zp
QrFEzpiSRz3C7VhG9tavTKK42YokP3rT0xysK6IAad+Y10cCY67OltkumzczgeWNfMaZ538KgbH9
XiGx91zrVnyK/eIzGOLvIo2DQ5QYwTGLNGJbbIeZJRP+Rcubk8z5wV3RDL6cTmlb81nRz/ETbIpt
J5yRk3qsYSLuBbIHWQT6vDFee8v4LTBMP9RBhG3tPiLaqXlha5Eg0meAP2Pcb4aRp4coQYnnVIdt
F5oh+mMQ6MifkycMzUVAACIRsQP07EE8rSe5JdOxG8eeeVnP08sEbDEUVXffE46Pidj/zJwSidnG
6nZxZTT7utOKcLQBmJr5sEFXEqBT8mm4/fK9a/oD/oUnuTgPVt3ql0CCbWVyGnZB0pahkcx/RP33
tkR9mb3vL6Sw+S7kJyqDhzQovw0FYBKz7qHiVs8maLVwbDGXN7VvcZltnLZhWmk67MeE/T0vP9D9
2lt8M2WAad7kyV86y4StY7/DBmjOQI7ZnWD2EtrpQMhA08aNuZQ5ACvnNzMxFwDfrCmDpBIbOnxC
Jt3VJRPsXGA21dTZNXFBVi8xeTsnw6NgqvoDaNHv2liWr330R4OE7gES2ptGdJR1wnKtJwJIRbIK
Tk05k8fibXXDvILH5JMsDapMhBeASI6/8jRur8ZsYYaWv/bDYLxZ3nkAQbnRIvFqwAvZVigbbCfG
ACKe9gl78au9TOdK6DhxZcV17PB8MqDI7JaMH4NE73BIwJOek/gUNN3OMzFPjKoWixx7fOqNpGXx
2TWHxEV0cBj6R6AfW7udR1DI9tmofC3Uk6QAade/eEtFwnKulm0fle1ZpOOp7cHmIrVEahb4utbr
x3GEY1bZJcBXcF3I1pPtTzwsVGrSRF2PW9yAK0MSuVffA+aMa47oG/fQ9QnamYm+cUFACqQXjssC
j8HGAig0otI4sy33N2OvsXSP2hMx7NBuuhkUh35OAwE/vGkSc9fMjTz3GcLpD+q0gfeWh/9oW0yd
irJyh4PU+1NVE+gCHclV6i6Gav66QYxHUBqZYTEt4wGyRwnb2W5DrN4ndDQWeRZBYu6dXn/Qzbo5
AyRfeMISH7sU9sdbOQMy6c35F3OVC01mCZ6kWNXkWRmEzH7x2TURVyjjTVR7eFDl/s9n/Jw+U58N
3Ow1SViaP0zXexFRH5rk9E4xXNWdlw6/15KfRwTLY227CPjWaDeTga/KVSR7CB7aPEvQD8Z41RWv
ZbI0u7wHiNz2vwoPzRKAuh6yqXW9W7TEfxja6FQsvvYSIfAbzcnFsPq30umqPcoln12Zazsvkvx4
CDui/jPc664YSOGTqDZk9SKT4be4tTuUDBP3kLkkVOqx30dDW254v9mlKKZDkPCFFDWaLWbhDPdN
xZdl5OK1GMnrmw1bl0gcsrTYLwSUj66Qd0VRIe2TVW9jrW/E6g2DTyU2UXimkdHM9l0V3bU1qhIZ
D6NuDI91ZHwkpkeoRrYXnf3Gpl+GYQdz0TlrpiaI2Wf2KReIXLRd84cwqirEk9rS2z9Q6UnDyU6x
Jpc5hqnxU1daxhGF3jbunS0KyJUnX/RcvDe2noSBNbH19Ytr4rnxvrVG9IVjsKltUJxMg0VC5mcf
XRssYZ/588aTd3WXh747u6EISgzfi9rfV6R7rj2QxTaW3bV0eqK5yJEgpgYPqxM6mpSyfyOmn4Zi
cD6sKoaRRcjpQejBcczRPPHludLmX4GH/pUTfDpjgf2nNZ5KMk9hIkgXMzlPm9kBzleZgb8hDD0d
2XnlZNdQs8mL5pKOHWOwP9l7zDPMsF+dPq3ceIfQPYFdbe/s2Q+2aT3gnZFBThVjelGHQTjphezo
JS9aF+qwWwDjHV78DIIFkaWwcLWw79o/Ust5d8b599bsyIEl9h1g7EsNC9GbiSPart9s0UH4JjEb
3Xll/oqsuHOdmO7Drs3bYx3L4rGYweFpSf8k+iW0+yLfFSzqtibELESxUhy+jBEsbeFuegNn5cYU
FoJAfnZsCz++w5YmQu3HSi5LUDiniJXaWSSZcU5HC4ZmUi6XKs3GY4kI8h3QcOtgCDHfD0kRs5iF
1go8ptkPI8aI5JqMXZ1m3mPRxckubu+bHlqPLVySqRhAop3Bkrhs8DlMEP/drCjITZfp5M1tIPGO
EM6rawXYBS6ieZPyOGgufgNl6r91JO03ref0qO0naAz3wICsGUsmJPL1b0vDzslohupDa8iJBlk3
nWrHdrZQXmXYMVx+TA5MnwReywe04g5wMtgHcKq4/vXC+mACw1kRqtbH5PY9Hr5Cx1vTwT+DuMhH
jCBKyLA+fhBPZ8OWNcOHEURDWICS+ggcpJCcxW8/4oohAh3D5gMK2YSoNhJvsWadMRw0r+hPBgQk
vGiriqlYzGupwSKako+ly+oNvCQbTHfc7Rt7YpK17XPisieOYnu4doi4XiWf9TL57R7AGXtlJqBt
HRRQLXPPuWetTUQpeNSWVnvtMr6y0d4MLu8SiaEMKe9pRCMZUZg+ttYoKGo+QKOA/cY46LmTbWxc
ION7Xdckxinyuz/kpJjRBoHjX72Q05n3A3oiW5BC7gY3LCscDCt/aJzRC2eRWbuMEHBoOcPBrLIA
T/J03C/1dcia+djLNLoufBYtde/ALL7lSSQeCaT2IZpUTFmtpj8ghY6iX7k8uvbMhF2184ZAAug6
lLtJTLGT1Ye030Bm6PbWaoLal+kGRnz24I59dQoWnFaRdsSDpV5+q/oKn5FqOTS48u3mOngHHLzt
2zGF+MLzHy0gfufGF3wUF2wIhsPdAlrbc3dRlsRhlBNolS06OILTfZpCGRIRGl/GmD+6WnY116E7
zglcuUXfbnu0QzV02Ji4BcQHAgJosUbOpg8KL9SLikQk00OXRu7zWAcE1Z1iL3urDseKoEYVxP42
wwAulGSWdzKp3e3st8MZoQ73PhVGyp9uAbcgCZcZNgNqyRL6wavSu9JqAOladzPSdLvBmdML3I7m
wMLf4Z09oJvWHA0UM4Qmo0vHo4o4VP277S09RmzCOQ5I0SRJSgh59oxd10XVoYpFvrHTN+kazWM8
T2ZIRO03Rm8yzKOYz6UTDvNQh4mMtQe3lv11cictLEnX30sxig2azXxwPTgnWG+UFWGerGsfiXYD
bugB/lQtCpSlg4G2Zxgo06N5GSJK6+tGdoXeuOcvMV07SbYRG8XgHEc+jqmFf4+Q+2GItTwcfP3B
JqCzs9x5Do1OO3dB9SaE692VnfarnfihJsew7u26KXdyzn5KC/xOi6g4zjmPVd+md/kwTqGWzl44
4TLQMe+jCsG0orvFGSPvaDdHuAeJAaZ0H0WYriHdITztlz3Z48WOgG9NdbJJ+snZSMH/pK/N4qyJ
AQqoRWB0nqqTPw84g/hVc4fm2FVv2VJZQEUsLBFNLDcAy7IiE4V7aacAR5eJxZPRDvIAyXaXTBqU
tUYsx8LJJdDK+rWT1ZOmA3hDYFsePCk/DZGbG6s1bJ6wnIcvsB+WfoIlt8QnP8a1aI2J9kOS7ZCD
ZgUfG/NWZ/dRB4k4w1HSyV4tv0lpgZVjWbDloYBDgc/6Zpkm3If64DOPSjvsvIFYBzJNU442tHQf
SJVO1wmQIZpFcp/78buHWM1uCkzcTEW+W6bYZTM88AUNg9i7caTvhJe/Ywg0bRtCZjskV/VdnoAm
rLQYoRWzvisn9LBkxBRVuLYVekjC7bV08DZdkXYbESUHYnD5OUN619VN98Ia/w6zyw4Z8/TRMgzt
UPMghdH8mAPgGItUPEn2s7FDotnyyZsIeCVdI9mx6q3JSp+dXW3F06GoXWObArAJhY+cbPoQi8lh
eSOHTQFCcut42VMSiIvr+O2uQyKXvHWh7wfoeMfF0wMYv4icMIZDpRmyYt8j/L70boWcV4oXA3rq
+2jWd9Lz2xC6cr6PAoeRJBLxDpWnTwPdnV3Ty/HFKAgLFbBvGtPE6isI8Cy1EP5qonTaYv74wk/l
E2PxvxP+zPdCw+litrZeDkYmJigHWt9rcTRpEbQzowKYzyTeE+Iz8Fw3GthAQO1duxlYUuwbBwXz
BiUI0OFV99zkULgsEoEBOf92AkGfT/Yc6qyk7R5rMMafH8gsjBeR5k9a1CybQTeieyGtT9cmD78M
9TntM3EqZ4ZrWwPOVZHNqL2Lxy4T6ukF792tgQvdpmkMFJGqCOpcBE4pk+fOLAF5TTmajnETRgis
HnSNPcvQOO3XwVlAQdhVgTWS6zxFQbbs4WhihpFBSO0XjZ36VKQAAYLmhOVlf55GMZzV2e0Qu3Z/
LlKgU3BqmKk9wu3g2w9zmfsHftz6bOV6fXaJd+27pbrOiP2ekURazmnBpi2Al7RRd/M7kgF9Ph0a
EozI0FyIXvghof6rMIL2nDXle+sXBFBKe2yPS1KwRQ5gNfv5jCxxP59Hq0fL3JN44bpGUYSOgzqL
WdqnQVsN8erDNC/lmVmkZBM0RTunr97dBFRAN8QV9yfUIvHZLexqoyVVwl7Kj87qwPKVdWiSXR3C
7vtI09vz0rfoZY3OoWU4PLd6BnYxYVkaNm31mmbd77Ir+6/vSp2prylZHLTP52jxUX7pxSFa3SjV
PkOd+Wtxtebj9962dTnxpjm4UzSe3fgNUlPNQLczkPpnd0FWNvDSd6uMS2Mj9SY7dd1Cwn3ZGmP2
ZGhBips9H4zkm4MMJUoQrOCljKINg9T6BpqHoZLXTGO4QEJ3k2RzVISJHkWHJW+Oo2wQVihxRUyT
09jBS9RYrAGDnayzegeIeZAX9pY30nY1fhWWv2zUqTSSmu1vZIVJB4gSqRDo369VGbC1Gm3iNRhS
nQE6mGcBx3xTe/DYmh/+kv8g7uLzzUZoyA2m47M7powHFjaoiTip36o2p+rcrgdVVAcbMQ/+5utP
+V/NEUb0/+g9eoHcz6MguFgejHrcYLb8yeak30gbVbidq9kIjJTZcWiKgKQOHeIa/+/KTxFLn8M2
aMFnCq8BcsdhAPG3n38KPCXIAE6G1t1FeZ+ccq1Azv2hxyZw3yfDUxnVdxnjwBmVbBzS6uI7cnIx
gXIJTavHY3YxHyTa8ITDNX/nZa0WAowmnRCny3PUFCVj91LsjTF+8siKRcULvutvre5bh2ENE+iO
U5ynGJnItjUvs4G1zQEigvfStzzDweCDlyyq10DRILEfKGOIlMN40io349Hx56uYEWRzPE2yaiLO
GCDe0Az5OdIFutydxrIKMtaFr+aEFozmhAtZ51CbAGn5lhlmQWy/oHhU1nV2DqrlJz82/jSAVk/2
WOKtaabdNiFFZo5dcB3FYh0IKtewxjYpW4it08rqQS8gNQ5sozYir9Owz+PqwUnJOCNkhWh/eYBo
v2zJwgT0QvDZmlC2xePG9JfsA9R/e4nK1N5giVxupbY0dxnCGZZRae81w+zem1r/lONL9IR3Jjlp
Z+l+nzJx8JYO7/nOfvE8UR14BMpjRBz9vSojFBNS7Xsf2fUGedoBxKjIr5rOvkcGw67OE/E9rpM3
IkkbHLjtzyEWTwiier8KQTyNecEsNfchj1i+lHHahK2ObZst3R9E5n1iAYxRnt71R4Ilz6QG4bj0
DUQroiXbKpbZyURxfusV9nJExXQ5LKQOtqA0re2idXLH8nFb1WN60Js13hEQkSqJtHaid68A/bEr
FMNzCZ/ESqvkM9JqFyY4yQTzJav1aiWvJDvdcpdnOeqfnTQ+yrFrUCeHMEm2nzwMXi2pnwboAI3l
Fs3l7EmkWQG5NZsZpHbdXOSXpqjHi7NG72agvqPVNsdgaLU3rK93IrAIqcLY20Z9vpviNH4DKfhD
YDR1b7em9mrpjoZ9hj7u/L4A2ehUyT5vJ/+zJX7dBj7YehnNFwKf8Ta3kVMayCAfUeTf+ii5f5fB
aG28zDMe2AFYp7ZO5EHCPXtJ7A7WO5nwXy3ywU6Q/mwxJGY9bVhPQZXXq/eIfQysQTxZTURoQxPl
73n9C1mBhBxpUodL6wYvoI2jfZx4EIabBY+tJVseCDH8nM3utMyiexll5z/1CFskJXhmjKbbA0rg
DEcq/53zZs8q552RS8vDW/mrWfVUlaqsDqr77epb3X/eQjW7S6TGecTKtFNM5BP2x2pq/HVajdgd
q7I6U/PNkOh0UuV/nN7ab91VnTr8q07dR9XNRlduLb2eQvZ2OdpvZVkzqa6nuscShnDqX7XWYLMg
WNtzDcjuDj+2P8tfl34dxUwaUHO0fZyJ5qwO9TrNjnaF+Jgq23L+q4x6NavIIb2rZjN+dgydx8Ev
rA0govhZ1dWFy+ie2uNB1amDDjddT8bo7quqcLPHmGHsdlGHc+PJRs3/q041lHJpye+sWsfrzb/q
Uk2GhjHop1sdO84NYvbWQ2Xnxi7x6/jg1EiNV1rjXPXa1q9RESRMfVP3vfWN9wIg8oupa9N5iUSx
czEgeqrmhe1TPIdIvFWfCYiLQ4oB5JHECKxl2ImY7G0NMxi2Q5sTS4nKe7ca5J2d5gefOfaCkydL
pCXLTzDHDhlb/kuJZOsBcZe3ss29K/RDfaex7WJYid37sZtSVvj6fTZ1Z8RQigvuvQJLHYDcoKiW
nRUYLqYnBfpx1fJdeMhO8kUHLwT078uu1T/RWyu3YnTLnb4Yj6Sbe7aYPTKNVTZtJOqGB7utyPTo
CDIZJkQ5lt7bbBj0t8YbAYx22cqmIJKU4w+FBVVsfaT1T0v2kp0ygMY+dt6X0a63Bdy55zxBpKCe
qh/E8ueLqmpjs78GeXFSJXWAKBzvJdTvreqv6rrefAucob1TpSGpFjJM033XzQE4tU5sqyIbn0sR
ldBgk3GnxeP4rOqSisUu4KirKgW4cl6SpviFDM2fHZYJqWqikmBQ1nuoQ2H+kYyOeFK3CeolOelY
F4a3DkOP3YOttflJ1TU8t3edFl0DSQ5/rrboJcaPxlLomHhm897z4zU8wbCt6mIneSpKMqiqyqkG
ULd59bsa11VVMi7zRq8N86CK6Syr55mo+NcdSiywTYBKCvOqQK7AQR/TOvWOqWR8RbLlL9DtVxe5
sD43om+3+n/3I8RfAoe0zL26363jYCQvE9k4djbFuEHBqbpHMtA+WdOqn9MkU6jq1GGo9Oq+Ww9x
qgHnNOdl1XyCmvN3w62zkS3esTb1x1uVOpvzqLq/1flp8UsPWlY/bRKEfivT+8okZSww6/06u9W5
WgeIoA3OqodGhumrWxk3+VEzAcN0JqrjaW1jhqIX3VtMIGgXsWbYq6IhqgI3hB7etefINxFFK8hn
jRWunZNRFMdUCEDVa3EUfY1jMDgTpJrYewn3zQpy8G2VTYR5Ldok1Y+mBLnfjb37NpXteBQaKzbV
mk8yO3ZtPW9jG6780LneOWpZlLgZ0TldMwQiabn76g0lW7BAvKuSUxjZy5onUKXEj9xXy3ZQSeqK
J1VV9TGriaJe7lQRxJS9wcPxs0HnYWtOTfDqJIOGJFii7Zwg8F8NlkZHvWRRp4oVUi/or7HIUZ0t
hotHGAwX1RiB6Hj9ZvK3HjbjbPFc1fWjvt4061judkFQ3qmO2BKzppt7nJEwLgxV3cjMsxMSFar/
Yey8diTHgXT9RALkzW36zPK2p/tGaCvvvZ5+P0XOjgp1Zg72hhApKo0MRUb8xmN970VlD4mGV94o
LzZ5N7m64xPuXNI4bQ9dZGvY+nxy0uYQOn0K9jOIjjlqIa/B8FSWdXbwFIyh02HRvRzsF4IEFslf
rdsXoLLelKQnOpWqX7og4e0+5dmbpY0T83xGOUxjUubihnMzR9Cd0RFN33plJNni+e/IQWPBMSL+
7HXmUWpVOdSvjnFmdIz2Nl6WDqigi6PrHvStBCnq3A/fmpFIVlqRkoJGo5+0PHC2ITmBJcrnbHuQ
LvsoNbsDYawlNuYync9eps7It6aeBSdP3yE+6j7aix+MFHp6MkzlwcjrL52uYMXjVtMDPxoZjmIk
Xp2ydlEMaJExyeNtYJdQDXU0BFHNKr63ef/o+5X6ipOhIG42ten5LxlxraRirq4qFedn0kAXLYVs
hcscwy7MuyAP0muTNvrRRTH657hJf5a2a5wabCzuQwt9uIkp7k1WZX8x925+umZ434+Z9hubjUPi
NRaLpYdmmjdMyHNy2G0LXMJKNh7iyl+CBX8d5vUmwBvjzYybcwSQ96eWIQynPKbYmDzrdnGDMm9+
KDTitLkS53t3iEuS3tEXJn3VsXchMoStF6JPn7SPZl/UBALs6GcdfleD2T56jbag83N3N6nECPM4
LDDOdgnaqiBj7Vl/muMhfx26eGEXpuFFqmmF3iigiVuY9/aj303kobqhgqthjI9RbS78srg5gAqO
T02FRoil5CfsnjBxSO36RNCv3psLrZyVufHM1J+vn8lBkqDYAYLaxwqJfpJa6SbW24jgjb0x9Sdc
B5+DmRHIYKg9BL5e4Padg/pStPJNd1o0a7P8yWK19tbPrvbUNvpB9iF96t10eGhvRvtXx+D8ZoaO
95KVyPNjkfHWW8aEizYmzMu+ESE4Ys24mi41Fb3F56oncr/UepLFzzlOvFJDD7h8brzkEPql9dYW
FWa7eXaUfZ1nqU+OX5+utdKsntphPptqoiJroZ+SKp3vs6Vo1eFmjludcA21smv6Q+8qNlpGun0/
6prDmnfKNkR00AyQRmPZE1u8Y6Ypu8n02r5XB429/tTOezOKegRrl7rskoIEJjZP/b1Urh+VVY1F
UrUgjJoN4WnoM8KSTYhhmmvVIYQhlMOkWixfQBLA5ugF9kzWAjgR1bHV6T276nzuwun1WpU9Wl32
l8hK7rO0/8ss4uKcEfG67/vq7wIFTGePr1y1/bRjUL3xTuenrH1bw9GMTTNq1QYAOdIiy6dELcGg
UY8RDDD94MFI3PEQ9pAptVQNHniSIAnY/TzdLh5G0ib9XKyBHqTqVuYjjDuiDMvxa/tcNcgX1baC
LmNQM5XztV04+SGMU4o8bnMAxlAsh7Qkiby0RSajJ0JAAXAOu33NrPyt9KvwXmqeN/kLtBJH8mXn
0MbKURnsmIV03r2qdq7f2fh+gBhpAb3QowKWyuL4RSphTY4Jvfr5VqpaC5QDMl56lGo55fHZHzyQ
w8uRyHhmD/MQXb9Ymmxr2kZ1GjxLzcoGQqwDmihSjfB+39vmEoheDg9tq7zAxbA3Uk11x3qsoeBK
TX5fG+in1M7qR/nt2YLzGq1YwU9z+d0LsGjStXIv1RJzeW7NHLcb+W12hgxSjBDUUpNPi/z+MS0J
8ZJYJrVmabm6VaqmvtgkCwgkTxVjtVk0J9UmMxRg/vnmjMW0iYPA+Q6A+KZmC086nqfGmv8Qt3if
iIR+LTvoIiTlwxd8vnnVMzXc4NFZ3oPgSE9lYfuX1pjDG99XohN5yPxUIOL5oGfxe4o82692cp7N
Cb92xy1/5VlhY7mcjBetxNTYjUHfEPuJfp1JxDdE8FkYaIEb36djHoPECYIbUqTHeJxf7Tk3Nshx
At8oU/uunbti3mSVxu3Nk9qn2YMUim2nD0RDkcj2vzsoPG77BAa6O1Tk04KqB3AF9BwOnYrGZgeL
xWvHG8Dy87luqh/YZipnS8umV6uruO3GRw0/+Hd8137ms7slQY9yd+kfQjv8XXVZ8hDFEbq1qaMc
oOmr76UVa0xa24Pm6vZbaB9JiaVfjHkeDoYSxXtXSW8CxfvJdF29mHX024yKH90YmqR3KuekgRgl
y+ZinIXQ2FjHKQpMkB+80Ei+DSSJ0slygSJVJCsdHuykGr2dHpJeqgACPBfFkYh8TMoP0/M2jzF/
QZ2YLIH2pZoD72R5ZD4Bvqf7KkQe03QAKw1g4Zum92+tby6s7/sh154NtblARK82ZKGCg1oQEbOQ
uyTwMhLvVZmb147xMI7fdBxPjKeitd3TlHXIH44AlOstcUblpCnk1eA0VQe48zryIL5x+QnUQ71P
iYDt0Feyd7mdLz6y85nXIxKbdvC1ytz6ZdZ5adOkPzgk7gF3OyERUwrFHMPb0Yt/Tjmmi+OAdi5W
i39maDBlq3u4AQbN1urD9onkrXa0Kiu8BFZOVD4q3V2Qq8Y7yM8fgxWXf0xUMMkF/Y66roL8HRKs
L0rEIYa226iI1J1x7hue1UKLHitQKlKTorJa7QBxnuDY0kMKv9RBuozejQ9Z5RkZFQ3YX3wCG7GP
8WJ46DVTfZlIre49nVy3VC2EFO+zGC34ZWcPuvBlMCBjj3Z/K00G7IOjE9nVrnET7cXrjRaUJwCi
pSZNmmEh+NamyUUOWN4+Z4M3M3OX6FRo/qL2WXYvkw+k1YzKJ6nhSRXsU9fHQmfZObKyIV/dXqTm
6Vr3EikpCAEHSXpp0/EIOfdebsOi4QApmJQceDSwF10OCFxl2idVooJGoAez6vix08k+LDuVpRgH
An8KpIGz9CDUPVz8AhWo9SMDN70gvppcf3MWDcU28qaXKSbcMVma/tL4WKPldXhJs5A3XdHGf+zW
RleaudOzE9rP6fCrxBP3lZjmdjKsEWuS3Hgtx/JnmCA0IfsI0apbxCm9E4hR89XW8DNUem/YS9/c
0INLhU3NVvYOKpke7Neto28+8r4vAcPUU3bxQmYQUNGiZykQRyn2VeIX++SfNn2Ksk1QeYh323r0
PAUjKC/fQ/vbPKZhZLy4RWe8JLPCoA+m5SzVWPG6szYDD5Eu2mAbL7zAJieLrv3zhjTyiErryV4O
r4L6ANzdRxAdbluldM6zFEncMNo1w3h2gth5btFGvx9jBZq5DgCtMAPY0TjSHKUzEcHwCS051jR+
m29B/TZ7TtC4B9j89+fV3Z8iU/w9zH6AUdimPMOl07G4a7prVdpas97VGu8zqWFiWhznCoDdtar7
HDVnRx/gxoM0jcZMOq+LVWw9quBF2qbZv2g5D4bU6lbpT61VF/TgS6Xo7emhBBxyd22CBYmj1eBt
DCePHh2Xx7xFO8uedHNDbpdMsTEEz1J4anhUC2O+l9rou819VLvHQk+jZDs3SxS4rpyN7C0i3vKp
pRM6a5L4sLYZXvLbU1Veen3ZPGkRrLLfDt6iY6M+S8F9hIJHT7Z6bfPN4a2O1PEWRR/1uQ/8+LbW
7L/WDgnrFJQ3mua4trnYlbXj9UObfkCwAhmhrTXa060exY/t6GX3vAOze1Lolx4SxEVqGGXa6kY2
vTR81lqzPX9ok8OspvhRt36w08oqA+STO09SuDVRQgdCAAx12kpVAaRLLqYedgkc1Zc69ssXPykJ
r3lxdJS2LMqJVcZAzMO8KLdT5asb7n3/LJ1NA4/WApViwwT+U6rYYaUMs/ugi+qXei6fWwKFd+i9
1i9FgsitGSr+VoUOitfDcON0Zs8JYGcIfGpHIhWklGbXL+pUxw9N7J5lpzThM6YRvG+8szYN5f1k
jjd2HfZcz8F4a8yhvHhj3YEKmoLsrg7KfV7uFXUod03j1DvNCmaAR35zMBXDuesTKBpx7yeL/dge
H7cvjeEX8OH7W7/s76w+QLE9JCcFL+GH38UHK0TwILFY6RTMALxSq05jZP+a3RwEW31W+wDmhBKC
6VZ7fdcyB9k2zD5yD38hPdvMoIS3Y6RAJPV5m0u2D3wM7HoTDLqqDBcQE29a7UTHgBcCAW4VSDog
5b7Xb9QZrblWUwySC7CTXOWYjvo76y4GG9ALu9JQ77MuPWNGrdxWXQk9th/cc9ZDgDOMt7gZYpZ/
Lutk0J5ZH7ovc2Zpl4mMNvGOlmCiUWyyfGrhTG3UESdd1IlJ3064AXhln2zamXcki+E7tX/SwsZ7
XET4JkgM9lSZ8B4D49ZsYvWgYIyyKaL3eZ5fyQjtolYrD4Xdujd9hhsMgQA212IaUIC3jeoG0bIv
ICxGXOja/lA6IT6uuu7f9/kvPia8ILdibNB9HraOaZC5LRTtNmOumlmj+mSkfPJQZfONheBsEAIS
yRQsFxMdTt6UnBptqC9159d77COHXeM4wW3q1vNObfUvwYh/AIipbh/MUDTUuXyygH88Vbr5psRR
dcpQa7xFJhFcCe+Ufdo47W1ZFERJ9AH+1uxvg2rqbwESnLoaQca2TrZ5XR69bPTOuTFVu5R5A0sr
M9wYuGlt6747WdWCCAw6bW8OdnIAIPwDqabvi5noySRLvuVs9VvgcN0WdTYieNw3dqMA10va9kaj
RCcBuBZaEqzYO4O3vWHDtlF/VIk+wasz65sBoMFZWQIeRvMkM2ptmVYzReE26siDpCHCLHmCZEQ0
tOqbnn3vbeU+TeH5Io6yTeMn0Mt/ZteoLuTfVN6ESY3mmnqZikp7NmF4mNz2pHvtekjA3zjV1sjD
6LbLq+ASjMwwMo3ndwrx5Um7Erm9Ybl7y4yQldOjSeFEbxj1MsFMiKHaVV0fQ3v64Zqqezu6Sbsl
FNiGhEKvYAe81cgt2c456EMcIQLINFqOaVlRL5GSLxAB8u0QR7+arMQlOzJPvMv7BMQK8lb1gRP6
p06xiBkJw5N9wJSjraxHAiP6JgZdtvPj5sVzGzhmboP7m2oU57BmHIwVczsPfbMtO2ICdf6Ipql6
20eRdtsuhWNiWOlAwkzzTagH/t7sQOqFms4KRXE6xl6r2QdJ4m4BZR2iIvilkHlAiSFCUYhQxs/e
Gsr3FllzXtqnLsfGznHhNOkBORB1hJ7qMT2+CxqAPPMTK5J2S96zKs17bM2zDW4Ab2mshny9Yy0Q
6t0Eufhh9Aiw13o3kRUOnhFW4fXZViCUfLUDh2/GtyPIyw22WcwqWBR2iQqHx2wJXs9pcLC9RX22
6n8Frp8hUGYAb3T1FBCDmQM89I/hjFWjDmF+02lQmdrfA6TBCNjvvvGA89W2Q9TZ2Zh5q24Rmi72
atGBUO4UDFg0VUE+Er2YIPBJLJTuy1RNz2NoN7eEGrPt3E2IomXtA+zlZyLNzcZCT/7sTTooUN23
zo7tXhS/9y5K4rsXa8HpVHH3vXG92zJimDUbhWEsrarTjMISFqrfBoCox6rrvuF9YMAJtoO9UibT
3YBX0a1D8LhYCMRBqr+kjnsD/mFilj36nMHh28iqnehGAHwpjve60fmbpoBEkcUVgYo2MMm6ldap
cqtiYyV2ewS6XgCK8yxAN7wMDpCZL05OUkov0NxCOvaltDqXKE+h7ZI4PpZTax77uvL+Sr1XuEyd
2vo/Z7vewXnnXeotEBnlZ2T029zKgos+BvgjVmqzY6XunXqAZ0cLHCi4E1JSis/irYNw71gFQQ/V
3DFnvPNGa3hMBzSKHGqIyST71gxe80yxb9aiGgrnWrWZ+Z/tGooYNl/3ls/c0RsscIxuBtCz8ryD
H/jeNvRQX9MY+rYsmTe6GvAo+qZxM9cxaVNmH7/SXN/nQTJd1Bn5JoSinrQ4+G0tDlFQdW7RLZab
kdUZL+KlWMRzzHzUblWzbp+Gvp3u23gZual5ZdA+1RFT3apOj2XgqOE2dbiMYMLOSsv6o+tTZh5W
9J6kOjqHZvFoGaN9GPOI9fdS+O7d7HXw0Fot3jfdU+o0ySVkeXBJfSfaGQUEANjY0Y1lm096YMDe
8EbuKOweBxBXxPfi/aDUTzMGlQT2WJx1i8CZlp0EA2YvGWmowsASTWvxugKB+U+hdOSLerRNCw+7
DCNEUssvQWqMmdcSZsGvwUH2fEkEKLO+131sXTHcgiOBGagHxzroQWNNwTCx4vQ5ltDILYLSZ27U
4qYxp0c1nEeoHb69G1Gl2U5LFZmCadubXCwzdQGaOWEKr6RDenLWQBd5ZnEDIuM0TDBSgCvdd2b3
pLT4P+VmnOx0TDTnrWDmwoXAb4E/2zvDlMMpmN37MdU0poJd9uCRmrvETfU+Azd6w2sDtGHxPRyi
9E3NcYnx2l9u4XNzS5TAWUIF9ayz0km5oRzP1e6kmHiFAbDylJ0vvdEAx16tlFIB7OmDFJjq3LzI
x+Ba+RrVQX7O4pIhe+ycHYbdwENIKQCCK+ZtgWJa5BQ2z4W9NRny7gYNSm8NUAD/teGQNHwfkiP+
XUyA9ZTM4XuIFBzio4cJa7md44wQ3Be8EQDtXaJxddH/TZVt2td/WNe0N+2QHeux5jUJKjBxsLRW
E0hCLTzOuj474dciL40vSMijyDk+60lgndJBeZ4JAiz0VvVYmYvxQPxN7YxT7I0h2fqdF8/eOYys
+5hU2jbVkVVq1RzhPwPEuH3jmvp0q6Xx66iySg2rABnFEMrwYtJU+ejaJA3fBxTo/aoAEWR1d7BJ
eIPlKu2rcEQ6/ekGR3sBtusija1MLARMxmltwdXnad/sitT2HmEBOA/q9DqD4Hs0ACPYedAcqjj5
UjIxQL4yAlpZkkyV6pzqGXO+MgOgqSjHpHND5k9GCvzF2uVBZ2yrsuhPsCOK186sm9MIW2QrVT1x
GvDGtYVfqNLcMV3m/7SdvdPL4NdkK9OxiNP5BuGPx34G7G26dvIQIOXyEDRaTWYYKUynd9K9VdvV
sYQGbgSwM5QEibmMn7cwNdwBqWAnJMlYBBtnHrM9q+gHgzgHo/guyx66ELDY99x+xbSsPWcLZqZc
cHUhCIuz6TxEC260Nib1DDAiXJCkUkx69K4ohr+P/2mSdumeLY9dfSkDzqvXQqfbZEVKKUDPRgc5
rdVVsPMPE46QJyt8jRuQAv7L2ATpIYDOa7cG3KJhfEGoHHVDPO+uuhqCERLcUGayYHBjByXvRXBD
dnR+Ckly/DG5TXABl2XNeyar/BLZlCfaquCSnWQzmYkgwcLi7w11AdrXbXUUhErlOC2QQuay2aXo
gVsHDV4P/iZRtCWOQGsAFmtPVuWro+S7RA1wyP1l9gMo5uXENcsnytaKT7S1RJ33AlWUxnHOpuwk
PSOn5cwgixj8fXy7fIj00kJ12thOlu7kVyZoTZOARfhscfU7Bo16FIURx9tCch/OYDh/dsv1G83I
OeWoUUsOWIpEzr9sxiyRSWlhfCfVLKuOYano+M8svykH9xngnXGSr5SfgfNyGFUD4iR9tffK8pcc
l44BHPPlMl6vsDQKXir3ybpYC2l0bRtLvTsitYInE6CPK/ZX7gZot2Soxykd96pefxc8sBQDMOqu
hl9HPBXJkawabMyIKidljHebvSS9rzivUA2+9TAX914TckVtJEQPbdK8yLW3E/dhIO5zmGuDYd0a
IvT2mLqT3iouqcPyrw3RbFsvGthhHQh1E+zkcsnVkK0Sj89kI5tyF1ih7pNX7jZe0ecXfB090Gey
uRQQEbg3lGOF1ztjy5DMABGAOWM1jBHoh0052sGRAiSya+SX6+ac9qCh7Ogk3zc2DTHqZhe3yZd5
1C9y5q5nCWrpprDSaSfnWs5K0has/1sN8ZUFAyDXRI6QLWm73g5Sl8JIcQxpuhCIJqKPQ/csF/56
a8qpWe8G2VMT+dxUYNh3cirkR+p9zflpg0LfEkFnlmtVP9rFNgS5y+v5NXOnnwFeGYeM2QB33YtW
5S1M2/CQzxCdW3161pehQ17bWWw7xzmYQQJjx7dRoXOihNugJ2QlefH/fPGH3yCb2F5BdtdD/drz
evVQk8GhtDf0nQwB8n7vkBs/2QCyxucULu/15F7hFB+emg+gis9n0CCNV0SwJufmYIS5Nu9jN/ym
dJm6X88wg+BFd1wo3evgovaPGSaWB/ktvV89pPasHtBo7Odtk4W37aArwDyWcWh5rOVI2frPNq8r
Z4QDwmQnd0IfpwemMCxdlhtBH5F2MuFYr7fP0sGuZjqY+nZAgu0kd/DYWcNpyi2WJdU+dwaMj9wF
XPmf32sX6dkPwQp7uQFcYQGkrPfeHN+5+gJgNAq7XuRtGN6WYVnuJKmubQXRn2VEsvTZ2ftONYBZ
SR+dQGGMlP5SrE/rh1v0uin758obTl5jbuVOuB6CrcBReW8bEgQyFrJgb44odJ/XJ3y9l6VNqsFy
F6p9f2gA6R1DJzrIPlNudumxHv/5FpS6XDXZuh4j9evmp/1S/dR2vW3Lyrb/HnqwlSPBn5rnAK7c
JgUeU6SA3HobhPPy4tA9iKaBzkJ10g/4UJCnZ14gV3ywdYxBnYd8bp8c5gasD291IhazWuCxnTzl
gFKGuruxFqzqPJZP+eB2B9OcmUo0urpTg4LYTY/AzIYE70F4B1O+2EWa81Dvgqh8cDAvXi+8fKtU
r4/TWpfG9Tb5dEgxpO2px35QbkYp6mW4li09gb5kxnCe5OzLhxTgGScwK9x2vQ+tfitPCax2WmXz
Q+vgGn/lFiJKsm6ZcA3eQ6r7aguXIuSEdbGSnomDQw2JF3zDmOhvUQ/cHRmTvZxjKeSyx8v0BKFc
1shT+iOf9IsXG9lBncebxCwRKPO6kwwyGqN2C2e3RD13FxbB9Q1gtL8g5Wdn+UC58rLFSN8ubBg7
Gn7Ng/eIWZx7xSz7if3i43l2yOWOWAcDVVOdM8etv09vR23XTxDv17NYZg4jabK8ZjI3s3a+BV1I
SCXwAv4Cl2wwE/eQH5Uu5NagnBjoooyatb/qmMlkC7xudZxc5zwBzCGfe4QeiUZxZG8zHMOus6vr
KirSgoKcm65dB2G41Pe1kRgH+Xz5Xb4djedWf5iNvD2opvEkV3W9tLKVd93P2JiizVgUKP1DIf97
gbYOHIq8+6V+ndixPC1xpGH5AMZ/r2V2Dju/zYc7BNnNE9C06iKsnSHqqgv3wp8yzLLr9ZUrsY4x
64XhBf07hZ5pTl69syBII4vhGDicFDwELiP4DoXAfckpkysjt3WgEnu0gAf7Bb4h/wzm0mEd0dcr
eb2hl/F+PQnrXtmSLv//j2KuNsJeuluHevkxUr3Oxde6bF0b5wjbDya0CDPIRFfp7JOKx6J0ka+9
TrlkE4dNHrXrJnntv2H11xel/M4Ps4zrsWXuboEF3JIQxB6DF73MX0mOELqWx2QukIPZBpP5Da0V
4slhn5yKJgzVvXS/bvrLGzQCDNIF6XUeJ3eqzOjWYm2b5oyUg4ZSpAZMbJmEyd9ZiytKUuof5rLX
X1/OI0ycu7FA161nuwGefrDJUs1b9HoLklA/XPkhZn3RXV09y7RMJnWyJcX1o5dpoVRJBKF5HUAA
WTtLl7UqW2uxXsa1bf2OT8dG+VuHUAdjGGOmDJwdQID8JHV58jjjCcv4Zf/1x8+lVmwiZVA/TCPl
El7vvPl7ANH+LLdrhJIuoOnlGoRdh+SG3Cn/vilHX4cqQDnNyS3T3WcqSABTZF3CfeKECMFD9q47
1jWg7JBi7SfVwf85aHV+vv765U6+kj3WZ+Y6n7nezNLq6XlH/uSf5062rr1k83NdDrp+6oden7/g
81GKRmKjtV+1GalZGVfW2YMc+29taxfZe51ny+ZayPVYq7Ilx/3np35Yzkhv6fjpq/6t7dOnfvqm
YBnwMZqruxBG3/KI4+FMrqKar2tVeeClIJQCORMaEYv3Jcy2FmvbnOEJCv2OPlVrsHntJMOtfPja
9cMe2fTNAIQQKfjrHS0Pizwn68OyPlT/2bYeJs+d9Pu3tv/rR/lzvpD7ixi037hzcWhjWrvMheXF
tRbXlexa/xCr+Lfun9qu64nlY6/fIJ/zqc/1G4bEu9WU4Y/aeeFWhgZZg8rW+o6WMWStytY6IVs7
f2r7VJV+fo9gQP9Tq5FESAobIh8PJ7l3prdyC183pVXqM6FsltVZlR10r3hZh3fAVNDG17oyLzRy
qcvIz1woIKJkZZZ7DR35gdXOWxkeiP4jydqgDPw3Xe06aNgqMQQZXYpyhoSJ+Nvu34bb9VZwZNG/
9llvg7Xt0+0iVdk7Bk1KyMKF6TWos7nrHD2dt7L+TQAYEC5KxtegHaLD9YmXk7IW12F1rcvp+s+q
7FgfXakGBFL+Hr6l/ukTpG3OErATWsJjtA7214n1db9cn/XIBq8SFm/Z2SIwYiwRkg8rx7WbHCuF
TAzWqmx96ieD6Nr24Y/Lnk+HDF6l7GfjDlTgYw2VAtcA6UGk3NBAciwvrhJHvPZFhi4/S7LsJGem
TPo8O82qs2kyxzrJw75e0euz/yGY+WGqsHaVLbm8UdET0bt2uga5cgfREyOOkEnR0coeZq8kHYOa
izbdyyN6jVPKHTDOetz8JQ/y31GtWg32WGeTOmlIDuZ5dk6QCIYlDmlNirohW7lZ674VKOifhdam
XHSHndnCgIwBeY18WLoWHE3dvxHOtkUCIFLRrpGzKtelzqAy6VXxWsbwTIRPri8XeG4R3Wmv8cxP
p19O6odLdF26Xs+6rFlk8/qYRyQnZ8+c9nKW5WvXQn7AWpUT+6ntuqqTPZ/JnGtP2b3+JT0M9a2N
td4GG0Os4oLcf++KeDwaCAHudRizVKGeIUBanPGZZK+lkzszHGR6lr2eB8xTTxK8m+rgJdKyo7Z8
hprU2V0Z1O1Ges1dNp6UuTR3ap8B0huGYtNEPOpSeJlrbm0PgKcGpug2TdyDGoVWvkcyCMNlVvZ7
opKghifn3OhB8wAni1wzorEQzzMH96JYvU398XVBtD8HyMA+w7+pd6jGjahyUJW2DMGjLCE9UY+o
QMR2lT7HnoOyoNndTTFaCA6whYNObv/oWf78mFbNT/iOp97UyvcxN3HVSv1vecmUvMYH/uIHKkjx
rHntvdn67hGtJ7PrByQctBZ1nGHYBE1df6lnML0sycs3XU3tLYo6wKsiZLvUYrEFMAklz7lVod+k
qrsKiWCUoUpw3BgxVvfjsodQEmYCA44CYaIdm8Iu7+cpqe5lS4qsKBx0z/IcYWGC8FYRB7uyQn7I
n4avJsmzY6suUn6ZWhnYkaDEsVsCwBvXZ+UWFzGq1yqET8PHSFRFwXDXZgWYIK8dWA83hXsBqUF6
zSPY3qL6NfVT9DgsBUSX6NFXk2/IaipnaSozTLrRXUSVq0D4zLDI1jjBY4Ma9qNKJvQxVTRtO41j
wAqCHbHtAa1Kbc5ljqUoHrKbaRi6ey3pvId5KeoM2J7NvQW7mh7rjlDP0q1WOriiDWRnzAmzuXHU
0YXxf09JNN9fa6A5UP51uOfW46vI8h5QmYm2Vdhu0D019o5mmbtpanI03gDTF4ZmXmwHqDOwVm2n
23rSbrCCRwYDB/DSC8vbCqrdbbMUa5X785gUxFAHpI1suGmlfslnMzW2mmloFymKKfjfxqKvlO3k
wXL3wpRgM6IGr70PYNS1x/5rMuR/GaTSwYVD9+fZMuEzg0wErVBUqMT082/SnV/CPNG/Tk0CWgFB
nNdgzIBdo4P1MGvkkq0psW4qN+8veh+3pzSNi3sugQblv1Wfm1Hh5spS8041+tca1aA7N0oeBrtq
oL4q9XPckzhyEHvcS1V2kAp9Q34939fjpse4YzMt3WMtxZQvBsu1HEcGmyZHgXbLmLH7cLCVf3PS
2byRj6obU7t3vPAEOQynzgxZtAMvnGq3/oI2SP6E4ZxcP7c25vah6dp9riJrs/WxWO6D7AWjwpmg
fdGwVrbNG4gWzTPc8/6e0PFZahjtts+Y1kGGykbEmpYe0uYY5eeDEvdVddHjwjUQoDa0HyIWy6YC
g+4W/bT+th4IK5cpaieyw0HJ4owMZgKajVOhm0p7RGxT20pVTk+WqsurygETtpwfexwBulTLRC8+
2uOf699Jk9w/2kUN52w5f6hOg8jLJg9/eu6ZcTBRTpFNKapghuG+1uVuG1skJD80ym7Z00Hu2A0P
AGdA4AXDBlwXlgplxaCk13/VdRCeensI0HgPq29leZD98RDWh1RHtamaFYeAteLiFk488NwEUXDb
LcWQoHviGv7xw46+T7GTeQ98O95DYYhvyjHDw3ApZEvaTFbZWDbYKKrFWtTgN/gfHeWQa+/16G7E
HPD/ckjqDuArVO34+WParkDk9mm8L1WigdtPv056y5dMRak3t2m78ChIO5pWCwMWRcq7aClyBCbu
pDr5PoqFkT9AXldjguvL7lJFuXyzdpItHPRuePF15JE5OHaJqoRl5eGJMSnKxXm3gOKjLCV7Px0q
VfniFtXRk4MQ+PVQ+bYPR2S6ue9KABqfdyy/aipjyI5Pc2H/lWJPCnJpdtObdqrSG3eMAJxoKG92
GXlGlWzFPilC7UUtw+HW1esfeaipL4NdqC96WN93DLD35KZhuiA6yNuvN9D/cupWv7GBlry7GR9F
Mqe8S1EzeI8q5Qt85OBBdpplcOcXsf0o+0AK71MIdc/50nOs35NBM181PyretOQsXXjnZC9q00C/
vA/rdLrtAy29G5cCcT992JhJzabdzBvGbNB4S1X6QDQlkeO7v9VkwL3UJXYJcyl9z7waHW3NaLdS
NfpmOBm4pu5K00IRf2NbXf+MjRXSRdao7yMIle9Njy2CCl/vuPAr34GClTs7883TiGXmY2mPr0Bo
uq9W+X12G/eLpbjtJSsjpJNsvfvazAApVMfKHxHRQUs37P8Ejt1+BbKl7+YYF3G78V81wGdo2LYD
eE+24rDdz1jDwhf+3yZokX/v/NSmWw6o2Gy+LQev3uPXVqIw5xSvmWLZlybtJjS3++JVhzH9jPX7
RnYqwNheQWB8gcmr3kmT7TfkF9yhPEp1RE3irHlTspXq/zB2XsuNM1mzfSJEwBTcLQk60Uhsed0g
1FILHgXvnv5fgL4Z9UzMiTg3CMLQCCLAqr0zV1axI+4munTL2vKKba+eVVhvOo7oYzBO6BKkGRrH
ClYMtujKh8Jm5WeK7nHrocUD6wladlP6vX2z7Oka390IrTf53pF2MvnceQDGRE+dWnZrPD7RzbJq
R6qFTCHqjsuqRRAROZC6f1pWJ2V8d/jNvyxrY5fdcb/O74wYfY8/BPsw6pVrmjXqOfKxEYc+cVV9
Xt4h9NmAneiuhds8JnGjHhEr9Fddb7hUYqjyZeKclgOW7XARt4VSZZdl07IQUI4iCwND1eoErkrS
YzMruC6Hx9jR7nJxrWu5dVqnJLCw2oAxL47WaMtj1GKWm2HBxVFRWdRt6YCZVUcvdjug41ZU34aa
TRT4aD5ACEtfVbN0N3Azi/2yikcHSb0unwoxgKQ0OrQE82FaN/ormH6oavKBdGW1QShepq+oqLMd
dnx7q9P7eLVM45g7inkvwsw+F4mJwGI+rBnVPyNqyQM/bdqZYZ1GGhGPnHkxaam/poJXo9/917af
Q5ZHptL8KTtd2/2v5+sNApjWim+rYaovg1Iil5YO6DtUXYJfoj+56j+KobeeanuAD5Tr8pSFhgXZ
uExRxPXTc1c61+XQwUhPVWS4L1Wdq55TxeY5LVwCWKoKWgpc2EfsSB8K8KtNLNcOsqGTWnBROUP8
3moIxEzDqW9d0QY3imUnuygN1XuoKtVqeXl7elELt/5o6RshIxIxHMbR2FOzLaDuFubVtWCOc7nb
gC21fJVklYSMC6PqVHBPPVlF6HW+Ht9UwMn/2fF9zLK7+NmKjwTxMxh/T50CNfaW/SG6x9PyarHt
sNEqsROWtjh8ry67dVdLhi2XdvR9ZKDpV1Mk5k61erzbPy9h2uJoIS+/sUNT2aSa1Iml6u29id73
QNZNfdIMYW+tJBvvRnJcvK5R60euRhXpj2O/MXa+wuZRvmr3wekThqSDNLfXe6uR4gNPIrBIwX2e
bx8XbZbYmFSCaVOVZXWJ9abaC6PsbyKnMUn39QtiCVobPhZiVW58ODP1AiyW3/mvcTA8JpFQ/igo
Lb/fKMs1UHHS/BzT/j1UFPtFs+oM2rE23YcWbHCGKMEtFmpnl81QcVXx02OXxuaOckB662AFQuNc
m9TPuJFZ/hS+cgN+w3yofOoBOciokxhhMwhPAkf8ySAj6233EBDNUTe/uhbNMpzi+sFtmBO2Xand
ottokeeQsITvyvYorvn+XtcNMqgGe0YaqClpcVqbHZdHtl3RAgSBcG4TsC7k1/zS7N59yFP3RRtj
5Sw61+UcgO+twrS6WVZbA/JcbsftQY87wFQa47JDWyB1k7XjPgYY0ldlH6rnriz8x6iaXnUz0C/L
2jQrwG3dvF0OdTX7GGmmf7eshV2wa9Ii/SWk7j/6E71Eadb3hWHbj/5u8DP7NeanctcMarOzmz54
k/qu6ivrrUCRRWROWe37oJcvxNytOzNyfjGPPBHyIC+VrwDPDzBvtF2orb63zTsiSceZZN3ZyTLs
gB2NXESA14zI+LPEHZrA1EI7aB9/DqiNyvBKqzW3PZGCl3Ze8MUYvZpsZG9ZXXbQsJWXeiJti8jq
I2In3jloS9QNBI6uqN3JizEvLFC8R0cxzrldTr+oAry0RTS+jdEs9Gjwc8CBArmX6i/x1I9vQxWZ
62HeHs3b//N4B+TSz/G+4/M6yNPWdeAAfPvX6/9s/3+9/n8ev7yvXvY4t12xEbkZr3sm7NeiH6ur
bgt9Z83bwGVU12VHzuT3e9tyCKDI+lrM2/7rufxygrNS3F2s85u4LMzZbemWtbrlm5H9s00lPtrN
xfbnsGXnELvuqqrwGwTFrZI1JoZJPF+DVvXBxuZa9zo4Nl42aPJ2WQyC/5fsnvSVVpcbPUzUU1Bi
xOMmtaxAaFdPzbxYVi1DwXT/vZ6VXsd0Ddbjv/Yu239Wl2cs22DbHfMIQdvPpu9X+llPuelNg3Nb
cLreO+I/IJK5rwl+Jr5URX5wfbyk+mD/Gq3OfTcA0FEtdPtb03EIHE3grchUjei+4ibGeHyoC2Vr
6O70DJGh37W86gI8fcKWdVjeI8yQ83VlY55JwnYvfqvR6Jpfm/CKW52z9ohuxCR1wDC2et0MN3oV
wuyeA3eWRJ3vcB0zlJhzmXwtO5ZFB6t74yCywone2QeRigK4TuNfMztRrgCiW0/fu8SIJdME08WA
HQOE3BYrhiD4YuKh2ill1u2Y/IHFN75K0byBGOmfo5gk+KRtutuo7rS9GjfZwR9ScQkDnUwMpZie
0jD9QnSYffHkkDj4G0UI6FhE/17Jk9kZQxtcSlnXVzkvDJXhYSjBJc4HGPpsRaqRbJhNcdFSfPEg
k9VN78r2shy/HEbA04bQyJEANOA0yZzJjmSeLNkuuQbAOshVq9M7oEMERJgEoxmtOmzJQasuZtAm
uxJrzTnJMFUYg5hOtoOyGHe8dbSzPjpIUMZHV0TmgbKHvHHHqb/JymE4KGpUHDNDEuzjd9EpqX0Q
T73tnJJiJOu1okgStYm/jZtGJYFBrbaOKweMrkCXAUB1d/Qnik0a2+3Vh/YENxjtIHcc1EBl191P
LVE/hDsPD5EJHrkVq64NKUoFUn2s6UGvw0E1ngbHgeUN9/SZ7JluVUbjcPbJoQJBnadeOYYRJCz4
cfw2Yfjw0+l3UjsbnzyyF7rXNVybaPbaT9E9WtKvyFKn30pi/Kbwi73cDCiUB46+zRp+nP1e7Lr5
FZyY/A50YAURDwMTKmsE0onE5LdEl6i34t1Fa8AUMOuPsFGHu4og9ZnGPwFdq86uObagkLkCmBkV
+6zWAMkA7xsuMbQWBuXDPhdK9OArrn2xNdy0SxB8KDosd6bf77u0H1+ExdxJ04IHR3KlaGMuwQao
w0uEAHATFH23X56lx8mhMnrtJre13qOWKG9wBMVMVWdlsOkSyOE3q+9NYgSIuByyPPprozXvWTb+
956fw4ds4RPyBj+vs2wrSwcfGg28dUZi4MUsGqIcG6V9agmwvBl8NQNfwSnJ4G1Tt+xxesyrEO3c
zdhIci7nVV2MmJaEKQ/Lqp9W2gp3Yrwi5AGTnGUzKZgXeh6S91SIsTgOblKSYMGjZfFzzPJo2UbS
OEfXOhKlPkeN9f/xvAlgVIFB/T9ee1n9661tcgQOjIRWf237ecry/kNUTDdZ+lKPYfjAPddfydg2
D7qPt6LLjXvVtf2d0YfKesr5N9uujO+sUu6XteVJwnDvmzZzz6ap7EEXTRe3rbEUNnnz3A12uTJ6
O3hvAuUBQ5H7KTRtmzvcDuCArwMt1yMOAMrbZvEXxYxb6CDx7zKqYn526uZljrtfJ2ZbnKlzH1Ug
7meMAuU518pwC850WiVCLc8/O5a9DLD+OU4QySMbe622T0hkSG6eX2F5ynLgz2pnDfbK7it6lv9+
k/96aWVI8Avp/lOKRhVg5vwmPy+wrKa9uqf5Fd94Tq/Yp3YICCAiOpTEF6ULsZDo9p2A5HiXWvPd
V5MoDETofG/D6UukUursbUoFZ1sluCRWQf1/r87bSOruz9G8WLYhwdQ25KLRBZn3/uxYjlu2lZWa
bUVPKsCy2lhGvonAwnhtPFLeL6vfEcYFV6rVqxaM2N+6YnyyCybt1Vj79/mUdx5Sse6qtzE0THvI
bh0DqEoMxO08ml2/l6hqIThGaPaJrTqYqQsTZL6L97YaXfJULbcZc907FdYuFQOq16lZKRTWZfbI
pwvX1Lyd58SCgGJOQryRKfri16n1UZj+jUohM4CEg68pqRKG0o+yaCzwfRQZaGi0X8Ponvw8lx9G
Hb8rgio1d0sE9KiGTLMjDUuAWjBBemZT1j/6VV/DNGcCsewd7LA4hhlWwGVvToTnye+merXsjdMw
I/MSptyyd2ys9FIp4i2ZX4mOR36bVuX9si8WDjUnQEuMyaPbolGVS0ySEI8Dc4pul0fLQs2C10lX
y8PPpuURaaihF5Pj8/2sn72qndm7mEbUatlm1yG4SafGdwocdP1z3M/7qH12roW0bvxJ59gpJpUK
J9L9kLgFLSKf5omWakfXabWjio8Kz3qk7dIJVMyyY1kMDtSgtTIfUynKWG5/nqP5ykcxFZDt/v0y
fx1i2jEesuXFf16tI6Zj3dlj4X2/7rLbT2Pe4q8jJ0tR1sRhCc+wXIxg88srfYVFEAfrX09cdny/
5fIBw0z1t64QT9/bjOUT/Lz56CZ8BX27VQ912Hj/82/6Ofqf19U+swBuw/dnmM/C8uivDzt/uO/P
tOz5ftO2yG5jwK5YxXdm46hHOR+2HOCLijLP8nDZsyzG5fQvD4XTgm7of7t0hM5K228ZbRCnNtTn
OonKdUWARRBhNQvq/N2U9QhDD01jpx6s0J92ttv+QZY7eilgRTX66PSE6EhhkUfhwgdz+/YQps1n
lfnuljHT0QFhGpV65GnWOKNs3Q9LISI7bldKxY0c0KwAh++41Bhr0q2cKnlinrnHhPco6s5ddVx2
cD3Gh8ovERe3j1ow8GLY/CBiJ5dOrU92jP+yRPVEQWeTUt2SQn8PZX9S6HqOkkjEEQRDMTf8pELT
IcHvu8dHzDTVTY6Rol2rJlHu1Jgpb0Ge0V3pHwVjEeLl5k390GGTSpPz9zaNEJfVJPvs8POsgEqe
l1Ugl8hNVe6WHXjQ3psJx1XZdFg5p/u6vK9T0d/1DIQau4KFnjMl7yckI8DLYj5I8KgUhKyQkEPs
QdnakB2aYTVgNRUuekMzvXTaQALYvBhT/1r1+PgzebSD3kT1z0JSLV7jMRu2uoQ1tmzLITDsJlLW
KJj+a1s7MZAAaarvSlL0pGP6t9m8AEfhFnZ511jgmtIGLs7AGOZumhdRahR7Z7TH1bLKHcS4i6FR
YBiqvzf9bK8t8RyZjXGzbHKUUodLNkzEhdZys2xbFobu67SJYDYuh/y1A2KeMdbfb7xsNnVJf3eU
+WF542WbH/Yry20MrxkrOtbzh1x2RomaH00LAOG8yaSsfrFtxeuDML7KYiMxBN81mhZd6Zl/DVHp
H3rNOAMiT08DYVV3y8KZYP2DtTK3P9vSscsJcYPMn6hKrGBp9A0yr9ubxEzMO4r95vdz28jaTNIn
/ShsalK0HCZtfkrG0GQWzu57nYSkclvJVKzR+bI/LEz9OA+e49q5nVxGB91U0isqW3Hnuolya0bH
YF4xovifxWBWry1Vy5tRpPO0EL8P6X8IM36OGxIoR+nErXd5IVuVFtkV0R2Bd+2lkKP3/Y2aiihA
a9ysoCLXt7LKgqugSHbVY3lf+MFwXA5bFgzJ9BWxQMV+WV2O1aCse2aJcnx51rINR0WKJSE5M4cb
1q4auHdpbrh3cLmnG8No3wK/ghIyb9ftrCNJKl75sYPzfzkMAuaBzn14Xo5g5HenRppxjCa+f3KM
mr0SuNYdZlH7jgSxcqOFDlkGw2TfLTu0BrinWtCcWVaXHQBTxKVMGTCSvKFAjg0bWsmGse4i7r9J
Z55+jg2pnRJmVtu7VC/jrTOimABnGV4L3BAe8SzJxrAho63tpvS3hmtADoffcgX1HF1FU+MNNRLq
BwP1UMdICRWas0yWBWOXibQs0jz1aWC0UQTE4SmEhfgzqc8HPPzPo3kVvt5z3pDlR7aGi/5ujlbx
CYe+WR4R15zRv75pZpdQO0sYl0fLol+EkvOCSS3CyWUj6Np25+p0vIcY4IscH8Jv4dWs81YZdlcv
qj5RZmmYxc7Gh58FY2SsDst6trgeOpE9i9l41M5Ommr+CGQT4TyyFv+RWQJ2gwZJUQDu7s2y0Mtm
mAg4qmb+xr8f6qn7ESU6DIw6B/u47O66CYfo8jAGOwPyP4lpcwDOp2kHZe/7jDkjESQJnJHYsWgh
Lmfxezewl+NcldnBPiHuAIcZ9gWxUUZDwWLX/hlb8elDi0hluRuI//JM7T4g1/FGtt2LzWk9RsSB
bRtNvIWjcDfDrKpNeBnpHrnjZJvl7/0528uj5T9ADyvciIBzpZCSdlRb3auSQOwbgtpuLEMWB4tJ
QlLG1UpR210vrMeUv9o0Bxz6mDpU/sN8BbSKMbkDkH5STC+uMDHPprR8Vlzb8z9reZQBbdiUYEH4
3e20mxqyRVBaNLqMAhJfkg6nv04MFmXOm+XWIBRtba0omU+9n4JbGZofIguVjWGeZF8NN3Vo9d8L
Q0TDja/PZy4b3zJNL2+w/JY3bl4CHV8e5o7baZvl4RK9ujxaFontl6idXGgYs3ZeznEshVFi0GHQ
8T+/WIVr54coAwQwe0TnP3NZLH/wz2qbGZBlNHIz/dnDNM0axeV0yMVzujxsJgpeeWaP3s9/Zvme
/qwuj1ytJ94KAy83bwknkIUxy/5+FmYrwl0rzGMya++X78GyiObVnhbHdorq07Kp8E3CHQKH0cgS
a9AtiQaW0vH/7aT8lWp1RfqokeMBm11j3w/tVu8PCZAvTPKc05kPUQpiDJbFshpHUIi1SPmqGFL2
R4Ihm9VU2x2pKEo8HG1HegYxXY0cxlWQEa0bkk/tqU7JLEZX/R21n083HR60YgbrMh4hN1YSOIeV
fqR1vtGzDt9ocs5kGa5glNEonYrwZKGFOQd+u6bfXq/6MbtkGj8RuVuangtl9aiWzZpbRkELncpi
UbYHcAPz1HZSr7jv9f3UkyBkOWTS2s9N1eRbQRMGFXvbkcVSB9uoIYhS5Culy+iPIBP0+MHlphHf
Cl2z1qM2KhtfaYiF6fQt7H/wdNOjIdJDXhTU74gkimrxWvYlmYVjugW/FG1MjH6yaU9hUKkrfhxx
JodSejWGjLA9AX5FTxLT0lVUWq9BTFEFL9UaKFu07cs5I7oxUOFSoqA5vZ4KvSff2Km9AkRF7VBr
7Iav2ubEOJ1LVArPnzr3FIxJvI4I2PLzWIVrSkRppFGu7lTAt0YMHZ/QzLL7in0c2SpKqvUwmc7O
h3WjFM2+0UNOAhy6SFicaRHiFa97gS6mf3KduXRJECTjsfrT5qd7vrdoGuwY2zrkyc5QRozACnr/
tld2jCimNf3HNwbP4cYZ8e8XipXAJkKm40yMPQXeHAc8GvJN/vAgd8d94lwHEEh7Op7qCTEt6RkO
CQxqzj+6wKWLZ74NAAY7gaOStdUKmFO4nkLlq/HJlqmG8/wN0mOrOafh9Mdk5zqv+aEsmWQrtn+R
evtRZtCRdC7RtdZ3hDWNPf3G0CYxR42FR0H0JJOaBFwLnxgObi+lnGAITOFToqZrq5mRIrCWV4Pe
PPv8XnhQXlfkMpMPmtHCcXgvq3QjmBBTt0aVM0L0Ms9tqWyzoPavI8T1qXR+FympeoEavI+dsm0c
JoK91nnzALCzjPCIVm5ruuGnAod1JQeyibVhenFLChYUIDXlj01EIlwjIzoYGpU8N1avEBectTGm
nh92D6PmbAnCRT4SIsVShEq3lRmSknwkpdZup3JovTFMi63iPIVKnq/MOPM3VZpTn+nyrWkp8jSF
vGDfUBmMNO02GOIGNOV4aNV3Zv7h2h3tbtNW93VCVGtFXhf1/I3lFq9a04FnAZDkGIQeN90TilwD
2FEcrknxzFaMBrX1BH915RKYumrGIVvFdrg3haKuOpBdViyeAImVApEkmK+U8VGpenlM+ooDMVTV
2r1mBCb7xufA7d79oKyAOsnPeHqZ9AT4Whp+IM7NvFp/JELxsUMvSdcFWmp/dEGmzr2NZmgdj1rb
MLY2JTNEwJavf1G+AWFivca9eZEDTfvUPQmdwzKtPxsqo3/u6fGmI3W4KeqTP7UEyObjjnhei3TZ
PNyPv0nOpl79kOTtm9YSKK82452IGfm304zrlRQCiUan0Se4Q+dAJls0w4ANA74T60q2AMHi946T
tKoKQoEVQzkUA4OsUGjlutlx7lUvtSn4EylwNIptlZn+lWzDZkNrJ14Ppf1oDZln5C03AgUMbZq+
kHGfeppLw7uummhV19kzelFMjg1z6CGJyEtCvWlVBAnPObEoo4dNraRPwPyvoNOcVf3cWRDoyijB
d98fnEj/lErymUX6R10ahAVWkPlV5lBUuHd5345bJ6NZEGlo2Z0UHVE4Bi8aVdAhA/bXj/JejctL
OReq8nFuxP4xapvohZ4PHCKVrTuxgntXbQbFmu3OxW0XxqtIWlRLZqFuGQwHqfGjkKERsoD3wXrh
rmkF61g7VFl0ayPEWBWpvGSJ/MoM+1CW1nsdMfEaxF3opJkn1HSPUIV6kN+Q19L7+Oqd/qYhzSwA
Ve2VKNA3rRFD5Om7xLMU0uh1pRlXipkPnm8oHw5ko9DvEKJHxkYQKqU3trUbh+qBmDfa0JnYUQXY
mROVzDB/zAd1K0j13jqhhX4YzUpk8jVT5IuryvimWwehMzPEfnVGCG08fRqnJvXgzzyE1fQhB+tZ
l+O1s9Z6ZpVbKxjOE2jOxII8V5M/qVnWWYKxdmQNZ1DqdNREfUh8H5m2tesjxXMisu5fx6h4c4P0
wSra02ChaVT7p7BJ9zUanGTgOxE39RYkG2ia7hQCDkTQBhitSk0vKZiBK5VnVFyfUOXNdF/WsqeI
O8KMgw8NNIDsisB8G5vhjWzqbGWnymPtALJpIv21zpKPHpyeUQ6v+Mv+INtFF2vspi46tCJ7GLGR
r1NV/ipa4OURHKYuQVHN+bgXhIjtJG0ANH8GtaN62tGABKZWH4K2vZJpRIagQ328b+w/tahBU/AL
S8Y2Ue+5APkLQHmliJ7ISzUH25Se9Ca/JqB5VtrUmxvhurvBcg+vWQ2gD9rQQQ5mA28/QSw/Io8I
ydEkjf1IKIa84BtGwmeDTde5Igufyg5V4cb8ULPmlKj9S8uHYur3HCHCgPSZPrmVcuTOd4+4rFi1
rc2pDy4ayfTS1HdN3O8H6W/rfd3n25rTwk2CmT+9w2FFby9i/N+DAraLS0SVat+Qp6bWBIsN7imR
sD5bI6Gfkm/7iKu3d/w/aUqEcoI+LR+qZ6ttTrrb3LVOuibP4Vo0wZuZMW/EQkZ0Q5++2njq4ZPK
bk1rhpQHQfTnxHeDjgDY+JxhQ6X1jGiGjWOoCIzbnWCecXCZLcvsQvRoxTggUqlVcbm0z1ZDUXlK
nWEFh+c2jYd6VdoQAVWB4MjIggdppX+KZqhWWZP2Xum2JEZiOqxC9dCp7i/bYBA5hpCz86A7GjWj
7KL139qG625q9a0FzNuuu7NB9Q5ySuKBuLOUlG5o6YMSRTsFcvcZBiFCp4ASmkHtsOoMTrLNaSTy
ZOKGrmVeq9suhn/HWXVxn3nZfZ3BiOoSRd3qBsyGuop+EQDf+LDt+YFjJHl1P9WhbU8aIDJmY+be
8ZsHRYxgN932TTSQxkclQvfSvlW1uw06kKJ1REaxm7heSomgosGRIoz3clXh4mEQVop4XQZUBFpV
zahYJ/ts6pwDIZPPdgS8h1/wtis+tYax8dhzeUr4OnF0EookYa6HoRjzdSmjXxq3Hw93Eqom8num
qDwFkfwiZDRcCa2lrWQ8+rVDUEn+W4Nc50wVLgmNRDA/csjnzM9tUB4tBotBk186l6Yh+SKgrs4Y
iJ4Yaz85NC3WZjBnRejDx2gyA0icbrg4Lj811uglTjsnDPJrbhEgFddwVMvnRC+5Ovq1VU3qrdll
A4PxNFkJhzGYlaLbCKKvjnp2czTlTMgyB3hvQ/9oyn6j6ebAwIrQjMiG7WC1d0o/FIdISe6MgAE5
mbS5buY7g8pUWU49A9qw22HSNmor8ygIPVph8Bu+FezUBM1eqJVcAXxplC+Kfu+RTA6+ZQwkAzd0
Ky9ZAcYMxL1Ypaht95MZVF4NEdPt43U8meeqddGmtn9M5Yao5VNEMGtOERrgI9q7pNhgZbyLOyG2
al6+Alm4afMJ4rOcEc1vpSC4enA1zPoyfCyEzUgIDZRDkWBVqgHjThmBmUSCnjs7REsm0ZB2v44t
zD3WiCvEfI9bEJBdP5LZbulbYYwPumqdypgrMOQMJ4JQCbqSf0zb77y0gTicbULN2kXW8DYNNyhn
HlMUqStyQcpNpnGeiBK/4MRANjIxX7fwKjXjXII3nxXIfLO2bQ095EWvj4q2tQg8Wrmmci+k2HYA
bueblFzBQcUKNSKg3s10OdI/Em5sinEEHfjahcZv3VLGra93wJKxkEI0ZHqapuDtGBGaLt9+qeAd
YGBCbGKIf4UxfhOFMJIS48uwmnxlDZT7TahJ3DcpIZrgBXX1GjmqDlXO9hJSTleKy7fENvV3Ci5/
yFAujl1C11qncT8SVZTo2i+AfZmHVAYDpaF5aiLN+QmbiBqxp+s09p1kJ0y4tNow7G2tcxgHxMUa
1FwNPaV5ibUSHHVzVCK+bbISqzotHuM0x45k3QDG9CbJ+LlvXFJ9KVKsrDTc9SSOQ+2cLhYS9kJ8
jpr7UWRT7CFkK/iatlc771/tuv+AJLqfxnFt6dqbHCITWnIPohfzhT9UJnySPl/TB1ELcd8l9rWt
HWwZcXbunJYGSqnSyHZfY7Mh0T4zHvzmVytUUN0wREkQI3FHtX1vCPNzaoqT0Cwu3aAhz4k+RqXa
twWzjk7mvRdG6h2BI496Ryqm2+bbIBx/hb7ZoQW0rzRUCHCJfZjN04vj/nIsBZGIPrP4smZYN03M
AJsBJvi6wIt16Y1QbIk5X3VVS78h3ClFfs7TR7B5Ls1Of893cl0VobEZYo2ZWKdxqB7lG0W3jLVz
UwcAOyn6oV0gG9xt0Zzk9qYv1RclTWm1tPrOH2DuDT5heCkYtNJu10HXfIQl0nvTODC+qPOUAUZv
r0xGlcy++ls1OTCSNqEOp6RURe5ak53F25CHkLrK2kebm5eGtnac+HO0w5eQPuU4ttla6WADxq4+
HuzxWYoo3fj6LhU0pHN8qHhQg41FDowU7UuSB3OFmpm/H/Nfc61qzQ8CvZJKo9JKXp2yizGRjlby
OAz8epukem+LniFHZzW0CWvawyEh0a7twlD+LHwyMpKwuDRBuDUIEtm643AsEv13qmDYDWPI7zNv
qGw+UCQ90hCXWwWNyqrkit+4is3c0OVS6vv6ko9bFwrwOFJuR89Ven4SQGeT2AJLnAgpXa24xvuX
+tRCouhT+ulJtRWg5nFBspBv0nqK6n0IYGOFaMleVVL/7A2wU+mjZtn5LpDam60pe3saqJ+4qHmM
4lNKUKfwuj/hzbwzou63pR5eJpDDkH2TZE0aLBSC6bYKiXC9G/g15VLEcJi/I4lB+t19kW958V0i
liPuURpB51lnP7nacBwrYCRw5siSN6rbrhLvOf8skCjXKHH1nTJHLofFeEpNFep7lLfbKGKepjL2
L4r+iWsUGQii+vl2aG2qYNzxPLrgbQD4NjwQK/SYaLrikYC1e8JI6q/60kc99OkOz6VjPFPbfrCz
ltEmwlRzQnFGdDXWiWOauExTuUX5BgNerk1EttR6ywp5zatq6W+lhpYqQzNBwfaX5OSt8t64KmlC
yVAYLx19Sy3oO4/0n5mn4gan0BQPwWTttZQBuggI5ePuxAgA0h5zWEeH3Vq2BkJjSMIUrO7cMLgW
f7jx+nR+epyVQ9hdU8FMzarw08Q9sShCfQkrghpGXZIH1T8AIE23aLjuYrs70VbA6KekF5EGjcck
8NTP5NbRuNfeg9x5t9v6qVb5YibmE9kX97qVeyIgp5AIYCjgBMmON3XF1YKtC4X4vjbUl7Yxfyt2
R10ZpVttkF0XqxRjYn7/7SkycEx0h7K9JCUccG4AyOBmeLP26s+TV0cJThOkQpDap0S3Jgp39UdR
DtvSVp5SIolXdmj0614y8FZN1Aw+3xZGMW0uXaziQl2ZIr2RfvM7F1gownYCSon8qWrv7VQcjcyq
17rSMqbKkd+rAKqHWFE8Mefztq62wQpOFH0sP8Is3AOuuKmicKsm5mfoVNSpKrqAJKkSpRjt9LG4
JBaBolWZHoqOyNRWLTaowt8TrUYuqpPQbUabOKHxHDfo3/wccLC54SMc2/DWjnJEwv0pVzT4TpYW
rjA9+r3xy2+wUPj+15QrDzpRQoMlwwcleYOZmJuTvlYCFTVWr19G2GOe0WgfdtscdDe6lz2ddRyA
n40/n+wwfRu17jnJ8VWTtgD9SvI3R/1lTPqzjJHn+cE7Q4h3glXDlS27rVmMb20x+/JUfsiVzEUR
OEnY4zpqO8bmc6Vy2NHFCz1jpDSrRjoB8DrVhPDNNUmkSOr8lKXEKUnzV+b0gg668joF/UktQUi7
+VnnFi5sZ9dI6ayzHshd3myiPnqJ0kqsv0qz+DCN9LdfFGgtdXnNoDU2dsbNxapIWzKb/6PrzJob
RdY0/IuIYEm2W0losSRLXlWuG8JVdrEvyQ6/fh5wn3afnpkbhRISJNmQZH7vhj3eccp7zyc/HpYT
Wm2tPKIzetKVDnI6yl9UFvuxx5YwJBs0jlWKem3ecTXCOZ+EsVHBVPHgCtCC5P1aXTfTEJOUGCXb
KbCPKCjfLSF/ptN06fD5AlazztwhNyvBrU1pN25ewMF0gp1exWu7byEcK6RFxdM94qU7XGunnTQN
z8TegOePRh5lunZ07q5uUrs9mQ646EMDH5wWk3V+VGm4j4NN8camnrIymNFxFednI31tRbIhQPVa
hc2PsAMCny/BaSRiCmKJug0sLhT0E/dT6u+oiP/w7eaeyu3FxyifVQI6tFRqHilEx1RkT02ov2WD
JVjohUxr0VM5Li5PouHBmEdPC1UgUCnKUDwu96zGngjV/lE28W9Wv8+oQJsDtvlkKk/+Bt3LD7M8
VaX/xvQAPkbIFMWnUH9SAHIqjbCVdjQTz8n0PSwjynrxaDBlkAH5kMqpsEvlnrXmbcio7U6tvSUv
O98UptWzph/cbTZhRTOJNNnn1TkvFAACTuA5ifKbde9qRAshIt/ZD5OCbjLDspKQrGBwgrsu6lk0
4pwAtq+sy9gktng0d2OdaXdKCoIlUSKARNgs1JxQRZ6h7cbRlQfkcdGqGslgGjQje1TGGtN4O6l3
S/NrGzb0MfdlnfobGwkHRvylzrOqIWzczgqyDOb0p+GHIyLMuAmwsOxhXEt3PBQ2knRETj8t6sia
gH9qG62y5/dsJ42Jait8Kn2Y2LO0eZ3Sqt51zNCrnmdYV1GAjJon8oXf2yadlV08fSalPwitc3e2
/8cms3M9pto7PDKeNTV0t1gVATnH6ZvSYqhaGEztrV779HOHm4YZdub7v4xYtGtKRM4G2wDhGpg4
qzm/yWJYcuRd1M9TtlA5hjYcPt/+Hbr6766Gvj0yCPutf8CJGYN0KlaNq9/cBNNvc1uOylnOHxfN
CIxhQZ/qcb53nVf887A9zEmWmPJ1N8anSbUes/JSxqJbxWn/lAegz6njHKpSUNK0L4mOmtx2PqrB
xMQ/kNfRTB/iGTpwlYyy4VAdhRr067oyuCNcUuBRld2Rj5FvZCAHMPxmw+S657Y2DnknCNQxWb3t
jSAUmE3A7FAtHAk0u8QTNTFsHBqDyovN8lLF3Y8hm4MWh7jb+Ub2p4+m+tzgtBFQ3lZNVspG4PKA
HQ3wAcPw3FD9EY322Q3+6LUBJluRh+aw4CwjJ2d4jJ+y/tU3ItyFHNZoYWAEKyTWq6HBy2EohrXj
xqydbbNfganu4kjVbonLaI13LKtbSixDRj6UFh1FS/XF6sQ9a+xnS81udeaknlKJCKJF8AOPESTs
jr5DzaSuIXowDM6kQ5vYISqHFKna9Vz29DodsbrO/1if0dZJIRjSTJIdQaYcpR8NsLCt6ljvE0r+
rKdU6XeAK1ioIHEHce+bgTWcQu6Sk6fOOrEsDUVT96ylGAKqBpYvXVFCq6JgZZYfSSzxfsn7fTpS
Z9ZS0z3o4tBkTbsaA4CpeqL4ZNvJe0uRj6dNoaxySA91WoSHIO7mCbT+ZiJxWVGtDLA7GaqrmmUA
K7r5q5ihJ/+npMKy1hKFuWtzqqlZQpOt7gKkgS2TkQff4qrMC4qdrYrupLvv0Net4aiUnpubuKSP
wB7WnFjTSip+0dT24GVcMDgjJLsqxKWC6d1qqJL2QZKZvqmJN5oN+Y/U5c+BKddpS91mwFFD6ylr
MpcqD3EncfzgiRBK4a9lG6nnple3GXPK1WijnI4mEsuFenFLYeyE2sotDpGHScb2ykpyL9QJbJkC
Hg5BIOpjT709cSC4x8nwauWQTNXmBdSM/38+Qf2hIutHdXyXFpTVWbfiUxtbRK90W7wYcJGQeXRq
bPBTWVG0L41BQRSLH2TqZt7UGDyM+/oHFj1ebs7zzwJp3NQdzISRNI2K19yajL2tF7CZRTHeiXrG
hCroNMRvwOGzk4p5bUqeONoNT4RcFkovEGDXFAK50VhmWeZrllbZ2tZyf43lSg6XE9VrGa+JbMsx
gJpvyUs68BHJyC1spJW5FkLMeQryZIr41lj8bX2tsfZxlEBg4rZH5vNaWfxiafKR6ImoxAQWwxqQ
jOV0N9M1IRYn2Qmrz+EYFA8qJRSuqHzl81/xwqTG7ruuWO7x2Vo5bgka6UCdmWXZYD2e5ZTFOg66
vWDhTrxwRsRqK/IdYLGBR8zW7c5FSHgLWtl31RLNY6b7XhePN6NHddnZ3Uvto/WEBlTtcoJoGKKb
yxBNdFL+CFKCKOsEv0rDaje2094FYKgUDl0dY5RgpGxulR/4N/MnGuNrp7YK4dMOCpjOIXYjR5gg
S/i0OhU6nbCRloTNnCvZ9LFb40ZC9V+exdgw3Ay5fsCopJiYVphcc6LUPobAfFf1P90wfWA9Q7gF
RuGmvE61peKM41OH9t8x3+JooVtbNUVBAWSIe02NyIS6h9J39z0Ys0WKTxx2Xh0qb24lHK/VKgLX
oqQ4g/zZXjo5pOMJMB1gr7WqMdNhnYO4lxkr69odxj5ijSdGsuGxfYgNf7yzfBVsg6WPyKHk2EEx
bBW84OEhPzVKqm4r54rHBRNDdXztBm0/1SpV4aF6aToQEatv1nqQ1+uhdzUmiunEtw/OYd28pRYQ
mfFH76Krw2qfRTBPxa4boBqxHGgHAOjQVZiz7yt045eAPBKlIMyacKdNXysfVdG9GQG5Xql/Tlq4
laL96B0K+mVMCR525XNDUYC8Nxff39yi+GG8dD7Lwxj3Bg+Bzrsyq9dCezwONtEFWRw/KKLEPd8c
ueSmslgVUFE2Wseaz5498esy/1SN/lfTqcxYrH6vMfbsZtPtvkh/wd0gvRL3U/BeVsa6XT3yi2Ku
qjCm/GKmuxALXMiGm0SJ95lKoHPlG1dZu/FdUXNtG3IT8EdejaULPRAQXJOu6YVN39+XjmfAnt04
gyBto30fx+LCEzZmFmysRIl8ripyeCDldoxnwW7DuoPQNgjyU/kRI7JiqRA/6arrr0NJ6TUszIh3
FE7SoGgvuYUyV/lNrb3/qQR70FcVaydx39XAbNOQ/7bt2ZtFsDSqaoh1Hf8VTZ12gTvVl2h+Mam+
ZTBp75ZNViqJMqLyUCYWv7aeI2j8YZ9Bf4STqzOWEqzuKC4u/lU3bkrJOOyX2nPcRjHXgXqrsZfY
aLpurwNj71iWuRGTewuiUKByo6Zd1FnvVT4LmaxHBxGvqqGQBznUz51dTjs9NiKvq9L7AcoY2DHo
nFGlcsfNQ7Cx0yb4CA9gtSBxTOEYY1HpY1NBddgzqrq970rnMc35g+ZTuspKrbpv3KYkw3vr8NB3
SjxZGuANXMculT9S5KfM2ITDr77VcBG3geXjVns1LJiFZf2zlDi5oOhiKpR5bmVfMhCxTTmJes2k
1fORDnZArHjmzEEb/WdcjRvf6hriC++Sqh22GH/DXPTv3Sk4BxZrFZZl20Qvw3WvJNRjtP5OI3+A
Sc7wyZCLeZTtXDWjepBtQhnGCl7TEfxT8FwKcJCulPHPQH5w7BvafWQa3abJs2CrpCQjSM35Y5tw
NLPmdWg6fyWwQV7bo7q265Hx2Zg+xODsK4OY7PiPbXGBTln6Ww5oa1W7Ye6nEGKUj8GxN8qXKoFM
0XBx6fUzOo6jW8HwCfzQ86MKF49WX9mu+D0rTpiI405Su7qx9nX7pMO8TsFfvC6wDi6UnzuEii/a
HDMelApoe8EfwBYfdYrYEh1RQfF1O/gOpjZx+uxa4NS6TUYRXiB3VjFeOgP0wBT+W3iFgcKosvb7
yWt1qPtddR7bJN1ByziMnX8hLgTpC7WIRBug6ticMxjHW5abn9U0nIVoL8xSsS0Oj4lPD65OBUJQ
vU1Ey9U9z87AUS5WHAqms3VG5cTYS7M5aAM56NnwpIyTdm7hAunwgLdFtM8qpriNa3zqidGucqu+
KUUzUedKeBjwd9NRZkpIT5UTHhuwNGpu77pompNGWGwcOuNWaRp3U0/F2hUhV0v0kOLMsA4Y64tq
h63SAc4kj/JE1dH3lz9TizgxfzBInFY+A7N9T0Tyq6nCiatf3/WS/4uICC8kb31rTfXPwKAIGcez
nD4GQTPIeNILJ1gLLMqoMIDYmvyZu6rbQnxihL2Lm/iF//+j/asqK3cTUC+gTEvRv3bVldKzrDKD
z6EeHmvd/izT5uaM9RMohL/WYwWffJvgLBdHKemzHBDazN4BR1VIDbYElGwiD5xVm02SJb8K6mz7
xhGjtF+a3ztrmcMTm9GsvEGez0ot3RC7c+gGC/OHu9EYdzZ3UB4Uu4yB27eUH0Yb/cHcLKfyLIdd
oUJrQ/4eVp+5Xd/ImaIanRcXKbaaz5OTMR13ZXefiQ734/yXnjhw0wevdSIodaooyWVAd1rO8TPK
CMHO1z5s/RNA0/HCyT0PUNI2uYY1AtTrSKpwet3wbjAnbRVH4bksFFIrjexkoVZLcpntmtFUPWhz
JrOLft3m1k7rhwC3sVISwSIfdU6Mwxq3fyLuKhalAYpO0h1DhNeubBjhd2MZf4aFnE2nmoORK/xu
UjmFRRWH6S2LsDkDbexftSl0j1Q21kNN9rhjRpo32PlzWFZXoyUIAptqvka06TO4rg7VcvTe5tlK
WApJ4PJ1NKoEVxnJCU+9B+jfmP4NJYjVAIgxEO4Ec2onG6X0+vLSTKp2zLNu2+dKsJEJk7Ky3he5
xryVmnCUR/z3htxzwukcZQxAfihzTy2bu8AhuD1QiV2AcaS5Su25qYJcufuRDpVXdTVTgCa4KhqT
/j4vPgIAPRkTRukGSrRRRv3dauRFqM0+c9PRazTmu2mTWNSDDMRCKY4sfn9tAuNXKY6BwahJTqAN
HPbHheNQCBOZe+d+kpHyTvFLSOcVBGU3EAOHpuVosCgNA6YRQ6BfEKxcwl69RH0L20M7lEGabTXK
A1ZmXQfdnak8TEdLSZDiCNe1rPRbPUTPMCyZjuJDZTYdQo3cus8n48k34kfBmLJ17HaXVNPOLbU7
nyc5YtF1WwCQEU3pxTHVSBI746ha6XIwNtAoaTkBk50SXkydUTVHyx0V4W7stK3dNMxKKDa6ZBas
SiU9iaH68OPuI6nBKuJppcnHVLYtNw2SP7/4oYfWRzSYn21X4Nevbww1LXeY34OXjRgrSFbtVviL
kiyAfZlXFM+Ui1FMz6Fpv8b2sFd14yBDpqpKo5+w30HuIeDotDwQzdppV6c/mlA8qZY8MLCG6Fyx
NSVPWLX/VeXYBia/hCHIYUsOFHUfLJtKXNoUt8l3N9U4iV3YaC8uOaxSum9hOzPio/Ck9BApINqR
ApENJzMj97TQKXBnzouKi1vrFxcMjzqYV92T7KjFNAFi2MK2zgjHCLTzy8cMIcPKncZT3rqbaDJJ
UaILiMnJwCcFmNXZmk71aJjZe1WTVaaoNl77ENLU7tkVlJcNF1mB6Tz1jcaEzdww5IJA45EADVe8
JAR0IjfBXsw0qvdcbTcKLFVJaugQ6RdLs8kMxTcwpubelv5+fuSBC9ymPDFXIszRpiP18aX5II36
3qwGZw3WyLKb0LqVIo1r2lq1l8Pp6R2Yj0Nz1FvQ4AA4pVJ+4+RA1CO11VVf4SAJL1W3+df24OVp
qrEutQ+U4BkbI63kuTbtWq19zVRKYLgizYr0nYKwu3YtJiVMFHvUKjMMiJ9UhO2EGowUB5j9+vVP
6WjbthKn1rbxQylJhkwYszG0sAsKmm1z7kvRnLUias8UICZgvV7ZQx/pV7VSDoesFuVjLJTkkWX1
/H7ZUNToH/Ep4rFp+XhB+mGgrStTrXd/7aajMnQesYbysmyCDgAOYYq375PEfRAzjjuDZ051+Ugd
Rj5CF3sqVcw7lk0G8a730lX3Xx3mXikBplu+bbj5PhGFdFT6va4cln6QrYeHQRJfP591eUFbsg8R
VAJb882WbbVVN2sYdiY2Lv/ZlkbOWsPU57L0wLtrhO0SU9A2k/4ihu6vF9Z2D47I+7t/bRfMDbDS
6QG0/tNfkxYuFuIETqrff29OiVa7D2AYLSddtqfFSPRUaF5Zi2xLXfrXmEzPZ+lDnCrKvrlbmpZb
JHMG3ORFQ9w+u1WQHnVJLTEP+pYnR+M8kIGwTpHfNOvcHs69yuC7HDpWbr0OIOsdlmacuvEOYYPY
fJ048PsTWYUUzeaPrVJc5xLtq+vyUY5b3kBdxHn5pD4isnHynYCCBN37VmZ7ltPKemlGKE/Pvau/
ZFLhe6jqxZBa/bScR+NIShmVPC0nMnNIfTJ3/e2yt4nN9QinF1VNWjwsL2Yqq21ScWthlRWG69Yq
8Lros3q97IbRXDzwgdG+IoOZUXzuk0VTCOsKUOv7PEk9DqwH8h1FCn3bNEZ0ocQebot+SK9A8DNz
oCwfsKizN0UQdY8JlpqbGleFp7GS1tpHffPM3KtaB72VvjZU37jvzP4WTvjZ2alp/8gHM1+lSlv8
FFX5SagscskqvzldnP0eyhzZYGx85BNE9tQp/jQDM4oMTAWEo1h3asnAMalXf2BGs6pOVKug5Ga4
0Agrhn5ANDHTnY7eU7ELwUI+ASKORjPJj7SyH2wY/r+iPn5z8rB6V1kTMHur3Tcd7HaVxOm4jcqA
aBRXkw+EyeOrmdoMQXPg8rItSEoklZPC5KeT8mHZoQWazSDhl97SXHZUEcWhOEgVpjuc6qtfGQye
BcVsszSb+QSFrTteNzg46v39GWQ9F9CnwdHMXhbheqpsdasYGi7Ec5/l/C6Y4G6QZvf1VZcdee23
u7wG01q6LOcfFBWefxeC9xcSPhuK9P3UJcRFAoFeSAvK9q00YyJBy/DMbaZ4jTLET5gYROtKM5uf
Warc62bZB2DED5Pjh39kZr5D8HZvvaU7RCA3yGZ7O6Wq4sqjkhfG0dZ7Z8viteP+z3RwcaP70fvd
D7PAyiU0PdQD/IOmZHrI7dJ6Gyy9WAdBPz26WlRsXSvDbieruzvY/c6O1Gb/QqxpvTFkor7CKIwx
TAqvUk0e80nX740yw2jBsHqgCbDANgnlPRcOQFFQJPcJS6edgdfCOUlEumslLilpDsCVJf14Tkyj
2Rk5rIJcAP63QsvOWjvqO5xtgrPm6taOG8U+JQlCgIIBl7vsLod0siuR9u8NMw4fmI0wpdNs63eQ
3uErYX00rMNXdROMj0vXyJwUqjL/6Tp09b+6GsicH1UyvnddYzL6tskT7Kn4RPbZrvfxNsVtmXLG
so2C566TZR96PXGhm7JSQf38/iHTa5KVY3/y9GjqH5YX4mXttYGdxHZpanM/rUOJGxiluSsZ2gju
jqll4+oTHPRIDl/HhTFFZUf3qztA8I+JND+Mqqj0w/W/NqWL7Q06JVaDzr4gRQWOZY8YGF3Cg4Gr
8AbSzuAt2/rC8R+Y3cPRx3ETTIh+yza7Nzb9iD3T0upDP7vHomy/tJYToU9z9zHpedCZOcfyYgrT
J7iZe+h7G3zOCijX0g/t3/3APzY61naXZVPpOjmWbtW+qIhQH9K02ah6D7uCAkqzVWLB/444yNBD
jYgeU5kSall6fbF5LEAEmDdSm0zWX+1aVhjwUcf96rk0Mc6n1DS/fJ9i2VGYQXOxgNTxnHawgenr
i+aP6n4p3OdKypfgwvx/Ngampe4VjRL/cuDScXlZdqBDBQ6eD56mEvp44lqHYF6AyrAy7jvqP5cg
k9BacA38SdWwBuQxi6teYlRhTuhxihbA0bDzz1wv3IcoQHjjSurpy/bMdp+w+1Cf3Hm6KyWyGCVs
6Z8Xx6LEFcocSZv2x1x6y/Y2ZEXUt+UNFMfGnGggXjUGusxMIme1sFeOtc3VtFreNiPJpfnQYWVu
KsdlUxUn7F3aX2+Xrd/7OxfhWpopf/61fWn+a5upO9ohk4nXO9RQyb0aj6E+/vWiqvVD1PJbJwFf
PAtt84cWIz5Qy6T8CWj3YYrSelfs/LXRtOYgLEPsHC0OPTczcP3AA/5VFBrwGQqPXHcYTwMNX6Yq
jW4kXhJqzIAJK0PxamM8Orhs+WNsbGCFM/7lw/0oZfY5lph6trX+IzBrFQZp4bBi75W7/rbXtQ5b
URXofqX2RrD3s5yldYO0y9Gz99LV3sgnVx4xzC6OuY7NYGRPEBKGdiuzMr11KiDaqKTaVkHC9dPy
15wg89pbVwXlnSardKsiEDsUbZC9OuN4oBiZv2u9UaB68v1jFnbxoy+CP8vHTbrDf1AOxcUusu7e
D0AZhvmA+XvAoATTiuEG5lYgdthJ/oqxJD0vL0Y+tGcpWui1poPFgcIqXUKQPBt6JIbV0gct5/wW
mjYaOHH8q/n3KZbuWVnesiwt9t+nTg1owULpGq+VSAOGYTrg2+LeL608QYBmd9jeL824gsUCPfXQ
O/W9DSDYHGoqILDD1GhdSKW6jR24apwL+WZP4NbRkNbvRZrdoHn0v4loPrfMRz/rzkKSlQck2BfT
qnCQCawUFvJzOdoN0LdkAwwZJxCz3D5DJ96gU57N5Qpb4jCna+UqIlp6tzS/dySpkpGDDM+yo9x9
iV6VjhhxA0Pqk2OF0t3WJRTffrDqQ2i0d0treVm6mHO/pSlndZHoA+pljf0QDapyyB10XRkqdVbp
HSYKOuKrTTTvXvpUiq+u05SaaGWa9OGx+pslvXL3dYiupetKD8zLV2f+T/cayRJmZdoPCIY4yd+f
8XV872cVVxafUUMpOA5l02/XDTzsxyDJ8kd/XnJEagVX5+9tTt02m4QSGNQdLOFQrujXSnWck9Tj
6oSW5caa2HxWkVXhN2Zdy9rGUjaGT25zIZ6WnSau9ht4IOVeLeEJNp1R7nIbvmvaGMFL5Be2V3aY
I+jxgI4KeSfhOR1StyGznqcUlo1bBMrnFnzN/8w7pqRG1ZjPGefyIMgmp8E0wk0ZpwiIYAo8Uc30
Bs51NUzDfJoqn8KprbPCRGTH2hxTd0M08WrZaxsgnWNj+yfgeQxGoyi9L2ururdhrAGhV9EvaWd3
VR6br5VR2mgqAuxApiy6lQoFhLmD/d9HgqXWFNWd8Bd8ka8jLUasdTnW+hVsiYq7LdPnPkWhhIFn
9BD7Pr5RWlMAkaT2rh8t/RjzjIAOk7Ug2nFxYnxrdmOm2veCv49nJ4nxUKTE30WqYj8Ps2URfrwr
KYWzq1t/GlfZnMHQ2qN2BupMKVziujVvymHwn8v55atfU4mCbAvlryOWPc04kpDcC58IQsTtYNwe
jMT20TLa8Km08KyIMHrzlubyQgdhW+0jM/tZBYTx0HeHZRsdNEE5kApIf/DdVpBM2wVHK0+rcx/2
mZdkafOqR/Hv5V+tGX8isw8/Yq5ViukjQRfzMQ5WRUcxH5Pa1BSqWNSvkzHDB73/KfKvY3I31Va6
k/11jLTgpSRpfkRS5R61ZnSPQJ7gW70OICHjPNgmPBsq0rDZlS+7/v2WSbCxUdpomw4yawkpEOj4
SNVd1fx6XJ7JUR8DTBhWpurwms8bvl+aNCIAGNbr84SQ1msHEtfraDBORa4nXmTGyg2R/KXnKvww
o+4q6t64oVvIgcXr/9XVz9rLMnUV4XAt3eivrv86q5hUMtYLmVBGfNer3HhR/ap8Drp/NKLuXess
/WuP5v5jz7+PKd2y39WVDwllkh3J4rU68IxF8Q8gqgpveZtoGAJE80vpxjhMOhcV365jlczrteVt
jgetQqbqf29d2jjDV3eTQcnaHZW73AyOSEbELgUqvgOVV+6W7QjfKZ4uG7VscPBFnnsD+rn5aunV
Wlpr7pcO9bJ1ebu8SMcEK7PbeFXinPFX/2XPqAU/W7cKjyPj/DXg1tinA4U5LZP51c+1/Lq8Yxb6
2gCm3n1vH/xA2zsGwP1y6H/3hW36V98G794VHgcttsNOcF5eTIw+uY4y4dkyw7ukadF+L2+/+9Qj
cMe/+yy7LdXErKUjWCaCZhg8K5i/H/O8UalPz291BcbX8m55qQOeXdCTwtX3tk53Rnn+bifWlGzj
DB+z5WAkjjg1/es8lCsBaeraYrhywMj+cQ4mTvY6HwcVfk2JVgu7vs6NrhgZ5NdADfOrTEcbjbhv
bNxRz/65Y990GPh9by0Nw96AtBqb5cDlBWvl/Frvq7nnsqHu4YdZTDl26DQykmZuE3DjmTAEuVqa
SJmKXW3gtLQ0dYFkVEGreVqakRVteEDqz6Wr69ckE8/L5j7Cu7URZMjFYz7eag2olyWEfVj2KqZ6
IUlzeiAoWzzV+fR1ajcV7bGP2xI/JQ4C8Rg9fIVYj85fS0txEyxMxbjvyVW66T7JJP/724r52zIN
C7cgScPt+9sup0z4tlmNQbNEpb9bnNAzHhfbpgjgRc9m6V/u6LOf+ndT1iFKNBcKzbJ32TENKSP7
0k7V/C3V0ny/tMZMHhkqkfikmufGzHWRBUbRFW+3YVNTz/aG2h6hMoXZ2seo4L5gKkR0km8CP1TY
Zy29vw60jRDutHTmXI/oaip1dIVvFrC06B8S8i9OGMgfW2VwbqrOx4/ugOrIda+yS17qeXPuorOp
EuD0pk2c29AY8ZpCfHRa9jZWTCbGmLwGGuzpRhCxM/SKc6sQjW3zKh62y1G63lOObOP43lVS93WK
T8tHOkqnnnB6BQGcP8qPY4DcKld2S3NMxreJ3Fk8rOryuQ58b/lItwEb0yaSr9su1V8FqrEkcs5N
aoB4qCriYoKsziRl2+demmAvsWb58ELF0zimAruhv3cPChyG70OmaRoZRLHYN3m0Giaqk7B7CsK2
eyJoidJhCjnUD2hieUOATD++f/fQWv+lj430vPQn9aTeGR1Cy6VZzSecUdz5XMsxfZWZazxF3J1r
mLumHavLkKO3ZwIA1b5SuFtVTDJbwwo+woc27IoPMpwyeILBnDUgUNtOjYPQv49fTKv+5RpK/pH4
OvQXS/4wdFN6Dc6EJ6qR1rmcNEkGkmv/jBW5WbpKB5xP71XncUrJhhvViCeJWfWPU+l2q+XzLESK
aWfJd7+EqqjIgcmYkpjHGlGlV0SWc4M4cF66NrH+1jkqGkTd0vhSVHSW31D4vVzbrKP+8xsS1lBf
v6HImFMtv6FCNfQS5fIX9N1u68tEbFM1mfaQA7KNjrHHy9LsqiTf6KGqv4im/mvv5AbGP5pqoss9
oFG2Re0MTmIo8atKTvpGHdXqHjJ8f5BaUu+xTcZHVInSjY1v3o9x7G5QoMUfpz7WqTJ9NpJhAhPy
GEE5R0+uX93X1DOLFsOF3sjf+0yGO/yyMuzv0r48UZkjMmp+969mi8kzMcOiWbMOoLeU/Yg6ghho
v8ms+1QzPH9QohOwkbNOqbt6y3bp6HCBEDrnJ8MsvKLpiYwIWo4w3IjgF3dwvk7QHwxbkKqlzfF6
tq2ehIALOrdkHMDiKarxa2dXhZpXVR2OBPOOpcuy1+304giAgIt+DECFE9g2rQLzLKhvnq35ZWmG
aW8dJ8Ill9ayfemhZeBHgD42ztR5jPR9PrYvyDgKzWwbknqzXgzYUbq+lBj9P0UBhMlag2exGKHb
U/1iuU7yBJwefm0vU3vdanr9E7cN1ObdB27jPMOgvzwEpfD3AdZBOydM86ekB+RoFLX7MHp1jQF0
+67i2rTBxlG7xzqVBLQ2jbaDVOrXStVegirpsdQhKGvM3ZsZk6ESa3ZyakvZkwFijLj2j8GVNQZi
7Dx4QFbenwy9sR7M+UXo8BbN4mGMI2t2FGvPUDCP6P/gWlYiqQ76xLTiu39b19FWbViyLduWw7oQ
Fv4YtdluaS471Kj6xLbevPvuZsOksusiuyDetB5S6dcXp1PW3x1wlmFqFo+/v09TG7bcNROivuWg
ZUfbRsMmSUMfyQUnWrZpTT4Qdh1lh6XZFb61zaMSNoRKNo4bmDeHJd2xdyEBLM16HEMPpxp1vzTt
pHhpgLuuiKn8JxTq27ppzVs5BgjY3EdtiMUZ6AIL/kD9Aw1L3cVVyZJm2ba8RFFen9BcIVumrzoV
xtafqvLQdPkbXGCk566vbzTViR/7MTevQv/VUltAOENcxQEbMySv886iKpJHVUTqRgUd8pZtXzv8
8s0Yde24tLBSNK9u/mvpvmyJTE09MGn953nitFBhRTSKV9ldh5C0qd8CNFRf52BxAV1bTm+IX5x1
5YJMx0D/2jwARfi9Pn23fP+rtYxVAy4X3/u6/2r9fdwyyP3dczkOzKl/0nuw6nkA/Lvn1+fN+2bD
nf/jOHcIYD8G/SHox+SMsjE5m4n/+D/MnVl328iWpf/KXX5uZEUACAy9Ku8DZ1IiNUu2X7BkW4l5
nvHr+wPkW2k7b2d1vfULFweJEkkQceKcvb/dpmN3AMcSn/+8f7n2fl85MDDrUTbw43/enVWc6VfL
7XrqviY+wnzyGc5eqvLzcm25qMsRpoqetASI/esBT4pw+OG2aYeHXPjpKerJoXx/mj+foau1cSuj
md03P/9ysTwXRUG3+vCP//jnf34d/rf/lt/myejn2T9wK97m8LTq3z9Y8sM/ive7j99+/2CjbnQt
13R0QwhMpEpaPP719T7MfH5a/q9MNIEXDYX7VUS6sj4P3oBfYd56dZuqbMSTQtf9NGJA4/qyWaMv
5g43uhXjFEd68cmbS+ZgLqPTuaDGZvbo0vo7xUutneldxwKDvHb5keXCSUtnnVXofcuVFvYuhQoh
AcnOj2LzUk3KeL9IJ3kxObWemA3zXkNLMi+o8ou9Jv129efPLQ8wcyNAMw9BJhchTVGVHcrM6c8q
S4fzcs34r2vzT0BOySjj0J0GbE3Oni6PTdjmd0WIlNYzxx9uuZk4qsAdd3//ziv313feNg3LMh1X
GY6tG47z8zsfqhEdnx/a3ypiXM+WnuaXvhXJhXSL+Tru7Zr5xnxPuVUjyWTINgbQIfPF97ujygUb
WNbeWWO4uUlNoQDeDPWdG9oVCAXuGzxLIScVXYCr71+3i7b6WiZVS/pM8Fwi178JmYY/C/05iZv2
ycA0dR+j5V7uddomOksPi+FyM5EMVQZDA54//47Ce7D1k7rCvN+qZ7QWyXqys+RqeTTL4x+efyh+
eH7NEMe+rTBaepLUU89rgHXU3Znu89+/0a7xlzfakoLj3DYdieXLNH9+o1sncyhY/eyNjkgPL4b3
b3mH/dTlTVWgLDD2Qctb3uM/H+5zsKh1lp3efy6oW5zCcERPgTlV17R18MPGHHCpNbaEZs53ds6s
H16uep45X7X17z9VKOutK6m7Sr9wjzCrjG3nNNNr06zGmn74REDMTqR6e2xT03lUnrxdHk/Z5dAx
1wucnJ51qcAbr+vOmV69On4c6DE/cg745QkT5Af3wjUQGq6HBG7ppIbbzraD67YvzsstIIHj7ff7
u1tyniHwdUXmrToD8iMyF2PjmX/+CL/amNn7r+qaWW0m6pNDHqHyCECHgLAPh3vhlY/jICUBbx29
JKeZX4uvfbTt7dgq8UlA/z8gFrLeb1pjeMnwsD4YDiFBYa5SAlP57X/3rPOvVwYshOXQ+I+fTn/1
cjr8mhdjFfpB88vNf+7f8str+lb/5/xb//VT//z5Jr/0/Uk3r83rTze2WRM24137Vo33b3WbNP86
+84/+f/64D/elmd5HIu33z98zVummTwbeJXsw/eH5rO1bokfDv35+b8/OL+A3z889K840V+zb3/5
nbfXuvn9g6H/Jg0OOGEaNv4HW3JG6t+WR8RvqJHlfEiwVwIarX/4RwazLPj9g6ar3/hJSwmdak6Z
1nyeqvHXLI/ZvxnSFq6DQkspw5byw79e/fe15/3d/vdrkdLVT99Uvp2M1RybIAXk74LMt/mU+cNi
ZPdqSrQYu09dO4g+/Yk+fM+/srOz6AXyXnMafJbWlTkUd9rQ3gmLFbmIx47wv/Bi2RgRBnYAKxPs
3qacUzgrtjbsdAJ643ihHGTont8QxatVX9Jk8q40M1s3ZRmcxvChUpoGznYyrpqb0R+8lWC8SaQ8
pb4+9TuMGQOB2LHOAChFfdACLM3cz7l2ES0SOTD35rWncIJ7XUUKuBz2Vp6RKZ7cjyNhVNpoZ1cd
hONh6PKj6to7Zdlnr57GnWhjtGRrMhRvBuHq69qvVp7tvsog3yZrAOQICybveUK94g7TcDENsRqM
EOsfhht4fTmC7hq8E5gxkLSQUyeDfAw9pwSEXWn2+qkczNchphuhm0a8rUD6n5aLumvHE55kkONd
/cZIG0tIZ6zRt+RrMaKqbRSEN0leqTdYWIANSKMhzSKkyP4xI5gBp7bbnlxRMSHJEhAWKnM2ThSA
MAqIKzYkZ4gwBgKVj4W/ydOmPrSaJA3YImSqmLDXR9YgHhN5j/ZLwopD8FtjMsD9j0qSLnjyNcHK
c22E3l7KsjhUXm3T4eirNSgHfeMGpYbXS8NaVUfZjVb7oHy1Gp1q5MXHupY3KofwgjHjBJmUGSAs
9sS5FG6FV0u5NEebBuQbILZGBSddj8tj1lePBIqWe0mOLckJVkxYZ5Gfs/liYM9mTB1oSx9iN1p/
PJbNG0G/FQSvR7Ay+FKBVOxRbwu0KU64dzQ2FvQZPCTWd45F9qnd7TTe0jPJxPEuRVZcZgUi9CBO
jqpR4x7Le7aR0D2lYYi73AMeJrX2i9Wgaq2SBzuKNzI35bbO9GKjIE14BQiuMMxxWWO7LJiwhHXi
76Ba4v4o2geHjy/FjOZM7QaD4LBDV4meCinV2dahgYXJW+BW5UfZYZWKCucpclPrNHtCnxVkVRZp
6xP8xrWYn7WycXhZDlJJrBX3rgsgoKFn3Sn1VWaQgDzLudbdMboQO4zpImJF8/BMbXV0lC1HTirz
+zKZD3cm1BsFHHNTNcalrrEvMlg60JbYa7rfPXZZvUuCyNn30S39tnpHRFb3qdCrPYvsdAH/e+qn
4cHgDLbqRPNNiuGp06pzoCpr2xi8tXF4ykeETEM54gNz1csAgWujnGkEgy3IcWqhCAMrWrNqXLnE
8tHMwnlu1OlVDpKeYzbahnlT4XgI7WNvGMgcsXppOPGUIcYzgUfROrMtkkkAG24qVs3XLsBTGHfh
t8wsOBFl6uiPNVpZqBUChM5hitFmG94MbGbC3qrbtGJd1XLazpxYiNlcMybwgdGiTCwdOF+DcTfV
XkFayVOFKwGKLISszgirgxtZb2OXGysNw/VJD1smxBBi4oZs89ERz5OZf5WpqLa20qZNgZF0nwL0
Cmnskd472s/rfub1DeGIGCElHnNwrSeULrND7LM0TRz2Tv8Y5zHe0NqmuQ2mlwpzA0bSIDbxJScv
Si81a+P1vf4AGRfZeu997HPEW0WBb8hT2b1hO3zJlMkMHl1JLhEfJ6nY2zKirwad/YB3mK1Gmx4D
p/xDdxP9xjUAzCg/2Vi14x34y6sxm9SmCVS0wZ34YpDaEHo1DBS+Les2mZojsS+PfSG2dmGirkJA
whTau5Ka6oFQ6ek2A/ECf4q0XEwEoNriK2WEhwiE+o4uJkVJgY7ckewKC0iIrmMkV7V8sdvAO0X1
bZozfiuICji26CmEM/s+IuwbOO2trK7OetpGp8ZpHzpaOkdLm9B8OWcUAmipmphjDOFrw4xmXeSY
5lDDD7ADYIwntoq2U7DtLFRgLmlnOzC+HwnjwsQgPTwFDmRNJOCfIvTPW4fAQr4Gf4BcusZUyBol
fYI6kCibJXGhI85GchQTEjWtYCPlEK8mCqJDHe3SHWIdCVgg/BIQt7UOCyddZ47Y1EVIVkZ6Apfh
HHxR6dCzSxZebPcoO/qtU2BHdZJZEURfI2+DI5jp7kbkHV5lOyrurGhEdo/0s3f79CpqZvs0Yqhd
4xHvJOJgUyozvzPN8GMtWsJTE0ccelSAWQpNGh2osytrSBYxJ/+HwmHHm1XkntvtLh1IPTPDmbzV
XjIb6EqXae6hzTdTSRxtXoFzo5gpce3izKJ0DuA6uY72NZAwApgG9HfLhQeQ342rnUJ0Ieqqw4sO
UsYcZncoWnkDT87BSByQhhNFhO7rK7+yj13ky9UAxYq2UrgdUGuHrX6tFzk4iL67Uw67+8zrkqPm
eSQ7+j6H2h8FZ8dVS1z7Ls7laxxbcGTBjjreHrl5vWYT+AX7NXYv1/gYKzBMyiMBPjOBDS589yCx
3E3kZMD+hl04WR9TCold40IMqEm5YLMRr10gTUfm9KjSTQvlO8x3t243zCNZ2xf0/qQYRoXsrC2G
oquWviP2pbxf/88L58P2fvtzlfxzof1/rax/qrPPD7vHX5/lp0r8/5PSW7f/rvR+DF7/WnnPv/Je
eUuhfrMAHdnkibo6Yy1q6PfK26WCNpVFbQ1o+Xt1/b3y1sVvSCeky7Lg2LPgg6L8e+HNs8mlX2ML
XdnKcsz/Sd1t/rJBdiwUqBwwFN+C+SUg/J/LblG0hTsNWnMImEYRKdT7O2oDbElzyqhvdlhEy/tB
ZtGNapIWdD80jC6dTVxsSZ+nWDsjaAYXWojPQ+NsJ6G75PF0wbHXcDUKVYcH0XZPTRjK67YxBScX
HHDVFIEmt/P90LX9HqBb+Tl+6GO7e9SbVMC2qExxAhSJJbMnQDYLhnPEV/AUD9FpUUtOxKLj54ke
YiQ3O9pD/iGU/emHz/HfNMj0X9o0vDlUWTZkaFPaumnZfKg/7klUTGxulgTNIe+BL7RWO5wprodG
gCFBeILJXHYnE507ZNts3+jzsNSX9T3KDRAAJu4orKHpvmKQA/XJHR8C22MD0jOuen+dUeSbxJ8x
fccRlOzrzgQAirYYyiHS3B47POASPdqMy7Ua5PXfv0I5v4IfWoCOzd6O/ohiD6cLw/m1PwKVacZX
5MNeTVzYVofpB8ARfCSw5SJ8kY5ZfJoSdZVrXg7cZYIxFAUFXaVyYqZv+GflpERtdoQFZsi5r0IY
JX//P/7lU5i3l7ojHENx5OvS/KVZFrvM4LMysPeAUCsaTGm5qoeWlBc/YR+RaLiuGmSyXZieS14M
TlsZ3I9p81oxVNxVSieqia0sODt+1B2DW8cq3acO2HddOegGxgShfSw8/HbUqLHKxluygMsjCLzh
1opYDTTSdp3RbXcR1NG7v395Bvv4Xz4CZdqKOAHHIFKAj+Png6yIJc58Xai9FuVUDSKqjX1Dpbyp
qjB5qFuL/YHtw3WSWnWfZYNxwb+tzioFSJLByN7adTQddUH4WjN038ZIpleQhiB162lxgVRMTde4
8T3JUYgtrPhKKoxqdidzEL3ksKJhtK40iHzxDl6MS/MuRhsReub7uvFTv+XHdrP+66nG5owGGE8H
iOEarrB/aTfrsO09rI/dvq2b7FqFYtxjsAZ1P1np1+kKmFHCWcWvb0QBdA9FD3bZuXHrTMFD1e7G
K8zE1dqqRXrXJH5wYOQJMVtO7O4cUuZniZ1NUXP8bz6fX7rkzvxvY4bQhYDjTL9jfvyHxkSvgkpv
A4Exgn77RTNqWP1ax3bfdjfp7B+Ei1A9BVZ/0kUy3eW69VwNTPaogL+QD42X2dW8a1Bx6C3Gsfic
44ATkP9NpcFJM/vgCp8YdHe/vgtscOQqBXTs9tazPlbp1wRBLydlwP2tfJIlgBmvlP/NJyPnb9BP
ZwFLZ4VydCGVK2jq/PIS/RJ0ae7EHRvW4kTrZdXO2thF/trmcsIp3tMD8dTaH9qDV44fndoLv7WT
fdPqZfoyiQJVpFP4a6nhWY48lKBByCjw7z8JfT5Afvk36RtxLqbUcWmf/7JWSagQFiSLdm8gsdgW
csSx6uN+o29U7pazsxXouCEDlC8sYFHzOWj8Q08Y/SrSuuHWH5wvPizu0/vJN2P0iaN5a0tw7wFW
9PcE31YxnIa/8CB1l7yH0AePMJ+h60Hq279/RcuE5edXxAJOA03ojmtSBf6ywIzhjCIb22pvLMve
DMlnBuGmZ70f5T2/VW9HooJvS1IIjh1yAwz1EDaJaLljlUZ4M885skQ+QXz4b/61n/txlB0Wb7Ju
KCVMnTJF/HJaynJ7MntDVHsWe/PYp0nMIK2pT4EOx5T9nnGVWcXR0Mz84I+way2j+DhUeB+HAShS
4oTlFpWYOxSf/v4fM/56GlFUUjiDGGDBFrcpjX78PvqWS/+tiZr90Ov5HpJgfVcPGX554PoxXHuv
YEM09YQD5bocDyj4IOkIWmK2fZdr/UzWDKfNaLrTqy3jDcIZdzNmHq0CNVaQBJ3qmkbDtA5om2zb
LrWuEFNcxsAYbsG3Et8WNe0m0uBeZHZifzPNm3HEoKpDUQgsyDF//3IdDoZfD3s4rbay2dKwVFt/
qUICgKEs3Xm3r2iatP1mtMdTiORiVYjIPWX49js1PAQF/AJMNjbtw/E5jcFyxWVK5iFNIjO9tVxM
wKboJZ5aKLKF7tbbRmTbPBf9SocDjRZyfNal9RFmH2uNz8KC1GJXV+yj41Rke1EjUi9DnT1kYLMB
zsMHyF0CoJr/ZiaQwHq8EiuN6BRIuwUhEq60d50trE3dOBtT06Nz3jJbimE/6gLPkHLBg4Rd+QIt
dDTKBMSwduPPhmAFKMhIQPn0ZvZN5cXnyG5xCrnAYaZ+NZTBtS1zcBsVMy+vAAuQOVJdY7cZiE+E
e+KN7PHIZo5ASAR4hwL0LTq6DDtJ1M4N/VtERCkWxvqb22g3XjadfA6mdWJ+I98qgFb8QiSNf92l
2gGOtolN9RbM71p6mNRpGo20/rUCKpFloL6Qt4N28u/hD9z0FVggUg3W7Rh6TNDSq5YG20YN3tro
CAEPcxeLH+C55ARxCDYh2zNoeegggjTcV9XQMzVivTYq/SoD3VIDQUfBhh2ZHCBwcz7AvinTedNC
gUWvgO6JXqjuvvST5W1bl7gDLBdhIN0VqJhunzFjhon06lU4PcIEakNogxmltZlG4kwxtxtzUM3K
/QJZe9fmbyWaro2vw9Ub8Gfrsn2JrAA9SWfiBGJQDIkAoIuO5Z6T46qbD7m4xl5hZ0+OTXKjhzNk
o1caxDwl/hiM+lng/T9oPv2PuLb4lqCC8i1ymx0ViSNNNsI9sucI8XIClaAT/aMI6JiV7a3lgCe0
W6ziZtS+Br17smJjO6lrkrxpGNIlCQ0wWsQh6j6HsBN6ZxuQQ4NZYEe6HQc9WHwkYp912g8ry+iu
7AR9jlC7xGrdlRaQ7sb3FYQ0HKgoIjoBVauQ2mNtttDjixAQmGZ88swJOUht0NOGSOoHdyPs+jUt
QHNlmPnn0Z82eTfi4aj94ZDDSdnKKgb1VtIaMocXiIbmUH8lEyFYG6p6KTkZeW31GS/FdVUqmP30
9kqUvjk8Ylz+R7ZiW1ciGCKvqVsVzbHMiy8+ShD4Ve0LyhMaZo1zsEa0lxlpiitChLeli5O37LV+
I2INUVTakL5jc6gbFV0vt8UeT+WM2OUqDWkjtp53CfgPSCG+IkxdrVyLNjyWyA3I1mattSb4d6Tn
WCCB/TXdYWz496EBx/CtcUsMzZYg+UuUw2uudc4PrQXRm/Hxo5U+gxM2iDdF72oDig7BYWvhizIB
/zns4FYWTF6FfZGKlF5065/dPLttNLJRo94d721JLEiRq2dy244D0sZ9mMMaHxJpv6ZnEYrgSwvg
hMi+yT6FlMrXhk3W6ICISushUzTEYB2Bg9WHzNMEFKqZzpIJ9Vg36Y5Kl76m31SHai4WUQA8yvlE
xHkDMD1SnJWpp/Y3ERAkQtv3C25GrwLdZPVDcIqNwvqoxH1m6vC7QxQ1DrBJ+P6G9bELh5KpQ5xf
e7IznzEr401wrR0482Lv+1Z7KBJUOT7Sok8TG2ENjMAjSff2tdHkYEloF34SZckXvtLLSzRptCDh
j46I4m4cG0+A51Z3aCq6K6ZYL3WGXBgE5MeijOW9D6v93g5Kcz30dbsfvCubZLdLMJsFUQaPuykJ
ntgmVKvl3SOS7NUldfvGLM0BKdCg2LyHz9O8UCNrgcvfN0DlNUhtnZ187W0iMIqadIwxFpwQxvik
ekh8IBb0uxo0ZMlnB3eLRpw1kKAee/JLMcfZhYF67FVKfjhbDAsNFMP3CdYYoW8Wkv8TvprqeuxN
mK7JloAx9r26eT9y+n2o687YphA+ijjfgGaM13Fsp4/gH6I7ZBvbygWz1U7MknvT0UjQ2BuzFjIH
7olnfTiSg25tDPCBL00f3rPON2+atA99UXtXoclExZ41Fj47W+JMLeM8GQG0WjnkB71NqpM+0437
BPEY3FTrdhqIcO+iGuLpZLPIBXH6GDvy2Slk8AWUzLgiUna4BUAaX/vo7jYZkjoaqzbqHU8/jfiO
YdD16bovBvuFbfN1YnM2pele3DWkcZ/ckaapC6Zx37C67VoyBlo9zV6x5RCgSN1/cil3HjN8e8v9
DgqkdTSjasoAMUwvUMThYcKpESbRHmIDHLTZ7ItANbm2gVG2gdHc6jrNXWp0axdAwr7t5/tK6oGT
wKoBErBfJ0XuIijxnUsyXyzXip0bG+YPd1SThh8QU80atqSDu6HA4k9n+6YU0/eLyQVixpdEwhHn
AanHhCLlybBFaDtec7yP1+jIS9JrXAjlYeNfLfc1fP3fH/3zpkrR6KIlPWvEoTDQuyWdS95WoyFv
C8TXK0rnBliKKdAu9BW1QAt0PSa1ba6i00iyZyNbdZtTHVxiVT7YZdaca0gkeQDMap0mYUFrp4dd
7xObruVYFfsgjFbOoId3bt5T74A52NPThegmq7tCY01aalqCU977Nos3om608+CVxScG2Od4Ip9N
jzkQhRdH6Ck8seeNNyz4XnJTlu22ixmy2Ki7gWGl9qNOspAkoP2gDQXwXOYZT+ZcQnQ4PMynKq/r
O+A80yUKog0VIvS/QdvkjojO77eiHvBtSiXQpC0nC80yOM4d3TpqDct+BxdqZeAkPgXAdI1gLK/4
1iRAVmjur8KiqkAe5eXVcrE8LOefcaqyPvnFwJLH4talEmYC74cfxOHX3KuIi6WXcBu16qXvtQyf
QWRT01RvadA7JFxk1N2WemBigId3TIJNX/DW6bNGUHcq8iNG/yEeIePI6f1MlJvjcOv1/rij449x
3qY2ZSdMusbiBdIQZmo1tEwX87kNjIhY3NL4Og3oNNkh3WeRU63HjBLXLTcNid6BHnOcxfV9q/To
XrfZAeQDaB3fZdLhlYNOdlla38nBfuotoDY2GMgrgnt7klqepmX7QIgZ7YbZW2ag3cTvlVmrVCv8
7XK68fLwjfqXXlkLVDuPygeItEyWJ0AnybyXL3UPihFLRIQvYRukPX3NeEQ7RaQtSGdgCkdRN09m
1Uy3eSPeiGj7oyOM6WbswmqjRtO7OL2LAKh2g5s2Vum2Y5J4yt08eZCm/tmPovxAAmJ4sDrjoemD
4KNG7sfGrCTBMUrfDCgIL9CWNu9/uwSdd2JABylBWBnVct++ZPFNPnQ+aaFmR1E+q0y9SJB9xs5h
udn56dP7rxtZJrfx/J7V9oQP3ncNRndWR30Zje9T8rAOv9HM60BVMy4XjprpKZl5zDXRk2qYUqc3
iUsS3wD6rII2l2Ztc08s7L2QrXXdlA2TN2cipMGR6ZFgaWscwo+Z9U0JgtvzPLEOlI0hEWzdsDYa
PBBQHDoF7BAt1rkyiXHVib99lPwPGJQIAyACxCGkBqvd0kGDrPta5Ib1zcQtblsJRV+LI2BTsVpc
SJC0QLc1/nFRiEWGxVBt+dREin2gtwx7rVuNdSNHbI1TfuSD0V8mCzJeRwTiXjWZeWkax7wEGf2s
eUHt3BRZFQfqI+KG8Ih/DIpg2RfPZjLc1qkwdiQmRtd+fOSkDoSEK2YG52EVi0M8q0ZNu2euHdXn
ii/lStp8YXqYwwdkFc09+rSd0wXudU+VbzdBcF4u4NjevrcTyKHZMcifC3W+fCoA2EUwNnKYBMFz
SSaQq/hli+iajl4Ow2dZXQWCFuE5DjtxannP0Lu437SmOgXtx6o3wk+1ZyUH0J8kJZbVt6Qc1Q2A
e2+rfAdViDc+UNMnZ5IXY4B+gpwjPv9YF3/o/bmwG/2Z0ILxYggGcR55k0t7mSqO2IaWVJkkxkgt
w/Egg8LcRk0a0KJloKvMQTGiDozNVGHU9TnJbxaZI3VHQnnSq+Nyczk8l/tgKppHw9XJSUw8pDsG
U/BgimvqjqF76ZmCd8XgfizS3UBEwGksuxTuZWE85Xyn329WeZPc1X5y1/e9TSpHjzf231yj3fOk
0sy+WtZgo3XQuQVlfTXwtuthcOdLILV+IUAsDP5KlW7wUIDpofgiYg3baJXYqACb9AoUNnmCWSrP
YBGfIrw5t4OLWIAuhrUSOmlCMPTMp0HLwIOHnfmEt6BYgz37fm159Px+bk7K2N1LA7OyEcEdeD/6
4yIetno25buAFIe9n0ZFvCtMRQky97fGrmTWi4Fom/TeWLOLSMW2Rx1AkZFURLehsJPXGUzwPuqq
g9Ho9jktavvcNfF0zPH72IGB7pEY+nwfZu1Xk7WCXilbYWaoa3Ia84ssmS8x0CSANC7zy3KfDvr0
RDbPiuDgwxCN5aeU4RNfp8ZnMpSnsw9WbJb23iTZgmQGlJ44JHJlcTwqJ2bL0LELKdg2r2vTkNd0
++p75eT4J9P+BPCeGYaLnofR6yXxdoNjjRev7b9fYPSmPTD3yaknzLNQ49vSJ8+mCqMxOT8A+ZqH
gXMVbrc4QqMTneKpHz9nBXGA70c4e8a7rOlBgyD2RR1fOCd24vgW85c8CTXiSLQ3kRKapsWOOI8K
CUeXK7SvAdOTQdgpCmhTrkBqJRwcKGq1QSHq7QG59wzbD9qsgLZ1GIB9bjVbHb4v42p6DbtIBCGB
Xe706CbGXRnfuXX9LU5HC5kDS1fcmd0pRwPBcFt86Qe2hzghxQmWanDOLA+uepEah0KAjUnqgOIE
CcJ1Anht+z6PiHODszWaz5tkNtWNAZyskk73ZWJY4pgW2Sn9zAyHY/nR7N66NAsfAeLeYLTSsRpW
8S4e3QkaEU6XvWQp3L03LTVBIOoy7+odCMON1mQsTEjJlc5oX8l5L79onhNx5eCkvUlwa5yQrJNq
O9cKvp3bu96Ibiu43KyDvb+RPclAWamPnxOCCGvs5fDt1VNUDeEWWdxGNLK5Bm1dn4s3QUTHF9oH
6z7tmuvetOkXKq+LbvEpsd9qgi8sgtPGqd1LXhIq5SyqaihXG5GYw6bgeCT2Neso3YAQwGVGWYzf
/uF9hKcHmwyuxdpz4ugWLU7FaYjhU6rnBDY25rjtae0CXoZjb3b6Ex/nm+Yr9ZD1CTiAQZ7MCvo5
4agtGggiswKnZrlb3i0SpHsoezBZyTh6WKpOMTkpIIMIilWcWydZUdE2dhzdW7bo1ogmp13UIaBd
Dggvyz4vb2A/5eZ11rhyRYhRdqLdWW/fl1+UpvUWZ9V9gY5iBaa3A3A+d6H1KDmGkAq8q3gRHoIW
5vivj5FuuWe6689Z3sTMQYcvwtDqe3KG4OFpZIA5frc2qq7aN/NOVkktP6WT80c335poQxJPVSPo
owVxcomRWLdeBVuk1i6DSL55kj7cFEi83cvHtIz83g8dD+w4izxis+WpKh2kIf4xnFGmMX6eFPzY
wUXPaOqD+NRY2m70fXEij6a9UW54IjQpfpHwFdMozh683LiH41PtRYuoJJ5042UklCwYHWoPzX1M
vemk9zPEpO37K9PotWfPzGAKe8ldZ4mRvK1qhn/nMTAAMvUcSBQv8R/xmAUsiGyD8zj6UmK5OAV+
bYILSkkDmTuvy96CFtR46JIW7MwsJM+01NgX+gupteSSgsS9B2ETHaCrPmacUXZk7KnTaDNx9pE3
MR6wTv04TcflWubY07Gf71uuaTmKGxsN+TYR9L/KeKzu4ZaCE+Sj3SOrKudua82Jh/WHLVvKdKof
w+QpNOY/zvRnOxaQvK06pJXmT/Wpb6zx2m17n+9sJvpn1/cwUVhdS3fzNfTEdI94sDomg0mCKqeg
VU468nF5nVbahGsjQRYVlMPTMmM1VHi7LEHLRR/zl5q0OE81Eb4E+V37k0Uceb3E+RC809Mrv5SN
1E5Wpu0Wj1Buq1s3jxJ2MWxXUGKR+WITcxzWjnFMJuRoWa1ubCur6Ohkn3kXjRtS7S2QZIqs8CCy
Pmkm0hotwno3RVq+7ZN+tdjyDI6Ina1oZyFDeN/ztV2QHNoheXNCnb5FckI67EXomQg3WIN5odPD
RuIZFVYWM4rO0gJMQ25H36/5Uq3jwmOCZevDKY0IICtYjD677Dwxw3dfopg4Crjxh9Ax/tDaSeyK
KKivRcE2il7UJU2ihtRmG+OgPwDuJ4yw79UpDD18ZORvbeSYvhQmnNrQcbq1087dfRvWSWjKU54g
kYxhmKzcnR2lpFSapFi7YC1mKHZ0bfaPfl9dTUb7zEnu1Y40+FaEVKxqQc52Gd47Hke5hxDUJPWE
Zq7E0Qn0saLB2Qt3lSBBTdVgHVoLBZoLrGAj4RluAt//xNB5BDIcrLvUeNUygqKD0TvGc0PDgDuy
Mvzk62SSa40w1NGTaBvPCVugKCEEOHDJEofUNSSY0Bs0UhEOIiPp2q1BaVBiQndGeJZ3wd524VNn
3CKmKLkZQOOubVqirN5kzEtQ2htR+MGa5SwCLiVpuIUj3iHvreC/RXrcB+thJsVryQF6BB63JAiv
MgzqrhsETAWGh94gxgX+DdAFMqsQjg6Fo28gOYyaYAbSFwpe0R4cDamDSBK3JemaNOPmkxOKSjgc
4WZ0x43V1AlOiuRVCQobXfPlZtay1sDISOlr6prAKKK8PSYKFIEVFKdyK0H0tZ6kJxXb8W7EUlgW
6dYSECVzEB20+OmsRDZiWx/JmxaTjEEP/zh8IxxFkv8RgP3Vs61dvYw6sdgeR/yq0sq9ig50WJ7h
VHqTIPO0hbkk4+m+9W1qLt15Yp9ACMxUpxsnsfZDnma7tiOzxOnqJxuVhHAH7QKvkvkD4e9mgsuF
BMpTGMMYNglw0sMvbHo/e3VY7TvjNYV/hNjBusYlRf4MIZlMQpw12y7EePNqxVTtpQsht2r1wCAn
O1ZumjyXDBZWonI/VjRp9s3ofVHkupkqpMmdIWEOKzlA+vevC0TJw0iW8xg2ezd21IaFH4SGjoQ2
pdUPvRHwn2j2BZTK/8PReS03bmxR9ItQBTTyKwKzsqgwLyiNRkIGGhnor/eiX27ZvrZGJMHuE/Ze
Wwhh8EKMk3TQPmU+Dmc9lW/DcMNej/eDRZ6MOuqV91ZjmGRzhAhQLywNPxp1U0oN59vVga7735Y1
h21th4j17MWW9bvpqPMmtk8Gca2RPTZ+tkYwZ6p9CioAaspfI8fhqrnDV2FlV/M2OM9dOyFHQMRt
Pa0B4Klql+tkSxn5Z7Em297cFJs63vp6SCDBavPdXGR/2Wm9bNnP7bsycSF6iaYFpVl+NKBjo7wt
PJDt+V4yrlXG+JtWLquhoTtm8/YFX+JnTJcy1PyRvZwn12AayV8UKcD4pPHvWm8xd8rL2eCtRSxc
DjSn3vbFskbTnFuvM1qnYBVTbPeScELvOCqn4nzr3ou+B1lS9s9W7R894sletkZGru1/dgmYq1bX
n4AM5qEx/zrtzpVuyswTUcVqE/BFBVqQjFp96hslkVdgji1jWSQIbI3mxekRRipqnbxqFEGUeWy0
yYutTawpUi6qbSkJ2fpfV5HV1663kPmSLqkhK0+BqeFXz89OkSUHUxBHbTVfXtqRqGCy6WtTfOr0
E+SgZ8lReJIMkap+pn9vIGAmFF8b7fnKJGfH28PCEzdfjL8mWugS9sZYf/P1TgNWInToxBAxSHbC
Cn6+5a7V0QDPexxF+rUiXKAPRuKGiHzhzTjW7Ic8BOqxAfUizFhQEZr5VeSkq+JsYNJh19+zGMhq
bvWPcQGL0m/k0lfkAzN2fss0krmzpiRMxr0IpjgRvJlPQY7gKWuar0GHBIYpbCpgYG/Nv0n0JWsD
CTFocFmUCRmON+yoP663hEHqJhAbh1lnHj6ZOzNlA8a0yKJBxcM6llf9NFemsRdpfZyasosHNkYo
jzU/HFFdsEhqFgr74iGTTtykpAC0eTnvkGuwnWMuSdLW8gLSuIzgcO/VWkeqHp5Xm1tUWmJfgqoJ
W+5kZO6FsBjcbq9bR56xWkn3m79nkkl4Oi0CgLruIe3zIRyYI0VSJ2dM1wgsrZf+MhSrBajPzvcz
Is3YNFHLerCsHgr/weitXx19sZwmm3dmApQwaS3vTPdaD+axHSqOd49XTbt574kntn7DoXTbf7ZX
/Gn0vPlcs7S9Nc0kVZbb6UYSj4lgJ8oBNgIhBvbVToeJuWcT1Xwcsb8QeC+YHXe+SyCQduUi2aLe
mBHyj3Qw/XCQrdSelp4FjFfqOou2fA3LyvuEN62RPLbGJB4T6tF1qMOLP0tGBqtVApWHa2vsx8z6
UxkNAY8E5nEeku7ocNsxiHUQTLVq0wJ7mQsSTthJsrpc+n6fCeJnE+hHMLMHuBZdHRJqD4cK9b6f
SsJtoeo6DCKHzmWcoqwtdBlWr1P+1tdVnHlChXgEPvtCDEFvJnufLlIxEmeFbdw4hMDsXPPHVmPs
gdwNZOOUO1ORNax5jGIn+Zii9gwt/z6vFv2SVUKLGQMgaPDtfecmI+Ck8qhmLerzfjjrdufF47ju
9bE7yE2Hm6XVd46szIdtHfeKK5Cx8fDInO3Ib0+2n0rEboDpXmhZu1Ny/ZmMAfiudzHLpTnSNGaE
uSRGmFjFBZHUUwEGnVLXICF9Jjjcl+Zp2P4UKStklXoYITNgUWV66Ks51ExcVsbKyK7eanp1W15G
Qtd2mb0e3Ob/3HZU3934p+aATGz6TdOt2Iz4QI/SWpzytJKR180rZfYTEHzoYa5zJiog242yvyws
FeMVtVvA+x62K7ktalqTSIPeUIAxzzQmOhiRisaZYNoVIUtsoJxq3Pc9BFlzAgJYyC4wSQQ4ks2z
81O92BEAdqP0Ey1syZNd9M4h9WfGGvrftiI2ZbnJ5FXFllXM6L1MmFPz4L8NijeC4O2/zcB8wkBg
WGqwjrRW7HCLVfTbS6j87qm+CWUUUSl+4rA01oqorEGd4NHd4mkx/i1CZKRagQstKornIf/RMbwC
Ndb2Zsu+GnZsEVtjQotDdgqVwzvJ54RebzyqmhUPSrdQL1Ly9axuvRWhherQ4OQw1Sce4CEjnKeY
bgZnuXHBgmrUOmWAhuXcr2tuld4xPq0mO3KrJ4cuVzu7pPSXtMLxtspX1NKX9ub1wasO2DOltLmF
Y2KtyzxzC+ZRS8OSTV2kiX+pLL/w19+SMygpvIIJ0UajNBetFSSqTHbuXO8Gun4Yj/qbXDAk5fCC
0kk3ASu6JLkQMU2wb9nsHblOoe9flTTW5+aVCd3btuIm2Y0pHGe6PUKDzb3j0E1bm+AGBUaOXOML
rjt0/XI4FxuDPXfS917P1B+DQ23gLys9ce19mbJdBTKMyc1HmMzLrVKeIlDJvX3SpvpDaPVrmm8Y
iEro7tk3+qF3anoEUzF4D4DliA6t3KqejKYN0J26ybuYGxhL1RYxpJbBYI3Iwur8c3PIw7Ydxz+1
RCekNq0HMS2xnwxZxBSq9bhydN/QIZ+yz0pAZ0Xz2kZNuX5thrHLfZJQgA3Dm7U69ogTf9skZTgi
Dg5HUq2jiU6jWBY/4Io8UJTe4kmG56rC0JnWn9gu9HH81JjDRdOmRtoDEgMqWzBgoRk1b2VNy3m7
H4wWA5Cbn9IRW0yKCymsXWA0ZU+c7bgyYF4GZEuEaaaA/IMiHSDSkDR4EMNfT4k5boe2Ot917Ya6
0JBZXBM7xySXGKg0M0/CIs4ZwMzecZNbVDRObtxMR9McXhmokLhcDB4h4vanYGMblmyDotXY4EHg
FTPrMR7n9UFuNaC8erV59yraC8fiAZnJW8m5RnLCESeZvQou2dt1w8TUfm54lA7dwgPJWPTDaQEI
mcniEDXcPveZtTBDcoiJB5gy288rwdihmrL6wB26SzEetvr2UDQkfdkLdkdnvqxGouOipK6jOQk3
AwPeqEQTJpOb3QZfbIClOx8yXNKhZowibEZrpOmY78yaOf3cv4OM5kFDxSSzs4+OOui2xWRlTiKJ
sb4tDdHkko2RGjVwxFka98P4PlpOZA/e31z4n3WKnMQt/GOCED7MKkA1FKMHu89l6OfCDg0C+cBc
/52Ufy7VmDA53eg2tQrv/gfTNfPOJLpdd1JWUJZvUgoYe5PT9M4euzvbf9D6RJ5GYf3a3WtJ1Xro
DcvhBnTQ990AmNPNjCfs4bh0Kiel7UQ4buSmHjomITTm9wsM6JUQC7jpO4N8adC+/6wZQU7+VbZ5
C/qD7ZctjTfh5TtrJcuQVVhQJB3xa1pRo5nFEqZIMGcmqMWVD1+6OdpbuZD+zh6r46tHhaG0AIE7
witfofLKvtY0QfN6Y4l1cvqrCbaaCnFf3pkIwCxPhaNu/2oGulB7XrdgWhsI8/wjBLMHX/+RGFmP
qSA32HBWHLpFdeB+W4noICuQK9RJWnHJrO/BafkC3H6e2NKJz8wgmC0xQycjSDNrbr7QgkPSr29K
IvOx9iYUCQhK2L3Mn0kKvXAZbeyia8aGSOcRQMDBdK8I56GD217xLw41goXuc8s3P7Yv/ViJXWKS
FtnZadgm2u/MBiX0O4czVC/607yUH/rKPgvCLJXKqB7Asv/L5WrcvNS7ssuyQzlC1CF28mctqF88
uXGyJktI4vAVPUMRIkD6q9nuH1JocbnWRL7qElQ3FWyjFxqZoxjAx2VvZJCAF/58riLMirfRcyY4
563VryMd2+KUV1SjgiAjN83rvbmQsKcWwde1ed6KrY/9RovoEDn1u4Foo45/O1+/DZtKc0kzDFzI
yqn7PhGSdmHBNAPqLcGxlUbtv7Ke5wQkvXWSC2mppq7tcmHe8vraY258TPMMCVHlw74zsV9O8IdL
pf1ph7kL/G7l5Lv9T5/Y6Lf1YozRj/GRESBq5zh9nAV4sCHlYV5IAloqw0Z6yA5BMta2nfkHpb4e
OIYCQ9K4PEwkGhN6dbAhTR5MNC23iipIc+dCTcZhxWjDnRrSr00nclgTEkvM4Emt70zjmetgb4VK
QCoIJenSbDsxOMuOoV65pNSxBvTfZikYCxkjwHGCypCVsH9gwC7Ml2mTbOUOdU4gEb4319GZKd+P
t41+jWySAmc8Kb/nRxRWv0uMu940o+Z2eDeFiY4icXS+FvoWZT5x8ENNZnVVj9Fwk0v2Gtdva9oG
Iuo/7bR0sdX3eNULtRtcvneA5S96Lb8aA5Rgxr4nMBIEtiYCL11jHHtcMuOh9Sx05KS6NbSY+PKp
qxZ9r9uqPGiV+6wLqdAcq70pb8kzGReopcMXm7J/JkjteMy669Q8K+bEO6ZweQDO8lTY1RtMmnsz
wUiJ1vJqY76d681/RtdAw7MUx81Cy1m2bcKEwyANvtVHShtqCg+315NDIhhZghWJgYaZEdFat79F
h+WX1TNgA/FHWh0hKrxBXa+ZPJ9EpU41NRgmLXJNEHmjOcXT1LwW46FjKw4dL3nzdTaqSYYacHKx
n2NfZOhbhAbZaXHeuOAW6QAjsk/uDKVf2YXOe9GPqLZSa79Ws4iKkUUzSKmcPSIF4FrzVy1FhYO0
y1HxyoorrKd0v7TrFnXaRNSm732xkC43cShuxvhM8x/9ir/Q1AZsLC0v6DvZ7RQycvC4a2V/WBuq
WDFP0WZrL70cZFxb4lHr5XufOpyjqyijti3+1El2RXXnHQtVHWSSfA/F/Yy2PFhJnwvoMcg6svY5
aQuEBU3nSpC4hZHu2vjer7/4Iew5L6irmUVWa8Axrw6WKS4bLDxoMMvBSwlZYbTiBxLeIGF2YVam
L1q2jBdB4O8w5eIpnRkGW8Z2p3mbtdN6pFPJPB15Qoc4IRHvQKvqxksTV2nn7iXnYkxQwF/T0z+n
ZUAprQO+LJv1AhJx2gt8dODt4sIlM2W1uWBk99QP6lkJ8HzdMByEidG02ghsHTL7WS64Q4eEAn8x
yQlY25mNREs8bOmtZMx7FXcn02K/Sw5yLd2zjsRTEYrV9tMHTLFgSpci7pzL0NkiRvy8Bhu3KdxB
9o6gkPeZ3rWB7Q7Dy4+r9P6FxcrVl31ySWtPRa5mHIRLOp6X308Iu86dYV+HHt3kQPkd1d7FH4CL
l3h6TgONo12Ti4wM91z0dnmc2Bvd7B8yTsi/jA2CI/a0QhFihTYQi8vUSTcqCJgcmCnL4lYVLstN
Ly5zQT5hyeTcJKdVTbYXeimCGEmhX5TEApcyfdzyhkBYi79zfcIdS03sKoucKd12y/3qPi0pKbhM
gMtTzoXL6aDtSsxAOzv7LNGZa37zIny0P0lqVodh8p5aaB2WTSMnfWKYx2J5J12Mhmhs/hldjs4o
UWRs2tmB6pC+CwPL5GqHht9lny0aNSsin6Plsb+Yy2dimDXkET33PUkhl0U6B7DDLt8ul2C90UCK
BINPJRrCckZ1iuyEk0TE1lYM6TcYGGwjdvrG996EHhgCgigvsC93RemDJiqHhSRSnB+09l9DSnGP
OGJsIJc03nQAMhJTJzZkaNlTiCSFeWUht33nMwuftJSsVuqdbJn8x1aONU6DnqPcPlgbIzJM4A1j
hs08ow990QhuBNVhPlE2nFkgT7u5t9/b2lXIwrxrJVDVao6ik2DEu07TfEon42Ou62vlcDn2ZBv2
DhGKRbumoEP4dVqb8ZCVzz9ZN6UhMLoHTB32ucJUEHWy2yKM9ASTsL/b6T3GJpUV01HyyAfWaH+p
IhnONndiB9ub4tp4REbFuLTc1KGenB/dFEAv+ITKhY0QhpFcG86VJDttyh4qF+I/MnyknOYZGjVa
WD6a3s3NvcKPBPpAW2LH9PabKh8Ty34e3WYNK31tY14VArQuI3CsoUkeoL7mpAYSd9zTsrIVSggJ
cIZMXaueSI459ZkXZyrq9XrEiCro/52b1sl3kFJuj5Mck/OqkofSFzvDHRymAo04Z63zpKYlRJuw
7OkT8p2/+WEnqgZzwlbHJjpXtBvvVFDzo+8iG5AcrqWBED73pXolS6e+nSxvy2z6e2tAKjCZOhFO
ix3LxDjoC1p6XxthRXyXIFufnflQSLABOPyviNChuzPH74o2xpVKPk5PFDkh2ujUHI6dtudB7bBD
v6jR2ZUFyJICMBejavFIdUJQcDU/WwxzsXeq5T13xEXBaiD6MZHnub5rVzO9FFa9l3riHnPCWA2p
/y2RbkUF5Ts3o/nGo5Thc07floLddm6uEVyX8rj0+hwX/IzlJ63Y8ZHw6B9cSZFa+kvG2mHSg+6p
lOqeL6r+0Hl8Oe1Z5efKfxr07gUjNN1SzzkylPceW13mQOl2hllAoNUg7pHGHF2mpvmo/1JC3G2S
lZmXG4TM0NkG1pYSEYtL6TRLByMIGfE+DPfad41w8mA3rBn5b6aROa+el1zTBmO2GtcPIOPpjoee
Df2oR5reHrZ2eUpGEB2Sm3jqb8BRrMRtetTzZTjjaXuC1AnOu9TVsckQxg6F+9lSYpqz9rRu2cmi
INjVrZHs04LvtgVcViMBrqN7jZBsEtjaNr+UBaSy2v5rj2Ke9sh/80ST8rMmeMLdRwILiHRnc1cC
Igo31R2nwS2jFQksk9/1FpZ9qbSGDVNDqT2WnrbTkMT3KTYsq33eQFggZSBlY0q0iCY9P2PzCa3I
mQqPITZV4lbblGgCg6rjK0bFk7sy9kMkjFAuzNr5r+fMGnUC41BTdu88zn+G+ZONgPWlpkezt8gL
FrY4S/Hllsa2w8TE7sm1LwwTe0B64tt1zC5gW/NvRueAFoUGAYLnC+CbA0IYGijXKQOdG3Je/Z0/
2R9kkQRjX3fHtWz/ydJ6aZjgnTXb241u9WQN7fA4THcWcq6InfVT3TMw/F62frtUK/HXgYSSE2bJ
UIW5WWG+ybPHfnVcIinS9uRap2X2A7LWYPpYNj8qf15ZnLLHYUm9FvN4q4zYI0ibd3f4cobWfNQW
+jJVCv7Tip6JVCu3psKXBhFj1d+tK/dgT3nzNAJg1ywP656OfkhA56T9/IC5lceO4lmx3wZi846Y
4NGBRxfYNjKTjvbxZIHjChvlIQWfMQPmi3bEuAsZ5n6CdfJYW8YUOtL9SkSFwDr/A1z1CdMOB9CK
d4iOewtNWRTkIqlXVqnpKfdBwRJluqBsQTP6N3fsck9+MY8xWwawMDrmBK967cqvmznqpqInsOO2
dUrH6hun+7EabxVRPcVmjznIyQfyZzIeuUWa5G65l2EezSMwhiAZZsnoY8h2mNbuC6fF8eY1IrQ2
L+RhtvegoR7RLUWebHf8lsbO9Jb8QM2+24z1J0XuEZngbs8BbxDzosKxkHCWYFYA33GL4s/Djo13
/AwXyIwdKZmrWJ+ShNbQly2RmWBvKQ1SQCYapBjh7qd8bneW7NBilO38spKRoIFcqgZmw+gt/7Y5
axHiurcDLjKyYcfs2TJrdTRyDOI5GO5w44ILoQM9gJWIrJz196y96KVevA7al4b0OCgb/DaLC7Zl
dc1IKJjqdkvgnz5NDsIy/gASabkfq+m+VIT8dqxzw0bXs6MtSChICHvkVMSJEOXFvIKFqF/6/EV5
LFxEzfpCjWwZfeIq0loL5eKK0NC1Z0ZZ2c7UYUuWVPe4pe4s2NIPpJyxT981M5d7uRxYmLDraY4a
UVnshFREgjzfBNNvP7Ti2VSCh+i+9+6KfGJUdjQ9+eIzpCD8nKcQQaFtrhjncqQrFAc/UA3C5Caj
cGsatyrnMq2NUzY4H2q22DLXc+xu1kynTpWMHSwtvTtbY1Onkygb2cXNjN4sTMTcL03f2lOa6Oep
d1/8cmsjSxKRWxknlGcq9rR+jOfiVXiFjVbI5EX4blhSJr32W36nihqkKR6WYan5eJHJNGNDUM6E
Cp4H/Lc1p+FsdNW1Bteyh4nxRyDQiDRD4aau1S6Zdd7R7gtsHkc5fJ0gJbaTUQ677mxpPqjtSvr4
eYgLqZFKlV6Eif6EKd6DdFlQkG92sgdG3+bGUs8q3liM0QKpmRTKMbmfNOeNCU21Y4FO3W5c3eVH
oih1qvrkEZUWTHT1+0knRTM92NuIT8/Qo4r1ToAzDHFDpSEQszY4RwCoc4Riip6IBoOXYAK9Jt/P
YWp7xLRLR+KrPrbd8Y21Yr4rJb3+1kdOCn2gGpgBjeOeU+TFTHeekx5Ga73SU0VblSwYBy1OLNv4
HUv3whbt3uy3qy0qfW+0LE2wCPLEV5hvLDLa4Iky8EGXDYQ1tDLVBv1I/2/DzjsMDI7nLmXaYUmD
VlB/gVrx5czbfdW6lw1HdOCwsJMep05uv5qFfXKn9MtATnRyK05DTRKyoqoHv5T7saBy0WdmxAiE
Xp2CFOS0Y26it90eH6KFF6OQsR9bxnmyWrnvxHQxLaJRKuPOLzmat4vs5KOa5u3Y99bBUkVMpMRw
09A+ympK40pU99k0VXFlURBVLnFAGKhWhpOTpqHL3RCNGiL7Q+xc1IFWQVJPj88m6C5X8+O0Ws0e
xgc63V6wOzY5kyAKxlSAvHaFsDdfmRf77TNgC5anzRNK/aexMP4Ub4XOv62n6snN3SvRENt+ld0B
SkB90hUIFx9ddeTqxUkKbT9Lf1/i68IiixtXpN6XGoGA0dSVDPMEv6L3Ilz1tPnF7wyBIB4YEeeZ
HvsADRwErZnmPYrCVUCQWNcmToa5umRcrulV1PRvN99yBwonYObAN6CzXoliNEHdEQGWldv7ZKyX
EV/PZNoAy1yB1IILfM6Zt7U5Az1VHqE0RJyBfD1XAszscmITM8auRmNp1cNhyIpfBCIWxHSlhYhV
57DT3zocyZnZn7UGiydiOIqnIn1zupSJ8jAhSpy/h+3JvKVfsM6e2APDO2R80jgxTD8GNyATygbH
ZZu5O4cILcpWPLDXTMwq6N9MsT74wnhoRiGCwUi3QHZYZf2bmGdG1cTY6frtAGkLdNXxwrYeR1JH
LDIHvcj+5R7OoQxrMPM5ngVJJ6qTRJpZXrpXBCi47cDjPz2RmIQmZQLls50EU8cRwVfiqf0gx4+i
YjybT+WHXfe/evroegv9wFgS9yl3RmlHlYV2yS+dp2GYr+VqvNvwo4MFGKGm5+cOsYSWJx+em/40
dmfD4p9OeDzPk4sgsfevbZJXh4ypi6nbt0V94jNvQzUrHnSxfDeA2FzGmOTXvkPPSkMd1nCE0BF/
fo7q3YAClCpctLw1JmjJuANyl+fueeZSRq9r3HrtW9Sy2b9v6jvLvaiwbgWDJ0c2pSg+uIY9nYG+
O/bm6Yuot5ZOLCH0FfYyEITI0tfzYjv5rs+Kb7hoPwyu/hQ+4b1alsXNgrpBrnek5rbWb5uiPGf9
zjo1eebulah6JRivAgkQebdWa9/V+E1HiHwcyEHpOGTnjg4LYoxfGlnRmi/ok924AC7YsG0DYhbk
qsRlOzLat/p0PyyfZd6g0VTp3kNwH6bER/bsh6PbR2B24pqK+ToVw5dVp9/okHZkvhEbmfk3MfLB
8ZkZSPM3GVPmgKl59Nbk5faUFp3zOG+/ABqQiY3+naIW3kBZdit9YDeP76uGc72n5mC8xK3HIVmt
fFfsksF8V8U4fJ+clDkbUKAycPzuzS2yR7wDyGiwHTdIfa5WP4nAZfrsOoSdoLtIwoYSC5nMFvq4
Vlgi5a+dh7iSbcXEAUKWiyArrXWYHqhKxM0MeNFhNgzvbG4iDQUNQ3DEeEZ2zQGiBpTuz3O+OPFa
k8onsh+GKW/Kcf4NtxhewTgNk+4teZzz0geXsJHGXfwgrCVrkVHOuuIim8p/ipst1DP/oc3dLHY6
fKn57GCcGoN0zrIHfviDtzh7oSVVuFS0Y6bBK0jzKK9i7WbgnBmadNDabGv46YrspKa8QZzxlLv0
AIuf/kkS52o9Wb6ePOv9Xxef6V7lAHssyz8W1QoOL6/rS51h5u/mDHO9A9CUFieg9mMMYiS/iiXy
TmrOGC1WfSEbnVzoGcFmNBRIExKYAuxwERMOlnMcNs7KWbvrCXYMlDJYZot7OATQYHP7fRpZqPva
7UpEtzFhv+Kha88lW4hD9ejYGM8TubDkaj5ZrQWLNGyWBRRf5soQPTc5jGuHqXjSUs1O897d2kNl
bkbA4kZm5XFekhhMO6+pWQGF+FNQg+aJFvTRq17+6zoaYtG1GscveD7xjJDAPhvZdO8u+h3/R8f+
jniyZE411sD6Q+IzNSrqjUJ6riJVZufRGQAKOHzC9QecFkZjw1/D663AoRLfAZSIumk6tzbtFVju
Zr96yHXYDh5ynRSmkfu5hkMZUHhbUeU7P0RtvcCN/Wo5rNmPGS/AMIfAJPAagkH71Unrw28Osgdz
lk9LHRX2+gfSCWiZEW3IlqC5ARB1t9W32R9RM4yr6v5sKxeeBHukXP9w3eUwwI2vUkQxdJ4HI5XF
k1XMX0WDvdhMsp9EFS9tYVpsXc1jX+sj8/AZGRdS7ECv92JJ2kfN/naN6tsbzbvZ1CK9pk4ySoS/
hlD7/3G4yzP99t0iSxvo/ZZFtZaUJPPU+zahCzBcbgpi6JadZCfnztOpFro84BXLY7TvV2OB7jCY
ztGciRRB/7gxlGnM7jJNnXXvo+8tcXvHrjB2kp2ZSpuzgYOKYzo5df6FmabfyvxQivqhN/nl62Hw
aISHLx5A/BTVDljbt233G7MymtdRlMdWMmsH5ruUjGF9Z/7XETHMYp3NCkc7G4OTSzggw3H2r1vO
ErRvsQ/5Khgt3MAENr1WoiBnQ7vWM31HOc/4pTWuhnr0wwzTM0sdNz2SFPq+6cf8tl3vM50wRTw3
gcxT1jdapQdFR/fqDShaNeSRwOXSwDDWO4vjHzXa+pVn6cVgQlKaXqgNiHw6WsIgg0UcOqIiCGxt
z6Cja3Iz9yD1UeKaZOSyiSCbWyd3j1hOPqTNZauHqdeenECaqx7ijbq3PYS5TA3kqVzu6q191x1N
PyGxvQe6A/7Nli/OULTHRUelyiwKs9H2lrksThGgLvGUw2BP9KRGtJBCLluJeenRVaNRPRNZ4h9y
uz1mbZ5EGHaTqJ3yz1xHxWymWsYW137aRtYySStPVdc9EnLEUJ2fG4y2dQCklbI0QMCXl9rZLiuU
Vt3b1H05jf0w4ezbTYO0+JiGkwWmAX1YfrHUCMPLFGa8ufUDEyaNGkVHq8a4I5Lowg8TAAGaMNYD
aoizxVpDBdmEnek3CoG955HrQGOM2rDGydQ4884aer7IeDTxX2SBL8hSyyvtiiWOEy3NltDAHRm7
/t+KDLsdIsqz2eHJtJOUEXZj7EldCus6uad7LHaJW68csm1QiZtBhRxV6FZndtNEnvjrpyhaXFmn
bJwIhuK5xHjXhY5p3MLtx6/KmH/0poFCvrW0l9v2WvRljELjy2OoxSfENW91T/CdT6rX7/qR+tNv
yz0u95E63eSXwpqjK4ZaNy3tKllozA6kCQOnsYl3gqN4uNUZDkncKYF9VilAgjrk44JJrl0dqXtx
trDHIPDzHyQQIxQU3ZNmr9neLF/cdab7YZQao494FHKGKOJ0f3o1Pi/AC9nfrSgP1RbPm87rNe8c
jwbfnIBhY4+d0WzcmavXcjTCC+r1wwwl+Dr1qorzWak7btL3xZvm3ewsOVaa6mwvmDU2vtgqI/ep
BDFeCKoUrhckTiSLq6WdQk/jh2dl+UBGwZH4CI4fRIKrxK3i2dZ22gwzDVN53bS6ROrlX3IXlSRJ
Tr3WGJfNyz61HkWrpfNysMTBwPaouvlqeXX9xrH64g69GWx8lCRsl4WS+4yWhO0b5SL/WQnVT/nF
LZorXhMUoe5q3ptkxY1ujmzBNceoUDW6QQqgpPbQ4UOpDhiy9p2bngv/E6Ac/as/mtQu/Anki7zp
Hns1KJdlZKXseobH0oUORiqaiBje7QCu3pwYfHtgDp7WPE0IAYezo7bOPXkpnrLWu6w3OCY5sSz/
M+fZI5c5WshKDOqkfbVJv0Z4nu6YRvNW+KYXzMZy9J1v/EW3BJVbDFLuvzEUv/lFFxRpPe6RzsoO
6+wxcKiGJ5Fj9PB89de4SZS7rodxbg1lqHI4cmz9IbJY2aVNjcfujaO8ouoiiU0bnpj2tg+ra1Dd
MUcyuKASZgucyI6+zze+eEV+NQBDEePuQTUmaLvHgkop2VjOKZn+Dpq/XDYDevTo/FL6sLg3G9hR
0jl6kjdmkxiFyM996zNxqTyNke/NIaf3py17hRaY3qOf5nuDj3fNMCUgbkfz1DUGUAr+dhzI2k1n
vqBQt8XdTMBfquWYinC+0DkWgd5D5gfhtEsbvKRgHe45Yv2j9NycSQrhngU1UwAHGVRW3k7oZ0ra
Fs99HUjwDnqvYTNZ3gkHDjBQ4LjxRQHRYADewRE2JNPvIL2VnAHn6mloKipks/zhpK+XNjQcYEra
3hnUSwIh75ZxEVnVff4fR+exHDmSLdEvghlEQG0TSMkUlEWxgVFCi0BAf30f9GIWb171FJuJDNzw
634cw1vIFADOfuICbNf6t4fFqZu0z0HHVemNrQyJOjLcGp+wo4D21ubFqQhFN9UapmA/Ti0pE3DU
HNkrqNxmJs/WHVLxzymWkns1X4xmRgeakDMwwvE+Ws4xjW5Bs4Lv5+JuqBQ223rBSR/LL62EkuON
0zc80h80aUxRlgi8ji7nBUDmaYb/4S/6fUMMPtXrN8OQHOnLTgr3J9cwrGLdqmHhjajhOADMulQM
V6e+7DkrI2lucMUs0M+LKTIY6aIvz6IxbiC1LfoO4rdbXjibyhsL4LBrBOCmvLria+A+wToy9kjW
LfzSVMt8o2Em3kVRD4/adMiJVlEwTnCwdCN+cubEPFhrHqf1lEacFEknciOsOmBCNxLkkpHrcUB8
n8VvxI0cjpsiPou2umwXiYE+3Vqj4xxc1V2iKKcVWGcmzmX36GiSkWLmDB7FPeChIJPJL6V8r42/
s6cRbsXGdcFA5T+tXj9lSVcgFRS/2aimDZ3YV8fOyOvbJx7PvU8jdV+rzw6JY64+cjZR05RTVNRd
h2F4nmaxJ09wZna4r+LxjWrOoO91tECHgjPzOJvrxCrdSzzgZJfp0xrGqQsuy1pBQq4eHAyeTeBV
/ZtjEdgptfJ9mmCsA/T+NikdwEm3ndP4FOO+0WSxS3IZlvqCn4XUnNFq58TspmD0jCdj+JIjX7E0
2bONfcuV9pDjEDRRoUX9MiTlEVMkc6R7rObaOrGKDsc0rsO0td1NUVanzsAExEVaKxduWFD5EhOa
aFHS+YgQy+V4AkZSaoQC/Zvw9JOt+z/GRB21Wl61dfUxt2I52p17RQ7fRz0igSGZAdwCMQLL077T
oH8jgCO7yLI4EN1jLOhLeRis5deQu4k+TQStlLsb6y9zqo6lG8v9HDcFN2hCigaFfDRg6cF6WRjV
osLKKNqD525dy69WocoIp1xQHqke3FmBYWU/yBdLNo8x/CsB76RGueMRZ1Ki7j7RMHWhaImQx2a3
TEl/YCKbQ4rivLZfXURHN6+LYxSh2yyTGkKdvtagXMjjLObJc72tswKXPQHLJRvOWmRfrN6coGs+
WXnvn2vhP8meeWttBDRK52wOjL+5wUc/GBUIzNZ8n2qMx3HU7eIppmQbLxV2kynnzTo/FDqqlevD
N/RgpIgy35e+4Ye+sDd2htO5qZerWzQnt9LovJKXjnqxiWhSj+y4qfpa2/Pq4DyXSCytw0dlmf5D
nuRcl5x4a9B7zr33t4+HM+z48a7XJwhQPqrat49UFUKAjbcgzG3hnB0qonZNg8FWn9gJGXPyVtkm
CYPFJNc0y10TLb896GGWX10V8h+MHap4Ltmk86or+51pp8wGibFzrVTyxJlzGDXoIj5xxVXOnvyR
iKeYWPUMh86Wv0gKny1y/sV10y2Lw2+sRH+5hKZZ1v7eVr9V3f9TzpxvZ9U+wuohGNw0+whSUSUv
0KbuOZu46tjcxfvx0Mv2Lu0Ympt4oAqVCK7C4TN/MZ2Od8UCWmdmS0O6gT0IW1LQmhGGfeOcDGQC
Ctv+VYuDy6TMZhx/Dms1zDYO2CnmW/05mdwEDFy87FoTfcjTcJuzLEWgVd+Mk3o4rgtotwUokRfv
CJvAEvkvkjFBkWWCie0V3dercxSZdB9/RAnnJCnt5uIVE5W0LqlCvdaTXQlrx3T48TrjrU8YUokE
b3zPH3gTn8yB6GPMIe8QijliGLnCXAP6GBfHTjIL+GOVXLVUnrVFajuvwTjmZWNoYj4gB+MFTSNe
nQjUEH+5pb+Q/hv2Du3O2BcCvAS/rM6/0oE0o/DSdGPYGKhHvEFVrs5Fb9a7sRCnrnJ22JG3EIx0
dkkbS2v1XVyy8yjM4VganPPV0i/nMVannuXgJW9Y5TKZBnoKOFfvgK3YM9lgEjB1HV965gPuNq9q
GsYwVxmgcGLiIABT1o9LdpSzuc8SdOqae30Qa2IOVWgNMeOkFn/YmHLGkj1fkcxhzo84KIzixEVY
Ey5FsRcNT0gVvRFPWlH+qtmPnbkv2oQEVpnPiBW89Cgv3CSDcSgRuXfQxYgS4ojX4DjIUT027Xz0
HA0aS672yQwLh3yPb4xY2ibnoiX+q899DdZuhfm7E881W/klx4rpaGS20nYkv4A3Z7U5ugr6TbYg
+SRz88oFe+d06QtN7SfgceU+JzAT9dI8muxuyT/xj2cpx1xf2gm7dExkuANoGycgVkScsnwLBkqZ
GXDcYZ+aT8lUNQeRGS+FZ6IEOeCgpsq5pFpTw4JzrB3db2Hu4KbsBouvNV+AtAdvaCgc0G12VAYC
56CzNkerxDjKbwhbFjm6HAPEMrSByLOVmjV8RvZ88LruNZPE1xGHmdai6Fz3PtkzQXQuM/dRWzJp
uKg1fo5rYAL/g4epfM4qCzXK6BiUzYOvCrUfCL3D/n2zinG4KPu7HBmXyWVnGHDdwnyg8lDimnWf
KmnJA7+MbZHSuVvzXcCsOe1aI4YDxufPTexRp/aJE7zaz9H0Semgy+3j3Yh5aO1l/MB4cZmTBrTq
ou5dYb6ImC0B0aCf3ozQCwiF1S2KQecDHas8yEFDwzY0K7bVTG0SZood+4oXJeYPN0bYaMzuURUG
G2Kq9jZerGPSK4t9pCcz5Z+oGtUoYipNsteMn2fTCwAW4CMeB5RMDKr8EhL3GjkS3i0bVgpr3bM0
zxWui22yjILd2LrQrRYMzox6Krnvx/pW+trFNuVq9UdFpIHGKShV4l91RXsaZ2dq221jid+O2zme
UWD2ietx2oBPD/0EySaS482Jej+gvJd1uX3ATEK2eDGyzWRkHjcBnIkN6OHQxWGpmuWQp5/1pCLO
RI4xjz+s46rAlhQ/QdFiiStYgOqu+5vlsXtgWNsUGWeO4/kY3XzvxLVpQxfKYcRxtOfjBZY+sXzD
3rQahSgayZbsQCDWRZBuH7OJfUBSctdNc8wprmfvhZiuDtF5PEyEmMpo2sm4eOK8XPaZmkhW9Mgc
ekI9SjGcnBGTbltyK4jyKgsTA3y01AemAMxIbHAs/nq4gGwmWB4kS3+jK6thfd8vW92kmT7KCFp5
Ha43Qh1l64uND2MBV2ZRk8M0+bf1tgCK3mQevUyZ5+JXTrCOWdVhNGbsc61VhoOhTnmt3frJ4c5U
FvIAJH1jIBuFDSj7TXNIV+it6WA6Mwx4Lw2yTeVy7emGhDV/RfCtdUCKpHGoQ+JsnBbxx21ObGn2
eew4e0y+7O5s/6Ji65BqzlPnSxM5nnevPeCmjSy2vl6SP/qO+YjkTaAnAx9gpTUHD75IzKZ1Ft0n
DIBk0qV6iBqO3KY2BxoDC3mevPlJW8Nf/TSYzNU9orWm7+cebqyGc4ZA1lFzsKq1pbGjNisKjZg/
zeWvWckg1abl7n1ZSi9U+rLvfcEWyPIfmkyDIFMRcLIylv4SSS66UeddP3OR9kqu5DKf4KnhCRJz
VJ9QBVHsIH2HzlyGvVZ9OPpog/6cgRi1J9vyHS4PTbGTE1U5cumv+mC/s9R6JOCdBbUvE7Jd/E7M
4iPz6u7YEoBJ8/hnmAk/88LcFQZHV5l4x2HOiyBT2LRrEHtBlJ1VvPzlFeqsjfK/kdqRHT67zCr6
0iWwqD4D4aI7jxZNB0EzDJckwkecwG7cpbzOXTyutTK5r5UOXpUcU5Z8jlquZm5Du3Wms9Kg+9PB
+xGZ3ZGN680A2IyxtGYFTNiLXUh2q0YXtnNCjx5HCNcyVjedbUTMbdkXDtH4jDcpkeDPC+WwkCOu
D3Fp32cpQXHnwyDQu21EtqyS9YFR098op62gc2n/4nimpo6t7RENNGzWVLmOzWAzuiCh9fEXaGiy
9fC6jKl1nZz0YlGFOwIc3QiuJoylmUekwfTxiVrbJra59U6ZH7T2fCkViGFOyh946v+Es3jwd8n4
Ge1yrhogyYktcBq44k3DMrJ1k/zPc7EIAXeTWylPqAMKKqkBE8KKj7HTtOzteIAsZMrYQVgVDaoZ
BV9jGt1bkOPanHw3C3/qLuzyXNs24GfPOvk5kEF93VsMNDZw/LoZWjhnhSqG5rMrRKgTbyIhvm3y
8ik2yZcUI/ZfN/01O7WbaQNA1T6pKsO50VLskVf5eylYQFCIxik5brETPy/d+G2mxs7xsDELC1jB
YkfXph6sgyp5bhKve2t18GkNtRgrkYC+uhmjjIQE4hFQZrFI9rCxqZjiZCy1OaJ9j8z1NIL5NdAZ
vFYBvuxvxoAc2lYQ++y8+7IkDCTRPHXkPzZLaWAv5hoHlAHTlHbv48ANKK4lIVBUJwGkouREZ2Sv
sSnzvrXiP8573O5tX90DPA3pt34mPBOUpjad3KGGvZes+Krc2IDBJjTHjzRIEKS0niKRJOAUfRuC
L1nNKsZB3mTuY+MRfaj6BzEiafg5UooxFiYJ+5zLdsYOyIDON7CEpU6r9IzXBit4T6OfqZPDA0fl
J3w5yrZk50eS059pnC/xDUgH/O2tdwiq+0UWvSJSgVUF3zdDqSgwc+WU5w442DZZiyKBbPAiKAOx
4gEMb08IVbOheKKEG34LH4R/yIE1uZWa9o0f92ony/couYTiWTXDHFfwpsDcgPHtrvLdP7xZvI5E
1W898U8RfKGR2P6q8wjrtK3vopawieIgMwf9UubRUz7JL9ttiKqpDQvEl9a+gkjGN97w9SE8fRty
2KOdkfq7vjmJmjwqC6kgmeFJpKW8ujPuCX2IbkOl4akpsjsjA+9XePfp0uB68ZKHjH9ZdNB5X61m
KO6ZUCmtlJeQ5ayGjoNMPJrY6vg5nusZi+grEnodjae+XlAPPF6PtbXQMkZYD5LAC7XZ3X70aQpo
B9QxgWoc2lH+MZELCkSGbjUQdnTdFZmapGSdQUQEAs/EVXSEfXo9sNlT38goUXnOix2lL+gr+TN1
jWIgZ7XhXKaa9/EYpR/d1LHeHI4aV81eiXdv+OtQDVn++eWWw9pN5yYQa9QrsWD/DI1xyw3tCy73
JvGJ+YF3/xhJTi4r9KJbIG7b9iHuxzteaGIYZajMGe5hQptlP+Mi7Go6Lrj0YalMl7uF62W3qMBF
PZq04WRadNk71bONd6Gf8+/GNdd/mNMp8aIc1IV/yXtzRhC2gkFGH8oioMtF5K+PqQvSPOte2uQ0
agPTkatWRoqEqtqAhVjKJ7d0uqMNY2wTv0U2f8LzK9zZXv0cpUTwyrbYsdy80ZrXWGAznAYijmtm
VDZ/cxe8KTBuoYhEmODTQAeE9WLVEIHig8v/Z0NQjl5FZomuF79IgwNbFwIbP3Mu73sGa1YVxq3M
G4JcY34qIE+WVnk36iRqVSsxE8lrVTLogUHaNUMH1B/fjUx9HXFkPqs6+dLQ1koisjiB73LzuREl
gDqMRkND8IHN5CaOo3d6/MwNdu5z3CS3iB80wtChtRNmb8prMt7/CbHSEB9lQA/GEJYUwuCkzh6c
lQBhY47NgbwUgkOlL3IO6cm4wWt4BXXOoinuvireAt3ShEOiX9TY/i5c4DNnJD1rSJ8PxfmlzPLH
z0hEEZeHn+QjI9vRV22p6+zrO6yXpwGsq18Ob0s2pVCIec8ZO9PxShIFBJW72bU2lppxOFYthJTp
vtWbS91U/OrbFr23fMQbABxGMqom0T7nOdxO2XhPnOdeJpyQbUtlal7aJOjpTSBC6uqYmdGz2Obw
XCJ423s76jg2O8EFgBWgs9fEGkIb0jemoVtVoFryWnuOeto9m0nfNvoc0WzXU9bknYZUP4rlnzH3
R8r+Ei4qzCS6iQK7bGYDXSUpYAg5OBRB7N8zwjzY6YSi63IpmcejArA3yRaovntnGuYtJQCQzit6
32qfy7m7NFr1hXr8YHZ3pV+8RLI9RYXPHh6pB5IbXuLXsSdioFmHTk67TrK66Mzd0tL8wI+BQfPS
ls6f4zJWs4PfpilVyM1w8XvsLp3YFtbyXMG/EDPmMd2A8GDb28rM0YGSb1+bXiMg87qh8ZfZXNTw
fJvV48TZNucPBD+OqJdjWYdNve5oBu9ZJelF6zuuGBGuGLZa2rzL1HLqC/uF3/hLhuY7ac2KHa3g
KZfZPwdTB5QWzg+3eZ80QdSE+tWtuQh4ud302qF6QAjl/potmCrJQ0pPTaFGZHH0j45SIc7dsIzB
v1V8TfUJ9/ZCTMUGusqKff3h9JbQau9fZOQG8YLkL2IkTo/MW+Z5b87kfkR+zNSajr9VUX0ZdHqH
WZzedPk+wT6gPCQolXfIVWkFtoklerDf3MEhYApFTlBPZFTiDvQLlfHNq0/DY2umLD4Oo7Ps5mh8
oUL2Ps2mw0DQxunsGv9X80bKEfer9QZe6lLr8TcJzvXctfesIZlo2Q5gS2qpweRsmT6ahe+jri46
mx+eM/7EmLBTcePP9TrFys6GAUY0csEJMHNYGdqHL4HAjiaUh76uycvJlnebs02LdqvjpuJMPCoP
zAUGoCTRHssMtju+8lNWLgwoufGqaeP7/7/wgUU1fiwsrjn0DZGxJzDX46LFwWMiQ5EVZKn/QrPk
sSIQ5+qHtP9boLHEWf0kZAFzb5ONpDanBNaucJHdRo6Angw1J3Gojcu5TTq0GbLEVpIds4Gt3/pJ
j2X6kU/Jy8AFa9PQp+z116T7NqEmEb8Zwy6r/xliOOgeGQSBRURnSRr2ownATDYns6we+5omWgqs
42EMrMni3S2fBNd4buSeSYew/hVhqsKFazm7dup2NlvMi7SmM44lPMLSHhGgy4e6hsVNmhQTg9C2
QEhYpZPhaXBpSTnfR31J3LWIL0k37mYfCEzjay9axsLUFYJVFT7X7CEf5vm4tM1NAJ5kiut3jsA5
8b/CMXbluy6ibZJYVzvCSoaud2HX89X7fAHG+k2xbSr73oUC5Gdw6w3gBsX8zEor89S/2B5A6bvx
P29dBLUWHEyK9zAM3rupsyeQOG0Ga94mUU/W4H+6HA3DznSUsfOQJXNOCWBg2f5vrPjC1LJNA88T
31oL4wCN4CXn6hIodq05sEarvySmR6VGi/vbsrKro3ZtS1ZmcqOnBpwMGjIXqCT6oVoNE/gdt2J6
VsygldOB9dNFllDu0uRhpHQ11KrptXpWjnNcUVCqh2jRKP2OIxumcl3C/qNMgrVM/qkV1UPlOPLg
Zo9uXT2MOsUKy97OxEVM3tfogbObBAF/8aFTPrelGoCH08IvyANbTRVd2VMfGi2wlpxKAD2RYdMZ
L9KmsjlqIE/QlXOyNTafSQXGF98w/h3juZHGeOc4LPUhKc6hVTK08fXGmFCn1skqrR6VdXgf+ubo
4fSFCEu9DJse/2jCJ1jMBbQJWOSNMTBYlbr4Mzt+PRA7jTOG0E3lz3ftjDsGSpKzyWzrAK/obFrj
J/Yr5s2k/W3mZ3/KUPMRszBXdH9OHoPJrgdW0E8dqk6Q6Im6wyaiS/PHpmwdjzY7wUlJLGzNr8Qg
ubphryNBKZyu0Ov5OTDIGyxKyrXfD03e+19qTi7Y8+UhXYxnU03xbiCVabY3jmWc9QnTYvuVsE0P
Fa+zbYf6HZDM+1ALkSvSnL6I/cPgMZySYY2GaQiKPjo7FoyE3uO44F4OPSLZFwXsZYquMo5DfFlF
9JcIHgksh5t5QtOMR/ZjUY5E7bSnvG1tIEzAY2ZTe5q79jrYUtvzMn/I5nSbuPZNk+2wNTTtYxmK
O2i+bzaDNulK6XJddy9wZNfSLSh6zV5442W0bNJIpbqLxv7sezgmVavIQBAl3RSs05dR39FVwExR
mF9zEvPiwPiEdaPYpEwWQVX109GtrEst6fths3rgE8h1rorCoM6YtTquGTx3BvhFr0vNcEkPrjPs
OTGLjXRbgozAmVI9+nObsqPNl6StoXF3amfjYOsu4BalEdgWSFhCus5VX+78Hst7MqehZUGM4Kni
78DTxISkE+XEN8b8+15lxm9jmcVdaY30zCRZYKHmb2qH6DW7stOsa8ueqY/yFb0hco2tR7gt5udM
oP6BRMKWzcLBWM4T7wwKl3oSt0GrpeUFGySGIjZewBCQNHjPUNgSKK9zLozpJ+nRouA7HU+4PX4m
uvncdeSirLZYTfErm/JmkUU/uSYDv26PrGS8cSGz193r40RrL0nLEAL+n5qnXR1zN7RqcWTRdRtc
84kH3wAmbJCQLkuqnNOv2tD3kCEQlkp32va8SDcq89ID0VD2A90VGg/DqA7jjhTXzdNuuk6BdD0b
536JvyxVXFUzZtjGKOpksR3MOasN0KXfAseE0A69ouCIjAvScnbf9TxeS5uoILX9u1Tn0t+Ma52X
I/4sfXpxUvbzXE+wTLdHjYDuxilqfd94yd0wF0diEYEyNXWdomHXogIziJYKkQoPWoFZp2I6rZVE
ra0igSpAMFlM9SuU0WGvqJxin8VqMdYwGLSNF1pVeyMt8Kw8jZlkZJ2aiURt6+SeOCW7AR2fv2YN
fOoN0F4eafxgGzq8cCAJ+63X7au73AYSdvR4yCzsk0fTXcFRqN/MLsNWsCCkk8aAWwDf2u7lLSrK
hRfadCQsUuMU1LRgucs1pAI6tIOsA37QFRSK15b2jamc4jrnIwFhsxWrRdARONRL1gap3RVHD+of
7ROsRGdYkIFWNI89ZC84IDSxZariz/MOJ2LGoDM47mtmgf2oJiV2Q5Tc0E6ebOlawbzXpfeSYpIL
BjCVlI9KbM3EFpgNcPiM0g11v4B/A/A+khYWBzwQra/AlxNIaKaROJdTJDsggLRorJBWTeNoBFbs
l0a21Q0ywEV9LdSI+9Z1P1DUTbKgOXOP6CrEZ1ZEdu2BJYKoM9pnS/XJIcO3tkmw0SYzkTg6sKjz
zuSjYwKoo0XRyAhaNZV7bhqD9I6PZuCzyRjz8sH0SLXV9vBZ45pds0h387i8eJ350C8SRka065Sn
9nQG/s1DfBvngQO7f2ON/mCMHeg2uwui2ar2nkmhL3RjCPh8d/04Ow34n0bCtFHSPtaj/4qTFibj
kIigCdjZuQjDUGlgV2DKqYcfsgQIY2zvHZ+OPExSgudACxjq6KiPfX/HnpYuMOLGswO3k8yC8OB6
uiz1/UchseQnnLQYxW2WrIv2Z3rykyb7KUyjFvOldTBM9TLwjgoH0d2GJEJEQ/wf1UigtzVIpsW/
JMZxGqWfnQWvhXcjvJ+4e2bM/2GjtbdldprUeC9p64JSln+zoeO3IX7doryVnSvZBC2feAvjncYt
HbBZlqahD1H0wY7Y3LXxofCmH9uIx73Qk1cj5bebaP/0RsLntv1gGeCPtRDPNpbUhp3jV1wUSfxu
VgentNNvpXcPlWZRxkz0vXOQenBcuXhFXYIltU8c3jE/Bi26axVPV8zOEwue9dYT1YsL+JpWjmtG
sjfcpMhFOGunJ3xBEHX3Pjdt1n9q4aPhhadYszezz1sHYz77ltMfd75/2hqhltr7kk+PHDlUokWs
amaLvOaEhmPylxfYYpw4YjLx5K/jaJ+8OiGbmt/tYo+7zhB8K8xkj930rUJAKA0sWZXWw8rgjJM2
fFK7fxHdAj+ENWcUvxuReh4EVzaXk4FgNNbutPhVsgBZzy+qzQGDceN/aSHBRF768VJDN9/4Lk47
rAnvber08BnSbVeuos8EBCp2ymMj7mXDl6udvH0FKBWBqEMbzTgOyASyjnnWU3ln+50b9j5jgyzj
nWOVceB60adoeGTojPpzWNzzsZQn5mLLh9tqjtzoCLxwneHdziNxDzmhRasX+GfBTPUVNwktn4LS
Wo6xh4N1KEd/V4D6mtdbkESHc+3mw3FHKu/ciBOCtvphIXaM4ZGZl5cL9Gd0jWXBYp8k1ypzyxCN
BbaiQYvhJPI3Cpn4ZGbWwU0/3TqdPbzt8X6kMvvFiFg3zbxHNuRf/wxBtYudEhInHxAk+9adn5x4
2ic95oJ58dhMPSRcQnf0vGGgENmnqbMwWpr0fVmZeih/PKQwCMo0P9tuj7LOV6XCyVh6w5FF1VM7
UqQnhvo+cyXuz/rqW5hoWX6RmNZ/Is6w0QB1szg55l2Psi76bs+5anhu00MPtOdUfhMhebd6YrCZ
u64I2AmCYFyiHUegk14pBzm2JiIuYjxiaj28rVx3Fv0bjoRnFxw1wwMCXcwIkUesOYbGWV0T/g5f
3Y2L316Wzn1RADSIeMrGJQKVLgjrDXj7/r/wetSYs+xFctJQCc3+q5ySo2w6KJ2Nf2idcdrCT1xB
igg5bFD4qIcqoCrruy9MqFkoBKDDzPd8sASOj480N5adp0hRye69Tttvf30DJdZiAY5d7mTxUbCj
oqOLd6OLMrzFCXUjaDtZfYhzF8iHpF3GFD+xZeDN8IprFN9ROUNJ1bKwkTfVPoOdb/C/wlrEPhqo
nDuA6r9WemwL/BlmjhSumzZckm48Gd3jzMOJ5sYPm21cvtNc190SpWnhZpKoe+zqd84Cg7s3DRIP
zJYpEQoUbvOr5uLFl6bv0G/K+KwqKnkLZZPwKEtgeRr2YbecHhoLtkghBACXjnErJvkrGYpg/wJt
XRey2CcTzpIAYEtGSIwPDf+tlfHZae6IzSs9T37i7MbpW7cIvGvZKn9aDIa+o7FXtzmLZlG8NNb4
3i4TDmlvDrxkxEY1UcNe4DXBA8joSDAQ9l1KS8ZkY1lS3bnK03g7m9UrkfHQwVoT9K943l8rCCDw
/6Yk7OP2bnZY1kD+An8oe3DcLJ151tm1S5esALRMUjIF5gXQHvvFhWszrDcnroV6BAnb89Hc+wz6
b+6KQ93OW/yrRTBPZhlyWvFXtxhza2JEnWgOLaINoykPFcyysU235dg82lBwjDy+T5L6M5M5c1vb
fEPIWoRvb209+0eEejkTNgsLkxsI3dVwVKhrmDMsLb3dWYGuobaLmorPJn5r6du8TfjLTUd7VO3w
Q0582bHr68JOXKmELsNxjj/RRP7Z/s8ywFodI8xxsS4GKk/IHkyRdu/qLOcMBinL6l50vX0c7YT7
3polM6PhfT00RAklcE7cpyLLbk5cfmuJ/rMAXtxYOQst1kmdy0496s0eLe7VGBDKCjDBUTq+mATx
w0nOB1nInwKU2bay6ke3LT56L7URTXOYhXRthbldvanJcgCWqS8bURcHXcz7kUnLRj3wqlfDTVTo
OWSYBqze8/xCgdjECJUfk+nT4BxOq+GB3N8b1sBTtGryrVl/RiVfiVY4/wZ74vWkeRRkciPJbPcU
q1dzdYTP9eSCo0RnWtdsrD67ADhJds6xdOtL9Vr50BsZSb5KU56yiqWuGbG08viMdN0zA76KdM/y
mNLUW+rZNae1BeUTsWUgt2TXoOy5ZY9LWmEVB+kirPTR8pHhlFF8Tsl8nVSZbeic4+66uGtwK99G
HSlVK8fGJB3OxDpWO5E5PxQVVfuESNxcdofZg/I6K5Ii6PxkP55TC/riUH+LEi5YbZDIkPjA3F4P
qYCAdFENTzasEfaQ3mM0dm8K5R4MjosxMLCb1OXSwZOI4T8NZKeXW2zq0dT5GyTTv4YSz7waGupI
+GYzWHebgY02nHKL31b6XTEVYpWv+V9v24NygaeyTNSz6tNU7YMz0O+Raj+qgKqDQrI1HFZxdTMQ
IayhCLnELdU4fttQ9P7/P8bExifaAoWbKhvdlF6AWDT3AvcKMGZ8oGlzri2u/PnM2yxahlfKGLfO
YJBxlRKXLz9aDmh9zzzOsr7YNxXefs3yvrB0hZlCYrJcriMIThO8ACJKbAq5drCDspYvOivpjITX
r/z2Xwsm2VTqd+nY7q8/qGhIosV582EzIoSL4JzVqmjr19alVWzvcelrno6kTYrZcOE85mh7Bb59
CHG409cfWBfeoQbHT/zB4J/Om/ucFX1hnpKo+zevf3NsyHJr2pobukMIhWAzmMtTTaQHeh17UR6K
UwlaayYivpWp8ZhwhyCQfLQt+GYkZn3yP9besusrprpfh5vjxhn5GTKXBJbd3BUz2UJ3DI2JtzJT
OK4Svwj0RvwbsccjEY43r2Vv0l67Kf4g4wkhTljfA/0oSwW+KSptXC1T/woIZgtTjBcuIp4WKWtv
UjMZtStVkdW0HnOv1GSDd1QQX43M6A5li2TqCCay0mLWGSyPeXeNSLrYXVWgrxGHyKtuFNCg9dLn
UOS0Sw5r8U5KEnSHtX/jLlxtmYs0Xj72WVqBqYuGBT5O7iiuWVRmqLQsEq2dFpt/vjUf0JsgCPSJ
2LGzJJcNP8dnkWgDvUVOMCD5kkdQIv2HLpSe5bAfK+N5sQb8Td30ZNdO2EeFtfdbv+TtC7dtAqwX
VyRFnQZyip2f9GoqApuBVnCihyli5t5fbo5m0xvOlR0kOaBR4gObiUYfECl8yn7KMCxE9YoaMV9B
BU2bdvlo67HZEZ1s0WxXBXn9pMri1R8x90fduqEkq0PWbhIBIak/2LvcjDNr207sdur63fLqY6RT
Isz7JIw7frqYwgk0M3wDMWQVuKvI8aCNcEJy+8TKufeNEw138DgoIIINn1nBorehDtFu06UkXE2O
Aag075aIhmBAd7Z7fveG273WXqED8WZ0aU2EAHP5av6j7LyWG8e2bPsrFfXcOA1gb7gbXedBJOhF
eZN6QSglJeyG919/B5h1T3bV7ejofkiGaJKiQGCbteYc01I3UzJXa70TEKJpd2rVxCA9/kCr9D3K
K8reY0QcBAWqtuKTeoSPEXREFNJKYpQbx3BfVfI+TcinpZZJGBdOLlQaFq7viOyqOp/fwdFYG2Mg
HEUOX6U+lLsQFVGhz3BnZLWnyJRzrmMSzREVoSmqvzf0sa6M2cs3jOm9hq5OhO01miGIRHTa6DnH
E/mj2dAe+eGaKhUqNMjXzD3nsvTrFPd/JDsJzIJJGxApMh8VsmA7Vi4FMVngMAgqpdFeW8RGmcG3
TfU+RrB75S0NCeKJHkX+o+1yi2416UQRUX5oASGDjz42y3nj1B5dV/BUUJLsVTfOeCq4klbEXA1+
LNiqeMxizFDOtgqeBiqjogMREj+Jzm1oxMoHE7GX6CO/yxH0UJV9yar8gX0JaliOAtlS4+QsrIvN
xbeWEHUylTAOsDWgk+2MUxyhj7ZGxvLSYj1sU3VnrbUZ55Az03NulWH4pPJSbsN2v9JMSri68TQr
fZPYqtwpIaBZ9dZVW5K5Tp92ugrbI1G7aP3ily5mZzEHX7nZsH5oVwK/34niy4u9oPwNfDlXc1t8
UCH9XvSLgtQEd01EoMILsEHA3WVowOPF79aPNOzZjuNwaq6mjA4X/Ql34PoM2Q4gtSeFG0wBvh/6
g8ZitZpTjVJVEt9kCUxlE4fyymH3wHZtyGGwN8Z9NZifSnIFumoiA2eOq1thZ85OnzGE2SUOcqOx
2qPrieoWi9y9luCctQv6VXkS0KElwKGrIJ6riUFnYsSxJ5rKWLufKKUP6z7t3W0XeoDpgvid+Kvn
une7x3CmXdG65o0ZFP1j26UplxcKXhSMe3aC/QudvWPXai2VLjt+SJDomtnUcywHuG+zSyehBhhZ
meYWd/L4RoRt6WcNJRJCeL8FS3Ta4HRybwEN4KSFBovN8ZjaSXNjTQ3Fxn4xWMyAFA66nbwZc5d8
1ol+9siOesmn+dMb6Sj5lsVuzEHf8BTa/VL0au89dwSXmMUwUcu+rH2htdY6DwC5EtslDtgSyvuZ
doLj0Ok13Oh7kPYstsA23POHvS8Ztp6pB3v6UrSkEkJsaZ0mpwL17ymapm9FP5N8ULXufsoTzz5o
4uguYYmXG0OGr80llA07LlJXuw2vYxNa2TCxII/mkJ6JJy0gdY5GJVPvZtpsr8bgNjhhgB4EirIO
inQKNga5nEFJbzOJCz+ylNq6/fDVU03YabMIrw0NrEgtsRFnFTji5aHU1LQtiMuHijDiYz2q9Jhb
FKiRiGZciXeBW+8CY8bH0cmtNIiNsoriEFREVE023C1Nwmo0dSIMnUqTdwyA1p3pmN4qjGNzQwxr
CiBe1b60p/6c5V5/ToBvAnILWNsPS5BgJJYVx+WrYYVRbjmVnE2Hen8vDSJvq8YOBbVH2MBBVgTH
Em4LJjz2+pcI5TyEgJfz/zakNZbnYALlPOM3WaVOu7wkQ5lt00fHGhqvyUeKv+c2rXIJJ/XnQZ9N
OR0vGhnhOOnZIwjEmqJpV7ba7pIEWuekbqdmj8/aSdhmetH1YNmg35efpJyBp6VtjqtuAj9tQEUi
R+M5jaJ2XQk9PBqDvUxIGeBdxyQOwInxVZOMujOyBbGwhBCKJceTr0acIr6ArQWTh5q95TBDp69M
TMl+tLX5TocLuYulhlKI4mZouGxQawS5EzRE+jtJ/jhZXvio7qtlQmtM4rKwSnUvs4VpzSGW3u5e
jHCsBHvIjUFwOQIQxsJLXFpoRumxaRBHLgGbITyztaoTudcBqcLRQCjesvA6iFYhVNGasLqV6fTc
yjw4tD/PXbV4U5aTOsXRtys9+RDa6XgtYxLo7OXMRbaSnCYr0c7ZWD8jjZ5uE9XE146b0p0QU/x9
oMNyFZfodhABFrs+bupjDsUOpwHvO/UgYxW2koFlKqBoAVaD0h8LjyTa/Lz2oaOAtDfQIVEZThjW
dNqmYX/98yNCdQr8S2ykYYblVYJYYBMWCIFA+n+qzJxeJtgRejniv/XQwzT4Ra4vJ2Jt1YiDpKF2
XM09Ks8x2dOHophkz2BdZIc1ssg/taRllNcj+fjrpzxMEa0sR40LgqSycAGfmEW7G5rq04mE7Svi
mVYGf6WHheDEXJvf4u2vVjMGyF1Uh+7BMj5oYozXkyjVUYHHEoXV3ESm+XD5joDcLK5rKg+kVhSn
Wdetx9RGwBaVxrfeKdp1prONjJEAyvbIGVFgznSCffKU9LX0SZDg+5IJgeeICK9MPbcex5aYPwlp
FtF6QCmqBTcVKXNl44q+IWyBogjkVVdUhxra6Y3qWH24XnWHSeWehbp9W9hO+1SxBY1UuZ6Nmn6z
RYcOjmp9slw9OxEOBb5o2iBNBvw5TtWDTZpppZXfY8+bXivd1mm1DKRdOJ0fNyGF/mxMj5aoKMDI
JrlzvOps9p7nG3pQ3FH/xBtALO06bJaj4c34IvUQnDe73RXiqOEaH6mG54GcYjzK0X09uHd1T1ZX
2Qz3kAHtPVt2xFnpUL6o8UcQzb6EVTLivXgIA896sKXLhsVK3oBf6atEYwscttXZNbDfSwnzSbYn
SK/aTc6YuYRO0dNPTKA30shPQRkgqIWocYYVqt+GGKdZ+M/iCmxWH2yIHjpT7mBHYlROCaD9Y8hF
tB9rzEqljVexD8lusvFzsx+Fg6c74fSGo4SlbVRvCxcWXF87vjnV6mPIoNqCvDKuhZGTKDNWL1j9
AEAmMAZDC3l+Qkn2AcQHEQCaSj7pHWynMTrUbWk/VahrVy20rdsh7e4Wdaqf9kMJ5Qm7vlMUJGoq
+DWXy2Iw0/gUTLN+GjR9pF1DTCCwfk6aXnr38VrDewSS3U3P1KqIl6yt+GRFGbmNLsTBeiKRMBOS
3cfgHAvJGhr/vTq0FFsOYkJMEz3qlMlAItv1aq6Gau9YTr3NS4i3Vi4LBkrUZSClt/QKrd2cuq5v
hQQzYSC77gw2N0lkMMxjHkzcBFJ0D1FRmSNBsBQEBkB/Ud7fjCgbQagilYmTnOK89MhlZVBHvKid
BcYeS6QruNnXKYHcu4wYEIRFBRAN/dQzXmzbdtDhec43Qi8GLkN0mzHNUh8NMxfTAAlgGGcQKp6z
qmqCeBsSif3RxL9l4zZLtPrWSUHKu0hwQRBDami7XYSuHazifQ1eAt7KsB6AaJzQcHm7lHmUjDlC
S9Cqk34Z4/dgRo2hiQ4nF0opwPAsXStaWDKrCcMxFTURiKuUcCKSbEtnZ5JAWow1i1rlshXqg6fO
Vb4bBMvsFHzXajUvKC2KZV3jz5V1Xwsv3Jq2Z115pbl18sbZtZn+LTflM+sIxdK1dFezi0DQMyH1
Ci4NnCkAZPt0pzgZ8yQ0ruORRJcJtT7NNBdBp35kbCvYlyEvyrX4XTFDWQ26KNdgWd83amtzUvpJ
1xrbIivQx8Tf6IPFVwzqeJQwXEKefuiU9hYv49/UiNueQZzCanUzpfZ1NNHQ1yN9XotefxZUq1ao
0xftl5NCWjyhPB6f+Th0BVHrFCRfTLA7SVeSt04+QVuwD+xq6MBI3nSE+LGYY6gUIRjE1SM3eA7W
YSTTfcaQm+O8cZT2o9DgFhpWBQRkyFq/AAMwtihBRZyRW9KHh7GPv5Us1BFHQzTAzPA0lgXc+ZnA
wHT+MRrKIa6SX8vstIFnEawR7V7rJlayBfFBfFi0j/UBT+G8KZyBbTttp5UuR1p4lbNUZFYySOqj
R+7zaGJsdPXqvhLimgVvwVVTf9aU653MoqqGEqm0NazUvMyyIpdka+XsZ8NF3lq9yiK4aY3hMxgw
kTaN/eaxcUtd68g32m4Dme6MUSD/dqZnQFhEhqbDjZb31T5uCa/sl25lqwzqtSiCawrBrUXaRtLj
PgBbHrHbb56MtnB9uM0F8a8su2yjPLmuG217SydOlfYI3Bi0sIIGRSNSqpylWrOhJ1piedO2Gp9H
obFJzgzJIagLYucIISdzs5ZiN+cljpki2Yqs/WxBZK3C8F7ZY3saY1muaeOcZJGTADHQMNLsY59C
6+7nG6WQ+NfGdChpu269tHmeTPNw+SDpDGeGeIarOxYu+nWQG2otLUIeSQNlmLiKM8z9lGTJAW/6
OyflKGtuDYkSTYCq+jvM+Nkae/aBmKJnAxjElejBneMiJURx0h8SMX1rOInX7eJbcRKEjC4FMSSG
6beqY220xKhYqUTtH91NhT58sxMEL/lHYlEF7FOIW86MUdnW96nWP5Mg9mxPzJfxtQsAGxB4CZdr
IqeNkXiZfV/pBFAXXjTbcwzoW8+PbZV8NA6UscnYyAG7htS8546Msl3JoIZ4nlZIhWAj6qK7ZO6+
y5qiFml+2RqX8LfccjCJKePWnvQnW0OGykaKik+RvSF2tH3iAa262+esDq6qgoJQYVK7CkC4uZaF
ANqlqA7PEWhbQvE2WbrDOy2oPxqcJOFkvZM4DzGluRw/1zJQZsfVxhM4zxr+1rSsKEg54L/ou1wu
sqKu7uihwPGYFckSfB4v0vd5jq7ZUtOBWmxwH1I7au34q5TsIbw+fCxh5RBdzh5EFjpiP4Jef//t
3//5H//+Mf6f8Ku4LfDGFHnzz//g/kdRTjWAvfZvd/95/bB5vPyPf73ir6//586/9//bF2y/ivO7
+mr+/qLlY/zrTfm1f36s9Xv7/pc7ft6Sp3TXfdXT/VfTZe3lA/AHLK/8nz7529flXdAcfP3x+0fR
5e3ybmFc5L//+dT+84/fDdu8HKGfB2h5/z+fXP6AP36/fu9qIEh5/P7//aev96b943dN/sM1HdvR
dY8yl6Hje/39t+Hr8pTh/EO3YS7AOhAWCyBh//5bDuY8+uN30/mH6bm6DagYr6E0pPH7b03RLU8Z
8h+OYVnSk1g8ganw1P/78//y/f36Pn/LO3VbxHnb/PH78uvLn1/z8ucRFG14tm0Ii/hjx7MdqfP8
x/s9CEtebfwb9WKVO5H+2lK/WBGTbd3VQt4rU50a04nObdr1N3lFLQyRdP0eGRTqEiPckSq3uPaG
pDlqGo4s5UXeKcUy4sAe2040M83eNp+s0jlH9KRv3SnQNnid0g36qmLQn2M3MA+u5+Bi6ILjEA4z
3SCmq9oyy0PVHYooNr6VAwObO2DTuCjPdKG8gxtP77YHJzGwbuAlolYe0ubnaf6Xs/wvR0WY7t+P
iy0J5EHToXu2tMXyBfzn41IQ9wXNKzrbeUlUoPNpimmTAh/fW1r3ROglQDdBNd+q8KAKXN2qK5Ot
5fY3nRiALiU8HBgmi370L3ObCWIC6tewbK4TJ43Puds/2RX7U+ypH4Vr71OG1AN0OGQRw6e0Y/p+
CdFBYjGMgJnFiLvRrbw4m0FzZweavI0Uh6BadrejmqNrO0eyhh4Fb14Zdegg2bUJQs+ubGdkTzGW
dNPKmIq9doM17dFphH4djQP+faoMcwQBx7HlRmn5rrXd6nrWg21EKMwRBl+Om78njQ6DBGvwPtrg
lHrrhPOCB7MinSn+Hgy2wyIM1gKcu3yIU/pflJai7HkknOEquO2whhDHXF5PdvucDYb00eL0V1OQ
rB3s2HrI5NCMLJCc8XO20SLF5b05e3e9y4ifytolaYEBvV3sd7ab7W1IGOiAulUWjQeD3A8Wdj1Y
DGNtJmW7pSKADh79JD6wCC3kZLKaHc7WSPbTOBvjHtzidtCaQxtTS6oE5M3OhuyBwJU2SE4rYqhB
UhQz2m8YoT+yLp537hS96YHboe/FIt10HJfSDQALTJSvMFPldVdTcM8QingupOuJNoGZ1muzCK7d
cn4xGh1WXT+Yu85soGKzTU71OAMMBj9eBlD7kuwQT67nuzrSgmKYv6dJuMvn+BAicAXoC5iP3JFw
1dvWDo8wdnWkVXOJS2vBDJbgRlQeUdVyWI+U0X0jIKzfoGcOrstOUuoZz6bTNVvmZSrbEKDQypXJ
LrNPFAkhUugeU2w8f2d3ea+7JAsuCt/KplE1opBmY7StmT4380hNm021c2VOPrQ2wNmspUjxQJ2T
C2OHQebJ7KFlxjqETs8Sb107RTtNEDCDZ5HqyLEbG6BKLcpOcqTAVYV2ti1kcMb6Vu8YSFfKpmtq
GM9KiwmdtqF7oTKDBxLgNp8d6JjYe8ZtNi4BWQkpFmYPS9uKEZ8T3wnnpkhJHYOTBzqnZKU4mSeM
b+GTgd+jYAvkR0kKsjnAHjPEdF7OxWDqr1NaOn6nqx/GGLZ+g70uSaOSzYmVozhFta838VunUBwi
0Kw3ygkoO4gEC2fVfnkYwq4MlTg3DFJYIFGYwEWgTNrAvkJ82x2bpNkUNQhPIXN4R957Lar+HVoy
FvhBk+ckPTuU9A+zFx0HgGs7VQ8hSYfwiypD23dYiXWifQ4N6SDIdO7a2KMGDR8EaGq2bTQqR53T
OWTaqek6oZuEtkM7tq5UftsHhd8X2n2fusfOIy+wIFmEuBrvaHXtI1BRDd3AbRgR+pSqDpU2VTwo
nLwj5jlWTc7zpJeHYULAlMYE2JRBCyjG0rDFpfwegZMgAelYZHI5qSOTMHD7rogtetu5fDRqZhbZ
+dOIWnyKqfjx65FSafgdZgrL/RgAkVHec9UwIvVLJzFCCD9NKbgWFT6VEUhUfZo2MrTwC9P0Vy5K
PgWeu02H+0rphAfr0L/ydK23meOXnmKzNDceSs+ZBm2yt2keNDoV29adwhO6EbkaRLwhG4EaR8OK
rq/eRqiSlE9/dAMjJtoPWLieWGmafdNYePON8mZsqOw2YExqQA+lUHwILyTVGqSMMReG3xlYkBpZ
v6pIDOsCNJeXOrCPXYeog2UbFBmEsg5vVVHHFK7xWqOaW4dEUlRSgGcL4fJlmpltGC5p8Ho0zD4S
NdwgjUn2UXVdxxGD/OAam7LVx21YuS8ETGk7Jvg7zRm37MjfnXY0IFHAw+oVm/chfS0l0I0Z6cG2
cppjTFgLSlaaCW3waWo9/Z+yPww5EveUlgUSSwKd3mjOwk6NbMKxA9oFmerj/VzaZy8RA0klvbYT
vfpIVX4zEQVGo0Hf5AI6VIdPskQXhLKOvWmcPlR9N217CXeKjg3OeKc7W5ZmnisHFXQyNee4yYyt
G2TXQWMx8lWskKu5ORCotKqSqiblSu8O5nhDK4ZKvDPTcEJOtRp1YnRGt9aO4Pl9+n0Ha0LzjO9R
svNKFiGz0W7GoL7VEAbu07hDBVGOu9EcMGRNZgVxFT/joKvRRzREhTTD05XT1ymM8p3eYr4tRt3Z
NcyMBePWUFACDKNJ4UiCiyF027fm/HGuHgenQpvhDD/MJVyasqHekmA4xHRq4N0Zh1lZ+sGwRjrO
mZ4loJSKbVMtxNn4beKSYFsOvUIa4ZtH0eAY0Gc+NtBvNtoYPJqatSx24k1BfeAQ9sGwVRmVmKGd
vptBYrAe4CZwpHGW1uTPeM6uMpgmvlEl5O5gbzw1mA0SLr5GP5PWRJGhbTfFzPBQuTigAHJTjJLg
QpveTI9mXX4pUbvvPQuUPMij1yjsT5XWUcqxhh8hfXjqVVSfBG77RnQg/IX2GY3UV8QIETG0rhWq
MtUATXEqjisbUHU2izo/F1VKeLZGIXOm8XREMlvgKQVT16cBVX2uLDfBAsfVgiHRMekEh1aK7CpH
QMvCeGNqDjVdU3e+1TLkS9HEI0JbNJfFoVlCYtCiFAfVpi8EELv+5SFSscx9jOasiDumeVxLlth4
WoXbsjHH+TCjheKQwxmZ/LqFUxYvv/Fy0zdtcaiIbta9Hsx9nSFnuzwxLk/gUuhKKfeXO3qqHjMZ
fg0CdY8TIB7MwvlAbMcMpSR0l1EBE/MgXsouqzYUEPPD5d0vP+md8Zo3FPeRiczWnefaqe+5RnYF
APM10qiSdU7gE47prjUQRpSITD7hcvPzg0CdppgyPueu9ZKC5F03+nAnYi0rdnHSJjsKbdcdqGEs
WYw6OPdqK991ebLXB/N5xAy3abWKA77cDKp7yhLEepbO7E5/4GRrwbhlDugPl5umFE8h4SIbkP3z
vsqf87zqD5ebgLjLQyCwbEWu893Mc2wmM4iRCvcENSQH3HKSdajDlgC4tgPFjEUiz6i08EjhS2xq
G1wU15eDYnTVguXBZnDIPALZpsp+/fXV/DqCl8dAJlnruqYQgI2IAi65OMtXFEY2cLjBc1gOVJO8
6mXB/bA5IySq11VMXljrdCwVpy1eMH13OZxIm+nXUT1doTZudP9ytE1r4o065ZAAxXHPGpPpVhRH
OKAsOC5/fZxar27Wez6qoj8PiGEK7Gt1/hVRAdjUmftFAed5Cvt5Qygt5sgOtk4OgoLi2+ClV5dv
gJSKGQ06bL9B6nuPU0k04B1AK/y8QT3d/PzJpGLPJvHJ8+o7EyMhIpAet2RPnnkoQDHZ1loJF4di
juIhcqpDtdwkxax2Rczq5nLPJE1WiQjqD1AWbjOdcpWm4pOGPDjg7OMyorvudKG+ZX13KgsVHGqJ
uotrVoO4pUOzWG6CuvSwHCKQ5BzWtzTfQWHPWsQ4LhCDqnKCdWQM9aGrrBpYIj+Ny7MNlqm1ovF5
ZdKIPMZ28y1pWftNydAdbGXhdpcde4yqJZ33X9fmzwuHcSHQLbITKZiWy5RhtPKJCNaKg1YcL788
/+gLxBtaOb2aw/QkCSM9Z1aittDlSPgNw2jdMDmvi8AV5yl0kX3kgKPOIDziiLoY1WbiCJcnLzdI
p8XZIRusMtxklSkdREQOygP4RTIV5vlyk0bznz+VsT9BKvz5cJARvzwK8kmYyMwzsfW9b4eET17u
erN3RmKSHiSur3NkN8M5y9I3TYcfNRc2e6jLE15iktqcnX696vJSY47GcxLZJDVoLMd+Pet2iBZr
HcxjY1AZ0yTtl9CIGXHa9DOT6N2scC7uZze7uzxcyYwWbithzi2vwrHw7PVZdSejQt3Vuf5yebiO
imlTDHYBpMTIXlG2rstNRROR6OK6PA2eXp4ItSz/093LY+hQ/nyWFdOnMKXYXP7D5bWXV/zt/18e
0yfvcwTUgpo/2AcuypqostsVa8KFqrMXLIJ29mBlW6zw754VyJNGWJ0eYTZOsk9v1vYIck+JCMnZ
cLOWEYFPwXwV45eBIZuK0lgN6rlvq2GV1UI/QaINd4JeYcBCGABKcqib7QitaR2r8D1u8Ts4JdOq
Qk5sTvcTGm1fI9fs0I4AzhJYwXER+Sa71DntaNrG2iGJ62sVWH6oZTaQT6JiywCwgZ6EyYasRvob
aXAvMgwKQZKoU27wHf+6qWbtGaAEQT/owUrT8na5OfpGoO7doSENcEJ9pUpJlg1prKSWiKJfI+qN
4/aTjlm5ncMCLMpCuALUqdRtNebsImAIiZE5m8bdtYkLdxqGW9PKRHtVtWkM8F5u2eR9tYRiKmm9
dRmJHWV9sCeXeCxSxf0+OmUz8AtWLWuzcujlgzrcQKZVp3aciSsvFDFB7PtpCTyEcsRp7uKTbEva
qQrSZeftgkS+Z2SlEjoNkEmpaPCJXrXq8ZOCQ3o1hR7KxyLz8c/oO5FXxxJL1Klebjj0EdKE0W9Q
Pq4dD+9n5BDSqrxqn5BODyKvfByxpoHzYT8sl9NzHjR1SvopP4Vag0o+nA4Vq0t2CvisGulh83CG
JVxsL5P4VZkOZodKT3ZNDyk0koudAmndyP50yAiqy+v4LnK0cTdr2Bn4wC2xyVFzutyUbRGfECNd
7ghR7NI5lH4wjfdigLPtJgl67xlXXzVxYsyFFR6Q2xMZYT7m5uxu06irT41mV6dZoRMLJNwa3NR8
yviIqxdosnysZvBi0PVTSFzmukGqTfIGZzco5/Koq4/c0D70KEQ0V+Y+qSXl3rADNHnksaQ5n409
Ac3KZGInMFIoskMIw5Y4wLqpT8kk6hOA0+bkmsRA2hhlWL/d9qP2sPxLmwlSyjyeB2goOzIViQOx
aRr2pffYD+PV5U69HNc5r78k/f8YKbtqQLVCdnBOc7EoWO0aSsHYXjuZOOQa2zSH9f3Jxlt9Shgw
/Z/v0tkr02AV6kSQC8wcvULG8sRx+MrH3KDg7r1NwM02Ohc6Dl9FskwpCXsyqWwYy40OU7krxuJg
LaNSqhEsmgUaQqI4Z/WOdi4p641nIFWMKQ+TjkBEE/gSKn6xjz0a66MxfVoh2TR4TDYlYLJK9slR
4Bc+hTkdFjvh6MR3c0CZdM4hRCALofkKwZ7SydJaXJjOyCXy5Tjrw0Q+o7OZO1w+pMy/hLVgN9j1
Pzxy35rAPtpiCA+VMfhW0j+5qv1cTkcPjQxFf+zlOsv7xfa5EomONJbiS4cs1ks7FHesANl16P5M
n60XXnMiAKA56YgrtrMZP6Piv7OzjNEjdPEmm8Y2XUYe+KWoMGFVN2384FVcbCUFNJqhL9GyoQAJ
/WCG9g3rHd9Q0WczTGjktfl78GwSvNnX2DVGaKpjUYDjSHr0xVqZX9njzqiGcVd07jctEDeNlAF8
P/xT9NqeyrG0t7CEvRN7Ke/UtWnw8yc4OyGoPeSplydQZFT02LJ3Quw/jNbrT79udJQFJ/gXfz42
LyvlXECS+9fLKG8cF6zSvqIhvA1j90UCL1yzGmhWw5sc29YX5BlgxCLMRbQvqiigPi7XVVqDgasQ
5Qmw+3Tj4+08ISOLZfKs0pStpZ6ROGnVVKAm/CiO+K4kWO0xq86t27yiw692ZjkdZwNHYVfCq0pV
cK9pJMqWtbR8T7QN1YjqEGF8hsAGgwdZ4rruYRiXELa2RDLdwrPFAIEylmhMzD0mNsXe7rJjjiKY
YqwN8WE2bHycy4Ew5mE4OdBntZm3HueSwYH8Q9tLoB/bwykhlAgBi+oOKa4Ml/iOOgpIZWBMGmpN
XokSExnDgqVrTJB1sRsz8dbEXbmpG/xSPSpTEretVZrO1CcDjBTw8VPYAgAqD/zjnSaSdtuMitsQ
ZTtRhg8S96+plSgDWBkot0FFyscxU4Rctp53q0YviOWtSI6HwONkmT/2/Xiwwzzc1ECZMSWRFY5T
4YeR1kCcGhudylBS/7N00OsyH68atDVA7hidnSwh9XFEDyUz7A15ewoyvTkpEkw2ms2EPzGy6xj5
pGw1vxHs1PRgoLCN73Mow/3AibKXhOWss9JgBvLwuYLhDhEgsWcnmaIaHJ8gCtRwsxGz/qNi0I64
yPhsp7rSMR5Jh2RMDkvaPqCa5cuiFgsek7YuiUhIyTE4z/ZVHQzZjsjaPaCQ8RTXiBWwU/Pj5T7K
WaQ0+HQJYcyPkNzgRlEeR/firS6Tl8FaDgwAwRmT/pY5iBT4YAxbAblSuRG/E/C0lTUT72AgBDKX
7yPvsgdl0F3xWurktJshBRm9r3orxG0YRyfTImA4lHifAXWLpEK21+N1aahR2XGGVmfioAuPqz3v
BHigBoSxlvCVUGSCEIR11LdnSwIdtveti7+yiWFRGsuiypwmWMUGYuSeK9nOu/c+6zWQ19C8E6p6
q65tx9Pl7x+RksEhAq1b4z+daIOxO4zOY8c6pXQ0nBg6YH5b7NTI9NNYw7lMux+RaLMroNLFqnLn
6dTji1z15KleqdB5jHVKE3iWtsNQ4o/tnK1EOruzoaYRUQ5NouOrHLTqYeyZliezjfzW8bCdhBqO
r7qnJUZIRUC6ke8KeWR3cpt2GoaKGBiNx2Yjo7ZKPx/kOdskpARD8OLOS0ub6qn00vuYFjlM8xFx
SPtYRtqGAGRrPU/WKUW8vgszqlcy+OzRxy2WyUNWl34TNyjWsxlM3vzZReyRvEpf8jSYcLpEf42c
Tu2wXN1FXUyUq8wAhUYJWnkrBMHJcInU8ACpSG0jVX0sU6Nlv5lcGVRLEITMKN5ktdU4NShZm4O/
V0HwZJbj6FdBf8wik1irgVlmIyuNIaf1IIfiP8cUIgLOB5xcdPXJ1tP9QWNBLipiCyn5rB14omti
XjMIKzhfAPmvI2fo0BWEPtosSIMtRQWLitQhc0t/HIebqRvrrdbYfrs4+Et6qWvbPQoy2OCDcxjr
koAZTXzvq+jdE0vXD1zZqvfie/BV5s5I6uS6ndlKcHZ95FXyCheJ1nuGQ8+BhzVE0cHunW8VpRmu
7PlkQryY+Y7mQFIO48CZiOBaMiZmxE4wRaPQ/BroMGAYc5kVnOJouhP+Nko6RC/NH1LAHyiGYdpM
GPkvZ+20eJ68LsTHyC8/tVONFqsrw4M3M6pEy3pzCBx6CMvN5a5DPOymZD1zdXmsN5iICZF5AgEW
nEpWVFhAkZEYQnOPU1x6RxxUFTKs42WIp3Fq+FHJ4uLnsL9Mdj/X/5d57+ePl6fGSO3gtw77y//L
E7BvVz/nxmWq6Lylf+JlHTHOM8PCZTYlaASeHJBe2mbaeAwSLgOFWYFgLhs+Zjt6W+TaOQb3v1TK
Llvyvz12ufu3Ys3/6rHLi39t+3+9/d8eu1TTfr3z5af//WP/09/26+3/qz/612P//Sf49XF/ve7X
Y6M9YXpHEkqfrt7SFiLKmqHOBwePooWaYm6PhU+gxtlKE5JgteoAbqc+1EtlRRkEIwxQQ3W6MlP/
aZXiPpkBx4K5zB9kkd5qZTR/C5Vt4uUn86oF3PEEDMEvQbwW5fhtdIl8EH2tNlFl6UfX5J1EEFyn
os/vhya9xlfOMtVZCDJYKL7Z2Qgs0DLEMbFos1FH3Ef2NNAnUYR6z6j+yJplgMTmu5k6fRUt/4nC
GXEHdf6SFEZ+6ExNrkfMFd803SV6tSrvkSsH10Jv0PktjwPS9K46J513QnoPHtznlVPjbWbFdSVR
VXwL46bZJXrDnlu7z8fo5f8ydybLbTNbtn4iVKBHYir2nUSJ6icIWbbR90AigaevD/B/y6dO1B3U
HV0PECApSxRFInfuvda3BhRMT75Bc4lp5WtqV6xzjYS7ELgg47SyXTlxnZ8JbzZeA0JT9JhVPW3r
994K/Q0hfbAdIp2mSqe9zy4vowzzV9NULau9Vq2W+0d+WSxLRnIm5QQ5Gf1se/56PJ1ci10ABjGf
KECZ2fihlQKmdVo84XEf7gdHEWxcKMSAdfg0JX5E1kxXAdLFISu01IfeCRfI9cw3FftEHOIC2Gg6
0nzfsZ9Zislslk1zTvWMytzInooA7B6/mQ5x+4jMr/1zc0J036TjIxSCBzEF+q71tUPnJON9O3o3
p1eb1GRe0hDmvZYWDGM846QZGFYFADMxNr4bA8kcNCJwWxRHTQyPbWyuZi2+U8sx38ek1TZNLoKd
Jgt61kN9ZGZm3YYugHrkwO0iaWOiw5y060r+6jtesMq1I9LOx2KPJSzZajPpVGfOlnfNXisKPKDd
yVFgP2TO7DfRYpfFD/lhMbvV3FAfN73pXZlZ7T0iNd8TH+o+AfWfPiXGjqf4qYRHOSaT/N2ys6/I
c6srkV7dDWftoe6raeumKOUr9AFgg5j2xt7g7IOpNw/VLOnK4opmR7kfk5jdHbncq6aILSicEIk8
u/Tfk8HDuRTlw6lsbf3N8x6Xl95kFHrIplZfe0kn3mXN4icZc93LzNFvkt9qdNKB3y5tmWC51D60
+jd1FH/oNX33MsiOZGTID2tkKqxw4d2PciCJlZVp1XnuLwbkuOFM/ThUmvdOWDwyynetI6JZB3pE
Fcu9o4jxPDtQZOO2qzc6xqlXEr0cK8jfjQhilm4RE7LcnFxIpspRamchYBcELSKrgxNZN+JZuHn8
4Diz5H++fxBVv+UNMyfR+KzoPZ9NlcsfuNDiawM89uYAZaGwTt6nIjcPqmMCPusmCPAyh7WD/nTl
0ruaEQwRqoXCfavjnkaKXr7AflcPBr7qRK/kGzuqPh/0eUvEjI322puOu3ZGVRnn5WY6PMPdkK+m
zb46Yx+19kOWUsqpmZPf4uwi/2/vklyw4eOdvHX8o5ZG7tr2lrzS4r/pBWMIABzG/RQ68Vsnf9me
B5kqjZMzqTrVA9bL38sPqyoFpGEe7rcTFwU91uw3ehBcnaVtnq1R2W9p8mpHQfvaYaY9wYg89Ii7
2abzwW3Ble9QXYbbIakYABVkqbluY53H+WZYfgnYjk0s82cRq+yhscXvPp+MN2TBzo6IEH2z3Czx
wa9G2/qKSZXZ+k6tv6XIHBqFxLsbuvBcwEd68OaErbwRbyhppp3udYDGJF08Pfbewtn+GBdDeIEE
4L7pcuPkQf42lVlwcYVJ9ngUsqtKI3FKQtq7TmoS6jC/+IlZkyyjdcV90+hs+OUB8TFzLs/W1hZZ
JHdTxictMLQ9dgC2dzBsjg0+su1Um68l0V9Hy6OppOWldZRR7DNxBLtf2fAdEFT4OpNehTahSfe6
R11IugTDEDXrE7qUeDs8/tsEMRyVYObRA/tzvjy+fP1y9j/dHOfv9m9fkmv0Xf9883/7f8tX/8vD
ecgr5xL/EpA1eITiB7N1PuvoyP05yP86C6I80kGa8EhYD80cv+fQG9flVZt/DazlxTEMa34y+9WL
LxntsssvMR9xSAVPczlb7vNr4a9Kk8XInceZDf2cI+oKb60ZzGeieRAUaDoLPc2EPRiau1A3qOK5
ggPZmw80f/45IwfpvbEmD3Qm97vt/OznqY+n2MiXsMOJSurrI35zEDwUqXfjfDNjRnmMLBALf2/G
LZHnw9WFvLw1hfcI/8o86rFiBNzX9oOIcg8McjQLz7EtMyOOGW1M49GCpXUUyu93PikAaB0RPoek
JyTzz7CnhpWnDX8sP/Hvj/17c3l67MYLhuSH5fk3dsXz8jossctpU5OpyhYHbg/4/6MzT7/+Hpb7
WpmB1J3UFaUOaNIEj7YU+DDbOTpqeSKDKTaZRhLw31+4H9utKGMAhctQbT54Ola6FGTwKgqbSd9Y
84TTlzUhtJh2x3ni6M7zzuUsm+eEOu0gLv700sdlECajSyx9JCGzxmE5jLnLZDFBssQ2V6/XeAHE
yqx1GFCD0PO905UWFLtk5ecqP46OAx5pPvt7IHg8P7L2vhYxodrLOy1KuMuDFz2tDCBl65DdPpYI
MDZ6wycVYvg8fubQ/ddZ6XvawWrvgD7hX1u+e9T3cF/GHpJegp9qvXxrd/ls/v0pvcGI0wrTr+VN
vByKyYfT//c2kvi7SgOgV83v5OU97QM1visrOCjK69FkL29qcGff4COumNYxwUwj73N6/v8ctKgs
oeUkbM7msWBV9EdnCro/Z55mMyV0ZxKepx+EkwXYchzdZXsJ6cJ1ZaFvGLMiDShqBQQ560zCeGjz
Mp7u/nwfQY3452y5j74/CsDlzn/7GjH/aFXR2wUzaa1hFsjjchj7/p+z5SbIPABSip14mTAgJ1tG
HkvT7v85W+4Tib6b+ROkqLYGjvX5MtOq+uAnv60Mu/hdm3vukamzi3iEic7QmntCVOFsbe28pOEG
oOFYZfEem6o4YRuichybN0DQ8s4hYedI3eFjIs2vo6um899D7c9IUm1iFOj3xikPmJj4bbkxnDQ8
KdMMT9bUPpYGXAVRt0wTcoyhSamh5X+XZidPy6GqzAAAXl6+q6EUCOexIeCA8U4TLOY/Z8tNlG0w
kudnZ5UNfRcN4v78FXHmeadwPixny4M4TS6Y+M1dq8+MgC7e0Ckz7vCebPJwbq0+ltYvYyzrXTHp
1iM19TXuwp8D+GpInE5GTlgy7DWmputpTrhJYICcHRid+zhumcJJUiLH0R95Kj+VtIwzkxVxiGXv
7FKit69gwwSflJXdUsMqwlQ2dvPoQ8f4ERq6iy+zGU5sxZrHyTFp7xtwzj3kr/ukRYVbyji9DLUI
t1Zui209ntyhbvYeup+1ilVzs/P8Z6Eb8ZlGnESiRtx5RyvqAVcs3jaP7Nfl5nIYnf5+6oggxMSG
BaVLMDIXUj4sB6PUpnskpKioZzIOZrLSBv5guli7sCwWBLuPyVr5Jh0JqhsYF1BU11gnX/oxGvYi
KB5w/Kd715jBXABWYJKMqtpEtZ+eter/HGo7z86G1n4jwqaBOt8PfxP9E8D5v19KO2bAnULQ4cB1
7UywdHtezto27HcNLfViHiJh6L8hSR52Dls5RIcchF14J/JFArZx9I3HKcVPahjMXBvdJdy1w1pq
FzXOZxLwzn/uDFAhnUxtbc49y2zuXtLztUD8YoTQoChoPXPOuGaimHsPkA7DQ+3PySjth5+heKPP
QigBTRWvNcXJnjGbVUwfdMZzkVDcHPB5o1qk4MskHzNissElG7htmrKNznFn/Gw7QxBVhwpqnlxI
nWZdZJDt4hqIm5Iy/CzT+gOfiHX+c8ggN+dMO1Bsw7mKc0Ay3Qizopt7QfOqew67mBCu/F0XGStm
6qs/h77YOoaXHN2e3pqF9P6OvVt5lJPAsU7LVTdLCy5Jrx0NezB3lSuOVZz0fw56F4ckx0JCos3v
QQnRug90dLy+NNCPTI+p0+YzUZpnXdrRbrkG242N1Jeu1HopMTSdi/DfimO5bzBxyxVW5/2pOLS6
/deyY7mZmIAd/NT5xgRKybKUHH9OPUA2u4m4kmXt9ns7mFbLss4kFjVRdK3m5X1Zv8OU5XxZv5ez
5RDZpIinzbRnJUbBiqfiA3h1TRNWPC/fxp5LHGV0V693FGGffWxslv854z7vbD4pNGuJjWdfSJ2w
LO0Sypshp/wAY1db09BELlFFWLqVwyg6Q/NqYKlZobFkvJ02p8xoAP64Ro4DsvxUBUqa0Gt/jX6s
jsn82HJWdAPjm3jaIYNmQdXnhfvPaYsDYu809nqCpwyfaF6+y8HIUXjPS68WbkUYOIe/SywO2+K4
LOnLfUPR71GLDbvMTuC5LvXlUjcynPmMMkK2llISwRkbosDpIc2ZiTJJetOJukpa/BnLQrzUlVCt
A2AZEY2PyU4p3GoX2dR8WNYPc17dnW76MlXDyzUfjPkVWR5Ma8Jlg6icpRaZ2qUYfrtZ2iPnQ1zM
8p+l6qGCcQ/Aypd6R5/roHKW6ixny33LTYJI15VWDdg73ajZF7J7aqOm2xZN1zHkN2cAyXxqedBh
pUq3jDmQvUfzCjjfn1ks5cvZcl+dE7LpUT/zVuWB5dB2LN31fFhuaoGgQQ1i4a7umPJtbJWRnFLB
lTO0aUvmzsO/FebkaeEYTvG4m0+Fr6vZRVZdjUq/H5mm0AUwcVexuwvDRN67k/U++Mo4mVJwcULN
02riqWfovrL71lvR7CL4zC08fR2YfkEGyPiMAfkusKzgA4P/IUq48gyMysD7K0ZlYScYSkXZZTlg
Dz57Nu5P+nkga8LaulZVQ+OPLUc0i+byWWO4nOk+P87wLJM5YWvfDzXaLdGiA8E5A5/CHvaTZb/D
BuEzawF2EHUeXVBWv42+l+3bfirPCfSKnv3lm0Ct0U/+ZgiGc5DUJFamZE2nCEvvLJvEOhnXA/Py
ca8h2qaOdbz7UKVkLc4UCmFAkB7i34U7AEeg+4yeOrqSTZcSdtP7ACpmNyvRW7rQ3jFNE9mQ1PnO
0OH3IP+MH+TQpU+lnb6kGZdYBGHmRmbjzcD7S0hLKsimsXpxbrT0n4Np5Z+2W25Cxm53Kh5oQpL9
K41+fCT8CtR0Prz1Qc8FrGCs5Rfmc5M7zXszVhrcZb+BADo0K73VaF/2QzDuYjXIm2r9rzFK+vNy
Kx36YNflzNpEOOctT9672YL0ywzPPlp15r0DtzaGR9Mf3LWu4YBM4vroV4a+N4eraD3kwdlIHEug
vRZVr5iqE/ay3MSMsDMT33vijZY8J6AIbGvQXu12wkeqNYxKbHNXm12xi/tRPXYQDgPZVfuaBIFV
ybVzFcITu+SFYZBaq/3QIucz1PPultUYqpPUky8YZ/MNhY93yXrXP5T6E+Vm9fDH2pXrDOoXdAPf
5xF8h8ZWLl4VcsbBqMxBqwDpPAEAD8QsT89j0d2DC3/K5lqbjAkdyqmutqrQ1YOXMagdIBx9JrrJ
fH3E8JgywnIGVb9mfkZCnJE/YhGrX0NszlNk9s9KxAfZOP2FTLNwW0Zcq0qtM6+GHZtXs+/gcYz6
pdSeG8OmY+1mycYxlHGM0xRnSEWO15g9syRaLxItFtURUIbMpvNXuYV5qidfnHzeMdsUooxyi9da
AQmYZO+/8lwdMMbXcRAHp27Ig5wPwYQoN4FStwMKCPjPTB8Gx5+okQWW7qzHnSEytOdchZ9kGD2h
wg7Wk2rECs+NfW+7LiAozT7Ukhx75JLqPSxIkImrvCPKV5LZB+brkWEimyDzEjNby1v5lMqJ32aC
HxfrajiozAZq1UdWv8ev510EW5rL+IzH/Dl0m/o21Ua6VaLNT45W50xHUaTnVbktjST74ZvHOJny
b7bgyKxzvbhvB+GeVUAWQGd2w3OcRjchELF5Nk1pX4UvoeE8S/BRZP1wiyUU5RK56aflZpdD+m57
1NugVW403ImRTbvgbGJpjq1x1yMmW9lyNHZSOnhXrPvENMunP2+vCffSJgSettZrjNlDN3VU94+S
uM1VhQvjosZrSqvwktl++OfgT+EvN7X9Y518YZCAVhMb8SGomujWZFlyyDxtV0QoHhfMkdGGb4Nb
PAVWp7/Yo3sDw9XchNtqJ5s+2JrxKEYMpPQN6Km1pffjykKKBXTVZ0VpTbxy+FNei4AnJkd4idmg
7r2Uob4WhOJ98DA3Tw1B4nAQ0WrwV7d6HQRLWhFNofk3L4CbGXXqxWwZiZBGmlEpv5RFqF6k3Aiv
z5/15KHKpXng65NzMWBcg2ock1A8FsTJR7s4E9rjckgmNjg05PrRuTpkEr14syu9h/7htrF6MYpi
z3ikf1wey1Pj3PZDf9KK8SSzKn4IR7jrpnKZjHgl4+H5Jt7hfx7ItcimeaFflvvpBOP3AJ+0k6OV
X5ZD44XaLOSaPy3E/eF5wq1EMR8kDK39ws2fVPOCnqO72fOhm1hvIm/CYjV47a3slIO0Qb4vt2jj
gStQSDihuE3Oynf74JgELqx+HeHXQTB9722L+9oR1w0YHm8sh3Jtz8Nv2yZnRrkTf0N/74XpcNIs
WDOr5bTMu+G0nOmeK0/GYP62ClQ8UQDrnM5PhShuSjwCmyD0z7eYY1Sn5SxyiANJXX1cJUmPCGIU
7XgxKUsJy7BeM2Lu9+ynxktYqp9dZ5WHEeXG1Y1JcCq7mkvNfHOCXHcF/Gke7SB+W+7KDJdEZrxP
ezfJtTOtV24u/03J4Z//ZrpSrY3SDLeZbjVsDwihD62uu5k6ORYZLlcCLLvbcpc9+yE9xJKn5T6D
j+CBd1C4Wh5d7kMtSi0VyOs0Rt1tMqkQogJm5vKgpI11TU17szwo4/A1jChhYjtCI8YWPXfERbd9
74ZzfFq3nqZtp9CyD36fzB4XMl1A+SO2mL8E7IS4dUzQJ0Bdj8tdle+YLHhBufejWtzMDM1qG7q0
p3HJu4l/YfJQozEokEtqCQrAFJycbWTDAfugZADPTFnCHCa4ayTiMK22KtPyq8LBtI1iQDyhwphW
APM/MNA3XwDx3gEJnbZAkWucfa64hzwg7tnzs6Uuc7kxc2yHoVecysAOj8qzovugIngMi5KiKyo7
YgfIPtrjm7DYfxUqNzeVNf70grLms5PS+z7Gv2UCANZiHXvPDINeZ1Jna1hHr4lnPYJyfe+MQtwV
Egl8h6Wmz34lFOkrZ5qe/AxIM9DxJ1yAdjaeqAU13C3pcRqcV2LVklWvITAcGqSLI69lGU3Prpnd
ywDlapCjJbI0BFOeDhAktF3jBAcimb6RKDqr2CCTtj+K1HsdADWuMpSAU0ZMXmX/dHJzW+Vo3/W+
j29pZa/aCR9FwZtzKjwAr9G0bwQYmVCob1sR+YIqBbZYVu7E4MgHa8IqO3QYRWMmsQEaQqRiBBoY
Pa1At1x3lfopKDpnlSX8cBtLqEZtA8o067EhplsR2wAyZx+exn6dq25/MgJ3Fs2WzRpSBu2t6l6i
GkQ3mqudPhBPVYmfRuFNMJKsauXL6TE18TO38A+URVR84hYrofdvVkFzBOrQCkHW1nGjgwZMdpVK
AuHCabgwW/se4SUWvkZklObuHJHdUvBiu7hxHqo4ook97eniBYjq7JfBqlCR1yYUrOE7Ssyb1KS5
rsKMsZI/X7YLBuejYG5TIi2PHWwjNcLe4M2RZAuGlXUi14sdurOzGn3ay6b4oXVxdUDZBAUbU3bP
i73rU+17OEUhQXzsMHa5ow62PzRb19LifZsAyBTGrLnAetGNv8s6PMyTN2PI6wfUbF/Ks5n9Gsb3
5NXx2QqogLqE1qwvLWIiHcIlsOvRlSdMpgf11GjQaisC29WEZq/Clx2O7e9YlnDvSR/fBYVzSnMf
4/BEFvY8+h7oK7gurshY9wh0Ns0HZ2jzFTacAq/Mc5z5hLv39ZeKPdpsjktqLiKUNCi9+z7P7ws3
A/oR2k9KsFNWUfRA2tsr+Kv4gufRPimyrrGNAQbLJIgAUr5QtKC3fJD8qrsyq35UodhJQdg3grLd
YgaRIfkiheWz3x/JGLF2RZtecOX0d02bUHhU4nlg1H1XoDza9077WLn6M1TJeNuZROsmLipEWthA
FAcr26mkOPBXJBnHnOPC2D4mukHsSjk8JUN9cRvors4o5FFrvXUgMQoXJZ8Tz8apTRCJy9/fVPnd
gCJ0zUTzPmvC9xx0wMFSlAS97Z+0DMJ5F0Mq19p6VzopBnwPkqEFvmNK+NgV/AbK3EZahIBcpIBk
tXbrQ5zv9WJvqeih0C1t41dsE3qw3SoLb6lQL8nkzi5sym/zQW+Z1faOiyenowmkkpnP0xb6GrP5
Dk/xfnB63jYKM1StIWHmAnlfmb9lVVmPoQ0Y1qyyYtcRSx8Y3avwxnjl4n4kNacX654C12ugnRvV
eByxCa7r8COGgQW8lqYynlbSn3SFwKETCKVoTwHrfR8MEkWnZ5FuhMNbn+LjrhiNX1XmfYal+NYQ
ttF7SV6aAethi0XDy9AjTN3vWPGRx5P2XuRduG9iHDm6HE+ldPE6myi5p4pU7AYMHgQ7nwQ9SGf+
eFOpcYKYsjbvDfC7K0nlSq8QYJt/X+YaMRCwrK6ZJHkEQq6YWD2D+GTzl6KNOjBFlFySbCZU/MCH
MQcYZqQUUB7ZNj+p0AC+SDWyWGkT/7smRJPldZM1SMAAcqyt1n+qo+4jx+h+hgXwVbbOg9lZvyeN
wCylFY+VaL4D6slBp9OBYq5yO7UhXTtG8j+9eS7Pi+1XlGuAu7Q8u0+wbfuxFu/qHqDVRBRlMlnw
XZ1N31vpxizB5nZQf/NsunjsYR2pg3eOg59Tx/VLaGsJ8+p9mhSwsuRijeUWxuSudgh6Q1ATC1Gu
HTd9qpT3IiyGMaN7yA3qy6a1uTTp6jAg6WIy3LIguhezTL/CWJ9RcskPLxRAqJw3kZczHcv+bJri
WQ9w+o6Z/WAD/mEXFO6QWyD3NKcvu7DBKLrodUKAPYbzBv9wPcryXAfTg0Mfe6or3jzAHbeqzR6y
aZuZrG2VS15V3Xtzmg8JlzLI1drPO+Mu07xDMCemExt9J3Vdm2Vq2zDO+XSHDYqQhK6vGWePTXLO
dYN3ubAgctOhIPSS1J61kfR85s3TgFoaSghvaD9ndDjRyKNjjm4x8U5FOqBVMve0I96cUnFpHu23
xmIUgDDwt48nAG8WQtU2pk/A3yIjWQYSovtqDucBoluWGSwmI5M1G3d566KP7ro5PiTT6Xd4ermP
enJcy8QAL0fYOCnbsYqfLc/EPYNEPNDks6+aFGszlHrP8O6BseLBoTdHxU2sfL8jJ9laexFJ6VHu
d6h+J//8WhsUnEhz2bQA69NNSNiTDvkyrSCTtDWX9BbR4Zq2EAmI+K3pAxG3GJ7iKGTvkwpyq/wc
m7sKv1OJFxJZBouY9USfjRSbIZh1LtGJlsMN0SWavwzssu9OP0LfeQ7DPkZ3fYgH0IZhc4tNEa/8
Kj6nJWuRTwoblYg2lQ1CaKTtPdlcVTr8TJwfdi0fPAPvP30m+26csHC0AIwFqqN+cBzM5uRGxbw4
K023T2WNtFYM1m8GjeXdWLjTTtkVV+6y+k1LdjuJIT2AJK1z+AVT+NPwx3vyTTHk2GgpUq1Z09tt
rspCm6BB/SabzL+DHA4ewxJbCy0NxYi9pTULiqQH8dY6fFzCTn6TUJfAaaZhzoaTAAC0xBY1W0HK
aRfvlVbvql6c2IJPpI2jbvfXiF1o40b1vCAlrdoNpvtTy4DuGba7bXUuZYY7/upiotyGwJEzp2Ql
2uaHVLZxVjmj6aKch6EiPSUzmV/zsL0UKYF7CWZZ3U8L/ANNASSE90FhFa+BHX/qEZctQUctoGO5
yhC9NvjDgCZX3yOqL4yJD2CsZ5p2dLUn9ZK71qtduausIN247fzfhBF+TinPORQtBPSed143Z01k
sN0Nv7L4gxSvZGcX6zbKLwW+ByzS8f0gie1JevtYEu4WVl5/kPiVNmQY/GS5v7Z18DMOfWPVlPh7
9baDXVnSFACqyjAcdQzJ7KZYOcGXSZjousVDs0qFnACcpmvLN0kFmZLH2jJ2mj8S1xqnj3XqrEMT
8XJtuDmlPaT61kJ10aTWq+UmPxq3fZ1G2o/MguMQRWCexN1j13CtVdKeTRisiI5OAnxvqa3Jf6Px
m25CHVy/OSG0Rji3Hsr6V1MXJycZvlEyGcwJCVRJfThdMWVtqdUjS3m3Iw9wQAnU7dEXkkoTwHET
MDPvaqTCuzyH6Adhc9OM0Vds4/uYmJz2fMTorE+XsONHhxUxNPQFd45RviEmWgd6vc3Lft019h4L
GCOrDI1BWjz0tfTOtWsd66on6yUzsA8aHRYM8us6RQREYUcfjDeADiM6NhP9PMapeqidca3G4GMg
WagkQRJV+qoxkt+NcmkaJih3EvlZtjfNlT1qyWIOGTfUo/asUWxtHEmuLfDEZNWWfA6KkHUnN/Aj
SFedio78tcR8EQ6RYyFqNXZGISlZjjjaKRvRVmHF1Nx2E9jFg2anTznApncrpHsorR2qsGDFpJLc
JnisDE0xxJaU2HfmHpNSTlVXFWspmaT2AnrehD2DvcWLMqPiGHu/6gYThJeQawgUqECmB0CZeQ1w
U0gxDFFFctFQL9+5NtkWmnisY6CMZl/8Fj1pJdPwFXjDczaFb7oBF0Z21rfmqw4OTjFdUQ64OxdE
8dF30en0JG5ueEcUPEnCdfqoeI6DgyE9ZHptMKchhG+T556B9g3wHLpPI2SLl2DXSBtsBaIm85u+
CoheFf0OMBHc9Pl9WflZuTXmykfBZXAmPb+HufjB+DxZ5VMTEGJP4zl2X3lFSeDsjENYoECbQN+9
TEmEayEO7nulXyQB2njKdsHkvCb0fyJMAXeKQVdZxYwi/aRec/U04ni8VO34QETpVgx9u6LAIxKg
DQ417x5rpCflqlmaHuz0HE58HHgvfZWkB3b1FS0ax2Hg45583fqMkGxUc0c9pXySbpmc4qb9lAH5
K0ifas064dZsJeJA3XqywDTBIgXErufuttdpkjpZgnYcaA7h33TRyh6pZ4w9ntFTr7Bp5WBmy2ou
JPGmkRewY9jApcvx7uI0CBia4NQwy6nbRHq1ykK+T+0ISqrsWNuiXIGS7GZlYpx+Z70vVqxO8c6P
CBa0B2mvIbJDwIzJtVOlHW3a7DlhiUJh4JBQ0EaPZh7rGxKj07XfPhmtzx8f0QNDM49UnISafPDR
QYziYCXUVlycDhp78jxQv+0S/R4V1NYbxA9d2d4eikqyK9MH8h7zlevoP+Fo2rhQuHQ37fhukAyg
SGdfL3fH6ptWyERXN9UIphi+wrbQVoljZqC/7PFAptXKbF0W7HEie6k6sroPuCyKHyiUKraM6V0R
i3FbKHL+2DB/98EaNlG3S82O2NKIvwPFY3xXVCPeLtjQlGPlTtf9XSKCD89IZwJBdhsm9zIOc1O1
IVVewintmEyFMbrNjEHfPrT1AE0Yy6GW1SHQcxZDXyPnqyiDexCM1lZwgTsgbcbaILWRIpvtgs+l
VQ4Sh5ZOyonKCvMi7M9IV6RUgUBKZ2w3kXQbe3RoW+lAjKtLD6zlquIQNQPwXyJxkmNZ1hJfLb5f
j+0E2o4fWG67pxFMVsUzkoS73zI/IplEY1DS1kWzNRrxo4rUiGmXa5ZPAPlgedt2SOw1FzmW62FY
e8o1tlNDtGiV0k+03GkVxYm5N/v2NoJ7foQRtAIQGd6pPLxK3YZ2OvNICxB2akj4HItLGBgCQS8F
YDDP282s7yitioJ4nzrbJ2a30WT90XvMwMLJArNSv0nDfYaANbwh8r60xbTNU1e9ocPrT0PSV2zJ
MNL65o8FTPi/Qjf+P5MZ/xXM+D8CIP9/RDcKZ3mF/i/oxutX8xX2X+N/AzfO/+UfcKNj/wd6ZLwE
wjR9WIy291/gRtf8DwzPugeC0WM2alvAA/8BN2qGD7nR1i3heaYjLF3nsX/IjRpUR1cXngWBHbKN
Y3rW/wrd6Hn+f4MUurZjUanyvWzH1Q3LMgBI/iuksBliH01ti+HYxAFoVFC5apjkpoOAjeE8rYie
BVoSwtPQC4l1ycyruQ66d580OMeciCJbG/fIra+FLu4N20ZoQzS4jukjQlSPV/iNTKY3VVpgVdzu
E5bNAS/sAV70Z9fB7yL9pNr5hnUctPJVUmzc9Z0ZbMihwqvNwxFjXwFqdjCfQmH/sOL+ZlsWeGsu
u3ZQ/QpRCXMdekAn9muckB+0H1o0vLl2dqHp955V42zEuIaW8RkP1S9zBmqNnX2b4+PpXjFfbB/C
UNl3IsAaMVHZku+IOkuVXF+b8qEvjU/yqOamUURyVsvYkiX/Ttouu0TxKSKSPoqITZuIB0C3vuKV
qtdaTfszmQmLymu3eBnrO8sP+pXWUscnZFR1ZgvuzqFiTxOxDYMrYbdMIUiusSz62l1aQfpFpUNX
Eku6+UEv8pKM6Xvv1fuOYLDtCCAsHiaPYWd4pT1R0pmQlFp4cvp6x2bQuTOd6qel/WK7cA0w52ie
+9GPol8RcETBGbJHsKASu9U7u4Qv3BaHJqo3Q6S/hXl4MisbM6LUhlVfaj+1oCNUQV1RjfDy+eF7
jPFBlVjnnOi3qswvZlcfCfBGskFOo3BfQs+/uGl0tBzt5hT0AGmoern7mmrBxW78jyJuP2oN+Rb5
ec7QbdspOmp2hJc+kjdMNshIS/dlyrwPUTJdD8pyTXLfzy5khNwPTb42J/lWg51GU6vOuuiomQdS
oNFuUTA3YJwl6TZ2UrzrtF1onXy4vjEbBemACLC9Bu9jtM8O09ycXHCAPaakYHdq/mQiLba0GQ9D
CSvRVAHBDSIF0oAz2pHaY4G/g0hPFFz5Op4jIpiCR6uaqonEpf6RCS9bcGSHUUSKEx0jhg8fpa9f
9WOfGp9wjt4AC54ausVGyqapbsJNGfAXNiB+9nSkM8VHLvHDX062grX8RY4SG/uw+cYmjpFcWMir
GdWT7SM6OpuTbT3xIYJIHb10nf3qTcO+HuQ9NqtHh44bmDJAIsGrXVQvccx38AmxKgUpWj38S8MA
xg8o5z9ZOo/lxpF2iT4RIoCC39JTFI0oUW6DkGnBu0KhYJ7+P5x7N4pxPS01garPZJ78zQdeKp+m
POvnzWiQ5DnylDAheI989zi1iyow4ahwe6YEOXXpnaKBCTjWVxU8hbizED4VPIApE1jLvhamPmfl
+NvG3Fupt2lt/y+R7utUk7qYTLeGYClKOJzzDAQOeTBdhSf+stk4iqEjahe9flDYL7OdvlnuK209
+xJIgrIan0GBv7pF/2l5/5p+pkdjC+5L/1unzFnK0buGLiSWOwBvsNR17GO1DGa4CkKQlRy9yoE4
5zzJfzMsB7Wl/9lsc4ms9G5UMI8jGCzgZlcEmh/pKIhE0gxyjIPFxnzIrPfUkJtZvRil93M3a3ch
1mtNOy676MHIC4Bw9vBnGs9V5P/m9TRsY5f+OVfJS1oTNdyD+pGJrwjYyefFEBD35HhQjxC6mY3g
k8gIsXPJz17KglFucIcPROt66PgO5yCFBzVuyO56M7e5wuXtxdm3Fnf4yF0DHuIRWunWWaPB4Ria
7tGFVbrLXefSj/fP+y/3qXlmdavA8JKr81vM3rNXM/SsZ/ffzKscdV+B5zzBqTjlnIeLNk5uheGS
pRIdZvTsPqNiNOjOKjT9B1TWahWwD4Y5Sr3VrZWrL45v36NYjg0osTs0EfzpjcXAj4yifWcFF7sy
zrkuUfwgnnSyFl0O2FD1XiQlLnMyU4gbUp6+qa5jyBiVN8TOG7t21m7NXgFdXGXxzDTRP5KwiIuU
X6OF2NOz5JHI2lT6ZKpHOIAISb01H0wWTiFMrgUcZBIGTCZk1khVmgmPSHQkNblovqyJR6WyINjR
GbNzdHbe01iqv3xWP1lTM7KznBFFzKmqTGBNwj/Dyn2LlftEiqCNkps8M2voTwMZwYndHsDI8F5J
GxtsWG5s23+v8xFHDFGCaUdauKXvYRqEEblx8FQ6gilXAwXSbL/zzPnxOxx5fGIw5jxMwPyaEFhC
TmuLYgukjYEGOeiDTef0b1nRfJaSq5q1EndveUnH8RaP3uPdqi2KvZVnEJdGAADT8Jn18gJETXb2
U8HIdGVaAc5JwlYFfLWM0nNJfXoU5druxVdhxAdTGTeiet/Yo5xBny2Jpf6K2MIyzgLUODKuiVCp
C6MHSWWm7xyUbA/LZ993/3QA5qwOr1YSHDtDbWSWk2KRFCuWdjcQZU9ZUx19M3m0hY0xCZDuODFE
9ga0ZlA5iR/NezQEbBK84YdsZbLrBxTgRlWsrS663LGaVkqmHd42KCZte0mJZV/1BSnJQRti53Ju
ynrjEL5IXcwLZ0Ls0Tjuzk/EjxHlWzSx2VLdpdrkyJ7dlpQpGYfTkowPGC9EHuZxOS2jXt3IGlgo
/xvgcDcHiAAyChRETSy74ukaGID58hlpHFlaMODBFwxptLB6qp+6uY1VsyuamjxDtDQsdTKScbvh
vfTZNSPRYsPsglJIfwKNjDCJyMYL/V/D8M9OCgWycAhitCXBN0EPQXW6tmiRSPhC7G2ZpEa3Y7/0
Zti4nDcxm6W2ZkeQmojperJDDatZe2aGb10hkuMRMRHms0JIl9lQfQ5pAxABgsoCDCnMVXA+iBY8
fD1dS0B07u5sy+ei8y9K8M4YUr529/JG/tj1B03pU59Q3gwRcwqUasuxIpOoS5AHdc53UYPbhP+A
QJWdhVuAsHGrq4ieZZl8lE239+sEeT1Kp6jcCsKNFsb4L03SgyLtDKctnew0z5Am7miR5Bfh4G9n
YaC0WZMgMb0pBre9ik4xUXH8sh/D9a8gBfHVVr9zzLSEdJ+YDjvVP91gfZKq+IFd5VYPX1Sk8Nk0
b7QawlUwGp9k8PJUueEtSOLXCuPJaAwvpt3uZm96D5B+hVN7Mf2WPL6/sS2/8vDRSuQVQda737mM
Vr3m6I7AUcci2xSpttFh7Nt4eIwFK4coiddD2rsLM+iJQ8ngEYHOXWZV8KiKbqfVgMR8Cb/rX1Yk
H8SnH4gwWZmDvSd5YUu4BNPGlMl26mLjsGBEM7YlvA1jH8uNLps+5hCxU5HZF9GcPGfaqVyegFJs
AgRg2MfQHIzswVPrEezfG9EihBLOMDy8sXwe7plLPqe9WX6qvsNR2RrP/PTLrJhI9bTIXSlLaxMW
yXc8dMdyKnFdZ1+Osl8kyCfqD1bnxDoQj0UxbPpPSVU8DtJ/vLNIXTc4ObM6F7q8BJ57RKP/lNnq
FHXers0rwBvkx6MwZF9lKxZj+Y8lR+gVVfspdDeAZS12wDtwe5nta+/3+Ae9ZyfyXiMdXMoOoSWh
DOjdeNWGGfESpVxdjdcoi+/5RJwIEK0CO7tNBjMO2/6BoM203thQO5TyMUqaI2ny30GQwiFVznXA
/prAYomt7ilpWU04pnuJdXHD44a7Ah1WlqbFohxwXGp3LZOYYBD/ZXSdjWN+AtY4edhcyili9JPL
t7IBzNKh8Ja5hkaor5GntyGBkiEwnViri7LFb5HW1xopZ2CaYtX2E2oA+TIkAbtCH5pEoaKFk0KK
Kad+r3rETlNMsLqw8c8BQZoiQqn9NGwuiCTmqHgNWcoUJopkU72POY1DrZpmIS33RI181qXHK068
YMknshRAPhyD7X8VCGfJJJ9ZakQVHlJmyhnLT9T3C89k/F5HyREPKRmlKkqWAcxP34DSU9LN5APi
21yOuygG4jxxGQrtsLkNY3NHdhZwZhUsQ8tl4WCqau0zXyVsA7lJYSF9GTPifE+RQ06aDh0yRJp/
JJlhfHQmfz2GcJFJivuTWdyCqCDXOHBmxO2z2yz8sGTcgYSEV7U9xRgCKskWjaOKa7S8l5rFBWjc
x0SnRmIV4/umqP2VHYG0ZwK18tv2laHve+XA8+k7nGROYtz8yfjuPDJJLOZ7RPrsu2SWu1g1rwPn
694vqxtKyGKVV3W1HpRkH9U2xWbUxQPyd+Mgs97cyt53iYrvGbtZwUyqe7Mq1WZGxPBoM6oGsNJu
C7e2F5WQ9YpBOng7RyD78Nq9a8pbKkUGKwAF1EQK/RIXLbcCgKGF9Fvo1jGFKJ8Wcuxgove9q6tk
Bw4HaVZyp2oOgr1ZGMllzSonEag+g2SJgwWtrhUlSLqJThHjoB4w2DO06ovnhmK0aHEo2c7VqsZf
9CEg6RnwC6t8T2MWqtZMzZ1b94wvtHsadk0mrZNqUDlqoqU4Bc5dyDnTu+lHFhJ0T+FIrYKwg6Hb
OunvY1jeoBrmvUMacK6nqx8iyBaJjfq/YNSL34dV2MQyx/NzujIkDt1Xb9W/uMoK9JHwtYm7JbyH
V6Zjwx+OXDVhSuoj5kbe8jTWK8fBx2oU1ZNRzdYa6DRHnOk+FSMt9Rzp7+aOkZtCbrikDm3U4GQO
5xEzSB3lH0KaCBfii4eNifZ/ctbJc56wBCOWfaMm9vtpAia4VyQ4ZjxFfqkgaDIzbDoLVVCKqdDf
ujmmnTD9zLPmLXO5OgxvL3vEWRLHwDIcxCYbBtJqEBkD0CWDptV/TORngq7a7SjSreOVUCbKuKDp
F7/stmaj+LUsgogzQ6+LQQpEtQqIhi+vWZlWK1WW36BGiZ4JKqbNexeXTzdZaxEbD6PXPQeTJTZ1
au+z8tjGZHM3BE8x1OD+qfDeL6FkMaSwWHHHz2TLbf1IfDUc/61TXGLuBhPIQhSgIFMvWjS/hA3A
w3TEy8ilVFfWq0meGxYZ52UukB1k41XFM3D00QvOpmX+sXjwlnEURztImh4KIGtcpEi5VzNDXdNs
9aH1NAT4HGBCxhG9DGCDSyQB7MNtD06sXic2fxqtZx3BAdHKpWxk9ro3KZAbYLIESi17YKqS5DBG
V/OayOenBj8UO26IFAPQ+plHfkPVhxDAJiDDSpJbT/barOb54NbpTud0ZhXZdKtZsaURZo6onlCI
xZShMY8fBzum9mdNX9bu3qnmFt0KQxXJGwUeFylMwKWgT0bXBYvsfjoHoflBDsnP5PjvMqwY6Fro
v1KrSBbEkvnIkkNA8a3/Rpj2NRur57BusDuWjFhMgeoaQQQ4QrkGSbCPDZaTaaUcpB7zb9aFP570
2UxlxNc2nN3+WFwD0j7qDsOggbRoUebNspHOr3D9C0aPkDCYhRWIaVVWIfqKEi0UpWhWmV+2rn3O
ZkrgLmo/olEgxACoQKs2b4vaMSh4mUFPfQ3HIqQpvf9cU5z8MwZC8xrSfVtDZ2tj+NEVkjbfGdZI
6ucHxFFsEMtwOAz0rVio6IwpXdzSpRQ16l1L6PPCMyhZcqejgNH+Bglcu4kdEIrEhr8HOXp/nbff
ZQlKM59Gm28puyrFGMa0nCtCfuKKMg/8R24Mq0BZHzmHhOmaYG6GNtmBCO1lYKL2YzjSxdPaLMIT
QZinGtYJeyQOQNcP6IyZ75WzvoXmNorwPdQ6e4Oq+cylRs3Uk8XbJzUbIp+eaHwlefVUlC51qtP3
bz7pf2yj40PFPHXpT+xmDHbLMr9X6d7I75sMH1XuPxpQC8u079c61EfWiFjOEaos5lNb1F8KlvWD
2U1f7vBjhtXNjcRnbgZPo8SkZJOLAWG4fffrZuu7rQvbOwXIh1kOnzLx6aGd//g6kPs8F7dcwZ5k
MQ4LvXhm35wN96yNXnyTMKsOPgqq3PqAeeWs7XI8gnymSb337EID16IuMlwsRmIzIRBZA0z8vUdi
6P43MjvSk6FHL42RxuiuNGWEzBVoyBMnlrlKCISrWuDMSLaifW52h8kuTrNR4+2z868gb3dOEn/2
4qBNA9K6FBsGmU9VZa26zDgIYf/E6mZFIYnhSK1Qj/5HaKX/DHMKu7Bg/Ohk1loib218VW/oUxDX
g2LsA7mwVZ6/DJO/oWKJlkWXXmb916Cb5kYjHKWwPyxCGyaLht1iTszmKuC1AR50915AOYGjx6UT
s/Xekr/p4F2hOR3ilwGR7NEkLRJeXF6yJUuHx6JfJzkoHS8KS5AVBMZMvVwnDh5jZuV1QWEgOwid
fVHse4vmTpQDRq7BGNcxZ7zd58iTEZ3Z+QXozscM+IPnhVMhl6DVWPG9OUZLACSfthFwzvoy8CAu
cktxVL82mfMQBD25HoF4Vplx6fs2RMNMnnj24kcu3Fv+fNusg7vD4HCyevZxDNTIAS2v8KJBePeA
iJmPWwsnfvHtjnFIThmiaTjsdmAu0nG09TAGadm+jCmrH6U0NooE0bXyuCuS6YdA8GVNPvLZ7Ypb
6uNFmaMxXI3jT1qAgYzcH6uyD2ECz85R6BCQEi2iTkb7PedQzges4AjCjx2wEj8gjY+B8W6yQAUg
i/BMFlzlTdb+MJBGROOkcmVbxrk+zTulbdactTMvrISioOjOZiOjXVXxT4zpJ6lJWxZDi8bG+4MQ
MJPSiMdEuhMyfTm92pFGbhoPzwqVBe0a0YV3kVOXI4wWiT8dQuxCCHjnFcRi35Zb6eS/0xjnC2Hy
fvR+1p9M3r3GmpHgy3Cbd8UbLjt7lRnWiYDOYJF8NGPUHcos3I5Vv3ao25Y24yR0NwYtEh/EnPjP
8+ixxa7NxyGgBLOG02hH3T6vxYFQJiYBAg3o+DKyUCQeej4jMERmhg4elMfBKJNXYfyhtI9Xrs4o
ojOUVwKA8zImOo/ZcPgQTAb025DoeiMbGFNTsxH71J6dwb2WfdD8qrA5kCawCth3vsGmXJMt8St6
lpWxMXEvm3mydIGzbhDUEg8Rabls6/AN69wqchWTy/tJTgpiN5ufLGuXCUXYRiQGcrjk1ESif5wz
jJxTB2nGhmwR8PmMZbevMJDDr8WC77r2DfQLMw1TPRjRB0m4d6WY6Wxnz3hPJDBhQtLrbZsDlcUd
nwQXxnBwwTqMR2O1i5zxMNjZk2rkcxQW3WrApIUUXOul8Rr6M+7EWm2AqTgrAlio8zS76tqRRDaB
0eYdWIeD7Z0zE/+d95I0jrksNaGEJDUvHbs/lmUJsdVQCsX52fMSZBL9PlTiTGIrpH0TiUDv7cwM
JXnaCInWH21zblensnagQElNiAy96qaLyZSthfzIs2499EieUEMFq4h8ygWBCauWtGx4jM1P1ZDz
RvUUlkhbBblAh7n3Px0E8+ACrXPYG9kmExpMGasYx+6uE6SHbcJaceHJ7tFV8GniWbEb48zu0hyn
O25GUEm7hnaJ07qBMKFwTkTRi99bz4nDpNTtw0MCTWo1dRRmOmxeVZuQPsPsJfcTJsJDs70jxszE
2hNM8tndBYCZRwKWZ1jHJOf6FDEpoPHDFNTyid/ZrmfNALp2Nxqcdjnn6zJ0Xlx+Qrxt6V8Q7O9e
SK9HUIjsmtPhLFX94TQDDZixS8aQCVvvX60wWKHOeQNZuxf4+YtpLdmpEdaNDpnD4Z8b5ZTQKtv6
s062bDb3c9rcrBQzeYJZnjqHzIewo6hrJCKbNowR6cN8ldHH3HVHr0EoGPaYMxsEr7AcyNYtplWm
iIaxYXfxzbHVO5lobKqJg8QXNVwkwLwAFAkSTsAJj9GX1uqjCU9zg/yOOQhTrLjYsejCKE/i79oc
SB2+/25c/Cw8yXs0GwN1XBEce0hViw6M8LJHi7Uj0ayBETH+CgxlQVmVqyls3qfyCx3kO6imEJoL
+k2VD7s+d1/D9sI2GMlK+K0wsW+0cencqeZnGR50B/mxaEIEftGm87IewY66mQOJNQK1UndlFAtt
1QWS2bbmzajNf440ngJkBXMJ3qDs5X7u5s+gcXIQA5yfJjtZTyOUC916PXnsMq3Aa9dqatDjAAff
tdok+dRnexkCv+mTnpqOTQ5SKCe2qMZ6+0v4jsPMt/tEf7VuxKCWUtGRMi6r6cKDz8mOECrRX0Ux
YRGkbNg5YwNvMMl84+gNJmQzBHkmZrIlnoj+Ln9mAHA0Z/nkOMG4ctr6TNbyN8PVp76gFJ9bIlay
cT7MNkTCeNh5VkAkTgBvAbparPoHzqYHBC4IiX33JyTqzCfN1x4ZmQ6Jm60jzQ7HhfUfAjjvmTCp
wsOdNsKGu0cMhcbjQ9EKlijJnoUuvuS5eko9gyEqe9aGVW6rmucQSWuh/ddwprtrva944nDQYccG
af7oSh56dszLUDJeoGvpGWAkOhJsju2t4YVrLwwPqH79pUTijGOXkUrTcz3XFcvpmprIEPW3P967
sTz7HcBue+5vZk9vmU+kqAv60FIxNkP5luV04OwVJpesdU15ODG2a1z9VU/ma6ZN5sR1cja6+afK
5UKQnUJJ1xq8g19GqF7yLFSb3DKOMIaerTz9pCnaxHF6dmKelkb/RC3kOMPeUVYobX15gmtSWe2L
ObLUxIhRsbnAXeV1D14ROIu2g4LbD1i9tcFmLPwa6NxqvzjjRtSbTngfVuvvdSs4PiwqIekS0JB1
mbfA1cEzkoFSD/x3SDBcbCTQS+LOVa7bldtn58yGvAiobwf2NF4mDDhZo3/aA4dfvLbJZJhSLoSG
T33o7hd/+uDm888YPWuzeeJYR0kkGv/Ls+Jz51bBuulYexTpxR6Ho7QcDUvO/PMTl+QZn7l3szJ1
iYo3SFamV1jr2jKefSN8Cvp5PORx+pG69FsAYm2AEug8jTWggGI59j3yTX+NHgOTVPDoknCs9fxZ
6uE7G4HxGeIRV9+eWNVk1ZFBQEmI0wKh0ZfBUmrMfooOg9qyMfQBkWjKt+myVoFb7MTofGk8bIpx
FEKo6u/rDrGL2MLta/y6i/6HpG1CXlqUDHaF+jpky9H34jGwxBsBEDw7sXHMTfkoRPShS+cNs0u3
UsV0FrPNAEj2O8lJsO1TdW47m54Vxw617sijrfEJsxqBQWsTZeV59r3WHXZDA8ZPhk8sDx/HAjRC
hGUg9fqj7NQp5llZTopRA1D1AwOXb9mjf+7x57f3zEZDMY6R1zFs8LOxwVXdS1hXiLTUuPP64OgH
zYMtuRjJC37AlcgBF/urUObfQtuHwJ43Zo7JxLLWQxEisw8s5pLjS+syyBZd/NJ3zOT9qXwxeuaD
GQH0S7e/2BinGJ0+V2XRrmRccv2x+5M2UpaBqndZocvybEqP9N3oDJsQ9epf1BMTYzQkKDIsm5WV
rIKUjF+gGx8RJZpXs9wdESAuEm/uN6UVbUz7TiUilBulWrf1EvPO8OPimKT3zx1ZV+q7Kbq4tEHQ
rtNaj1vtMrdWfIDOOOqF7wRI7ZBYpxbnSezrzeDx0xSUpZYdJouaqXRMiEIR4yKsTP1hudEhQsNN
Pig4JhQLdvMcp/cjjOkICiBOU5l4m4AkhIZ0itA0QtTg+OYCUKJZFp+1F//U1b9+nja++FfKmTG4
BUDYjbwngVnuAu9QLTZjOETMjPJ/qGduNEH9tgEeUhfhHvkocxhiZgwdvBi2+awa0Ck2xLClRz1j
+cRmh7yufc9itMb60AgMdKYI9/ygxQbc2sOkEpwHIotWBMu+mFXy0oppF9AIMgVB7GdZLHDNbwQg
ZHx6LdYFbn8iFP+wi65b16g3poM+EKfjlxtjGQHy0ayHe0SQmjQz8BkbeyORL8TDK73mAQ15zvTF
wUKJm9QcarLnTf+5S82nyPfkxu6G4oFED73k8ry5lBxMmt/nqXThpmY3lEvMThvz2bL9c6Dke2JW
b4XO8sc0c2JWM3iDS+FskLPPqyqwDxO0zxXee4yfosBuu7Ujdm+2cL37Aonrs2x2JK6ta2m2Ozcu
SNWtjiPGvYXoyj0qWC5oE0VOyb3twBi/i0deuKO7dc6vmgqAF/GQDesGxwOX3lude8zqEKLP7icN
Ix+fpzNzEw74p1PbWTdq8qlx8Da0DtnUCK7OEC8xYxGCkDJ7ZKvcjCuimRayLFs2KZZclnknGGmx
H/IUvAIdnqPJKXe4WC+pltbSwmE2MC+jl6mXBgB3nkQNeaUmK7VHeZPN9a5s7GblTUm4TBhzW55G
6m3Eq9zMwexx5gQFDD7lXOK5u8WKNy0rrfQ0zwTXtcC58XI264qBlcW/iXw0HkxMIiN47iZhvHcN
KHFWtmQZv9hD4O/8TW0wk2Rl5WyRFgctj1Fu33caLgZ4MjyHLISQqmDxNOucXxUN9dnDg76CchKB
CMPGP2X5OmMOsHeGlD2CeAN3KXdTNP4SknbKq+Yc1VwTeejeOh3dTJl+iAbRconuzpmJBVTFyQz0
c9Pm497q1XsoCI3hjvnqvYMD2GqfSGjzBplRLrfH/Ec+/AorerF0ih+oS8PagIiya8dhNVXVL8Sx
ZKUr6MuC336OjUduecbD6fQuAnXskzlbqdZhVMomNDewvUTfrdP/1aVzARD06vOurNwMJJiysmuR
zs2i1XjuTMhnstPjwRxAB8XwYjlT5DKM/WHbdu57h3xBKm7/EoOOCN3r3HIbp35V38saFtTDxcH6
uKaI8paz0i9uXV7U6BBkiEsgnSl/UJt/JwBaVjSvTwOik46AcVJa6g9jhLpVMNfzEWShtr1UPotg
26Cen3w8o1Za/9RdD52MqX9qG9mi8yPCyYJz2dynAtNfpnGneDHE04qARB9VRTLZeL3GmY1lEjLQ
9DNGUwl7K+baSmIngpLwZNco/bkh2yXeVZpz+uQklHjuArEycsg5c2NgnWYONpj4SSKqrJLub4Hk
a1c5jX4s2HULu30mYDs5iDhSqzggBFn1gui8yloDZvisenzpnmOZB5MggtWQx9Y2olUwfGEtR9f9
odKKdvFn7N1x3m68Sbk/t2XNvDJE4p8XdF1pZHB8tDgvPPdbGKxYmec8xZwf1zzUm6Qx+s1cJ1++
f7RqAmcKEIdEQ6IyUa7/UOfOSU64p1Sr8I+OAzqkRq6Rqz1HHqVdGjsG7Y2DTBwFpZc1qD/x5mOy
E+6iuJ/BxYjqAGxMU3MPxvaBumncZdN9btreBv/Enwx1WI2F0uHtCXz9HET6vUN+igkPPnmW8thx
lBFHwzpVQnYxCoAoxjydPav+a1vQ08CVX9V9kcEkXVb2Q9iDKfMJSMFuTYWUf0GXqfbSwhzGDKRj
+FevNkFiWBu36v5qyk/STJ5CnAuJlekjNn6TpMgFaCMItilrrbmxQxRazi3uvD8LDeQqd+nbgEy8
SoUJcHanB8nMiisGBVWNBjZNKI1EztGRwvxCsMn/1fiSxQvTYJA6Jjl3cUD3O1rzwUrIiPQiUic7
9sF9hcikzuB4ZRGPq4xZK3KgLTGBkPoFf70JO7rUqSXDuWc3IKZujdXuoSjM3URpuDDr4IFTN9z0
RUbUlJPsC68r2R5T7yVIQ73Rxb0d9IQS59co0eGjXZBD43pELsLoFcZ0Um0Tv1Gsk7TV28+Rrorn
ygs2kYEFMXY0i4j5HW9vdiqoC7rQQSgQxuJkJqN8w99TTl342ncOkxvw1ro0j1kcJa+EnrYnG36f
Z1+oF11arGvcO3zx50+dRhhX2gSA4B0M7TbRU1nAeW/bOx+5rQhA7Z3pUNqsBcwkA6onEza8ImIs
7wzTo3LOttkcA4VogvShzzjqnWXgKrEGHiqPUcQieXJnd9NNJYMWTodF3U7pg1DmEsaNemCOyZC1
T4qbW1fGKfWS58Ex81uvivhKZuy6HTPIZX41bVposje4xtVX48vshZHJfNPtNmvz8AXHVnrhMTnl
4avZ2+2LsGfzNsYsF8dxuvKc8WOL81DIvalyEz9Xnq9cKxx3RaImNmyM8JlA9fWhGW0CB1uMGC5O
i3XtYAkcyME9QILEQRLz9IAa5JsmkkfzAXTGqr3/N77nN4f//qpHa4Tz1L8IfA0HtGn+IvL9nlO8
AYR+/2LYnkXE9f0v48ypifig/5adj8Jwn+bI1phbKmxY/IP/vmDUEUsCCXGcdjWL99QTPUTK/P+/
FCRQrIDRwJaNQDPk93+bCd/bRwp1z5xZZ6N2rXPN/2XlB9w+QE/Tpepasfnv3yK9ts6p65hnyoGr
78xECDf0aHHBH2+XZ+bZipR5RlvuysQ4xff/8r9/EtvexWzjecsi+cGAmJWB8fLzHblFDG5aZz5b
xuMsMhffejqfKzCFa2zB0TIHEXQeAns6dzAIMM9WO4cfmSvUzDZsvOMTlhSYamOPC/rO8TFynxMv
chCMZJd6rjJMdAbf0Fo03jOhGuoYtY06Gg1xKLF3X8EhBkYnbNVPRQC0xuqOoREx3U46ozv+90Wy
XmNZnH0jWnwUGNr2cy9ZV9y/4FjujgNqhl3jjTw9U3XSg1g5U8mebmax03Zjcoxql0hpk4QukbEh
zEJrWBkx5mBtZqyHbbvbCA76xSjZazY1EmWtIpBGZulqxH18YQxEw2gl2VoYhMIWI90VXCw07YRk
6aNdan30EEuvR4cjREx1QzAapb6s/P4IuRl1f5TY3C1GvipF8Z0ZA0iB8itFXLAQhfnhZfiawBec
2ZRdAgdeQxkP/Uvcm0wW5+hRMwLElWskaCIKwVzRGjcZkfKbsnXjq2+q+JoSE1+i5z7993eMde0j
Odc5SOMm096ll553af3MuzRmtJoeO5V15ybyw62a2I3YFA0kr7bs5c0Wcko7bNmZuiuzKcRGSu08
0/KZjwRxfhUCCYsOCZs3nZLCL2Sr4jKYXmXFEP/M1GiZb36HnqVWsNnqRzc+JizjOF5R1Lg+YzWp
fJJh3OGbSa6zo5/JMA7qXd9YR65e63WyU2+h7LG/lKVXHWKyWVTW3z8q9QqlPbim1iW9MGEOuIzZ
WuT1cGbKQCd0F6oGGnkdGej1U9wEHXp8VX1TSN9QmLquNJ7LEQlP1zGgi5IEA6rLXmo2q3cBbiMf
yt0cmBiDYoTeSILRy1DXPyRgrjwfe0XDsup7tD9STegH8Ifw/74U7bTTDvlIAdFvGz0ZL1NevnqC
v/H9+L13oA7ysa7ooboNs7p3p2HV61VQT8aqRd2QZtaPOUEEHJM3IngaUjevxFWaAKR1Tn1O4NRo
U9675UnHY/zwH+S9QXUAchiGFFyRkTtooRP2zVD9j9HUs2YRtNKZpPTfNdwUqzYvXESTEMTqZsCh
FhbWk+F515LsL+Qq6Ebs9pQjJOCXBzvSAiVjdJ8nUEU8wN06wM6wH4IfBnjqrsLtn3K3XtkxTZbh
JSTQRfRdpQCIp8zyPWqrYmuY0aPb0v0mxpbCPsbT6f41uh0f0r6JT3M4bR0rH55mFd/GxDU2baDe
HXd0tonrPAPFOLMU/2L2GB9CA0lhqXcs2giNLKW/Hyo6gvz+fRTdlG8jGzxnTgE1z3mynpXpsQIf
UZ1yqI+GvZdZe1+hE8U9AZcHXGxg7pUpTANBqTfV4snqR+tpmCa0ye5XGzJT6UrQOTi9SdbmDl/B
wF1MZm0eZeOgI/IvJDkNLPsVWd+j8CK8iVQdEhS93XzrRqgVMBmnzvJjQ35VZPr2/9g7j+XIlSzb
/kpbz1EGwAF3YNAThhYkg1pMYBSZ0Frj698C8lbdrFtlZdb2pj2hEYJBMgKAu5+z99rbWJlciJXb
7dOGCaGvyoPIvfZ6QdENCau9qqD60VlvdICGXQBWahUS1LcZUx/HhVNt2qrLD6lTXmM7QrIpon3k
6zGUhJZbgIkk5Q09SMC38L8RkzSDQnvCH/ErzxgQN+tKjBuoyXynOmOxt69uinBKLiPzp5U7wlEG
3VBcIniV8Ie4rmYx1/DDQwC+UjOeo0bS0Y8IE5RBA9/yuzd4DOlOjPFGTHm8LSUP0zZmSjG0YlcU
43Zs/J9pENxnvEPILQzC4X37Ok5GbSODujrQSYpkdReq1NyTXHpv5eXFLsROSe6d6G2MCGYjyPp7
zJGHarCR16SczagjBHNh0iNV08aNyKGjRZbYj7p3G5TdHqqNsao1H7BbsSHgMF0HeUzMWGtSH8xp
nXudjwDoKjp4GxWTqZWhn6IpBEQWCRkW5qMqWFW7kYuEOHqizoU5QBaf0ryHDv7ZDjylYD6dRomB
vCzu4dR9qF6cwCn9FCrC0VmyAtKdakcHZVul2sh8bQyR8ZCT0vZYeR3/Jx/tme5evIY0vI+QDVgg
yPa+V6ZbXAZU26nroJ+AquS8+8NA1c1ZlyNdhIolBdiKjb0IP7ANMStHJtCxFkeBsE8J4FzRSl+n
c9c8C8JXuFrvDcyUdcpfhC8KCqk8VSTMArQx4L2Mr3Ff7fTotUlHf+t57ZNmz0JkVOL27H82xZND
QEPaZLdxWX7iyHrNZ407eGZWA+QjOXbMRD+WP5CcoETZ2cDld4ny6UsVXXBgbX7jqXSX54QngI05
d5BZNqXRfDYINijFkqMruo3weEiBqv+OPCOBF03VHtXqbtgMPmaXzG/WiiCfVNIk7iqS6Xz96DW4
rrG+fgETudRJ9ghraNwh5urwO7T5C4S1dfoheBxvLNV+dpXaoO+aleVG8xIP2U7zzHqdVwnaQIf0
oJbSZcG6x/CgtiV2+1oUCYRGAwJyOQRzbvaZsCYMHa3gTw61x1AiddElROgUeZ5e1DQRg21tuETA
0k7oNIeeXYo0osrWoSIulNxaPsbOZL2YX4SNdQvEqEyRVGXgaO+86qFEj0u7xr/044+6KcNL3jym
Itrorf2oj4jlO+emjroBFAUJ5w6uNItBmNEORSYEpZHuENdSTuyxU3crZ/AdCjoE/Zr+mDDxeTex
40Z69iVkdQrCSayIqgWbTLoUBBdxgrODC6sBTuaeqjT6qee1hMQnxjVawUNc1unOtePXyAqCjTVl
746GUKHTBcA11Ne+UWV7x2YtXsE6kBMz4gja1SoV+idP6iODOI77CIGbAEeDdurcR9NTFBXmOuyI
+DTc0iZXtX8arfe4IJYO+sCTDcqt9c3XAlAMtY7suUwJQKz1L/9BpV63I3AeiVLVUWEok61qHQEr
B71zIkyouramkS7kbdsH0yCelm7urLZgUUprj4dIijqgUsETj8k1CLfmNJpPbhU1iCG1bFWKnjgp
rj3Y1lQfO53ub4XzWVOIN1jKhkvufTqUj+CdqA4n+jsX0tyjvximeCRU5UKYORMklyXzVCVbCpB+
VG69BOtc6YMyUX2971vKu4478xT8/ESm+TPlmjtLFrOYqWMhYzKfY/GJwK57dw08nC65Xga9A6JS
SUWmi8vaEqUkBr/aP5Wx118XYKlXTESr2Rw+sITCuQW1r0XvhO0LVFdoM5iGJxabXmN8DKNRcBWj
bQ8ilvAewIi17M33UQ3kIXdAEQqzu4NNzyyj5cc0q3g1wu6im6MChOCQvuWnB8PBnhSPpsFCRDwY
mJV2wFDRV78EifeuxPgw2aRLun654VPaWuAKke1QkzGL7Oy1WzFjPJmHP6KXeTFzSprkJDLv8Y+V
n7vrMh1eheJqRTImSWs0nozUzrayBQKiBayFfYNAAK2S68kZ9VnEVKxLaV7rrMnWsqnWtAuG1aSI
SdLHd7KaHinxCdws4drCT0l3Ja82BUiEUbvXDft17iNyu0MGpiphf8muu2tS/FJlNR40X+4FiiKs
LMh4C6RRU5ByF4dZfBsUwyFrnGOlbbSmoJ0XJWfRWwLTG02PpHvVE6I+ugpJ8Vjre9fLH7uI5o43
o/qKitVdhgAH3MdI2fM67/IHS9Hgc6p23Ndx8E7u2drE8nD10DhxdPQpR633MTyQqIeK1k3ExXnC
A0dYDPwPFXUlAqWNhCjzyDM/B83chDbk6CFHd9IYcbcegVJkeXRTFQmkvBxmMMwVVUK4gwbG378x
pIMapsSeq2kD+UYxt0A+HlXJ5xBYTrUv3Tc3HHlyJDza0XUTE1CjRtaB3OdCe0WRzQwwIhyltMQ1
1xN+Rqeqd01obu2GEJIKxwqOSvTqZkynN663Y4dXPzDLvQZ7JHfEdclc76rT3Ec5jsWWFcYZ/be/
mswZ9jvSCpusVRWGOFVhXF/1uQ2RjwqAXQw71w8fZOzfyjH8Svv0lmdPTStngsGoO+NedHc6MZk3
0JNfmvQeqQzkQpaONSJR0OgbNVpI39NQ29uheW0mczTE9IRPxd1MVMTwZOAW9HB4dkZmXPW6sUXB
r23KiFS4pplaahz1sDVY1NOZd8hPybzbJKrwdXaoRll+bArCIY6DxuTIi/eFl+EsN0WBd8ktVw6V
GpZJDrgJv7ueHGaiVc6kJZ7Gg5ohanFa24dC847EzsQo8eidDd7aklW/puPUVKOB9dTpd1NT78eh
trdan9010qmpwjF5H3qJPq/xqXrwZflOn9NJMr9ehQztR3J3YPFhOttA6v85AmzZUqUwTymrUFXf
GUmWn4uhqkA0I2shTXQPR8vVfB3xBtw7jzi1xIyhVBqueqkl123In3Fdz1FZ/ZU35165KrhtxyIn
xx7dIgl09gtpZgUQFSvalXN+WYOOk25pKW5yWRIu4eUNYoA3cxzovmbtdEbeOa/A2ey7TnLpBfou
KzXeMcvqr1Sh/3SZ09/ajlJPpvOI2LgP4uBZD2wdTtfwKr0UJ0rQvthaUJw6qZerjufMCrtgQDxK
bxMbg0u5TchbE7DgnlVXf/egXUwcneQKheAH5+K/Ye3tcpHkJkdPUY+foKr5QaUz9dB+ioBJkcjx
ZVMOXbvcOigpYFeGQvhrkYTjdmJqQYfpU7fo3RWkNrjxRAmrsqmSIL7yTViLUUb4dRDTOoJASbWG
VxqG+IFqI6NejeLTtnMXTNwQISl3V3JsjhaSLKBODTQicL+AkajqTbnAuMSDwmhTiJbzGicf0xMh
A86qE0a60jvd3FCC/czH7LV1C+fka6+957yRLpKfsAbcjSw813PXH2VccRgbOWyTmsZ3hxLLbW65
L42rIhiZNNJSnMoRITKRFEFxlpRx0dXSl5UJQ1cMPraF9WkXs3mIpBhKUMYPC0TAbQOcqaGWyLOo
fmriE+ODXOd2dCtCtaLaTnRY0carvvRPvh1M66TwO0rcLisp3oTeCOWaOLtTADLsqktcaotBROal
eTMMcDhFN7ZQcYlMVO6P1kDBCa2XiKjC56KZNNy2rabf+pgC+3JkuY46ekON7yFP+xtdi3a20V2i
3mTJoqitwOINk1Nhc9llSchS0yzesgiMKQoMfR8P6amuWahIT057LtNDYorxFJVMGW1kc83ofOeQ
TIjmXFOng6A+Oc/amG7DICKdEaFD5xsvNv1AxCstQCul39JvWE9tT54MvJSQDEyqgupxyq1mG9UO
ulFDvYISw7zgkj+jQdxNbTnN+k3YBgPVgzFUyEXtdp9ERrmOFaQtfTgXKngbCwxT+BFhlSE7jIpz
EjghykLCmMwifosTQv6cvn6wGiCBKnGaI0lI60nW30WxjZrxUzOgI7akKLfxmZXqJRjoQIxwo65q
qwKsSFURYgblBQk7x8e0l7HwZWGAFXKPAIfJtFvOo0ItzmZiXmwV7IuQK9/JsajDf3xh+V0j4sWj
O8XHIrXhaZjlJoj6235K/d2YZg+tYQImRr2cpTn1+dQk3ws3PWXyCwGB/RXdApeMUmiTWXWNTf9z
1Kf7QFrHzJDNPpzKcxoy+4GMxOIEn8LWq6cTNJIDdUQTd+/YrWxCwzq/ml+LFxSe+J4Kb2ulUC09
hbrHLjFrEx5fFmj+gwQ6zuCOP6g8ASWIuoIZT0LmdHKPznduk4iHygyzXY+EmKV8Zm/FEL0MDS2U
vNU+qAxEERYZK7oOFHMo1BHrZujKbRZCwcgINqSCSMhn1J9ljhCxBMozzF1Pr3N/hmCjRNYdRjxX
e7kRYwMwo0zUpvWnb8095mRZrKTMT1kqCWjsuSQBPnRJm60HXQtW+uTZ0OPLezsxBlqoSIBHCK5t
ZHG3K6hvfSZPAgg6JZmncG5o1pmtHXGO1tDN6MP3+skDAgdurFhrUOs2XVnvocH9FJ290oqRGgJF
f8qwMWjr8WxniLjE4GubEE07SQXxFiiDx5iBFy8MUKKTX37MO4AHNjb5pEVFB2YpqMdw24NHSlFc
lhajAbIpxJz1c65T/ZVZ+2QzacT/QCct0GcbFnd05Ng/efWAGaCx1QYJU8ShroJLi0gX6e+GJpnx
GyEtKh6e/bw6GWzzKy/8vcz6bs8ciemULW/s1qIj7iEWLKk/WH7yaYJ9kgndxlYGI+oChhzb2M6d
jVVDF4sgeW7yqOdfMJyUQKRQaw+8s88VSjek8s5HWwr6aabJUgZP7r3TAy7psw8oRt9M+Z6CpHiE
DBxgjxLTlahQrvaZwhWnHUK9jzcNIQSboPE2CKUwCPAgtBOtOcMJrFBbAcqKpbdzJ7QlfflhRA7W
MQWh0TRsJKXzZuaNbyN0QMOD5IlyIF4R9BWtYdkiXjkzrm/zll4giDgiy4fsXt5asKRNcytJKQkw
reyZmEAn9NcBIvKbJJi+DVaAdICnj8BnwbsdCyV5htKhQIWy1nuc6NmILRGoJN10jUqD7eZrTG1W
WYbbSFAdAS/HagriwVjKmcJlZ0cZ6eXZLZm31holUNzXKzSlFFwZKxAKYUCXqPs8dASrQMeZ6Hr6
PnCscF243HK5EVC2Cvcptd5VNKlgQ7seURBP1gJRMsVJfVX72kObIhHKic9Z5xq9fhtgvcLZKzsI
sZa0zbXtN7iusB+R/6woD/3obe0LYKu66tER7ubC0gCCbiSA50CKbs9kOpo5kMh5wIwjCOPaaREg
48mJd85NOfcdM0WoKGU4SigN8x8Lej3RAO91ENS3JrhjlHYfbq+sLUpLsLYZ+jsIFpuwht2dOART
6mP6I8j0h1ExXccD8+xD2l8Je9BA0YfMdis8rTXso+s4nmzERXjFLO2QnjPIgEz+aYGVeL0mBQAR
S9eHa2LjUjXy4rTTbhO7ODYWD9rKYfAeo0FgtoZIN+UoAUmZxqguh3cC3J5rC+MPCutaQJR1O6pz
7SwwSnx747riwYRgSuvtuWjREHmKzElDWsPOjxwW/YO69+h7tyx4MoMRMqqnT9CZw1qo4WCK2gIg
C07PbZL7SNhbRxEypGLcvaWHn1npIGzBVVcG/MjeVcVakRMI+DP/kSjSebTuk6ekeYOEmTsffHZa
rlKdNyT4MNC/tgwetd9D9ettBCoaPZAu6jSieIgI72nFIxC4ZzB8qYAgQo0xfsSD2xwkOoye+SML
9mpLnvi1iunzMx87RxSNN3HEjVHG1fVg2CFt7pxSjWyfQGjPjSjL34e++aM3Rii19Q7zUD5QPC7y
2j2VNOvc+fHfaKwdo/Kbht4GgJq7Nih0kW8IiJtaCFlo/jZCrgBQidWvD2sEOAZ/IE8HzdPgN1Tu
u34290VSvg4BrGTHahDQujVLHPUprQpS/qEfbKZG8U8BFP4KU4tC7qbvfKSlW6uRxmoWcBGDznqG
aYgp7GOHyXFF0qTBIkIO2LbLbE28wXYgqefKJrVrrhnzZxPFqds+nhO6U12YI0AeqCZNfvSgCPaE
EsQDN6LZw2xsnkiHSKgK2x53Zh/gK2m2ZotjtOHecB2qlkT64Lk03B9UnnqK18y592Oj0hVRQhe/
9y70My3c6XMIi4UAXGPFTX+6PvjDxdCZ6buOhngHSzH8fIMhMPlWYXYmoAEKI+wyrAXmxrLm2p6P
S5PxTJcqOvUSDZKVQo4uumwfkXgWC9vdSsFC1vGOdslAU7vRsPb7uVrQmM924YLIKkHKziybdZBS
rZ6HL2swoCti8d91LX7ZsHF7kk/lPjUEqr35Zh26jABvPJmq7UgUmtJbSqF7jGBPxkAdTQvqm8qX
09nponVu6veOwROg0OqL4/Vv6iWounqDUO0Ij+GLW3EWKeRUIwpuckrW6N/7Vx6+aR1jpPZeG0ry
pxAYLgBd76ep3OMw1DdlExL6liU3wNJoUilkaaQIKKouG2UQacL646mA1HFsgYkSfUvnekDDMdXG
vV1/OYlHRqnFMJQYlExDU/O2fnTrkrWBlLuor9Cz8HnTk75LY+ZMjjGc82xW2AKRQbps3oMztXn3
gJ54Rc+azgVUqnfF2lzLQr22Cd7jwEPCwjTBJw3UdxgaWZmLgDm6Y2T7voo/BlbsOFEqJjyU7JJW
Q4GPKQyo9fgdlfqbQfzKqnTMnw7VxKu0VcEq67PH1iwpMc/XrlWYsKeCLNyFvVcybdB4vpv1pSYK
82CGDUV2w9wnlv+W8hA++V59UXZbcmcELivyYFz1U0KXjKQdT6bxtjfBumr+U9bhXOmi4icKE/Fq
WuQOt8TkKRNFFJx8qvz6LqnpSRvlQIwQwkPKKDNXklCsXk3XhUWdMQLAmUuA9L7JJda37TnL4OpT
cmZaTUBvZemnkvDFyDg1ZtjeCaOPbhUmTh2H4vXYtAwvGpdcZ1XkHA7R2i2yq3KUZFM4VC3xKL+K
6XXqBvFRklhb4nnzYNHhJuJ5D0aoogV/7yamf5s6Eto14xBUF3VsiPLFQTBGe6YJ/DebrBPlmwpN
7mhS/LbwxFhq2fybRgoxifcFUs7QjdfKHlg4udW4jiXuKqFoUfrFHi0Nn01J88dLkKridRDad5Uh
qWmsqNu6QsBqsfRoFQeF2EAbii9Kp6MSJ2If0TK7KYo7m4Tya5EMP0CJTluKbLQPun1P9F1PRfAY
upfAN/u9WQ5nQx+Kgwovmhy+KVp0DzyAk03rGdHGIlFrM87dpswZ3JtGvPS1UKfeKr5Z8ftry6wP
xF4QBFfk6gIME3VKHTCvzMz2Osvp8Kc0TzZNPqU3POoA9JdINQpbnvCa1Hhjii0X+iOdU/2jaosH
7mo+jvAhyPH4gZIjrC/GlyAGilWVrplHzfAxwgZcbC5PuqZJWdip8ChNekqFMr8l8LNAOgfS3Zyj
IMX4igDC/topiDfxRW+emvwcB4E4l5CNM5VnR0ECUT06W0gr9I1DcnMDZwbXtNGBEBmkI9XWGpsv
r0ehHA3BB4R7HAnlVihxB5qOwnvlPHb5ow3qyAMMddUQyga1YiJXr73Vuu4N1fuXKSd+fBbvWGL2
x85r70G8xCB/qbZtPat/dUOdAJ3Y+TLqdMuvo16WUXEYq6KHf3HbRKChJbUAt/dpBrQMvoyRp8y+
ieumxU/Kk9VjD6jogLTQZm/V/Y/WF8eaUR0fd+6xqsRXOyNatZFamxMA8+1pG5f9pTRwBGuGfR+W
7ZnpwstP1E7PIcLvAlFha5UomS3vOgNGWoOvb6V1AWv9lBYlXjjCGzpT35eG2kdSwsCiiJ25wffQ
KNhR8H1Cj+4MHwVAIEwnXvDeZOXu/9ikxY//+e+vvM2oZt7/8MM8+x00Ksz/hCa9qj6mMPnr+X9w
SYX1N+VYmJ+EUtLB8P0nl1SJvzGlsAVhcgqTkwJm+geW1P6bKZnMM14J24QUNHNO/04lFeJvytZt
oZuW6RouwcP/GyopCYz/DCUVjiOkkgDgDL7VhWn9M5TUap28py3UXE3O4KyEUWl7lmP6tq/y8K0x
AEswcH0aepSuKxqpZ0Q/3i3pyXiu5wNeJ++9InEe0ZPRGaqYStPlKlYmglEQ2NzzoVtBMiYt5Qnr
ZHpcjhqdhPY3H81SwFv6P06GlkHbNrR/ukU+QGe3uzsK+92dE2DyxjHU7PN533KgcAICfyFAHrDW
gMyhOESJQ07fNmYzWCI9OJxRquNv3yI8m/dWtXNMg8w1qSjgZTHodrKEroH/CR+DlRv96AiBeZ+i
5o5hkA6tcwWFivQ5bQhgSSTam6DfudLDKH8gmM3atKU2Xlvm0BzQ5Gs8c4OEWFGXylSfeg+jTpk+
5gH9nqPaifBvMKP90sMJtlr965uA1clXx6EYO+VyiBQ1Gm8ghKqrxuJRzwBS39LiRnslqL7XXXcM
5119z8z6yhHFr33LGcu5y9F/nLvsHzrE479d6pc8Gf08+y9iqy8Ippv6f/5b/pvrh2tQN0xTOoaw
rL9cP0BDHdhM9MRjTRcxah+I7Jj8T8sXvyvKE608Wo/LNpaO34/8Zd+fP9dWpPzV5SfQqPLJJFD+
qsH6cKYl0z4lcWFedalRnSbs92h/GFOm1syIN+BoV+vWinlscliOMvqcCMC47ov2qDuGdtFaX3+C
y3qmCzlcwpK4wTEgMXHs4l/HfCUvIfSp2+VMvygewKbMAbMduXG5uEBLe9Iarvx2FrJETQzyDdH9
mfoDSgBRB5+LysXwjTfaePArVVoeGk1zzv/5jbfFP9+4aDl1h+Q2HhDcwJat6/984yZyxIoaswYV
qokOTlYF16oJ/viSkn28qzJgiY5ad9xjP4aBu6VgkH5k8ZJtmehAgE+gyc8No0Dn7qJqf83kvwVu
Xg3qetkmUx4xatWcXe79vVKdhooIzsfEtAWTBndxmhs4wVh0kOmBr545YrGZsOE+dJScHvC9VQkM
AB8rLslqsr+OjAT/2hBEc6KIRSys0YIxqPAR5LLxERrzLwT9mJ3KztlAwpEEIyIkiaZ+ZCibHnq0
bg/Lfi9Qr//5PTVN2+bRXvy6zA/fXN4WK0/hCumaUtEtNeZH/++QZt+ujVkJVW4U4RofXV62n46d
KiwU0rpxxq5CpaMjlNer/qUZbOKqyuQ7rfK3spf9k1UEFrmkyj8ajV1fMhes7HIG01s/KqavMEOV
VZClCNdy1I9mQO5XMaYdDQX5wLIr+e5l9+An+fBMNncGMbczj66Hb1qb9J7spnr4Mvv18pqNC0aT
Z0l7wUOtHXKz+WqznnVrXLq3pu/jUDDMkQo2ov8BiezLBDuQeqQef05pdtM78GOvTJqned+xqgyM
eFaJFT8HLbxrG6P9AABAha6qgpcgdMdV6xByRWkbbrqs69vBnDAuyyQ96zR5D1Pp14fATSnX947H
4k5zbp0KxwMoDXhibk63rzW6R0/Y9SEZuDSXzVAR7WQMzrVyg/5x2aXmoECHVFPh5d1jpWkslZCr
npaDqEmDTS46C60+s84SyoMHyOfCf0AKk5sRkg1SAlMST8XUidobA3HMZTlFDx0e1fMpjjEGv50y
zrmFXktRpzP64USck3Si+KnSHfOJ4Mc/N1jbK7Q0T2VfiPnIslEnnvkQExUTB9cWeUhM34LrSlJ1
R4p6js0ck0olzs2y5397Tp6b6t7Vxgl+CTU2N2ysPaBV4zHrSSdLVJGiZFHGY4t/7Qiu0OQe56iF
FeLWT+vTsrV8KbMfHTEGD9Z8OvE1H1niNdfLoeWlq5ZGvqsoa5fTpN76yLxy8lh/iVWvHTKHnALy
Z5w3aYyPgVca96XlTNchs2RUA5CjSWawcfb05c1o5hAKdfsNH5R6q1SLL0DXxyMtfPEcE6C77J+i
SGPFKvDNd+34gmqEisgutxw3uhr8nUDoSEEo29VMq5Zv/sMh1Lmc/J9//F/Picn28q/oOqx//zX/
et6//il/Oef/88f5bx1jh1wu/C5wAF15vm/cW4Pr7LS8Dg58ku6l6sCYe1Ekvob43Gme/B77gMpm
rOu/TrUK/Y9T0xL3899P9dtW/faqWmQ6u+XUwiu8y3KqH//2qv/uD1hOXf4AOm7mP/8BDHFQvcno
QrCFJtipo/MQevazaRBrm5cILgibsJ+dDuV3qFfmmpq7/dzHQ0k3vDN3y1Ek/gTWpnI6LUelwEPV
d/VlOZh0u6ZPqfr6UX7du+KGjIudLHU8mgYxX5UXgDi2repRgb1aIbGtDkOW1I9aGaW7wEKguBzt
MdZeD0H65QJ2elx2zfEttgWIcz497qD/QtJvZh5w9UgvRkNahWN0OUqiujqIjsiT5ajrdfpl6muW
3vxoIkDEoV4r9258NpKxw82eqmtlYhNfNkeS7naRRHS+bPY91UHY1MZp2QxHMUu9jYdQn6O7XQsN
tda9FFFYHRvNkghveMnWtzHXJ0a3X476gfdleCHTv6zrn/m9XkPeYmlj+0AlUu8cjNAHzW78uzwu
KXIxVf721DqEX/oVxrJC5h6FF1PPoyOSFGvLUjh9yt38c8oGVAmlfdQGy3hlHhVDFmy6s+tl5TUV
TX1d+oPzhigOsfpYfQubor8vteiRnBk4qs3UbMnzPlt2F95ouMc2bhtP95PC2V00OrKMjDcapiqq
9TjdaX018r7HT5jgvZ9NOt2VSWS9pwZ4+MpV6ZOfAR/TmEFeGofOx8Rz+UwjJzuaeUELcv4t/YAD
0neZVbDCSUAItCEBTFWyRwGv3wL5Rj1fMZ56QzE/SEYQt4AOPAcf81Vsjydbj5OPYkJOmNOvekDx
RtqAlNWOCJtb8rayC8yO+tbSzpLoocuyZ/nSjgbm9GzMNn8eWE6V8/pn25aO/wQYhgrBVG6AlTp3
yy4yHF5GF8cJ+K7giZodRWGPVKZlU2C2IJr4IM2ICCM8O2cU199BKdJHa95lVXzaSrtf9rgjXgS6
Kw41GY6ledtuR9GnG8pExr60B2T4nszvPXLW9ea+KPPmnvWHjkKfqPFlcznQx7iEA+FK1P6cAjyl
x9DZW/H16DuPKiWRtxnyM9jn5rYe2vrXF5/EFJqfkkn/ABZstjs7Oz+0nCOC66LV85tKIOT36U1c
LZtmXOY3y5fOZ8JpulXQHkwTgd9kz0XGoilvIeCMDxXYL9Wl0ysz12yft5ipBcy/V9ftv93Gzo+B
O/GBJMUfX5SVsWum/XpGPD3nhkn0rvTrO5AH5Q3U3O2ypSqjuuv/vitpSnsPjALn3/y34td2QKoV
koUe/WPyvOh2nJdfFM2/LZwF7PjhaRhIRK96gUT6WSInOxRlf++xIv71pfZB+oesC9aBNvY07Svb
IlUtcfZT2v5xjmGDOglz63b5MRckJ/K59t6hW0SxP7B07b6KbHnrTYTZtM5AIlc6aZtGRs5u2eyZ
RtiOQT5q009rm/nWSSGDuooYlNcQj+B2jE6inZYjf91ediIDQqYng5s+UMPRA+VwnRe6vgkBqT3m
TUSGWBlYX7wJK8IkrZ+ki98aVCveGj6IFWNPfifB9e/+/HGq1jrdo3p8pCHVYegayesiU15auUU0
Y/7bj8M/z++GRmt39VCPR3Q57j6d0jM6THMX+hVecI1p75jrxX50nfxGGJHY0ABu7l0KI6up81E0
SI0aohtWn8EUnLUqRK0umRmXIaIp2YR7QRrnl13yWCnS7NXJBCaFQK8fogRGbhCJ+LazLGMnEZ7v
3Cx8TvWBOOm2GN9zPd2AnwxeuravaLBW5saFDPnv9i/nJ0b263yZM/wsr+Nb4q+v8+v1HehFQVGH
h9JADQV8gT+WB7Ms6emZ2JPcVhnvmarw+Wrx9Jink7uuKHHf+pamdgbhxkerwLqsOpEjuM2zS4SN
bx2Mrf4UYvm4IjTB+Zh8dYryQCGTRqvftG5+UhmVlhrr4ktGNWeLkifg7WczaoFpJZY2nst505Lt
htxY98GDkn7ftiR9pzIHwQ/TxRcp8V24wDPEDs+0a8SucsZiw4LafiaZA7EBjKT9sgmnabrKq2I6
L5vATc9IvKY72Sfxs1Vtl71t17cXXTb3yfyCVkeUzfL6rGvP5ZiZmPuGmg8rq05dU3m3Jfoi0NhT
+iXzZi3g9r39eYbe+egiM+23MxhRhsfeHB8LG6cAtqXpI6kBPfQg4u4gURknFhDMT+cDmU5nGEnL
6zAkzU73mYDxFjD0GiNobk6YfAZ6UmrLsyDc7W55SaNuu63M0mGzDAkWIk301j5D0z/GitZwxmNf
m0+GUboOpDlGFK2BZBRH+QSaykkvy8nLeY1hPS1n/No1H/zzNf88kLkTjom/n/vn/nAi0GV6jzOs
a+Mo10rztR/taD3kAkeMkzOYlpk+3hiQtg9eJaZdOhXqDmJqvIr8Wu7SgeiRn+Hcg+tRngx3luNh
F0I9WGc8b5DsFYdlE9Bic0CCA6Mq16yHZZ+3UrZhPsAyGdYZ0oZt5oWoylVqvy3faZSP/viOUPb7
lknIFRW5+FxLHOnegDF+3krGND43rc1syolGanzzzuXI8gUJCt06p25O4ArArVcghxJYO2fPyg8g
4trDsuvXwXl/rUX+rlnGM39+OHRcmGVWm+eWW1usl8f/wL4iB2ltNe5dpyfNvekDOgbA6iDnGJr7
nICh++51ObR8qQs+PTkQkuuGgC+GuMGdNZAx6EPiXJWBGF9T/BfrcAC1s2xOLTYDB+YWayL6hfCf
mWX0wSoUQOFKW/UbIjaS7ijppdLrpBdiA4yLrB8BlacbXVX5DdqLP75zyinc24qYiVLZEmOI/Ugs
W3UoiuChG6pU36mZKTuRXXwDucu5jZmoAd7q+FX/j7bzWm5c2bbsFyEC3ryK3omkKJVK9YJQOXgP
JMzX34Fk7VKdOjv69kP3CwJpQEkUCWSuNdeYbeydFfLtZT/W/LEKdPkB/qYx75RFrodk/3S0OnPz
Y/fcUIcGPk05ya4ypOxAfkBqAsIX0VDkI/fL960xYrIV8dj0YFP7WVZp/dRWDk84JT4mk268zvrS
2e03JR5aGujwknzp1Kmz05POvRlNvEpzTHcWWj7aq9oUeLjINsXq9srvq3bZEcxeqG1ZreWnP0X9
e2pDZfXHlwwOBZuEAGIPwg3vfP91haHbS9DdxqpOEhWooqq/yGbiVH825ajmBQbxx5CKG7vfJ/7k
H7oGSVmLfAIEBE3Z12oTT9yPtuyUB4sH9MFVKcaryAnhAaqf0hg5qg2IYVVY0bcxSaM9XPqckEcW
RusJL5uFyT4dF9QpXyemFWrU3yTFo0PxwaKJ0mFVjlW2E9pIbEbPa7LXwDOyMBveHRchEt/071iL
xgCJ+va5CiyHsggtR7KLPCyAnbrPHICC7UgcpwDq8yVpou1oacY2HX0f3uLAEmbJYllZVIMfHYv5
iVjrCpJnzIBnbTXYXWBrm6atY3XTzeK64dIOgYmIpSaDrQmW4qal9CfCPfOqPIIpVnWXmPAz5Gr9
JNJ+/FzhUbyxhR+uow5Wil9mP2Oa59KCI0DODlRHMdtx5uFA+RBnpajbNRZ/POHmJhHgvmC5OVKU
OXeGw8jP0rKCYvwsw9DVUJOjWbXcP+QpRXQOlRLIPOcB2SUPY+onx6ysIQWpxdUaUZbjDVZlVKA2
ypXaDJ5ztZOsNfQeewRCqAUI/bEE0dVvEPYSrY2/g/yb0+dueglNRGSK2w9r/HiVF9svPskZ82vx
5f6EkQpuQxZZzHAg+AaSzcGdIF9lja98IXankD7H/Kbs+3Ff6eW0thTt0ivshhI0JQ/gla2bPKjo
SVIK4WFB0QX0LV8iTeax5eTWrbWJYhGtgU4RP4W6635vqU1HAVV+mzRs4Fze7eeoD3ByjDLnaFHx
skcPXLAdU8aroibdAk1x8qXxkSHDxz0iFsCgNBhD0LVKcqxYfLwSRAXHQcwTKcBw9oz0u1d5xms8
Zu4mQVK5krOGSfuGGOqt02rgYKbow5VfV9ri73ZoDRTBj3znVwBmkAPNbaCbT0TzLLB1Zbdj3dEt
lflnFF7mI9QS1V42w8zaeXhj32ojta9JXZ11u0LV/58XhVHkIyI1/7gI9HVww87R+rgobilKN7p6
21YozyjgtSxEE6Agi07dDUNEZczcFeXEC+6jsg05w9oOsXmyC0SLHo5+7CGi9kkeqhjIqxvV0YH4
SfOUxFN5nkvQ5WCWd2zKAoGRrzdGm0bP+zc1PMn144QxDMJGy9+0uiXeRP1Ht0ONxr/MtuburPKo
fGPdv+UdNDFIw9reHvAuMEkkgIabasodYmUhR0fHCjFWOiKVTzY22zdM24P6zaqUHU4KzfPklukJ
H2S8NeOxerMjrZwVvdrRAfz6Ql5oA0KoeqPSDZ58kL8UQ+xvQwV+i1w3GoHerwcnUNdysTkgHIUA
oygH2WwTa+OIML05aek/edksCp7XoIL1K0LvS8PakDBkWh7B1ZvPeavvqADU3hpc2Ne15gZbfW52
LTSPoLdfcz1J9+k4Iu8LI6ZN9hebuVcsqfxHMD7IP+f5tmWOZEbs+MhSbP4CBT5MQ5ii7S5MaMLL
Lnf8O+OFHB2myriZ9/OP6apFILunBO3v6X5NQFhfyCE53UrVs0j6l1TrzO0sxb1Re+dgnRqfXb3L
CFuZoL8b8ALbuI6j2zAQPxqAjkH6ZbSfR3VftNtxQqdPKMBIepJKFncdufGHJeFczAwl3RwGkDOG
SlwSw58eZWtEzr7M7MaYq8LZCsAVZr9eYsaQhOlK8eeHUwp/6+AH1rXLFFKU976oOLaBmmM0Q5+N
ivCCHAFUib+B5aY9haKuyOBAKkZ2NmVQjuK1GiXirLIymwOT/c7NgF+25NmQ0yblQNWUYu7k8NSY
ybkleHofnSbgvKUSTT327U5+tOYnyB8HexpOdvfFMOPuPkZF9XCfkP0+S70/JpjxDyswxr1XJONh
ToUcEtFCofaMnrKG6F22Pvr/alplS+2u7IxS+6xOubPXgoNZtsqZu5d5aeYDqtaZNS8Q9QRoBaFR
ebwjAsHir3YzdSS5py8YbJkXeZAX80pTSaECNdbplcRlvHJ5/rNSE9aOqGWyHQPMofBfBnelu93n
Xkte5E56GF/bSYt/JA0/WEVndc6IbT6QJIke1CHii8gSfFmZcbjvp8r5jIhSdo9aJXZRPkQrRfTV
m1oW31ql8C/AndKLvBoj9fbBTzX/AqAxoWajyF8MGzO4OMq7owcx9ODpPAlxNWqf8b7El0Z3uh9Y
DmadYt1c3bxqVjoN1ySiQMS2OiqEhhCQhWmNYtMp4RNaItTeQ1RTJKvE1KnxoHqPxmXOqv2It4V6
rCyfAHXsPhtCsLSf9KlD95tqx8wr0Y3K06k2kNvV/rNs/dfo/DJTK6jrIIayREX5cv98mZHvgfio
sl+fN5s6OjdpnuRnEae3YZOrsGFr+VGt1PYNsXJEAKjRnoLM749q77wQd4FwnpvV2p7i4Koawj7g
rnZV84D6RF+tvbNrEoezGZNdI5mwQhgGQLkuIGLCRXkElsrgk76Tfd48gNhPLFiAuvfXlQN9N6ee
gCcu7y9lV0OzbQYHqtb8MvJQhfVPBaLKjqxl7DyAzabGnEj3thlj6+yrylybk1F4YnbB432ON/r6
3tTc673JqsY817FJdVmBHprbrQlBiv9J6ANo89sOwDkfpn4/4ozg9W5wSowxOMkzeEDYfsrRKccz
MIwShP+/59zb/zYs57gYJ57wGnzxHeoKW7Or1q4KtVt+5Tsda6z7qWxXpUbR8+9h+YX/+P7LKTEv
lcVhipO2gljSK1BtF31bHZpiLn2Wp3+3EwAaLj5yzIqglQyKvY8nHclCFGSrbCRy3huIO6mIiMS6
m0qsBudNkWP1bORrsI211denTs6x5jlhiOxdzrnnFOfM5DxvNOz6hKQDtjpgpMxEzbCu885YTUhj
H6KKCP690+QuvOJtBfk6PyeKVOxqYQFRmFuZwVLATKLpPmiWfJDIYMOR4BsiD0U3QDPu4X3IL5Ds
u3+LKKSx1mZFiTF7KvfowONfJHNSveuir4zlF6JEClt6CoU2ycgz3PE8677e6iAYL8gMu3u5sFIc
Za2Eo3WzIKJefUPc5FKv8lKIcvBDS9tX1nJrgUjAjBXzrUbiRLCK7lhNpi9lt6mz1nrLKs2imMF9
aPVRPMowqwFpDB08CzAZ3rUs3mjbJiu/prYOr5BSo7LZDJNIe5CR5KjGHUREzfa+503+acrBoLJG
6qu1FnsCQWXc0P/EgCcLzJ+dprzbvZW/2mzblx0+5Od4rsgOWQPsRMkSXHMHHFeBcX5ys3oF9STf
FZSpZZRvUY87hxXCOfqQsIk4pkXAzQk9crjR83vKFWYPhm4hwT6ZYS0ax9j3aj1zkUnPYjzqnjNt
PMjcrczIFs1XZEPFTY6PbfLOwkbc07M5ZlXsxVTrnvnNiN131LZQaU8czGRPFrZp+o7FC5VURZYd
o7TzcWIZMJOYZ4RoLQN3+l9mRPOM2kPMIV+jK2Pl0ckoJvj9U/73GeGUrip9SJ+j3K8OiCushdA1
97NiZxRygCs+cosjpY41GQR477NGmmdLPk6spnrwPqNc/ZnmXnrJiGlczdoA/8ks7I3adWgn40Y2
sXHYV4QBbu5kNY/jvKYLBqaFnRiWyBzCvZyGtlLVJ/fVgNe0K6mebT0YQzFxbCA2cKsU1LdXBOPD
LRhszA+Hvl8HYhpuLGSjx6hpMaWjJWfMlr1U46VHgNjjDUdWZyM0ikfljG4Kqhubn/ml5Gw/snAT
qp0UTBp9VYl0AREMME350+ZXNU37hKlCD3KLGZHi5mtfz3DFmJtdao4XqlPuLfkz8DtnB5jmhArm
3wCsr76Tf8/HS2JLhrE9BVPswT+XHuFF+JLl69QRlpqstufXBuZrT1Z0IUtirmOMyE8CM+9tQnB+
bxV1f2gVzd3EXdw+upoPOrtv1WsbdFCxKy1/ga9DNVtmpm9G6nyzXEV868xgr8QR1fy5copGrYV1
rQdLmE7ej0lAvR/N9j1IsbBTQZM9GOzBd6PQBBaL4BhkTF3N9X0TiOoFTTChr4Zwt4ypC8vYd3O/
ZTZiz1/gLeWe6Pf8wGxfyhH5r2qE082hfmTvuyDca1VrKnLD1RJlmneRo27WmIiMcmSNiT3dqqZX
T3zubmbu1dUiEtZnLym9o5zL5g1PjFGvl1CC0BsBpb4m1Grc5+qm5T9AHBS7kFznzSdB8pBp8Vtm
muNnYX4K2Ka/lmRzjlFCZb9MW9U8q5dqS57ln1mtX2evCfSnI84uFFzOFxN3j6nahYQTaLEyp2Qo
SVH7r+iS28+JhhFTiO/GU20l7srEsuJEHj/eaYXaY0VC3rPMtJQawCx6osYY3hi5w1eYjz8nVS2/
j1iCII0k2aC7CC1CM/hBEezXIDCptM/4zmAIVEATfKOmMNnNn7lVk2izH7gPw67zbslUTcc2ivuF
7Ie12mIoAW4yL10NMTpxIwy3nTe9Zl+sO2p/wPAMdFqabikAdt9KHOvWCZZoACiYhvdc63jFduqD
fKv1GHw1PHc+T/NZ6jQBfqA+zgalorzKs3ju+384T/603tPJUKAvJ9cXNNv/zz+yd5s92KUBACS5
WBf96T51gcXHbaXhhlxpOrGfodmIzJkQjVHUSAlzfZEZWcMq832lsaK5z2a9TZAqrJqNHJaH31dk
MDQ2nRFRfKuR0tX0nLj9vHyQe0vqn87I9cyT7HLHFFOG3zNkX5qp9xly/l+vIWfk/8z4eI1q6r9k
UbuXGU2Z6bQVAcjbadvNR18L0TKdAYOyK/LD/tEtvc1HZrQxCmUzqlguhpXWHUw1eP3IOiux2JSu
BwulsJqzNR9kNnruD+o8Y4/CqgSLlHnAae99cprTO9pOqa0XZIvKycZLDjNAVmqZQTxb9n0crNYW
PMNLVrvM/Th8zKUA6jUKS2370fUxLQ27VQBvE4+wUFXSrShF8SgDuPLMtcxk3w7Z6a/+YZ4mBzFn
Pcn5DXIZr1JciP//vMTvCXL6R/9/vrS8GsxzeZy9m4u24U0hnfTNH4d4B2+MGNzcNFTrn2bbi3tT
LrqKCbK5mpvLtlGco9fhhqK68ZM8hGZpr/uqASj3uy/GgvMhawHlfvTNl0elj1q5LpInK4bs2Z+m
ST19ZO0hzCEi1AAO/e7/SLf/7v9I9cv1oezvG/3Ud66572OSG3ypHp35YCeV/2hSaz76k3aU/bJL
HjChoiBVOKRy57ngKaEqWFrpblNLfJV9RmLURyOA8AuW85nMd8Wm+jkkuvyMIv4rW9vkJIcaAadA
G13gBPPMRMTFNnUmfyGbCEWtE7TAV9mKx9E76b14zEa8WIMk+upnejwD5exj30XWmcIx+DOlFn4t
W/uaKX34MtqBu41VAwNaPXA/z1eaRpLDSBjg+s2qb83Sla1wre/mrAjvW6c5yzPV8pUtpUnf43kW
axpUkLLv91x5ea/kAvHY4G5YJztrMNDohnKyQo3uQHL3JlQRltF32ynpvLMc0QISSUH3JhupgxM1
TtXOF+FP1tYEr6dRW5MVRK69BgAotV4aLlekB7Sk3ZAyyR86CkcfFdTFCrebk/BBFXad6W40GzOp
1PGN+8FyInWXWAohsv/obzOVYnTkhSZYCm099mZ9jMoS30UPX4vdILK9ULr6aCvQMokU++0uwNkK
j/AfheoE70Hoff/vE4S+4TvGOH8M2ZQO9kiOh2uh/IhlbsJ1KKVVm+BRC0T8IoqWEnxSGLVnZjtT
hZWT8kstg7LJD+y0DwE0tx9BMN5Pfvf898m/zPEryEwBu+g8f26NLnt2M2dVZJ1/ka0IC+kFGzHc
zBIne45dvHIqlfpy2QwNq3/0LI/QlDbszbBzFqEypGtBeuFYRDjEQTftt5VTgR83lQjE/jA+88wF
RIGt1bsVkXfVNIdodX+Nu7H9mRj6K8Z/LOE7C/92L2if/IbywBTuoK4q1MZ6qF9Stfoh3Jbcek2t
f2tMzaW0PeeYm1hbyIEg8rbCyIxPXexXW6thB+nldvaGqpoCL65Mhs5dOpOdHMoQ39YQbD+OqtC0
Y11RKU7gDPjDf50VbqVdwlj/93nhfC20i271f54XDOUZyoO3a80q2lPMXm7GqveflK5THxotc743
YKqqpPthuAr1GKVwbyLC8BQAq7Eni5o8Yo1KzCQrhs+xngORZC5LlkPXquPb1IUQJGOcrNQCs4m0
ck4jde/PmEEnfPOD7Ej2QDx3vWbBlwyijRz1CyXYqTpcbjk6QJV6rNzpkpp8timXhqMQTu5Tqdri
qBlUa2I6tx6boX4VIxA9v1OV9WQNKHbUr0mr1++1YYkVf0y0F4VXP/ta8aTgff6uQgxf9LXvnPCY
185q1eAHPw8EUEYS4sVPGqruw6jieHB/IX6QHXT9BSXg13jAkyEkOv9UILJeBkHx66zoleIpSDx1
Kc/+Gv2/nRfPr0yujFfuE/wfFRKlUJHEDYPVd2G0/VG2kFx4G8UCAiKbhGHEzc4XjetHt/sEYcdL
XQf6JJt4HaUnpUo/yVae2IT7U88k/f9QYcbwxfPqaWNZfsq9S4xf/ulW8evamKaRblLhfXTL2f/R
rdtjsaIWqFxzfxwuE8UiR73AV8JMxosrSv4KSlEvqgqaEPAU4fdYtyGUWrG5lFfkbvKjFUHC4pjo
NR9CfW0YDpE7pCane588rXN3zrPqa4xP9L1sjYPLFWWcf7bc2FuX7swE9MvioKs9hYGy3eJ3/uv0
jyEwViYmSQAOK1f9Z/zjenmm1R1Mj7L9luZGf4pk1pVEBDZm2B2v+zldK0fy3o8xwpzbH8N/XCNP
5eFjOHcQYC5tIV7wGBO2tRwwUQS7ocYXK7AwXZr/FzZyC5LMuvb41wB3Y4q+s+bXgF7BsZJXeBFP
WKwk9Eedcslt5Ycaggkvb7plKDpzOXV8VLpYHeNbBgRzHMv6kCGiKx87pTCXOsTXOIJ7GCWa9lyP
3QDaObsFcyuv6+E52UxjoT3LjiGxrxUspUfZRdACr4ZatXkWMRsXSGclcuC1chQcjbbDxzXHaQTW
tWm770Fnqk/t8E0URnGtq0R7ykScE4prSwrxGJMHEr3UoiV9dsDERHuK/aY7Aa06y0HZhcNYSwF1
NqzlixhmFRJCjI5UNId5V76mjqY/Co2N+9BPxWtXqdO2wmNuKUdr4pPL0my7nRxVg/wNF2H7PBjR
9MnU1hAd0t2vt7HGuhvWA4/gBlD/wzirmwgrZJcuGrKL5wZfhiyP99Hgw8L5mBfItpwIFwBrPObI
a+VlUd4E285atSbuezVFtVsNFggGo80+EH39jlsjjBd/6o8D8Ygr0jZCXPOArSDE4AmoX0Steseo
FhQwzgOEbI9hog08vUnttRDU1rhQNe/u5wSSz3tCwGrtcrvAqFos7wFHyH7LNo7t9w5FqRt+TcoJ
54bEhcvoafGTpfLnxk0dfXW0IARv6fXsvP1xP7Y4k6q5lW0NKJjV1zqd6k0UKyvMBrVnedB6E/cj
1bgWMhpI/cwDaYf8KAdbL6qWQVrbGzlqofjcqEnSU0HP9Y3XuYeUujSSZTTHQC2vVO6vjZTs+OAM
6k5AtzoreQLErHeTtdNXpAZkZ0GBlZHY7UG2msQ3zynC75M9R/1S9Iakerp24/qUkXxMcdu8IXmo
Rcs+o8KyjZLsW2W3NycROvJlo9kQEjW2rVqK28cMKklvLF7/a0ZaI3S0mpyITbal7oe0UJ+V1Grn
eQ9rGWoR5Wd5sc7xeaKIutC2TgOw5K6UCtHJb4UKtqf2VeRBH21uCvUVPlpzNaoGb07iFhgaKisZ
M3IMHt9Rp72m7Gi2eQkGScae8shaRIOjvbqNyrJ5ni/7ffdX/8d8mArvUVaY3Dhqu3xO3LyBOYcu
MuQWsdHHXqzqOXPdJpqxiFNUNpjxFa+ay9dY7UK+y07yElBZL7uNOhhPPP0bpBga2xKWtJjlhNrK
Q0gETDHLC3hP4I5M80nuseVgMgRoIf9jUG7REzSJKz+iOAJQDPTOY5pSXe4Y4lUG+A1Qlws2AtW9
n9DmH/1ClHjcAHDNrKZ8xMe+XPLJi780E3vtWUo0BuZ753bai9nBmArYjR9UfB74uhWQsAzfeTYB
kdzXyRPBc9WLIlzgWB5r0ygeOgF4vgV3g5Xk+CSqellTMPgE5td4yVDHyda9kJBWkIfuUxwidKUE
M9jxv0GoP6nlt76H0Q/N8AeV228GSdNXYF5wvurGPnEDGvfAHqKNaYfZUwL/WlH8E+CR5saN6tHN
dCB6oYJztzrZG9ksNR50tRJ8YhXsHTAOUxf9rG5AeQ4ZLlcy7HvFOvKEdZ3M4rvUQMU+MTgyT+kJ
gJV1VdLu3p/0cNlZQaQnTxWAfu+b/8waU9IVzh68OwjD+a00InjmRfRdRUi60Do1u6JRdMBCQMUb
8rF+QkurPWRZ8ybs1HvOKv7bk9+8YZY2rorODA+GnZYXs8LCsytGa6OmTQ1TZH7QOqlZsu9VfT7Q
sxBKPlmNuZbTyjCGqDMAb55lLkH2pQXme6iOTW24jq4Tr4YS8dg1Tcv2khvBJ9wpSlaUSvNUlZl3
CmrzIFvyoJI4Ws0ivaVsTmMZ7e9FAFSolIsBCb+hFf4rN90EvY9tHHFvHY+jjtoM8yT91YzERdM6
G2JBda6CzX2rNQaoE9ZKa/2AWBlg6jNGx654ppKRhCO0nJPs/jjUDsiie0aocyiFtuzaB0CpG2u5
TcqDqt+XMYS1aN4mGanonqySlfu8o5J7K4i+X4BFZ7CqmOCBByMa2xxU4pfsLUGFDm5KUTwL2/qI
vq5kAT+fOpAftuzi2Z1GS7m4yIrWW+W6Ee6mxh5eR4xzZH84QF2V/fCThleVfgWHr4U65uneNrrw
Zlr9G+oztqxzS6D130MRYKcp/0W/R8151I89ZSdH5eQMmivUam1nSYEbgj5EWbOuTRlq4l7K9JLP
iraPftnERBTP1ft9Iuxx3Y1EMi1VYBOPvlvzANdce2ujNSWJLbql3qf5aznGX7PcNH5Wx6kph58s
XL4nIEI/yWvZL6pF5UO1h2UYparxFaX6ypkV/0DkDvnYq1969gFsV5rgKWxMtn2anhwGTxfH0SxC
FMJGebSKmPyJgBlG6Ol9sOxdhEYuQEg9od+ssu9uoOK8bqaUgfW2utQrg99xyGdsWm7t6jTtiSt1
KgZarXcbosJ6qDGvWqB6qx7JYH8SCGCvkCmLc1tBsZa3AJbjBRaWnbm3Rl1/bbyvsruzW2vrqTV6
rJQiT5hgVnJCe6lXX02qihb33KOWK8FKjUDmUzuZqpvGwzhCYwf3a1yPzGzh9QiquSm3AKu7bCfL
VyNn8tY6clTQIZp4Lin2Ow7UGzzI8lcW3epTzNNQDsoD5k5ncjAhtf+FeI4bID2W4bPXmZ19yXzo
O2U00Uy3Wpks3XSsF6HNUOIHu7Tx7KN8MLY51qLJQELh92My6uzhHFN7dH+yYiIxyBn3ZjCPpozK
R+q/vEZa5RR0iRxQ51wd4w4dQHkz6DcyXtdSRUJeydaqeA2dGUDh4LY70VdP2ixgnuZDNIuaZTOD
f4zJYPFUpfqf/fcZIvlqUvSBGxk3BnmwsY0FQoSfyyJBKr6UNwh5q/iY07o9yoVxzN0F0IZkKUfg
aoQAn6TGiKydugrzPNklmv8sfyPWU8jBgxRzdziEzx+/oBy9/6qK+zkO2mYhtMkn1zVHy2RErFZS
hKaqk21lswKQfeYrHJ5tkokfkbU8ZXsvr+1L83C/96WTku/KJsuHU4dL2aLR8ddmj8JKqC+we9I8
wliRqTyqOcV1WC8FZ3nmzWeO2rQ81/7p+7d5GJPisxqp73/Nla/kzdf/9Zry1f96pVnevmrQEVZ1
k86OZtYLRuxbmeW3xypZlWyb9+xy/ui37CRZNUoYYrsZdixEKVOSxUe6nTj1g2znIgnGnewlrnQp
TPMWBBaB1Tlh4bCUJsGESUxZ/0pfTBMaHaEOf8+QCyF50ccMLfuSOV2GoCxSmu6AQ0lyDKL5fb2/
u/KLo2LjubBQU/56y2sHj5QhtbZSVKKb8XAIJsIKw8DW9C40oQ5/GJuf3M16lsnhTseGFhiw+TjO
WnYWRsNOIzW2RHhhvFbUMi4ggpLtmZs6TDO3VNynUYDmjge43okWQW0YHWfhRlOyzB0zOMmDHJBn
mNZym6oMdAjsrOQ+CeMS8OY1+D3Z184D8szEjdfQ9PjUxPzGkarOnuEaXuFGQUK9dKGqt3lxauu0
2w9uMG6grcdXQN5IPAq3f8uG4ILsyPypjzytUBd980KqqwN854kRGod06MUNUC2WwyR8F1GTiFs8
99n5V35iDCCFBl8SLEcqw15Xusv82vFPUzkiAp8H58NotyH2DIZxqGodPVkcnWrbtXbCJOhmlWl4
A4MdUgtgvcZU0BwzHDRuHzOEYSONhLn0WpTZdB+NkW+JAms6L6+2AZKxtypF1jlk8+Mqr9AAEqOX
/YMe4yA2xOqjMnTqU2QmTzXC4beU7ez98nJutl349+Wy/+NyX4v+uFwFcLtK559uxTm2U4ky48AC
91RjI7EVYXszWt05ZWWD+nPul2eyz8pmBAPwvI0caL2QxZuWul9qoScbPQuVg8Jy+0AhbgqSA5vr
0KEp+z4O/9ZXehUxTbkTtcxF1vce3naNq2+pPN5ESSvAzHWlv+C+Jw5+TxXAi91623GsTnVnrCtq
+r70dosKQKvFY8Ued+/g47Iu/KB7KcL6W5Mr1vd5ahnMfsl+eBx8eCSkmj3rEHt4N+UTwMQ/Os1B
FL/Gm7piqueN0MW6iICwVmB4C5mcAt/20TSj8jVIH+G75Z9yS4svMLNfZe9E5ejObH0McOZrMqcK
VmOIlAxr6HDr+066xBIqItMyTfuYH/DZip9Z0RavIimao5onGVxIuvlygi0x0l3gpzdyfkjQe7al
C2qbDvBQjDP1J2TyxxopTWUvKBZNvuiow1eDPo67vO6jQ4bekIVuP7TkwTjV2uSHnhsQL+ZWWSoi
WzqYAx+LuS07ZTMd2wuP+2Xv6huekxGymHahNqGyMTuMhYXJDhvx8dawrtFUf7J8fregzF94hLUn
V4HlzVL1YDqgiM3c3XgUAmodNZdV2H8KLaFjPacGBOEoYtK9CTN3S4foDYKhpQJllU6L3C3YfsII
KLIEDKEbXbEvZuNpRdwrsGe2GuuKduUc6RRCTiyIAfe7D2wAK8T52WYEn3Ro855S0iR4TFM4cepA
hjfxtl1hIJGzcLoTooMyaKPhSQmMBIH3RYc0o2qIUdBF1C11dk07A2PTKLplPhgDG88EP7bKhxAR
7GLMvWznh0AuXdV7yM3u2YsEm5aCSoKhXOFkY07TRIE1Qj1P23pBfxsK/5iKhLq9QmH1NUCAo3wJ
Q2sFUYWr2IfK4a+EVaPv9ZpMe2rAInDQ7OK5fPQg6SXw+YDG1cmGBNE2EIN4xcDlIc/qz46fkFSP
689VCGGNqPi+1BP1klR6/mIL4zOSimJB7mxn+fEPV8mRfOnPWBxiczSqJa5KFhEpvAIEKpkHVXlP
W7VZsNdIN1NSqcsAMz6WetcBUQl5AxDRiJjSylAOQQNEUcE7VQnBmjStc22IZpi61a2ytnku+J4v
h9Yoz9gSX0VuXVRT3/gmmHzIkhSowg1tvHIxFhnuI7jMcf/DQgp4rbcs/GFZGsWsJiQvqGc7FrzW
okiiN0O9UiW8qzzeM5wJzy0Yapi2MCWxT8k+Ye6+sCkhhBkCKxCbjIJ9pb/z2PfVGKwzE/uP0fjh
uf7AdhCvQujswHSE7y1HK3/yaxNnk2fW7j+jQTlrAQDezHkeB+ecAEZ8cEgjV0PVLVgIgWcodkql
QCrCMz6czciC4ouWKc+qZi4cASe6j3aD6bBLJ1DSuLaxGHIemm0Tfok1NdpFLvwbvJW2fThUMF8x
3YxIdnWGBUxvXIN7AUsROrBW7Lg5OzZSlsnwwQ/r/trrVKwBUn5QrnYrM8aoJqTeMEzFlkrnx5Av
N2/qpTVHNAPRFrp79CCA3sNiBWnm6OJE2gBbbOtlJND8AATzu2G6VJbVOaCB9mfLR+A1DTOIyoO7
12Js6ZBGFGudeBviMAO/BjbmiyIYvoOba1foO0Fk+TYZnb1eCuynTULUTqPDNVQpo86mVwJhwA0J
5gStVgHpOUFQTpbCzqC+p3TYnXpVA+vkND7wdlz+1D5eaCrRgzhIfqiGShU5QEhBDDw28nHT2snF
KVyC7A31eEb3IAz46GrUxqQk8+94NXwvhuqTrZnPVT9rxRBsYlrPG9gYBFjYU2E70/M7QV9vw+o1
HbedjxtX57X7Uj20pnV0WxzgkwJPm6Q/sVYjEwnE6rmnNobI2cE1WrHxC1zKI6oF3EDPVloINJey
oYXtNOTLveGUFMbPfgw3vvre2caTrU85r9LhFiVIymXjU2C634VuwYM3hoeyBBJcxfpXfUp/5C3K
wH7wazTz/AEedHkAJlv0Bs7SqpoDBWqzVRLaJ5LbV72jLtGeCINhS73Ek5Tvc0btVD2OJBmo4LaC
ap8jHa+9kq9C3moP5rgeq/rQW3iuigQq1zQ+Uz/5VkRGi48Q5nlRTOGzX+wcx3znubEQ/0PTmS03
qmxb9IuIoEm6V4F623Lvsl8Iy7Ih6fsEvv4O9on7cKLOrqgqSzSZudaac46MKtclKZtT/EBiq43/
bDz0sv0Xz6RbEvz0gnr1uUfnWj1pfUbSrDXdQ6Uu6aaNd4UWfUZV/WJWCgZd2V4dSBI7L5ffRb+t
FrMKKjCXtE70XzH8I3N7boYjGcZx6NHmFTlhLQ4NfTyEsYFDtOFZJkQUylnfvfi+DsYnRYDaDTlf
EKclsRrusa3tXyfvxw27jISkMZNc4iWUAuA76A88F9MaXZqbBNA6aocEdtrg/VVhUhOSnTg3iXZ7
H306y6yHdUGyG2Twk48nMDBEvJXe6KPth4fcC6R8LufSruXx0CWRnshwlZ4D72uJ88is5QvG5KPQ
yRhVK6+mlP3WM7KUSKeqCyK0diaCo3CqQaJXU7U8YjJ6FxwGfWuA6NwVhNv00zaZs6ujwSFvSFXY
2NlTy0axJ4R0COJZv7hLmx1+pO5+0zD8GSj7t5S2yrKHsCwITIuyJNsxgR2D0ukeXUMlzPKQ89XL
GRES9askdZbtowqm6T1pZ//k0jgPiA3eRaQy7dsk6+hokzSOLziHxxIX1AlaFBWBuWS4mIdH1RjF
NsnjD7LEpyfsJxeNWIlwHLgBVjmeNb2zQ1Z6mASFsZ3pZ23jwZTbIW5ZWFxy1gUWwlPSNnDxtGhf
x/Z0EFJ7wrJHUxDDNQXQ6uOZQmp745IaBSc7BWym83F5WPY9rPmzgkcUTlictCV7zpAtRL+a4hVY
omVbNCtFxxVPfXpq4twPcL+qANroA70JbdM59uuSsK4MCDp11k6d4DzyWImdkgu4igL/bT/r0Gcl
Zvp8V7nLrmyRj0/WEO1og0Gr4PFzxPhmp92/pDm1dW9tTWqx0bL7Td5SBvId7WBavhxhhaCH2W4Y
gLkxTjikCQ8JXp9gtqiHW6yaZNXnt0rKeDfhNAxnLt2sOAsQAfeJXfkdi258YN8loQpdn0r/8eRL
FK6YiMEBlBGa11xfukBb+MEoIh6y5HuJUs5vi+7TcS9pmMUxaz/z7JqB4KCSPXtGFqpO/jktxYrH
kM/uipBeUrQxIzcOSTZ/aH3ciAxDxY5KJN34bLKNNBSUL7fZDFH6ZFacp3T1llkNguIuf9bReC5l
ZtxX/vykSsvdR752F/eN/di1B9hexEAiChV9+U5DeS0KMw4UI7rAFoOrBVdrdEGQCMLoCcC0/ENm
Zve69i4deddwCTdx3JcngTcWgoH+Oo6av+v05B3hv3WwagAucbtvnOTaIPrdVEWf7QWZD15G3m0f
7fOm2xGxtYe7q4WFNvCvVPkRbjdChvUp40DO+Uy0GyqVhwizM8GjzRcjsz+nzA9GU53Q8G7yRZeh
O5g/ZVVD0ii/Ug9JjjuiDxIWKxXJwq6MHp2UqP78qeZIvMuAwQemPT8QKw1PzhifGhPb0GjGOcgh
GdEsWw2n1BXh5Os7FAv4i4nEC70Rjc84qU1VLUShl/EMj68MNTsiBFqsjB/m+W42vViI+cNljs7C
036FXSWB2TMMKOh0OcNLm/knLbf+ytKTp+KLlIK3LIn1kBIEWYg5PUaifxy7CS7hlB0tE8GRq+5n
r3Y4886PM/ymUETNEvQtxjiDE+gaWu6/5KOF7kpZbTAhY2ZFXZGKt9HjJWaK528inSTHrv7AQ0go
iLVGxShvV+oHabQEiTqB0n0qc29IdipnXW+m/qVvvAx2ifYG/hQvzQJMhjMC0mFlIJgwr7ZvT7uy
MaD3ETe0zNusyihTXb7S0gwHGLY/fkxIUNJPTBQS/REMXRrki1s/LolehnaV7dPZEA9KAXyv7Wwr
FFwlcrxlgEAGDmXvLyEJn5+5326VLsS/RvjHZh7cHbi6MSyi6pZk3rfWD1+GzK9Jnry1HBcua96q
leQo2dLxzjNIiahAM8SpTWeCLXoE1zhAqwuwoj1YdRNt4gwjo0ubfJ87hbnJlYIi2DnpI/mCRDsw
j7KGiy8cfFGyBl7H+DsBTxb2Tn/xFkzzhBLQCiX4QqiAAikJ7SHNtlpuGLtJiffCfiiIwUqnTzuL
nlJPN8MSZ35Jq2JrRR85ybfbpnCfjCiOdovJc1gZnPcK4uYPFjI+jLONyWtkPRFEibiAKElSqEx4
kgMzWk6a+bdj2elGR4C7ddK+2PoYInhBUMi4MElI4ga7bXcQy5u8DyqaO+trVx+zmYRQZYbWmBmn
qCvvvbxcjdh9jfsC3VLjsSL7MySCPlb/4tH20URpCGb8LyNiiovFiTwtl3ZsAskrp6fjtWGdOehX
UdZMqAPPfpee49Jb2O1wefaQyhKw1nZt2hs3NfZzxJE/tuf63J+IbLAPKq7uVNxeOYv0B5gG846Y
Q2bluT+cLEg8UN3j0M5JvRkshhC986BALCDHycIm4UwWZZAvp4ZzhT+SROu8NJm5S2SBU5VUpR0h
b8uhL9wU1VD24rr4UiwbmJpvanicO9ounVZtjdnSt1a3HLwadqO9NCd7rHR8w2UwuaN/P5rNKyZn
JKD61TYdXqWK0Y9PTi25Xl8R4bgUfEUU6iaES1GgSpFd9zOq6CL9rvyXWfohWvMvUqfLw1W3aGoY
mTvVHoq8IEMy/ehIJtpQICTbUgiaRLIL0VDufB+jg0vZMNJoDSL5re5U6Udb4mn9vWjAbeSeE/BG
KI51EF6huB5ljH3Jy94quzH2BZojiBfdsNUKkuddngbHBV9SpC/lFC6E5BCEtjh0KOHmEEafBpWP
5WyGMBPF4jh5MtssnL+HceQptYw46DM8NlpikDjnfi8kS+w1UXsvNTMQJj0P+hhrpMmMPlmijoNH
7GIszZdpDLvFmX+Zu2IvINtzL0uK0c43k2M1/DZR9KPhmHqNRPzeN3wbb6oO0pr+ORXo42aiU+LB
pthIs4MSPRWk9ZQTgqjeDaZCqw/Ee7xGOjhEU77SKgJeRHLRixq5LJg2zSg/sH9roeZtacozNplZ
T01uoZt1j+bQVTvhe3/ohTE3uuU7ikp7b6bySQIC2/apvEDeVUy4phIUbg7z3NR3tcsa7lJt+yOT
RUZOdU1l5+ogizLukLJEuW+EfEQIMN6ZfQbIaAZChRgwzDX9UKvUpd/L8JZXrqzRsnuCAiYdUENI
zTyb6cxKadPhMrOjSZB0AoI9F6IM0p6Lrye92DDKzhFQpG1gaU69rUzjNffjcVsL/UEYBiWDEId6
6paA9WQKC39mITGHr8ZILg3R3MAjE3ICDes7L9r0Lkpg2pYO40/VDVQxKadtrxIn01RvNUO59T5Q
FpAAzrsVPSw5C+TCET5MeveVre/ZXknPbrTmO/0rCfclRKA1T2gg9c2E/zUc5Hve2z8C1Vvg6bl1
qlZ6c9XLO5nwNMblxTbEY1FkU9gapc7AQdxYr+dwWlbBbJmejUFo+DeNXVSLf4bZ6gdnnL9FwSdV
i3B2RQHAAsJx6LTLsksr5wtn/a7NuuJcxByAOnVtJRb82QTrZ8XDw+RMz8aTPjkcAikDzALOYIXc
tx49f2OTk7HxwNQqbV0SYiCEwyT6jWNZXeD2hAdJj7N7TvxgaifgWCMaUMhBC1BI0C3q7D732mjL
qYKxub71NechgqdFweyPAOWY3ibjnT00087JTd44ApTT4WpKt9wnoPOOBFkTKYehp4yJp8iZRWjx
pTJGPyzT4kG2PrHYAlZmotj/sSM8MjmB4NrWP6OE0yVhsZeEjZxAWDt3mkldYywxgC5OP2lhzjCo
ksfMba7Ky7Fkd058iqb2kCVvjT0Cffaz8+LpqDJ692TKacWelMhdxzXWmag6ukRupnd7vWRGYPfW
yLaAfBriHwC7U5RMz9OQYCEaPbIwTfgxs+/6R5Q+x3LBQY105C5q7GeWnHxpMHUtXJRpLk6FpeaD
OfD7zZg+Z5rKz10zfRN9KE+l6gwUE8VdPMUlS6WPwnxqN03NKrewH8CG0ZmIdJ2z81n98NXK/dQV
/MmZVqXhZBsqADfUEAVE9aG28/LFotrSKjfmaZNh6pdVaPSITEEL7zwcrKCsIVU0XvQxdHQGap8+
WkfhAYS3uXhr2QmVChkjgPsuSYvLtC2GU0/7JsxKmYLqaApmUS1SgqWpQvqr766euSECpe6QFMMt
04CPFCaO10lpe5cye2tJVn93SYZNF7FZL1IagYZXwZgS44i9HmCcSAKsCltb8Du+ZN1hIcXolNPE
SGPToVpH7Mbps9k69pbSVz8HxqKAYc2Y2SLGxwcdt51v8W5ZFNXEEbknIv5n4K86yifi12NdajuX
N131e43qN5T45JGc2i/WOhFt0NIEPO80d536US7o03XXlztnTmWYqeSA7Gvt966I8OHmLTNMm2i5
LwF67aT1bpbdtyuyXZVz5BHx0nBSoUfaNLgbK3aSxCVfQDdJwxZxE0QjI+Bcel2gR0MearDR/GYY
aGPS65ZJ8jm5ljp5AAuXhlZUgcShS1WYjqx8iLBzb9dIMcEvSDj2p+jp2Q+NLfFao0VsZn7XdqkF
KoS88gngkNTzKfRm1ubUf4lhkJ49Mi69ys9CPOt0w3hZkEU7e9lhF61liiOY56Xwp10h2te6tsDN
uM07rizAWYZOo7+9zzDWha23KacCKRVBV0Er2MpyWRHefnX7adm0spkwWWIYdOabrkauvTX+KVg4
TRKd2Xq7cPH6lHRWmgJk2m3quS4DP/c/S93njuhyRZ/Xb7HnE1vjIjiqBo5giY1szRxOOpjvANPT
AwbuD0bZDA2UG6LogzaLhW8kHCjsZ5vtOS8+PaTW/vhiF/pvk4mMFhW0g1FOhzpvoabC24s1LXCd
6tN0Rnw0kOpYCiAq9pUinqBCXOZgFe9dKgRUZhoxljmFr8MsdTXd/6RVzkfz17FQZ14SDMF+7n4B
z/vSxAItYl4ezbH9kJPDQb6xP520ffN4rglNzDZQywAAE4dEYs1fmWIIRU9NEK+FOtJU/U4yukEh
6l3Izjd2Ka4lWhOnymvHXdwvVdg4zSkXrEoyG87tSgdKKq4k9dgm8wteZbWlb3xHDt69SXFVMEFU
6qFqu13k06x2uvbNias6GBbWKOVJ1jjk/GFvUUYsvnm/oDJCW8nCiahcq4dvSQMsbEtlbhaVnHRt
eOk6AZZa2QWItfgZE/ZtPAEA8gMy0ch4sQJrhaL7BTk/kQdahgpxopcUsYtwQzFPmPWx7dVJK1jQ
HZHAqjGqv9Kqd5Wl0j0Eg0skGGbhGznGkEidCo0TwsdA9gVPnav9muMJ4hWaug/dKLJDqp51e6a1
JodyL+KHua/LXdUToxlJfV/beihTFKAgyCx01PY+xznLMYEL4FjGlWrYOOiZicvSeq7z8ksu3UAg
fHSl8WRunSY7+AOsnUY5A5gLaO6aBvBJr+9jZIeLwfoMsLnltoPTiAQvHvu9VaEw1sCPJkb3rxQt
Qh19DBe0CdbU3owmBtHqtWc0zMsm4igyItkN3KpfAivyiDJyeLA8636q3HtklfWBSnSnc4ODElku
PSLttZ8LpkbRDKKn2Jp+s0uy5dO0fANx0heThMDtHlAEopVPtVeSZdd+QRPYWJ6B8vAJPbt8iD3v
EA/+L2BwAh3WPicEpY3VgapNfJSWflo/6sO9WIz8MDXNb12Fc4sGpkdylA+fkWe4x6RXAWgN4FnQ
cyk/4j+E4uNmme7MrKv2jdWqrTkSpDdV7X4Cj6QJj0ap868wEUTppBhQrhOgO91qnS5yudRHs2AQ
rHgjIqdIoEU66JBY8srlt8sor9F6LHRzvccoLk517xvP5ghZiGsRpENmhcoJalIkN2bHbg/+mCmn
SVkyLFvN36Kl108AfTce0gYNqhsnLk51wgNboHtcRAHiaVVEZjxI1bR+oRyCK71de+i2rnKqI+bw
KtCQrPMyFwhO+NlalKuz2TfAWmAj0CpgX7S1v7y4t9ui2iuT5pfkELo4Q3ZavJVd1nGEbS14TpFC
EpsuJEhh1mkY94VOKmBZq/6XseOL6w0+GfTxA4pSXluWU7qBcMsaV9uKjKOD52pXI6EiJINXA0Ti
BBMtr6w8lDTgthlpqB6WSvS6pBowRQ3t0aXh0o0Hx6IPUsoXmyYD5dO86ZWbhXpLSHfOhDkomhm8
aMGUqa5pPGnpd5HMfgCDvAWm4fKKJyDl6KaEKI+P7oL1iEA9smKLW1uJ9UO4ZMMu9DB1VMgbo4JJ
U5Mqu5boRjQeiCUaNjjCXxnw4BiUP8OuhCybsCdU6qxP62PLwUwWXsiqPJDCXD63cXfLJ88O67ze
xArAc5U69+xvSeiiZwV1kAWOb92ZcVluM1nTV6ouYlw18T27Y64gnNJG0NtWJ7AAHiKBDlCxevDY
JFDVTUu8/XISHlHc654UUM28FcZyr8+EJlSpnW9Hy7sb4I1GXn7EeRY4hLGcu6GZ0RPUZIM0iAJd
W77ZppwDwyiHnZ0lL4AHztRrEMEKLmUr529KKIzxzkhOI+lgaTc+lQtbfGnrT7XGqx1N/W5URRiR
rw0oL0zd8sTYhDSjiA9XDiu+Ae+cU9OppS03bVCzyaAYk8eEk+EmKzEw+lN+zSP1axSct1pTvFaE
XaWkAIepmh/Z9LjnaSp3nmPqgQHqM3K0+9Gt3vsVgkImJEEDBBCwfv3NRvxg2kHW0cjBOBT00XSR
qnqtUTr5ydYe+3Gbd8ZyBj90n/tPsfB/Wzmtas/sy8n8+3QyA3Bu2AFhM9nShbSifRM+quCTMsTr
Ok6FYJZ7Y3IIZ2W8IZb4uQFzKRvzshBvUkQesIwXPYnmDdXB+/pv2O7wNuo+NyA+em3+hUh2X8bd
lZRVm/US2KaR3pOiRJCVnr0z0j4xXvGC1IwUzUbvx1+GXW52L9Mo91XE4V6IBSOLYjOlvONRHMB4
r2YWQ34hcmKkz12fxDFtGS8WEuao03oUULTzNgUxV7GI2wCpE29LRSVa1Hczg/LTugn0Piwb6xP0
NUYFQbq1NVc4tPNjoZUP3E096OkxoaRjrKLG5GZYYq8D9PCo0j3rc5DNXZulH4vOKz+4zUXZEzJq
a7wRDcsoy8Dj7Kjqqa/7KvCSWgs7Hk49Wp2zuu/vkJV9DYtxwvFH5Gv+QdQvS9/AabTGxKMbnBp1
oW0kQ6FqKMTRKZMHa5iau0gbKdFTBQQxiQ6RzSfHFlbC3LOr7TykXeABNEb2z3rAdI/y6UHADg0m
u6Q/W5xJjvL7Ep4s6Z8bpzR2Rss8PlVIl8ZaJqFlWSzpHGS2i8JdaSCdhW/zV72XVvFWmLSCZIaI
LBb3kmpEjzhRegb7c2Ind71PurZ1nYgEDSQgyZBE+mQz582WOcJmjFw0YMNHIZaM18kQaIb48Asp
UHK1cBDY882ZGWod4/9d5ycTXchpN1SgDDSm/8gpkIzzCi9HMghZM4YZdUJ/16r0YbExffz3ekrj
X+TqOFMYRrRlckxs1vQxMu4w3KxQgC4U/nKXknAVoLvbLOPynBev0TiJZ1JiQgwOHgRZyujCSJ4H
2yPNnwox7+jmpMife7s5Ni2OyqoY7411rP/fR3aka21atzwalHRtTfVlwDUJhoQEJ4BvFK48iMXS
fjmEdk0rNKH3+q1LekvNua4n+qIStrbNemtfwvCl3fvI7P93TJz3JJ5fRJ2/eXp9pBX+6+rVRTUW
FjR3pZZXILvbTGw7+8Vw3ezsO92ljR+oF9utOaFAXpx7zcYYjKSxZ2pI68OnL7G+vPTnRJtBPWNG
QojIdpb1tUeFZKMGHBGYk6Rrt9u6KG5JW++Rr2ZfbqXWXaW8ZL1LXIADTkZaBWgzumwJjSaftdAZ
1a7FHxI6pA4Fvs7WgxeD020GHNGljTbNmIOLVmTU2uiA3SHhyVXOQxOvMbT9eIl6xd2ZkiaI/fqD
3hHdSGbEnW+d4Ku9ayRUzMQpczIS9y3lE8yLiTOzp987kz4GrkzqcEmeiQ6mf+XP9UamlDKMiu2R
sm8oLzXamHxVSnSxAXUJZmwJVsq3yr+ZzBNvpiuVNOxL0hLfxZpEisaUo4d5m0kD9qsKgviM9lez
893s9ubGXOjfWPWrpvX35UpARbb05Ns03kkF7TbCcd+HUj508HIRbsMPBrMXNps4HZH104rhREDy
jEV1msfHnkSewaO/PWX5C4KYgJRZ0r8ndTeWlRMaqn8ZbZ2k57jaFIu8pBmT3dSjc6h1HeIEKDWj
dExel3LvLFiqTat+Mw06DISXjX7/MBdoGFKPDTjx2pvSY9ZOE5StOR9A19aBo+dyV0R3zVKsL+rA
WdJfrpawX+V4p88SYpHtDwdVpy9yiHeSxu6m0ofbKJrHEfv3BihauEbEKfgfUMdQqydlFyy6yTsy
AZCq9YVixjPuNDE86h7UQFrrry7uHf6Z1z79dqS/BI2YUhYh45uJ6ilv2ETH1ETC0OsNWz/Txdg6
O2V9GUSEiEavTw0FJ7PHbrteV1YMAmeVtfOL6m/qkTWV7fLVm35gZ+0rFf9ZK6LvSiTbJnn0TbCv
tSIAuzdcrEDkYZU4e9KpvPgAnAgSDCYnz8O49x/Xsymx794m3pItZk2OOEym9r2kZOZMxb8J5eM4
MahSLWPMgeCxtmn4JB7d8UZ3no2uPVW9qnf/5W3PC8IqNQ0ckmj0167NcTnScceac1BWxbMXZ/U+
duEKi2mh1Uy3Lbese98kCtsgh2cUUUa/hqNw0XFfiJg2Q+EMyFad9Htc+oqhBe3kYm7JadWXK9Lv
N1ZFMoT6vGY4LX4WKF8bt7KvqoMa6NG1JZj6amfDX6N8dghzfCHObj64SCSDejDExvCv41TjXMoK
77VL7sc1q8orzmpqWORj2rpDmj95iq9O3u+1U4z2VNQ+rm3JZKgOaVnvvTl6L2XyZVTZjVLampHq
YVbqGK+b+5iOek+CKCEZeUBqncCmy3ZaTzQ2psn/sPMCJBzJ2mc3Td5cefEjgSRLJMxyZlxsGSze
+mhVSFb96C3FewHTnbBIQc7rQBY37EHylqQeWA655QQxOyFKjIjHS762PimeOQ0PlEYvsot+WSb+
mEC8ysnaCjr4c1MeTGtb5sjsoKrSLJlqSf4MMZIwa881nVRcrWIjOLEEfZeSIEu8XurnRC0W6eu0
mEyAyi9dY6VcH7aZG5i6zKuHrmj2TjneR8Tt2pLUr9m8w0J7cUX/5iNWAGXZ4GTedB1cEFrbS8OA
TvSMbVqaac3P5JHWn5go6Rg9QGB8iWBWIItE8Jisk5+Z+AlAAAn2YcmWkd0clEAkB3W/NcaPqKSc
lhnKmLLv3xI0akR+MbOG1rVZ9xRv9D5LabbEH7Kp+IyrVUp4tkWjNe7FyaFz4cM32lgOSjsnGh5p
ZzMX7x8c/SP2c0bF9E/sZYHFmBPiFkOFz/kTQ1qT+cKkm1U+MHMW7pJQ5mmwWSXwuQezKa8E7OFt
dKuw0zQ6BkNuUa5xrK9nk3SE6o8IhWOUy+esZnnoJUz4hPpyHlWIUBBSAPa40PGKU1dhfPROqgWZ
O8SCuWlfM21FsdDOldrGq0aQpvDeH81t11b2cTdoLEGGRnBuRE6ZrtnQ/SpM0OXyZDNOQxGVuQfO
aXvXmO8ERXe+3PmWkMfMt47x3FEE+okVMltFOdT0xy4fX0pqJgYtNEI8+iVIOwl/ixGG9v5+EO67
vVA2AYTZoAhH59ZrH00y5CvefoS64VvbbKim7aAG1hQcOr3lmReI1nbm0U0oxnbbZ0rcQUYqzZI0
z5TH1gM3QWDGgka63dct3oV8jM61GLsHBwFbZKaA3xLUuZ0Wqgz4uNZqd6neGhAw2D6iFlRaPKc8
DE5aMAsekVthJHDJlNBKUpYxpuJ8ljiOkVds9JQ28wJVExyH4tBCqDh6nwqzmzd+ugWzepfvGvD2
v/eZx4A8SyAZ6OWpG4atVAsawN7KX4dC8szQsksH3cd5E70jI6aN4b9JC6yZoYhVjJoZWUv/iWmK
lVjrOLFgmKHHEMzGcmkrtETk+W1MxcKSqafGRZtZxOmjqhg4ekylhMPRlyc4iSkWIFut4nA6rl7f
v3gIBgKDVwHrLjzRvvmDzcqrX2tPvtDp/g2VxnfkX1LpPYpCC4xfVqIGlH96zhrjZPKb1DXPTcSe
KQolNnDqoiDeXPREl+jWPnV9+DEMcVGPJluBMLQsQ5ktXZhb0X09Uj6y5bXLzXN0719vMd53bXI1
186achFSTA7vABTp3De2zhwjJq28cHGo0RiVtLZFxgysXTy++mHAtrgB6fDnz16xqcf6lEsCflXf
7ERNPj0HSxPINGFykThiecDBPVKq9LbVP5E3dgEE90oI0BXKl7PjBBq4DUquYtTowXSs2no5B41K
VrlD86Rp4tyvkwCmDbQJCAfC2JfsaAj/ot4hSayG0QH+t3L8V9OxXkE9XBBCUdXQsLHEdEMXRBnl
HErXYyan3ypGuuuvtmM9rlK3oSMMf4JZgunWU4zRnfm7yp3rlJIMoxJ6H/pO7xmce+5z1TjXUsir
FpVXzMaUr/OjNeX/tHr882z/E5D4WWdvtmfrOnPYyJv5NrcfmnI/nNY5dxprZT/fzKj+zHrj5nsZ
8Uw9a4/72Qntx23Hr7EGktB3O964a52Mf3k1fjVdH2STfNRN99hXSEGK/Epk7nX9leS7myRXfnbe
pWl8t9V8q93y2jXtq5b8UWw5zfCU1PKm2vyaradBHYWY+rOAFScGv4riLmdnQWnNMrfcWiu9ktL8
NyP2hVZ+bVecQXr1lvgW0bCr1pN8n8SbJsvohPZ5sFTagy2jn/UvuwsEZB/XTkYEP7R4jx0gScbv
lDeFg5y6mU1xBVmHuMx6xRi7jtVviA83utLfumX6nvv+zxq6+2V2kdkWv+t/L5H+T6LancV1/SdS
LfsQ1SXKzdvkDt9pW/+KjBmaRi6xpW5Ehn+TBHCfr0e3sriuvyeJEh3S8iEx/B/iM67NrNbwqmsM
p703vMdyyT4MJNrl9M1p6jbQWvOkyZTTxP3p/qy/LgNeVOXv9FI7rv+EUcY73XJORi2u7jx892Su
lI13Sovlvz+bOv6PmbhINytOO9nB7IwPd76QZf+5/hHLWr47ZoScTp4rm08ip2/QdVfHQblofxqV
/yP7/mv9vry0AaDIS9nHJN8W5/9dPi74ZC03uKt/LcAbL/s2amZ2tXnzickehoVYZvUnXYZq8HB5
Ib4lN5RR29+sOUQlCPbW5TakyY3k15imFWbcuL6YQ35lOIJc3xlBqMFu5Yfgdj0nhb9fb976LAx5
97FYn/9/P9cbvizue8XYmAT5TZ5OT13OHJqHYX0o1juw/lW9LxCbqONSDRcbCt5/f59LpLXDd5a2
p6Zjj1jTKLgA60Wg6rzay2eaiBeD/+vn6ZUOzfVuysXPeg2HiCfQXd/u4tgW9eeSiWuZ8TLHqnhr
jD8if3+QWX0iskQjFu/9bj5oafXZKePadv3bZP9DFvbiRhin+42F98o0Luu9XWIuLB+g+7cM/nX9
CfhwGfPP05+u0e9knxdtyPmvH7GMA0NUTC5ywfHVolkLN4oirsnBp61/df2fioCVr9gsPqsR/ay/
ZpZ6LhX68zQDesqnXL9e3JGzlsCw05ObSuYbx9IN1py3SIMiG1v/XZn1w9GRvLcJ2FoyeEHot3zT
/0HedSUY6U+Y4nPRplsrXuaqeZPJhqsCBa7XP6Q5/RHJfzVNfr6WXRFe7+cJ+eSSnAwZhWBMQHvm
12nMz4QFhJbGs0xy82g4pKIZ15j3Y/3xsFeu8asS1pctUacuzX2U/O+logF1Nl3/vTUZWcV9fKtU
/7V+s04z1snlXuv/d0XMbvgrNCOYieEbEz5WAQs9q+37gUjk/642bIq/9UKBkKmm7Gu9if+9KLww
/lD8d8nazv8R3GRVlfh+uCOD/TmbKeeflOByD9cI7zigyI0QxRMi3FvWxrf1Brs8zBX8GOzhl1oN
WMRIpq/0u0Spv24prmmHYSUaql1bMcmaZxaH6urN2s+QX4QsX9ctoNYsthD52ezWldsS6s+kJ7Ep
8hzmGLprnx+FMYmDANuNW/yOzmaeyXxhHe3wKzFrDNclzOqgNxfdt78c1wVu/YRpWj+kMc1hLuq6
JK1fvZ+y61geYXt869xcR/HexjlnbfkicmJBesHqFPN+86jXy00f1M3Nt4XTvGfzTM3L9zEM+6rl
zhaMz7ntpz/8rVdax2ySZcoSdpij4kPnomN2ouafexpqyVm0yU2widJyugo0VKtpZO1AsSK2/8fT
eSw3jixR9IsQAW+2FI1IeallqA2CRoL3Hl//TqKn32JGLYoEgaqstDdvmt1JVl9Tqu+8uKpJxDQW
6ygCUk/+pT/oGqhjfosQnVFtLz6BkgNrLOlfq5uvoiFFPcjPWI3P8u9xkxsvtjb8WayLKLe+cY+L
vVG15yr1P0r0jxgF8qOR1n7ToXQS+ZLvod6y1SJv5wf0xPdw0PXjafmorIzcmk+HEIDRF3TxuVDT
M5iS18Z5h/75AqLwyBTDx6IjhNeDMzypKOL6ICIW5+q1z8bfPNvPpnryRp/eBE53Aq9cl1vbaGfF
yd+X6ljBJct/mrLnUtSP5H1ymn3RVZNRP8eg5UItWmyErVHOcr9Fl8UfllN9iYyWbJ8s7VSpHwRR
3gMEiddQd6ilsy9M+7sNTCjiWAKxbg4LKXpUHtGB6zk/DSQ0Khf0R9wax+XJmUBGXwZGBSHxGUk7
vQUMXM2QtJmtow/8Stjy3muLCpIzJmtFqvfJAbJQ+cNJHh7Cxt8iIBMWZY/FPF6TiCdLqxE/olvp
uvI82/5leVEOLdRL4DtuXB/4MdIjL4nIEUA8qlrMLQCNWpZmUeFp/qWF22rofg1YHmT9+uqzjLU3
nVhJy/0XBsZfKcEzTNi/lENFSXM1jdMpknuQoyDfkZBE6WNtXZXtVm723/fq/o/qIjd8VFXVnVzG
9zRtFcfqQzijm9kdt0ohs43v6KB5tvnORUHLxZeH0uuXtiOgZxW8EPPSOPOv0b4bwj2BnZbVSnq2
gIyHqp8UL32lOWVV18GH6Ag1EmvmPIe0+okTIdJaJcHVdd5VtX79d1rlKukIj6TR0TINmRHoCtkL
ebvad7f5FO8KT7s6JjLeHkWv6mCPUrPahJr9wNXPVo6AdOEZOr2PpNCuorjEOwQopRH4pr3DjZib
cNDuSGd8aOFetJbPWJ2m+RS1l9bxRXH/72iJqpLDaaTJwaL2LRrZ1//uRBsRV8cg9Lpft8w5fnCl
DYpzySATyroYIphoL7pDzk6nT48R+AARm8rHa9OSH5t8Z8Am/XuJomddGY+yjstTa/qHX750aUx3
kH0v4p9ypXxIPn3lRQnMMz7uYsjJ3NLbDbOPoh+1dL6KWCcq7l2m3DaFvk1UBpg6d2QuL5no53Ac
X/Nm/Oh/GHMDlQ5I0x5MQfSH2tFKVms086PSl3emz2RiXKSZ5pY6Du6tufwhA/hlJHtxWuXQMfyN
yMFG+2TWsr8p5bx2wp1y6quqRe92NZApBoQ5880gas6xjlEfLSJK7+5Gvk0LZwqv2rVR1CsJ/TzN
3mq8iABLXdQOfOjGro9R/TMIOVSn3e5MbXmK6Tp7Ljic+sGRSq8WHjLdO44ytNUEgt5b+dn26/Vs
Tg+J03yL8aKz+ex3VERT5mC19pm5rqcMY6udptjbtjRMiNTocXWUUAGsH9PRvENNbLJ8Z6dFH7n9
h9lUJ5Gbv89pKYcM0iN5AbaC69B/jUr7PlCL01VwXhIoyGopLFKMJ0nzM61F8bMslFGK39mnjzpo
YVH+Si5DQYe9OLEq/J+i6gd0nGFFT5NqA9QxLy3NKvG5V+cTPIxXff7qdBDM0IEszmAXYVynmBG4
yn7AUdcRgMXE/GdeRJobwz+2+U4spVFC24sryxVrXQIUjIAYg47pNobZvtIvcBE/UHw2X/scmvJr
UTmiHqauedW0aFEVRFi/I6qk1ssLfBMoK7Gtc59cx1XWYGFrxg+qCsUrXhZrENeoETk3NuXBidnY
ohwN7HOQTLsQRKcfOEeHXN+Khvu7GmRGFBibGPBtXHfwtlWrhjBPstkMzLw67LeeEFUCaQfJeAd5
VV4pl4IAkir/FUz7yY2tb6/cGDh+TMPYx6AQRRF6psXQbefHD4ofJVMunvEeNflaK+DA8qdT1Rq4
lBEuGKq3bB8UODa9XDu5Db2Yfwvg5HQJl+uZW9XS6hyNAIm0k9zRkJKEF85AJLJjVCrzKCgh9XTT
87cZ+gVAFj+dV34r5I14DwM/DuD0AB+gSpjZcFZYj6HYirsjXyr3K/dIZ8LayGz4fcCoxDuI487L
52Vtp8D/6amFBtZnMCR/Cncjn0rt5GzwCGTPlrWik2XX++U+9eyn1nUo9UbL6yHR9DB0FNKYtMS5
bIjU3fTv39InQwlONCdc59tsKE7LkmDsZdthToduB4bCAMlTintaX88+k77lzl1WR34aXQ+UiBQy
cwflaWn/OYvlWeQpwK4afvckTl4W+mQ6MVaDnj4xDWHlGPQZsbx2kkPHP/7Km5qalHDvvInJrCsM
2lgfU4IgpEhkc/HisvEekntQ3KgL0cIGIVRLgc7v4tdF2n2PYQpyBoO8PjIk6a/5aMarGiKhVn8H
AnAr/56At3ZleCsHfDLHbTRBttJy2UU9uoQjmbMFLrmX3+W0D0Sarjtcc8pfhupvk475CQS4COhZ
nB0GCHyW2U5cMLEHWeG+ttXZSegNNUda+nlaeYzc8i8dkEl/crbe46hAa1AZ3EH3q07QfcT6V9re
1R5rxsaG5a1j9p9yDuRMyE9Nb77lDhD6jCMxzB+yKyJ/yxbM9XAKXIWQ0NmZ8ERMJSzesjciSSI3
4Au/DGb/YvcNXxTZPMDgSPWcvh+xRmLPbC87T+DR5FGw4OIPACrf+3NDIwARC9pDfhq1sUkZfiZ+
ukRRaklcT+IhVajbWfa5if+6+Ynv76n+bVrQtUFn3HlYusEdTkYTEtUOlB8wE0byU5Ybhs7fqY6y
Fn9I5GWRf9ZmjpI9jWw7kTpZJ6ckhcV/8h4ogx4oU9xA6xrRsYB3UcVnisxPSgoJbCXcqumDWE9x
CsWvL9KRQSJAuNXuJLG3WFhJnPQ3oKhPoh+nxt+B6d6JahWHu4/3zNw8itYtlOqS+NqZvrWN2qsM
NsJxtu1DRv87YztwN/7mQeSCTQNVK4gjOIpWjarSlP/XsYrt+XGgBUucYIVREBbSXpQpbHsMh+Mk
LIGQfiqn7r3s2oPa9LuwI17HhooyEMXmJuazTKwx+/jDyb+crjoXxG+UX9ApzVcALhrLHCg52msi
Lp4YRh7ByDefWowy8wzOFfk0hbm6E6NtmmS4z3Km3PsgmVKLKLdkugdZD+aiCiS//5arOCMDTQAK
jxhSzfWOLqokMpt3TT+LLgQSfVK0BFBo+yjax1adzzh5ktuis+nok100dVbCD94Gz3sVZS+KyGrG
xykCsIEyU1Q6OSz/IMoNooEfMEivsMWTf0ddDsGvmMfG8z+8/qMP0VPIcwfwpFe1r6B474AQBnHy
nDYoDz4hjryZZatZ897EKV7U0ozZUwDCarnzKsGm59ssJnlSGG1xq96WMF2CdwUWDY8Ss7hpOBzn
ltdoC0A5SbgP8em1Z5yYPzHXHkQcXqF4iks4k8fDFho6ep20s2ztlDRnTaUOAzS1ACYzWD9Gbmxo
pN4r7vhBjq6rSfG51Xei2htnNvaiT/7pFYjyXxQNdl1OnOibSrNZT+1OpYVNpF2fAmCfLD+nk4Hk
B0+vvsUVl59cWr4BLMy2r+31DI5e8lKtyhzNDAuekRV1MaZcNvYMJmyTgiYN4gzYCWRTt02aa2Bz
7L2fRVkA9bmPmlD6NZdIe9EsinGCI+M4j9F3Va1EvMRQD457xumjXF88iIWBQvbY6/2VZplzztBb
yzzK7peJe09zIkXH6QqjJk2D8x25558GC83Ykm/baC7p2nLt8mDZ4a5T3HbrYj9LQkc0orwtIvlT
TLu51k5zqn6q404M7cwIqUXpaWq9y+hLF1UhUZhEs2LgisiB3KQAfVHvJBQTOyMnDKbRtyFldvV/
KkgOZFwqV7/biFWSDV3Woo9nxvKkD/pkX8R1k/3xLPRp8S2ZWDAqlylFSJqr1gBeSsOrLk5u4Fd7
EJa7rJdMbfcbB2TNw2dFMAniv4pDPWT6TtHdnaS9qThd0jE/g4m9aIFNX0r2QBVup8/TvsXWegi6
4ozXNt51vkklzPiVXxOMqu+ULxNZPAfxBmb7BufFUjugDHytAK/lgfosXyFJeUngJ+p9N1Uf4ifT
y3yeLfcC+JNwqH2QOxMfmQbhMxR8YZ8fC9L3JD+fAaKdPUyQjQmC1G+dVArzwQlBjebbYnvUCqx3
OdF3m2B4u1v5xrnof6XakIWe5PMlXoBE80dFbjrkhN6TZyO5DO2d2isXMzq2P7Xrvcp9SrbP0JoP
DXQgF4qc8bfDNwppdqX/U8NAQsX+NSu3A7pBMoaOEX/q5lMU8kD82ofTUitR/OxoGvvh1lP0i7xX
LuzhoNrkQyWN2FY05fq3qels5cmkKFEQ0sg9WF609yMmFvL67GB8kWMqTS+ejd2bfl1KKvIkU2gz
mQKXFcFLGSChyfkNP0crvMvKdKsX/TWcWXnWyFbbR8udQKdTpdW/7I7cAYOC2faCbZfMpuOXX6V7
nyHzpTbBrtzeGZO3aXzc61y5yIKbw3ifK946QXnKR9SReV1AAcT6wwJCL5RyIxITYErknlRcUbhn
6HD2/yy/t+XRn14nUh5wIb4VIIIbZH+cSVni1WdIVA8YACapF3ldPhJLOsED8E6LFbSF4wpoHOaf
plnwxCcpP9G0r3nuVTbGTKqzN7iXuDyN4fguK6k6zj2kamtZcHmExHP/VONPkv19Zz0b10YFYBKD
78XpBxF4r2flRvZpYOflSeXKap49DsAyu4aoTwW2nJwpCBO7s6+KSVZGtZ/yYrzJXZIxLmnKzCO1
jSD8t7gtbYk23SOuxapxK6rZ7KEnvhXJkh0Eu4kpbO9M1TtKNasegW3kZ4jDznND3qEjgdOr67ov
76G8OOlleiYljxu41wzjKGEkMOQTFuZtiDIyyKgBcUGXYFNL1NMECp3+YHrArr4WApKIfyTHJflD
mpGXdAXgizW8V7RiRcToEkT+80lt6enrKX/X/uWfrwpB255mo518tUin6apnAx6jmJ6UGdU5ccQ7
JDrw5w+nee9j4om5h8F20K5FvqXl8FtS5vK6O9BOnONpUl2TzE80Didwxqui6ZnimUrKgloHxy4v
DxHtG323aXEGin44ydvJix7N28ZR4TSrjqJGoih+hGiBcjh1g46Tg2YM73Qz+qVTGCvff8fDuDcU
ZSOqsMdpA3oVnUjbajzNyFNK9Wa2w+cSJM4/b933Ca2z6r4B20ZXoCT5KYD/xgxmX3WYJZIhL8s5
nu+Bp3+JwKU42DUF9brXDqJL5DWlV9FG7rp2iDjxMIYSviptuJXzJBoY5t2r6uk3jFx6SjiLU4Yb
W9BtH067EoEWKRXBdvz+fgqVteZpH2OChzxdRd+VrXOMSEeU+HTOl0lZSl61IpYTvvOieOnfRWuI
2sy4G0jQFb5wUUd+80rv00rEXX53eMsYTJ9J/ywSOjfFabiVb1ZaBF+EWPSKquXfaQIsur81ppRZ
1Omi6CWPIpVWerBo0HLflME4m752avzmu6aTZCj6V1kRczJePdj45ahhi1X11crHD/kWuVLM+ony
d8vs0aeJgbbd//4idyTv0AyaIKc73be/5OAPSbzVjexOnmF5axg/GBNMkEiFmMLJ1q+QS1mq+i0L
teRrev1rABiMbrBs/x2LUHXY9RpgT5jEu0VnBPea2nxI3qnGQomctg24R+s6ucFVTDBTea8nOXBy
HAJDvwY3lTHT5ZvcgvK4SKUDZocu+I43ueZ/Sw17qXoAunz1vRhk1tmerA8ROztzV0oavoT8Wy1A
hyo4uCT05W/yWhMS+v8u1ZGaHlmlf5djmlvmOSrdr6o7/Kspu+X8O5Xhecryl3iESKg6ann5Ie+W
iHTREa26MSvlyPDYq0W+ynPVnRswJ5rDK8vX++Glfm9gGs+r6i20oW/Sk7NPApLiNeDOGSgTBmsI
14UVPnTm+NoDoC7LcFWoBuyT6r0fvZgeNXS8l9HSrmGgvKTWucPRFSOQB0hSpcRMv6TbOn/laP8K
xECUf4Jh8dyPFH+KkQsnam2RXPGq1ZCtddNe3pfgfg8+PA10itDwf081bN1JuhmPRf4+afodqHcw
+MRtclG5gOMlX32xrSR1RP67wtsi/Hz1KvLgc/7uwYgwwI1KZvjObIozSKpN6Xt3AU66N4Yfc+7+
qIzSGGxcSxLNSVV+avbtREGl8iAqqaojHQwvDBdC182nkCiV0XynerQ3XRcf5CPAZkkTOsc4D8i/
tU9oJtwM5ziqJDS7bQMngUGMDBMtUXfyx2XijNx4IwG+vJiZJWUP2GzQ8qVdX+hEIgYjijKnd9kc
uQc/KW6nhkG08qaE8Lcdm1fbYuIpzytvIjg7OiOzvY3kTaOqKMsjaxbSBOCgqOF3/gzJPhKF1DNj
AD330Bbukx1XAFK4pmU2f4B60GlHNqZmc+Yofm00OWsTI8nHX3n6cYxenIjGJ+5Q7tSaWbCOpus4
BF+P3oU266L2zd7KmAbb5z92W14K3GJXD+4DFbA8zy22WJi2YThs92oJz1iqniSPnFpUvyg99nQd
qQF8RCRcRMP/PYTuFwp90c5yYDsSNIAA6PuGjoChRyh+8rn3Jk1V8m+xRXK2HZcGfpXhaTSLRP4C
LhkS5ynLqCqU+HZ8U+AOf6RE77fkHvroFmNwkJpRAPoKLyg7y0nV6we4cWC/+3aN+1LgXxQF5PhK
wUHMxmCxhMrEPCEHWonFM5+fooJe16D9FrNmeNQYPEbohPXDkmJa0q0UuCpwdcz5eJWQSmVdpcxZ
UrKsTxKVSvDQ5NODotVric8ktSvFUEr1DzaN0m56UzGeTCGB0Q7FufRaYAoxtGrtrSRXpP+6SZUX
qdVkNGM1vv72N0Us3ReN813CZkohT+qGkrixbf05DshekguWEoIkRuRnBWox0Ag1KTHI3+RmJXyR
2E/zN304fEuxTgfeIEVe2/wAAP6+VC9ld/WvJGp+xDsRLnPXgKkhPgoKxYB+wi2MmyVpRFJFajlS
mc61CcKT5jCXfJf01NfuUjVa6sAQ38eFRT6YJAypFqkPo3SoaQTlexLs8uXuyxxHBldI3iHCJVVl
IdvEH4Ikbr1AZCDRYs5SSbuFpG3UNDtLuq7VaR3LxtvR6gF0u89yBSnIyFokcFTaGmlhtqBKsx/Z
nllt9nXS7SQ9vqytFHy8HkB3X/xZYjz2zfTn93b4lueUUqIGRqMQgqmQ3pQUn8nwfpaEn11lN8Nk
PEsMuQSN8+g+j8nvkmToqu5NEg0xdExO6T3JxeWKEvyPabC163bfRlRCSeBL+SiM1bckK+AHaW/N
MtxK2kp2TFbME85CRtGws/vKBnxoIqesWTUpLzpQW9nOOBt21FH3OlVTqbQOTXZWGrJVwr8QMVsM
QutOeUgy5XPuyewZzeOy5YDYX7qYRtJ/fqsAu1APO39S9mIsZ46oncafzvAqh1teorH/nKrOUaJc
cXPk9AYKM1twg6VglbgIfTh/MxIZjvOrWEU3I400f3aq+h5SuIe+D2pK9bQcv0VRhOph9uwPcQ3o
EKcgiLZKJdf9qSvRa0Tvs7iY3Tg/jw3NmJ2ygSfybqnyiHfoQ+malN+RPIXUBStHijE0k9tH+XpD
+2vBzaE7gPWB3aP9Bcx5q7r1beC3tNi2v1LgD0dQudFJKi2iNQq7/YI2Wuy2bmlrZ/LvJUsokicn
S9KLpTJBCdFCtINPQwoyC06+2r8LjMP3GLxTv8nu1BGIL86LfIrSLlFZ8SL/Nqtol+XjrfxtwY6B
JQgd+Jy5F4Etybcx/wBYMO1l/mXZMTm4Y/UchONnnYY7M3f3BUxumtAgvMtFJUlZxM6LN0EwgpKR
W5PX5eDU/Qnc65uxG+3pItV4OVzyB8HiSFZj/u28ZMUU6lc5Y4VGjZ57YSzERb636vRNWHq0sgAw
FoCcXFfeIDGLgKpSmXbVp3/VJoDfXg0+5c6jyXtsYdSayb3L4sseaaC/NvLdchGrSOnh8HkTyBsx
cpIcHsqC4dY1rYAehe6KbcvPkoJykJCl3AF1TDozRIU4TTKQDbJb+t1jWaZr14jBlujXlNKcj15L
k/vQT485oRctZLfULOD/1YEYxlf65q4e6GMQ3hlVvpFaQNJZ11CZ15Hl0GboIk/NRTJXoUGj0srM
xj3eAGBaYDQSjGfui1nRJkL+UNLsywPUerOpOpUpy/jKCBTkRZRJHGOXheFt3THv9BSBNQw40KOo
TlRpO/z9CfP1C+2pf4vvTv8mWyJ/F7GQnwksoLNTPIa2bAFJ76mhiuiQKuxlOo6MTjsInkbEStB+
or6FYLOplCf5d6cBb8Froj/oy3yq2+qWpooFIyjqRnS/qBBvNu5bQD1icWu48xS3fDVz5yJVUXlN
aiZSHbUV40njgM15DzNztRT2y9x4gDF9KzZXdMASDddqcdRABvJZkZc4sn+6tN/O7rgX4JWIgWsl
NBd3tyK3c2q9QHYGxQZPjFLXACD2rFDZBnu4VLZxz6KK0fPmXZpl+zApjr55YbPfxQ4UYmfkENGu
FK5hOl3PuXkT595ODJuE4PKFcljkDDQ0xnUsG91vssJS8ZCf8hbP9zY1lRA53gLYEwQAVRIBC2wl
CyzVlmggUZfbNzLkrSARIdIrBTNNEpXR/FWbxkM0vNDbTUEdq8CfpAQkuUyzsx/rAOYKcZJxWaVw
0Wv4SMZP39mvkWJf5CZFFTDuADmxbmalf7AzphCOyouspDylb7s/tqUeVXfZQHl7EfvUTSxYcf77
uGq+GrA+iw2yywFw50PeDzA75T9VGLzaqfs0VSVMk1LkGhanwYFZZR4YKkbdRI6mmJ3AakHR4YiU
vyDEoP95jYEqyKLKfYq4DyKO7s5S7HfZuH56Sj3lj5Uka3qcGLpSfqJ3RecSs9BUPr5QU1uRsFxK
cYuSE1PpNhzX6aYn7gEud16AGyQ7oYfY1Y51ENMtOVtXADlFNwKZ/QvegNtzXYXTvYDE6Pc4CTwp
HJNTU9ODCiYM2eg6BqKUxo1iU0bB4xDgqcmo+jZ/E+2kO+JqWE+Sf5AYUwxfSjeq18ZvnZmdxeKM
uvOu10v+RzIp4vwCY18l8fhnSdbwkUHLRU3DL8VOF8Q7pveoPTAxHOKFqxpoH/8pSFkFLax/b6A9
u4hPJqsrGpIaF3PF/YNf6dcWhhRg+NPRBDvHftu0jxk6fCTU50RKFzeP/HkYQVhA1UBKVCKxqGsa
WP2VrOiil6TU0QTtyp/CpTYlyKYFBZX4hCTB/Cq5dPFpPBff2JmD7eDnd1JNoHnsMkS42mWWv0XG
r2g1OUeNO3w29qss7LJ5IpKzEQqIRYpmc0EXf5cvzpnc+T/jxniOd7Nl4AhgAlU5yCkUL2VRcBT0
5K2l4e2pflLQ21uW80dA3ov5QwMJNljtd1qrnsKUk6O0v5oXvk4ew1nZNok0BPquN/Sk1sVGkl+y
L/ocUlD56+6Enr0vLHMrl5T/ssYAPktyBMIKhFNWtXHNB1cv1svpc+izzWixI4aQXZLHXOQLXUWn
KLxMP4HRbONkWD4qHx84sGrlvEw0lYjsyQHJpKdUyxitgcLnSCnxm1c6fxaHMapWckXJEUaxu4cg
aynZyIlcquIW4xYgzIVxmK2RfYJ64Cwl06opnh0rpS/Q2w+2gpdPHQQfysNSynuUPrnMt1KqaW3z
2JOx1xgYH5OtIkrFc5COGfW3rivqFKF1jlywU934MrDQulFvuwBQKfDQsc8fFVjnIrH9cEiylMPV
x4QyX5jYqmDIoMx6KaBHM6895tVG9QwoM5mnQjvdUzU6N3nzohTNZ1LF19r1j8u1bCSe1hG4OWfa
S3CjsMNuUT7mFmN78unNgkZT7cuz181g+oi1VH1TGNYdTZSnWfC/fvhZMgeJQmaLnygPFjBJWWmV
bbSR2qXU0OXxl8Kk1301w0Z0tPwqXsWfvlcX+Mkc9ujIecVGn2ry76Kt0zn9SHVI//5a+4p2XRgm
7gQWs9TIzIBMW2u9yQXFHRAIHqWaN58oTo6dKCA5jmJ2IV0nx5T9kQKovK+AQi4zwVKQyhRDIghy
oy02SuQeJGaQz0nECOr1NikrJgmz86L6omE4eswfcEFUEoZK5c+DFo7Bn3BLFD9yGMW3ctNtldYX
e4xpg4frjH0QjdHRIyACKli+Nrk1dcbolXB8/adMxJ8QDKwFo2ucNQ//YEbyNFlovLShvZQsoxzu
JWdmZM+4qFmrrm+6Pn4cp/jnn0mPA/c48rpmagzKql+NIWPYNfFZOP+KqyF36aRvQVe+iXUhsXRL
Em4nx0Pexti5H4D32Bx5o+gON2XEgKcDzCcLIL5Ekz5UmDoBYYm+KSd33Qzo/66kZ5qybcTcb/wW
PUrXUN+DkEZN8143CBf1Jd8kN6IP1m0CNsC0PQgn3v4qVZyuoDhmlEWHonoYgem2w2ehTb+kxo+s
NxH4t0SF4vZ5EUwvXfzUeqRAZZ/8sHlqDFhCRQ/rdF0g5aoP8r7uYMHmSYgxxqQn3licojrq9zAc
bqXCKJpCNouZZB/QD8vN0Hy2+EGmq10tKIe64DUHjCGAjbpoH82aYXYettCXcXn2+CziKP8tUCcR
chFgR4GTJVDWbcUsLjwQecMC+c07QSXBQk9CTtC+tFF9FvSK9TpJUYTrX9qh9mfGcsQb2XLxW3un
23ftuF2q0t9KkH1JvVuskWAeg/vC0L+W2zLT6dSW8Z1N23lqdQBuWSHIT68rDV4xaoVi6KVOm0sG
nNxyOiXlpuSwrCi0wEYJx/193PFWzZyJBo0EnPt8pwSKs9d95RnSY33dBj7kmIUCS2NfmTelXv1Y
oZU/2xoc+LG6z8rCf2RsFD0AChMrnNzddA48UtA1wuUK9MYsTiqwnhenTrd5XNcbx2USsunV8bpL
1GwXDSaTJfRp1wxg2oJ8iPeKXyuQUnercc6DF+jkkbThOQRtRnbGhTp4axpBeSiAxutAZCdVGf6E
hvZjlZqyL80UPkPga5siLA8ms8j2o58I67ABuVGTudsRFMqo34Hc+6q7R50HWMF5xPgVxlls4t7f
ZxloRH0owxdtaFaxA+86Q4dpFIO6NLRoU/PT3oQbnJtWIMdEP9tPpj+ad1o5guLqrKc4VYQ83Num
Rvua+b21NTJAjmq9seJShywitm4I+CBqXTlKDvS9fdUyvV5rjgdnIH0h9OAzkFbRi4+0r43VHLTH
OKV7enDm27AbNKJU+kII/H04gJ6a0XhqajI8NiN1toW4SDA4pGuGRY4PE+CUQkvXfVNdU1iw0nKC
yU1lrRnAuIa0S13RdNoDmu7XRgN5TTZkw6oupx6aUJcKuhMfjIlirW0W+cZWQvtmYkgtA2nQKy39
ofYQvBuat24N2OXz9B2GF6jMcuMpS/t9Ek3mymMONDzQ7qvmGQPvqy+dnT7SSqjBNE+j5aDpNxbu
m9pPZ8Md75lWBUFeaMQbvX5XKGpHSXTXOeV4A+ToHlL/dw0WwlXnDnwYjn7Fsm+HKrrmdch0qy57
g/Q2lcx/vnYqZ5ckbo0bRx8UPE0a2mDi+TLzXQ3o8pwbBfZqets79ROuENy40WvXQ6R2K8i0t01U
fPjS/GJAB1JVzKngKBgeLFG+26X3s08fpqKiH5h8KwNLQjpkySQ31Mk9SJXjPqHZeaY/d+6Vl4JG
7EEl15MqwPfjYJ8YCE0Kd0E40diomftm1scDpLFo6ZR2bp0uNMgITmHfao+0bZOUmYJg33ECAq9f
9+aJYcr2tqUpULrdDzhrm/EcdPO9ix1bRWYHNqysAYLp461aWxCJFeW96wDb9q1J3fodyjTzY3h0
rJmhE3lzcLQ03SoJzH8+GnkVw2e5EeZ9x8dCKZYGu7harBTD/prm9EkrRvOQBNUGohvaQqqSoSgQ
jGu9vg57e1iNgfGHUcRQNhMlRz5NmyFDOIZ4hKCKSlVO8ZO05O0QOeq2V+mWCMrgpo4BZ2rQ6s9V
bm2YTgadRAO0vh565gTXt32WFbeqluUrK49G+nlfVdvUdhF3RmcJyUfuom+huNPVadqNuFqzNtAp
VUDd3PVdvPO1flpBPHKef/V6+oKWlukRjsmEFNijR5g00nbY0rCNqMHNrAtYzRiGbWkgLk4e74ZA
JhwmIJEiVf8YaIeURlOVtuVDPfPUjtE4K8rtT8lkNjdmykxdBlRU9MtOPmXFkzIXdBdOb4WXA12Z
K2WrMuLbeCmqiek/IcNeshFahCqmNbEeHjMHuL4/wpDk1WAZI402ABk2oJZ5BsGnpq3zsbS2A9DK
sE2BmhvMowGtuc21o0mi/OBb/aZP4QeYIBldz1bwR+vmCdi7nt2Y0UQp35ndG8/S70CIFHvXb2i+
jYZt0WuMLIJwQhtgizV6Rhm4dKAhDklQd2/xWrU8mS07xiu7GmHcZCyEWXr9ynArb106GrnmxClA
o9NzYsVdBt/vr+fTHtUxzilLP4zUCm7TpANsMEG80AfTIcyc9RDWATgx96Wk89yoYZ7sYhgdp5Ts
edmZbHLk3dhDznTOR0ymtrIdqospfWwrrX4LPfVxkER+COsOSN6Z/uKYnpdO1alp5GvYu4d1Y2sf
dkV/eILdJyPgh6XDAWcQhZ6b316lwhRp1U9Dln9oA+gBJsEoaTJsoHR5s5XehW46hMjZrn6hPoa9
v/S+mXNorFvl0aFkjgkO3ilBejeJ3wJ7ZGo0Q4AmD/p1wPEPWn6xFGdLXU1prRelRv4cB1FTIEyC
7saixV3/LXwmI3c2VFwNEYJvabsZix/FOhXePmNwAwxBBXASfPzprnwswQL9sR0bBe+Ot0ARGa0Z
w94e2yAATRO6PC+r9r2mbOvOfCcLWCO1Ywsp3KGKxzftIW6KTYpTiSvgxTuIbi9hwx0OsFmYOa6s
Zzgbz9IeulSh2EUCbxOlL7bd3roGw1md6VlPD20TRVsem0Y+vTt2tsU4ulz9bvx2E08lMDFKe/YY
nKEHKjd1/pEFnX4os1Q/dKaR3FSWSkEtGQ9l56JuehjLLGa6KxAPjBw6aGoL8gaQp3ipsXUttzzk
rnFrjPOwo9X4pdDophwVKIBsKA0xlgbEr6o1M9MJCnaC9dUQBt0e199b6WPFVOqoqw7LdSDeTlYM
coat0Wg+mZHylZtQMpq0PleddtTUYF7PGcS9qgatOo1Satp9FQOFBOpmPSNR4ZJLC5opm4iydePV
hKe5wbCjP6NdKNshqe8go6BRiElsVqTtWr/9M8BxeBOm6WvapZB+yv9CQ68OcPDQqpdUP5WJOwrr
wpPV0ImiZ/d9E5v7opqbg6dWzaGpkycmLcKUSQDUxRDCdwm1/Z6OqUI5jHlcQsJb7y3QCisoxiko
6wC1dFjwN+mqIkbIfOMlTeYb0yWemKvK2Dl2das7tPNrKgQVGWOyAe9k9WbJdNQ2ouCHqCsH/1St
hg27TGZZVjHJwmKrGOrbMPfxBncaSzgOVPWNTqOkntPUaxtFS/zmF+irBCodr8BX1BLUQ1kcoN0u
Dn1hkUbCuUonBmckw2is9PB/XJ3ZbuNKsGW/KAHOmXyVqFm2bMtT+YWoU+XiPCfHr+9FX6Bvo3GA
OrY8S2Rm5I4da8utZcF3nEqyAKsyI4SmuMixh3hGiWgv/R/X5nojgeLq4FqqW/bCMYMPXEkundB5
zxXjBcjS+9gmN8kXjxhksOxO+6ULg3ExXwtFuFRJhFuFM2C9SoZacuyqkUpbt8t2Rl3QUBgW+KTm
Rk9WwDpBwRFXm5rJ2HnOhl3GNMvWcMAqDf+ilSpGfkm8Z9r10baBTAJGL/K+YcDh5156i9iD/njw
HzbGDDkx7nIwwh192siZNw5l7DYWhKdUq7Y4qsBW+poOYK9KcbHtHG7v1EHVSzPmYcJra89/0mVh
iKGvPj3KE9mpvUjtlXbGPhRHlh3ILtnNZE6wALpXjMAmQNn0S+RQUQaTJ1l036bHle3bBs+R85WY
vEK97z+27uTsZIt8t6IYnXkbCgqTnBiouvdICiCfsojPRUowo/He5oy5b2Zuu7M1FLBRpmoAamih
j25/HjXWD9U/n+X2vN4yHbn6ft7M00wCw1k/4X++4OdrE7NhbrJ+Hj2seQLdK48p163YXV/vEjMD
/jb2jDIbj4vfyq23ol1sy381x+khIn+A+5/nYCKUsyvbjuKc2iDrnS2ggXHbaCIy/L7bdpCJY7aG
uUznnWHohz6N0LQmrDF1rnsyJREa0+6gUUKtdWX1PUKWKO5x67jjLh3Lf0Min1OrCC9RHB8IvINe
qcLvbPafFv+v1kw8hpkhD9FCVnoGrGHSzo1dXGzK8hp3/mut8Eu1OJqSpT5qNnui2OKjjui8o83n
O2sBXlLJM1tBZ5b7YcCpUo7aJTcq+cyNVG7myNrpuvlUu8aH4uOmo09dSaWTW/YlytWvjhSyDXOq
3VmV/tYRoTy06i1CDdlq+oybgZjIYy9I1YkZsHFGesAg+ImrXuRxHpg3KcnHYJzmwyVZlxOx5CDZ
wt2eEIvWwdbAXBz3uggWr3I2ryUGfRyey8VrDv3s1xdpus1uXcvnyIy3xI4Z26I3WeEDAfJyWzV0
C5mE6rfhTDc5ckAp5U+dIqeiB/eTk+lnm/mLbM0cGlX7rWpxG+FXMS10TMYOARls8eBGL514zTqC
6QZhB/ZqA7NEZZH0sVwRnq6u8oOxKYFT6xYWeVOQuDyobVE774YFmqso20fPNF7AopPsVbDxL059
ZvTno5jHt6bQn+FYQA8tknNGfjNLDHb8cMYD4UztzWoo7Zf1tA0F0YaYv3wLK503RJOU1T8zmQIZ
p87OaEMY+PnW8Ko0MIfxaoLU3oQVSioosKep9ijWGqLXMpy4OFK2udG32zld3moZ81wYKxQtWw8X
dezvGq89eFOiz1YW3STnP5xWgmNaHc1btwr/S4zl5JMnFfhGvqmE/2jrSe9ox/0Ro47JRAbDvlju
SQxJwMgHDvKaiE4sloHIe7WdlgSxEGVuH4ljSeV01I36RyhJnYcLsaqCMhUjbc310HrNZ2f0/laN
ZpA65sVPq/vYKQwiORhyq3uobaIEp2l46kbn2S+XWw37axNK4jcw0qBj7DrTISKkA0+BxoJp2j3h
Nji2RlPDYcKIpA5FPt1Izj43s763lvvp+dlVDyDQ4K2w9TeX0rX5icp8HuCKWmZK9314mHOmOokw
FLq4eIb7gCEQymHbtEGUqifUzQ1Zd8OTbfe/IrS7bY1qWYUuRQDsZhQLa9cLnvswxxaaJV55Bao/
GM8JgV1WystN76YL2z9lSiQS0DZrYxaoAEPdXRbjS5L3m+TVta3yx9ZSzn70o27DLnn8sGYMoomd
9dyokNM8/xTXc7Lz9DAEJOVY6I8x6KRs4Id7qn8iUYdQr7/9NFrnSpCv2snqs/C8ralAP3bzXZQG
TXLu9aQlSqglkKPPIrYkhOfNkvZP+PZ3TgV0k4nYJyXUCaBpsevG/mJ62BmH9mJkDPyUefhEsu7A
n+3vReLtMmTujSlNEVQRuSDSasxgseuP0u2eO7vFjEDsR1nMJe2HOjByarmG63vPN9kzAES0REyt
Kv+ZZnrvnPaxSb1/lvPhawp8jhhPAMuOfqmanWICH1b21RGuv+9bQiOzyHxldb0tswfgDLVsLcEG
N70lLp45Gi2cJ9tsA9cfZOKw/aiPoYOUoWuQ9OG+TboLJZWXQgQH2NLQbsdEQiRhgB2m3aQUh1bB
YtWQMrHRMYCtiWLAY0m0HP4kU79MLpjK2GEoKLq22uY0kcx7/KL49QS0wVaazz+vV5hW1F00k4v6
YK2HwtJvPhvBXmR1N9Kijm3O5qF1G8AD2iYukDOTRK2NkS2oW3Z+68rwS5KmvtT5e+dhT8mqk8nQ
z4HTTnf+338EOtj/8+7PB2rX2Ffp4B77cSzLvU51T9IjIQHbebRW4b3+n8cSNPLL0uYJ+ub6JjFM
IdvgqhHFHXS2afbb888/qhwONhD/o/D858ZI56PDq4+ojQjeOBU+inMn5+pX6hs3zyheG2fA16e8
c5oA2zIZMnlieDRmPZnPWamYWNNEdAkn9gnjTYHdy7DYZTAdfdtmHLf6iBKggSOhilQgPhApOlmw
bNCuZX8gVfS42CIHnkpBXVlfIub3AHP6h8s2OreesRNdReKPhIc5xOUJLGh+Dl+YFSs5k1A+AYBL
tiQBPKVaG3fbecTVQq7DWMG9HetfqW2QNDpHB7L6slOVxorIlQ2w4Okw9xMgfgYRR+10nGxzgH1y
N8N1HAmj2nZDmeNGtJ4NX7+WRXUjRYiphyY6GlOpt0MjjEOoe0C/TvKwOGm5g5ZMw4k7dpPiw1s8
Mz8BW/+mbjipFv6JVfciiJBZNo3uqe/d79Aquh0zq3C/EthqRvgMFK8N4qm+UZsxvB1ZaQDuxd2Q
FyjX0uiWhkUSpGH1sGZ/rHkCUlVPdQUrDfqoJcNnZYlnkyUX/8NTHzWHavLMzVTM73T2WgKyogdf
c8qcw7bcVMr8g+Hjq3U/C5OaEPMvv2B/HfuUgW+O/2l5MLS3E22J28AfD/Qrii3MXbHAE29s98/i
0g1Tc/TPtt2HXJBrxPzZzsR6TzEw3UX0DYH0rVTXbkRnsnwkMa8sT/7UXYBG58fM3YFlJR6m52kb
UzQTMTKq6IBeT8qdYb0pt7oUDRRyt0GFqt1FHNZvXrj6Me5gOa/qMpFo/rVT+j43dDI6yIZDpO4/
MWlxoi+CNvVWw5GodFxu6xADw5pFlGtqC7+z75Nb7X04Uyd7rfWbSOzmMNpnY/vkpvqcmsWe3qwg
EgIRECoa9z4Bm2IafnkOvcikM79bjNabn+d3bAXzax4hR7ang4FVj3QK+Vnc6yg6276xHKWnWmTI
8WqI9uD24+dMz2Zv6+g56o1wOwl00gkw5sat6+zqWlC+k8x8pKxvz0RmkHmb1aTKaL0cc8aSdzXf
edeCbNwMfTjuraWarmz8zySCVIe+ya8QtONAl8CLVEMUvBG6rxEq/dYwOLmIgnVIYHSmcgEXLf2S
0HZ/Qfn1iH3BiO7C+y++EZvzgIhMa3HU4xxT+6dxgSI3t+QPmSTchQLuMRmsZFn1FnHBTs9THqa/
y2p2d3iYSTWlR1hB924iVibyiLJ95y/TZnYH9aDYVlm3R2wA67uNldX9gZMNSsj88PMZP49nMucw
XxfkU/LJRjCt0dokhROICaDb4EYLukkkCweJxn2Q8++hId7TKi3n4ecfqIru/7xVdGv6InFem5/H
yKmcmTtqH/+/zy0WSsVBdczWlZ6Yg58Pt4luLrOdg0xUfYd9jm8/9v6XU6nfpI1yraSg0ydiJR+s
9a2fdzEId1ePfMef934eh3qhiNFGhGC4BpwrNwiy+qLS/f+8T67ctYoj9zSbrvUw+8zWLBHnzXmw
HnorQgJOZGMiESpSsv/3QXA8QE2ywtr9PPjzxQkdE0kdd6bN55EusSKQzEycx/U7R0XYzgH1v3cy
yhwT5PopP1/LjTPuw5hkiKJ3/IcMaXRrpI4KZNXzF6YGB5hq/cjARXtu2+708wF7ScIH7WLcsKb2
6eehn6/3feePiMvo+PPez+NNSBoM+S9m8PNFdTU6e6Ijibz/v9/WscYToIXssVmAtrKMx1cIv2Q5
jH11GdZgFu3MYIj5YIJpHESxHl9YwZtTW/acwZM8DDglF1cRzsdMsMwRbtZs+9F9Jef5kLQ5pz6D
1kCVVi+QVyi5a9DGbluXTOrhwsX3sXdS2BLANp6Nrm33Ucj4FGBRAeZ5wYKeVMCUB6iXWdwdG+gj
mxA3ylaZ+a+FKNTR6cjlQLwi52lbC7r/S05ykBU/r4VkllOlDJn/ywvlk0pZWOintEl/QTo/NYQh
Ab7v9tG0+MSMDEGnmEprypCbJLnS7x5XpvOkChQNH+mhpGAn2eOhX/fkjKD6xTJo4HCS4Z56MeiM
ACmJdmRPkFxbn0eFCiND+VhH/d4Pk5sl3MesH/Zjs8D5yaMHyyN2R9h3HRKZlTW23OJD+QwJj2Iq
hMHkLkSc8Bqg34KRVZLPafGcioiqvo+WW5dlfFWr4B10+sMqYFqZQHQSJracHqd+pj6GhHhTU9an
os8P9lQe/fh5zvNTP4r8qNzw6HlGtK3dmZkVWsHatR9lqY+91p92rB5lo0aiuLszQYoGyzTrIM32
N4kZNk/ba5HbH1EjqfN5OTl84T3g942mJ9qAlMaa0e0SeyF9BzrAt2wC5rPknKMw+qN9F0cg+OWA
btP9NI8m88GHseRwCtrxejs2yTcdEEJ7Gm40Wd6ErCFGy3cgD90OXg+GlorDeqdZy9xohrne3LTX
XJP6t51DxZvIZRiTQEndH2UqHkhoaoOiiZ5K63caklBDxHxM4Lxk456gjK65v34HBGpC2N2EFlmb
iTm/i7F5g5WZkwtDh6jpxcDYqBEwfM9BuC7/SK7I2F4bsMXggXhOvlXhkiBJKUVIGxmC1fAdzxZT
uGyAbcULzZwgpwYDfrOjdmzW5yrmhOQP6HA2UzpBzRA8vwiGJB9saoI0irERD5v+K2tXbKJmHeUs
HdwZy8FupqAqk+bUgy5r6IO2I9tm7K5itq+Rn+f9uPSHksbO1RMoQYP7Pjv06B0BoGLorlrEz6pP
TpZkHJZppGleEb2W8U54zc3SeVCNMxSV4kTrC67BRyXtDP9ec4uiYk979DIAINkodKm935MDWmh6
hR1HYgJTPqaioSdNlmj2apbtC5lrq1D0rvI62XP6xcfaCY6dioiIbClR6OLAmM033bp3Al33rT2c
w7KgFQAkNyUXrWmtKx0UP+Ceo68vsMeT4pkv5wLaLenZFAx1e1RNw/yLInmj1U8yrZlKwkfNYnro
6vF9asKO0ZPp00zaQPEi4ieY9zIb6IRPW6l8kBwO7L9ef+UwfyHGxo+SpHFQkuIhrO2HCKy4NIt/
rm6uo+fUnG2hxELVTIas35o2U+mmhzjeqZros5CxewQqguhcK6PbnmVXy2nAsVTS3Zjoe5fKAV3f
LPJRGfpWjNZHqIcDKN3mBMCHtkD1xcQMZPHafAWLWx7H1xHLLtMGIETX9AfHXuBse+V7RqVtKMT7
Ka2g2bAFV/2Vsdgc5Yba0+0VzNn8uUPBTb35JHLWkXiOmaFbCfNV1dyXliwl2nIMVJE77HYLG7Qr
mfd/H+lhKSiFZwLAaSMiCjeN3vtrmp9uHlMjCjJy/+BugxhvHPXiKf81pbNLR7e5Qc8nBey2NN0j
+yH6DbTKQ6a8ezNB5akXsgia6K8Rp0+6pdPgm7QNFfFZ69VrFMhjBYlkCe36tEMBhtj+5hceTgDZ
vCFL4PdER4EIzv/3NCMIG4iRTvJhDhIxfyrmaNDRnwgSZX6HgMQNmEYKMqIb0lAFmYZ76b5wUWGV
IG0lTZ3N4hqkfsM6R0lFUPGdj8TUBNB0MfoZOcSjOfxyW90EBE6SUiiTtt1IE9mzRPkGzzS/O6Rc
x0x6dfyo3uQfl14nGTU0ixYQ0ESdNYchHtLANZO9L/2HirbkRkbNG1XhSdq0Yu331Yg0R4QTe55U
O5L06LW2T5ZRffkeF3bvPWHRfm/s5u+8MGEmlvzYwdPwcLwebPOl67EKFF8qLbjw9fQHHe+hj3aV
TL8o8C79KE9jlO48d2TDziO5BYV9lxiDljy9uzLLGWimG5fNl1GDfWycjoHIgsUyG28wkr7y/MGo
s9fJ/M9rKywiQ3GK3JogHRMAR7PvJfo8NtlbHjkHD/7Dju8A7MOZ93WdfCqzZOo9gl7MwK7P8caN
ftMsPbpy5k+wCHXSaf/R6/ZapTkmSTIqlSwvJg4LLxK/Yt96J53yl5tyeYgVe070+wYy9oc/DR0u
BF6NKTb+1J3x2XNuwXQNyyTbFNBLyMm45iSIF9ZEv2q+4q04E+bMEP+9zAYSW3T/jsgLQCp5d9Bo
tkVq3VM3/dXg1SCikxl1Ouxtmj87rfFSWUwkxJQsdQdbByxxRWxyunyFNW1OfrFTD2V4lNYfEdJn
S+j1xA5FkdveSQead6r4qlt2zA40fMXWQkwVFdTBm+t9LgsSVHR7NNz+ExA2jSN7/ho9zcmqzF9C
q9Uo1+iybGHbAfcGx2Ka6QaXFVLSyeofl0bu0uySIf2ZJgKdCWS9bAjvbGaa62RI7XViia03DTvI
zu4Wwdm8lP3bPJmPvmCXli3PrKd7op55w8iKc2+b72PmveZNyISfe6E82WXLcKOlVD1G0TVBDVS0
NEP33grfY58Tt2hKX6mQH6yoQcIDlL0da+dp5t61SlR64jNIHP1HkKkOOoOZKRDjYxvfMkOk5NbO
gRjyjwn24ab0jP0UdleJSxyXGXXlyKm46703y+XWKmbat4u/xhoX7ntUgiSrchrTDPl8oUOfWgDg
dla2J3up3hbkrqmu6uNYgzV32rMTGyz27nuapllgWsPj4AFQYoaCwgpXUz3DIkhiHUC6ea8Xzuld
PH9qctjioTovbBdTl7A8RrthzNM98vSF6etuk0++WAPYGYzCzYvmosa0x3DV2wGnSdBfRGNW8Y2h
rpBIMoYNtDj+sGmpLXOInSQpndD/cZZ8pgpC8EI0wjqaYU+r0aCS75KvQMfwGRWBN9J28wWb9NqE
2Oej9wAZia0PaY7rEOEje1hM5tUNlX7VjCmHDp047qY5enGs5WzX1e9MeNxh9JbrkgkIy38uDPVd
TJPi3ImZAWAUteuYvtF2+RdTC6w7jiazRHGaFxTXvv1aABIJu+qUqBGDBG7t1uBiF9GhSPQeveCZ
5ONlUy5MvTlDttVR+neZGjqK8/eoP3prCAwuPCYHFnnyulOauk+GY5UBbNhqR/sNbpoLoSPEsrJd
NEVNlfm3tENB4L8gMpqjbTwSGZYH9bzGV5WF3Nnu92Tan7HtfYSNd01bfelL/TU4NRZZpqzcgcqs
r75Sl6fVjlzmAPGOODYROE6ZISysxiUvJrdjnl88i1O/kZtv0Pt3Q5neYlnhHsuZ8KYKnubyLpcC
k8XaYFYTpx9juOb2KEA8bjtt96wSnO5KOXBEL0ZmgL8Jt3x3XecYVSRSKUyBzHw8GV24RmGsaq/r
nBw3pwOXg2G0i5dOm9dkBts3hvK2tPOtafr66kzil8FOTc7kY5xymS1Dzl6EHZML8Ffa2Q9G4xEv
QtbH1A/fYe+/KxHv0jY+hXP5N7Fn7m0guj1bO0P+G8lisTPWLC/R6EOvMgps/wFd8jIDd0mJTKBw
mWDgGzR8CNGrQ25lYCSPoXygu/QH5y21E13N5i8C47aU+joV+ZMppjfbGr7YWUkLPiaWhVy7MJ+K
WULG+CcNlZ99cNErRTNEdhKVW2xVNdKjiEACG9ZRdsVX62WwyjJkRtoNUsC+r7JpP5SEvgl9p1B9
zpvl3Y+aR38OjyqbAKDofT4nmkVwuODz22EovIp6tHHoUUkZVvHBVNWXHTaHMMuMTWouu8zlz8f/
iFjeEptKL92oHXSPVWdrT6bPslAl7RkqEzaH7CVPTf7e6A17YYrwRlYZANcns485ajAyFOb65Jmo
g443ITySG+KnalebjHq4yI6evBMKuCHwAYZrdzKG/K9IQT63ls+PoakxLoTcF8h5RH++EfuFUYxX
RNmS4bF8p9cU8xZHEmlC50TEryFOBICUl1jad2csjm4dDpCvl8dI25QTLVFAInSIlaQvl+SzuAzU
p6H09uRrtUsYFLPF4dee7mREuMhSzmG2rYOdjEQ2w7S1g3JwAKEg9Y4svT9PYiIklHGsb+yRSZwy
MuKYz8Y6Or46DuRM2j2dja5lXrNsRbo2lOjPuGhdgkXO9WS/p1RDsSGH2rfNG1Fgeztdr9g4cTfc
TRSydOEppR5cQ93RDbidyvHT7qs/bqnpqXr2DZYOS/ay0KKqYZ+R06M0LeF12Lnt320PqbLIBhwR
hH/SAQgBMRZfcvjyCfCCp0aDjfAv7B+hc9P9ExrBIfL7PfENLx4IRpYtA5kRGCUHRo4p6fhoiOGp
wUMTEMh5HNHn7F69unGXkdv7UShnl/h2vmcOt9oowSkrQRR0GJ3fdH59qt3+nkyOvbPmPxyGOO8p
QmQq7ABUMGWM3RGHqggGs2WtLB47E1Z2rAhqnkwA0R0uyJb2eZi+NDNt9366VWW+G+fhD3lq1PXU
5Rx8yHZ1mO2BFz9PyduAUnroLPUYZREto5EEwtk84qpkvLp+FhaC5myq7zIGpN8xerNxonOULHcs
MhZwm5oCExZYHb0ls/gvnmC8DfZ3lpPnGOIgmciGJIvD3ZTsGUiVaPSx7WxUhMoq0q+pcvRBgmeA
dUp9Qt6PHnADifmSCEceSj3FKC7L57IM382Mg6VkjUmBMFWr9zicsk/2vH3Uhq9xjAZcND0A3UH+
8d3hTs7QvqOn30QvfSmK/XqdOCXXSDaH5Jsy4dEvNI1FF/6OFutp4aiYx82TAZtuA0DsGwBfQFA8
+1jYb8KhOjlL+kmUEImH+CLAxGKQxP839BWrSb4E+P/Ympu4CeToP3el86/wsnvMkrcZ5rdmxUHa
+Xnp4tNCxq5XlehEEuKYrneaiJr1g8DuSDeNzeN6g7gxcxjWMOWMvf/j3geWyyG6SdTDr4oc7BNT
l6facN2No6dfAvRFFn73cvY2emBLccaDZoaTYzCGhdqMvmizY02sCgauie3wIbVZMT3trAYg47RH
oSyyQnmA5Ytrft2r+jB59WDKUdW5jzr3AHwVR2OBBl3CsJsiZzc0+i0fg1Db39a6N0SKVnWYzE/r
2jmI5d6E/D6hwJ9ZNxxtiYU7ceL/8lR1NOcKB/tEbmuoz5Cu2N84rW7kgANnaNapVHrl1X/FrG6u
dzZEQtp8Y4aYNrjCzb7+AGNk1PFymAdkwnmgtuo7QDZRpn479ZGe8tuQWd0+59TuMx5jlWDsarAh
xLCjmk0WoaYxGOis6PYyH88dMX4sB9Ohy7tXFY0BU0l/iHJlbvS1VTt3Ds2TIYt/Xkn/Nmt+536W
PkhmUuOVgrpwpL8kpbj3LIss+5Rdfa5+z9k26sDZh+O9x6RepMmTUBiHK01IeDx0uzi81obAaI1o
eajDmeZiZWKiSF+BPh1TK4tZEZnCzgeyo/ISB7kZDR9DITjN1v3Zixht1P1/xtj81/hkoSRZ9c+R
kw3+PjBHs97SaDv5eDiipj5UXlHva5rT2zR3h6MqHZLYsFbImCgBXJbwC/pLuZ5WdH0x0+ao8ulB
efLkYynTriqZrEgfyf/Z0/yjvTYziVvZ88ar86s20mu1zI8z2ZRcMPpTAuHMShvckMNIN/FkTk0O
oR2ntzn9ohQNNy7ZC+uFMqb+P1uGzK47n9KU26ZJnz047MZQKZr4pUW3d+fExZoP1LBrpETRjios
DtNuRhw72ZF/t9T4qmVvbcAI5ifAXHjjLFKDihbLSjvh409d6uP23pXPmZGz9bFioeJyfxJtauIZ
zgdCeikgaIk7+KAHAkpG/HeGQW+i6s9l45ZblyVspCqMJpy/ROEBo+cYG6RGdfCKMZB4bax0JNms
l5+56T/3TPIywv1cr2PNfgQuO+eWFMK/CRSu3SySdJe+LLFH/GITJkHk6zP7I3MRrgy3RkVyoBHx
ImETdoj2Ai7cNxXUSpV+q+7Ty0NGmcQUkesln5HV9r6Q99JjmLQpRyKg5vQKH2EKUo8jEezJ1ePr
pnva9wcxS3kyqpXkvoMCpx8AVu8K1dIFa6ynKasYH5qdzwoMc0BR/GjlFq4Yyr3UhX3hVvqv2zOj
OTWd2hCADil8bKbbgmsep/FfXfkzFnRgHC7n4WXN1yTnejzZbnesK8qpKF/CfYfFdUR/Q9DqrO2E
HmNZ4WlsDSoyJ3/Hzj7F5s5E4ie9nR9rnsdlvFUd8p5NQaKL/sjF+Z+jX9u+/XTS/I6tAtsZc23B
lAz6cc1ycZUXbnuX1eWnyzlwksL7SCzQpcPHum+KAQsK8YKqIjHXbA5QrdaSQuHWehuSdSLZDlwZ
YTIrTh3zlBtsUa9A/WDbttsM01qbf/SqTYLWts1dp3jxrMl/pxuoOJfyio2ZZkSjjF+o74grFobD
xcuN09ct6H/SPpa+uHmOYNNh3k7TwyiH7M1mznI3MDQWcQjrGaOP0fztfD5NUUL9meX425zhGWl7
h/XIJ/wL954xFFFAky+QOA8C2hLxtk9Q2eyqOMQR80lrw4i+2g5bzwdM0mNjxJoD6BhuRY9iEZnZ
1kqUu437/hWGiQqIBM93vllH11jlAcivlyIP3xZ8HFty/vy9K6ZbLxzjGrE3xqt330+Na65cefVZ
CLjLlg837cz3OSPOgeCE/czI5NFei/jJ4f5FCPIY7+jkOG4Ku6JGnARakSkOc2y++mOyGwWuJzTQ
NLBcjzZUmpCOq5APpIvE4U/im6lkZjpJ2lqFgd4Hnzekr2nIqiqiSB+FqDj+ZNPzhIsjrwfgR455
J6KCv3pCiIlLg/DtsokYTjEt9jBGKBVF2q5DDghIX8w4oEZvixUGhsP6PQxfdKCY5oiYnzHwLNsl
iploU3r4nbtJ28fCiKjGl13fSuNcJ9Y/fJv9qXN9VD7FmWxKGKkQ6TZzGMCLKp+bnAvC1MyWVHN5
5iB1VXkoNy5Rynu8iDu3JkN7Tgu1hW9iBqRKH3I7705aWtfF7sp9Rj61q8IDTlSipRjRikbvdz3K
eju0/SlGNty0BvpO7bgySDsjR00ygtkP64NB2jCAeb2dS+sz4onmFyFRHHf6nVGerTWQDpOkzDy1
yQgUiGmR0IVysNr6C8/7D7VoHy7tL8JztotNIhkmIuSh7EVEcjia/sr9ZddebzjhSxRMnrC4tDhL
mwhsPnDYNAVuQbnpc2gZqg2+zz1r/UVJmjtmP6+Hk+aixvCuq4YYBOV/F0Z/J4ur3PkStLwTPeQm
s3EuYNw2OfYLKj/zHQEXz4Lm0n6yIhYUo3hZWQz3zDfw7IeLeeQYcVE22cRD5qrThE9zG0sf+6Zi
o8pI77MVwD1aL1hesQ7kSc39re19ruf2qBVjfE0njrYCigG9c5NDU93UmbmFqsILrSnCCHh76/DF
zvb0e5xZcZr/kBxcpp2IarZNOnSgQOy6vTg1GXqY073tqFGbvQkcatMiaConlweZTL9ISo54jQco
d56BFpQI/B/ZsJr2bH4RxuyQ6ChAeQXTfZYtbCZcE5o00ixOPaTrgoRyhzPzaDHAmFvzDsx/9Fwa
n1ao/lWdRRrv4nG+MDDWTrPjPMDKus4mjgVDTy8hM3PZVLlHYaIqODPWDOlZ4xGA+CfAf3PPyA1D
gl6xWeqrrXFWxsliBCH59Xg94kd4BO5mCQWQeuObvE3KaprsxuQyv9IMOTHrL0kB4ThvsgOTpB3B
P+bOkk65iSW9/gE4vPAxnE4MqgV42QOmsy/gqZ5lj9qpzIkznnyHbj9vjSJPqOR4SQdhwZS79bkv
OdtN0c5dymlj1ssd19Ams2lqhFX4HDsLzrIKazukfMaCeiy6BGHZnPw7I1AGRPGyaw75jBOJMjQw
aRAeQpm+YO0IMO8HnhT5BvTHq3RHf9uVI95Fc3nC7kngb8LpnzSqJ7u2Xu3BfHHoHUID/GZUkbi0
eDw5tb4ssU3vmj3mXJBAP/Zx/oRe9atpFV2+qYBH7HAyAKCarcGO+sA0Jtatubw4RvIemymGKk+f
kzL+18ARQvClL+3FwNN783tK5r+G6repRu7ty4V8Q0o9e2iAI5dkfQ8hwbuqYlwhZCLu7Ffj1Xaj
8QBE+NUoPh3mBSons7dWjD0p07AV4wnbK+66BK9V/FaKlpBpQHGUurkCZ9ARXWGF73J0fSpuIhVx
+c7eVyyMien99LMbQ32JhPg7zuWVafuKprl1JCZ9DDxQzYEbSnD/BWUMCuH/IerMlttUojX8RFQx
09xKaJZnx9MNFWfHNDRzMzQ8/fmUc6rOTSrZ8Y5lCZq1/jEBJ2dCWCXNzgGeZObgrRUtZuvSb1ke
K3sJTwEQuabkfIeVytsKxE9R7KOibsmmXyWxbquxtqZhwKcvmkrcekJszP1QGfRuoQ0WEExUPxrv
mTBKhMFk6JxpjIF2sVOiZmrygqPuZCT5DDDDlc3n6022s0OtgpcynRnf6tjQ8Bkiiy4P9EY3i8Oa
JOer36lx7/o4hrRj47Vdz5btVEfoE4BRPCwgns1pnYFxGplSLFKD+4qYZJ+0wKDZTz5mj6g6hLdr
VZTybRwZyGLfUvtJGOusBuclrIgen/2jlZXmbMAqd+G9rec2GeBntitWy7yNI2ZLgmct+jlbwZ3s
lYnHk8HW03iHidQ/eBzWFur+ogWdGDD7T49MCs96GRkncqISJNwE2BfwbquZlxzbSghq4mItJYYv
DP00S490BOQT0YWgSXr08RMUHf24q4UT3zd3PmWu0HJoDcwM2Ks96OPmD+mUNrLm5c/cs/vFI0oB
bdlva+6hV/P4SV28tZsQLxoT6TZuZz5BuHnXBtAlCwr66Kc0ePJoXJ1YYanAQZS+6RrRgNi1w604
nObbop4oBAbdcNb8uOYj/1y2MnNpnI1aautsh9HvHlzPIYfg6tfuKZV1dxfmnOxCanxRAHZJW6CA
cnGFjK1KdyLgOW+nxVE2Y8tabR9t135KgxRFQ2YFmI9Xhgx9s+f8+6XCQgNlLjBqhOv8CFk1s43i
4Aluv/z7kn+/a1zTnCmAQZzJxX37u7gN/++rUIAxg4Il72rcE/ksmdq2nYnLY5GSNm/nq0iERjnp
D9WrFVHVhqhngmkKiaVTzrlr35dq8hPZRyZphf0saghNrycjmX5U1NfmT2358aVZrpx8rBQBQc56
GJIqQFFDUCMIXxd0m8hgWkIAiWhpZbrGwxHwk9Lp1ebZXasj6nvL/hLe6hh0vSbAnt25KLJHIcr5
YmAKmpqBSkT+EREPwXb2SWLh++VUZQxwF8VJUFOdPaTeXx/3pfDDfBtqTJfBLDAITBNWEPNrWDoY
VPtmeUerFGBdOnHybeduMjTyWGB+YYB9K9LXWD02cuDfsPSp7LEIsN171Mw5fy2EHjsik3HzVstf
Gfbz1RXLR9jG8tRbIySoYZDNXRQRhd3dPF0dRrcRq2pwSzbMHyc7Wl5qvFZ+7dnQ9YJwK1tOSTsO
4FRQrkO2/gV5n7hCxLJXbfpIUOx+DYPnMaScgcTIpzWf2Kpmv2dhtb6DdM4Oti8HHEgFzwZaZOOx
cFAOAd154M/sQtF+GjjBTYHIHC/wnSG6CsurjyogNnex5TOizfLBGuVvMvvqM1rm6vzvd2JwBcRq
1OaHIpgvYeDH+PdudqP//a0dYvJkG0XdfbtS//2Ng8H//77I7T0kVgEpFP8u3X9X7b8v/P8/5nP2
1BHUsP937f7/FR5jVyo3QfQgcMH974Xd3S71ZaQx4WYhtA9itA7//hvutKuTrT9WhXqxYoRgHeaX
yqOKl3n0l9tx2QaN09EXXuikyyeKd1VNu0RzVMUKG0KqarmSSUwFe8JJxPPkxVIjqEj9SiFZmsM0
BsEOxkHjQ5e/WwtUnB+4Zuxo+q3bUkkwzdYupxW6sUxwnu1FbsPC7GR0qyMu15+2tUYwLIiHdUWO
Xo7bvn7IxmW5z2J8aQEnQSLthpxZcLylfl8GBHUD0TiFVUgkQ/feLL64XD0q2hWj2VCLZ1UMn9H8
Ujole9BK0l/tyg21x5Cv0qNQrqOTOsiiFync8XjT0wkBd0g9Db2ZS0etJJ64xT5XN9Jm7CXsfsCt
oPwzA2q2uHvShH7FY9rhsEMUavp9aKqa/uNnxxJ/uZVcriuCSfCFXcIRP1GXes+1E1U0CY1NIub4
6NKVQ5A5o7zFFBkGkIAoCJi4wCjmGev+RBk7fFPFFAYXsIUo32Vemj59ufCzqJhbUn4dqhRtNKvj
vEKu1Cuos9DefvYGyAX0ttvOkulGkCq2MZG1JwDcPvTLvs5z9RAvMVsadU5p3aKZKV/Lof69lGP1
NKsjGBQpE2iOL+Fk/626bmI6xNsShQVORTCFiX/iqiv+L3epkF7onRiWGhTdIQCvFc6+rSAysNjk
x87UHoymfdLjPO0iP7xTtQbiSQWTXh0nzQQh5082I8M0HWcKK7AqIQJbFkiBJuiPEb0fs855EKTq
jpv/B3MSiui0eDfrsG664lOsHLVAsGHMNjTG+B9Es5RYI3j4TTX7Er5Ozpy+aPEG2PkOLugM1Oht
Jrt5GmMP6Zi90GPFEUWY19+UbAavRzSeTeI+z1p76/cHxwl/heLPaOsHVzGmUGMnNoMm03vEVep7
y6msaWrPBwI5ALE1sZTWwYmw7xhQpDDCJz1SELqvXsyoP4VdNQcuTDJ/IfrgBpDcI4JCmpOPL1Hu
vRXOECSh7r9TxfZQxVy6diTae5Bm+sB/C8/IzWDnwzELGaPn7r5ZZrVzAWqOrvzN0XfLpsfgxBuA
qAsWI6NYWl2oMMiOEcmFzjaLUowDM2OP5w1XHqUPGGflrbkyISxAHFVY+ol2kPP14PWksw3NWZWi
Pv/744o0mtc+3nxtEDFW6J5Jh3PPYbm45yn0ySyLexpsCN9XS7XsWp9eYksFh9LJSwxGM2oYzaub
mcXOPiPREYcOqQvDg5mMPJilQUiFIgNjLjszX2cs/4jhDFHbsPJiFCK1PIyPA+kt9k/jgTa7brF3
KgWXj/O5OExNfmeGKEa4lzPXZMGHT+jGvm9JVIxjC8uew88uJtA7wuWmbdMyEnAKYpYlPeLfd/D7
iGR+GBprMcNZhVjYWDbH+NhHpM+0LWr/srcSH/8sQRXxrYQn4qKYMuuhwaq0DGI+Sbsw+1hH+b7m
djhID6CgfQ2CDJgZ56qtiow6umZb9xgyhjxg9u9ncXIq+2uspodcr/NraVmfasm/3HhIeRCSb1K6
7UPAcMIkCA1uyea+78M3V0XPPNRgP2COkjJymE0ZO9mJGa4xPchkXKpXtIunAhXxryxDmJGZ/AAS
+O53ZXPsAs7xMJb40qYo2tTkL0AVYqry82FbdPgGpSbCZ8YgNy/s+fJnxIuB0o9Vs+huZr+ceYYM
Kdah/K7AkUJS+/KFawqCxYlxUPQ9bvPmgcCXc9GJ4xSG4a35yksE9bpKYMBdvoNqvCfUor0EHT9u
EI0vcZPTx93Pr7FsWFD8qd2ndegd8FSyf5GXw1E2e1dNkAzAEFFmWaRJVTT1k0Q7nEXtg13ofbVa
LW0J2U9V87wn1PbACPHiuQHagZgEGskIbcX6h9K1mIzH/EVN69l4o9kVawFsI11UHHFPETWOK2sV
+7DV5K0bdV4KBhOvD4iExMsFsfoKCVLwKuLfLkkiHEL9W5cVyHQDqGg6BEMddLidCBWxxOhclMVW
Waopw6OaLCXaNmJ1cCtFRX4MvOnT0fhkLM/AeZcVyR/+q1CqvkX6vsbavjhtOpD091y7/YqsZHqq
psDZlJaNrmAZMO0w6A+K8NiFtSUg4Y/HoLPv0/BR+h34Oql04Vr8xdyHdC3HyiCmne/NT25r/faK
LHHxXy9a3kuClO1FE+XgsHb4/vgL62u4hpBNDZJENf2sdfyRz8N9VuhTR0l6XPeXbh3uo4Iba8Qo
gUuI8Aak7fBw7B/E8T1h4u63fqSWjRc0P657HGN9Tl11XwRE8ayQAsmYEVK/NHdVOrjJsiZxOMkk
vyk2CeOhFG49CK9lSG0QdQWj+1Iv61NKiktR/V4hLGsv7Pdeil43JU26eFBxOiVgc1eVgSvIFie9
wLG7bdxoxyOXqIbRT5RYvle3eTB5eqmlW+7GKaJuxb6300UfK2t5QJtK0JlsN9Y8XSPM0Ezx0HFk
YxQIhzLBMkWVZgiyaFxiK3KMiX4cPLFxWqPD27F0H141AUhJde3m8g2A9OZPDt8Kq812euwpWmJO
bXyMW4vG/VqMT6UtCLvEF14XvJEymN/qEl+SKNUv3FzXKrfMLh2XP8RXfTque50LuE2rcJ4zKOqE
hryPoCOqxSXKx2h7L61AE9Nr2RtnosJDKXdviJPnWAPHUNgl4R5IanCOivKqbVrd10NYEWGY3QH+
veVMFznVmeShjQ92sxOLf5N/lVu3V78kyNsW2ORa1zdH5dQnTTO+VYDmOOK9DZ7qe6WzXYyj1Ovb
D+TQUBcc3DsQyv2kQnmaHQe+uTy6DWQFEvgxhIZLFfTgFPb3+Br+MlZ2GKbnEqYTqLgOHDwnZIGN
Ht87GL0Jnqt4QF7fp8xLLl+4zZjyW8qQat/9E/S42RsO32kcyDXPUm8zkEb6TwAFVOnn96ZAt4h8
iTgojYRO9rNzv8AAW4586KcRGxFyxN1KQjthiM6+KG4enL7OdpnpKnwEjtxhocexx1HCXOdg0aWS
ADRKVRtFyzVIv04abfunEHK9sNkJ14Y5DskLx4ftPHqy9y55l4/7WlDUY3tOxEm+2nD4UHm1dPA+
1zm51JpHjgCzwd2yy2ZUFBZq9lKcRDOiuAxK5nPHvef5iIQhRUVgAXyBwnA75TRqmcZC2ZO/GRul
qNXj8GFa3swRx2eMm9DV3UPbPNi1yXepX6HtK2JUWEDOjj4useRnqJ3HzEaJGU0phEIEk+8zAcdk
Tg/jIrahwflB5CWXxtpsx8X62wIF7Vo6+bpORtRQwIxXHA4JKZAfTmRexsI/Nrc0jE5zDLuZ+zNX
5c+c9c03weL5Zmms+8ZqDGTKedFFsY3LLzIdGNhhDDYDTtax2kHrgrCjrWQ72uahbV9avba7sZgS
yGKEmf7LEGfeeWSrLeYUFCn1t0FVhtsSMix30MctxPCha99oQ9CRPf87OaJdHjkPgcs7Wy95ot3o
aiIPgL6c0eQu7GdkCTDI56KB8gXpgVpmW+5ltOus8sMr19PUAgbj3GDB+qcglPJ9JZvgYELr6sZu
ccqHn8IPwwtSceckG/GUtmmxFwMuGzlXe2GcE6aZdLc6rUrQABDjuzQJcgSEAFZJ+qP30sUl/cKN
2nt29u1J96VrDOMcmuyXoCIKyukt1Lf/0oS6WEFcK+TIXgURw+0wNKq/N6a4y9mGGi8ylPb5dPs5
JAPA9Sxrfg0di8sqFiiexELSjxO8NYtNqFvuW1vV43pNcwusaLxPs6nYV8ZDRN8LJKpH3J5skXzD
bTV53TbuEXinv7pboLW2rDcKE6sNiPJbnd6kG6hYSmhCgjemG625r8sYJQmMNCqmnrWvkLB5OgmZ
SpOGxz9zac4rvH0rAoGOCzcaxYlXx2t5Prh9ehxU8BNUr8a1oAhIUuzBLIH3MeWz8cVZ8wog8hHV
ZFhlt02LuL+tCj7czKaBkAG8k+1OkU2xddnXNm7peFvSLz+9AbUhbQt7hw9aTyFiinz8JniOnEmd
FAVZSibtUB2yBNn98LhW+anS/ktute+OkD5aIYl0vQAJoqLPx/7gkl63dv6+YJ0JaX/B4oBwgyV2
SBZEJOci4zCvIXKXFnpZ1J+14s2OyeWx+2tBBsIaVZ+2TXOvnhBCsbUxesh3GyXz2coPPamlBLDE
ZPZU7SnwfrwRzr9sIJwaL+Q+XTssla1JiEQ4zhWSDz9MfZBP7AFNbD/6eBBQEVePYy9kMg3epa+L
ZxkuTyREPTd4NTeBpT+qnJ3AIBQd/POSu9nesd3N6JHMlRMqFN5KKgb/5TYtFYYW0KzGoZdZxbAT
MSLqNnXOuj7ozum2fdVdBup1qR790BwUaRTgYM+Jf+qj3ShJss+9BjIMSHHMy/d+5HlmuT4T8sQi
HRGxzXOHepXfpfwHcakYgUL1RbHDf1083SFgw789xMEx7d645JNmtZsLG5pge8xIQkEGbdEWk8pf
bQl8dnMIMs6PL1Tm3t1eDy3cbLxiOrPbkVpf1wTaImnOBwYPrtmvbLb+IipMEIuHB8sNPiVC2GNv
0oh4KFBAZmTwgPmoujjeGvPSoKo8jGrG7qKajxLRnN8yHS6M4Zhjw2I/duJWCkB1iax04i94X5yp
ePLa9gshiOjb30uE8XEiRUS218ZHDKw8LFCK22pAT+6khyWX7d6xAnfTzXmWtCQBxLF3nnPnEYqN
bMAViB2jPMZS0TdI/smOMIxSgwZED0wIqhyBylXF3jghVBOW2S5Y//pU6BwHTHRTZA446f/6rvUm
pct0NaXMJO5EJIRfvcv5Rbkzzr5eVihv+p1DZc6W/Ly/UQCF2hH9j7z9zbgjuSNz/11L/zJ11Z8C
Txuim73TG7yS3ZbqQHpmeL19Eb3fwrhwW7gcr9XqklcWTwheV7S47HAw813SB8/lRB5D3FNAVlKz
AhDT3TAlWFuiEbdTMZcnYE2e5ymK0h5KDdJO7lMFdkYg7BMFS6jo2vRTpRo7eL2wSGM7wW4OlFBg
c+Ba4ppDTGP6L7pJHPj17L0BhN4S4njnIDLbyQVTB3oIKDSDwnSx5r09dM+igF2ciNiB28vbDRL8
/+Iiw73cZ1eSxX56kd0rSqUwoSNoWgks28sJiqE3QRJ4GkrQalYMUlWS18EfBHJ6vwSCZuOD1a24
sP2h3dvZ9d8lbKbpV+uN18LimG+nCOgNXHmEvJkrlGo3u1PLuIWBpjOPGr+TsNi2urk+17H81dfO
n9FLEfw2WPZGBMk4KVmVos5KPBs1mYU/Gia2fWJOPNe4OOli8xJyR77zTN70nj6n+ncV4flaJr6x
p1jDgwJNzhDWMEBqVzWDupcLtH9WR802pIc179DxxRw9uixLPJg40Owqr7dl+mytdKKzJqPuxemN
SvIH+EVvK2fGOlcR69GiLaHyGEEdkIg1ByxnMSrrYV3uVkwRx9J8TpX/uKZeus3mVO6DMbpA+SLB
DcOX1bBtzcwSLN/NERxhNw2suz7cKRI2UorNlz8jMpEWmXxB92RFKtpxKfk7MpTWRJfNvBmK5n4u
zcdc3/xc6Mgsr90BiXY7h0TgRAq2a7f17l2WpNGO6gfjWT1JPsk8/cxN+NS5y6vteac8jX4FxN1X
vk0mnjgr17pkmHr2weB7G6W2QsU5o6q77WcSRwkHRZY1etnem8wfoQVewB/buK/Gy1+Zz/lxvew8
rup3P3A4dNbwGk/DKRsB2+LoexWkyM518x3QBV2JeGWC5z3VvftWOXy2WkEha2yTR8SK2I3BvlKQ
z6knocy2dFKNJL8zEXfuyXF5soUr02PQmmCvrYBPCotjKILf5TzZh5aASkQH1AVFjxgkrg5xzbt8
Zh3KEYjMlXIITWjueCOD69JZoDjskQe/wguIynROcea1C9msFhbNcyDz/yLP+6+U9noAh3GTIiKs
xljPoxMS1N103jZz0WJGKa6+iIZ0S2X2KbRxSJTl+B27SBTThlcEFA3cvf5xDW5nHiCkxAXp3jWL
xBiKcc4y9rGY8HHjqq4SliFeT2w91GlhM9at6lmHlXq16LyMlpngjNM82+EFNIObbjsxY1/Tpv0S
yzic8qBeHh2UVKmMy10p4z9h9jV1HqzJJsBneypndMV6JsLMifztGs4/cbjXdYv01KrOyL1A2hav
2oJyYDxLV9po4vQ1XQUNIObRc6rixWvYj9IOU/talXw0RGQADtj1TkyEx0hFv2wLjl9ioGE7fs9k
hiYl0uoUlD5UopEVYy0LC2ImZxfEwJiZXn8yzB9DtlCYtuUZhhYnCJiSNaRLn7L0i+I38Qzy5JSA
EtjLFQFFUYjdqnEv5IGS0RN2FP2l3YvrcJPXlXtp6pbOCsDlVXT3PUmWaciYrt8I2eeRJcmNdQOm
a6ggkr0inKHe55pXKZIuMjPsBmBJu+ICXW4fa1tfUl3Vd3GK0mZp7CCpLSC7WY3tmRLSLQnRKHc8
BloiS7ZdhZ82qkqQw+k9NOI1DjqSrKh5w0aUf9vpjGtpqkkB4KoSfYVYSXvZwbRoMuPsPJuooTSl
Oaiuu5n5vB9EgKyBkJ0kLWekK92M4tn8ISoUF3RzI8pvO5bVSBOte5OAOCWnRLc3rJRXWXjOcd32
QV1clWu/CYR1m6itcp4i7pCEdXGcVFQlg1eTPTgE78s/11HW4MOH4Fx9lDnYLYlmZrECZbd3YRSD
JOruaCrsMk3EYLrg+LRLJPjRvEOLHGA3L16xbbM293iTuvpEVMJzG5PlkWkC0gice3e8mbk+BVyH
j0ckU4lh89OBk6HiMph/0hgWp2SR82LqBrkbNnkqT+PUhgkZ1mj+uvIiyCo9atQ+yLRlRWKke9Wj
rAh41TnBud4BVodZ0ozs/m9VQz4JifbnugZVUiM5i7i0QeNusQVrWm6NLMTGLtNPz5r5PFvxmcX4
LIaql/jy0xUAw/6SjesnYqrv8j66EG0XgscDqTA7D68KweBLoHZz7oNl9rCpccPijNjwx7VQbPLA
ZnQvqgDjepp/LlSwFfb01Eze1e3WC0qJz6n0aFKrAqKoeTKhKuZg0ig7Fb52gtSe13GZD6k++YVE
aTR9LhEqFV+k8y6AtAos3iLVtfSdrtG4y7LlKfA7sZ0xAQAAH7t+wGESTG/o6v+sBIyzMeDHjSwQ
PEg/hoLc2w+jJ8600pTQrflVZBpfBY+bOncUWrf4DAkaHmr6xNKssHeFUJAFisQhzbR8Uab+IORn
5yDPOiHAOEd9ED1N06uZKG6vVPyI6J4w7YHMvnjRhzof6wfowTvd9B9pCiLSaFXtqmF9FS1mr7UP
lg3gEOy6MeHJXxgjECEfc8Q32xtfjLQ6GAtBnqkh8SNDq0f5792kMQ94stlSxKwuxC58R3GznCff
XbauhS6Z8Y2Wk1oGyTIKF7KoO+o+l9e+WC5ZaJlzERIl6VmwNUFgH90RM0rbWOSfxyjDsri4VM2i
KZrgSkTe6Wxjv8OdUqNhsMsDLMzzMK8fXFrm6BTOOevd+uANLBGVXzh3gwclIVEyb1QEvU8OzZ+h
QxlrewwOdf3sIFo6Y+0rjwg1CRdzb0RlRswgkJqXuQwv+QTUtqya7A7iM1TkvmlyW0efLAVy2TQM
I5NHh6CungxmPLK82Li9PJlKsr8C/6ZQQ4qXg8GQuHOrABA29sgOGnrJb7lO41b0UL4tKuiIklNv
sSQkTeVf/Pl7LnD5K8A7WE3/qez1UVb8i76+Ez69TdCXBRcDwpMpQioRgcAeB3TBOwTse2af9tJ2
uH7iVH1UvuEy9igKJgki3+fslcAo5lxlQPUz4iZO5k8xrJ9tEOpDNYgfiwAncp/9Zl840UVWPK7h
zxIy3sjCrvBkBt9tjjFGxMTJ1p28zr5N0y+oBPEYpOKOEGeoTiNwO3+t9kbxWgnniu7rkjQ1U/RP
PRg0BgQX2H1ab5uERH2AnvdJzqT2x0NIG2jjX8oe+BcdNpvmSOIxZih6OfLq3EWFd6H8xwsKojEG
9ccrFvnghiDQQwXM0zFPJXrh0Na0kh/iusVo1/JeohALL+0c32Aw+n5IYSJBUflAkcuhDWs0rySX
cxgiyys0rTRZftLZIP8UIZP4GNyPaeYT4hJf1sxGRRzVt7w7UsdTGgNjd5GbYsDTBtWBc4z5GbTP
Dff/xQNSaYx55OIj5LQVTyaYzqbofg+xULSfIzyP0HN64wG2AZBj8P547Z5Y9RUUQ31mjvu1TLZk
fOqgaSWOgFocrXV6UgWJ7DpyPxd7XHddypmOh3UfMAjiTQC1UMb/jPG80Y2QvXVjR6SxMz4zuhJ2
UtxCl2aKgFLur3lSjC/KfeXTDnkb4gsP2K2/ph3Z6jxUF5xro9uQuJQTp42hNRliSgyKEF1AFDN1
h5osgJGngIuXeaeV99pILu5gckljmojTWwhY63wiN4nF+ybb6nGxwp/Fr6yzjlRByg2vqaTPnRVQ
BtfAEV9hkx/7bkp3MijcrQWAvHCNJEEjb8hQV+2nVn/ni514t+W3nFktdCBfOx3TsRigY2Je2SOA
GkBLLQcm1EmMJb19jvEXWZNFvgL8dktsx3UR47dFtBI2yDCJJqJ0dDYeU8PpmCNf1BoqN66tn3Fo
7yQZ+Qe0tQ9Z45lkNDFZi3X1KAhfIzuRvimW5dgsbpKpjjpkWiRgabr44GAqy/uhYJOV/61IacbF
nh9ULrZdobo9eMa3SEWzzV123H4AkfLKwkNquFcjbmicXeNZkVnDcDRARXXTd0R11KX3vcdFhPOW
4KgdZhKeMha3HxvDN229594hQQO3iU0o9kgKpSxxiY/2wc2Wel+44YUUsocmJfCwikdy6chNEGI4
uHPgbquUqAjyVIl5GzXvYlG+tmvY7DiHn4bGerjJbcOMp6Q/AxSaMPsLDlsNZG04wa+57hlFIbPq
OZbnAASUOmzYRPy/DhKIYQEjmDHt+91jDvJ8rDnz10D856AJJMYtOtADhRgvJqS9SlEPQwRj5ogI
2IxoiMjs+dIEtAjD/BKPtyLzV/H7IoP8ys8wY3QWBTdSUuRedCoWJFB+TmxCWN3ZxAkfcRs8jmlo
XypX/EI0i4nDn7kPAcD84qwa74qVku2Yvr9uahDzZ9D4cXQdqvY6O36YTMQ/YkzDaRu2NbkGoDhN
VC28Cc59EMNh4po3KZtJQd13F0znDiVjXNxWymy079s1A3lu5t85sQNvgWLZqVwSpCXFIQaLaiJQ
0dpzgzc10GZH/vbNrsWQz82+7fH9A3uENyiKpDfSuDkEb+LKHs2LZECH47UfbgmsF7DSeNOlCAIK
nnSHODY704uP2SizY51/yjoGyTjtn03Q/2ZdJvXJjZjv23thEcAjdfMq4ogPtMBtI1+cukF5aNn7
mKAEPlyw95oGA39CwhHRH+A7fMDV2D2sKLkTLcHYkX2+1HbEHembHzJzqCBcaRkOcHkgfr+pLxCx
Fe2+oxfLK6C0tEcawzDeOetEZA+hYU6evcZOfBc6IjpOMjrG8/oyEYEKai/w0kr9n0b5DhjUO3tF
FrUazVfBCnJXRAXQMfPdaQzaExFJDwik593cCuLLyVXoco61tdJXwIp5I+P1oWv9IulX/yc2zWt6
My6DC1S3EJ4HbQff/WS2zlK+z6P6jAIZbuS1SvlEhJX/jO6CNefWAe9bd7203ux5/YUVVu2NuQ3o
DYC8L5FhZO6zu5ABlAftf4TdCxilcTdY/SNTCem4N+Om1vN1DPkAkDu+Rx1LrjOdfNgikBMuxncj
p6M7q2C7lKjmYZ6phOfFTKJnQggoWKajw87UQ0cwutXaz6BdfQg3G80nU7rUVsrlgHkdJoUaXNDP
i2m/XEfqA/Vz/pbaz2mT1hhJOs9rLxNoWMrHuyPw9lvGkbcdByxMZp442Hm0yz5GF0Ta+84VmoxH
yC9o298l76RWwXvf7W0JQOALrKVDTYB502IPaBTWxbVvWTQmwrmrx3ayfgartHdLaw/Hxpe/hjAc
L4h+QHLTixUFOyuPYUKXYMY23j1hzqQho8eOcxhuWY7z7b1gno+oFhJZoE5r5GOQx9fkuJTJoyOh
AxSRKK67U8rzZVOUpC87KgBHyvp9c2s/KhciJArY6CxzWTrKB8+Z9twJEZJamx4M336Q08oh1qvi
cMN3hQ7YRr5Nibh7xWy9Se+DyBsOPpADq7OzHgdLPyP25+E1pigGFhpkCBbepn1EshxzY+jy4DN6
vJQ6c2ir1f/N1foQdItkC/hQsm3uYhf9v1U+xoG6h+ignJXHEmrWV2cSYM32vZ/CICj64Pcl3S9e
c9W4vtbCPSg2malokbB57bZmcLUiPNneGJ4jqZ8nwla7lICHcGx/qWZ6L3tv3Ts+Ol+rfWtDhGZe
+WUZwlz89n2IwKFXMx5JhrRjEudaH+CuaWP0YM1xLQb0VpR5A3MYo3bCPOhypZyWqPHBiUgslQDg
N4NokQ6YR3P5KlCI4IlGVgR8wVn6G6iO7dyYgdWdZ2AtCHkW8FnWdRydnzAedwQuVkBY7WsRccHD
Cu8AxP6IEH8QAu2qST+sWySZ0stpcSd6WWZ6ULAzo49L+cFjP/cT3EsXpC2LUw9o7+RuNt17vZBo
UZXTO5odUsnSA7rSo+JLmGhH8qCoKYICRcmvwgg2rWzDXTzyBEgLrrnSUSsvGzLYDT2+rMn2vUZy
GwUPpAokgzg4bXwdckLZLOFcv9CdN1tX0EaTdQr/zMqVXd8UEDg7OCf6rwY5eo7zZAsJibIzHR9V
HT8J49pHp/5MU0NJvPUSQlW1JSi+Uu235xWGlRntwGycYjvqgPljmn+PtWGWCZfnEfJFtTFGFmX+
utH4bKMnmhwbN32et/fzzKfssPFsoyj4QZNGDgLoYq06sjGc7M4Jp3pXF9Ej3QwBMIh9ViIjVxC3
EGCwxw2a1eGyLfChkU15XqqGKTL1z34YH8qVSHKFbAA67odMq0+dplewWDYYlCwrCw8JmJgGWUzW
FIDtf7g6r93IkWjZfhEBkkn7qvJOJe9eCJkWkzZpkvbrz6Lm4h7gvAjT3ZpuSVUkd8aOWKGjM7Vc
r2bmGDvfbL5sJ9vSSbT2wsegG9XKL8rnYQnJum7J1eap3RiRG87an9zjIu1pLwMD8Fo6D2OijgZD
x409Wx9mkjiHRmRUTNjouS7hXKd+ISRMJ1NNV1oZluuecjCkDvsmMU6uwHuBpvJap6Doa11yw/pq
Y0RwyOhXM3voZ+4fCQHVG0NN5O97MIkS80gi30WqXzxVrxXV3FnJg9tnsrtJR9q5kgAhvr8ayckv
RptRZ8r3yryAebnKyn0fp5aCTLchA6qe1Oh+kQP4NCxGupw4M8A5gPrt8qKmXfwUWyFMo61UnDUA
LnzmKk+AdzVEGpPiye5pDWmJLaWTZV3jPt77JcbzJiWnIhZSSlUSy3CJH+k4fpKKENnk+EjnAPbY
XD/ZFuVodkZlRIqnYvbKZ3J/y4/nzeSCOwyZj1g2L5GQGl1cRxcVZL+61/amc6KYS9vdqlcjxeBj
JB0bOojjvQ2zumLmCLA7lbP4cZGCaNokKWEV7zHUeUMaP50YjvQZ9bhz0c/JFG+iKrkNPRabs38D
jtr/ew3Bod1JVw8n/d6PjcvdGS0dRRH7UXYXTPlDm5mIBtjk7TrbCI3Okxe0YVnzbc49ejVJfbB6
6xkZEfFJzOfK7XcyQmf0A5aROGqsYl7bLGlu6rhX69xCeIx5K6iOQLzvXdy6Z0AYG04r9dWmjDB3
8ETws0udY1tXWw8Ld1ewDGLfhslYj6w+zK85+gf0h/Eo1DUpgR/gBU+C4qBt01QHDIurZHCAhHn7
Ys7RAGR9SykEMXOruRfSOyyqQ+LB0S8ZMeuuu2VVxhutY9iQxT9fO5dJL/0XZXcIOJ+KYOWY9aXF
Fa5imwIw7e+H7tYavNtpFrvGYFgBWXBDKRzmmZZGkUrdKk9dC2siSRoBye+juznzONjgicWgDCvb
FUe5aIS+3vc+Hj3bonokWaxJZc0r7Vv2v0li7bR9grXZZiySdy+fr5A/Nq2H1dUKKy4TiJc1pxd2
St5NrzlfuOxGrIxZBTAEj0aBXU+/JiaWv0aQfCAweSPwBRL1HB5yuOKlA5RtuQgjY74aJt1XyChm
1B2BEIf4xsZ9x6Iuj+0rc1LPM31wiVyF5zriOpsXf0WCyOvU+BWwEVmxfeS4fYUNB3yve2xCxibU
+J+hqfRmFuwvW2T8TebpjTana2BjrBtTzklkkFaRiH96i36FeVwlsEUS/Ev2hL+JJegVjsuqrenL
6McODu9djy2U2hOLEwd4CScxWXXPv2I2CvZZU7YuVEeBky4/Uselx9z+kk30HEUn5igqg0NQhzQX
CRMhDnD6XFinNuMH4MiH0fR5Jhs4XCNTPE9Rf7DUb8/rwc6Gu54xFx+53e67ajFGe7OzRaRnORon
PYbrjAqXTl9Ea9Nu4YHayuT4zb/Erp9+x5BFxJD24lg7lFN0VbyntmtFYfWw6QX/ala1K1pE4n3X
8er4iiNkFZ2GxQpFCBOHAg3vtEntLERaCgsv1hLcNVHC7DQD8xaE92bPiFbHn7JjSKQ/kJYHT/xi
8t97VYy9jX/ACCHxdAJg+1I3ADbKgs6QtOATXAJDE6knN0NasuwdKAMrF0BnG7DzmeOSbpHeidLH
lyWlVcuT+uvvqsNDlITtFhQBK+NMsdLFz7fH7nM2GnpyRGA9k2QctynB2CmioCiv5N04htaq7Gbm
dhryVtFQfA1oVeu4QC+jFnNtNYurawEYG3AmbloLn7VZVW/kOcxjwC7FHCkV6xhVN04nywva/ywo
W2lb9VGZg31g/yKxaIESwBE+sY/wcip3G+9YSLO9aLvVR7q9dj6m2IsdwTcoW3MJkix/mkMyXC1v
2n3fJuWxNery+N9/vTNAy2PP6QM6Db/794GvRKPfC29dGRWYtxfe2JzFZg/aX268qNLI3zt6bsEN
K+PBiMhG9jRqX3yfKpq5alhuoKsOlTfxAOD5ucR8HwbWT6ssl8ab2bZvsSHiX+I6CORzTMIzy+7t
FhyW2QoCw4yRTq6zl5JD2ToNm+7OrHWxi/m20J14h0PSifh2U3dHYSIUhsRiPaARQeY6tbG12eMp
qPT/+5Bm2Xj6+724P7GGDI5/f5aq4FFhZt/9n0//+0O3K4OjbM7/+7cEPNZPxKmJi09hS0ZPc+PD
3lCyHD0xzcMk+/8frM4DMROUe0fk4tT3gf3fB2/5ZZtnOV5Rznsosq/FQEXW3+//fW48xAFaexC+
yb6ycWF191NDstEQd6HBFiWqpkMAO2HXlcAWwYWOvKQzcKs24OAG0VByLuLRX8DJjehAsGyW9/Ps
HpM6947atL9Ch3degkPlKDmwYvSD03lUDQpZTnZkXdFZ7IKfotAFO/0SIaDnrDz+/Zf1X6IgXPuA
mvbAp9qjtER7nMgXHP9+WTQ63yPPAhkr2uOwfEYdcu/2Z/q/Ur8deSZL1hUq43Ex4lsJInJ2OavH
ybufIjIdWMgkeSS7PQ3tL8X30WnWermGKAETfCGhutSqhX0XJGCeYVdAJ2rbetMTaCWP1BnH2ZQG
SNdWGMf/Piz7fm0n5g00/ehYDLnx34c6bhEJig7TKUEn9D02M3+fki2fYi6WrZk+3lC4kLlJQTIY
/dn1VsBq5K7opsOM3HJ0KWhXo1CncoDC2HVnw/ytTKs5JoXBks7DvGWN/hGXHM9ejTc9suLm3HKf
PZRGuVXE/o+43FATWJ6r6ZNccb+d5F/VisbfMlusc8IbVi+SbQmagTGGPEnS/GKZAZvjAzjshMwJ
vQcRgR4vsvlJeyf0tAEUP9hPr6/XjmeJdTVkRCl9FFPTmp+Q1vCouu0nc655odAqbBHe5Sg/uFME
K3Sl8JRwRIorfKtjNYFNERRGVCCFaKRIVtngYsXGj7x2HG9JiNCD29obxwTJUeXAJaypQbhozJtR
U4reuohw7PdPvqqTk0kd8kriy7GClWoUT8caSuhCnwyw72EnJULe5Y906xrzQuD0xm1ldRwHKOdD
yg2GFV8iRRv/VBSWB28Ael3h33IaKtaUfkZeOjOPgOyGTRNhQ11LmizhTM/jRkXPSei+p0W0V2X9
VotTTT3H6GXQqqjfKDnYcVQ3tnDKbvr0n4w4wkFiLDnswoYIP8qh3uvKPY4VsQpREvAanehcAG2P
28Q+F0bK/iiMDlVbAhwiU9k9cZ/rTYSubrjrhP3DprJbM8nvWCBLrtWyW0ESefYtuPNEafgKWTlU
Db2TMZNnw+KpDvy1VZb0YOvHMA4/gXZnG79OrmgkMZmW9yIJIvrtklVlgLnUwy7Mim7pI9slvOrY
ENx7F7u7VPFR6fBWCvpkMRQyLah12A/wgBWhukp760bm97XQt0EvfiW3OPR6kHVmgnIFlZtKd3OP
3bOCJR4or1zFYfEwlb2702ratm7y0HqLIF0Em0REl3Ss7LUdHHlQ3HZ1+2iosL+xWxB3hX1PwOHF
9tzHYCmcW7oA0AgZEEkP9qSWeYziizSoDJG0nc8xHL8KgjAxsc0QfOUcJqGoOFXx6i2t55ikfSRO
WRLLmnQPCTL6VSEIWcdmYcRUlAdvVVG/hkb6CpQLSyLVvgwN2hKPEF950uXfKa8jaynxhhMcoW1g
wLehFd+MNuz70Qnu04G/rNQYm0QPXwh2sbHJlqfmWBGAFy6CG16INi7uK7//ZugWN+arlQks5NRZ
xoOZ7TK0iMgEMzGlPGJ7ym+c/FuxQ8oy+TvMMjwUqt1qI3qaFVTewtl0rGAvxAsUFLhDXpd7X/uv
1KGxNYg5XLQRY8qEGBgMP106U/QQIk9G6mrBhMS1Tc4hie7Z+NQcVMizK4MlvEeGxgCqxABnCZoS
3UMdY7dviug2sjV1t/gbd8JhTxCwPEthjPUSTMCYeuwUDbbSOOlYMhpN/04vFu8Be+WVDoyxxNkU
Q3rFvA/C1Pw0NSgZHdrfMsH21WCyAxcys+B0nbeQClQkGvCtlAtvnFL9OKIzNib92JXHnQkgUwGr
q3y3zQ4SrndsOgXqsuCs2YgH4ts4IHP40Q7zXqanbRAQQQzm/gtf+hnz+rCUiZKIAr6YF7ELhBC0
S4sLuS5cGMRz+93N5jcbjHgjdYjWw7KPLTNT9sRhjvXpipU4/9GztLBlK1eiiN8aGLbdSG1iZTuY
BYvpfeq9BweVlsNJcexTHJNhVDAADSFGxDHHhzzrb6Xa/Dj40W3DsTwiqXqICg3iZw43GX8bC7D5
oxyRrou5GJD9gnschzD9hupKKnRY52H5ZfP05GXgB9pYzD2uxZMiM1+8YCat5lsvsm43po5vdVg9
9ZbhbTN1HkQY77oGig7Gq03itRwtMLY13W5WCr23Yn+JSJ0kI7tF++AQmHHi9sGbHs1On7w8+8Hd
h+umwOyph2d2BIcyhZoxWnd5PTWrZEFkOoVPg+Qs9qJXnz4UCM+Nt5PYx/ZwKfUc30HEB/hn+4CH
kI7g4ZO7orCWMU46zlXErBKqYDPG6bEulzrsMdpnVjBusxBnQDGwnwWIRkMYvFCIr5e5hcelS5AF
3lDjoPHbVW5jSZzT+ehHGA2rBMiGSQxqkMkLJlPITVOUHnFh7M3Wvm+zKwCp5pkA8/gIdANsTjBz
t4Y0ogYpMcrTGgo+SJhuuQUeAfxVmxcLRypnOwjYdV7fl0lYXMOKg6bQDTS1bk0FDt3qUxiw/Cz7
Q6+4qftVTIM4uWtSW+H170PzwbLDX2mS03WorPPcS4zVNfAbEVbmNRUxbtdAImeRjFdR9xB9kjc+
6ZwyGrdw+dHNEZoSL2YRm6tUPGJxYCuTMwtG2j+XzBLRsuun1QTPfloOK4veBIIczIOWQRozAmIw
Dh9x4oznpqpATzZsaPix7Qpy2/g2cKfgG2D7lT8BdTPP4MfZ+KbDHp0TQIMT0VjfnwcGezi9NoOY
mLYNJXIBX4KjTHSAEtHSscvuLpctbs6o4+Ky0k3vTd3d3+/7MY0xla2R/cLujkx2u5YeJqZcEimJ
KYzfRsYVgHZyN5WBvB+WD4jRZ1nTiW43XnC7DBvlVCb3RkxakgcYs9Tyy2r5wJG9YftML/HYU6ps
T6Ha/v1pZ2XRWtNtzcGQz+PyxhoUjS1qpRef+iq/D2dsDi5FtF7CoQkZz0MDmxIu0Rydm3EbB0nq
eSEXqnUoIvtYy/65i33KT8gLrVloPLhcE3t7Go3Fd+Pj5UjXwVyjk2j6Fri/PEcKBCRJKlibTfzS
LH7xbvAoKV2zUAhuG6WwviXyGD43kN+ZsJy3qiduHhZLM4gbnK3qXwsdahORUVqziRiebRtarWM8
/f1ioJNlZE+8aqqs3qemNT43kExDvCePf7/Kdbz1RzfaSQfTYZP5Iw56R+JjcW/TMBBXOVflc+UY
/9y6aC5/v5q70Kbjq5I7YcsHx+nVM1cFd1QTPaiRqXq2xeTgvOrH3d+fmuO0ms3BX/uGSqBxB+qZ
d0u/Uxgz8b9V1bMZBckhmTyxWKxJQHqMPy42z2NmQSCB8F09F8E48a5gHTKlPqxCXIYvbZbWpz5u
iYsMwYXtVHbleAlmXGa3Zta4RC+srR3gvs9cHrQjJydLcG8fmYG+PQ8v2qnLS/UBsOcIbJUlSFFm
V7eco82UhwgDznCqtT+d66YT0EECmljm5h1kCyHJxFvVAy0FJRWf+96dDHxq+slQuXGnuGAFn11H
RvCSKzBKGaergQDBniMeWENK6m80VVgs5KfHQlCzGg2vcMtxCwYpcxfvfTw5u4lEAisp9D2YMmRr
xHebD92GCATHusWxELPS31WxL+hSxVgBQhaDbpyzQMDeUjthfdBxsNU62WBltJGGo3iTSOZWH/DA
1PZ3ZcU6vxVBtOFGSqvurZLlq21nDtJI8Mgmk0GwFDxNLKgZMArUDqv8JZvHZk1N4L30iX2a1C8W
S5+kXQ8/GaXNAwu9vkm5LLVcBk/ImSXnu9AnNsozNYJuyNDCY0v9RvN0pdfd2VCB8QL+D+Mt7sgy
cpm3osUgbJFGb0f9lgn9aFS8uWuoYXS8yXPv30ZODXiXfYfTj+QvTkqRJYg4kS3s4u+M+5frcDWF
Awv4SZB/bVrFskG4YE0dY8NdhedIOD06HGP0OCweF7hKPfZcTjr2bTEOPkRKBEjpqo0c2CN4/oWE
+2dcGbDpQrZ/lus92KN3bxkKjKjnfg0BnDYZGesU/gZ0BeuQK9ljudDWbnkaUozZ7Ix3sLDRfnDd
bzbEyNBFB4cttnbBYAESG8kGA2rjtUycDxnAgayUhY+CWJMVc0ouk1JSAVE/ZgyFhQNBgWPbPldM
50bE5sgPe5O7DT5owe5rzq07fACsfMKG9SLp0CHxIXOSvbBVxbiWefdts5AsyCc3tBciWSHe68jf
AHECvFqNITEkYrKuaYArwYyWIAoF1fSbM8vmIrg2AEyl4IDoR8AsY6dnl1l/11XK29fQ1Jg4HKLy
zOD9hjUw4YTtA4/Uds1tP2GiRL3En3QfZ3m2Rhr+krMXbmxM40wAEN9Vcccg/5TVYDhFiPRUqeHO
DcMbTFZqM9UmB8yQXEgJiqoDmGNq67uO7Lco9oedkZP3olyZdcQwr/qiGE9lQvuYx7NI+rTnUmLw
oAWudho51bpPNFqTc1c53a8ZRl9tZvyAGpDT4p6UrK0Lq79kg/mWusxPU2xQwWvfdiVsXRR1CaMN
0X4EC5wMw140zrAR+fc8p/kKnWodBsOvnDcpTPxVLi8DL8eBLwgtrPis2mRfyeYtlMFwCHi/g5W8
DfinbnRBmxYW8blJ3ps+ek5D97lrG2uTltUV9/XtGI0/rDKafePZbCmTr4Tb0GGkJTFRuN2iHKc+
PyXUUV1fzSR+hjyxme2O9W/4BoB0O7rdqVXcbQJ7oPZVrHm4ODtuL/C9Nz7ppD3i8RMNe63JIT8T
ynjriFXEwEIwqQNlyEf/xn/JUrrZ2QqiX+OMTAoruSWKA2Z64kirnTugaEAkmFvNOcUQ4HGbK+x+
RdwBiSxY5RUgOD+deerNbAoQA9aOqCg/KnhAxgwoCls4B9h97RdMZoV7Fy3cmmzyr3ZMNETw2gOF
t0+hHKkCiRJM7izHE3j460nPLm/c4HUeSH7j079WDhBFG4cBYvrEHAYqawPiBVdaam65KrBDo5Z9
zNbAXOtcKXt61fSJxAMOHjQZQhl47tmxNRsBGWJQlbFyE2QrN5CYaY0K8HHGKQ1+cTMh0GTpVZEV
2Af8XyUlAQEWBSLcRItTZGAYObvcznjCKdpVC4R/auZOhcaYkSN2bzmgXqaSlHIlvRRtKH814+pN
eu41y6ZHlWiovVH6PE2Fu86U/+bwTJja+Tlt50WLGSgS8Nm1NYl575v+4zwojjLJ4g/HztjNVMK4
WXVqbP1CUpHkLR3CMmmoCsDLDntOVRuHRAkypUMyH1MAkySFliWtIF78y2YF/dvzkAxnStEt84vV
WtnGClxajB2vHveBNMAyuE9+EoVrbwhgnYOSmBIL+mERHPI+xvrA5F5Y4HPAmOIDx/zj+uwYmQ1W
tCPhihDmY9QHT2webotwokEsDw/Itny5U7ezDPu56OW/3KyjDamymQW8Noa7PHTuGUPR2jKNGFn+
szV9N+IHj+dXksZXf2zRoueCpI9BVT1zGrr5h2iktw3IF2L2t8gLwr7Sc/mYYfrhVnKOSuNqu9Ep
zfW7m9Fn6fUcyeLiY/RQmirHXveAhZkZ+y1Pa6xlsYOzzvAulJ6gblQEque0Pk+xGndLgG1T3foe
P5l8Yd14k/hHSc9STzPwZRu0dMNmW0GNwcHZhcBSdLeFIcSqbwmOFDC5AVy9+wlXGkqDJEzMc7AD
mhF25XfeZ/8ai7dDbL0SMlsXVJjDFGB6EUieWRCMKzGoD9gBSINj85g68uB0dwnWKDY+eIU82CO6
5bux2vhpKsCismJ5ygISHXlIBt3CtooYEtB2WWTuKWiyL268a89kgUx1/NFuEIk4Gx2hN1+yUI/7
SlePrdk9eX23Ikj/1IsHs5pHSqgI34dW8UxjzDG23S9DBqdR84QwWkKkdUsfq9ddmoiD/pD7awiy
Z62RfhxxaHls71m5nnpqxHmG2zvfAyg04EXp6xvN0FBhKOAq19eeQ9NugPkXlVycY2Je58Bt1wT7
aA+UH1mtzw4lZzwhUUgt+1V39jko4wYFaZH5nY4bjaQB5VeVPD7CiqIJ5bj2vikw2y05hnZAYYXc
xs0TBdMSzDC2ky+gNTB8a3bmt0kYw27dZ8PwGVJSxDkPW4GawHvOEsyxAbpzLHZFOrMQHj6slnuu
whZhhyDWCG3a7WVy+BI4txrcwmpaQm6l2xboQMm7383jyTPCe+xUjxm+t00YSqpLPaq5KevK0wBz
HvdCZf7WltPvaMEih5bchaJ5JaVCxdZI5V0QfmrURZpbzOo+rJ+0R8nCmLIrQlD33e/a5fRvC/NM
qerA5WqLjxiaFjsZnsZ8t/vShYHloKi3GaKzbuDg1VF64C4EJCV6C+M02TQJ94nJgOzlSpMVuqrA
vQbZxqzxP9ne+0i9PYpGzksG7kItVBbjJ0pMhleVrafIwA3adsdpORu5OFKCgemHt8qTazPatb31
iXo4ty6qqfM2Vf23iJsDLoJrYltbM0s+cvSNoIPQmoZostkANPDT0th8oh6Ok89ANSf2d8e9u0wd
0K+B/aLc/rOYuGMbRcoJQP9Qi0v+FUk8a16lGV3wu7/QO80Ym1qviJo/GOEtL//xRlyFc918TQoz
mVCUdDQzKHUBUq4e23ztmC5mN9pH5ija5LXYkU7DZ2tUO9bvm789S16izHE/McX8Dm7lFGvyxlPt
fUJl3UgvfAni/snjKvYbM8fR9APOBlzhDFAn5RZmqpTqPff3iqx5AbiyC0qE3xZsArXnN+T58KK7
6TnsgUq7UbrBXWEiePuI18QaeNUxy9HsVqXHKtbdsfXv3TwJ13VpfFCSN+yRepJxPk11OwMdAUht
x/q+yvwv1PWrcIJxPc/N/eRWlyjPHl0PmLwpqSOcXswpWlu+6a3p0Xzxc04bkMvDGBUWxyT8HFKd
Xh18WJQCrRFtJcwX7k8CMwqZ6g+ydGTFtfgUMTYEI8AklhJ372S3MmPONhkquufaL03aVnsKoBIc
VhR2eTUxXLTkzTTjHAsAaiQu4GK/QkwV/vCRd81hKphOgqh9d7QEVi/+JbP9DD3T27gFrA/pPLTh
9ES2dGeZ/TNwxe7COoGacqxvXSufVUO7gmHhe6jv3ZpiV4Xa2IXBWtp3lHW8VMO4d5PF8dmG4Tqg
Em4sPsewesPIVIDpME5YLX406vlRkyvC885ZQecmhumIPXlF2C5gWZ52mAIg/F1m4qk3rc3dxosK
nB5NsU8dKn5A8CE1lJhv+3c/k18dNoZV7+YVdXt4t6b47GfUlljsNAfntusQz73UB3k70lhaUz42
SVB66g2wI9k6khyr5V/z/PgjZDzxyoRIDGS2sWVdU7iIDLmko0ZylLgRdfNMDuzQT7bcNVaG/zGj
KDut/40xgX8xVHjxqMwFEEghxaHW2Lv4ARFKfdCZZPyFM13xpi+D+r3Kl27PlEyCB/2Ps2F+zLL8
NwT3QN7ef7LZTXWw1YnvuVsbgj9DAOlF1dzPMj7WdryHVrWi3OpipFAnm6Zhs+N6H+Y0H5KsfMjm
odqlvvwxZ6xbbOYYRqqXsZUejrncXTtdeIodeJmUlDz6UfTEoM5IaloVzAFqF8r9bAUR3bpZssYu
yAgZz3pN9/PRbdpzbDLQQLywdkKgrfJcTKgGACFIw1uTW1eR1CCDOv8DEqg8BcXAVxhgXayGf0Fd
fdeemkDqyzVkNBZooCzXfZfxXk/bDQypdzMesl3TWpiLkhmzYcrNIRUlB9m5XMvKbo5mzHjSQa8w
yRK4LU2fADHp9qFfrF0E/2tn4LXJC2KYQnQXFwt7MRDx1UjqxPO8p8T8hNjl8b9Mm6GLyDT0ePp8
qAhKsd3oRhoheuqlAn92bnP0eZOUNe70dZc1SHudfsSRdB8642ko911LPGIodMinyOCOIbTKWEyB
2Iub3DxOnvEWDqaDz4/Kryh6txsgKaMakb7EM7rf0kkOMjh1uvYQBDiNquPYViyQ03zcqcjuzr24
FAY+Gz0GcivJuzezyQ83ZaQPxLEbW07c8Ed877Un8kxeKaYS1iok2WfOybQ5m2urS4mnkcrI+5AY
eua8pirGn1Wd8i6ofsTgPnB2ra8Ofkm2Bix1vZCF3GSkBy8Oj0ZMbtiycGbrFMIJdH57OcvEa8v4
jQoMJ0lzYumm9opXZmjm6+CP3lqPT07SYQ/iQglm8zQIIofmcOuQqj9G43Q27NkDLeQ8ki5Ete8M
XKUoIW4MD2Uq8cK6/g4TBP3DL2YKEdhIzdtITfDa4vTVk8FOgXfBtww0qXdBkKS1tx6ZeFCNsh/P
F82O1XulZ6wUJDGlP52arCcpnECYEbPYjh06m+Prxznk7ZHJ4cVoeGhL0bPPo6ed292vzbEJwr8d
Irp/F4uVEuE82ttJx9mr/mnVYq7sgTFP++Hsi/AaTCH9QWEB6iitvwHgrEbf5PwWsKUzbAK1zXTp
Pcs/WjqrDqYGNKK6bLMP2yaiJXZR4EFOIZnXa7Nklxu538jhkHi+jVGEa2zq3o3T5s8wmLJrLsiP
T9+t1/WcauNmUzfGNppSdUbP+RSdSd61BU8RNZQNDv2JYyt32IEa3cF8VDWagNd10w0HSHqJ2Hxy
YJxuRqrIFqIFrB0SrKhwT6VPMtO4b0LwPNGcsx1Kw7uek4xZYovQ4CNQxV+A9zD3NwFcbC50fmg0
SxmUBkWqeE2bIqZ7hoahifgk1ZDhO0bVu3m0TnaXHZxswiaEwwm6mIsui386wB58MDr8/qnHtTtv
rIQdJXpbw8Q1HKfAobM5g7lZqU2JeHa2IA+t55S0Uc/N7dIM8VNpwu+YaueAflPuLFfDgpIuAKW4
wtof0m2Jrb7C/7CiMQu37bL6wDiXdBflEBGf+t+sTe5q0uurfvKxyGTZkw6Y/ZLskDlEq5Sv1bYm
RWkSyNyYEKeQ9ciZ0U9W1qeZspQRvcGNFhhY+2zZ4rtJjROruXXsO/cVhudtGpADoD9Lxh8++nab
J599xiIT6MQtr+gpKrLoUNTstWOWnwO+j3VqNFgbh3xdxqxNG26A5sz7zDZLYExu88PTwja9H6zf
9Sa1t7aBVSyOtlPO9RHDHODW45CeHi8SYwIMpwl4EO2qSp9cb/5KhkIw9q2tMH/Edw6bSjfbNLOf
PdIXaDrZtyuJ+w41IFUhuPg8qG4bb3m1K/3GNx1wV21okDSDeyeyP+awfHaG77mdPts0745Vrj5H
KvLGlBw/3IbUHi+4uroNT6L3xg/O5jC9J4I0IK4FAl2AOzm+mT8Fq90V1nOotsYy63Xda1awGwiX
Xfz4ksV+CTJOraoOoH86oFcS8Xos+/SVljDsFMGOld2zwVcLjJ5G4pkRiu8Cs7th3bbSuCWKsuFE
hYerCUzc7zcqnuSeAuH5JuX+4Gvrnf3vyC0GuMTM4XyVIZzKzo5XEMYe0mkUPHUwBHRZ/eVneJD7
qXszBLxOp3e58Ht/m+lh6R3BTcINlvaIpt5bEJg2s+kd7cLi3+QqZawZTyY2CuT2CN68x3VRKucc
Dd+VQeksZXjLTM/G2En/0UH5LqmMvvHwtnIxEBQrlINc2c+7esCai8bF7lfr99EFOWNjAF8J1/6c
hpYiZ+TTOe5uzMCe1tyHNL0+F8v176yE5r9gKY31eJeLRG7bhVBglg+jKjg2JKm5qpsAFTf+yUPr
pyYUdOOMBQ/Y1iWOphtcDcDWcGiRz2kWewtbDqt6DFL7oar9VwW0gVkvY/848m6yw0USVi2LriJ6
i23uaXxfWdxMTOpDcNPcFUjsuP8inpA9pyRyrjfxRCjPFt5hbKezo4A4OpcxJWVmYSu7sczM3E+6
5l5WAGtOM4Y6wqv81jyfNCtSU0qcj4G3HHxp0itykq+4MQgcYKph1FyZTnbPRm/eGEw6Ky1uh9Do
2cRVJBs783sfh2G58VMI9ZVnXcgj0lGrejYYwjtTIKh2fuXdJoq3LWQf+1B5PS+LudRV1ix/Rtb5
VYK0V5kMZkYYR3v82gAxLPO3Hb3g2pIIv5HiYcoZn2J07Zmc27YsKe0lxKMN54m3DzZju/oJ2dqw
oJ8Zq5fuzMRL70LGDSyTn9mY7cyUtENN7Uw/rrlT96uBVkFOH2wyKq4otLpLmYiDP1n2dvDaRys2
jkFvbkANrUeYG27+4JNIx3SUfomULqfUrR7ijNTN6Bf2qiS3Ug2a90dFPxKV6WL+6WhXA/2EKyTv
5a4P1W6aSloQ6/5XNNwlvTwFFsA71q0JUKZ0c4uam1k7uIe+Gd7StHoFOfbhZPV77O/SiVitaq1H
J88cMo76kqXQVgAA3EpJAK2dOF+10bBNpe2u48cpn5yNW00Y5az4zmrACkfZexrVTFsdTykqexjz
Q+zFagbSh434awzYytezuK8am4k107RD5Pm9Chn+W3JaawIDPMtZ4q9dbK+E6ZDjUOP/h6Pz2E4d
iaLoF2mtKqmUpmQwYHAAnidajso56+t7q6cd3rNBqrrhnH1+zAHrbsm6F7V+svK85Ceyis9C3yaW
jvFAcOnYzrj1FGlRKbITupARckTdvyD4rXiLkhZSEdp64OUBLXjEqkTUebhABLdsTKblsKnZCT+3
tQLhWJgUE5U8t411MfgzsS4IRtEMyxIfP52ex9SbcguHgbSzvv1ha/IyFMUVNAc45uhVclNtPFy2
TKSBOhqxHhxoupFA4RFIUFpxby+bERWS0Y8zQM85lHHGj9Rl+HXRv0na94bAJG/WEPGjg/BOYlaa
fopi0eotCJyl5KOsumgr6+J9qot9X6OocslBoaZMcx77hDKEMKEt5nQIMUN71OGTszCrJ31a+w4m
aUMYZE5aKe+abLWnRIsO0gmTTY9kZhnDtVgL/q6V5sXvPZPRfR5lN8YL1c6Ve9NiYMBencwHIi2N
QHtvasGIVZnMvqR6WGV5U74S7Oc4cRPmg0WL42zI6niBpO4fm41LQE9TUUOy5REV3V7xv75Ex2m7
MDJ/2ky1XrBdRYw2jnpLF++AzSqSv2ae4eQDE64h4EAQbvrbS13hVtNfxXEACL0m1SNZOYos+wpE
YYYbdh0MnNSSCb4yYFYhBJ52rSW4Kmrjmo4249Y6GlgSAHf2gPAJ/iXRC7uusoKlDAa5UKl/Gn2T
/d3Ac9ZhaUk0N8Sckc4HCuJr3oj/N0g09Nqc2JAu6xZpsauXWIGQkJgcbyla9sTgFnLT6jGAPCjI
8xzZdRL4aYVucRmgzqylozze8c0wn851azWwiNo9d4RJlAgWdWgUCHscpJNd9Va0490WoD4Dga+6
4ZRnQEQelp7+C7q3anJg3/k33+1fiaj5gUM4m6gNubR9LpRSfBttc3dMBAue1P+GFFu+2Utvyf4D
MmJNdWn6TCOtGiZg6adLjgemhLxYr4WwkchQSgcBYawBUyE6AZapHpum3Puoyvqb8MkDsJl9nWGK
Jk0w115rDiqYHKA6MN336R0R9yK0u62i1GS2JBAOM29upi+4rO8R4V8Nm2ieyD2YKPQiGlxKbrRc
XjMPJLo/hevEH+6JHwH+CkS5SL5Lv3pV/fhuFvIUERKzuNV2Q+I1WBcl9efcbl96E5Sw0e1ZTewy
J91N9XCwAiSbo/3jxuFNtPZ7nnJs+gJ5qMGLEP0wIuLbdlkYlFlDe0L7AbMy7mxuDcCTUPR86Ej/
/wOy1KGtyeihJZQhk7kZQIIOY3IUHRJRTSk0dpmN0I1584j0ODRggOKuZlnFXWFOJCzlydVAXJco
Vja+evgd7qs6eSmxELA8WHZsGFoZHRnM45Kyh2MYN2ePpLqqCHawivdaVD+7vr7XG8b6+Bim6B6x
ZtBD4JxGeIKyQHEwj0vYyMckqoEjKe+BFt68abjU9mYq+31cFBdn6De5me+DMFqFM+LC8I9VC9+R
rDn6LC0IP4aJorxDMIjyBPdv/AGe4623/AugfGwmOy+Ql9j2r1G7pRxHttI3L4bdHhzfec875l4F
3g49fw/anOzYAiYYr4Q1YpyxK2Ie3Xg7VqDYpqhYmiWxB0HCaVCTNFNbPXzcatgmTXTuugqy8cTU
SnwIqtqA6Q8s0IMN0TEaOH3BV/Gm5tF3bv4aiSCplyFQ2lU/yoE3WxpxS9YvPmfmh1GWU85GGOHS
1Ah2s56XBhTXWQQVDrbCskUx0nSAK4fkxhNwjG2Med5bWcTvAjxkkBiXgLAnS6YfZQsmExg6phm1
L1nu9mPyqM1/Mku/2deT7eaNlzHmxJW8jrOsW/O+gTiAw4iZ2hmpgIddb013XhqUPNTRS8FTyis+
LjI9fwC23KkxPaY9p0qoxm/Gxm8xQa7aWJ3hPpINNyJ3AFWKa0+tRJWlWPsA76nMXnW2fyYWFgpk
ht+jCvgcxuGcTIWxbREdLmJz1gfLU68D8x+LX5us4VGoVy12X7rWeMERxFQ+aX9K3Nwj+A4/h0AP
t2UxZeIKJOom59T1gqEFoVjL0CYxLd4mqRRrFnaHyq1+K6X94Yrb0TyDDk9s4HumdswsuotW5sbC
8dozU0RaHCL6EPDjhEGgECXdyo37Rz1HV/u++stiDP3OiKivf0KZiOR7JhY4/HGtCblr9NDZ1Snd
PkybBSy/uBhhiAfPbD/HZe5sM0lrG1YkCTDdyLX0vezbFQ872bh5uG/d4eDHNnaIATi8JIzSymdo
ychmt8B5wjghpD4wg2+9lr+RwhnZRvENSedGT1xu7goqosAZ10zVnpX/SeXVK4XEZ5pGzc4S7Pph
VBGoEj+MCW54liK+LYYHKpXnRNtVOu1SEfcXmudPTZM1XfjIdN8+RozMsaupBVNxf+El09aMDeoy
BdwOEEWuUCxTl+/nnD894NwxxuBqJO426+1/SW9erVb8K1hQrTAh+5o6d079F3cEH+bIgzNz/HZj
Y1/wEIr2LyS+j/NtOGcf5ZusaaF91ntmm78l7nBvRvVlh+FLZIrXjJRBCnECOuzyRvT0k23gSXeh
0vnkCHSmtrboVHyVHSKm0zbzV6aFsJ2z6Y/27sVwVL9kqu4Ka8sOg5z1bQQ4sINQsZx/a3Jmk61T
CLbkwZOKpzOLnLOelmvaugMa2Bm79VNV1At4VXri2emETeTRSy3zzimAiIR1lzESNzltbZUeB66s
ET82X+p6EMM3bSICWMp6mXFwJJDFlv3kXiYHHkAOgEkBOMmnZ7c23iJpfYReHHMYjT+4cOrFUKFK
03FA0Nwc6n4C7A4CJqp5roYCFjHhfRlzWUTZr1Yg0Obh3Bvard+3V5LbO0iu+ZbRy5vDlznp2UvP
hB63NHGBCv1/1GUr5LwNMhyLYtB24cSEtJl+P6wIxYzXVpt+YepZl0m3pcMlENVecK2sWcK53BRp
+jzknyhPw84qN27hROtQ8d5bjn+TevIc5xq2JBPT6QSTBI8WaerTs8+WmE3bG/BFXmL4RlZS3YmU
+2uJeaVRIoFcTmu7oYmP0JMt6oY66RO1JLzdsNWRbASEUBnv5HfMGit6KquZiyDvoBvEZTMWG9JD
YUrc1wkHFvjqxZROC9EREBMSzUM9TF9BncQgLfjNpLCWZlVcR/hBq6LiiXb47hHUrnRu91UGxhAu
q762gvwtrP1TNLmnrtsTT3ZPu3ar592l94cnv0x3aNUqgrO2ETq1pPU+6a8KqYKlNxAE4fgfmhay
SYBhWGKcWAREaI2NWEOT2CutI9hOYyMKFRgTM696gWaEuLhtqJGwoI9yPbBDmqKuB9TY4FSK4pY5
Q7ltUfdVVnqUji2XfUq0gUsTjVUYdjizxKb8tfLopCp5MmIGjFMvnwbOp9Y21nEDvgvRn9bukGwj
oie1OIlZM+UlVPPG+tBiBzECpNq8CJ6yugGoKVEj1O29r/g2yyhD5HIC5Ew7R32/iPUX5eC8zaL0
YNQNNr1rx7k2kW+70J3gb34Hx7y9Bh3zbKr52xD3p6jSSPhW0Gj8j95VB88q3rzMfCqACayEPiG3
BcRf0pYcexa7K7cpLrkjP2sNSWPJKq1VHZag/DSxPFICH60APJEqfvms+O3VT5YYt8Ky622i2W+U
4VnlWkubzn4RDpjfo2o/KNbsChOmVrfFomlTHtAONNmIyp/6puBDlyaGgYzM+DEg/TfEii/G7p5x
qi3Az/LvXcz5c2IWLvxsoafqpqjutIZFMu37oqWv7HLxynZ6F7K9JVvkoQZE3T4JIJNtPkLszi13
xZqgAcIUSMvQGZtjHlt0aQNV0z1OQ/dm9hPehMTb5FjtlBtBJwfgZ/OlqOL/Ldcq9C89xtQw+GKS
byzcEfpIS5XL2u4PD9ibr5GvCruT8HPI8qGzUiXkOAF40DeRERQtNjFozZUyr46gFKUUgNzXIu4D
kq0iUl1dJC7L4CQmrnFN9zAMAeBgnvOKM+wqMOIzp/zqJvdqYgDiBCpbVC2XJPxFrhQvRa2dRns4
ByQOyXDTymHta8MfNVSxb32m5fJGSOa9NcNvUVnbVrjboWGVqRkriNnDW+WbF/4cbe3lgJMTyz/4
qKWFNMhzM8nxkKK5eE+1KP5piklUmmPa65q3IkeSLM38s2q6XWPAevBbyo+aVHM4TAJvwCUyq7Pg
ut2YhvOTNQoruXUkNYAVPyNnTF75JmwoJHRtPzYOHm1X3zQD2TmMF+zB/Z5SChrrJwthJ84Kzliy
SEyy4mgF4NcE6H1fFCcYYRcn8m4CZFrjTq9ma47rVo9eVFkCSbd3NIJkFqb+B4kND7LRCU5xlg5q
usJRsPFY5LB90t6kmH7wqGFdK3ZMqoDIdt01DcO9KClCYpdSJsG5WbPMqAGu+/aRrcMZv2R0SCPv
XSdddSlGhmhwpRCMf4vW/6td3PtNuAMLxdqF0M0CL8+bCcfLC1AysCVZ0+AdEghDhv1UtsZV5G3L
3JIAEUcjTaoikS1nNJ/I+lQYAcUfy60IpOuiZUXCk+ysOa9TiIQYvB1rOhTkEE4aMgdL9sMehTWW
ogylVtQbZ200bq2ZjWzIsel4ErmqvJhTR3VunTuPVA3E1XY//rjMD1Y+iZDWnCkm7OFUgJLr8U8I
p7zjFbjlU3EtEhp0IkV/wWtdhh6pakPIGVqQlNoegxmybDanfbV0a21bt+4R2ekSBAu5UQH7gIRr
X4yHiW4SpSKOdKOtN5Xdn/T6I/bnLFtDXhNSNRspmLNO68p7xV8OubZlUmWOuJ5sQhF8zTHWgVHI
ReWSABxVly4MLlVlMK+noqIy+bbxrOuzqae2iaoGtEG0zxvR9ReTZPpYujfdX5O296qHHjkwUO6m
8DYW7hv2b7wotG6yHi6al18NN9l2sKKBjYVa+O6Ft8pOriqvbypt/xISMrCdhRI4Ijf5Pol9WB2v
fR1d6j5al4peOiCRglT1C2DEGJsX9/D8wmGxBoiCSK9IvR+Z/hYCxHPeM7UdShbSaYLfIfoKu2Bj
adEjLUiO6Agc2DjFP6utvopiWjY9pIq4EjfftC68EjNhh8lvWEoUrzZcNfciiM1c1YWPpiFvH+AL
mBdL/V6W/puRJFsh+k2ouz+1SplfxMMpZ8DjKu85SfVHh+AMqNM6ccONDSgUfTaL3tnYWEXtz6T1
K0guIwkN+LPQ+wL8dzu6Z1Xdapl9iuwjdUii82062opCm9nXLAFZY5j8w/iyQd+GxiqQwzKqL9Rq
086nUya5+nlwvBfHjxGmFwT2ifpfL809qgqumopiz6zTY98bhwRmIDxs993QXPzpvKthiedBZN+5
Nd3M8VoARfDs4eApZa9n4WRklH8hhqNkdL+zRHyB1PzCyr3B1fIY0RpgGOSZRMT4blble8m5Tu72
x9B4V6UFjEsCNoaKACGrD741OZLoAHylfbOL9ovvB3FTs4QXiLncg8Hc5CmTNYRxgUg30um46Xua
y260ttzqRzmBBQn//MoqFqbh3+puT9m4DWUNU52lBJ/lHPzQZ+tcF38BzZFeRsB95smdcS9qsByD
UfnLyVQ7w3sikOTL1km6IQg3iLxPx/XuxEodMGMsOR0x2KDqk0I8yMRkVmeJE3MMJimSWW7zFYru
Nljtum5BFotnePjPlqCgKqggqxNZo4+JdPa5oaIRYA8Wmvcuo7QaqveStIdGhMckxhYsH3oxrg0E
viGEQ4laVjgW/W90MfTxCxXb0WPclveAfQxrF4ElrdPmQcDdn7L31mgzjrAhATRXmwi/Am9AYB85
5fZ0MHthGs/zD1eKs6ycTZrr+y5KLrFyDylVbkMpqbMgJJEzvmDd0TDqRGtTUTjLLmQ8kWo3aE3R
8m3giACmctBb9avC6Vjb1bfduYyz3Gs7c3Tj+k2O9MLmXA/m2bIcYxQ9c//EuIFZIomJUPH/Ybdg
q1Sfw3oVBgmtSz7vkRMqt6oiffOnd+AGxZLn0khJLGBv95o/cmyXIuZIsj0Cwhz01WGIHd4fkbDC
dawLe21RtOOHZFAfhx1c727LeXduLTpgHQqx18FIdrQZptqgrWKuUEHNrqLRWBi6jiWh3/VjdCGK
4aeusE00PQhq33xyoTaE5wSO7ZINpsdCOL8AF8Sm3KQwh8w/BwVkL9BD1fHnmAQj1FFK5M6FiVnW
7LcNug+OXOmGP0bA3c+5ANFteMq9/r2u5VM0MVXP0HDiQxqwjLeIUcqQ2J5g/DMdB0XswK+Tnu1A
/MtK68IcmYl+dWLTxPDYe694PKYqeEB0BkZVeyffpwBoNI7iEdiaM6vUZ3ojHRmk768IV8aT3Yzv
fs1g3LOQnskcPkf6qvAfV37QLibHYSaIu+XbdVG6Sm58CrbfTuYnp4843ebfx0/e3ZqXN7YQzcuQ
7ezYYobhO9sNwT2lo1kVYL8ZPIlDE1R4eGlmlkjHicTUGcgyEA5n93xYIosfqnBnldo1FurPGu5u
VX1EDRpeXFRQoW2a+KkbyNcRn0WHlaHIeMcTgGgjfjRLQTpuu1d2NI+wNgsGZqQsWWI4OXr8TF49
75s9h9Fh1/CzD4+WBTvZhqRLpklhPm7JGcDu1t8KF0lFN7DM1xCe6+HwmTPa7PTkyZ/OvTMiO+7b
bkNJfGnynIV1ifVdMdAa+NEy5fK8klQec4bh5r+JQaUsWu0TavwzK6RaaI/e6UveKDQCgdmdtRyE
3OS/azGuQbSvf7pku1yMH27JeRLB6wOh5kIOI8q7DjLWnRgmdXMecuUr4swvddYAPKxg8VBhMnv2
7hgKX71eSMqu6KOT7GTs8KtOR3MRNd6Xg5ENr9V9crB2d/WR+Kp3O2awQuZfsxToRFVj3eb3f4AD
u6hDSPjCxkniN9mXogyfwHww2kagPJXOXWZnWiI+6jYPNoS/oPgG8QVckzyECRIMlECS0OOjG6I/
6hGZRgMJXF3N4j2udsbsbvcCPd/W33qvWGbFTCdxly5BIZt81MaTO2W7xJhXE/rKnibEmkAhFwR2
fWCKxsg9GPOsX961JniMHNip5azrnBAcN6LTwZQZWoyvcYjXS5OZfTO/WMRN+OqEuXoHeuPeu3Tw
pHKBrCsBYdHD9xPuNr7dWlA+sYvQPd66fLpHafGem1QHbaXqJUYa2OY8iumQrTsYkSuWmy+MUTYi
BA2RkqXGuA6de9yH27bQ7qFW0R6y2LfKv8iVfw0PKyOLWyatxwgmxtfFvJAgLqmT78qsX8ZoGwzh
ufLHJcmw7ygsPlzoBvoLwVzfuMRqmulqib7u3Tbytd2WGubfBmjGlPwIt8AZVCNPS+rnyvBeumx8
EWN7tseE5bgbcFaTtjNg23Rz6xc0+oeBpFzBipEKyq3r5HtSFv4UUx5L4OubhfCudYsZPPWa893k
1IFQSKAscidQT0B61V7s3DmD0LjqxkuEL4qzycSP0tLGyewpIXnPEiRisV+klMruZuZ9EYG7QTJm
+f6/wMdppvORDwSIwiKOzsp2+bPJa0EmAJg/1A/ShE1QhR1gWXd4ZzTEgHUxZuJ9wvCXdfafZo7B
Kkimb0O79PjWeakjDE3MNOe0yIHbbWHHGF5GrVkWDRtQOLwnmNXvRet+16CaVrb456TMmly4Ps2s
4cWvQ+gyM2+JZKtS31Go7ijLj2FPcpxdzS3m4C+snNdlrFBaMCMH6hHszd5lfex8V2P9w8+/TWfy
khDtuPWL9M8xnL+MJj9qULimHRoCq+w2JlZpKlDzzraB0fMaXfqHozFBQt1PxLA0rplZfVQTT31P
iutsCV/JyFvbGOUw82akpYKvKy1kzh6kwnI+1gvJAJb1a83/VBfV91iLl6rHOSJ/VR4c87h5Toru
x6QBWKVW/YM4aA8faoVJfuXV5QceEtJ9Oo/n6TXEEsz8DjuTUSEChc1Izu4VizzaTKPFYBo/Iuct
wsZPwDn5ck1CfBI/kePY1yzRPwDYoYzoPsOufRJILwpHR9PKxcot7CMjRBjhGXyVzuh8hnX7Wijv
PMrw6uiCfFYSuCqC2UABLRFBoBnpmmGdRO1Lptt/ymleB9vdh8p84y//iln5oR5jl0/qlKGROBwY
7KTQMjkD24BSfoNb3Weh+WywpIZGoT7HKP6Qyzzwzx2W7QWuiNdgDJ9TDRCXMLxLGw47VnboHJcG
C2S2rP2PW9fnUtjbHjktbHZOSB7OkB959L0/Rtnj9KnLeZxdEtaieCWC8RElCskixgSSnfeZj4Eq
JV3coisvS1AiUXkf+pIv1zL+ueq1NaGtsn1ZGBzWy1RaP+Vr6mifnjPx2Dk6GDJv3JdEVyCCKifM
TUVBycn0NtSbv6Sd7uHErrUdj0Y3pzrKOf2WGGA958toPfthwUqAWM1K4829JsBKAJP1oKJdXqUM
vEaJqEdqdz9lJQeBjnbdBl4d5yk5lc28j/FcHi8ox07GwUcdwDaryBFXV49Wpjcnxws1b42PJDoO
K9cTj7jlP0ykxAyXRcQzUg4mXnGIItwUg+R4yBxYc6np/E7FOTfVX12hmvZmsxSoNI5V/6meMEM6
bFf7pCLqBs0tqSLBwJTeEjaJKjFpb8hCeNMtSnsosBpWpSSrT4BPxdp0mf6bLXKuJO7nKK15W0mc
FtpxblN4Qz4btGYK3vyM9hS8o2R5j9Y50Z0FDrQZbD+iHsFWhMiXZ2kij8vXHnaZXCsjG9aFR/SW
u23L/CBr/YUajklwz6/o6yQvhFc3TB8O5kO2/j3iC7oF8PX2SqcSq+P5szeyVR6+SFV46zzVf4w2
uGgRCyC0Wxs09k8BBkHGxt2DtPUnWzwaS0OYWTMeMzGVDhz+TTWhLUIZz+dTRT2fqYrTRevkD9Y8
h1FQJfXK6JmLSsya6nXCE5o1FXWGex0US8ByIBQrteSPF89CrNbCcmX/ODqqTCtiVoex8THZ/lvd
ev/c2QWFCwfhgIf01yKZMteANeY8HoHevbLEmfOZcIRYOyCS1RrR4klAJqf7pdCOBuvDzhlcRMmu
VMcoEj2zkIj1mc1ulgn6c2NjTskLuHImKUGJCDcl09QlZGcqg46YPrs+83FgB5o8zj/OBY6aBR8S
UPeepWVuE7Vrh8Uak8hpsklhjLyOPWqUvRsWHsrBKf+UVp6dCdOvCx3V6o2rFoUn4s/R/OEiW9tC
++gt9dehX6oVs7Upnf1opc5aH9tuKFjnNlmP1hJiUEpulK3VNMyT2OsKXIpRg6JnI4Hl13uSnbVS
/sTzPFA9hXg8l1hf3zRRrFJfI9HZuk8CPH5hfMQ6uaRVcBWe+SZk+G42bQPEM/z2Mx0lE3SaFEN9
6qB2bRjyOqn2Ovmo+gTuPKev3gczgcM6hhtPOL8Dd3yVopEfM4/3DqcEfkvJkoHrkDXcC3HeJsmo
IRTzBUiOiqNEQr2TV6GyPaKGi8WNsGAQg1OvvorBQGvnQBU06uRUUBQjmkDVWDCP1i233Nh1xLZL
0Mn3KDDX9cBboKUMlQZmPVlYsTSh1o7AjS/rMqfNqf1n3w/5sICcE7Vi3nJuR9HEzwjAP6yKQkIx
3p6XbgQdu8VmDG19lTNjNHmCuRuiL23Iv2PWfbDjonN0TvqYB2gqtXeUgv0ijIfgE5Y2i6Z8Xdmq
vQl9hFPWQN924frbKiOjnsdcwzgN+1/tkNax3K/FIbMISCgc8AgoEqq6TM9mfG8m+mfA4/abIuGH
Yd40g33TKypVFm6jepW0uutuIIRSiTxZ+wkzgEADjCII/sEnHcYLstziJ2pLJuCiwqPMSM1zQV+p
XjTbbqo0kNgdn6rXbBoL1qY0mJNUM2zbQ2G8TgbEuk3uJ6uZXYntquesqm1gIF1wNUXIytAlsxGU
Pqb+UVg8ZO3dnVhYoYraFI5R7QuUVk2po9YLiqchozgPPNvb1LozvWmpSsE/nhFys6/UqZ1qi5yv
0uEcKiyxnaxyqyxGPrGNgSR9SqQjVnFptKupwd0NVo6ZyRRp+ya6wROIgfMCpPf4NdzmNzB75l8X
Z2rlMXa1z1Y07coU85ubhfzVOOH9PICZK1+8rivWhmM8Ok0xz6eOQ71CTCi+3VWZGOYiDAKuqSR6
Z9j6LVUPv8/wbtUk4LTToKiHJAdhFdbVc9uHLxBHX8MALF8S+h+pe/FyEnL1kBQpIwbMhF/EgnZh
0xWhwlP72PJ5K/JwWII2fiVmdo0j4JCOzh2POTANptEhysDKiTGAonsYWbYPet5v7AFtB3plMvco
8lbgzI54DHc6c8q+RIJsNqVa6fyG1XSA/lsF36mun/QhxEYQTHce+QtyhIUsh1fHYzqtzam4OpmM
tGNQqTGzaAj6ZCYP6FMfwSipiGsovXIol0A2y1VZUhWEA2Os/s8hYTpCz6WEyLYsfYCURnxylRAM
aFz9VytCnSOsJeGnG4+hUAc8mkyQI43MFTZBjeH+KxvS02zIDegpeLlH3Xsknea95v2MjzMatG0a
J3TYg92YtTV1EHLlrRvdOfYWJZmq0kOiDOYwfr5trfwl0MYPkzpfTchp4BUxg4i/8hjdonCAxwcm
umn9vXK1lx6qQZjJZzFNX7jLhq76KssGxKk/sV6dPc9eepG6e/SBUdDoJx/MRjO2Hi2DYCgX41eZ
4kZt4QfOSpHO2zf6YpjEv8SIWOsZ/TfKxd3k5jsvdM6l0UMADOCz57lc+yO7pLQjNQvP3cdockFh
+yQ1UICmCxWS02rf6TrVp8/6klY5Q2Kmgewj5pxJc8p512uY08Ku/Jx8e4JNCMncpVDJ6bVHj5ID
lR6HQYbRlyr7MSSMPeFQrxVgcej46jz53NaBmrYMMmfcdZizHmiPcZOurgo1G/4GQEq58PVlZxW/
KFcJVBqYK9dO/AV0ETeOfcepWRClnl3G3j/ynVGBgVtbhxMIDwuL/KIazH/z0Jfbbo8N6DKk/PzA
9eETHKbUAQc+ql+3cF/q2j4b2fx9l+pZ9PQonqwv43jiSZo7A1ctRctJpc/TaD17BG77qR6RaN5H
J+KmdzjApBv8CwdMNp5n/sQtexdL2atXcpEgqZL+R+2Z/uhACnCD0sMM6iXgcx6D9mKHeKJAej0Z
Eq0eXzPTDGKpltm1lsxJmXhP+2nQX0TnrEnt2ZWy+HI6C6mClp4m+cO0nurCar1VRAZHD057nIJ3
Z3I3+LluSVd/mzEVFU7pEqL7rgnFLfGxoWFheSbqhQSmGlmVTt7bwsEay0kujqTKJe5uCJ0rE32W
UF4tFkw530t7It86/qsy/TV0SD4gHukn8R0giHSEHpndzJW5jJItu26kcAQ1zSpN4HLJDcgNdgtI
tgR+XeEgLBw32tcgG1rk8hn2G63WP5teP9baP6dsyW4IUgzMxUSWTbktMwy8SbEzgv5BjO5BJCyo
oqUp3F/XwW9Z15es5ibo4hffdy2a5VctRWRY+uoo/GFLl4Wva8DjbYjhPpH2BsyJIbZ0mYmh/uq7
f165QvX3BoSIRqBYp1H55Y3JNXb0Q+DiMg50QkFHY2nrxCzi/Hpjm73WNPhkQdm1az3333teX9Pp
7gyLduP0IXHtu0hpDMWY3LBc0ki0bxhn84ASr3xvvVUBZf7UgkbQ0htt80+rVRNKUf2Nl4KPaoR6
UAzeJU5+ZZTt+hiZKdN07p1KYtMINtmU/fj/R70JeNtjNlKJuISSqKa8jX26ssG2Mm4CKD9FQIQ7
7B8dpVkLv3hKBEaEgDNCAhzToMxF5qkmfZQz7EtNx8rsln5c/6kSV2WZMxDQjHJWVHIfESOLo6Zh
xAWHMNV5+brU2MOGjtZ+MT1LnhWzN/sNbeSeZGq0uhPGV9tAc9JpMAiGbtsP0GIjAcoHD8U2D8nF
QvR+mhA4uNH4ZQDnJVWADUcUu4iUAK4PjLjNirynDotnkJr/ZvNKK/FqkSj3o4KKM1mfsNzW32UA
mVOLq6ehGu29a7zEmvspDfclqdVnUvbBGuWmK1WyAXkLzJACvTZj4A8j4zWISvsAxd2KnImDFcc/
DeBxDalACEpixnd9OMpVcGDwdaPYlS4/cpMFJ4w/yO7ay5ThYy6M9jkaus8hGeuj15WXzI9BTJcB
kqKcjRHxhgwSA2HHmBI0By3GPDQjiDDwmOgrF3KLvikxfwLyVjc5kzIUzlgue9dzvi0jO7aQdVSC
Da8pUJq5gN+YsSz5P1ASu87Nk2x0SMEhYG3pmTrIlhHCZNBzunfjvelw0jax8+Szljjkvb5J3Drc
dhUGlLh5RWNqb/qOsTdQmohBx7eNl4KLvNJXLoUmq2jmpUoU9C1M73CBAhjFSQXStTvZVqpWo3ue
SiACUSFemogJ4qQUxBW6aNOkTzIe+Tw6MBPsjYniHxTERk0Cm3PTas++UUwrL50YqnnoAkZGJgDN
PpK+h3Zb7WCJdBC5fW0vkHi5tYkAPdu6gbjlSfk76s1uBInA/rawwArrykQ4hETDxVWvW4Ceyamv
7LktHr1iRRvqC/bJEejfZZz5NzIXXopmtlJjqVwNHrjQ6rNKM4PVj/nXYicQac8XPKEMravvxE1+
+s5Bzm8H+1JaziL2LjjfkBCNeKl6v3ny/H9mVZ0s8oergvPUpMhdIhL7J+wJmqNkFszonDKAczNi
EmkABMAX+awd8SgFj0J7ifzhZibsJbvRXYuSdDJ4qNZc36+W8ehlKw/NBfouXkTEV8ekG/jrfeup
nHxIefYxoBRdYvS1kZx6tKqV/1yY5st/pJ3ZchvJta5fpUPXp7yzMmvcsdsXIsEZAEVKlKibCrWG
mue5nv58xfaxiQICONQOR9gtS63FzMph5Vr/YGcgTyhj/MJN5iygaOxzfhvufAP62nfps6OQrKKL
YxV/RaIGomo53fsrsyy2VQz8zvf0dmWCXAvC5GsTdWtNcuaUKbplqQL9DBaB8lr/YaCKAFcPJSg9
5u0Ro76XKG+DkRiHDncsyikomJr6U23pP/Wm2AbQ0W+FQolgqPz7DvKuiwg+sAevRiCl+hmJ5Eth
PbPY7515QPTPL3it8HJHWCCtH21KvwBucIMLBRTWrBnpXMPaKq1PA8X7+XkGfQesVYRSvzb5yNG4
BS8Tl0lsK/+iGLhMdHEbC8rBME5RJTXwfoO2I9LOOcOuyL3o0NCg9TSjCm4lKgXvcweNOBfhBQNs
ulvWT3kwFOfl58Ycs6s0qAykkO2rxsdbdBTFE7qReGf18AUivkIHRGQVjzjMmEN1l1P8HnpK7lpK
QaYCr4DwcH9tTT6deH1Dc31EbnsCxkcFp6dqITS16v0yO9dK4wMvjU9NiCgGJpv5BRqSulWSzScf
URuZoLl791TqfqU5mJd0vGswTR0xr6R6AGQ5ocxiuV9UD7c1qm75qb9RxYePblJ7QPCYZmDWYGBr
Q2YvODETQ1OQMKxvdWd+Rz3pEVPP5H4MgU6j9GE2+k0jceCxbQU/wJ9lNSkgacZ9OXIjkOc1mMpE
zw54Fwsz1DPgF/i+UtOX+UZHz+58TIpvgc1uaiuwY3mOCecwppe4CyIEUPC80qQ6a7xfQRlf6cOY
r6CP8zgCBAjmykKLmMePpF4rQE6/Ny26b0GP/R7FX000kMhG6HjUb1cipDcvKFynaObyUIBLidOc
cVbk8ccw5RFoGuPPBn/qs5guRi+QPKlTzOuKJMYTwcU81caCG0ely7Htz1KYgLyy+vZWhwFHFsst
FxvqosVlC+YeUjHW3FoD9fIsB1x3Z6KtE4NgpGWJMTY4SRBGfW9dGgNzD38hyJGBLmstAbTswNps
P+DInAI5swEZADnPgvajBG9fc+ievehWpWkFpDh8RoLnpxqRlxnhH0nyl9FMbRqi02UTQrtPUnVZ
TZn8BGRz1tjNXSHupMYDoAz5WkBLH+AhbCWdw49+Czoqn8GiOJw4q6Cz3BszAPNsgt6wMQhIJyWe
LE01dEvxZYgDhAa8UXMfrTZ8GCQaBmHGXYe2GT3CenoOBpyTShrn86MtRghn9M8RX1nxOugglfo1
GxjJEza+mX6vzHbtNtBF4hx/4hDFPwe9X8iK6NaQFlByR7AaYRvYsAjYooRW4mILAxbWhk8ZTzk5
IP7mI54VgAHEJxnMNkw+RVt6HY8JqDfbBfE8CZYOsN4vPqoaVCp4R7TgQ6dyuOYIchGimh549Z35
TfEdrzD/gqvSXAlW53t0+UoAJrRvb7oQ9iptOUcNwNbhmWKIQDXRuIUQ0p6HTvboufSMtdp40LTZ
6k6h0YIg1PdAb9edVolrryGjLi0kYBF0uW+AC0tdofcRdFe+Mq4ADrhkYMWT0Mz7xu7uSgcMcEV5
36/1TdHGH0wbfeuBl2+bx4gNtflPu/M/Vrl6pKG38u3IPevS+llvn1049qphMxRJfd+jjoO1WmC+
TzSay1GRVu9J3ELMueMfsNS50Mq/epFh7GLRmYefC2jO+pZgGg7tJf6ZacYqU9wSAPdsUpv+ulqZ
BUsmKuynMcy/xj3KcCF9WtCwLKSiH287277tEfRQUX+TdIojjkJcaqFP1yDTZVrg5rNJPsSzH/yo
IYXkV9kH3gh3Vfiz6MrLPPpQIWJyhmHajWbwCBupFs4lGjJz568cfV7a6BDqQ0q6lmV+h9afoOyM
Keg40tCzwKFig/1XYfZflYg/YncZkbByKdQNQJqu06BJ8JSFCe8ZNetq2yXdl8HvblF3BIdgQR7q
m09d0jzVInjukSeCpZFd2FBLrUCXKxfDtwZNEc1E/pWywTcpFNIUFBjNSpkwdJ17rcrOEYzkvvXr
7lwExWWWc46UjnqQCCxrHa4jDS1DJA3krEJFoW/gml9pbkfWAqjgjCZ2tkpldSmAy8Mco6ercJ+0
quCz+mHYPPNDHLs42JBCTGfXoQjObA7DUlmIoRgctaFPY4MVN5lgiArMyc6kT/OvgVM88r4GXQrU
hMJS5UxfMGNG25XKa6P0+tpBeFrE9GtC00M8yqk2hagbhJX64rMbPyEfcZ1bzZ1Knf6cBzZimq7z
C/W9x7KjlKz59PaSGSILjJ92IGtpZbvITEdCfvYVsmdNeDkJbmEyoGEF0Ce8aiNvuEJ37FykIT3Y
giZLlYZPTmB/sj64jvd5GE1cRDykNnP9ttWbGw3A4zYzxSXLtjy3IG2eQb5HPh74dupG3wsfjYra
uApo/ZzpDanS5OKL2cbiQmYKvqeiGldoyY0SlfPZ7EHkuMaMRC3h28GlE7p2DfSiMec+qkSUNK95
n0rHvghJzOGbAq0M4WHKkGZVZUCj0AL9RjbFStaVdSExxoO3rGONhFieYTzgG9Wf11GP1LcUt4ZM
6ouwxHNFwtGGDRgCxykgIt4qrquuKOIPHP+ruaKoBvMx1pv2Y1sPP9EH+cH7v+W+SR79EQUl36/W
2FLmIoNNEKjpvCtQdnA0hy2hLBq1bUCuYCKPOdXVpWmD7PQj9SHsPFQ7+OOGSj+pKA+f43CYV7F1
6XD3XjpVWX2MzHaVjf5NM20DG/O7EMbBKg5kjAFXRIZc4Z5XiZgqhF0pzmpKyyTK33tYT2tEmMyW
lpyfN9mlpqHunfv5r1jKy45+66Oqxye9hoKtgwg5M2GRA7axsRdwkhDzmAsvQ0ltjDIqfYA8bixx
Z/eVceMn9lYNwHnqqIBhMJp3aEKdd2OscxTzhqG7HenSuily64sfS15kZnqhmWl6Ucrq+0SV+taH
xH778k9YHXHXKdoKCMmT2xOaUiteztRjIySVrOrao4cigxY3c8/BfhZETZvaN61J7kZN/8rxg7tR
ILI2iEo/16gpAA1G8ArorLVqG5emY2k/hj4161aaLpdfeGkFFzyGaas4CEKYRfnRSur0vE/j6ZqK
6QdNWGwER1+NAC4EXnF0W8fp0mqnW4C8Ju7Pl+/++K9//s9/fR/+2/+Z3+fJ6OdZ/c//4dff8wJv
Dz9oFr/85+XPfPMt/Vm//Fv//lN//yX//iX/0r/+0vNvzbedX6wytPrGD+3Panz4iYJC8xKO8POf
/P/9zT9+vvwtH2G4/fnue97S0+Nv88M8e/ev37r+8ec7w3wZ3t+jm//6f/3e/PP/+Y42Y/Zt+cd/
fqubP9/pyviHLRwbSU0TBVqlq3d/9D/n37HVPyxlclM4eMaYhuU47/7I8qoJ/nxnqn+YiNeC57Bs
U7o46r37o0Y/gt/SnX/olm4qF/FL23Rsx333/0a9M+n/+Qh/ZG16n4dZU8//9rs/ir+/zTwqFHUM
DBCVaZiG5L8NQ/D73789hJk//+n/k2QJFzSut0CDDGd6FpPVqGde4005XPRGYFGYQSUz8h4MN7bJ
1stoAgdPgXDQUN+KPKVKlE4poH0XeWmIZyPWq/65xL0UfOFkcGn2KxteY3CXTlNXp9f8H5pdn7+a
7X8N6/UwrN1ROFIKA8sawzAtk6KGsxiFagsXVDzgFKsH5eRX4ldalGsnaAHHNNrT8WDGoWBS2aZi
6gzDkYspq8IBMlGcrkFMWtfl3Pmppea8Px5l8WH+HtKrKPNP8erDmBEdjZxRbNtQv+xDgGGUp0KY
Xq6OrqR5V+XkG1FSujfH4+6PDuiuo0zdEkIhqTNP9au4KLjxFgk0AzErU0KNi1UBNYCaWnjimx0I
pAuTxW+ZmLftfTO3TcxySDu15UhDviidvlGjHq6Oj4Zd+np5M4uAQFzTUIZl244l51l+PZpCy0ko
RHBfZr59gXBIx5HnC9pwVnH21lBA3SQwUNe25z29WBZ6Y/h4c861/8EyOHchUYRR4ZxVQnNPjGp/
uZu2NKVpGY4ybF0tRhUkadjHpTat23LMvkjdTz6kou/uU7epN0bQDCfW4v4smhw10tAdBZOQk2p3
FhuzIEWl+sfQfG/WdCHd7aBLV1FRrI7P4v7QmERLF0roSIwZ9mLZD2UiXZKf5FYk5q3AdgJBDedH
2wYwEQFenRgYx+hieexGWyx2GlSUXvUyuPe87LnnSjgTVWK8D5OQKs7UXQ0dFY/jAzwUEukJ3UUH
yIaEtphLYN8Vj7fEvx9bDRCWx/NFYV7kgRALovYzLGGks4PUIBU4Hnj/I9pKuQDD5vvGUfZifdqZ
7gUeAob3TtDEv4C2V6vW7CiII2siTizQ/b3NzWJLWF4mdVFnue2SYDJnlJR/X0cyv81DKNOAm9X1
8REdmEpD2M6c/c6B1GKtuA0WArURxpvez8VVrMEkAy74A5fHEY4N1NAuLuv7/13MxYpRIoxL8nL/
XrRlcz3CAlghZ1Bey650n6A3IyUpFGrDx6PuzacpyB1c3TFNnWtfLb4d7wV8HTwv2vqBzbaAWPcN
GDjonuNh9ibUFBKtKoQc5/3uLq/RJNf0VK8VRGHbXXuSE9OjQ+4ZJv0EhJbqKDwxm3u7nYC6aQpl
CUknUyxmkxd0rCa0OW5bUpBV3fFuswq/pBDl/lA4DB8f3oFZ3Im22HqZi3YFrhDJdnQs6E61x6sJ
OiUAuuNx5r/nVU7lSAakcwFYBsXm/TOsCfoW/TVK9XXkwQks7uM6v8fT+Uq2+mcj9p60aSSbJJve
SaaPJkCLkIuJdOlBdCPvwu3o40ThIy7p0cOpzTPAYPn3sa09//ztEckPWJUSKAEmH7t3QiGmBpHd
SKPB9wBxPruAUdfdF1FBqWuyqhOfzj0wpa+jzZ/21T1ONhmqSgzxNjRimEUtej5nlqrzu4L87hrb
OrygBSxnuiaWj+Fe5p3YgQd+AEOSIJMWceaY5mKCq8JDtg8j9a3hfPZy57ZVqtn6rbvmnv7Z+8jX
1mH6Hb3REyfpgR1iSHiSvAaooLCudgeuqxRBJFQYtgbnN5pF5h2av09eHig4KPnd8W96YIPsBFt8
Uwo91IbVlPNmxhQCaUv1MJhUjI9H2buITGFI+2XBcg2RQu8OacLbAnkjJ9/6ngFZefCeEEWHsmP9
xmjQPSAhtqTUgRTuxulKe5y6rko3vhsA0u8bXOxBFpy4hA7N2esoi9GYQHYakGP5tjVGZF69qh3P
IQ3K72+fNCUtUkzDhTvtLMJEEBm0kQLHdhQKxaABbTGk2JOPTp2I87eHMgxyBQzeuG3cxVLvLBlg
fxSl2xQXGv+s7/CfuvKTFlqQ1xW4VR0Pd+DSMbjDWRGGw7vDWYSzeS96ypBI28+XjmN9xYfQPRNd
h8xauY4kRjXHA85TtXs8S9R8LZaFpTPGZaKeaJU3IQtRb+uu6y/KUvcupcLx7HiU/Y0rbZe3h0WC
wk++TLcqfbJGS8+qrRVMLWIG2DTfjH1WXwo/i74Y42yjeDzi/kQSkYebAU2LRE9frHfMTYJ0ysp6
61GKWdOQBwMndTw1il5dOxgXbAys0T4dD7q/maXD+WQoW3coSyxv8KBBHNcah2Ljmdlz6nAie1gr
XBR+MNwej3Tgs+1EWtzemiPyWlH23OI7S9++Usllo4enohz4bCRZyuKdo7P+zcUk6phUQOYcq63q
uqcKVQeQGog9TnruXw6lr594be9PH68p3qbzN9PtvW2dBQ4O93D3tqFdNl/jDM6a8MPkQW9OhtrP
SuYEi3KTEFzXjppvuFdXKMmAoayWnjscBFRgU2yZKaXQUDcjhIXSafzgtqi3YkzX/zz+5Q4M0tZ1
h5SI6gxbfLHDOR6NDvnoAs5t2q/9rvAwWMu7c1ylkjfvbd7DPPNNern807KcZXcJWALXIFQpZ/Xi
UmsMKHgtTjHHx7S/GplEGMqGw0tnv0yCUK0dNuVUbOl94MGNTsoVjefsxHD2Z476IBFsYByCt/di
5uwWz7UOuZitPUEgMWO4LUCCuxtcMk49D/cXPm1ryfOC7JWcZVnVCgIEbbPYzzd4kDXnzhijgqx5
YNTrqEMUktf+8Qk8NLTX8eYJfrUcuegGzRNJtB1HhBTncp3rUtoy0/jheKADA6PyyltUmLrOY2MR
iApyTt/T8bbISD+WaXmXlxr6DMqfRQ/Gi7cH4xYTrmnNx4hYFCKBiaeNyBAiRHj8JxQjjAgj88EL
HAiwsf/1zcFgM+k8nmxJIWGZE2Bz30d8In1bTpDJhVmrW6g43w2zV+dKz9BnPh7vwCcj3ktRGrgL
i2T3k2UVBZvEm/StisP0yo66B9lw1tsVAKfjkQ58M0pNllKW0jmtlpdngp2p3SigkobUfyGi8kNk
WDRNk/ak+/mp1H5/WBblJkrgNjU5w15W07BPaa3aq6KNJQ1qL3EQDih+2ZqFZ1AO4ObNs7gTbnlE
FYkP/sOMjS1AuuKMFh+wjFj/Ai23OrEYDw5MSUr8vBuAjC1WfmSogOe8pbYlfasrS5+8S9PjxiyS
Llu99YNZZNgQ8LBQIfNYhlJeEokA7vs2tJoLnODCVdlDA44Cb7ienOrUYbWf6gBnc1yeY2RYHMOL
XMAN8iRWQWlRkBxR4dT1YPzeap0DC69vpvtci7vgphqK/lSFZH9hkhnMJ74yACiyGXa3AI6MOmTP
1LxpIb2GYfdYAylBEwPKnUvd4s2TuhNs/mFeHZFZWdpVEen6tqeadtW2jbjzRmRXcEkN7gerkScy
8f31YgvyVb6eMC1Ba2M3npuXgxr03N46siq3Y4xgSB+V5WPB8+bNpz+h6F+5+vzftrH4gFxnExLm
mPY5oeBZy0/z2SkAn9ulqT0fn8X5r9pN90k+TEvyH51G3HJpwg4zVW3Vzra0rSG5djRbK6/8ujWR
c83i+j7tTfde6IhIIrtjd8aJDG+etL3wFCgdSzk07tzFpBYR7a6ua6t1rHvumV+icphpJxOF/XU5
Z1j/ibJYKkUEQ2rE1X6LqHP0iE3pLCLhAfUeMNQdbNm/falQpndBENMGs8WywDvoZldCbbS23oje
hXTCCZMV9bVxlXo4/vn2t7pNt5OOytxdcfdKn4nyU4Q2pLPNc3o9K6eVsGghecY3XgYC7FwrIrXW
oRX/xggdjjNeb4rekbGY0a4unLj2nX5dg7q6hd9+j7UblfqaysvxER76dq8jLfbCELKz46hwt3Xf
ROe1mWzQUkFt3o0eutY48Yo6sMcRmLZoAfDUJk+Wu3u8mowcLYnK3cI9jj/5SUQrAEMF9E2y+uLN
45JKknYxe5R5luV55bSGMxbZtPZmA7IesNPYQ1rwZ0sYZUDEPR7uwMh2wi0+WFW2/CidcLaiRFGv
DASgwQLdM5DDweffCcXN41pzb3EvPZH1YBb14GyNonFvDAUOTEaeBrUZhfzjoQ6cXlJhi0Y7zOAS
X76vB1F4oW745dZAQOIMdb9hA888uc+F7V4FyiwhOw/xBaA+8ebyGQ+cV5GXyxKdKtxTHYwU5Nxd
yfpoCy2xPrG9DxyPig4RG23GSABA2F2PpojADSrP3tZVqJ7TRAOZiRwBeP3j83hgk83pCeuR1yF3
wWI0Cv4Nopytt23jwAFOrTv+uGqqkPROVnEPfjJH+fR4zP2xMSSbu8sRlmmBeN0dmy7bKFRtTKGJ
37uAMIoCQauN6+NR9kfmOLwMKZ4BGXHYb7tRKmNEAHvERAg9Z6xSRTTcGn49SwvTu1RolV0dj7e/
z3bjLU6QzPawidW9aotifQbuOoxyZB0rxOF68G7hiUNk//gn17K5aRzLoHaxLBZrLlJK2uh029z0
zatWoX6FJEp581JyjwYoMrYRnyyl7c2ppXgKQ0O3QcXRz1msFpSIokB5EXPqo0o6Zv2jYU3o4cL2
yJxge3xC95bJbjBr8QF10BFVUHizI2gsHwEBhRd1h9vu8Sh7E8kBzPmhgyc6BJEp2lqGY+FBl7Dc
NYL/46q2UMgmlz+XU7vh5Xp/POCBYZkGBUbqaATdu0AryLF2jC4sRcg0+hIbCQYrZi5PrP691TiD
l15FWXypJtUzWdeJtTHyZPjYjpGGYrOPNIXWFadW/v4UGlxjbGg6QcLYS+UqDAQm8IHmjY/D3Ps6
t+7GGR/wgocImcMkzroTx9Ze24mu6OuQ80J99QSA6ViXzYjrGxwuXMniWH+K7VqsRJ5k50Ki9zvo
WnU+Kys/Tw60sOPfcJ69neSVMrmBepYNDZba8nL3ZfrguK3RhttSYqeE/fY9oF905OtyTf7MwwAD
Gd04UdbY+6RzSY13JDAkB7rhsmDjcrUqIev8NsRQ9Fp4YOtlWo/PUUcN4Pj4lqEUTW4WqGMLjk5K
Q4utN7iIg9XtCAltdNWZaCZU4XwRyXU1OYikHg/2chK/ns2XaFJiOcDDdf/RAyxWFXrboB3g1vCY
1Tgm2E7j+KPiInlw8h5rmlTWfwnk8DYzXe1KJ9OwfmPM3Ow29Vjrpci9u6SK0QAPOZCwe35trWSk
j6u8avNPWYaz7G+M+HWsxe6ERZIEXYsoGrz9dBNqDe43IZ5ByGS1ddu/H6AvQzEzm9jFUb4DBh+n
uNUgQo5I8fGfZXkczZPvclKA16MyrNTiU2OC04h4it112FTFrxzRhrNQa8Wn41GWR8QyyvJynCQy
796Ub0Ij/DE6wY/YBiLVduVal5WGHoD3dDzggWFR+rNdl/zJ5aU0//6rAyIKvaQPcfm8m/sMF8MA
kVNvsEA6HmV5HzKsnSiLY0gvOtNGwDvdeArLYdS8IA2/rw1TPseJiacY9I7syxtDAlKSioIc0BdW
q71YOk1nJErrpHNjVWI8rxHi8wZohZ7DHewG1Yku7t4AiQYCVgCCpYjJ/+xOI5vQlqXsi81LXx+C
GwJ7uJnfjG6f3FaVqE6Mbu+zEY+Xw5yKAiLdSw0bhJWKTqcjnTt1aJ3nPVP6vsOe8NQz9nAg66Uy
oJvSWnw5BePIwOxxuMlbEZ95rt1fBurk5to7R1+G858oi4+lt1Xg6gNdQJwwp03ZEoV+0LgqBqd/
45Wk5oY+60GA99XB+y4WvI4KXG1mQbWxvCGnOS1g540usjFhPANxW+odXY1C9oB0SnriBD+wStBq
oFJMYZ/n2LJVDYuY/iPcu60cIv0mdFglfs12f5/B2rlWblR8PL4JDny9nYCLeZ2SwoH3FjHYCdOM
sJjqjQqTt6L16PRzHeGtQdWPnvUSkjiVUesUsdtswsLC7zKhZPW+0xPnFOJ3f5UwZ/PNzkkM3nwJ
yIhQyPNNt80gPOG8y0HtXEvakpC2ORqPT9zeOUxtGACzy/Gh9PnxsLufpyCOe9wOi02Jv5oR2iiH
h9XaqbP7SnhPnYFY6vGA+0uDdiN1ds5gKtN7TQQR4EbPKZJtXXfqr70hAXbSIkbYDk10WbKM37gN
OKPAsrENMHq0JBpCuwPUwq53RNUlm7Yes1UsoULyerroe3ThGN0DwqFoo7snsu3ltBKV1Y8hzfza
pIK72Hwm4Lmkoku9QTF/7XntIxbxP5wkv/eTuc4oaOC9bVrngPSADBBX9JukXHxHSNOyyO1eWxtB
7OIHrye3mMYWq5xq+7YIojd3Z14C2hK2BsqyIPgWI1RVGQ5BVYBnGBGxrBFWYoub0F37t4KtiETR
gwYW8FW+obvY21qIq3SODeldjNelvxq7NAyu9WnC5+3Nc/gqkL0sQyRI2eCqOyQbZ5aXxYoPSm3l
/JCTwFe04Aw7Hm55Zs3jckg2ZhT3jOlcjCtorBQ/xT7f+FYcXcuMCxQXR/3E+l/ut5coDgcW638m
fSyiuDmNyKlwiGIrWruUWi5bhQqJH9r+edXnwYc3j4pOq3Rdi0XMsbJI7KYsqYzBKpotpJLqzqH4
jX+P0k/AOA/M3U6UxeobKmDjOJmlgPiVOq9lhYcSac+JGvChKCw6OnZokzCFiyiYPQjfZl9t4Hbg
dc0pGvVo++lBd3F80pYHPh+Jk1BwUVJFITddHFJV2MZuh5sMBsMTzFAHcfpPiEHnv3q3PgUy2V8Q
UKtmmJ8zF0xoRO4eiBWCiLbfyWgTl1a/Kktexb3mdWuZWP0l7pLOiQW4Pzbi2bwaWX8QI/ZRZGPR
qTqLN2ngRriQ4BfzXaqQBvJgciKe2FT7By/RHBgRtLB4ty3Ll1nsuWRx44vKOcTq1LlPDeOrVdOR
sBGshSaNFuhbPx4hefMDzjbgrVmLFR/4fi8Qdqo2eeR/DocaQDjljc6j8PD2QBQYKHMIwX22BLdH
g4l8kUH/PSa/8c7Bw9jaDe4fLWL9KCGqE6nB3jPcmNHZ1KOU6zqga5YNQT2B9B92ebIRmRF9o5lq
bowQ+2Bpc1SJ2DQuwrbUzuSYa2foAqttbmnWb4wZ2BDVDQ5+mjGLyVUFyWk1RummpmjLPoQyWuuT
usQX8+H47O5vdgX2hYSLaortqCW6wYwSp61FUZIoNBjgosdmxo9ZjyX60/8q0HKzJ21sxxBMkw0a
ZVV5MXYh1mW2jnbpiQ94YKdLgcTGnIlwqCx3XtNTse2GLt1YKUrYfk+dL660emVVpXmmaSd3+sEZ
tAUN/3kf0IvePVm6pkBqaFLpRiIFoV3Uul84j2ZsxtOn4zN4aGCSDBzExpxfLXO6CqXfpspDMsco
+Io5ykcjIfMAIhgCRKlOpHIHzi/aZRSBOHVJsJajCgrVociCb0I89dWdDOz4Q1jk7R3F9e7EBztw
eAFI5ZXrkJE7hNydwAJfxKEFur620kS/sTi1Vmj3x78Q/6QjjnbNWiuk8RuTyU4Hv+xCZtkD7Jt9
WKDKWMcbq6zXUlT9e2eIP1pGuR7wLTkxwkOTaZDuwPAFMgoYa3eEE9loNyTSW7Pm2/Lc4LBexxPQ
Ca+gAvb2gxkq3n+CLc6Ooa76rC2rmHwuixHXb4LLtin0S31EIP/4ijy09HmoKZfFSB93eQcUkUbv
UfoTMA0VreuevdUP5qmK5Kko8++/qmFNXuY0qEJGmzAJ8KNDTuA9PaVThJVDqxCCMNQ7nu7c2otv
pIfpYKVRat3lvvfDMDTUCgU0vzILUB6LsyeX58zx2Tu4Knh1ARPiotl7ow1FQle4suKNX/FkadUo
r0Q3yA9mNbonQh06Omg0At00uLRJwHen0Ix9A06In2xy6hHno6yxJsPpYHwuVWB8qStHXrx9bJSP
qZlTNbPJ9ncD0jWIiiDQg43R0G2vdSDmo5lYq0LF04nU+9CHo7QEjh7I/lwwW4TiCos9nfeLFWdc
LOEgSt290NCG7Ld2l0XtdeoiqLIKQh0xwN/YbFAEjLlx5s7Aid3gAeaGMo54Z3t4WV2WM0TVGfAK
xeXzFJ3xwDagLI3WrKmTN+8t0Cah2Q+PAB1wlG4uSq300Q/EuPT4hzsVZfHhsiIZm7p1tHU7Rf2X
Mo2s6143pxNPjAPfjD3mGhz3puTcWGy2QVNOmHH50230vuSu4pYxbvrIuMGzBBWwAp2z48M6sAGg
IEBd5Cu59OgWZ4jWJkXbhV64EUihVWdjPPogzSnBvH9hwFXZ3No5HvLA9lY2FS2AbC9yDPOP9OrY
atrJMTLLDDdOTF+D8gtoYqequg8NtOLfmE+H8pJEEhJ83jJnLZLeFS9UVyTBEFBstScPjh/KusVN
1gkTTbnm7RucEvXc7ZyJMntAIZS7i8Jv8ngTTsA3cVuELgztaJVQTzhRfD80kfTEwEk4YOSATu9O
pF75pdsibfTy0hACcFxexBmcC6wV3/7JaPbRB+I0gam/WPxB5Fsgi10GFeA5G+Mzfs0bx3nfgDM4
MX/Lzi25B7hUUnziAeBfsqgCF4uCIIko0FVdRLe4j91NP9cdfW9UN9iYTpvRr+SZ5zXNNpNxc2JS
D+1zMskXXrTOiBcH1yCwiRsxEtnUTVX+XYbUJ5H8xrrk9WLz5agmKH3x6TLBkembHvvcmY1iMZlo
PePn2DSPMuQar+iRv/0LcjSaYFRfoO+LL2gXg4vOg1Vu/M42LnD2k5ia1Prly5PteKhDZ9jrUIsj
pWmN3iy7mV5egffVVX6OHNf9zN/FheERa4JTefL8SV73h1kynP5UkUla2XNLcHFSZhidt5XaGq11
/dJd4DGQX8Qu+6Bs8pukkMNVInC8Oj7QU3EXHzFw8g6ikyShREfjE0YJa4S4nwTMri+p7uX9pWn5
MHXAecj0xG00/9V7Q6agQTUK1yRER3a3Pnqivhg6tCXz0UaXHfqCV50ZtZFABNcnPGMRYrOujg/3
YEwwq9KeiWuUN3ZjolaGBy4SD5s8ST7GJt7DvCc/tA61lEDlJzbIgW0I2RXs7/zQt8g9d4NleiQr
T85lKa/qzuqBd6pGEnHiCx44QbkWwCxx8VEcWqI6XS82zNYpI6z9kkg9wajvzDOBKWm36oLAkJ+P
z+CBnWHQAgP5aPIA3ztGK1T+pB9zu48+JofjgAS5UfZYfOU3ceusqZr9OB7w0CdT1BHpzXK7i+Vj
dfIU7tc5wpQUMTR84NBH9AP3RzzQ7TAz8wQA5VCFCLAlBVKql4a1V5GCV95EVaxxqgV9fzEG5ZxN
U6T6XJqcoD6W6Gf6WLV3Q5YbP5AgTa4jp/yNAiPPBq4OGlj0HJd0TsguZJ5WVm8sHBjw30HsT0bQ
bTQ0O95+qM7XFJkM9K/9XvvQwXYpMXO+AYmGknScz3ZaXp484JAznsrUDu2IV8GWVQ50cgQiLwVm
lxEZtZ8azrVlZ6fS3EM7gkIhzHmoX2TUi8O7iCvUHZpMruO4FKhWRTVug5zcNbzD42vz0GZAmYNq
HjBP6OaLG4lmkeeBwSw3uLl8LUcCjXr7yDvtczH/Avfk5zcHnDmc5BY09JFYWQQsiihLnWosNyjA
Idbn+H65zgsr7M5GmjvaeU/OjZmTFRS/jgc+MKdzh1MHTAAbEeDU7llWYfvSYoZigCWAKCr6doDW
jB9wVxjmiWPzwIbfCbUYI260g2ePabnp08RFw1/1uF4Abw0z+EtCr7wTGMyD8WaYKfkucM/lAVMI
q8Sj1y02flCIK8pzV1ZW9O/jKbsPKBqcOK4PLBneeBQjeDdQg1s2YBq0tnvE0nBXoo06v4wQnBar
MBJbtzS/Vt7JzOLQl0OIh+clxWCUXfa+XF/TFpmSNV6w0Vnt0YxxRbXO2jdLRXGfzpI//460+HDN
4ORiFHa5Mby0vS1VHr4nP8a/YUCU5/hyPDSLVAOg8Ou0e1At212OmvByWWYea8Qoi5WT6PYDVYns
PPYC8ZDbNYqlsZ0/HQ964PSimEjXjIzedIEm7QYFbhLgKOXWG69z+8t0Qh40G7X+4/EoBx4PZLiW
xYUOABmu5W6UwgyLOk1x0submcDv5PWF3+veVqQVWuc4tiGEq0bQBSLJrwbR+yceDwcyQizYKNbS
WJ0xDYv4UydzjGJVvZEUns+Q9HMuvXEan3ESre7MMUkvfJ/aY4KF1omNf2B+Ydhxy88vNOQN5436
6lGtek0FLpLaGznV7UWKAPhajJ04sXQOjI+bAaljSpswK5a9d/gofV6Pk3NXFNZN4zto9Ma5gUK2
YeNAVn2g7HkTnJRX2d+F4GwIS6pLz3rvER9V44RET0rfNWjQq+Ht8fEl65zSITrRSN7fG3Mouu8I
I/L220sIg8aTDp7Nm9BCxckaqnVLI3QVGNW6G4KrrOxPFOkOjY0yyNzx5+Gy11Rz48TADGggYGZ9
faE6GCNGNJPmnOrf7R/VtFtRogMfBGZpb4W4nhRTgkcILpOQAeLCKtYxadRZEOkIvzdN+dfxvXho
ZKTWwoU6AjjQ1HdXZDCi9jh3E+DdIPXtx01248weO5BQ84fjofYX/4vE3r9DLbYdbhFFkIwBqCUJ
575Ftrx0Tf/98SCH5g+8CQc1ahBs8kWQDr2TiMpdtunHormu69q9ETE8itwGjYJcpvP2IxOs/KuA
86hfbekGnweoq/TPcioitOqwckOsPDpxZB1Y8SR64L3+L2lnutu4sa3tKyLAefgrybItS7Z7SHen
/xDJ7oTzPPPqv6ccfOdYRULczgGyEWAH8FIVa1i11juw+MiZ5bQSp7DIN4oCrEHvqciyI/AV95Rb
piyM/prG0HXxkCj9LTb3ymwCZKPxA0yJHqt8H7SFqvZOmZTPtAaDgy9gBy4Q5l2lt1+UFtzZ7Y+3
skIEDgq5LU+1l/WWsTSTsu0IV9mYbzRVZf9Vuum80RtcGRQXOK9jgBSUduTTo9YKJfC6On3WE2p/
GdX3A9RZLoIeK05tgn7z4VHRgxTgGtELBxt4vUKws7b1Gv3MZ7cE9qLn+ne0xdKNqVvZx1dBxKDf
LUOlMxVPx0LqGTxXWJ0g0DnBXZea2p/hSJl9oyGzshw5v7ldkCDlIJbJj8g742DU6PkzFhTsY7XN
2vBY5J1eHdBwH3BuwD45PMBnqpqNDb4y0KvQ0kA1O9Ig2uUK8nPkzthM2We6DsMdDmrRxsNxeY/y
sqLBJTYdeC/5laVl6C1WqZqSpjfVS9V66MNXSK/g/2CV+4B9uk/xTjjZDkXOj66Z69DSKOPOR0Bz
MNxLZU3BYzCN7qUMNh93y/2GriSlOCB6lDeXqCIFie4Ot9Fnt210NJVcDJDY3xvTuNxv5MwC1yzo
KFRxpEy2Lgob97hiPuMOySHSKv3rkBruY2Ul+Q8sODeVPNaGRcYskkuec4u+rgVxui9qQCEY4qrZ
jj6Gae3plsRbJc3lWgRz/i6QtLOdwMvGdkqVC/qY/cHskq8ZLtaOTzHj9nJYDQQDAr4SaPoFULQ3
sOPUzMxHmL0LEPenWtt1pYUBA13X/1sosSneHSToTnS5MQfKJQEi9Knxo+iuMaLiaHAZbIxq7TsB
YEBJVehqcLtdhyq9RBv0tgsoQaM2qnI5X+qwGY63B7Q8q94SN3Gl/MO5uI5iRa7SZ3kQPk8jlSaf
Jyiz/LMY+t90DSs1e/4XH0u8Q8mngG7SQZb2rhA5jYu4m57wLcPoMgdxQsaMJ17iRBvviZUT6iqU
9LHqpHdSJcTOUMBAbOr27hR8F/lwoURfKQ87u97dlIJe2c8868l6IIhDtFo8t8sZp+Pc1J700sog
HGnpQfXt6GnIhQOqWW6RIJfPRWqU7+JJKZ0X6kocK2743NDJxSpGgzJXkT4efTf+5Ufe9KmY0GGf
KsqHKsfmxhyvDRckM6JHOtf3gsPtcXf3iqUol6yyf7I1fwpkOCI6/SFWp2TjGl/7oJyWwOw5KYXc
zPVizaHGNpnlKZeiKFG91/DLDXG0HwY8cGLlG74UOS3feiPqykbkqWGB4QA3SP1LWkah0tocmpN3
qVrdv29mAIFe5+f3tzfi2kSyCSkN0SHmGpDuAW8aEFLoJmpCem2/FkaRVLvICZ2XKR/Dz/OcqT9u
B1wbFuxOtCBAAus0naTJLAu8WabcuzQT2as9oBCECLC6kd6tnM0iN0bu2hUdUbl5XStVn/fY2CFX
jtTXVHWYbDuvY15Zh9vDWQlEFxnoPsAUUMsybbuNB8C+ajOedTVs8EfKlKNbIs2aR2q38ak2QskF
wzDIFeyFHMGCULQDFaH6EPi8CnG938I7rofiPY/ikCCkS2svDnMlMELuG1Nryrtptn9GY6481nH+
n9vTt7L8hL4t+Q4VJ3of0tYy/LxxurHzLwEUSaxNQ40HYaZVGPKm+IB/cmpP047/JibPNc4FQdiR
BoeLaJV77li+YJKu34ex+jlRqeY5k2PegZJVN3LjlZOSIf7/cIuaIQ5Sw2DM2JbiCOMj30F7FQex
eV/YZnmJ/CnEh5Tmz0NWoNhW91349fZw174lNBYqT9BQhePG9YZrlcTHXdW0XyLQesdk4lIIc0yB
jSEt/sXMUrqjVk0bSWCNr0PNduQjmNkARAyD+Am2sX/QccF+jKY8uDM8Jdp48awNzQRISh8SToEn
YwW91p5nB/27Vxia1UEduFWTgpewMk7txj5fSVhgUP9vKGlo7TTwRqZef6FO9OTa3HY0rf8UT24n
DH6WOo2Jj382dCUpi4BPF03I67mkKKQ0eCYplynv3fYQJSWQDh/78yfePMEWIH6l/4h8IKI5NI3B
6AJzvg5Xhu3gWVXqXHIEIfosfkVF5CusYnBNLs2IrkHuz669/DUpph/Cp+D2aFfOAa4EEDnidcBS
la6hWklTFSqgxgMS+pNbgAMIonB+1V3wKikN842VurJymFOQz0InhZNbijeiD9EaEfhgyLfTHbUv
/97La/x0qQNurJy1odH2p7oshNn5pNcz2xdoaPrNrF+miuYj/JT0VxV0zbPWxrgQg9j8fHsqV1Yq
BXShjcfgsFWR4mEz6+BEFeqXNwKnGjufEfT5vULrBp/r7rmt6RDejrgymSJJYdHAFLHg5V6PEItf
sE30V1/01B3OnaIfu9hM9uCvt3hlq2P730gy4J8eBcpEVqBfqjz9nPhxvSvM4TfcrOqdAMm0OVN6
e2xiX1+jRUT5nFYrd7wQ5ZIWSoiASVqriCOATA0eIREpT6W2qW22skZcAYhH2p7L1pZLehZ+hlnh
jNo/zTIhud604AzG3n2NO9qdt8e0Nou8d1jKaBlyI0grJCxse3QVncUfNpdusH+KfmAUQrVB1P5L
nm+eZW9FGXkWEYPhNUkhUVD1rldIDlaEl3KGS/fo1D8qtY4fusryEfe2vC9ARgBY1P7wUuTK/JmD
yD7Cs9AunhuAtwI+95hTlfhkpnk0fTzJJu/gpoKnQjrgiaX97mENTxHlarN0L0WiqneFEquHWRgd
357wlc97FUWacMV2QsVPeUnbTjY+6SjzNan7EEDs3anhv/m8lGnRZqAIYsCikq4qp6/LOoWhcHFN
krfGMasvQMmab2qoB78pXV1ihmxkG1ex+ILSFxbAP43va/G35Vp4iq9sM+Sze/ELO0R9FhtB8B/m
MWloXvhxpz+MygB5vq4/zsJj0yALiHLrWx4uDXd2ugBz4AwdhWiadkFbFccpJd+g7ZwfYi/c0nJf
Oe2u4kkf00lnZSZtpgpYY/+OsS3e3E5WnPMKJe3b62bl8GFgNGhIAeA+y4+LWO1TEuc6vUzQJx8T
E0+bSZ22AJUbUeR3RZ5EbVn7nXMp0tiDvd60L9q0JYm8nDXAduB9IKhSbF8Up0vdw/2wFMhGtKCK
Hukbv077g5aWGy+/5eF2HUj6PLk3dxNmK9YFGZTqPsKf+TxFHNhdpg37VumCRweV2vvbH2q5wTm7
XZ6b0Dyovsvnd+0N6OwnhXWJxtba60oC4BzyP61SFOOVYmOIwr9P2mwUvlGXRitP6ELJvXpDyOPR
DXcu6G+OT8EQxk/4934pVHPAlLjw79zezxMIonb/mKDFf5wNQIBRxZlgm8hW5tq8sf1XJoDLhPSG
LE7kkNImVNohttPSsC+qESbAIfR5p2oxns9tFu9cT9nCj64sJ05t2kS8aCi2yb2ONqbH7GD7ymFq
mT8SL0mONtDjAxYH8fPtb7uyoK5CSQsKQV/MpDDvvQzKQC8vy9H8qOy0O/McUD6TOuhPffMvqLCi
t8Gm50OjNiwDc8cizwe0sKpLYHWUZOy0hq+Z1TGwQPEw30oJlsf3m7bJWzVWtJCkQSJNmOaNqqSv
XY3MyIA3+skLu/BQaqPwfLWwKvai5jVK0y1Kw1ZkKTUITdp8lh5Yl8JHKAnOb2ahaOm24x9h7L6q
ftbvtA6Fxg9+VKpdwLlBDlGH5mUspXVGl9tBzVH+JKwO7TpDgysk7Qk648lpxt+cdLONulixRHRp
fNAq5q5azHAbmHFSeXP91KT6BNbRhUNaVJP1FNjNFhRjK5Y0p0al9HnQT9OT3qbztPODpAL+j2fn
bvTmra7YYuuLgaFTzgtctKXlwwjbcRS3rXJ6CiwFk+RZ+Qbf/qco4/e2tlUDWw8GnEyDSY24qjSy
WkvGaACL/9SgAnicNAxHfBv5SVBZOF23fmX+ur1QFpfj2+j+J6B8OSpOPqPZhdV3FIYZlraUFqad
A5d7OtwOtByZgDerQlULSh19uetMtPRBYJllWoLpNLt7oFfFT9VBU3NKxwnUU2ttNNyXa+Qqniw/
VduTHhcpNsxcyAZ28iW4vIr/86gEmwi2rVjS7aDRfDMThSWi5sV/EtVsTsJ8Ycw2DVvWAqHdgiYp
Dm/Le9iKHTsGm8DCrzRsKRV6O5bp65dZzfWNDsR6KJAKaNDTb5HFmsssq32Nnt/Frw0wxSpYrihw
rfvEHzeAVSsrQ1wCDpQatKHRFL9eGXmPonFedvoF+9VyP1Voug5dPe6a3r1ogmV8eyGuDOwqnLQQ
6zIEO1MV49MQQgePRrJa/ItAnmfTlnXK6sigYJA2QVdaEMIV4Sqql5S0ClLQu863nV2Qo6OSTM6v
Fse632+PbLmX31jngi5NiZLO7fVETp2j+l1cTU84adu7YBiHnZcjuXM7ynJQlHtBUAosC4CnBZyw
jPuOc11/gi9NazMdcIj0vwXzaO9iM/vPh4NBB4TtC1GURFBehZZDnSCxeuucOdEvxveC20S5R7Ds
1XCw7r0dbLkySNzfBZNWRplphZ1Znf5kjhjD6Xbc/jRTHlnh2G3RPdZCCalIBDNITIAtX3+qVq9K
3fFD46kx7fRer4zvSUdPuIqLLZHGtUjifYU6B+WrhZZxqIy125e6/mSP0S+WaLJXNYTCuUI/vtpZ
de8i6ddj0npHayPQZE+BL6yVQ7CDQzP9UfBu3ffDlm7WclzwlxGwB/bDY3SBuQutxq5Cp0qFjNUQ
7pN60oODXs56+eBZSNbeXhrLRX8dTT7hC60ojFodzr6V2Y9vYEw7rrpzoFH1KOGPPdyOtxwdOQeG
oZy/qAsvipzAV5yhVcb87IdRcT/UybR3m2R6DKd43sj/V0LBbhd0MQABlKalzzbCilbazMrPnU+B
uIsS+1EPY/9utPpg405eHlBcJA6IefYyGAX5GemBGHSiIi3PZtdO3wta+nem18YbUZbfiijIsqCy
QLq2IFCWUWCbbRaUZ9XJc8igIf3sIH8NYtYh8OjXD38pIDK81MSdDCdNPjSAfA40hqqzrxbZ0Zx7
72zXtn2cZwpDt0OtTd+7UHKu5nkI18+Dl571Ivfv7N4AaZHU4wZyam09gMQHw03NGwKTtNTbzm8d
U4iodVo7WHvoIcWDD5JQvUMX0NpqAy1en0BkyD5pIAAxggAjrb56jqPMHMP8XFlp8GR1lgrXZ+zx
PnXpV8B0sE0l+QbHfyO9WYkL1QdKGho+sOqXkmoleLo5qs+8ZbQd2ejrFFo/wS7+HCzvW99/2L9Z
YAEE8wzWGc1SfJGuT8fc7qycLlNzxrCh31f97D557qYJzHKJ4EJBtZfHNTMDZvc6itFmXlN6U/uC
Sph3jiy3+VnSMtyohoi/clUMhQT9LorcpqjtrrN9cJfnwrfPgtyqhzhmFfp3PCd/T0f4NuMWXXHR
ZaYKgmQhkEhqaxyN0vTV+B+Zc9LUz42hRPlrG5Zl9Tq2oDDGo0u3JNgXfhV+xTulyP4TD7YWWIfa
ngcrO97ehIvtIf0Qcfq8q6hbqB64jZ1Pl4lu/zEqOfrTtjlpvvHRg0WArDjEyByB3y1IcHFfwaFN
2uniiuYrHHA4ANbXvM23EHGLrUAgtF8FSAGpAD7s9Yi8vHAS1x2nC3rO9l0gJPgma2hfdEUrDtw3
lUDMGOFHDzPhYyIiwtdaMfO0Ai2zsQ2d0Pdx/HI3UXL29r0DDmh/+4MtrgMCUUxk80FZAB8nDW9U
jcBLMuZRz92vdoHXGYZaX/raPlPn30JEL/YfXRbw8uKWg42y0Lq0nMJyWxxFLlMIk2JooLCm3qZg
78qQoIPh4YbKLNMnCyFoBvCfoh7Ti29QzXLzar4v/FY92sbsoca6CS5cGRWeAMArRGlnSU6mrg09
TZnKi+sIKl8TqA/KsImZXNlZNl0q6qtQ6phBaYvHbpxgyh4UL1NNz3oy6eOKZ7SdOB/ujmOE9z6S
tIfHUCFPTYLuUiCp8ICqbXv3pg1D43PLxW1lUOSotDdYTAj/yWLRtd3wT6Q3z0MhtJznePxjKqPo
6PRDtXEqr6yKq1DS2V/i1oM4lwEvqePFXrg0brqWFV64PKYB6WzBBlfODbqrvJhsGnnomkgbq8zG
3DG6qkUKjIdgpOTfsgx9P2wGTqMwcYAStiWEujZEgFRCI5LHDKoU0lHl6XXthnA1gJrmu0rDKWXv
lxOlsabzQuPOqfRoy+Zm7Qu+jylN65hWqMGELYVbNf6VxFn5tQ/V9tBq/haob21CIYmIHjmCU4uk
f9a82g9HrtO3ckGkUye2h2C8b0qOEbua0u9jtSkHvLK3RaVYaGmhqQBYRJrSrCimZphhl8axl9xP
Nbf7Q9iXnbGRV658u6tAxnWg2MvIXwu/vNgTaLCBUtaehpp/iEYTkeWp2oJgr3w3gd9F9QnlLI5k
aWAaQDD0hkP1opoKJmC02e10301RFB6V0Ru2/DW3wkm7AXdhdULZqrqYva48RShXHJNMLb+Drkh+
+/CNJqohwt4YuN0iQ0dRsWoV5BHwUcsQ9knt85Bn5V2qJJ9Bn37/cDDsIMlaqSC8KRpIn632jGDu
zebSBsqjgoHAXWdk8R7u1rCPwVXcjrayGnmx8Y6gOYQ3l8yStRCV9YB5N5fAAGEHrtA4FGrxYR0I
Ti34NXQp4FWK9XE9pjFtS5wxlPGkFqlzyEhFLq0Lzey/6KYv9/R1KOnEipscsz1HwUwiQvGmg7Eh
EPNvCnlFRB0mHbbkUZYLUbjrIe6NvBsVM1lSwCjTOGq8ArrvWCpHvUeZsSPbOeHBulUKXH6tN70S
ARsnVV04lfuJFQ5amNonb+ir85t0rpDH/HAifB1FOoCtDEmQbvTcc9WPCL5Mba/SGZ4SzfqUNkm4
xYFfnlMm5yGPeYu+GR1KKVxZ+lWVRJ7As1nFwS3Dn36uvdiFrZ5GN/92e71vBJP7dD12OUEy2+5Z
H/svb5ziyofu2FmP/4WC/8rKwHSIKjsWRAYJkLQWW7VNOz/sWIu5a9x3MT5V2Yz+2CyIFLfHtbIy
sMYiJyBhfKOlXO8wL5j1qqo71BGoPRk7tQwbd2+VRhFuZPdrY4IoCq8dkwBeSdJWjpMY0VVNTS9O
pYR3yLu8GIoxPdjm/OGTCRaGkD2h8E0HS67zmK7SgffviqeZ2dsPCtXnOTTzh9vztjacd1HkEk9s
8pTl8s0uidkPx8HSAtB/cbvDt2VLn2P5omZAqJ3AwMBNb7HOIbR0saaEwaUq4/Zbm4zx/ZDTgAly
vbv3nTovd64JhBoy4PiQG5vp/srJ+D6+vPQ1tU84os30UoWp/mdi0iGZNDpmiaWM886a8urYothy
+PgE05CBnoE2Njm5lBWMeaL0SmP6l4yeY3/MikB3H4qijtJHhfyn3SiuisPiqlIiSp2Cg8iBzDEp
43BLeoFF6vrZJfCC+FkPWnePUkn7N6Ia+BsbVvIpaZtxN5r/IpkkMjBZSiXAADS5RtP3aZ+VxZRf
otosD6jFt8LUJb9Heta4z1RiclRvTO7Krqf39JaVUEteMrdTb8R/IS4u0QxtNELE/TDrm1r7a3P6
xq6BSo1QpPzu0OKw8QZgdxd38tgefs4azSv70S19RCeCeNo3SYnrz1hTB7u9elaOa/RloOqZopaw
QAGGSlF0cdfnF6RfhjsIDeEOhfCHwrCGA7osG9HWppOal+AqOpwtsiBsnmRCntUvhU+v8znqQB1Y
g/vb7SGtbEPrfRDxI97Vs/LB89VymLLLmzHHkOKoTFnjLzifz6pfhvdxrmzceStnnLCXAAsvWr5L
bMo81JNtVPnFBO+8m0ALH8EyFsfShw9/e3ArMyhK2LDGUX4BayTtdh6gTqYOQ3TBvlMPdoPjDP7e
wSsnOtwOtDKmq0BS9u9ZzZBxWiYXTAXwjkmw+0HhLHicNZbj7VAra5ACskD1k5+IKq/0wXBMDNW0
iS6N4V3UOH7p+jY6ZKH6wrf8sAoeE8d9BJUaMJ7gbV8HC8PZarR+ji5Zonivg2Gk98gmWhdHK7fs
QFamEMVCOgCiV45UgpR35bZeuh1+85csovzzJm47muWeEu/P2xO4Gog0FFt2mqILbsRMfyNvmrK8
6P4cgXLD1ThrMfYOQ0QZboda3rEwcpGeRFpMmMW50rJQ7MEr0xxhEL1F1S9UnVfVnZu9SPTsDuu1
wbXoUkHTzfWtl9RymVyHlpZJ6SSeNSVGcAmi8jUbhcmr0ItKnfpizZummmvRUNCwHOCazKsMgA99
v4ojTVfOrgU+Kpy0+0QPXvwg7461tTU08dOvL1VucIf8ksIuh4j8srfSylZKLQouWVzNn5o5du8i
rruNb7dcJrhqCfETbjKBS5HODm1oHChzvXJWCq/dWUmPe4zaN/tQpYR8e5ksz2BCaWgK0RQV+bn0
rWq3ATVVjcq5wUscPGnumb9FwAQfBwy/fxMn20kpNhF7K99Mh1+M0ArZAVgEaYAlNfMs5HF6SRrr
lCXai+9U7t4th9+gCWzx01e+2VUwaSekVhWZRsA3S9ouvE/aluw2y/WNdGvlm4mTg6sSiC63i3SG
xHNae/6QK+ciMpnCNEKMvpv6V0Xx5i3FuZURAcmnpCUYgXw5afqU1sgHx0j8M2bX7Tc9gxLeD+EW
cHXlI1F8gSX3Vn9fPDtw7U5mDZ7DSwbo4GBW5SsCevGOrmZ8KI3mz9sLcSOavOaVPM5aM3P9c9BB
U7MN5m9Kk89ZjYzevFnNXftagtYgeHlMoZzIxWbo9hSylHNQat65GQVCz4TZ0DpgEP7FwPBrIW0j
EyD1v77HnM6w6j6ooueq5H6mSBzs3M77NrU4FXjlVsViZT+LvP9/okmLHY+H3usqlzGlUXLAOe9r
IsyEBArhLWKXqxup4tpUYn4pEgOKF4a88HPd8n1VMfyzr0/5D8Snuns7SzCFpTy69bZfWyRUigWW
E0ojULPrufTKqfznrG+iAesACuMG6nVZi6RKGm/6gCzJAILjg6AKqDOAj3BgrsPVZhJrrVUqmGql
Xztb7apPungkH2yza/qLQ0e0OoyZMg0nUy8G82W0jdH4nAWVVT4ZeURruJkEWKysynarkrjklfLr
XGgffGzOnEXDL6QRV6WFzzXb68Yh0bByKmyMNiYaqnetnhk73AsdVC8RbZsgKKMXF2+5Oax8ENwi
4NZR1uTBt0BsqLPdBo2r8pLOZvWT2fvBeBlCSGn7jrOpfp4zUPb3H95RqOdTPKDNSfVAftk60zy6
c6+rFxo/2bFT4WMkavhSNX558rotes3aEKnh0/ahYkEdWlpzCJtoduHOKqI3Jm8tt1O1PyIPuf7C
LJ3PdWvpHxXf47wVnFZSRA6nRZ2AXKex6kipz0FvPTUx+8kc5r8VK2jvbs/jys69CiSdFcAsQqfR
vPnSZOhS+jliokmDtJQmCre3Q2lCV09KnFxadULkVpQ2ZapumyVRatT6fHmTgHVGRFGzoIn3SusH
D3pR+hyK7fyqqnP5vRktb48aaPUlGTZpiSsHJPg2OtdsHeEMKT73u0enVw96PAa9eQkyTGOC0j77
cfmty4snPYuyI+a3H8WE8TnfB5QSA01rFL3yHGZ5sM3futH8XkVJvS9GLb0b5vLDSC3CQdeH3i4O
h8Wp0NaWXcaNOV9w4ZnHvR6pZXdKPSNz/8XqwSsD+154p6TD8kSaxtCMdjNfJjMs7m11VM8N+u8/
YH37h9urZyXfwbJaWM1qqPCAc7j+ZjVVcS5y3BfUMKH3apfdsdSMZKPMurYd3keRNrrTFv5c1pF6
4XOmD4MZekdf4XHWmv2WIuvKmSI2OGLW4uaEhXg9ICBu7tCXefSsowd1LBx3OPgmDeyGtva+Vz+u
40vR6l082cBFCTvAow762WBiqi8N/Zg/E7/9YUBI2PhUK89OyLEAUEQuvFQAyVuUqn2wghfczhAv
SmvUbJvCHv7qdARwA6du/1N3c7I3kVA6cK4ZG9nIyvZ+F38hCZL27qz7wQQvoe+r+7SyHiNH/66G
/XzwBzvYzelWqWxl2YiaAd1znoMgA6Rl42l+BhdqxJqj50BBw8E/DHVp3sVt9+Oj2wCkIqUXYKyc
pYuKbt+3Y5cOxnjpoqb9ScpSnhTssY63o4i1d31SA8BE0BphFYAAPDCu16ZlecDs1XK+GJ3256yd
7Uh/mUwU2Oza+Gtqsj+a+dvtiOIvyhERjKStDNNz+YI3As3OXMUGjxWP9h8dXYDvFMW3dDiWKwOc
mdD7oCwKSlG+x1MDQZ8qBfWlRvrfWdp/YYV+Lirzczj0D32Y5VtXnjiV5GHhtMYHI0kRsm/XEwlz
0dE8SuwX/JnqQ+ZV6rkbaV37MFlfvAkqvtrVw9H0w/bxjZnf8gLfCwLqg9a4eKDfnuW18TsCKkzu
rNN5ls7rvA0su7fGER0Q/5d4c09e6t9lQC60fpx2hrqlbL/YGKTNVAkpKrgQecB5XI/f02etyhD4
RTKtLv8OIheGTYY6h6pvXnriT11NtRRKOk+N1imtJonmc9FbpzfVft80fr61r2qXHtbtmVyJ9iYe
BsMR4MrijBlnH9J8FBjnKeVFVzXeq1tQSBOKNSGSzLeDrcwi0Eh8MVGT4GUnfzb0KyIb1BaqnxoC
v2rfHycDiPx28375nuAe4swWUg3ghRd5ZzjSsnEBt56nuve0+2Ia8Z7L5/JglqhFQMVv0Gf7ipAE
fj3jkEKazV2rt1/Mfsq2Ks2LI0H6LfLeGQ2NoD5iHQjX6g/61Lr6nl5BGm3s0pVAEAJJ6wU6wFy4
dPaz1hd+UXvnyefl31k8nRyIX8fbH3FxK76pB0LxIe2kyizLgiimXcfWZLln04vn7K4YSOGOequ6
8FTowfu7FgkLjKuGyH60S4jnDtlptjHUxcHOjwB3TkoI8XJZdAvNyMzDAUcXfaQjXgVBcZ9MRpjt
i2r2Peo6wnVV04vXtKq38v+t2NL3jCFgpklmOme7Kn7XUSZAbOanqvjfotR5FQZMpRp9WDuH8f7D
IUQZSEikXJ8/lpPHpWcNxplOlnsXpH5wr2aZsvsvNI8WZyuMEq4U+hRgh2jPyXdm5lKRKwreEGrv
IzqW+26R79x0qJJgFyock/dRE6XlvTGNY7dxHC2X8HVw6ZzVxql3FW1Cb1ZX/RcbfsvRN7tiY/Us
zyEdlAOMMYydeO7LheJ5DsuK/zz/QwuKZj5XkyMLrCTBR5skTKYoOiLkL7zdZKQl1fU49lttPKM6
ZimA+wNA7kNrw45L+9Ev72/vzeXTVMTjrY3IimMQUJKEj1JXH9pRHc/giU742XxDEvhvqt8nNbNf
2Brfp7C7a/Txb2eKHlLFtje+38rMoghLOUvIZWNaIu2N3KkGfZhxK9G7xL4PlLk9mG4VfkdKbovb
tTbWq1jSQqWCM1Lxzcaz0NsUcDCo8/XOp/j65nNTNdVFCBV5qMamGtT97XLK8iR4U2FyaCtA/TLk
rMiY7d6N9NY/p7HpHcDx6oeC1s5T5BT13aRM/eOI9c6ja04bINCVaXaFm4GAVr1Z6V0fB3Pch7Wb
EjgJgu/GPD9YY/4gLGFuL6etMNJu7CMMpoax988NzScxn0iW3Ndj+OV2GDkHwYiWsoJJQoe8Em0Y
6UPOOS9lpKyF+0Sc74oB1byoLZ6SwI0evcb+ejuaPCisEtge0InhwlLplYUO5yLp28DuaaulRQe3
AFPHKCBZdbz57/9bJGn60iwrXTw75pNtBebnKBAQwqZUHkctyz7YsWFQXIeChCX8uBaEJXSNkiwz
u+HJnlT9exHner9L3Cb8WiUIzmwcn/IhLQWTARXcG1GpxMl8ylAGqI4dBUx6sPrc+RvH2cqnEtVY
bnqKwkuO9AjAGJeXWD/5CoifLivPPkJ/d9BDNvbTcgVC2xS6jRydzOPiPZX3WjpC1GGRp9ExcIKH
ufMe0IqgY9mFv24vi5XpA8fEwwUNLF6n8qlR6zVMgKHTT405ORWdIUP70w7NLUFR+R5nT6EUwRXO
MQzcTi5nhxN5GWm8eTL74j+Vhjlr4fSfItf4CazobDmbYinLryVUKZDAY3Sg72Vq3miENo8Xj2UB
xnXY+WoVQyhI0rnbx20+brX0FuOjgIB6GYVznoA0WaXdFaY+VtmFMp8KboF9VYF/6eb5JcrzeA/L
pj2kBX23259uMUQb2CJtFFGMBDQlt9rCQItjM9bck12Z051YkBUvhkPobjb1FitSROIOFxIEVArl
hC+uesNG/9U9+br2MpTO2W+AVXS8VQ7anP/+8WGBrIBRDCRzKXOTRllq1aVjn96sS0ECqXeNl+jP
dQyl53aotXHBRxC4ceCzC0MNq8+xpevV8RLZ2kuU2e5hqrJv4uVuVKjr3g629rneB5OWCM3motHj
2T4VI+UsQEzVMSvb5rlWfW+j0fHGsH3/bEdhDTonVTOoXSJtlmLVYWyZuZ46J2wD+/iLn2EYH8xe
NDyYQ55Wh6GbnPzQCOHeotSEtEnd3OtqUwm5sSCLHtpK0eN/MQGo9MGVJRuili6lY7MRQX7n7DyZ
Qzy50y7z0d/aZ4Nvl3/V1aRs2aUsJ5w6GxVEyMgs2wVo3rGLcLL1Qn+JMPuMsr0NddY9VXOaJ+Wu
7fuu3qhzL85SUdh7F1AaYFlmbmnXs3IKKjO9y/DW2fvJYG3crnKeR24HCJR2N6xEgNayVgcoyMDK
h1YYbCIn5BdQ6iJT+84MnKO5ew5qNEWLrWLJcqcIKoB4plBI5AdIC0rB/9yK/DF+KiNvaB/7GBGU
TxB/av1H1Zuzv0NGf3I2rva1oNwLUEfws4cOLs1nHDiR7aVZ/jSHdn3GBjOznictHQAVw//Rkp1V
F9Xx9i7diim+8bsuFuZcmhPQRnjCh1bfV+ZQP005ujwBHOyevu+mN8zKKhU8QuqGtHoEXfc6YAq9
MEeKMX1KBh6ZagXpB8/U6MAm+vgGFLw+ChTw+/DmkyteeEk0s+2RWGTQueGI+f/4juXBlo6HXJVh
iYo6Omc4BRHRsbgeUzhYg6n4UQnCsMSG0jzhAXAOEuUbBuaIqILP0EwqE5ZeHG5/vZXJvAosfT2n
Eg6/kP9PeqK/tGQke8Or/qZ2tOWuthKIbgiEXWRY0ZeQ90Pvjl7gZol1sv1h+OwnRnaxQyBdaDF/
VLQJAAKgJ9E2oITIXSVtvTJNQ68qcvMEdJjnujrPO8HRyv1y64Zanl8ikkg6qVKuyBnMce3SezRP
k0OC1gSD/9KOUff99jda7jBQfqRLvHcAoVIXvV4cvdbWA6scH3TU2XZZ7PzsQqA7jeN9C83G2jhD
Fg9zMX0C0CX+TRNSzqZDTe3iGPngE/W7oPqqp3AjP+OTHEf7VMNDi2oSQAztLtNjN/oWtHrpHOa2
cL5kRT4/x2gveBvXxHLt8PcEFIFPKuA24r+/O2LaNObZJxhWJHX20aysz/E4qnfA57a4XFuRpKWj
edBOkiGzT40CySpow592M+Bd0Zl/ffibvh3QQngOoK9cw4o7eMGWXtkn1erqcwboUDs24tzcR+Tf
4V2v5WW9sddX1hFKCogT2sgbLMEqKfXADI8Y9oUPZB/CN+7vKVOo5Kq9ozuydbas7A6SKVE5w8dr
ydCcrdyzMP3hCTMKbnnXQ7/D+/PP2zO5fEiQsvHmQ9UJeslCcpHuQdQNqpWd1Byl8K4hlw8M33vA
ae5X3rm/WneznLsVUrqBQrtwMvEWPVV5+dR40x+qEtY7dzZOVlR8owPbbOzJtS8nsol/Gq40Uq83
wDjUXouvrnkSDTMf+4x9MXQ/phokVV5t3UVrn43mJDItPN1RpZCChaXfwcar0ufIqREirUPFfdZs
DB4+/t0grNFKAj8n4I/XY3LaSVHbnNqmr4z6XaAEjboz3dY7Y0riZftp9ofPY1dtCd+tTuW7sNK3
s6johpjNsihTZ/htGuJIP5pmb5a7uXD8P1LXSZrD7ZEypJWoyB9wqLpoOqCSJM1pWqrxpM6JisN1
EFJXdNu62zUY3J8DNZ6THU7s+SlW2/Ce/2l7ZximaW9jqXk/5iDzTc+L7V1mj/YnG9+Ux9Keul+Z
B4AdBZ3oufdpUXfDZJ9GLQ9/f/N5w3GkTanGjW5wl05B+XcVGV32aFfd/yPpzJrk1JEo/IuIYF9e
odbeF9tt+4VoL1eAALEJIX79fOWZhxsT7a6uKiSlMk+ePGf4L2y6VhykHaakqLW/JFdw5/ZHusn2
rZ63cStKs6ruWNZxfy4hEJ865Ds+XQRxd7T7RLjmyEo678J31hGbLbzs3W3UP+LOOo9jvSWXSKAh
4QeN81FatX0Kn2nwuNzXaw9rcsjrTScXpnNDyZLf4t+6tebU7SJdc7M2c3kIa9wNTobjbnLfahcP
XfqSF5RgRjK9rF2WQtV2fe1lYOC9D26Zs5Tyd6mteUvmGEhBiOFnzQgkKOvNrt0PxbcASPSDgThz
1O4YwtRMyvBrGTbjyRud1s9lvNir9kRw3wdmvNSRiR+QmWZqzN8koq60N+pDOE80xITTY+8ieoRo
BOM1F1f5SL2hqxcteepZfz+KBEqmwsaD4UW33opBMd5mbRS8/dMMXFFTrc+hZHh9HMLml+uvsFRQ
/dguINb+b0zRq1f4m0FzBoWpLgxFouFP8V0VOqjbZ0+u/rGjb0/iHWF92lW7f8oaZ2+PWXIrTnep
29w2tPBC5WOvOXT1SU2g+b50lHtGyZkkonQ9y7nr9PjuNiL6slcM7bgRfyTFu5wb3+z6j3L1/JJp
7Dm7JJZ/1iFOr9KqGNh+RXXChZhaBLtTX7E/qEHstXdustbedWMak1Tu2XuMp8NQDFgfH8aSz52O
8+IfnaFd8q3dkt+Y5syEmn1XP0uHMsJHff29CoL1ZRxce5jUMJ9Snfqv6W7bN92W2Bm63bCbwu+T
LS5qVLLU5batRE70cIrKapQVqD6ekOFL55x/mNpiXRCK7zXBrxj71L1rEkXy4mN9+lOtEyOIabjE
T6G2zeNQLv6HKN05yUsbJNV9TCD8ad3EoAs004MeN7H8EokUJ7x/sod9gS/FAMYGFF2K8jKFjekK
IKD+l2NLcVev2vnrbzo6NFBCit1B6sHaZXAOXoqRZjdAtHxC6yhDQm0L4tzaqfpR2yXQedworhe/
w9gHjc7oUKP+nRvHDa6SAbI77a3x5z/OMUn1cASKNUVqeo5Z1JGLpo3B+lQ45nNocRavB6ZRSqC+
Np/oTaCBuAz7azftw/C1U7Pjco6AV6x098KgRjPmXYgp2kzO+JgFhuX2l8B9JZqsS5F6zcAFAfIz
jtg7cO6GYmR+9a3K7Hi1kUbiIi6ru2RIESTXyBU+VYjHHbrE754HMbkPHSy358DU6le8lPNSJJFx
7l0nM8/oPIliMn7wjIdl/SDHqFqPzrJP30seljnwNsuj7JnRILroc9KJ7TkoyTTy1cHmmzIfUeSR
TBVRySpQuYi3siIqDEFVmKFH5HsUtHhAcp17zFrbj9jtsd2RZfd8c8U6pRtSNWG3J2/zYG1bzAYl
Vt9JMOpsk/a+FhV/aJwj5vbwXXNzmW3tS+P503e/88Qj15v3Pqw8hmmX6oShnCz6FA+vVPa2mCJK
hS68rWg94Le7r9rkWpv64KQ7YQCxK54SB/hJ7+t0L0b8HIzS8SdFiCg62CB3205rPF60PdgSpb1s
j3191E4Wm6LL6gSVv4hfGJnx+k8vBvb1HnVzdfB1O1wWhwB6H1e2egjLpnyLje8tuZwB7HM6Fe03
Snp26pIOtbmWZlOIw22zsflaZdMDmcOWHv01Cdfr6jTbfM7GfZDlSSs3WuZ8auv5ka6qEk/S2YcV
kxg9xutzOW5p87xNU4DNxxTuesj7tKnLB03GCsIkJk/Ia+p6m/cwLvRki9opveAo67QJTk46apVX
yeTgj7Ds5lwOSdA8Wt0jvpOOss1yvYSZuVNTkH6Ouup+9wj2p/mcxfrPbvolQT0ya5r3duu7/jgh
FORd+tjrvUvNZTAcSmH42wMNrfi4B4lz9bt1tHd1WLfyYKQ/eIWdm8Wey2hYuG9cd1Kot0TOno8q
GL/ptV7eoLjLx3Ve9AvO5baCYBGXX5PBBqCzXrpe22BOkzzBzULng+gSfYwXXttDv+zy0iuTJMe3
JchyxmqH/TAm6RgfXDretkjgu2T/DbxNVPRDbwL+ALZDKHm5dX+WsxrXI0N1sT0kW7k5ry7eOf3R
LGKcH7iG0odAhXF9SvctLq88trXOY7Pa+hDMsMGeRc6sXGjzUNVudXR8y8WwqLVlSCQzML6rXYnm
4igpsnPt2qQ+xaWq/ohqK+siCDas51GNiLWX42WgvmoxZveRslw9pHVpRDd3NuNdO5OhaBWW8V3r
izDOZRNVIucoyjHX3ny7jbYmrp7GCUb4UbbtVB9uH1k/Zp2c3ELThX9WQ6vSfJqNhp69etuvtIqa
9jqoUWFMMCe9esGn3r1bCabiroNB64CgzOtwBEN1txOT/F74VMaYURddXPJzUoxW8dBrAsO8zJV7
kHW3ZkWXtIN+NJut44PHbdx+3Kwa6MKv/dIcddx18MWHXfpFN83u87AN+l0wHs2gIzEyL5fYRteY
EZ8tj8qK72tqsTRjsbTb2F+xwxrkRVn29mnUGZmXhG0u7+S8xkmuRoqeU9spDJ3JS6fhPnQ3H/9x
piYh/RPPFoYnHfuiBuZ7T3bPqr/wPLL1kC6R2ZEkrnV3Tm1PvqJhSH8Ckort6x5t9XrgZku3PBwn
0V2hyTbpybpb/x2IGUybHoKpjn648LFLC8R3wdNm/qxj0vLcA8uM8noPU5XvNg1X+EMN30xEafTu
ukM7HrW2eK/O8HxKMPtIl5eyEbWTx9ECgr07yeSyq6bmM2Rk976kgZIWIoq67tClDGtc0n6Z4tcG
lwDn6LsOjEiVYXdxXrx+S/JgmqV7nLiQRb7BZ9A/a7RO63upmkGf3XmasIxohi4rEN/gggjQxiU5
ES3PlDScWGhuesDnwF2ZEYnruhmKuRpmjhIGAW2+d6Z90GiFpQ+bHy8Mmg1m+1U2o+Ne1UYP4DQu
bvy5cPP2PMFx+JJ6CzvAx4QPlu+2NWtOkhzqA10B7nK3CRpdpPXQbAc1peYvMVP8ica5Xl+tmzY3
boMT5BXp9FyM6GJDaDFUX4eyAUa+V07k7YxrgVsDqlJKl2k47kVoKjfITVBvX6aN5OU1lQObQzCm
0Z3jZvJ6hogn0rlmWPAtlUHEphyHCHG8dSZLnWTizYy3ZUYXI1rjYO+bNm9uHe1/9tn4cTEHfbxg
zu5PKh901Yub+zyPYxIMmJ2xAAr2Y7fudAvRIyOZVZgxw6xcNw4hG5v/2sgFR4FdQ8IkA29yj2uV
rNVdVDEZdPAnK7YcZzGKoXLDdeIVcr314H9UJDzuVPUQQqY4Kgt0R+LlOY4m0iExDNylrEDUFqHf
8ZVLP0anwxCg0kuKRNie11zO9rg2grUKV8lPhFW3p7+kWZtvdvb+1pxpP5/Tpfnsubx4pxpBiJPw
lfhj6FrIfOp73uj/7dB9HzSNqCAczZvhRJTnqqbZjATK2r6F5eylua1L+VqCRbRHEQ5Dc1VMRTx6
HD55cmQW/1V0Ar64CleRQyyzkW4WqiI255SQx45IH7S5Mb34Q3qLsObQuzX1BIzGo9B+Pb3ujTc2
Z81zcnNmf0e3KBPL6zs/6etHRj05mnWo+SvWJpubEy5nkE/IPleF4JfI6yCe/tpG9d+ntCfaGjHJ
3+1mkuHgihAoPRU6PI6m2x+7bSSu4e3Gc12GLG1OfmlY+YWIMJKEL5ykmjMe55jU78NpxlfwXvEY
JbY/nflLkrV8E6mvkPEpb+LyHCvh5MnYuGNh0BSnBtT0Cl6DpVK/IPnp6WlwFkb16rHjlLnpAAVi
l6J5r6Um0fKpYz5Zd2VyzHfcnDK4vdpuo+fWJsE63skVIthF+6tfHlAVDOPC9yHA56E3hOE5DNz5
NEsVnmYSTM5sGlItmNg/LcNC/QCcSC9fG183B7EwLXeIhznq8i6gSi5cmfAVYqh0c2Ebzt2BBnqU
5HQFdJebPlooT32LDB8ZA2Mhs2Rl6PY68XAQXElYOrotiVq3jMlXPAmbX7PnyL94Bpb9fVT3QVaE
JJHRJdx4zVdrm/EHA9bErxlQKzgue7UEuXChMF+Ev3Ea1SrJEl2zq/ZOYN/b8UDK+Vumg9ux2hwo
ql2ZtiXCEk3S3683moy7/Fu1JaHLFmdieSRJjLwnF529JEeUWv0SUsztAc1O3jkMKt5thI5VXlFw
c37GGA5+MqaP7+dWBT9KyttPWblhdbjNCfxlm4EMQ86l0k33isu4i0XU5lR6bLW0vJXz3HOTPTYW
M6pj3Xh7AqA8D93vMDHcUGjdUL3VA1noq1FD833uRvtBZIpF4QcTt6W2O5L0oCaYZNJnup0j0BR9
wHUi+GEChvFyE41sIjJ2JvHSBhukXI/t7ueic4F4XFo4LfaPOySzAMuN7lgHpfyKthZDBbWnucRQ
eVTPoQMgdCZlX77ZxuP9tWozdZomoDCVVhxXnTZVfKn6+fZujVdDWgO3aJ+roONLICtUpkyVraGH
hGfP+/uOboNXP9PJzep5Vdk18oz/kfbb0hd7pXZuyzadho9sqXFUwoU0fi0bGWJ3sk0cs66Mx/Zk
woSCNot0dtiD26DwtDFMDnZMIqCySepCAsS/CXojaV46QRMe8RS7GYum40QVqN1O5IgMsrNL0oIB
Qd1m9vKyAj/Na2O5ziAnsaQmSVijRAmxXtOyabZCmz2cTqlJJn2vbWW++3sX/qmnNfzjLo7/o9uC
5bniKK7AB5s/X5oF4d4vJYTjHlSDlkJOlOT/d+WtRNFh58sLbl36gf4GK2mQH1jyOoqT35VJ3S9T
tt7iOEM70wF4mSMSxyWTCL6cySCESaqPWDRcLqQKmzxQRxDhpIMXXhPQoEfv0x/fg7Up61wyOe7k
aByxEccxmf2Cr5VNuG0PxDs8vaotx3KgfBZmUuHBd6pwP4g2k/NpSoJ9o+qMy/S5Do27Hrp4hY6Q
z962/fLgUAev+zQTzmYAoelBRqnRXyXOQyh/+tiQmbSsqsLq0pxZTO6Em4RUmEkO8kABP7emNrnr
uFw31tndL2m1sHSxLpndndsgR31n+o68qDg2JZtvxirpb9xt9cFXoX/i96bDPFc/045hKrP36ZER
wu6ElkKVh6tOz3O49neUS/0RE7H2hw5VfA3mKP0e1318xNFTABgk5hwKJiEqwSTbsI7JjznU1atJ
QERs68nXsJ/Vz26iXbd6KDCsICIHLEiHI+GRK844/XkKhLrO1TReiLXBeWktxLU6ne2pyha/2Jdm
uSYtgSOanei8zOAYUsVBsdh2xAiSAjrq+YcyxgOPOz17F0PdoCAZAlnUSHb4CekPU1rQ4zU2OSWz
3ufdr9hb6DXmZcfdK7Q3VqyM04ANLdndbJUgVE4QEscYT3ArYf3M7pyeHXrnX2UctUcVpFQQXitO
0sETl+I7vlvDhZDt+MiOUXbUh9lnV90y529LTP4fa1fekfIHdwNKC8fRAsHFt3J5tcCOpr7xH4Ns
KcLZB8bBUv59th63y/9Vl9PR/qYlP55oy8Z5GUB8yMeSrgjeed27bpCMSiNwYVN73naoA9xkzRC1
ZziP8j+UbdF1MpvL12SwNe/7mxTNNownf0wS527Mong/IRMokA6+WcggA0FMq1qT/B7REGkpIzaO
lasX1yvCaq1ee7evXtNmM8AYOv6JKun4Q1W9e4kBBQArGJzvDLbAiMNEFI1ggDPrKfLYAW6E6q4O
ukOiVfAgn7BmzN4t8ftddf3+ouq0PZsp5CNSy335t4KUX97d5MPv15z9dzIzde9ot/pg0MN8CTUV
fcZB/Zq1PpGkLtHwXRiyfBANmqljw0tAUF2S3LS6m/nfaXQgf4Z75z/V6EE+jXP4N5Xpn9hTTiGQ
OLqP9d6c2VpxoVc/uTAgIq5B3/9WzjIeRmeXX63wYIMZiGeUSw0JH4g7HL/tAumQTed2xj2aFcNr
RMwshnt6jZ5kt7rHnkV5Clc3QAnUXz8S4Yxwgm5yG+yEdxPr4RhKBir3jV5UuCArtzY01qXnpPk2
3OYu0qpTJI7hGuVmT1GFDfCC5nUANwsDGGYCSbxhjme6w0RA+MwnLuOFH25YAvmxv16FPzSfJALV
a91mt3Rtm70zoHV6SCU+JxiDAIx0hKKyss41VDub0vHnb7oR5UuFaelLvxBj/GRnPHKI4o/GQe+u
Hg3mxVP/bcvSFpBj0T9E1vcHW0fbpUtbDUSlGVjWi1PA9hVg4832XHPoL2HbcUXUfAqAo/Fd2Gb5
rbd6/DEYw2YXa6ABjIb2CxnEfl4TWj7wIsQ163SdFIElVdnnER0Fv2Y4BH8TU5/8lsFX7YNs1hvH
3YQE/mUY4qOy/S35MSBgfR+aIwasy3OKdh7giGPSNPeAf04qhJmceWxMPfg7EH54G2Cq0vALIqHr
1WLshKqI3J5bxUDvXI37H1ghwNK9tj+mBQ8LaRE2EEs50HnLAAeEgwY4o0Dm7JuNj9ajUGxjzbwD
wAp9atmdJJHgiWFN8DifGf1SeuK6hd1UADSMPWtSms8VR9qL3Mz85tLYAALsInOexqk6z6L7rYeO
8DwxkY5ON4hQ54enQWDQFDNpcQKJYbtF6XRgEDO677GXP0zeirRX2NsPYSPUHpx2HA8V1ZZXiC31
PmfBucp1b5MfGBuqIc+cm2CFhJwYyrU8ZGbrj44AJa8Jqcc0I0JodyXJcbhmc3ANcbQRQt6yR+RF
KrzgyonjMtcNdZugHfSO4rZ7Aepxj7UEEx4ThBEMTvFXY5h9SSPUJ8qsu0W5Vp50nMqvKuzdn2j3
BhSWlMFd3AR5fRsETKPSfy27PkHOchkv/yYx/8nzl3P1J26ZV5YtodFjAIzzgi41yrkfTLj3XHtT
CHDArvJvylazxqS28wYS9DmJzsDc2QVPXnWe0yA99QmhZ4zhLKXezYaxW9hsZp73lzngCLsyrfkZ
5rbK+OHXuGEQWyBlAjGO1oRRq/mbRplFZ9z3bk7LN1jWWzj/ArXKGYHRR1Ba8aj6kUxAOMv0fZ7w
U2LSgwJ5Z9jqqSFDveyrrE/rYpy8lIn7RZBzdFyg4KS5Xdruya/98mw7ShaU5+O/Zr8JRP4Tp8l6
WR0cR65vTG+A4wrPsNKzEH9qPEopmMMZ1+MhRnBxAIY3fq3vu2Fc5XlLJnCkEYhkxLwC5PTGaB6c
RT1GNv4l+zr6MiLd+wQWQp3qr1VOGs+VixQJ6DTRFE+emQJbcV+O8IjAgMKaQORz5v6/3Jb1qSuO
SYmX2ildVIfw17JEuQ1axAqDkgwAn65T2CO1M6acDrisNRVcVY+Fg8i5k9OJC7y8Hd0WNm2sDk7J
LusaiPJ7S+wAmrTvexhH76wbuNQmyeVHpCsu2gI17hkNhVC125cuM+RH4QgD4qR8NZ8yzhwzbhIQ
hWQDcKN3wz+iJsHd6Ult51ZmTnKHNOXgXXa5749OM9RXFwcF+m67fFVzjx8xIyxDoXtyo9JO5k0l
zsbsde+grS2aG67gO+H6Yvdw/Y422OQVRtTZH9i1Hiidjj+62+Ez7bz9DJl3yYme2alunOgqgPre
AfL0foIwpr7WMT0x/FoyxnZL2YBIazJmcnZmkqiR27O7R4S9m3iMuNYOIjAoYo/8Spwu9E+7Koqd
u7mdqw8pW2+0uQ45KSry1ictdH90Y3SmBWMVr/1EX272+/mltCnD8WNGMxkQDGDrlEQc/E2uZHfz
mqWPbO06D3XHuVGkaCcEmqof1jH+yQKn/91X0pWct1vNs6WD6J3qKRU/5iiyLnZVJA1uXO0tPrIj
x6i1e5cv0iMSQtsot4MWvrjCficAUZi1H77oxju7Yuh2V3rsAOhC4CjGEFGf+z6hxnSaDgwqGskZ
2pobirNUfWGEan4zoOc6b12SSQWjgn++9ah66d2JzeNcL272DZP59NmJKvc0d2hbuuiVXhNcOop2
tQKAvFyW90gkzXbRTazsBcPv+KUDxBwp1QGLBGXNbQ3rqb23xl+7Q4l6tzq4/eJMLyYbq/GudgPw
UCr7ab5Hu39PDvNwa6N1LDJX8wBMunq29YuA0lcVqgeIuIxVNg914VOZyrMkAWye08kVAFht39/V
DdZ99FDwDAzdnZuTMVK+y3Irf1Gx6E513Ea00yESgnFmAzWf69Nq4EGE4f+zuLJeuuWZ45kmV7WT
+pqsNycR2Mo7+g1EFxKUrLybVbQ9jPCebaFoxoPV7boF1ERHwYS9Ezz866IlSJE+T/GtGZc2Mb+V
NklERq8U6dM4gvHrdsF3sA/EV+mXzW/gJ28+a19BOBFBLLpHG2guj1uHTrabPi8VmbdHO+jA0DDi
CV0KoYJ6oExPRrRBdg2TdrmyOzz7IDfLhZ11aX8sS2dW5yFI52/phrZuFy6MEy/TehnkSls/TtvM
L6JqToZHC/J+hRkXvFk7R4fNSxZZRKisntOK66O3hKfrPpG2H0y5f85MOx28snHCIq3I8OmVJJS3
vqVt2ZUwN1zjNh8jPJf7OWzC/6aqat5Hi7VdFHP9zT07/BD2XDClz1jmAXOp5QvznNF7izbAETBd
jUWPkNu3LgzL7NhUstmPeHjb5Ly2DAHitgOtgzwXGJPWAhpLnaxeE90szxjAEZScMaQwa7uJw9v7
Wfq0jlw2o0/AS+KWpajXOP0K2y97Qv2dZosyisanL8ir/IrHrzKdPbgpBPDc4tP3kuIaPuR+MsJ3
Fw1Zop6QY/MDTjwExSa6hlVonEetQAYWZeYzQLAoyv7WWRmXll3HtPF+b90m+WGaYX+RodOxIUBj
NKy+Dsg3Vj/nLFQ//53QvRX1HR9q5z5XzM26iutJQmHzTvjARReV6v6ucytAd7mgf8iu1+oyRmP4
3QKbQIzgQ3ceT/rsYmzVXZjnEWRLHqXEAE9MVU5QiOmGGwnba3WQATl6mWY80bHJzL2bTrf4SYH/
s6Z8V0WoVmrqZOIPbr29C5et+iJTn7A7CizxsI2uXuSMvBnP1vKEJba5KX0QasIu6QC1hUtLNI/3
ubNUrlmy5uXapUsh9qD6MGgOJfejrxO3sDcPX9+dvG9+BsdT7V0NhW7igit7Uf/1ZSX5Aj7pY1q7
xDW19mFT0GMRO5K860gfZPXqe7NmJRDlYvUP05f+fK43mf3nxmNKy77J5qL0qSFS+k2vacrVzsXF
RdoPWAnLco8PyCT0yAlwEI/mpnu6Jb2p8ikwkbqPg0kwky81CsSXcgfvuTAPQ8IO6FozxJ67IOy/
x4mMPudr3255BugmGr2eclsiY7lM0FpMOz504+z/TD3R1gnmey6Yj+qGyn2qV2T8j7cxTnu2qwv+
E2uzfZZ2nuxphmsbACuZVjongSjxPbwg9jqYPC6I4HEK6PLWYSZNovTRM0YwL3JFHzH3gfkNW6N1
aorTNTKvqhHbcs6iLvrSgG+MeVXuGhCtAfi7RHwi9+DvDiGfwev5s6uC8HuzKPe7EqXMDvEY/2va
CLLx2/4MCsP6wcAA+JnolsZa/qkFAf6XP8Sbe9oj0zz6bWfE9zTe2rcuqNV8cRuv+Sw3zwLWouzw
dZTKE+duaKb2gMPe9o2Xelg4OeOY5UJShR3qfq7ji1d5VJArxAR7UD3OvpLSpz/Ei/J/Mi7dq8fR
LO7wMLt6A9esJ294th4t4VuLHOZPuITbU9fQgn0fReu8uRAmWszt5fJTbmro8h7xtOEwrnpwz7Ue
Zl1sUu6vhge755CHnO0Q0aNASHZZyy9m2cWKZ57b0iVgO3e52mz7M6pa4d6F3cIDI97EvxSU+vWC
r/vcHGvd09wdFqyBxNbu3p3XtsN/2ECzCMipUskuYdnbS0mDUBc2DZLf2jX1AzxZB/NrHATSvPYY
S/oVLdFKcRfQ8/JH2TnPg+NRd5ajBW9l68lTmPRZVYSlyNbj3kICKurBZt9Gkh14HKE02xkKCPQu
N9im8g5bMFLIcKlNEYEP2UJGwGUHAGRQuy0xCf0zMVORGjpW9YvGSSB9SDvDVlIlUgOFz5oi/G/0
up9xHgh8SqOBDdVFUrTHBMFhavm5WuvjGmcDEGkaqt+VLznsUL3kT1kv5IlLNNrTLrxqelX0IGJo
cNWN02SAwt7caY6gu0xh9hIPVT2d2B4eAEo4ESbEtNOwEuXmQ0gbVv8JBYIwvChtW2gli0vWXSbb
+JCUk0eUIaraC3Dhv3MyIaRYQom7xpvpmhMtdH3v0wcjg+B+l8cJ+lx0dMdbL7HebFwdSczA6sOG
9tmxaaZd0MVKp+8GEtxeIBMoors+nDgcVLHxp124SUj/eEIfXtXxFOt53sLDXPnwp8LRQSCYzh3X
Soy5UXlGB3Ebrv9PijjDt0Z0uAX+gQuAFi0qKUhZTn71NqaCvqETNmBVdMi6Z39YTQMDJCHFjDw1
yWNtb8g6LU0yLtfb4/6bFwrnI638sXnzMlfEoA9aIuWyyah7L6eeVaQVTNvAjQWsza4W68RPyv0+
7MPFP1VuRogyADTZiVIKnNssPqyjMgic9L20NKAvogZfugZepcwDswsV2QIoVPwgysZPEJDciUSE
4UZvz51cEvUyJ22UXuH1tf2dCHq2dehidWNBu8F615zwSnrchdDYzqO7qgczexBZXWxxLvMEB+5o
RFyrd1cEnCKYncvz3HSOvupaOW9qXQk0SnP7gmaPlHgSuYpF5P4eq/YcVhHSYJ1CadJVFZ+A5hRs
AJSciQSO9gGHtiyc7XfwY6tey/bWBQuxssa5mnoiPNPOq1wSg3lTr7rPvPeUPf5aGsgDpzFjexzD
wVA+urU7+VfYouyAMuWbvTZlQDIwxssHvbi9vfSiuhVpJDL/7bsLc610S1nlW0pWeUgz/GfzsOJ6
yAUzYOmPMK5ol7aWofWv2eoEUS4XsZWFbiMZ5xjZwrBVevGiEtpN2LrffJEG83b0/Xa880edujTH
6cKFj3SE6RD4vsP+QRKOuqqUktoRCr0eh896KcvygKpZC01qtw45O8aWoY0PFbpG6piqfXiiXoLi
IUtXqnda5UH7DJN1nd0iTmuznsPw9sQ0TaLrLCU9i3q0WXfsuhvXIq9dxtuumqnkFy+jAZ3qGumW
pC85uGlPXnLsuHzno0y01TT3uOjNUcwUQdy1O1Hnm4wmGl9hknb1Cw5z9BRFQlF0jJ007u9rdK+g
Od1ohx2NawlLgEuDVkc3/FcOazAfRkBdeirGTskfi2XGdobjWE6/xv7WMyp5zXyQ005nEgmL2Tv0
Uuuf4bhA8hy8JEWa2i7q08dEyeZiXqR9aNNWYHul9vCP01RgeKB5pF1dUsoNQ9dtm998as/00FdJ
NBzX7ZZim8Fbmhc5jr28jnsAFW516E7/9YTTQrXCSvfOQ6xn2vMgKEnwssyY9FgFq/Q6Wv1uSCGV
pZbLviRlia1xgjuaz+tIlTW1yRkMk8+wJ90QFyVaG2HRKchIL4peFB3D/3F2Zs1xI1mW/itl+Tyo
hmPHWFc9IBA7g5soUdQLjBQpwLE7duDXzwdVznSKKpO65y1lTDICEYD79XO/c67imJg1GW92Lsb2
o9F6UYaOrQx9m1GQDURzEBe7nfOF8zYtzK4NWxcR79yQwDbyQBQ0R230YoMwj7WNP3GKRF0dm+W6
jlwuXFsaTpE8jNmXfkSv2I6kqRSBGMtJhLFJqUpbx2FMR1xbqM6F3tdih1+XgsPRcy8+WxrNJQ6g
VdMdk2GoCbJoR1CIQgya2uhTpfnwkcKbr21o0ehY99DMYV6mgJ3CqIG+iRL1vCe437jYDj0d6pM3
WXq+j6bC9u59jVnkodcU/mmEJJQBxq70mUgddKbJgFy91wXSFMhXUpZtkNV+6h+sYiBcIF8y6FLd
h1amwWrkzq5VcSm4zezokcNipkKnVUrbwDkAjjqiad4SOIw0TOTKnbYpR/QDI2gKyuhkWLUWTkAf
TcAktIw6zrkFU4ItLymxrD1xtz0bkA7U5ASwzqiXMird/hwnsc+kyKoCHpppKBsHxiJY5taMelde
cROCM6TmqpvIoqRUbhVfLB0C1t3U9/no+Tw5uemp1z773cjkU4IxGKJST/ReNpkhkmGXcm6j4s/R
u08GhRsozfdfGtKE6n/sySQeAzA3s9sCQfGoTazIXmDbbmddvCwZL3TQpbaZpwUJQZptne+zGOo6
5Ty69kLkMRJlj7qvsT5v81JpBKZ6gntnYBjCZ1WvCI6OuV0EjaCDB9oDbfopAT7gJFMlXlBgJ2mC
lPH210Vls+y7C7Uc799NxSbxVyYhyuKs2/eAzscSUW7eGO4KsM3ITIAF1iLeikQ6EMVkpQQsUe29
ihaz2CRDSn1aUTJz5xYWBVOS6DPd3l53jUBgL7n0sbN29Sn3cZPNzFyAiBydLyAuFMBoRgtidwW3
0YIusX+3tfOMg7cxN5Qc9Gls2j8aEtHIyYLu4Jq6uzSTfastU5EHouSRvpJpqgR9Kh+QdzMsud9+
6PS4AH4ZI5fz22Br3Df2EFlztHWzLtc/2HOSazey9pdpJ+0i6r+0FFDjPafSWdyzrqROG7hT3vCc
Zc1YbQkjEdWrlWEt5MRnDjzS8WjNHNm12ILbb2CpDRh81k0rqJu+78OI5LIZVnAGI8M64ZrRuXL0
2r94ZoeWmqNyiVvalXP8YsTQHIFLodDcU2pkRogOp5wbIBHgH6/lVHbW3L6aPhnlhHZUx+XgjQH5
VWb+mSE0ufHZ51QzHocR/e0mNeHd9q2jdXJnTZHbctRtjILm+eDh72A++EIdwghhWdr5QwNZ2h7m
GjzzpYH1N95kYaN1ONNsrbcC1Xl7KCfNVp8biIUBPLTOxwdkgtw7xCtEHGTgnf2phmfTTraADf1C
06swV540h1INoqgF1klrPfdfxqX2zV1ZNa66HvRcuIeqlG29d8t4BeSKtqPgsVEKgX9duApqhIhT
EZ7BqXmmhNTI7jFqlT+QpRJ55Bf1EOadn5vySxeT9/k1UsiD00YvdG3+VohWy0Kr8DuAscFwJhoY
+PBQoLVeFm5Qt6M3hxIJ27gz9KJFrsvANd9chE2+6cyJs4QArSI1yxNBP0kDqTXMLAUSP6V2b9Ip
F0ExJ1b0se5Q3S6Urn17JTCT6puG/n06bHJrWJFZx7Gn1ICIx66R3Pu2N/eKLgUi6dfC4wGKNSfK
8+3QzPrIJjkammSd7CPNMIM2mSzwpHyJq/qTJ8XsPjTVXFk3IAlygBHwGFscbxCYwfsghAQpefum
jyr/m1lh85k2iz2nHLktTnDzt3ogthpfqVJm75HJSLYL/Q3qodkOmBXb1CLMWNAVZ6TIrYaT5yKo
Y7mjf1W3Ct+Fx3dyJfU+Gz5x5GqqJ9dbHHc/thUI2CbKBzqDQVn103Cmrs5LJ1x0w06hQRR2hzzM
VGVTFKSLG9eXpPNHj3eod3EzgK60fnFMnA7Ib58PuusZDLBEK+9JGhcLAlNFXk9rBZoYYiPd+MTs
GLSO7aF/EYvmmfkOq6K2yJ2KYqt55lwhsw+yT5riBmFNWz7itFjMKTRjW8b3WQQc8DQJZ4nyjb4u
AhKv5KIapLYlc4YvTtQ52WddA/ugayaxxexdnJtYjRfO7A1SccxGd1eklXJfMO+2zo3shFy6M8Bm
aYDWsSlqAVyRKSYq+V6Y95aV9446RVHOfbLLs9wTd15pyngOxpkDubbV+A68eWeraZHmYepLGvKn
qHOZs7x+hg7LeCmloS9bGiBR5GydXLOHMdA46AyfwdHj0g3KlM7vNw14fXiZ7Y66lA5067dfK1rr
sf2JyW8mbYvUtWgYbGrbbwvWdGH2uccy2/F/hk2k5exXVu5HWhUY41yZ1/RBLKPcwu1TjF2IqJCt
cTIpZqG77Yhzt3iKk3JoWx7/WI/dzega+LsQdMgTd24b14/rqyFOeykOEfxJ+9gb+oBwZnSJ1730
y0jzpeuL1skOwtPqVu5Sw4tltjfavgHunypC4ObQSocFqzLK7zhO4UiQhdCOY07G7Lg1pTOMdkiZ
YycHLePubcOliT3YF7YUN9l5WL4sMuuYVfyVmkhWt5w2ZduzvVlT1m5coRCyNgOiVvmgr5OS7/1y
yWgksEepYmNy9FNvCUPV+rBXWVZy7PzODEw6ST9ng8fYswPTUJZoNvPc+1JSS+ax09B1RtiId5S4
vOVwWqZGfrMYD44/0Rv9nhVfb4slg8osh6rLtj6+HleElPyen4YgrV0utrbVpK1x1EBquz1YrVke
02wcIwNQFWsad0JXCPdOpqa15JsUpKoLhG3zRO5FJZMZprAddNpzxK5ElRvkjozybJMbPnQ6pScD
I4ctHvXEK0LXbRKR7ErYV987CFULe95xb/lWfa28yfWjkNGAU1xvll6fa6QHSpZxXkmhdHiLYVk8
++AXTC+eP+jTNPfm2aGUnYleV7nM1TmCuamaHRFm1nSpGl2rl32mO5H1DSuFb4uzljZ4FQ4VwI5d
XPAi63Z6VAajO3a6dAcX+K6Y4ooWQoIuOBK5zGErVrdQJ24S57tqkWM5bKwJ1aUNIz6aEfJan1Hu
mJtGACleolQy0WrTxEOhv/jSEO41D8vi3XPwSBFs6L02tRmiPovI3C+2ldTI4kyhGORdD2wI0Ihn
aNkM5OgGdTekxozFceY7B4JwPEdrgs6eBM5lxxFURQHlSJ5qK4LuTwzenAA7vi3DUiR50LUSaSdI
5moVRYxSoWtQ5qZNhA4o43UN5qE2VbJpBmLe1RZlNo5vewdiFgHeQLrIw3nt4HIWbkqvvBXZ6Luf
S/qmVbbn/NcU7kYbiTvbl2RVT3LbcqSsr0czirnU3hjMt0ZTZqwFkHLO9IzXNe9fkAusAd3Wz0g8
Cb18KXVjr5Zk6l5cQG716o1SmrgrZesm/j7j9mks8ChweMR1UI0MXYjUnfrIk5SLJnRxDeV14Eqj
jB4htCda03aVl08xOR94mNDHIlvsZs33JOpcrXd3RrU65SzEqAyWvG/cA8QG3Y9ZaIOAwGCYD9Kc
peEpeSRpg/yJtRfhGvc0ZHLOHIB1xrrOKsh2XBt2b7ag/XU15tO+0du53pOcPHhuiJtZtiltN461
d52mW84zCUG+Cb9XtX3yohkRtfiYDsUbJZajTDAWP3GXc7yu4d4ri8LC+k+igJGO+3K0Br5SbJOe
9lE0I9dHs5TbnuXUXdxs4zfTOOIlcVqN71VkLdOjA65mSe6aLKqXF9rijb3sSXh3TBwjS7nCgehg
faIHDTOb3BsO+lE6cJKExrO36HxDxIrv1zW39yq9mkel+/WR+QQdncMmrUR36DhyDNoR/ZPdlNPW
qKJvDvqyx86VtsM0BUtdGAkTR7xoBDgDpiiOKkPwFZjL7IqN24LPcC85GU79yeJetb8B4ACVEwbW
EW1LLIfl3GJSNYYnqfDjHUfu0+LR4/tcoo3VM/On2GojvPkR767yPrJWWfEXmi8ROkwbFXgaTxil
Ek4Cecl+xJQe00prMs+xCs/fPOSjCS4iNRpBO7mKNb62Yaz8FL5SRYW4ZYRc32fbHPBwrsNprGwy
nxrKyOtS0vXKtvhkDB4qylhMySwFURfR0OVAlzLAcixLP98ac8Ym6Ts0Um+taJicvWYZffmoM3os
ey0k5dOHulpspTYmNPt0B6TQttVG9IMDGRYTkksdnUSkpPpcLeNKmm3ZEVx/z9JGb4EVmEzaZQe2
0sRP2I/S5JOZL2mvDqPZDXid7STajLR6UQ3xsGKsCmgex47YFGSQtZBjmZs4kkqZQsLbKSONkuuc
ADQOmgMiJE6vZFbmk4b3I1oP7AYzwgPHkBDuQTNgq+y22kTn8MRmG42w846w/SOjpdyhCAbLwCkY
lHHVN8PWhVAwMZYMtWvTFijQ0J5EX2mU/ItUThYd3cxdqJEEMlMNY16QYUqpVKS5GvcTWdYNx6ja
J2eZe3zx83O+5Hr/pOecjCLVmf42WdOUQFEhkWDLpZrKhOpijMxP67biko7F8UziN8Az2KSbDhjC
yxGmcy9lXShiNETsWuAdV4tvpUTTmlPV4Z7nzy3Ni9PH9rz1MwYEe/tl0dILcL6HGJpamKb84xLV
Zp/t2OsnmADLxMtTbLTJ9O1vTipad2PN0MEHzTZ1RJHCG1skaJT08Vn4k0VZ2TFd1Q2GeaCy3BpF
btnJCX6T5l7YLlk7VqDJo1VvBYttM4fRokVeuiGPISbEgsJMmUfBx+UIdm0I9G6nYmWq1xk9Onmm
JKu8a22kR0ebdPLVsD7IoCoxyl+H6BaA4qYGPT8aaeJTk4osPieJo3cwT7Y51c/NMJaEykaZVoq7
WhFUdD+4FdONwtqqZ5VuKV+sxdtVIL90dRLPSLF+r1Emkx3aZUy1FxR4q8DkhHKm4WUYJZOJsBT3
pnpRqcZ2y+FhVvUZSQNNFFOFSS4VnSpYBXpXcVlAmRe5k/iYxXqqGgcBMc2Ka1H0tvAOGb349KOp
T6nVBpOp2caXLhUIPoE+yx4u0y48NHFXy6Y4JcAME8Uj7Zf5K5ssV7JXin7xI8e7RT7JsWWl8fse
6XNXjcNEPDsbC+6N4+L3wvmA0pcv6FE+HZ0h9JUgkXHTOlXDiFWCFcwyveL0WkJiio4fegdbNMQS
l0Pj9U5Yl3aSeZsqoQl15JtM6FWmbSX7e/jmKcNc6aChmoHJMa7BZOKi7d7T3RT6udKNtoSI7nTZ
RFcFy6ejUQerRr3gi0srA0KE8/S8wy3QRt86nf+2Al/OFs4VSxaac8Pwbg0hS8sXG15H2HwZMWKc
8Ybj1eQxqw2tKb+5aBfWk9Mb/YjBJbH96XVy8rgB5DKxeiDOpCiH+DeIteYd9wCQ8rowMPAcJmzt
9LkneKqpp+kDTicChlQlXhI4laXiOxCtvp6Daejpn7upPzkPQxKv/gwJADdpAXTbJD7nlWECYWD+
iP3kSzGkusCM5cL9Nfz1opvczYw1ubjn4FJXcaDT+8jfcrsTnbgoRn6NUaDHSiUvjlOr6JDr+WJ9
IUpi4hYBbte7o5DULtH1yBdjviaFY/n9ZrDipuMGrDy8FScPT4Zjb7tarDa3aTRKGiJDxiS9GPTM
tiimnBJfVYDmmRavfGVmu29Fsl5N74N3l/yl0qSVVUEokl/iyd5vvlkZDdolqHm39YfJHjDXJO4W
bixFHVE3XWLkDW6RoTM/FoXHbr1N2mjuP4OX1aRsmCrvVLyvNJFjSsGHUd81TT6rPflPMILTbFJX
blxsHTQPpjnT6MbMMrnkla2tBdeYlwK8vZTm8sJDJ/Jr1ycrY8DuAChza/FFlk9l5yvCF2Y6tXYC
jmAzGSHIrdqJ76wWOQU7y1BDlpNP5OmUaq5IjVFtyZDgbAQT6+gV/ESrwVeyjHgpzRC9pttm46Zl
TPGpw12fnLs4WeuFZIndHfP88nQzmFXGJOY+tf0d1RdeW535PYj2qVPKK7dvCu9ItefOAduZRgqp
YWOkSbJVRe7IRfQ35ImVuKgrQZXlV2V+oaQzmDBURxejrOG19Eg3rY3fWuIoIgCcIE312mbNF87F
tUDdad8KAEuA+/KWTZ9Eb0VXvcIf1ZjTtrPyaTdoWvKN/oyJ88xt9CcOIO2xxti/hF41ujd+7Myg
graQQVqM1SGrqgVtCe69D1Htq3pT0g6nBc5pVmxUPVuvBiMErgZd5J/zVtf9rdFyfLjzimIQtN3M
gb566R0mwh/eZrb9E0bfPg7KfHAuueaJrxoZLGmwqu31ngOdDhJpGXdxq9odAz66DZPh8teacuuA
TWKVJKPVNdTge3H8VzmI4eSXbY6HIFXqgM8GW0CNpLywCNzoteVdcMbw8GmGZZ4Mn7gO+r2AYwVN
/LAd+umKhp95VWZoxzXNyzfOHC1wGUc8EBeanhgvaEikxMrhP2MyNXQOXpFomTABKTPyPnp+tBw4
DaDmeUUCAzTCvaWb2am1OIyXgbCbSCvHe3+Uy3Vcp8nBH40VsChc84a5VTrdOJHu64aRe1k+wLZY
Ofq8w9T7YpMOytoulHFHkoAxPlO97R2E6mfGm+iHCFBpo1VtQ+qA1744sIMhQt24tyfobcdRJKdQ
Od4XunCfALusjy2LNnYQVkq4r6I3QjWBzEh9FPs1BfZUpXOmgqFq6+vYG/XduEj9M5lxQDmcDmiJ
0TJdLuSt2Wd3Ivoj6muWCeQ1MOIxSc+lguO2umm6ctp+2TjwWjvLaGjjSI3oHbqH465NfXmW3fqL
qGm4fCgPlmCCMbmpWt08jW1DLwbDH66ImrE/GU6VtQ0rT+DjKWEncX5XeR631wqjxgTs7osewgsS
bsBAmCvG3GirJxtg6W6x8AeVs805ADqu/MRodQJTRjGBM0f4ahgIUT+qlI+dopr6rWnI8Q38GY8B
GQTdMQfI+RLF3nTwWJc57hae8YQKMj2M0pdHnK1yp5lYgcbSIOIa+fPDLGbvIfVJP0EKW8qDPzfa
S+trTuhi9T6MCqtOklCueBqFl0ZbaENktrYr5qm6ks7qgpJ6dS4xxBZhQ9tkh5Cc3FVsJpzmGLgx
b2mN+x/8mmWT6Sz5fsAafkUiCjBFgzdkGoglIVWmsoK1C7ZTi6MfM40oO0868gPZy7SX62lIXzzb
MU99Q1bIFNn5o8eB4eJMwjjjQiQntsCfbY3rNII8ExwhkzTboaennysX01dR6DRWXJ1Jcw0181OU
KbYH/Hv9I0KhfzDE7Nwpn3ZsFuvTF0w+kNwRQSRYKc2r79lQMfzwxrHs7KSTsnQZ7Ehe+ziEHgeV
yJOU2CMMV07nrBbRDa2V9CVqVAMIRhYirqj52gACep4jjcwgDw/U2a3WBhGyR35VJHNO9JG2nPUi
4oIdJ+Uwy0pl7hl9DYnDYHn7Uz0bxQdDdaRqZPB65DwsX+Jsts8OSbm7dFoFL8IJjTPYJMP1asDU
NGRspH3pTMd7jQaBe1pX/RV9XHKbqFmcD0T6LvdVVFKn6dbnkhEW58qzm89LOakPFovGzUQrVoRg
otbneIFhJHtJh5Vp4aNpWDXQ5LghzXPNlt1ekbI17Y04d4CwIb4+M3ZhuI28GIZ7jTPL6COwyzOj
kvziha5GRAV9RbJ8fna9sj4i/qLZmIOPdpn5RvI4A0Gy97hV9mUGnbd2HgbCz6Dn01Wv4RHi4bEx
cFLGko+lYfZ3iFAKjc6nJYgPlg56DG0X4HXB7lmxg5wMsL5LhNUWKMCNQyPv9KuZIhW1gTUidsAb
Zwmd35p5O289EKEbTnkrt0ookkMFmWxLW83Hnu4R+1w5Xc3x0O49GxfiBLuzQR0urmP2EMSaOF1u
FzL1nxPOrgQt5BIQvPT2+bhC+XaZ7GvhDG2gPH4n61tYBMck7dSuiRjLmBN+IhAjFwfs9MteQ5Ry
YYCoFIIBuhlzKWnCpzp15QUK0HuIajxu0jeTN9/0021CsA8zZtn3k2YR+ODGpNhxkp6/anAldzK2
aR+WBk+DLRswvQQDo+bB1LTtisji8azOs2G3l5jNhtNems1fwUW13WCrZB9bhsTqkfH5LJ5rPXgl
I94C5r/CJUh7bj/2sxE9qnEwHjkPuQfXA99DW8fKSSFN9Ta6DcR0lzja5buLimdTbmlG+pvei7Vs
Oxkm2JbV0ka8Yhxsx7GTiJd8F7G1p6HKY9qwAlY/DTsm7oQO50WsILpwToqol02DMEXHFmvdqk4/
ShHDLQMVstiW5HPMG9VQnLNPehSXhEBZrwNTRrBxOvm5I+3jUA5rF3egcgadmLzxU2/Tp5VZXDyq
BHgdT4WBU8ulWbcmZJRG1h2Vr2toTCiXj6VincNuCRfZWub40UeeycIK/ughghn9HPdgIDY5OWB2
fRodHKX6xyFidcKpG1W3XBNJu4wE/NRmBaCsWRfVjlyZdMOBOzrobVnimDPSPbzvfDSIh4AUWIZb
zl82P13N6vQyzfOsphb2OBIflI05gECIDruo0J4Ydpw/+F5SPTOOw7nRGiv+mKPP3pZFRRuiNjJ6
zgV3Ad7kjPbwr7P5fs6GttapFQSMuMTse9a7YL4uNec0K+3lhFHL/2DRQblTkzscaU/j/MsIgiIT
bIqtgGWluv/1a/+bUEBGZgjYHRtdW3//2lpUANNVk3mKFCcgnKMiv/KwNgH/JMsl7izwnv/pK9q6
TefLoddl8V/vwg/91B5o8SbGiZnxV0Us8Wyk3ZqM46VbFs7fzAtbP7sfM9XXGeQILD4hoBSa73Nr
sfeVvT3UJyuBX0FFZFBHsAyUL7++qp9DW30dowez4012Fed96rVG2VrWFiuXlRTTQwx3GqJEO7dM
zEyDX7/UT5fkCiZ/oh8ykcFj23t3SUxtL5rEAOnHtr28Ine+Llqx5L95lZ9ujHevYvDBfn2+l2Xc
/uMP8b8ELZ3UavLqFE0qIrgsL4nvMd/o+9ymzvjx/+OSOMyTj86oRdN6d0kDvkRpV3V1MggvJdcR
Y7bZUWT9+lXMnzJTibcGZLUYEOMy8+F9KDO4gFvQEa1OTldXM4sRbZbpUrpytHdzRs5NE7gqL+gW
D4ptfJ4QmYczTQK7u1Hso0OxYVhtqT0xpyIaD+OCo1zRRPCy6avyhNUeMQd7NOqJ05PUuYR7aC7d
jt4h0mOcE19+FHTQ5aGNBRzsVroRLRscJMIeHxfVJskbo0rUBLiSjikeJ4rIBoFK2CIxXymRc+tp
FlDdzT15WiDrOddZwzZJnAEUsMrvtUOWOJAcvPSS7X79+f10j7vmOjINFd9gB/Hsd9+S2xcLErrI
rj0CqQ7f7V7U8/5BM387Ie7nb+rHl3p/9zlMaW9lAwTpZ1BzvXPvzfa9TOHpdA3lKNWJMPj11f38
WJE8JXh+GSvhmcb7SHcX/yqBeIqjiKXwDpdrhgbut99FBb9PWfdZahlsIoi1XhOlnPW5+8tzBW5Z
p8AXxYXSRf84d+zRll7gBC6JLQDjny8mek9ItnhLUjFr4q+vUryfPM3rW8JmPbSEx/f50zNAqEi1
ai3njAjSN1+jphnRRh4yJAa41Ng5RmB99/Bd5XGcLOzgWRWTwtHFr79+J+8XGN7Imo0ueORBYZkn
/uMH0YxkRHPk7s7Ablfs+NFWFoWzBec/86D+ZjrP+/vp+4u5LuMpfZ+q1nr3qbuS4y8ZasSQGton
Y0GVZ8qfd8lsW55r8jyfXLO0frOCvr+h3r/mu43O7pt2ihQXqE/D/AjcIz+UcJfhrz/G98UDr+Kx
ExhMEne4rcx3H6OmjxQWPfk6UsXY1HSdVBX2VEwLD7pB6iZk48NQlF9//ao/TcfkZX3dMIXOreTS
W3+3FiQI3jgxtepMtggCikusiFdP6cVq4+5YO3kWxDFH2qzL3DCa6yuTqL/fLOc/f76MqeQb9ViN
CLd8P68AN4jrK21IoYSocQkOTq8Ls69+c6X/9lWY1cM8ElswPeDdtzj5tUpKzL/n77LE96SHNSrj
X2XKf3yd/nf8Vt3+qyJp//mf/PtrVc8NGW7du3/+c/9WXT8Xb+1/rr/1//6vf/74T37pzz8aPnfP
P/yDnpzs5rv+rZnv31rMi99fjpdf/8//7g//9vb9rzzM9ds//vha9WTc8ddiWZV//Pmj4yv7v88D
9B9//ft//nC9gH/8se9l+faMdt62z/1Pv/f23Hb/+EMT5t8d9KZ1tqGhswK4rFTj279+5PydVQH0
AB0DYNQ2zD/+BnbXJbyy8XcGmnDH+ZZr6767rp8tiPz6I/3v/vrXfFY1F0jN9/74v+/why/gv76Q
v5V9QQII5uR//GHxGn+pHJmbxPgSi361zu7qM17u3YMFAuRHEgsp52WyA9JXBIT5poGuRNZ7pU/T
Bz6SwMnrv3izQYxjxnaMG2jfGkkdJnjQd4PScGX7bruv0/ipEy4SW986eLikc8EDc8qJr9g6GZqG
nXdoZYRKnekFmLsebg/3HrrtokuJP202bxI8n8sw6cck4lSzxP6hLqz7Yt7qgFu3qn+OiBO8cTUz
tCOWctOeYKRVWfwmMt3+ccH5/rlYArTNXmenip9ixLOGVrXfJjctR7Wdg3M6yItpCUXTvmjC3hvG
BVh3CJVVVNgC67uh9AITh0CIdt7tyJZBjZCe2FWlU2xHfxYhT3d6tLxp59ZLf2XX+muttPIKDfG5
GuyaPoxhndCczyiB9obs5vRK0mAKEvyKx2JPPzDapLMxh3bi5nuCcg+ZW2acDdWE3vLi+PkG7zEA
J984HBAYnUFOWyiN1gsrgJ1db4272mvrG598kp3pD1dNSxoH3Iixcf03beK0kjYGtYerHut1JfPw
RO04tfzlKfnzHvzhnltXzf86rfzrszV027U4qrC4GWvx8JfiAKsYg/Ac7TqCptxD3LYQyNfxoiHN
6uJoT2QdJg2wrFSf2t7cQhOYj5qjP7jtSIeozj4AQYTkRBLoTMxRQEWT7UHIiNhwQRNoo+XkDJXg
IDOwOA2wC2nxzUHUyxQ2ce8EBNFXgdvIcleSm4PiW1QbTNBJmI/2yZomI7AW/Js+z+ctJMR2BlYO
Oqv9ZPGw/GZ5/z7s7f2HsRYpQB+m4f50NPVd3DHS0q7zMd3iY4rCBccoqYXfrG4sQytpzMAeBQkd
8108Wx/rMYL8gnjHPxFWSLPzuDXKrt5JMmk2UhYvQAZV6BLKuVuM/JtCUg8nj8QPUPbpd2XWv1k9
LMtlfIFjUOb9NOaNQcqawHrDKBIV3Yhe7fypCxMMlDSWp43SaaX3CUb0bm2Tt87ZSnwfqwgw0gIo
/Ovb6vtS9e6TtA0mamF8ZTH7aZqKo5qmtVx5Y6h1cIoNW6ENwLAaHaawWKKeEKFCbCeMQkBwIL1T
396oXD1PwAzA61X6kQ3htrTdfQJYtCMWljgRtw9Eu4x3PfitbDXnyre169tg9ib1QCv4s/QM0tty
WJjOtDXooWg6mWtDU8+hvJV+McskOqaOT3SDJl7w0dK3z736CFha7iLbazY2+AAO8hJ/vZpvC+ZD
krgt5+uNINHmIMj/DciGYo58/mAn8kxT9fDrT+7dzITvDySzl1xKdos8a27rHx9IAuZJ4Wus67Ya
650q4oOVQjLQwrUP3mhu1Sg3uj1ZG1xTxmZaU+FKqhBQ1z1J4dPGGXuQHeuSZeSbLnM075e0tg8Y
xMK6vXJ4AEnMdk9aQZecYRgnN3aI+Se+8DAbBo9vlQSaqzGd2tKHo01ur/4BTbRihFYG5+lx71QW
9/SvL/rdEeH7Rbu6/n3amyk4tr676LZkzhszh67zaZJ7MUCJ6oTpY0NF+QZTdxNZ72bnELnkcN1Q
0v5uAvC7QXh/vgFYMcfx7HVMzPpw/WUZbCdDmk1kXrOyINX2KaT4wdGsYjubBWFhA5ZGQ9sQovzA
J3eyFSsaC/fvPgfzx9Lvz7fhrHqETV3NceXHt6HHZKz7o36dtOUeOULSi30D3/FAVwmV0PrmApmV
Xcbauder6DNhfdapa+N5U69ocVTiS5T4ug9Y6csrgU22xKvFHfCYtgUMd0reJLqvsSXpNws0gr02
Gir8ssy0i3tBIq+Zr49f/Kyi7iBBxslI6brQsU3qe8Tr3+w+7r+7XqQlZBif+spca7y/fuyJqeEu
z/VrpmfcjvTbwTur8mMT72scAde5iTeBEiPU9NK7U6dxcbCyFssQ2mO2t5v8pDSFgzvigf6+0tY6
yx65cEQ0eYQrzPm1DwAR6vlr25F/h1v4TpRg8tOsfc1IjN6TxDFvgeSsk1NPBqy+sUNmbrYkZe1L
V9gHI2FK+mzdp/SItqKpb2tdOZtO4Z3FSEjTzba9c14NfWDOmEgYkTZte8f/RKRfZS7HzJ2ybafO
SSUkGVljF2bJYnM9i78xMK4EpemgcsWSyIIlpXWCG2SgZ30n3TtyjuXFa69dZOIbJ57jUx35121n
kciJhHr0wDyJCyBKH6+1NaHH//qhXEve96WBux5cKX45wPN0vvtyunENr+6vW1PDpO9HQ9CJ6kvp
Ejurkw8dkNhvE3NNJ7STeNiFFrqp/X+YO4/lyJUty34RnkGLKURoQQZ1TmCZFNCAQ4uv7wXerrqV
2VXvWs16QksyGSQjAnA/fs7eax/sEii73ZDMUguxqczhOU1ylECYcMd8wIPTdOB3wIrlNHHQwpCn
0Dr5P/Rgv8+gf+w/FtF1hryW1ApF2u9/ewofnAZ7dzHUGK/10JzgNQfDIMHlsEbbl40ZePU2GpPM
d9p+PPRA/lGIwT7Zxo0S+9DW4eXopBL32a5Gj7MlCKN1RThdpS5NLxHNQybAyg6/t+2j31o8NiTD
VRrky226zjQR369CU+EDylgfGY//kA+23hx/PkeySDXqFYVRtPLHzaNHpjqHjbjMIzuBPsGBWTW4
Szv/FHV2+/cXw393o3I6UjSF+lpR7D/OpCJH8Fo3JQDASWxCKfmSHOqcf/87/p+iQV9PX9wwLAaq
Ist/LsIFWpGRXsolwzLmNqqMBCfhJp30hJw+9Cpyzls3rMqCWIdpDXsso3YA99xsDfUk5ZTT+pyQ
0AbeU6/irQ5ZU3ZiATdVRmE4DxsmG/q+So+6hZZgrjYSRhe/6/UHqTGJYClxk83J3YxC0h+Uuna7
qKIeX+u3hgvNlZ1rnwDWwK9NRVfwDVMrnmKORy4URtVNGwcBJUB7JEwyJaRWnBpjZqJqTDcRq15J
C67lUGFAvPqH1+73dhP1Owphtk7UcgYiC45Kv1/wi8B+Uxf1xZGaxzbSI3KH5BRkGb5yRErAW2TJ
d3Qp8wRGHE/Hb+eV5YKotnyezVw55ahgbcY1O1Gp+7jlHjVA2jHYr+QNmautqzU+Q7A5WNIJh2bZ
bJCGOFsrTFYob7KKbOwXYYUAqE1DxmGdSJtkhQcanXQUWrfN5Zn3s1Nl0hEEELEk8RHzadQxtbmt
uOc2SuYg+VjybNfKKXscqMnG6t4gmXoS0IoTtscoILBlk8QMMd84RVvHSbU/BhHXwbzUt9Qkxv7f
v65sRn/cZesLC5GG3hNzMjpff5QmVUs8j6U2Fys1AfPmqnJbEhujgtih1FLuRhNjWFxNf+3FmoGu
gdGC4g1teT/Ixkre4pk2ab56Z3UjSIzQ2uNIEQbHyWg0cJ1bot/TON3GaZ+eGxpLIkb7vrQqHS19
RmZsEi0wyEgQGWSdVa1Wg2XJXgAGKXv8EgWJp6vYV/+BqNU5L1VZefQb1xAJC8U4J3+fFCJKSKyT
sMeA9E/2L5QGeCy1DqebMV2y+aC2mEAmR6V9YCbOqY57ZVPb1c8M2SP5U+anbQmJkqK4Q6i0jRV+
Ft6Y5Qid5qwsqNKirs3vEIT5JTPV2NwIIHt+n80KtzNPJzL8iAE5x49E3zdZ35DuMXHvGfj68ENf
IDompzit3uf1yJXY5WUmo+POqJIbsEuHe7k81KMSU+AW8anqrHcA7FvAsZY7LfBVlENcolBp5emV
do3HoeJTT8GVGMhHsaLmPm7W6UAzH1aKfYJilbhTxDCYV/mCIj7yNDmpPBYlKKnpsB0Ib6NhGy4b
Sy+mjaHF5PyYKMDLSvY1qyiuBpQA1KTwGYjZEkUfRNg/j/iRcDdMeDJEezGHj4YhrPddKUZZH/1D
2fzdOf+vO8B6bTo6h1WmcjSf/tyhFzEhSxbFRcIBvrNbVs1wTqYt1k38YwYePmM0DJd2OhEfTSzt
c814DOU2QQZE4okw7d6fACNtRSTgg8uXKtVQNOGiOWnrWbeDSe8BF7ras5LhOxFEbJkfnHqtw1hz
opOM8IK32uS2dnihtH3R8NraJqKlfpj2lp4eEPdBZldFDDsw73yHY2EwrhfinFoPIQBkV+0BYkmc
PxInf3PgKtAXYSo26MknupIzmaZ4EEEzbXDcn5EnJ+4ypybgx2EKZHAavBsi2f7DXf9nV4QXdo1v
pBBfpyYkAv6+miY9BnOtkc5kXSCZ7VOmcMNg+9hGQaFY2ZZWmuYtT/LcnY0s/ofC63se/cfb6hg0
vCyd7jr9yHUz/i+HkWaAESVBnJ8aIpPi5slEi6CYTe2CJ1O9PkVxWqXmdu7bYI2v36cFb2mryCWW
zM+R1rQ/qwgGyYWAsKgdlOyfBurKf7PbfGcRIyBi1E109u9/oRVlNUJf5zzGjuJN2oed9Z3nEHk3
4tbaVoV8H0XwQCbzbe6N2HegMVAgA+ojGcedI1S1Ua+64cUJYcf9w3tHCuCfS7YjY0w08LirZDky
fv39r0P7nOdYdc9W62yoEUO3Tpfh0ZCGqyyHC5c1esIW7+ohjMN5z2z7bqFF4oKHYp+XGjAvIOdQ
m8TJmraztNEZyqz9nE0/E1soHDWayk/TfMQQWvi5Y59IZAshqmNVqkRjPvfYHrbOaPQBKATz2XTk
EadiZ+6iaCo5rgvj4GC/RP0CdJOQ1+I5T7kB7WaQTgl0PSFrtxhp/aYXXfPXp3qswG5deVD4iYGQ
L+r9DFzj0RHXSXae8DiLh0UZjD0OhZRbxTbeGKK4SITFr2XoD0k+QjnrknjDpLDkyeUdozcBTa/A
ymoA34xNur3lgp8mV2dPUibroHRnipnwqDjzmqeTkMrV7VQecYwlfWYXa3BG6JWLP2MkOjYuN61p
7vqOAD3TuVi9s5mYeDExCe/aUYy+jSZ1R1TproQReItnlY2KFIGDiX3wucTo6Db9HJ8HSNDPGMgf
mbScJ8r71w6Ftj7bGapdlGO5ns3bqEzi7ZzrxYpYvUW28jk05k6GeOK3WDAVe9kuYx55MFZ0H6Eu
GQHAjhurgUlhtZtO9+emnE96pN4yO8NP1y8HGFPCR9sFXxiQKbEUhbLFirItTVhPdTyBaks/tWpU
/bgO7Q0ItPvZPDp6tNyxlR5J9rHcBi0NPGFro0tyeJiwZndQPbRJvVOnOsgTowk0iTY1Nv/bOGFM
W7LBh93/ICecNIxU/YjxbTnqQgvGEtV+NAioJt7EExjYPZHoX6alN9e+sHbS2H+lhhq64JKurGUk
ozTdPXEKN6fl6tIWpFJL+kSpSlBcXXIQ1s33SrMe7HH+qNDQwjInz2umQ4dU5TDFWJ8GjdeMLfgm
yxZt/uEw5cMP0YY/QNuw/hR6EC3juzmi/B0wEyqp/ZgVDY2Z/irZluProXUKc23TKeHbYJgHtDDe
OFIoY4iyPcyol3jsmfeGo5t2+dkx0pfGSdEjFy9xap5ySv1ylgKsGEA9Q9roU7s85DTjyXr8Ra4T
0TONiLyxlH6gmKQ2spLwQgDnM+5ExQO/R/Y6kkVrAL6g4yzeFVJ4mDUEbU1vZz75xg/IaFsfjCnO
oq7qg9iyO7dYnGUfxbRKm6Y8602xbImueJGmhEAZnVRLwthGbOUDTZR1ZIIBXnjoZDNvjsOd1U7G
xdk0jkSfv+J1SjXrJOMEPqZ1X1zE8DHiR790Bq/kYO/tXkGCXCm+k6Mi1EdtAysp2lh93nolLEdP
W9qHKrU8JBhfZWxbrColmvIwdpETwIHVuhMM6hk+jln7Q3ZVhCqfJsr9fMJKO0K4gORDOmSaXWpI
CUdAti5pSoWPjajA0GqhXZvgXnHciehdHweUgPMUvQ5FL/tWEr9Z9GU9tS6uJb2LSc9X94NW0Ufq
XQM3sFdK9qmrzN5Pa4Ik0yrXGQFrwm8WC8flEm6yJf2UDRF7mMx4y6bpCmbi2WwhBNR6TYRMBa57
hkCeZG45umh4P6Ta1v1Y7c99yslhlH9J+SxvnQh4ndEw8EkxZIIZwEuPgD9cTmMoUTvDiGYdM46S
1v00uj7g5P2qZrfCZJCVJD2OKAXsYFNAVW7krzHW35wFibkZS4CFDKrfPntKFtF7lsgX31xUznwh
hihiTnkhnXlHz/Ihsud0F5KqU8ta7qlR9e5IoeVBBcRhmU8vrPQvwKCIgx24lKK590KnfWts6wPf
cw/FI/ekQg6WMLkf2nw5SNXjwKss60kUOPrkJln2ouFmCSyAgspQMVUwZYxgyqupTKStxQ27gFrt
yla13cgCWUrqo3pVmhisgdNuUszqgS4RTlRWJAVZnbnG/OxZvqSb1Na/aCgxONHj9yUR8HUrI3G1
KHpLuoj0NF18VbSI98XSbVpiYfxJGj50rTlPROKShKBw71LagvCcmq2pSM96VqQHxbw2eHjP8Au9
JawhbWNpfUImagB51AJC01SzFjuoE8U2y5pjNSrFAXRJtwTduKYupOibTY2ICkst/LLAvwjvq2bH
YEF2CmU3S02zmzQIwXPeFl6njPdO7Tjr6nDMlvqNjrHuVYwGUpiWh/w/P1CAV4cep4hXcNLwQBos
B+h0T4n1k4gGcuRzBh4aoU45XBUZmlyWF/73g1phJxgU1sd//7ism15oT1pBamTV4fuD3OTt4i3R
spkAG23HJKwW7/t/9NwuERf/bGAsBHIjXo2ZPjcN44iCcYI+RdyKyvPpcYv6em1CQ2u+OvN+7pVL
qGQPGfUQbWV+PzSOfTFwjY6FyIOim9UDiGf1AEHhWc6abjOp6ltv4JkawG0NthSfMFa5qL9e1Cne
oTHBQFXol+9XHDpFcTAnYzuqPADOyCN8Bbpfywa/PW+sNCaBktTSg7re5HMsk0bL2ulDDNDfEgWA
U2mfR8rzwzjVRyqt5TYrcKSiufaWxCHzqCrXkBCdaSWdTsRr9NZSSz5TEbzkKl1Ox7QoC1Rg2FZo
uItOlhTYAVpvgjGrNQ76RQkhVMjzY433ae9s00w8O0RiXQgw99BNzZ4Nn8SwzCeTU6dLLVqeasl6
BarSebElbn0HgQL/1RfOvvKJ2fZynTTlOkhjs6Efe4fYBgPSDNnT0ozXVZPKiFt9LnItvkvbk6XX
zrlhco0jvfM5jQDl07UiQLFDj5dD7Zlqt3IzoNSBA73LbNtfk0PTT9Yl3NMYzRpN3CtZ/gxPLsSs
YEv7wqo3CbamA6ZJ4mLlSPaw+Y1HtGwXSelH/Kvalrn5m9k1pH5JYXxPdy08doZy58iY3MUcnZoF
/bw1GL/q5C6NUv1EtzLfITV8HxoY4XPbh35ed09y6RRb/V0Z8kfSPgld60ac1Va7J6vqBbo5Z78Z
TeCofRhkUftRoqa73IBPRlarG6+mbghmxtNQtMc+hAvRp2TNWByBs0OUWDTDtOjWleOl5z3HTN+f
m76lJ8o1yco/Xgh98Ja0UdHcNKHXMFIDVJ4d47GABb7+y+rUwlt02sNc4+02tdmoqiUkBEo54jrV
g7xaJnoYW8syAKwO2U+oCaNryqnBPo7NvVzq18V0AjtFEaohbPCmstopUPUOmNekPWbffTn3Anrp
9ODM5a6ASbAl/AL/NSPrKsH7VobaZ4qY/wht7zCx3lytWv8EXaV7Q+TQltfM+QTXA1vv5ApIk0/C
NlVXQxz61dVo0iD3HNqqYQVfybFlKXxlTodXXE+3pJryg1J1TmAsJiWJosXnUW6AG2fJKSobfElW
ra7JD/Yxs1nQ7O4Feql9iLXiXMiFuS2IVmwATkk/+wFNkRyPFz4PT7jxAW/Jb2nSj+dCWAzmVXHI
lvhG3iVBLzSgyOqFTuVIsk821JqWWw97uDBuC8/6quGSG9h/5nZLUPNmaaUD4WcTCFQ18Uq6iHtg
JuD3jMy5dVbyzkRUbIB3RbSTRX7C+tTtNMvHKW9vQojaF95FkEN7tm3dS8NB9haTSJUYH7IELQbf
f7ujYTj5OTFB6phaF4Lprjnng1NJ1KsHhYo+BVU241jyniZZvrSCrxvENgREUSVex17myaZ0NbtJ
xlHOfdaEcu9TmlxDrMwBN1q2b+3xFwofrGFRh+GOWpFqogsqZdE8hWR4AElgEYre2k5Gpq/BocCe
ibo1rcR8GtS5ggFDjyEzshPuJXyVmIAyGaOy1aGYG5t+n0e1R64tC3iFPiRqW08mz2zb6PorGR01
ofXFDwxL7cHqrUCaydqIWvMWS/0xMe271JZCgrOsUwwJxJVGLbvMNWUZy6RWC+dUso52BiGTTpsb
uwxthvdNfa37A+EfpVs3Q+t3FujofIiFu6j0izVyNiCviebO7NbuGpPYxQRDVkylO4Vo/kp9kPyB
4SJGK7ljVQIenZe3GMLNEzCcncPEywMOV/tA9xRcBSaFqlRnZCti264dCKYzLuajkQ+gBtkG7ivc
UHcOviu1a+yftBzgQvP2EE/UX+KhiPE42TfwZ+VOK9oXYoyT9TQ8EYbAei8NYfQWD+wx/b1ch83P
Rb5Lx7I/DEMFm7cn1gl8Jt2myDmWkpg9Oa4/wJKWW1lTWbD77ywv6z1pCqgT83Rss2g6Gsb8NPBW
cvs26DCU6GpUcsX5gwAepVJfou4MUj05DhYHL8GpyVwda+2aGxNDJC6UeaWtSC5ydrBltAVZ1o2z
LjVYkM1yJ5dyd6Hzv4UWyPBKrV5nE+GRVbUk+JjVleDiFBBQ6QDHlXtPaeUfif1DmXWSq2ROkblF
bNriHOjSy1uyB4iUBUrkI7AQB2APeGlnPdsKjsYc8cLqGMukgE19tO2M8iHjiBsI2gRVju8VhkYf
4GAJd/raKyFWojx2rQEtUR8fAeFnLvLhAUg52zW5nxhAS4eX3lIWWg/Rm61F8nEq0gsoklcNH98u
Mq1HVSU3gqsU6xbNgIuKxsVrheRc6XBj6i8vrbEkLzbOYWhN1Ss+Tw1ADosC44JEl+OHiPIhlpg1
Af1oOGHE5SHvIq/9giRoPOAnPtrmPBypj6GsYN2+T51s30NR8JXOZoJaRNphXYqKLufZ2x0cRV25
Q223nEQqHcnSuGpFOfpZEesHCGsAFTTwHEVLPLERZicWQtrmGKCJMel1t3LKJKBNpnLhy1zYXWT6
pHyUgZmORLh2i7SDqjMfs55mSAmwn+Y0Gbdy/xKN6RgYIqPOGqTsZC82qQf2EEAicbaY7Kkfsza8
9LR0LUJR5Ni5H/H9ZyxZMwFse308KUadXKRKM45TFp7bUHbAO0jBQAZ94IhF9vXBOThLWtOsTD+h
32FtzaCd4rZtHrFqBR28OjcjHfCoNc0rOLNkr6XScKzwFTdJdt/iWNvJ+TxumjpOfbNId51Z9dcM
TK+vz4iJFso9H5c2ArcylKBHW5WbTonh0q4ct/M43ZIBKzGOrkAF4xPQsCw82kg7GZfhXlG0ez0Z
V96SkWxFn2z12TLPjBNumWW9DKl2RLpGCww8IFA5bPZpY3IpRMeknU8jg9BgosjYLLFxJyzxkwND
EbDJytvFArta2L8GlOdbcqJEllwa5ECtEdG1jSPjGBq/BtBqBA6qpRfr20xACEgFJjaM8D8crrNt
36Uvct9oZDwRjZN08ckon9Nqdk70aC5RyzEY+ZEVgDaViCaKUw8Lp7FbX3ygH1JqSWBGOdlpsnZm
EMuhj/4eeXYgfkvBZmCmUDSjdg/F9dU0R/qWRovMEfc1Ui8/tKfcq51aYNoikDwPoTFxYSl9EW1J
Fyl+wHonKdjDx62cAd496lkcnfDjfHSAEXbq8EpdT44E8g1XUfWWBo4YOV5kX72pfjWRvAYCZAfD
aNTtWJFbMVYyeR+hzbzT2Yu8CEGLrCms1SHqBXNPTOwkbEdMUujY5zlo2HLB9U5fPQxE9jopBEPF
Ydnsmzx6srC0upR02Zn8rQ8ln5+RPLqT3stctuqj3kGW5pQ0cZptwMsAYgPDTRqHulxkEb0r+Of8
PGavgCrc3inInHqFsfIo8EJ7BEUUd5wodsZYqY+0otw0wuICwaHwRB46boIIa4/TxZXHST6nEjlg
NNkgZKt8PYFB5jNtO1m1Qmhk86QIyjqpPuKp03eA0fSNMUnNNjMG6xqhkXYXYu5p61TOlgCdAVqw
pEMaKIiHoHw94JF/CEOFfmKrn5zhKLOT36d7ia4TERTyeJRK3smGYFefLgEbbTKSxdE80DvsELTS
kB41swuUrh58C+gVCbp5c0n65tkCOLkBwqB7LLz3c5YkjzD/TuopRyV5rlmUdkvX4/othzsyrMe9
soIcGJ5OHkMSe0sw2kkQSuNV2vRr4XSFq5PdGp5vMELy2SMpvWsLqQvA5EI2w50Go2ZUjtqhE2iL
QtGKjVmNt76ntwckm+drY42d9UepiaaVEkJa8zDhLgC+mw38MllHY5qzsJfaT0IdxK50pKeRUFtX
Bnv8EA2jWxBac01q9se4sYg/7WB6Sp1+g0Tcuukoz6DFRtDIhGuZTcEYIW/J7lvyWw0E+QGQPOej
sJOvSVK9p5DQT5WiPnF3o0I5ZGoj/+qJW/GylNVZZ2ewtZRYwYWT2xAm8RXbIYE3zjHPsNi2bVnT
FTEJfqJ0JTpkCuowJjanxUgeOuPHUmrkWUVVcpEpv7xJKB3edxR95cghCvs3IR1sWpmwtGPHRutO
pix2cyvtw7aPSB1raZpDhoTU1GJSR9+NSDi5hFN8QOqbe44mfWoLa+acxfa+rZF0SLq9UQFmkh5g
E7vXLhiV53KTcxD19SrLAzpOiHEJsmDQaaKrTM2jTSF+3xvamtS4vqrd45IjlpniZDM1MRG/E22v
xpY2bA+Kp8LAcvVWh95u10in1fnOYTqwtSOqpmV20OUl5QmCCS80GZN+Z1LaQugfr0ox3PTZeU3G
jPUvfoAmY+6jKGHavI7UFgBMB5I/pI1qDC8xxKahrepjqerHwR7qndCi2Cut0a273mAWEaf0iOGj
r2ROT2oZ/clRt0mUaZs0DAOJjJeocACC9Sz5ntkapN5BAHG7xHrKjFk75GqCnmZc7mVlSLbwTgzf
cXIAKI5vZUN5Uzo/rOLw2MpP7WAaFyS3LnOF/oDmGCMtI0O7Y05BwIRU9OdERb7Qc5t4nZSbHrxs
cunV+h4IY4ufuHmeRia+sIlAeyQhYRIhoJ4Jfz7Mzi7atEVINcR58kTY4W3GKEdPsrNv2hSfMpHf
jdgDAo2U1AC8c+l2nKTuiqF8QTtk+r1sqrcKAGQzOjEhLNYaMpPOWyZsTlgbx84qfaQbsCcKxgSS
bSCw1TahLaqT4pQ+5e0pLtBbkuUucaLxNZKDp2HYkII+0x/rnqV16qp32Ts7Jxx1eW3wQlWCQPzl
TC2yYakMd0yRQDaPT+iN/q+D83/l9tgFt+B3a8fv7pD/0Q7ymznk/LB5/POn/GYf+f/DL2KhZvuf
7SJBx+xOJLim/zKfrA6T9RF/GUV0618M0xXLIdTGlk08B//hE9HUf+G4tSF/yAiRQAcwWvwPm4j+
LxuzjonqQsWlhAjnP20i2r84waFCs9msVBNpr/6/sYmgo14HmH8PiFHjWQza1/RnEzUWY+I/lHlT
YwyjHk3xmi+/bDT7iejMO5QUNfcJwJ45EcmGE+xWHeCSGGZ6YRQy3dVD88oUBwwSIuGtmLrXqjKs
SzEisMGE+2QYH8ypsncq9Z0ZV9IXGmA/U2L8FrFO1TKo5I8fnJD5vDs5T/LYEdJghrDeMhK4iCMj
T1qlB8+EsNuU+aQ8LvR/9oowWTCXTHlMplo6q454+f6sE9pwcdJkT3mzcQjJ+EW6OAisotzExUhr
InwaDLK9oejHmwVQ2sWajLcuHWyM8hWbEyjUcrQ/TcLrniAc5mdJhY5HCp39pDXtcNJydp31Md8P
dvrMPIJlJD5t/Y4mi2cXPX24UeryWH9FIxVPyYmXGObcOkwqVosxxlJbg7m8i5PhXqZXNNp9t1WL
gm6aNJ1hQ0AAU4HRDDAfDac4f+uDJihTN9bwlyEJv8q6jbZ2FY0Psi6mDblsLfiZ3E8Gu3KdvigO
YG2/VH5uMAI49igqHnJQiMJD/vtVIKOiK2j1D0SydLt0oT8HWHC6kl6/a9avF+VnDTCDdsL6TZRV
vlomhCPQsrZCMV6cDEnroAFEHJxr2JgOaIFBCzJnYedDToOrR98R0N4FwoD5RuMGPEZKqHGun+gz
/nDSlmPLOCVXKJhB1inzBjivGSispCy8qRwgChd01HdWrE0H5KCoS7T4QSjGGfBYTBQEm6nVqrkH
aIR1rrhVxA3uaDkyXRDSezGZ8YGyAyPzrmQW7g6g1shTOWbG+Ir2qiVNB2u7lBInYKS6XzqETHcj
rsa0xDk7yu/0ZzsXv/IDcwggxelRgRPNwcuGATqSGWG7JiFEbgFGs6+sc54VDOE/7YgSSEufdavN
j806C5PUqKUX6pzUOK43y6JfCbSTtninzqTAil02qPeMIEekbskNeUiMXJoEmlz6mWYKtDOl/Ijm
eN9JJgXKhL0b1NgKChrKgJsSrifFeMzsJezusoQasYFdGyAWVFw9jV8KkjK505VA6+dA42iVSI7K
mYWqvjUarEd02l0bi7U7mhUGJcAQao4oUodEgC2Cyntugs7qFW9Bt0vTSfrC723WcOnox1yhi92V
iyMfqvbL1JmMpWb7WJn5E9v6A7RgaAVY0eW6DoD1LH5S9B8mRmslte7UYXiol8J3QNK6eUUKPGRK
ePQPKa149MtfS8xUHoHKIWXL1AoJofzSwUvi3bc06aFpr07ZHCZbIv2BiLVsQmRe14JGq2bvjSR7
hHkDP9OBnqmH2gYLqzeL9kdWVG+c31I4fKr9uD6yXOSVtrMLlXJHHEJmPjLvou2qqp9RTY5dD1FE
M/xOsp4zUsjCd2B+O8V4F53FGCYckbQ1EhcBZG9QqITDr2wkdIiYAtwMslkracJFRF96WK4yZBEU
LnL92kmoM0hKeDaBBxU1HXO4mjkaQGoPKmAocAqnQaTEVVNei8boPJgFroWO44q/+y52rH0BnhMg
Ep6XGQkPzbVA1TiKkansNUxyRZqGTF5HhGsDUSpmpK8SHxCkcnQeamaIXUKv2UJnqlC9N0N060cG
lM54N+fWuZvSD5EyRpa8cR6GXQ8dXDT2Z73oD5y4jnPWHTnRIeFwfkUyRpp+G0kJR29AEQoSWw+5
9HtRJ7emTJ7Aqj+oNCHmKXwfiJUYYtvHbYeLB3bnIvjNHXDAxECwHzfbPPrVTssvkznLYDLYjVjG
E0mj+iUDgGlmJfIvlfH82ELpCTXcKGbMiGKsN6UZMUbPzsKKj1nMcZEB+6wPh4Y8yW0Z6bQ0ZPNH
bHyJhWw63e4f5mn8kSj7qqh1rlQ92pYtStYiBjvUdLBi6yiEO75+2wOXWoAgonG1ikDdyBhRtNig
0qA0dxuicH6IfuAeUcX0aY9P04h0nWAC0iPyYLHmH2ULDG9kuhikIVPpweiCmMTylc2/RoYlXg6j
OPkeC4bzstMxGAq906CUzdzNYxh2VO1aecz1RhwE0wt5KY79UhdHu0iZYfflrkQSR9QTygioqAI0
jmYFmplNJ2tiVQ7Xw3hMuk0tG1uil18F2QanCv6g0XX8aUsacgOnwQD1fUeCJ4UrCFFGb/ahpWT3
QzgzbmjWr6lN5BsBvB04//5Fw1fiDV3yEpF35Gpxot7IaVCDlA5pkNTv6INo6Mbr0FgNoGtGfkMn
uZ4Ywow6IMxMTh4mc7pgeUYbCopouuTIWvzaAm3BvSYOai4LzEV6GnRZrfJSkEXay/Qmx3YfVcXe
YO7njaZB7zDhqN3kNMz6jkle2o5kVCpi8oniBRG3DvYtkYYXDCGkBDVJoGJs8xxhZxyXk4a/bEg9
pV9ymjwUHZERK3udSoI8gg+nGLujQJzFSHfeYS4hXld1nsYMSF9FOh96EPYDk458fQMxvVzK3myO
cUbcTIiIzm6Y5GivqCXIrFy/Pxy4D1pkIMTWwJfMKnLg82arImdlAvyVJGGQFow87FDIPkTJih6X
kR6kzjZ36H0b36RhZ+iW/Aqcs9hjLd9nbU1fXdOaFyEUwPdZbO0bw26PNHVQ7VbLhx3mIIulynkK
y/5FjRPpIrS2PZVrWUPX9xHYjXnR9UU8QRbImPJNJg0xPkWrf79OixxT4Hc1k3c6lfa9OcPg7WEc
7nQsl5M2aFchL+KevMdiD/ILmewMIKRFT8pNI90RXCrdxUb0aaIEP7CmZHf89j5yrGshzbSsx1yi
AauN/NT1i6Y8Qz01Bn27jkevQg80XQ0vqt70V6bhDBUH7oikshjr0du+MgLbGLnEBHb9TK9YB6Zs
PjlTfRGiMoO6UzZ5WpQmd62Fnn398P2v7w/krkV8fxYf2QpT30HnwyKpxsc+lviQdvHx+1ODVg3n
e125R9Qjbf76lvV/v7/v70+BYQ8ms8/fH/f9/836Y//+zr9+4t+ff/9L6Szc1B0E/b9/xPe//vpz
8oyLgYIz6mX7muULkE2b5jjRTKjno7K7dVUo/JaG7EPXqIwtCjV9og6tvGawxufcJs1J700kOgmk
aTNOp7fBkRNCLZr0Z1XFP0Smqr/KQbonVaH7YG6H4gIX2zRN+IMgrbkmIhRyoMB1iuw0WIiuXDDh
o2YAeZwYoPW6TjKPLFfBGFbKV4SsdLTq8CNxlCss/5Khc/kSDZn8M1HrryR0KKYQcbhABcfXUcJd
Jqtp9LJeJl7MU32imiVJUhrzRwK02RrHwryJmaFxYeTTvT3YdVARo3E3iSHaFGmSXksEIRsT3PYZ
+t241Z3cYtI/1zuzEcZxEF2xzyH3HfSBe6ttDHOfz1pyBC3PjGSEStxaY7LLyiU/tzyJbZE41YWr
Y9yk/4ex8+ptXOmy6C8iwFzkq0jlYMmx7RfC3W4zFjOL4dfPknuADwMMMPMiXNm6blsiq06ds/fa
kHAfvC521zJ39etd9L1meksgn8OCQya0fEIIpAX0QefnwXIHLJYNjTN6f/Qa6uFtLEhwwwBH7yWz
5Iq0WQX7b/mT0jj/zY79XPiTRbVhw1dtB6RPsBxrCH+rxeCkUhNdi9jsd1ZKes4kkf28/a72BhSF
nErs1wHCebRRFSB1hi/zX9pjZ06a3p9qKZ49vyt/95HxuzQi/YOiD9CaVqXvWd0RN1hB+jArxEkD
aVqvbd70QV2lFvm8qC9i3WqeklGpEDdI8pjHfrpG02xfy84jDC93podZp8Kcm7y7aPRUt2NmVmfi
6+Od6pU8FWYHPG6eIAS6vb3PAfwf/Gw0D0RrVvvMBwAJcY+TSSqsExvrvHUUFQk+Nmcjxl67GO6Q
bpLFK64LWXprkFj9jTxZNJlS0HIh5Sd0tCp55vY3Ah/bwUszsfRr2iReE9ao+/yw/eXanAwtZhHv
7tTFzC5z9emNCRs2q1tWIuB1Y+erc+TByFz13TVkgsQFmUUDTWhRJBBYC2f9731P870iFQQnADOh
1ByZ0Iqo2OhDV337mn/Q4Rh8geOj1q+936Ck35FCl58YNhOap8p45y7qGKqnxS8vruhOl47xmuD3
CMCHly/WUN4ZpKN4cjRqUjutp8cmLURoDGV1s2OLvDwnia8GXOJN0yiW8KHwN46dmWeuGHNrWcty
kr0Yd1HmTMcFtOY+KYz5YJRjcxBtpaOzd+ojqRPWDpVhcxpBQG2nou3PGdF624UMmAsTlHZj9cJ8
GEE/saxH/jXVknit5CIfU1K3Q2TY4xMmPISGCg5pW6MTb+OmedXV4jE9dew3PQbHPIxl/Z5MFMTL
UooPplafdU+KTiuLp6gYsi/Z9icqK/dvhm11clyMPtD78J4yY2RRfsx9l5ZB9WktCOhXJs0tVkUz
WS0c4pLUjr7vHQcxzfKvSfgxWUjjn1xoL/E4iE/45V8Zms8PLupDbEpK56fEQYYzTnIzjmn2WCph
bhatScKhUv5uHNE2FspPrxXN8MF3iXJb3BXlr8Xw72YuI27arqZYolmz/nmq9MY8eNAkOmXjJ/O6
bUucxTrLdTojpEdj4iH2bp9NpnsjqLE/+2CiRG6/9xwxpr7ETzvPI5ee0cO81k4RiUgnZECO0s2H
WlXl1lOYckiyjW6VKLdGJBLu+OmXQ0cQ8Yxr7LSGE6qTn8fWdB66/PePJqiHPbrPhJGs+qZJb5j7
cXQvYmtneHXGCDo39nHJZC8GPBiBnUwDxtIkieWVc0PPDUXEVtFKcdJikexPAucbafT9dkyiv5Gj
7XNPL2/pQvislOmDVsXVDWvdfLcBGxtUloh7NnbKr+75bMja1FIHljIJWzv/6/jNbrpz2oephUVS
lCcCLrXrz4Noe5bL0Rx3vTfMR/arV8Db0Vov5x5tCND1IbZDCPjpDlQKNZhh1I9YikDyNZ8pMeF7
AQ9Xw/U+nSYFG7ty7WPqVcYtvj947UikvW5dwHq6+zxq70jNXV5L/5wtI4uPO50n5aIRGJqT44vi
5qDmr2oPu8po6hedGVasIIjVZM8xoegZBAJA57Ojq0/zIIht3700cmxuGHiH0N0rPoV1yl13M+y8
uRG9gGLijkf/eUpqe/3QUI6KRRXrMSMI8ue1SWXTCZiHcUedtSPmAVDpMLLMC727NR5C8YlUjc2k
6vQwV/hcRFd3Ny3WGMs1/bgFpkUWr9MCPBjdwP95S1pq0YNuT1/kvJgXWzRhO+ZtqHX3m6AHBtPU
Llhbq8ZumzXTFuBLftOttN0ntQXXrSiKm8ZBmx6jdzbMOCcxhtOv2k2FntxKIsVbNwICYzd89ObT
klT+pu8XGxWjZ99+HlyS3hm1T8kGvLWhEuvaq7q8YWhX4ajRwfh5WlhWdxST9SL8rGbKwzvmDO4D
piv9hHXaBn6eUzSMxakcgZ27o4v72yiTgFdkt8SyslvZTshx6+mjoXZdowX679vXdJFHai5DCzMX
dxSqugLvie4c9JCEipm2O6uBoeXebRbGc6ShzWx33MLRlknc21C1564ia4FgpMJagU6ttxKyeAZT
+8YhQN2MGJm2KYjaLHRUaxxRg5Y1EiI5RbV9bg1u5nQAS9hAZm2c2r1UpdoBKv9EL9b+SlJO76Cq
GCLklyohNm8V36o7LQXHH8wxgjpiq0ftzsq0Eu54dpyi3LjsWPtuopelKGt+dXTQ8J9Gy2uC2Ad7
vqSZaS3JSfMYIhWovZ4HZA1BAe0imX5pMq0vDCMjppEp1NKxQ62X+wlBoWSW2vdJXyO8J94Yslyc
crkSMsEqHR+drNtQr9AuydvP0UzVtpd8Hvfu7IEMuigkOId9lAaTe/WqwXqKctRICC/NXaJYjGZT
nUgufmJLbQNyccf95JjxIRnsd+HVX1lbLw/C1u5GGQyhtvZmSLwQVqKCCaX1QVOAhKb8SbbIm1rL
NgjHFdSSZnZY8obNAItiU5RTmAzRvvP1acURsrskEckpvMf3y4PDjJEkYTaVIjRzw9z4WbF204zs
TA1B7aB958LXtxZhNnVh0OvOZ53cRpQ+831W0/vSCxAZF0G9iG7Nemef3fvDz3+V2ALXes4JG5c+
eERMHuvKMZyAS/UTHBKOYdarc2LI7T3Uj7RPMkZ6ISKw5HI+ZkQAntMUYa/lYB6YRzsNCBMEzNLQ
FvWNDpGV99U1tqB3YK/z2HiRstvBRadXNpZ/84kC0bUIFNaTSW3NcQwZMj1Z+h8fPAGBfTWMwjj/
nrDwMk5vVjqhF0Qf8mVUedmOWXmHwjGyH7X762srecNKJLcIg6lEx8rFzSRKlulbnHV9MHkIebNF
HiYKTs8+yWwYty652Jf4MMAyII6mSx/jtNcJcmy0txTv1xSlcMWnstkx3P7IF+srN0S7IUuaYAS+
fBz6nCGYsuoLixShLKkf7fMRWQ8ZAv3jzwMzzn3LxC3Q0kyFurW0DxrNzXCM7WEjowph21DXOy01
zUc6ctu6lipo7fQj6WdG423dPxB2S8toWDBiLeYpUdFD3LT7uSutrepIPbatApsxKP/ZvZgRTKxm
ls6qSqyLxYVISHcdMvBExmpjGI0BYMfuvCPOE46Tvm39CbJVUe7btDBCnBhManORXTM6eLAypXzX
dIzQcYScrxB/ZJvHz6NOpToSQB2QbUlfhkOLJbAvzpkeb9sRDERVq4xpdd1siwhJldPSR6oqqicv
Qj7jTtZ8Muk19i4xF5x2FKajNd2xcTWmTn9kjdJQLdjDgyqS30NhHrlWy/c8i2isRuW3lUXaAa5u
f+bo2QcQCxhK0CzkbMHbH1nnIVoIu9WghQC8OVTJVSeCO5i09CuJnM9+tl6zexnUJflV3afbdcPt
5HBO1Zz6MkmsTW65LPRY+g5dizDXsaw556mWsCsZnYsmN7e1JPVp1uivpeytUS3SjSd+U18ugUns
YpiZ9s7xnGPWZfEetfwVaFKauckWnin+OnKbKOHptaq+/ECt+9ov9xKqGRnPGlmY2/hzdB9BgCRs
e6xadPomtX48E4Zj5RP6eFSIK+lUGpf2PF4nmq9Wd/IXo3hobLgaiaY+0JsN2xRzBp9VyCw/+mPV
dH603vI4MiRTkBfOXpFoSI24N7jAVw2AhdVULCly+2qTtSSIk/v5Rs65Rlc6IY8CtiX9YYApjIg/
BFGbpGbofGRMjFj1/pQJhUd677IZMZyCyqOr37gpEyw1rQBfEnUy9/2huc8X7LtoI1v6bYuK0QKD
SMX4rrQK2ZYGUslNFW0AYqVSYsNpiPXbRaHIcWmnB9VwswrZ7NmKmlXdboZeMuFw61PVFN060jbj
EMudMJjwTbYEOOuQpCy0bqulZGrCpneISk2iQ4xwIkmyLxQ+GdjreluzRCA11oOyE/V6qE4jIPAS
O3tggIdc1bSAA2n4L/NmMBDVQRvFs+WXLwM824XYuJUisjjg5OmyJE9nM28Q2uAQ7Ltvjhfeoe2+
5eQj+xCL8dD41bzP45hcDOnt0iTaVLY61QYn97zZEUM9hHaMtrUdkQjgoWqH5GHUvJVm25w2kvTc
Ft4v37kzCkiWTSRDECFm4zj5k8KbhFscKijg/YlxkoL740ysWis3FdOR0JuEXd9cdWqYD74R5fsa
0Ap6euqxu8abZs1wQNo/HBwW9UUHsactnTjJCiFiEqENaTpzS18LjPc0Xfik2Y0zbUAIwwMpP3un
HruN2c8PuYtukGoXz29cl0fSn94FHVAunJThUuSdbNh+iObL6xz33p5E4Tegc+mhTfs9xCI2+LhA
ajcMkIyrqFu7umpvbipDQsu0rdLkq9lpTA3Z4fMSRtaMlIo7Jt44hOJdc9wSGK5oLdA6DsjF623/
XLvaTbNSTk/OH7K9FnKO5dlVvYNFcHY3wF2mU5voOy5WmzgHxKI1aFX0IkjAmahFR4lkegaqg5DN
Dd1+vBh+vbUWz2RjL2jXehaaId9HVxjR20v9J3PJmDYXDbO7+n3Em3FAOiR20hLFxs2ERaYZWSnJ
mA5HPzY1Ookkxsj5qcrn4ZoX7l8XCT5jTLlb8uzRLsdvx5S8LCEzsqSXAReEMbXJ9G7l+oYRVtGl
1xfxkFfFd63cN+rR7J3u8bvjyZQpkOZwe9vLvu8UJpRBcmgd3PJQYytdLaIvEdD3aGXbMmev6nCv
IJ561BqLgFfSqyjjKTp0o+RQzmLFxkJuU7nHVT3umyz+LFux8TjT0uuBi68oAriUxFmREINuVxrB
zKwvZPACP9qsQ1Fyz5Btl2sV7tYeZEaj/Drgds9APpPqYMIuujLxRiQo/fp9wESA7jbx94avJ+/W
Gyf85t0fsmWvHEcL2/vTZMbuZQj7mrB+/vuff74OdcIJXVH7ezLtk/f8A2ej/1rK4f2uYE9EP11+
Hggsny5Rn00XHZRvWAhFH+3+3Z9v6AwQ9jUBHIgS0qMhMutKL1+9uK1+64g8ZyTNM+q+97zr64sq
lHrJmLiuolbk55+nlQvEn4skOUlNqBfamjScEyM+/nwXwn0dCNVb65k2NRbBqr+0CI83JQbca4NB
NfSJTX/iD3bQmSbGiyh9zLGV2/8ChwDtKnObT7wKLwmGga92inb5ktsM2mQDl9BlN8mqPQZvlH11
gv3V682/Fqs7496N5s7dt/CGwOG2pZE3XFK7JZrPWwrO1syeq5F8lXxQyd73Y8YRk9e8Ip+IyLvF
koeeqX3NXDtfW4tuoMjguzrCFGwBnD8cw2xfpcXQNKMtdvr5bupOb2Ura9KAEAuqEuBgQu9ma3aG
ZOwXN8+J7n4Oiyv/xEnzS8OQ+cyYzttamvf/eIHDOfWZSIhPa27/158w3v+JSPr/eYFpS/H8n9+B
xezf7/A/f8L/+YKfXzKa8/I/f0Vvl9Wxy1xJF8frN9gP4ZhacfeU6HrxaBkvP09+HoSjHA6o9Hp+
njq6ys+DM/57hSW67mksqTxl2lmY2PgRGtGZOxHRfdHvT//9Xx7JvVqrOJzwJUPR1gEyqO6fTYv8
AhxhR8zcz0/7eUWKcjpg5Gztfl7REi1z8izv6+ebPw+L4b+VtclUZuDSbJU3HHsAiPRs6ZMZg8gZ
qPHZpRRYntlHT95SFZhtxLJ170+tZZoPgzXRj4nd6AkCavREupYjFsbnZC4dsWX2AV4/jtcF4sfU
GIxdBQwiHIqhhdUxMCkbn/GZaRvSldVay5vnxu+fjJhtM9F+6yp6HfF9opkgz9z+m0uijKHUV3tx
65X3bhAOynFDku6SMfyz5afmdecyWd6JNYF608UIzbkTsfXhoFUONb8/r5mKX2cBvAnx9IuKmlVV
oNiYze6xuyvsYCiz6cdyPOLgDx0kxetco2W3GFGx8wze0z53MDvTiRs0w1iVQ8eZNn+1/NLfeDFC
CxAT12EZwtacbqkkSlBY6rNRziODGpJwFsdYDYW+T9llkOw+TXxRJYXP8GWKdx623K1XVOtuQCxr
FUSt4Ogn49KR+wmBf6LTrqsrDkalLZ+1xZ3X06AnnL/7fs+dfMm0/C/O82mt4GpwzN+qhSKVkwkW
oXvKZj8md8aeta/q0bj0NLwPRSEuP8+E9JojbjxvJRiYWH39l6iV7ENZ6bqITA3ibKhjfgAPhDZ5
fJ8cg3ZSx+es/U7ulWGLuoFpDZfQUtItQsly6nCyMA92g3ueIPpiPlkgF2D9ej4g0Y6hmQkwVZ76
TO5YDkNic4C0/rjkt6HalHrzl0IaJUuxccb0mwC+18ip3msoWi4kTDTNo0Q1Sk86oqqbvikOd3JS
L45PkkxmM3agg9jmtVrVDf2Kkqa4iXBhZU9zG5ZgSHacaXzCexehrciGCnpkrlBHowl+bvGJBeja
5yMpsQgzVoO1KrEurbrWZMhVEFzrQUCZogVfPOmoq2gcLrWLqhQ34J5mpr/SLIEplunsxPUVIhfl
L3d4682wFP4fbpt5BZdi5WiD4MQw2/u+mRsK21My+N8UKNG6fS9yHA55M/xe7rNpmEklf3Z1TC1e
Tuymue5JNgvzpg7LtPeOjr+sy3ERhKz21XrCqwx1mTMW87HVmEzvSN6bm8riB5q8zGkr4lFrXIgc
K9ogsYCl53C/Ue0o+KykIBZDgiA3oyeuyWRnxOO7qKgeonI+yFTbjqj1IQvdxdG0ihosDT0HxjXD
ExIyqnKFOg87M9YrxojDhlLmOUFKXSdWiN0k2VSey7RFjgHiLIZMLezQEswwEh3aHvbI2948MDLe
dvhV1ouR/anbYPF9PfSW9gVZi0A7QaKyc5DQd079LH/1We7cDCpp1FspZ0GgJ3ngKmyG852zPBTT
c6XTb3cHDFBFsjW9GaPDSBejyfRHYYGfglwJTwBBWD0StjXRln+q/cu45Pm6KvGHKOkdotKQwPS4
YPC03GzqBwspzcHSwJThNvXwjRlrEuAfqw4BP5pEUr0I1BMtf1TaZ4CutEZbt56Po9L7KC2YEaxo
7spJDW3biOrkTiLDuNxnIXK03/PEcEeUGuxix9lMGdMLIH741xVHNPKZT73JZTSZ3VU3GmwhHe0Z
DbiX59IzG5pj0ZLrWTTZPuvmGYtodujNzgmVXWPjT7NoXXKvrjOuhcXB/GCYh04Cw8pj6ma9iq+N
i/65wzwqreY9x6CI+qfc2orTGW6Qa6sZO8dKz0Kn7znHnHlFxcUPvZIr955oOMinLsKKb0hsLFZp
/rVJLVwlkynZO4hNJaQWu7snt72n9u0YDytNt7ZD4tPJy1ubyob1cSh+y7QXiKGXE/RKWh/JXdHT
EzPZYadpJyQTcdAs+jcNNsRiictLsJIC3BObCj/Lojr+XI6hYdG5Vwo4cwt4540onNab6AogbjDS
S7okTTi1QtskOj4dDJSBPfNpZ0+qngds0RMpejtHVXrAEosH2yJFB2DVXQzHp09QCrRPQRIa5rTx
lM2n3I6OWn93rlrRayJYWpoiJ/8zuRIF9eU60bd+UgM7nYTwgAZTLjOH7OTRIWQeNpVxbvuI1cEH
gDcBQyMfndSwhXg52rz+hZ5NfvRGPw8LPIpK19ZJTEdaYE9kZ/GwsxISuBQPOBplUCaU1YXWvHVF
+23FU1C6bKm4jNbSMLtVa/mADXvt1GnZGxY5LazdzAwLiKXsQUuop/FNTuN76uLAXIplawk4GO78
a3H2Tlli2PKPJHUuOzNWH9FSE0Wc/8Xy4wUwuGm2llG7jWT9Oyr+zLK5mysdj3jIaddaYwLio/uy
inathqs00gx9EfyDeZ7ylTJsZ++Z4VSZGi1zOT7S9le7dhDYhKOOOEnXwLxozp6592OhHjUUW1fW
tmBecgwOd/nzxpDIWv89Jy/1o0YlzxmNF5uLQUfV807/ftRkmtW6NQnO/vnuzz83N+g4yFFmbMn/
MFmjOjJ0+DPef5WfL/mjjd/Z7ePtv3/B0JG/Abi4/rxE1OicUYnqKzCG/LadIHHdmekt/fx0KzXm
m6nwy/reec64iJwYyzU5mcfZw+jbZu4XWNMv+KpPaZFfM9Q0/hwO9fyF03hhcCeSVaxxe8aWOPhM
qVc9RKhVpdsQEInmxqBoMr4jfyLAKfAYl/lbVKbvsduWwaS7FpNOPKz5R+aKk2HwiddS+03CgAoW
WYUoovMQNXV2xAaziminPvQk+Dll8c4M/1caT4+cMcLI3TMByYJML3tmFX4aqAlnix72Av0G1IDq
tRb10V6w/EDLy1ZkD94g++t99WWhky5rpw8rXf6qK5QnWf9Y42fyc+9lmCVMO4AgwCx3CqpuYhPF
t/jGps7ax9qfH/uE4FqnHT/77q2aIH7x67SW2qsFd1Zn3PVS2p3PmWNHsdK9P2K+TEqoT8U4raLU
9jllDUAje4kxE0den2cbX2dG6GoMHppO7QTDg8TI32PktHT0eN8sLLd+1INPGCDX+IJ5YUdCHegK
EuIRlNfeI834D7Mz3zwkAhgnonUHyYCGf/PHHtqTF7dfWsxpn2zAD3wuxCZBQwbTFT0PvHjr03yG
ng3/CERXsekbfYKWmF27RdhPgglE2A0m5/u0WJNY12yHUr3UjvdbcygT+b9wU7r1Osmc9qGP89+a
5qPG8NvPtByjLbpD2OK2ccota9hFOqcKJ36KSoaubWl8ZAXgRwVxAo8KOPiqIwTAdmcadv2MYTFV
6MqzUGuW93rSvqIRzCmmbovF1ZOBcxdyVZrHZJ5E18BJGNYKyDZoCBVXx8zUyUTHSG/N9zOx1azm
JO7DqMIxHlpZZut7dzSJUUIKSZOAbZlGjlo1U43hyEnXc+HHAfIhzNGy1MAr5uPRcSVlChMGLHXG
ZXFrFcbkQm0sHchPE01IaTGxqzl94GImLtqP9VAdLdqC65Q1KJX3Xu/44fmcnPMkfx4Mglw9s3zG
mwZE5L4vF6FbZLTHW9jBUo/esrYjdkBz3lyzvNERwqbPNoWzwzk6Z6evH52u3puSZFrUQzealcfF
yl9Kc0t41hblW5BbRrFdpuKsAxg+DWb3iT2huWrjuBkspzxH8ISkyLtrpOb6kQomc9z0Sloms8Ws
vSpy207UvSdauxtlaeJBOKV8QuQBTPIONJ3hnwy2/Z1xnroJGkJ6XjyUZc69yL+SiAFCV/XXc+0+
nMfFvu/S+bPHKt+5gd62VNTNk1lmyzFesDRw0PDdFMokAano0rn8jJIJXVwTpOrhTfBn70kl8MyQ
Psd5zVxedmviP5K93d5g1WibaS4dGp/+61iLP1md/ckwsB+h2k/XbjSKFd6VfA8adrraBrHTvlup
jSLzK8gZ626k6TVndtR91eW/qqXEEBCTNEsW5jGd1U2bprt1tHhm7JFfHE9rnhlIs4m4AkIvEeyB
ahpsvN0ZQsNL1s7tLl1IRu7OUer5t94qo1vmTeWxtaJP7U4JjGthhJrJEIOVkL0KlSNkJyRNhWtY
uyqanobSS4nMdALWIOves57DPIdSVyud7R32CVsxFIQ89h4qDAHbCvETR4Kousj8s4UNinnDyna1
E5lXY3YARBUpo49y2NWj/MjvvnUfEU5fZBPN+CzdiNaBZDUCushZICrFOtPaurYby6J7TouStYx9
x53LIogoPMGQZZB00toln3TGFK3bCJdSG6bqK/NTGgNZ/l7jfj/8e8BrtDGG7iZoGwVtASnaaVs9
lBOIA/6tMEM8th99TrR9Y8Q7Oas7SI+TaGYxb3NxxvlOOQc5nWn0yHMaNLENmB9E8TRB9q3SnGOY
07CxVY9+ykALgfZE0/Kip8XRhGiFBGFFxgsQ9Ymtw3KrF4yKGazNBV6oGDjOuh6XU6ZDWMkhXc35
vu+NfE3KG6KrhJeidfqmDOYE4qCjG8EKJIl/W5zUg2vI+AQlMHVplh/dZjpLs5V7oqAfkBuXj42B
xNmMOdyMpn8Y2qYiedTjsKXKDLi/ipkduZhDm7vpubVblLPQbIGYBQ3AaCDKy9GcLDewI4M1hJiR
wcyB7fYZvD2RXHQMLdIdT0PbvqVSOGs8H299ap2XeDwUPvgZVZAZKzvmIA4Yb78TLw0rEPApzf9F
dqwB4goiO4i2OpSkf5tN4r/pk34cG+y3QxTBb3LQh02Sco4DG9dtWpnb3IULPPl0smP9Laa9vGoi
G0KtXwEIqebbRNHyQJ49JIy8vhDwKh9dZ/LABFion4r5oVN+99yQQRbV7wrtyltVMANgjtwy2BxF
mMfZiHTTo8AAThkmi41QPorNIPN9xeZfES3M/VPazkO++N7afra0tkIgc0/8JkrXLt1+k89q+gXC
mx5Yu7xymHVPy5pTvcUbYomXLi+LLRTkO3ktvaZWqQWpNbD2VxzHOQt2R/hvNDueZg22LSYxbe3l
8zkqWFYWB7dZ28YU13msBagdOYkX7hgyTnrFV2s+lFnBENSQr8bYoykS7u+YcSd4eU7MNR0Hld49
Hkv1KzV8Wn5Tc54gAdO00HUk5oDWMoXwB22hrTHm8/N4Q66xXMeN0DlfinxNVnGyHbvxDy2Ka5Qb
0yOVsoHqPMp2Td/9BR5HtAeBb9vEYcxlkmvBqhEdxvglU8W0hnvGXxXfL+KSzOyyEMlWEr6sLP27
G/MudEHybV0v/3KTYQoSEm07CGyrg4eph1NmUwWGGN5EPlv4UIV7MCfMw2z0EzHCmnYAsPZslFNK
XWacdHzeR8+Otl46aAcrbxPOmna37Y2CCffIwh+hfQr0OWnACSw3qeX6a5k7TBU7oPMdOGLZ99+j
mYSW4xjrcsKbM9A+P0e2/2JvbFqObwuF5b4bCFOBdkoKS71rtZEBtduCa6UnDnAleUWGSAsSEgMv
pO5HriUnuHNJZNtrrXc2uWDy3KG7a8foTHONfgw+/a1GsAI5OLw/rGPRg0/9dxDSBUMpH3R6IYEx
sWnhG8MYEEVOaI66fNQZOyXToh/GothTZbwkqiXYqoQQk5aA0vz2tzstN7+nXeRc5rK5LYm37L0c
zErUto+Nd3c3atpRakt97kmvCojYe3EG5TDjA5lXZ9yWibQFUnntygf6tzf5iKsSrVdC86YZMkRM
6C9h0I7bZdFw+3v3FDc8vEsjRCi0t0Rz4ltUQYLgFJJTkjkWF7rsFROjQYWWpoghsRCXLYYVOKLV
ruAgKCIXBII4vtNSNfi0OODHfnXKols/DXJnSKhbZSdDttBvSS7e0Ir2pbWn73k03TN0iihM86MV
ZfYvv2J2oxVV2LfKvmZJ8zLP1eMywYBsKez8qbbBBSXmGgM1KIOmf24Ibl0JYELPqjSePDn9O61I
Z6nJAJ+7jVvE2RtB4RcPkg1y1qvGp7CCiJOc88ngzysqYpdkCpmoekd87lwLI7m0RI2vHEzU7xSx
QS7VrRuc5VpASrhbKt11DAkq6IbEPEUU8YADxotXp682OugHq7OXV1N6q05PJLoi33yCXv5dDJ7z
UXnlN+qNFKM68yuaBUdQGJdY991fgTvPpNr3e6/11daafefIuS7EMCRvusm4aqCLkRgeU/B7XTpY
/dWK62/brc+tnClPa6/ZK8ZMvo0QhmhcCtJk/NUZzblakED3EeNWw3PMgL27XmcVA5w6qxFZ4Xsg
tywoHGZJDoQsiK9l/FgsdD7x0qUbzEIPE7IEBIPTIxnODJBSMy+vfa/TA+rbaqdXPdIJ10uoFOG8
At/zV04dH6xUU0DXtZ3VNhrNcj/bIo/lmGhmX3An+3WmeVf/fjhR5JqtwcNY4ZhJdUx1BfVKx4EZ
T/oBWNCjodr52MOXCyzjrAba1aYjDoVXZBd0acNGb1BkQHcwVl0zM7bogFFlJt1jQ1BOvQ+8fVs+
2jvXUhGEPpZvthjRXVuwRZahCS1/3qA+U5dUjtrWaAwYDPfCePEgnkiIy8EcI6mFlJ+uWT68kHYk
4pwYKlhs9Kc4YmfP+0Tb4t59AgKpTg4X+KMkej0il9EqKnmmQ9St02RcQhvXy6rQXMAyj50li5Pd
R/UJU0N9Ev4C9UCjRipLTx7/PZABjkPT7YA10Gdr1k1TYOuoivLf95FgdptlLuBwIpUcGQAGJrkb
R2H0y9HKsCBNqRJBQjGAvk7YR867Yusidjiohr6gjdQ81D0vDszSJqMNEw8/xW1DZcr4hPM/D0AX
sZRMqjWAnCCOG2kXAG1uOMDQA6WKRlh9tLWiXouZq2pSwGXbljYaN4FzmAknCBdA2KtxGNQBha06
/PwYK++7cG4nAYT2v9g7k+XIkSzL/kpLrRspgKpiWtTG5oFGI81onDYQ5+CY5xlfXwceWZKRntlR
0vvaMEgP0p0GA1SfvnfvuUPJbNfeTiP2QZ9nZKg6a4VgEn2LqVye7Ki+NFW4Q5//1oCkX2fTiMa3
XuRteTKHLnsjXfibOp6COj2WQfAWZfKJjdalQjEQO6BVXNbsaGSVpftafTqhGLdjkT0R1PaO53Jb
hy5c2VD/lF4JXzPijaiOImBbBiP2DmfsPhvjx7Qzk6WScBeTindYHywgTMgryFRv5fiTuxWyigmd
A/6HlT5zfNm1Jb+hnX/6Fi/EaNwfY9k+xrz/ODb7cVGC9/dylz4cdhcVesh+oD31Uv0cc81bhoG4
j1yZ7XKMEXFYPWZmu9cMjIhU5Ms2TT4ju2cOH3hrdEk1TbkAsw0elyafYGjibRq64EKfwNr0bk77
Kn0U/NJmdUEY8FTIpwKy98IJGjzZofnYR84HhuLHLAfJgVF0WLgZ8fZ9WbJnIDsfuy1Vz6erXOR/
IKjoLCXkms0uUZusl6k0roT9rC3DA9ur6aSSZB8EPuCVTmkbATf0I+IFalwAeVXdDzJstlGVk12m
Nz7i6zPYDuZKyO3AbCzCCjOipSMRItfL2ElRPyadDygOomfgO/eR9dgmvUcOCj0raTJDAXe+6B0D
F0zzjteClUjk31WISgnkUAGuP5ynR2LWfwAL7/1hV2CjXGsIlxQargXdE7D61bNol3lnx5se3fYi
gm83K4uWKP7jLVJbclgzOgjQqhu9cwgM658RnG4J43keKfbWyj13kFp3cRveMuYKqNPOQRw+1WVL
EmIUn6qxeNRbBnogtC6h5BfL7IRbXbRXXxFSXSrYlV2q7vSESwG9S64RRL9q1MYOgopIIUNRxqcz
iW3pa4/4pje2Xe9L5d0c2zXXtdPVGIqtB2RL4SEgF3ep+THwJxrzRX4Dt3ZXRxoRAw6c78H4EU3T
k6Z3uzy3P31FqRW3pEyZpYK8ZX/mOnAXSOV76YlyBZmFsanUd3HS/0hIpl2xDlOAOfd+nKB7IQDC
lOjZuUcXkUIkrBSLsxZeyX65A8i+LoXaK58MEA5qINVmXInFtCrP+n1Y81awGuVuyixjIDaZl1H0
3XWkBKLCYCH0Mpkvh9F+Jir9PtakWo4o4aqWfv9E1kxoN1cLI7QjklulZSeyFC+OOVnzLhdxo0DK
SgKOoCTGLYZKnckptjZCoVZvYdNogXjWEncf6ki/WTY2ee289mYM0CyFxyAFPEbEPlck2gfHsF7K
XqGyD/AfEGKtsw+6tbcJGu1ZG2nUzMG8ZqnvrZEOcpU+RFb4pindAXNT3xhaLtHZPydZkC0jUESL
0Y0NpgOk5qii+iCPfqENCNhdDqdMU9BHyk8takuqedLCoLw9g4qImc6C2KmDKj52nnVfJDVslvZK
dlULNHDBuXsm+9gpI+PpGnUw/MMG4FDPPEjjtEluIgrLtke002BLqepsBUMum03wlFOFjrGpZuan
fQtk/CQsH+ZrTMnVM/xEUNdrHhBdfG/Q6+7JQ1l7LhY+bwBkUUebYPBv09SGRyTby9ji7GoPHJRp
loNzN95SaD9UCnaGu7h5Mp27VvbHSrewbWj3XUd1HUIvjUFTSs26r8roWo/Mtx2bJc03HiwH+ZFu
UNnnBqkrjGyDcvygB9Kf47SUG6YCxhq47y4ctfQEymnrCvuF/X7f05p1mTJD7+cdNm6YWt9yPyb+
JCdkoMh3UWKzJHr1Dsax7NC5KoWKUNPsT0h+vAHDYx4yeyLFbOdE5U+CTL+ETmyQR8ic6zMD8r1V
MblPpW6c3cqEA1I/ge8CxKM9txWKdRQaq9VgTa9jpdNSo67nUUm+2OFRyNPIEncCabLMmj0cB3On
Vxp+O3SXtnPyEYZxi55wPTOGAYU788dPnlvs21A7JcRH+kHy4an6iIL4uXWdQx6fuGWIbpsw7btM
ApZMnDdgYkpGsxF2saQ9GECz20YshMKuRK4lollce2GOXcIZMOmTY8A4/5igDDEE93qY8a5Z8UWC
SJq4yojKQo26rKpxGHXUffMRoKSlEXonjkrvbsFxvAO8r49QY0ckG53jnCbiFgIRvwPL+CDH8bWB
2FBY8hUcBc4qeVd11Qn/Ij3SNjnrGvI3sxCKXDw6lkiEoKjKldvotw4NU1a4J6xr93XmQe1Oln4E
uLwiXHbIIRYyVAm6XSa1nRUDGhb1e9q843LbNYSMmKV/CYX13ZXm8+gSsBWDU2U8HV1sGwFuDzN7
6Tnji8mkC4naoLxFovg9Bvhy2pj9jEGDm6WNgEHcjFGLtp1XyKW37jOM3/m1NDlrO+qE9v3dSZpj
nDBNMVtIZ/6Fjj08pTcPAc4U8Ib6gUbjJzsIFTJRIq8Cgmt8L8dkj1ad3mnGNN/Ky3NpDQ/p9Jn7
EdiP0ngugSouYcsw1NPvmoxvnTtoXQW2rYkfYhgxK6n4pcZYpBtJJR65+bJT6c2nAb8EXwwhDv3o
0M8ySO7QsQ8YSEFZbtzT/Bj7EdA6rz9GybjxE3bxlIzmPN+P7azaLXkY/AgEFsN1kypdD9SLj8oe
UsymqWkSsa+cZGDQ9BB4OUgieWlAguBXA3DJCWtRAPrt6mNkIF+HnpLlZgYTPbxYOkBuZCBezn1K
QMeFyMaCJopmBR/0xaM1FqefXXgirQceXCzmgkh70ytBGgU2p4WYur1yjV3LDgw5BS9C4cKO7POH
YJSM6BpoWeYzIuCvLiApxFJcRG14HLjlhrrcNwKQkJ9dWM/6lW0GCOJ8+823+y2OHLmkaZmRkao9
WsFwTcirNNz2PeszNCQB7euIYVsft6eykiulTxeGzXrNYx0EuGBEE9y3bfrT7XDiV9Wip2RbIsu8
I/BxGQ6hQskt3hNb/qh5aTRsYTz7/aIeTe+B7WSpFd3O8drthFicsUK3wMvENLyzOgz11F4xCAU2
OQwJE4HxJei9HI//6D26Xb5HCpOtfA2dzATLZptSsFIeAYlF6WlJfCxJy+0NOZBm+c7uGzRUIwpG
3yB4Z1p1XZ1s3ClD64/g1f522IUMEVuHImex5vSsNjcc1dlJm8tRN/4C3csQMDHheTyMtGAjk7lp
6N7nKXgPJIfhhpbhSvORCrJcCGRaFVvuxiJKGGs/EqgeTSANt7up6d4lIIO5VjLqgaGLgTKoguk6
Pw+t6fyU/G2zftEmL5yxfJQjFEFftDalN9x1cUxYo+VvrQkgaTC4r/HZsRNngT31q9GK9xwxMTft
LgkSAA5Kex0nhC7WwPNvGi9DGN+j3fjyXSNaC4GLNONBGTF6ai4LOAUrHUv5I/Vs2LeJvpsqYANK
lCjFmE8RTKGvncEhF+6rbxQNSjPfS3LABsxFcf2TMFAw7axEZu2uerwffWPQ4paY5kHylFEINyLF
7gaubZmOwFoanM+rgUCFoWPaLhwqiD4aqfi4z0gLP3bCeW+SAhiGu/IC+xu84FW4/k+6iUxKs3Po
pj/zKrhVnn+PyQ5rIY30ElHadlQTBMFi4k6NFn2qmwcd57deQx3PWU6WbY0Bzhyz/lEJUoJtlYNn
ruN4pY3auC68hFEYChPV62vi11ZO51r7vOyTtepSDuxlCGg5x7VdVueu4wK03H30RRbgyrdp3Z0B
EVLyuNNrg3SU01BC89BhJjS+enm/wb5zjnT3tQUhOtX6hBA/Mrey+Bl55pm2XrX3OITQGNv0gX5L
WobY8bMj7EtAF5SdbHpoh/HYh2rdZO4PBS2qha7sh1TcrbLPZokZSIRon3L/NlZiHpHdkbs2ajRD
6R3djSwMST08BFNxLpp+hVHupSWDvcjRFveCqfjPyoie21ia6wTkI4UzEj/3J9v0RoasDAQTTYso
MjToYdEPZuofQEe4MTX9mDJohzNoM00t9kytT62rMb5AZhg33s5jkF8pZ603FUmKBasIaTIIZ5yS
lr8GyDT3sO9nzrjwBrAG9kzpt3FD5iJ11xVerZU5iaWIARQ74eDs/czDqU13SYbRXWtZ34Gia+gY
6y6/0Lkrf+YmnudpPHW9oWFe0XntJvd2agOVZTE3bHfRKJgWafZl6AJ2Bv4R2l5jp7NLBfRbfPGk
RWENH9VP1oUgJx6VOGfjoK0JHQCok9bXvuuZ+pmAGlRrXGemoG3sJ6ubEPG1r1lEERj1wCWmMMCz
XB5QUj4n5V1npJu4iWFJ6Uwk0XbGgHJZ36GGkNM8Hxstbx24WNzJ/buarf4uGQAu6YG4BVjdMVvF
aK3NBuhn88NKON3l7vCAerHYJjQAaSAmm55/jmNhwzkajpGD8IwjtFikWfCs43sGejig2RKnsjRv
smJVdjghLSOg/2mcv/oWs4meThrTUfOuMaw9J5mCo7S69D1ARU6xxYK4rk9XgBRxY/sRBH9bO/t8
bkmH1V0/TVtD0a3FgPNDtuLJiuXZCGU8u4ke7YHOLjFyKx/u/AIN1EYU5Sbv0l2H7GTv11mzNVX2
IQmamQrn00DPJ12MXzCgNR5VNIs1xv5dBrR52Wjy6o+uvpyZJrrfk9GLYA+HjdVve1tCYWK2W7HK
BRMRgRCH2RIUxIPKJVmcGUtYvUssJVY5HZvEujNsc17mKZ4GvfkekChPdvZVNcXeImG2SfPgvivM
B05XJ83tNkVLgkDrl6usm+78ylgZPWsYg/e96LWd5jkkHQY20tBXz4zPgaJ8lM9ZaL1OIczvzvfr
LRE66UJ9TNYsngsiFLQFJ+3m6vryltHfXXrp9G6LZC90w6ECCeu32KTMlW7SIJGywrVTZ/GWC4oM
S6/efE1m29SKPcy6fC8ZFvtxiMSTU8fWHbLieXgnrdeyWBgZeS3I0tA6gCFdpX75loSHsLf9NS/j
NelKdV8E+X09tu27GBRD+76VB0vys4AOg6Pp6+8R0niQV6I69ENJBHiu3DsHZciem/QCVndDNC8k
n1aEj05ufbkOrKVMbcr0lmXaJfBlRtnWLEPC3+Zx+QIEyWGQzcvkFKBOSh2SuoKmF5PdoLnBFmYA
6ybJ3xu7qMxjaRPU6atZKNGl10aEZKLVBYDWKt5V0UPmCGsVaEhGPcda6chRyS+7t8KqnwFDLFhI
Zc2h32qjZ6yT1F9qE7o03/RwivrAfPHp19W49SqOw0Uur5NOXDCW1XJZNo69gUB6sdzkUkXBsU+a
HbqKbKMi9YH8qV4FEbkLLBFY01vCSDiEPUoQ3KGab6H87BRejfUff5A2QFkmDW6Nc+jSWcQ8lKgI
IEER7ilCYojd+B0jacp+GLInqSdRs/AInxAPp+le4+mSBRWCNVNfZeYVUMqjHvINTC29pae5ayrl
U1jo1q4HUGV5M814+KBZnq6CQSel+pTWtCc6SoOEIt3WrXAjaTcadUR6SttxRpUdOOUKVjkpE1Uy
XSsrByYSURiy+KUGe3pn76cmQ54X3Roj+zRLa+9GnEVS3e3X8URsFkfzODuXaXCxqeSOgXfxOjvd
icLfibQ6y8R6HjqUFuFg2DjwWJLqfKc1/B0MqjvyRmkt6v3B7HiKq16thlpjAZ/qcfalMdWHytY4
FSlhnnYLfYOAConUwTKIS/PfvKHwNlWWvLtJb4FS8Jd2wRFM18tDqEM2pBvTLnepz7E1Zajvd0h2
BuS1dUPPZhIpO24s9zVxoEto+8W6UnLv6PRS01Q+RphlMcTjPwnKnvsjlrcGBOMiNvIY7kN0j6pN
HIxUf0WCbq1DJqbjsm1wQAJgxkNkpa+pmbkEQTV0jrNylQjWVyk90BGsjIdOs8pDCnuAJyfqVyxR
8jA2GnTboGC8EbkC+Ms4rfU2kleiJPHtIG7VxHs0VCfQOpOPNuHW9jIgh87/wakofmWArZYwffDU
H70o+ByL4h2cSYYgBReh3iSk1hh0IDJkakOIQqNDn21BF8Iqq32bAc5rHKgXpPgA5k0ytPueh2sO
X4iCnAQ/OBE3HZorFsRvnTrgkZY5dIkQ2kAyPlSp+zpV7U8arhhSNbs+IKDhAMekalw1qJiYI7vL
JBDN4dcHi2OcmxyT4RXaWHnMWT9UivpxFlcwDIzBx7uBTZewGlY1Dy7IL2pAQ9aHkdyEw1j6zeHX
l//4ADD2q8Kysf7HH+nzt/36XobAu7oWOs6DzEQA25vHX5+hiI13geDQksLaXia9H6yZH37S9p0O
qd7UKcW0PR78spkOEJQIu+mrF96baPPrq3ACZAM0hVJzAFIQiUd3xCEjmTFtyI2pVm1keqe2G/da
1Hk7WrF0SkL1EBIguYSbwsw17L4CceybgWfdcg8yAQRht4+JWV+GpvMxhho8jPG461T7ii4XEsw3
FaK3a4QXb0JlccHB6BVJxREnt35o+Q23qeQgS2GL/857YQyD4K2E3B7QOyYGGWEcJxLTNt09SV9P
LCDdgYhuzmthFW18SbhP5UuFcvWkp519A3a6jtA+vIea4jMc5vusddoXHe8Iew2CA0QDSbXLlGGt
6xSmaNVlNNHs4l6LXO1a07C5G2e1sJfGwXvElkyXuR8fnExYmzHC56GZWKzcagzeiV2NlzYyPMuC
YIC1e13wl+0VTVmapvbetYedpiMRLv3kG6Yf9Me4fBb2nH5c010vFQau2KPDlxvyVZXBuBdZ95Wb
+IAreNvLpKySdSuGtd3q+SKLAcl6vm7d94q2axv24t1LUOH5kd8+mDwF93FfI9nXwHrAxyi3EMVp
31pO8kg3sjulI7vkrx/TZPBlZxKJ1Vg4C9Ma8zXaM+OP/9lYxWsX5PhjXAv2Vwif0ypEcZ9MLdyA
H/SPEGImoFOBQm1tKPUkqgdUyGg+uzjRN0EwDyUgSLA8NBsVtOVGiPqaFHexy9gAR7wCF9udI/LH
XqxeUZLGpO5knoU30YvwZdve2UwdHy9Pv4pmvGZYwYprgHMsGrrkwmeLGQY44BgWv+1anlseCeQm
9F7suw6lydEK4cionjOn3rQ/AlrkQZ0HwBL1dULVgHRqbqNiLvSYetpR0R1/ffaPDyJvb/g9io1Z
mOQVTN2dbpqHQK/WUS+PpUP/uOCa3slKO5PW3ax09BgYBm3JxDOo1tmI9FA536nnV6tmslhfGMtM
ah7mCC9EOckqEdqgXjlsrDjHYgjuQ8puiWMD30Wlr3lkhmFFz2wLp7E491F+HYPuKxYs9EZLO3gC
uS8HhR7SWZFosB18TjAszpTWDYqV3rizprQ7MMcHXpV1iMp1Y8fyykI1owrLrn1i44SJCjYl9H2i
XSjdHdGNvKuW/mKSkrEpA2RsDkLOA6VYtUqc2mVQUvQH6frwGmAqEA7peKc8ZZDVpuFFd8nrCsna
CfMvdqlVHA7tTpauce3rQR1G027A61cbHfXbXm+Tcu9rLww2tqYrHoLYqihdAff5HMgRW68xeLZr
1bqfZUpnZ2I0wg0FLlMH9zLNVg68a4uck6QZvevS/dKKydm0GfmswcnRhH0wRgxP+mh+V151rsN2
a/n44ToqZKc1FhFxHJuJBJQ9hkzUYRl5lG7wFGX2cLL6abxNOd2WSK6E1V/9cEi2VUtDOKGdliVE
h6H+0rdpOLyH3uQdabeU5CYhyRp785AGfrtqZolHN7KS18wuhVUcjZCESxPGNRngcTmuK88mod58
ywP9rU8QzkVo/PLa8zZeFuk4W/gA8UZB6WidZW2w6UzVcvSiPY1Mf6UYcxwkrIOFrk0g/O3yYSpZ
mLUWHxeqm2wJyLoj+yNmGJpi25LhuAnISceFUHzaBTcdrTngEadfgPT/Jcjn8Omq8fLth3n2Zx68
YYFd/38j5E/fQ/iZ/8sP/EGQ1xzrb7YwpIWtQUihcHT/N0Iez6LzNwkKkKmTidrEVIRr/50hD14e
2AKgVFs4urClIvm7RvMd/Od/GOpvppTKcrHvGYAzbfv/iyH/W8C5bkshpaUDtzdoT+nO7xHjsmMI
nAUoY9ICcxo1cEc++4WBV3OJa4mlzH4IbDWcFCqrPz4Qnvb3z9ANMv9pEPv1U7cd43sotOFnoLFz
gmZqz1MikaxIv8R7oCfPqDFuPo7LGBiYu6hpK51MA9onR6yczlrVXB0z6x9SZa6Ggm5KmnRMyud/
DVsXESsJU62JAQB9JPUdJcMe33PxbtNRwWN/1O2gSle0HYNta+Ny8d2pPludTnzXwFoWzl8G7XD5
03v98Adr//9kbfqQAyCrufw6GQB/YvCbOu8gb5BtW8p0XGn9HjJO/ZkEcVN0KJZCzKhjwkCCQzBl
STA4VEh1eipJcGFwwnMr9SZFmEhsB6A1Z26Ltww5Mf4eLMCF9QbXsBd8BHqQ0boU6YOrWOdj5Wxj
PzDuCiscScwhjjWcvwwVnfkCn+IRXrJ9jDl1IE8t5Yteoh9HgbBAkZS8auG5H+3iLQMIvycnqlqn
aYnsCQj1VjQmHtRYGI9dRyRf0oAlz6GeH5syKu6w1ME5qJtdK0ztbkrD8WEE7v6gM6teeQMcXKH1
+DfhQGkyjh9hNA1bBywUiYZFdpL8PMNV9+i3Qqf/zaaXtVV/+fVZWMj+ko3bLvWcZVNa4rkhz3sh
hO9+ziUw0cOcA2WYYhGa+gPsLvyTSWSebZ2FPdImFt4x3/iogaPYTp9+fehbY1/JyD3nijieprPr
bcjFP2LnaFZtEY7vtEf2UXnTCC/4Vhj282oIierx8D2L3vg5JfUDvtzmR9KA1itpqT8jJDNRdA39
6q/vHPNfHj1Hoq0gC4LT77+5cQR8SdJsaeTLidzmZZXSiWxREV07q4nOBDNtPCLD+4Un3PCo5Z7+
IQcgTomftgfIdrSu0q57Iv7SeOgisf31FeOdcqUiJhd+MB+zEGRYN9Kq3wzdjsYFGWLkPdPWQOGd
huWxW5eo2b47OLsLrTLEUzOdEWhSpfSFvEmr6lA5IKDtVCduEafFPcohg7bhuqebj23lYBglIrjC
su1jiBKG7hheUTSVIcWDDfJUoVMHja2DBksNOmHPf30R7d+fPteF14A3z5Emx27D+m39iiWzx0Ka
xd+fPsOzzAtnK39WnKrTBIX6JEB2r5pciVMQNeGwbaQ3bfrQ1i+tNoDLCcFgwTMxLr/+zP4Y6hAO
LyY/QczCmQMc75CwT3ZlVI+mYFpm0MyuN0yYfrgd8ilBe4UcnAD7YpTTtcuwtvZpYz5hGXjFPZyw
CCCVC5TmPvQUdaFdPXrzByjrExKoib+MNrW7SJjKhXH6OU0gaClxL/jB9SPnX6JR+y4Cy+RgBCkZ
7gzDVO1R5VdgCPzipcVGBC8gFEBvEb1JqT9XqPxbMww/NJW1qwmfG0N0NKO6351gSc+Hwebbn9eZ
XyFevz7Lne47F/4IraL4o2ggEMb/zv/NMql+e59oeJN64rBzMbWz+DgnmXz+uBAnMi+q/9fIR3q3
gzCOnlGVx7Ea31TfpD8ZKePXrWPQngi1HCc1r1qD2Fj4jQ1owKVMN0XxkhgFLQEvpAcROfkLbaO9
KBnQmd1MNbWuEzUxzKDc3pgqP4cjyHe6acExtbXsvnHUFWhrTgDKQtGTfiv93EEvVo73EhvoIfAV
oQnGDvg/onSjn86/PgROHt25FNZ2Z/NH5P7u/vreVc4/7xyGLh3DNB3HseddhE/++ZqAPfAGPC79
MUy+shZbr+Xr3TJBNLuCqk7yUWP6Gzos5rXPO+INO6Pa9MoE9pVP+ZbVQ97MPEDTW6cPPIHUzElb
nJJJyBfS8OIo+2pI4dxpdZKfEC/MAhggpCfQk2o/CWvCa2SSuNKZNam1afmAWBWqkxVbn6NLj7dM
PkxLw31Wh/6W1PScIbTbI6rgoUEcMn5guVoMpZ++F4UlkDj23QGMtPuoaQ2N/docPkQ63TBM/Q8r
pxL/euFQl1rMu3XTQr75W+wN5wPNyqKRMAOVJ2ewTCyG9UA30E8a44NAaxTHklEO6rngWsWqW7L0
0wmXWn0BRYDrXOX+thwqqHO2esHTm60gsJf3RLvhZLd795aGymHcWvcYtQEzUskQLFpymnUGEiVi
R05PGLcDMjRjEprZMtdma0abZNBxyfig+REKDncuhkpvqKK7eH5TutZB3OMDvRmxPPqqlutJjf6q
FZb38df3liCz6M9VCfeWayrCiyTVnVTm7+timqkMEnFfHi0nizdF4/QXx7bu8jzSXkSf5Ph5EoEi
H+1SOdB+cHO2lnhqvU8E4EqPv6qhRfdb6eGD5QcF67w/bApiQiwBvLSSPhyTeVo4Uo0gxvIjffPX
r0D9m1fA3miwrKOSIjOJwvnPK4Yci4RCpEiP9EQ5UyFy1IeuvDSpEDdvcteaiugVms0BIWlzjxT7
KZ768d3xXX+VoD5dVRa3cxVhJiihOUE87aYfCkvUwmiq7NHNkuTOduyC7Ez60m2GCEqW94Iks1+S
7n98oGRxgJgVqCwNM2X1RxKpa/d/FJRo14wajqGLS2NFelyzjW1PQkRKtA04QBrNZaHu/aa9/fXl
kfPL/6McnTOquC6cAdjwHBdjizkfB/758pSeDyFdiYFuYG/sBm2oH+Uog20iEuREyJpgV3QrY7LM
pUlj61S3Eh+YX1f0mAkaaZrKBhLOHL0F0/FE6li2yjUgRQhM0nMMwDJPIvklhHWNknL8ofX4GUUa
6K+gPexFyKAIRIIkXcPjOasi9TrZ6C75l9A9FXn6aLgEdwpszr9mTumsSOAruM68e44VL/76cghC
tf75cqCbtB2kiSwIXJo5dOvPd4tmEd6JqLo8WJoRDVu2Vv8euHjaa+algKxRO2NgMIaNY1gYPUE5
8LPvp6n6KWwmYAh95DIJh2rbNmz+SdZyBKpjdhh8mI5TvOS5tL7gBeAkaIPPubmGTkIjgjhR2f9w
4xsc+35/KZbN0c4SLgWNsH5b3TR95F2SWXGgk208El6GpXF6GzLmGXUbQv+rzLljoR1VhgEZqyOZ
NT5zpmLA0bicHMFckeVqgQEJtZlnAnLIqHT/+oIbhtDnPfvPtyBnWsPAP2UKHjHd+PVC/rSn12Ex
QOQsOqR+ySIZoM6Y7g0tJTX1gxiNXdCc2vzqAGQoQ2NX4fKspoxuc7VQcXLfCesQjMOhNPB2wiLx
m+IU2f5OgkiCcnitZLHGFN7X4siPAt4w7oMBsFaFbKFu3wF23s6BUf+IVXnG4LOnsX+KeueUwkBp
mzuBr9iC3vfWFy1x2RYBJfGCJJNNlDmvDV6WJgy3E46GpsMN5iFB8u6y0jgZ5dlkO6k0iHQNZOjZ
CofsRXT9IbBvErbDqFgzjO5pQv6bz8ZGMjIXYxHuOIkhAJ9QENjnpMu2WL7XcUWaSfztRm+R85aO
NxmuGJy38ph4e7PYQTkh62u4EiMTfY4xYA0UxffePIAqzwmqcG+B6iTUnyrzZ+8QKkmhHnhbxnT0
PR9pUQ7qWZu11pBJP3Tt6lUI5p0jroSoSYkB3lFGxOYqUbvaWkaQ48yt0yMbHrqF7bskxjUr+JP5
uIsG3qyAQ9UgNsOkvXRlTDxJBFlR3xfQDYz6GMy+sEl/tGbuKmZ4M5cXz8qfOpCgxphuyTkg6nnv
xzYi03bdRwAp2fJ2YRdtdbt+rJPpIKaac6ra56H9pGZdGObnCVEGxO1FUtcb+rWASvHevPsaoSNi
Fpa/Fp48JXOcddQ++oz4i0ita5slndzgKyDgoht2iKx3Fd19U2fyTX/wvg3lJkT+NEODCmPE7IWp
qlgO+0QNyLve2d6gMQQLTTwMk4tIkra2/1BXz7FAzInSumH2ZqPfIJby1Qc77UznJAp2qvXuggfP
95/9Sd75Adq0Pu7xNNHpcK2P0O8IGlMkQ7jrxEE7sx5aBgEKljGDgpUFJ91N2+M4crv4R++59l8c
wpWkeRjUzSzOyAYoI8QNcYZUP1ItWIWSEfL41cKCSS174/ro0SNzHTMky43XNgvpiVw7WS5dtFuj
tpac79VTU73Fwy1yd4X/XlsPXfOEr8V57n08Xg070yMZAJsxPDQ4j0yUIQfNrZao8IQ4+uVNTZws
PNLtXFLu7GNJ4l0EGsvboJ+3uZgJxxzvzUInfFASn9gb+0WVLvL3Dk5PvsWC00DOTAx3adYVdVNO
d9cc59/FS+nx2kQRaeFe0oHOeT7CAHhs7PKXp6vOJHJeL9Z6RU5zUz/A09oWPWwn794GuOl8C/Qt
Q4zeHp5KJLTlr6OY564j0EAwJ3ZxYx74Ly8R21SWrQMGtlwGZvTbTDVrelrreuK7wjWaDkYqaoXi
d0+xhFwg2Mak1jQUkr0+7CW3f+zRrooe85LMsbLbkmy6jKxsPdSzuoPOkov7JNHXdodi1MeNXEUM
HUBPGCeqjX0dYfTNjAfcbfsSMEiAArduxKHzYao36uoP+XZM1XY+tPcpe3eiA1SK1z5zWI0JGBFn
dPvvDAU9lRkw5rR4n2jnNHisCDoqyPeA1rsr5XZC+gjdtd7i6Kv8u4Jk1ADv6c6c7gL3va+GJcHP
JDqGhnEg9WuRoVV0g2SLrRE2kZp7eKdhLFeBxyCposKBDGGvgWRPxyFxuNhV9JzaTMxrw/PeiC/b
hgazWww79UmNzTfKH+2JMva/qDqvJUeVrts+EREkLuG2JIy8VK7NDdEW7z1Pfwba+/92nBuiRFWr
qiWUrFxrzjEJCwBANpk6pumCyju2HkWCNU5jUMstKvOdYsw8pGKpHc5em1OvgOY2Ds0o4Nmt7c+s
WvJ7IujJO/OGxmQLlsYoKuvRCA/CIaxMtYujji38Fae9hdBHPczJKg9KaVeunsIglUxP4AIkH7kE
idxI56A70hdkO3xFGzZ7XYhtpa1AINRtZ29ezm+0ogQ9u5ujqoNHnnq9S2zsa43pa6ODEJta+YD+
3tm3TDi/qhZW06WRBZPJUvvMcWo+f6y2R8lsmFS458NoLtQdpEG6LL1Cqw+1/7kEBK7F/ZepbDXQ
sNSaEueCPlvFg1nNyJAeu8WsGSNDw3U3dZP1MdvreqkmQ7zkmTp9nZzZJi1gqA709K6zisW56yJv
ift2vyI/RlTHVdGN0b8HOFu2Nxfp5Xm+ggmDdIkRJBdWpwHAW0zqoY5c+6U+PCcOaZQufDrNZGf+
75kQoL40msYr1mXfQxVquq2EgmR0mkDgFVQXsv0PLFL//s7nP3wenuf+e/j8s/47t1g2vH0+4L1R
VflLnKh0kwuGhZESKrjSc3D90RauthQF+42pynAgyFbfbpMlifHbt57ha89DXBb8Jc8vy37bn1Sd
Ne3mAVIxJitcZUpOhmOiX7Gp+s2gejlZlxWZ6RW6i7R9WDx5EU/HLYVntjBHmdB9xEz4AWGcfURy
Qb/PWhRudepaLZ/9qL9OcO06C31I2ewG5PtlpXtGNR3Qvh8U7duAHCQVl0lKH4ThtQipQAZikQd/
WDQ/ZAyt0YjoDW/Mc08Tqmc22Lbj5b1qdHh7vAWleFnbmoXTAZqI4LSL/aaMfX1kwXC0vbq0PlrT
Y2VsPdrW58UMuoZaoPO35aoypNuoSKzE+GLVcpcm2UUDCdAZp9xGxIniadRTt0qJZMAqo/QGcq/U
75ChRvTfgVpcCG5ioAbOdRpdEgx8g89vjse2JTiNwBsUeZmPbcJXQgMYu+MiAzSAi9TWdyhDJyhk
JLo2+3rEDJ6mF9zWaF83DK9C4It1r430Zs3GbbGwL0BRofa9Lc5wHHvEKcw7DVV/G9f2R8O2q22/
5AP3KYIQIrn+NPOPQfY+1fkZrqfPcNgvNAHHu7+gnL0n1oDd4Do3ud9LIDi8eQDg9hDi3bHQAiVV
zhMTz7TjdqM5hFhKT1vexzmHdNLtmRW4ZoG6Ft7+AgJCRCFsAfgjNZGWIzIwG2lGqd0iahUnzr46
KeRh0o8gtfiq6seR6aNkxf90i6fCy/9kan+UfGYhkftxNwIZV71s0M+y1bw4j3yIQ7HdH2kuHpK8
PkoWNNRp7mKT6qHbntKVxyk2uVIRKTh+XtYuGn+3dwj+Ks6rSjmkN66mfavAB6aQkdjX7zHvgbQT
L6quugMCp4HAzmg5AosjalzZLxh3bfXgVMNRi2LfCkdfFqrn9PrRrFibUcXY98ZChcU7HKmVr/BZ
INrXU6f0TfAHTkAZ8r7z0gpZ0+Brc+Ip8D7kYp+FkgMiYlSByNsSlU+zCUgof8IMMtH+VKkwRJWi
A0OeZljc6wUjiWRvEbU7btWqPXlg30/MwE9Af/dl1uwKJBftcEfB55Wps++BL+rU32Y37LU8w0qs
kTVqeDV7Pqb3e7HF94GtIaubv6qlkeG3ReTKdeLVyw5QtXhLfYh7R5TxvqI94+aoNdXXRktOCFWQ
R8AhQmuM/M9HcxRQoR6M7/DJAwvuwBphVWWhlKb4YGd0sIr+FKrCG2wInpnqrpN6XMlcs7QHcazH
qSbojVSUZvjuSOSbdUX6QOw5xIgsavzGjuKrWvW3uoo/igrkUn2zwtIfjZZPe/VRxXhKmyVQjeoS
4fh0RnTV0xtBMcGgl3vkuj4gR79lWhYRc6gZFSW88Bb8Rais4sTc0gd2KbbncV2ZOT1g/nlGZx5A
zB2aWPWrHJUCvt0Gr+q4ZEdbj16rvj6b/RfEi+d0unYYZbZ5j7FKnN5ca7pJ4WMfxUA8x7hQ9MBB
V42Am72/gOKj9fSObdMv15pc408Luc6Yrq/ROv/KrfbgYIMrnObOOzTKwhuAQ1SlfgDQc9AZIfFu
nuJWPtrYDf0Ji1KcRb6WzbytrW/o2QV/0r5YI9Cr6EDQSFflz63O17Q6oOO714zBJ9AgWGmvq4kH
1MGPHMVTbFaYGvwtavcCJFRBgQREY6xL0B3dIWcJTFESo9AUjfKjccLAWfOTpYQHzdj4CXz+K95H
1mZSQnaq1w/4ojD7kMR2nF/6sPnB2ORb0xrHalhIVdAOSwj3zTrm1rrj9uLOEOms5WQrEyti58sW
y8kcwnn4qnOBkEbcdXI/TanXoveqJv1WLrd4Nf9M05tRpnd2qy9GV74uMaoG+zCDWe/We2Nk53pR
DxAvvTUx95AC1dYiTmJGp1TtK53oR1V3zd70mypzVbvbgwxjbXpFuHfLyoGs5unAnHlvWsMr5AP0
rGc8tW4cJBqTB4PJgRcyMgnbiZrYa40xqMPI38h5+F5utlF/b0MvxSTAuw6eqGa7LbwNGdxCMBqV
GPV54ZcluaaVuQO2fGkc9CwqyaNDk1+cOT73qorJSz/PhJQaDD9of3+BivYBBeENVjfEV53cpImJ
zBVV7d6g32ClStAU6Tv14MNARJ4ZNOk3yYjzysz7ZqL8K+Yr4A974n4IWP+7GukukQfW5DrKjr94
xu/Sfjg/w+mRsg0Vpt+m76F2qnLfVruLmlheZiVncl8+sIy+dnAQ8CUzQ1vJqy1xxdpHoy++5gST
jTL6ZszcWNX0GLexl+fVebv/zQ3GNnoNebXAruoDiYC8jY2LMOUrGqjT3L3BRD/h349KtyacQqz5
DhcIexEz6N4MpTtUlomKCOTNSjDIlL/KFoNwMx2GWLqKHb9b3TeRrnsFfZ8GsFlVFzogvZfATFtl
74bmeDTr/lAU5Liyt8Ttu4TJrY/Lz0Ubr/TWPWVk3qDZfhuiLyweERS+Yv5W6c5ZrKhloTGT4xMI
NfdiabkZKs6GYlPqn/l7C9mrNjP8xacy30oX0geiCJqUYd3mKT3hdb/MoC4L2/ThHgZjmFxSYV8z
fnW7zlfBJocYJHc0A4pJTBDcPnM6JKUW0Ka5Mj16ZQR7aOPxlRDhe93HR1uNA/m6hkD8sosCWxcH
ieqpdejS+D2WKgXbknDlOX7dkFGQEaiRKe+KEl7Qjwb12gc2RlXTxn0Xhu+KsD/JKLwz43ntZ+uW
NNnV0FMayBb54yVUjv5RECdWYA1Y9f5YEV+ggOSy09TPFXGvt/1yq3rhxkTR+gDs1TUS5ccSro8s
Xc84hXKlv8vUeEcDcM5Narhcx4LJLqjhA0ajyobngyUIhfzrMC0X0s3OtmYe1vZsj9ZxVmxfVCIg
hPcDl+6nHf7Kcb5FHd2AqLsBQRvRmkNewI0aBZ2cTw1XwTSrOwOfgRihY1XLF+h1GNQxPxXY8VLz
SxsvD9B6H52oXjvsRfO2UiYqoK6ZFGH1Gyvlp0NVR1AdjOAMkW5zcsLum7WG9ygaDqKvEJLuAH8e
s6Z6qL042fHfvJx+JKhA1nq4d2Xlkx3iW3FNuljq1k2gTuV+jIYgcuK3gfFnUxlHmFYsBMZRNPIV
nQzP0n72srpqECSYxYPTOfQGInNCyIY0etgFFP0lv7bgt7pEPNq0w19tgnBZzozrXnJ1g27G38tY
Hi1K/e0SV9Poe26NMLsHLAjydWiM06wflJHJwTqfLGc6kYV2t6V16tgUzvOHyq1xKEmm5hnoEv5a
y+hYN/QiNqr0vDORqQk+Xk4jPF2GhFm15yHVDsy78uGz1uTBNqLXyeyCIZQnOsjdlJy5BVClk1dD
N5UIRAWrrvzWYoLql/rMDPs4GtoJnhLdedgTCyy2PP4ydslXI9PfJIgSZSIw2lhutXxHnnuSQ3Kp
oLB2en5mxHMZTXlWMSyFjhKEoDzIVJazshtsda8KH3OGWyKMdZrZl7+gu3rLhB6R8JIxTd02W29D
pN5TPsYQmrnQ0Ufolyhm3BoCQiMWLbe6A/Oqt0GVp6gkrxdlYKYAxi9xwCKLsyRRGLOP78h3vghj
PYVz46tU8BqRwbm6HonYvhKe9BjYyLLH26Up/TorPTnLfNVtVu3UT1SK1pXuRwKpRW8/FT5vE0JR
pYn4XFECKhp1Dhknfc5UQRw3fTykB9MK6OFA4tO5hSamJ8iaXvqGT018YO+rSHGXPYrSZOC2MlxE
V96gFxxEB/QVMUil67/HEh9yjOCJNkUHtXLzLVWJeidm7CZ1/SPPBev09AcGGQusgw4nD4bMNefP
HK1jXqw3JmaXIRnpw4VwTGPEggXE9qJ6KCAdpZSvjATvYlK8RWSvOdP9UQ+K/DqjNh17MoFTCJoJ
3eZCBONCNkumg/zC5FCTcF5Qa3fGEVjciczOV+HA8dJQQUUxeQLzQW1/zEl8HkPj21Is7+ag/ZK9
Rs7VEkxjeM5KI9DHAd+7DEbSUqbFPKbiizKATi1YxPgP1DpzjwEBV9qxUvWnQ40pTBrFSWoId0ms
lsC+jEFyWyvPac49QWUuTWqlYz5mu/y2loivh+iOvtOlt7r4aAtc2l3zTL01u/XfwZz39XKTNN10
1XQbiomGZS9ZqIGM1O81i73bQEw1dgCLvkKjBN0ItFz/oxR/O4MYc1WFTUFgKpee1aCfZR9EqwNE
zkxE0hx2Hj78QEJ1DQlS6CiChaKdskdjVD+aODrYSsVV6KBNQoGZfPIZPLFA3bWhC5JKvCYTm5/M
vqpLyeYR8LNOP5KshNB0ZSmCKJoDbaaHVHIrwpMIROqc4qM2xY+5CW8yKy5h352JMnsja409GZv6
lgZKqYNFUmYL2gg8mtA09kN0U0adruj/WivPbohjDvQrniefj599kufD5+HZuvnv4dDV+V7k/Qyo
HIHU/9fuaf7X+Hk+R4bZtQ6h6qp0jSctphVAeET2IpdCUGgyCag6/PXPQw3JEmRjAX7yGQO2feP5
VVkwIP/nB5MMg+OcRDYt9RHxSras5RHmCkyaAVAGu/D5SBHeHAmQb47NRrxUu5Zbs5BcqFskvJjb
fw91KvH4/vOYnsFWWP3f99Hfg3yK5+B5ynCS+oiQn5/+70eeJ5//+N/n+e8p1g40YdvlGFS3V+PZ
/Hm+TMW0gDksU1bk7RuV7L/opZN4qqKL4/OQVnoIYiWlTBUFzac0LJiviuKfr3IUfrx0BAfQ6f8y
bC9Qv71Uz6+G7aVQwLQe8pBSc+uwPd+y569aMHS4TOZ+5wCpmJznYOPbUYP7+Xxtn09Qatsr+s9z
bU9tm+mvUNKfh23KW9ZgS8wN59Buv3E1STh+/ujzq+e5RkBAZNzBKCzN2UnwFP/9xPOr57kU8QRO
oe3bz39L4Jpk65a9dRkvfz/x9oTG9lr3LYBMZUGuNyokZKYLDrPOr5fGG5baA+DvhhoJsr1OxyF5
mf727JMwIrgOwAuQHuwPhG90jVuYAO/F7A/TgGafELV5eW8W56dSXzDIidF+iW5tCr7KSsBt/kXp
dQdtxK5scit64urWV8iW6/KX5OsrfBy05d2JPEKP9EEyUOgAZUcQF3uJ2WwhH5wR2GEt5EPAG2U6
6+sHKKBA9QVvTHmvVu1Uq9gMK2g4aPHjvgSMvAPjN5JxMSzWgUQIckOrIBqiY9SFbrrdgiCSV6cJ
W1mucFU6201R3Q9Sw+c0XzPZvNNO+WuSoxZWp5EgbPyH1RsSgiNphbt+qL1EN4PWh2uMcDyF3Arq
YwS+z+uRJ5XPIP4ECPhcUTyAhQy0zjkayrdwtB56TAU7/t5ehjW0XKvI9lyRW37rPlobN+y1fbZB
dBrbn+yBwvhPp7Z+nJ7orwWpsXoYgdxhOJsjVaOaAKUPX0KyB3QRQbFXdktXsO2KwHQpu5rSI0OE
Saod1gZg7437WyiNl63sAar1PGC2jVebhCsqOdKGGlx1g0h90otd9FFgZUlRHSuvppXZy8WPpnhv
t+8o6BlZdV5FCbORtUbFPCy2dUvBPdX1qy7n9801YcCE6o2RVv2Gj2dvG4tH2iTnbefY5zovEi85
psGMYNMXTe1fMU6/iCp0JfYDgWc8WhlpAVm2xikwqvald3LuGMLPaKXV3aa9MfdbFG7GoFVtlM2F
u1MjLGt0KLOy9GL+e2PVwOpn9hRagaV86cBgbnxWFuhdFr8L+1WwRxlLoAS642Kg3BcX9Po58ScE
ueS2tltgYiplkCivBj409gzQg34n5lcr/6v3ZBXgioTzu8eZCmvVs/raA5gd1DpMqnzYJ+jcwobm
cz1SrDeuOhVuolenBowqGiJQe48KJ1vkYP9lfGqtEfvmdDdX4I8lglX4EDb/M3XI9lVUnzRNxxpm
uQ2JB0o2bPYudwqvTAljSScz6+9l2HxLSscnhsJNw9FNHKLRMvPHWjH82BThdvOSkntH3PWeUBj8
liCGaOkN64+GdpNk9kVoIMyXFx3USUVfPErf6SEocbLPwIcrFgPoyHlRJoMmAhnv8NEiAOmDwVxc
MRGaFnQYV3wv/a6YZwSry1HG8iebN6RoRHRE9adMpDvYETZNpgS1hr4z3zk9wAAWa4EOUBnmTSpL
97jfNVLbp5G5z/z095JuCTwXLbJJ1VndOh4YUl7sOHNTlTfLbOnJof4xkQFU5wQi2BRq3KInv1wc
b7XCO/M4V+/5+OBXmSf+E+kZRWZgK5EfO/QpEWZmqF97dkjDSDAeua6AfWI6oHrdYqRxjjEI5Qzf
p+w732HMIkdzvww0rkCBIofNUlemjee0WgCHc1c0LZk/XG3IJDIIDAoTim4y4cyF0D24OAuyfNc/
6vCzEPAm+dUjL9sAR9U4RnOyF8tGWVdJ1jY8GCnBxkyW2RCsJAO2NXWIHHZR+HdjYhRCpXNmYh/i
Pc2JGgW7dFuXAi8JeB+SyCQT5VnEZydb3I5esWFSRrEep/SL8vzvENavM8NHu+mDmP3EEHbHsaPg
JlgrR4BCGzMu8mNdOtdIftXneF8ZWyZIHYThp1nUDPClVzPUi1Hk4gXamTjfwomZp2J4NpqVLR/d
kFjzWSo7h2QSSVwQKVxZXxxCNi9N7vjssI/RUvl2/auYULvrZJeAPxEwsdCYDg2MfxonBVZvlTw0
k763emwa2zMYpQIKO4qup9a9han5EJJpRFO/dRZRJEMDLwr/4mIzLD4VdK8AKvtR2OA6RkqYfFaq
6SlO79YpvW8Wz9DJAgGMDA+2FzV3Y253BJ7uxqRgdL/shANDG88yTRrWXFLU+dutlSKlUFzLtE9A
r3ctO0tBQ1AOHU77xoVyxzVg+ytq2ISRzzTB3ayifSlvA/vQJoKkmaSPhpU+sWLaBnD2Nfva4DNz
VocWqME2oA5ylD8QrndyAQKxohnv6MZo2Pdz8VAS048Hjbir8G/cHeLlTa+J7unkNoAyj0Osf5o6
uIcxOhi80gmAZBsjQ6FdIj06CFYQpV2+1kPyMfflXTeAPFTxd71vj6nEnpnZXxnP7uDaULix+9h2
xJCh6dbpqP6B8vAfMzRysZmlcUu3evM0InaqxX2dlYMoScIpYLSMlzRZ3kio+aYl5u+1ZRdUmR8t
lBezhnW3ruY51tTXTrHwWQDKM4BgsLvTH5nIr8YAJy2j1BnB58WEsi4hoV7iEjnJWyjMG7iXb5Wi
vNuCe0s5vHcl7I9EBloyeCEXQmh6hGDvZY/HFCaoyRq6IEBAefm2Qg/X7tOcnJpqJUp7JbQIrlSy
ZSPPLlvOfUjDvGq5Xaaxb4fn2ubWDYWkrWjuEuBC/u9xexm05RCr9Csmvs2bD16ZsTN68fZhr/oB
E3w0UCFEMZKH+hwv3CzG9OIYxoXlcPvYe0UMdH+50wfb6YxUonkJMIndwBsfogRyYagcMlzPuG+P
nXWh1/nRatq5dOSprMVxwig2pOAj4xDeHOMwokadIfSbFcync1yq9JBow8G2aS5G3O0Iw21ph080
vjN4W0N3TpXvE8zXGW9B3sfkk1BdsOsZsg1G/gs30MtIyHNU/xrst6W6S/FZUKGXcFs7VzVQIrVf
LfEu1nuBLhFgYvSyrPucBkt6CuWjGv+uxr0JlPg+DH82Jgx7zRcDBn0/vOuT32mBo3HdP0r5ScCd
bh+WT6CR3DDbd7AHRPaqf4pdeKu+QmdY632H5FndOT+NH84X1pRiB7o8v9ZXc9ccoJi9owmgyGh4
2xi0vw0slcZLj/WQ2cdLPOymv0RkkK/hAIK12ESTEMH9burvmRxXBm2ZcVrBx14rBeYGonhBOvv0
lkwtU221ZI2p+ldaxc3RnAukqJbosGhqFpMc5Hb8ItKNFny2ySJB821uENHE5HLH+bB7mkPyJF0C
cHcGPg71HA2D/N1V6ptZRPOVWMzmFxmRVF6hLqHDz2SRGaJSjhCJRz4MvTuZtXJqJvgMzjT03E0h
NxnkOO/6MpEeaTIlIpYMahy95dDLiMHdwblf7uXMQN1Y5rsJSAdmfd74pE+UrHpK+ukQtJ2r9Nwm
WN0kgACBcljTPrIFggALtDg7MVYlMmdId9qcS/H/DspigWoQ7FnCBZW6BfoqMQlVI1eoujzPZaAV
A0jorS+stTkrMQaTCsLbdy2rD91acCHNAq9rmz2euho42O/PU5mo90tP3IS9DapVC+xJi936SmrM
njshKCF6l9fnwYBHSl8KqRDW2pq4D3x6y7VNo/WqCbFcVxnSRWmM789TTIXZxxbJdawW/Uawuvd8
Z57vFvtJ9q4ZH/4IJG+z2WhUatM9NrAomHtlfkvBNnYF87QEpMn++S+fhzr9kQhNf4QQ3sm6hrkp
Grs9hzLvzs+vTKUlrSy/NkD7js9nRoRCl0GQ8Wip9R8lVc23oW+YBlZxvy+oG4mup8ze7HuKmc2X
eMSXo/HmjkMVHg1nlZCfeJuVLQmoVuHr1hNjdklK2gtZqcl+dAp+uiXBHqZLT/5vvBbrjyz+QUaN
8q1R19VTS8cI0noKP1A7QFMo3Lgo6ldVb0HFbyTEnLCGL8UWzTslf1CzABPKcki5fFVN7YWOvGXQ
qXIeW2J9wPYBR7kyxzCh1uLXZIevhmZSxNkEN3TGeFTaQj+nIz37BmPMPdP5ZCkdE55ue+gs5aEe
VeMeynQXm313zen9vFAVwns1jOVrvFFItKmZznKIyd6C3gEp71K2YNvVKLcOBQzdXTRFE4gTmZ6w
FAoxWL+HxtSY+BJ0h9eEUKm2NUhPF0l86a0H2LzsHKnKXe27+kWDDn8i4Ta9VuHUwRSZE7efVNQz
hBIgzNf/6iBRiExMfs/xQo9b4bOVpMpRALco9rKzUj8ylb8MUi6R2ei/qym7bLSEqR1oahWB7GM8
0GUbX9ZGfamLnIE/zqNinw7ZTSHv20/6ZCKqBwpj3rXJz7q+rez1GPJrmfu8TBqL1ME0J0Z05FM+
EwdCMnV8ocEQXTJVM73klZ4/qBaE2+eWbvw5i1ti+Zr4u2W0w0GXbQYsYZoQo9FEIzWZX08MH4N5
kd6tmZUsHPUP0AXL2zbxhuw9+LNRM9ClHWUZlfE3FppPK0n+sHpIZOVS6GCxobM/r+woSFMbeXWn
6R/0yCfivyKdLIs1194q+sRzEpqfLQa1a7RR0UI5mZ+xpiGeGmF7OkYjfND8NjfrkjE3SSaYssX4
DuPLvGkV3U0nnt57JkAvYilhDsIBeKfCvKMxMq/OoozvJS/hTq9kREMgG/dWMgPxec1YQGL4B+VF
RvH0YxYaprpiaD50YE37tiR9B6A3d0XD4B4TcQV3agAgIv1dbVckWaPT3eoQmJngAXchqT+IC7Lo
3VDRDmfzaP022C3Q+Y5/ti23qQKAJ6VhBuYsnBIauSI/KlGZXMq5cVyAb90bRB7Uywg0emKJLoxY
uxs2DvOCWxZTzNDdgLn2t6GATdDnUNkMq5xdB8UbvdZ2indtJVHLbNbVYVkQYKAwHoyS2UmuFHdL
RDaTu0V9STfO/fOgRqJ+6ax+2S02wjC9Hemd8D6lDiADcJjsw6X9QqqnZGCYR9TMqJttID0XXGgY
D8O0fkQoXaJ6yM/p8zdLbTSIJNOq7wUYG6lNJi6chnnFZHM96kt0maYZkS5AdPCCHfgoAKZbbJT+
3oPxD0sHg+F2MFRQrAqidK9IHPFCIEoCcb1PH9OqkVg2RcGaQp4ft1moOjC8S0BQXbSOiuLp58BI
m+3bnm01q/nXZjKNL+CIqn2dSHEzo24K7Nz7ZwXQ+hCf5Gpi9gCqcaLZg3ZhMK7Qo+e9RroRyxLG
q1wACmyawrM379Xz1PMw2iLIoemfpRlmx9IYfnVNTLXNgJZKMzmWJevgxh7Q0fG3L3QdwxNAQWhn
+kDGrp2PBDCsRAcxYaEq0WYijJWkOcZWmJ/atcIuk5b9lzyJUCnBJ00H49s4WD/+8RkXmgJgxbDi
N1ux5gv5IXdLH2Jg0RxYyKMdJkcl6JEbBrFllbuFODxVNdCcwqzbSws0DM0qv1gy4wpDGiVhKlKP
aNWqxlrq0LK3VsO1EgjDL+FiOYFjpGdM8CxwjjUxNHtaMQWY+n1jl8v1eRCTThvIxHdWL/+emgEb
us1EHU7F58p8aUEK1WA3OwuMMRLQM7/X2uORcRjChiJARwrn5rto68HfCN3+FFXLd1RCDeLRgRAn
l0tMK49muODnaQGuo6gx25l0MKb7l4iIp8vz4fMrpicKSkst+O/UgNVkj8kHehXW0fNsDOp56I1/
Dwoc2A3PRqSEIQF6ym7Tv86iWY5dlu5baZfnejsIpbN9U7Efz1MWzoh/zj+/+vec5gMMLY65SLlP
lnmEKMbeF7rZXFAoEZBVm2PDaJrHvQL22cpDhGFts++btiMDiPnw8+A4LO1j1dJB+r9Tz5+Q2/mK
n3+eJ7u+O0wVgL4RWsZbjfk/S8zp8XykYTfbw60dPUBKyatt/SwKrbnZ7CAXvULBtB24+xk7p1UA
o24PyUJsbiE/MWIr3+PLqoK8puSoNfCC2ZTLb4lGQwf1Qnm3xtK6NU5ew3PiGxGEsF0xFn+sVjGI
J1UhHC4tmrw5JmBTtmeEOTJoNdpdglLytcuE+jptBbVd9+MRyqB41eOq3JzuUcZoMqJ9hjCObdJK
/9Mym/ysZ9MlLoV+NzphH5BLggwYkZmT5+NG3QqxeYsqG+x0PMiYadbzXGxDu6md5fKsYDPCMc5Z
q/MhVpffWK0HB4dBpCleadXzJdXST5wEG1gqdKnv6Ykge99Ps2F3O8P4HOe5e59WsiztrBd4Uwm+
deiNnGRCooypAhMWoTH8TNL10UZq/+GsRhEYv7TMbANrzLVbu0gAkWNrfFFT+6vkHnS0O5j9Rl+X
HrD7zEORpH84YfK/h8keYGBxlQXhYmDJrk+fmyMc1xSR/o9hVk3KP6mgm72uIVaquHjXSKIiFTVb
FJYb0gDSdWCJZyONmtrOkMNr2gvbaVonFDufkTGxX1K12B/R4VHBFuFh4brY9DrdReZa5dEy6+hk
UjDkerl+AD3WcPG9TCDLfsE527E5NP4mpn7LjGn+hn6aNCDCkx71NDBlJgfqCKqe5D6DlIoONHVW
WNWXSqcNaedleEq2h1kX+iWwjyNijJYMm1770NZ7WU/r+9OyzYPY0D51mYePvAhROJZFFTTodz6T
Jb3kWycorAZ5TBI1fUX6CLVMZ0fO6Brtg/3GCBrU0vLPkzmAiGth++zsGlDvpelqZQl7CtBTMCVW
iL2jYOCsqlmAVx7mEup0t3Oc5JWEPRvS5Up/unKUi13Xb8poa3ddMaePGkrg8/+WVfal1xbtMAzU
s+Cv6i99Uyr+OmWNSxwK/93sO1JbzcsW2q5SVSncrTLTbmK9oMGC/+cwz5FaUV3hDJbX51dRtDLC
cZA4pv0IX0AbUH9qLcmC3O8Cp3fmE3o6coOjoTk1damBzEOSrDoZhIjtXOvUNWDhEcNRm75VXQRI
7X8HWOn/PhTNgNOmKJCwbt+thzZ5YZNheBOxEZVfp0J31QKPDJGZYAqqRPPs2J7AMXFriCplOjZd
eyYyaLmqTV9rLwA7b9NMKrIZmhAbBTC1sKLz2Rl4bOV2TtQtPhXVyN5l+Pa01fdluyWWiukaFrM4
ZcpxoRILNNMq/cHM7C+DJFNUJxzJJvaqUeEJL3Hli7bUP2qNnDFi6UpaM5b2kTMG3sUQKveAVZm5
AXhsq/HfA1iu8GS2BF8wNSBrQpIU8NLV0YKqIdoSfsnxgODTOyV9eRprn07VK+l7ranFwVyBbpsy
IT9AN70S98xjFWn3aFQjufb/36nVaQ+y5ooYrepqrFP4IJE+fOhyjQJjhvn+PPc88MK/ayu1l1Ia
ORHibJ6y7SDjZjyoGWoTpVz0uxmu6qlx1Ete6tMlWdABtvYVCuJ8YXMw/3N6AUVEBYLWMKW/s1hV
2LqRWs8+NmTu9dWK8XVITDyVUzkFq9qPLoaS5o3J3asNj24vbFo71bY+tg4d7Kk24v9H13ks58pE
S/aJiMAVUFM+7+XdhJA7eFv4p++F/tt9Rz1RyB0dGSiqcmeuvIzK/c2iOntlCgVZqozzO9pKmUC4
ATjsLv4FDJnsbRfgJ2wMUlVGXH5W8klPCSCNMr2pQeZPIL84wfKYxaBmFffm4nQ0BvuiqmL/H72h
chWWb80CtJJn8oR1r2TSlcKaHAWDIFjkgosbSCqHw+YU2Nx9HXsZV5nOj2JSCQmg+JpbSQkOYTwH
KvCR6U385vZIo0U9P7EeD5jIaIujquGNf0e0WAuFvXeyKFmPkfXAV3D2upMLnkgOVsNAFb8RfsGa
ppaFb+ZY9z3V7gzzeIvNT76bM+fzDwaT4125s0jV7GJlxzSAQm/4e1/tkpsrmvjBCMG9h/lDFHX9
Y0Kj/FofwWb9vTnLwsMmFNEReoPiZr5WdTjtGGD3GPqt8D3N7Hu7dbsHJ/LqWyKAqGau157IWyim
JHB07AQZ/+8X+fdimvpiLW0Ay6lCgP47AgbwQAihaR5TkDaD1Px3WKYQhLabcXRfxRgcwjGq9tPf
B1CQoMNEJdmCNJjv/l5L6kq/A3DH++rwLXJKZ+9yujqWNfGiMsrsi9fEv9jJn1TWTx916kTruTW4
5QLAlxhXtbVXFv3V9XQJT51IOA8BWuerWms2ZfXgtIZ+p+KE06muzn9vjcLA69aFLv0Wg7GBTgQ/
xOqLO5PQOOkZ8t/13DV7b+rpF/57kIsgPJtp25ypVV3lg+neCTvy7sbG3dn0J13+3vX3Ag4JXvEK
ik5A7e+5qedn1GUiSNGUniOqx49hP3j7MamHi+s1OW3o+oBInvKkTvPkpSsoZ9ch4IVsaW9NqdS9
nTMoKHIqZZwI7HkTquha2nmwEXol7jNphWtVgyy1bBRVQ4ITLJCGkslxfweTauARlo4xVdGDSPCG
V3n6L+wX70o5fAy9afimU3TPNBmxi1c9DzZPDMQUzH3I8feYdFWxG9veZq88FDvqDv7ntXl5X7R8
NByFffn/fl5JX5w2G3BYbeuV+t8HFLfifmoYtoUVUf8wtWMO+BUNLdkMibcy5scypyvo77Xo/73v
76P/+3mlo8SxdEhu/n3KvHyB/16boMra/UQcMPqn3J6Ht27q/WZqUNmrpkwfqDBkqYjrFsCc/RnX
tjj9AWGYGogz48PHwagYh+NZWoPnM2hLMqf935JTWRhKO2DmOLqc6pFM2Fw2zUUKJFDQOhaYOd50
lzfbBVyA3YEtK+i8dR+Qm4g4wdB/wk+ZNJjkBp6Yb6F4bCjIO9RLUE9jE5GuqRAbTtoY0rcTGDX2
tj8S09+LETW7QdorY0iDxRz/+9MSiQjXbqrwOiIgp860xIBEtgEksP1P0stMZoCwqi/0/HkfEGgk
dtfEesxHNW8iL7cuWt51gGAGFyub112zEmK96Ab9qao73ddLL/hssOYGQfTIyKZ8bg1ytVUsgsfG
aNh3lgxLOy8VJ6WX2LNYFx+jMTLJgbb9izk5L9lNy0X4rtGgfpxBWa3/3hxqfuq+aY3rSA7z0RTi
gn4dbUdKbfftRM1ub8AxrNKmfgfDu+GZPj0Pk1OcG4kqH+ayes+biLIlp5sZCEljXesRIddMOOfR
HeftbBipb7c9xaeIpb1PGQUupbDaWi2UH7G8qAGG0ShARUReKfeSVVq37TKzirZ2VqlbmI5MBUV5
qDuHhY2VGjt6pZfs+kls/CdoNq4DDxJRGYAfXo5FlLbp7eD71XiuL4q1mEJOqzJlBk77646iQIa1
/yl7NtSn0WLKFwvJiru8c5itYNOrCWf1ymyVuaZ7oD7BeqlP/BjU4v692pR2tDOVZtYk382YHAMK
Micidcaz81wMnb77e9ffi/9Vlk0r6rb4g0Ffst+GGWml+ikZXOLgQauf+h9LJt0J8aivoXnynr9P
+HuBs3jyTYD8aHM0dFkM2BgwWjHdeKoFEpblUBWdfIlK58ur0vOs89/bQ8i5IsfNPXud2EtdXlt2
/dylQ2ZeWOU8H5FebMLUipfQB41njts8puoliIIuotHGKO546z8RS0T131vpmKv7iabO7VDSv6xN
PcILhLb/lHjwAPm2Sbx0q5ZjEaWV//PRRvfgWy0f/fvkxmTGILOw38mF00TeauW6bXXLl6/+9y4F
YtvOkur299YffWP5LMinOGub+b600+QKBVinyqSL3tOgpkRddTYnBtm95eMapom6G1PzKwtNgTt4
6fBxNZ3ReJvCIPaoUjEn/cWuexJpcjC4g5aPInz7LoECAqHDMSm0+C2YHc5kmvcEtq+86Ug6/n/v
d/hHOPoQrsPNf78kTZVQZ5e3/75hbzJcrP3oCDW90Jsk1P7vJ/69rSiwAvWnsXXVnfPfCxEG//Pa
/76vsaK1DnFpO2N6w1Zg4+9pbDaOBvEm9VF3+dYIJ1oXRxM9RnG7TEgMJfMr3TUj0tSIn7LY6QZ6
Mr00PkngF5nOlOIa1Ubr5Azh8jA2S80vjNCuHbBoKA7LhrNw64BEof9ulfbN/pLpZwv7JWiAOSfb
XM07TElqMzfGHWzP2LcbYlBypOvV8eprV1n3CzLWF1FxtrpQkHesX+HYYT0L9ougjsWGIx4eJ6lZ
Nx79JE7ZvbMIU9D7SbRKnXXTZKhUm89dArxNqzqGiCVCCfZdGQQMr6N7z2a5gevEhIoIjY4Jlzo3
nJvpJ0mZBwbJWzOYqQ1GV3Ab6iLjAec7nttRDufcJBeZeyDQJVaXMKZFDU8hfy7mM3HZct5K+j1M
95sXodLn3rMOvou7zXuM8vEcJagWwSATX+EPjllq/KaW70HZHOLWeF7Wkp1OHUrelq/OCMupT4t7
weUnqJHL0y9VhHdj2H0tf9LEsthFloTDdVxFTABD/611uJ8HBy1jmt1rMmhkPzrzPHmSISsB2JTI
nkyCl7k3nrJCLp1/xEZSmLRk377Mun9jPaM3g4ohstHlLreMdcf8urbNXytyfrTyrQzBA+d1R0ax
fmgC6gwJXiHv/Qxl91Nr2blqOFhSEzrQvtpu+Z+2ToicoqUH1SdcTFm4TVGefODymW8K01pbjLht
7I3pQsPQSLKpxjkOII6XyHPAPDxr5p2eDhieG7XNneyhnK3HoHCuaGbJykG7qmuCX+0YP9WN+RrL
kWoDezr2Ljbqdrm43dy5MymmhQ6dby2QhMnQbeNBv3nJeJPSumWlwlU11CsPrXYiXYBZh6yF98IE
zpvaT0Dqv5UtBEYckuakvgxXp7PUYnxKeKELrS9PIwsZFtvamqhBbFOo0QbAZzNoJjaB7b4eyxuS
0aeIcFXiruQxZ4R+ONLXY4I7qtvwDn2sw3VTb6Kkf6uE92pKDYVNZCdGyRQCecnBqNqjxsq6SfIJ
HxNHtnHxo9F36lddR/kUWkBZ4aH26GOqnXDthjwoZ904lfqtrrJ6Y0/ZTo45HJFREm+BBhxhtPd7
Ud6z3zjHATpf07aEFVIww6oRFzKRISPnDhvXmq1ou3hXehNJs7prjexJitjYTAq6BBLbSpS2dwrn
AZKRQ7rTSUn1GPzVKGYjkQj1T3Ctl3QeOGP4W4ltgG2aVu2oQiHLWdmYicD0OnIvVyweHFpU/aB7
cb2t0pL9vSStK4Gk54S2ccYQe88S0AcQpqFvnPnWWH6WCWCKIbNqQyz6TXQkq36fNO53FivqLWd5
MUa+coGkVsw/Eg8bDgsSyXTz7CAlV9sOr7DvNBsr5Ug5kWQ0iTCPBt2uhM3GWjdWE1b3Or8FVWit
Sle9alHz6zFwXTAPA37Goi+L1Wxov5qjvRWYUMoQT5TTHCfEsq45UhBwokPsAC4lW5dtyPQy1xy/
Kex3kbIaZub0FXqBRTBRFz4Zg3pjRBzNXdvCjahr/HBwwEMZ7mK0K3a/CJNzSjNzomHEcFoW1Uk9
1ln7yubpl+DhgxsFP+x8dx5dLEDx6XAczZZDUCPXzhf5qIe0TZ410lxN/w/5kjOWJgysJgRLEtrM
y6V+V8OxFIZEf9OEmbJVLuMO9dE1HT2kFX8UvTbpOjD4AaOZlGL6Zefqc5IQQghVi07DqGRUH4Rx
uRb6DLeIbRyAeu7K5ke4ubEq8vg+sKNty+rrOjg6qaiftqZDAbLdtmdGV5+dC6bWi05FTf0NZXEY
vIqnfk5/wqpleu2oVyulDaaT1i9gCOoZCeSOE2lJ2ezDeTYufT4+Rj218QVUmMECIa0oBAqchWWf
wAgCLaC7DU9soqfw7rRVtjRpxEF0kik2QPgVlgOvsRC/2ji94mRHLzX4DA+4Xa0iz5/74JYX3WHu
2KyGjNN7/BzaMG8ChKfUXmdXWXrvnQVVhWHfjS3n0XIFLkOIDdT3xE9GwNcspQFsNAtWOmgCLzF/
DANTVkTY3Vzk8joZn4MS19IQMh+ng2iDjgU4xz230rSo+aEeQPQNe93Z/RbOiKmmaZ9pVtl4TevR
DtieJq976pyVSpkkjlb1XBdTSDQq2RluO20cT+q+BWbZc6hr1SIfMky/sgO5dzvzx1P4dT0WICLK
42qC1+Tz/H7RvPbWGN6/MA9sOstyyE7C6iG2WAYh0f6uz4Z/A0K5Z7NsRln+xlbjhauHZiCruZ/w
+xmzrpNR735NVMxVZQyk7dJq5ekZVswMJx/TpiOG+ssQB9cC72XW4DQ1yqPm9HDemmlNKPzXzDRF
h17O41/bRuw3soLwVWABgmI/cBvCTTwCKarrgkOZ+rCZylMoa7xAHsxXJTeGP7bdl66oE1LBdG6G
hGJFAsOuR1cup9mM2nEJUBGvVnM1ChjnOZWkbuY8uFrUXYsuKDYTCqwP1o0sMpFZCFA0qVGWkOJ4
pJvBbnDrYPsAIRLC1J2z4mo6BNWTdJyR7bqnHkPEAbPWMNt8D7K4VConCd4gE0Qx5jIxy1cuTxij
1t40TZcuVKSlJNZf0y5O1tgxGcNWA+cGfSKfB4JeJ6STLR2qlHZHlCEHI8555T2h1qwHYUZXN6u/
owXJXGgS75uaqXVeAM3LC4Y58w5DRusnaaOu0JQ89rxXfSy+Qc03T6G4gqaCRo8nrm0RLZJc+wZ0
lVP4gfhGaTi0y3gV1/RHWLrkGNVGCSeHdGvM1U8hk+rObI2GTEOJtQaigCoLujTLmBkyv7w+xhIL
fsuJuk8Jhd+2qdOovU3c0m1v1lyhlkO/5FzJE6YjMBgsqinU/kbJ5KgC6y53WY+9KtunGL1jK9+q
SmQ7R0QJXBns/F3QUu+DoODlJX3GmBL8scy+MlZuU4BPKpxhL2xX39Ex9aWi+pfaP+B7nIr9ShoL
I4n0ZxqZCO9RW2Pey7icgWqpyJ1OIQ/nqB0+Oc4R/A4gxLVKPNte62wqkwrBDn19CLWnmv4F1PCa
PUD3k2Fx8CP90mQR0DWh3kel/TSYxsMKzrztQRRzk/jWH2Kp8fQePc41LXry0I+vSezxAJAmndN9
fNcq6x80tczt31O5qIJq3so0NvEJNjzl6Q7k9+ugt7NA2JBwXGnuC042wZQ7W+WxUadoIq/ix7DW
dl4IiaIcR+pU2f/EOtnBvi/mI/0B0I1w61ulbq+MmikIfTTRzLUOsI6fGGf7SvYzM8SZqq8w9zaz
1pbQ6DDRVnrgbejs+9DiYXFfr8dg9l1t6K95Ml+nqlIbTcOAwGajsukGqSq+NhDnT49/18+jfszc
8m6sSC0X9f1cmj86O7R2dj9FZfw4tn6ryCIRid5WI7tgMXGsbrQzlrlFMQ4xZRR2BKf7yCBnT5HV
tC4TurbJVPSbPOq9vQy8F3eYNTrmszurZWs6O9VPNCFwm7KBTYLOEW09rzvKDmySkQefItdo+tb+
UXUQbHTV3gB30ytCinLXBkm5qnu3f7aJoQ7J9FogmwBShnHc1Z9VFPXroL/YkaCnp/UtvB87Q8OY
LEbE8DTEraNzcVsmkwMTod+3azQ6s5q2mhPcbEWRScyt5WvLkNOhYJJsO9C68l5WVFbraX42opBH
sNe/wkvYTqEDcykFbNWIjNYDBz9nMb4MspgWzgcl7bOBGdKh38uxk9dI1Gdh0/hiZ40AYlWPpCcI
+hr836VaKk6sgzNUcD4rcOc61SWjClYdx8VVnXkv8aZo0SNIRoT4PE4i4r+sOkYSnZ0RZHMBKPcG
GqnbkPMQSpcb0+Y5B9eIjK4zk9GMgVekikRFfxB07bGPYpFliSQPAAmqtUzGQOTEe6rsavDcS4oH
O61LaeFYF/G51K1mpayeRiXnRMA1P+bUavparJLj4oYMSxpEQpbrjRc+M00ELZuSKvXKaj9Gwo9C
mouxpXHcMzn9ummx0evE5QwNzVinfyWobAvMj35L5vgyu6a7L9x88NHptk1HoBstEztiz0m4Z9vv
6nVFidzSnSYQ6/AmnAes6qjcdGKU2OQVq1hOIdjEunbPsxqHLuyRwGKvGirEQ+a+g9/XhIJdNOuD
N3ElixbvuIxgtuEMdVfNXa9DJOS0S/WMw2GPS6+7Z8XBnqKOXkMd4NJr6+btHo4FmOYu+AAAOJri
y0AhWunt2NzNM3xex4Er75TmOwcUYO4Zed6ypoHOLDW/6xqO+23xSeXluJlSNv5djnJo2QczE5Ig
GiwpJZlAZUl9N4rqxx4ASFXS16OR9EvOZEfD85U5jrEBBctloaGajy2tO61mknACxKAt+7NiaLO1
DpfR8JxPmwVs24f2KR2zlSGadKdTxm1VWn20MPIOJv8KopLDd9SzsAIXSl19H+PnZZ/t0F7s6ito
ITsjJzgwGOFbyCBn3eYe2qyev4KIfnJ7+yo6DkNwaNB5xc5BbfRlClI4o6U4jXXjlaYXshECA55M
Rs4My64IehUlCXiJrRBFEmO8hhWdR/oLs8XHOvaKDXwWEgYz7mVl4awO/yWTewkgukattDig2AhH
7Osgz9K8yLmsSyHtxbO6aFb+zxsTAsI5m1w0hzec6DdcWc2Gbarr0yymWFG40ZhNEUwKI9bhfaBz
wZS9/Qt34zA1jBCqqWVWwS3c9zBbephIJbf9pm2o/hHULK70kaEbwjNjGxNAmcjuBWkKNVLUo1zv
J6N2bQzdm6psUG40Q4aSrFWFw3B0iUvNt8L2HtwiO5NVKwAw4zly6bqS3gurve0wmUpUxzjS4qo0
bHkJsGYE6bWT5qs36A4D0/jMCPGQTjWBRmVjCTO/vcD9jl0olpF2il0bLqRXY6MvrrInXYMww82E
YZ0YB9x9Ct+KIPhy8aQBpIMzPRi/1fLfhaS6/TbO3lMdsqOuWEI7xvfsHYxPz53IYgf/BP3CXE/D
IXE4l/YtOEeO8Z9Z3D4OFAYqHHEMVdmkc9bY2cp5UbnBHqKzuSfAA0oSy57VaXvTpuWeE45PIPSj
cvN01cjp4FIRtjJzIsnSjjG+jG95hMrk5iVT1hZ+dlGZFy+LGY6oLGAb/S/U8v1kWPnD34uEecIu
xHG4+ntTcdIiq+Nh5J1kfWBzucs9UEJRSqgOLEi4DfPeoJI2x6s8gZ5JxITnlZWU8PzC2RnhC2TR
McrTW63n7aHto1sZ5XIPxe6pWsylKTXvycRRiWcEGjkTiSDZZ3NFhW07Sg6B1oCnQOZrnWg6iDgK
AS39tXIr7VpMPHBjPTzrE+E9TSeYLqF+UdeTbpRBJiuUjPiNsDmTU9Z9SL7doRfuu1OdQdK82cUc
rL0qpzGubQ9MUp6yOP8eEaT6dnyEvV3t4Rg37PSHyB+K+FGiwlIXN8N9qnZQSniWjWxGEJjfczt/
zKz6JJRJJh7cdhcxFSjd/Ka5LVXD81vvejsnS662BACTNGQnLY8wYVpgk2H/yzpVv8VZeQeIa21n
LwYex8tM9N3SrMifcFjy5JFYsppjpoDJxswushE0mOtCcvF6WiMNOu3SnqxR5y492GDHvYIddpcf
sR9cPeo7i1wPNwF//FoRVgmKBTSFVme6sHKyV4chehIQ/IjM8VaX5Udlpp8aVZka9qitmkcg/nwn
GGbDKtwxKwsg+NpUIQ4uNpGkX1luX6za0nutTcKNpgXmt8QUCnsRLS5/zLHqn9zRBaPB5Q33wK1P
bjO32+WH6txcbE0Es8DI73MzCRjYJ18NZROY1LMGMukQv40FqBvDYC8LftEmq28RdYs5yVBPwXBn
OHs6cdqkpXuqpCACK12mcCaJImYCHn2ElrlhCTgmeb6A6sqIPnCYiJ3JmmQSEmmr1iZKGJE71IGK
9xWCo7T7j54YclopnGOG89kF4SeH48dYdZe07K5qKFal1ZA0LEBMz0b/6kXZR0cBgl8VaAhDEx5M
ET72oTpQH/s9U8GzrgfzGvIwZSntzZVbb126O3ovfLLAQ+qF9pQLnibakn4crIckvVEgQKlvwBE5
ld3ZKgErRzcSrCcVi00cFIz7rS8c95At0M42PSO4NEUaMsxPrvql5LA/qjo7YHcaV0DXr1O8C90u
3KKWUxrrkehUrflTx9EWtuKRMQTKaPbdlDMHgdoyNhDJfqcEQUJvOBGE/KG7vBG+nTuKoJt9wi7+
KBOxJpeCZmL390PdfOGhPGIn1f2+KOXeRPcrAnUxdJLkS5bVw6aPY5tluB7kC6OBbTiob1WxU4+b
+sz1gyYfnrWGuapqjfdoDjLSchSkc6U2HcXk/cGbYxJ8Cb/txhgwCxNA1YcYOC9P5r4VX3o1vVH3
th+sDNt685pPxwzQJ2ryhCc7vASsLE7kPAphvrQ6INdOvYRO8Fn9TJP1OAbOmu3U2Q7AP3KPcPda
8F/d/jxH8d2U2NkW8M9T7eUQqxXRgXp6g7oKRYxcJxQFNN2wvbdn49zxy6rtTU0leUgfvXnXlawH
xXI8tBlaeDxyxoanUwDBgQnYOqpwKi6xmVDYT6WY+TW03rwRywWSEJQca+Mt4cC9djvjHuiL69Oe
DNK81vhFWC8Qxz/s96ZxKKGLcMeyffPNsn8XNUi1lESocWoDnj8S+XbhxXFIJc5ehN1TPND6nr52
0Q/Ui3tBc7Z/lzT2ToUjNEc5PoNHPhQzujAxIl9hLrGriVMn6wEG2IRDoda+CJ2nWBRPXxGesq1g
froxpuE8UyjuT4JIALobxkB2R439WVkN/StutZpJp3J/j6cuFS8V6UgcnBfOnL3fNcU10NQ/TE3b
ZEo/HXO6QpD88O5UJPetNd50BP/a07hrQ87ek6fBzaE4Ha/2Zz/FP6iZAq5h9TPLnGuG3BpJk31o
TR8jC+1u5ndsciYe5x9mxC7nCIRIKpT3vbWcvxXj2zSHslgE2TmKf1K6ndaaBunZDhqGOTZoIgcx
s0DgNQvaYaYp0PxKz8F6bpHiuWzawheZxQY0c+NNUEp+ddZQbqdiAM9UfxsVO9WIdSaa5D4b5q9I
60kuiXirQk6BeXGtUcxxTn6PlXc0CkyvKAOwrUFTlvx1kZAgSE6clgmWxc9oC1fl7uDkpnLAuO9B
VVOTidKELiA9tBMdixy5ve5NJDAFgSY2KuVJCNcRCWJnw/rY9BlcwG46BH1n8cQgqi0Vs8NOe9Xz
6IfmT2MlLfnmljb7eQXgsSTcG/axXJENXEFXqlAa91bb3YyeoDt6GRXBTZjtjE1dm4Q3G+LG9Xe4
WE0LdDzyXri7S1bkqDAJdiRH2xvfMhMwANqAvTBmhopVMKww2h2SCFGSDF5OfGCK2emxf66ryNpA
YmQ5ZyvXmvLIH5aIwkUtdWFNtxNUKU6BdSwEncKap3EV/K0tyYlHwriUxvMtOprlu/IBtPNb1ycB
QAkGIYO4l7pOv2/QP+hdWWy7XD4H9vCMbZQ8STFgJYpOliluscFEQMcvx9al9VNhn6m1uRhusCYl
SrJ9Zuse4Kyhd/Ch1vQny6oi/PbyPezZpEB3uMxJfqFutfbdWNyr1Hz0Ol8pRVMjmf0tlS3k7qgt
KCNpg4WcP2jaWsFW5WJtv1G13wk63A8RSqORk3WbNOdblj9Yzt4KBDiOwrwv0LY2dZH8uYCd6CXl
QQ1BRhmJY9Hy65L5c1PiHUkyebOISWt5deCc86bLXFHUqZWrXjQcy7NhbwmEf6lT9WqSEItFu/aE
CewzZZiCVdNgR7iKsSitE9N4AIgrVyaE+aEtDk4CRkNSTFUU+idEKzjP7uIUZ4lyMgTTwJjvYyqH
Vmx1Ich4IAtF88skAi5Hav3r4ogUFqiXCJ5T2zATrrRJbhwiCOyvgAJMLvZIPGMJLqhgk0/tIzcU
BJLI+rIj9W5yFjzVID+KGbONp23JnbFw4aPTahZhmzArgyfiBtqjS/0JPo+tpU5l3L6VCRPmcAxW
bSpeRd1dmjHkIURSzY/G/CIG+9oZmJSDqgaM4nJKC2r1rI/HxBk/mHztevpMEyTzjAShnOJ/mR0j
bEU0VzdJfmUgdQ7H4WmAYsLGYKErJfDvdPOzQcTQWnK/sQslkaw7dd9kx+3kxCSL9lG2wl5bMHuo
gufapsIVOtaz0TBdbWwNkH5ffehWeURce5iahGWkfgeFDne8D+8WEu1MBo9R37RORngbJPCkeQxy
9avlLrUr4hIMCT+zt9IFragA85p9EKG+FhVnThrf0SlPmmONflKmh24Un4zQvEZeYqPOVk5a14Av
+nrlRuGX6RXPHG549mrEgKN+h2FuWLm5vCXgmXbeMHy5KOhOmNyF41gd3O6OWcq8mpeRliBsiGQw
bMxxeA4EPFmnXLZbmTo1G0StXxdKIadsqrqcjAWR+QwLz8ywEnClWXP5OPVrGCXUbAn7fkByIfD+
aXrjWspulXn9eJ1F0fq6OX47ITXi0uGwHDjFC9uyl5RtjCM5EUjiv5i/nYEEJXbnwC0uuedsawxk
uCkwZUTujPJSfCGJXzPrmdhMSDU5QA/OeP96uzmbeb5ruxL8rNm666jG2pniUJiT7ia0clcm8dlJ
yLEWE3/uNr2gP/1UPIN8ZH2yEa/F3HuHLoe4qOs5VpKQykDk5wYpalXq2r5KED6Vx8IRMQKXQD0G
qFloXs6pz7AkDN0Hj2SadNvGN3mczgPWH2U3T+jtYi+EwsKXdufgJ5gH7z5HznTaJ87WDnHDBzqJ
FugiDJicZ2DxOCRDTjCQeHNvMlErDDRscHsz9+EQw2KywLWAJpChC2wlhePfq1dbw1eUEehHms3i
M7dVR1BubXPReKq/uHm95RFkbjmQrRcJyVaMjaiLPc0RXk7PGlG5dfmgIv2QiC7bN7J7Ns2au8pk
P8AZ9Bc//pM3Y0BwuhD2SMJTog1x0GQe10SLANO/gqxmO+Bwm0aQ38mVUc2BXwTU06GZ2h3HTcxV
46Zhg8lGNnqlHsvxdYfNr43ns4Ub6Bdx2nO6cgChRsl7L6MCC0ERLhP4D68jXYMKb8n2zuGPPmfV
KydfCnvm/jgk3m846YPfUoKRQ97xs7J8nOTZUJNDwQlGZk9m+54sQTzxaxxdL/5Iesq5WaW6VVqz
rWyHYovMVgb0aox7O7ZBunRoFeG179wzaxULZ9pTGqKdjCl7SaoUYaR6ZWfWHTJ9eNMH3GMkyt30
1FSIfiLoEPZI6waADJusg68NZi2O460LSdI3hnRpoWHPEXtIcHPB+cdva+0gpNyZ8yA2WbhgWbvq
vgvyc1PoNHahYsGT4USM1aFvU34Q+kgZ1qoZNc79LT06lKrCSTZR1923nuKLcczC25MZVreuZnzC
AnF/R0/aI6hgaDKxhk0C21Gulw8ztsVVb+dPeh8fhtBCBwWnUs+/dg3iNMme2zz97mLzvfW42bxM
e44Usuzcjh92KD6kCbg1GRxoBxPOMVUOviWy/bfdaIC2NWqTKxMyOe17+YTeifrO8ZodPUcyacxq
q3M85Rz/jkq0T/XhBZnIdyvumzB7iufmY/rUmwGRTVsnzk4vXYOZuzqwzXcp5EI9BHGFzdsjoFhj
ZoM3wYh544YE9kCEbAcQIOV0j4fo1QjN73Ki9nlGrSxE9tLI5KlVitSs53NmyMfkOPCYnnT3OtfZ
u55hQhJGBmRvBEVeVc8EBRgC2Duvze2doG1lZtLWObG7E9NwsmNrYxCB2QG9PGuW9h06xUh3Aj1m
TCFZJwZyk4vySZwUB/XAeXndNYDePYD6QwA6NmghIRls/iHzYhjJ8jWjz7s2rjZN7XwWlnswZf2v
zsqrp9zRVznjJnkwOFSvqjqBP5c6ULQYs1ZU99TheCCXecfmGt43DTm6Xt3YzsCDatFlcC0j3vFU
Hig1sxWYPJlbTHnnc5wDOk3q6zhxLxEwQ2WlQnsK3yS2Yj8x0NwlmH52zpRZgabe9TzRGGeDLWvJ
2geW/V1p6U/q2D8TSLu4Jd3jIDW3r8NI5sFNzPtWQ6NZigIUPm6fxg3m8sa8zkcM3U47rbPesVat
yl/ZmcCxwmaIqNkBG8+oai2Wb5gWJ3ckdz7LZwgc7FmiGQ5QLoJ77CKxKklpud65sSOYJbvYNupV
PVJWEBJVpO7WYO3tDXwtyaflKfpqYhvSVTOszaLbNH1BvdtM1EEDcw04hrAiUxm2+mujne7MroDY
ZQ0fc1o+xfSKfBHOi/YUsaHaUNbKkktHKSDbuWAddMEN2Tp/Ego3L8SGwtWQyXOZja+Wbl073Xn/
P3SdWXOjTLZFfxERCSTTqzVLlix5rnohqlxVzPOU8OvvAnV/1d0R94UAJNuyhJLMc/Zeu0jF2vGN
P0lB73IcO2fVBKsOPcxat3vvhw8mep436RCOmvzkVeEbJi1M9dwf0vBLGMnAqv4Tafgvw6S4gBjn
R5aOH2pgDtmE3DZcPSC+oASWBxwsS1l11xJRIOIGkLvvQ6U/21ITrMtDaI2suvygANWlK8FgVekr
+DR8DSh5rQrfMlfkg76LEfacpDVvtHgIUBP7dIXammGkTaq3vsbIonOfq+h89OJHXo+HYPKajW1O
T6qlbShC8myRchQQ1/JtQ5TY2o6R5kdIueF2vU9hWm5Fpbq18Jxui7f7K+25I2mSvqfGSisCMDrp
gEvD/hX51Fq0/EI/FjfJPwDzx4wOrkfp2GA2I/d+NQqsFdNnqeBaBQZ1c6Ygv8A6MTyw7lC6iZio
X3dIRlZTj0JBBD+qlGK/qNyfkz5ntjf+ra+Y5XbWuVfwt4p26ik90QfCCSK/T5SS/TyC02JTbo8S
g/lE+2FnRs19kkY4EVGYjWSigSHOtlbTEENvszBKGsB5FPUsEUsyfljGjyOhusYwA1SoTa9qcMOr
0ui+Os3xL7X8XjRU0W3DSZmWTL8ZTdozvatto4CpU96NtD8dD/I5d/hMA5rQfaCbDzJ0WFiWWz1H
oOACOxnn7oHX6OJxjJiJpu4tzL1xb8qc1fA4lBurTUGX68MOW1q9rTQ74byb7VvuzxvXT773RkAY
SOZTYwXMKWE4PRfJDsS2igzC5H1Ai250zdrmV1uJAsM22OnRGd89BTFdSWpssQQiF2Dx7Yxw1uuU
7Z4WLaAIcM6CSViC+nqF+mmqw4/MRO9t9iIkLEQ8snhXWBFjqpEpo/+YxDQfvUdNi/UHr/e+tQ4Q
s7RXf1p3pBjLRaXhSxAltUrooyu4LUDBW3OvKlmxJpDRVkfoz7WtzzdafA4x+Ly8TgpKBN0jqy09
LArET7NsIsBXUrbdow0lyqBRvynJ49nWQ3WMG/ktBexBIb4+S5keyEl902JaNYa5JfBzLnCClbMM
3V6FevxUtgC0DYohAeq53QQt4wHfFgNSsFVzEwadKR2musWX6nxImxm2GFg2uraxpyYubqOghYrQ
8mAlrX8z8L4gZodMZucA2r3KWuc6OkI1Ul7DskcmGmNmzBtTTGX4iOea7jewiocw4VbJJTTpPv+M
yK2HbKAT5lB1MEoPVFOqXnNd/CoM4e90l/gMYGgj90veu65gEjmR4QX6iARdLaad3Tg9wSWsABqN
2dvJ4JJMojjfyGasjrWEfLpslkO7rMs5F+/ZpY4Mb9qk6W31IFHvuzi3alTqBTKeHgMBNjtUqXU/
sp0CF7+mb7F4b9oCeWLziEBO28aBgZt1PrVskI6zZJPWye6Q/cs5LufvJpzTceIlIof85T2211U3
o0NxQAMGXfZmBujfw2IGXZlwmrkDquxY8g1N7rtipo2O88bPfLrfGC9ZpYJGXTZa9O+95dCdwanE
iLZA7A5awf2mzIAHMnlmd9kQBkG+hyyucmbXJnM2T8zN7YGiJZm+cy912bR+Xt/3Mtfr9c1yEpNd
g5B3flKqGxUvaPyezV+6OrQHWOTqXxspIxbVw6OZhRpGH+PLSwEcOrxClhn6yqEoxgTBAxrpa6Lm
Rdg9H1WqSJuiMyKzgmprg+jRH2hi1TZIKmOYCA6Y35nlH172mOrwJrTxk9AssAZYQqcgBQp3TLBt
H1G0bm2gzdn86fbyrW4QjYUBSrzRXjlmUcLwT0ywAIGkTUM4InT806DxrouI5Iu/n8zyaS2bZv7c
/JZIB8RHRPh8X66DaJTeptPl97hBh5+ftN8yoBaheJNs/WVEyrrOior+HGtxU/9FQfQ32XUaXnOM
ri2/ZdK65gh+Cl9XNVOf4/95XyTtM1J198t7dX+Y/jY3LctjEli1il78DOmthQU/btkdEgPQbZUN
DdGJ9tf9XI9O5/5wt+wGlV0cl82QzeznykZYsNCEI6d1E75k8wU7X6aWMTlEvCUfRsPC834x/e91
tVxcfpL5Wwh2j9wj/epzuSTbXgd5W0B80VUcI7gKDwECh93ylroLgXd5s9U/X4379+Ofw7zJkKoi
wrD5WDNQAcdlrwgmynY1fUaEEZREq6Y+3jfC+9fe8o7RTaDdW9PBD6t2OqZMnI6jStAxzZvE0lok
gkxJcnQxrLiBEvZVFd3aeUNboVu5EHK20vFZN46SKMIq5z4Jrim8eWPMh2tUMY1syrpRRWlEqsnB
SunZV3pI1uMQjcc2M81V54UtaiZwL/Wyob4f0o6+/H2+jk7twWjj5rD8+PKAEbrEQ+SUCZafWh4o
x6jdxxOJ03qkmyfL9K6+CLxr5Ri0aSkMZzmnSEJDVeMAfTWdrH9anhH6tXeVZvcdGfgcofTvn8w6
WOFByWg9Gum6pOx8szQ3uNnVIDaUhNr7uUFXwU1zc2JeqsJA683hsiEOV51M+DPLTy0/j/WoeRq5
SXT/POv+VDxGeZl1lzCLrq4o7FNcdfJKsiXGBGzRrJNjeQ3ncyM+6E1G03s9yTSEjcNMnIGw/rY8
5e/z7OgEAVJ7Wn7RMLE45gKYNmg+0O+qa1Raxv2PLE/AhSNJSZxYwOGTZBTkzwmrdHdaGhCeimAS
XUCIJl4UPrX2yN6kgryqh9RKrKvUumM1+ebjOP8s47t11cgAWGWYcXfLuWXD7ddiikMh4O85fYzT
x3k+OEaVf1CV+kMtMrqVTjJey3KjqHvdXIibNvK7Czhb42rb40uciPzUtqF5XU51I11Bh5SotYbU
Yzm1PBijXD/YBouB5dyy8cyx4cP+zzNaxZovYEklDeJx/j41HxroTqWihz8/ZXkgtsiiam358fev
L+dhGj0ktUOIyT+vymPyRUmavvzyjHF+8Vnb1tvO1sADlU51hbqcu5b/VM6b2oVXK0me6ycMQG4w
WFe9cKyrYEReFfZYIT3kHPgn6wrjXM2kUjph87ll40GKOM3Z4KAj/l5esWalF1t6NNxOA4Wph6Tq
nI02ASmtetIhkcu/KTuOTwr1PF1hxAOdQ39YMROF7T1c2+pFhtNL3TJfnxy1xvT3o2kT7VrNm7xW
4TY0/HAunfvX5QFRkLdsOMh2LHS0OBpUmpyV6g/LU+7nav9Usea/3o9iTb+Rc3EaDGnsiEsP96VG
0AZ24+mCLOBhKoifmTtdUTE8BrX1gzvWe9MQseWzzIpVhPK+oZ2eXCy0GA9K06O11wzEvNebKdJf
497wHoqKXqzS3bfS8PcNwNTG5wUzajxYtf1gOyhJGu884E8acbq1KvhVerAao9KJ1k1hP1Rk7DSZ
722jtP3lD90h1jGMVZFfP3RGUj94RfqlEkJGcfXmhvptV6kABH4IcpOql92Tru6XP6Snm3sziIj+
QLzNN/rMUG0dJybrJb/mnKnpZ6CRR8p3/zSi4agw6bK7bOzWFczvBkdbLbtyPl4esdICtBDk5zZ5
mhrFsLE8wUtj/1/PXY5LPdWBmvJT9T97fj6Nxyn7RT6JqoA/8+D/PPf+yPITbtwQHp+JQ6VpUNf/
Pvv+Rzso1Khp5t/Nf/Oelq2/XX7uP3758uj9hU2AG5w2Jq54/qsUNs2HejTkenT9f7/s5dn/8Wvv
Pxibbbmuywjv03+/Xv3v/37/k3//Yy+Mayy73tffU//xj/3vO2WJ0d1L0sLQavMZ/P0ZBR1shfkO
kOaoXirLineg3K1SqltRlv2zFilvH4y+80AawczYlUhW4bnFBzPW+2cphvLWU42ZD5YzsVOrXemG
5MlHGCnpVR+ctEeX0DCCnMe+G09lMVzNcdcR1vGubK2+IKYnEDhWzrNMe4oQs0/2ZE31SBcoGS2a
oRFVU5Nl+Fh7SI94/lqTU/+87AU5+l26z/EJfXtNld3rtsLUmmebFR7lLcAzLDR0ll253b94qEjn
eO861bFhlUQZ6+7grSakpLvlp5aNluXrpJEHt4KQahN/92hIujOeYx2tpE8eLb7LD5XukgRjWdS3
c/RgoSRQqPfUdKiATixHpCdMNBDQmuQNRrUA+MBTBKN7m485Jud5TyuC+DDQL/Lp7bke7aXuOSWs
6wW8p07k04wrFB2mPCwY3DrH76U/fAsz/nk3Z4EvBHLR0mr8E5IQogCN2nnPcmeHe5W0ukgR7jSY
Z1quwQq6jvPNNekT0wfOLjKxtZuWe58DnYVvVeleMiN9911//C5jZEC0N148lgWn1DJKKo2ld0H/
gFGp0N4p6Tq3ahqrJ34Yn0pKEYf1AGU2a/o0ggwbkF+ZHw4j0KjJ6NnTchKx826G2uowmtzZb63R
jD0XKVF3BMhUlE/aBHhld7KWayCNaN1zGVJMxPL+ZDEr3ZeU9YD6hNvlVULEWU2GQTRON+01pVHH
p+SFWrbB0pEL/7UEVTA36YZzQDDp0R5FsJKZ/iux8vFKzVfdN1VCZY7I9N2gmj/QsGoTvbpy9o6g
BJMTmu1PYwe4HPeFo427Sij6+I4Tg+9tWvwJCIE09PYe0VKXvxttPqyH5poV6aqbMWYtwBLcKBGt
hfmwboXkivLUFQgmRYXyLc0C+Qe30xtMiuaTJij89rxst35EIkJh76A0OM0qVC4mcsJoHw3s+w/t
SJuW4B5s9zorsZNvm/6p7Tv/vpfIn3E+aI9hMpbmukLGRsSRXj5bM4UOmfdb7WveraLHwlcISZ/W
2ZA9K6Vjc4iZW/q+a0GtQVDbx252NDJ/OFOAaPDS+Vs0A+0BpVD5wRsG95ogRUNy3ywTCXMN+feg
pdWtMcsvd0zCD6iKao0sOn7qfIR2VkkbzCzVV4TGgUgCACuhbWzlUFYUzwGuDiGVRKOhPyB1zDBR
Qx1kTDrvaTBZZyUT0zYxHy7nwJ4cvbIiKmPmkUTcN2TTfhs8APcpE7xtwoyKMSUMqZrVBCVhQhsI
Hrr+xyatnwK3dE/SozaZKQnRdh5GqohvWD6Ja2rH5bmvgmciBAiGFLS5TqMJVNwkDfaJYGTnSJM4
2vZQnd61qLglEWJkaI8+qKHuU5e6/dHJMl+XlWE+1a1F+ECQwHYwANGWfvdYx4pVMC2gLbHOxEab
ofXihkVwxrGD52Y85F74zfTT2dKTjjRzKqmWc50wz3oLY2LLnNO9BRpiYwsDssLb8OiZ1K2k5RrH
wCUWPJ0RN6H/m76Le2klUxQQSSEzIcdp4Y9RrJdaa734Vl1vXKT4W9Z2zmMZRl9ovYsjJrxiZWkh
X2jQiD9c5SPHpPRxM2sUtyzqg+9iAOhQ+CaFSjs7hSV3RWGLHyT44vzSwvbWy5dycrlsZZogNnGa
gdUdnxqWEUy/un2IzaSdB0XmtW3/pif+yMTf/RpJ1yDSVO8Q1/DttQsS5bllJYflGz32Rr3HfNY/
qJmraWTwCjJ4tAW9+vUYzRM40dc3d+YNFFlPmbT30SPNhzg/rAurgicv9Z1zpAXlG8M095ieSawT
iAMgaF5nbr00kyNfTL/6Q1BRLhP9sZm5BpYFK1sv+/xczYfOfBiKSK0wWBBLVNjRBUwSpq4oyb6s
fJe0Y/1znNGoIXq7Sre9b6i/Lwu5FlL1SgMS+6Lx5lOiEgxpXV78Qb8yi/8Q4j9EVkwNAcvao+91
0TbsG/3FmxKTuOCgW/mNInxsxgOWyowo1HsFlymHEZrDkyCLDYw5X29NX+miXrmWNRMjhRPtfKF+
ma6N8bJu6PNKe06B5a4NkSMlUn6Qydn+xi2tqjeCl7DSnbq4AJlQWydCcAy/Xg39S9SCdCmFBwyc
o7Ch/akF+J8HLqOoTl7u43sMjP0AYy0A5Gm33yqrPDsygUKf0P/N857/mit/xfcRre0yAmfL1huI
nhiojN5HQ0wbqLVT8zaN9D9MQtU2DVbHW2A6jxUW1XdyyrBWZThyl0OcPdoD6kqoWDHf3GUYrCSQ
ztQzDnFUuBcSdbN9OIYZ3or+ES+a+AYuw+OvSPtpSi16AWZjJagpJ+s1x/NAz3ou987uB9v4154W
jGqF+Q8E64yQcmEm7Wub9kQ8ljTpl5OkVX1EItwlpOsNVtNtdREy61VKX4UBFuswd/JNY3bZa45M
GDqw/WtwyQXSg1LfoKhoryV6JZQoxttyJCqPHvJWU7p4G7I6e7QtKpLFjHFpNXw8g4H7eUAK+DTZ
4wrN1/jZ1ig1EUmXh0iK8CUWDgGsY7yNldjJvkEGvtxRNZasfUF9YjknmxKw4DDWtz4JvW09kgmi
gSkcquxL7+3XQg7pURJNsc0FRpqqtiFY2rZ5XTaQY4gSodiEaopzocLI4JLVvEzKhDSdvaGH9WqM
O5zyOrl4YZ8SmYExe6PmlzzYBRLDlIkU/kb9agaY7rlm7F/2CIqyD77a5C3tABMUuhv+7EwiUPUp
Kp6NSVlHiC94A5c7pk/fgUQ3r75BL/W2y3+2HOoChmjreCBKEZUK1pAvZmh+WBJ3Tw57eacBqb05
ukvBCb3yKuKr8koWcNsO9ktUW/0rf/SX0db+46ARtRwlkds/D0lEJkrgNufSw4WWl5rz6hlEPbRR
Xj0RZoum1+me89wbngxW5W+6bJ57a1RPywfc+sNzoU/1qUqrK8ja6NoFCVOd3km//JDKqMz1b4Yd
4m/zovwUCJ5RawBoCRsH+dTRSNAYzcjG67tTYKb6z9Zh7R5qbo+kw84//RKOvHKLZK/VTf7ZcNd3
JDODxMvEzUn1Z2n62Sc3EW+XVenWtFGFRUgcCbRrNoVkmI3y8jRZxXbQfIIXi/6rt9EFtT2cqzwf
SEmrAnkR2B+pyeBDjKrmeRT5d8+jwIeYARqkXyQXGMbvlD70V8CV4SvoJW0+sPFePUE0gg+cnlAb
ti99lXdPaHxidAjXoa7T31V68zEd/Tb4NUy3DfcNiunalsNsWYrKjyAShItkHh2n+bBhFgA+oqXn
VWGDtdoKVFjlJY+2MxF7mOLzvA87kfRsejew8kudfO4yZi2yHC6bhZ9P/iXmS7e2QX2ChW5r5Zy1
0nOPE7PEALE6LIv5HNmg3F240Z772sCrlCQa1KSa/Eg86Gt3hIT7oGkvcFmcJ/yvHJnd+JZKJz05
lBauHc6Po65PPyll4qUpa/jU861uud/RDMwgCZY4ULjxlXXcnMwqeBMi7x6zYVbozrcm478P/z6q
hWfmOH96FavnZnLrgz7R4SnR1FFNh663XIaOEjT6Y51w3yhyHm1tIsksMi5GSduqWG7pTVhyq7TH
YmNKamBZPcbvfkw6NMyPuHWQhIompA6HBKK34uJiTqXB/LUzmJNS935ICrBOd3SdKJDc167oqRww
Tuk02j6TfuzXKG3FwZwP+8Dak909PefJE/FCzlNusQphfTh+ZkNy5dZX0ptV1os0zA+FGA0HX/Ab
hX6FIBQsWRPVBZJkqCf1Qi1rEzgUDb3CfnTKb5FI4JuY/YdlGe4xC2maZyqvNsppeya/hXamfL4D
8lDf7JjA+ybfBiS4XaLKgUBlTw1zChaG6FHRrUvAn3oR6GdH0FHX8iB+DRmmCORxtyBGxUo1hHnR
DuG4iUuxsqF83bSM6255Y4suRCRL6sTKxiK7DopanR2N6BIqTD8RDqAndr5rsf/7nx1NUz8rq5KP
y28adfGRC1WclvGrQX2F7TcV5ySRAY57PFMEa7SwCcrhOzplRuHnBKzjGiU2AC+3ZlyP69e6TF5Z
qBPhO58aHEpllWXiNZkfVE3ZwaPBRro8GrvuD5IU0m0ZIFNNZgJiJhBbDLrnPE4wSd5I89os5615
kIdk7d0Pg8D6EJQNqDx3ZEgiOF2e5U6y2BSAMilrttW2jixinXv5GQBZ/ZVNLPv1+QZMcledW8g1
MHfvIzuzvoou+YozPflGx5ra4VCH6zQe5UHFNfqRwMOF3vWX1OCtoDO0leTO42oDoO6pzvvZk1ca
S+clcUP3qx+8TaY5OVI40Mi+EXe/PQ0IRtxanyQ5lASGIWilrMGEeAh2ra3FWBm74XGGP0GLonGd
ok0AHVQR9wHvBmQaoEU2zhqIbMA60i9fhw8jMim8OW7z5GkdWvhaulQci+ZclOA2Qr1ySaB1jO1M
lEtBUYaJrr969vCNDHn9PJII8jpCPFixZvf3wim3E9c2NF/cVrbi8kwaZb+LRGMZLuMXP8FglE0J
entLsry1TOKXlqeQQ36hxRmgaWyMY1qp8AW3MVNQe7wtR2BH8K+4VDN7smqWU7Lywhep/gTzk9xE
TNdmMhBE/3t5yr8AulXXgf/Oq9UJ+fO2tFAUp0lJLpVpM8kqfPsHBVS6EjPjTziuvdFqG4fjfDhW
6IFcWKhJliffQqd47ciBCB4C4DRM8P54RfCJP+Rx8j31mCVF8qaWCktqNDXzrc7Gww/U9/7FSnv3
rCoC5RiF/c+m+xlGnf7BVJCFNx+xl1TRz7bTnvosb998wxT7quxeh97GUVflaBanVDzlWShWrTLX
SZtaLxACLD4RXk4glMYqJjNWE/l3V7xTEP+57MCxbN2gxREGZuGHXX3FFYsAgGD6tuSWh0M9id5l
OKy0Vj9PzNxRCRJrg/DfPLsmvQmCdMkvQpYAay2ckQpkmExEnkV9kCNaDmBoiSDa9xmicDihDlE6
pTr7BZlXbVd621RpzqXUXGo5hvFW1jY2AMlYrzmz5imruyvuJwSHTkD7F2c//QCUTkll7Jj3qqvG
XP2qvD7Zq5zUHlGacuMHLpMNq+u5vWt7nG8zyW/qW7FXU/9V2jYL6WAyQEYvf4k8uY30A1ItotYP
9yaXG7govPLKDwmONvPiE/5J0ZsIpZt2mzEUcIlaxUVvB5OOcfsi9LI9QAGztm4R20cqQxJxXNPc
ejEzLqzZBjq94GttNlDINBg0VvN83wB8x1RrgAMaZFVvi3gtI2In+jZqn5eNSksCJJN22oV5+jNI
svo5SFKoS2b5G0zUfWc+EyQQSycj8pHTF+OWRWKxFzhJP4phX7ge6y8XPkdQ0pzQa/YU11RRtU9N
7RRPfZK1ULh88XPg/9iTlUqoWhw8LuBZAjSgi9nGBOGgiy6gQ87k9YVz0h4FKY23CqR3rT9FyMvs
3tcu9+ppW4p0DccFLUQPjYx1azhsUcvtiISawdZmQ11RFXg0huBw/yjwPo+bKIA90iZMXdxMf+S6
TQ8DsxGoh8x+g+5KrWC8NVlePM//Gc6LYBD217xTuKPzFSQD9TRIharrX21bzPXHVu7M0vHeQ3M8
iCb/1U+xedX1Nts1HiSgtMnc1Z2WqQXcf5y8fKoalAwLtNMsPahhmXUKvxBXqgtKQJT+s1/8fvnk
Ij1XkaaRKlBeulBPyPnskhMUYO8UBbgMlzSa0gfn2KVeeIIcj44jR3+TDD1AEL0gS1PVCSGb/jhe
xe+0YkZAu4p82kro++UyGEdgCgiMwg0iG+oeVEaWjQ73Bi03zi4zhydMf2cbmCp5Nue5ux/U+IRb
7m2GZRAgNa6DGZppZLW7i6AqbVNCT86g+pBmo+320irk7/LWKEQpdEFuYWL5v9vhD8as8FeuIcMq
G2RY9wyRGN1ujSM4W3dJXOxJPbopnUf/vjgzo3hPwOt9GIAcKMRqiKg5JU3fnEBMsq63ouinq59M
DWVencABbUX0jAdXf6ZHvvasIbu4rnrtsr5/Dc2of02IHoK//OJ7Zn0sClZDhFCkzEBNo3mtBXc+
3cagEoUdGsn5a0S7XKcjBrxJNrMwXB77QhEFWGE06JqMoUIg7w3cTlzu/5jZmeEOd6OD2stTuwqZ
yy71EPzFCaaNIrXdnZyn7lRDKhLAM3luCfBBblfYyVkM+9qBigryz9obqaV9dArTFEuXw1jN9OMu
BQTzXw8mhffDnIR7WTCyNdOPc4VieAFcpgNVVBRJj07f1qsCrBdIpBQt5yhS8ggC47p80jEI1lYk
IU232hhPYVENRz1mcaqi4ffyzclNekxxnB+awPXOlYxdCDRugiCr+2yzQtsTuYXX3NeuHWiAbymD
Eq7a0LviwTJ2UjOvZRdOa3Ne5leCqE/Ppw1szATtiqLrApVnEgt5ZRm6IJmSaOB4x0ajYuwpCy9U
3k3VgfJ43nQzk4GKRT/MOBHOBMktzByuWIzla82R40kFAc7DBNc5Bfnph0ul6qGbUK1rborxuDW0
k2zLaeN6RnUFaslHiN8iwpIDkLgodMZDN/n9dyfZhL5BpzEpP2M/CTalnDCOe+KXyqNxEyMTOFC/
rxjism5Piah5Xlbv8RyqNBkNBKKOOhpES+RaQNYfUgwaP40g2nrmIP9wjR09Oy12NpC8jeVl4xnf
VfDQ6Kn7g8k2kTf4jk6hW8o9M4qCbrRHi5E7ni7RZXptt7uPP6AACTbIrO7dIdkzFsn03beJRJAq
oarqK5+mvcCPLy2TIqBHXERuYHAyvZe2xjwxzIUE6q8dasrxUM7FERIy1nUFBiKpJ8CTBtexE2W3
ZbCvouBWNLp1IbRrtgTX2Vesfgshmh8lOvI1XOhVr/wRYiEzqUHn+i2JhwGR1KyX7xZAsvZ5SElJ
1Z2oQ3iDDm8GHbPcMNbpEE/kHWoERxKELq2IasIoQprr8LEcS98uI4Uzj2XDNGFwR357D4uZlPoj
GBdvUqivKoX9DRRwWPnhuAPzz3xHK9KPznvvM3faw8uA/Gn46lgY2NrafDTOAA9wH2rDW2ZP+gdi
I30t3aC6QNjsoFlV5w7NEr4R8Hk41qsa+FXgr9RgT9jbilcbRPyfWv9Jvc7awjMtNgoE7pmi+tqa
U5dUOWZns0djOpBatGya0fFOVH7J9LVWIAqip8bKvu7vclgZ52U+0JjoV4cWQAQVoF/My7VV0amZ
Rd7rj6Odkp4XEDgCF/0YGdyD5jlmT9/93CCLFwKATFlq4tqTp3BMenmyx57qdVFGwwscfAulalaf
M+ylD0TojFdHgALMCNwunNT55YYm4qxSQUbPfAgWQfnik3KIOwqk5IiWCkUXTF697le4rwMidyDd
GNhqdirH5DoNKcGGOQ5hF8N8N7bi2IYKRi+oJqx2ihGzanfLqBoHkMIMazp7UaODx3EQfwcmnB13
8l4mAlfQpA8vmu1Fu+UqqmWnjokzIIekA3y531cLRsqzSmhCAJbyLpNW/vKYlzNZHsBF5g3l+8w6
OgRovSSF8bJk/1gFXsfUS261l95ik2ZN6DTe9f4L64jqSBDVW51o0nVkUz2juGFuLLumKNvGNHDK
73EUnNxA7w65I4MzlSsTlS6TFUxiD4kdN0+da6uHtvMxCZEH5Dy53jRRLH0vu4pEgqmwnTUID/po
82TKHRi/mMGQCmhnQEn8sNSp4jrYgqvqI+wLAmyiaFyDOhHfWKt+xZJeapFCisLq9+z6jceiDRJx
2kVHpVsDYi+8dkUVdXjX2IvN/l974T97E2ITJQr59v8/dwBFj3cMl1bNgKSmAlrAHG5AF0nDGky9
eQk1oJQME9F9aXJzp7rMOODlL7aGFMm3iBAxfLz9z7wzENf3UjtXrkn+SAOCjbqM6evJ9zZNDrFi
ZYpu/JabafBpO+h5Q/yBZ/Lw/C2FwrOPcf2AeI7eadZNF6uFPp40cfsqw2IWgoCzGjWiTikgbPNZ
K7XM+5cN4EXaJVRHobF8+VXBJ5uS9GPFsB+kBnIY3QqL2wa/yygFqV6zDicU6bChplpvErKDCINm
U03lcLAr0612YWxVwJ3htGfzGjPr4EO19YTrPivhwUYUWEaDIhF9YOMhZC0JJBXXkA6y9phmOY4u
rCjv/Yj6GetKsFsOYUAhZOJzj1i9EqLlQ4x2aBsLc4x+JgHTX1f7dY8twARV753CGCj74yEcMSqd
rMH1T6U/N/3RqC98M+GaxXnZWzY+RVLCzckMCysZbQwTKJ45SXE0sMQu/+KyGbN32mbFZ6xPJ2e+
b5kImnM4xj8lGKkxAOSwzY1BrkVvcgf104MguAxvfWCc+nmznG+yf6XI5aFpb4konii40rjlClIs
PrisloC2Zfrul92nagh+tuBoWIlMr7i3LHDGHe61JMCBYMCNCOmiFb6HPqewi31OsfhRVejIEw2r
AZgtchfmG80yWKjQe7+/UrMm5omcQBdiA+Lcro5Po5Vxv1RUwevUgNDFBnedfmrKUmxSMPpAdxPr
pmHBo7+uvYcB4aDAuyGQz4d4Kf017Wxro3xDYeCKTGxxE8q0/b3rAyT/EKErB7DSwAJylp4VwVUR
cckZwKQW1mdBdeCvgkNyS+CFfl+ECAb4bAwlQLNCVWY3JRNkFCPTTrKz48TJXjXXCtfhmKJQb0l4
izzZrPPGvWlDqr7+eydg6jRpof8oybSg4YvxcilOGQbug1nRfXFsOgGByE59bc8Kfh2WmSVwlmhL
X70Lm2hnBvX4WeMtON0HycpI75eVI0z0X7Hg+sj9UN2vunwa1KqtsWepLD2pqszect4oVrzSIbrA
vRHhMdcv6FY7VRXvgxLLRBhKFh9EhT5EeDC3uavKp6VGqRWRftELmnZJc5BoOjaLsIRJ3sasXe3d
Zwl9iAG7r0DnFZCqdMrs1AP9A3gl1lFVbq9jx/nQJ+b0SxfHZDJ+jRob1ps3qI01HyahOIqmsI7p
ZDYb9yt3oAmb8/TJ8TTjOSYOr8rNw6Rxegz1+oV24V7FpfnhNfl4DKksop76IrTEPxnNHNBH1hG7
+A3BMUdUNUiSpIKUFmRKdKj9FqVHNZsl+HoTS++CJMqFG2ztPGrPfkmduqGeFMzzJNCH3UGraCWy
CAFSYsxoVSPE9Q9S60j3r7iICP8GHd6Bcm5kEIOrjVtqjBToc3ejDbRoMZ1SKrvnn5kRw6BGP6ec
cvPp/yg7k+XGkWxNv0parht1MTvQdqsWnGdR1BSKDUyKUGKeZzx9fw5FVmZk3a7q3sAAkKEgQcD9
+H/+QUeTRL0lxxHZd/5clwdFKlBvRNmj38bDpmlVlkClkRKxk/kr2PX8Rk1NW39UjWA32O7JKmvq
EUIhC5mUYnFvnRk0jlkd5Tg0G6GH/hj/GgP7LhwpunFD6K3+NB9WgdDXCTYGXlUW3hJjj1NGX34H
s7DcZnWtnkEHf+xxk//Yy86DgRulq8T0dVVYJ0glXk1LQbcoN5lb4jCVSIpWWGYnYk2Ku6SMH1U1
ltZszYj6PfD6dS9nTGS52MappON+XqGSNy2FBj8C0xVlZbpBcMp632Q1kocVnzOKz6Ys8ubpPgnA
3osCeW+LQUpsau0DCuBcMrciHoubpTlbMLZYXp3PS5QF5sns+mNXJF/GaFTuEkepn2NrP7d7YI+1
F/04efV3rQ09ZAMQiejg59oSreqKJEscPpRcxWMiDd+cNH6wu40otODdqlj8Qx5Pj/0QG/cokrfw
x+lGUbSrhnkpsO1l+RFOBuBWHD8qOt01K23Qv7Wiy7dCM8w9edoe2szQXjZypVC2mbOrvRTN5Vzx
0e4/40JRbhtLp7joIuWpLZolckvQ3ami4eTaXGnmRXsIzAPMCOhiA8gK3mR9iRo1Vt+ls1Xgr32h
q+9Rm73OLI7G6I0HohUcSzl/LgZztweQ9zLl5CKLdVHK1jgduV1g3FzXbnbU4tGOdV0G8EMDqFMI
tvTaYaVly7lrTbJjep33MhzyHG3dTDb1dsy8UlQssYH/rIsfFk8o6q1nXTWxL0pN+FkuqDiWBi3D
+KYja+rJd7QPeKp732AuSKorjqJgeEbG3TWvalsnbA5+EtXrhqpjjzCmRG4Yb2eqiAbqugTH3lJf
JDeNyIFlaCfjazTFt0b4YMHRSE0Rt2ta7+4eFkO8HXSEuJFLj9Pt5XoAkGczPyfzYzMfOg7g+mhm
G2vIlDt0m8Fd2wdQUXAtwqUUOFIu7SrZ8nZyL9l+9serEbGgb955WanvZui9F4O5QcQUr+dDJyjF
ocGEg3hz5oZ2/E5+ExHZkjfnRhGMbj807yJPr+9V1X0tEoi6aaW8MQMc+4qmptwZJ2e8ErIQLyfV
9GQPnHATueifN/EKS9xdBA/73a+cJzsbteehsvU1+X32MTaK/txkk470FGd0o6BVpWjCXSm6Ep49
q89OmDndUhV1eAwK/aiQDAiokZEd7BX7oQ4kug4LooLzQ9hEBcerB8iMY0GyWdTV97reQdTQASux
7wKB5a9ssQhOD01j3s+TcJzD1KmNRmOBihwzy/MOE30e6Fqpj3CzkzuTFhvu25a70mVueEicywUm
Jv71UxmseTKzvRlUULxUHlsVf+s7rSaPTB3U5mXMQDR19VR2irO3zFyQgihpp/A/AIXUllQpMzg6
Rhlc5nlySqFGIVZ5qQdcWecHyipxeKyRNzz7wiBlCKlrMGGmGc+Pp3xQKwmnfA6AwP/hzdJbbcty
cljOv4Ez6O4qk5S+CVPANdGAGSQjW3+CxG6dKMjvtIa05sEZjHNvUSIjW1CfaWm63GGuCTlbHk6s
fX0N4hVfKyTIuWlXZMpNIIcClFqu2nWG/W1ltCi9Jc7WmMbLqJrBPpEcP62q0oNjtPUq1hkyS6FM
d6SxJneRyv03PzzzC5hq4wk64iCp0zw5NwpuEZPpAvlwM3R9JJ4ahQkjTfEXcSo+rPBN0H7JwSAg
7qi1OBoGTotwX0CjM6TEooCs2CKwPLeUxTTH0r1LLunC0aqSuG0aBtD+xqvV4kEziYRkCx0bO6gG
vCpZMt7EZsxokeftq+/GKs7gvXJthCU5HJBXB+VZU/LbfA2y3LYeWgzmIy8q96Pt4Q6OxnXvqaZ7
8gXM2ibS6ltbAI+EYKpf6sh6ITxB8rRagU24DZhsjqVzhtZjVyVWJHJQrQbEBZSpyRVxoLHrwtHY
qVoVXIYgX/dRqy6sgBLJIH5vK/FA3JQK/8Uw3HrFtB3u1agzV2TIROuKHOuL4qMbc51+/1mx4meJ
SCyJv4+t0SAHR3FraH1w98fGLehoj0r7/Y9TiKw2ZdiVJyfBOnUu1fKeNqaa4ILqU86sMifstuGs
5ZV7/rw3ZnRSoggtG7dHn1dYSrQ1znl9e1+ASCOYNrtHDTjd1XRxq5063oedU60UGx1v70CfJgCc
XC3cheURGWQEeHSI7drqjHHe9FZbiLIFVnOHLK7Ins+UF4t43LOHtGhp9aLgmw76CjoFkgWUlse+
pSBCu649mr3r4CxQEWOmOIuC1e9yIMhx8Vm/CIB/3LR+++RZjb0WrmPt9xjYXh+cfWfUO0N2lzIK
/x3m1jl+9hxqFp3DEtiHhVQxsmpiM/5zbzInRv5W3UWNC8NIaF+oAMnmISoE21YjirYRFOgvY2Ij
s1CD9xp0BYaeszIat33RbO25wR/vAzLWckhGcky1DL62Q2/MQB99BqMpXhzAxwnw68kWAOuW5ZbI
I5TtJ4mn8fV7v/J3KXfrOWkYeyS7rpQbbzRsclG67Tx0xZaurnSPoJwoqKBvVAhGHFfCAz6aZ5p7
cL/gOdJ7MS+dPAoJuLwmOpYP5G/RypGH8wt+5C7I++3XQUzs2PwxHFrVm/lQkyiydPQAJY3u0kqa
ZMjVEM5VyTlt9K/zkcX4ygIa/lIGfL1R/Km7+2NPiSSuTjbuqqgjHAIL4aGZmr7k4IE3vwtexqaJ
ljx3JVQ89sCemcblXijPKf3w49Ww46tlffH53vn8/I75vVmIS3U8iI8a6GJnOVO81tzEfDEiEwwx
wWW2z+3rzGyIegvy5/jcG9jSa0R/b+bCqSSvdqPSjUhiZ5IZURjlSoDTc8e7ViHwUYgw389vbeq2
BDRvY54pAgs9vQuO4VjER6Fjf5EorIZGFgBPXZMrqxSt8AUTD+a9FF+ZQK3frbCuXwaDAVjy9cdO
BoUXZrwnQDQkFXh6cBsML9MuSK5BNXYnp8yI81FF+lzl2kGBd2ypTXkrzKh+pkUlEld5SkLDf3CA
Q+azfocVrzO2T7amV89JH08nKC/dYiQL/GkyLz4QxCafJDvb7sRNcxhBiZNz3vF8eKqjMHnCvEbZ
4uqkbOfDoYme5jc0rqRUWUKQycM/n/9QX/YTJHtpxtY574OD3sx3Kn/jOgF0QU3zTspQQEshb+Ut
dN3rMIXNYxbk9WFooFEWmJe+wS3AwMUPvrhIEHdCQW1Jpl/5bAWgURGcpaZ/NXC33xNbSltYHipx
80iUSnPLmqG9tGRK4njJ+cCrR9wayvQ0gq8+aSkgGdRdgFf/XMrubzvpyv6A6paKuKDrpcPW2LdZ
2O4qDMlOpp1uk1zn2sDEW83D49BSD1YKiYkm9CLWds1tTCxMhjQ1/t4REaKrzQfXVjoBdM2jHQ6k
DQV5sxwiFauqBnwjaV1v4x4gftJWaf2qecCQUD1lKaXa57Hio3nw8BEv2uFJKQugfKr/qxqMgpWG
Up2y2FP2fFlrRxKAfR4nirFy8I9zbZHkVXT1AV7mIxRkqL+aTsj8UngjFOm9jlbBzsfqVotK23Hn
O9t+YgQrWDduKcfEtnY6Z6+bZnYZcjyvkl7RnjNj+NbiyPFbRKQLi/ePEU7LAg+SIOmDp97sINmX
TD46v/OxEgNRGVlCInPOXDSZrfrhvg6qOa27uFROVAHUsq1a3bcMx6eM9KxVZRjVW6pp+54IkOcQ
AdoOHBWPaFwuoKT6LO65LTTSgiVBKHQsaDl6wSTaJMErzXmSsdie1DCiVWaRI1YjAIHMGD2iY5Sh
VGbwHV9W/NbDmjQS48m3ADytEkkJ9qbDwmzo8IX0NRr4Yi0+MUc6+zXeIxwCBQwrD5LbnqSuBu4G
wbath78bop5hZ8taS7PAuEob2s5cdsznyvHZcXF0CHIr2WiqE936QZ32JtpToodpIs/nqrL8WoQJ
PL8MPXxHIyVY476h0fTiGJ9RSWmTnP02K77MqqJWb4K90ys7JdDQPlWppIPpMjGHIqbFyC1fNkVy
LEt7vBBEpNCdcssDtj0I7tr0uehUnNCj0tgInORfDUyD8roY7vLIlaRlirO4dMztzAjGB26NbY33
ZNsye0HQ3fUxrs/r7D4VsXJvl3p7glpyq6QpzrxpzQrteOJdBmynnrmBzhnN4ffMYcka+kmBzNYU
x8BSsCLJ3PSkpCORL33uLnSIUTKLVL0ZQZSjssQ7r4y1G01k7RbHsI4g9aLBc8uv8cNcoVI/k1l9
Tm5T4U8bPY2Nl8zAidGLHZWErKbZNkNA7wOp5rglHDLQoOEUzomMYhhAaUZ0chRKxuCOdMTyxK1E
P6SplPoAWfuJGgS64liMl7ih5vMHR+xMtBTXKNaxPvSZWvtcTw5k1ecXvzC+BF3oLTojFs/zP4B/
KJ5ZiXkLWnDOwigGk1gVXIT8KP1mgGEtRWc0d07cgLHWwaaafPuESbO6pm+WLm3XfWpFNJyJdu4e
G+Whwq3yKaLyO+Rh1p0S37w3Cqc68nFQwOCR1K0qWBWrdI7upjO6pBrt70v9LTU8/K4GXznM9Y+J
WUdjwUwOdSakmPyzlUgCE/8NZ6v3BtxQodZbzfduYUV1rjskJUY5hKGpk1ncRo8FJQzHlTaE5Wtb
YKTgdXp6l8iZ1I+1c5FCs7gvw0TyT5KuR80Ft9Lqi7c4tI2TVZP3QRBjsOt6G9fNXDzF1NK7vCaV
bN4LwUBQM4hy26Fq2waoXr5CaMnbfulOZoD7pvrjpVZhtKgg+FElzuMbhnkxTl9Ge+1yPzgouqZj
FzbGjzjCBfHBym6pPo13iZJksCoGbJsn9auAT3w2oUjuJte6EZyZ7hz4wwtoNNpTbpcffhm3H5ZO
h8qqjfcpo31JMHtxH+PPuBNUIzWRWlue6eJezWFcq6Rvf9enVZ4b9vdBgdam+6MDwRY+eozDVo4f
81rFvvSt+sAkqngjUtDf6FPf7/VWWi93XnYIDXwxRZFmb62Ji7JsCOSRuYGN+ZUm83hLzY6oNexo
CINxxy8BLMm87pVH3YJMaY/TM/za+hTVGsR7CSEUFbUzU1V7dnFKI83LYi0o4FwKZIObsMfOeEnk
zJOj9TtwNvWi6q5zLkYsGxAghe9lAns1V+8bvTUesrIN18j9zF0rW1N611xMBq+b6cAET1P7nmkz
WCJ9zA/z6j1RwCoRk8UmBW9noCeKrT5GFgKQKdVZKRQMVAB4YWWETWOOOz0rfu+TMVipz5kPs1DJ
37jmcIXtiXQSAxZ4p6GxLlwrummWRLX0e3tKGFaNyjskA0BBGVJIZg4Qa6IvwcWlb6GdfGEd5x9j
r3h21cQ6QQygHpZ9wqwmaDmCTEGKiP9UgrKdK48ka0wfVqYqTjMi4OJ4BthYXYqham7FxLBmT3q/
olqnph9cRl/QB+wjrBEwp5jUXZZ6UF0HzZVTqfd5vSoedQUy4M317eJeK4yHXHHV+6iPb7ZeM/oS
GrEJ2xAlQyI+1CH1r5WTWTfP887oIF/9VFbFJSIulh+vcQksEMeWcW3p8y9KHTJJCrUIJR/LziIk
rQRHXhdvXbkoxUcCVXamHOvkvu0r465pHbhH/KpPUOqwuXdM871NBHBllX2dkUJsK++1oCZ7g5Sn
O6/yjG0XpsExTaBd92NSb1tvDK6mjuH+0JFMVGKittGjIX2krgCY9NFAzodAanxUA9cYGyO/eSWn
G7z3j0NVHppVneKyY7rbdmoUjOY9omIR+a3nmykEJQZedbHDarT950XXdOq9KR+V7SzUqSd0az6R
j7N2p2IuKfwcF3qZ6lXIHBfRqURHK1aLskSeVFHF00ooyJCUh7piR3dAw+fKKLwfSBEunmSr64d5
KWYWfXyqSXArCEu4KmX0xIVVnkm/0Q+dRy5eaaEr8lsSJ52kewftQiYyqdVDU9TqpZmSk0kVWiw7
nUyy2lazAzBw9eBTSx30CndIlWR5Heb0pQQnEDhOhSle6/G4+zwmIwxiDFFVy8Ii1idqoaPrmHmY
myrDbweTEuPgMcmaqK+gchTJWskV80EvHOXiE6LlYio6LwA/N7HCUlCkr7YiZGOLheG8fnTywduk
LkrHacBHgdClZBMiCwvbBq+x1nUFjCvAvVgQKGuEofNKY3AnwhAXfski1AVPtdsJhI/dOsjo4jOC
ghwIokDrpLb3QaJWq3kI8XNQhiQIi2MtRxStUxl/o+wGxROs1yvhNEV2u3PM2lvNYP0gaKr1JFHv
O1cMV9EY3/NgXLZ2bb3QsXV2EQzuzScSwswRlIFz9Oopg7EAp5gMIHM3U97D9HHkll7hyGI9lyZp
IZntavv5sKYTg42fRHb00H6uAmtdqe2xsIbwoFGmn3UGxQES6rqomA/ChiAqM2SocLjBYdIqZo48
o8qSw4x/uSPsFdxCj/ORJtEwB3/jlYdKFTNF8zCXP/MGU9tDVxTVZT4iOK45TKyKsKFPGmZPSqVI
M3KAWlW9y1NvIBO+KvdlrSn7qjIeTFU2PCV9r89qni7He4m9OoUoUGJQJXszZaTg+Ex/+N7GZe1A
ZwLdmTycN9CzTOIAMYwzRwKDXZ0+3/woJfV4jsj/vnw+Zr3L/2zb2eeL8ztaGvqC3shlPvJjFhdj
S6JCONGTVfUMad0QELvRsyiq6E22ayh2R2+gTaGXP26++Q7MkTnRj50yGBi/oxdk4SIkIbgjVhG5
WWnmLoPG8W8J2SInUWA+CUH3Np/yu7rd0p7ip5fvmF8wlUyF4TTl2/ncvIEdcTURzuJyWySYf+qN
u0sxwxtKnQ4m5mSrCW2mQZRa6l3IBMuO3H4HBeEUSzaH+JCOtJmeBs8TRuMI5TB3e8pUpChzA60b
zfOMdUuGmT5G1dHCTxjFYPlmuTrmtlJCAvsqWYVV5B26IWhfMuaPtiQvIcyc20z8T7P+6FU0D3iU
uke3sigjDaNZ46n4IDoMh6l5oQTiTpPjNgPzGnvmQ+rZ0660KyjzwNi4VcpN1LU/9mpM0/YY8iOc
9LaVp/fQxZmJZ7G0S2THYbL657BOy51DusiizPvh/Nk9lWL5eU8v05vq06WyKAg/T4UJIbMTi7V1
Y5b6RX4qXHG9azY7EVmNd1WLbt3obniZz88bRdFCVqBUsIXmYQgS0oJQtdAF3NefgzhX9jQq1Xcl
H7ot4enQDKMheZ33iKtIP/c+z+mMvAA1CzWr6nsrBOWuKfY2KLfCL0iR96WhVTtaPCpcx26rjFn7
OoWuJ6nQ4ynTq+5sCKddxWatrqy4hLngTV+NDIXFPKB3ERwYvLtZ0yX3YQGFsxeHVPOcQ99axrmV
m3kPEU96tovt58EQmWfsgQgiCqG46bN6NjQLlzAOVJYzmleN8VdR9fnZcvJmizd3tyYNkPbMpFkr
gL+Cfr2hPo+2KxZe3ljHaHCUU1pUGtACIRJj0j5PUW/sjbBmhJCgUpBZ4DsGLPscoN+DlbjrbLpb
QR14qAjeq84ByEdCg57Gd/dmeMfAXLxYEN5duiefMn07se+nKfFvfdVuiMPTjj2lWrnRR2aFWn1j
JUBUiMsCKcY9YKE1AvKw3JgsoI/zIWam3GWDwPNC9muHLP7qR2a8cd0S1rqOPBTbWUKL5R9X6RYe
267t9x0dnj9OGS6hjPNCWC1tBHay7INmbuz7EERwLvzmc33skJGKcQVkHPLGEAy1fm7s07CILl1C
ZCrIkYqxn20ePAux/ECa9uKzQTcfM3CB1Kr8VFkQWDvNNaaTJfwIMJeehkiYc9Kxrw9mnvQXC6fs
al17Tbz0LdiHZdNf8QBLzhCdr86YGGezM5d/KnDpMkab6VoNJK0FoYuHiuxBzQDvvJc5xohMAtaN
LjcjydUrS3Ul96uQ7J+09FnEeKF4QEOrPzlCqhMt98HKVONpKn4c5bKlZKrdcLLz73SucF4Qwr9o
/pRhTMQhVcpdOmripsolXJpbR9QA3oORl/4hziAWZp40jCwjZwsvpVrGVa+vvWRCQtLpMgBNDa2N
ligIKexco9BL0aSZrf3j2KFu2ViF1S21NnauTsqCL1W8djWAaV7nc/h99nsVKIVYMHku9wdqeswj
1SiHs86UySW9mVOJpNlU/V2suD/2+l75cGhQ7OgG1SsgQfc1oBmtZQQYUDh0d35UHIvezN/GVDjM
l+H0EDoT/jBj220UqLLgEJ16B+EVqkCpw1418XtOXPsapzFsTLjehCjZkUVoUAkru4020Afxt+kK
0pCglxxduZkP580U1rjjT94VU9v+5DZeh680e6Rm4txUGMPRy5CrcjpQh/6keAJSyeydoRCCEdcE
aaslnP7cq8lE+eemiQ3lHGKMdmroNhEmiVuktL/LigHjeejMGH5rq8+R1w7y0wTW9llwIQ1ijlWR
ic0lV0N+7m6UhELqe20Jg8w+zBSaUqMg0FjNmQT73dfk082n4y5jtcYqw23Ht7FkXaKIXLsvuL+W
ueMgIrQG9X5+wZZOeWbZiP0f5wZ7upqO34JUEuQGwUhf5oOo7gyc6RZhpHkHGBD1Ms6JVCRfzngJ
PDrMcdo/Mhk1VzslzVaerkhDRuWDIhxi9cZgNn3BgXevYxHw3lgARqPh+FdqKAHdJxMr2D/xe13D
HmIKDSIYUAO+MI40F3FY3W7LvHUOlS2HeUcClKS/PihGyWhqj86b2fhE6qIKs2lWOinRSEE/0Ny2
TFrPMcHhQ8kS0DdRgRtlfNWEbAQZmYIND5V9jQL2ex4/Bk2jf9BghOOZBhXs4MJe2w0gNM45xalk
ibYm4at/orspNYSu/jF1r5in+N91zUG2UtRfvJRVd0InE5lTPN0bhBavA5Pl7EB3ZctT5J68ydZ3
DU6MB7qzwwFzFmVHmOgASdkut5FH0ANLMYfmx5Dci47VXVCPcjbT7uleY/AZ1OprZeh0tePmw43I
zsQiJ1iYGMXDp9M/0qR8Jg7AeVVDD0SMTvBj6DT6KvPc4Ap6BkuC4vUkcNA7ILjWd6I7Z7niHZUI
SuA4FuZp3qMMN04+oUHbee+Pc+HP5/zYsg+AmeTgDtm+A8HaWZE9XMZBEGczaelTQIcbMoAXf8N8
nUbJgAvkhLmMHw/aO4veYaErQ35XGvZdhB5vBaesuzMiGuKGQM3CQ+MewMv9HfYiDhnSmMSPgRvc
lQiORwtFvFM3wwGoC4NhQZ3aQ27h/ldRC6E0agrXv6klty7uDOln349VT6+Eyv2vv/zXP/772/C/
/Y/8micjq8xfsja9gtE19d9/tYxffyk+T++/c2jhI4lM2BGmZeoEoZgmr397u4W4P//9V+1/WRgk
V3aHDssUDbYASjLc4+BJdAEx418N2zy7QPO/6Tr5QK1ef7MdgjZcyy8erZ7FiVMQPhWUfbNKu4zD
UGSPXRXgRGSl9TeaAqt2KJNV0PrF2aYBTZhVC8qRqOIuVyZpxt3Ub3WJdLPOSyZYEzEUiFS/NOQC
D8ee5i3PddxUfe8DWuJ1CKOI1rBfTxDPsNl20M9/Ssgj6HtwtX8/xKDeOA5QdD5ftUSNeHNWLKd5
jw+9ZGjNNK0uxLIfpt1ivq7/9dOFrecL/Y34E9jiQBU/H/5j+5Ff3tKP+r/lv/rnu/7x8yH/6Mcf
Xb01bz8dkFEbNuN9+1GNt4+6TZrff1f5zv/XF3/5mP/K41h8/P1XJMVZI/+aH+bZrz9ekveBZmh/
um/k3//xovwCf//1gk178AuuUR9v//KvPnAilH9A/ZstTMdGDq/blq1bv/7Sf8yv6ObfiEh1DBtj
QVtYwvn1l0z+vb//ahp/U/HYwbyFfyY00+Hmq/NWvmSIv9mO6ghVtWzN0g3uy9+//Y+7+vNq/1/u
cvenu1w4Oje4I1xDM3WVwB5d/fkub4aG7ie036tm697eZMnWpW5PoJMHtXbYDbqjX9CJT8dBBOkF
95xDlqvxwSsRA3SiFRdH3dNgmPZRnxOGhM6a8XZcMMpswEjqte9W9RrVEGAmvSY9QorkOeO0sMwC
64b2vi4SnGuA18QYp2tUZ19H8GgjICHNj73nilFl0ffjSTjw/Ud9A5XXX6PBfZrof8RRES5iwPU7
hwF05Y/ZNYlD64p5wTUt23zp24Qk5XZ6JcQ6Ik+gvnlha2xIbm2WkRJ88wZckyIcBw7E+qWfd/pP
N/qfRxD95xFkvrau5miaxY/kwBixf762UQfFefDT8lp7ghABHFkhwRYVuiXSh1NUF7pGreoDDWcN
McZRbWyrWrQrxCcn1+wxHgucs8g9ArKN7maOLYG2SIh62y/vivx7GaXTkaizr12OQfef7uL/YfTT
uCv/NPp9fnbCkyxTtRzLwOPg588Oz2NsNLcu4LKSAC/aXD1Y+IgtqHTuIkICkIgkxsLB3WopoM8i
nE/Fciq+GZ1FLrlMD3XyELEylft/+GT6//DJ5AeiiUsegHDFz5+saUIvCqBNX43Mg3dnatlCtTWb
OaBe5mHabHK9omkYYhWvkRLJNDCggUa25Jq08f/9h5kngT8mCXmZHFXVXMvQQKlcw+QR/vMkYZOm
GiD1qq4O7qbbhiJxGSCjpS8t6LlSTlrdwJQ7FszFUMIbxHw4ya9pWYCkRfXZruJs39oEYehoEe/L
8q3vK2tV5azr+vBBFVq1FxqO3X6O2VYRp9YuyZKXtG6ttdkPmwoS1j5pjYWd+fbeGpSPblB/q73i
2Lom7MFwQpipvAPviqUOYxOuk92sE4c4PiOfXspxGNf5FEdYJPvP//7aWPK7/3RtmDRVlx/K0oAf
/2UC7cuwMhNRhMRmE4Me7f0xfwpg8G4wfNqwQuM7q+23CW5NhWx1AZ10247FW2t9EYVHrAoqjaIj
G9KSJgrxGX37pu5gx7QnOGNP6ZTeg1t+mLaCAELol7L2n93avxDOjjXKuNFkQ2BQwwW2e5u+CSAi
aEcEyI+9AhqS54fUVc64GEMKiHa6ZV/SDsflUeC62oj2y2QPa69HK+9F7c7H7UE0JXhyumnN9H6K
kkd4iljrb6Ei71NlBVm8/Q83l/bX8cNQbcEQz7VDWWEJQz4Jf6pAatOJo4za+h7/V9NRUa3iPMta
Dde5NMdacMii42D6uD5j/ruqLAqhTlHIvDRGa187m3//e2rywfrz72mghsAgVnWwDWLt7/5lOCO+
vCDwA0MEeDR3Wktom8EsAKc1fjP6NlqLREGUJWF3PWxeSP24sSS0FjZBSKtK0bDnC4tlTMDY0iI7
CXP78D+NDYb8CH/9iI7tqiZDl+3Y4i9jQ5/mCE9RRl31CBNOzQRB8DI921VFduxSwGazxnIQeyMC
5VRJQsniLSzQF5wd0pPvwOUjlCc5VwoRhUXuIypo8VSsearJIHmmzKOdF33BcanZCE8lOmEIL1DH
6fMPOqEXpfLVrI11qfP11CZuNhOed6s0xAbP66Q7g2yGkcoWI/4e1P80ZP/1eWNAdBzqCdd0VcoG
Q95Of7pdIEFqVqzF4dVTxjWpJOYl9IgAS3v0VGNerUnCTLCqUfzVZPymRVO9SAu3OoFPhn0p/T6M
FGknA5NRCKRfpiWF/dHD/+9dpKuuzj82IeMIDf+Wnz8lPFEvR0UZXslUvVYRwcBWG5x6mzjeoM6c
hZvi0QGmsiA5vloLmmpdR+daZN53Ad95KUYcX2oH3NythUCtDNvt339EWZH9fBexxHNUQ07crktZ
9peaaFBdPkSihFcsWjERGzQQuXKyvnj590Ah2lft8GK2SP3Vo94j0VR6MPKVDn1drlSq/afI5DP6
xaitMwWXBcWiFa/mIYKTpVnpyiPrXOJZzd/cqCP3DG+OI9Z7y3//LQzH/Zfxg+/B4OFqDMOaSSXy
86UOByS+NVSxK0Cpv+gsDzRlCi66EouLjUCe1SE2RmiHr6ZPAahgMY1M/4sfQStQu3TfZGpJlivZ
Hn2Zk2Bmk+3rMPnQRa0VrWXZF5JQOCrFoTZSCZ5W9ybWdhjlaruiwcw1M0hJ8gY7OJpt/OJrZYaK
wq72js4DZLqFuSj0jDjVXDv3U05blHXNYnTDb8nUfM1Bfi+Bnj7BGHZhH5ZfssA+jMiz9xbr8QW3
RbeqG6YDDZYuLr/aNlSQ2A+5Pe1HU0FiNwb42ar3SeY7KzfzhwsmpJsGW/uT3dKpFmoFkPCkQq7Z
CkMjMidahUNqnZBV5isa0Usbyu+xcuvXIu20Dd5p3sqP8UBEVtCuPHLMoOu7GQCrBkkgG5pVZotr
SLRkKI3lCsC0VT7QHgFZKs80YHZlJqwvwQFSnrksGr8/17SEnTRJzlarfVW7xD6OlQmMoSOTVVhI
7vL+WQXKhmEm7iPKZ/Kihq1G6OSuCvNnkohV2lpQPHGLC6DPnX1VWKupIAXHKbrh2cm6O12KFIfM
P013NT5sCw1x2BYluL1ioeHiOdemZzd1sYXkV8UTPsEi2Ha+Msxk64LuZJ43Dd/IvOAzDd0jDs+J
j1sawtPbLP4p9WvWd8ouGrXiubPeS+FkJxP3W9jsbnp1hXay+6qmIUiNVJJvqTRh9QCUh3UnckoE
pDe34qlXo3LYiyGH6ma2+irCVHDXBu2wrSvzPRYV/pPBcMY14KWr+mZvBXp95zBnq+T2wa5xfpvS
VhwKy0a06TsybQSBd85/XIhCwqnFQFR0la1MX8F62ffeIJjAffKTOxxCxZrYHGsNKfzi6QZRPQ26
alo0C/pJ7kfs1tpqNNR3PfGcY9brpHVa3iUN/XAblMZOz62HrKWrUbPUQ8NrvKeg2Yj3oWPvgwFC
B8agCN4H31w2rsFnELVxoNF4Z3QML2A9D1yBp0KJ7GPd1v+HpPNojlRJo+gvIgJISGCLKV8lr1b3
hlCrJbxJPPz6OfVmMW8z0ZLKkPmZe8+9eaYzRbT7xOxM5cs6fC0e9D72saT4mLURmTx+k7ctr2I3
Zfx0qy++h15+8cr2cWloITGyX3yuf3F0rHI6V/V6dpIZ3HZqP4yETF56gnCxfldYDIqHfu2PumkH
UrlwtEs3QIKGA6N9NRduT2fMawR47tnoerQTNqXUYrm+sQ4YwnmrfbrYnZfXfqVpPY6k2IJGd5uW
4ZjWyjlrZYzotxnGwPJgy8czjZ7GU9wo/N67sVRQNFGl4QcfQp23ync3sUsSdfJmQCijBQWCDSni
IzfflxPQqP6K8/Oztbrp1BjeF/Cr9UScB8HGstgTYgVZMivyEIzTsWwg36dTiq0Y7rfB3NQVWXtk
cPZgb+KJR7Lcje1K/nmlsSfQttDIurdGb085GV2M11mmMVyE2jL/2Ky4/YVXxZD2m/ORUx9tZgBZ
742ft4QAC4uIvXqG0ZrkcnTMZbs3NYX6Y9IJn+EPJBjpBfxGMJgorFZTn3bZp61KLURcUu61mShM
p+R1OPWjJlMneiqsBnmXhXSmIMDMd+uNsOaeHWgG+DpKNeejmrKdjkQmdAiM81Poi7WLDMHUBCvN
5ilbmaEnevaRDCCUtbEPksR46YfxU6+cH4KKXja9D1tvKQKYwbhGNqsI0GrvLCIQRndBTFYkfk2J
j2Kp+kQk8doYWbsz2/Qj3aYkrBUzVgjYTPpZ1XQL8OLctY9FQdFquyA4+qT/QCXsMylj0jqtrzSN
bkg6LjEzFmEeyRb1cFzdoQD/KBxK2OxxLvAhNQ9dsx2zoa1gWBJxowvYegNHOSOLGtLsBhNlki9U
rc45b93AsPI5bFOMZkW1/Hia7R03Zz5aJm9hak1tkOvZk5tvZEQOPRjC9BekMYHmnLQjhwiFjD+S
gT1xJhNYY6eJ2KbjbeZc9MouDw2DKzNm9jrPxN3NQn7TIvv6qgMzgvjDRNnw16XbScJu2RyxGde9
XJAGhnTG9H6lyWrAY8PJUcNGWbTsFC8mbkaTosCd7BdReRe81A+TKvi7l3tEcRc3YYycKZAFGdqo
Unwx4FMlXfKnWrxHAjZfGzRr+3GKTV/E3m5bVOLbodv8t2EQP+uWXacBCYybT1yM2p+acz0Qlpay
RDNOcUmMF3mScTDpLN3Jvgzve7rQdKxfNSeeP7Z8VzViiOuqxDG3ubx1BtKjSUS6E+PVi72TiUZ0
58Z04SPGWH/LKC1Qlg2ieyJO0vZzrDo2McmacFfwyM0bO4c3bXTMMM5XUBIFHL2Uuy6336VVnQCO
OlhTqyVSqLpjZkp67ykkqbPymQwn0VDqHNKrF2ar3XGWloY/AhQz1BaYHBjXbqn4K+zp9wL7HAAZ
QxVjXT/shvtxra0Hd5PPMyON3K3z+0ppDpQBbN69B9P3pOjYInQr0nq79a83nYoBY6i0zImFjvY3
gQgTzR31e539RRMWB3bKeiwH1rD2zhu+GsYlP7zh5qmVlQflzQ0TKfbjuHkHySe8ix01scowjWNp
D2jj3PGUTibZe56WgqUHINapbOOBtp42vUYMlfzU96QiNNvNDphceVATP7TOnxK9RfByL9exSD5u
Wued1Ap0z4QN4QmCVhk6+HMyAWnLs+4y5o+S89VJ3D0jJhJWek8P8C0U0TyXHL2jek5mQgIL7CJB
BWr72lfTYSRFJGJvY12mdvnjTEjxWbGS0dkm5AbI+WPuuAmBYv3thtmgNR1PuCZ43xErtjtYXexQ
V5JHOwCQL8JI1G5scHgkCJERx5FtYyxSPGl482g6kgejajWYqDrMRaNg2SdT+ZAO5Xs1b+KdFcJw
MlqC3ugLai7/W6oP1YEaeDvJLOv2dad9yTZrIf9M2oerCKN2c6+4jaWhPypUvvSnAAbG2kb2VO5x
zA8sGxdWYe72bGKeO+q18axZzgVho/7Odl8zjDQs3CoNk2nVzh3Rsnx7rzQTNB62IRid1M+Zq3h7
0XX5A3To2h12a1b2EX8DWS73yWkzEMggR5RvNZy1gAeSvVbxjjVTHBNP+0k2ke/SSgZGSp9hkKTc
KAanFpjbKcHGsSQI5TlUnucZ9o5JvPpmx+n76hV/Yget9GB8la1+bRWlA8klr7RKRI/X9XiILb3+
ZXt8EbzUsp5GKy5DYNq+xDkJp/LY5ZSh6+CoqEmdn9L4kaxzozjbmt2CHyrEejtu7RYOGAfDIZn2
rskuYdNwBN9twSu5YYE98JrMZjYZLd3h0FPBiKp7KVvEvV7B1mHzNjQZ6CSCYaWRXrupilaiF7vY
QLdNoX6ack7ELsMkthh54g9ufoUAOj1IrJZ7a6uHh3WuZFiytuYc2qM1JxBLI58TycpexvSu1BXb
WRSlfbC08lPWMlK2BF7llory3fw2R6uMti5+2Tb4CnIw1M45oAbQr7pD5K1nEuU8EOaLP1vvHmtn
O+tJU+CpUt6RjWXll9TygQK1Hg2NWi/jTBIf+7ldPGXFMwIAyO9D+VPLLGFCnbAvb7bVZ+ybIytU
0HS3dqd6y7iVE3GvBeXX2Db/SYxdfq9lkYY3zBwHdMUyMR+8eCWaEi/A62ZXRPAISk1vccKkg63l
Okt7K8yKZJPKCKAVuU//9VOA5z/uIpa9uqM13YHPegEx865tNYwY7SbEqD8SgHLfhZs9VVuyeukb
99wOra8a1WHLXedFdxd05rxbdG3FKWkM6I9j+uwi9s6TGpWd1A86T/gOERbB5bJrrkVqvlmUIWHm
wnrIRaWHRnKnoivDxqWAI4Rkq/qhZUkX9r2Bp5spbZhVkrxTjKrc/lNzYg72IHoOG7TJgVvqcmci
g8M9qL878ReUtf6cbul5bJEaNNMy71ubUHvytadDOZVRZdfl2YRQsrNcfM7r+skNS+1YkpLuogRh
PFzHR5m02alauabS2ll3mYEkjYjL4ZDNJMyoejp4G2aCpLXXyOhL2HebOHLF8I+JoNOS4UH2TAVp
16C9M6oF8xPEICdVV92aqv28F65rZdEbsNudAT7AFMiZATgiLJE6ctMkFzdHHSBtsRNZythWyT9x
x19CRcf21Fh8Ct9/DUUqTmggGXquTb4nLqOXfGxbzd+W2QN4gewIED4UrBzTpOKgzGKKZE/x2N5R
xwJqrDbUM/1dLU8IWPpgaKqRm4IFyP1R0TM36ltdXjJC9bCiHWSrZ8dksrvrsvbAQ5MOoD0sNl65
TPl3+vZlVKr6Vah21zDT9hsrTR6p6fV3c3a9CPWlDK0i9m0jNrAzk49oddmBdD/sQaPIAyZT3nFU
bhra8682+bfYBKxZOvlrqTH/6uc8Bd7rPg9E30RlPViIB9SVRXLzxPkWQNTXngqSGWBoLvE4HxxB
IcZuyvKdpTw5VQrqc+0CrRC4wwf01bSGpdO9ThSsgP1NDw6x54W9a31yU04Ro4s1MMwUixhAGl5w
bjZHqBD+aKbstGS5nCcnxq+rbReIypzkZYzKeFrPW6Lq5wUnEhlfrjzIuWUQ4Clo1QzRpVOgwJu0
/QQilU2A0F4qwt3u8yyGhSDVwyZPx1uFfxH7RPaA9xURfkzDDegmOUnmNOTWIWqSi3VDkklce5bk
+2Xy3Cj3umgmk2sHIZlhC63ngxXLgzdkNKuj3r+4LsAWowQIujasiJdkDaTIzONUtIHeje7zmBff
c97YkWPa6w6/4MvE8/U4I6vfL2s6BAkdE3iJ5XkSbRU5Bac+xnJQmUAiQ2aE5F7/2cj/2Lct6TpV
rusRYHjQNRndGgL4LZhTBX46UWrntsMINbcWj2bW/NYGlD2NNQMA6tPn0hmWj/8r0kiBexqm5mFI
2vxsryKsRyWOBUtq9h8JrVBpx6dOFOgD4svSd+kfTT3hSe6C3KrQg6/GbUiW5oZkUwcjaC47eu4u
dGMPM/0qFly2sboWG0+rxteWtbIBYaTlMhq2p1SOtKqWOtN8ICd0ZkDiJqZnB4/ZPuvKJ6Cq3MRz
KsMEm9rOInFjJ5U+vkNgaMOG2jJHGRqA9sgu//2n7buRmSSwUTslUu6//9DnxdFU19+9u3QQPGV3
JlfkGSMqCj5K5X7GTqSQ8p4WrOB+W17ENttPXJbaQbAfgkHi9CHh092BvLe/jpvPmFdgxfDZpGR9
D+6+aefKp7y9DRWXaizYrcSoKp/u44Y16a2jqQYophlzmta+TcUowjuD7VDL4SAr1UbeNGg7QMfl
eS1x4pk50e3AvdZd1+DQrNQl5dzYaw6KvTKdZ6LW5Y5QmfysFob6BJXke/gSH+zfsqid8mqX2SXu
el09yNVmlbwsdyOEAgduLOKsx7ShqV7T8Q7GhVMNzzuMZxSDwTjOw2FSG7Ub8B5jcuXb1Me/khrU
f9uR+Vbmfy3XzG///UeMvmRDjOqOz8D6xsYJ7FOoJwtGfNRr7SsM2vboYFM4lilDwv8YcZJeJ1/F
bdB/DYNr3RrBXc22SfcHsMTkKI1VMLJcPCxD80vj/8AVF/9wiFRnDEl6kOAoIg7hqs8oJMytK2kU
marWe+7N9V9cjADxa16c1elLaA1WHlKWBZLOPvISsveEU31nBt/tKVXlmwk9IKozq95PS/NCmkMT
rtgDT+km53MV2eV4M6TjcVKvHhGXD23dOzdtcmdi/pAmubP10lo07gjHllAmg7rq7v2SeUMXeV2d
1Pvo0nLx4xPPVfoC6eUq9WQKndRZAzI/0bTo8jS3jx3ExAMMMVLpLTRE/KMXm2xsVedbZKUt4FzT
XPbTqr8v/M/UE4Y19xVHYwFow5z/raHQv3T308UGZr3qVR+ZcXLpTDqE/xaj66I7zIwFppQN+ueY
bcmRYQdTyms12nrQpYON74sYI1YrEWFrZwI1bHLBLRvCZpnssCSEPUfsifiNJdS3mvsuZRV95xEl
ST5zrrE9n6auDiwHl/JoG26QdQtQcGISi4o8MWogMB7sPXBixe+e7dVB104QnufpQ6akSls14d1m
bHxM+AVYuauzInuyXWmiKzGzGmJojnqy+LA6aZwKlo67wTYYBsvqzSP561S2YDa7DQQPYylueijM
+1bZisQZbTusYBVBzYCmsa8JtqYCmKqPXCvJVRJVrRlYhYi8wi4C3WkPoKAALpN+ZoyExakiOUGq
TvAud5HCReljx/NQ7tevjoH1zdKJMdJ6Ru66i9jVQIpltHKKzCw/ScSD4Qbek9GkHoLG6QJT9VBM
nS6wGMIHajN+p3ltRl0+n3F8mgf8ALU/beUalijLYDmZyW4Uzk24+t0P4zzC0GUbmvIRzp332dVj
jghVp/AxikcpzV8NTcsdDs9HqOkPm8EkOSkU+t0le+2m+VM31ytOitkf866kV/67ZCTuEGxybJzG
B0afhZPA2YxJDQO0EUok01ddMI4mC7qPyQOZ702dkQnArkXkjG13JK/+2lpOi7sdPT0M9a+8NjDF
ab+KQeA3yAf2kZPae1byxpQLyBHnZ4A2hfu7Y/JRRBKjaCSg/0Nlz95G1g1IszhfZsE+jOyj94TQ
FAXxrMotliKo7/1GBGy7mod44NCMjauzLjiJQLc/u2mLlab2Tktq2KcJDgumWXETDPTNGA1ha2cX
j4uDCVD+abW99J1Uxry48ercM97I/z60WJd82ZFLYE9MpirPeXENse08QO6snbtvb27Qg2MIimad
hkzL1VeC2CQiJ/nm1Ys6LfD7aZF0GSInUPCSinfNep/nmoQ1jUtFd8sdPUntMzJD+AeaZTIIZcEX
+BtzLWOgejQYAa6ES7gx9LfRqm42XAtRmdEymhuyN6O/dOtwcAfnTE/c74BWf+Ncy4CIwGCYVn4m
PIM+6C24xROnbNGKqDVYSzUjW3ms1x5E07zSsqjfmuMg6+cNiHmUUW9a22jtlAFetO1NOlsv/i4r
+QleYmdpc3NIeRCBvt/KKuWzmgHVrBjfZBX/WHdLbOI69NkV5cEwmlMoBA06vjM+3m0OfVvhDtVB
yQYDJKwwV5kXTGAoyc8i984eX8go0nzT9rC3oCNKy0Af4M6pqjny3ewjDzIHwxTX2IHO+rdWy3cp
y7Pbe/VRxC8NeeJM5ihy0T6LVP/jwr8gQvIRNS3aFXM6MTNmK42CnwdgPhaOUYeCQzjaKuMnZ48G
83AIaQ6BRazUnW1KG+pUPOe0HrZu/o5Z0oTpBBaYRCuGFSCNApglyIbKG6zm1ECHq7lGS2xQ+cIv
JPNxnbpdaxGuLEkfc+LGCgiMeTYazsh2wSgB1XbG+Cp8Y9G/41LT9h7VYKI8I8Itpfs8htmVYc6+
MSwSisyVMYvzVcO9DHtAnySH5tOxExuLdlhx9IjKOVrFfx7DG0kxdOSGelEs42u7Wg5uOQh+70AC
WyMvZm31sF2uVWyQqmeIB9ZZRL6OJ82zifSq3ooxATsCRCDIh/aUmvJoVT2r+4g0Q46ezDFwiqcv
IDA2v2T0XTD381TPNG2OkkGIXZPoZ1J3aHZhlabyR1lJcQCIEnopfDfXe5AGmjHfHYck6DDp7ZpF
B4dZ/7aNJyR76c5d+NGpCypBz7LsNmgsetJVgY5KZ9ev/1NEkUixE4vl7Yd0LHyx1hmWU6F2xrRd
Ky15UcTxaaMBXqMorxAVmTubAeEU577gcdmsqgyUC5vKZp/ZY20ODVOQH7LNGIAROeeL6dd5QYio
dCSSZyhJuupug1hfc2lOEbrCHK8Vit21CZctCTWODv4FagDLZfrS3yAANYFJacxDsb2kFczVTqEg
3TCqBwyCX+etDgTi4Mj8z8vABkcWHN2GZ+7hBRNgXjJGEmA32fguPgUru1x3+tjmafST7mHQtDO7
KmBmRAS2ENmcwguXTG93VUJug82nP3hew5e+Aj4sit9I//tLo7E9YJH7ghTSxssOjUdLVFiuAv6K
1jcXJh5vZJxaeJYTzKxziz2A+DdAbiD33TkScn4kCdIL8o5N5D1I2UIZli8j+BZx7sY2rITCu26n
TwWOXdgIidXvJ1d7ashNaQvbtyviIFgBTf1lNmb69kHrmXwvB4r4IbLncu/d5489Gx4QD6hDirj6
vYJY37V9fHAz79oU9hamG4l9s05vqNNUtOANgm0kHqmdtw8RD3zgxhx59h0usNG5KxIp7oL5qSKc
MYIaNAXm1B4G3PcY9a07+iGcCvlsiFe+571v9BW7jWI4G81s0P15gh4MpKMWIzmgmfGVIFG8slOU
8SlSqEH8Y/BKWRsXv/GsnQY0IXNlm/6o7QS+Ip8cZFiE+OgYOPiLE9/utid4xf2nKy4uOruCRSch
SB9ltQ17kRG5blifqxRRVzEeK4qaTXb2TjoYP6tiFjARkIAQhlLUFg9obdDGweJaUIRWAnumg2Bw
uulF1fojuPB9uhkPcmMPYCUVd7+BCZMHPhbN6jcasUsksv/zEubThEKhASHbDlTXCkLMOK9rwtkx
cp1YikFdA9VobE7J0EJ8AmWfkpJFLY0pFtRluBb9Qyt1znHB+17v7bpAlXqPJemJP243lkNVSaIE
QVtF6LLSnDuFM4ZfE9tufazT7TUxCD6B0JQVwwuZ5PDTY/dg2I2974qTA886ZJiQBds2HZmd7pFw
EXveepNvaD0bQCf5TWTioabEsQgB4a1jz7gwhfKdlSPTWuuz1yFRJQzCX535l8xBHLLgxk2nEoRU
sE38uhouC61hKHpCU5gawTFJdFQZlX4mdCw5NDrXA43CD5y5aGvXN7NwUWNNCHqTLuwAH5l1OvuE
xKHDWsJ1aV8ml37d7NjLePHyLoDGHrkan9wxkVy+488EbPiu68rdyYw8k6OkdnIsyYmJjRf4pkdT
jRtwXCMm7B+Nzsdtgv1glRoU4BeXgvV3VjV90HEzlqTXuXGTB2ubOTQcDEB6B4lpB/rKlw8UucmX
0paoD/vSPCIOAF+frhfFKBh8MSSAVIWDt+T3ObQbsOPhOKWQJP15QLqQBxZlb0PeZ5Bt83bovcw8
i9o+jdXIxrpx8+M0kx8AZW9vZlQrazX8KZNNHtDZElfCaRqTIw3tpdgb+DT8FPU+dZU+7x2rxMaP
Qd3o2mc375GsKFoE2uK8SkhpV5I8K1NMfr2uYJOWZxBe66FapER6OHYdfjcFXsy0L45TTidVeuPJ
lHobdQZjQ5T73EOzkwbF2GT0Lo2qz7YS+g6RAOERNlNb4jhwVlB2Peedc4tlcSH+9NKSfvCRKt4a
JbT0ZrNfaT1IT06cP7k2OBocdngeybYNnI0LQY1YpyVZss1IhpC1av42yUu1ORaAvxTuvrTNXTad
uioH1TDor6DFGrokefcNUYIMd7nGdJfe4Ij/ARc/HnQiMe3U+mblUfplZ1QBAMl/+EzZliVbUNMo
7tmeT9fEsILc1nTg5ym8S+b4jbyLb0gfBnzLsBW2+6axBsEwQpufY2VkdpmNvQRXJp6Lpa1J+sku
pA+3ezoKdsFOWVFs3DnsudUedFyC1PGvHQsDwzlJiVWo2ZYHbaCYLTdoNiyA/WkRkbYWkdJvKw5c
2BTpfkAug8L0p+VHrTUdZOHsFLQkpiuuMxIgQV9tFEgUcpr2GYcc3WP5h+A8hEOv/dD9XUDSBQgS
SNByP2oZ2z6n1ptb8Adk5r8yLp/tAl0M/j3mgW7521jeYiYL516z3jgIb0w2bB9WRDC0g/USd+XJ
yLMzxpl0ZyH82EGxcEAr+FNvviaJxCxOS5Dw+GL5PKGMO/aGtqvm5eTV67siq/Go5BdzUvILtg0F
rnlkisu6IUt7DkSW6ivb9kzYcq+71ZPTwOwRsJiN0jreI3+CWNuwMdH9q8TDuxLrTw7XrI2GHqoX
Ve16lKX5d3CzL+FlvxvHjPDU/KiBsJIi0R/B9D5Z/cVN6fyneEhDTrxrNW2/zA6+Rko07qpjaRl5
EfGUf2y6uEwOwbBrRYgyszLVvzTFPEYtQvKIB6fu1C8xd0bkDD1v7Qxm23a1T6InwACCGHU4iVFe
+fG/kqg233HUcTPZMHT557RiJoK2/6o7d4msZkSIqJkeD/tKbOGc8CFAd6PZoXfAxcN5nz9ty0WU
jsuvH39vFGZmB5ACFpbO10AvYVDEfwfNePQQY/e8OKNiXVhP8mrF6S9vHfh06ZRBrW1Tz7hoYdau
9k6ZzMHmZYj6yWngJBs/iEWYR9RNXcauNQXmxcCs6qi2wNYxXAZ+hCQoxMTvBFJv/jSoq9gDlf3U
hfGo5Xuzj09VwjSiNF4biycI2TOajcZLI3vBzKaNAzX64rwsCwcIVtegciYvaN3tS5gV8gOw00mx
BkOifcfTmUY43lmreCw76ur5Hoc1a2N+EaP4JQ3M9il8sURHbVJyowBdk6cxRgQHIIxVqB08ssCN
wzzFu5RNVG7pyCDBy6xHplGXzLSuMsE1b9t8Hpi0xL7VQIJDxsr5QDkhB8QPgcxzNm/j1ex16jxg
lkG5sRMjwzTMhuas25QCcMNUoLFTRYnUPZbJCl81qf9MSnKHUMMGMz8v5E97b2iSfDYOT9OMEmHy
xBfCl4pW2v0kJlgFvT1diFUVWBkK7MBuwl52/lUAta8NNjF41NpQGygUmuaWegv8pW0mibnY2rAt
yz7ABSD2aewSgHqn4Q8riXzO9MOmoTozaeiCvjGPI+L/xEJjUXod8uKS5B/ccs3BmsoHwqJnhqFY
UOqBkZm35mjdOPGbrH8zddBHXX+tTIX9sGKrucmo7hVbV3v46huY22x4fosDMSnTvomfXXJGlwGz
rJFc+9TBF5NEqWi+h4qx9NwzaMj0KqSLZzerB1t3r5Ar7bRYQB5bazipuXhMhu6WC2NftJMRKPur
L9oHJEUfWIl2FYI3riqwTK5nFH6VuR/Krtw94T4covZ7kj6tsHz5duBkpNJ/KMrhk5iQcrew8jPt
kQ2sw57XWeMaPVrx7X3M+vRi6Ot3X1qXwd4eUW7uzNS2iCBFocaRKX3vSxjmJxKpvaOIFci5fk35
LEv9uxfsQ4hl1QKjGH7qfqYGyNStbDVWK3kbgQLghkrmkzXnT7NpIwqs6y+Yt0zcVnun2Cwb6Pwh
P7xPaOA2R5nnGNguiefQg4r4B29P7G8tLuXMXH8bl7bnZYMH+wdm7qWtnJu3eny/uu23y94Xh551
YDwHlW6Z0ANaIBAyLmay435mi+cjz+ffWFSQBrXzH4qY25jpl3zpDhkIfMasCT0zwxgAXnQBmf3P
LsRD22aPSDb+dhKTy8hLMF1kV+3yjzULbtMcwbk1l7dl5HdMLqweZGBryklueZ99nJk7K9POCvyW
30pywwko6tCENUTMhVp3TtLko7UMamQu07hbr24KG2S2AGe2TEpcs2JwWC2XiZdI0OELcbj/5OgW
1MoNi5i5/kWslGQ4ExLZofmZiE9N7bHit7n4LGWXL6bzN9GbO0qC0Hpswcd2cRu/19BINDH7xwR+
bpTZ9bhDEMvUrULVM7NVN2x50cv2od4o7wrhPdszsvWiRizT8XVlvIW0kGauMzc0DMa7bJMbgsZp
z9LdzjCR4Z3dgsTw0LK/CI1mfBNjG3RwU3ZZy26wRAo76GramS6bk7yxXuXqVKfYxYsrZ/YoVIoZ
819kaQUT/rECapax/+3pS7V2WcJCBx5RZFSgDgHghHUUPySPc7ndK4lysHx7wsBlEe8XZRMPE+Ht
raGiWL+vOGqJaTtDL5MQOhzinFoKRNFIRRHDu8vvXjGKUHHd7r1bd89ZEEfgN1ye/fPkLBS3zpey
gb3FlvPZp5/WJoDEqKugiYgst5QBFK7v3uqidQM8VfWv+FZY6Mv+JLLh0erlP4A6JZUTceu5YyFn
su3x0BBBWbpFhTL9tz5sZiAaUEvruZPDe4nBAiHe7AIVGUdsftPV3rQ/m+MdnJVnfl5r5k2EuJn2
HUyhmwEYY3aXa3Lfd5/QoyOLG6D6zbOf6x0My8I5ZOXC+LZjI1KsVoSFvAj7xdsV5QgPjLUzXrP8
5g3tZY2LOHJ02DIDw2Rr6my0tcmzZ+kHxgDJqTPLbk/4og8S52Ql7gdZSXqgWRWZKop5EionYEfp
q2TszLmFJM7zXieLk72fZ9QS+NuG4ZvB/lMzuPJUo1h8Ui0jn5J1J1XZcgKxdGoNvrpWKv64BRGo
gsPejDv2bGt+LYzmowTGhF1Le2HJSdNnMaPGg7LTvGY7zFo7BBanRZCIGTfglJ22nikgXe8/wylQ
cAuYtGnPATSw89tYgfGBCxh3C0ysauXcNUogXLwglKsvrqa+Mobh+b0XLAoODsv868Lp2SEQ73wH
LUWUuMeR0LG3TCNM2RqGQLDbD3oyTZop+XcPQnuvNfPKQcrWWR5StMnawg06ZXnxhkq6DPP7rCgb
EBZYxPcpe50Og2cV9OT25zIDLFbL9kYXe1VWzzoizgmy3GBkZTHjpbhi32MusR1iaXPCqure7ZGc
W90YzrGYA9ea/zaEe2I2rfcubsyWmglFCHshhsO6CQEFwN3AVOiUpqiLB9d8y/L0Mym1v1tb3Jpt
CElUJaxFByPNSB+VhV4fN9t92dQjkdtpqGusCZu6fKE0YtMvZNSV1iGnQGAXzZRT1FUQSxxe0HMf
IJagEzayeV+M9o1ccXJS15cpXl9pxs4agHFfTDR5am3ScPY4UJ04aX2hp4d0GdkmldlZx7qtazzD
WLMwRSFTXRHUlkr7sMqsCdXcvnSCENO5+1s66BZlwnByy0/F4uZhM/AU68xJal576FTJ36xxfEZC
117Od62dqoIO3BXiabYOaHO3msg/FL58iZmXEopcMVpbz0qzGU142ZNKnS+z5Ns089Hx3TllcM7k
ZrMGwm3qS32IhKJjHfTkfS3yU2o0p5XTRSCe5V3V/6I69Of0TqYTGm+XWZ67hbGDoa18UvffYqv8
N1SNUBlwU53mG6ADRjBrfEScisCX2QurPq6s0U/NDAztvabS19hDeh7ZfKGDgWC0AEtBBDSyp1T0
GEwVWhMU6bO93EFfJDpX1nx/CZPE8mn+a4zu5ODORxqhATHqumutt+MOLePbAoyP1fmnNsq33Jv/
CLIxDPXXydVPh5c2ZIB23OCZ7kaDjwjy568EfJiVcFYBWdsRpcQz4qW2P6jynSkaMV/dXs7KDVq9
PnBykQJy/1vW3kh4Cnle8onBDloC0x/4Zg9CYh6RIA/ZfGfhCoPNt1qV8uTkXljNRhJYGgABJmVV
Q9egGQwchBl/DDrlvkw8y6+MhKF+M1+LqiRFWruZFjtAmf2bf6u8YUw/4XX4H3vnkR25km3ZqeQE
8JbBoDvVcAXXdGrRwWIEI6Bh0Go61apGjeJPrDb4svK/zJK/V43KtV5kRDDoJB2A2bV7z9mnqblm
OXdPE78i0nmDZEzp5/gsH1gZ221Qp9Qi3cZ1UZUuH/SyDWKRne1xlxFujIxQiC+N3a011DoPGTWi
7UAOS+m6jhL7Kx4MvlXFgCtBYidsVmRTK9lRB93v65MuW2PTLafjoLGfvIQwUdPrb27ecPJ3LMLC
ekbEQhJ4N/yMcEzsap2UefziRWiWSNBQzsLHmQ9OYfut09anQlL5hzEjBqbmv8dgPgvRmCe4RNcy
C7yDLUdaLLF4qPV2uhvoqQCX0Q9dOF0bCzPZjAYM3d3iu8BVG6SMMHpV/Z5nle8VJx8SaMFOOWj0
xCCea6Vdg1myrkb9B6aHXTao14BX9mNnVuuGK+tHktESGq6VHX7QeNqUA+sBc+Jxj/BstRwOziAh
rpNIA18WgpN3RvIzIvDERg5r0dQfLb3w0/CX6ZDlCb/1o8iQ0k8GsSCeQ67CCCELipqDYPO3VWFI
T/tPKVPO66q+8TbGV1nHbMypHjO06dq9Yi8B11Aeg2IwGI5jLa7GKUeCyaNjJ8w2bU6DakCpS6re
Ic+gu0aXYYxCWk4K5Rl7bRRM3oJaQpClg2upsEYY1Dr4OywH8/xG086kjFn38zTtIHxg9dHBWNBE
I9r9DcrBtmSxfWdi+KnZ9NEg5eQHUgCqE9osSiqGuYTYbslSsg98R9NGDhqmcSk3qljOLtr4/W0x
hTP83LQCxop0TW2rumqR027VsknSYxuxBx1t3iyPbC7PiPR1TC+50Fi0DDpKO4Pz+pYoSsFgyPIZ
6ienPimC81RNbxkK5h1jTxZqrx23nMGQJZVjty9F9NMSzQLLlJRWcthFdvzJYOdIaOKlCMGkd8Sb
AwNE+LNYxwUYmnXK3TPqvGIhQLiAnTkSwnSNi+EhRCBDfW8R+hFWIDsdl5N+M+9CUm+BsBA/gNRs
RygcMRXQt+iCFK2/nDKzCJc6TUt67tLZxc28J/6G0WRavAz817Lp7VqHjUFk1LidQfhfSDCFG/Iz
BZK7lHRlwudNj6u2nG6TRtwKBhFYS4MXybFtO5g8/TRxkPCP4TatcOuoZMKOjvBX5rE//irYqfwp
4jih9+a+b/i5PIYa2Nu6n8pYiPhgaLfOxPHbZZOD8GgeYw0xkE3lHIe8/SBa7FWYxfNpyhUyoqoa
N5UDpyGtovfYqyHheugJrTmnXNOa3cC+s2sYCmkaClFNqVseW/48RTSunTmGndi8GdpMY8MJvpAU
FFsAYRAh9Q4oYZh8ddjD1naJlA8wj+eLoaOekiOO71iwikb02pXFzjyZ4jDFS9N8kZokZOGCZUWV
ZntAa/phoNGO9vSENcpHuItkK5dIdDptOhSyu68NkZ57lzBRLfS6TbPY+gHkIyhlvH/H6BZbBrK4
2DAC/BMWRQyY0E4fI3+hQWwrqmBOLt/dHRQooTtmPpLZ9MhQpscBrZdXAmY2Ua6t6pEt20qng9Hk
L6IDnpx0zZeHkMCFLHDMG1oFbCPR5hvyaLM6bTXnFmSxeUVZwQEeOx3PXxiflGkja/BgFQ648Br6
Ix24Y6qIoT9qCp8qAeQFwC3AL0bUw56wU/1OOcTzNKaiqxuFH02trQta6B+1+tQYYAKTOQ1jnMHr
1w7z7DLjURCzQtu71KBmzgD40QDJ+ikzvRAWT/NUhka8FPvDp0wkKtjF0jh1PzmjsKujRwJ0Ae+S
23qdkWKqN21zdOOCr5LFqHooTHwSijhbZYKxpREfvVSMa6RSyMw73dzjmkac52lon4HgFHw3R91g
77V6DD2uKsN7+xV5+eJwnMJbTK7uLm3JDTV4EAa7ih4cUFNrd4gt5vZ9c2kk/JDGsi0GbGytqGke
HZHoftg4zNudqcIRqpu34C6vhmAbi6B+EZH1PNUMXUTq3Wt6Rmi4YXXbTOagFO34JufXuR7nI7mo
XBhrns+IiJCah+EZ6mO/nSxEtZZrcIYhCsW08vlI/CWqhx6yeQIr76QPtFvpLV/Jhm4vVsL3k6fD
S1fTstNEKP0uArus6lptqHvxcKfDQcFNpcVv5Yi/tYNB1MwxoWoMy1BCMu3CbTIk1t4ddY5XFhRj
FK+zMU4rD9bhqp4C7TTD0dh0PA9bjG+f0pthvERgryOvPibSxM8phXoLJsxFhXvRmLmn1DsEZDpX
HDvrb6CuHqTkG0Q+Vw3xiacfDc819wNu6HUVDt42GY1NbQdqPeZGtDG0Yd7kdGEu2DZXDNnFJ5du
OYgmqxmjxI6gz2FPDtwjLjxKyHRA6Nsy0sSsbFJMDkxoTO2cRVH+YJZbQMeflltDXwseOomvX06t
sZ3KaTpIaFojn4+Hxxt2BSyY1ZglzuvQaGC2BOI/2DRPpe48iB7JG67DfJ3bdn4nFLkX0+KEmhLe
ggBnLdbg7OKh+QiZ4B0taUHVnGb8PzI69yaCGAGgBJ1fPq1CP08CdU5e4zY9oewYD6qIcPNFM9E9
VIorLBdljyiHxeSq6XgohW2j6EdymnTuJqsqnmZFed3asH5remDCoGWdTkl1FAjKRIEQJfXkz8BA
ddE3L1ZUGv4ADmOuWma900sLJmRjZQ4aI2EQFV76kVYnZ7QlxsozO7a6Wu379jUShItQd1HVjPt5
UfVx+vwazULdWdarMCprzxSyIiwu346melGwfj7RLaLRr+KDSZaBpxpUFLYzb/HrXBfr0Uw86M3h
9QWKxW3XB+/uHOL2LVx7I+vomPVldGaw6G1sU5xCOjl+W1fkSzXBIXJrxN+aLRnqW4qxVeEe3W4M
/FDDvaIPTn8oFt0xBoZVXGikyiHbXtdBkJ+cnMlM49FoiSHzrfuBzbOPNBPZxfTh4Sg3pnS+i+nT
7ka6x3mbEgbuhCgz7A1Fb3dI3PbXoFQOUz3JfLQXWwxPyNKKhAwv3mXkqSIxPrWi7Hffb5WUXN4x
s1kT7OLghU5+IR7OOSwzek1QqBGJPXNQYIrt2ml3MIfixUoj7xHh5aNGZAAeZWd6jvJ5G9sl+t8g
jvZ2b70j0O65UVygnLka8UIQClUsQklWctRpS7CpGRg0MdiyLv3yy/fvkMGR54RAaZsuV110X1Wh
rQNuEZ0thdh6ni8vh61Xksh22uDdbR70Xv85R9ST7B0MJqQd7agK83XYeqe8cq1brMnfAAK8Uyfm
pyBxQaGQy4PqpLHu3KgDOYGrQEfZRtbCHno7ENIyoBtYqpMbBW+TuFh2lCPbn251NGkXc7yLhBye
mrJx123PwyOillOTVl4dtMyH0WOwPs5vpZOli9HG8hmUZAg8Berlhvh67iyfbmuyzpJSQcTkVBUQ
3rKRKiJWwrF3U8Z+I0y6D3HBP9IbjmMAMsF6b2QvC+qhrDt2qroVabqi6tkS4a35zqB+aDybu2Dg
HGHldX3II3MzLJ0+RWG6R/iImNbRU+KNXnPNjY7YAe+1MmYKHlanOe9PfY9l3Rk9lgFGVWt20d8e
ZW/KO/InIYicq2zXZ9MhJoeITyGWR5/D2v/2HvTzsJV7aZBmTvolfD/zBtgQ0Y4ezGurL/NjaqSv
uRfGSP9Zi0RbIoM1mOLHbKIbnTynqZTkBIUG2J1M5bvWNLMNDucOFUZvF8+N6WCicKZHpx4d/FgZ
KrCuYkotq7WqDGoGGPmHuWDZdhcjSccUc6Ku3VlNv+rdlIyuB80A+xhGE9V6yWk+mhosggkQiyJv
1pYUSOq7eC9gd+4R0x2QavRhfC5T9y4yMB4KLuLacWgw15ik1qS1hEDWR6e/V2F/CvJ2lbcdrbrw
hr6Sr64yjjOAr2GL4ioOx72hJROXEPJKX3HKCipBa6ixiKKjRbeNvJZmCAHtQ1+jTo2mBwxk5znW
8xUttSctpONDRjanXP2ulNG7FqpfmdS/UAkyCSuG9ZRJytpA+J6danxBgjkicwbZYJlXsIGPU9D3
Sy7GXR4WdEIEcTVuLw6cNe7yJYLQGId3L/U0BsjWrTHuTW1P0IwGjynHYmlnb4EJAHpJr0By8phW
6VtMLoJpFZupLa29Js4hb/BdrBMgngCuHH5VDRpv0DfkeUWHMukXCAYnduEt1Kvvqt4uaK3ORniI
EvcnGtd9GjqLAubZNrxXWryjz1ZJIwOOVJEOMz61BOlQU6C8tMuNbDW2XSPIGWA2Og1HGtqpbXXP
xKkqf44m26dncM3SpIK8YdR3NbPsQTKSJueWSt4RzK/Yl7U6sx+MScdR1NCW8MKnAsCCP1I0HjqR
P1SNdrZpNqy1kiwfLVH+N/bk7yTA25+wn3/hCf7LH//Tfvuw/WeW4P8lf/DnX2mEl8fd07++yvJt
/INX+P8GoFAaYF/+Abb8HwCFj//2n9XfnlT+b//lb5/F199u9b/91+JnXP76K63w+yX+pBU6f5jc
DoZnY0cAKWXa4Hn+pBXafGThyfD3Bk+mqYMk/DutUP/DEULAygEn7FkO2Jx/0Ao18YcAoWh7/E8a
fKZrGO5/BFioi3/BHEF89izTdU2pGwL42vId/hVzhLZxtgvqoMLJ47WFQsKwkpOY1a1qx2dC1lYt
RIyDOWJEcvrpZksrgo4WPU2JI1ZTRTMz1cW9YQ6ciSOb4Tlql8RBTA+adBuCFd3KtP9pqvzCML5A
yl/Z/AOLIYRpHAkCfijL5hoG9L2m1CDa3tsrKVA/0qh0B+/e5mwSFAetDokEn4eHwjvg1tin/fCR
swART3Js+2HaFDMzO4xVOPg6FzWrKn3RBb6VYEapZaXTcnJeYb3htzOJkRyw/Y1lgpRGS7aapfjh
8GDsXNi2WZhr67JQ06bsN1zDx3KCymcQuLoxvCtyodsY0dNMKYXXFeLwyqzdzdikv7uOMGqbI1UN
UaTUJhaYiR5XOpsrdKm/zNAhdA+KwthBe8dbQwul1h/dqnruS4IqmaWvbZnsglndYSJC90SELKXT
crT8tAgLX+nLkNKt+fHmwG1BrhO2hmOC4N1o06XVIUup90eET7EGPCEZpmMrpL79y/3+9wXhrxhG
feFo/pXnZKC8lhY3LTegS2digWn+9Y5B81eUtvNu5+nLpND0tXkP5F9znW2eGTskbwOr/kSmTwsg
ZrIRjzqc6YOJdylliJzmTE1gg7yUGgSSHLWkyAY+tryppKKZgAXTftu7DcqfSLtlpntuK0PHRgLJ
kk7sczaDVRkbwvImifO+INyeLksLSWBVDdseZWOJs9Ipz5Y1aLswYLw+0qpS9PPXE9cJM5G2JneC
ZLoe3I8IpnVcjC4MGbpldaS/m6YNEqX2yFpOA2yRb8r0svWA9Z/4Y7RevQTfglEFhdKauvyYR0wq
s5gbNC85CSQOW262J7MzWwVDBf+jPSXmGdWyieokOk+CuWkXOmozjCNy5gGfioGUHhr0r7wv75Q+
eAxYGrT5QpJ8MYHz17kFu5FX73mYSBP92eXlqZiLE6b9g11XHx3mKZCfCJCp+FdRtbxw69xFmXtx
A4aP0sWCERnhJ5Fk+bqMjQ8jnX6XISliTrcj6cc4Rh3PeEcJuu/NcqflEm1H1D1wSZCMddPOtSuP
7OSvsQkoY2E9bD1lfQYm+mAUS/AkDIJVoymcQLTFv5mfI2Se9I++6dWmdLSPWkcgj7CuXUu9WAod
HsF0uPK9dhg2arlOZf9TCB6Doc9QCcVRtjFi/U23ebRjPIcokhQRG9wnhEiojeMwybORrrdxphH2
ND6YuL2wRVQHrZlOLuSzfagxQxNF/prodr43RigsxBv9klCxN1mxPNeMr8HMkiWdd71v08JvBMpL
oo4QFFilu9Gb7gE338mDV7IOB8YVeIjrVRepDw/+6m4ZDK2iIKJ/LUcMMKF8s4fi+H946Ba22L+T
+FyB1crwHHpQpuWxa/wre8zo3T4LXSAcxQXTDUN/zXk1bIdy1dgYkyrJpdceWSiI1+mj398Pz/8v
BP63pGJpwLH7XxcCT12d/pr+edvnE/7c9k3zDzzZnutw1mYC41r/2Pal9YftgFtFuO0ZLrY5kIv/
HVIs/9CFxcJKLWBZwlmucfN3SLH1h6vDzfZstDH/ke3+m5H77/eRIykZPOFRiggT5aC+FDt/XbvL
uu07brNuXTM88fEwIhtqwa0HthIrJ2Z4GZdp+YmCK0mgeZTOpu1NxAGYqjkds0MSUdc/mkaIfkni
AnWfVXyllq/P5FCMR9cqqatrfZRHkSLSIZXthxxNc5fnXXf02oE5avSFPAveoN7AZ1J5D9NhDMpH
kdNocCeiDOd6mfO24612wukSdXG8FkgBd0bvjT6mxvvvDwZNtUI9z4SbmdSA+eEeprhGNzTf6ypO
ThOryX7yLHfbc4TxQoa8XrwIB5IAHBZz2GJIL3+5A/4nWyN1yMIy/Of317VNgKvEIZueLexl7/wL
NDLtGtkWFVr/vMCrY48onfIUYwS2zQCrX1mRwrXoErvhB8l42ZU+iXymf/yjJc2upen2KFtdR1Ie
R7fSbZDIVLl7ihKE5U2BXG/VpBlHL3n+/sSim82nKrzIujCeR/nilnl7iscAzpwXG69mNN6Kua7u
ywmd0DhWWFQJhjh8f+73H3OvaA6q2TWmOxKGAjwwU+PyO8FlwDZ6gv98RE1cPaXly2DnwzrOOjIp
zDB+NMHnHsLGQ89iNXfWrrOJTVlCOMh8TS9RiAxHkFm/aaSuDt7cCw7YFo3ysUAPP0XxbnIpF2jn
2s+0h8Y0jc4RpvDOwBRJE8W9RhyQMT2ZNhZT3Bo7wb7rhnXy1ia5sVHW8rKtF7/FlXuUdPgiLI6M
KZOIoQUX11dsEvluMOmyVkxT53LoXy1j0vAeSoQiyx8RS93V3TDeGxGneNMg/LEvhXaprBk1FD2k
j97joM74inutQZNgegQZG0r5YeF//7BzmstrYqcHfCKnsHMiriv2S6tpomNBBxOeUEWnuZri7RB2
0Xti1tUeBLu9tdKQo7Lo9kUE2X9jTRrxhrIXxmUgz9kiY4YZ3C7nfMAYe4SZRmzR1ayZzAooB2Vn
0oTrvHdiOPqzAW10q8+W9P8eJeN4dOxkXG8KxxHH70s5mzbAIlRjnkKYOkzpcyKqg1ON4z52iDNF
jeBcYHc/wjiXTD0t6/T9y0x/hf4t9bDujFeTsdqBzqK6eFFonUmBs6rSvOZEE5/bhg27HJv1AEVn
+x34EQiQyitVmWrfNSEUEUIqQKwcvjNi8HoxaGzHCtBXYj5A/d6ROlTdff+JgM3oMLqmu2IC3/hm
0EIDHRJARxbO0Rmb57vVDfRalozLOjOuoea9z66qr1jGmruxcx6BDGXXXjicy2MFIW38aSwgC5XN
6MyN8tJU4znBkXLpaC7uQTbma6aIdCoGD9uN2ZnnMLK+elEbJ5qfr/OQi4vRdXuJDPJcmf0jwgIP
qXgJPaT+kqXX+rFe24gnZ+tuCqsH100/K1SaN4pjHRPA1BM76D5aqbvqOXPAGFLtg9Q99zAvNpSJ
6WbzZpHk8mjOLaANNphz33vPvYOsKGmceGcpIz7VSPlohnuPw+JBJ1TvWS+Hh6AmB6Xs1cVdfoGC
NAGCJ2hT5upawsNadVOfwjHus4PhDmTYlcq52ePs3EbL1nZNx0y1MXFmRQ4EKJqoF+hEw3aY7XJN
LHNwLZNav2JmQCIZXGEA7DIp+gsTCOfW6RNqIZwE2+8XTGqy3/D8OruaBYTZbDQtMKjwqbR4owuL
ULhZie48qvHDFaF367MOFT9FuK/Vuntjo/FuLeBxBg5Qrf7978Ks9/a4CxpEffwTo4gZJA+2eeoD
wnVA3DDDHYriCchadUCNUDCmdPInT+dHNVOCmZYPZtMU+aoh/lMRsc7VTsFwROPff/fn3434KebZ
EFdLwIqzyFZuDTidqeO8I6/Wcd1Uxv7PFdlrGkbCtRy34yC7dzScTNHdwWdaO+2qODGeLfSXhwR5
Iamx9L/QkpUPpFridpi73G+JOVyrkCBrxXK5Dm33NbLh+mtOKPbWd6TdaCZyYweedvv+BVzSuxu0
1nFEzLbtNDyEjfYAyu86AUUAA/istV7BwYWTZXOiBYFPsZzfwALeJ2aMGdRbA2hjTNMepyw6NfQo
I2z1UfVS6QXNaxyqJgY7h79qbJpVOHoU9s9C7Pua2SZCVYeOKAxBDDcfLR5MzNKvykMCU3guoruC
U3m970a58wjXJbCBo3191GjN5x6TzHrXBvpueSmpJ5vCZGEZnG0vwi0kHMR3JqhV+rtCXwvJ6LmD
n6HpzEkJ7sRFIzODHQtdccYKr6bjwDYgaHHXcX6P7Gy7qMnyOEAbUZSrVvPu6zg9BERu4dVtB+uO
5XRnoOvpBM8GODBhET1SOg/EDu+yYLhEvdqX5m5GT5iP1Q5DFfvldOFITNwCqeNoO1OlbZe018bc
GIHDkRHNqwr3QddsU7fZGj3t8DBdd9Fw7unxL2/i8kbMjnYzUgWTg+yuIGRCb29hg20Y6CtnK9v3
zuPHG9+Ycq7t+EUYxKFjD6ByAIoJP6Yi3E8vN6kG1gBrX8fCleXuLkv1HSSPOTDWrU5Aphb5xqhv
28T0QeeuhrnfZBkfI64JoemqtKqtQ1uzBAnTaeOGEMzLPKLU08pDMzZbHNQvdqhv5kxdmnnkOozn
Fif4QBcmDJJd3ZsbvRrOSFPYN8YTfY6XGuDk4rrUsCox9FyTG7WD68PoGsWEoRh+oJ4EXGOswzHa
auRtQgC0jejkgnjtcJeo4NBzu+QF/n08VRlzG9ur96aR38dGDUqWMbzcmGO+QxWLSg7e+DD7Ssqd
jvi3JQ2nCp17zLzbNsS6OoURc233I+KrCe4t4aAersxsh4B1JdG8cTTfklm1zl1URfG18bgnCxj+
Gi9ODRA6uGshto7RcDLC/k66UJRIUHWNZOX27kNVHyKkLsiWq89I0uHglG27OST+ae155Y88pLCO
coxdfE0Pt0hnOPt0qjZj0OyN0vQRsnGD/W6z5gOV+mFqonOp6g37+RYksh3hudJ+VvhlXU68rqw3
oKSOoix9jUjomJ8qku4OPOwtDq2XJGwuy6vET/Wc+D0gSat8ILqGd5m3EhmsN4T3HQafzrOuQz3u
27AAXG5ulDb5CAPXHuRnTJa7INQe+/Kratx9hKm9qrDLMAOqEbcu93NMQmbRti8NYzCgdqCAEuiB
aCmyNTUudvD8GAfxCpcG5jNswMpm0o6lv3YuqUsyZIJbyubsrsTlewze5TuLB7pDDGzioDDs6c6E
tCnH9rj8P+Eo+HJMLt5yULnkhQtpKLoE9UjAXbQtVLruzWpdcymXa9xYV4F1FnYXeQzTEYLCcpGD
OCN2qWQDJPN+iPAftfvUNu4qZDLLNzdI8CP9eCzx6AOme1nWwtyb0MFiSn6LdLkxqFRdFyOTk9+n
OQRlKd6nQV/JHenNXIfpOhAFSa79NHXY938u6xm6OdHdmwPS2Nk7kCF+thAJSu4urutKS60nirZ1
aw48IURupf1G2DNTp3I3SONmMSlUqfdmWPOROPUTqQjN+FajCamgJS5XodWsez3kFW3EPhU9D326
eB6m+Lp462lHLP8RS+43yrwR9Y3jttR+stH6Q4EKPgyuBZ6/JrOfAxBCuS72Lj27Nu7uWCTWeS59
2DE8zDw4YQNc29jhCNpJp7+zWDDD4pNQQ95/+2G03BgESnCNAlDIQC67RIOh6gd0WMsY0tfgK3Y9
oQWHLCFDbwrBSfNOdUStjsND6cDzRMQQKLkta8VWbs4vlugPqa6fDDns5Wzsw8J6tzCB5ZK+UbuR
DRi2nJAxyhogOoV4JZlriTiNP+BabGD9AI5ETz9M07NnPDdpeh9gwso84lUc3szBaRkmZoibTBeG
qLy6sYMkoOO9st/wBZPJmnbnOBzfW+5frKRvBRlzsVmuy1I7Oo372HTxeSgcWscfRnMfhN5rG1nI
QqM7u6guGIpPGZLfyK52CNNPgeyY5+Xhe64Vz0KDJN3g9BJ171tayWebn0oP38zevKQdqi47FSTT
ekg2zSdNRqyIAPmCdM/sacK3s7KhX61m13kuo2yLPs2P0ilf1aHjbGTocpPK+17FpG+CKKFC+kWt
fw6y4cuz+w8LEks/9eXKoqxrJE+hNn/EyY4RAYYRjba8md7/kpV3roT9gwSUhbVR/uRkdNZMY1dO
rd/k870ZG+jNUBkVlXlwC8Huci9TpuepgdCQWfGPYQwem/E6muV9SECI2TW3oNYf4MzBWn4K3egZ
fuY2LdNdUZvMvwSwoHoR3VXlQx2s9SV5M3HmczgVv8pCfqj5bZr1F1G25qqva5ijmLoi8RkrOnbm
8MKYpIIRrS6Q+J9a293NMHTTuNxzzPbrZt7qlthPyvhUTvhpcPkKggaNEDhg3PhzoR0RThPsK9e5
ZsCpq94ENyEhKGTGQEWt6scx9t5tGzN0pRFf/1Wp6FSX1g4COuewjVdzzFbGSwonsza9BzkkV01d
G+kyucsuAA/BQyVffTofuzr4vWB9PY3NVSU3qF7Ur2gakAUpyrPGs86J11Gk6MdRPKGsvE/06Ucx
5nc4Rh8s1r+BtFEJ8ICnM57JbZLAz4W+8fT2i0i9CrHzi1cCQdFat1sb16aUr7RArZbiIVvNo861
VtY7OpjQKQ4yGV/jpHyr3P6Be+alVeW7rlGPD1hUVfY1w8Y0NVR2sFn2Ng9+wQ7fM5Remel4xzFi
D65MwNKRwYc+2R+dZx/rWX0hBULZHMzXVAc5VcGthcO7n4foikMnLhdscAD8u9K+2mVOYn61Bkn2
Xapr68nVNuS2/VQ12pSgxco+KG9jcqVgDDyBTMNEFZ3bgMUMQ16HapPCccStSZwzraPiLk68C6wl
pCyeto8nX2mDIGbA+BE7GQZfWqWkBK3S3tmFbTNQjaWnTGrHWZom9Bx1V+Y42dBht34J+Mjwhk3b
MrsvnRGcoatr25n+q0ZJsBJ4ERpzD+ibx997nRNvL1hiYlKFyrboN7MYf+SgN1usF62CdZq675Nh
bCxpsLmqY6o7nwycbwoil0VDuqLcqh0X0/HWg2U+991Jser3OvjMsvUTRAmA5Z5DUz/3Y/Vqh/29
VvhTZtz0vGXv/XBCWvFBRi19yau+gEWHmrZTUmPBucSje6lCwPCdzvyE9t++07weD3l56guWTnIc
mhVxqaCi8wE7ITqP0eSvnGpiIQDsLlk7d4RlPbKzQ7hqcvQto/0z9XC0BkkBtoLChBm2r2mGX+A7
CfKSEeFo86BFOFCmEMge37QPtOwiS+e+Lnw1JTcEfvcjoj06Zd3HWDyaveXTAb9Twt0bOXrEYMCK
M5NtlEL/jcAZzdZ96xT3I4d3v0jitdPrz73e/HAx1nnBwhYgr6F2ulPqxuwyD3Iqj2GoXWccm8ml
L1W/crhYlRlsdS353VigU4if+AhQjxuc9k2gJmZG44e1osW6mGjOvSQvmjvxZBXhQ0caq470oG7q
UwSxIexi5gAxFYE45HjfVffSIxWbYVyCH/DxNL5WzC85hO+iJZxVPqvSO7YMl6zU2urZD41NCLzZ
JcZvskbCffE48QQDVSll8UoS61AOKMOM5zrMt80QgcL4keHGNVJUMSADipThW9T7EwW9XmNUscfH
rGDWIVl+6J6+oSAnJoJjlSC6mIGq75Ry3INLo6zLi0M3B9sWfzNzISqrgThumjHYjvR3DrGPbpf3
59bjElYFDQEt3E2T89DjrtQtRM2QLOw5WQUzXPGx8QekPEBnK5SdKCRX2Kp52PKrh3N8RQIwW80D
nTW2WQmLBEg1GVCVaz+GmgJObUGzbf0o9y5Oj8zBqNiCfpvs+/n05bacMKr5yKPbrivUEwL95TgO
oLsGhOgxZj373kR8pkpS6CgA50D7XZQB4Gx1oe4U9afS3JcRZG5DvEylml+DnmxFb6xt5nteHrKP
YVNjggl5I9jF2GgY6nD6Eto5cZVvdulhNO2NksmTEw1kLVhrT4JVrddGZJwxlf7UbHUIFzO8DTsl
itcMSQFiwxZlJonesD2WXUSihPBJsN/FQfZS3jdE2ZfAhX85dX+MFmCzZewtD1wN3vZloXk3w2Y/
gC3pLGvTi/kymcFhwO8iZbllBF5rNOf7ZVzp2Q+xFMfCBiIWW7T6Bif8YefIWluALqppf9d68DDl
IE4N97XoU/5cHrDVbAkduxG5yqLN4BxEE6ekvF5P1Jdp45LpBEtaeISIub+R9SPlrJCcENLsB414
SZNx75UuGEqelAGvURDdmW2Jkveh7FAExNOvWLeuxtyf6lnQD1Y7MxKbRLduia2dgkzuetXeLCd9
VpM605G8uW7LAYkHTkTnWbAygqbgKPTW9j/jLj5E5ObOsNkEZIe+S2jmuOs6SX/0jdzUZr7t52pf
M4+ezRCAIDmKer21nYAWBqu2XsbbXMlXDWGRmVJAe+WZMWm/12f1o1+OkxDhR7PeNUG2C8hA+Gxa
2Ay2DZQkzP4bYWey3DiSZdEvghkmB+BbkuBMitQYig0sRsyAA4756/tQ1YuqtLaujSzSMi1SEjH4
u+/ec+tNgR4CbX5YxyYe3xwbGeTUzyiiPU7LU5YCyht7RREJIXtumcL53tvFrwmQ+cMkgubxLnCI
j7G5i3mWzeK3xmCYxPNT30SnpR42tTvx7Pf+8inySya6CzXwULXVz1H88KdPZVLq7ru/A6M7adBH
zYATFwp86c7fhjF70ZKcciMo3S3giS1I9oCIENRXESCeuYEq43cfNc0jcc+YPEkEC4KQ0pvwQC7r
evG2uVO+Gq5/bDq9nVoLEQtjPhdZaBFVtPoXmaSEphxxUVW/lmQlpSG2Y+zcRv5WH3GZO3VVFKje
JZPMDAVqXTb2rZeMAwVtTT8qmzDosSHACDBqHy+4DUcxvIus3NXORJJPHp1xX83Dqi6TA9CdPamP
3QxlArgKEFBLHzOx3MnakTaS+9RYjmkXnbpivCxFFKIXfm8GUHHaqf5GpsQtN9OKuWCxM5b3BSzr
OkFq5BUNIzxR65hyn1oe++FxlJ5gKeD3niErchRZ01S+1jR0E3U0OONG0E4TxNPRUweeDy9dp2ly
EkeYTmENVNGdk6Om1juVy8qCABf71s4fIgzGxZ1wFeyqKt8OTgbNMltXxOWtKgpV5tSHHCRFG1Rb
u5bXlGhB0W7nlhV7B4uFo80tRw3wLX21ShsxBEqBhY3a/jnRtJMDRblW02v5OLb5cv7RgMsESvu8
BAlVUS70sT8No7KbJZ8jdMU5ikIEV4Z8Db8EdRc/55pF3N52QTaL3dhozJPnuX3EdeRr3BFucdWP
aozOODKuLEd2w/zTPWgGiXXhGY9oxHPrRlup1NWcsxAwcj+O6ziKQ9oSwsIAbKgYdFF73CF4Ez0G
xsjBzJGsHcrIYMxlj+SlMv9k2jmngx3wfvagpfCjBlztC/jNIQj9wfjhDsx+Lq1D+F/PePi/p7Bk
JmJ9nbWnZOxqjOna8VleDi4quymbi26foMccxpb/RYNdxQlecuTAlE0RtnpinqArBnL3kIV2lRkf
MngwvYAWhJnOC04kX5I6pgvY3iYoAqArA9Vuqcnw8BhOU3pisMCUGqzxcZCHAbmKgdbvqXEOimlb
dJLqGUIX2cQZPF1TKwljrT8y7e5dkn39aNwym0MqFkot1MX28WeDSuVtGBq0SgbqBX41nu5uM9n9
xu+fzTYE1oML9JeM6lBDkk7I8+aJPvtQl+ZjNpbrjrVbvVxKwjP+r7wGLsDoQZXmeGeAXy8lAq8Z
rZV1CIJDGcR7s/o0rFczezPzHwM/uv87suVtIeyL051zvAnhxggl+LSMZvUAwwnWouHXYsIum3ws
SeykCs7D/o9x8V8yxw+9ZuBjwMaF7XdOHtzWZVXtVPySJSSppixkCPTSk47eywxyYeVfBs5bNogG
mg7Y0e7LM+/FEg9MNPbHYDwaIKqYkr4imk5F5s7/xrryZFucEB5kvgShtLNvAEs648NtDjLCcwP0
e1g2Pg70MiWzXnV7a/avpn+QlsX+7W+axe3K1d/8IMzFCVTnmr6Sg2tCLcu/iyGi+Mu4oubaPtj3
roPWNoVJim5v1gQnBWjB1j4G/t5KNTB87lmCjonx0brOmVmMEwCWutE0flKucwuWM9Jb335UM2JV
ZKxNR1CglrFwN3cFG0WydgR7rXXueVsA+bvAzEF9GHdKAw8BUBG/RP0r1+Kr76h7zkqGvJyPf4aE
PyLZzYBjKgpCimRe21iLU4XVl9rSnRfPZ8d82HImxKW6O0KeHSKUunEQcj/rhaKdBpQg4Tmu7dy5
1U6Y4146J3FinR0t9yyiKfglrXVPHl9adG+4I3fCiMG6XAA2VI/mw5YzAwfTNi64FGfMvP3UPRtF
e+xVir1mIZpHxduqZuFynto8OdlBtsbywtHLGr0LCeXuMFBstWmmVryYVpKHdc5Eq10D8Ko0zz6b
EtYi5IgMpzo0NGP90aNzRur8kEY8779KGk03sSBr67+sLeeTQVkNs3o8n77+kSQa1VWlVpz6+Ldf
Xxopvqe9+PBaq71noyhvvvEeD81PtnjiVE02YTEZPH19SUfCOU4Odr8i3Hnq3Xgli9j6oF9FbQQT
/lOfU1bfU0NBsy+tw7a7w3718GbFEA4fTb/PVpOi+6m8CQPwz8+q9Z6hmzX7NIWQVTX2/F0vmCiW
hWtDKCqTAIjGF6CN2UbUgbt1lbcQU2oLGA6ReOmrHDRiFH/6w9s0o88ZPpkDwYwLY7LjMWWxWJ+i
jlle6yfDAiAHibf9KfPfrjBG9MSpQFgMvDAgHX/8+lOFrLuL7ZLTlM8uYDU+dtyGgoNtE+zpJAnO
2aUEYRxGeF8gBJQ69XYvXoP4QaOheu2ULuQsYDR9wyn9X5o5v0q0/2mykJ5jBTT1STMQ/yhypfQv
8YvB79dG1E/r/kHCYIQr3v0M6jqAGJ4SevpLPsD8iShUqTY/O8qjr2/3iDnUkWDBaBc3wFkcigBO
hlmnLbTbxH6lyVL+l6JX+z+9W3hufNM3HdelwYbyZ0v8o0WVuuEAoiTamNBQWXoLXhZp1h4ZbqAN
Qe1Z6vQA4TCXmfax9gz7AMw935QxiccmG9Whco+tU1xj2OwXwWKv7RlghaRURzzyiiCm/ef/4mT5
RzktPqGHa1nwvsKk7LKi+4ePxVg6JybWDdstpq9nBPoyquVqdCZnmjkOTWOubmJMoytcB9bxXque
cod1fhEt0clbOhQGyqh4N23nLF/u1Qw5fu25ze+2HvgPgiI6YajYjK5PSIA9eQj9Xj59fVmy7g9g
0v//J7L+0WX7+Ilc0zY9Pgyc1Xwq//kTxZUdEJlMaOiM0+CMdbN5ajXfJjGU62SxAXHIo4Rg+dCH
qT06GgKWd+SNb3lJsNT0PfH8iFrU7jzdnE7JfxntMbj/383x/2wn/vr+gCX5wpbS9ayv7//fnEND
LMVg2K25zrlA0aunIawcfttORtHLCvdjsKH1EtejawTnZHhdzLnZ0RoTXb++xEP0X4y+nvXVSv7v
N5p4TCQOvysbu2+AP/w/f2fgEjXHfhZyYyKw1FKYDlh0gZBYkHcjNUmhU7Hi+gB0M2GYIGYTLAet
+gPepo1d4F6lpm/bJcBlU12b1IqBHRh0e5SoX0nUU7dklDfR5PCQzAJmIKnLDJiZLttqH+MtyRpe
bjpm/QgF9kqo8ledyGETWPWHrsieUkLsbVBy9AA7gyLWVaEidcTQfq8JX7zwJF7jRas3Xk+u2sv0
Ba8pjvYOP89CjemmTzM2eQWJpFmW8LqHzyEG2UdKlZM+8L5pbn6nKn7QLLsw9wDs9Jo46cKRmN0e
71dK0J9tuA5eUeBFBdBlRV0dtqPzrQUbuHarvt+atbHrnGZZqT4++S1tfjbnJzCtGS2P1Oq0/Xwe
uubkdeKPLt19nvYPX+pihA/CRdVBaB0HTE2qcv9ElnxJjco6oj8/+476bgTTVgVNteUp9OJSGrCH
KIjxI9hmw/THtlrs6IbrrR/Z2i2pPvR5DMgdnnjzaa5K9ugMp9RZfo6DYrQV77MNinqC8kREOtsY
5KbX+TJ882MHIWuJ3gvjGSS59wEl9zwZg1wFwCJWrdmsaQ+SzGEIE1E9VEdm0E1TI03UA8Z+r2Js
bfjBKRnEpY5W8Da5a0f3/QFW3smX48W23btbgFrsL6UYgfNZ82cnWZiBdp8GV6yc0re3E+BAiqxo
J4Hkv64MBT6r+GOpAYd2r9QaEhIzW7dG12/pFoowf8sIY0+WvMXMW93A+pdanDNrDOtcj81r2WAC
wcNOzUAG9L1IwFEv4ykf8DOgUcAlJsljM/OVOYEnE5AhS0b7uyvQGCl/3D8e0xHsnf04xt95fXcr
Kfs3vk1Ybjy2sU7Tw6Q4SANWfQmIue689ME3MygCrnOgjMW5oMcibODHbLVDP+FM6RMmA7kr0UqY
buUh9vNkP8O9wZO5b1VUHPLafucw81cFuMfZMbWgslPzpUunbUD6tp2SbKe6cKjz+BMaF5yqLOCi
sMnZHt0eHtbDJuE6wbY32SZ4vn6bGbGw2swIvfaprqM/Te+9ObNHtoKoaNrcGosGpr71inePriRR
9j/iTN5S1W1iTMvrwIh++Oqb3U4Hp8xJXBUHXydveQxA1vJJgKPohW3g3VodZwdc1tWabHJ5bVGZ
gX+SKGzdG8ZS6z4FZfAsWi9nMZcv+3s1VQHzLV9G+jevLmuDSKfXIouMjbv4QPAKGigwtvunIKXD
qekcta+GJHhRImMZRt8ep/VgPbrGD5a8RqisRG26Nt93Y/08WBPrcXK2UIGMn5gcXxNL3I2gPNN3
1V4Hpt5xkuY18Q29yrparIrJvC1V+gn0t9uZWb/zLPHLDR4m8nn4aE2OvPietlFUP7g99N7F4rmM
qQNPqXpeqEU/wRnZ+JX+oxXV4Cy+//a5BNGEDR/ckvtDOd6ndhBvZeztF4szlegb/PHVcjEIkt5c
t74bbmHvVI2QySYGtHJ+wsTZbw26G3jAyfbKf3CE/qb2MljmPWLyzpz85pimeguiJb4kehpXViKp
vA1EfqZ9ZJPQJ0AE2luQqrcd2dhzWeabzoLhRK/AeG2xbW7ISa96iEorR9v64jhJcgMdclMmSTiL
3qOTziGR0jW1GW28gj6mVyK2JWGgNHmN5GCeu4znr29U1RZqEWDyRnGgfPfBWHLgz9CkJj8/IFRh
caNWrWjrLUkPxfUP0hwWDTBqrEKmNb+A8yWid8AsKs+CW+fmaMx8gClOkw1fq8hBFpuF8d0uY/9U
DOSDg9x+Ml5GFqbbemDH3/ikNPVgZjvwaTQvcABByWd4VyauIXCNm45TyuSXV4M6tV1f2jS7R8Mb
IlIYT0BvEl5mgppnpprgVmWUIxt1/uJ66YssAn0aq7G5zJXadhk2H/Bv8qytewwndGXSEagqcrm+
PYkD4hj6Rq13dsGjvsWOMDQBxSsTwRAxxt2JSXqbNkO+j0zzqosmuUZ8BA0uvxkW7q5K++sUjOAx
HJSeigCN6Rcb2mTjrS89fckA2nayS15NCdo7Nepz3VAyawbLzWP6TjwcWvAgtgvJEfIO5dpMOHbU
FD9hviivSRv87BwaOsaRJ7bNHYUn6JoqBT0joQhmsKdXWHbNFmU12bszcGFKy5qrNPxNMMXToTBc
AyEoetXgBp9NDEGZohXcQjcAjQXUURituFAUgsuo6q5T2ycHUcmtpl4Mf40mG+Xi/JgQdruqP05e
9QBCxP51wa+2xdREZThu67W7NJqYut0ds1ZsJFLXLoJ7wG8/OX99SSS+cCwX19LikWOxj6Hr4BFD
MaL0gOTxudAw9sTrt99FdY0Tvcc1CXUGWIP6GQ050n2HHQG+LrbahXM4IOuNFTlVaGlyTsWcRFcD
yBVVLnyIegrk6X+/PAXwgTM1HAobmwVrGrbZJUju2mMeLBGJ/HS4KmV1e3fxylDSXcLqgJoiFVSg
XAbzW/twkUfswteJxqpvFWxfSod21JJGaRDXSCSZ6k/9wjve9cRJ5VF0cdASxj4L6Arqys1QVCeE
btazAQxPGFGLi/dCsJjzF7F/FBjnafapSw1sPH1bFFYgryreMnuoQyxyeLqsjsRNbgM0qc13pT0w
QUypRw+kPXQg2oGIJFvHYVrat065z36H99zQQoSl4Vqn1Ja/sl70Z0TnDQMob2aH5u74Ma065OSJ
udRPeNYv6PlQqmGx0J+rgtAsNTK3THiFjURz4kRNVykwzQSg0CxSSyeFWxVVps0vtqWebeiRdx3N
R9C2xU1StuAHXvSOu/PBKSogHYLStVs7vkHWhaZTJjQiMo+wLN3ksj9QN7PsxNSrw+hiP4OJU6wc
1YKqmdn8jC7TuJtizKpSA6FkEfD5FPu6WJSUUEc3f8L2YfGcBqGdOYfA0O29ZNIZE+oUSaJVh9ym
YdEvxNOYI+70TjOHRQbzAlHfatpn7sWrZVK7zqL/Ry+vfl5XR+q1bIRN7xetvdEWFNA+xagaxsWC
baolzuiaeXtxq9MwOxykOtXtK7ICBBWerATqwpgZlyC2+hDS1rFKMPnDi2QrJxtIc3m/Wahqomq6
eNXCdE/po9G1980+bCBDbI2aVgjg3yBIKIVe0fU2X6BANt6dhVdx1grh0ecctXEsZBpVck5zmyQG
MOAYl8UT564vxz028mTwlqOy+x4hEOha012rNmifZ5sTEwfHb7PP3mM0f/UzLrB4sDeGA77Etnlm
cjrYg9y4Li3vCtljqvYXLPaNL1xeL4Dwg+o4lkzOrL/yGveUT1lHyaYxje36ONER968vX/9IW3W5
lXP7UfhJfv76QkyhA5iONXLW5PCz1EPSD+YPz+ytOxXNlD51vkGPUrlZch7Wi0trakZ/6+SPp3SO
7ylhUFyv2jx6JXlsd9FHPZsOCEbaEkiw51fftPLrQJn5dUk1JDRL0N1hku60dZtfzceXrz8h2+TX
cg4gBzpJFvYmqk5BL/Gh9lz50hsYh2oiOkuHbdMLFOtLd95m0l3TA27fHSDc/Vgis/Jaig3K2BzJ
3Q8Y89SVndo7sgQn4VU76hGxcJXQNHiTim2cozClzTpmJntaYuNjmJKGox1RdLOxhqOoqsvS2JRm
zdj2Zkf+sv3lpaSeHFvFPUr7s14axja43hP2ACN/wq0NPxo/xC5J3Q+v7E9GMr3lOv4b1x6CdfUs
iGLSN2cAbKPVpl9qiHFwOFi+qhxTr0WwTxbFN0CCOIIbarY1mB5eb2GBFywFN7prI3Ew8WGvBAUG
D6AJneW0xGyh8f2UC2iAjM5GG7jmeWCLV7EJMR42hQDik5V5uwZrD5Au9oIRTtH1ILAMOS2qtWRT
FC9kRBtJz6y/xK9ioURJ5h/NAsaCwzX50+gvdAAzHD3YP0NcvKS1+8tOjHHXqYXh0gC80KdkPuKL
g4a4kcSipCaF4lM9Vve0bEYM3+uJ7za55oOgiWFurmn+0swLOT+vGggVw0NjARF+3TlapPsWnQOb
RRQKBsIVEE8O5ik+4Cl3k01msiaOImTcZoJ9YBBbnMetS7ZsReMuZtQfQHfmw0jVpjUWBUSb8meD
hSp0zGjH8cA4wRfjYYE4zL30vS+bac2xmW66+N4NLU4FB/vUwJpKZdgObMRdq8cSFvQAq6lM3/hO
aGes/szoAScjyEx7hrOQB+o6Njqw1nkttWC0H006QPudB0hM4whzDDQATs23IXDkxoRTydlo/l4i
6ezrqNvSvPiSjrA4s71X26y4GuyHhYmlqNfDzwro26EB8ZGO09+szm9jH9c7c/zFpPdMF6IX+qV+
i7X39PVYou/qgQrUvMbYXLlpgwklz2+FL3Mq3sar5I2ZRJr6mMaqtyaXwY43AX+Zea7pt1oZvTIO
BSSuzArORH5+L21rnGpDPI6vxSVI9Wnq44YYQMPcS0kw5+Dj1DvRClhwi504aUNltteYurhQBvpn
LlkBc17ZSqPlrai9a5cjhjtjT++OfmDteTb1ZkXm2Pb1Xsn38fFaK3kxblxbU5LDjdIK1Z5gC17q
Nv2u3NEMC3fA3DZnvBovNbktbIHNaxT4OTgR3GfQSmbNj1rY1UJiKP5hYwanD9zrCOzob5Tt6n2p
om7nGZgxZhDlwIW6e5+V9alOhVh7RAnWFRg4yfadi6af9qblQ7qcxxdDAWyKuS+gXGHa5UFBU3BE
KY8grEGt/SpIYpIRdvwpJICdaukxOUQ9D3+LGjhw7vvJti7W3GPL9jOfVjXr0An1baYOk0IJWK9i
xSTCGmlM9mX5O2q96rVyDdLO3RNN1KQAvClZF830p0zzt4p+2JDFOLyMO+xd4v4yOnuD7Z8qCbkW
373Yevm3keojVhU7M0+tt2iBlFcHb/k0p6ehjUDsOurPGGAK5D3D9dmek54xA1n3jYDFyWwpG699
csaUgj9IMMgFtVW/u9Utm4a3/FGatBiUYfUtQlLZtNbamHE0uyaFC+LRXSwHwj36fTa1Q4nWVx3j
hHRAtroFQ7kvrOq1zJdfaP8A+kvXvRN4Y4uzzhL52+e9jjZihGOS/SyqMd4TCwA02y77YOnu1TAD
Ws0aIJDwg/BSQTDofFqVyMARVsSCVrUeQza3Fc4IxraEkMxckdZOvP7S+iC94cIGYFwYSf3KAxKB
Ke7rD0ZDh2SZ2LtySfDhLXG+Acfz1nuDszdt70fAs/gcdeWvmueYSCfzQCN2QmENY1ECM8Jz3XGT
ZfGJlxWhhaKB94xLL1b1eZzFtZ7wl+F7KXeu6ea7wHmHJXSzuRjWedb/NRp+fWVdHVRit6vy4U8u
HEA2dtLfpceIUUxdDlGFK5SlznPz2rgQBWInqldWg4bdxAauByfexbw6ZKrda2MZv4M8P+D5OZbU
49UUbeHuTH/wc8pj6+LKYDQJbZvlXIHzYiQE1Br52YPO/96ys/RdVmaYcaRdXr2ZzFUDMRrrzVav
e2m8ZRatacXUfFqP83TGgo/TwmMziYaYx3Z/nXFsCl10x7FYLlbt/pX4wk4Vu0nDQgJQNS3Q8NnK
jdDsgxjvXxjzonUzZofl0TkdTCwryyjkCLRX1QPlRCCZHW6zznX5Xdl5dktTGiuAK3Er/qamlvoT
wOxi7penclDWilGm3JbDAIU9EOc66p8ACdQXEPZgDMA2SQVCCPz10ZaYo+zSf3Yz/6K4THZFNgCn
QmTwRPdM9QJmTDVxKLMk9XOa0BZXEJWZZQvLU+uzXXK/cLutavA9ZotHvQ3uGNuDvYviF5TzTxxl
DHHgJncLwi2yRbJNRXKLg3yr0Bs2WLrRgkT2p1MYS7N06E5GB6SZDGvo2Wgrbs/BP0qCVwKJ/O95
ZgntI9xZSXnoiQsp37kYUSlex2zXZLEC6sC1n/J+fbdktHEVAKXR9ts3upReSVu1Krj6jTHwHF4I
u/aU8ZAmLEVwMM1mwea3vNMPTZlIR7B3nDA0NKQ3XANXQ0qExU+XT/Tq/DJ7+anyjPGgvgaTaU+e
4S1SD6f7DNZUwXPE1k/hNkroDxNArl6cXxXoMMrb5p8WpjV8WBDIldDUbCBv8LIv1/OiLwFeg5AY
dc7IUnE0eTypLGDjdQ2ihO/vgcI3cZSL+FJPXkshDmW/Zrkra6Pc2uBX2epu2jbHFdv0h9nvXzvH
uJvq5FfEIboR6jrn7fxQIwQZlD7QtygTf7iUs51v4KvsHBSksE4l52B8KUWcAZLPs3enH/O9oTvq
7sfmpxdNkPeN/HviTTfp1vRsCj6bmZvMbgKWTe6jMQcOaawVGFPl4u6x39PCCnbZ30QSIZmEf8BR
dYIVlu6trGV2t4grxQsFBRur93epMeVorgvlMem3Vhr3eCEuYRX3YrDyULNFc0v0qMH/3jkPMhUC
Dg2V8wMGjJ0kYOhp8atMNoUNk3OPBtSnmDi00hPZAwyQvsY+MwLRCZVncbiZqPdMJwtTRwQwh0cY
hcXNu2szFfNa/dkrZ4QpeaSiRR87Iw45/be30nkhD4+CRo2Ls1iSyJ1nb4vkaiz4EKjjbrZp6lxA
E5L9jsW17bzfpdcUIQuJa5QNTPEYUNZdXQAR1am7IrB7cN3GXVll8pSWVnlgSZNwqs7s5yzxH7UD
7CcK5ouA6T3osA77jUUBi99gRm5vljcOITM1uVQEuMqtnyYj+LNkqjoSHf+01L10H3uR8yQycMs6
/14ojKQIyamVQrGT/DBVMT6LBZfckvCM8on+wdEBPevUnDiTiwbuMT1U0bNftc9kNE+j7vyVQhq8
YrRmaqSTo8HmSnaiDpuBPldDppitC/U2cOSAagzNk6j0K1W9B166XK5G9JQREdwsfe7s7Hb5naWt
9WymBJJm/B+ahCDCGzbfrrI4T8Q5ch4fcR4oqOyVjHdO2vQ059ADWWOstbLO3Niu5eG08V9g+q28
5jBa74tRH7TB3goEQLbxJqnAx6RiiymvZusTfcqWNyNp0w2e37Ert5CHeJW69gc40l+9zxwf9AYH
cgeBunfHd1W4ybHtpu8dlz8L0wAzaVwPMN554UCvfslSTNmCoqOwaeCmS/Nv4ASf8dBRJMSvopE8
sTkfZYc2kv0NXiyNMbHD6WrOMQHEFEDYEaVERFjpwMzTS5pM5pPdbR3bKU/xxNJHPvYCMY+qKq/V
vh58XG2Te4bQQ5Vis7ylsYUM815H+O710H8EWr35JOprbwURcq/GWB7N/inRtAqx26t3bb4GMNp/
thwW8WkWL2PlXIgFY8FPSCY3lhVteNn0TZWdLdz66Hbk6HFRnFQUPXo7MU3ZRCW2rlBkDdnrj0hb
OC4QWsxsYgDTOUbDhqFCjkQcOfGh9xoyOmbShzM0tFCa6LRrP6jezFa4eKDpVoLtezBvBS93hBi0
0mm4AYjaWlOL5Y6mj/IX7sl92sfclEO9Vkm+axxUNaev0f87KHZMUtYMBgui3pZerwOJYOCNEAxW
bWlupWCoWrBNT1F6gq0MBDhAj22oTpgf2CSjOtXMRGy9vepM0gQ/4/JlP6Yq1EvuUqsS2vtkbmrG
oUQRkxYCxOo8A6leEOAR9mLPFDt9RHJ3Vxg9qDtAnsoD+yjdrro1fn2Kh2WVVTzfjaYNLYhLZQSd
lSiw2ucaXBGV6kEIE4cAbkmraWE+mwt9C0QD62PWJEPYe8HBDkhqqVmoo+ZNQ1zZInxUNKhoTbfr
c5Mquj5BmcYsC4J9zxRCccRgUMliJh927IS+O576YjhMtnhtlHpfBHjCxsq9jc7Rd9STyS5zXUjr
YUPSG452V1hL4AsTpw5jC4tvVxDVjYJ+4+FVi7OoPxcDTc6cw5MCN78vSGwlDTZYh7LrmX1UHNqe
xehumvQZT/l7YSIk1F5OIj7+qFv5a6afpFPZsiEf6KxAD3LOnSmuq3IWlhTtkZrxd7IcLq0Z7Mi0
K3Z+HQmUOXj3klflGIgGo7gmpQfNXXAd98sED5dfYCYp6JgebcN99dfTdrnTvT1tmwx1pK30mQ2F
uvkPP3XLnaYUlmAcO4jHib+xqjba6uCORnSF0PyT1KSxgYTF5jO7eJGXbU2jnjYsrABdUVmMx5I3
ewMSA9dDs+UA7EIWd2gCcSdvx3FdkvmePwVOEbiD42UY29daZGyD7QLZcIm/WZXxWZsiO45x44Td
eRz616YviJTEn0rvEMsu81xzMMnRG8U0H+MyeO0b2hQj7Au8uVA2ptl3XmPmNrQYinRsqaC0tDa5
IjIjtGlQCDEv7jZjaYjgWn2wP3nyJuJW9vI0I2IcyWaOq9LP75VlG0BbyVJkKKSj6eqDpsTL7wZx
lQRl1sNCMzKo6YJDLdu+2vYOlp3tx86g7TVpGQQl5d6F9+pAplpVsJY77qTNZLBHHUovI7tD8Ngr
In+VqCALrdj7KwTr62aESz3b1a6iUuVWGBnM2F6/s+6L9hFFCU9jRaM4kd7mc4r3Pdxap6DQHgPc
vGvEQeRGs5d6jFjozX+mrk2P/cUSC5PQAESgrN37gnsuFu2nrlt7B2pC4HpNYbHqA9DdcXA+pWyI
6OP25bo08Etyf0aM94mGVeIWiGL0+m1UgKwSROZaRNlTjenaxbY4Yd9cP8w3WQQed2SQn8hO4t48
y45/E+QEN40seZ9pJI5slzH0lRPVJnAhuFcT0mOd8ZLt8/hbktXTU2bkpGcne+1PTbaD03MPoizE
3TeveaAZgnPV0j3NluiPQ8w444kDcsEnVVXvE6Y6KxnyMGCgWZWz+83DE9d0tUW+OFl4whRsvglT
+gPQA5xzuOG4MxfomKbXDa+cdOHRsjFNjfYeZ+adE2K06dhvhwD8f/mzPxAs+Vqg8svn29pAaR/q
I42WD4ZxlvFhmX+j3ipOEhLXWgzsOienpX4ZT/fKyn33ZKfmQQdO82mk9JFYS4+l8O5gH195I6W8
PleQpOA07Tglk2Aq3ruIZz6LjWzTtP5TBfmH5p7RW5u1fBYWFMPR4LQg/A60sk31B+yFQzYh0bD1
2NZ4Ztmr3SNXfGq3e6mL1tvRHWjCkfvTChB9bgUsxbb720xQv0CDAp9mXuuMpajsKtKRwlpxMqtC
4zGlTCxnFd7stVPSu7JQvojx3njsZ3FgTm7SU4XTs2vvYDkA4X/N6VXZcUQE5fPAnjlY0r0ncjvD
Um2ET3ySVDpnj8Ja20/wC/1j2XzTkwLy704Df7U+8axLUN/TnrjY3yDnc026rDqCR3+xp+QHM8Kb
DbObY7l1HAODtZrk80hCNi2gqQf5JzG83VxXM9KbQqoDK/fVPsbeDIxusSkWspFQIbfwgHZdPvxe
GgAWRYL6YwfTbwjbrCxyju2kpOwJgUrx47VOtdJylCBE4qfF5t6sqYQByJTvANCvgoVqHYIewP1g
xEGF/Fsu+Q+bZwlIE3+7TC11o2nM5GUvV7ODu9KP8zviXEjb0R51Xm4afqcF4VbPpIvcrIsMNdhj
EuZ5LQfjJ+ZvA4th61kUyyWhZY4Hj7UHy5PQohuKJ0LyKSOA5TSAmAHs73ZnWAbgDCQC+AOgGz9V
i3CMDWbpzY8x9pGkrv9D1Hktt41sUfSLUIWMxitzJkVlvaAsy0ZOjdAAvv4u0LdqXlijGdsji0T3
CXuvXXBbkohltR+VWe8x3BAecya7JUUZtpBOr3aN4QJMMIgebb+81Po7Kvnpl/p7XakPP//yWuMX
S6zK9pimGCQAlYF/7+2EoY57nhpsVZDF85WhUTOB/ojf/RjxsWZulAW/33LIzyloX4pPG7XROmdV
jc4Jz6uLMTsTJgEBUsfAA7UvVExuUbUwBug2VSeWtcZpG2gnUzlHsw/oGBUtJJoFItvKs8sIYQ35
HxzydrSnL4+QL1Ca5JS4Ae4J7TdizBqxqCZWkL430ihuuPgvBG3M54wD5wiuOYYfgyRCv625Dal6
IjCXY6xXOy5oyMMjBXpIpouPVnJotCdNEl2Y1fm6bDudwOHkuSVFjxgzy7+WIdMbIzZPAYmtG72h
+HQMfLiuBGFIyUn8CT0YmkRUdxkjTZ3PQ2WwFAnccTt59L5+iNfAOKK22vgy2LJquKN9PhFCiRUP
C/fKrXATO/ZPh3oGUxs1qz3Y2z6N/uQi+WMq7auVLIUiGJDFiBgCIj/H3DB9F1nP7Wd+6WVOvF82
HZDZ/ZCxSy5oYP+gvt8FtvHVlNaLV6Eja8rjTExIpj+T1jxH01uknPfKgiPtGjkr87846Up86Cgr
p+YP3QOtF8BAIzW3wuN9AqGavZVW/Kdr8vyC1cWobGspPRdWdd6+6KxJllPdNSsRuR4a5gShLYAl
n4+QSSRNn9jwP1g5jJWNdK8liAKk6Y2+BbsdZLA6pYFxVf5Vmh46bhP9FN3MVVqS0sEByBJninx0
RmxZSSsyWBEJxD2ZjkZS34IcZ1LY0mKFcXjEc+tIvpFE9j+RjnC3wAILU1rdS9IWawfHUdU433rR
+ywVPJQtHVQFsLMYkfqfttDlJhi6j2jg8BNZ89sJqpuaMAJ7bSdXJnictmsPEe+SPXJlkUPzZzbR
r6jvWXIAhXmkqz7pyr3U9Nluyee3QeEIJBJSg6bwKPDjQwyL+5Zko66JMCqjWSLIRT3lks5Dqvbc
VTUHU5HsBDnkiyag7s/pMHFmjDiqkuukgqss/W4jE+Yzyei/l3nFG2wWGk+nu0tzCXTEFjzbSHJB
bqFHIEfY4sahDTrUKEs5KzpSeAhyXpt+CuoEDt/VdnPyEg00RI4bGFuy1z8tgJs60Qncy8Qz6F8B
BPWNUXch5hc+GYNZ5fsk6VKwqjL8pCbAGQREzsXkx7ioQiCTwKQjKt5TNlNhHcg8ZopQ5uIkupfQ
5ZPTtQiBJjSFNQ4ytkbtN9luf4oYqVLtfHRgX/HAcmvxsYaPLs4FPt2Fp4udyXMkEc6YhnvubGtn
+dmvpH63xoBjU5svM+wkombXFyJSyXsW/0kGNABov8eY4eoa9hdWZ3cjQWrUIu9g0KItJSOIPkpC
Kg5d0meIvrrVQXRkqthvi2wiAHBVKMfYicQ4IpqaQ1ZQFPhNvU41HRI53hkPdsUanN6sFSUGpN9Q
OBIN7/H9EKH3wcyjbvQ5cK4npJLSKQ3A2kfeF+6E1tfZNPML2dvXpGu2C8pItthcbAvS2L+xUP8O
yuArGd0GpjcyWAI3gbGtR6noQeKYJ8jXwf4SvW2M8Y+ZIqxA+cAcLcSaaVJLIkFrFgLTz3w6Jqr9
dAz/OxjcW1LuoKKzPhpsIF+Cp6JS1U/nLGl6CBOx+r2rsndz5E2uiV5mLIpk0H5iKk3WWadufkN2
JMUZCaZgE+ypWNQi5G/StgQRRm20Cbzw5iE/61KSxBJGhS2DXodvucIdt2xb+vKwJxvMwcoF8ODi
NvpwyFPbWggPixAezDshQb9CBrzcWqVBXWS7rH0cCJOGSaCxH1IUUOEtzeC3D7Ndd8gFaTPth9by
Rwk4WOSYzGox/rQu0HAFzcizovodNL62aDiiF77m/xr89qVHVwG0Ab6rTdkFQ8wlvibaJoa1V1MD
/Ueya6hKAZI5+93C9A/H9gNv4AfB0O8hRfRrnft/MqYQF932rkbjfxBoj3dmspkRp/2GucZmrMTZ
I/t1yxw/Wbqq2iVl8MN24quoiVey9BWbhWlholpwGQbpdVUw0UbEGhcfOUaw2LbIrTUifq87HGix
nuLuUA7eVgG0l4x0dNq2VTr/dXM3WFR2bB/b1NjW4JegsIzYirxnJFMHQpu42dgP5/oAPu4Q2hJu
p8EMnjjqZZn5aClXKSq9Q/SXYE1zPdl1x7OBerVw7mbgUCMnVyIvT/CGQuYe+wDc1yJuS2oFQWcj
nHKDKQnxhxauglj87nzW4nNzxq4pn/lFfvNXm4U8ophhbvCWqBvIBCtrxsQCEXuHSWNHYA1Ofz1M
txNETLs+sT39lUTaubfDXw238Yp5OtM6t/6wpCPnc+3LH4tVZfV/69klH55AdHMuZX86AtE0ig9p
YHIyLSY+SZ5tbMPjIXWnpyEE7qjacSmt7tdgmpL8kgKBa/KVUlBQtqlyGeijs08pqgmnGBY3O56N
vuWq7X6okHd+Kn8pxVWcvJF6SwZJgZbLtRsGHyELh0moVaTTi6V5Fa27OiZcbHw1UJhyRX30foih
mVH9CsHaKmYJx5RRgE+Knp02aHe+U2erxllXjg7OJkC3RTDeenCGcNG0ZCTqTURxrR2q0fgbY2om
xQrsaeJeqDmmpWYTTBczDR6ZuXdlKbG92Z8E0UNV04ylgd5rETliI4voXXciRiM9c0XNAYqWk78q
GytbTnb2wbuzicpg3MSgBWpdvSbJ9JnV010o9dfANp0TAdFF9kWfB702aolVaGSfrHGh2gQZaYi0
pytzIgu+VpzJwyuh2DBCa449m3k5enKH7RBHuM8DxA0XsCDu/E1nm7+L0YSzlYsBvgBI6pqjcqDr
Wuk6vtgBCYtfxNkl1Sfnef7K9sGE8gkcDk1hyyewIM8CLVsPCwj5npXJc9UUz0oL3J8ogmWDeoeY
okBtCSObt9m8RNqpTJR1DRl8lF5nvCgls2unt8997AzGToVRc33YtYQBXCjzcVP66COAzQ2fTpO+
daEo/xIuLWv8vjkfqR7p5BNBfPD9YughZPhyEhj+OdFyQRgWBe4ChZp2/u/FhQFUpRzlpp9fcI+j
PbSd7Lv3i3ATUXJ+N0Kj/LtiuCqZMWLkz6NgNk7Xya++EYd6iMZ3dA5no0GX5tZNt/Z0HVNhWRks
U+L4tfb7qzVF5REdirgycBrWPMvlChAdH00DJW3Ypim83JJo9MFigJwGhKHHOQIadWmLlIE4edpP
oe6yWJ4NdM3srKMCvA3AM2cniDyEvsye3Jx8nHiCZugU/bcJ5qGp/OC1wuq+YpxI7GRPy2CVasph
L+RnI2J+PH8Dk+YaL6NbBrhciRv1x4+KdF2GZJxt0z0GcL90hBpuBCLqOtYv9xgmqX2JW4Iv/3mM
HAe2wBT0xYmakl7ZfG2C3rtnsfcnkF68a92ea68Hypa0vf6duW5w16KkAxqE39amAoOgxHunJdkN
eIRFm+n9GfEzEieWW+cgbR1+52Bup5y7HF25f3Xil5IYVFqIVM+Z9gzaq4ErYpO7JsyXnGlNFgRw
GJmN25CSq2FstoXvM85uDe1t4oBaTIksTp5Vni0zFmD9kF/qTT2iEgiHtVb1igVTaYJnz0veKg02
hpixqzXcK6674AVbOXuZKX+h4aOil+kwx+/6hB9rOZ3UC0+Ud05mzCuwPLXIVH6QEBdXD2/h48XT
5yEG4r+NgUvuQh3XLQeOzYeNDtokHgc3PPhVbLzEes01gQt345L7XTSiOYzKlifdupuZ6J4lCMdi
0G1AREvQKPLZCtaKFuH++KIVwbRiBv2Tmh0JUGP4lqFbhmf6pjI1friAWhthOAQd9bzFrhngiuCC
PzSe+efx9rDfMzGWYSvZjYmYB2NlfsrGL8B+Jt7y9s1qrHVOgrBEzLS1yHe7Y52ta6rNCKEX4IIA
/IzrA1AKjeMDbVo4fKQcWRwaTQd211EgiT4YfHyOtE9l4hzHhh+3zspTc5OrKVVypUVot/8+c9bQ
lGtD5cfc9k/W1EEmtbu765d/szHmigxypHo12vj3PNVvjHfGpyL20C1qvngtynLRDzg1B1e7PN7V
2IDRSmX70mudPHVdL5D1M6Rq6lSdiJcD8l/sKT1+VWMxvU4t+9aUnPAQZcJH6X9TvvavXTEclYNK
MoKuzV4NPTnZ5Gub8M+XcXCm1eODEhmUkKPBeiYiPhZ9FSUWihsZmWu8J/42oPO8oRfxVr2HOiSq
+u9W1flvL3LeQ99cy3pIdmFrm9uyaqhuVHMdcXutnKFtICl7067Xcx/NRlLwuQ91eRrs7N0fmhF4
KvAAWhl30zNmvieqQfXRvgjSBp5rc+LwiwRcrQdCWa8Zw+EVEQsj8yeOHstYWeyL8zbWEGBF7dky
bHPlEWe2I5vZJFPB8o4yMX6VmW2e5ICfGJkmwAQ5hJvaRp4aNNr58cIeMNo1jvZueGZzFFbL2Gv+
p8AcL02KHD2A0wwxc1DMnDMfVqZgmc/rqhZ0+kpG9SmjehIcOTtViGrX9zkl7OitMt+hFhmHlxCJ
GxxEwDOJphs02xwhoa0/9Rl7cSh558dL62Cs7om+XuEE9q8uS/5zTc7fFCJTsVRUvbLIrhAwEW3l
Owobl3EYE3gVnltMz0MaT3vJloSBBWFUddSgnLGKPwriGCfhnTFWdhTYkBep5aG3s+SvkVxcP3cc
zB2RdcEl0pySTL7UosJZ4DbaZ+aHjL284daP8lcyWvKUuG25SbwwRGRBagKlBOnoTRmjTY2q8pyC
aV46k1fsNLOns/JSD0AjufKSnNP1FCC9qGWV3LgF9Se+/zezGw2mdV28rWiBn+guZsc/GF/IgmBt
TbIeNMced5mPDSAjA+9ZxMTRILKh4CIz2HfJnJqMpIHNSNXOWKveCekTqJGwyuvyIIQgrvdnnGrB
URI7ufQMdinKbzEuVCh4Ncr4RT/V+bFD7nIc9Sk/pswYN0HTauUyCfFt5bPL8vGSdnj9rI6FWS4J
1Xg8C1llEK1GeUos5/HxqzS7ic45Y4zaDIBvG+gJDEtr7o+XeKIzhsTNY48MN9LN16SeB6xsYnbE
dwxaV745kuIt9KJyn7igktw4rQ+ZTuVm2qO+scPOwFUObxWjov80IkEoVBRvNXeqYJXzzfVwmA6M
sp6TSownxywOelGrp5T0rgdyOigAjhhRAZmp9bnOu+ANOSNi4bhBoxVH+9DKjG+kRuCI4jdyJnah
4ztrFaQdUXrJsA/d7la3orh0vvxlzEAJov6EUQV7i7DOMYz/aMIM95VeqQOq1+EW+WBM4om/Z+6J
j7FHH0nkeBc59r8XMRRPVtaW11yP7S0t4afyEDi56A0/GwXQgHj072l0mQKhOZRzzLiVT9TGZaVO
uQSP3WunRiM1TQdD6gCHvHjzS6jy1ygW0Zb9l3/wat8/PP5Jb3X/UBlVthuDbteGXX3UmWr9eykG
CTQrzaK/wmdILBh7Km9n+PqXNXTTupHQzzOE/0eTfhm+tHt6vMhRuScmV9d/lt08m6bdf4cKJbC3
cjNMbcyoepK9NHXxYFEd/l0mAFJzVM67PJhaWqZAJkcvTCP63lFLDuh6zDUeDAvQnm0dWWFax8eX
YZbEW1Z6zEYKAm/mF4y0WYuyFelllMNcZPNxBnnG3nhu+BBEiZOZMqVxINmeEpxg6C51uMDuQCZd
RJr0Vtn1Su+8TVZOA6dMNZxcTwynYvSzbuGBma4RDGJyMcd1z3G91kY0v67T3CloPZSV68cXzHfa
e9T3za4OCXmo7GFf+V4LOJ3is9YnjLsW2wse54YnOyc9Z66Hy54fbtXeyfD2nn3GT17QJO+IwjMA
dnlPS+Mm76XIAIxRJ2+NjBWR1VwY1beXKmzay+NLLQggCjf5tWr5JlOLtcjjXaOnLM//vfz7dwUq
fOy3bMP0bc1q99iBRNhNU3zNbNWyRp/Lpon+4MzhRvVar+2ut1lN2I61zC0k+fpceaCEQ62QE6E4
hyo4XMuv5aB+HqCIUutuQIXrbZtX7puXw2LOZixBSLKiz4wUz6DPXxlV9pSncsPYNCahM6QKLhVz
1iQuNqIJ4h9+O2jVOX55FkWvsjlaIp8dR2lDXahlNRtBC0hTLZtrKkZuJju6kEWM2N0J9UOJBIjF
4L2e0IhpgUkkuphllHVmXw178/gi4CSgKNK+6qJkCaF3fAbZWX2WXnqa6mqTtEF+MebACSwWnDmm
eGKbmB+SCEZ47xjwaFqR0+t7A47dyd9VmlCbxiyCjW5lw7Pusjf23CTaRyHaByeBNqcAMnlhewXD
xh0mMiwdVsISJnW7l9jttlohTOTcLHWMXhLQ/jh5jJ5P3bASbRSd01BHUF+38Q5HuL3Cr0CQXi21
c6AM7ax5CsZyJn+3DV2KTx3x0o1kGdmGyE6mwwqkiB3OIZ16I43Cgx2r32Vw8IiGfXpUnKWVZVsm
O3DfTdrngXfucWN7lgULrEdPV7CnBGnNX2mG2NyZBK1FjfuYqYBa5g6Y9ZXJHHA91YGf7fUmDHeG
4xxjFN5sPLJyNwD9TjLPOBWzcT3J7HBTKJw61fwl9x6Ktcl6DaQ8qq7zd35mCkCuJHKQ5uj6qwjE
3hFnNUnEvm7ObOE8X5v9AEc+CVyEJRMcOjbGLasGHzl+aA3fbjMry8ceTexc8VvtpO8DO/sxCyu8
or7ndp3f+ERvfxe6czXtRjvqcUSNPYfsAm0ey4hFSguSPEU8arslP4JhFDBIH39hp0UE8DhaMdX/
/2g1A+uj1wMbPDglPpsH5ziFDUkTQsCwjvCHGeGFWJrp9KgHPCwh6OtoGB48FYHrZE2wjr9wsWyO
i1hKtdHi+KZX3c6wXHCfzUyDpxdBJPWXBWC4Q7aOuc1I7W0Y5jnvXmSUp6IZ1mPZuVviUf7+Vwui
GdPObdu9JYRB7Aomg6cAwFCXmTVmtdbsNiUCt4WcERbBZAdHE3D12gdeC3yoR54fVSnfVEhLTYe1
bfg4HwZbiJVjFysvhZdBTtNGOC2L74SNQmT3LCwVgV09NqstGVdXeszuZmQVnJyctyGaovDsYZ5z
Yhil0Rh9KanYGecxrBo8RP5QdueYC3jVDeLDyz0YZ81wsQ0evqHI2i9Lq1e9yA7U2MZLz0TzKam6
NaPgNvDlE4s1LGyhnPbJNK4JbnE/tdEI17J1ABklLhmTevSElhHMOQFfQS3x5bSgYDP8+iJlT2b4
oQX+RaJy82N/W868V4dx7AJJ4u+G2ZgTI20hUx0XeJybPBEPgoZGwZ3kBMIiDK6pbg3MwIw83T27
wKN4jC3YpDKpNs45dhIPBke7t4XqUMJH5tFOsRJ2LY6wvKpxWjPqmW9/eoaofZ3gDzp4Hf//u5hK
fAyEbd6amv+G5xeRMQFibrGro1JfPr5tQ7BWDzviSBlRLlOCds6K0eXyX3sHtyHePR74yRrCWWC/
jxtOUMeO3dW/jz1ubXK4eueQkt1OYwGxJ80ams8k3z/ulJYfzLokkiC00djhpKswmdwkIbOst/uP
JG8cLqzAP5CAND315lOTCfSuTAZpxQcEBXMgEn6kfunOjT+AGGfVskmi8UqCdQhUag+lEwiHjV4m
aqKbZwm4bEF2QaNTXgw86PbObvzqMBbRcHZxZAJvnEtcOaXvcShf/z3OoYrVnqgRBHuVvQsC03vt
KwgvWLn+3fGdUTrLIdEJpTM1Z11AH1n3gWdvDGZm5GLI5sDY5OQ6otw1HYXuoy3H+jA9Uv76J240
+RTTjWDsYCXbVM3TmNufWuJHp8JWPCOycc4ZRiggPx0jW5tnPIzl3lMTexkDD19IvMgj80iY/XOc
2qwJej5KokwPiudtmXqBdaElRLobNeYhjCf73SkYGvvjviqy/GyWuDaNDjYAusOjwz1KoBLDrbHl
NzNTYOjMGKUnxub4aC60PDj9u5fcgJKesJv1UPfdfaz0Zt6xZ2+NPbyPfcLAwlXiSfkZEhju5ceL
37sYoEYSJPzMe/uv/DBHm/3PBGKigTB8CgNOjwDV4Prf6T5hSVv1RcQK2eMkilzjI4q6/tnN0tu/
t85U+LWoWv+rXycbuyaS6FKenIqxqd3pp27+wx8vkmCSBfHfydqFJXSSXUdVBy6CJR2px49/F9iN
tYvi7JZyLl+ZfIBSbWW1fIwirE6Q3MLQgRs84JvzdfybNqIc3LzkSuUe9YdWefrWjmO1AVN0lQUO
PrMM03uIMLahVxZZX7zpLuVllLctrqieYtptvD0DoiNU7/cCSN/BA2slFpol2r03srABXguqqjjl
I2gJewjD478iO0G6Fo58ZKWjvWjAKw96WWdvHPqQyWbfuVab7EokXBQyKeWimezPoNeLDNJWoMul
ytO9m3YsXuv2nNQsGLJRWqe88oy1z+poBqHdkfd/k2PTXpVpBLB1jfyrAbgGMKzhXU6nl5IgpcTx
tXNj+1/FzDcTHb3QY8BIkUhaU1AbR4Czp0dn32lgDecih62KWse2G24NFEC7idnOko8p52Weagxs
Qipv1+kvJEgVW6fUJP5bvtTnkIA+GS+h0/UIU0jYkHFjXQbXIZGraPztUJZs1izLObZactViJid1
WPrnQhjm3dXr58rE4yQdinfGP4hPHV1dGlLLoUOMp1AV9zjWk3uk+Wc5gbYt9R4oTNDgUZ83BU1t
wlfHaBFB2/IWMRlHi86iyJdTywRoVdYK0gqIESqDpDlEFYly84eQypV8AeXoHBvQWSAWs9PgwYn6
P2Gl2fjFQsX+Mhbgp/0BSzsrQEKfuM4ntwOElsxIuBk1F1NV49kO3PXjc2k6PvYYNz2gsAt2EhbY
sswHSpbAPbpQQraaLxHpCIjing1d26QBPmljTuZn7bP1swlsK23KosKZwv3jebZHWYLTCyitsizb
O4ncTsAJDolS+gkTt4S6Qx1UOjLddx02H7uKcADPU2nDQ3RXGg1Mg2xgFW9HX0llZW9mCMYap6DJ
Yh5u2eOSCASBJGPYIzoR+smPEkRhSeYfWFZMm85iv07JR1Z0aHZLZtDDh0P9uCxMb63AFKytsbMv
xG3/Nuux5irgR0NM5XUqnHqL6kZuDfrx4yW1cWsyjOE8Cm+W7ox324nYoksoZD0ratwjCWXv4xAt
1JSuNQXXnxH1cHOa35FmFbt2NDqsEVhSZa85hxLogtbW45VYDvwNj4xAQyfAC0FRek76/ItmPr8L
Tf9M00HbOLknD5OkffCi4Oy2zh7Raf4CohpndPfMVvVeWBYJn7x5K0uJ5k56ARSRSOvPkezVhW3w
vYcItG0f/6880NsVG3WxhXFgYaAehp3KAEDlKqAwnJIcvPysJprmgU43z3ce/yTMhNLEdG/hkGK4
y+IaQz10HAQfJoTkASfNJIhxoA1n6cB8mnuXI86z8h3cfn9FtEG/aub2qk2GX48xiTki46Qg1OaC
cGr5K2XmaVAm3tN5LsWsQi0ev9DJvOyWETwyFtqX10ueGcVoKEwQoP67wGTFA6Fqphx2Gc1xRG6p
M/LPq2Xc1a+t5TCztLH5l5VJDEwdXRmiklKTx+MN75iFlZWQNI8586qyAchrwl4FMzgxiUx93Vu1
g36LrsMsiW2An2QjnihKiAojop5I981TPGLvlcaLPeekOY4VbM0w61e1do4oZf5movwOWgoLCk6x
HcgxKiwszS3ki12AfWXv6266cPj28O2XbBwZjq6V7cst3kcOaj08GHpUHyuYB3vfgmGibJ6ahKMH
fZmWeeBv5xS6CV8RDnM/BTNEPHxgwidGxjUK70cgBqS+whpc8BBvdS9qD2zEEG2HNaA632OBNxcY
STDmJ6v4/w9WbwP9D5g7rGyFcew5V+hkLMRaQAf2Wt+8aSqfvrUkl/e6tFBbzA0RUi390Pibsnfm
NbKTPFmzbESzC385EsS1pWT5VY8KEEU97HvGB5t8QFwuGM+sqMRL4us65y1LKealTx/o2RWoEKb4
azdA/MeGpd+KioGDJ4MZfZDU9zEOnvshpxcY2FeIAJFc1sNKiXBb+XW+I1hsuGW+W126oOiflWNt
XTyyO2O+9dBfd/vGcw4JIaAnBmjWrVIdiyCTqh/b1cqJyZIx4tde1v62UN6ilPZMYs/GRQ4+ZG9x
27GeNU+2MMtlWcTx1dNgFpdEyznzgEd6eDq4IIO9CH9x9AKYmv+oBrnTwYtxdiPqTuYoKLB65Zc5
gS7TU/7HBTf2ITYtcWviqgdX5H0w6c1eJZsVzUnQS0WKboGgHkrXCfAyNu7HKmTwULJEZdTtNLyh
mi5B981LXlzHay3UnGOdmeVldPMfo3DHndXneObnHyn+/ZqNuPsXhy0eIQ4h3hLg6rHs9E3kFM3Z
b3EcsB3qMW0k1dEvm09DY/Itan0gzdTlPLXojasp3pN3zbzMMfdWkQ88gtkBZai1Nwq0vNjaptdu
RNAPN/8YOLZ7NVwfpCdgaS1pADO7NYjc+Xsqi9ZFM0EHQOdhnT0c0Ktpvt0syfZlKD1rhWAZ5Gpe
HDGRTEfhh9WaoIVTjS4bUxeGX6rd97ZsfqtQOYfMIn5CA20JKEUO5xEz7MwJJLW1y+Fzwk5rsbWY
MI/TPNwlNtKqSOFLeuxMw9ZKt21Io2g2s/CdGLd5OvaYiXmBo3a6ek7d/j52ETj/ntHpcf7SaO7J
VFrofYcBtVbXIQ2XFbCcvsn2bsW14qjurWacPQtIfKSxGfeyYYDSzomOz/lMH+qm9CHn68G+1piz
zK2NAtF77idCU7WayAceaRO/dsvOvwfC6pCnFaamtrfNCAafyRoPuAD/IQs5THjcLUu/VFosl48t
RUWxD1uhbA4g1p+ox/IlKoTgTIqtwB3s2OdyAjuNv/DklpaNm4qbbiiZUbBZOvZWaB4dkGjrsCLH
O23JNiy7CdJbWHbXhurizfQ42FonbZZuFxFqgtSX8EMArbqInmGFc85sIPkkP1WNjbp0hmRL7YN9
SDTZFqstd1cjisVkcYwacmJAEA3dktzUnPgB7dAnIr/1s0yl0OzfIL1oKfXpXZhaBtAlgJaYBRAr
xJDuBpHekfwjPxT8ImM2SiZtfiP9dqfSKvuoO2eLnjMksEp7Rfm91ITwjhEy/hPnBpP06Luh5YWQ
NZwoH5DzBd1hSkok2yCVklBvj6MWqVVoS3sxttbdKwOxLfJpiwgzO8MXI8FMuwZMyBiYJc+FIaJv
TywLWwdLkE7a2WRhiKT8Z5anbAHVpycMmc9Q/fUDAMO7n+OO0ctXMALljeDNZueZfboaitnzFUJj
BPe6wMc4MEA1Abqix1haRVAzB6Mm1mA7pRFy0qQqWRnPT1ldDtHOnVcZbT4citzXKTP0cR3VDn2K
g8XPj0oNp/vO6K3+WNj03C0TODnw/AT3Zt5vNqXBHaqbJ6BgYjXOb1OS6H//Y5TWZruze3QMqaw/
cQxiiVaesZwMm1mWOdi8+6a1rYuOfp0STWBQ3Q8dC+ZxML4ygRqccfH44YxRt26FB4Ns/lhVVaFf
UEswDeWvOtbeywNpjNTqMDlIgkReB+yFiH635uWo4yXqQFHM2s679DAVCHdWzOH6Q9+L6KT31ac7
RfkB9ZkH3IPBaNvW7jrpqub8KO76zGxvHSA+W4TBc5mSbTpQeWzisbbxnHOl2Cn8kdAL0E1U5i9+
ROsamUBXD8azgbV/r+hhsTFo/hJQRL1uJogUsLiSk3QH8NlBOjEpRXUudOTiNCTZUmb9SKpumyAe
pftoNG/XlQAtW929pcwmzpZCXvb4AWDP855B4BAPHw6bgPnbB1yJOW3Y80pj9+j0bCRGJz+TLZtT
6htTvdkB9D83j+FcD4KxL3W1po9ilSMbWLZa2xyCpnlPHGI6Tb/5Ch12mRwyRCplljiHueq2DiZw
R4OvJh+V3hjhlGUMhSGayS9zcfff9jyLZXbgFpyL7j+Kb0zyROO7e/xQlFIcrbIc1aEzoyd9irZK
N/XL5AX9OYnL478hxZSsMNxo22rmysKubj6VH77p428pk09jgGfx6B04yoNDnnXTjuEUcpFpdLaW
9qPAUV6GZKVPguKnYPZPc4zfwGoTNi5Z9aQyuG8CwQHbFfyT7awgSIYpPEbTwAR3FgZqcZO+2MX0
HmkkU6OfkARZKNp+ZdLfPA7XjnS5CUmwQ9poUFvvPrCR+ROqS7pG1r1HfP062s+dlgX5L0R8iEJ7
hulu+QuEz5rJrLfw6/oq53joWR1ieKROPt4/icHfs0wypwnL3trTHY4PpyMXNO0hR0hH9o0ACHVr
MIHdmQDyx2KC25YOXhNUYdNRMS3dppMClkzw1RqvmbNoshie+YR4Fho0Bf/cfukG9TujZ4aaWVAz
Cx2ewxbGhD8fGpqd+iSBoCawPMBNGOUsJgGTNTtO/ZsX5qyGSs1a9K15YBlWrkcvqPYZmB80gZIV
3FxXpwK6fzKSeKBZQXFwp9+hZuHhf0wD63qF/Vd7iWADLs0e/3rt9fccyME1it1DSQxPuki+ZSHU
GTtYvJgkmjEGPlRp6KKXYTXmGzih2GE6AausoibD1jjcaqRkvW5EL6ZJRYdo6Bw5QLoQcAGkz3R/
UdecL8LOAWyi2gTu5w+nJuy/qwYFhs0G/5j0iXa09P8xd2Y7ciNblv2VRL4zi5MZaUDlBdpn93AP
jzkkvRAKhcR5nvlUv9G/11/Siy5VQQplS1VvjQskrqBQ+EDS7Ng5e6+9bwnd2zDM0teXlXTuAmpD
k9wExJX4ITAVu12FswygazmO50GfbMNZ89GTdTK10fDiSmyFo/swAnNE3i7OocfsSde1alf0HdeV
PsKqG7Jgg9kOv/L8vCPO2CFuTAhpjWcqELoD0bpbOcEQbHt93HhuaqAGfTDbhPZxbAKzwloY0gRw
JfxmDt2LCx6e9g9erMsh1nfJZZNGrs6Zg/28t+hb+dzdfqoYWczK9QDn5VVf0Qqja0sX1PCdbiP8
6onYh2mn9R2gfeb5AIC9qzBot5GdHzqkQ/ZuljDWJvd4N03qrA+gfdqYMKAQ4LvwQfv4Bop4hcVm
l2vxHDsMbmF+Wuyiu+mNfriCEdttdDyOi4pcQRlEw6amFZ0un/0UM4hokuHWl0mDVA5wfFLqB9im
L0bvJ+dQcMk0RkXzHd2WeUgeFTPeqsje5ag4dk4+f2t1r+aDKwKZgfBwYBh7QGz9AyYPf1XV3QeH
FWCVxcNTFk7adjRx7CYNrE4tk6BL51v5spH5cFU3HSeIy2YR0wXEcktzqilbMMDu+2nquSAWKrGn
hFHwXLToHWpb5gnWVw1L7kbT0TLHK6OY1FPhPTtIxzbVqLereZJ5aZDRXXy+NBsnRY5iSkoDMamE
ejENKtY0hFhxO2Jvse/qRKXDS41jEL5FwEJ7GQplMeImdyC1cohURJYF/vIooGWNYz/fyIt9Dnyv
vkjx8vj5+EHNDD5VbS5HF22c8xRK6s5L24cTi3O2HeeucSBtQD9eRnp17aB/2eObrI74xVbDPOgo
e6CsmW49cl5EyHc5BTXclKpvh6vL5a4tM1mV3N332muUCCS7WURTWtJrsMNg4+i1tzOlhjMycvNn
Sl/OZ6qO9o1JAl4SKrF1REOqngbwYEjkyjNbdaVbHyzw1nTcARaB/csOCqSPZ5sjdXcNqOyCa3dG
P0YyNvcjdMJKVIQyfiRGkgZcuS0Tx9uUaQhSiymFphSHaydUJ98iHGWkEchIo8uuSGOoFi0IymzM
1NdjqnAd84Z2BqZEn+J7GABnsUVrCBJ3DH61U6WQLNM/HvRqi6I8vinCCjYLTPU9z+VIspl/z/ZX
zkVEeNWI6WNv5cH9BI7ydhxgBVqkBe2/tj2ytpLAovuSAJQ825DQVDxZc6w4FqUFM9/waOOM/jqg
iW2yOLSs52K5A2BxuALF5NI1FlYJcK8s7+vKmEesBXotzqsGPIgzEiJYOmQAHjtv/JL3WbsGJ1He
QWp+FOmkP0+koscdYnRQ16y/ifdRUNh1g+xOBcjcUxhboF0MFDCaMK4TcnT77qFF3flu6iAYDoi1
FhfxC1fiQQ3IdPpK0EcaLCoPw3h0W1oOjNwwfCnUfVEogPPNUzk6ENdYghEf6nTa5h2YCd9WJVF/
7mtsXfU4eA80D1Cw9xjTOW2kl86fMPxDH7bqazHBXFGdIAoiKLrveR5WmVe8+8rbvxQbjjmXwlbV
3MG+XpDgqZYRGe2LttbE0TBVtAonSyw7uu2b2Aaul4xOc8iLpCLtiy0ThSFIc4AC+0rX4YDltCsO
sgqtZ05SLZtFvOdDI2EI/WLa9c1QXAtXPYVa/w4h8xpVQHILJdS98i4/VealzSZHgTPF5X3g9o++
XxEnxaMM+yJZJvPJdmgTCcSgHvYD7nWr65iXU4AgLqF6GlDF7bLaQP/UCpwQ+PNDgi33+UQYPL0c
fe9iPV8S4rtFxR2fizoKTgmBNSCD1tUwjHejUR4hkfpXokW9VTQ9ybdzFZxhiiuQhm74Vf1hyj+S
jEKKChF5epiCi2vd7kANk3CA3Wtopsf5rm5AL3X2hqDH5q6OzGuydOW+tOl8SSzQDHrY1ZpEgpjx
r0NGtGfaTwim552i8gPmLL21nica5wxv3go5MsY27UsiDQ1G2FSfO57UspHeoUvQ61i6/ZKXgqCw
BsW0Fen+uyJtaVGQXaAJ9VTawXTwgMsQXQDa6SKcdKgxVxwqXxMXwWdNN/ghs7QvPUNe6AXyVTnH
PLmtzSl/zlvS3oO6fqwUfOl4Mq3ntnDR7Q8NTj2ibAj8ZUe6lA2X9VFTDJSnPEjXInC1p7i26OSb
AfkQc0/TysvtBUKNpwSetjdz1+fJTmlR/Ckfez77bbxzbSR+l6NObRSYs1LXQE7P50tMrwKTiUuL
LAeXHKl11jrxavR0Vvz56GeY6ceKz7DPUAhlPJ5GHI8r8kjK9wq97OJEwya/Q1SOKEnk/fpr2ZAn
mmJg0EPIMZp9VZGe6fcd4GRPbSYXFkpGZba53GxV5dwqv0MnBtD7oTfKdJF507kBYI2ohn3IxCW7
mebpeB7K18u3IyvaywmSmTu7B4/YCIrAiz6W1g5UuLkTJGc4G7JHZ3VZr+uoNDnVzY3aXIUMLkRj
PaJiB0ROQCEtF+O69jVnjxyvo8GIbwpP3nxmQWVHnkEe0oNye7XRiUtcSDMheGfIyGmog+yMHHhc
60gvr+LiptICcRcHTNGdxr02zAYmofOpmtMP4cQEy7TCvttLkqhCNUd74IQ10+Y2ZOywu0xiEazt
q/JWacNNPZ/wqrB8MobsSMVVvDcL0g8xjSDbLlNOagB3KxF7j3gOGe8P3oH+IU6s3mkP9QgzJxxz
2P04d3bwTEgYEuk7D8+YTrJQo1DhlJ2DTQIvJe7jYvzgWCSBIaAmwnNYRPgDt/3UgXmKaF/mM7lH
gHy3PJepZxdsptTXlq1R2Td91eHXK0pGUVRR/m3xoEwPdEoFNamTUHS6cnbEFPcWTK1P1hyXh7CF
ZlCfUoU5aXS43ApTGxZX0mI0b0xDch5oFyyGPDyWdW1/u9/7KdAOdCSh/ngAgiWH/W9bNUrPdDlx
WUuwOxj6LqUD+3eKHMZCA1QwUoZqyFNhO0we1Eh3vI+Gg+63yKrDArinACF1uUVoPub7ABx1E3QF
nHD5Tk5JfFcoEd21aride+jETuTHpCq9feMGfA+Zcd/pVvfs64tmTIMbL7rV/DQ8txOOviSenGNo
N7upKCzAh8hpoFJ39zhEagZQONQSIAqLy13+dXljAIyCGckMm8jDRHIw+ePDvo/tiJzLam0ZfXC+
/CdEUdk40Muh6NmgoYdg06DH3QxTQ96XU+T7nnDSlcJ9hGhyPF7OGXnp7bJcK09Myzhz6fDnROrb
e7tibtjVXfBoAHUiToc3QerHpWITpqYgmDV0LsYsX4W2l2zxO1pm1byLSoK8gtFGQNBp3bbT0J4T
UQ2LzoHomvWz8SQN4vQ5yPIb1Qbxs5vVm9BANV+EkfUYFzHYCdLEl7WBvgir6jMugnRV2kxwUuXe
hooBz6WjZCvFzNZHcYQyi4MB9GnL9/T9yM7MbyS0OuuwfFIkgl/FZpkDy8+ItbWdqd5lIZKYJWLS
dHysOt+Eeydu8IToF+k+IqRrzQNbbdTW3YDkYsfoNdrNhneChAyy7fVpzSGgge+vuXd+0pwacPNI
vDBVwvYDVTDadHBaKyAVPpXqqZb+uh2lvqud4lEq1ziJ3LJm/IrjHPp4uDXaJLyu2uql0chuFG6Q
3w0mbT6lAJFXTJPp0LyM4YCFxpnuLisbzqiAsG2yw0e7AbLf0ykKQgV6PrSK07djm+OYh7F2n5Tq
/Wfy8Abs8S7bag2/dJwDsYym5qiJo2qfsnhznEBAXCnGb8Bpo3JXI/a6MmLjlFvQ0kuysX2v63bw
Cr7QgtOvQtwI6wrnzqqapwgRp6nYwcslTJeG5+RbNPa7B1ZMbUatiu6oq6JaIqOhw67GEHjvsOeh
o7IcgqRd2ak5Hr8+excZ0a5JmAiotghgyyHIzDgPLmnPT8cYigZtCF2/GyIvOGRt9kyaQ7D3yuiF
TxPcIyVqFl1kmFeldIonh37zetAGdO0dtYDeNslaNyPyqN1R3Mv6JpkrvmJQ7UFzg43oq/DOTSeY
I/JVdDqBF3ld3zpBWq21NHx1cazesfMzHbT0ZAuZhH01y4nMDCEUZHrPnEaMIDC6lLy8sXZWUV1O
V8gLYW1MAXCYKf1kq/zFD4k8A+yJknvUu2Ex1Gl11ZaxfYwa/croSZbF1Fe9uIx60yD5YsWl8wx6
mLNSJD87o/40Txw2gwM4MA2LW8KFQNGdECJ1nKv4ojKU5iujYifAaQ0gA/zG0phnglhr4hPkcGQT
IIZoyjYoU/XEUg9emZo72OwO2rBYXiHcgp9RJe4zODEEy7YffNBbLT0oAzpQ1xrpOu7aWa9kg57J
w/xEHz1apToDfJ6D6G5Q1YM7g1W6KjXW9mB2xwqTyEba3p1TyZT+IVSLNtX8Y5981ruQI3HQ02b4
ehO7DvRbNCJ4g/zu0WJ6fmUV+CCmIMMD3JSnsPO6c1KHEMkybfpWelQaEtHLyA7fE13SNsi2+Fkh
l9Jp2ie8zV1rogdtdTN8Z/YuragkjU+EMk/P8Apoc1I5czxfdbP7o/fbo2wKwdgca0gcMy1DtHOv
O9hDcoSkD67SMyim9LuazrcRsOTOdebjSJn/1KVpdsxi3AgcTcVTjop0JW2mjOCgwp0zoQkCO/1i
uw4RRZd+iwzs4yXXzwwRc4JW1ZOYA0sW3uth697bPkbXgDNRVsXvNBEPp2CG+5t4OqyASbNv0ee3
2jbfpYE7ravM04DM8EBcjk9RnfmYYHLiYFKSlAfdHE4dky9ASCnKkEsTwks+xhc5YSNgavQqubLb
1NrlUdVeWe5WH1tiHubuI+uzxawYRNNc2BNf2lcFUJR6oLzt2l1otfpZ2OppYoQKA4osJQPvAR5m
sBVa2z7EqI1IpC+nZz9WIBj4WfA3nB0HX0PxWSO+UX6GZLO2NkzzjfdxSDu2TfXj6Dfvp1mH2Fvw
yXyhWYfBqbsHHCwfG+SZa6DBmPFFqz0NvXPwGbjfdW2xRGaPvapqzFt2ehjaecJ0Pa1DQF3dwcOF
xX3ekjxQ5eba45d2sh1Q7aT7+FJqGyp0VnmVx3emo6KzSis8L1Hyrn6l3zacEgQZX/swEEGxtaS5
ONEcgMrY5NreYCC3gpJI7CV6442a3X+BI3J4IB07UlyZaz/w/Ts2hhfKMYz8NenNREnskjg5tfQy
r8TchYvM+At8V5uVpzdWQzLeXQaVUxOq6yTJ3zN66Y9a7zAsn9awD6Y9NaQNC7yTe3LMhz0+9GGR
TTuaBAwlCqbnVZd220sLGRL/umt1JoEJwNWmGbqtkzjDMs/jYBkOWf6pDwt0NEH65LX1u4KB7UJ0
ZnwTuVp4wvwmlzMLy37xiRTJ2N5yZo3ElpRWCcgrqZ+iqr4J9Bpd7vynRIfgaw3JwR7Ncs2imLBJ
E9io5fq9N+TGI3IgwjOY58G1SzfM1Z19ZQT+ksZl9ugkhzghup6kZPRx1u2cZoC2khmkX32ECnge
NRwZ7aTzNWFnKdCl8BkwPCohcgRS9A8qGlmRAfWqLROoIZ24s+ndrGmOzOBbGAxz0m2Tus0WKxx4
ZvTxUYA6xrsVWp+sGK9VODRaokuqXF5PqdmRntveG6TtYP2AjKtVznOpoABUGTFGE4do/LrsVQ74
RhdiC0CB+CocmtXVJaPv334Iwav/9e/8+VNejFXoB82bP/5rt75b//v8L/7rJ378+X9tP+fXH9PP
9S9/6HS/eXj7Az/8Ul7229tafWw+/vCHdUYiyXjbfq7Gu891mzSXN0CK3/yT/92//OPz5bc8jMXn
v//8lLdZM/82P8yzP7/91f717z8d3ZWWTVLhv33/Gt9+YP6Uf/95+ph8HD/+ccUQIfk///G/63j+
01346n/+x1/0GSHd338atvyLYb5AlIIvy9EtIin7z1//RvzlSttQ0nEcy7Yc8ecfGYtH8PeftvWX
FLpgFRC2oRtCWn/+UecwWi5/RcQGv9FxTUWTxrX//M83fPM1L/DrZfznqEP15x/Fd6mCylTwV1yl
HGlKZaKI4++/SzpE1oMGDiDPo/TKrSh1XLNyVdQMm2gL8483YBO2TKDP331v397GH1mb3uRYauv5
S+Cz/fTCShlYUmwb2LX5Js5QKsMsm8ZqHjmM9UE/D78R61SbgUM9oQ5rTo6MAqkPAIUD+M+YYpOw
U/olYbodSW45Y7FZPrC0ac72Wbyq7foAbpFcvfTDLKAPQnLHzO4uquDuRy19bDhIurUoBhykEhQC
XfwU/Rd9HumLW5QRD3nxEuC7kmV6tHO8Zal8iLDHdXSiNEDauoV9acj3MgN/AIKT5Q9rjHzf19UH
J7xj93nAyoZyuSQq0lPM6WGpBnaBexxzAGi/EWQ5+D0MCrnxqWytM7XTgw8NyK+K9yG5UhWmX0o8
KBNo2RH0Z+mz7G6wT3PooZPF2jrG9kpWA/I7AlqyDvhiVBHFljgPhQDuNw7b+QXrptp3fclYF5h1
XLnnXoGyckZCdYhdQbgB4NyzV2l0dGqWmLgGBiFo6GmHyGQwbUp7PYSoQix9SVTgJ7iQyLN8GeCt
3Gd9tsu06FXPnAZ5pX7jJfXZVGB+nb54p4gznyb4w8thxJyPlJ9Y8WR40tEdIkFa47J7hAR1Q5nk
FCCoHKvSljR/r0XqXhWISbUG1UUMhxOJO9lF6FnlqnrUMnpDhVxxYDsarraWIE4SnFZq65C+nsj2
N7G2hjHn1r55MEzd0aUQrs3DoXgAv38wyrokMtnQqse+F8sWGtogrgJRbxTZQIAGbu0+/iKHtSX7
sxnhDpeMcRWe7ipbxolDE7FbmYJ2V0zSduPQ/KSKssdncmbe+XwfNLxXTV5sA03sTPQj2TQSefc5
MHBhhfYObMUt3NyFDUQvJKdzRKC5ADdA8N2eidJxopwMHDK5GZ7B6dIjeSSA5cCMim+uRbQJY8Yf
rug0LQFRkuLWxOuJh4mYmlUuunNdNjQnyUw3CDFviX6HAHLUgFpWc8R7iAIpwOKbiG0ccCcGyQfH
BYWfCPooTOPSrGEGkO/6DlpVK2gnOegzx+I9Ne+BqQ12T7FrwIAmU7RTMr1JTQc380BtOZwLJgDK
91ZJol15Rngzdcxcc7BSJlI4fwOZZTl65D7zCEPUvY7NauPYFJn+J9vh3k/TG7+IVhXH4wRNYml4
68KAnJyke5csMp4GEqC8w2+Wq3+8HQxyeMkcN7G+iDe3QxdXVZrRc3uEY/BQSPUQ0SYl2aDBBDW2
1bvJSF7R4R56YyBtB2BME50aUFFFld9BtMrtbEnVdI5QBldldAxdtdYJvSgi4qwK81SQoQHa9EZ6
2oNNoyNMnGMxlQyB+fp1KGl2eK8ZA67pco+jYEv/6ZQO2X5ELN0whkvKlvO8XDNRB3A+53jZ24wn
PHLGKy/4ELvnQuZbjzBED4WCVUUv5sYedNyVuN1AsekBVM2sf6oAaBetxfsboMWna2xpq7iB+DSS
MuOzuA7+ctTNTYeWpiSYThvmy1HcoG/eRWPPGAbCUSGPmY5ZlKUyb8AYo3Dxre6MmYqTbAdhlqlr
hRcOpa8b3ERGf0oVoXkFYsPGQJ4Ej9FruU9zdR2UTwzAzvgbdnn8OrOeJ5EttMFZ6O6nyuSj4MTi
2tC0LHbGwNTLX2F+7KjM5b6w2Lo87ebX98JcEvy0MhgQQQ32S+UY5ryzfbdlRo5MOVYX9aP0k10u
37WENUKB3/q4rWo72+Eu31ioXVUvEErO6TE1xZ93UzhqrUXFttHalTbwvc530JDTR473RcV6yBy6
OQzadG1Tys/PVzHJzWQhAbFx/0gbJqq9M6rnju6oBzwtb58Rru1Ni8GnF36aHzBzhvaxhVWyg6Or
QMAXe8d6rpRa/PpbeJNJPdcNpqVTtri6bVqSIuSHL8HGhefIeGoeM9N+nNdDi1fuTToRFeIPZsa/
W5D/8QVtZM48grZALvvjC3ZaZWlFT71g581BpPkGuNzKagrgRVdNKR49Qr9QDxwZFJDf5IN/eVag
yWUrrg0GtHhksvVvvoK3JQwCg/mTu4YyiGCz3Lm2+u5GsETsO1bf9Y/gYFC5l3sNWnbI4jNJe1dm
8tihdCgKaqrERvdn7yLwrDP9CENfIUDS8ChOvNVGe65InSITdu0y88g8WGogB/xXVoE1mhMyjsp3
A4fVKPNR1EW4uLI9YMITOYA3iBjZSNw1Z+lnGy1RV0LUCc1HO6rYmYEbYETLxvY5baPrVKhDIGCH
JzTpSwne2X9NU9wJtATcsaWTK1aTWEbC/Ujox4Mph3ON0rekHEziFq+esYZhTEqcj3tHEVSGrdHd
0bN8MvhZIiyK935q3dr8EAIudhskNrUuj7AkOQ+m/W/uifke+36LBoNqohPXLVM3DAEr4sfvvzA8
ZvcB37/UrF3V21tY0F+v8f/oFHQKPzFcyr80bw8xPxyM/umU88MP/NNh6v/DY5A5h7H/v49Aj1nY
fH79439VH1/+WGNs/dh8rr8//Fz++deDj5B/WY4yabGxTJrk1/PIfj34COMvnmMumQVSxjJdg7/5
dvAx5V9z48tW/EubtUXyUH07+JjmX9KyLEoxZdgsdcr8nxx8jDdPL8uI65pSgt1ybcQSci4Av3t6
5/NQ4UQa7RNCIZHIlljO4OlqirXM9rrdNPruJsB1MnTErduMyaCN1VjnfOwQHaIhXLi3SUGs03ff
583X+/eHoxHnwe9v68sbY6GTfEQdpoZ6c1uncAsEuOB8JSzIChIQ4c6QsYcReTqjvrnThPvMcnRV
RFWAhja+00rf/nr654b8bx0Lv76HuewVJsMQU3/zHsrcZNCT4ybK0o1dNCmNcITBWthtaW6/TFpg
7I00YjUzs3j/68//5kR6eWmhqLtty7JNDs4/Xpe2qrHpp4iMMjwky7H1CWUWHexG6sluGjGM5Bqm
m/YWhEP4m48933hvvnvFlMJ2hMHHlo795jhclZgOnMgsyMVcYuqDMk82YyWEv5EVyDzDxSPulbTN
at4i7R6vPyraPGvlQzwi6OnXX8XbqpPvApOOSeSg684PxNvL4EyWFfcjYfC9bri7mfAnimjcE1Zj
YMDMtwl9JX/OGkcLSW66zoRA1YDQCxrQv34rP18VZds6JkWWWtfW9Xkt/u5p6bw47qG91KsEkREI
TY65RVqV10QvbqAsx/upsZ2VbrWPpvTS33wPbyqu+WtgnadVwP8M13Lmq/bdi+eO6ka6Ie2qskcy
PivrhUpc3ys8TJs+zdvrX3/WN6XG/HIknDlznSHQ1sg3dyAqSRftNwh34NQdogMmoZEoPrWm/mR2
45E2b/m788Wbrezykg6dEEdRw1q6OX/9331CNjGIWkNH/oQ1jju0snB1Ajx3kZWdvdrFJWLFnPkt
CMC+eSRMEkNQTqqBBkYSp/KSuWr3mxaN+Q/fuusK5eouV5w39eZZSEjdLSYWGXxcwtk2LQz6vkTn
0acRppkscndRMWzhDrBIlfGtdAdrH7v1k2FZ4R05JpQIrJi4npiUCUV6uJtoOiJOO8YLH0Bsjmx9
kxRutaNJk4gpX/ROZqxly5lD8OO/vqiXAvG7asGCk017y3I50LPyq7cFZGWKUpZlU62K2fDZk7nI
2TY+MA6A7Spca1UZw8fUHKznIJg+IJTQsjTcttBt9mEjd4mWkT0izSfwH4ASjPQjzONh0zggNuzW
OZfSNE/aVKuDwW6z6HpR7U1dMD2NAzhoOuqVvB0XFe55onVKfw2ixT1ZXi/WFX2dX3/Yt921+cNe
KnSpKzY3KBw/3k/tOBq2PTIVLYHNLwqQtUs/oGieslm9YorsA5otZM1lsxYEGF69VAwKD4M5PREw
GtwPWZiva2k6AApmKkbiPlgm0URwDSv/nTkA1qSfdQdS3N/paIf9Mkj2Zm4+aKhJr6sOwXdC5vAy
nA/6ksosMCRHez/wYL2PkBDrOgJvBEGC7EOweEXP2NTBGSQmFT0a1fhKnwQLS55Dpg6voTfZv7kd
5vbim7vB0pW0JH0FQfX+5hkXBWrblEyUFaC1blMMDl2d+dM4nhmvDRsUKuqhdMmoyf/Nc2X9tLxI
1tG522vrtjH/98drYyeNT8cJk4QhIvhtY/BZTPoZzVhK1JJ26jMUVA3qdXT0hOugOc2WadxECAYk
ifKOD39TJBgeC28A60erLmfGcyUCMqfSaZiufWZnK9NMq1WeurtU0lAtKeoahELXo0G1LODFRCUH
D03TunUGLXBpMjXeh/RQ+pZxQuGym0TIeDcMjUb6gaX9mxv0552NFrY0CPWd9xQ2tp/av7oMJeZM
njqrO0VMPJxiWoR2aW/gKOnLSUlk06IDB+W2NUwg+BB1igSaTTBe/fppMX6+IhZloLJNIVHu8FT+
eEVqEPXgBhi+R4NRw0tI7rwkowcGTvOZ3icwgCAWS3dmehS59tkzi3gvAv9DZ5IcFUpg5tidN2SO
kOzndO5vtt6f1mHGuUhQoUHqbIKWmN/9d3vDiOuy7BLVrGILU19isj8Y3KQ4rYIVLILsd0/GTzUQ
r8fGJ+cayLIpPX58PY8Z4BB7LMJqtM5FqKEcnZxbv9XaW9o6cwoWaOMuDOMDJ9YGYyEDV0bAzgrz
Rwrqu0ZliP2kc52nEGN4mk6kQ1hGeWL0ibfrFGhmcSozbx/kbXUKPWyz1HXvsiZHwexH9lr0EtKr
J7TDiOsOeEk/b0H+qQc8SZeovWZmQpiL0m/7cNh7nh0/kRt8rGwyqdNmICTIlHdNleADNioJRxxS
MdvL9JgOBByJmmQowsRtNrIQDXkevkdHxC4IBs5I/f1gqWJB16ckfMC/JgMFoHNIuFGNfPu9Q8aT
Cvzxxhj6Y9gV2b2tV+uhCWiPxfy/xsgEYrlHRw79CoV2e49BBf4yiBYA4LjcAf22R91J3GVF/jc5
TGJ7kRmzda0bPyiuJnRYC98Nh99cVtPksv244tm2TQuTi2pQYbxd8eDfalMfNP0K35S2kUWfYv4w
oeJrc0J3Zvob3fUPjoK6nBi4pyrPxL3QlSuk9zT8oJOeYhMzYYQDY6E5o9p4cZ7dMHQPPlnDIcpK
BraI3W76oVPbXz+hl2nQ2zfPMmFLmwKUimz+cN89A0ywXIMow341BpN9LkBHFWl018wcC6P1nYWm
u9XeFfWrBnWSgbJjPNbpi1UkcMwpoRdjOXnrtin9w2CUWEkLY5+kPj4U+jDrkdSPPT6IdBcFr2ic
gBe6DFblgESPNLiKpCcQw3He1r9ZBc1/eNRsKVAvWJSabAlvPhZBuKXkCMmkiJD2iwXWnW2MerYd
TOd1cA1GRYm1d5uwevQD7HtO/DkHt3CunHTvpI3O3UzHVbMlsPGevNFwRp2pWdaiPqgWFGEQWy+l
SbP81xfEoNH30/3E6i1dDuMOqziKkx8vCe5HGywvu1HSYZTAzZRta4TdNy4Eu1WEzvEJ0X3M8m2j
FMCPvxSjT8AfaQhrbRHIur82OAEugB9dTwY+Ut+23sshwgnqRtcuDsRF0dO2hF8Alrrs7WXWevew
WCvO6tpLlOvkInu5vyxG/4wL0CXYdVypZrzx50dbAZ4IdZLm5ZAsi3D87Evt4GiE8hLfapfxF+Tn
1oI4z2esik92X+KjEN5nO1EvU4UmFbf5K6SWaOP1VrceVfkFCX+87ADqkiXRfI7MfOcYOoMIr8Fg
5C0GB3Cv3ZE7YqLTttCEB+XQQZkiX69SexRnwgXrp0Eg24kue3ZTjP5ogYj+9saHVOEPQPx2FZMQ
H8GpXbcRNkkCPm9bDbTmODt4A7Lk0Umh8azDL74GuiBNBJkPPd9in5y8OnhIpi7c0Dw/1i2+C1k0
xhqRKRoBoe9ziakteT9qPqhQ/6Esy+ka+jrtfe3cQT5i2ITmAtPAsGhij8HRUE7rsVDaeqqhvKVu
/n7yUFk0IzKIBKObjFOeCjVsozHBbph3S4R7cqiBTuVOuDFHiavRGjemRZYpjHTeaiVeScXhYsfN
wTHgHTQokRei7EJCYtk9NLzOPIiAZg0jw0ECmxt75Y75LToxqzh0ZrubRETdTCKQ8GW1k/BXKxtj
dWOTz90JCYtjhGQTqf7YGyi7kwd2EBvjmpNsJy3e18gIlxkYiBonGsjd/I7fA3C3IIyDZiXS6PfO
LhTZaxq5SIR1YvoSOz7AjWrXZgZ3kntxQ3DmlzScVqL2i4WZEl9B44r4GCxwgrJR9wp/bacd0RUl
9Fg9HOJNoxAhmeURU1Czjsax2SExJb5TrkICmuD5TJQRkoxokR0h6UONj+WWIM3R7MM1hJJs2Vd3
yhrkOja7L+SU3/dldwWghsDIyb1zAybj5AfgHZDTx5SQWsBw8VMmwtsUR9I6ABO6Qjy2ZwB9W+ma
vTTCEIaKmR7IQFl21GPQbog7b73uQz9iMaX9EzEEatb6lOc7eMmWj8UNFRec+xETq4rkzhoZcGiz
sVLW+dYOIvKngsJbxbIA+YSEoMoccD5k3U4Wy1PdDPERyBRsuGyNQ4J/mxc42SQzxCQy72OfqKwY
qIo9/xLSmOCGR0RT4HGZCHrAfWUb2hZccoyfvHGgsfEfCAH3Y6e/c3zPWDvMIM7I/zMxrsrRMLGl
GS9JnS1xUn4pdALK2gJyfjrOLvoWbTS2ffDB8JfyiQoGwDArb3hIBEpHslDXEeL2qebAaKQW8HsT
VkLnuJAbM4WDRZ3cgMKUdNaotb7kYfysgWeJWWKK3C+WQ5KmCyqlCs4Su5N5mzkpft5mG2R1u0sH
SP+WQT5AVcGPVF3x3E4Z5E9BFglyjE9VjHILyE/qgi9SstiHRERkksekJM6bpZTvj8CE/YS4Bye6
0jZ6mKMhnDqIBlwleG8eJcUiJ2ENWQEqxco7mDU7vV0jnOOY9nEQ6rEHYb9ICtLbez8jsjo1/J3Z
tQ+bPIgKgPZtu8iH1Nq4LbxY2TxpmfnqpPVDM9J3skN3XeYz1bH1fVINyXbUbIMRTE+i8eAeRiJP
uZOvYRqQyCRAeoQFdGJb83dd2TC7ROssFA0FvEJIONA+FOVE58CbpkV1UwT4pMfO52EqrypVRJuk
6p601iLjUqMUBeqdgoBuSc3DAJDHFQPE1lyNEb+QSJYFmr8nxAWLXsf36WRAshLcvCtknOe+yN83
OtlqxI5Bg7vieESofTGAWqnTRdslnI7F/2XuzLbbRrJt+0MHNdAEEMAr+1Yi1dp6wbAtG30faL/+
TtB5j52qrMxRb+dFFmWKIgkiEHvvtebKX+HnaEuz9K4xMaPxgEvNt/JVxdNbWkIA3eISUTXlMY2D
z40LShjdfI2BK1uH9vAWIU9LEm/EqTF4i1FnMm6IfGs202M2+W91Q/CI0zTk0KlvsInGVcKgeQH9
dw0M4FzhvoK1pnOqZk9TnPq4EnipqT8dC6f8YTNoXEbBawC0DlqekZDB5gARnYyz35Us4uEAdC6V
0QJbDLj9LdxvWneQj3BtKkTRE5FwPglorf9eOo3Cg3m1Rm9cE0vR0Nvk+QJWB7OwlL0EJjogZ7A9
Yhpz3D11xhksp4uj5EvjwziO2LytGZLD1icfA0tngojY1nhPU/XcBzQDkuEtZRBHiPpbkNEXwKIf
LYtAWQsQJPU2INMPFRCJSfokz1ptHG1mXYt+8uH7qeIuVulboyfWKp6Gh7Z3ukVj9wJBpLHsGmfY
MtSWCzt5KbKrpayvpY+WmAgaHS4DWH3Eu9JfJlHerzQ7Zead/WjbCEqT4bWkuKQrq7SIc3GR/VSy
3iENvXNc/WWsIpbFV+hyGK3U4zCg38Qcjh0v+9TQK+DzLyFjNXhNWydbWUYqIIe4GwLGGUwa37Hc
ZovBap/k1K8Y9F/KkWZem4j1OJNG65pDp2E3ixUPDE0sWdLiE3pySNSwG/jgGLONPLZWJZnCGd5F
Jm4mohyLv2ORe0RdP8iQGgv7R2eSlKC5LDl2TSRcD0piGDwbMTkZ2n7F2ik4qHmp3bMWn7KcnEYD
InuU4e/1bWaFtf1iev6nUdr3QDFf5nsk5oC9iW7vMvT0zyTzsa0+dLwESbDmQpvshl8FANCP7dJQ
TreaMdWLwLDXwXw9qvvHvvW+2QEeDLMlpqHj+mc84hk0uWrCuiPX+3PWTN5SAWRd1WO+T1A6iEm9
zHE/Mh3waebTt7q1+kVkt6/+wWu1fYI+FPdYtuzQ/BOgbWydtieZ2UVkkYiRuDwfMNAPPiRvHljE
RRhDtEqCfoO7RFukdcx7XJCrZDdEHYN1itrhKhQzdk4+CJfIw/XQQ7ztfJNaijwKt77ecd3xmmeZ
N9SsmVmfe+C9Oxgpd6YVu8fbF+W6z41AbX671YQl2icR0LkpnemAtRyCVWBMSyDgwaoPkgP9n+nA
4mzriyKoCENgBrAYnRQv4tQ8MZ3RToTruIsAmd5CzVvBolsHpoHWAGBtb+c7s7Xt/UAux1KKmIVP
Ok867xOCpXpYxt7OGZnhVgu9J6KgChq2OcEndkM/DKOJ9k4GxMoKWzyMjdktQk6V1RiMUClDE6dw
NaRrny04pG35GR4w5yl17Dq2yDkqamu6s7HpUEv6qwyHD6EVdrZJKBUjwBOLorWyQygl5ArwfJnZ
axsZ3pOj8cVzE+IgNAtBeyW/q6B2j1Yx4QioSnsXJykxtGwAEdoty0FLSB90zFVuRuIwuancaLF8
9Nu0O7kvQ+B2Z9gij409Oo+EdMe4/VNzydX0DTVZsJVgYWLDumClEXc+3kMoVgTLkgO1qTO5acn/
zCYnO8WZk5+1JsvPXk3xXTk9ORiuuouNoke5AxUydtMjzNB10OnlKenbvUj4awnz0QUgQYbxSh8g
E2cQ8DiJF5QMwa4gFbtwnL0Wso1KtJ6GqoydS25V9wIM4YzuQygu+2mrtUYAVfUaeMP3Brn5qfWm
4clsWmJ55bjJqxaXSFBAEWvIwBMBP9d1yDB5oWPb4ZJ8NIP4ShmhlnWWNlcFIJWh3lMJXIJQcNU/
1U2/SYO+/+Kk4VHvAe4Uwv0qanx6TaRvAz9xX2e53hDYrJP4PHY/WakjJv+pO/St665JxUGjEqLi
zvDlGdWUr+ljOBBzQ3UyybXszANhDCgHBSEeFlXUsmFJ2g4s8HaQ+0sQiG8ES+srOsnPQF9Zjrv+
c2BYpPHM4XRl/BnLTbZonLwiyZGFN+tDHzdFsSEqplwnoJ9XIeq4tdNMe/LayVdu0bZZfXnE3PYZ
J8iR/GFoyglXPx28Ul4H0SLVqx+4HRdNmTZrnCSkdTNOZAvb78PWYKCpk3oD7yFNjH4FdyMbNBBu
Vjs+Q/m4M/2p302anu69+cOsCtqmCP7da0eHcolIEHhQlthXZrDI7kr/S+P47n1TOxMsE3IYAtOk
jDNtudSNO61o8T+1SCWysVTrlAA89CpJtO8rKn4f2nkVGoSjlVxBjEobVxLw4jIDfXLgI4/k0DH2
jUUO+aiS5kkLcUzSPGrfbcyXpkESJuHrbDFCZHkd69RDzI4YC+5g0LgP7GMfTEDCHPSngRWFF6e0
IvhDvvMgoRku+wSH7WD1+dHRy3KlwTpxjbredr5lrPs8znBPUwYStDNjWvAeVAXSRpnl9LGJmy6y
pH/Is3Jcse8/wJHOCB0OvDc0s+GUTV+IL7nWpgZcyUmxdpSJ+txE+aJ2ve61KO6bIlOHrMU3lCSG
eqL2XBMpoR0yO7i3mZIvdcfRTuQ/5pyEbIc6zzyPHREVbVee6G2JSyjRvmT6Uq+L+DoR+bKeE2Ar
LuDPDsG7LJfJSXNq+rTEbAFHxVpR2daqKad0g6qXbF3+1qb1QCaMABuad5oWNQSf6KA3OB9UAzc4
rvAwOWzSTmPninXk2P21GOOz2+bpuoJBshkSZZ4njQutDY35xChs9moCIjTt2r5MU/PYgkXfRn5O
IRvFR0YcclkmtcaQiaMp8gSFFzbRqgivcZgRZG5O7SY1J3FuB/09loxdxsmbc1C86Llo4+jZSNsv
KBID2iE6wfAT0ktFKHTWDd/YMpcPUFe8DUCswlu7erA37AxDsykgg44Rdr5sjksiunSh0s4+CKsG
vVA4YCGyqsEYjzTYhpCloiT7Zuf+uQoG3FSWL7d5oI2bIGQJaAquxaYes7NwS2tNUkS9iaMovu/9
hi152eylrXmX0QlPY6jYKdQkFpDz1S1MKCNaDWa670b3ixOx9Xbz7NIoB71qY8Wb+bHWARPQlTkY
4j6dWsGGxsmgVoCqhFgBogufYmb67mqKknifVPWB6FXMWSX6Qh8Z3Sq1h3THwzr0XKW1dbmaEmOu
2jV47QclKHcaS9PwBGXfUKQ8xHbcwc31exNGRyjUgSL3a1HQ5mmhODyWjuz3Nm85i0wv3C/E1WeX
fBIFUvmECBP0CkkLpC8ZXWvnQVTf5GZaLU3BJVAQPcf6iPizKc1h5+TGQ1G58jnBdrm1Op9aYizv
08p2Dm0FgnuyvhTBVGyKkdzrEM7FxhKxtzTINQzqzthpg2nuStyTF3Zb+pKyJwUHUtdLQYLzomCb
coJWOyxNk3qd5YKtiMqZVQrwP6EdcDkt7CtAa/IzsqleZWaidsTrQpdvLcLdRGnvFSvgsdLMfk12
l73SucJsHWl8pS6vOdKhs3HVkOL9ZpQkCHSoE3+ZZU2NhLV9akxZVMugsz/BMtE3gKueI8dUR2ko
BS8wGTH8d8NJyYFLscWZSvd6B6OhXTaE+9wHIQ3CiH36xlIVY1OiHz4rMpixGwG711iXTMvrL2Ob
9xdckMGR5PknL9oH06g/yKpVOwTJMDJt4odr0DzY6F3v4pnqwa9TLl9DF61JJgUJTfjdwhsqsYXv
yX4svkzD26DMZzMhfR32zddYtsmZzEqNDIiFr02ws71hQ7x8fFeVSbaxI43+dxZnhCnr3d4Zs+pe
BoBgrBZ4cOL3Ax5HDZHrDC2z9OR0+w5F+BVqRLcL/Ck7O7kolqNF1GLmCuyWtjdtSBjIUPHCNOyk
v7Lmc0DZPci4VxKvll4UpavQtfM9Xi9rB8ZTRzBPx9PWcUZaXn7JRxr1NpEAMDMs5MlttG8Bj569
ot8UwyvdcMjjY38Pyb+hfYDY2q0JjHRaTztoPas5aVJs16bJPZGBoC8t26DnZoxrGz0kRWLCyNQI
8G6KTIelBILITSByFXb49YYLIkZhYWleDNU6Tz53GgB47BPvUE63JruTKc7DfecSPQ5N1DxXhJp6
rnoq2HYPcRuunWokEBoEKSHw5Na6CbSFxNeMixU519F1o9M0c31DCQ4OXn8BZoNhfrgNBse7J4ga
+lCJfd0eY9ohJqk3Lm5r4hDYGgtsG8tSVjV045jouzB8Et1TwNl/cciZvo74+2EJxfGzhsDCmax3
pKANkS4eiKFGZFcXnN91FsyswDA4GzxI1cs4HIo46A+dHrogoMWD4Jr3FKLpaNvOXHsRJYqeGMa9
rXvLtDQlA4bGfmx7a9dnVXiSbupgdhmtSxcxAO0Avroi1jZlb2qMgilhpOAlmiPp4f7E7sobPesh
754HTYWnuFXPDrXyswZIYUFIY7/H+7rS+NlG4Yuhaq+uTHLeKarxyNWEhYMd3zTCf80t55QlYqD7
1gcb9zbiI5PwmCeQCmn0gPpgV1FEQ7utQLNtvQaNt7Iwq9p0EZrcP6RpQhPPkOGxw0p4zCgW+fDA
Vkoa8VpTBXa+9iLT1t9nBPnc55UgYCPoNn6Ns6KRIyqDobv4nlCIdiMq675Ljx0RdcchrO71yMsP
RSuGu6lx1U5r1EOSWNuQlJa1keZU5fnQbWILRIcxD2vHzjd2vor9Fa0aZ1PqYCmRTql9F4UvXg6B
J6Wi5dMRhUttbLX7ceg0JPitdWVn+yLMhmAmekCZT+QhkqZLG1DY8vABp00IJ7wBgFpPCJA0UAfn
XFsp9QibEPcoAVy6C1RbVEPGrsNxVgP0iUWX9eKQhKW7Bc/0pfdJKdM6u79oXa+2sZvExyJtLmZL
eHs5mPo9Q/gDVWpwP5n9Nwzu6ZHd43jlQp9fCb4pu+oSRVAlIr+ncyPo4ef6tif3bJ+H+ueuZ4+Q
itKkMGRca+GS2pUFI24yKNV9RZQfWGt49S2bBjq9GWqcAKSGKep1Thv4wIx4WlYkhwJWjvARJOl1
NtmRyVnRJklAMFP0hjFi5JqUxnWBEpRjxKDXMOlITO3BPHYu0dD0u+KVdC3jYRyCnAE/fi2WJat4
7xVB6RSt7TaojXvNsQBk1eGXhupuq2wXTluPN7Jre5RCKBMYv+v1RbnOl8Ieip1L/BUUfgrFrk5e
+vlCoc3AWnag/l0IplqeWzckYMxmjh060/n2Ze7/bOLSrg65K65BpXv7oerjvaes/UDvDxCIcMvD
7QsI3ergBb2xKHTRbRlRXJp27H7o7EUYnUTfVC2hb8q8f3SMoNrUgeMdwyr3jshIK7Zssnv0mXUz
3UiibzZvQ11F/Q/oy5faS4rPes18NReGArfrp/Qe4mkfDn1/N0AyW0lHyJci18hZi/ibzHJcadPv
ob/aMgl5tnEvr+2x0c+TqVeHwo/pgCmlrqREgjmgFfMWjfHx9owbJ9xStIkvWNXDpRj69qFLIm/D
xSo+DlEgTmM0CnwIDKJEHgJPFqJ5rxne3X7dsvxnaorwk2sRZ8eme7ZyCLlLjcDdRZw897f/uN0l
CMMXKMTdj2aiEYy9750udwOkrp6eRppWa1eU4AnmP2y5nbcRnO4Pt6d1e4JkIG9v79LYBEea7f2b
zAy4Xq5Q19tLzKKmOtxedggkbD31hfkcRDFWOKcR32vAzPMfn983b34DR9FaK7tKhzsUUeM+jcF9
OHqlLrc3P5mj7ebjmicvlPIO/XXAuz+/zGlrLDA44yn5h9Mwf5Hj8J6VbKbDeq4Dbne8/cevX7l9
51bCB18vkInND3h7gJ+Pdbv3rwf8+d9cLabRPf56pNt3v/2N290sgekFDiPCj9vTuv0wmp/m7buf
dy+g5G2BLzz+erBfd/n4cmLp7vxWNvu/fFbzC/75G/Qx4aIizWNI9P/fitKLZ2jA//7520MkTZce
wHavP/z8tyf427NOzTcrJ0rj49P67d7WoBvrshL0/v58ZH67z69XOmuW0qQ6gYLjuf36+YdnI0Nc
hWZjN+tfL+e3N/vX7zWOYpPCDP3Xj27ffTyeCoXL6n9i4aSwd3FSQMIJDwl6zruKMRyL/zqTRfQk
ethu8BAa5uO7pKYrorDmMVLiZjhpy3oc+l3f/CigPh0lDfNFref2CVYHzj9Dr6BUdBMQGZqsReeF
P+Uh/5XRYfsf3Nz/B10K+K9+EyzMZvAPRu2xUOr778aE22/8NCYI+1+oWWfZBRN6gY8A2cVPYwL/
g5B6diVgSUaEZ6PF+sOYoBnYDwxTRxaOPHx2fvEM/nAmaIb1Lx0lm4mP2kBdI6T8b6wJ1qw3+6V2
cU3LdKSDVIe+hs7+8aOxxZBaQf0PqMUrzI1dEZdEN3So5J5QpZ3q4LCV3vjQ9elLLIZq4du0z6tp
gcNGLc3PyJqyxcIEsKnNZSRmtBi8EQJ6S23QL1O9uYcwC0iLqxi35c+4LWh+JNmPcIyvCJ9OoomP
kVteC3mNnPbbbwfi8vNV/G5v+KAbmV+c6xi8h3i/CZf0xAd5mfJTBB5+TyCWMe46Hc6yj8UxO4VR
fPVzayYFL6dVjNk7D2Jm3m9jMD2GWvWUJeVB1GzHoVUNLV3nMN2ieDohcFW4IwZz5bqE64GdAPPp
mUeJNlqlmyjMN4BNaO2l91bZcBEvYIx7q4rwOElOPMSJv3+Ff5bK//EC0cR4uP2JtfqoVaqQ+AaT
h2jDGAA3m9ElJA/Mke15tLxDDnejTIsL6Lc/TuH/6NlwZuHonz82LlIGC8U2BjkPNfmfFTkDOLBg
ShSaGUnuVDN8qvJxm+mHXoVnexxPg7SOgzPc6QOyCKin7CjOskm2ev1udsaWdh1XLcUo+1NqBcT3
pdsWF2VvtZ8SVX2yg+g6kcjik3wU6v6uhF8YW3udUassradq9BjyLr0JfYpRqs8moVGrsR1oaWqv
RsdWJI4ZfJJImTFpagRSDnkcaCvI0ySHjX5XlNaDRQgkoxDwPrrzxYyy1zrL7rGjbQ1fblSWLgRB
rZ6TstX8/PcHzfzLNw+DrwFzAV2V80HO5HfCKJsBEYhhvYD/2Boqx45PWjdCPqt7mdJ8GRHjUBTj
xuVtiHL9qGfBOdPCLQU447b6YM6G1pYYlW4FNfPvnx9e5r84uq4BLQJXOmgI/cMT1F3Gf3kCTNib
qjtbSYBSnPehPGgJTkCjOCrxtdXFVeuiZ9PLv8Wh/+aN4lPQd/dwwayifAIk8GzrGxuky0Ri6RQy
aErMr+gOd6aKljUKHR3OXe2It6QxthGyyJSpWIkyBc1frJdrWGcbNZKh44xHWqO0WLs1GN4niuDM
gmDXxMsMC27pTU9cqL7ESfhMt/YocAoNEjRq3+ywKpDT4dmLPp2enCLe5ylLl659dlt3ExRfPRoe
tSHPUMvPfVWsIWZuoNPfQTY+NE70mPBu+0rb2ic9kOzmypMn8quOTD8LPs/qepucj8QvKSXtxYNR
wOCqHTQGE+oXWpWxvcFdtlK+caczyCEtaM/odkmQU6vb965ebN0kOTgxPRzlHmLH+Kr6lNsF8Kdh
J3OdRieE+Obc9+09fLpdWEeb6pOsuyPc6E0BxrRDRNyr5oxiFPins5Sug2Q7XrqkAEPIPkLo36IB
Xws6e5vYi1YBDCKHaiM06MDr1WqA9Z1FcycsO7rRCLFnoDrm4t8WS08Z++9TX56tuL6LRLztQ2pl
lYxsstuzFrlfzMr/Arcyz89KAiYKCUAys9fWckkpXumN25LhUqCDBLjbGyf6j8d00NaWn2y7vF9n
AR7xHkd52uw0v7iP+uC5AsjgpSf8KQcIfGAjqh0M8jWKvc13smousW5vJiX3dj+9xE7wA/7nzk8f
aB9uFlhAnmafqm/Xj+gnSLEvH3EOr2eHuuymlJha/erLZElqLoL0+F3SbA85hSRdWsfwnpRD+8Bg
GCOumc2sanK3yRC+O0i+cDngtIYMIjPicMnwkEKia0OoATVV0lgsp+Rdk9WniRw/TDVP47zqyoYR
lyTg8bWFOyH89mwb+VtjlpeCmCIE/3dM2JMi2MefyrVh8BlBxWBSX3r2EVUZu0wlmPaxIsmKA2po
azKoH9G6hfUETsS5i/18ISZAFdpzScFlKPdJ4JpTfs6U0t3IGqxCPr6kjYkahm4LRcrOLyCdaANi
22wBIeSFuNYdXfWvmkQCCobFTatH9N/roA2/mqK6ZqG2MxP/afCirzElfG6Rfarir5Ag7kDt0f3x
vwS++8QM6myB3LRH41rPXSHPbnAIgEJCO9e5XCeQepNOEG7R9z3WrnXXB7OBOXnuvvQtn8ecsVJe
yfUAbKHFlqyN1Z2eBnAmf2Cn+Z6ZxeMMDgCepiO5Ad6ecV1FXMl5+1RqyUN/dBKNaT0HtxbXYUhP
xLGem1DeoVJ4bDLxUn/HpQm3ujaNRX8k0Vp46tWNvGtCsgzDxXSho6KakNojyv8Ei/E9LNjd5H7y
HNt1u5FZt/NleextYCpW9GOorGRVeNki8OVOhzUCGWNdR2TJROlbEabEzNh3WYRuwN7XefEI2wu3
NeauZPQRYoLIT8ttgXFeE3A/pBjRJM1bCcE+K56AOHWm/sNN6mQTNvlXH3jqim1LNFX5yndGBuGp
e6TPTN+0glQCgiNAM7QypJfjDhCwOpCd6TBS6CuvdTd9rJt6F3uojxpTXE1d3hVm/APp7UYvnaeh
QcJW2l/pMkHuNPeakksTcuMiTrSDnmoHc2CFwe9ULCPIafEL7ApMS/2uIFUsKPqFZj1MsLsZHG3I
KV0WPpi3unxMxSvj6NMw1eeh1I59ka506Rx8BtNdpF4QMezsoNubRvRaaNN916LpIe9nAXwaXD/T
4tz/gS9hpWR1rT3j3PjBOj4PRvFQBtXa1GtSrJjnpGxXtXtjLJ6AuawZvx01ognpEqFkdaFWonYB
3L/OOnNDSNEu6iuWsXEbhdFVj0BJpJ/LJtwNinPMJNeP8HmLKMTZEjtZ1Qot09XsvCOaqkVnIOho
jJOdhecycnc4FveRCfLC2zpevG9L5uw+U/XUufhtdlBcB/7+Cv3BRfJz30fhYDgYFR1wAB82tlkZ
9zEBYR5KRn3pNy+kAK2AC+ZICqZ6Yn5VLkb68y0JUUQbLV217tVV6F97kB9QcsqZMoUx+78q6f7K
dP4nV/p/qvn+dKe/8rb/HywKccn8dsj+rSh87L+/f/8T8uv2Cz9rQlP8y8Asp88kAY/1xsNl8wel
y/gXrC028rhv2B1683H9oyZ0vH9hz6V6+6MOtCksgUIYruRhJP/Y/00ZKGb1/6/9PI4kTPPCtTlj
XYw//2YEN4aqgNZp4gYL9PzUwuW9eEPanvLKPef6hbCrHDSTDcXHtNQdPwEv6K3aygofgzTIHzBL
M0MKF4aLVZQYP/3kxmTMjAa8H8i7UMub0d9rRfoALTs4h8DbN0GHyNYJkEAECtpIVEY+Gl1Uc7l5
1Pre2tPWLLfEeyJnRFgXI1xj8ZRya81enYb/fIG+EiZ4w7sgs3chg8l/2Ao7HwxRc+k+Ww/mSn0+
YB/9uU7O5AjnBBfLnHDoRUFiwQ7TAyP+oB3vRAjifBpZfwZEckqY+dZAKflQyqbaoKlAWu1vSEJl
flRnBDYCzGBcJMJNURB1CvR+eGNtBSDS6FBYDNdcAmwNCa8nNBvO9LAyBGrFePLVFublTGrOx5OQ
it5zY1gY8qGCTyHcwtvNGGVz7stXvXWOQpnybM5fEvo5kD2wJxiG5k6LJC4eCkJ5ntj4m0fC5yjq
lTk9gYauGW7BkpxvQc/Vn7RMrplMVFfPj/SnDuXkIlOIJYmF0hk0caUhTYi4uXmnc0PD92bNAZms
6Xy72bxCqFe7306kvyjqPzJxOCQcEUtSeTo2dnXrg5ElHGJXFim9dqfemOX03hHO+zp0Tr1laJhs
siLWXm2lgP94hA2FtRO/tvFeM6vwJQ2fNfSZR2EFbE/IyQJDnWCz4n1Ev3waPN28a9vKvLt91803
idbUVlVA9GMVaO4OA2O5SAuIl4Hp++ewVApRLDHbsnxJOIEJRLPe9NF0XoJwFUKBP+uTdX/LBcAi
8zkcmq9Txuebyf6w8AKlnpPZbtZW/+Bi+mhB1qGJmZgoDFCAUP3+rfUxBGYsE89C8O0aOGE7x3xW
5tjtqaBMBqCIIhwP7M/P3JAQd0QrgbvMDP21W/tgXggK7UvrufUgYi0iiSfAjntxn0Ar2vazFhLd
dgQYx4UBpgx34sB7XIlrmR7LYepe7DYNYJELoqrFO3WqcdabDCHKmIr9hHXujO9M+wd35e3Y/2kZ
c+j3SCzJNq8ZY/Lc7fr25SHKgxkM+D9Nwwwd2X6DdsAZtz1ZxpxWObDYprHOqoaDXHu5pEcDi0PF
AM7s3pfLG+02kMgnSKgjPMIh0GYir3DPDg5m6G3ybJfyLkmigz3No/q6Tq9Bou39kcFuNyr/zoZU
uhicvHnsCebYGAnOP9g4w0HEuXaANDGtumzw/qH/89E4z2GWpGeyYgNEgN9w69P89oIhS9MQyQlP
sIeejBQb2o600nYzzuneduxX+z4on6NwdN8aOeyTDtlohWcPh0P0kPZJPp+46sQkRp2aLkYjFtUI
WG+3b18izBq7PndcyKDGd0LJDSKiG/Ogiapcm2WW/MMr+tBZ4krkSMGFUZgOHjVwLdafD2Feu+TL
2KJe6ezoLKm8u1FF5j4uSklb0bRWfhtS+ZOEuBQiG3esYPcdtNpb7M2vLyS1kL6saUfotLTBREVE
FJN+Fw1iuwhC+2jghj5zPnYPmOtXJkXmpZ5oXhheR9XaiPFcqGg6Ixy/q+VU75ADPYhwnCD7T4T+
+nm+dbryE7FsjGSlCM4MjX+eBwX5IXdlOas7Y/fNI8FthXnV3vWUwtYY+OfMRrDujUa+z7W6eGlS
Dzdj3q3aojLOY2RHJ7fHAJgMlfZaRrPGy2reLW94NfzhH1ZTSDMfr/xM84QOuAtpFi3lj1tJrUS2
n4eM7iuNSM8ilRlilR7Y1dSB32sit9/reTE8RIN7rGRnvaZcBPegt6nRWijcrTDSNXDiYpuYKj0V
fm21iMH1YR9k7es4ddgmRRA9ll4j9mpKwSzO3HNXM5+E3VO1ItF1IkqdeqCX2hNuDdV/HXeedZFe
2C/62ul3RpQE2sIOo0NiNDD263L8GT/hJbDew9LA9uJifu2MwX40wrjHegU+DlW5npumsyXxM14O
SYgGh6XsWqTD2okdbx/hUNiTPBchQnWrSx+3S0dP1TFRqf1IDsCwbor3mEnYPsDSfXA1upB4E751
YwqqWHjB2UAghuqu2zGlxsc5Q49vX24hYXyI4aGPIm/fCsNPV0XrMdnqg6+anXmPVU/WT4skdOUm
JeunLmsmgBqobiBen6wmO1dz2EDvF+bKweW41fSqJQ4WkY+aumqrDJmsb0t5ZpnVNvCMZK0USfWl
J6qlVQ71D61pHsOs17FU+BXcT9sPt3FtP7exVPveG8Qda997o0ISVrU6I9C422ROSOpG469N1CVL
LczHA6JCHqKk4kCP3sGfR6jgZo9NW5avQH0QxkEWXSA7Ge/1McMMM9nO58R3i1leQEFY2OUiC/tm
C6sAiZ0qnQsbDQeJzcq8hbu1ntccMCBd0WzQU+7cCSGIVz/gPflUDO5MWS1h+pddcwwSRzzVZX+s
5p/njizXnTP2m4G0ynYbMkpeRjrcGC4ABEog2H0RImCToyOKhCbmU/i7w/jJsV8HpyTOo3HaHQrx
hhQUGvc9Vs4xJAO6cjAK3C5rhdHS6Cubo1/5+tsU0TCLLCt4qIujriZ7VXdAwe0wvBopf9spHSTp
Qxmt4rzE8hD3lnlgzyXqTZ90F7PqxPOELw7PcxY/RWEj1wLtlZ1YeK48Fxc4CcDgPP3+C3ughafH
ap3FLTYxN+22UyKCtTlfzG83zeniByQc30SO+f/eoc2tFtXP+DRJSO1BkyrEs5y5bW7u63Rau1hU
3oSNCy+ZsmjpdIJTNq3DBO1umFKvuo9xnVR7cEEdG1r93rWTnl6zRHKFPCz9lAqkjmVkxfdKaNsi
6ZlBRz7Llo61pyGRchQStIMcJch0RkLAtQWhqG5/hjnzWFMgGyuahs3BmwWNRMfrq6YTQEIGPf5W
EN0G3YTsW2fD2Unbmfn/fKoNHqZedw6Su60gA0HLiNqGixvCqWb+Q3YJwXyT0ddLNP/NpsiIC7jd
IyxTlIlu0tbf0RCQezHgwmGl8+9mD//d7bs2cgu8U8pcmbWx//s9q23Yf+75U6RhX7ZnAAiDvb8g
cbS+aiX90Rm9OL/bYeJYJ7Ovva1esTBU8dRhqHWqM/7ysXue6mq8kP0BiTdgEfuZlKXUJx3OLpVH
8sOzslVBcAOc2+58o8uXafkYREORbPReWatkvkrdUgyV7llH2J9TZIu7W66sYfsd5zBl05w6ZvR6
drZKcRjZ2+0KEU3YqkjYLkX+XKtGRRvyAAHe1+p+6l9/PpUEBwm7OW05Da58TCuMa32HFKo2vGqD
O6In1DFlBJh3zqepT9f9ZHZfw6i7VJ56z7Exn0Y7KR9Mpb0RHUUsRJzcGXGfPwk/jlFFtsmpQy2m
TSpYmeyin02rsP4fU+e13LYSbdsvQhUyGq8kwUwqy5JfUA5yI6dG/vo7AO1zz3lhkfLetkgC3avX
mnNMAKzmXbmWjSB1mD4UCnMV+u6h93M+p7CFgDvw37tke7/k5A+OI1KZxPfbU6kXDL7XdbBNdMFl
p5WnNqYBNU9zzc7n46Jc8rpwqbj7JqmTnZ3BiY7z+DkVk3mKRd4FetY9uHHfXdfPO9Q9QMUItRTq
nb8Te9Xte5n08H9VzEWxFKfzT6fHpuY3VRTMVWnvdfq3AeKq6En2MVHwxjInKAnUKIkMebA9MDhW
krybKJ8fhBb+sTxZEcJVaEfwh0/VVAn7JET5BDN4PK7bMeFhP9KpzHdDxXeYsHDv+tY06XfZ7pFc
x4Z5IGmGvh4fa9NOXiYx/ok4WT3i3f2LW1qc8g7J2MDq0W7IwbJ231cRfq2P9T7rM448oL7uPYf9
KRyH7XrZrCiJ1rQIglx3B/yC8VY3sesu5sMfkdnWx3ypi6QySAnGRG/s6PX2l+97eaB1W0vUyUbb
8w83zfQTs5R9Ikx94A/KCZNP4sMEcUgRcCvymg3jXhQ9/QQX1C/KFA+HpRUh0cpG/OTAePEkDvEx
ZaFYqoBmlvMxbnqX3mgFzGx5aGqiJcd1HZuqOkY4RUGx3Cjrg8vhef/9pyXBkCeSS3D4UJoAzlEK
1EZiUNITtin1/ocGs2ZTwJz9gE1JXmGvg6sgWfKIcakNKDMpCIEmHMx0oicJ7ViabfTpQlhdM1Vy
KsBmEAh2svb5+wFF67Yroc7E3bIuwd2a4YffoSBiNGAu5tql/U861r1N2NTmmjQ1b3ETA9v1vO7u
uQNU6+UiHil5r+1JcwgPwRxlPkeOie47coyArhOy7Kg96Sg/HrFIN1vH/tIZQP6q679q9txbZQCH
le3vDF3cTxkxuw1zQmi8sS4iyuSGSbZmxtvE7dVvK8LiONgxA9ycdBUvtO5+OVE5SJjZySB9ujOm
sadLsLHCyb5VfK93QZ8UOoviQhlxLIRYwz6F3yyr//rNDFKdTIf7rcmZgqVqbg5FaUx7Kr13Pxn6
ozNVr1lhgfL13DLQrO5U5sfUryjsfRJkiH2DsEX6TYwepvWO9XKMbab4LZmav30ecxy2w9nH5pi4
GzV26iEHVXIcYnAq/ogcThutZ8qyMZgUFqWCfvfRqU0tSFH8fGa99zR7xTOAnmPkldN7Tx5xj4Po
t6Z1f9jOaOx0jJxcMfzW+h4wkqd+NzqrTFX8HHNlntKaeYEexc1D4TgaeUat3W2JT+cDsJVm8nyo
pqfSaGBBVO0TwLTq8/sWI514enSWKqfIsl9FDc4gUR/r3jErzz8y6h6331vJwMeOlBu1Mb8QvAq9
e1nX0Zxc713uWdF+CClWlqXSYOKsjyQrJqF4Ip0m35RoHO8w42tKZuUy0zetYI6C7wW00z151Uoi
/TRX8iXh7l/j9SYnummVpr/MvhWDa7NfE2IaA1Y0+12GSD9S75BVrODDsul0/Ws5lb9sM/f+TiPe
bsPO9jkogIvCIUb+6Dw+KKsenoGsPXp26X/4ZeswVoizQx264mOS5s1F09TkLuSDUsQnC9XKHhBo
/YB4n9+CXSOUjn6ZIo82kA8lg5SGnPLXTl5HT5+5lzPzWi+5K5pOxGwfNYfZdXpibMutnN3m01+U
61iqSSYIwZXbpn+Ibe4gc+m75TXomWmOTSz1ROgV7Aut+dUpzpGTbR3ccPyTthg0tNa2fqCwSbYZ
y8U2qhZjdFe4z98fJ3C4eN8iTnjO2+rBsOdXiq6XNbIGVj6Ad5/jiIdo69YZHZVVm2v1QcwUoWjk
y1OlnDDIWQBE+EdkqiXl0rS4oLMZcD65xwiQ+MV77adeXl0hzSdqdoovL3HfQ1hFjz6oy3Mt41df
iU0r8K/3ciLzLW0wapQ23b3Y0hCWWXFx8Rs3f7c0xiido3+OcwmBuO7d8IKL/3E9qliSXlfZfThD
UUa7WM0q8KNWbJIlLNr2Q/8ok/arabyfysBkwegufpQz993/PhsKsBrgMr8o/cebaUtj3xhZfyH4
9d9QR8UrCnPrWTrGRkes/mq2FpE+kcYqv1wkJvga2FW9e2aaZHykb55E8l6q9HGmmxVIR4XnIotp
1xC8s/H6qCbys+XsCykjImuToD5Dc+2HCJsoZbIS20pz8HqzvqEAxbSDWVtcDIm/J8fADSem4+S5
1JDl/y8kgZXiPIuWlKp1N5Tvpb2RI7VwKaL0x/psxmg1NqVzBPJJ7RLPJNpZqbykI//O9462LJp1
NaXxU5VpFrY93Lxytgt/PyXKx2wv3EAA5noTTvR3LC2kMMtKUYXeU9smFXL7kEl0hTBrZyNAZKLc
y02F5lrVwGVS0dv3ZObmTfK63rpQz3d+/G7FXvuql3N5iFrfP07LCVEPtS8gCqTLaeIKO3P6sDHE
Qzj8URKFugkjNzvrSA262UGVEaPOKAR67bAjq7Cd723kqBfMo42G66fSnWuGqq3eDIkw8NDwUMZP
jdOToi7RiDheZAXfq50qkAhEtZ9eYc5hj5oqovPG8VlggXE93kzuaQXLlF7eaW+75zzUnnNmCrfU
opsRg17E0AQ/BMDMcw6MbtPUmMl7M9beRYKtHi+M/UgIU4qxmGIvtxLv3tfpgHZjas523TTPBmJ8
XwZq0rM3Araje0g7205hxqAal6eotvLXVmvlserz36GOS6a2k+g8zLX3keLDUolxnWZ+3DZ2g9dR
EAPquMV7pZDFcxpKtZRzrEsuWunkT3OWkBW3FI1MfZEA6TQ5Wrv/FHjNbog6EKdnHke5jIMKO4V3
rJyGQM3cBkvfpxhB6/JWY+cljmO6jJ0sb+tDJe5Wj+e1Hdqd7HOXm6fGGM4BCdhsfVxrPPAC7d21
tQufMmwh2eV8EyUWpLIg5teP0//CSCdHVoFbTdM9cdzfzTjwG5JMdy9nP7/PuqILQcPsVpYF8dbg
/zd914u9Pk1/5sGmDYuTi4AUjsXfVV8OdhFmY42wZxiWB4fI0qU3XVfhtQHWT9FLWgx1YF2Vzntd
vQ1cxm+iqLLnzndOXTTtMbXKu3SlegqJXwdLfq01tpo1gJuDtrx0mJ95I5r9wlC5vn3f6lVqdJD3
3OK16XDmdAZzUc94JTDqUW+1sygb7TFOK0Q2rTIvtuYutvmI2lg0w5GDWbyIMbodE3nvIdYB5lFZ
cbrKBE7kOqLjBAXapSPe2repARCy7Hko6t7adO4v6yt79FE9y/IcV1VHx1VM+qFpakK5+NtvlWt8
rA0xWfGLO8u7wgvyIGPPxYSso09Ym0+Ew0KZ4y/5bkj54KW8LHlJ1XK28F31rAYXq6da0pOjWtuv
V1ekjp2orpOpwrtuRfNLJTnYk+o8QJVvZ5jxGWXxTNpUFPKSqD5r081ttDfoBRT7JMuPUru67qes
lLYfIi26EDRewlRdnmbr09HtMVqCAT1iQT5ptW/9iKOsOEUELI5jPX2PIHAnYiuCemYAgV46ONG0
QR+iVRstL9wDk9NoGzmQgrZTSoALEO1frQeOLIygR5aTb+D4EfZyM1A2NZ1TBBwf5dkkZIeCU3ES
WLpevbLfXaftk63VOj8GgywKf8j2/kCiMWln2KVrTihpib7d0Gp1VMnYb9KR7zAK/WeBYwUXXlpi
64fPlI+M5aKGJLNoZjA5c4Ue7d4Zn3VvlE9pTCABpxdQV9jDtnbUHtI6qu+lSmLIXkX31npWtXEG
K/7bReDF1IBdOCq6a13b+WNd9z+Fn2bEM2KMGyzMJRRIWzWUEg/l8jmg58Q+ji6rKCiH3Di1f5Rj
+KarITvBMHvRNTIHd2m7q2Pl3DIWzsPogZqoM7O8t076RXj6hC517cDU9viY5v7NV+6vNbzXLEtW
BkWXwrBBX1oVGX6+Xt3ioTA+25AMzQ5Kx5EtEroXIJCbkGm2aRwu2DKtOV9F2m/pRw9kE1ev9Lfz
SyjHh8mlKRxkOS7vznB5E37M8Y529AuFZrWLUy9/daFLnmskyjTMSGYReJQCOmHJs10ixmlEXfOn
vKx9b2e4M05fTacGcGLhsfAX0XbIaAl4I0tjM1vlmfAyMk1Nkn3wfZk4CLm+SJDeEKJg/5sY0fI3
6g9pYpGFEOXUViHtGHJjg2oMp50ABHO3aK94tY29NmS3IXNmJD0UtEK+HkLX/2R5mWa4dc0iDoNw
tsOLK7LwYlGhniJgDa3S+lPshbCjG638JVgQRTv/0qb8leHiL0mHT1QLqWZ5RpFevHsplPN84u3P
nlLbsXOsG7ob+9Y1vQWI2zMORlH9qg2S2J3QcS7rs24iD0jOer2tltj49QNuMy3cJ30rgFwasFMK
X7+uD+VixojrGQxGdDYGGJxbdyhHToKHwo0K+l+swA1Z7ccJisvOwSP05qL6/O9AUdgjwzNvMzbp
dLOE284bVOQbcPpx0CuTXs3ERbbNFNG+OI50xlOPIMdwBo8+beaEGXQVduPdj+fyOVfqbfTq5HMt
XibkuR+1wsznWNF7Spf3mqup3Cpf1z44gwWuW+8iEyhIWsByLoqMsjos4uts1vlt1EpvL4omunkt
2XfrQ2o4lzAr5UOc9j+1BOweWy7wtXB+/J4MhCMyzgER4tBL/c+YZSj7hNW8MxhiduosN5k/wcXC
Gn2hw8UltD41B87ZxwQUEjnlYfLbAwDSUWwyy8fF2/ppupv1ED+hSro9gUvtErAy/ddRllKm6ACe
SqBBdLvGp8Sk5URJ95QMZXTWHd/a8t34YuvRwbv4y8P0XQam0HaIodpqs8weTTPJLspphqBNOnGe
+eI2bH4JQaWO9b18OM2BrjQedM45izvW8m7yvfiBc2t87GbisYWab0QRT4/6gNhtbZFJZMn+erUI
ouodk8RAd6A/30604PqBE4rJBlEaxjuGtHm/rhye+csvpfZBTkuBcpUfp2HjbqawH8K9NTn+xaLb
GmO0/ULvdYkMb/gEQYf81i3Hk52N3rbWFn7QLO+W3dkXNXHSFzQjkdoaxiEd4vo5a9j9HL2Wfw3t
ORaAK/CJ/58GzhgJPchrI91Gg+fdsGlztSjAietLlGG4VosWWaJGzd1nEemm2qR2psH9F2cNqj4u
rGVfLSv35burOMx0pzd6QvoOYSfRco6ZuGDGgeqNkHQBj0YQGkWj9tYYG28pVJmRJrs0b/ptvBSv
QnqkBRozpwtNhzhGg4aRTwaHuH1h+gyhwEPL2y6t63VwlPfJIp1bpmhWBAgHsa52A/thk4lF/0FB
zN82HHYH9STJMQ8E2rnvZy1y5a3F6A537ZG6337Ls9x6FnF0MMdifG+bQr+3oftnhFx0pwdoHNfB
5frgzuCbXIANOy32rUNhEmC9tgcsDJwoTYwP35y0Zxlk2PJvvcnhEu9R9aPK67dk+VoTvo94IIR6
3XOhQS6ppOyaU32t2iZ9cXvxSQVFiTo23XNUGwBRTeO1tIln+z/PxlFslI4IOFS6dTP0QiJZyS15
6fmU1p9p/pkMSg6VuOwfLSieJ5qcD6SqZA9mf9ca0T11lgYOZW2GO5N3YWRf3mNktfAz4OwVYaEC
uGzZbrbC6uhJdLDr4YPcSuNaaPofz1cGcBD2pZrEZiR1g3mJ9MTb216nBbZtt6dGMtNaw6RzHVrH
9xhLwF1wphxeFsXaiagMRfFcaE+DhBSFnQrwwjyETwzWk9t3d6Yy02u8HPoMSuudqhv1sD7o3hQe
s8mlcm2W3h4+1lXDYefD3Y2M8CEfZvWWxOZTKmC0rr2d5dXUpfP1+9IV9ovrdpc0ieg1RBX8KP6Z
dTFH0ZTvGP88rT/y4JKdnTSF9cnp9tHP7OdwarKz196SNVp3RNbAyo4Ea5zC+JQ72kV3rEM7RtHj
2mpNQeiBOEz9vUQI/wLLmfu6jS5krpf3ugn/Z5K21h5TEzX0ExrjaqoRYm7X6ntpcaBM1ZmK1/2y
U5SoESsp38SDyCwn6GcixNfJhTLdaCEhpFtsnV8GKJ676w7aqQDQtFtjd0tYe5UorAsdlw8FC+ha
LJr7wfDJl8HB06fF+CYzqz5ljJP3JQSuyM0Pc9xUp5qUtx8UfTsTqB6O5EQnHA+u7yGEv9CYiJiX
bq2eRuVtRm1pcp4McFQXJ+HOoJitRCEJVQCd1oFErJppNwt6xxsx+9l/u+f3ilj4GiapLEyvzQJo
kK0Yt5w9aa0sX4EX2UXQTQYZlLMuxMbWrt+bVaLZXLgVP5oJWszh2b6Igf4o93yOCpWmwiSQxiWp
E6H+1zAveIPz7rhudHQ6Iwqgh6YvxizodSwBvJIOv4i1S96N7XOp95TThOg2gVU6itqoDJ+qZb7m
jvJX3I6YyZd2IW3qCJcAfWdt3FpTke0kPZfe0ei+JpTh4F7Gh1CbbNrTzC4U8cFmXs4vs3QYLa5T
vu9Ln+h1oGJLm47KHUTAQBqjnSdbfaEs5FNm7eGej3iq9BPzz+lDl0odhSigi4zsrCiuqp3XwRaj
94aizvfHR82OW1BVXXbjvKcftMR1rjMMg9SBuZssSg0nNPqTF0/YTERKZrnWUmIDOD2YVUIdM7Vf
mgMzQhv9ILPHVxXRfXOZ6Q9RajMPzZkMQ9TapGlZH1aVJJbuL11WRP12DQlqJGngYhIW5M5yujr6
WGFQYTdkyflkigpyyG3Nzf8qBPKx2ReV8K9JZf4KB3KAzYJLsjHqAT6vCJ+Q1O0Xgb9W2PJreTKq
1vghZfmyppGvDx6YU5C88M7HT6M+x0kSn5tSKagV6TP44yKFOY5dhm/UPLldf8ob1znlRn9cr768
Tr4Gr5n36yu/wq+2tsMY/497E/QJxf15vfSjEJV3iJXjRDfN2TuqK0jibMILEMg/yJ4+4C4jVGmH
lxAhB8PrkqlfoWH0qK/fXzroC/NbOBFaCt6ddKs9ipx2Iwna2wN6roP1e+r6uNvTjADvWhjhzQYK
hZHhf57ZiaJFmVrDua7e19P7+hDnKJkYuD/kBOUGqYiqIFIJrnjLzV6sgTuzDfs3p5xdQgwb6Dtz
+6+gFHzNoSRzuVIpA1f7XtP89jD5OHXsLtbO9ZIgng31jWYS/ADNvsk2crG3G3O+tTXxw6kYuQBx
lCdt4EffIwddmG8xgd0HiWl/5zQ6JvvIo4WM/GXKTJBFsX0s6MLSR0wUh9NFZDH3OSsgBNyyNqef
LGZe40af0qzsTebY/xJTdGx6OXPkXDQvXQIjYhHU9syet6bhIKgtQa+YZXNOrLzGCzD1OUYWGkC9
HMs7LCprjyVS22G4QJ5SM4msIsQJcdaqmzcpj8oBzXpEHN2liwGNNZ15WKuTVdESpRNC/BrhiY8K
lADQWL9V/pNbogur9cGFaOq9FELrjmK5KLXlohREahxsYzD2o2ngb0prK1BDKF/gSrw5yx1If7t+
KEfjPOh+4M6EO66ko9xQxaMZVtkmCc3wODkNiDcWvI1d5OMNo0QT1EKR/DrMEDzHlLYi1K4vv8Bv
pEpcEQ1gqudCReY+RMZyiRPJeXBtFpRD+1XGZnaRY1yd1mezUS/P2piwcevDxn3EVC/GwUMGS1QC
dCu70DjJQW92CflJ57YZrjJHF9KWwMD2oGvxDdWf5WR/kdiFM8z960LSzDRNnHvTYotfJ53fbTE1
0PIJ8xEvEQGMY1JbT5lJcevX1YN5QKPITLOvpugS5pNOfCP2Mw6gBU100e0qUScHfwRPnhtJc8ut
pj0MnfNVzW1zU3Wp6BxjuDusZ6ostMvNqsAqRFXDVy3IQFjaUfSZRhrCLPADNnUM9+xt9lxpe22Y
tG3aOR9ry7PL2NZsUNubpWJYe9F6ak43LdEZsg7+3XXAFH3LXqylo9C6AKVrDv1bp1CgfENm2n4i
6tNkjNld88iyj8AxffTjFFFDLhSkTlwa3Y7vdkqzcFn+jcgJz5IhKt4fNohy+DuILn81/nvh93H+
ai5TGP4ELHB+HFoOaWsXcGSZ2Jcz2hAugXMBtQFTE3/HYM3jZX1ZFTSDu34eNutJN+Vt6wnZVoPz
V7ThFTJNeXVEXl5qmYN9aOe3eUZtHY9zhjHPkp/4jhEOWTNUAgHXtYlGHMBKKzDmUI22ePPJjO3l
Ta9pRH7f1nWvxNnW4yrcMpwfTmVfBvEqEGK0os7fopC1Psqa+SMJ/wG1T57dOUufmxmWUFtEPUml
lcNJpQUJHVbarc174m0kqWnST9+cgUvKs23IgauPiaDFY2sw2R8JuHy048R+tJuheJCtklezMjMO
yCq7rc/05eX3M7/RdxGJvESjyJFBTrQDCqT/6jp93oXe6AXKkXih06bfJTSTgf8ZnzlYpnO4HBZz
Nw4KbwJmsp4fp1m/kj+R8S2O1eewcAbM0LY2tkiIs23oaq3Sm7KvFvtlsUk0+Q+iTvhVjk85kAKk
d/UIbGUyXpBxjLDzUKlY0+77GkHsgV5+bgJMz8nD2i2FPbY1yqX9VnvjOUIQAGTVmn4WaiTVNOp+
ZO5sb/s+PEZxOp2N2p/ITiVUKE0yCnTLfCm7B8JVk+t6aTh68e+/Or0X0RPN8N8cnCuO8YwHN5be
PFV+DhnIMoM0n/MnBZvtBWXGZr1Q+4Q6oMwZKafW+0TMy0dn6cYhrEZ3l4KUvVYTasjJ1pLnsaP2
M1D2BOvLSoDrxkLS3DiZk3NahN3JtkcSsIyKbEyGJBsG3YqOxyyC9S73L+th021rSsqsKJ6dCnJQ
RE7vmUJkBBrEga1LJzqemrsQF/3n2knw3qda+xgzW0X8SjSJmYwTSUrLS7rWiIuTt86JGWS0zVtm
asO2WMqsMZ60g7FcUcNybUXxZOzCasqDqaXb5MU+6i7Hcl7GiCRtcxrOWp7eWmJcl+G6sR2wwfeD
Jz4QVlPqFOMEXahDZT+lzcHNJkhisZKEDvHp/Nfm5ptedziqY4j3HXmfE3OcTTrBA2rDhkgiA2Sm
5CPb5FrFfDOK1MbIyB+fluVERG29K0UttqVeE3AW9fVPEKXEU01T9f1s/dn3nw7UmfC01C7pzPCp
axkfyNQwTiKOtSfl1OGTK8QO22FhbuolGXdw4L1pZVLei26i1TfXxgNDOrkvOvBbqLO9Ha7D6vN7
gkuiz6Zd9uK8KiAgcVPtNNlpT6NpbXnf/WvMOOxVm7PrFP5XFGTm387xAUevOwjkuWaDOIUgc6d9
ifSpfmXx7jYZisd2M4Ox2ZXwEI6p/baq3767vU2Fba4tgRvzZWZHtzHmi+Em/9IxfgS15T8gTijO
qudMJnM/MjYuXIabTF/WusFVcP2JTROjEx8IUNNuhY1OUcvcY2xkxt5H/ROUqHBe7bi3DlJL/KBA
6PVcdRQ1k9aDnO5ogtTDb8NyRzDIsGv10jpVvNFNbfbt3nD9H+2AqVG5RIzEJl+ojapU58Jhoe5R
goQGvgQDPak5Ml9B2wI8FKB/9UQylbbTWhdxdnkkJgAFCokhmzYv4TtjJoXFVNNTrl9ABkAU9RWE
NrySG8uI8FOqeRPmxrxB6f6bDJNdO6iN5oEcUEh6bw5TLFr6YaDFBPP4EW2NmmBM5Ztn3k9UAMMo
G44SbP7RXjZ814ZUGo3mCACWn4vtGLcnp6oLxsEVLZ7RPQqr7jFXbyrlM+BXpbZBEP/HhOm774FU
Vq0gOqSC5+LrmPlmd6a9jml1EaZLSbRD2dQ9nz+27I73prp/RuZI0ksYkQlnld9M+0jj9JktV9I4
0YiVnFzaXg4o6uMtFgojCLv46mi2uhiItPaM6mkCz/0DPLRP9sxdUxXDxQLyymc/xeArnV/kVvyy
IxpR0tMOUZr9Dfv5PhexHsDDoOmrXbC7bVI9kQfb4RNpdO80WVoYJG7b3XT5pRzwuv3IKRV711YW
Pzjj5nhqS4CPNRq4zu4XITZ9kHghPZspHhTTOth+Ne5zG7Whbelf0H7f+xCp2iTc8+iYX0yZ8ke6
/85ufdBaxkfWqGVHc/ZP82hFEJXSB/g+cxDK+fcCwb2LyXlopr3qObjNeT/vPHPJLu76K03p4dzZ
xBQ0clB724qqDdG0Rjve65IaAyDUVx/S+8Ey9G8oPKCRoh+2I95uTq7+GPTp8DzONunFPifmwUy2
7RIkA75c7uPe+TmCvPTS1A30hHGSpn6MUqIfK81fVsOmInX/iKgxB6pBGIXSfnSjcYSwGweRXXEU
NPTHqNWnow6FnQVcvU4usku9RAQPyddpR+Mypvp2WhLVM3qo9yr6HArEaSNU6udyXPJyNI+JXE8x
o4v3ph60bd3iPvZzkO+uJv7KfPbuoxGgJwEuoKR92acVZMGRrzST/s7Q+z/+sA+nHPm5Vxx8j24Z
qBUD0Hz6SrZEcTh5tNRPTateEDB40GWrYEh2XVWY+9FBo8l6VW2niskfVFlnWxL7zv+r72mUtYGp
Ub826WPbzu9cIdMxRty0NS1E3IUU4QO8SP7LzpT0grnl095oT2GpWQE7WhfUuvciOfhzRo6tYztq
v0L6qCzUyRjoxax2Ta4GhrTK2jStcA6VF6GJSAipGEyzPA0u687QgRPsK65FbziAK+S8a+7niLiH
JPXKAL8v5nv9F43AP4NdHugxZvQNm1epM8QdaxxgRvo0jATpzWE0bM1al7tyrv2DKqLnqdD1XZk2
gPYJpIidWp1KOf40vUrs6yb7lw8aFLNhPPd5mW6HfCjZa7x2y/3wz4glG57XHUYfgzTReWNgVNQb
DCLyoKhSRouTpe88us/c8vFf0XEtZLBjdpmBFlYKIuJnw9uZPc5oK6J0A+saKFljGtTtHeHfgaWB
eu7CyDzGMiOLJvJuWchON9hMFR3unl2j833HuVXdvP4Pdkbzwmict+oYxnaqaTGYxRW15ZnuR3g3
oS22oknvsg4PWY9WUbjiXOTFWWtQGicZZzWrMTdwled7GTHL6Pyu2/YIe1ZhbBAN1U1hWg4in+FH
44bWwUA1YCAbPKpSv6MPNLaRzS3mWib9b7fE5ZPwC2uSbI0UK6lluY8AprPFFmm+sheEO9xUfWCE
qUVeEwGAzKrYPY9Gjy0dW99Po+2MI6UqWWQmsovB7r4mDW440Jt4J0yWgWT6kSVdElRxgpCnA40R
F3uhMYc06uISDp8lw3VaL+Oui4z6PnnXOP+th0o7WZ0iDc1V6T6egD/Us3xkUgTguexNiNcQNPhN
+UfKP2lpPAqFAKOtcS+Jzo+PoKxrKpx63HfhWJ1DeeyS8Lkze7HDaxxhsvgou2a8K2AdMxjmx6wq
fmhZAvyvit7axPoq6/Cv5DizG4W4i9r34bSau7Jq8ocyImkXtk57FNr4qTuZIDCEZbltz35JBAcC
tRagZrrPbDyrqpqco646rPpzdzAdwKVOQtZcpaaTk8j45i0PdqzeZj3+2TpT/5nRCu10CTNJ6c+p
nl3RieWnLsv8S9kww3UU6BOs7Avy0nKfFz2NtZxMCB7j4B+bH5Enf4kozm9sTg5Bcu2PLPXFLaaQ
3jn+qxdWJ7dCgFkY+vBUv1XtPARO7X9OpfpDGt6TGXOYxoq1ZcnAwpujKZAzKSAjXZ9kIFmmUo0R
tIU3ENbn3zKjay6lMfBhQezfGUn0KJHrH40Z+hBOuJc+EuGjMtvyMAvmzWlTaI8NLafAoiYGaC1P
YsjCY+rNGkihdCtVO929lk+JRmF1kEThXeyQrbuD5SYzfzjI2pmvszbwqaNkPIu0//aipilAZM91
ZRBbPqMtpvCYhHJwKlkUaDbRAYpEKkWRr7Kh3LZT+rtwsWkToHKb20f8QhY5b5x9dFbUXdvUb0T/
oHeNKGZN8C2xAuSle5FA1k+aiX4CAlqfmxbXSq9rex9S5tYe4FlYoj72Xo9xqeMkQoW3Tb2Yy8b2
WIoY/Sw7wl0bijO1M1aEGDGnK8XJmjr0ZpmTbgz6DvumMtmsLGQEOhrkx94mpQSjB07cBZghEip1
wxBR0HsGuVBTEu80XXkPLu3DzazFmKpbpFThbHCmNh9x0lMMEZ91aINwZxSwH40afiQIIImacyBH
20unI5Pytyaz9L2X+Mm+GPqPrsuaqxvP/REG9WXOZH5OtUMf6wStDKjPpDNOh2KwbhZpVrAoPHc3
eP7esJZ+dYJFqp3lfubXQ9GpE+Q2mx3tUeHsUtnh+rGevQE8Z0mff9NZFLWOmf7xbY0AvSm1N4wW
wBNhrqM1V//mwHGSZue8RaXwtiPSrMOQP5dNiYiaLMXDjHsHXTmAKvQzZ2GQz8qUmcGNqd/h2oiN
0xjazl5ItoUkSJexTh/kgIUulC3b1Pp/zJ3JjqRAtm1/5erOKRk9DN7E+z76iMyYoIjMSPoeA4yv
fwuidLNUTzW4s6eUkDvepIc7YGbn7L12YZ3gFrfELI5yIynerBOIaVudGSaqtjeTHssm08YWg1nz
x2WpF7QEoibbbNDt1xx7R4HwqbdybGE56toE8H4FnpTFEhXc1tv7AthWn7S7URItk2NOO7oGXVHT
LM9R9aSxmj01bnKsFLJxTx1KohRtDsIzRXfjkhl0SFKHCCa/BkI9L4Poh/weojFCWhXoj96szkaT
tJkMM6SqOXEFMtSH2/vZIaZoFg2OOAz9m1e31UWkhb2J3QLOFOuETUVJYZulvbWx4zsG8PQQ1t0X
JNQ7tEfWujSZsEZTuQ3s4WdnOPHJD5DM0MQOcYYbzb6l4LVi+RqeNWuAPp/LArsUK+UK2vFWahBG
DKOhgOePpwaCclrp2aEWxQOrd2zoYQYErw0PTpulV3/kytPXLJnGFkJRkXr8ltHd1Klq59qEYAUO
wpfCOVeRAUBAaOYK/0S+o7X9Ho3dp5zHt8KtxF5pX0Ny38a1ezWzBI82nPkLHBoWuogbsK4PgH+q
jEwl9IzFHhkMZ/gkmbhVBcVF5Fiw0ZwRz1XO4hjzzbZpgOhyeK7i3sgOwLyKbZUClKLFTT5EhidP
NwiB1zosor59yWUar7ykxzMZp2SVEqF0tWz7pQOVe0c1X5b2OqxdcWyjcVy3DHxIQJrqtGx0CIHT
VNXHNANpiSWQjq9kqebqyG4sjfQHFNTlLu/lk52S4KTn/RvNnmwdGIyfnu1Vp1gj62a93DQzUQGT
45L19+5yi9xlSLvLzX+5Xy57WXlXWy8Yvr7vUt5IT13siWeK7NpzivCzThk0ovleXhc/OBeT2/IY
7E/Q2aK0Tl5dhS+ppFjgtKG/Xx6tONRoA/cka5mqf8yCGjmVIXdOS2utqtsVR03AKeit2yksd7Ij
jCvxopuO1OXa6fW+NFNCR8q0O03YFWPbuxXmMwYB8TZGLbCJsrRepcO8MiS5Bz/krdQRLvdRXq/t
GM4LJt5rn7gov3E4RHDb78ychono42YLusA+5TmL46qDi9PER48K+zbIp2SDFgZvFMXVH41zRq2e
78xiHPa21zmcpUQoCVne+arX75NMhAc9it4r2f1qsvZqE311Lchbm0UarxAlmQJ6Qj5qrOZslBNt
LYlj8orbpAXRw7KRShh3WfCFREdtaVRSubNJQe9FAbQn0PnLTZ1EDMoQt1r2/W2okoA2hd2zTozh
aXe+9mZozqcf3IdWaLzQN9OfKatoTvkqQ8WKMyEJt5gqFvvSX1EQK/csgSGARSo94RsASCnGbKUo
nB6nokL4O9A2ssY8ORQG5esJcTKnZX576ypjOFW5diOBAqxAFVpXXWb+rrV8ln5aPjuWCgPZq7oq
qhBH3ZxstZrhf2RY8ACgaXE2h5khwb2/GzcejevyNG2k34X6clgt+/4+Zbm17At6vFaZkvr276PL
A0JpFjgGRB8ddc7Tv73BcldvdK7Xlr7/frv5g/3LS7vcMrdjhqr872v/fvhlX6GZeHj0qdkt78DU
aTwYqn6QoajmZJXQOUVVzM3QqpzTch82QGdxAeahwGSnFUmKGQFEv2Xf8sTlgVHE0bbqAPfTuy4j
i/ItXQFqOW6A5F1g2qA54f3R0wG63yy1xAMRUWqbzsWIT9H386dOhWDYTAfSpvAuwphrsMQ91Nfv
m7llGUg1U3fr+F2d7RNNbXt7eA/mIKa/m74aims++MHBtlqCViZrM/husdajSiEKqMM5ftm20AOW
EwEJtu0dywB7QSP1m9GdqgJhPQqy+lNVhAj0SBgYPkCO2PKr8vTsRp7lr8yM7U0QkxvTKN9A9tHW
d4PhmDsSIvRrGhXevpFFcrH7NIUY6IrT4DlI6Q1ZHdMu9s8hAreDhY31muimt5NDQlwtpYNjN1cm
q45L4Ij0k7gG7cEpdBP3nFyDdctPqtH+dLnX3zXzZup7XF0ly/Jln0Pn/y7mUL6jwU0oZlq+cWVv
NhGSAE4pNhDux9tyNxq1R8cb9U1CCX5loHC4jVbR3qz/uTVEv4ZuKI4Whd+eHMRbnLUZ1ZxWRDen
AfqZMQMAy0dI74TRqhvKPX7v4HkugSUG9ZwRE7VWkRoSDUgrwCG495y2t2wi0TGswP2PIzak1gue
4rQ8sSbwKfKysQHTkTijD7u/+9rW+jNEREYRzeajkEnePSsvzrV/p9mp/0ganP+oRdURFlCwjbHZ
4buAhLhsJs2laYHiZu+UDTO/HMpHDnrsbtlAAqrubGlR3u2eYkzzPy0D6aMdou/Sujp/Zv57Wvaj
bZ521P6ApHpZ99Oasq0j0uAli3vnjNmQoA+FTVaV/i/NBRdhUybvyUEqk24nVZy/cAbvQxfpXA1y
ZE8q1DryUOzFpBStSJkJXlKDyCosc6SV5DWWuID8Ty1IaaVWz5VbhpfBtaq1TQ0PGnDy5KGjnyJR
HcyEyWI29D6xrW61KiyVFLtsTk5J0MxXq0iLf2aYVnYq0LrzstEKGrisjF98ogLXbjKVMALN7uAM
0AULv3PuBYi6dTzb2muW/6oIf3VmdNAQif+QJO/tNKQ7Jxlk3gMsdMynoxH+clEiw4fTX9H8hPvR
0aJjBDLjCXFd9P0eXj69iCTOXkaq/fRChvRQ967x3LnVj+U/gVf7W1g19MlIIHEZ3OlctZ7GBHW+
mZpGtMv9/JhVI6kvbm6u9TjWd1bWFw+tlpUPcUt6kteUd5aVTTsoM+1jHcn2UQ/ETuCFvFt2USqs
zkIOv5d7mmwn+ia9YFEPCUqjs31yqCk+p1g/t3riZhiKp57xm7gwz87CNaNZyeLHtd8r4yc4hRjl
UgEPtBSP5HLpT0EzfkwaHfsiDe17xze1Sx+WLN1iq/zIpbyFI4v5Rkhng3UYxalRCKqDevrhD/nK
qbP8Z4XHfO76A6IDJP0j1ok/aZOfdPJ6yAEN4lDDjx+N1qkPKYtk0PpdeWh0l7kiLItVENjxr7IV
51i5v6VKtQuNUXgTBKplkW4fYrs7S9uVTyzrMdOz5NvVvfdISaZ+ikUpT6U3El41361qo34KnGwH
roj5fmbeSC4KnqwgcDa+iciH2r3/FASClfAciuDo+qc12TWpWWlxSDz1QevUvGm2+bvDd7LRKhIL
Ar7aW0M8DpVDDB6m77/Mv7IpLQLZ3PqHHPvfWUxUTBD2L1hiaCPn9nDM8BapssFdgIjxHiYIsSg+
fcypJ994Ku/reX0yJjq5B/PdZZ9bluV95JQvNWfgCbVIeb/scnKX6NqkZ5ifn/H3BSMQHWfMofnO
77HsR4vPAR0yukkwqf5qeSQkGtAljPe6vJ4mqcPErk+3fTeI07IRuS1Oat78vbvcqhBFMpf/Tw/7
VYC50Bh3y5Ob5cnL2yyvWHYuGyt3P6Ye9nCOwlRkcXSJwakE/ARjsumTwN5qTavfLxtfZe2xZZa+
cmBstltCu7S+y+4nnbYt9SnrFIpRnSyXgbdApvbgcooNxmjegTWjU5MG+s+mcdy1LTSD0zMs1laa
eDtFWsg61Bz5Yvo1k7Sxy9a1XbsscglynFGZ6YkG/9xwzq7LZiR48fvWcldvx/4MN4dieBuf0c3/
c9P0/Cyr5f6YOdHZrfT6iCL0vSuTYgWWunzOTWziNIyXO26g2DOHt8nYlpfhRz1O42FqS/MRH5Z5
F7gNYgXPeFw2nmz4ApgdbyfHx3MLuRP0OdfeLhhQS3ttc++aKrtmCoezKqvuY6oyjGmhfJG1Vh/H
zsUeOO/XIUq1xUc6AY1qkGof00FaL25pg8CbfKDrxcHxCQV1mlTcBWEZoMs0ESo1uvEWtupCIcT5
5af81x5UZLA6prsXoLUOGDX8R99CsL48ZX4jGQ/+j8ajY95wkab5SSVYpX1z1YDwzL6J9ofKihuz
kfCLQKm7OS3tB7GRgLRtM7nGDjglV1j6tjcBfAFwfVue2vDW3eCH7z6N5w26ICIwXIZbhg+1qwXD
kkw6j/Up84CiC5AscLJucw9zT0KkLe5ut753kFfdjxAIzyV1E+VTtsPWywO5QTmiQwKxPGN5biiH
A/gp9xRa73UamRfc984VQW6DY22+Cd6m2iqS2MAeBWfR+eAuChKl4hBpdplkITm8805CM/tis9zk
++8u/X65beOV2hReqq0phG5IPK02ieqbW+tnvxsWmZ8kJz6ymDd+23l19KCh4OHBoV9FsYWDr9im
taC+XgwfMmrh3vc97uHeyV77Lid7Y9QupVv8czPNd5d9LNv2g05JJ0wSv0cU4/7r875fZtgvIU6s
w6ByohnoaK5JaAmR5nSIcpdN6MThhct3eJmUaR9K06a7QKuvTKcfISmAezIy44tGZlTwsDwwDJ6+
sXISiZa7hV29FFzp9/h1KGY1DkS9sXHVrcB1r0Kv5OIfVNGeFEajN+8c92XgWn4Pw1u7r+Jau8/r
cZ/Y2nj9uz8vZwYGX5JQU7dvVHLCjdHCnyXUyntCozLtLFvQMjMa8zrV6B9NtyT2LYKsHDfdu2s7
9Ne9wT4hvKofvAG43/IMN6s4z2LvhYx1a59E432h4H8POGtfekdHJN12n0mvobIYyuE+jErzTNHR
nSuD3SekN42es0HoZ4zAi1qD7u2FKX0gxHFz0D00d8Rglq+MUHSMcn02Q9Vy4+Mqf7AabLO15uyW
fErULvkuqCOxhYfPKtSq0pPGL4tljfRKM8Y1arTvrO2fiq4qfxS9svdDhuAQvU7xA/cabq/Il7fO
aYw7vZLGqqzH+CFiHbOjpEf3oBIDbAwON5bfzKlbYg87WoN7liYRHUZdbka0p08Sjc86SsbmNXew
WWJAtFl0duqSK/tmGoX2x+tsuttJ/TuMciKr6669pI2HiJ5I+W0sk+HeZZKyY42DQljLNQrCeXeN
R4vhTqNhRYfaZB7D2MmRd0o9bBotv9ttisuU8gaJahoMPsKswvQjmtQ1jkw/XKENR+4Th5A8m+eh
iqefGesunJeUSiLRtFg0QPckVf6sxWV2DgI5zNJF8W6k+rVte/1ZH2KH75S22bJfJuMZ42Ox7gIx
gAvK9l7rmPcQMTqChahvBHVWnIQzdM/u1FU7vB3d1mLlQJGwHzcMVDCCmSjvZW9Nbx4VuxUA0n7m
+GVA19aan4k3o63saxn2LQqGYNpjKpH7wrf3gRG671iNJ6qpoiXlj05jVgMR0M1Uu7Y59RQUPetC
JOWn0KpzTgTXa9p31n7qOmau5Kq9Mn8g1ownjAkKG4mw+c7O2vhKYyvi44niM6WxhUYuv1DoHBg4
3WanT1l3zOKkPKA7YPZjyJ9BSbFaD9Py7PInmOH00OW6AmjtQucW/ubvLtw/HAdOebc8YdmfhPZw
QkTDupDXLBu3HfWVh2Jm3Y30ayJ+VmRWWkoOKS8dVBY9yHkDe8O+K/T3v3uS0gkfCvKjXKQ2t2W/
48bRuTVyQn1iU5K3UfVvOorWlXKd/oIAvX9r2rk61FnPNKJd+NmcIvPuDhf20fSaarO8KPHzAVlA
VRyXF9E0fc3l1N4PjVO9mK21ip3S26DBUTgPSiyW47xaARSDL9QMrHWYVFgh5lUNcsUv22Uy2mBk
3TGsju9K3tejY38gu+cQTinXYpxRj7kd/ln2D5HdoOEX0QPJpPGlRuZExgAvIH9jBtubP7B+xfsg
Ia9Q8/v6lYPoZHuN/aG5Dr661jRJY2NSw1LQfgGRlOPEisNrF/nWS+9DPIJaX19t+L8vVBb+6E2u
fz9Y9TNestw2CmOcKy2yj/M03nfzXXRcz44et1emdfEOlgiAND8at37bHcIS+okjJP5xddA0Rbyf
bN4HF9pXpROqq5URC3c9+0VaKH/IDGDKtyOUnShPPvPBfI9KSYuro2RsYCGdL7ubTlefVtC1K/K4
BSy2ZJvYggRWdGhTHhVnKr4hi7OzDFn4Yyehptcg1kojdy2t7qrazjgY9MPgAVvTRuAiDjhGD5Nr
98e+p7pv1T4mKu082lN0Wu71Zh0SE5EMmwD9+i0EOn4TDARr01fJdiaokWdVeI8zhsdImVMYsdxk
lq6t+0oHL5MXPxlpWU+jKb8F/nNVRD6nZlJevHz8kSuQixUK/S6w6Cil4xM81q0r1SdTYdtQdJiM
4Ibts1rVAXkGmUmqp21CxtEI4Szrd89Jpl1PsWcda+6l4RL5pqfhQxhpyS5SVMlntsW77fSYRzCN
6V5QnIqUUHsndDaukWgvkCvO8ZAZH4bEEusMlnm0g/BqyzCjGZQ/ujG6xNaK9mYWF3so/s9uMT5C
bFxbXfTiJOPV0vIzsoNLrFpSmrV1lgWfkyP+4OrExy+mczCJT4wZc/oKUZzIvzKHr97T0/Ywd7Nt
hDxngOewWeLyqAlYNCqwDoOskOb1CDRywU/elci1vCShnT1QmeDPBb+RExpBmxMSuXUS8FFXrWeS
djw2BLeFNnbSIFuXGgrKUrsBEfG3CncHjT+yOdw83HSsEBqZIgtpsX0bvoKagY12nSfR2bMDbyU0
SjGgJ72Np/nE248ET+TMBGEPmXtS1TDIuZAMCsa3lUIqdSode4Ml0KH9WjUrmdtg78t43cqOQAww
A5tUDV8NZPcri+VfeQBnqLNJ5YajUzH8kVNjiW1sD88JtMGXdEqei8eAPsAp0BgyXAF8gcTLAj2K
1+8p773RxTOuoUvRIOGPgUWY7dE8TPvGoNqZbVSI8cZNTJBoqflconmc8xwUScETKS6eoM1nTsmx
BsGxij4IwAlOumLSY4hA39r1LyIitVVoxsO6VAXqlvylCzwHxRtnBWjnbWNhr3OKCg2l4a3Nfriw
aPLW5LUr3nk8+hkwCuqnQBkeo8JERBXahCWwNFvpw1SejCF5NH2cB+S5H8ci7DZVSB8JLNeGsUb2
Ef0EIS4iGvoLilcYGYj/UMOcRr979gwSGuzImPYUwJ9SYF370JSMWDNQ2fWdP0y2CrLy+q98/pNR
qm/MKG02zByikVahE/k/2jr5Y9naQUTJK67TlPkmnbYq1nZ0Ox1kd7W3zbInVw9oo4ni2RN1dIhq
bGeGlW0rt0JvUeU7r07ezDr9pK6D1LhPKI9t0zi80f9jtfoL1vO5RQZW6KmxtcQYrbJpuPTDJlPA
Rk1wt7hjCoyWIAtiP39lrOtWresUa00bjqIKjtCEV1Gk7bsu/hLTgGKkH17EMGkrqoxqC5qVwGHX
aE59MJ5zVv/rKXXX9JzjnVe1wbpIuxudm82oRU++HmI+rc2rr4V0mTvxk4GdK5hxr9TgQflCjlE5
KAXzilZjIkk+moKbRdnc6tdFaZzQL+BzCATOPrHpYuuzY6myzvLuhRjsdTimI8qDLFq3FNm40J8n
WVUrI9SNtaHCX1paPcx/pMriDye4ArtkFaSIhh0aJttGcSiletcNS+3xIV4qmVRctJMU42CBQdAA
nGrZJKayNknaHLVbs5oGhzJ/jPKvLfIVfZFuHWgOB3gSBKtIcrU6CW94a4bpdyAn5rQVsGksec7g
/yEdKViVOtQMcNpy1VqcpC5HdzrpH1xYUQIaVnTUwrHY97V+NrKs2RDOy0QHg//VtW6DnavVwSz5
HCryn7tyuDgYwuc8u6fullmABEu67IaXNXPl4ldtUgxKHahwPddgFn3zdOEICOpgorbFILXNYG6F
bf7huYiJx86CN0V69MaK8o8KAdVzbHY32zPeglI9tG51nTJJD6jWotVYkJeh0Jai6OekstJDpZe0
//vo1Rq4slDbJ6gydh8dUf8eNf8yRKTCZtmb4xuHvmtJVqlxdKCljgK8CRWhVi0efszAwaoyf5pA
BQEOAg/LVYsMwkLoYjr9eqqdL22qyZaNaR/hFF6nQ3Cuu2zcYDj7qSGSMLr0GKUK5Ja8ONigx563
qsiMwLhypGh4yab8bqJd3NHftTp5r6gKrkG5rKmubGInJZYk1DCxwQSNMG5nIQFf5TVKxwfH6vpH
zrmefpwAmJ3/hnRJ+palQtQlRAuppwShBuJaEbM4d9gVFeTHO+bJnSau2/Bea9IydlMB562Ks11b
A2HVgRK0foBlsRUo2JrfqDCoh/roLlVb7eNB3obcfnUl62wUwZykBASYs+yhCz6Ybp89Z48Ykh/m
EYLWOmrUKTAmHVYFrt+xh7KM3lPGxFfLTq2NInmW0kJuVLJWsbT6cyC1ccunfY4IWwqI0ij9lPBK
llvAdsL0vp7bQtXw5ebatdHqD316DGvrzsYIYcfDIY+NvWaHqOg/JqO9ghz7sqv8TvTRR4aKl+SO
aNemQI/DL0TwPij6mvPbCl41SmSImY98tAFpbwNZtzw3Otde4BDhHml+XG6EAqCjmciRW8Vam98B
jUiP0UVppFOPNUoOP0TobAZZvppM9OvZQHLUlAd8fYRJUP5BgmSPBUZxKh2xGCfcMnI7NSnjjRTG
qmUUXDXYtoQgLiqdvsBWgGZxhFplPilsI3gSoTU/+5Spva9Vfyor2xCxNK6FJ5q1L/ZlXSO8oK60
rfI558WWR/Csm4o52aF16SZlXOUtT/tspx41m19c0jxEK03ZJ0v6TUEt+AzxjYl8n6u1BWnpzhFF
s/EL6b8FVv4atU37Jx3qlS1L+f5tLJWuuqdVE+EpztZqbII1P+GB70Lb8dny4+QhttFyqGbm7CCz
8rzaOFh8cbyyzOyhGYWeR/9odqsUA4tyQq/KtWZ57ks43yoMTZwWL0uume+xbuwdxzL/TEV3MBBA
fTDHWkVtSbNRBOhrlXbWktH5ORjohajAKn7N7MuYfUtmjZWzyDn2tMH7LGKzgedHydyjHWFrw1VV
hji2LdwKIy3ul80Q9mtDf/yGEoeVLe+Ic1enSk3aphnd9qCjWHkNPYBN8JM/yr6HSPnityGx7cp2
P8c/SZjkvwLNp40Mlu+9soIfSvfMTWI6WMlmmlYf5o/f5k8jJiEhT+FKpzlZx4xeVHFns9i3fRh2
Q3HxteI1mQb1ntj29Rvg2/SquZBx1e+tkWKx5UzjFbxkuWub0uOw0fJ7DVTwlbRS65iLcYvCRf3w
uEavMhwJYEiHxN8UIP72TuOCrW6pHuu6dH5XFos8v3/1apfJDEiov5umf5hM0DFO5pbnwoEb16uf
Ed2mubePka4aBT+lSgf6WgqLhIeUU9OKs9QMeocLDaLqwPooStZdYO9i2aqfBZNPL9Onj7AD3trT
mdxUcgofOtrYmGikdgX09uHPi9kxqcw3bE8MHgDKsIXGd3nVpBcWUsaurfxfi7HWyn+PeBc1wgkR
E8XqQkvYeR7l5HAJh8hfDq39jCCp3blFbzMqIqxP3Nji47rNg22gvLJFvlFeQY44eDnn3rRB0gAX
b3fM6+DqtKV7bbrxmdSS/KWxpx9DWKj7sZ5wibTyGJuqfcUJASXTozA7xNNJBE11Nu1BW2V4VrrQ
AWo5QxAy4V/tgtpA54Ff7TI6H6jSjjIpHlP+mMvypAY96Qpf1KacmTNW7hmnSvQ74Va3JuvVO9MJ
gTDeaQlPS5CgcpzWtuvet1EiHqQFpHrdm8gOl6yQsUZH1Fs+3QhAAxPKmN0I/eEgmlThFsEzaJYN
Q7dAsAfI/r0tMPZ+2+ZAD628PsLNM3+OPh7tPWUHqHpDM1zBFr+2ohSnwm7JN/Hwci+c2WAw3rHY
ynvdrxrosGAnnCsoTnEBv0n3KZH8tzarTOKqH+E02xgYGrEegi76nAgsdGls2sHjwhVro9h8wtjH
ZJ4Tn8ISnQDqcabRkj7Yxzh++YQsZgouKtF86P0pJ+o7DR/ZIvHqdygeVWK9FrIbPmnnv2q99QNv
XvMIbsFZQy3IaLda8EGLtBohHXni0NXV8GBQvkraXm7TMkdqtRwDaWghr9SQ3BTZ2N0FNP8XM5of
fBVmlT1/+yn7L+oX6ABYu9czdl/WXN3CIjpmnaNdQ2dWJ+ZkJEb4KHXhJY/LhjZwdJS6+5XBhBeD
Njyp1jEAK1cdZbG4vJVI5piddKdeudXPKSJMzk2yGiOqBnR1Md7mqa9drdD+QCwXrICG6Bun+2OU
ykNCYVeIKES6lYN2cWvXvkg3KHBH5TW/ymEgJuD5+4sIh9zC6VTYT3nGbIKeZ7zX8mmtOnyjCx8d
Jf5PN+vGe4sAju03PKtBXg2vMKc5olyAi8nAd4oNNTxV8IxobKinSac5arI6PicefA+3N9/ILcgP
HclhYhjVk91AvghqWh+G85FXFn24OfGH0HHKbeUEQbSHpRYk1YPqBiLsLPmjcJzxETlEtGLqol5N
AljaaoZzOoXaYSjIn4EEmSesezfoU97zWMUDBF4vPTqooLZBHPoUVgW8o5mKsZBv+xJLjJSwXLsY
U490eu0QqVK/fI8OCkNiUBYWuXNmt627Ed52S3Vz5RqFdRHLzdFxB6roNZEo88kKwZIq17tea/3e
8N11EY7hoQhlcta0A4AX/56s72mN1ybfFdmvKa09FpmJM+5DyTEwAcmEE+18VK0M1r7dGLfWQ68z
QNzc1sPgvGrSfuxLWK0RR5js4u7R47KJW/bm9/5srkMHsHyVkPMk3nuGYKHHGU3isnkaZmmbh85c
iyzvJMtWPyhmpWuJyfxW1+T/WDOcPszz9BGPbYIiFYalylJrwx8u1u4cq9RNsXMw9ALS1jBVQFQH
SEmi7Ha5eRA4kcp176l0W8LU/TbtevDAzLGOHrRWOWAiPEru0sVgmkOOEBAdKYfRS4NrZgjL/THp
KPfa6HOgHklMXo/FKlNHmurhay9GJN/ZuiLS9g3kGkmnDiZrqkpQY6GwPFc6k8Eo71FYRymDPsNL
SOEFFrBFfX05+R16X/vZv39DXYHE/wdOipfE0/cefMyTPTrjrqKvcQBkSAdfSfkMd1HfaklS7cKF
hZME4KXDGAFSo5ccF1nckqFillsZjvi7vZaIKS2wX3uDwQT6A3aAZZD1QuvZPHocR4eF6P13A87G
JmXQ+YgSlO2FaUKoKwDagg+A1kmQUP6dHf4fg4cN/d8TuXSXlrBrmJY3/9P/PR/G58hLleFqazvw
q5PSKLkovBaLfV1g+zzT8P7NEIEmf1Qanox6woqgU6iLyMCEBtUcfEElJvcJjkHAokONR18Daweu
wBA0H8Qt7oX1LOdss2Vj2tSnGsPRjkmTxE8KLu+lVern32eIMhhXvd6Ep4GYDobf/pL2vnFxXU6S
NrCq9zEQ4coxqkeFvuDmW2SE5qm4aQW5H102Qdu3vxa+U5Aa1qEhB3cLqK/+qbv5a6MrbKimWdwZ
LalC47zfC9xiM4ErPtVaezKTWYL8mMdZRtFD1DcuFzuv1/udI0aDNg7WLTeg+lQZ8NfnTWqNGl5A
uYvTrp97YpvQjs9V2YPg59TeocipTkM6S0fpfq3rNg8/fK3flmgFfnvj9BvCb/Ni+xV0F1vGZycR
xU3H6LMRkFJ+pkZ4BLkX/M4H+WaP0fAaxlAf0skdsGRluyCzjfuK1pfEjnDCvBPfQhFi8Rnrm/Ri
sO9qm1th+YV5/V0CJewsxz8Ap0XrPDPMIsJaZMhErG8LptbKyb/wf9iWXWJJEdPBddGgmzM+pidy
rp2H9dJyh7MY39BbdaLPPwIu1FsvBDbuO/DuYFnxRwT5h/SCGOrHUxHnGdApkZ4tnEffm2Wf40cY
7TFl3ugpP35L1c0mQYWk8z8Tr2E4WfyaD4htQ8uJr70f5ASEa4pTj/SLPsqYOciw+z2az51NhRON
7O9hZPXg296rHIWzqVojo17dRiwmE31PIIF8mGB6rFn9U7cvMKFKwNN9r1hP9yMYFH+y30Y3R2Ud
qM/UT4ggyGT+oFkhzJzJcw6+HpfnuBzPqdQ0ugWZfRgt0T9PhvuapI78HF1Wz7WWOw8qrsVplBq6
POL/5glss8HYz+Gc2volDqghT1F3SyfIR2Np6gd77GMsToxVECPsR7M0u7UzlRYc51qjwhES5SBd
6mdtJoGwUokCWbFhed7f4RsyDlX7NcDNPWPFjc7VvNEgZ/DNzDeFZXJzeRyWfHQ2/eHP/z688j9l
U/5/GD2p+45OLiTxnN9Xzf8nfPJWAtf6r+vHr6/fZRF//Pd/fRUMp+r4mwi079f+M4fS/IdgKkMQ
OUVOh3U/0VDfOZSG+IflWI4750GRlUMG4v/kUFrGP0zXQDSm+5ZpQiLkobaUXfR//tsS//AcPK4e
kXA47RGw/W8iKXVjiZ76lzQ3Q8eAQlKmI7jim3y+eSj4l3AzqVPRMeYuQjP7ah1ssuGAbsX1KEBS
cs+aeySEG2KS74Xlne2qefm/lJ3XbuvcmmXfpe9ZILkWyUWguy6Us5wkhxvCkTlnPn0N6RT61OlG
A10Xv/FL9va2tyiuL8w55qiR2JwjXGjx1g46XLPcymZa08czBdmh1YIPyzxpXXSxmumtc2JcYJq2
c3zv1LC/IlIC6gTu9EqSamzYb2oqD/TxGG5nZpr0swwii5ViZGR5sIqD5IhGZ+OiGEbhxIKji1c9
ltQlcwjFoIQpB+XFttOCzyqsX/rIxDDrAdI0MYagbUJyrk3ptRmIabX0hmltpPPeiJuLZ7uf4mZ7
ohqQzFTFphAW0TBFG6Jjdl+cEc/jaHzrZXHULRNaiPNYsPbfQZQJc6zBlffkCYekrAk1NWIaOg3R
UGGMYMi1FilGCEp0lkpCAJx3ZugjhF9Cg6s2D2e0A7dygPr8Pexpv8ecKQsr+0ezmvUFEkOkCijq
vkkXoKK0h2MIQdPWbx5bZr96pRkLjdTuxrwKeNVzA6ZdrCUMWqPHzBhITqwUrWuB7W1Se4eZJcNG
vAPdQ6RBXQ/DghlNqC1ryICIaRhACdF+2E73qYOGnXv9FMzzljQlWK8QZQ6eLF+ittw3MLATDe+m
e72pLAOmlPMwfK2K6qtEDsMWYzeo7Cll97lQffZsmYvRmo740ZBQVj4JpS26GO1gBswoo+RPFta+
F8GpM1D6AaQlb0PnjClNqL/2NxE6V8RLSG9gls20Ya8bjCJdnfVU6h+126upy/ohTYxNIGnpsuwR
rvJj0+PbtUZJo9h/OjYjH0SYCwbg0I0rxudAUWpK/PTCWPCZfdJWWkxFmnqdDv1DGPASeYV+AMYS
M9VonguTsS+at1kBWmTWBMs0oDb1evWsZygd5mGMlCSaYPtBDUsQ5NHX9UO0T3XBOXKzR+ThmkiM
j0zENtZNsGGYdkQUhAzBIMWZzLy8kZ0QklcIB9VC6/pX0RuvRMksnKI99sJeI+RgSNS+wH5f6iWD
vKTaON177ZP8FNv+pxaILWEB0QJ3zFeWGRekD5Sl1CTkLr9YfpiRGNPvrK5bVwzlE+5u+CmgLuFT
5RDIznVA2WOX8lsDXDhrOsaAgWR/IKx5WBOlDrky8fvL/bPWzf5fy5bBMXNfPBfFgkjOdTukO61n
K9Jm+k3ROkP/tEeuNdKWYu3AH4/R9ItQmndddX9KsgPm7S84ZGOX6WoPH23LsAhPJXm2cfqAJgRR
iBrON8beuItA0lqsAKaqWTkWxOLO5peQLThv9AS3EGagB1byOrrUNZ136CPKBKt/lDTgoG5Xhh7s
A3Sf9JOfVhfWs2s+OVzDZnwYyE2ZfP/YBQpOKuv6GmWMZ1xHyVAEX+I8lawNsg5npDlC3VN+qC1y
X85HFkleL167uKCz4i9X0uTX9zYpoa0IkxodQGcJYSX1l1WikY/n12eT+VXiuu5MDj5r83SL8mDt
eqyeeAC/Oe+WcJjr2WT1l8LCrqdNjFQ94oKnrnqKnOCGfWBUmDS7HMAqsgP9Gvuq22j8dtietLU7
nerWzJdTlLSsyBDxjcVFYf7wwuTPHACtD2DlsQoMuBfNeZzniOtAhs2KDLLsRMQR0BJZwgiIjfLQ
FqqfNSnj3omMASNm9V+RrNrU428+9eYyEkxR5oZZntLb7mHCl0P4bnTOzKaam12mFiMiThB5LJjw
1MVTzApO+K9ZUXxMsgjZS9f14tblxGKC++p72hyQS6rzY5bvwFt+h8xwZ9WzNkAORqj06ddmwUUl
KpbmZ11OJ3LZiMdV4IN9i/HDEP0ypAjnlM6zkDOA1HTeYAz7rlFk7KfJzObsO5k0RXgVSsbhQ2VC
CEMoUQ24EFk9c0PWv0b54dGiAY0eIUxo0V7Cud8quq66a2jj+NediXTetDcXJ2o3yszhpBe87cNM
//VkfMk6NqtT9zOqcMvaCvN5H3FMTiX2YX4Xw+Heokx0NpNtAJaQh7geLgkfZvUAk1kL9XE+hU9u
AU6h0AcmQCxw3H4nbVBVHTEVlpcvR4/c465N0xkv2QtrfWPBbQFK4SOKAX9euCy3a+ctSvE2YRtk
r+lD0448UoZE8awkQ2iBdam2wO4V7Tij9rDnrviq2yRb2HT9i9rGRVGyuJCddyITB5cZVwx1KGOH
6FB5Cu26/qn55Xcb4BYOfwmIaYR4Y0MLARkysgJ0L2X5YVgNr4qVvjpt/4JTd1/b7401XasifceB
Sew7wSG8/RRkULArEM4LL/kxXRwhQc5Cjv3vzRvCnsWsDhHa/9JID0ho9ZnfcID2XbEtkBU4Prpm
t+JfJKyHaxS0G8R8nGhO/WMPZTG3c31hCZ1hBPfMOe8Aq7IVWBABwsBmQm9jZ54MDmzHBfeQaPbS
KtQnOtNLRNM9M/PmxZbdyjMwtw9Sngof1IASCnNuIo8t+iFyScF6RYTF9OxUWf3VXCmNvfU99WPi
7FdIQdHxWIB5UwvSGagMgqldhN5QhkYkAfQ/1V11ViGXscyzAzF/1jn8zK41fDS2vsegYwfTS2ZG
vFpacPAacey0sz+5j35ecnFZXGE4ka9uav7izI/mrkqfYDAdud0hlQe/rW+i2rqK3HhhxwKkgFoJ
gQKnE8AOhNoOO15WPa5G7oOUl+g1V0BhCnBCaDaZyTdJvJa6gxkKTkij2OXGClolcYpnYeKpHTIu
sZDacrQQAAQk83KlklWWv9L/mmsw7AA39BRsirbv63ZHF78t02rrGtNaGTnqnLd7UQbssQNOEQFB
gEQOthE9QhI5bJ2rn1R0T4MOs80GDeRlw3etkudSL94GrM0qvLIpnMGx/WuAStHGBQQ5FtW5IQxm
JpjSsKw8ihRXHkjSmWsnf1HEK+4r+3bPB+hSRjghPMaNrY/YKTPLg2OWTyXMC7bI9OpJ3XGXBWpI
lfdW9dk5b4HxtFnVAxUOQeiDtpf+c9j6D71OWAB29FmTtcPcRxdlWayjlXzXZHQGlvDHyTcjFBKP
nll8eS5RGWNxvpWJaWhve4tFRs69Z7Bc7h5s/uywVHSTw1eUc5DTK8xiQIYzfr/lmAwXPfB9pqsa
aP8Q6gwjbgKm7J8mTF+RY+4kKplZHky/CrQGJnR/mQXqwxSrPlnjCn7SKkrcIq2ILie7FnyCxQpa
brUiyOYq0TmQiujV4WA3sl3UdAkTzXZTx1DLWJT/MhaCpoNZacUCLeUA9A95L7iJTZnBmpX6v6xI
ODN9L1kq4b1rURouw8rjRgYhg/lafjbFDwTzah7VGqDYyV070G8is9vgNcARTjUHVToA3yPYf1qC
eiAzgDfVpVwBYs4mFCQNiTdJakBOgPWG7BxlLOiUih7+ptQClAXQSEuGaekD1WE+p1jn0vI3eCLJ
FaWoHxgmmSjeh9ZhT2+MQGtZMxjJcLInfZ3B2d/knjq6lNyLzKn6ReilG5tKZGk30cUPvF9HAeWf
/ALKRsB7FxrMxJXGTpX1K7SligqF/KloMxS+O59SeNLs52f0k/Eib8jjRRtSmR06I0IYPaYDmrkU
5qMe5B2rz+nc9QzOVUtlQXDIa4cMZ1bdFqQDBgwCbwntQ4Ywn8b8x3aI0W5hj1cQhilj8A1MWTEt
XC9ZQ5FqN0a8g/cG0UFwH7ZGbdeJqFyw1tn7t/IUT1kDfYG4j1sBlLKCmyCDaQMECQTdN4yTqZGE
1nmXOmJmnlsPUQe2y2GL3aLpqpS5BiH6UxOcOiOaKZ63Y77N0xHJa/sY88Ym7nfuoABdOFbQr9va
ercYfS40JOqLJmDRLXGg+C3672gyL+bESaC1/S5Nn8YSWnADtz6Pc95urXyb4CpnTvIYBgi0Sdte
SgIjg6T6aGACLrisKDrq57zPCVtEciMRpsmS18WEYael3FA5LJlQit6fuQCCYg0QB7NlpDe6fmNg
8vNCGgYYY7g99oACAbjHrDmAcgw8hNDXKvKbjYvRpsNmUI6hQ4dqH0Tr4LMGLJuHOuR97pqxIY99
kl0ZYyMQbfdWps142xDlYbro5BK8+z137k6D51cI7SJC4gTjipcSjtQN7xYkUK5E/KaplkyvThdU
U7axRjC5lJP8nWBQAXUN2So0DCfbrg+3ehzToSzbyWPI10f+3LSGYuvhTnRDRLil7kxbvankCrrF
FtkP2zxl7bMGlCFq2rVM82AdxkazDLFyh1xo0L/75TAJtoNNhaEhCy+Z/VaMmbuYxpQlMoG6Ei30
mTTG50wrxn2J28julgEl/DrN6FKKxkORhDsAPYP+yCqE8gKY0JyI1sgxukON9D6+GH1OxnRdce0G
CGBURqtyF6zeP0yRCT4IgszGa4BFei4ksQblfpe05EOk/ZvoDB8wMlCcInstfXagVkQuQQmI47aU
bphXR7ACjGGaJal5lBAIPtIcED/vKKLpGy/ZdgzDF8D6TdEk11r0X7y01VrgFlxlfqLN67E8qqZ0
EIe00Ur37JXfkUqeeGRQTO7EKnEcH/3Wr7AkHZm9oQCx8Al45aOJyPBi9uUpCkf34DTWb9C6rLJN
VkraJfajFxjOPe9eD/B1YayEpv2WZf0SVbfCJy4ZArRlv2gBPnGnpZ3SdSAPiNbaBjFMS0nX4mFE
Y/Ra277OdDT051XZPg1jCIjLukCJegPs9NTowLzdED1J6T/WZfojsvBH9s4TZqJDI6zjAOyRBOnu
EVzcyhSg5nwjf7agA+TcehmFbWKdnlageJNluGb4qK1xI60yUrxIqzUJzBsfq0alC2KGrCXvqEUt
XIrErkBE1BVYSOx3VYzkqUHOAtbpPN28IlwikT6PQEhlijKpaiuiLCqQ714u5hrHeHjDKopIkUc+
mG/whdO5T7ACNV7EvqEXu+zRHJENKl38kdtZLzLDimhjb6BPZ5liTKYjTpJlkMfZshHdqnOqk9DH
o2Na59t2vDTFjisP5hk3Qit/l07BKZ+M8HuU/xVjGmBDORem+93EKawxrCaj/B41Ngydhk4ja/98
bdt4xSWmZ0bi/Rn02joz1+RvctbEKbSJnuqjuN0NGZhvyef47Y2k3tCcRFl4hl71qCtnZqOMmXlR
/oI1+iCm7KejxQEaWs/daqAi1cN3fKlLw62xGEKZVH42AdJUX1QDyHsljQrOPTgWYPKEKBA6RTZd
prfS2rOVdR+0gxSjfeysmKDpmraMYjTMgbOpqxt1xosY8gQMkPSKl755HhL9OZI4OssW5Tk0mD1J
TOD+4CMzVqPpbNxs0UlSQHJUuBvPcy5WHekrsz9Uk/oJuiUR6ZqArscYZswjd57WlEmODLp5GYTm
Ct4/d0xGk3buSFKP7U8PzNEu1eXBzFO5JJWVNqcZf7pYm/Y6EQyq7So0ZO5LOOmvQxLP6swWCyZO
aFzt8tO3qz+G8g8k7a0MIoUWbsw9u8bIh+jDY+TlRS1Vo9cuGgcUpkUnNaY7eulEIVnQrAblMCIV
5zsHYKzo9zwGmbMgYuQU9sVTRfXXW8ZjCxFk6WXdi906H0YNyzjPoQN5iDL8TpfbuCJFrCye4ije
ZngGF1Mjhl3scv8ZreqmsKgWMI1+nMktgJjCZJTBEmcAFB+kd7LPvTkiMm1mDekjZn9r5XTmtzeW
rDStmtzz4QMAQ0pAEKrfeiAfasDSkPgA/P77w/3N8mn5P/9lkn+fnX/ngG/I9Gj+/fi8evlvf8G/
fMP63+9/3v/Nb+P4f3mwvE/fH9vfanz6pS9t/uvg/v/3k/85w38Zi9//9T++CXxubt/NJ7H0v473
79vS//di4DlPP5H1/l9/4h/rAMv4N2kI23Rsk6Hif10HMNh3lbJNukTn/inzf68DDINPmSbMMVOY
umXZzOj/cx2gGf9m2zyn67zvHfBbwvnv7AMEOwnm/f/cByiIX6au2xZLAaV0JUz5r/sAfDyGAs2J
ftt24tvwlpSptC4+Ot+pZpXSFALLpj5bmHA5JPkEPzWTLC/PT42AuOESoPqPTxCDMs7jzjMPlbTV
k9NVl7axi48CtU5ZQhbuak/bsa1UlxJBmBmm2rttlOWKwGXMrh5dAd4WnCb9u+VrbLBK4S7vT8c+
tiW7m55BrnO0Bc2Wn5hWFNrwpda1j4hIkm9t1M5xagWv97V8V1GjJS0uBOKDvEueZCukiPI9qw25
hBaMHK4kPhzc0tOtO8Gul79XtBlGPGYfhNgaRHQB7K5HHNs5xuKFS775HFpoPa/10T7HhuhJAyCZ
3dJEfc0075kKKfqxyuhFujeJPb/6buqRG0y1phYMTp1dxxp/XbdBsIaPlr53jO+cFiuvcLEfYnzm
VhaJ7wgGwwx+VvMMR7/aVPBANpFMvWejA0wgVWx+F4F/ChEevNJz3qT6RrdDoFE/dILiH9CD19rO
l6q+q7HsfzOLxGIViuDidDkqDpUZe6edgiOSgHTZmYF3Vdn0ev9a32uXhun1nzitmHTXev8QR4YN
ZUI0m05gn6zG9gQaFzWmgcYHh8AtGrO0+bkItE5Jml1DTxyvtH240UPf22kqvSreebeo25bkCY8z
Lc4or2Uqz0M4DCutCN0j2Bm5DlWSHswbpYVlzbizq25CecTD+yfGRGL200332MhoADanJJGfTrPE
Xyse+5tfM4806xkgykSaVBVckY44gDBU9Wb1I81KBiDEQjYfon/OS6d+sguScbOk8o4dlIzNlE4x
CCyJPbCU2m0LXz80Ba4GdkHphdfWJI9Fmh9J7Tz2BCT/oTzhLc65Z3dixZngfLej89ePtv/WRbRs
yCXsp1E5Ewl3y1wEyal3MNpMbWTu88GKdlNTR1stU/aBoataSYaTZw5tf9m7XfUsaw99Kubq16b3
q5mlxvKzc5kJj5H921OZRhr8mlknYL2FTERbSVCj1XffzsD6u1bxeyvIcG9axBjA1zGSVyjsjQ45
XV6n5WlofW0tUvZCNpdzPjRoF6yxeSRaUqMPn8xr0tegW6xYfLnVtK0twQjedTZ46aHU2HHzkHi+
+1GO2IEZ+IeXOCkBsQ7Cfwgtu1iXPUmf0xSInXLaaEMrSlltkcSDNCg46UN8saKRY5JhzXeThjv8
395rUDnxysyzcmcFtysuhuTSlSVfoctVqvX+u4KhsEQRe/vVyOLNVaF2sUFej23biB1isrWBWeZP
QcJdQMSgveyirAj7ssRnLsTJKCSk6qx5q+FmAELpo2XQsGVnp0cWi+V+JVHpvPY+wvGyF8mjqSX+
2sjxhxCFUuyhZhOxWebiASI2LD0q8letaf4aXwS/aUu/GzkswHDRbaNRuJ+pnBC7p6X+YsRAalKr
ImKJWekG8GO+KCWNlKwz98HGrUd/UDrfaNowFLv9Z++IckFBMrJTa+WBd4pcMIYsP1w8DTCFWZql
SP5tMaAxsBJmaF6Qr6kPgwv+2w+97HVkMwz5bhwOFEwBNX4dqSOWFYxkJXEoE0J6PM01Hruoc44p
Jof/8xNGZjn/+BPRLUn3/ifMIn9veivbgX5wHzoWgqGhMYR24O0Txac2YmjidzJMZuSI+68sZLgD
6Ii4UHvF74xwnRnuECIvDFm8iGLa3p+Pc4wIXq7k6v7dwGwfXf8TZXJ20lUtn0l3UAva15Htji+f
G1gjB+kLFkx80rx9KHJEwB1JTPcvKJVTkhHChaIVzd/o4I9qBKaJelDAqpkyPI1Ow388P1StvjJk
V67vD8VQHRo/hpSH7XjLDO5KXiIuO86wVxxaPW8Uoa0Kr/LfgpgjEH95foYkHF+KPFrUUtHY11jH
qG35E4WjygUmGnt7f0i/hsCDVWHE/uEBVffr/em2L7w1gC9jeX+YwsqfJUlPlKZTkkl6vf9tTezW
t+6A4zhjslD6mvxoy/a1bhrtibmwu5e0NYv78yle/lgQyOu07qLzKmfpjbV79PKpQcWUpQ+WCCP8
8pr+VLEgmZueXlyGoKVTNKMVLr343dfPAA6jHx3v+9z3A+sBzpO1DYbaXUXMJy+Naj7aQdTvrBef
3oJxaK647uqnJLbWkazaKynZ8jS69WM+WntiTSnUtcF4cGQIrrcnJSXRtXwWtUyo/QA2hPIT4+wC
T1iH3Bv4YtUfJAvvVZmaGRSLvJ3HIg/fSWS64uxCl0CKyEujPwhNj7B+cMNygL5caBv7JUp4BAW+
Ert8LNI1xZD2qEwtnVsduqQ6lZtJWN1fCATAHMLgU7NoZduStRZhdPrW07gRtoVtvUR+Xsxjr7Ou
bSHZoReW80acM1PITvc/S2G9NXZdfCOiurnS6lWeMUMBybAolU1d3sFDL27HvM9cEBl4byygnNQf
agQ4ZOjad9DzioqeAaSatF1zOwJqp3LJqmmG7VgN2jZVstmzN8g2BCv2xx45yYpsGHkeRV8uc7C/
T/loxguyoJ0XQdYsC8zGeE3uJwcv7wfq5zdLFuo7RKWe67clYN45s0ZowMmCZlmVPsu5iQPVNPts
7o8yfrLQoWIuUL84JXda2dS/ZWXtq851fsx2OprAOH6GpGf3x/cd8S5ledJ8A/J+Rlblfnm2dmld
p/myte6N1CTvs4vCzxHawGdnGd+pjwQuiqY/nLPDB8CHEL2DGX5kEegAVfSgpjAVzftBwzE1lM3B
hcV/9kh0JqlqGr4It91aJBWSFkGWlWFSsdmtsQmzm67PApDekRT8bJYoRcmTzl9jie3CxLPzGYb6
SSQSx7Yr6Vp9BXaTCfjcuJ2sSMWenbS1PqKbBYqlcHZlHwxTxymiJzmGEplx05xKm9FTI4iN8qiC
Yqeud6hjQRMPJOQFCSSelMSZM7IFbN2RrT2NE1c7Z5f/5Ef4BGpsZyKq29+hekz9Pvxp4xahQVFX
T9xxC+aMzDkDgjCYicQd+aIZo2PiE3YiGbtXXaU7j0vxqdKothHXbO9fVcUtWzYdtdj9YaszUsHm
ZK3vD7k+EEWUKALvDwtGIPw7vXaYYk8ZaKwZ5cK21grgTTbZUlxA/hq7acV4pXp3rNF88DNrfBJm
dLo/HeDL3BTwvpeSuuTNNQK24AQR7cgTOTXEFB7LqoQGNSb6Xb/oc5f/GQ3vzaAsv+pIrG8pCM3+
n19KsVMuoUHq24Ck8H4agp9Gq0naIr+AmxRwrVzjoC+tNnmuCD+Y3b+EGJIVDq7pvSUHfNHh0Ubr
jpN7GPtmkaSO90Hu8/z+pejtGfcZXYADgRfLb8W07tI6fumTYs9BsLSczL1GoYuJuENSR13pXuHp
trjymQDbDALRGCfZhx7ARy6T9ykdx42mqFnuT8MN4oR3x6vvV/GO2ahPgDZf7k4Uzi1/j+GVzr7N
5E2qzPP24H0K4GuPUx6bhHsxfp7KKftw/KhhPeGYZ+RG5pkMagy0g1iNhWY/+bYpNlE5VouMG9aV
70btaN7opKovrvAl8O0bEoS4HRXXgcYLO16BKlP4P7XupFhUrWQZ4vteuWVdvYSdou51JtxEWVIT
0Bn5j7Ybr4AE4/FLAfe6eEMfRh2iql658/sjLzfzfdzZh5aF0cHtMFdVuY7zO25PVQ9SjVjV9hQN
at7XWnm4P89ie66crn4ogPRBYSmnheAqebp/yMOBQ0rLHiI54S3C3Mo/nxmtvfI2g2Ue/Kw6LXoW
Kf4Ju/Qe7o8Mi6A1dCzMdHxQdH7SAY9HjbHR2auArA7c17aDqIfaQdt7nIOvhFnN9HoKr3nQg1AO
xw0BXeHcajX1bpauyULNQGVWpcNjruVfaTWo92hEhcsMEARFQMRfO1DlAvFY6H0SvafQezdBQ2MZ
NFP07pjNG0a85jFMx+RhdBht378s6mHbk1Drr/0cdk3Zak/k87HW1zz7R5VXMCTFd8sLhmc+1h+q
ps23hL6Za7yqoNizFoG73u3vP48TtdaSlGlGdLLq3ie0e7cfs2sl0tQSw6dgV/We4IE1lJFdypvG
ua58+HsGA/v+1qEZethuUWD7C83rx6sJUH1lYYtZRVaBzjtRJr/haO3IE2J5Yo3IQXRL8xeRBK3r
2eJEHCvkL1ec0zB0n8k08PZVxZUWI5icu4g60Ccon+QN3IbcZcv+qCTsg1pV3VLTC/vMj5/tKwvX
Kfrcs9Moccib5Bhill0VTWLvh9Jw90mVcPQzwHy2I26PJKZXew8X5qK03a8iS603V7NQJWW2fG5d
0kPREldn+JiwZUD1mlLr13nWtu+WXMIEl282garbkc8hc0D5mOiJPNmNsfFA7hBa3D75bqb+coxI
NvXLti8Es2qvt0+hgf1Whghkbo+Uq7otuWwI1FhUo6ymVxd+Nb5ppbYlOdN8NsJPbqnBkQRBomzI
6nzHBBABzOpJb5RQFuDnObgdKcfbiPAP0RTq3InmGUJ9sUhj3tP3m6w5GB8DxtgHk0q/MLFY4Ah1
/lw2EY9EU3/CzFE7n9XspuUSI3YGnbjQje+BlmNWae2Be3O3DcYg2UdNfwnAb+4y38BmzWLDqTBR
m+CjpNcHPGq7mQmFaDcVlsGtH4RTLuX4VpNXo0oyo0NlfqJz/7j/T8NhrrJUnAuaTmY/4ZL05fFL
My0muaXfnzISQrDeOV/Ai621pKhHF9oPe3hz1drQ7eghz7SexWy0HXU9OfrkGp51PYaPbdsdZNsZ
Kctqh84w2hP09hllwj1GuI8fICmj1LgNpEYf8F3FXwTpUl/qVGEsqoiDNBECbXFnz7MAl0nlafXK
jvvxFWQIwqeok4f7wx6dBYq98VKjWD0XXv5xf7olNIBFq68tSBe9ykS6MwOtyJPHMmeH5RFOZm5C
HAF0qhDXsAqiGkd1GKVEKMnuMAQdMB7K9MP94T8/lPfPpsPX5ENm1pzqx867cQsVTH+MR9s50PQD
LGr1R3V7ykdouoOCE5CJY0UnPLtcJyZ9WlGzzXNJs6zk4f6AnWy30kbPR2yW2Y/60rZM8Xj/f3+M
SRhIKPaK0QweTXC3j7EBBsWuSg7Zyo5OtdPGJ9FZzrq4KT1TNCCmodXPZPuKg6vzgvb0Ax9FT62O
OildRyO8RKkb1gOBdjH3S2/BOW09mLen8r5KWOiR6RKTU3sgsmmcR2Rl87IOE67k23Oc2QvRIwdp
q7g56lz8+wKVVdU2DlnIvXPIROk8ogFMeOtW7VKr6SuIwjX9fTV6+JWt+mQC796USUSOg2rFVTns
wzFlJKcxVd2Jdpxo91viiIySq6bC5yBPjji25ROTUFZXmMzSKpGsud1ifX/oAkDn/MXt3blTtmii
un8L107PyKPXCWDo3A9YJ2RwZMWHXr1n4Q5khbk2PJQ/YeybqBgIrnZVAHQIdpSmOcsRIdVC14J6
5+plzUyQoJBGavB60Vo4NZGWbY/m10WVBPniFMs8P3ehl5013U63eIE/i0o7KkIxB380V3Qk5H75
QBlqbxiWg2jJNgpReg2tsSUUA8/1UF40DRKWUuOhH4VN4ljOmy+Itn4aFTHhKhFgNss/dFiiyDBL
N/dH//wgCWdd+gBsqUZbKESMT/dDJbK9MivSyg2OS9OqXGQ1dX9yXRTebMHO4RC80PbYR1Z47rrS
nJrciCq49MWk72gUiFOwFGoeEbKONAqqrdsH7I2QX00xzkIgB7Pu5mKzET5Sircey+K2eYrL8oMc
2nHN8mHaA8ohsMUuVb8kta0ml75WC9IEwPDphnyJPFjODACW0iy5l91+zOL201kgr/9xKukgolaJ
UdiLyCntd73xsbqF+VNJBuDJyn1i0G/P+5Ru89bgCEgG7RFKWHXy6syb8xYyCVwDH+fQ6wXaX2JJ
uUOAIXe518md2/ioZSNDbUYvOMm2IQVmKpuXhDyAuZsYYMeqmsOxJ3bbVnZ81vmXSWVaHw00TCvp
wRvICbLa+R2xIjpsLgJ1uKmlt/yLzDZNbj98mCxUZ4GV2jsrIgw5YQBB1JE7veaceAjah/ooOiHQ
mBI4MgHUPcYhOhVFozm/P7x/iLyOTuEW32DcvlhvymnXs1N+VV4OsYvoed9w2Tg5kh97wBBR60BR
OsE2d5Rpsxkcq75obeAvVaRt6wRwDnZCDhHfapwD2dGke1AfrCbfOZhlHXzYCjV3GWnZBo72OzsH
73T/MBVYJ9EIfdUU0Iu0NLPLMOhipTkdnSn/avtygNth6FiPu8n8bgaGnmUX/Amypca0jJ8DsxLA
c9S7QMJ4GgZcAG2K57QFb3h/VHYIggg0f4GuYh8jvAtCdUfU2cwCc/k79nx/rFvWuu5SHe+NVm8b
RqD4bVBoeYGxUoZPGNtYEcUe6IhdaG3IqzCN+ltLl3mbB6v+9ua0VJuTBa9A0cRB7dyc2tQZjaZ/
djlGXRZOzav5DW4/fgU4553axPvzvanc56b7V1qlsdNjidLQGsGM4M8ePLIjW1dCyR0XsA/F3htw
sAlQiKZVy33YroNSabzcBi1GZgCuon0nHbGFC95E65p74apKk7/K7sevKJu+XdSKz2TIf7uDOdzk
Yt3VHFDOkA4UHO4PO2leI7YdS5nzbtmKLrVes9iEPST7o+3o9azglcT+mUusCv4PKdj8op1EjWCj
NfrHJzBpJfu6ZmF7e8oMSrxUrmutdJIzaXcgFPZQq6B9TdpjkdnueoxKfUZqlv0fzJ3HkqTKuqVf
pV+AY2gxDa0zInXmBEuxCy0cDU9/P4g6FbXr7Hu7e9BmPSHRZChw/32tb9kww2UAJ3n5nMdV8UT6
Cpnpcbb3Kq94ckzVW7cG6TBmjlKazz3aYGkp76ZJqLblXUGa+HWDGyTwYrq8YsRYxDSRSMCU0l47
ey16k3YkdU6QTn+IgoOZRzAvEy/gKVKGL0PQ/jBy0z3YlHO9IskOsjCyA/Sxn5NpXZ6elT5fpOEI
gBt73sRMxOHsLTEjUhvLlpDHOCBMYoh/gFqn9OSEyq5SlJQgzUrfSJYf3nmSMSzKxGqftShnQE2h
3W+BpZQR/2TSXKE/xf0+qg+xEgdQd1p1VSXRU1hCFcXtbB50A3LR4DHUJLfSD0KGyFlI/9ITKhMu
IdrzMqf/SPqku6rHbCjV0hzygatgnVJamFbBM1kLKlqwdZVkWWtj1EuP/mXu2WQvl7JH6yLA/IuX
WEFhVjfbKQN4WuzsR68JiOdp0+BBKPVrq8rBB8Nr+VyVe/uoNnl4bl0J+bsMPa17KLrMBcpfd4dp
olPLrAF+RS/4NuM9Q93xjJg/Z5c4nn3fGLY4KL38OuSwZeeK1ZFrxU9kaeIA8hDjvmfuh1qCC+8g
am3iKjYe1PBd+Ep9b0eG/jB0xh1d4Q3iB+fDwEcZ4Uh8llzJWltO0a+dyrKRaiNDpuc4nKYJfHr7
MBQQ2FqJkUIsG3vRM+5l+bV5trUESFOjI9UEv7dv4nZ4dEmNWVguEhic0Na+V3nA+OKUh3m8R/Ri
bOBaU2FznhIi9R4kmx4MkuRntXDbM8Mbd6FG1VrFIGSUmn3UQLbNGuyAz3ZH6VzTItz0spk+mwb1
aFOlW62rVbhMNM0hpNENGTCQp/gGzAap1h4thv1WhSIURCaeeJLremPxLLpMS3zt74sxfxoRMZRi
NebOabWIupD3iIUSQXtSk8DbNE0LVL9zUhyXUC1CO6xXKGV8aGn7yM6L59JlaLSs8xezecnHcIj4
mp5tiKPo1fRYYgRnflpbYLs02yDcpZbuHZPSs+ck0kcc70AntcjlsyNeaYQhKSCOdKMZprJxLKda
jmFur7kjkO8YOmXSSofprbqUiaMsWA68Q6scGw9AneHDdzt/qTsyrikXWko+JrkLKT2QcNgTkIQz
XdEDzDrEY/QRmptULy4ymoBV0eufehE7c2gs3mM2alOTdl8kRXBH2Hxw5xpMCnwvviaZex0aRSX5
1KcNS75DQrowC5sYz8aqzZWmoMNnhMVEdwosIgIQ+oJcp8UqTexQ7wQd1HMfeWF8nQ48gUQ5gOa1
m2Yvirxd+XFXP8RarsysKJO/+OHNEs2Jf0ii58bcW0vEIvZWKxng9Pncd4bj2I+NhU9MZC1EVWuR
W151R1nWvHOjmEaijNM9SV4Nv3TeUlKf5uQ0JQcK09lj7suHJh4+c9sBVpJ0M9iqDNcoafZcye7K
dsrmHo/g2PTG9uzvY0HTUJSBTay1F3tbBZnvvixsQCNV9wkxkqQj4Jk6I4cEcVeqfa5Mkdw1vybK
OqS/etBldTgUXvX7JB8XS7c/iEpW17rR2rtONezdAA3JlGna2IUVbIqRsEHJACI2HS1sVJL+ENap
s0GLS3iD1n+UmlL8ZWDwqwIDdVtnj67btvjS4hLaF+3k58CFn0f9DIuQqh0jwtUuMaTwmdepzTYx
neDkACiLY4nHXuVHH13OXV0ocr8sKZlv+7h65A6gvauUAubZoItDQ+H8XtjRe1256rttYPwJIyU4
2p01XPpC/kEDj2pbWz6ZWfodWRPQBahU4pfVm8d4AGy3Ln+lLgisONSA5nqgz1CZhs9uhenD9O16
GRN7vcm95INoc/dbMX20s1n5LhEEt1C8itgUTYZoJ8vwv+iEPLYBL98xwuATCtEccPBKHfriBSuJ
2AyOaoLVzLJ3qsZV3Gcfhg9BWS59bG/cyhHZE0wGUHIjhohYb/CmD00IfwgG87IZiCWMHThMnWXN
Ar+yXxyMipgctHwuD4G8lmWLcLSxPIjICaIkcnEEgBCvITcF/ZnuEApYC2xPYWXSMZIMCuIYI5eo
t6qNUgA+AGSKn6NSFirpJQtHKCYZXUS8wDqa4TLS72vdVbYZuL9VDvjhVXXo14HD2yvU1oD36MZB
NiPjIEhYQw1t9U9mgKiyV6XXfgi7TU7JcslwkvRaDsWn3ZXGWaYRd9YG831aTWtfW5p8zhu9irw3
XsYyFIGMtCUwDrElR/NqPFlQknreNYz5FFXjPpPLM5sOZ9wl2fppES2na1IBYfARxe2dI1wXl8UP
WU42ZZzb6Ispr6RBF8BOKLU1juDNMEpkSuQzUF/KOQPLUGHpfO2cKP5BqYDbBW6Kt6STxw7xR6dU
9Z0eqdKSbki1bws85WGg20sAudvcpqGHkpSsnv5ACVjMPXKb8IxQhuooLW8BNYu1p6chaNvKWPDl
JlPSYWQ6yoMdREN7pwM5nbejx1T1dAn60VfrQzWlUk5wN6W9N0kj/kmLsA7Tc8PXO0ZbMKydbMcS
TzAyPOFx2GO1PPtWMRwiC5fURZXmfLgV+m1fO+UQvWZ0ps1FZ57SYoygxKrOF9zbdGWqkV9ebL3G
vesG4u0QNC+NGEY8wKXqDiA3yZ968I5bpJkXsli7gare15AaNzFRtowKoF91Yzi5gzYUd24AEk1g
oZyXZr+1GdG5nyZhq+HdITgH3wCC7b7R8lNV8eWPu1TsFVHns1Dh6xYO2jfdZMY+U4y5GO3Wfqd9
R1iyXiS/kucU1oP7yuqilbQ10so7kW3arkvX1g/tZxAOya7l7iUFFA5Km/wsK93YpLiPUvspRjYB
fOK/uJZi3Neeq9+7g1QyJjeEm5AP9H7oFGw7SIBnNGhhR0U/ptX2uL8qfzEQ9aC07WLwu2ZtUDFa
0rhCLtumf2lVN0m5NqGnPLWKsYxQ+s50x/021PriiQHcfu5UC5K7xm4+Cap+IKBDdll4tGA470sL
6SzaKuV5UI2QDiL/qjmUR6SZ2YxgmY/U4H/rbKdYVl6AszdSMXHxjF1qAQnbxjiZ5rg7lWNGFjhe
KkTYwHIVMrUM15MQ+mVGowE7YUhvHPYd5okfpPjGM+gNH3ZIaT9S1FUAH3LREpq2KHNc0G3Ge+e5
7Vr38vJUOHJHPdfdEtjXLXS+ICQziNOgquHOz6yZ0HQyfAtVWeZ1Fz24zRlReLhTNHSocqKefWrH
L0DWTV1KsK/nw51p599erb+1tCF3oI7bLd0e0Hy29MAz4+A1g0WgEPQF2iWUdLJaezDOVQmTvUFm
UnrUyMpca3Y09PtZg9J7zOD4wCCCu5GUx7rx9i18cMdIhzPke7qZwrIfGjg8NMccuoUOGTVtCUor
DbLnso5cUtaD/EQY4GvkLqoIkk7UWv6ja0vK3NQG/2DXWNE8sCDzkj4mxjtsTXWvEUfXQWQ1DG+0
Q6OOo0vBI5DgdUmtzIOfBBiwG6RRgjaUdE59MvFAZY0FXfhOHgkYVEyKV4Z/PtK02eT0kk4Bkjoo
hzWhLwqZsxgdXOwPStPvpAqDGfAsebRi3NOTsLdeFDegv5kgUJ1ZaZave0KKMMEBscXmWaCW714C
u3TXYuNIdrrrLOVRliL7Qlavv2g9pV81trOAd+AeJU1tziTYWGsXd5/C2NVIX7UvOjWwS25CIOL7
8c4YiYD9q4WXlnDlCz0w+hGtmeOO4PMYiGIdQMXMrFrXSc2mTaTX5l1PsX9hOmFOO1hDya2V+7LJ
00sjyVizue5iWgRDqZ0FpeeKxqhR9tVilCNwc6kIiO39zFlp6kOvC3klTBezWSRhvIJ+Xm8YWzJm
supFG1W37KNr0O+N4/ji5RiyMFkU9Fbq6NKEolsXGpHAeW5GIz+hxSVuUfRpIQADnVp0qqSeBr37
FoASdwwdwdKt7NacG0ZxMTVCoRVRcZAndXOq5OWly2AYIMMPdq1KVGYO8A1Xk1xecGsyFOwU5Zo4
yU3S1y30c7BcfmHk/CNA56jQAQtmNIMwwxxLbiQuuaFjQBjfrWlx2pfQEIRa29AiHxWQkrgQQmmi
+4KNGZOS5it+iim1CjGSROVcqot2NTCE5NF9PKW5PTJ6hzk6xfiCrZ8xxMa8Y3QJOsLQHgk2QMqS
ZNwPi68uD83R6qGdcGUtJStTRi6dcrEzU9+3QIjrojuY01vic6/ayrr4kPHnIomkx+sqUbCpPB1G
bhui2+LTywEELQ0YyiUScHzkaruhmNKTbx6RRzxOcA+mh6orTlBp3AOiz43Qo7+alKgBtyskKroZ
1OwgRXgPPS50T7Y2JpT62PDczMsuYL+CO39o5qFNrKljSNsG/5iUZRW5aOE+h5iMFRsTKCZcLEiK
s6qjzLikgBc5VTAP3b+UxmvOpu0g44TYsAS+hoG+H29CvUMAgAgugcXIQSnV9nbKhyyiz6bA3qBH
R1fQ1EXtoGx0WjboKbpX2R1/paTPI8dzL1bDv541WbrWG1IlLWnrJNqACVM6yKFSEZvYt7u2wuBR
Gu4XeDtkeWJnuhTziWA0SUuwGXFWy3rWjHn10zqhurgL7HJdNLo2s4rys5aFupt+q4NhqEuabvpi
WlTHn24i1lQkkdrX2OFSPp/GCc5NSw+lwqe0wWvhLxLiyhD3BuG90XYJ2EY8OCJnZPUBF+JOypzs
PXb1b8+SzA+7c54qp26/1KQHzBmCOPKsTRVk7g9Nwdo/1KAkSHrhS0lC8kx/td0cwLChXopcLlmt
dIBYRY94MEqoEyIWSZTigGE5+E6D8MHpjfqTm+EH4WPmu9KmhBT3WEd4nsHdNAr9JRoae9a4dv6s
QQogcC62H0MpseatVrUPAczRRch36B6vJ7+yYHDOGYjY5dC36l3XkFCCVqA9Nd2od0n86uiFpBva
QhYMsqAJUDP0iZKPfIIumdhhtO8Z6zPKLQaebu8C2t5APhoOukVwZaUaylHvXXtlGiSeGoiRV0jW
8RTTauDLb6cXs0VfqWNBv6/sOOMhGlkPhUEAk9Vm6ZOTEhaSBqWCghiptarLGNNCnmDoD5U3h1G4
WS6q9KNpUQZGaJJdL73Ihei+u4pRPdlOfzSE4ZiVB2khiCm85wmjzYG9CR2T992HFVfxyZJ8Ar5Y
BcI+s8llM1IBTyKLd1rZ6d9Nlp9HU8JXFEkv6aDUH6ZKI7WoZOvNbJDN5sJHmiJRHbb0yHqmlh5T
y5arJ14X7TSZ3r7OM3Bh5Y16X1BRXVS+XV40spuWVd/FZ2i4wapxA+mkhp2xqpChHA2ZupFUjFVo
XSo3EjeTfVqo2dYXqcqgUIJcqo71bdoD3e247maAHHwIBLiGNimz4wB7mr6MUZyEn9Yof+vuLkzp
bPip0M9RrgXLWtK8+5gXu2jbQjyUfuPMK1VRHzUNKIzaSSCxRO1izPf7F03PMG1Ci3irR/WUhfLz
PRfDpxy7yWdWhY9CQ6KVl/ERCEz/V8t4bO7nlJct12UEwAR4IvqX6/uezxraCehFEUrxfaBVr6eL
jjsl9c06YSTRrv7SPO3o4/L7ClXrMTBF8Imf/CvUo+Ydo2rCyVrnVR8oemWKVb2QJivNIotQxTon
ZUDJpQ67MxX3EqvNg9pEOIQb8Ayq3EbLxK3lc5nAG0gdrbqrCZJd1XqfnWQ8B+uyyOOjTJTkJgvd
4CBiukpGDzCt5OGzZag+BFHUGcTRxsm2DzxjL1AhbbIElXUhwnYtGA+CMD1otLi04M7hdrxqbTk7
o3gWyyQ32wtj+uoi69EEO20JM3yI4kcUdgOjUnL3VLsMCVAwkJ51ep0zLEHNq0oAF/WOxnvv+Vp7
NpTb0ItfAm4CXybO3ay0nG9dqPC8DfmHPKRLF9MH2jNM8x52CpjbsIWnr71jUnZyRzGcwtMeQBsq
NZ6MreYGP+hW7GvgE99F5VycNFU/M919s9BefxQE3kJsV9q3Qh0qsL+lR7UHzURT1O1z4qBsrNoc
TJPcEXxY5TRO0XosuPmU90EROAu/G8ILjx149C1SBMt2ePrE0a7xJX/fhJW/h5D2c86oKmq7laXN
b+umObO0E9LXf+1djof8tuW2eyb1jTm/7fnHZUqKNKtBVy7XM96Om/abFt0EBiojROClo8jfi7T3
9hgtfk6sX3NJmKTmvKgQTOY8lDstO0GYP+jkPO01xpbvYlkpD16LBXZcQl8Maz+oCDSN7eGgen59
B9HBPcU9PRrHuovrDLPCGFRYh711R0QLcua886WxkuOtp5V2cCD1jr5wKse7yne/fVqx0kyEUnwS
hGT7FLVnaSEDi0+yHD9XpPFYxmavFfkGXApJ7rFkXchB++pQGC8huaI5oYPm4xuVrdQ8wI2KZtMi
IkLzVGfG41TTJaKiPPDNdk+JXbzkvm0/Rbrlncqu/S4a8igbZSj3laab2wpi8UItRPFiQ8Kfy+iw
KyVKtopXy6+isRaKrhagWmRzU7b8rsw0ypZlH8mI3oW249GxVH2j/zGC3xlCLzUUcvg/0ceKFhqP
S7QhtjmknNy/Gfp87ZBjlz7j6nYI7bcr9iaPpJM4JyiJ5+FA1aQc98+KhtEa6wkVFWwiWo8bhc4Q
Hcdq35Tht4doQa+R5/qgFfAB4DyRWozCNtmxhNhCBHMNcjaUFMZAiBBR0nTnpI+3fdIaSGMouNnQ
1vQWKpn188YCjBWoTUljR2HYOYf2n5kRCQkZj81CYBXRl10N0QQQd7hUO+LWp2x00TQj5aJEoJ+e
AoJiVrXxCSTiFLXegxcTRCBA8QPxKOeksnlEOJGVoSgXTMjWfWB9prRjljnI+iX1PgXWPVoivHUv
g5mCXFCLF/RX1Tw1DZ8fWvZKxYkKWpuKBZzhHY8GHR9vj8EpT4dNZIY4skMXVkEOdbjJCQoIykOv
WK+mWxproOiAx21qS4ydFKnVHhqntZYCVfQs7WIhePRChKghyUdUaWoisvbNIJK9Yr/kUZjvDFSw
e101qAv0+PKFXkFgMJoBTXQ/bEKDxOCEEn5tAHyJHUaLY3ls2pecUwOo3RKSEkZgcDTRvuddtEwb
0bwqrbuIoicrMNu/4gEQr1+279FQVivPUck0wbUzDyUHlyb1Xjg1sDe69gGIjVwqzh0ekmHVGnaF
xp7xTln31iQs4ZMvt6ZXv6dDSwW91B7j/Icb6O9WNeDWtQaT8AnCn7GjR0O6zesaPInWNItEzrAz
ix5CtKc82Gq+lMwSuVodvVVFYS9hnMFhqgVfM6mew9tK+D2CA/AMI/usMc9qibNOjCG55wdS7iR9
dGg8yoOrvXTETrToQjGrF5+wfOS53WfeKfdR9Ggyg8gogIpPFSaxa4ryNW4tJB5Vum6B1m5aEGUv
bsVgSTXY755QWixa0kDEtJbgvZfle3j5u9x0tk5oVB8ZTO3RUmyedTqyBzul0VC7vbWl2KIsO1na
ybkOWKCQJYTSrli1JfLYHOI6jR4qKwMDJ3UJbD1stkQmp08kzJ2mbYGC3yAtwONlRBCd64oCoyge
s1CW3rIx6EVYjXHRCDzYk7ouFmovqo80KcA8yc+yntLgMuIvBGzDe6xhkK6jhBEW134bpHoL0I0x
5SjQn3qTdBl+5vCwViGfDP4mWh8qxZoffPv3vqK4XzbafyD8FQ082N8WAE8xPnArP3+2G7P/Ghsn
ZS1llAar4mw5wd1g0joBdPvUFXL06aXJp1PaxrvX0cw3YgpggHG7VdIqyQ41TbKb5loD1bsNK34E
KLDlNvljnz+O++2Q6RS3zUoReWsEn8eKSBY6z563oJiS7YJx0upkVI3FlZ/L05xWe9lumlPh7avV
MrLh/DiJD/eZpny/UzVvb/ZpRbMm7neNZGMp1ix5IcEYhaJkFLuqFmDWq6YyF4XsAUi4L2JN3oNN
1DEe52KRxxSl+gcCmmlTm8Sqzrw+YNqUsdjlYfUVAfRZQqjygcvwkNoZdYH1fZpNJSXbTXN/bqkN
4x/2/23tdVbtpYdcVQTxiE23Gyhg7Dy4+ELmJeW1nu+E2cAwH+fqwOf/+Yd1t11o9i7p/olNPr43
ZeH3u6EX5ayOEU/IDc8KGkZ9yb0rK4udNk6uy7IjFwTuhsVOiiP2CvuMdpDXfjLSJ3YtsvR4pkzv
zbQiVVS6V9oK0rm7Vch5oh6olTs7NHyASH7CTzra6m1YLP22xrXCyaeLDb1T7PwBXpPlVsZx+nrk
ZZDuprmMNttO5DDh+nzPJwB6ItJWJTpZR+d3Yhnh9V2a3iplfKuqS0shjwdSRkAUuIsuWxIhkxDj
mg27AUIuyisrxrrQExjlKNXOLi2aHAJ2fCQ5s5ra/BI4zqUrXYwMMS3IqmS0TW0YdzORQW1SzaMX
JEgOKdV2GViMgQUhFFDA2bbVUSn1ZWLJJZHi1GEyzVVdSqfR6zfoM+qd77X1zpDI/55Ns9PKyutd
ss4uVgYiGpX3N9ZNTKV181kboIQUSYBWhru0drIk2ajCQpNv5/B1neFDC623QVaehFGgwMra4AA/
Ol4SE1a+NZq1MlDOfTXQNhjTD7t7ZRQOAHvzZNtcKn5kXQqNwleRzXPX0BgQJGzINMiKxJGDtrit
ewSkYf+qKfGWhJNkkfcSrGPq5nC3chq8hqEtapG4RzIC7Hkva95XjcCAyLsPQ+mInmjtWSSZ3rFO
gu5AwwmtfdwRXRRZuJViUF8x2ViSXi5sIynehE2qCKAfcXSwC0CGElgA8Bt4rejeYgKb7IJEp94G
zIJ1cF0E6QBmC3ySH5ZLS2qfoxBHSqe7G9gUxwoh/rwljPSrME6yw7Cfkzg17R0VUwpinqWcNMlC
G7+x09eWcX578f+AD/Df0YEB8P7PEIH/HxkBsvY/wYPv67L8AxEwHnBFBEhUo/9lOoYCxxRUjw3h
9ycxWHH+ZdimaaIVV6bV4L9HJrCt/MtWbctmnYVhXx0Zwz/5ALryL8UGK+Do2IgVG5bw/w0eQHGU
v9EBdFPToQ/wB0UX/x+/j7/TAbC0aV0p9TLpKk3MgNZ66LyHCtHwscRAdpzmbhNEJHqQ/rbWcFWi
96YdGsUNFgkoocU/HX47mzHDNpJcz4F8zNtDkaEDohcHxLHlQanGRrdSyM5WzbTltOG6bto8LYvI
7ndtUc9FYZNME1Eg3UqxujTHE6hhBhFqmkXwRGyakcUuqX7qEp1/kVwvdT2QUfLNOIa4gWQziskg
mrvQbQ63RYHD4mAm8HynrQPCxOtWpTHVp2nrbed/OnbaetvZHk8ljxfKU3B/Us8QuNkjAvNQFywN
uGIawtdcP0mkax1dFdTLuBRbrnaa1k+LClzQ6xF/bLC7LjwiIOQJ6L91NukahLvod4Xrevgvg/61
8Tx3WToqSry47V/NXj0kAhkAA6H6XRsQjjatn3ZT0A+up6Ps/9wtBJfw29mm3cazwSkMHpzWB/TM
WNs8EAoD5rFiwoDI36alYXCNvTJObovT3G0y7XJbnI4XQ/H2x/ppjwR7x74z+wpjZaLVKJ697Ijt
PTuamdKuXB1cmd4hVGo67qSzqGhIa5xWQG04lbLpb69bpnXTgdMcWVfhmrYrQNrx6GlyPThWyvTY
Nxn05qWaxt4xslA7FX6DDCkeGADOgt20dFtv1ggNKY6xH5qsLXQgbTvtcttvioe4LXY1wgk3KP95
Nzo6m9/uV+crD+R/0bs7Z/ShS5jmmiz/cStg5Jj7iqOrmmLIdGxglP8ODo8bRqc6BOOMM+uwZXsE
wGrlvPh2+JqHuv7Dxi/ny/pfVuX4M+iOKXGIdGNkSUWG2pr1VjereiPS1Libjs5j73o0qVX6D6n4
7Wg08cYFqRSPY7p/jPkmWvWh9UXyZfb6q1zKxuOQtM5a9rV4gymrePzbDqAdjUeRZCc8nLytYxiM
5DM0IdmQ7KZFG/3eva9p1yWnTdPHzlRe5dQqj9MONKHMRaWVNhG2HK6Ckfvz8ISA5GmjorSQp6o0
XeqMZEeWpPGlYE7KWqylOSU8T/MMHz1ENPfzcd0/7Teuu24d90PBnDzVjfSkpsDQihIka5aTEZ6A
HjjlKhG6ICLfW7P3t9MqHH5sVftgWNLBB5c97nfbGXLT9SzTKprx0ul6vo4epWEIfzud08zU/FCH
fmqJFRwUHMrQpqFptEu4yOFeHSfT3DSR6jQkCNP4uW5anDZM626L/6eHlTihgNH9+2r/7TX+6ZK3
a7i4eeyEJIXxnhjggNp0ioDF0CqBvaZK/Yp/L96acF1QyA1uviHsFaiMmvnaDMZEs4LIFyzkqozI
TiKuSIKF8SK03llZ+lCvpsXQB9hrlW51nBZdsvT6NH/546AQ+/b1INXEvl8TBF8HcMAMnU4/cd/7
tg7xZ2V5XJAKTHZgouYXaPXGg9vn/kKNXQiKpWcCE0VBWqmYuSj7GQ/TLglBt7xX4tIq7ndsiGCB
Q8k7huNkmpsmugJiUAEexqfp/7Z+2jity0Z55K/dKChGaEN+neR2mNT2NcNH+nXj7TJp1zxzR+Nd
Tv3uqGQK0XQ9JaYqIPtwWudlRXcMux46/7ScygoPtY5sbAEy4R1iDS9f8jNcSYO0Hlyv2xpDGt7l
1PsXQ1ipr01Sn/3IcP9yBD6H2Kk/ItsRIHSrnwdlqt5uDcsO7xKhfcKThnjfQN9K+tyG/DD46ZmS
zn0hEmnnyyxNk1L1sw2Yyn/vN6202U9kjbRzezW57pdSM77uN+0hIfKwGf7True7XmM6F2rEmgHl
wDx0eOcYp9PvpoliKjDcpDIidKQh02laSYrBKolL89AznGbNmlQyELdbO9woxt11HQaRalUGPWK6
28pSRdI40EVd/7by18luFzU19YshB/CUbvki6VF/dgeju05qOd9YhQFS/9f62oUU6kUR/PJxt8Rt
+nPZuvJuPNxG70Cdfdx5PNQjivroE7dwbixdWwwGGlxsJXjY6XbJUv1uFaH/FMukRZnEEm+rVnYu
uGJ73AOR+ZUgp26VNHpPBKhpvMr9oek042iUSrJg4NABk8fdctwVJx4JfPTPzplPznepNdWq6Jzh
ebzctEfVdtfLpePloMT9vJyIyZL7dbn6j8v5KSp0TL8DREi3wigV/TW97OsLDVyDqmQoHW/vGDwd
HchalPI8UDP6ztIAykNOr4fd3kao7gsGm8liHN9AHnbRgQI0adpLozzXtREdbDKHVkoXhZAZ2+gg
2+Nw6TQ7TdJx5TRHQwR9dpy6v+9+XTmdKLPTs5nqCTAqjWxibIox/xgcF2pVZSm2YdvwoTnoqVZh
aBALDi4dHQF631MEKj0LTb9kCAo8eZhGAr3rdPi4u+xY9zKkXEpFn77RtB+omz8iZOofyPQ+JJ01
4yai7a4zcupml6ZFqdWRWz4LwZU+hziJFp2cZ2fZQI4sE1C0z1HJ79WS0j8gK+Mcd2aw8JvQe9Et
xrqUEElsUxKH0I0DXgW2HkOmZodAEr+27xbPhH0SrDq46fWcRW3Ge1joP88ZacXPcyI6TdcIvK2N
rAeN/DlUGSKxGpO0NcTRPbLiOzrL7gHofngvZPQrtIeX07ZpVWcTylWFtjObFqcNEr2wudTTILit
+9+eyLH5wiRhQWnVsc+FrkYzFMUAdEi7neeO5B5vGwJd69/7LKKErim/b/DGDfK4YTpCVtAqZyVV
CW9UiWWe3Cz/mAs9ats82fuz53ntn1tvR0xbh3E/P6bCKaSglR4EeCrcEYupUxIzeHev1BZDRPRJ
pqXhb0vjttuev44rYpwvdszdpO9f8zFB0pj0Rsi3zvQrYDQUl2m1K4v4H9ZwFMTR4jLt2IxH/e08
bgeTXR+r5SDbNqYk60+xnRPhJvufvfBIKFeSBEvNUBxl+tfzxgiCT3DFS6xl4asKt3jNmpryt6U9
wXs+TTtMR1o4kO90xAywExO6XHBN5opLnJtNxjChIU5vHU2dTFCap+7eSKp5Ma66rQ8C5+ceLf/m
HA0jwrHxgGmDZpvVgMZZdvcax1o+9K5cKoYNDxXvDEjeP1uWIdYymNlZOS5O66atdM+/dStutrdV
DuZ8ar/Wvuk6/zztNU0MC12MkSsdY3Wc43byK1eFWLnbuW/X++MkaSl908+uwZL++xzSeL0hdfZ0
BdEc+Zq8mD6n6WPkI4LABP98Wiq8t+kTnj7Cf3/MjHeQgjctWdHr9J24fQ3+/RH/7Yz/eY4/vjz/
eJ7pFH87c62Yv135j3P851eS/0VvlXyJpt6gJBC452niEG+mSdzeb6v4/YSzNhHDtvu1G1ZTad4j
uF1N+yEtds+RLKsrVJvkO/zab4AWtEsa/+u2Cj+bdSoY+xIeHmGarVz611Uz3O/Xf+R21enk0263
q4ZDCCW0d90Uu3T+HnXhf1zVj6LfrlpTmDoFjIBe/5FK1UjaGaSlbdQQXK7/ya/XeT07rISfr/G6
/Mfrm/6toBrEbrzS7R//9fpuL/nvr3Fa0p3kezAcZe/UK9lvrHvJq5sHxGoULhGtrNGpNVjIFHFM
e/tx5Afmc2swPtMekWCSmM2DSCVvw1uuzq9bOVHsWdb9dOTtRL7PeduhuJ5oWgIDYe8IvH2fnrJt
EIl1LmvP0zM5VhjDXUyzvz24kz6JUMwWYq3nyvN02LTLtN7whmHfV3cGz+onEVjzqYJSkZC0Tcjp
W7RjoaVH5Q7JXmqOv3abSialVMhbzdKURV9EG6tLVPHpGdkO6pMqFrbcWwdznESjWkDFHomqC15c
TAwjJkWzamYK8NE5+gFQJcRaHHTIQQ7i0HS0ueWjzTUv0H1giz8U41KDTEyFmDj8F2nnseQ4kq3p
d5k9zKDFYjYUwQiSITIjRWVtYNlZXdBa4+nvh8PIAItdYnquWRvaxXEHsxgE3I//IrhHyzaCerrU
TeQO9I09TXiFIFZ9l4Xu/HRpTB1LfUyHV5kL2t6MS0f2A+MJH5Jizeot0JPwXuqcSjQfRLQC2Ybw
PnE4g5CqXOwOeN2kesA9fdjsmCmhpA1gRfnYgOefvjSKxrqhgoJQQVE5ZfpofLUSdasFRvw5xs71
Gf2D70AmjK9OnCX3iodM2qQ15tebQS6MBxmksnl75oBmw7eTBUAV2MeXz27sTq9Z3B/lC0AQq7gP
GowI5Gvj4A43l2x8C2OlcpRM1/LtqPChT+PcLbmz9nuduwMiARl7oqFg6yN1PZTM2ltvWQ3ew+Wl
60199aBofvEw1AFqApWtfKwQWrlowxTp1yLxix/ayIFmzTb0ZQ3Vqyx4lVB3VodTiwkKW8zLrFMT
4cfkhvD2FoixHqr6ZytQ4d37KlULy3TpbUC/bcTQuPKr8gT62drMXvDW+5djqxFPDfxyeuV1sHzI
MKoDf7LO+5eC8+lDaRjkVZWBo84+RE3AabvPc4/m/lwr1m+G8btkjaAMv4ZKZ/wio9Pc7W5Hd3gU
7dmkN69hphWfGkzdDj6GTHtwsfrntVoPpXGpzpkT7ivVve5t/lhdeyVYxtr1pwaSyW7CpwR4Gcgy
DMbGfeXU4dfMtF/jsbd/w13rnBc94BgTtidM9/yxRLbs7BagplqQAxKqhOlXzec3jbR+9Kr6uF0F
y9q5R10wzQIT1xHvPmqi9vtUu+HWg8v80S1q9Q4CvXqCSa6cUIhr7kZXuR5e5OWhSAbz97q076dO
ab9rBnDM1Ki3UPzU5skNFfPOjjMQxCPs0xma/RmxWxKZPnKubcRPE8PnjWZWxfc/i+jDR0eBd90M
VfbD9VEhHdPpW20BqUbsJIG5G6QvmpMH2z9GjE7o8pTgG+iPiT59bU201Nl4m/6JzbR/AkIIJmCp
5nmrkl7hj3UXV4BjAvysa7hjy/VSljAdFM4eS+BoV8COxbnEeUZemLS40r1wDO0+y6Jz6ZOaLE+b
oL2qLX2ARJxn6fvPcRwtVujcGW4F1nsIWeoFWM7IrwCDpg6lQGik8itYq2sv/Nv/CMZ2yH1+y1py
uomlSBQbn2O3afeQeYODVMFqt3vU+yFXLb1rde2VYIRf33r/q7FaF1g7T36TSu8H94E512dEMjFP
yhRXu5O6XCzsczLHsR86VrYIxC8x0lFbnYuTcvDFD22UzEgd3kfL2cDUmQ9DP5uvCC4kz3jSYLa0
tGPFjPqRij9dtCT9l7A+z83XIh+TZzeAbLmGzWVbY+eyvPH+EHaZbRkeB9Ar5aYc/i5QseJJT5Gw
jQfMFEKlYgubxJiW2Rovo7Gu2LtII8AvDbP2F2nq8BF4aUtUP9NlWMGSgVdNr2T3Wq6D2Vu67YiD
Zw3rgUOMCNa+zGL9GCqJ+eJCFieTSrK5Axit8FP75c8i1H/5HYsNddGQMX2zfaynGqvxuv0oTeTA
pn3pQDzRcwvpLKgtH1k4Gn85IK7sT2oIrF4czPFSzD9BHDeOg4OkQrwkoV09Nj9Gw28cYGefpAVx
3n/5DeQDqdWTxbl53735n8to8HP8mo0OM2y1l9FplI+PsFlfICw68LmWXY0zlL+0uYmdz9pmyZ4l
L4L7Ust+hMuuRpp02cFI/X3YpQ1Us3tXGiAyZ5u1buezdFYKeLmVy46bbMEDgD/Sl0tTkKk/RmXo
z4ZlWK838WVYXeKlU8eAR1Fd6xhnHJZv4Hnbp3A5N5KLF88bt+ibo9QuIdNyeiR1wFc4Alk1XMN1
iJQKE5MfMJ1851NyOf7+Sz9tDmn/cFaynJW6jkFWzxHDV1v6r0xWo9qLgL+ZxS5sEIO1c1gSmyjR
neVUUgN7q0Iyc8Jjq+bq5TJm1ltpbWvImx275XLTtlalV+J83xrwgUemYprzegsDF/EGz+B1WxaZ
f4RQO0IXlKI64tCS+XdR1c7HcUzmY55HHTYSS1Ea5QI0cuZhPiyWK0vx0mhnrwUHVXcVcHhW58sJ
QBjXSEQvdUMB2L5xnD7BkwIhFM8iFzUWX2ZWWvfmWO3HHgFvfP4e3NQLEOvWngO9+J42anHw2+k4
ZvjFzHAzGx18Bo4g/hk9sT3HqubWC6d5b3UZ/kVRt4ts+0vZd3hq6z1yHqaPFhict7sAbGZka+o9
HL5NiJj7AYOR4U5XScuBSN3yIpruHLbWRrNzctc/9MaY7Iw0b6B3ervoC2In6vJwe5696sFTNf4R
Zf3bAl7f6d70FdmoZJc5xY80LmEM4z40mxxmtnH30oTZnofIMxm8L3Aa/W3twmLVAZZxUNTa8zbO
WY53OI9N9XM1bjTg+vyikPQMx4+D5X2YRxu+ZodfFQQtRNGTkwJScJ+Sr0bELd0pVfxkwjzacLZc
7euQtJiPtvsWJrW30zpjh1Lo90BpMaVZXpww0zdgVsx9Dgp4N7sPsIof0D3cVBDJo+/IW/RbYhZi
HJu9zkDNA22nBLQ7a0GMOP20PIP7/WQnqAkPdm3sMC7GadCrSV9G3/0ZVrlfYM0HI/g+akPU/TJU
u3twt1HaHQP0ozwyHLaBKnwG2sZAeNAnAwoGCLKHN98pScPPuc5Q3mjbI7zZ36EkacdQT1mfJ+O2
jctxt8A0F3KeVVivkYWwkuqVyT2yvC9zovywezWBwMLSobW/WIbyr7C1NqzfvsakrjnMNX4kRnQ0
vNziKQabzokBZw3Rv1GG+CXApGfbpo5yZ2szHKXU/uCgubHVeiRSqvERK+BksVtKAAUq2Pom8Ytu
z9bWVH41webvoLJ/rDreR4bivfLKVc41RBuUZj6g5hB99DtoPuqSyOZJ8KhVjfOlUJv7KQifPCi/
hUWavIGOmIAHgrA4Iw9iIAZSzsNDE9ZfdKiDTqiUH9wO1eliMlBMiIFuBxqW7q1RLuKV1n01hGBe
Z5TfGyu0IL77HwK1Cu9SV0Ulw0uRiu1+w6nRtCokszLlYSr8+ICwwn2POpMG3fDQW6qJz253Rg3A
U2P7Xq3An0dN/CuHZ/foSZlcHAStGtyZ66ln/W4b7r6eoTZxvtBD+AUEPBk9rq5mfVTRhTnmhjXx
559le6cw40MIJ3RblRj1oH6wMKq7dJ+X3c5ThwczjsM7b54hlmDBvgmfK06hDyqqgLu5QjkzD8sH
zE1IIPbxAXUO9zCgETckhvII0lF7DBtkUNRnBU2Zc6ePPHhCzvlalaxbG+XeHmDg2dfj7sNokgmt
7OLYzkmx64FRb8G2eE9+6H7QMD21wnY8dk7+WFWjdiyN+Vj7KBbwz5kec7fOlh1R/5gDIQbhf49U
oEEOkTSPinHXAXGWX9V4qg56oX1WQE3uqsWh1p7xBjZCfjl9NzzowNTqXjuFs74be0SMUuOuQgdt
lwZkhVpbLMlGJKfGaUtWN3ngSPkXrYbUA4/0I6KtcwTDvYRT8FDUUN99a/reI4x9zseRX/m806Ja
QwxPzbcDeruPDttJy2w/VmaBMBzA5n1b90AedCfZuz5PVK9H0kpddNkRwN+YE9IW3DNGQTTzzrwW
+bwRfx8OvLHUCc/oj0VnKSltjKOy1JXeHo5IQNyDWce/bZx+79yzm0GXDzqkH2cvDPlPZHvfYgv+
lT9WwxPySv2HDPy7vrR7Vl/s8O9MTp7S6p/dMj+IQknq9SXD9fxewoZua5VT+w0/Heveck1M0C6j
UdUbLeuTYxfWqYtRb5HRomRtQxF/Mdy6eI5DpOCkQzemautglfiIXE/+qifGB+TX7Hsnh6PeAyg8
lmM8gHxdinKZFJT71upt95/FSNtV4M0UWgabFr27doC8vZ/BvqKTp427uU96NjZcGsNCyiHKvK06
4otlKbELLmppDJEc2BplvfiOLI16b/FqRuCCFxkPWZgaj1qXJl8Mq/w0BfH0rHdm/MUw1IfYK+cP
6lKDzLSt+K/2Coo3/gLamzYdYZ3XAa1taXO1qkI5lr1l4GXPKTqlbNGi6Fe4qzCPJ1T5HZwn7njI
fkdrpD20efIIel+PkXjwVZACy6X3jA5g1HsdLYTNb+1c1qewc5SzXCBTKWdPszHgyvmteGxuT0Fn
mScppUbEoejXYAzmqwYfoSQEiZdQCUBigbqMwqXthYx9fI/vUn7Xpi7QkbBtz71vsLKu4u4b/L3i
MLY58o/wwG001hApTCZjSzLBORVOTC49RYBSSn7W7z3Eh3lKlS3n6EpzuehL9abNgzR8qoBkN/xH
wNTnZKKbfGKtm0ChCJQtsBqAIEmfneTix5T0KMfnyipJ/YzOUS5Qzt5K1XspGnqsZxB7QW6zm45y
8Uu26DDGQHzrvQqd4YlEBiAC1vPFqV0kFUmvYX1Wtw+XDjw5ipNf8WBEKZIiUARI/CjakSvgv5qv
4MT8D5ih21UwGETL8fjbUjXNg7zr/BExpKpdpHh6H+zLQLmPk5AkNLfiJA5NfaRUWaIoPMoBZ98X
Rj7cOdHRntvFKNRsdxn2luQxNywjzxzJ//0n04FBXrseOaqNvBnYScfVUGcyLRfzpWswU2H02jCW
bnhMmunTPIFIwHvNPq8Xo7Ttc7wIq61tTaNvYwvo81XTMkpir9rciMzBX815FSd3/F/O6RjwaDgp
4mPIp00nLCF07//7M5LJ20aDHrwoGYzYyUHNTMR0C8NH1mHSIYQF0as0sfZJdyjJvEX44fCrndnd
5H/CMQ/7GP68igrIyyYYirdS+CdtS1zAWv+cdEUMLzcxqo07zNpJLpo1zg9krXdXTaarnRDsxfxR
Gq+GXBUTVEfXgdoypg0cm9xCHwBvUpAHOkWOjpefOrE5mxrzrDmReR4Bk5zRSmf/II3B0oNKdgPU
0o7u1ph1iJQithb9Jv597tG0W6NuZ7q6pQy4mUXuJm1/dkuZVnqTiiUpnrcQOrJZPSVK+XZBNL/G
N4ktsxFct0tYrWKiADKdYKmjRkRdItdpkDb5NQ9V7Pqkd506H/Ppet51yGVeRAPcXY/ywuUOMvBq
jtvh68eQUkU6/tha5dXHW2998xFvp16n8nSYAT1Snes//3JfCZFG7Fp7JLtzbWPoNT/e9wsurId0
sP2HtUlKAWeHV2GTbmv7IccTW3sf+mdx0vZfz3lzs7WqjEiXbv4X86Fi+PbPWCd9/4xGMX76+2es
afwRO748Yx1SgbapqaDITUec566SIHWCuKmqm9kRwS7ez/ryEHAKwCd9+SQloLnlk5mCORwQSrtp
j5dO5LiME7uk/Rov7TISG8rsFBvdQWpru8SOgacdGxir0q4FTgwndZkS4tLCccoeb6ZsDQMlrCzR
dvIwHfEE2+Yq1Pj16V6ULl/BWk+X18Pu6gl8VbyZ5Krnuji6BjvCf1d6H77GTaYdgnkqH1I8Rl8M
B+RBri55+PkXUYnOkBTHruNnqGXYb6HdBERMV3PEARR9IKmGiF1+F7P+emki62hUjXaWWqUX5gtP
bPwiIX1cIgx2eC9Niy9vbvMarNR2oVTrY4cCZX64DJO2ZSpf0d6mko51qmy08a5urWKGKYugiocw
sN6f2jHpT7zJ1fyu09u3uvQ0noqb5RoUxAG89qOtjl6JdoEC8vK6rM7t/PCWra9GNbtrqrp59qf7
TreMpwFIEgAeOMpLzcudkdXyEkBTiI7+k1TkgnWTjFubpeXndNJ8mcBYIoP5Muca9LN5nUDVsRWH
yX11q9hRynNgZS5+pZ9XCEPtt8WL4ny6aen6TysUwnYjiRGIguAYpOXnPGxHrQdgI+nmZ+AFU/Fz
6qtayMm4ueAtcDqWKS8YiJ/j5EPgNYSTKimufdxO9cksWZ1LKVyqUlo7hsGpT1NpPSKkQDrifYC0
31TXmaRjnW7tkGFS7W273CcVQkxzaZs4UCxTyxDQRi16a2gZITj1/uEKlO6IvfRZzjb0fTIJ791t
U/7maYp3V6G7dIdiLHokhbcg7BdgKwqrKcm/sCjYICRg7xYE7HqBc5+9dUPxbS5j1u7LFDKbtUwR
j5AspVFiru4jdYkplnnsECzvYY3s+J1cRkugdCAEVm/TQld3gxmHJ9WE1beBxhaepF4uJak27G9R
4haAvKe5QJQS3CTSzmWvgd3vofViDrTcsdjOOtp9p6V7tJOf3Qvn89JtFF7H7P7b6NQcgCeFKE48
xstlnUdV+IlJoMwjvbrKx+uwG1keOdaMRj2CCnGxwSa82paIAm20MnV3cKdh4fQQ7s9oHzja3bSw
eaTfWPoToeFIf1ooR8XR4wc8RtxiZwyxuSmUvt5f6j56LRCauUhJLmsMcDxI13VEqr+oDpCZ3Y8x
io8vOjlXMtHeR2myvCFC7w2HTqlKB1bk8TC2H33bdD+OmdncBQUSB+sgo0W/UauUZxlToiV6MNh6
bRXFwmd+0RDplAo5FLmn700POFlrG6nWJimzlCMUs67sx0FzqiOvywepYd9uP0LCsx/XKoraMXph
5biXjlDB7dpRRrA2SVqesmAuTjam6OVG6nXkFie1Pk8dGXqpSPNVhIyQnpRvs0RggBFr4zrLmFis
xHM0X4Eu+y8St864jljb1hBTPtFal1K53Gltm/Bshtf9wWgK7clO++EzHLffMNzUH6Xmdja753Qy
zlIlj4f4SNXbp0tsUrhkjif/GHTGP21UrdudKrwWy3ZhuLm26bBRXbgvV0uVYXRDrw8r5dh7NgYF
8p5v2+pbHQTz4fqFve62wiY2Drnmf50540Hcbdkv3gzsq6BHrOF9i+hg0XoHsQNrcMSrT/FMUj/U
7Ww7N6F+CiqHHY30SP1SAqTx1njpl650GWm6fraVoHXMJcZzU/1Q4Ut3MrOy48xT9Ugzo27rRZHy
YXIzFe3+2d23i8qXdDQJKa8FvHuUqnQUfkL+oHWfZVSfhOojYO6T9EmTTN5AFuC9/3MimdwJ0G9f
J+qzGeJvjaF2lPXlS138sN0Ur6AFGCAXDLn909rm9p26y2seHzcdUpURa/BNm7YACyKv+uxiohGG
aHHkU+1rm7SosANBCH1bDjxySKh21k4afVX9pNZ+9RBx7KKBQFL7J7duh8cweb1qknY/MJyDEpcI
Uy1Ty3jpGJZRSAa9TS9t0nuZ4f0e0sHJc4EFFBL2JDOVR1SP4hNisndSa5fMtpTWSz4Un1LVV+7X
pjWM/TYqzCMcwT8b/z75OuBmkmXyQtXfJlcKVDv+fiPgLA7SF0bZw2//9/846nIcakNyVXXDM23H
uiGO4bedzR4SM6cwGYYy/KBYOD30OMqcOT7ExWS5eAPZX8joS111+tMw/iKVm7A/awtDlANHs2l3
NtLmHOQsM1/m6200pqWe91N/qpVfpLI2r/PdtCnBz0nXECldOvrBxEYTlCKnLMsm8LI5U7AGKKwM
P1/Zq0nPEGTkZy7FPqtRrJyLq43nVfdlUJHkZ8Xufs4hm7ab/dqwzDPpJFVuOm6qaBAf/v6r1Izl
u/rjd6lbqK5zOq0ZumHckgB7LBMKfxomTFhYgaUBjiRa8Yjof3gsshT9/8WZRJrXS7xESXWaqsrY
SvEmGnsStJ9ltGaGFCWoDFLeCRJ6Ka6TNjLgKkqKl7Hrh1CnR5gl+DUtH+FqiNTXsNs73Eau4Vcf
ToY7yVSQ8s3SfcHSFblOdc5O3aKbE7uh40Bsch6DwRkPWoq3b8uxOP1pY8XK/dKVF+p4uER6avfB
dppPoo2fLlTQUK/yZhcZkCGmyAM/FE5qc9HOXxsl3EQuvzmCDOQUbYkcIn5I5Hah9JhjhJ6Ll1Sn
IHZLFtGGUZBvk7I062rr7POQA7jaKwmQxhbJi9NtvV8apZsNA5GX/ku5bHNnr5NNvow3Z/2uCc1x
q1cZwtWx1o2HmXT7/TT1GHo0Lf9BeqV5xADbx3YxR1sCUAr4IaR6l85uQo+Glw/SgKkZPfGjs4DA
VlO5N5cJceOKnoCn2trOVGv7vi3aLxIoF6waa5XUoCbzS5MM4EHBLMud0PV5+ftfhunB37/5ZQD4
gHkPiV9lMaHfZJSnJusLlLPmE/RY+yDkRbmszESpCi1SGIx4Git71TF+SLs0SWfguy3HJn/FtZSY
v5ze95bBawxG68q+H+0fa9P6qWo1/ZdVh/7BBI31tHh7PLWj7j+kVvehclg6o+BDRxo06AFWC5BK
GqcISeUMjbxgqGL3kOQ9O3az4+hnicbjFZK6xCzzzJH1c2rpWCeT+8llSBNgFtkEAAGWUvyxw6qK
POCy1E39sji5PF4erKHeV0HOElXa5CIhl+i1LqXbKWT5WnLYWW7a3A4eCk7V1iG3UwAz8nELXXBq
mu3eoTkyfRpmt31ytJwj4aWdU/YMbagepcoFBPfHsCGs+al3+bHEj+sBqFpuPfJueoKR1S/INaq9
qYRYZPXqRvHH5k4do+ob+ZenPsRyuo91D2WYHFngpT2c0CAb0Mo66eAMvoAs2LEbq76NoKLQEmJ4
OFANsQCS4cgZQiDiN4N5LO2lPSKs0ivf4so86A47xxuIuoDVpU0Q61Jd24bAuIxSTP0nVU3izJkk
/QDHIYnxDAGUBu8xQu4BjIG973I/9e6kUS6ItBoPrd8A+yZuvdTL6nitSknHR3jThpzxrh2IAZN7
Q9u62cQjxJxG9ScbYDvChJei6AFKXQ+K6CSl9YLJTXN0YvhWDJCLp8d/nEBaRVowK4OiAEjwPrcU
k7UV1txW91TO3/DQ2yvTfL0hlf2pa0AWBulDT62pqMF4XrJ32P0VO8XNNE7Xf46Ras3G8RLjtSzu
N9Io29u/DJReE2SkiXRZ4ts5dieOczTjbvwCJv3fk1Y0T5oSjF+UQDmkCsDEKTCjL9iPAYcYv8w5
lhRhgDXNEmNiJv1oJEgcSafldMXR0cjKSm892c1hnJ0OWR6CUXQLkZez3INUwdzn29hJ3KNUs8S5
ubk3xSggLTfn2S0xcvOEV6HcrXXmt5trel8fcO9Bmk0NskeP/VKGnMLLG+d2Qmt9gjVxaRQ2bmrq
qcRJTYKllC+xzpCjEa4qkIDf55PeRIjBEiPzrYPf56uy5BOmIsoBLL5zcpLSPeGGnGgfZhxh7rDK
/j1uRr9/WLtLBbHNO7VOnzPEmvEMtPPxXzLwfUifZF64K2YOnd/Oofy63ApNQAgCcolUTpKLOUZB
CfqANIFzwt+nLgaUr5fe0IhgJb3zCuz3QOnNGHsZ9t6ehHO6OJoPj9/cPDCTzdv/cQIsVSxTrpu/
oZVo/NuYteSIvHZTICNvjuFZSnPXt/HOX+pJMTc4qKSwbPQisrdGk6acky1dVTSq7SOQHv+kPVSZ
SftloMxhjIUxQOX+OfDSiATx7C3g4yYtHhHjLR6lJBc1M6K7sUXQ/6bjJjjz44d+qJUHP7Oux69h
KPhFd2UPGGGd/c/mXGaC5stMy8dZx6/V/+YzoQD7NtN6r25wkcmPwetICtCE8npq9N9CrSRXuWYF
pXS56KTwTEBtSx7zqnnJYOZrGvM66pKQvJmsid0E39vmCSPX6KhU3fAB39URX48p+8HbCV3Nyf1a
c5Z4dxPBh21eUdobDgUeOMe062DKDzMQtVJF9Ar4BERky/esrXR1SJfnm7YKAlZ4P+OlettNboRB
cI6U42WQxM9qyNRjawIAD8eUxRv9l8arosx1aW3S+PT3K7sbCSS2r5bF/2wTrhhoBl29kUDCP8lN
o2QKznEdc6yQ9iCRq4xjlcB8K2FjCRZTGqVbLtUSuFbXIZ6FqEYNN3RvsO/IN+s8En1T/cu5bm+6
jqvG5Kd4ipL4oAJdl4PPLTyWCL5Vt9Os7re8hSwml2QBjEhp0hd8ZW3zvW+ypXXtkv5LzyVKGsz0
ewO3+iiVYc4fgz4Ei4M3XG3v+4TcuhK4kHTZCFxc3jR/TgGBLnXbTt4aO7hPqHgGGYSxn231YgyH
MudbiFSlV8aqGk5fOPCt8TdTrlW3I/kvnwJ0Xrz1MdFu7v7+D0TT/iPBYYNx0RxQJjaYb/126T9G
DWZHCSkt3xuMQAd8RBLl8jxfnthSKhJcQJyihMo0uj/5YJdHeLV0WUvX+hy/erjPFfIyMnJ9H1y6
JTz28TUNkIzfy30us2PGrd+5deIANXfuYjBzX2fwdAeYGMV9OfjhF90PHoUv3eFcg4Wq5z3ZZjzj
hkl6VejQy8jUCL5XkLbumuUgD5Dn3i2d9GHELPjULU3SLqW1Db9MTu/W+k1MuxwELlMp5AX/Yaqb
oX95y9Ea9ujxxJD4s+lgsiw/y0XN7KAG38VBHEKi/za0IT7o773WzBkkiI5q2PcWIikyBKtj9ywj
3gYXtQF/89/SJJ2F2W07oBcLWbL+wMb3a4USxKkVhvFSxewjP/mXo7ef1bVXggvhxCfBPzAP/jPX
Zls2vFiQV5pl8w3dJLJTT1vMu4HLFQUg2x7fyUOOCfVWQ8brRS4+Gf4Xu2wesJQezoNhsziSuC6v
oy3aQ9SrYfJPA6ryiGZBtCJ34M3Ns5GWzbObzRxq5tauV/23piEZIv6rWuG9kzifB8CsvyLN4GNt
YMVntQujV9cxP+eVPv2qB86PsUnPiuHOoNfHAB+XNFY2fuK7R3e5SCkuNPcol0ugFP9fYpww9y4D
13lkWoiNyw3fbyMzYmESYnTF/aV6c/91rpvbS/UyocR4VtTt//6Zouu34AmHRwmURN3DD4Wv0bx5
64SONQZqHhinvHF+K0yc25PIfxpwt3strLjGlN3zdkYfd69tFA0fdMCT0imXPh5YVaqpcV+zkn8t
9AzAVIyp6RpiegwyR+tRmtAA5Cu0w3onA5pBMz867WENL7rW2jqJBvx6+QglQICzHk7f4ry1y20T
t98SxdXPeLdo94XpsHvqveQUDPi/JmD0T2tVSnLptBI9Zw+U/U1cGMbq2wxrdL9MuFZlyFqV0jpN
FoykWWE4vN3gJlDmilvzTh91GEjwYCfNVXdpCCFEPE21KMIZaqmqCw92rUrvGvwPY4HMv2Agfp/p
fvWoxa2715JC3yRLVdpm18WEjAVRd/bGj9Ikl1zF/0hKwO5BgHvuBHjeALvvdjFm2m7N8Y3dJRgT
vkdKeEtig73z24SX6SOl7w8ouv3u6GiiWcul05L2oJVlvqlaN39aO6TULL1dyppGetFhCnGhXMZp
WOCQh0TkpQvG4ulm8M2s0rvGydh11rXj5p5rxzqBzNwsn0iC145L6Y//GpnAjCC/w+usMWuLwov8
Xlwa1ZlziAor2GEjinpyudQbs63OWOlJUwwmphsg7eLdQqaBjOkfS8WCVINemn+TkvQ27S+VinoD
qk3mp17PKxgYgXuSam7VJWZzvXfIVcv8FLXYxeGP7iBESbBSFt7RNi2Nr5PeycvHZ2WwHqVTLngv
RW3Qw+Kj33Q0FFvc4Fm6PBdBKAvf0KNU0z7H7Ep1lH84xvFuIbMOJzg4Ldm8X5AEMb1lFXR1RqrF
WYgRY1ue33i+/rjYr+aHUKS9oilL3wS+rFmfj4GXHi5tKHyzdxXpL+mBXX24kgMTebC1d5lRmixU
w3yztB/UxABeY6CuvAszp0PI1oD9FPdfEYApszuw0cvXkzXLr+LZ7f3RQ+Rdb06u0QLXXkpO3hIi
dXXBcOMUvAkcfziup4/rqWIoVOTa2ph+p12dStbJOEc7iRuzssZQ+y0kMmNU49ys1B+Gyd6HKWCL
jWXP6S4ucUkvvH5uDgHb0cex8nelMTWnsDFVrLXADhyKPEo3pjawr2kDuF1+lZTYHZYp7uKLwbYR
8oxmFVOdvCbDJ2CZ3PeY7FKch/4Vm/oXHngtFG1Upecl11/HRnWS0nqRNkPS/82Sya8kiS/9SrQc
Dayhmo/aN1oTbL1A+/zDq002TH84Q3I4Zrdsx3Uc1VINWcNc/SH16HC0ShIAWpgi7ROikPF9C2x0
78Rp81Ut8SYZnK7FSnpCeQylQqf3pw+zkxWf2gFhrqU5rizssLHVZcfJoFTTtTs4JAOqovRqrs8a
hoUxQDiqRgATN/b91zhRnQ/eSA5FouJSPSKyi8O2RClFu2/Dod0VVgE+YcphmOUIx/mFv/f8BFXn
pTouFynhmrJN+yq9itW06Do2c8bPZdkEDyW2LvfwuL3we4gnsIkFn+Wp6uNqV35xL//ZLg7mQeQM
1qau4Si8xxYgA2kLrE0Ruf3pIggywZi8QJBmrT8iJjc8BHB5muMFU0QbZqnjw5ovMMenCEG3ofzm
+7F+xqA2fMw1eDwDrotyoHRpWg6hpLq24QgzHGPkMMBHs4FwPNwWSKbtBdKT2zgFBQk+4eqC8LlF
/Eij7yKZahlZf1eusKDmDg7Z+Jk1DTIfrfOkw3CU2oif0VprB9N5sub20of8wVtfjoTYHyOlxlGr
9rl94o25i2v4uAfclaIzZ6u71rEDbaNhR/GkN5ChQ6zVJEuIPG14NPPx12BRCVyUXF+kVMx6DJFP
iR5iyRxKHCneX5uZFOCb6IbiGyM6eGgMN4NqPnRWe6c46Wx8xdruUtVEvBgHqBCFwK2xONaXFiJt
bYyQfI9zCJ7Ua711WGAvMWvg4MbmHX/nb22stZ2nON73no+9lDaeAhPQ4S6e9fbsuLOFLVqNbnDW
8GbRWo8uYcNcFY0QmXVvbPFJWQbZJOL2iEuDM13YJ1YXuzAIuUjpL9vaDm9eNfKrjZoFA8uGZTD4
Syy+pG5BEP77pwjeXrfnba6FLCVuphoIY4Srb3Y6cwAfRtMz85xmnCzIuWolR7By+spRXXZaD2Ol
dHVCK3UZI6Wr7mmMfjQDzunSxgk46l15VWyyJWFSoet0PzcIFCy1eMmRSGm9VJI9uVzXViHlSDhO
1uRYLv02RKHcNO0n3AasV5Xjla3nd/l9QPrstS1GvBD8adxgfgxhN4O9apQZ9jzA2Q6zU7MYWy6D
jp/6ZHSPjYvzE5SF8LojHoZHCVvbZeic2pBtiukx0Ut+CRXyp08SItOljFrvkJb4caNu1E3FQwmD
/DCbrYKyvuPm50uRJP5RBfx/L21T1uc4dUMQPb8Vkc7bBwDZOHwOoFRKl1yqybHujbZT7qEdDudu
QW5IKYo+NRq72LXZEmzHWu8E2hGXNUwhs93edKwzhWFt74LG1Hezk39AuNJ8Fh2czEnfasvyH/ez
S00UPloAUn//54rR3X/8uSKEhNwIWuOGxT/4BgTja8Vc1MhlntUyVbcZLHO8vtU8PevZ0CfAD/Xw
jElCX+Xo/OQokqulv4twiK2+DtGYnqt8DO8xLHwZfNwZYhh8mKKpnyLPnJ/NAmV/ax67rZF/A5FQ
vtqIfH9yJud70Jn1o0T6Xon/ZzROWChoKjCDSLlrStXfSW+NS+KpQJljI7295xkvSegdpFNmw9h+
O/tu9FGakKdINihG1WeJV0dUp3K1tS4D4k7TsQTWmp30pqqRcUqgxnct2AOevd7jBTMtqOv3NkFW
r0Dr9/bCwsdeQt/j9RYyaWT6yhm7dOPgwL/fmEt6Qi7DkpqwsuitA2cmb28nvX1snVDbeQ2yeBeY
tNSVpX4BSkM71jBb6Mf9BXhdV91LbR3lDM7k1GOj2+10N+TaFD/J+dvICfilcT2x+x/CzmtJblzZ
ol/ECBL0r+V9V1uZF4ZaM0PvPb/+LqJmVD19dc55EIJIJECquookMnfu3RWkikyD19JZAvtbnRnV
oxGFqLDZar6TtcyTFtUfbGnWgdKWPmrn/O0jHR1ghR/mybUo67Yo/WnyXVA6/UabCm/dEQtCo84c
ELAthosfomsY+VH6M+lfG0D2P37n4PfDBtYFZ28G0wRAf47n3aN2tygeNUqI8JjK262r+A2hvf8c
4LuN34KFozvLVsE0ijLX2crgAV/oM0CgmsDoJymJYtEo4baVsABpJNA4wJARnaXfbcrd26qbaJv7
kG57PUItLm/neldE6OfMh0oxoyfloWwCpTIOwnq9Wz44S6Meg8G8D6MRfErb7kuko9ScmEV4MXtt
fJucYSecoHwyAqKmar6SVj+cqsea8HSphdObMjiwQOVBubgN5gYPJNKgSzla5J216fxaWcvRcQx6
7o6l2MlRXR/QEDODjWoX6hpQuHmq56bSRDgLfXGYjdDGktGKPHiD4OSm2Fc1p6hc2Y1ur3QfMWBp
1CHEc4jUMmXM7Kc6t9PdDCcTUxru7UShEkcOugPEQLBPvNxWkXPlicvAiv7XjU983jZSCuBoOvc+
1XBc7f8hxoShK4nHjX7XJ+0XrfZQSG4bCHEMw39EtNg/py3I6yHNk7OXQVWpJs2TbBrbqdcfJuiG
d+1hP7hNaGwwAho62hCVgysCtH+RENwbGldibmUTZ0kCgmwYbwhdVWIVpOdteJ6c8/S7m24gXtm/
HRJETRDALNtF3DjW/IfeQfSc5suwUvRlMCb6ti314NnUmuJhHvXkaFN2j7Xbr/lyxJDs5t0rn4Pz
OHlauY6GUqAxowbPFkXvTzP92lxWOeh58BzaaOSxFfzbwVC8C3fGaDcg1b1kG+l9FYTUqBtGcNQv
x+wLQfqFgPDhogZ1duD9tDsqg/6h7MRtk/7oYrrTXkrT7HVnyvxlkoUhsiDl11q32+V/Wofd3oez
/Zokl5anvJtkjFydL3G+ng/L/maN35jmK76Xyvz7iuXp5NLzxNFFXmKISrEK/Dg9BUlSLr0O7bx8
sJKTbJTS82EhUaIU4XYdsSDwwY8FoofbLpmgeZFOYRqH08ZRJnGs441c62Yn+D6e5SEB2Hib+dE3
udSg1tax07ZdawbfRWqxhc3Lp6YzeKfSnHgp7cpU94s8C8AoF3FzdfUKxoF5Qh1BppFbSncqvAIe
wqC7wucTfvcUW1kNZhQclMAIvgx1uJL+Wu9qmyJXuOZ5es/XfAIxlOew2qQaci2aWZzqpKcaKY3K
ExTJabPIdTfYx6rYS5sclX6y0eYZ92l3W+MhwoZkKUnNf5aDd8EfFQeIu2JemixNtzmaJyeI8XnL
ICNGKX0cIe5sDnuAUPqxVNVwB20BWL+pn2Wt3O4hSHoev2E7PqK7utQGfdhHQeySi2iMqj3AkN4c
8pA3zDpWUBxU3Oott0TIU9hXql1XDe//41WNQvBP72q8oRGbsLhpsfs3YTNh/EOAQqg5+l2RXxxI
V2gPUQ5pZ4Ls65exVcFEOM4fXVwsw65FDqVq6i3qcsp7mrvlog0G79WzVAA5xHgfQNGqW3j4vAM3
Cutoj5GyER73Pfa//oo9YvolimsUYLWu+WMoQVIIiA0XDorIAizdzwoJ5wVZgGg7hqgRatO4H8Xo
fR38MYC6boA3Xbfys5+MAPot1/vWuP2G+qDiD761iJW5sfXsmfG0JbkV7uOuX4VOZezLmQWKogAD
FbmSSvHbobTKfj6PG47iL9LUt3aT3vtPrQUbfmJNEO04/lMeJjR+68/SarNGPR7D3CQqYSiQZLBa
zF3ZJFQjLmKG96Ugkb40SfrY5jg+yFVKy+tgUIxOuRxEK9Pb1qlLTcSvBaiA8VdjmonN3RZF6hcg
MuZRntZRteERGpGpaoMYPiQ9QFcUBtlfS1RtnGxax2lWt2twk8ZZ6I077OT/Rzp63kwPV5YXeV0C
hAphg5iKmESZ4GNpjR9OOsIX4NVvdQuNHeC7YOtotfkVRrKbg46MHoDd1D2Sdikee4XaNTnTn/U/
/DBIn3qEY4592LsrYr7Gjz6APNjNnW924g+bQegeKRu/eRW6uEgHLXLzZdaOxDHsrkfVQmS3c9Vt
8dAIq3jtNN3fuyERSYqflG9N95ecWNS6twKZER19X8mffAfSpaLbVGqJwGjq2au4yIdz14bV0dbq
fNOHpvPCzo04h5FWfw7gNtrWgsoVrqNlQzT2EfH3bDcUObJtg9FdEy/p5lsqmwytRa1CL/9MTAVC
yxoWrSIXa9G3yQlpK5UGIU0R+eItmLKvcn3koCjqqpMfVVHA0Sts78FRp3I/DUBKe7MOn/RecxZh
l0RfY7t4ytnl/YBMG9D9EAU875Yh/Kn+Ykinx9oaq++tOcJ7mrThy6BBN4qIiYCiVql3PnJnBwg7
ulMH7SjZJsLbxOKJPb6XwcGPDO1HXgWUjzbA2r1qqq6ZSv2odAjafmYayPaaV6Gw0U/TIm+i7qGt
mvCBH7a+SCpN/25U/PgTUy+vyM5ml4G9x1IONB5smz160I8JTBxoJhj1soXG73sWindv6JOnoMvU
k2oT9JQTtLZ6S+wyfk6F++DVWg7atKtLxN/s8ejbZq0ssyiZjsncyCPZFL3VbVABWKPXSJF469fv
qeoTBmwAj0ckMpjf/Olb7ntlZsFXIRBwL51Oe5z5ASmDVMtTDXEsiuyqv/PSpn1wi4Hvv+JdLeF5
+5Z82KkAi8p2A9BSs2h0sSCF6zxbcxMgI73Iwgqo7tw1Z5pTxc+qVeZOzvM4Kw6HIl3HXjI88stV
l9OUml8nI32L4Bb1IYgkSrqow+JNDkiX3AOVVDqtt8nVajxq8Bwfjc4mdWWWF8M8doWlXSFI6x8H
xbeukP3Lzs3ii/KhbVrg503/KE38EtyzpThb2ZP2dNZ2LjTtEupE5KAdpgLZU/Uv93V620kOKfCf
xd1mJ1W4V8EvLFBih2q+tsJgh7qMwj6QLXrVOPq69Obvp+75b749qYsmqYPvaIx+NUdu9J1TbNOu
isNF/RaOGgTwbelvNL/KV7kINNALIrqIuckHb4JBkUJ01OWji2zm1J66MONo3HoKejnSKL2dsep2
noY+rYdCipqL+mfmw2YTGcpfFKUsYQtyAQCNG68rudVkdrGDFqejFtBNF4Rz7efGCO1nt3CWBrH/
R9kzMzh9dVXxtrI72PkcM3f7hezKWYH9XsPm9SQt4BLa5ZinYifH0GMOtxCuLa3QiQ9pUsWUXhbj
d7YKu7wR5qsgSDbjh+J1qKn91dW0d5JQ08LyreHgwef/Eqtdvm2auFvJbpCSBkdmCvomBoPWD1+M
pDmlTZU+SBNFWOWKP1e7lYNsGMuD4DNd3FZz0vrZhUB4ni0bZeDnFYmphJWIxTK/IJVQR97tdMqI
bnaUF4juwG3Ihi7bUZUQX+VUXufcZRz1ISpxLGdN7bSPXcRvbqMoYT6xq7udWJoG0J/g2r2zlgbl
lW9Fs2x5In/RhxJaaatS36EoOU6Dgh5biWi4awQhmS9lrSQotXqOG2+duMpnlamZTNLIWstAJFk8
nhH2bN7Nnu2hi1yxzf5iE5TpuI/Z8T1TB/xTOmiWHy30ShuQuPGSg6hHSj8qK/lONeZC87yFM2Yg
C0zvChkbQrzlF3Waoi9aVYkLyCGKO+ZuIYiDB/HYrmQ3sR1vxf6j2sHXuIdfnASHcAk/KTX73ozw
dJYM2otb6O4hbGwVmm32SaDgrKUFQgnesZircKENJuPVaOfR0bWzPMrIUpk1BQl3U0/o8dyYb9UI
AZlG4bG7yH2ruvrUDOeToZ1SA7q1KUdixm0bXuznl395REopPRkRIsMzmd6HUTmQlC4jjiv+nnKf
1xM/jILCP5iqsuQ2GHwta2NEA9rvL7bde6RDiX1BY+i+l5DEW+p7qxf9qjNQ86gyA0IFNz6Lakig
lO7Rm3F5xp67PIUROrGa9c2oxOAppumihW2+ryn53Ktu3p5F6ihrLyvbJ9gT+6UWGcVX5IB/go33
/wyQjS7cMA0WLXSQjttEfxg1j0a/NPsvqsI3w0X3/DGLE9IrfWejKuNb+yh0zZ1rmOFlgCAHakYv
fbZr5LM9wgTfRmcZgAQplG3Yp9ohChDPk03tV8mRItmPXV2L4Ea0o3gJqS4y6lUanlF7757Yp3wl
AVl8Hwo7XvloYxwJlFXktcVZ2r2gUlYa8tXo84ryzfOajbT75cwsqNvujlcNXtA0Jd6HsdJcTZvN
SmmNp9DNm6tshNPU68qcqlWBLDWsmpbdXEotWcoJlTXVa1UrnI0+Fsh7jfb0NBU+crlG363zzNN+
GDOHWIk6KnwA4L9M7wDFY/AkNAIGfmsH73Jm1Q/eI5Tqjbrx/KjcTSMi7GNRTKeyG8I3N6r+iJ0i
vbjg6N70QnkkKus+yDFuGTsl8I1Hh2rBhdJ4+Sae4GdeS9YuG4ZgEw7zAX7TeggWJdX9F28M60si
KApz2yldKBEiFAtplA2qOdV6GrjFBl5dX5wm+mc4Lh1K+Ps6Wd+95ZF0LCqlWJimX265OzXGSo60
xvDQl7azTyeixDebzr0wtBPvdF/F1pp1UsHfmju+dTBn0KtsZFegJZwtZH+0vOzvwxau6W3VA4T8
95T7vPLXQIgaNZwfV34q1aPfFMZCNagSSWRI9N7PZD9KGoMCdr3efejndUef7Ooj91re/YdnXSdp
Si5U30d5xCZaJamHiLq4jVZOOTxD4LBGGvJco+21zNGaBx5QK4gz/dMYYJbP927ZdOFu1IfXT/Zs
EAovRjTSFwHr+OCqhAP+bZeDdxsagN2pNjafzPfT3V1b+MFa1wqO0iQ97qe724xavxQuKZj7kr/z
NQ2oQpWE0L9c5D7/7ixtXhm6fO+6kvuk73WL3znmwRislJkmR06WzadPR9pGZWhnRm8K+n59ur9z
thM72jZV9tfvFrnbcgKovH9Bxfmbj1gNVK4WuRpydbDQyNP8zu9u68KT2VK3e/8f/u7jNW1/1yMZ
tb+vKI8++cI/+iW1Snf73z9d3zKbhYPq1ua/fLql0ix1sjoreSLZ3D+Eu41tjGDzZVYf/gq/dQ7t
bOPPZCWfVrl/FHKaaxXgOCP39ZNdDt5tkJdMa1EkT2yYz2Wfq+MiNSLt3OYwGC18pwk2w5SxPRKm
epYjXdg7wwr+v2bp5LW/vvXlUDzPRN7yq9eSITH6uC23csBP/4wdfiqaUbOjiHUPLqlB339etEAC
nNcdhdpveRK5nlxAgUWfPSqv0Twexca1CMSqyKVDdAMMx2wVhxqP+bCGtzjdTKORo7hG3BklPCBD
hjdFW1+1+sXkmOFLW3o/gjz23oWev1MJGrzoha/uEAeut7o/xW8Itl/HdPLeeQIg0rSaErvbTIaf
PynAu59itiBqSkJO9sK+DS+UAx+6EeTNkuS1sgm61l2GkUOcUCmC+VXJzffC17InY26S6AT7K6mj
uVMhbnrQ0z5eyOWkbZrgr3LS3L+d1fEnZ+F06rjygT3AzyImAA2hBghokedkTmJ0GVqwJO6ZOtHg
yRQemj9sNVe1MQVP0takmsrzsIv2sisH+rpf6YrdPCTzLGPSi7NaVGdqnbIYtqFw2KK82oEXnfve
iPpQq1T1No6r8EkukITDJYrzCLFVTK42qQ/V6C5901M3Rhw4C5MN+7Go7eYoj8AUN8fWbwSPsXlE
9j/5WI4XrdKq4IwzFefd5cPku/HT2nKt2wlu7kaOYoLLL/nXNXwYld62Hp2yLipgvu1U+OUT3Tl6
ne8eSfO9om2bb++mDy7SyK/MPd6H5ZFVVmiPdE3OF5ZV7qPOv7s35/s5baDoO2uK93LgPu0/n7Ns
jWaTQoa2cJGtn9A7PQI5dB7UuQkqTTm2MUzOc8+2RueB89sPMXTd694co9XdV7oocfTNt9Hjvvum
o5efW97xpMPdP43bdGPaVUdFOovD1jrYiya0o8Vk8J+4O+YaWkS19S7PfF83p1xpW1McS5U58+/+
XSkGKg4ia0tM3d/A52Hk7K8JEV9RxGx/DJHQht0YVDaE5PyP7DiK9rGALT/j24n65vw/nCBNXja1
raxvFybP4fXRxgxS73SzjciwHsJCfSvbQUnWvfAo6EyMZP3hP4SOyMkwQW5kU+6mbLed7xIKJTFS
8ugOj7rbelHFqKNEN6IkaiQQ5SiV6ZWMVbeJ5yg4AFUC4Ol8mM0BcWA7u0GZmnOexv1TWu3RlNIf
07kTWKm2m4aAqh+vU5Jl3rojEqP1sJ/gI3qK7LG/IucNf7vip0tkGdzNzIbKho7Ns1dbNbw0nX6M
5qZG+3iTxY6qvgz1E7KI6dUxE21Z5Wq86ebugI5Swtvy7j5JzhybVIcK2NCPMRUA7IMHYyUHZPPJ
OVcgYUGKiSly+NYngBceAj1d3teSo0lrEnK7+UjDp3HZNWKX0gIk51afl5VT9Owt7tGRGCRFh1dk
Cpxqabw2BIwesiEZQWVzAG/aaXA9ncoCCBXuo3KenzvbNjKmY5v46cOoO+g9NCRrlNzUDTh1tOTB
t/gEE/6+S9mVTWOV6QNFBOFeafL3m3M9r5BzqyOcYax9z/ejXWB+HTQzYLfGQtJBnif1s2sdZenC
cEMCTHV4uWN4sgKxW97eGv8wD9zxPzeIkBkK/+CiYXfzk/PUwY7WicE72gD4lgiP3yWLViPPfjuU
VmcmbgdbDjH27fC/+Mq5H1zRLwCrSapFWHuLHcZC0ds/if2T/5/PIptJd8+jH2ZAPMN804WK8b0k
ijOl04/a9Ic1ogTJgbpU65mcOZFk7F2BVBjcrEg2lvCPCbdollM+6fz0nHZjmrl9UKsM8Q15+Nu+
cBXrEDk6KhAdMr3SR9NsVDrucz709XnN+8jnJSfYBaCra6JNOvXiWisIBWTlYLPHS8RV2krF8nZm
AWmCtMkmQ6Dt6o+b0oigPZImKH3+GiZh7m82EDnZmu3jtJKL8Mdt1yg0FEv5uJrfmW5PvGp+Xv3O
dhuo0uUQWub+7iaP5FNOHkWFwkP203r34fu83izMldEavBzMD+f7gJx7W+bT2tLRNUntKanKO1eN
IgTEvMVb2Sve0vMNg4Cv7W+8MTfPRZmrVAIH1QEohHEsCupRWt9oH6wK7a+2NLRny6Z0Vhvb9qs1
DX/Ck2L8bEptG+QwqiB8t1LCMeag5CfeFbAqIe7F22//3k2i3RpaFJzG2s/WLu+VyxZuTHS4tJEQ
Pvk7PUYdSnYp2kdjqJ+sA/VQb0GOjikV/+NWdF1KDW6DiF3oQhNqKjNOeHa+NRVkJlOe/3GbkSHQ
rbVjdrnNEFXfQRtnklnOEdZdiMQO97rjpAu1Kscr3FDTbRnH+WF0fvlwc3NEEywHQibbWz8zeV9u
PX+kWni+EDkvJEkYt39fxXw9vSdUvpMeYUp5sgnCvi1lO9DzTRYn5wcyPiTa423NONGDE+wWx7bV
Ye2LKnuv9U79pMDPdtUJSqTo7D3dTFMntl4Z9cg/kBlR6szdCD8VR9noeSeOfQGbOUGanTQ1YFOo
ipi5mO8uH2bMA3La3eZVD9BGuQdpbk0V3v/eQLHbhFLUngZvUaZqKxZFkk2XdBY17HvtPda7aSdN
HdsoQRaphPE4cja3rhyJpQKiNbHB0iCrtlqTipAghvq5QoBZrc2VM2p8OUrxmmg6YkHgs05F2JT1
7RCcSnhqETnYR/FuVHmNjgoBifVQBm+GPf4FObB7rno9eKua5EWDefmhmXvCdg9JBBZR9kxNReEM
5h9KIfVwUK4Tf+1NGPQjwb9k2gGpG9nzhMWx6ixl65HzvuhNZK1HZ3AeC9P8WUzmxsoQDnfmRiei
emsypYKP0Sm30iQHpdu9K4+iOZB8n3X3+7Rc6oftTBLAOeQyP3vYcTbFGBenSu0z/mylsjE6y31M
B7tcVtTHfC+nCErEzP4rrh0EB+zhpydSSi8QeXxRvBQUXpFUZ0A2+aHwi0tvm9M2R9n7quiiuxpG
kbEXUrxNOdvkgAAssI99k2SRY2gHHjDG1my1FL1CI3dXEGBmqxS4sL8ObbJhVti2S9fShL+GkMbf
lmmLgL1tFA+WUsCHYIQW9L25OMnG/HVUtGStTMvflSFx2bYZxUlDGAhxd+kyAoUklfdOtGE6j1Rl
LXJT5G+EatJjjh7j0taL/M0jibk3AP+sdCtCryXRku3UdT23bX4xJjnnQ9ZG3XJKIvdCQT/FR1Ng
rJqhGH8Ywxfh6dHPoHG1JdotzSWpY+OkzZFlwZfn3XMQWsAhTVG86CF8P5cZqoW1Weardt6i6gfT
y6OfXQWQpRLEkqe2EecxtnxAHEwcAYuKbnw3OthOufUqp8bUkgs8m+ZSOtTTZQBjALmVpT1opeZv
YFOmskBkL3pflCengGA5aJwvmtJqV9n48F5cR4RrfOACcI9gl6bCdgj+2Gg/hbOHHEhNLYBaw+EG
/mu+xwnPVPyvk8HXuTvNA73uXWHSI4I8P0ClaeyB4VVk1tZy9dv8oOz2QRFFt1n3AcdfmRm1HPLM
0ux13IMQE7V3cqYcYC8bbTSEQD5cTerzJ7Ga6iQ9UAsUHpu8dD9No3u6T608fVyOk9Zv7icd3bza
TRWf3v20ArWfBxR+5MyBx+bku9pRFlpYJtsgNwU6IQstJPnXve5CHlF9Fa1Io6BFQ5kmenBW+07c
9mdSWT3BzKHZow7UUv4SNPtxnMjpd2hfZL0Vn7xGTC9D6oBMmIYBnS26lqn7u1gNk5XsNmZiUs6p
/yV7wFGMpybn207S6mWWDXnJ6mqui3MeZM81iK82c8UZwjiPTmFkezLI+mlGcp7SUtXBGfHyKVpt
I+29xZd6JQ8LdiIt1WouX6d4Qt5+ntcV4ouWAij2k1x/Dsc+3RV1KqATUfVnodXdUyneECESz9IB
kTxqYngh2N/8NTvaFy2Rf9n1YtZQzgiPDs+Je6EKKFzp4wi4PmqDaeM5Pfw/FNDWhT8ep64Yj2zT
HgNCctu8anMeT7pfoJUkj6XTvZHuslvZrQofdbMu4+GHBopm7w+e7aC5THk8JUYhT052RuNcLSSP
3KG9+d1NGsLy+7BXwwXcpjHgwq46V5O6V9HUPQ82MUIDSjF2n1SAyUYOyKPU1acjoN3V3Q6f1AFB
PbFFekw8B/BLoWhm67dunWjt0RIBHAtTqT9LF5+qNS3Wi6tS1KR8Um4U1CkUc4Wa2Fd2R92K2Z3d
pEueYM9Sn+ImQ/DNfTCHati3jaGeAL5p4L9blVskXdlU6NUckyJe3E3SQ/pKm+yOfbQr6y5Z1bEf
gepNsi9W+RVaA29lmDCi5l5eQhI5dt4hMvV9pUTeri8RNEpCO6AiiIyXEoftSwXQfWFnZvgObe+u
KovWh+DLXaaqF/6RWUjikfVJ3qKGGFjv6eAa0HTdCVhUDzyM43Or598RgFBO3LvrV8AiRpO9lvOx
2iO30lfps8kb6yul0TtCj3xRqOZ77a3g0SmzDqE4xsRQ/BRDa5zlPK9XSCy1TXKSg1QHKlTuZtpB
jmo9XA9dDo1e0qwqNY1ezK4ld+bb+ltrsUkfPG/4ltXeHwZ0f+9JOCJrrIk/m05f23FOOjis4Wcb
uNEhdUcysYbzb0Q8rO2q/o8o01+0wq5/WFaeLCbuiV9rk0TaUOX6q1cIA9BMmDyPtYpuhDbp10Gz
g40TVP2FR0+7Haq+PaWK7e9TRw9WTZK8FJEjTrKJzUQ/9fOzUHYBOogF5evtOptdSFH0a3CmIYBY
JOOj2P12K1aTlW29iWx9rlofbbPY9n6KjW/9XOhUTnHJjUDfwK4UPsjGHhWgYIN55K8KlgkCIJSo
vcrfUvlleiv0tIe1mSLIJb0DcDI7Ydt2tuudKVmPWf8GrVZ2kq+q4eizAWCT1Kb86pbGmDh4VPZK
jsqmc5s3UYmMlzpKTS0za3j7SmaQMSDAvEisS+FoFirKXfwtGV8Gr+LTKSLt0jvWQzkq8YtsRmFs
O1+tEEvB1CtiWOKl76R/kpvdjtSxWMpRjzvmdQr9vRyUJtUOL2lWKBfZo4od3b8+Nba5HiVb7szp
iurJ4TIYlGxR+2gsPW6uF6Lbw4WsPwXhdaq+q2o97qRNNtKlhhP6rI7vd3OSUwgou7yhwnInCuS9
XUiZFtIozzN5VPiZiddt5CK3U8jDBsayivqUr5RpoQCTRw0omCF4Q8/rNFqd+6MREVCUJGsvvhEU
F1XAqBokgfujjKxjOanZ25T2xa6x9ATZAy3/SsndGrk/90fuOOHKtEfjlGeGzQbHDoE4V7ZVLIJJ
8XaiDupvVrRsqt76psdmy8amCjeyW3nmfoTY68XwOveo6UDzpD3OR1AuxKav0TT4VzPMZ3ybZ32z
xpQ3ngjF5SCyjJcKXEQLl9U3IiT+pi+7fifnA+63s6j7RvgMbQO3EWs5G+jRKXHGP51Q1baemHcR
TpBahyC3Lk3fVw99ZlcP7dxMyCIeUYNHjm52k7Z21OfH0XgoWy+fMZ2UjhQlXxbKOAI09ozsFNjh
Vq4UJX3He26oTyeIS1Ag+WdhOdpOiX8Ge7zyDe2a9ZRUFXOF5tSMcQ03H5WcqgJrE8+7H1A1wi9V
zcNGVgfQ4s/DcVoq21HT3yhK8s+3Uel475sRErHspZ4+z70to8IduVOa6iKHB3lmeSgbE5TgPnSd
gzxbZiucWC59u5yio8IhAEDVGKQv4Bjg6uS8eC5MDfsJwUtMyDUy78Mh9UJEqiyXavwya5aQZoAW
ADFxFb1TXdkokld30V4FRKC4SrVUrUZspFc821roEg5UTn6RppszWP5Hq07qY0RNJOTWjhtuqlqF
nUquFRdD++DHj3LNPjRCqGbUq54O0XOjapSnAwQQ4xg9arZ1lL0MAo6H3BBvxqy3lkLNcu4Lar19
RyDg5njmmlvbdNDmppBSrFJrtYdCMF3IIdmX4/fubViO3Ca1tvfPfOkqh37rnyfiNTQKQFpO7z9M
Reo/GF5mX2ZAXRoaPDOxyEY1tGBhKWO90zuH2pt2nlB3HeRVVmmCXqJ7G1EzRT8Qrj3LeaU2BAab
NIbHwtqMRBW3Odg6EVA6qPmuvpO6I9GsUTLwmrIe4Qdfya4UKRnaEQxv2byitQ5qoTCopZoVqjtl
FkoDJRCDj0lXStXXp6Com78PQ6Mf9xns/0BEGB6ttCY7n3DXlLPrIGx2iTGi0zzb5PDNUy5U8o75
P+pUhfG5/sU1XM0SDtt6MFAGyPJPYPImzxsQ0KDZ5gA7ACfjqegL48ls4M8L2HLJnu4Bc9JD5DSl
hzG7dR1QE6VWCXrOE7pRc89KU57loHQrKwLSGTlP7n2B+TT50fTkgcH55xxqbIhNoBLTv9siyzpW
0CRd5DL9yKtr2VH3N43cfynYAqoSkqbhXRLMCKCoemHMEs2ZZV6p60ovfoF885gY07oQrrGWgwN3
7PMYaU9RZMRkohFduPsmEcK9qROZ62pA/ln69vjKnmxUSwdb3qYX2ftP/tbUJ/PvV7+tLU9M6Jfr
CEsTOsrQv3SZ92g0KXEXf3qSDvJqf137pzly8Ne1G3J98a9rketn8/ry0vpodM52qj/JmXK13/jL
/6sc/Le/nufWRqsbscog8Igj8+8P8/4f/s2kXx/Q3V/zkmnd5v3HizK5qNslFsVIwE6lQEHp7Td3
qC9RHWczkrZ4gy85nq0eweQrypwvshf6WnoMI7QfFT2y3/iXbOuyMddyVEuR/7Uro57DgOxXY/EQ
BzypR78GtTXkKIvXvQf3CM+UmRMV1UnuhEAI5ZhsoFz+s+2V8SR7LsJQa0Hh8W12ow7RMREZ8bN5
sa4R5bPKW//cqfSCpHAXDAS9eatWmXQpRKO9enq1JKOcfS0RZD204QREdu4O1ki+Xy/9o+zq/ICS
Ksjfskmzzrqh9JQge+lX30acvQyadOfOs/qovHLXCZ5SvgOPZoTENSLsX0WW2NuCDcdaLhbPl0DA
tLg4g6W9Tj081PNi9b8voZsvQUDmAujM83Sg6lY955QmWJFj29Mv5B5ffcDNe9lrwB4LEMDorLvw
IAOsnvuqNVEoaRj9Jm8hDNKQ0w3lT6sPk2pmXAiPUkadKnETSGivzDk8fltB3TzOzjfZ9dkkJwxJ
EVLdS7d1CnNbBUQ87xOadEBcpKDIvDPhy+lmZ33+zQeh3vwvBnnjE7GVplqGZemGLsDxGibI/3/f
D8081vLQm9zLBNnARu1CtNmbnFfCbm4szzSPeqhhlIf3JvaaL8HI2780SWc5TXY/LHOfcVsGKaEv
8H38PU+O3uf9rlt4zgTguG93vUCXtG6zYBmqZisuQ25/z6JBbDttmpqVXkA9CwoxOYel3xxHO1vK
Xit8kBlGlea3ybe+HJpX4BYrtiDLBdoB/0fYeS1HjmTL9otgBi1eAaRWTIpikS+wkpABrb/+LoA9
zT41M3de0hKSVWRmIGJv9+XLHT7errdQktzDANOo14Te2sfV63X/OP3zp67/HF1Sdx8/ADEq2d4N
upzpb/rG2m3+bD5/9p2hMWcb+ma6+8fJH43n9ZLyA9Dx95mfN7MWyMXn5vqOeO9o186xsh/NJYBa
Hc4rtyJeaBUrsoIl+TYo2uG87loP/of9n3SL5fzP+6z71yv/vn++0lDWGy3nGkmhH+nmuaE+12eY
niWLpeWtE2DedjvC2o061Y7ZMpFYD6wvnZ1xdJ0fZObUtW6NGWA98R/nMCr9dbP16jgdf///bWcQ
afjg/wOLo9DFUiy+HioTBcchwfj/fjHqkM9YLJz5JpbeYGEX47Um+HxlzawvK5MmaifJG+0Yk8GM
fc3FI/ZxXrfUm/44r4pKbbPuW4/KqjOyuPznPdeDQ0kgK8XPV4Jk9O3KgVhf1s7xCoKY4mvdNN3l
j93rCbV+WY99NqA/z7Kaa9jG3X9kUPyXe64X/+vYxw8nIdprq67drKlTEwXwCzqmvkehuW58pFap
kmYhQ0IA1TWFAYSUOYq/Hv+4zOZTiE6ziLJudtdd0RJx5ajlX1d8nrse+LjrIphaLlt3ff789Z1G
jIBsdbcgjF6JYQ5245q7kCw8HSIJ1sJ69FoUVrBLnYr+w4oWW1+WS9YD61JGW/Mb/r7NeoP1tPXo
P3Blf5+yHl3PG+HKhVT5kle9wju3HiilKvpfA/efwBV63Jql6dDEDOwS2r99PhelbI8QWj4XxY81
169jrIBXzItVLcTPz+00hv1qxmWxWU80Efj+dXjdXq9Zz/7jPph2X3tH6rb24ktcX/LFjOg0MWbF
ddvo618zZYHNumWtB4CSBB9nrzvl1dq4vl1f9Iwq4ufmevZ623Wf1ZBcD5Nq6JptoUV7Q2WCZmeS
duolJ7wPAIkI1ZCRgzfOmz5nyhPwNuOQWHW4Den/vcv1+8pL/a8Xqrb0ZjSG/OeFkvG+3lgvCtUn
Kps4a1HjxwA7/0GBXxETqQ3yuiEs+pMEz+MVRvwHYn6lzS/nmLUQp/WK9UQnauTObVTTdAseaKiI
q1b5/seY/dcIT1lkW3D0c1iHmbS1CPM9rBf88YhYnyIqOQ9b6mF/3nI9F5/yo8B56mtthAutEXfA
/RUgjXYMD0Md3+upbYyjSVPxf/AGjD9iOBSMkYq8AOpsTeZDai2j7D+8u47Gx9RUSgQzbdlOxgkg
S/6oKUXhlyP+vjrKE9yko6y/qakJCneq7+uLWiwupSqGYLJ61ANsv4TnMVv62C5FE3v65/F1ez1e
6FV/aXvl3Yl54MhZFP4wjnEyix+NFMX+aGeIWyetufzbcbhTSK6C/r8dR1wZ+wMqh39cP6dD+IOw
quX+jiP+7XhNQf35fzya5D8M0QrTVRP6n6k5EL1kxfiDtWQnQcqjIaMua3XBrp+N7KIYDjEsEFdW
2Mr67u/9RdtAKbNjp7/28bdQ16b3TpQndIbiRcI4xEMadca6Pw750FLVfIlAbP9jfzbnH+eHZjMR
+TYQEBKJ+f3v89f9pV1RwYVx9bUN5FESm16yK74JsfZqyUG3kfIp2q+bdFq/N9No3DCW5C/pTD7h
0uEoBtnhM9GkWJH+dZGuVdF+Pfr3Rbptipe5rj/O6i3nr4vI/KPqqxIRElPt3LCMnr62Gt9NepXl
tWlBO+qi2UJdnr5KvSTtSR1PNlB2JhgOWkdJk9XE36etl+PUkfZDQdVYNsvjQGAJbSBHFD+bImyM
belMvyx51A9OFChPotXfMFvH30Mjhqtd5eF91kb9ZJqx6jfLgcB4H7KpfR8tqpl2Uf51ITytN5wt
/7wQr7t+khpH8edltAvUb+uFRjaFW2P5iakQ7f/A3OqOqv3x2dIMPl3kgvFVNVRZA2X3f7+wYzc2
lKxtQK0RHDlpSj34Ogk6tLH3SoLFjqV96KI8B/MS954ziXsY4akMCl3yE6FF2xlzlqvZoexWgVxs
YrEptOLSikH1TTNrPUs3UIA4FjZP+SlFnr0PJMdVY3L1Eqd9L6v8WyWJbqNiH6PH0m8p5tR+JEsI
cY1qE00qOKWBvMVe7b0KLeK2VK3vlonmlyRjKLOtA6il6J4ti6zzUupLz+nQaot+RPQAk4vBhyas
Df5qSIVbTtlmNOOQnnpxJNf0Vx6YwJY7S/ekNNLcQHNGpO7KXh77yJ2NMPEjW7shg8c6OHQdWZLp
ocqt7gJw19oRePeiiGT0FdohXm+lhCQSUpfL/X3oBuozSYXjAyGW75hD5lH/hd9TSoor6RF08Ipm
MsrWdp9I1Ysm6v5ok2CuaW7VmSaDmRHshqA76EPy3R7kzFcSzDcpWNvCSuNj7gwn8F2kC9pmso3x
sp6mKtVYz2GiHIumZmnSzA+GTTcK83Xco+EyZltsCWANsuCHMwp8YK3yLI/yt5mQS9/sg4vczp6Z
2TjrJAOjk60eYnT8LOTTU0UQhocGI9hq9EZf2kGet1Oixy5J5hE8ac167HPjxTSwpsAU0GnDAa1K
Yretx5+qnVCx4NffSHoAQq3Vtm037lu4koElDlOkPSdVK7/EoWZ4Varkhyoz5ZcAlbzX1dEj98i2
c2Ppj5OWpRejih/jnlZ5uLxMEvEFmOS6HQ522udKrd5L674eW8+aAIhvoba+1FqGcK6Ki8PYZfVz
YQQviRMk34NhnFwzL2YashEBGgp2CT3jF8+kz42zuXzvIwOjcF8bSGCy6Uku+XLjRv3e0Dl2GwD3
d0V32hOtXxIBl1uCntRSXXxLylreIESrjgCwjEe1KX+vd45bMBFjGcWPJQJolqxzsVkPrFcj9Shw
2HX2MaIb8Th3OTGO67/USH47TmM+9hJjVNZrUCPhqX2bhkOjjs3X2JA24FITfyYw/qZ1fX/IwLHs
5HIi/nMygDvI/OvoJ/p1YBm/eJa/VIXev6ZFYyLHyp2LQrj3sUtyaZs0cvykW45CdSnJflbGqzXa
+q/Ukn4XRhMs3nNEfUBf8Z8pb3rXnAE7B79GtadgVffvuWnKHqjd/gGpwbA3LBALVZxYtzFTHa92
DBlkWnfWprx4z1gYJokCXrNsk+KW6Ea+Ad4TeEWoFOGmdcDF24gTXeTXxW09Z33JEfvttWz8uW7J
ZjDj81D9arbbY8/8fB/YSkU/yJw2UxE6jwxArac31fw4GHUDkGAWT3TA2ns/YBBdttaXJIYJMuVS
sROBJJ76uZOueBIO8D/NwoMwnHgdSPP9xxWMEuewm18/jlIBJCkLjPhxPYp+Vj0a2ly5hLJvqGK1
T5DxM4jtQFOplRfvej6TIOT0r2WHzEc2pm6z7jeEccj7vHwJdMp8+NYHf93vOOMTkF/xFMw26D6z
UjxT5E9pXpBuoZfh3pJl/anSKjznRmb+MBSABU0tvaqVrm/oMkSbXkumrZkE0okZhnQiZEE6/bG5
HkicjmJh4jDML6d8npwAgTmv+9YXcCWeDbLEXoLCcgRQ1JIqZTBOdoNuEllUxyQwvkUwycpJje5q
Xkf3WI5Z/DKd2q6bAQDPuySiYFPbGvKEqMpCD7b5uBGGRi5vl+6idA5InyvNTVNZ6T3MHNm3lHx4
gvYge31eh1+QYZmuSUX868TkwlWnYviGmOq5lZLhp1VHBwCZJyy2obK30SO9WG10QMyrv5RyLI6d
lSUbyQ6m9wJZqN3w9bADvgBo5rSdFI/leRocsVFNVXXXTX3Ky/P6rhUFgJ/17friLGfHmJeOhWX6
n+cVs7kggZSM2cVy8br9eS8iTy7QlcZ90JrkpKoSRhCTOJPWDL0abD3ARDZZVWAwoHrwMhV1euyT
3KABZ8lvUhNlqBLC9EHL7PLBojfmdk7rbD7+y3PZKJtWZo1YRnn/EI5mT9eo6Ymo1pNvUz88h2ah
PZl2Zx1RXNl+3FTJt9y0eLL/rvidh19lnt5xIcVPVtP1Tw629coJ01cpqqwzeS4T0lac6sVcqbt0
zvvNUOvJcwyuoVwiV/ukf67wu+/XrW6JXF3f8ZjhexnwsEmCRQ4Ma+lJpKHk94qt30BIpBgUl6c5
1dHDHAb5YYhFBZ4FWSy8bwlmczRJF0sm2jsc0Eesm+DU79GQRHdrrIQH7XIJN5JTOp04yiV4Qte8
IXU7MIAe69FIRugguu3QqPOXJjdjnxCq+rBu9iyQYfhL9nndnIrsakxDzCKVc0W6jwbLfGFYax/z
WuzrMZG/oJR5qwBdoePTZUIeLQqL7iAgYy+MXSnNX2H4mlcjl7WXuotfp5W4W+fai2yktOvEu4rD
8MAvpgZjaM4XvcMdrrT3WZFp/qjytZxs6SlRwOUQDmpvTbsIn9Fw5Cd1qVXby+Z6ihyc9ChJn9YN
GyoTtL4IR+VyAmOss0M0J/HF5G7gRuhPpNpuvdl6hj1rL2EdyZf1BNrj5cZp9Xy7btZTnp6dvI0+
ftx6lQXhp20k5x4kXUOxLIh2I/EYD500+VqeptdUGunCLC9zaUANwsm8c3Tx1748IPQQjHBy6m05
m30eIL4T2+Nfm0QzmBdR2CYRAtTMu8GIwlPvdN9LIcDDSbVx0RKVdAXAdFSbkN2QlSRO6771qESJ
uLbtcPvO2DDdQvKXbpYyzLfM6nQsZN3xc9e6HyLGzQpDkGJfhVNZTA2bblPZjvzTVtR3wynytzoe
QiwmY/2cxIrum4UTPixPGRcO0lUQYnqGa9aei+VdU43Iu9ftRA6CzWi1iN7+Pmc9sL78p32Oygy6
wPzk/6fz1vuvB6RIbg+O0xcwR8mzD5DUnqTKmgG+hLM/L/uaom4PMLiIo5cTT5uTcsMzpr101Psu
67u+1P96V1axwqiHWHLd5wSFMrpDKOvkHzuT1+RdeMvr4SY6pX9eX0obqAPZPV4AGP64gkSzqhv9
eTZkX1YHlqkrU1SV59FXBRDNlT9qy/bo0VAMD4hLXnQtMd8bPl5ui6HoC2CdwUvQgjyFrWz7VIoL
pAXlvJVltSI1GmOVOBRa/LNYErmIx0ZbMeXRx7t1c32BCb5AcsKfn7uS5dzPzf92mujy3NPaGPme
3Y83PMTtFj8IStplc0qy8ba+i+IAW38SDv7nPm05RTfCzsv0Pt6mvUhNV+qhug2CT8aIZDVQWd7i
mtFePjfVZZNYmdEt45wYymUT/SdVp3ZJpVw26fQcVR6DXyKHjpk+mhoz60h7K3eTJJlvo4qaHdoB
pKy+T/d919HTQ9nh5FQUgyUNcX1HSYROTWOzmmCS4qWtCnehpshF464Kz61dn4XaVg8f+wpmgDhI
1G5fD1PhuJEm6QdbBD/WcxJzoN/ZOnbjm+qwb4xm9Anlbb8mRRh6epto55rc2lfHfLDqtiUbuopP
hqTrHo6A5msHusrrSII8rUfjinqVGF4NRx/gZCvxx1ms4vif9JFzgOHKInFC1j47t/VX0rVQeKX8
tg6u64Y+3dIeHFKg6dE2n2V1IyJ1/BrBy1FJ8/shy2nrWqlcPJpGlB8YZdLdaFrKC/SVl/UMNQ7f
MSzbz3ZeTLtEQSxEMET4JFuWcLtIjD/qQD3ZCEFfaZIm2zGth6OiJ8ODxAxt6aD6addF+7wSi9Rn
JFjNloyTGGYNDsfwWAqnfli3Bus8VoW1QXc1XaxOPOhGOdytuJIfBpIBtB65gBQVGZZC4TALNEcv
LC30s8L0GEx0D5L/bsQlhFchwEkiMqCIUfpDoQfjFXbebHIjiN0pKb4F82B6Thalm8rUOq/StAdK
I+G2VQmjgiBDb3j21Zn2zphWo9tJQXHGq6XJCHX6OtpQ+Yi8OgHRn9vqkZfrmDxHQTJ668/XhNu2
GRGl5TaVdLGJwNTSV2FgHPVQ90JTGjwHHSFhzI1nCNziypi7sZ2N3jAw0nXwoOdSQdce8seGhRF4
ZT/6Yw8Au+UuYRgOKBFTyQV6/TVUwtSdmvYVrVfPokW1QJLIfqoQzJt9ZyKCP96U8AzItHsHY/49
ThHWHfRPHqvoe9rjwdVigKH4ZDAzNLtaax+GGb0KMPJ7pei3nPLAwY5/zbNCU0rA1Bt74DylJR4t
4xbONMc1M70X/COZ77xG5qmJa9WbwE9tEh1Ls+RsKkl+FIN16mztTmZZ6SWYEd22fO0mSb/mBWkJ
yrhtSQja5sLpaD8PMEz6n07XM+hnTIed/FxmxleqO5bft8ov+jHfcqaf3iiUyKsqcANqarvChk0w
F83gxfl8jKJCwGxLoBPqJaKT8NSqYIKksURKnXevfcC3L7PRnrdJcxyTptzrcT16eFnPgxINp3qw
JY90oxE8pme20ASaykAqZ2HyQwxPw14fbkkv42otmFMgD232eCR5Btamvk1l5UkSOM2NAeJ+wi/B
y/VybzFPvDVj/9oQQryDIahAFZoxEDO9AdJj7rIMS/wUdnuNpMtMLo+R022jpqsP2YITzZeXDNOD
H/G49Ma02QVonZ/GARGtk9DKGIna6fJfFl7n1zKUnqTgYlXCvMsGOvexlU8lRaqqjhlxKPFtBxH/
XBDftdGeWV8ouwZ89qabKe0ZFVUyciYOE/wxqjimeLM0sWP1fwyCVPymlykJYq4duXmsA/6m0hzc
LIA0j0baFBCDnm0NjqUu7JjvQDGdDR0dvjkWrd+0trhp47ixwlls6iKXGfqqL1GVhh55z84eOqDk
t1Wi+rEsolOKEPjJHGL+iV9GrANfCKdoYNISQhEYP/iZ2lu7TMOSumMGLozYS1Q9eO7UaeNgp90N
Ktg9WRu0p9Y4EAtjUrOp802mpvg1CC9/aFt4DXYM5a93oD/aVntJFSPbUjSQ3WhU42uDnvuEsuqs
D1W8KZagARF26nF9ibJfCXy6o16WNcSHGVC+6NzR0Z6JV4n38hILV1vM9ScY/GLIbrYeH2WDMaxJ
/S7OsFKgd/ZyJ4/dZDCXImOKFVXztImEOJKUUWKYS9AC7Duw7bWSE3qual+TrH+0xvjBkeZq0w2q
4eepVLmw/8WBBFjhTmHI1z8uX3XWd4WVF65VzdFDavijUth7UzC0x0fd1J0HASQQKcTwlkW9eqYO
6kGG6y6ZmpXeXHYNQMs0pvxsPNp46wcTjaxWKktStKycYkxWbkBJJO8K2VOIitqZRYWi3fTzJgnp
kRYIZxKaS2klz66aGgipSsgFqcnHKLQYrnDe7tqlx+eU/GzA9KA4Awm1w/pCip8Cxf5Qaul4ylWr
OinvbfWdhLzmoC3fk0GncVeBmWBkx4sm1PyqRoWygROFrrAGtZ06yzfXlElsSUfCXigJkkdlSddp
7HSPwiArI2E+k5MQYKyoHjNT0m7JyGoiBgo1mcQfmH33pJhmfjPzEqDumF5DvsxbMXRP1cLZU/mO
6IAwcb0c802nVA+2LaXAvPDoB3G3t+oiPKmL8jpvS5BWEHA9hq5v6gSyTMmC8X6UA3J3ulolbaL1
hC63HvY80IqNk3i5pP42wjA6h3OS7/tJe9Hz5CXt1OBudU62Z77TeMVYpr5ZI2mfWEo8G/H8QjQI
f7mUvy9Mk6DI1Relb1x03tFusLtqnzmmdukn/WBOsu1l2Tw/TGPykmXGF1Vge1jc6QRhahPgu/RL
EtVv9GEP5tBVLinwxBlSgprQfVGmcJG653tzKGZYXR3MBTugTMenkLLvq5Z1yo/WjC+tVPWvS50G
+G3kyZjHHykOCr9rC+05LyEFSPJ3upkTrEv1gX5ocjd1kAQYp6eDsWxm2O0shMxD0uh+kciQyUMy
46YZyhLlkPhBPxJJHvqBjPJVwahHynaUnAlddtWZtmtqZac5GmHXy5QGbRTRfeLFBdXWbJFOrS+2
qVxQUHTHznaKTdSb/UZtst/dgGAX7N/LwrLLB709VuECadR1iIU4CYmECBjx68Tlkzt4UtV8zQY1
89fPkzH5wm4DVku4puCsUpwzkuehGigbhQXmmEC5GBmPet2SdH4fzHCzKGpfLKYSLDAYT+3op67g
LBitEvpyrfppUlN7rnsDowLsmqI293zgyE2UZgffxhR4PVxxZqZ5fjHSIj/EtX2rFdHf+kXXAe5W
2xWSs22VzDXGwT7PeGKA6ffPPEOdrdkT6Rr1MZOF5cXONX1T1YiU101nmp/5neuHsJ6NKwuTdsec
0eUPTHusk/UXtVrqD+FP06T1GxTzC9E4xc0iKAFE81aeu9fJDoPbxOB7KQdcECot4Ve9HgFNh0v+
FiLHV8oKGMjKkBVSPW3kzJZfcuOXFg4vdmX2j3CFW1jQdP6xUbosRsw3uM4AaWZV2yt6/OoQhXGT
zJq7aUBXG4yzpjxdK116j4kJ/6JKM43GEBG0ETHYTrIpP6gy4Hu1CqaT2o/dk9p3PE8AqhpKMVHc
yL0I1fyzKUD2UkrfG4XAEmjqw71Dtw26JBq2U2bl/A3tcReCR31OkqA8lvyvXHyWL3Ss9ae+gXQ8
xEsTRlQRFvuhpB3eWYAnW7o+UU95We+/UnW+h6oi3RvAA9umH6sN/KqLJg/iHNeJvjHnZb4oGtYw
Gc9M3Ri2OoPEhQdHE8TXik6e2wa1+lXLep3eSoX1KBk3ZTsoX3X0hQWRnF+qkkk6uZwJZjopcwe7
1b9Q73gQPJdOPT0DMY4QQaVwOiyWGqqQbeM7VTT7xWhbm7CunhOEOle96haQOcCEkMnEAx1dVgFM
rZtG/Q1UpDmUglSxWa1O60uYaDlml9re4vTRr4gqQIiWneRmYm49x2CKlzra1zZfnC7xtgF9fLYS
PXIR30Q3m6kIozpZhNjpDf75sXpW6XmNukN5U32MVNveSjTjT0XbtwDus/YqlneBnBi+YTdMsbP0
PSOaYleGAfCSZSnfGMrvfHKYrVP13+SBFRDtMi4F9EWyVzgvNMezhcvrYpSi4aJd+XRJ11pVg6tc
ECU2MA8FODMymYhfRmU0njRpFI+GkbiNDqyREWWEFSzqEx5T4Q+pE76jDP1e84sXour9bpKtfVYU
aDllUqfMbH4lrfsI9SP8KZA5i6D4oXYUHKIpjm+WExa+tRhHWzOQXWs2noeMOZ7cWtNhbhzAykpN
cnTPrDOrdXsvDwMM3UEfDjaonSNxLdlR661LXsuP1USrIMI/3YeZehudZngyRHEMEh5zpR7pntp1
B2VMrR1a/k3gjKdUzAMUeLU66lWhbfokZfYw38YpaXkKJ7bbDA260D6IT+u70gZ6P8ud31t43/qu
36dZeM9KqrcI2Akl0OaGUYvC2GROP7AmzY/GbPmEiU/+xP0u7dDyV6eXSywNvMkUb3KnK8WGJGJQ
YO2Q4v13lL3pWOUFAvJWTyxY8xGfY8OaH8KWeRZyDf0UCgnQSmcUpyjmLzMXk9fPdnPLguDZTOfM
rYs0xf5vjA8hFJRjobY8yuZZ8ytztply58pepxDtTaw0/GTYwMPv334OoAAseWr90ZITXwodOsSW
hTsktq8WINYtwVe7WNMzkFvi3oaxijEjr7aBktnu0CDQId4696OEovkY9njY+4ex5fltMb+7aIKu
ABMfxvt6b019dCA0bqPWOhE70kiCYSbzixmCdFn8mojsnzXRNPuogCigJUXKQhxkVD8N7hCF3xWN
0rWt66mfU0BUesqLCqxoYCIONh972nZ5K/kg+Iorw2nk8cHvabQEta8Z1qtkANUvJwdTSWihDEi7
dKOoaFajkg4WfscHUULkoTXEs5x0uC1GhFvmSDxSqMaqUzv6DRkrTT2eajTULSaVq2SQTREkT7EZ
WK+BXl4su7J3IGXnja18L1PLBrJGF5sobyCkPEm3pFvmyfcxojJhpsxXnVQWl6m1XOr8pdcCRtrG
JIGURk7kIWVmv0wm5JdLJWNeLmL6mnmEpc+9zmrrnYR77G0yTm29HmoXfPt2rluAkaip3YFCOajO
aNuHUerb+FBU1NxuXr2zkAtoVUi3qTVgpakgDUlygBGuUHy37ujYx4Od/SvuL52CLTpNAvEYXh/W
/WoPrk5HxM1kuCbrFp0lQwhiy5kc88qpD43SbMZJZzVC9eQBhK/9wBiSg5vEtZp3uzjIazoQNJTn
ClhAg9D7Abng8EDoHhV5IQ9vQsbZH4xyf2wUW32Ih/rJmiC9x8NADYNMiHxsM0oPSr0No3agcZ0P
uypj+Qs5lhnpHDfukDIHiLIeAE0eBac+72pfGgskSGVwaOxG2YkiSjxhq1fN6EJPLmmiyMjLJZTw
h6zI7ynatxOY6Pvo5NmOXIySSfpS1uqSunmeip4KHlw3Ux7Np2xoJl82C3E35hxd/Vyl3iQP6Chs
o4Kdpv5SyBin9z+/zayB3TqLda/ruwCRyZxtE5U/mkWTi6kLC3MWNVCqJuq5ZTHbxGXm0k0zc76R
enjVFFRHCGIDBmktv5vJ9EOEwXBuFIPfDsJjV6e3luLhYzo/kUtlj922r6n4DI5xpuFZXmqjCu5F
GAmeh8E71dtsB6xEaxCgCQUkBZZhp1KKL6xcDrRk9UPRxZRt4+wi56yhQ1xv58gc5I0TAqmPjLzw
BHbyI+b8yBX0TqBC0SDuVYokMwwp+uDzMauS9tDNjgeXRf+SAF+mEjTjJaYANuUjC0/9pRud8QDT
0nG1oKr2Ul9EO+xoRCPn92AaNEo37VsxOuLRFj24b5XWkDlK70PdvvX0W76N1kT1v9G92ozbK9Ur
klVeWWoy8htJeCgqG6t0hu0wrZL+DMp6CWiAKqGkYXtuea41TiS5HR+GY4aLcpMZooRrRj1cw96e
ZBJNZmQg5zGISdta3k01j4EhKead1oGZDtoTmEMSAPARbJj59jx7pjXJw3IDvq5+ITL1qPTysyOV
1V5PZ6+Vy/hc2/ybY7O6JCUGfhFpBjXCYttF0JEss8eHXtebfmSlrFS9R9EmOufp2FOscd7aJM49
uZOYKG50J3kNM9TL9HK2Iv4ySqrst2DctnU/vg8dUCsR4oMGjO5Iydd6lMLLAtb2KYfRJ2T+fQIP
vFDQCDhrS8PjWxZ7asOfVKUEOvBl0UovUkwPxHC4pwiDlhKWpafKcEAKIMj+XDe+0lSmW40iOoAR
mE4V88YuLYz7TPzYXYVxD+h2mol0s9Sdqstu3xjBiY7g1Sn66BppSXwtwPCyAO0O+VxaW6Ijv2pS
ml56VU8vKCenbVh10TI+SsdYp4hVtrXtD0r/VPfqeMka2vYj4S+t0Whb4PsRkvmtg4nhi2bXr2Hd
XIYoJt0ggK9M3pKLOEDelNSHX00L5HpX29ElMYp4T5E892XDtJf+rIvIM9vaM3B8yyn2WqfImlvq
lbTPTPGtrDX72naNc20EIeMdXBLbaOwr9JT9IGOH7GoWYZRUw4vVyBbF/8TwUqMAyLkw5Fb5eWnA
mwt18GiZnN7CCrCDRt6EG/aG5OZB3+3oK/AcHLEJmlY9PwDOxJo2LlPxNrc3CQwnHPm1W2RGvlWC
WXfJn3iy1Gwfj/ZtAN1BgEXguOh0NnzTuPM0D6c4zLfzTO6sikUPVmC8FapUbPUiz/aFNsSM2N8Z
g5WD0ALge337qMxTt9UGWz+M04MMlE5hXARtySeL2fFA+Vt+4FNLwSNp+NaElcDTZFdbWUp+Ckr1
+0wRiDKoK7MGisS5x8hzZRr5XlHp5cP1vY0ojEYsOTbBPF9mqs17vbL2BCsYt4Quir9InYCkLLZA
/r+JUCp/nFh62UbhO4EhHQYEQqg8qFQHAI61XdKz2oZC5DBLCycPOIbKNx84h9LI3sDa91TUS4Hs
qWgT5zyp+96s0FsnZX9ilnzK7Ii6bKVfLG0QbpQy5Y2FdAjNH6aiTE9Bu7NKweSs1b+aiIgRh5UH
A6pitpCUAovPaB/PMg9+3I12kz3kc0oPRs3F1iFvKdacm5L3d2H21jbTkvQygdeG2qPZ3gTMk4yv
oyNKfW+Z1L2z6tYsOD/F8FXaTrtOgO0i4WlbJ6SpQ0k/9yLaxGmVnbqc/nndECZiyAfDZpCP8fvH
bQIWwIyYijFgPswFXPaZOtJsI/tRJRvRrpwTOTlIbjr3z3Wf4lDuG7HFy1pRZ3eaczVkL3P4s+3U
4cCkMD8OpDPRXll0e6pVYDe4ZabWHHkwF8zG/h9J57Ucp7KF4SeiihxuByYHaTSKvqFsbYvYxAYa
nv58+Ny4drK3NILutf6oXal38rfN4EVtBpuk9dZ/PYdYSEQLF0VZN/tezXtiYkn46FS2NzHRbCwa
ZzYmhRehF6tP5orgYIJEEL7UI6orl2Ml73o1fNtzV1BHlyBZWOPljcor8X7ilNfNpUCoVjwVpV3d
rIB0WqX9SMeWe8PL/EjJSCMS/OgR1MSzCRKqOfdYElSRGkt9tGrPvvqHYGVrwaoZgptW21i9tRlT
g5O4azcN9TgnBmT0ZWSLDWtzYBXYJT3OSKxBPnaO2WbhrHrAcHNJSbVIzZM1L8NGq0k0WIDL7cnk
LHeJ4Sw6VNCDt7rKraNW2JI0M9Vs23J0TvPoc1WRuR7OpfZfzQAToap+9cZyRapRhLRlZq26bB6N
lgq6QwDDjcZSWw4+YD9BD0ik/QLtJNrTbSJbvIwNlYa0WLlcOHEuPrW1UttPIIKy0iugpot4Uw3V
f4HqGJ+96Ykm2KiVWX5rQbvpJtqiXCFjVP3HnyaPiJ3zY0yrRgA+4BjMa5XOsA2TCu+Q1xul6MYN
UlWGU43KNF0TNlHjmruu4g6SGS4RANHhkHpc/84g/o5N/EWluReJWcSMdw5tE2vYY4CcRBN7y4DC
KHSeEAWjOhHz+JhWkZVcdGLxstSJmoZNIItnlo21JLBYfqjiQm1hyPg2DOzlZEl0JO/Y3bnLE6L+
ceXv465a3vQ2uLMl7Nus7Y4A4topKIoX3nR/Vw6DduKf8znOL31mNYeOIGWeYbM7iVgWoddjxP+X
6bOk9bay6tcyZ2LLF5KcyGk4aXX1w0cBpIKX0exPlid5QmDvwlYzo2S11c2L4tkOMBCn9Tc5FGQ1
5weyoasXtdNGxpWk6GQkhviizRTpzJSqb0w967ka0hn0Oi23xoOYTe9UdJu2rici/wgLzi0VDa4z
kLQVcFuI5LvD5GyR6IXTMMjX/kjyhLRuK4oKUzgZlXthkNioiPJ0MjaqJVBIXnBeocmmbkDnL+Bi
LwUReocy7uVBxiAnPOJsNkmIpVs0BsN22iVnP8t3HYrcLz0Yk21hkjVRzso9pKK+c9GZB9Fa3b7L
4e3NMsRJjhJyYSir6YYP8U/CQ3X9LSVm4DhwBEzUOGENy9BbtssxmMdkzxD8HUM7b0TelJuGshJk
uryjxCHRfbgJ+tTfGBzSkZF+j/GmIRalkLEFbYY3zJWiwnoSxa393gbGpQhW09ILyVd/FIsXY69J
frOawmVyzc2cLmcl2k0XY2RWZQfWLY+SKAxXnz6xdC7rVnWo22Rb+d3v0syGbcL2qzu6txkK8IYg
Tq44W1/RTdx9XoQjoH6BjQAQ3TQPqGDpZTlhqig2jDZPWpmz+brenbald6tAPz3Ifgf089zzpUOp
MQUBVojUGDZ3i0/sWNnjV50aHs3yb45F2UMatOw7buQAwSFF7MCTg+diMIzQ8gYqyLXfCjMzq3FH
RdHSXSluyrcxfLjedR/17B3ouiGVgLIdT9feOef2paY/CXs+WYF4Rm7sMIXOh0oS4oTFicpK2tX8
/qiZyNr09jXJdPegN36UNOR6ukX86Ir5pTE6yBurocZTpwwsn68yRm7Ahhz7iQJbMNhzXQ7yzLBu
Vbrcukn+divj79TlXFRbK97b1IVRSwJ1UiwzUyyxGCFRcMW2XpzH+txMDidFnkW0iRmUOWs/+p+i
JKtwKbCIoU9APLMVg35zSu+3vZjkifTjR9nVr2abvKXUTIZqRV1kfigbKBjLUuSE8LLGKkedvZB/
5DOTNWlSbSpSYY6JRbhJVTR7nb8oJ/2rNGKxF+7KhS/mNfBAboC+w2ng97fpLtMK1PwZ+fYSe0DY
DVMQ9v7ykWQs6XQOfKc2z3tXMk0VMUTQ4A+/hiJj2ULQESFJOyHXGa+wPry6oAma3unnNjdIreUe
m4th3DT4uQk/miuHu7gaARVySPB2ITOntWRky79ZTd5UR2jehs7qfDso2mSzwX0SptVssuquuvZX
4SLlLOFR0NqSjBHEiH9cQmoDXDDEhP7yBNldTqa/1QG9nXQKvgpBKme+wKC1zUKLSTCBeafsyEbD
qm4rW+CxJl1KBcCOxtKp7dS6uwmvI6IcJziaOm90B8qVmVUCJjJeC9KiqCFHhTaXKDEr/pssex6m
PtjQZ0Q6SZp8cvITrEHMWmyKSOaCYIhYi6zZKsBO83oLSPxK/ue0M527Wga8LMScIdTw7whAT4jv
S5qRx+ksKsAu3+Y/bDNQUo9XBYpag+3YgjiBMmDFKcnaGhK6XTIDMdZM6C1/UDrv/GB+Ekz3h5Kj
syispzEY2R18/2/FWttrgx6lYxMRgKLv53EX5AapoTmRURh5NoJP5iSzJg89bX5M5CNHpsPJMEn3
W4/h3QlMHBWMfVNkdgT+/krrWjQWWv2ChSRENPlduKa/S6thq3SeC5tDlmtHzZFZkCwdVxjp2/q5
VCgZAAbveYp8FBCbk1VC12T5YbDrd5miLtAk38BAcY7vjk4IQeqwPmu7apB/Y6cbI79znjxiJeAk
KKLmB0bM62BsJvlii3whUXa8sOnzGYMs6pZOsgnaqbPZF6cigNyxzaQ4GBk5vSjCUSn/GWrYWC1Y
xPXfL+Yk9mbDsUEamA6j41yL5MLRv89IKMzIrN2gwDlqtfs+2522geResDmddQJwTM3LT8KWzxBV
wdEgbQxpFDt4L4y9y0A7MMqqSgx7Mog+KuX8Kmx2eM/41dIHea0McQnJK/hEhvzbdrs9stjXerJ1
ghIOtidfYuWCIVwKCSup3oWH/Kh1Kncvu/EmtPbVbZyOV7T6HbTIH5gGZU2PxWzzUdVB9ZqNe86P
v20SzDQ86B/wRkyW00EPpj2u+b00LPQ4S2VuGSuFg17VrL0/RuZloedF0+huRY1vCmR2Cf2pMI7m
CEKK0oJdoLzR4fpfjPLAjLP+i1Kej6HnoS3M8ozqjecmqIizq5+Trm4uQ/PoC9WQA+gAH6ESOPZN
StieNb1nMeMiXwgvrExa/Cn6GuNt3Baq27dVU2tMWOpo8Cf2EP2ti/SG+rHvdMgOQc+APM9p9krx
WQfw5tIRgCNok+T1T//qmF7D9+ksjHVQX0KJqFsRrVaLhx1RK35keZ25A8lGL5Uu32T0EGfn+snr
mOwKqT0UUuDd3CwrCVVvdL34HvVPO9e7u2nQ0uOiETK6G0E0pMRa447wzBanlB58iEzc3fLedKX9
IXL9D06Hb4XIbz8W1b7tF/+pFw4ovENcVp02oSGtlGOn+ir84LeVLvz4xrjbYVNisNK5LZYRVKN9
Lzsw/tHpixcqSOB5Js/Aq9JQONHX2rXTsruq7ewgHPQvVZJwqiq5bPuZ7HlC3Ipj0RKnTJOzil3z
EJjj+Jg6KlAlLqmd10/WPmmWW+zgS2FJo/asJWgO92Fr5+5VNcsUeukQREmbX2joUGDls3HrZ8NC
uCVdCNEJtVMe+Yk03u1u5r2HpNvciRzB32rpuCH+lLI/6GsgpOOCCVTlS+C2kaCV9AjMxeo6wPWL
dLnGjXWrpzrd0AK7MDCZwC85NiQmq2UAAEaBiSuN2IiN/OpNy9kvcfE55uIhJzsN+wH2vCyZrrDD
R3KiG32Y/iBlpcfX0AmYcEC0F1H9kIvehxXvkU7Tk2a/a8Vu8pDuI1H2+QlzxphmglzD25Rm/VNV
ZDKxePihk8G1JXUQsno6h84eTtJDHebZqGe4vL54lJFK6XevlfkWANLcOuQ5+oSF4P8q0p0R9NXz
wHhrK0WemoW4bxyN7ujr4pmzKyrEr75GMSrGFW5NdHgeO7G4kGiR6oCJiSrvo7HpPg3b+pPReM5X
BlnbP6wi9q6a0Mb96ieKAvG7KN3fVUMNqqqM8lz5mbfRU/WJfDuAzlHJC/XEO51FxvQn7dF5+Z3b
Q2z1mXPGafu3wieFsqWSZ5UZjucBfCayia45UhcWAg2VH6Mq1EmfyI3hduV8zjv9wLIATmIZfPHT
cga1920gDSe1czoRiQn2sqQ+OkMV1kXK3qPvBrcnwsJYnrOWZKLC+h7aNr+lCnem9VPL5b2dVPKU
CAfKpUkb5Kzsv4b7BXbiHQR1bVxzzR3/23hGRfcNobMOgOKjzxz7gL2IGCCLMlfIKtafuHqk1kTT
Ro24eZzbsM2dk0/f6d7SNH44ugnlanwIszS3CRagRraEXsPacRW12lNe7sYyBbpGxMDyCjWIq/Sd
qhl1BJNPbmsdBHWtDTKmot/NaeC+MLcOW0craA8i8yGgjaDP4jJCWKHh2lcUwZkSuNujAZRD6bOw
Z3fPYbvy4vOXgWHmda708lgla81mT7SVIClll7aElQfJELmsEyG5nJuuJdRKN2gaJNF+RnxR1Ldy
ZJDOVXv0KpPp26Bq1AxRkxmUZTAwWAWeSy/Rd4GnoQQbGtTK6ymSemYWdqTj0MsTNdr0O9Dbu1OR
K9dMYUwodk67+92QOLnXsMh9p4S6DnodckfKvLPO0kiuk0OLYr2MByMeYipom8jrqvOQ2eapzFwr
pJl0H4OV03VosvFWfE8BKJJfslYxGViB8cBQS05dbTsXRx8oVNKBLhOpGZt8Lb4rf2k+6wDwdhr5
Hga7TAZWiH06iFreHb+e/0NpXG27nEPA7ZPIWJDtUI9qsmdy3y3/zcOiP3BDvEMuHkfP/DSs/EMF
xS/+pReKR6+q4EAlz39l9oChUrzgZYBZgR3PtiDox6yO8sq9LYlDN7fd5lsXWVlk+DiQ9aLZuj7y
AADUPERuQLQG4fabJNXRT8s9SrviTFDwsaiXbDuybW3sosRZiHvHf5lcxz4X1gyIws2ErulV+cWR
xL70JiFokdnWMFKe4rxomx+PvPZdbNUf/SJ3TbW0z53sfhdu/IuKNORm7vIAO/0qp4C5hPDFTR9b
fWSnsGyxKNgZdYEebVAUt9mNvl0y5LlSss9a3vT2r3ty9DWCj7McdiIgnjP9Mkwu1zbV/1qM3c95
3v2JF2c72c1pIWoZI+zqwNGbPcUsD3KD1Sk1+gjkOiX7Vu+PNCPBGZPJKKv5OkijwQDQddwvHHWG
Nzf74j3NyAQ00i5/KvESHqXnfVapkHfy0P8DvCBJxqEL1vXiW8yxxd0QYHPSpbORnQGaiaIodklD
dk3kwij1uqhuut9dXPyiYfprbsqdpLX10qZ2caRSpQntam2/RjpF/CG25ZWaN7LMeXJSo90YVH9z
JAdWRNaJjuQsstoAWHu6w5dTMd6P2RfCrchpwIu05tiYjfFMrnz5UK3xVkml07OBJjIfkYQLc2wj
f6H0M1FqEyyliPpK/6P5Rcw0SlKRpiXjRmF23Fllta8N8o5RRRqFx6xcD17YxxisfDjkygehgQCN
M/T/y/rSroCc400Fj+OwxcTPWDpWIekd88GOTcYb5581ly6FBTUCcniaUnEbJ4nBmwtI7al8l4DQ
GqM6jBWy2q7P3/wcpAS4xIiqshfHxOlmnkBub5m4aA5gu/O4fC4nh0Xb6Y58JANSATQjIvhIgk7b
JVatzq1lz7wgXrMZp5msAcNlfbLrPap6XipLJZRCJ9vaAGKH0El2a1cIctikPgXx+gJ7ctMrjx+m
IFLUmskUlmejHoZTR8vMpib7nQquIMQ+Cy1uTdfCnIGDS+/oqPQpKNCFzD5LRCLplczyb2aHW+1Z
5g7T5CMzyQDW+n0q4TAKWHBam7y9EMsLxV9ZWMwsPjYqcuhW2CUKnbIxeAwSHarlxFuZN6cZJtxX
7U9t5ic5QHhZXTtfRdX5R+IqUPSVXznVlBEViKjN2xi9f6J+LzZlOAjZL8voVZh+sbkr4r937MJ8
S8WX2UH+KpjVyBjug1WLC9nMW3IcTJzsZcHPGxe8JHy8qMtrBdWzUWW/iuHL1xYnv+GfW3M+iMG1
WF5ajibX+SCUzdszkz675s70FSiaHdyrbI78pl92im0ZlNBwDlp71wvvp3I7SY9IZVEnd0s9Oij6
6pQ5eoENPHhqEs4CrCmVRRsEC/ewxC31KQhAnE4PyXP421hNvxmynZ2q4WVsWETJ69KN1H3tBte+
Jt501RNzrzUOWIVtbRPDFqFZde0+TabvuvXq29wTT9c0lAAPPmErS02Jjiz85UzW7cTVwpMBsuSi
2k0JD83pQDc0LRp8shr0Qfww8zZ33fVfa5UPfyAAt0bfb20NfmDSCXe25+zNma1dkiPEKkzwj5pq
PioHinL0r8xW7j6oGiSBAtwzNlL22Om9lEF2sJqRMWFM0Bh27ts8tvYxo6ForNgSAobPiBadvVnR
Cy7RAQrg892cf/aGHM6FMw70oqZrz6h58GWZnMWoveUk/JktSQxCU2Qeof4q0iEFbTKsCA0kC0Nb
7jvfK6OW6XuDTADMZPocQQfP1tSkCHMyf2v45J1qmhHmFu1zuVOe/iUN09YM0UwM8KRPOdziKhir
McL0BYeJMPF1JKnF/GNZe7tdMnx4/YnCr3aTxtWN5K/igSVZjy9+6tIAV7lVmCv2SL/GJZ15tjoo
5Kpz5oltbGDwVISkRXz5I6KKyr/V0Om8/0hEqarwTr4ljhmhceeapqGT1/MEuPXJBgun+N078KFa
l4rI/7GQ7AyTW29cu0Dcr7/McdscSRTBOMpIm67om+gXjjTf2vsdND9tFWYI2a648KkH71XYz7M+
b7S2bM+u6CKQ5R5M+uLBmN8S2zVuJE+bJhHILOxOav1ZPDbogd6KHdeVOs9z/zBmdwlNe0COz6i9
iYNfrSr/IGGbT3aWvZly1c359j5n1Dv5tjRPjR0gDlAc3WghDrN8BjCrXAqftDbYFQnmi6D3/xpO
698t27Tv5r5f1gIPlNVRV44hJrjiZuEch9xFq1snY3XOzHoz6vp4C+bGPJbdxJlYHSyI5Quq1wD0
ZMFHNUFM5rTNZbZ21lSV7wj2TjeVRKOplwBicx8QIu31Uea0uNG5/h9KPfAs2Ru/V3aYa/p8hnJI
QlnpLJDVcNETDd3A3LUHGhjhtOu8uInBqUImNyrqU9fjKnpkVEU/+qacN33DO9YRDE7PLUuHKsqo
GBeqQybNOAwKUlczGW1qszLOGIg47VZ5xNLPFGf3dL+N3oRCUBUXnODcthnirNgX9E6vZjYWtq1u
F+2dptj45hyRG+7sEi7BMEwjQuVcHlN4ZkeZrz1HLT6g1kQANhwtaqt/ZwvbdVEgEURzjcASc1gc
e0e52N5uyYfmbZrUrz5ZpifWWbySGQ+TZLpY8jQ5lNQ1l5Xngh53NRRvf5mmITi3dkmAq1urLeFe
wdmkMwII1mnXqP/6PJRcoMw7yXayRLGrjfLDncARE9EbEeUp8/nfL3OqfuXCi1F3SHmKvd7bObF7
RzBvX/LmPswZxHN1MvX1f5jI5YKGvzjOhgtISJuYpg/PGRj6LrOQInawYkT0r41zVtqjCmg305hD
LlouhQyqTKl7oWgYpMM9JtOvf53BcWx7fE+5iMYEZe6co90trTAvXfOGTwxmzEWMEQJLvlgKMPjf
8DeQoPfsTNg17LrVUN+60Gveb9JR7F2QpemzFQ8NmPVwC3iinobU5A1OqEZb/05NlXakfeDFwa+K
XhNRtJbRmL4WFJcEcW91ONGnjqitneEFDSG8uOYWBy5XuihTbfQkuoaH38q2HHNj5PbacnOXwDoZ
i3ansjXz7Rk9Cht1kCfO0W/Mc2Kk8RO26vMSl4rbGRnCi4K8SsI8HrPnWHsIvHP3uc/KuzZrzq4t
iPqsA6JR4r2jlHnKaTtF0lnepS3Lu0CWHXXu3zzFDwTFvjxJHoKdIcwYVR0ixoRkClvTeR497xwL
4ULlrq71pUVpEVg0wJdJXRxbX+C+w+iE9cnpT77R5VHDp340HRCUIugTChkE9tdlWvPGp61Gu3jQ
TfkLjPX0ovslVJlzNRO0NIVpXioP3FryoZG8WK3EO/SH6Z0bH1TX674L2haPjiTDeEisT1vDBCID
l7iOR+IMhP3rssG6W3l7Ric6QTmOhzlOj5R734Zl1PdaQKcV656BCsSqT11WuA++InkYl57fnr86
ut89+z1vjjBr7qIeUMB3lQwdWXs4+7iDZtaINZ6bNI6FRSQxZ4iHpKXM3Blx9icvBf8t69LkRnEd
vGhxik+z9+jYiAnmQNt2SMpuYZzowAYrhvxZMaYZSbpNMjcnD2L4ceIi2yLY3zkzA5MXtzWbQ352
ZBJELiGTFIh4ESLFxzRr5tGkeShacHCCYn+lsqnfAt8yN6iMrVPGsIkZTQ4RqXXkPjGENyh9q6Kt
DkB8ZGJOdBfGnn4e0aFFRmC+TCBAJ25cLRQJ43nZByP2PNdAdE3nqSfaUz0ZAsa+dlb4/mZOY3nu
JNodf03PYK4WJ3S4gGEN32bJDc1vNM5ERMYY9J3mWOXxHelHd+vH7gZkpyF4cxG057esHJJTR60v
qFqsLmOteKHNzH13c1ceXNyHkSo/WRrwhxZoVE1hXRtULygSdxS/TO+O5gwkWRjWQbOMJKTNUF6t
kYrKwXfekYlQmLvAb5L3T4ZOipoOO9UG+upJX2PyMIZVtP9kFborM9ljbv1JkOwcE/5dO+bykuNF
1xLC3ohURKA0ZtTjlsnLv18MfqrIkcsn5JMBF7KqN4s5Bcd89N/1QmsOkzI/MNjkbx7FSwAnuO77
bUwm9su/X3qh5fsZBWxYxtYuK7WnxS7eGlEe+CzwDCx/B9G9sNRRYFgN/6kl8fa1XT7SRCLzr8gO
g7UE7nbTByaKW+d29CQmSLCtsh33ENbTxh9ki+E2qE6rOsNxB2QA/WTz3QxIPzWyLKBk+pMtm78p
ajhLsazGmE0TEpNshJNhYtL56c2u2I2p95+1/uBZKJZDpvvrKx6fYCgcphfZQgzBRsil2/YIXDFS
Vm0kpbIjJ4kkZPwjLp1zSq4cyuXqdwJrsy0mP4Wm8N603vce6M0vvWixCwOnbt0WHrfOufDt5p3f
9l7ny3wfNOS2WKYhQ9kuOPfEe4k6YkstQLBPKHkVju/vLeQ/UWk1AugqWLUq6lqtZZVpVhpbK9u3
biCuLhFx20nhBWWLCgMh5tNCR8nFWuBKm9EnKHEZI098FehOIHlsN+9AgkWBpQHvmzY/E8A0RY7R
B5FWk48N7jE+cp4unaIFptYLWkz+d/r0StId1qbMzp4crPWuCM5MUCDxfI7BSAizKM8CE24i6m8/
w68tQd6vddIcCSQASFVPjmX0VzcrItXb4u7DD0QafbrIUTj2mW9eRPnBkEv5IkEGtPt4LyIouv2S
gzsrEdB0oamXqe1CdOoElvUyBCM3TzHOg0imLZ0lpvEqFusAWIHtpmcv8eLguTcb9+z21rBrtXSX
NhURZQkIfQtOE6XdzLlgO+eYGzAczJ1r0ANFNRCiWqXcbSOabyxfOECF1tPv3QwbkCZ9r/v1jzPj
aBYS41U75z+jC60Ld0SZ4TAQOebpq88pe+Xwe2o6mKcsTiOjnYqdVhX2xmrH7UAT2qYgwWvzL95y
yaRE7wV0S3KANg/fs+J0Bu8Mbb6rqMLFf2wnIkqGnKWmIRUoTCxTC63JG0+5BmVDiue6wXvHmoD+
S01B9aEHBDX6wWDzSNNP4mvs06QhfmwG3DsK0UA1+y/5RPh5N/rpUTjea7rI8VIJI4sg4Z6o5vWJ
R/R1DM+5/uRkb6RptVuadu1dyULw1qu03kNNOEgHA5AuIkVrF8mXI8lcWsbVwpRU/l6a1lnl00e3
aONR2Ju24/RnEsHVQBcUZg6OsGUMNlPVXEnQWa4A76/sv+6mz1wSQlK1WcghhEQrPzrMEOiuIYL0
JH3zFmgtEh5bLt9JJ68aA4DWclvQ6QV/XNWMB9ihFrv7cGeodzNJ7lbnjJEu4h5FeN1G84DiamwS
rjF7sG+z9tnWk7rWejcR6VEx5yKwHfvZ+9Z7llzUyGiFve00T/ve9Xw6t2ZKTkC/mN8BUpAt7UwE
fVt9OU6lLPc26XlfWpvtHXfZuQ33hz/2t0Yi7p073OuOuSUvx38a5LNu+Nnex6iXgb8wNtDjWEH3
er5In5vUjoC2rJOP2LQrALk8jVKiqTB7nt2GDC9ZedhWXI2VTFlbHfQ6c5PXwaFdjCoYZytdcisJ
axgVRUPpiFhO5c78pET/vZAyXc+9d8SSsYUZ0nZQ7EQsGSTCLWU0F8j7BF9Tzi6fgNpGJVLO2WGl
WOQfOLIU2IqtayqNQzl1RPBV/bU3s2nvVQGXag7WPIyIrcaChXaegMSJcNmU1kRhmGW6ewPX7csU
JO81SvdyItvIIgS47XGl+7n6Re7adfb0CVyPBHNq4hBeeaH/ywEP29L3rd35Ota4gdreW4DvOrFY
L0S7fQyLQdXq0F3o3JSYwiVftWUVpFSUlOQiT934etNtNf0RtAiw8Zte+L3EzacxujzUcBi8Ee8H
L+RhJqzAcbxLa9zwxpT8xLMpniuCAma9zXeyLE6CUDLCGLFNTa5/GL1ghXjLC1U26MbAbjF+BI/a
0B6tPxNdKDGkiaHvDkar/ZZNhcpFb4L45BnNrW0DdTEIAWewAe7U5xTMzIAf9qGjh86BiSf+e27q
6cCWuWBiDMTBiatNEqP5La3kx51xCmfSLk8V/BRW/IvE/HPWyDfCJWp3Y4JOL/+bjDpnmAn7QjJV
NDheimpgifxJ/Y07tesW66PyGvwarcVwNNXHgpuSBInYjQRDD1ZnXb1h60PYJpbPOm4Ywce4OQSr
vRbsBhiJKFSuNy2GobO/YjIyrq1HEpdL4Cv0+l4l2iXJyvHGnNpRPLiH3rsAfU7ngByKc6JZDJqm
dkjSHPTdLbmh+L9Jy/g0iCK4LCjUgc2YFDQxRqoGBBqBA0mQyaxDPG476zeyGAIvBr0LnRQ2YFD1
zTAb7azbDpJwIenaQVaBI8o44Hdstv1oXSbPHnF8pv1Gj23jauEMNVvXuXs7VmQWYCzgRK5q1Y2B
D/HThIImt9s5/Ez0fovWQY8sMaOobtwASIIeoYYHyMdQfcsNZg7bsw9a7DckKbykeatvOhsBdFBj
aUpaIjYH+5kojzecTTRN9u58gTGghMzZeYZlo5qlGMsc12rllhnFxAgK/Hc2YPvSTCtvOWWBp5qn
mCgPMr4adwJUq/HsrFl2SZ/cKaAZtkT3rVl2PaiPY4R1X0+h9MgSK7OQyML8SioJJJeNHczSyp3J
vZU2CI6GAgmZMt27P3P2ElHqbkuLo44axBFeIinS9v+/CPBgc+kOvqEvlKrxhCk+5X6WxmVJmucR
ogv+2hdHczZyOuwGgQqA7ABmcG2Lqcu7SIdgFta1eVv7GC3j+hdDgTq6okfVixuqXnuhyi67Ie3g
biZcwUIpRLIdfuci2bnDCH6EBL0WwMBmahILhojFq+W2yKovE3YjjA3bB2WpD41YiUJi9tzKisOZ
UDtoFhTKmqlWXEL/z22GAA4fgVoFLk4z3LYmNHJHr94j9WpyKcbh28NVQoaFmRyQxZzGdSZyzbWy
02vh5ZpJ3/lD+dPqglfT4MNwVk0mysQh7AgQQ4XZroB9PVFtucqfuDqFRDQi9D4A+ROvLHQNhgkG
XIuLrCUF0MYqEbF4fKpqDfgKnoLYB13KcZqJnNlFQ8d+KFv5kztQVBh0H5YyKVZFrbiRyVweMC9+
8RFWkZ+p7lI7I3WlU/PgI3FOpVM8eb0P/161+PmGJHvtM3Ltxsq3ojLPPNY3UknTxuY8Ek9EQ7yO
o/4BUcC4brebRUuHA/Exl07z+1tJMW4kq/oxjGqKdBR0GVQc+Rrau0boWNg5zV25tXVICnDVOXYT
LlIBUEokcKRzFeRmJqO2aYxtNZibf383WACjJYF4QUXo6zwkX341n6jF/czBiyOt8ottVsHf1t38
Nfpm+1SCt7OqQipR8x3KQhyqOLNPcRJ/pm7f7UwKq7AIVz+EvI77vke2KIeyu1Tz0m0839eRm69a
L5IuJD9MEtGA6D0fOWl6BXr/HPSKjJeAbVqMxgmzBnNFSRCX5eWfrvs5YJAwsDXQ4DuzueUKy1Hc
vMy2AFmZ5I+WYRUyPaJ7Uf9bGydevlgSH2UT57u2rc+NHdMp3YPDjfLDtr0aPdmi/sfTeS3HjURJ
9IsQAVsAXtv7bnpKLwiK0sAXfBWAr98D7sY+DEOaGRl2o8vkzTy5lbZ+1XbwMhaielFtuh979nci
juVBsBCBIMInLYbwY3SJM2SAbteoq9nK1zEPNYT87ey5DHbM18EgDeVjHOATOZ01FPZtBQqlr/Gh
68Lvdt2c7B3bGQ6Eg7EFju5haoO3dPAbsDeK+VaY+098EMBEthqTLXXxq0EFHLWN7FJX+bMQfYFK
2L+MbeZhqAZ9R7iyjWP/4LawV8eE24xyXvBGzKc8GfcjAyU+KgxKO4gjLWJ1FQF6rMO63jADKLc8
WRYme648ynKCTa5VeguyI0var7BDv83SOL8yU9vz4JbHHOtYrkfzhMgccbnLqBvASQl1JoTdzc1U
gJq/KLUlhUxKwWewh7XnEgXjXWuHW1L7WWPmvqqcyQuBiG3ZSdpxMuPglZa7q3PAgCMsioRjUR14
exMszcoaRcSUzWvZBWNObACgujD4FVeF2MWR+Tt3qjeX+cB5Svx6Y7UuqvroXISf30tGoGt/aOyL
QwKSATkicvYeS/q1uPHJONw6pJUx6y1Ke7z4d2x/2EbKJQ5cxIjPQZIcLEOihSNas/ymJwbs0KFU
h7HR/2tP8lcVe/8qpoSE2wh15Zn/SyZcobCZPldlC48FUFBt2BBJctZMY4SGMj/CeIss5e6AqMMu
GnK0I7TlHI2NnpO3xENeNm1EOM/YmVUuyK/xepqaEYIQy6Iau09ZI8i6dr5FlgEjnAcQZ7lxYXXB
XVIP0745z8uGMojXqYFybEbivwHDbOGAGghNzG1ARwlrjnfU3V1BKzyNUPEniSBCfxUHrB9dOO85
7lXurnKBECmvmHdOI6NTYgO4TqSTYSRiDoaRqB8mCtkV3buN7o5Uwbtgkupv+MhfZZ8276CFM3Yl
827K6SnIieV4i0tWiQkZMYmIRAAx7HLuSrhEUMH6+Zp4iPfmQUVW9WbSSxbgUrWnIvlohiLDPUtB
S9b7IfStICTKzOil8wDKJYK3yO/M8kDq2bwHut3LRP7pWrtHo7Bpb0Qu87253uL0UCskcPKyQ4Z0
ysViTthLvUZ81FF+UQ0GiGBM35nYflVDUx5sGYUbdMC/QDZQRwemni3eGKc2yI0NXN9MkcRrzzKf
A6++kMV6H6HBu3ZGcLQYKPsxjFdpwsAuWSc45LGiSDkewM8M+Kl1vSJhhYxPyDj16u080dFNoeHz
MlxYw3xXI+7JlksQES+eGTc393GDNNAjK5qckuU4FgT6wNQye92VTOF2sX+m36lfVU3CLdHCDzcJ
GmhbgIYas5dt1e9GRxpgbpFSAveT2bS5iZxArPnAX71RMqwq4bOxJQiOuJss22ZpSJN4QbV6Ijma
Yea2t2kUIzlQSKO19z304pPp5KMk9gNjATyJUL9bkH+wco+CJOFZDcdgxFPR6epKXTGwX9HOOyha
CDXLG5L4bbsP0nIP8ZY7sJr3ZoFsIFlSVpZVoLiFKFwzkYoR6Y9XQ0FYMQtrkzbRVY2MByJt7AH4
dnRsAovve2vc1yQk8d9wEGgxF7DnZfjcx6zaFKn8m7uS96KB/WtEel+GxqvIkAwDlSDzO+ouYv4h
7bKp+gSLn2Lr8jJMiJaW4LJiH9dSxDXLjVloCjyNPHvqRMzzMXiCOpgxO6i6jq7RlH+kLNfzTOOx
XC4E3QEue3ywzXZvBcE2CcLTPBv3watxsLsGrn9qWCdr+oNvd5u0pt5SIovroamnq5fxcvTsp/Pk
f5p7/O5cY/oad7gpHlGNl0ADLj3YJP+gbquLyx65h1v03yzCkwMFmWoWh0pA5taOVM2J7Pmfji5e
Oivr0zDYwXUIbrw/ei+rlLrO8DtTxtPkNr87FwWt7/2XUjMwdxqThLpht4+hrLMl+4ocFdjTpg4Z
jSYclgkMgvQk8BRZNrBBr2M6Fry4XfYLtABNY51SC4PsoxrirSngZaSId7HgW68ovd/EQ38Xrgk1
CqMCCl6M9kNtcpgHT7OPA3KogAdMZbyN6+ElS6m059y4OMQ4KMggLLlkYgWvWaKsEWpc7kMhckPz
QT8sFuaQrH1AONUQIJ1NqgUNjykR2Q+RkBipcjfeCmEwCdSf2mtqvKHz+2DbzrofsHcVkWhILSB0
zYmzR6lbcAVNcVgCHAXTQ2iiVOIonS65/CzaYVP/Z2afEFyyjUkUBWdiMz3i6gEXxyeJZ/FkVRKc
snC/PLdJjmNdPUsdWEdEWc5uUXMN2f63DS5E4pUYzsyA1BLTxe2gyrvbsKVC8nrqjQgJUnyzEoWr
UstVfemj5MtX9pfpkBeko+CICfjsZxnZYTv88AL3IqzxrahwSrZ4TqLS/Z4s96+yl6Ra0KF4x96S
3DX+2R7RsiDP3z2IEKtsGtEqlG+uUvepmfQtNpqWmPri7Jb4byzy0FmHL625BZ1jbprSOKne/KXG
Pj3VVvOU2o7Ads0IrMtR+8MY+UvX2zLTOyX73wUecRN35UifHEQrQuA1h5UeBNmlOOQsS+uY5TSb
rXpn5tXfuMPqMhq4SQKfb7RLpowEvTKPCeNBo6pXCKPVa1DiOiMb7nIp2JsEqzZDjP1gzniwqoYB
S2B3/caK/KduEorehqq7DRZ0QBFj1jZizvZ1Iq5zojjdgoVfKVnGz8CRj2YyzG9eMRx9kbIV0We5
Ekm9xxf91QA11U4aHIaFpFaVPIexdAMc/7UJpgt7bZRjRq1anV6jMHjUGDmk23GYGoGTV8Q/iJfO
9qG2wmpdedXw1rB1hn+Z9ySUFEhzUxr/GBztKL+5ZT6lVsmiDqIAbZQt+2futydK98q7pOVx4+WR
dZpBcmaV+2zItLuqFLWeA4x50FLLNTkfCyhhK3ZlQGqcRB1jqyK5GWZRrbiOP4qoxOTQudkh8+Se
xOAKrEB/CdsxuOZjO/JWR5A0OTgtaixz1BCSnkhIzA9YdgbgcT5lzKSh1+bM1KQrcUk6FlGwoIeC
gTVo7Qfea05bRNIF/Zot9lNk80cQ1mrjMXZaZ4yP3S4It0B/YtYAnH6gRXgkfqUxXt/AM/uVZ2ue
rDkVxwHnxzTBziyKdMt06tGmVXpeghMoYPegxDo8zMF/cYVerpgEcLQFzZlhW7notC9WWYKx3sUH
sAH9P9hcNyMdciAMwqtnkF23BV0zdlGEwBBCzn1L9SxFZMnWQcBd26ptdqGBQurMgLTr+cNgKI68
S77AF/mOiSAm8DA2t1wO5pvnlV+xgRAbQWqSeDc7JRTUgfHNMLgnkFEmVwtlJWX4JAuYikaaK3Yl
smqDUx8jup83veWJrSEMNpt8eI/gf+MQwbnBYf0KcqnQy8uvp+hoDjuf92pZCOutz9+Ec4bdcS9k
S54BduHZT8qdX/YanEqmrxxBRwhvI8dPMnkxvJl1CmeE5L2cb8SWQYvHht73TjDd1PLFag1OqXi4
9z8/bVIwJ+EyRfmZcvScMNayYv/KBud3jCqLYQxbESZG9HqjIauCWOkSoeCL0YzXVItjrXqFu3yq
r0Fa/d+XuCkvmALUEZmvviolk2XmUaG7afdkI3wYpn2zRnJkJL/9tWjjCzar8jD6TbXRmY0SQBzy
iTc1kG0HSalwDvAzC04D//uHW7JeGVy2T6S0SeXi8y7X3CaTDdw07j94hshdJbsuDn/ZxGJlgaNH
8/DujEB/ZSXfTtrSRROGw5MYUxZH/80am+jee+KMbYLZo7Y3BreRVa2bb2PgXZoHxsHjbEjmBNS5
lqkgJ2FRsnQRxFDgo53ZvHn3rfwS/M5VjoAOe8MfRXtwHJCTHH8P6fzbXfirYTkf+wbjCpzKxdf/
KzTLXyFmhk2p82LnNeTB/OHaJNa0Uy6F2bLzgBFFKY5dCWlPqetU9rD0sSOc45y/b4B/iKPMR9eW
8dOTE0US1OwwLvNtyplzy9lGjmMRtye/1HBj6Kk8hF/Bysfb0bRdcDIm/S44Khx+ngxcjt1NfU+J
oW7JkUn5cO+AzmygdcgtuYiQh2vtQcBU43zwC4hgEeJDK9zLNM9y21uUYfhy6rguopdh6gMGTfAI
lOixHhb2VjaH+0iQJtfwtTgqjwx2x/nLFzOHONhbtFeoepvgBWizhANWNJeHooAFKuq4f0rBMcN2
+Kh9s3vyVPg8DnPHNztffRcrghTDk/YL5i+5D/d22YkcQpyZxTBziIFZQws95f//pcL8dazg4eAH
bFZeAD1lasvT2DMVz1owgym39FWeSPC0YXWneyu7B43B2lBQSjTH6mkW9BMABB1kbb4aeVccKSDE
a0RyqZjdi7KaeuXNjdoRC8BBOToHyGbdqf+gBMe4MtKzVzKf612srP6IrlE3462awUyirf8iGAMg
GH9pVf/zuAaOnjzx7lMrywu4g+aKpQZ/MuC5+M0Yxqsvu73dEQcN/I4qHr9zTmL5ooaGAJfFfaVP
mVuWeAegX+yNyEEzW/NeAOlzwul1icNy6HJWiYfyiUERzo9WV7+EyRf73WPU2SfDeovPwGs2yYz2
xpi9qcU3AZG7JsCcBSc5GcG2FOFfTOcuPDP0OjRg1sJRHqOgb289z6+GCXdwXYKbCvSo6RG5JZCE
uNh6L0WCbwI/PzUBEkscltWcHbjTZnBIMBVuJ+kucTQ17Ia0oeM62sEdNVhLqFHJgVgaIIso9XJv
Wn3pfIZomLh3L+7sdYvyu3Gc4lt3smGttfnNJudPHNA7Vmvl8EKSvDAATABOG99bOPa7XDjjamqB
FPVT/jspCDnQ7vDSmRkG8qEy90njhdvSSKwNvVnDCwGjFcQWohYeDg6IbR15lBejjsWBsHy1lkA2
XkgcEHultdvIrXZl6X3e18EuVB1uEcHgqSSWFyQz8RTXvUHh9s5Fi49m6DFj6sZkGj5FDFe9336C
dyKr6CbyuuxKsdDeQY9dlYVJb0qMFE76By9v85cOiOQ0xTOmm+qT+l7BeLqVm5TKhNpRp2kAU6Ka
malHJ7prBZR4U8bInh4zlGPS5s+k+mdGnyaXY7d5TVs5XZrF/9DjX08UyUYZeWzqVSgI9JRn5SkB
VT+rDhDHXC72zP1IG0ORSUnUaWPXJ6Ovl3axL0Ezy8EJvgxX2uDYTAszx1JJ7BLIPOuxeqc0uN63
c4vhWrgfdmsNjwgX+NV1+BAoJz/MPl0ajSNq+gT4pmCBGCffAXMfG/4PRRChpQwJwvLhDyf1PDrU
chaj/U0AoRnndjcyPANrHRa7Jl68m5RAbKH2t5twmHwyR917xGtGsr/vNyCczEdhGHjSzQSzPI1m
V7sgptXPrEQ+n9jSDcKbD/9su4CrcPFwReMSVlmztWtHCyJv7s/rYZxxSWD5ZVuO7XdtuAeQ41u/
qovntMbQR23YWZhvdQSDKBy5v3A+YqwOMXblmd6eqffaIgN35g+H1GC0wJZSXEKdL5/ZTVPYjACR
1cLKKmyVv8zx+F6p/zInGO5kAi712Oqdj4dnVXWOcfL6oUdQLT/oHvVAFFJ3pxYrrIfuBfsBhEem
KuOYCAyFbujfR5+VlptrIPuJbcJ+Md0s23Q2nClD4SeUWd9urQnXX0HEfR2kXbuRk/5DjsPZe35F
Uq6fpkMPTXGDTYgYHJiWo+dblxGYQc5R7pLYZbuKdf1lVVm4n4Gt6rGETAJyP2yvfIbv2nccngWj
5ubiYsNHFuvNTnMVz57jUAanqGV4C+0O5AgjJJ7Qv5nqknttBv559N/mZdkfBo3lwK/+/bhkNUPP
SyspnYIJd/hZw3BBfBJrZTxqg53D4wXqd9yDLN1LA7BnWiFAN7p5mMpdpqdYBKqI/buWZEIaUX/b
c6r/Ncw46Uihknx2imsOlA8Iwyne+D0YX+QURmYex1/d/NEk8U6qcp9GAhf2YlJXwwwSwSCZH/us
h6JmxTBrKJOxn14NFZpH4AlQSUlxl4wQD7HFgglMiV9qF3o7YsfYDa14JEPx23RtvlvBBaDmSk8o
GYBxNhQPzC7Jra1xK/oI9kEfMt0tVzHm4E1CQunukZpJsmW9aCEs15l+Smb+5rrFQZLg4dmU+M0Q
93p4PR79iI6BpNBWCGLo/U7ZbEPPXeq0WtB4hNxOudE/eUWgN47RG58q7EDSNAT7M+5TZBzaEy8a
8dY2s1iVneosrBELGckis5BArpi59q5PrnDAypLXrCe8amB7GewKSUZlKJYAaD0RVEK0sywUYhsL
0zmkHQ5oZYCLydt0JW7iJo7nPVNb8tSaIGlPnmdlD7giM8c8cqYnQC8R6HUz2Tud57/RBtN7nPgv
yiIDnA3VbYwTzRGkxe5eTmhPcmEOhZqFjk4gWj1E9z500tpX3fQEDY8WM7OpjjpfjPgp/OEb5M38
YZHyhSUjMbzjHsbMc/GtJj/VFR+cwvC2uYN7VJZQBYXEUtfxAqSIqiScFldpI8Y1vjQgLqaSCJ1A
vCMaGhuR03FBVoSWp2yjnFfEClRcj1sXwriYhbc2Bs5q3txtcm5LUZpMSJPuTXGAOv6EjcqBnT11
EPYjn1WOA7DrmKek/1vH6ac9lw4pWgcKSeLuMi0wLEn4WI3NjC2FGVfWEbyQkcmmpPto6k3rqe+Z
ktmuf9F1zZHA/mJ1mU9hVUr6tKNw51nyV9JYAQzf32meeit8mHHgLxPiaQU3q92DWoBMQoXsirjR
D4LgSkR52HMfK7akTuJ3LheK98aPd52/AD9aYZ1b3KmEdMwYl1rAwDk0/oAoqBFoeceNsNHbrBbj
lTsf+xiP29q1QiZZhbUzcAUBgUB5bIcigsyO5iUKg0kc71Q8593GGwI6Ddz8HvTjynAAG1Sd5prR
178Jlpzw4tNUjNi5bTFKrHQ4OceqNNZhSwJCWkwhrKFAbY972AZ+UzBZaQm3GdlO1XSlysJ/IuMn
jz6JjwOo7732eYoqlj3bgdfaWluahdGUuG7gF3k4NOWgt9GeEJLNyStjujux89sTJEKG2XviBgl0
DAFfc5d7UCXNYRXoN6rspyupq+utxNv/BGgGfF1nTKLz+eensW+afBKiYCMXr54JVhFGcX8pE1SH
ny+FU/2nQ5JDmEteqR9meNLm18AXxZu0yZpgbT+QoGSo5o+PIs2+zJSQXJx2n7bG7zXR/0NWZ2zX
KPEzOW9qgRPjr+0X8cPnxrcyc6FXHoTa7TA4W59JBARia52b87RzIV8DFrgMQB9RdGHRV0GMXXs4
5bg90ywHXoa1llF8vNOgpO8xWqvPW5tVydEJ6Jnop4jKjsHC4mt8UcSaUFHSxleu0f9I9Qbcy+j4
4NNX78bZOtYeuzsNbUQKQ+uzwZzMMdrw9mpgR6S2YM8EhWP4XKlViufxTOgP5TRl+OYXn9YcN0v0
591ezAeWr+qTu/xoIL6aW2VyUkj4eLJISlRzR0bTvCRWlb7RSVfcGjO+2Gx4RZVNL17e4hOy8lcg
LngeCJPdfDxouzkAwMGeYKw9U/yzMZYBPoFDwcWeQyk9rGGNhgHcAbgYkbLK9e/WnB0NN7e4lNvx
Dn5zvJPQZkssP2jVBtVyFEOtpiqwT1Wg03tO1a9ZRZDN4aIkLmJOkdNCIewJAwOOloM3Gw+GPU9u
XMizQ4MI1od2kQF2ePGi2xTReDWFvKZ4PFeikRANUZe7CFWzKS3OVPx9pvprZvS4z5vSO2WSbOHk
8zbBrO7WbUSYD1uzv3Kj0l+FOtwGjftq5kWymboedAIzAyxw9b0Zm/fR6bjgCN97joEq73tRM+rX
w6tyS/tz0FSsOMVHOJ58PLbnyiEeOPJsxpS05QFxT0JLgnANNgJGervFZHEziJXu8NJ7C2M2YSAG
tlI0bn+v0uUDzFn8q+nlC67SX6AA5CvXRHC1N6NmHO+MxIMDN4IyKKmMWYVF9+7WIbyxWlrI/dPz
NHTztW45p7mO/q0yEhBECe1t1oUYEjSED+wHjM6mDtiCyq+mCXfRS5IvCx0W52FfPpO+2dDnEwHH
V+Y2NlR+HnW4r5iEHDDqeCc2HMiJDb5JNFAQzdPK7W19MX3aNrsiJauGX0Bl1TOtuhzjcj2vOpPP
p6Iz9iAthoJVQYC96HoqcDx1cJmYYFMr+53y+t9Gu9zeh8E4/VDM6iBkk+PV3VW5Iw52zPQI3p2L
9aTX5yrnLTSMySG03BOjEum6o5SK/Fd88kP+ZtpId32o5JGeWBIC02Qke9e1qDIt2Uo5qqwybEFr
HJcrh23ztPwAcwFkSYs+EtiHgJ3ARSddlVw6A/naNd0PGfYVzlHlPMbE4f+EskpT01Aw2h1s5xr2
Q3L0U6zhVSXvgWcVF5NH6MS5GBi351w7syf6SIyLm3qO2Ms9d5fG1nByubUIHbTXvldY+FzsvyJH
aoBrcxr8l6qW46nAgLvtOT5BnXWd8+A2ziamkm6bUOtdxtK+dJ64ipiaIdN8IHcMJeDIIYqxUdFh
ZcysZ23X0G0wA+UJevc9tUpUkPGjn2ZaZp2cG2HCdpXg81u5HS9p6C0YdMf8Rvv4tozAe7RWtDWb
BKrI6EE18/13fAhwM835Kx2i7qCNCvBCNZc32GHwkbS99UXir7Og2GE90S95R4Od1StSgR3OrezM
TZfzdWU/jc1wauritsRjyEXr4WBzszh7vNWHKKF7zOTIjpBuXU3tJyuwQmgHMySiXEEsJBaHRwEF
HR2EHF77ayQVh1HICu5pExPAU9CTWWgH/tfQoJSS1xIn37PnWQ3+YB5S/vw96GW1L6gGOtMdJ84T
tePwrs5h5rsXnVcj3DvqXdMeOHMTCR45/qefLz+/RtA4lJEnoyoiZh6RFBgAvzUS6dcUhXB0yj84
8rbTLDg0W3oFyfO/3Jusd88295nfgTFAf2Kzm/YkEVoOUlQuS+S9izT3WjiSjyNhWK7/3bpzPD5R
/gecqhSEVseFP/+FbCTPZi2vJBXc5zy+FayOL8x9vD2YcJqzIto8K8x6pBfskyQsvi5GnDADYzEr
MsVeWPrc+ECec0zOXMWwxRQNQNb+ShUjGX3cV5xOys8cT9cWLCgDeOm5lJ813rkfxCFqi2BtpuZ1
dnJ333jeyc5s7+ov1Yo2njImWcSSABFy/O3zB54m+LjRQlA2xbVoVbhRTAOZT3124cj3XqtsF/hc
L4sibtcVPoxtmCGX5RJwhOtU6Tb2Kpwt1lkO3NVd7HanQLPrl2CvnmPDOnsIQ58jR0LmMCbVJKFT
fkZWFnAuoA8g5CazNbQWV/olSIjifMHqmNN0VAi48LjH5zlMr70a6RjKWtD/U3Bo4rI+tarCJWcZ
gol/AA3S0EzOuRq3eQx+ffmS1+LuUCh+jN3+4FVj/1I2CXqhhY0Fg/8B2gBMtDTGmRpgqIthvTAn
C45Z0zSEJoOBmoPZxL7cVddonP9ynFJAlIpDkfEQtT1GUDX47cFEdpZj7B6EZT2ouMiv6YLAVrZ+
H706O/z8q58v/tg9U9iRbsOAnvAhApzxU6BTclvH1N9/1Er80n1CXgZeGROaKDsWmuVyHsZyTzPI
oWntEznZ9klKUJWtaTBGpKImi1Pc7HZy1b6ejmWZHjMpnRuXc8pVp+Avp2xST1DvycmBwiz39fzl
oX5f/HeYLLthLOxjGI3ghXQIaFoG2Vq4yGGYlazVzC5/p/+ZQs/2VlfYGQODjnSs8PFdZwYqvOWY
u7qvnpvOdS+ewBOWFMk9cW28hLEEittqGDYqqG/wU2jSaMwXkG/dC2Upyb6j9XxinHHptS0RSvR7
jaAS1cM2G/0/7qyiHTHX8Qlktty6Pce80PCAy9F9e/DD9GOKEWxre84uKawEGIgIO2YF2+jn3/38
yO18ltcIJFFOv3n8McnoLzBZEEhFFLy1Nc1QzS/VqezGBCJ5TUe32dSUnAN6FHs7nXeUnZjsJOTT
B3O5fzjta5zH5qlR6ZZFGd7+iHUlQOIi0kGvpAiqFQX100k41Xc8wHmh8+orCS3vPIRiT3sa1M/Z
rJh1GTSQGYO9NkPiNePCEcmLhUuM6LJK4zGl/nUeaKbD+gfY5YW77L6jaOrLqvndYeyEsDQOuMqe
8gS8XOpMWzux+g1G4Bf6G+tbPuF/TfvguS0FN8o+/0ozV18Hft0ujwxz61GQQ3a9tEGRRRm2Vlse
4GATWfmH0Wo+NjFo/CUzClrtXxX7AePJ/4Z+7t/ytp4OoYSjZAz0/fVM2irhhi9NkSmuRyN4ZmN+
rt3MIC3V85GXAmnIu1ee5z+KMvis0qlgaCI/7KiAj2dDrnQGbOH4Xda2Y+hXPpjgO7N3mq7mP3aY
3IuGLdAT9l0nNHKnVfYeNPav1NJc7iu3eyRc5/Ygi4NVmHntZYrmS2TF5hOfDYzBqmPeXP2aAiE3
k6bzwm76WwvI9ARTqbkTI5v32WLw5YRzncEWn0MrHx7A0I4V+tylmbz+kfBWsLXEQGKEPe7qmpmC
GQponfYUqU1LY9KGSSJKeAq3tQkJz3AI76JbMj9MW5MlwCO8SgLT3eGbhqYA5vb+86XPgRlh88t3
beh0RGGXMjuQRbvJy7ElalGksBfmlLzT8vOgUuYls/x9O8hnVWJ9drP8g0sNANaAs1qdTuvRRDDg
rvdeuBpt+SLYPC62ZXMZhxF67TpysgL2QYkoHK3wAPobX1NoAaftEOkF59Va77Gr0WjGxUKhpxHO
iE+Inguxwqt8kHNongL8PZsOMvbqhz9cxFm6z2rznWtcs2XqEW+R1Llru8V8Sm2uNAHgod2PM9Oy
wxZTUEtSsqnzteG2LiUBVDSYVANuAjgZiq5hlX5UpGi5W/cfcdbuQ5M31/aTXYsMhaGTETNTYEFx
EYms0VuHo3r+QRCktseWxXwbzGgS7+Y6V8yhPe8JOSa5A6bYSN+Uu7IwynUu4/qeYrzmMAfgpiXc
6rTiNjaBWmdIuphh5SE3e7wdRFJnOgsn4TUHApC0yBZmcvIU9yHgTO0GG6e1daO0QaJCxAlKsLyz
T7bQBaYIUSm9WyXj77kbUEzgUJZT+t2jsZ/HYCALlKEEGQl9G0ZGEiWb/tYV99WEU4qo0nTfetlX
bjfewdJYwovcNQ8+3espfMaVrLPuOXFodWjSaLjpJjukdj7yrC3OCNv8Vdmu3KYKMBqutewCYxHH
TvtquHFyH2dYk9yQFp4A86RwJr0zmB4NPeXaC+Sh7Lr4MI79Hw4c3OMbJJuJgOst9EhYq+C5GXL/
StBOrZM5QzoJyu++gEiq4CRtnTynUsSejkgYemPxRBL4ehQQ0bZRZadbAlJGQauekrzAHGNRuaN7
Uow37l6fmTF1+zi9ecGCpbQZMtB9puCCeN1/pZoJN9PVsWoYlZVWt3Ysl0C160ZMyMaRAwBBLiZs
9Qvgpk75iE8NEe1MkZ1l2HD1XD88dzSZWRxi2G3E2S0Syk5pzXyUxD8ppZefAqvFszCQOHuFIaAQ
7qtlOP3WhuSyassFsSl0+RGg+HCGcfr9D7fMwdy3ytOGYp/lvy6U59CYWCMrrNb0etGaWlmnWJf5
nuE8ianeqx5zZp3LtMrfMIfNL7Pxt+j87O3nC4Q3QOx+8wgAm/4oNQT8r4rzx+PnZ1TI/stMo6Hs
DU+4Yqm9UM+H7Uhr64QImL0RVoJeXBXlwaSy4a0Ho8j0cEx3mdfDPTfl+5gTNuaIYnOJhheXmcxW
JIr+irBaeea3tNAx0YiYWdhXX3d/6mIo3irGlQ8z5JI6yfJNBUzVumhgqq9ZkJSPSh5mxovLT5nu
di+ucwxLYW+7zhBrStabNxpiN7hJ6ufKnk9ccK1H27a4bOb0kcNofesM9dU4GvtI19dvozR4h7Bs
G5RinlPTJ0OcPZyCql5/UPExUO5EColmOgsSzUdHKdue9kZMJanwPpak56pTRX/9+a8gZaXB6sPD
jJMtjqzrmOB3zfB8fOiUiW84+vleWtSMAawvaaHqd3lrTVS9ewx3LBZDPhBfnBL0E9eNh5gBCLbh
HL4oreGYFonzrETyXRXGtxcXxotnMF3sI377Zhp/+2w5SvX/2NTmhzH++KPc+N2dbKD39SlhuP08
F1pum2becRaKH+OcOitzaLz9VKX9vjPl3XAa52/G6mKhgJ7b1iRTtjPT0P7XjKx5jXjKeFG/tFu8
BWEgX9pO/tERtB1UQmlN2RfI6i1QA/gsdmVfNdN/whX4edS3lddME7Onue+8L6bsT3KCQlMiV46w
hrf8te+1jOo/IXoCVvvc/+yWvkQcSsuHJZLnLkd2JfMfP5bpuYMfywngLoW5cQDDaH+MnHRQGibr
JVqGMXY7sgwQRb6Ccq22Pjmqd12ob46R7BwMSmh2YeISIOF1MbvJDB7JDC3/b92mfywrsz4r06iZ
MDkz+bHYY9nn2QrztHz4BTceyu2HK0v0cAC3Y5wIzc2nQdUe/ulyOpcwIZu4Frsu8gKGBzWdEFWX
vRRFjy0jPwuu0m9ZfWmLoeJuHtd/8jy/GCjBnDGoq8xqLuZx2R5Ghv7fRgx+2emhqNYEeBj0TPn/
EHUey5Ej2RL9IpgFZADbzERKJpnUYgMjq7qgZUDG178DvsUsmlYz1s1mJyFu+HU/vm8nPoGMQm3g
X3N7U6Qu4ev0LwWi3LOex3s7x25U04HAai3sJngHOU7W+6iV5cHxc8ULqp2xhUZgBLTmTJ/A/PEs
nLWT0w8HJ9XsvxiwpeT4U3QUZlEXNTw4nHBt7ArBkN9yL1iOXjE82hJOr1YQhPt4lF/B7FwsbAzx
BpPqNrHLBKeAIe7mxkl3nGYvJOSi0yRLvCQRoltWDbCFCqwuiRkwfVvRHZn0rajq/i/Wlt1QjA+J
NtekCSgDuzTeXIpfNsmjhhaUtxx1GcT9K7u/4U4WS7STzPifWeGGidLyz7wKsr1v1E/1gs+jQDTc
CBKWB7/V8sUYsm+oN/af3sqfMgwkb9lka+5WLzgVPSIJf3EeLl0Xh1Cq/yDwwEnwKvjU4C8Nq/8G
OFFzRar2JUjr6+LR3mu1EHO1me2YW4/5lPlsDtmP55oXmTssFN7qJ6dZlpNaVyxRAFUGcbB+LzrA
U7LZdkx7V0JWPMz5sC9xlLlXiFbE/40XqwxwZ5jjdJyA6LNl5noZMIw4k/jDw8c5TGlKy0tRGfsc
8/UpZ+P6ZE0cCCF/qz9dfqMP7mgq138JlPJ2wvD/mSx9UJFIJ+QVVmX4eVtnynFuYrK+Om4PoTF9
0FRE3IRfGWeLxS42Nz5k4wSVb9th3//TuCTEZP3kOsn4CvsuOSZsCA9TN8nXrqupTdzETdYfW4in
J4gxO7BG68vZu0slL7K5Eo8EraMDcGBxM8rU3Q7g2R6Mqvqr4pGB2uY+zhxMNuJ9VuijcGPjg/GZ
y9I6YZ5G8IMscaFkvSG7kTZHr0q3FDQEp8QJdphUZgSzegdp9pZDtAXLZIbIjT9R3Xtca8mbim37
xCxRXtokAUVl6oPDFRYOCWT0yU2McIhTaAdNGpydzmVVJ97TtOr30P6YHaE3ceFctBkYvCDEk6Vs
aiF0OOJ1OzYaKs00mqs5aIookyvVuZ0G6lZ8+RZ53T5f1/xGtBL4TYRbv8oYiZ2zN63fGvwKCEyb
8LoTLJAm8jJUJfVS4AdKIDLIxNj92rPn1Dde1ztAd+6xjOUTY1i/c8dkDoM6bzlnKGy7QaLOslgH
1kp/2w11kEBKFWHm9QnfyOeIR3YJAQYDuXtql7q/qPXL758GI12z1eUWzMIj9REaxyIg23qyBmj9
nj7//ty/f/rfl9//rzc5l7QmCcNq+CpawTFsGTn50RkbVFa2N3mcNlmbXRZPvojMcXZLX9ZHwwre
uhKfFEIggFfUZ6NgS00JzzaYHGo/PVwMtmKw8G3O5T4hBzHH4toEMbI58G34vDg9m366Szznq5J0
pnuKF4sLivOYgtIn2ZKzNkPs0V7u3sWVFqfBzj8xjh7tZn7MxgBasZzEkVBxhdoEoI9tW8nbAIFq
umvW8uT/ffFU8QrZw21HkhF+O9w6twJ96uVgKClYyWfzYebiqLkwfKfJzzQyubvJ55wSZ+58mYTN
EOffEnbmW6MCGtEk/oxIZe7FXNc7LFQFJsZPinXx70hFi2AFYgy7yFW1vc1cw1HGzKfHFihwbTcP
kCOn0B3qdA8sgExRC2XMnQNvw438gtMUVhh5XPykB4l/eCt5J+e+gFzYvahG1sy24tr24wg+YiFi
KebzYvKhwRVC1nKdqtz0SXoXjMl4qiIRXPEcEjouzXc/U9d4iLuHqOdLg+69xUmj9ylS5kFIch6u
NzqHwKFYY8H7wgC7ZKFhrl0a/ZQdqi7jUjd2mRVj7rEm+lQIuPfkf+E2bUueQLxcSSDXz3EUjY/x
ZPzMRUZgLhimXdbbfF7yYcoJ9hVUwab455lYYB+Q1Qhp87BX48i2MAvjJXHEP7cU1nrEsLco0vTO
gpD9bUSCf3+sasc5DGn0MuG5gk7rYzSnrbrtKUnCupPE812GKteLkjo90cJ4MaQ6Q2e2yZgnVCgb
6dzcjbkGp7pi+2orr5lm0WvTov47Kbw9k0tld1DMbBDj6BDTsPEbIIkCzYTqYoSRiWttMAvDTKlx
LjmOCm29Onwj4BgDB8vcreBKLUu+4wWPciQjuRM+yxuyb/xk/Su9jtYB3DZdaxAw49pfS4d9UueY
Tmkex/mE/YhGUkoJgSb2EusLYhXtbBGk3HmS2BSqdtj6zhrEqKz3wJx5t9jBTRC5pR9bCWCpAwlz
cMI8p6S6dvxuN90Y6qBx7t3GP9R2oB8Ix+Po9QMg6VX+ObICZYNF/oICV1TlEmtOtaKq0QSO/upC
cgv7o1gpk3PLuqpX6Hv4E6C4y/00xm8Ryhe2dsdiCuxOntMGV6zSD37dZAf9XDmRwEYPVxaNZ+u6
5NhtXGx7Kx9ftKRRbqOYFYi/fZYeLVLVQtRXxniYIf17RfQxOZRrCiP+wiHWkF6o8+foGrhu/WwS
vr7vy+4syPJtM5yCvNaPeE9EmCdWffJYkViuvTIuenpVCzYBZRecRf4fNXDuOXLhQdlAyGYFg7Xn
mNX04hJ52X+RzeYAiWxLuBwCJ0Wyg03DCQ4mgzVYcP+7hsxYoTap47D9ttwHaPoCkVccu4xfApAq
Bim+2As8R5JkZTg403yYtMIqm7RHtZSEANWwz3OxAHQyNkF/Zhpz37XIvjjgkVtP19uzxVHjeM+w
WlnIiuyp5EeDmmh57fIHxOO1yqvHxQXqTRh+As8uPxN7nSk7zG8IXukWoMS2BZ94yVFOKOJbKFLI
pot0HH3NfI4fflr814Pzczz1iWM+h4bZfRRg2/HJ0rXZwf+oDf+AtDgdJfb/hmblc6zHq62yaVfH
/iuqqXO1Zsw9o+sDciAWtrcl1LAKmFMIkZrODfFpD7XxaFvshoZCs+lNQZzLAKK+dReUsxUCyYF7
o7Llrq+cv8KEUuIO5Wpig72H45QC3CF6oMp9PtFF9xzzgNp7E05m5tdsG/V4xew4GveDv0Jng7Q6
Z45xbAwg/qx5gUG3eQOfJsnQZXJrixW0uXBYxKFaNcZdQkd73tSncWJn1xtZTxJNzCHeCOCfs3vz
oooYi8URMrIfY4PtltFiJ6/TjOqmFCUwLx00FWf4xzCW/cRr0Ht2vezJiyvvPMbWGjEow67Omg/5
aaqq/Jls/OE2HizwBcZN0JuSEHC9VKmo9xZJZhj3VDFqDo+JnrMDlgON7xD/cWCW7b4cGufEqztU
hL9CG8XjzomMjyJuTO6lAJw6rvQ0GeXrkBhtKHoPC+MMb6IwuvmZ6ypnuGjSV5rzTkwZ18WBoikC
H3v4Iv4W+MbJ2FOp3pbDrR45tfAP5CLNjwW0l41jRp++Q6SyZ5GCb8E4xOAdAB0ccwxXVZ/S0OEm
rH5dVK54+rQwrR88wry6rj0McEOYx4t+tFRwNugUBFO1pMSeHXnmPKfCYW6eMRcmO7lO4r2pXrk6
T7K1zJd+7hHAzObqNJP5wy089EXyQ3mhv+s0NNAYKv9G9itv2C+XvVfgLaig9IzRRSgab9KBi2qe
3/0OdVsp1lUZdUN7+JRWOPfmpm08dycSQDkO9XRgFdMIzuZyc2At7gcmN2A+2n3qIewoPWW7Tg6s
IQ1WzkEzhdLF1DoPj3LS7NJ8RWR9Kmh5LgeqS+jlNqZKnX1jgEpA+dzBTIfthC/iXWEzDgkeK6LR
wytnMwLLfsbmHRgTNVAONgLffPI4ax5dBpAeKnbvwinE6E3fKG7sHqGr99ZK2zE0Tb/fzWxstlWc
EgcstXVtTO4bOsBMogOjf3ICLz3L2Fjg4EzqTfvstFMqrZfBJ2EwwE5p6vhU0mGxiSoP4MU0P0Hl
wJc/drcst32shR2HvF45hz6R/8po/ARl/gjCjkrdEeJRLV7AQGF07/HYypY3gp5ZC5jt3pM6v6ua
H8fDt2ya8KyNVt2JlE1NbMyPPavm8ziaWOGC4pbIGHEzGEHyxtnbnJpPGb1DrcMhpnY5fru2h7ND
zoxO5My5YjdcF+2F/nPyNzX072LI6u8KQyqn2b5loOAIefJ13+5nHBZHz0BBwlhEdQ7pet7UwXhU
86QPEw5v6v7Esay1s7foSdvSUk76JRO3YGHebFnhIOADtg/w4pO3AiX3omPdfA0IN1NKZ8y8nJae
FzbsFICduIx32iTH4hbO2U/Fj29TZNESmisN+kq4ObHNKD9shfFto1bi+v8qShCQ7qp7+zyD3ZhC
WgwFy5bPfGvzbj8kpjmsrmMauDSQDlo0NlU3jns2YPBmV2d9VN4rBiSK6lYndkMUa1HepSqZXALP
iMNyaLnP8FUS28OPFyub9rSste8X6Nf9RAMISo/eL7b8EpiQ9pOinSTxp0O0VHt/YcWPd+bckK8+
eEgnrXbte1K69v3od+KQw8YttPkiITAiaj40pUa7y52PJsMP3Qu5PBMZ22T8fEbe7NuFICyu+8ie
yP94s77jXw6mtcfM2urpw/KAPMZ9/kcRCOZVnLN+pfiiLoGzQ0DBxJfanEj0N/4Cjo+QfoaLMKZo
X/WVuQEoTXWllH8AtnpOH721WIhpr7ZJ2sCRdvs8D42UVBRvc3mcOfmmLr3kSz9de5yih1YgQGdy
fvciHg0cdzmEzXZ1kGb2LzC8zzgb5WMfD9MW+I2z8WwHFoNppRclsRr0AasGVf6hV+4F+yMJk8Dm
1FhHN0pOSHUDQPPZ6ayJg7cYgy5jy1Qe2bbDSmWU2TfdtRJmDO9HANWQ9Nsl9jpKRt0LJIIUWD5F
LlVSs1m02o+YZWkIqY0r1iARNpvE2bvaa+5HomAbpzaAYMjuvdJ2glt2fEVnzq4cB+bHQL4i6AAW
tmzr2lMJC2/Z4o4tOCVBsdshRD30qixpWvJOmaQfjgNstbXmrwbL5610nRtHHAhOUKoIbRMRdILm
WuRrYFqpJsxMfndZTttxCCTTB11PuU6upi/MnvaGtWmwcW0m6QG72+6JfoZ/VBCyZx/d0M7YSWDG
iBDwcIvHSczTxwXIwhrsUHiwC2JMWGOEmmCSB/sdNs25a85WwXC/VPAQFphbIDrYpI+IdlcL194u
XRr/x/6XKfcxUUCyMQEvTE+UdTGSTMJqr4Pu6xPz89mRM0F+zwU/hJnoiewLxMzU93djof8mtNiz
CAC2AJOIXIjrL5g92hfwzTAUbDf5atg0R2yatlrZSOnd8Bfn06fhVhEx7DNV9e7DAkQJINCyXyzz
vyYS0QFCOS49ljFE6k2cN3e+gzVi7xANumTj+BZYCyOru2Bqgiro1R4FWkL2D9Kf+odIfmJEQRcF
gdRMzT+K5IniGgUdUgB/yjzdtRjl5WjcAPw/Dwxh/Jag6ppMUUtSpheve9RdZrBcwMbBwU2UkjpZ
TNwCz/l2spz6mI79ufTz5UplFFdlnJB9dV0ihX8hgi8cbXKJ/7IX2MGblSExw54DToJNjAp5jzBp
BKnE018tnnKKxXAtULSYp4M+1kOAK7GzHos8e7OzdSpNWdYI/p7Gzvxw7hKi9IYCycj7ecu6ixYw
U2PqsnCNo6ukCOawUf7ancXhY1hThHOWXuojMJ865LQkNza/4f0UQ6H4rc/kECfPWAO+a6AGBzI3
mFIgpbsExJ26eBKx2+OLEPqITTUJpXT/4Xbudp7j/qlZpW+Kfv6MorIhyMysPlsEfXMPsTEyn2pA
tyeCIQwwOhW4qVmLezomZNvm+ti5JSwzbYQY8TBjBDrEIIGJZx1BwSTvtXiPCPtvdAVjcVg4vYOG
++PjrGWSLjgIVkQTGfdpCOWWbqk0UIP1NOakf1CC47PGjSkGl8Sfszw1MSYsoxmDfZlM37GZHHRS
xPvAj/BM095XZWRfaZa9kHXlJWUGgCoHyFzVDKk9V97NI8E34qDeUK/hnhCFfXAQvrmPq9hDFAeG
L+zJOgwqvZi9VBdrxjnsDHeKTNiS6uI0ZR5A6PraGMV/Eysdwigm9kLunwRPVZ41VzNDO2oHawmN
Srwxu0L0xJIYkgshVpFUu9yGdlyA+T4PpUdkzvwD5aXdw9bEUqaAf8/RSBykpvsueCXRjohDWGrX
aic9mILjKpErAiZQrNxin5rSCb8sA4AHfQ40wMdG6FRRfrZ43u6GDOLMMsuvLFjl8Xq+TjVnD1q7
Ph2r/nGDod5nfQdoccovRKs3Ds8P9vb8OAT0EH3AyiHFEwLM8uZozNNLPc5A3BYcDSmU40PezJrt
wSGD13YKAJTsXAxsRJ0rgh00+Ybk+Cglre88e0jw3VBHiZlwDeLmYbTQnig11seooNOORKFNH8qW
UweRGQ1SftYk/C1Dz1tPwBPwTFo0MfDim4o0qi79aK7bdtcos14XqUKK3OhfNn3v2Pr5P+hiNaRZ
0BZ9l52qub0EBDZP+VTFd79fTGX+CMrx9sb0Dk8DaAtglT7SDNMdBXi2L8yw99+wVfBOm8t8J0xx
S5VMD9xzmVkQoIromctL/ZYCpn3qluJUJPrZTfnvw7XLmsGkEpjJPN1Cmd3UaWvc6qC+uBUdsAYu
lHo1gj3q4pNK138T7y6e/q9c1AvxyWDTtcRnI6P/ybH2XJRVOzctvR9V0dveUQbb5J+LGe+TFRK8
GpALXjeHcRy/ynXqyzKFzdQznsxsgQvszeAXsJtCzJlxOLBYrT1f7oBkbMGsJZep4lsWxEJCKsvY
bW8SK1tQvOedFeX+1rGk3A4UZMXr73QRdDyylfpyLdxdCy4BRdMafMs3mnusbZFbH3kr2ZiHlmWe
RXSf+U5AdfkpRYZqCoVCkOmnBOlza4ryX5Em/5ZuRV8W2Je61rw6KrqzZu1+jyo9NMY51f7EIMHT
n1ATYMRAUp5HQ3hA55Mi0IJbPQnwrguSQQ2IWUTBiR11eW3KBe7gK3lj+eKl8YMgbpFNeAztuuYy
NjFr9KIPJd0wB5WS3gf9pi8FDUdCxae2s7ODhYG2mS2DxVIc07ZIFn6xyf3O1zl1oeRxyD8Yaj7Q
PV1f/bTPN34N4WficA2w3WTPO9WHapmZceI0bB1zdTWLO/YjVPC40BElmkReRRtoSvRMCJpP6BBA
hRh5KVRNSYN83bFKaJ5ipGbwHFV9iolvSWEW+9xx0IBHiSM+K8pT1dBZXc7L2gKUJDzvzfMcCZuo
SW6jCoGPGmIsOZK3zCxw5y225+7ZF8x7rueHym8+XJTn2zBNYFl76mNb2xC7uBte5mLGt5AFuEVN
KF+DZSAUaLSmDub2CeOX92CktAe5uISyzgazWVDMmpfZJe3B8bZOc2cLWM+6YPJA/GLvuXZ4A0k8
NszDFyomyt3K22DhP0+0RkcfReGaJ3gVJpgZqgyLl2JiTojm+grbeaBRBY8s+N30MDUDcUJlHtqp
sp+k3x2nsTzB19ZhRikGOt8GWk2xGSHdkMeuTnO13Neq+jSdb9zhQEJnRGKt0vs4oV2JOqKnvvK4
sSjOSrVivVUPDMlOsHFKG4CkMX8nJDJqAsEXrESfxSBCZiL4xLPR3THC7yztEqgd0zdbBf+IDFsM
zfkHNi9/i/IYhHVPYaJI4/M8cNYeyYw3nkn8c+H0Y1PbaafjtINvz7csc2ph8oYFq7LcPUig7zG3
jWumCixWeIpc27oxUBMSd7qr37dHAT1nJ+IJ0/U8vnksKTddDsyET9YnOXKhLE2ckQfiHaUCjDXQ
Aco1wpQPHm3XsA/CspEGNGozIIsPFtUcLXkw4+gSubwHaliVO6qujqrMaP6oIz4VGrPJbEGI8TgQ
g9KyEkZs1eDRY9e4j4UkbqGD/upnAVH4Lr8fyr90aeRQvpTJhFzU13Zhdc0oZPlMxArHYsDPjfvF
u5h5xELUj7EaueY1Msb/8nS0DxhXvOsgGrzeMN9hNNN+3IVB11GUQB3mPvbdj0BFF6N7dKNhuUut
9Fhh/bnzzrZjyj1JTkpWVO+jJ5njM0z8k+i5j+rKN19IpaTbqLYBda1vkdxvuV9oSpmgu8FGEMl+
VGeDl+AdW9M1dkCG0gKh7vMYJXQOWQlyxLgvW/c/2KvwX/tmOsw8ujbtHJkHoh/XYiBeWEkLrryN
0jz2n6vN5H6uWf2OtaR6frpTOd/XjY9M7TaGSRWXMGTm3diBcol4ssoEeEfSfiRIklsTqPKIKrqp
Wkb0fHnGwC0PCUng7ZiY4z0PsxA0zvCoVpxcQnTgYCw5Tn+5vEiMYJyRvLD0s78u0bzQA5eCt8sL
vZtBqP9xMVh8JlgkdDB/pf7kbQlxEuhQH0FBK4Zy3Jl71F4bSO4z/PEbRfgl4k2wHUb1Zna8pmE0
7EsaG89U7YVBmXFIhIPNNyVuXSLOcRO+OFAbeZr06gG18L61OtiajqQhlniOGC8yl4QCreXDtppn
U3vvlDimRzouDVDrHMwlUVGKnSl5CTATmWNx6ptAbUwDIg1PLGpGNYNzLvAP96O5n+UpjSoNDAQH
J0g8tHJnkqeGl+IisSUjMkcPLDWRVczJgs9o0TsiigslHeOu6jw+BB5UD8z2SUheg3U8/sHzPDbJ
cUzqM14NG+ZWwYq0YZGzRx1BAm/z+bFeghPL3mqn8onae2I+UnDrehk5g650YJzHzclf/5esU/M4
TdlDarLWrZl9rIgQ/higE2kD1N6s6ETLPwLeHmh13PWVywYiKGUHA6dSoUP50mRE+6bGy2dN/+WN
7Z99Hi8duSYW1DHaweyhkFUAW8kTkwM2vbvIJR+Yzqa1oqxh9dp/HSJle8db3DAllwHDPq/PqdEt
+EzARCWxtS+bHtvG71pppY+368DiY6a5eqZ3KgQ1e8LFLuMM0t5EeMY2eCewlE54C2FFo5FAZii5
kil+qIOwyZYvg989wpiUhMWjpz6IPzOL7mdhOkRuOTUe+6mH2DTSTlTFxYPNYY5wTMF4gSrMc9r6
1iM5uqj6o1CEWFRE+lxKczrPH7/Qblx9wd4MrjymrroZnscZmq7TeQ+u4gbEHhcd8E1h3jQ67wVI
18j5gtuzKbwXi02xT6E7TSvFOyVBfQgKGDazQz9hVrXPdLe6DyhvxPnoKWaXyAmTV1SDxtun4S8A
EpM/4MocCBjrmOHkEWQLqJO+4AnB/+w0IdRPe2A2XzKW345pU1CJbnGyZTueu6hfsayP9KB621Gy
7UDduzq9m52x2O19g9VSRaZll5o+SmzaP2bTWldRLC91GWDoMM3qjv0Tcspk0dIxr8K9+Y5IqWEM
nCh8/GgoifEH2h0H3j+YTNRL2+NnxhRhxz1WHh+9KApS6rqp0qoNzV4YskUGKN/KODAJoDJG1s4n
XyEagbq1d1mav8IzdrDPFBQhsvlFw0kIpKWKBILfeVDYlcepjPFUCP+FoDDD5oxVGucih4AsuAxR
qQ+xy232+wVl9l5HErcUx8XYpX+8L53pZKkLPRSqxhOUjG1MTpN1d8bUsec2/qMDeaGqJ4AuJg6K
MO04YMLWa6+EsW/j1LjMTQNLfOT5PvhGcpdGE9cVCEgiFqQiMtYBUXwZyBdvJooUaxXc1r+qMvlv
NZWpMV6uxNE/G5k79+wtDnmN1FLIwt7RMoXpGo7cwZwyoqv+2ibsdMPZG8RwbtPSONJUT+dBPlxa
Jck/rX8SRsIje9bDgXU2txEvf4yr976WxsUdHKzXzC9+/t3Iaufaor6IJOGURKOTbfdvrcAJN4/0
2hSBdbeI9KCn+ZGn3M+CFs18NaTPNQuaqu4OtE2hRCVgXWc2Z1sgCgqGP0AC7SaI9pW4gZ+srh1d
gpayeOSACuSjwyZlcDCKIB5jp3DRY8ksHzqne3TsNVEcP6LCJxAiAGubVHBsTDcm9NRRljmC1tph
OSIQJW2S1DHCu5/XJ7nE7F8gVyRlYoHB4jCudK2blaOo/v9wrq3hlhABOEg9iGMv2UKX0aFIiD+P
hLROuu1PLB2yh9kUL5Ls/QULqdrmJSolawN8E/nftE1AuWWsiWZLifvKLZ4tqf9QIWaGRpa0598v
tI8QV/P7iZxFmoSmwxnGmRRBDToktlZOaL2dkbIaKoQHOVwoN7AgcEqIBMGIGuM1x84T7FpcGKc1
9C7bgwe2oO7xRmvuQFnrvaiCn07jEKK4rA3NBLZ9YAjmbEDWe4uDwKFsvE1UDv4pyJrxUprzrS3R
LqJ6rM68Lyvo4fwpS+ruONLF89vr5bco+a5FRHNKjOTS9ube7p3kqA3MPI4R38B8jrugNd+MXhp3
0MOXsPAGitvK/BZThbHrTH9Fv/R6Gyk17iWnJ1YXCDpdbjD3/mtduz3STxzhRpue44pTXeV5wRaL
XHnoTMWUgHSzm9LsKlpZnbwhfrD6keqJPDN/4ihdTgDWz2r9NhUtqRyCq12XRRFTbNM9aGp2HsYr
7IGISqX5K07d+twM6FPwsyB0tHh8QRIkoqba2jWeVemPD1hnOGYV4wsvOYzuWTs95ewaYbhqBMnm
O0nN7jq0OdQByn03TQvigBc9v5NGPZfOd2cW5Z4wDeSExP7phM9InShCtBI9rsYSBxOmfu/z+AVa
K9vqgTba3GG1Zdnqy7FcHpodBznDrv6LFF0EE3D9jdGTSi8sj8zZOGFgXFXlNJnuF8c7ekE3HruK
G6YkrEDfbIxZhx7FqztiVaWzYQF7uieRk119p4a1TNXJ3lySb6Oj7jhb885es2B8AK/xy1ZyV8AS
6cLxlNNumGmKBUasFghT7dnNf+pComtXI6zryVBbRALIWUP/uNQ2c/dAnU6KmAk84Tlb+HSRbGAY
VEv8GAuKEtiyjkQY7kWD62q0q3sZ/F0XIdvBUS5kbcwSvyL2r36d0UaxLRrTgb4X15dfQnPRA/pp
CPw6ZLIou+qXvSrHd7ZO/RXkOCd+g/r4eE72kRl55E7K5OE38tU6WND7FFhAWeJ8j5zmdYj4FzdU
FsVTsWwzB+8BTpJ4M5WEVfyyhrjeE6bxW/kSN/krvQT2SRlm8sBCL9hWYhDknTi9sYalyRfxGJKQ
U1xqEevt1EUTz+zxSLAYaTdgqY39k66umJKPAclBarq5nYKK1PIw+d5Jm633rOCabKwYsm+zOFcR
NKzHW/ngFWJAT+9Zj9vsZ2ZveigaZz4Nw/wvB7+cSWYN17GnozWzyXfJ75BNJKponyKcbiHEUqyP
qDbt6Gw1mNhr2v+jHbA882MciTxOZ9ZYH8u4asDJN63cjeTIXXXTzxRz2pF+j8MhbblzOJxtA99K
wYUsREqJnIXe5JDtpSiVJlMP/UZ3F7xZMEHS5H3oXzsLS07qo/Nk7lSzbGWdqYGtoOF59Fld2Mjc
7NJaNiJjawjPzcIcCeza7nh2s1AFqMXAx0s3i9rnntJPuPeKpR+naoIjVEivx7iiGiSbvXFn46ij
DYDzMvkpsMkThkJipFMoKudFt4l/8SUOrtyNrjGf9sayNDmocnhNCZZumtRlg4nA7DiL+DQTuYcX
NvSD+rK0xoDnJfVBmNXRT9FQPb7Brq1uzlq0Vk70P7vJgKNjGU+usr4JFZs3Axdbydx0hBwOF2Qe
HvDbZ6U738/+HVCdatN1MoykQ8uOtO/ZF+0Gy/Q/RFZ++gNGsmiyg2MQY0bUAbAHZ7l5wrUPDbB2
hiQbUZ1w7bEwkm8dK4/OXs7NOT3dYEEU/IrZ2hUeRJM5qMIkBhLFBThfoiDeta5addv02KRiZbZG
7T00CAJ0NqplzePxqgLqBvyouCmGoGMyDs/4+HllyhjYrMUivB5cOAp+Hocd9Mb7iGnoNM71t1/4
QM/o6Nuny595Go3jFNPRgOxE/Dif4DmKfwracTKsLX76bPo8gbENcxSV2qDydDh0I49po6k+JUvt
g3KLx8aQNmYH8M2O21FRiM11E+H8oYI2A5qMm4uLiqCnpw5umrgnbhB7046gokznSduefprAZgOU
LgyuILtgJWj1D7aGFMFexlyrgd2rmO1TvgQ/0N7Lo8GewXDNd9asDvhAPOQ1oUTDjq3XTpaPeiTP
59QYaRyWUpes/vR6132ZB5PIW5TDdl2JDZSSBCyxpwzTnGFVXyPrH7fIil0ihbz6ZOvhiFqo7BMl
urV78HzgNwkUYpNtQbb+d4g5306thcutw0MUs89CRGOl4sFpCrvc+l44ex1tktwTEe3DQJpu27Sk
9+ClY+U0HXIH4OMeqYZijZgN0Y470tv71Dwx12F13LCfHHl0p7d88ZIzrNiaZELY26RScW5w86VU
/pHUZ3fTXCx3kiv/9D4WNO7mwDFCf1Fi0yrrqSDnvchaHPOyYRs4Ns+pt3bHlHCBfP2YxnxY5GG7
q+WV56bcAlCIr0AzzB2+fHwpBP/m3NwZCb9NB5b/pvUiymlAaC+OkeGUx/Hlz6RE2FKmRbG1elnA
Hy2WU/sGpqz+StHyugW4nU702oJWQKJoxXRsZhVt3UX7L9hKG0Y7om6AOOmXbPXbiILTIxeP6VRz
elTMsnjwgGIv75lc7IPNKouAU5qFgSfxltOPbfAsh8bUfuuaNF6uHCLkOrtE0KdIzBJMobg1HAKT
Vx8hgE0EfmQ1JdxXorqzE78+YQD7NCxqlxCY/5JUxsIjHW9rL050P1G1Lqg23So62Y6eaViPU7k4
nEXgmbVNcmAfRRW6k9rXNdEtPAUgSBJVoBSBw5EVf9cDKZhFmLeosvVd75H8sdrorlh+XMHd4hd4
l3MDtyVF4UgJg8djyG5E6CU5sRjT/T+izmM5ciRbol8EswhobFNrZiZlcQMrstjQQAQ08PVzkm/x
FkOr7rGZIpMQcf26H6cEU1YcQjJ3pmMlu4CfldQyC+9E7Y1zC1vCWkXhfI49joBsABPf52gCMeUu
K5sjjNEl1cvURpReqYg/YJ5oB3pAFdAnjFh3xFve83bXL02CPz4myxgfLR4cLdeCBNitM3ChlcH7
1JvVLgJDa9YFOKrM/5PgRV3IJjKeevjIx4jfpIeAvip6m/13v2RyI4hYKWvT+8TauzJkTLFZweBU
upGQuAj64FaNLugwDLBhwpkTJ8nRJo9yh03IBJgrsNhaGWplJjHKeEeOOaG8Je2eJ60OrUrkqma8
Xus8JNVk+F/QUpromVIcCrTC6Uhl2w/vKm+VVUyQ9cS3r5pil0YF/WA+pfKjGnc+RS2Vyn7S0eZt
46wQC0PW8TPI6jUX67T2RMRlkJjWGq9GvTCTgmwN10mioNiIyaw2bHi3RmL7J47TfOshJV14A848
nNmf/WNxfoqb1exEoB612WDq9igNZWhUzquZJywAY/+9reSz2dndUigSRENSbWFLbhzQLWwVYB4F
ukXsjOmNy9wrszpHqJY8gY6eVV6+5CNYbQeBghXta9a08B/oT1sU8cj2or0XjRE8dTMs6Jq9ndB6
40mmbeLpCS9gMv2AIj7gurMKcxK5RfFJqK5C3jHjjwGn4z2204/MbZhgcRh4koY+aMsHtzap9hwp
oIGKxSEezuaKvCiNX4/4/PRo+nDaLtyxKN7bTQIBYEwPRk99KIBFbBD8n3oeHAqyj6CZwhxIxACo
OEjqtcMGsua9vRPCu4xwbPqpuCZGgPte4T2f6pGSeU1zCSU629Z2LmYVbPM6zj59WGox7N4lTyyf
oSb8rmAHLWQFhNDILVz4TJMB9r69HfJrwfuOfu5DnJPGrrLBrxTqUj/AVF5Mxw3x5XmdMaMrU9hX
GEnPMbiaM9a3dZjN2BwB50rLDXedNb7ag8WNSfzoxNOIU4XnQQYuzGeAENkCZ7Q8UcoI9PhRLhlP
G1kZHkXXRGYLVWen3y/aYSzTc8N0orDveFV6noS3fvRA74SXfGemNKgsVrCbU+CTs2Wze6OErk+q
fhnwm106ZVXdJhk8MY+aZje9Bp51hPNL6lv9ZBN43mFqKUAs8Grk6bMZl8Q7cm9Hlr94BsvoLuDI
DPussN4KaTXrQdFjoRxW4Ble82Pcel9osc+E7V9w/tZsq6GaBZOdnXAsClo74hs7jHGFpdEj1MgV
FpoC4ErmEVlK/5ReUp4dntksMI9j7C1qtzRWuoWFNkGvsfuTdGV505mJGoC7wU6b8BYPWq2tkqY7
5Vt/aYHgPeWMX3qiBidAqot0Z1+J58qrx2+sDU529+YDGQRVKe9T1gVPYJXUk1VujDqdWWOZ88lg
+Qi2cMnQna2r2FXXKOOun6p1b/IqbszmE7uauwsYLnTY26jFr26QiYM0Hp2IFAcrgGaT4txOcGdC
/mc21Ya1NyfP3VOuDdOqiU50IEd4TUY+C3ckgBRE8Yosxz4IrI4xi9xzj7NnFUkajBIFqz8AcmlM
PK5s6Ks8Y2H+JVSC2z3tkS0NsQvnkcOA1OxD03tyzRKuDTmkZS2NaQ130t2V9viV4hINwkS8pLUA
3v2w5ZcpwZe275Y0u3sXtqdHcFFLDL7cZLDwdhzkrmFNS18x8MuAFcFhVhQAqouRY6OTvGcWP/RA
pjoCX011WOU92zpe+srV3L4Q2OkvS5KANXq/MxxUVAbR0y8OqnJxHDgFDa49ngtWFdamhkB55kwd
bmkzu+cJ/8qx51sedckJyF5ysmecGdolXCqVqo+FRhm0FMTsoBLhyQmScV2P0UX10UU4SbVMQvzH
Q5g8wJ+AMaaCVmjHOSo5OEeLAxZktgQ8LGvZuqupDje9a4t5dQch/K9N8oSOCide25pHWpgaP2zz
4HGnGMY7NY8rPHuM2KZ1bcL+x6bCkMT/2YyF+WpxJNwqaV5cI0NkmQa4ccKAE/FEUlmTvW2TjR1l
/xwO43uPAp/ZGnw2OG8xFd2LYGwZupLQYaL3b8R5PgKg+oso5lSPSbtOKNr2ppIPtOs+3NYUa27v
nhWy+2/iFHovaIpqMzRWqwx8IE41ziVd3MEC8IwfvXHhZqa4TMO3Fl12Kz1qPDvWTNTyMXqbjTN/
BH4GlToS8tx4AuYTCuI4iKe40iVjSZji9/XDpTGwSo6rDVWk3kG2qP6GMLs9OVs8lQMZ6YiNhuvK
bY5pEktjf2YfZY407tJybFFAb3q4YvncRwsOmrJw/bIAwp9YckKK+hRbfuWfqZWxt7NqxB4JqHxK
LCZyLNuLWTZq4zn03AVFF3PpDXd3MO6W5meWbIeRDLAagYAjHFY/hNBimxbdSgk57lt9znixbgqb
HKgdhtd+8CEwpgxl8MpYzZsx/H1hmIeEjkjPsjnWxaR77IjCoZkJPaWCVaAn4Hkmc816LVrmM2D6
cMiDk9LtO2CDyxC2zZolXgFvqPpvdFku//YKpPbahs8MPJpxIoqxAltMMYsk8S+mEGRIJhuBOloP
UC2e26ziDjyGHPBOWSfHtUx5AlqYjAkt4dcYY62hpQ1YOyL7QRKKWWY125Dn/o4z/s7tPHftYAZY
RJ3z7JNrfbJ5Cj9ngiaLIVVriH/cYfmBjIxQRntodLf5TSPGk/Mqqw5DIpVPTmquEFbaE89Ahn27
kRuJiXPP2kfBoWmdTautXeGpt6Qq44MWwfNEbf0xAdKNJQrlEswp0LuRsyxfAoCKy44pGXVXnDtW
QE02wPutPObchBWlQG0g8w2QO46/a01iL07sJ0vBOuetW2xZhJS40Ml8q9RaEAm1dm4WP3sa+Isq
KR3xFbT8MajhZgf/mr5j1ItFds+qD4kqdMkAFmyx2i/ignaWsIJRGoxD9mxTy52jk3/VTkBUsMVk
ozkfou23ZzOqjIMl8cMVQpyTOSXiiClt5aVeu/cHh/MMgkfLS9cz4pwGoX8jwAGGoro5Jmn1nyHi
9OgHgMrNwTp0FMrkGAG3bo9IP7hUGTXykIQB5ZFBzSPdJ4ZoT6xbavwkG+2I+nkCnwRagVNaX/O8
oy14ZSjZMrA0nMuonzNTVuw2ZpbI/Wg68IkVkJhl2VT2kna2I/zN+j53j6i0Ls2DQlnb0JogGj+/
N1NGDacU2yrDcacLTYe1QQFkXkYvZLLvY2UUN2VRnKm/mgZ1nTcQ/UyGre8YuHB/+G5Ay1FPTGXC
ombX2j0r9ihrPgRvoUlxHn7Fyyr3Gb5GKpFTC4ePACdp+mPy5AfRCS/Vvu9cc8ui1FvbVZ1iDDvX
qrFO8dDwvHtsr3MSI4r9ZupBjSLGmt0SfsgVmtC/CAfcKnfK1zLMg6MH8+/Gp/DD2P46zhMEsGyi
k3V8sKcyAX6QdvnvAsP8lhwvjnrR45M0sk8XPykUM6ohBXgOmVXgGRGYM222m9mjrCvHKw0ow8Cb
nll30/SbS8CKvqtxzkeCIqvZY3nlg53wdRAcflcDv38KmsRmjQvyDxzfvKfayTiWtvbpHsaHJ0fv
AAQ1OtjDN1Q3yM7svBPBWmjw437NI3Qhc++Bmo6XnCPGHRGA/igm696avd75kz/A+JJ427Af1H5L
lnTy6BHlhiwmfIcD6f9REJAeHX9DL0kR4IeORlo0ZNJTHjiyv+otMjTscr+NiUmY+oilCPmwYfrj
LfOa+YwDfj0EPFvZbiCCOEXyHDbBw6oPAPH3H1t+sffqKxC49SXS4zZ9ZKWaiY2FUeLEQRz8MaIO
CJTprIdm2FkwjXczLyb+OlQooHiLNqLJNLCvpTI1fshSnAh94NBTwV/bZnkiAfalYf86mCk1yXb8
hpJabY9OjqmI0sCr7mAvhn8L8lpb0zUuEXYUnISUg3W0ft0KY8gutnY3oqad3Gq8veGnoBaRG2Mv
p4kmHOwbARMphv7GJ24RiluFEKMWCjPpnnti6XkGngjaB6E0u5h1B4KvKgAkHSx6jMwXnJE8oXNq
2WRNymKo+Z9V3pNSOtrzJCU3BzDKhMu2trPZZ2qjyJTVKbmotnG3VUmgL3+gMyEboWY30ZV0OB6Y
eGNlPdxY2V4Fm6ADAs1LWwhzWQhM9DYdfQtahd40DIJlU5chVzVmyVL5O8kSL8naP7Fi21wbLBps
pQxyhlVwaucSDh1/8jd4auNF58zPUySDjTCMQ6wLHtuSTIbfFf2DxbYagiGGUUcZMVgVwwgh/if/
WgkLi+zthVNAfBvDyOOTUNRIuICrdBOVT5IzV+LRgQZz9BSlYXFoheHuCaD3MynCydqkmX0PC36S
svIqRFHl3SfWj3fFN2/7tdoKHAsLVp/WBVOitRVF9QUWYTrowLGXxgTzLkGoOHYp5XpebHLw0HR1
BbXJoi8DBASvkXa5lOW9nFYRPVwnMEnz47CPocJuv6aR6jCRGJeusvI/RuZsPezMCx+L2MHXlffa
p8wKOnjJlWEfmzajYW+0N5NPXWVFhnzpD/5zHlTD1k0db89wTzBCh4colz9JZqmdFsnDtg7dpZ7L
5mrqnh6/2ByW/8/B+v0Tj/ht7HHZsXL/qChw4cg33ALJ4S8BwTgnMVCaVGgeS1RE/n4ZW/dPOdC1
5IG5OujmP7SxcI+DID42frdCQc6JWUU0sZn4rvCIgIbQch9R/Xh2h1Mfz8aqwInHyzNegh7pLzTH
WHvHjf9ED99YMEXASlzy2anLuqtFCjhW0gtgyknMolKAJe5+XM0CrJvJQ49cKSkPYMz5lEN2BkI1
WRYmvfE7qNx0F5qkYJsgf4MedQgLf9ygcS48m0pAV5vWpokwUWiCqxCrvlzM9eiODmN7S9DYrMqP
jCH7PvYNjWhje/GoSw4fAfCZ9xo9tYTj6WtXm97GAeCpEe3RUFfyUZ+TqKZd4np/8lG2O0M05AmH
Htf+gDmoa4LvBtfbxcpt0FCPL10NdyYErmlKD64VbkZAcD29cbSuccAVGGiwG1n076zradJHtVIB
CFGnA1cEyoPLz1BkYqXDVe1v/Snw9jUovFP7+NKNnXNKuuGQZ4W/NwXYQ9k+TJye4KmgeMcNdv2f
C0dl5wLyYjb1RoIw5Y9fRu2ra3rpE3Woz2k/N69UsTlXy6h5i1iKnmY3v7hAOfZ1N45UzFmvZfno
RRgdchF5+zKaVK4ChCswvxnRpq6WxkghcdcmH2UUhWRuOGDojmqWxgzeOzg0OkGnATGclu3OrdLP
eJiOBL+ezVS+pXFtrswyB5YWEx63jxZ5VuJ3zavfwW3gd1bUcGP71llNRQ1f72IHFOyONnZ3N/pM
s7kD1RTvYWa8ND3hGNPkmB9F0zl3hv8yRQ7Easuv0lMf1K6AkTHri12Tp+0JL34YKR4pM3yNZlZd
HAMNjJyYVxKAwwtOfBajQHUjiKn2SSBvVsG2JeVT5PUX2cvo8XGN4Ft4NefGk5BMxZyyzDaq1jKU
CGz58E+TVJKYVTkV4N2fJv84NdM9L3K4Y8C66vKdC/efNspnKWuKmrFRqPDHgMSwCSN9A2pknQIG
M08Sgf5MXJUcnIftqKHylg38B3cDBzQqF7oIIwSvf8YT+MfGfG4m1PB2pmSiS4srE8HRcasM90zz
MHW0/00UPyMpMwf3uqYsl76R7cSVBEJRnx0obtsylBiVSlDBfm9tuMWT1RQ1867rTShVdC00bu8c
omkttOr3FVQeG7q9MVQhGnj5iUaHRdfEJVLyhpPF8NI+ngSyBXzmH7NBo8PXqNsBE7uNyrigSOwP
QpO9GhvAU3Tw3MOp7V/z1Aq2PAlJryjGReVWSMpliEUd26Il0JkoTIAz2fXhmvsxwASzrGykX4gL
TFjMVAHMDn+GKx4R5Yu8XJNgmS5FVkT7oUxWfsTzmDg758bAfLEa/AojGsveIXxb4fAgyo9pqag1
gZ3mUpCDThyRf5dF/QGL7MrbM9ml+d4cer6nLCBRzs3uo91CSn+imo8s1FrRrbTteQHu477CySkO
FkXMOztsgVHORUdWK90ybGV7BpHNLAqxzXPrTwlhDPdN753TJFynk+/vFf5c1UNTkDO1e76FtaCH
ZZRKtqRD6RrLLrMh3GTMmrUJzDdPWdqFdbbUlT+TsZjU0k/1TfU92m5gbwKtLuyGodRo7wpkAUJb
l4it5ZnrTHb5DqUnolqaV0/XQcsTFtVBjQ7qM31bfxpdqZ3EiMeVAd6+TIHrzE2wJiweHTHXl8Bn
34+9UN6mLuXriF3nKcG4/JSYQ/M0Df2+QZVr0wekY+6zwzxFVxsUVDQVdA7YPKYkWXwq66h/7rjv
fVfRRlV6O4ykdpDLu0fy0jQY6QqnqI4E71wuYkwsPfwn9hgNCCrky6Tt1K3rN7gC6dQbLfPqs9DY
IjxxDjQMPHkptDjQQIv0nGDpuIOxXSYkOVd247vLCJHj6BWptQ2G+q693/MUDUyF4sQmumor5lYx
AVJQ4c6Plc5MqKgsCJ8m6XMp5phfvym4TGX21IVcfnPpPvMHj3QNeM2owv3C05X/6E3aPIXu2B6m
UVzIedLRXJc/v69mY47OJE5t4NndKS6cYFOFbbu0+fsDI54ONUtpUqivE7GelWYKysw+P3AXLryx
BJmd+FgsLNztQUPqy1Euw5IDLqh+eNscp/eAktT2KlThzFufOKSA3XlOgUgtMhvwCfBuYuddOVwB
hGxKa+z3Ktz5felxMpkGLDjJVzk4gAwntq03PbvqlJSUD6KYRTjHDN7CoTUOT3Tu5ccOAd001Z+s
owJO45jLc8L22AdC9tjdHe93eQcCwEGJfp2tH7BwbztOZiQ4q4GX3WDc+MtIT49Q3TyytfLxrdP0
STHTxSvw/rYp0ZqYC36DnvgXKhXUuocd20v4WbqawTUY87U3ww6qfaapxpRH4WSIyaEkU8XWi2Jn
YR1/0RN19+KTMplKER4wLKl1hKsTdurw1rOZQgntgLLSf4vRPjjVVuWuA353BUyknU2FEHovcMhR
7mM/JzU7cgu7Vn7ofcjugWrhmY0sgYVLcmXKvM8uwoMJRhk2tq24OhxvOrS4g5sh9A9UF9voJfvB
FCcrnZqLoQXTfF28oCkkmIOH4JBYpEoan6WAq1CnuFbF2M8bFxchPFoMY4odAA4osrVeNW5/tw+z
1RNVjYdNF4ibkFLRfraWPUsykxJjvyJMOg+q3k0eBx47zdUBS7Na+TFwFoU9fZUqCVogVmRv03mt
NAJboYNjQzHlsWiAr+Djqk/5ME6rwA0WLfzDN4SYr862y72NN5U9nt4CdbkMLXCWhBpnyq/1TxG2
89mEXrB0HTa9WbrLG9R4V5SHzOLfVg1Sj2dho6pM5ys0qbsKQ374vuUS7+Fo4tFu96iL9rFLEPrr
EL+f/fBY/rotB3bhXFrQyWwSRIEfEI59Zo29rsl2+UR/zIT+xjxm7QO/xV+xXyzRJ8h0jR1dKhSP
Ia2XHUR6QNacHcx5W87GvOP6d7HsZyO8Pl47FdXGNmmsI+B/jMXS3tGeaa2bGUa51bEGmYi6FCu/
QzeWWuNrq/escKcPDD2bBucheW+OxrEVVPuEbolhDL5bZNi7pJkZVgIsVaHDR0SRQT42/EdGveKe
9hJI2FmPY7bpnlz5MtOiem5440G67+FC4JExHsXdWP8o94pYT/uNf1IVPtcpSRZ5W5js/Rna2TK0
TrEySNgnJSHO6sHh+f0CgDxFgkGOdCUVO0Ey8Soym3QZAYJdGwEuJw7ddBjwGF9bjrGhXdw6R3oZ
ejmJkzpABJa9AC3BptKcsC3TGHpzfR3dsySia7sZviIecw3Fk090d3kciSlONlJMNCLjaW+n8+bX
K4LOZh5o9NsP9gBZAGj/VLryhBHDxBJZjpekGs19K7P2AJsIh7BFFnJmkNwlYXKCZvCH9TSZIWAW
cL8ondZCiM2Eir7yqdhjzObMPRUOluIxO8CwIOCoj2UTwWvoofY5fbY1bfGJf87Y6rjMFmCQwEvW
j55SJvl0WTtcD6H5AWis3nTKMpbtED5WVn3zQu0LW48D/41xTCUTNUrhCIGKp7Kk9Bl09eCvYNSN
ZCzq6Emln65vQ9EeO74Vz7/+fmlqsjCZc5NJ0R5sIn0cS+AeDpAZkokzdtyQ6HCxaj0ICWyyDPP/
voQcsObRvOgM71eZsoNKLEijenivQ8xwZBg5JFHu8SiRGMssOg2ugVhnPZN01/hRWloXC6y63BTk
dLCb0YirOggevzjsqg++8aIeHI5fC8vnYpoM3j0AGu19rDBMGQ7w8q6v/olJTOcq7lCeZiNcwaXb
F018L3EuIMKl+aF15xpjTVvtQh/VF/sANoX63UcQuhaPdTDPfcgbJHMWdVRepUsooS4J3dYD4oJ+
5MVSJqTz6Ah0VAcVtHUmUroLjGYULvckV2LHZePc14dstjmJBqlxsDl60oFK5B8rKGMbQbKsKWos
Z4q/J2YdToVajO/QW8Qsj+7AUyEVguP7GmlxqXrCRUTVzAMlIgC2fOJxUzH/zWX1KWosWqzRT52e
o63poQmwJXTXlvuVGikbvapq8RTaI3uotVNxfI9VNL0SutgEsuGcWDvpmoGtuXmj+NOUXHQQ1spT
15n62S0viQuLzMisG/Uz0XpqNmY+qQucp1KM5saX3Y80Z29TFoCitTOBDWjSO+Rdupz6MiInzwyU
T9WnA/ZVMbk/KudoIEOtUor2Flql5RrI+3y16oFt5xxegwbbRjtPZGggLWLJKcZX5LJqzXNrEZf8
QdpRdac48Yt6bXeXjU/2PLkHJTjLA08/YOSmyDsO927c/YGb/A/jX3vlUNVUQccQ3pUbaQXQih+a
g0lMCgN2tIc582hMER+eiwgDKnQnBnyXjMTNp4rzla4C/V5iNDIWcYITCsiBiSvmPKMPU6teMJoV
8tBx5FtPQ3xxhMeKjdZwNpzbdAr1NrTmduGRtMwKRrGq24IuGTYpu/GVCo1kG4N0oArh8dPmJlCQ
ud1KNbw0FXTrudbnkUMbkff60b/bP0pTk/jjd8UV2BwDDY8eo84x3vwh2Blu6D08gEtRt+HWf7B1
wnrEeJXrFiCtylZpP+JKEv4/uE7NZUo/Gtl2x7Hg34bJ/JTT7/hYlgOsC1gL1aIUB35nO7gWvGz7
Kd53g3VxFVciVYzBdsCpjHs8B6RokSCIjZF8WT7q3Uxl1+8yVRg9rKAJeeKh4YMo78+lX/Y8E3N/
U3favMyDlMxH+W2KKcGtZPRfbqGvxIYJS8xpr01CA1TWB8nVnjDIN1HMCrufkqsjw34bFaBJZtPf
azMEJI3RPKVOnGtaXzDOsB0u3vMsA/3N3hqTprsmW8N60Uyi7Tgh9id1na69tKESr/avnoSWMmWp
96UKOEZ0v8Gaw7gMDwhdBq1taUSxeWuK+JX44WdceAsuwZGLkg/Qp8xtDz6i5WSdLdPAoMbiIVLM
yuqvDv5Dx9j1pK3Q0Xz1FRUtLSyYl1bIs/5m5umLzdw9ybahcqHXR69xzsD0h0s5oIa2/T6k/+QB
buWgQ1027mxqwDOiyn2J4ThiKO5o2JpnY1/DAkkYRjfWSAEcJQXumaMRW1aW25Xdqa095H8p24HP
2cErsOulQWzorN2gOJtewhkkafZyAoQIxOuzR0pdJzztQKhij47r0VzoFgoU+JsFMF1aUEacjYGD
quWXVBxDLEakVtZazTZHflFaRxKngqyw1kemCDbcZjne++QVbOujphpuHW0Se2WBXgiteFwmbKTA
m9tr7SffxPUJlJO3iGMq6h48ztZOvOdmAC2D8uHsHAePsqkphhrjQpx1wCJNOx9toINdU8/ZXnfo
pLD8TuoD/AoA3pjSI7P03ohopPRKe5S7GeQxfJ6Cmyo9tKA5uUn6dp+xgSlp2snYMJy7ZAJHlOPD
JcM136BtYswq0Vl//zFoMfGKGMZUlYnvyklCBHPZXSf51zW0eYVR/ZMPmP8FpQLw6CA3jgJoVlLN
I2alpNsUrYX/btbiPEwk6HLrYth+eQxFvcXy91TUSbdrOq7B7oEddgrtAnxt/iUdXTYucvltILgD
HIFKKGC257GD2gTV5fHeV98lEAqMkOspHlqk2PdOmu6NX+ij/4XyWj/IFnqsnWecG96TP85HkqyW
1OZT67B6H5Whdv5Am3yr5YHSJG4ERRkua3J3k/UW+o/1HkytfE0bGV+YWy/pjH5XTt4SWhixLM0+
hBWUZo5MnSMQ0GWJPkLU0D2Prr8fs8S7UXYTPhnsbMfE009jiW/NHi9EPzTG3hr9qgIcX2Rzs0M2
e3T6zD4egerEUFk7aLGztWLmYJXXwE2kW8gEJLSJZP/XjjmdxO641VT6LNXI8Ibw0a6oP/AXNeuV
w+8IRy9F9LBtgBMsqOkxp3tpjhDeRp905oANwUz0eIN6MyOHW3iT+Z7SqDIffgd7nwxIY4rEQBxb
87k1k+42iiq9znRR4rkju1AuPDwIF+1oPEUZokdW8QurdMzuHxNLHL/0movolx6Y+9iceyin19rV
K+Ih6hK6qII9n0jVG9kVlMiu6NC9pDeNCJP1HXYeO5hCG0wM7UVmJOR88AAJb8tlwQHlFJJWyTKD
sI4tGA3jR0E1tmoy4eNPUbV/QjWIvT2t7SnROzx9IyiOdh3VFoLQJLnHOt3TdXGWEkCUnB+bQefQ
ReG35ZgfUqSYC6qbasMf0zZfikJD08mxclWcGjna4zBEfhS9cWdpe2lrc9NQhzfG8qvirl4F9fBd
iS5f5knGzLb1UYPwHhWXsSzWkTC+56QIF/QyXNi6vrRkQ9d+DozBDrEfCzN9bcW3yMQpbHm71waK
kW66Ffv+krhWeTDY8rDeluGmVeZzDlV1dvyfNAq77dlQLxkNIsuJg/I4YrwMbbERTbFPy+zZKJ33
Bi4A9zaGXybSt6ieW+JU3uuoqAoaCy7cElhUOlGQ2geZu+Qc+tWJKkNTp3XNoZ8mTMGQ9Jo61NGl
sX1iddaPKaizNCGIN4l1V0yvtA286TibNgGl7KQmWINI189Woy687eQ81rf9W1j5pFkaIrVxSuXN
SCbPG42vPMG7O5XG0q+Mfxa0Pbw+xYOE8C/y+2JtDz2giSEAQ9+ZD+RKha1Tb5Eor6rErN1Z5Z+u
aY7E4Ha9a5xw8h1SPIkES/M7weCtn3gjulNMWDbmwNYGrOPDfsGGPd3QUUno1XNfnb3Pgx4k3AyN
zsTOOmUOk0T9UmEKoNP37AF2X5R2RTQFuxfcvhMqOXoDU4gEY1CFjxYs9/FaafHltBUFh+1UEoxj
BMLot4yHdGeZdrA3L8h5EZCjhvGYwQr3OQStZrAxfI/VrvIEj9mx3uhm+JxUgk6LL8gc/CuVDSNx
G+dg+71/Atzp2t3BSJjeADAfMj8uN6YcwNmbSG+uNuTWKL1gZxmI2lk4QwMwi38upQIrL3efx9jB
O0LusfCSzeDmR6vCWGlhNigHvLpBxxmf2hwsI0tdzt6OoOnNe5RyunRhM9g+Yk0OvU6DPfkLO8u2
oVP/Z8QCtiNAiiDlc42nxj5VuNjpOcCAzByP8FSbclM18B5HmWOHihlGBNwOg4GAv9T65B6A3hSm
mi1XgQQn/hgzb0UqMdfWaME3iOSRThF65vKKLt6YmIhf1eDmmAIh7VtkVQ32IV1gXrOZiuZofnKj
tH8fpk9E8zdbNvnaTclFePFQrXXyyHUOd20bn1lCRm4AYR6zPeSg7PyLY7btGGLulBYwCyqdrfPU
++tMRAtSFs6dhRLE+8rfJpjB0/ypsoVHwdmUo6WSbMBQf1ZRfUMEmAy24nFjGgtiYAjmhAFYjjyy
9s5zqSmhqNvnyAi+YNNny7knL+E6jHpYLgOYS+wdk5+pkkcDYxxyTv8yeBPOc8yttNufiyimbJNa
HFx/gb9NoV3l1n91reK1kXt/fVt/+HCnE9s4kut+Kqca4UO8Obbed7G7Df1wG7DT71pcJoM5ENMv
Ud6aN3a729L3T/yCXs59UVByulcRz+bIOsaQzUAzee/wuPZZ6LyFfUgJM+R+vetqzh5QIHF4ZMHN
6hQR9v5eINXXItr3ovtbxjaIhvllTAiF99WuZN2vOI9X9biTLWR8X51sbmZdTGe+kyVJJap6pr4/
BU1/nL38WNADVJbvQufrvGP/EjOuUnPzbVavCd8V2I13JJinLHH/I8tHVcMR92PEzrf6NsqGloDZ
PZrix6aze2lTKgmdDtS/UwYcCatn5bVc9v2+6+tVHWKfLNObi4/A6MMdu85lQqWJYoeFKeWL1eZT
Psj9oIs3Ert+kP9zEv+PrqsnzZIRY/sr+N3bwx4AcXshNGD0gfwb6Z3wbzrJ9yBty4XceG2zLT37
HJs4vpJH4t1Np2oJ/hPqJa/B2vd/B5GwV/+klq8qTdqNYQSbGM/CsWUfZdiHCkixY8DI9poeDIHn
rZ3Bqtd2E5jbBisgtA1bW9bKpnp2Mz4aXFYo6+KYJCCuemyauPRx/OOz3XRYFJFhIKT2KJurdOoJ
jE72R1ZJveziDi/CjK89iHmyOiSBMT/Q8OQNlGZBWWCrg7zlkp6jhaXmBMJYNixt9cOeCCr1bOnV
7O7+x9GZLTeqbEH0i4hgHl4l0GRJljy7Xwi37WYsZqiCrz+L83Ij7tTHbSFq187MlXVH71lTEjSY
umNg2v9mt/5rGynyUJv8WJKqUo0t1Lygrpp2T5JwGS9g9cOB9UKjcSOuE26zudY/xxqVVKV4n/T5
Lnr5j3ASi5e64kbjrJ06M5vbuSHC1T/x9UKILmNAHeMMm9tHRcM+dm3r5WcEx3DBVj+GZmc+xW1G
itmVaEuZ9eYiXc89qF/Ee4vNFTvtpT03OnGjLmhP2ayeaqO3o4mYI2r+XIYFPyLaMfaGGYaR6agn
eNOfmUZ5tMTw7AbBsUFeYdlqHcZA+03qNc8B1pyFKVGEuM9XsGesNoi3YH4sshMObhQt15/6khY9
X294mWjjVwLhmMItBCfr7kxqisp6YifVEND3LWAnHQh2KVNjG69ulxphnRyHetQEYHCHtyUqYfCj
11jSylg+2HrzkiQ4lN0VvzihHxTYcNCUHDbCFY3lA7URemfA1iJ5vxm0npgMCYthRdoqm3VkUPkU
yAfzH8gqr1aiilCUJUC0wAlYxl3LhO3nkBfU2gOvdVDhwJoxWQA4QMy1rDhSyJQdma7YVC/k5S3G
R+b8ZMbV3He0Ykht2rnNoGGmiqNiGL2QI8nZ/DVyuPV8Nd7HdvzS1rRTBi6tc8dLLdL3NKkuIsie
zUl+uJNtb+11dWtT9rXh2X+KHeqlsvEjdrCbwtf5EkbubzAlXZx8QlImkDr05d8hjv955cTV2v9j
w8ne5PpaWWyJQwrKxRta7dAZ1FNhxwekaH6Zhf0+Ces2LrG/d9OSmyLPTyKdryIdbgtVOaPJ5BdU
QOfR2Dl93XhjrIJXIf4JNLENG7k7oWeaTkfgkgxi/LhENEdFoM0Gj+ArLq4OUWCQueUWRBmiRQzp
FJWFz6NeMTGM8KzvAEX4NEO7o0VDHzN3WyZ9VLfLVpQkTQNP35msL7ejwIqypAXIRf7OIPFGiqj5
P9eqaLeLtyznsoP3ReotaLvsSLOpipRlnUQy7mrXSJ9RJx8DCrWQ0y2xEqQT8DrNP0M/a17a7OlF
2mfw91bW+5kH+Zo5uIiM+mbZLd/H1ArNRmMO0CkinNnSTuJCo9t0bIlrOyX+KEAiL7nQgr1yeHkQ
AGEtll8Cc2GVhfq+mQPYZ9Val1KJZGtUWn9mF8+ByuqMhyy/0wIoI3b+oeZCbLU1tlP2NCRRklbP
8WK9Dyhw+wFFhHMg2OM6Tnd4YlCZubCUAYgOS79nCrF6ZeejvGRYLRL5urRag3u/BiA8iVPVEbdu
FWOxiS0ic5nzvOLmOU9xA6KECxXgQ9ZcrCBjN4gQEH7KjCV956vfUcOeWwTXYFKXVdJ4GNP4K+kH
c8+VmbMkGjucriuypnM1lqvNP2iwqBPlhVTgz9gX721qHK3K41yZP0wbevfgvzsB80OKZZ2feI5y
jmxiDR9FyRZHWc4/ReAsrNzsTtDhVAwZmrtD57Is3IsZ6x+OIge2lNo/H/TPAeP2o1VoPPBL9p4F
KUlQwqm5XjzOxp23XLuyHTyaWYQo5k1O7sfKxa9rz9+t7vwybPwYUn8g3WtM1b0zxZWyPp+YJO2p
s3ptylxuncL7juE/bzPzDsydlzdyJj6sHNNa7ITL6Ly0o3HIbE5TXKWgsObkAUbC85wP9wZWF1Fz
wWsIPPgUDMXWABccZelJjZ621T3eXylQeGvQI1aR5A1L2R2JDUfTxPbXg84JfrlrP3SXXbaX0B7K
NiTyWlwP+Zx/uj3PGCZf0iXxqIWuN4dTzlZ44XRJMhLYC/pRNGEMZ/cNlnQy4pPXLQuLSBdxFWsE
EaJl8zfoocn4fg0tSQU7Z5Lfeb0EN9eEcIVSeNHZShM9qglFu+7DoHfbHjwSlwesUmNVcyfu7bdy
vCaQwMOetqF9B9305PeUpXfa/KSb7CZAgupedXdXpM8iBBg5Xrlm9dPw6G71xXxZelJPNg54yfYX
1jyVVcRT08T7G7urtij7p9YDBCALFILJDrqjuHqallz8NKCoqrtLcroHtRCksokqbcfZo7fexuJg
JN6WOpbVJiAPQE6jHGdJp+mnztA/O2Oi5bJFH7YAMelmcIY+ce/dst5x0fhOq/R50biGmo4X9Wtn
hHT67FmbmMBb0vsx103P66BeW9ZlmQLeU3b3BTnkNTe4aC4jY3cMoTK0lawvUGcfhrS9ZVP86puD
ebTNId4mOrpzV8pfpQVUifoxMqliZrXoZPYWsS/8rjoCxyJvKwhQq2Yj7BwQsim7KObAa7XRewpm
Ekht5kSVW37VdeE8FLpS22AZQpobYf+5Jf9LEOb5YKavOhWkPmyXrVSDhhzT6euno5+q8Udbmzni
VbImUUaDBWiqj7Eacl5W6VfZ8tEZA4/70u2mTJh3ScvW3Jna4/yd/H8xpTa2potJ5Pk/6sOrnWX7
xkNraM8wuvp9YY0QW+MYVEtDGlpTBA7mVB21WjLxiowxBFK+6rQzaM+rZEgJ53omO11idx/nog15
Oe5G1xGH3h3akCLjpeCV1zu8O3kT1bi5clhNENqweTTnLnN5A4rmDAQRF5OrmyeqH14njs+NqeW/
3YzgwH0TpyfVj4s62tVV05PipKT1aI5Ff0+DuaRvrRmPXOVKjfdXYkoZGbckq/xDmjXPXOd/rcmp
n/Rt2fY+Ikil7csC/CReIfA2S3IUrLbPjj3edf4KV0xir1Qwv81u88WKb95RFnCcEvOKTo4mWKtT
ak9PCUUgeztdheOAAckUDdbrEkkgtXqel4lsuWtqfyhi6KLMr3/n5WIsrAbw7rBacQCHN2dZci6D
aIPHhfQdIBEBAoA2YuDxSzCM7Bm7EQPsC0nBTKXWRcYB4fqFuirFybZpS27DWjNe/WxaorZwQHH3
R5EZRqh3G0tb4ecB06VUTA5BDqNlaAituOlqndK2SUlwVa4O4ImBaafLkBY0kFk2Zx/2ITdsXCxc
fL/bMDFxtTgCwMvsXup8oLIeuMkmtUGANwQKZNEVj6WfMrPGXpQqLgPjDJk/S5cy5AIwptmuRC0v
28lYaxUgWOi8QOs8GpUuuBKw4fftESZ1ktCxPeJia0ge72u9/Zc6Qw4UXH57vnYWFj1JiY5RPMfT
Mg7DuamsMvRb61tnBACc311LPY8YLNbcUP4xaxTD092FSwvjKfGRcd/0/gXL4fOoHvOZJB/I6Ehj
pwl12DLgaFJowU5/np6tTI8CquDOa60BiuJD6vE6lHPH7JFdoTg7D47FXNQnJ0MmjMy4L3sLOoFH
0DHL8yFqG7vf+eNXP4BjtVr1nU6kCRbch4MyQfAPLL05dPpUEJg0H1wAH1uJ7QCq7PgFrZJxhKrz
XVo9soRvAcdVM60m+G2KGd1DFtmHHHPCMM7yNfMOL5wFWpBX3joJNgZE3Efqw9QGe8eyzZ+Zi6Hg
cWHJ0Irds+1xIS1wV++wUhyk3Wh7XHlFxxcny5bPPMHvDJhVcr66VLHghUEy6J09uKzvxTGuaF4b
6DP1SfjBxV5LWtyO/ZEhFzpFRn1NjuXO1StRP92SDkusshSJNMlp7IW5sXpGQ2g1ipptdn2W5PqU
BvJBlvlfNhc/XjVDGpa4jPxCf3YS6AQA+9jMBcPLWNBCXiIjlQLSICB/oKpQuACgryS+yn7GIviS
uoGCQxzgDE/7R5KSu9bNjUdz+YyLudtPMS45jbwlSEloH569q8Aq/O9vr6MkgWLJSx6R8WjayYvy
JZFTgDZi8tSeb8MGEgWaUklJCcnFYZtLcpmdg7GTjMYZ483W8ye6cOBlgTy6O6wnzzRevk447TZt
Wt6BmhqXNJtuU4+qzFVmSTkbg5ILE6KOlw/gPmocMyjMG0Mz3FBVFQyFIiWJO8IvmMTAx0bnlT1k
NTfs4FUTvApru3jn9UuNNln3QyPYoAXOt4JWRIVDbhJ60gboGnQeckOfAwlKp9/UzTPvxBqePKC7
DYuCTUJ4Clv0pukJFHZy+fB792txZyZ6DbpKBo43yWF2Dq473m2MJGbBsSXrghwzC5CG9hdWk1YZ
cTmN6VjD+rIezv6wCxaFMy3l32mZsy+ApNFmAn9TOl1GXVUiQ+FmhBbwLMSxF7DWg8zv5bH2IOzl
Oe3jOkz0/p5JIpAO6CYu4hzLjl8VB+LHO0HYJolNLrel/9tTP7VxPXAesofYFgiDNVcj4BdKJiTG
f/GgbhnuqdAPWPK7+fJZLRJEicWTjRUEGlzjfLq5Kw/5ueAlyzpeOFGXwQZtSG0cG2JZYcE1YGcS
7fGgRDhJ8JA6E6BY3cC0WPE5ccuIOwiYLSDhrRq85uA1L3YhPkyRsAMw2ZB6jv2mk6rdGea7Lor4
UtC8nh811+H72Np7zwbWUFsJIhgtqRkhq52eBnuvgJPujdk1sTjz2UMQcKg/ddX7x3wlZPcqeFzm
ioZPOLGiRSeh2TY0KgT6ocxDK5/4PBvwKRxSeLcH9pm+QGLlVWNdG3JTOAswdzStE6ZB/64TUNlQ
1kKgBqvaZEEgcBVaTWDZB3n/HwZXNWu7TdMRWDnS94eO+exSOh4t1cRt0ilfqbz0N2+8Djy2eDDt
cslMW9Q0Ed3NAkZ1mzYnoeDhtZ7keYDw2fYdEVVabylFQNbJuxsx/isz9VkxQB97648OoyUU3L3C
lasEmBTBYNQpARfOv8ni9qrrmGayjMm3I6ZvGekf2YMVQTgBI9D/5BlSv2O2EHJG0lb5HymMfeou
M1GJZAhHg0nXX5dwDkV5jVyIMvWSPWgQRHqZfhjNffKCnQWGtq0GwmZzU9z6Gqup392EjtJgDaFG
floHmBAqV58BH9Bq1mFtSuAULcnItWEFdHo5NyjWMLgmQgruqembxHfgkTge/J8hFsGWm+jH0vjk
/omPhg6EKOapYDsFomEOKcJygNtVT9ibsxXgZsUD/wzzq8AljWjdXXnNQdqop5diwbRAdsJmKKJN
1Zq4DYixOpX80CwFcZZOUw9E1JgJTpFHLGvj5JMcR31gf1w4/r8UIhIOKP5gyyRGMyGVJgOdFrmW
PjZOPWFM4OHpJl4HGIOTDfr7WV9LO3i5P85VaRPLJ17iMKDsp2Ci3VEs4May6pva0Fe3Gi4euect
pjESCHUK/3ush6gR/X5GqDbclR1spV/wHe3HaWyPujcMh0FbWKbT7FASkgsHEySw9Ip8p03DeIrl
cF0azt8EYfRj6L13Of32pR2QWcsfqqS3d5mH8VjLGMaTRbnAtfLX2b/T6vBA0EEeR51vtEzzP9lH
L/F0DEzBmuw5HHMFdciWXFJHIiDpK463o2V2KZlnfz5PYyipypoVxIRhVYFgEVQN8wZ/3YkMEFT8
zgbMTVbioXK7G+0vbKXm1QWTueydvfa1qDkzs8lbztIAJM6MYK5vNeNkq7jZGg1mZ7wFKECJCnOc
r1uu2zd9mOYVhWxs4ZcA6+7Mz3p4ZwQNpwQQoIK+DtOwNhZSDtM1MM0zHIjxwWsVjG1fD8LKw1al
2zntoOzsTpP3ZVQMlHlMsqExVqrOvHzUI7girH4ZRjGnjSqtfplAQoWGIoIjHePDnvF0FZI4Y6od
87zqQ6NlwdeB51zGNtkPfXHUVxGYDVSwCxx1VmZ6GhUimyqrmz6BSibaeC8S8zQTAHIalpCWeekI
iIQBwLw1lRnf7RlHQE8grodnekxhXttTy0QcA28r4mPbU4vU2xBe6HjDIoj3fvCZ54iFAnxJ+boP
mqBmAv1tK4Z03Npyoe0KysyYA6dKgf+ALsTYiPcBqxJdlkssaHjNtx7E1xe9KoKXDI06CzhhHHxC
VObZfxR9qZEv2y+yx2sCGagXNyInsj11a1cTITvNIaQznaZsfCcR4MI8rNiL3+yO/gXhvlmcdcex
ACZu+VkonJVV4OX/WgYiSNH1HuGG5rfYhqglhmhQC/Muk1HgVPsh6JCoVuNtU8F8oUohcbEpZSxB
tVZ9JZPjrnAhDoCBRMEsqo+kUd7OocaY+9cDSvl1MUGXLXqH+aPvjmVyBENCjOhPwgPnr3OAJfnM
F5O6Ew5hhlmd16NXr4wKlnoFQXcDmYRHr3voTJ4HK+XpVVoGpS49855BZ/F+6YbYm0tlsekcMWCU
Bv1ROkOMM7DIkF2Fs8x/HhN6L3IslABehtAq2Ryu37paU4A4vPaZjN89i+s2suir2cZNVI90ilHP
TurUGP6WOtsZKceRiaCk4SaBzU31tXFPSzyEynxDwaDIzsFzENOt0tVmf/B6TpgOiO8EmGQfp9Y/
XSxYAyeupBRtqWHgxuESK7XQnQMMVXRJAdgDdYyDXbC3q1zzMHnjBT88/mh69kJGsobkzkSJ/UBX
e5L55Qr9x7/gMn/JuQK+yDsQNM6TSeHAvSKyBUBUbnuXuQyw/6HPLXtNuVKhngw3J7XJoREesZzH
SRPThTcuUyBTXtO46PC1D3yIdgpBh/F90RD79ewQmLEWGixYvWBsD6JEUdfiqMEOErYwSLbwC1C6
jNVpAnXBrBmkYeAFpcOt1eQ36Nv5LUWIi82Wor2BlDfxDaDmpjz4pm/ulO89dK/k/qqDTOSb25jo
tVCuU6ShoLO3ncvD6PjsglJn5yAyQwJf51yf94RDcAaLEQsnDqJJBtFc6Ogr/Igpmfukl2grahn4
j8H2KxlvzEa0YU8+f+s7Ll9iRXBC67rj4GM5cRhGwkxwX7TYPrOnafaWmB0wj9wzc42Vuj8wTGc5
4Xc9IJSrj28yxkXfL0sWWSMlX5Q9hKh71L6MzbRXntFErsbM2Ljqr11kRrjYeF/4CenqMyXrWOJx
ji3wWSDWz3P+UsAl55c8g5324p0TEBrmkAgpJiFqnhC64h9FBnI7ZMTcFnONlRi5S9CiDIlUohnG
UFSatDtWRsqmOy9Z6IKg3bZd7u97m4aq3gCnrczxWTlZe5IjsbnehifBKERlGH2zaq7LcKrKP0SW
39nMACKcgkttQvEm/ccCu/5jef1ZH2AjjzC1KZ9DhGKfCcjNIhokB/HQ20idLGoB7Q5EV7BJon6/
dU4z88Gz0dYw2NCpjfm0EE2ITcRkWkW85VSZJvN7Tl1u07iwN5M3/evx6m8XW2xLjPaPM+FldpAY
CdLVi6KX5tGpfhWryYi35hLxsg8ikRgAugVwKFq1tr63elwETRvctKnY6o9uuWAA8IoW0E5CmqnA
EWX16XdKBByGXkDXA2TI1sG/UWKV3CwSjabDh1bM5d2eNHmcHFvuaHMdeY2NLcU/NddDMZ08Wz/k
Xj2ghU8gvEFncHO+WVjcHwoLL07tM81wUm5N1kArqfOxtTny6e560vWiPCiLEuiim26YYnhF5Dqb
hJw4eOd8lQo+D3NlBLTzOzDsHzOuGFAE61BpayFGmT+ljsUDNwiW0XAxybBxzaY9rbcExHhUeuDi
w2lJIJeD6UxCmPDPOmeD1br9ifUPpAVQSRFVvYK8zsWunSIaqTLazOTkA9e0cHUvJOc8bGwxJVj1
oJV7tjWN/q8cGePmTJX7dCyTTfXLDcD9UvSpLsJCkK2mK2c/O/lBsV6o+PJL+0j3Rx1qiAbHGvk+
98mrNTVpuxb4YjAc9cBdywD2lAUIstk6uyUjfwSxT2Uo/x81AB9JcmyynE1vWsI0yN635vE2ZHtt
uuqfMzOSaFBk4DQvN5wSxBPZ2iKmLiFIziv1HUyVkzNvNceGDlniQcJvsgUnguzdeTvsUQq3c3oD
D3HUmqHcFoSmDhhakk1boBLmK/VU06l6bryfADdQmGUJeqXWXRcaINm5+oquZHKdXLhKoNOhT320
yuYTVDkscymvpPQE7I1zA2l17zflWwsH5MhtAk8QALkd4+hHSgcGOd8R8PFMbXppscrAPPloaG5N
FgnsD/FMeJVjNKJTUp10FLq//KVSqDCrhyr9WO/Hd717YblEHU6PFu2WBmJsUOKYGNuIawz4C3Zb
vXdi4pm2o9f3W1qYTWKIxQdPGhvMnp1FaVS/Vm1Xu0EfvqiDASYYkMdRY3fIeud9nkcuasHkbPyZ
pJygh0CSOWDVDuonzxtcPsVDogGTg8VRPsieCKxtNLvaJlY+9cgEfaFt+2GeAf91O/ZwvKxAL0es
a0IuiTaBubX1lAnVcnlcWjjsNOSCD5s6S0YlH5eFEY3pt34Do+tvGo+95PpmP/Q2F/wlt/Ah4tlB
V1BDCdtXn1fEG7W53SSujXLqSP56lXdzMLLcam60hro4z46ZmXDEFe/zQRDhQqGVebWVHvDJxEvR
gjIAiHTDh4NhErj0OTdiF8klz+iYdQgmBdbUPXiye1a2pR+kIozHrM4iYWRPlcVvZmB8G4WTX5HM
WXtLj5UpbTCopXZ97oE2zpbR32Z339RYK2ybQ6g097LsnpqM7tKs5SH0a+Ov3cpsP2YpZo7q7wQ+
bMd0cmzW65vq6RRu6SLjLJ2yT+HxhrHhj5Giiem2wn/YJeyXKv0+eykEQlTiAn7ZdZ7LtxkIwiqq
yMivlk/AreJxCIDHTtVjoprh1mE/P7UG3TMNtcRd3eOZlEt1WYQ66lUHPL1PihstDh8L1pQXOpRh
SPGk7zOvIRlMEH5j6vFGJL3/4NQljToF3RZjpjPrDnGJa0w7LIWEZIkxaUvUpNqbeu88uIRG+G4X
o3esg9VIWqDpjq7xvuSC1ob+se44BswFUF/p1vvOLIrtrPgcAyHPQ+bOD4Vp7zPh3vo2MW71iiUg
O+vwOtuQBa/wtkJENUzveUm8alOmXvA4Vg6K6vyT+1gHcpNaYZ9GwzSBFQwRMKd/+q/loKdWcWIc
JxuvO0UhS21UR10SIiEDghuVyiFXPkMeWn9jfFw0Kn3aurYzhzE5W0kDtIJ8cjB5AIpXS5ULsbtw
hzuHqg01riNw12h/kU4PUm/pvmQtiL3D5l0oHnGVMD0DeLLVcOwcO7mrfhJbyYnTgZFhzQeWv4QU
bYqcm9RiPU2pPewntrseV1yMfLjzlb9H9n4GVmTRRSXd57SiOHDSKKocot7U513i6gNa9MnmMHrs
/dU3ilXX8KYbqz4CkIV7DVb0XqVB3maK49f5kFjOba5oMnZpxWEmSw4sV0k02iwVuDutQGVj44+2
iYs0LjZzsgIDdeb3QelfuOQaXFTom64s7aufW79prhM+C2yMUwI6FnODXiw3Cs77HUmjL6xiwEQc
8wtA95YTeTwv/A3AOs8bUUuWeawfmf8bfI65Zh3AFNK1Lbhq+ZrQNstiGtESnBlUgfCQTjjNnoWn
J+apaL0LjgV/S1EGhhvXOMU6OMI6f4yloV3WfZJPzyMCAiH1TRar/j7bC65a1yXzOjx73mA9VCzL
t459jW3Aaw5VtQSH4eZkM20EC+tiksJ/nRkflApONoCQk8wJONCbeu0L4sWsUpRuzAc2xmFSOO9T
3w57wE2nBpndhpTFPbLdWdOAWNWLcCmzH2SknsxkVVy8WnurMuPRpj/lmIDRY8ikFSKJd4Er1MXT
F7rWwFSG/MR0e4jko6sDVhlAQelK/ikgIoaVnBBs7Jw5Uv1qMWDxfqFCnMNmB5MEjbImsgPGYjCL
NfXSPJqk6lzLgxGUV+U2R9gRC1A/RecyuQm6SQIiXH1n+btxsJ9bXUT0jPIntSNKIoWybdpfZtW8
+FDDIUMv3GeAhcvYgqxpAKLocQhscf8MZUcttu5yVM8j9La0ejV1zT+NBX3IdfA5rnu2WWJSmtkm
6fHMJr2wbGR5/ULwOqaDdvyj5lXHA8MojPaq3PxuVkO/5Va3DyruRPDnHlvLLw8xTSO6l04nUTTE
awwsqezZIyNtzpDNmhMSLPMbFdGBzViXdCc7tvjiFh4WIOiohAlCw01t6q2wyNJbTma/2Rt1v8ee
YD5XZ92YurOGMUj4yb2b9De/pjAxbjz66bjU+kDmQ4DPcVhO8oeuQS/iBHzELfOVm7SI+2xFT0Fj
fTk2MK7O63/h0VunanVBQaixDg0T8txYJzS7rxgtG2OPCjYwiF8TVVoX+CPYNGW6K1WHb0qMn1bC
J506yw16AnsOg0eWNYB3158Sau3OVG6cC3AaFCZjqrL841L3B25aqwsFeX6ic5iQcUQwjp1/LpJ9
wxKYjUV8Fa7lHJyx8aGpr/kQ+UNWkeGsgbNmvgtqOljvjfxPeu2qIS2imbEfmsr2Omvj7Twm6YFh
YfnTcMRvul4+c4Xgnk5JAwUUNStIgy+VqNIj3TVJGAjX2XR1KvZcSPPNOLEqL3HV26RkTa4byLCJ
Y9wDlopEWpp9Rlxi006j3FG7isN77mtUe546L7Dk0SPGwO3acMJm0T6pB0ASKrjX+J1tHco5OwLP
bA+9lVb0mLIMqopvym3ih5IY7ZDMKgw4YC2tH2+r3XJ0v7nyaVvLXj5cw/0yeMmIPH21CXb3gEVO
QTpdLc36MHwemHbEZ4+/hzJBuN4sqMgH9bp17vARgfrQ9unALaDuvom34T3RiykKGiYERaED/sff
ZMZXU3fgCGKrxJO9KmUghlxcjc1log4nKlzuLqpjbTwgEoph+kvj1xMT8cvQZ16UaGTwZUz0vOkZ
Ov2CGnFe8mNk2MaPHJbkNJviTzLmz82YgFTWnbNpc5mEyvHeWFRBSJrdhpq/OWR7MvGkcE52SYKO
53oHL+ozqWC8Zg3RHAGsYyFAtc8nDdnDQOkiAgEjcCLbxls1o4/Aegzow9Cd4FOf6W8npxIh9rKX
GyALObAmiAwNp3roDq3TyUumgMQRM1IhJITc4L+nN/0bQD1VPN6LMc5feA50LgMknxq/hBw0bVSe
u9fZ1+98j/wdXrkH30jGzTDy4NsugBC/kA9ibr47C/Q+Zv9AJG2Yuux6l2xd8AftUzz1+dmzHbqI
dLhEXEhi7xfZiPCEsvR1EAtTQGRADqYPjn7QVBqfjpV7XNjS7ww7J9NC85NOIucRAKqwsrqaBM4s
1TTk5knyEJoRl3QkJhq8aQGlIxrmp9WCHxLN+C63AVuwcz1w4KgR1AEUO7DYqk/3IoVNlesahXil
B44uBystkiu/fuKzcoyceeStF+hn5YOY6we+CybBxUZkx8Rjedmyoaqs+ddI+MMgu+y4fiYH3QLi
qzdOi619IXGXFgjzfvtFOyh6ateLmxlLYjGTdaEf86EzWPQGTv0SpHg+KoPHcrJzbn5qj0j0Cl5Y
nYKS5hM9Mz6W4ZEkVbcTCv2h0Dh70nRG7LG54E8ZfhQ+XCNdVQyEX6W8ZUPMxNrCnD7KARDnJImu
2L6+I0UidprXjxgBdRYwgPr37pLSqmjWl9y35N42izvwPrzRXobiQu0LSg7n3GguV6dBdhQtqyG7
yvDwSFavFvFMz8iOpYf01+nM5OUAKJxdNtvqlnRCOa1PNSmA7eSn5Gq0iZdw2aDsDDUqkxqP/PY+
y8LRH7vF4ORiSYXhY6TN40/KBftBc5OMKLQ5bZ30rajgJHSZLyHscj9UNeA7WBZxx8VUeFQv1qSK
UmbsNMuax4kLTTuXwOpjbI/agjuGY8ku0gPwqhoTi11CyoaIpLEe7DuNV7kJVLD19Vd4mqQZlDi0
mOlPmfOP7snxLUCbY//l0N7b4HqgQmrfWS+2hzoheGdu6G6NrILw5GAHC506zmmon2UN20Ux8ksg
Q7iRsajPNXc7HEnWzqOD4dSJHszeun7o8MjFiOSxzaTMVSjKGwstugqIjLBqTfzsnzU0+Tk3j7wP
y7DWVTTRncv8XB5sURw1moujcSaassJTJ7DbbHHiz9l+oFEXHA0x7ZDKshesdPeRcABojvHdz+fq
Srym26T4XSNNNkTPZvMypp9qXA2oCWF+/JpP/iIBQxDJfUexofUj2MEaCKCF9Ip/sW/jpK38kxKw
CENQRudbpBoaUfkFDSxYWE6ai7jOC4xUhxUc8QfawHilbgWvy00AY5IBr/wQw7JvF/VnNRGxZ26e
8qy+WJ3e7kqqddlg5Rvlf5iljvuJG6XbudnzNGu/BTrj1OTF3qG1ZhfnHnUXcjjOAUz4WWbi0Pkd
tesFcTWvLvnNVPETzWnywJn4VsQdllPKGRK2HofWJn9klM90zzp/SRsv2+atbDMJgEvLtk6uZySw
NoLBFTBPH1G3Qp2GnT3ZNlW8Na968EEItly13ES8xUKxbP1DQ1Sx01yL5GQLf61ILH3fGP0TOfSP
KemGQ9DA1cStX1F5scEjcvSHvHpKG4TIEWhKS+vrwS3xX5Smf8P3tG/F9LezYa+pnAYqs9LYsAXD
eJwKFh/OZe799LGOAetivdtN8lKm9nhRXZlxQm5k8n8lbbM8W40XwOqerQMM41esXyD8hMojbg1C
XmWv3n2dCrpypK1SM/H3BEhU6MvGcCmL/lYY8RJhZJ4OHhXXcNtvGVzWA1uftwYax0BvjpwV3rUZ
xzSaJZ9NyTeO/gIrBKetk/EXPzo6/K7gjyOXSmNVgQZwSfTk7jucSw6ae1Z22d4xJFt4e6rDUngJ
Bx1m19kV7JTT6agyvutVBeoryPuzyjVnL0BchrkFzHEpE9bG1Rpgq8ST0PKfRLRE46rhjVUkRQbN
97QsK9ie4HvtUKFVWk57yWz1quwmP/SlldECz1J5RPh7oAvqzc7JvlVD8aZTxjXCO+JPI3tv0Wnc
Ohph7gGXXIouoLq+jXTNMk6l/89oiVEQrOY27XfTdR7+JnV8qTNNAIrQS0oQMXnSzcTCKo6wKTWw
eydzY//H2Hltt41sW/SLMAYKhfjKHERRgZIlvWAoGTlnfP2dgNx2293nnPtgDSFSJkGgau+15vKK
hxDh5SrwA3k/1LqxqxSwG1FAREbv3SL3HIBIU6TiubUGH6buTTJYjh63vYnlHFf1iy3oktouJHG3
afqbLF8bdlJfV6NP8TuythT+VonWKfsBU8hSFG2MBSNNV0BdVk00wPGz42cjtXGH+yRMNYW/kRH2
JgHdjjYeDVYP1rGbU3KswQwuLd/E2pEEWxgJxZ4+grFO8KHVuXh3p7i30kFxEXpWu0XypS0rwZcy
GsN7nrnRLiT/Ghil2BQ1UjAiDddlR/AC2hN3C9JwgXGdTw0aN9U1W712X6ie3hFba+wtbPNcuPph
zKnSph7iQ8S6JHM18B6K1gZpa+5ayudtkhabvFG+Jw5VRri631z8U7sshZU8MMPcCr8+lyIujjVh
dmQUo8TwMG8vce1M0h0VFKTmHBQPek6ovNitYt0ylQ71pSbd8D4KQ/KpJSP8xCVTQBkPzNnMndVB
VmVmtwN7UhOXZD3WCO4+aanu0kG6z7CSM5RcRX/N4FMiufdJjDEBnfmBal1GZCGh4fdrP+6Njark
KECoxlpgxAw0yBgPxNnDfre2+jDgQaRoS+T3IABNshmHxnhvQANuwgzEAH3JUx2TP+LYb0FeIYm3
oRupVVYR6mbRvEDqyMOC+SQlg60tDIpVDSyAQnrBFZLwU98Ht0JzfDQ2SBM0mtrQVTQmIjqBaAXz
wYzpwCj1k4uadtW7Rr3xKx/0bZ/eBXEIHbbP+41F8cByMutIfByQ4cSh8UIq9TIKQo/EngGJ+0hx
QOvUx7HDMwmI0V10EiVAHWn3uPVKvhwDeM6wQofkAn+j5Ql1BT0cXLXioBjOKiicZyvF5a5BHSMf
hHFcClmnpT0sOjPd9mqsMESqN7HGrXdwpLaZvBB+TkozAKJXOH77UqQOFjMGNSJhwKGn0VJTCKpK
HXxc45i065HBJJdF+mEl9SWPCtT0IzY/T/M2alyUe8NN3nIlV5eVn707MYMfwC6vqF/ioelWcDmy
jdbr1IXVXtnUkQGcrIlv4AhzAdQ43qomucpkN0nemQvZzgZp9F1Y6qBWDMzQLeHSDrnEZKIVRC4z
PVq7VbAOXZ7RvSAlxIecyvTMufYH2sDa5IT1RxOTkGRqpHnPjP4IkxZ4Q6zRT24NIMFLeNUVKWOJ
t6pty9sxxXKWBM5VNSBHvfIkCdLk/8G1otWcK0vDjJ6E5k56jnQ7asnJ0GN2JB2ziQsXgXb9bEne
QiugTlxS56RRlnNzcrWllOXOG+W1ldEtYlLTrfXGeS/cm8TTmCEIqS69ZCsnEok6hYPHjrsHMmXu
wjYvlknhU6k0fBKbtWIFc6OgAfFdkAvPl4MQVo3JT4K0LR5ChkE3jtVT50hACgSQLcyqxYZj0VbS
0KsAOc7xZVLaAdxFMGeSYNnFbks4xkDmguGv6gRgErJ8/BAFsACtOmuub6wQcwyrTIO00vUEgfPU
99eDux7C+KaN/PRKqDFVsYYg8A5NRjwRorQ6PEQ9CdLj0LSHOEFcXqI5AqV2wiGOCpiO7Zrn/hVv
6r2WKXxsdbMJjX7Xu81BYK/aRQz4dTJpeIuyZA/J7lA62cErbHIRjBGSVYLTXx/4kHxuq00XfQPm
Aw2w4ebiaCXewt7dFkqPzbiOn5G+GCRASKYnUCE7v4t3eZruRMLYtxeaumzjMtwENkhUQ04RpF6k
MKfKiZNtq5eWSgWyXOAQRUhJCQxehEjPZ+Jb1h0KeeYMsIXB/wTqVTAo3bVDd7xRPLw6YMQprrab
qpw+MvLrF8I1GLTQEVcdbKa2ra3U1uLmEH7arqVsx3C4MJKMqklZW0tu+7iynKLoNySs0f8NiqOk
QF6W1rFWCB8FSblg4gdu1iEeihpIqBAtnpjFdaQkINSleG+yLEc9HZ6R9YW70euJrS3Uz35tppRU
4wYtJw8REs2S6K0I5MtI0gNXBZMd09DOU8oQ3IHUXIaV+VAiLFtgYXkdWoYJId6OwQy+Iaa4Uw37
2hqqXZ553dptendD+AzGYYZYydGA60gPvwIMAqZ4LEBWmk7X7UX1AGyY6oJi7SzTcvYOcrIBHBgO
s7Upk+xgVPIeMdgOTapPXaTXkX241w31gSUoVbnt/fSjUWwCtvRum01V/NDrTqMCtz+JamXbRclH
5AwuFHyLWaJjLuLEIItZpoijTHllW9RqsUUe6xJsXZvbh1C1ogfgB3juSBhdD7VhYb1atV2LyARy
3jIcArhKnmDa76Y3rgv5qyGu5CWKvJNVCEj4XYEgbvqDOkTxVFbENnSCkKd8L6gpaLjO0eiPqhnw
GZfqMbP5zg0DVi0tKDOK1gis87GbRlcJru5e47/KnTwJSJsII8SbfUVhTsQmnSUEORvS8ZByecEB
M9srJrgYCRCq+7jUloZCdQ+94QYkQQqIoAqUHXmxzN6FGKDuqe4dc3mmscgr87rWTowVqPkZhN15
TP5OMHZARI3flRp/pu3IbOu55tHR0LuOXBcKoah7Ebgf8ODyO9q8JVxvrNRFahentsOoKpzoVcoO
ia5e2uDLsF4ppnWZtPcr4mG75RhgdS276sMIBdH245PfSKqsZnQkAAO5VqPXK6siFcAugiNBLg+Y
KrkcREaGD9joMfOGSZfurMpgKuNI9YL6TrtFReLmNPHDFIGS5+O+wB0giRWJ0a+0qXY7eO4j8teD
DMP7AY7W0o7r6anWvstKN/ZwSkGn+BV3XgsJH0MzG7LexWu4aGsuM1m0DNvIEiOtWK4cZm8ic4ZN
4SBnbRjuLdqo5Q3OEgQutrfvJ3mqoxbnvMoxVwMeX4GrQ7CEexQn/3AcXYlFfNReU7t3D37HKEco
5UrETYRDgttpnhPWmxTp3tPJMfCdxlgO6DcoxeXBLulsRgFFfB+55B4ABnqwakVsyloCmkpJrRC2
zCeu/mtUQefVk4MzglK2CHI92uSEHBC1ERFYU3hLpfUN6SwjJlIkjcC/s2tGVZ3fbiIouIoT35hR
1GPdHeFLYtUMNHXcJIUt1605OphO1PGBostH78jrENPXQTCmMfyuXA6pYcOShjidu9StRkLil1aD
14oBCZptZWAqnI2Efj5kMSxhlDTGdZsIfcucEqyAYnJnSst9qEXfmxw2ZA+oDOPcPphuU1X5VHZg
cLrRhlETncOKNw6l9X0UOT4sJh0JcYa1PkbitagLICyeoj63Yc/TWwHmiW+UnGMeF6kzkJ/euNdk
K6x6R492mlNB0YyVE3dORt7T9lg4b8ImGcKxIGoy3Gu04La2GJx5VvjkqvrFCMnfSigFV3LY5zWo
utTry2VgEWSJIp087OZNBfcIarLDiYZoQNjDXVRn2bIdv5Oy9ZH6A2ws6QKIa27jaCICqETh+Y3/
EmQdNn1/zcUW7pnHMMocUa/ipLg3bvWeboEmzf2QkXfbWGhLXL881KMDet3AoA8wYgWyjmKjRXZz
kwbtyquAkgZdC34vV+0VFQK12CIwIetOoj9GW46dOj8LrF/oDSkjG2Wdg/7yHppBRVoqh11Yuyel
oN7NZdsDRQw/QL8o60H3P43svi6rfIkAb4+sepNBzuY5pF+pCh1EUeA21SHEELzLfdUIkA/bxiV0
SW9RkgL5gU5AhK5so8rATp8BAqwFUvKU+rlthTwGJ82eIEeR0rRc5fk32trmkcxtoohMZhSuBagT
pVTgWx+97nyYiAPQesZr0eZX0z8ZwXmtSaNY4a1vFtx8ykVeOuegTpd63j6GDcU3E7ypXpSfITqM
GmKFb2QPXU3Zw/GCnvtsQwvUQkqTUV0s0Z+ssSvHaMr1BZJw8JoKY0QkiktNwMseO5fhzYjFKvD1
J5wJKBBri7EMKvXEHp5Qs5+GAsOSmhMerAdM8kcUolJL30g9m55hvre2eGDR4wEm6TJ/iQYiKnqh
fIJLlfuyJCSxUcVnnJpQdDH0N9ajVjKb9xzC8WoAMLJuufFbKH1dGrlR5z9A56ZjNL3dSahBY2A2
n3WBXDOlp7CoEEerZBCUxrre6A4gDFen4CMSmorC1x4a6EaA7x/1yqcUjYQGSvSNrykmFVGbauNw
ayo+cWYBcz4+oZXPtEJ3rDcrMSKwNdgMaau+dO6GZhS+qQxRU49zuvICcAdVT6iZisJ90Jmz5lr0
1kAGqisQVRAi9NBG+6DgRNNDVKboZJnIVuGeST2VwSh5TzCxLHMRop3XQEpBLLhyLY9vR5FJHuPB
IQ/Qz/hCBacS7hxLowRhNSe8gp++hKAGWAHFj9Bv8I/t4pAO4uDTdIM3CajAzXaU4D67yfTrTP8Z
L6TGXYCesf2PZkChyUV/1oLuQrFtidn9bvDtilDk0poMuA6XTAqnNjYWENXF9KAY7dBfVyrSiDiA
82CbLc0QUV8VefogmJcvRKlqqxazuVNyNbi4c8lW+eQxmQDoYBRPL5vy8p1pUb+NTO1s27QbhtKj
7JlGRxM8aULSPOVDJost9hbdvq2G0aCO1d5ruXavg/jT6CqAskqq4jPQire+McirKw0CDTIy0qSw
VnE+ZT2M0YWgPRjLxLuuxlpwb3sd4OartBfoblEVg04Yj8gg9WAbaybRpDrk74Q8xhJsoKY8kSr/
3NIUXgjiBCh9JKZ6oIGiL9NAeUoc9QPdQh0j+VRSoSB4rDBl9eHr98zB5E1iCZLIUlyTNc5EPlrb
LVeO7BE6hXeKxhPK6kK4M2hzFdSoqjU+o174bqU9SqRcHN3BPaf5KzXckwsjEe4EpHjVbja9Vt0a
dvXcJrGJvZkygGd036hfCR6HmHeDqvNIPiCtmuLJYnTSnUKzk7k6DQWsxM7AZ4h0fpN4D0z66aFr
sUAHG9yPIcq9tgHYKTS6x404Vz0MSKm3mOaGXWqO14IK8OhzM53+rK713wiQ3tad9YiI7sFB+AVk
GKN6897EKIGL9p4p+x5Nt4Qq2lyYJN16WCvptmsfXfAUpVDzJ+1k8z3FJclX0L4uqFLsUyd/oxJE
+Qf9ihmYVxje+vVW7ZjfoxJEX+ak1nVijeEBG93NvDT/YGrSTG0y8ZgaFmOkIKSFoSi2dU2Tptto
EYSsv62cj7GsZzR62smeDOJOqHNENtkqWjuksex2lFiM2s6P+Vjt531+vZw7HdILoHTtIIrdrw3z
flZvNjxPkWF/vc586vnXgNh4W++qK7pXfKE0FBuG290LHXuQiWB1MeWOL9VpDNINSYf9ju4F48AB
PU12UYRAlBKNmLWQYnrwNo5adKS2i46wl+jbSK5ZdS7NyNyF4pHrer4ybMb5DLzzvZwgdZ4W4a/C
KDRAxPDKAhdUYxMXhWGXiZ63EJZLF1PjtOST8EFWe6pQwymMkY22foa/a9zi9YUK09cvo4ZZ3Bkf
KJP2+0Dr86spn5mgHZh7TXPMSvuOuJUp15Cxgmdh+9WcSw6m4Lah1XtUsOosB5tbaiomrxTM0UXg
FfsANwjqI98mdPvAOFVso7r/bioJ9Vbvhev9O0TNVZ661WrAC7nE+EgHzEXBrOjZc06JdqGBcMED
ZmFr8ri2pVc4Z6VHDWIYkzQxNPD9MrTCCHIrETMtLBUbLq4cuNn1pe1pn02jl0DZUE2xMALVK9S7
BwXA922dPcajblDObR+xlVLVIMxiVdiM1YNqRGmrIufF/k/lVhHklvOIQCL4kk/DW1W6AeVaB4tL
3hGvHCjDokt9eiQmPTbVRDgM+Nfctsh+UykjcOjuoz3AvZcKQzWtJNiCtEVIRz3ioq64q1qPuY3r
3pOQtCn9VFsQIvedniw3tSQX+wr2rm28x4iw9q0gMmnslU9dK++amppxZw50CjqiJO2iv2RlSZLi
GLZLnW/roA10eYCah6kJtBnLaqthsGCsxhQM0IP7jGuCXhrUdsTk1fdQ3wBrPPCw+EhbZKmm7b+h
KbkuW4WCzLub8K7UnJD3wH/FO8edysNRjh3pwUHft6Qq6W6kdhkSs19UUVEvQh1+YYUxtA8mUTJ6
Rl3/HoVmC3RiN8RNd0riXrupZb/39fyKIToyGaqtS6vNLxNWtAgArqBXoQSnHvzpr1XAjeKMeqK/
2Z1keu36VnOjUZWIQkykox47uxRjNZMgc+OFdglvjwou/dtVHhjOQUukdTKZmOqjLvc+XJwNnX++
d2qr7Aaz3oWlkr1G9/Zkr0ATWiwHLcaoOQCKG7gjRwoiWJVc16A/St0A8B4aIEqqp5Ah0IEL3r1p
ph9Dw/McfGK2nRfnDZ3pktnW1+1qXodihBRMIxI70YESnBcVtyZKwx2fElsWpzoftnFrUcRVq0je
uEN3FDhTr8axlTfzqlhGU0Azk8Rf6wY/cLa8V2g1p6NU1GY3oVmS3EPWbp4l+YkvxwY5u3GqyeDp
wpw7TknDwG6pLsCdTWARoQVyiCpc2O5bIw1nZ2fqHTEVGAts+s5uKegTUfxjemNsuD3xlK/cycSM
9sVpp7l2i/iuFjGG0dC70dryPZI9Ql8nmTIttbWuJQ9DjPszMrQRhkdzF7QqBWwC02XjaQzkXOz1
jlXtmoFmYeN7d7J5C2l2bdVW3IemV1yQQ5JB6jCM4S8jq6LF1dnUKzWCmxAY5rfK8eRmrBWFVDcl
5Z5BLGFEZ6NRmSQo4aawc2ywQXMPCOIC8BgQWNw9CVlwHfEXMyD24Ef58afQ6SumIS5fUq9NBBN8
D2gjLAWf1jK1s0fP87mHNyB+nFfZMK/jQTaUdBQLF+pViblG0H4zogDjY6dgFEVbtjBzVOJdoay9
eLpM9WDvJtI8+3mAxh8Px6pD/yQ6WPEyNP2V3Vl3YxHmt7FzRxsJiIKPs0O4wVsb5t902UU3bnsg
zKJY5GSN7PPCfEi7NN51Tfuut/K2KdKTDbrvKuZGy90ro8de0cZFlJsS0kLZrdaxBwbACWLk+g3a
HPSQ91THxx2S3FObmbi0da6BtnTsVVFebFTW0mqsTa5r1VUUV8t0qskjtT5ognKkylwZSX+1Jg85
3OUOL2uU4ugHodz1WX+HtvkzGe11SmWPyre6VdzmiEMC3J94SJPhaORMdxyvA0eVJy9ORC+qcLci
tMqDjOSlwYiDWa5LqMIMF0WXzNkaZ+AGi5g2K5wHvY7rFVEG0mIqmJCiu0jbrkZVs+o6Cm+W+ihE
EJBlFiSbHAO8tJKXwfCxl3P/RaUIBU4LSdLz5WR0z5IVxfscXb4VwdQNd9xXF1oZQvF0MOST0M7M
1mfE4AnM2sQ4I2gnaXPyi4E2fWocGuFZMzAerU6txaQE0B2zFXLrGhfQiErgSlZGTEctBGTtVHHt
1Ttu+SayTOCOtYLHpTP6vdFSBoga/1zqw2NrAJBoQq7kVDGjXaa8qCFsgV6an5GsxFbvwJEZvZXs
Es85RcI3tp372ka9eiIaCvoMDedjNfUhVNoEWPck9f0p8iRxNQLFC+J/RaPu+FQZydl8lmkQKutg
zM5uT/l5LN03/IH3WkQGa1ub/aYKI3Ph9wWyB52UT4RHG8+GqxKC1lI7bVubjTzUBm3G3EEsZvqw
TIa4QpMzWtYGFiH35oL5eEoLA8VAQxAovp4BjvRaejDnsq7WYFU7zxEaRsruFENpGTSLDh2gU6fG
OpDQSZxyJsskVLuofiBkqzDDRfoV+c0I6ggZCVEnezG4CMtFWhmp07OyBgoF0K07O0p2nWUFLju0
rNRqQd7kILcAaOzGut0Cr9cJow1ewL4g/6depqo+aAw732guWUZ9mXW8nQbeBoZvgzdChQwPORz4
tR9F1tJzLsJ5HIe6fjCBWnO1DhM8aCEapiJGd4ly8oe4Aj7Urn8aI0DqNu8letjx0dbxUY3VJIbE
3AQ1hUBItwDbR2nR0xm2qWNlYl1OGVNl0A3bPN4jWMEezPAI5ECFoQj10R50HjSgXIG1Xo4WHBWk
ljJcG8Z1ThTr2ekYmUmj7LdZn9x4Lc0i1erBDaXvo04rWGkQnBSh833KzsUXgJ4sab8HPU44UVTv
GeZxykxSxUIkVkbhqCsRhAcVQsxabfrFyKNm6Va+uegEXxEJTHKZivjieER55jbJXFFTrkcmQ0sE
Iwe1KXHlpMNNYR08VX/Lxljf1xHgZ2o8MeI40+OF9OpJF/VDIjLjeycvoOTST0+hi057Xn+o3TJY
96EZXBc/j66MNPnj6L6oh+fOyp90cg/Oagl6SSvjkKveH16AmZE3UiTvcdZQIJj2oIBhHJUAdj6y
P/sYEGQD38ZdI6bWHnQiVDbOEEWbeVFBDgbWRoYbzajlAzWAFH2HS48oLIONKSKKb4FV3vbYBktP
v4n6pLqd11TZFlO0fpP8XNP+2GfePPjMYkyFG0FoeNqVkmfxJnQN+25epzpp8+K0DUJ8ck/QeL5r
vdF91pH8FHaRfEN1gjC8HpKbltH3duy8noxZzlPY0AWxBzl3TghyAV1r/ft50KbktzX8n6Ua1LdW
KgRUnfo2C5M/fqGZ8LXmn/vMmyy/vP1f+3hucHZDzAcgiVw648pYv8fcLU3Dcz/zxH4mycN+VIeY
NGnSWMAOWWQ26Ka3LTLTuOtyShHzQR4Vv/mgQTOe9SFxHuO0VFaMUJ9H3IfmdqQP0WP1DBJse71T
492zuOcwaOMe8HPd4Of6CajkJnSIq/naEEAmaezRPc27zT9UwSQlVktrJ5rIvpnX+SM1K8+WP15i
3qB6ibZzRuga8y7e9Dql68r5Jb5O19i8DkbjKfUIgRi4SiOAyrUinyiC1RGQaegXPAc60iDvvlYO
ekTGdfZji6nF0ZUeIT2sir3WFSiWXXfXBIG4qvkYr+bfzCqggWnPP0UW/G2fry1t6Bb7rw/C0u5V
qVR3etTjG4cutc/7sr6zmjS59Ypv87b5h1XH7rYu0Db+WjcfhApn2H/t8uMgkYbRbeq9pjBhzpqP
cHTIE0AmHigi5lT9lvCT4H4ixpxrU0H9NG3VgSJhXk/46uGfYg6B0kEtU/nQhqp9Py0x75IPqDpt
9ODV19K8TfN+bJuXpm0CI90fx83buKX97bjpnPOeWmmO94TnkuGyaNW4vpt/jBjst4rqNoBzasYw
mguKqLcqfZ80KBFob7g3/+mI+QT8t9ob2r1gT+DVVVSwyEWr0wv4iH6NDiPYdAQkXXyzqY9IAlEd
OmpyyTrcApmFDImFeX/dpbLX1rTU5/3nw2vGJhskSemFiMofhwfAabcy5ctDuENyHk31YqSqJL1U
+1qa/7M/l+Y39+fS15s7HTf48jIv/dw2H9fYJBFP5/y158+l+K9X+N/H6QF1zYYLoSC7eyOVIbkj
mb5b0jxTnyTf3wAk43fXfPKGmva31abHzLK0V4TIKgM207gwJ1YAAtUuKbNGuRuNLjxoitSvksTJ
N0QMJXcq1Kt/ntGiqoy42o6P9FeKbzHTUeTWz344Ju+kh72gUGwvVUEvPMZdtOVz0C6/7dDDVvza
oQmkssXWoV1Kpfg6g96bL3/sIPv86wxtXbpnPazksuoCTJpQrxfTb6K0fvz2ax3V33+s++/7/fet
v86MMSW7hYBDrI0Q32MGE6f5+vi5NH960xJlcXGar4+fSz+3/X7cvOd8fUx7EhCG7Vj6+drXBw0B
EQVzuvNE5DD+RP7RVcmxrVycN32sneFa0ONUO+/BtTuxwF0Uv8p4uBYw9vzFuCHrhqgomYhTLarq
1bNRpjPATB7S0lRXVHosRM9Ft9V6OljUCohUxPq7datOO6dFL1fx7+fWPfXHuduVr0nvPBTqsApx
n6lW1V1swr+3WYD/PQNqc0v2mkEByQ7x4lTgtzPntdGgJWhFn1+baYNbPyBRAmFm+eRzlUaiDj+m
kznYNS4MrsihdmviwOyg+zqZVbnBh2NUtEwM+5U5ZbjESresgjyLMqozwTcwrjoKiyw91A53MNo6
e6Tr40uJbAFvDuuNmI4KZdSv9fW0Xk7rB7/5Wp8R9fG1v05ywtf+1lBAM8yGl0qzg7VtKASIT+ef
zvNr//n8KKQZ87AeRtzf95d+HR2rRH3luY1NaTTdg8DccJF6f3IQRb3gPf+xfvBK9QKI+Gv9OECt
yNtKOfQtfPeO9Z4uh6/9G2SrX+vLQnytn89fTevn8/y+//y6v5//1/4AFFrc1HW0n14cBBOA/+mP
/ZcXmf/Y39fnTf7jj/r1Ij//qH/5z83n/5f185vxL6+rlWDIqf0GC71CuUMcQHFt6Y1+1Sg5pV6r
9t8q6HDTvejfdghixXtrlf+9g0kT6r3VUGViDmamVqD8JMSI+mjXCARhlPUGrcHz0sEK1UL7mVKi
eA4EWJjMUP2DjYv4W61/6NPuVqCFu8YO8s18NFqBgwij8QLxpb6azzofnWnkef3LWVGO/zirH1be
E2c1LNCe+Bui+zJ3mRjgIb72dEte65B6lqKrq9cqK5+qSC+IA3BMan2ADOb1fTcgEGr7J5GMw7bN
OsKa46R7SlzyMeibvSqY/HCR+eSDmmN+73TDk45Z4rUqAorwv7/S+M9X0qdXmg/4+UoJjmXoV+p9
mvOfxo6PzMPy31BiwJkNmXcoA05UR+I1sC09eItQhNjEPj4T00Eq2lDF+4HL8NLYWB2nHcIOkpJB
jsXXkShQCaPn4bAY1UQ/p7V6dG1yNxdOjWABeeyHC0CG/kDWP/oWLH1a0eKMxjbeBYkMDjYJDydc
3YBwCx+XXA8Z34A+8fovZ/J7Jmkkz3V/O5OSUihHREx2kWPLPSowbOteEqwLaekPAFRjwLZ++inC
hyTO9O9YJx7wyqKoCKaw05J5W4gIfvfH0cqYGUg9YipFaF8/PXmxzca/qnUv5S2S2QlXM6yu0jiE
3CCnpc5ssKpG9odP7QCtFxOoSqUeqCd9irCQKdQ8j5rX9Qqw1a85Fiq+r/3mdV+7ZNuhqJVzb2vJ
MSqR8CTBcJPPkdxVBAV3cOureZ0oayajXcGXj63red38w3QQp2ehckdm6nAz7zav72X6dTgloQAx
75BdeYpMdwUTGsSdtvYgBuXHYtHlDFWnrQYyv1WZGMpVK6vXzIvqc+W5PcYLHyGw8IFbGZlRnWk7
Dss+tIy1nBadecuvlWok2ZOHarKnEPLB9zW5QfCS3vRVZG9jm4iZAnjQlBPBFm2oz6qRNsd5lz/2
m/eQhbZzQx3bENr/+a9VFMW9J+bhb0uqln4tZUWl3E97zv/Nec+fx83bfu45b5uWCCI7KKp4Hehg
QKFqGFTXAfOKb7YdJHfziijv7R2NDmA806b5Rwylh+a1O+x+rSteRCzjr2N6v9npVm0Vb7qWf+vk
KG+yjMewClb/z9/mrTIHvA/q+X/tFwEzxE2pBGNHhfiMhbW4B2lhLpTGyN4IKdooGo0P1TD3iWGE
rzUkTrpUVkVGgA27OSspe6p2fEVUfIb+/LfDgTRt5ppGXBhgbrLo1RQqvhwDjHRslru8yOq7pOub
K7vyHual+YeteQpBfyHKl0it7+Z1TaFelbWvn/7TQUk0YTXj71DuvFPmkpkNfDdiTllPsmlNDst5
y+w5mX/D9AufTTcIJyjHe9VKjXulp9vtgdBedZVn3ptdZpxjRdt9bQxV454b1cdA8ffqj/2VaaNS
jcbZHASfLtE3ThY7qCcd49TE9RQfqchvEvcKqRmu2BjTYgUWe2HCEzrRh9G/JVovvyXdaJzKvqtB
tbJocSVtwlFyhFG3VxTOh42d4lwcnQxfGKF2AIpYNPHaEpQx/aq3A6Qk3Q7+vh1NqLgqI/TwZpJD
4zIG5VgbYb+oE017mBeL3GPRbeVDxt3xaysVwPKM89WH06I2G9ro7rU9ok6OS/3Hb7/WoVL/+7r8
9yN+7Uccq3tVKEGn3Oe1K9DK6p9+YMsTpDcmvoP1qfgsVdPStC0BYPq1TWNp3jb/mdM2Km4TssiF
zI7OHFmNej+P2S1/ygj5aymYE0P+Wor+WppH8D+P6yflm69mZnQipaK95uunxLfjONoH0J7Jfozt
axhsIfGERniX5VZ0RvSwFqj5qGPz8eyqXiqLeas1xtEdPSxrid5G2czr5h//z5Ogvr3ziCze+fpY
XiW5ww9zaOpFbybV1bwyBGABoom0Txw7yIXmlb9+zDu2VE0JNe5iINOEJhKe/OJXCABVo7GOup0U
RPOoxVdl8Pc9UCRYaM3Uelk1/N9rZjhyKgzWkRjv5qWpEDgvFRNJhYbVr23qb0vzcWR+qnfTnvK3
4+IwIXzS9cVDYyAqaC3tPccFQI9H9+6R9jibRrrGwcqG/sTDM1jHyEseIXy/+pHhfkI/Iyu5+nGQ
wSDi6yA1zrod/A944QQjzS8JSjbfmtPi/LcWUsupTbM4/7G/Fuet4bTzr2P5st9qHXLjuIj+fjyw
EM4+vS1/HD8v/tuLeT4RSIlCUHEBrcQMdiKIu6PvBpsi1rJrfLgZSkvIK4t5Q5/EWDBZJ6wyu66g
EmGHcqz2mATR14Y8QCJFQ7wk1i9A6eZltrfLyGq+mn9TUSB9/eZNEqXUj8wCrk4YLhGIDHdxDwud
NIPhzrMMLBe22n/95kzrwmkrkfMmj+m6XhVxO7xE+CzBG4RPmtXLnRbr8SZuybeZ1oNzKTeZqjsr
Y6wfmVjl3uLZnUu3DEQfyHg0nyzFHmm32/1tWcSwZKOOnMpE7Y5uGVITC6v2NscIzsjVl0//OE3m
6g8qORZ/nmakl1tXTnfVF4WzNLQueeUqWoW84kfj9j5yaVtcIpISNjLwm8NYglKb95V/7WsH3o99
FQ8gR1wb75kST6MPF+ggQvFgz6PkvadX9ue6eQ+faf45nH7M+yLGeBtLyiTITS3T2eL092/wRxBN
M82YxZNVV+Z7H8GTa6xInBG8iIOvEUJYInB5jGv9bp6F637+UIVeTLcGO27otsUhnxp0qZXSzZzm
6ckrd33jfRhMsrWTVj2PONEOiLoSlKXZrWf/H2nntRy3skTZL0IEvHkl2XTNpmtK1OELQha+4e3X
z6psiqB4dW7cmXlBoLKyEjQwVVk79279m2Fiy9Rh8rUfza4+A5ES7ydlK2Mz3ust9fFyJn5yJr0N
5GJ3DTm7UyrjHxdY4pDMQS965w56OrPbx+YfXN+PhvRApz7uavS07AKE0DctLil6GCd4fGz0pwOo
974senob9b33A3GWB0fzumel875JTbe5EdeuD0FyKlfEKG+7vtRvUXunbBDg7NZGAf2sQKjgBUL9
2wi6zSc4EBPyWuDb3GKBgdJiaeEbXkKRNPduVrjlszdVLNGHJURbuS2f4er+UbVmfied0EIUSf4M
N19z17T2N6jMqueS2+OvAaT3EKc/0BLL7/yC6rERFRlkUDTA0U0Jf1qwtHeROlh51d6tHYMeUkDk
kQ4eR/2ymyZzcyjy9J+ePZUuAZPZFxTp6bo23ud24V3bhvXOo4Ra+loPLORGqNoH0l31egkVec0r
ww75W1AybYbhcvPBbiZU8Zc1VX6sSsBn11b1MyR9ij7aIWE7fk4ejA4OIc1hcYl2LAIrWdOw79XN
yCEpHzn4FjOWadF1VBGwTQc/fphNI7syExD1EuYYUHfiG83WINXyi03q2w/peAAEYOnaVg6jV4M5
yzvtNFzscFsu7FBD5xBAuTWE20od5Gw9iM0FEdCwf/Db58O4tUPOcs2j4hRxqI0D0zgboKOzTQaj
hPKTh4KFxALjBTY5HA5wJQBawNF7817HUVVGMgoqckSSwSLGmtISuLF5OW9JloI5d2bvJgLqgBgj
rwl5/uXsL3Z5Q6jhXakD+kCEOqo0e+/HLfq3o/HTdixn3/Bf2HsGMJgG2T5pQQQHDbaH2Paf/tLJ
tsXRv4KvNXA8j2mDM13kcDaBY0QgoDONn9ThcYOF4dPQu92n1YHHw78NxwH1oTG9QZEjvwlTyL7N
uvWeMhv+5qCMtJ8Q0umT/7NxEFii5th+6opKQ+SAMdqBub+MoQLRewILx9oJrlLGUD4LPm/w72Xf
wJjS+WLOYkgtZVshToEbTA4aCbJp0Oidfu9r43Ej4sMI8RCbW31nB/mr1cTzdjImZ29leXdBjRVc
+VTx7+Mydu+jPkPkKXf24hEE3GMyQGwyYG7y8kx6o7F17wdUZQrfzxGyVs5zbk/voouzjBVnFV2G
rtEXrZ+U0vhwk44QRzC1KsN6eY5LK4NRGUpT6OtmdKtNWDvT0L2GgWj+cphBRNnLs3bAy2sd6vAo
d7iLLQMoX862DLR71NenQ/sAd1TzILZ5oChQmtKx+olNp1LtAZwdyRY1Vprr2H+NZ6bFGJ+usYwE
yr5Yn54pL9cCJ/wRNw2oPyYtT5TlNOeNOUxbxYVPLgy9syrt9U9ZAOpO/vEMAoMY/ohs6HNrI42e
2jFszkfwv5fmCE2b2mmKqLXeDGbcbI7/Vuj/Hwdvvh/nIdmJh0cJ2c7S6ntpyYFVJEXejlcfBx07
GNRXJPBcb7h2qmr+UlIfybot2ENWF93VBYtysVs6Yi/J2PWXgZ1B5Y2bE7bBvlduCySMEFxhb3WE
xfOD0V/WQN0/uEk0sac6OAmwL/2lBM9JWTcTl4ycb36MJk/qu9/fTqrYOlqY0xxP9F/NOD55xqH6
VDmqgsPPhsum6oL9kJo/mHsV3+Mh+ISaQflpTvRXB1OLgr3t2h8cgsbTL5I86C//dID65pNc4rim
kcWOBvjrBjklVIfUtqILicuNN1ADJFsiCNv+Ry8oNSqxlLOvnP/7WK3p2PRQ25AS+f9n7BpKrpvP
fAGSmip0PtAzDL0XHWU8Gxh9yufQclhn5W1+Lb2QN+8TT7PvR7sYPpEYhuSFQRpyYzvQVhX3KU0P
oMgxhvRKjPaPGOPiQgmnoTpTp8sAf5kBZn48WKhxFMPTkIPgGiLNBExCr2ZQ6d3b7G5LbzuYzR01
bDvpDGZteDJRQM6qrHoUhzWaeKzRpHeNZlOFsoFCLNgkth7vEzBOkePymKu9ZL9QghyjgRSDdP72
oOi5e5hQMt4fuMcRyBpNaooY8GcMaYnHGmMa9fZ6nrOvwOBuZKpamN33WNfcJ68ucvSkluEqSvvi
IXNT/0Q8yvKnBSnPN4NyolPmpfPtRM5yq1EBuOk9EutxOx9jaVHz11gHk8p3ieWQg0ffiapSIz2+
6QA/QYKSJ0D0DgM1OmjCldASMxNaX47i0/eopMtLj7Htg9jET96Bqw2ApQ8Yt0ybDm3N6j4yqV3M
Yi3YQkQQfZ5nqCDTuf4n8jP3AmhgqyhL6n8aM72F/KnbA4kId7rBPpnYAVa+Dh/U8HjxPg5vmtR5
HKZur0XzLeVZ+Z38k0efKkDXzasruT+gGPTA7LHLK736wfZRL+P1Jb32bA+PM3KZ0ikmVJio8ojy
u+MdBOPsX6NJb9lN/bWFXAupqD2KLrDVZe3roVFNYSgzLF7sb3Y5yyL4ZoN4For71wEyPi8nj1VS
txc3tjcdixJjYlLoeYls72sk8Z0T9uR6xIDnQ3RexaO577KCrOigX1sAcZ5B6nRbLSPDLc9iOrJ2
8cs+PD8+uGPDn3rxuxtpqhgdmc19NfUttUPm8amHXfs1hoQEC5ZvtHlP+VX+uXJ/SDLNafTlxvDA
d0r6DaEUf8M/clJkQtbznFNhovgQ7oZWz+By/7kOKsl5woWjknRADMmJUIRMRvoREiQ4+W0PIqnY
RZ0AAtccIQ5nOed5Kx/FJ3D7G69i21laidGauxRwy3H82JaPpqnD2xVRcCeDFjVSyyvIxWBMuxI/
6fiCzE3xKKfrddcwf7u2nXU3fsO29p/XlktE8LJvDz7FwU1dotkGGdjoOt1JCxfgjpVXuZMOJzQh
EpLTYIIuNYnNK2mJn5ytBwje6/OggAE/zFKGic/xVPOHfNvCis2TmzqQFsQ9JWfUXGc3DeBUWGmq
JrtJIOxBJzSA8fNd/+pkL5QQGk7lwHxdAgQMlUxgoGQCP7ZJEu1spDsuwnIetqufrScVRadqiCfy
guqwdv+HrdmhQ9oxAY+fdKUh6I3L6+FD06bgSHGp/+6WM/Ehi/pP5rrwjbx1fhi7Nvl6VVdNxT0Z
QzlhqQOlkzGpXvDfYmvr5rWDwtDXDrH9a8cxyp+hxLl0IjZmVDwJBawc2HuLZF+NsgMpqrFsoV5X
01UgzUE8zs+RmtQqxiLuf8wDRf+nFFGzZamaaQW/UfDqVVcGaEhWXAtzSa8crCtLrZFmyaDo5fDO
lqi8CXqG7Z3nt/9qrw6Lf84anDiDcz7mSEHpi45owtoe4TvTL9yseu2P3QBsxNoeM4rqvPyTF2nT
nR1GdQHLHLQ740Gf7pJ6PtzFBeBUuPkurSD+lHTLcHG8RdUt6E5mNu2krXoz6ZV7V2yV8qHAivxK
aG0LSeNNya3VmP3u2IpVLq9Smb7a3jlec28hGqe+ZIfUujC1WNtqal2M5CBVFXNVb6S5dkRxwDRI
jHKo1ZJ47ZZxxQDviHR09gBuWzMRucwg2PrgLAGA7YXvriljpePjlT62yxbR3DmxMjaORnSY4bx0
9qU6DFX5XB+KciemxcqK89ZC70WaVbJ4t7CJ3Kz+UZg/V2jmHP0HlKJO/CVK0U/7/aMl8ltL+3i6
/uiwoMPvFejW8S/18aeUP4383i0XoDQyYhLBt4QU0mxBXjM35XwRde7hBfNQJWBInAq6oDRezR+8
0WUS73Ty2/MpLtITN07aG15LzbtDR20YCbecWhPV4b+5GN1Arn71lsG8kIYzt0Q9oKohu3CCNLiW
KXdR5rcjK8h7mVNXyeF2imuUMhW+TbXgWkFaaW4e1+e/rCFOi7QlPFttx1dJUb/v0M2R5GabshIW
b/EpoRa8jrNxrOKHNp+rp0MSvnQQNdwaKqVvj95LiPjv2opKWgIRJuPwIq03z3Wc6ltbY/rEQxxz
49g5pUryVMubQQ7yKggdRFLWjvX1ELl0zE3rnx9fI/LOWI3iKGHWjjWMdLSK9iqgFhdm/EBAud5U
UNBrAiA2yI6eZiW6fa36JBbNwI7Y1Efs1qs2O+nhVpWDiQmSCz5wRx/pdsyugzEK5rSjcW5hfj6D
mTWQQU7S+DcuIsnqdZtRannXqDPUESF+m5b8wq5HykU+GMVRDrZ6f7cDIAzxFpvEkhFrx4f4kW9T
l+fFV3XD6rvq/XlvGdqvVoHB0Q96gsNg+cQN1YMgaIzLf3Fw4w7CkHz5HxwylXpqUr/3epJ5JgUr
c1d/qgbvTJbK8TQ0Vz6C9MdmbQJvgz/U2xm1e3Qr1cJb3JaF2TYEya1iIof0XAIwWx1OyEXlt34Z
+lAvwD6vFv6uuSRXlsGnUlbo4pbAZHwLtJ/9jSW4dIwbs07HnWsWpEyLgM0U/sHlLXajdoYdhUgt
KqfKxCabrlyP34/fA4Fpb15vXZUzObN7MNdJn8xforzbxa3mP5q549+hl/pLzG1rR2jgvPdKmiZ4
9GYINGH6RVZb5XYij2V+Xc/bNWWjTLoyybpFvPK0+dRQrL+Vlix+lJeY1oHpb6/V9GcsDR7Lq9c3
N5VtVIYVcXhRaAfUQtUdXads6p/JlG50KFKuQo/qMG7/9XCcEppU110MY/6PdLyb6a0TQxWAtwmQ
T3OIbkItK2+Haihv5Qxc6nOPzO7lap9UJ5yO+9JfXmArLJ5QtEfIyDBJ5qumPqbarh+mJ2l1Vg9y
mHkRuzvTg/hHQLJPslp3r6Sz6MvqImQ7/SwYD4cnq3bCdbiVw5pJprqDd7/pDPsEbjDHAWDR2LA3
ddXyC6Ht8jkaC/uyLRL7TDqNGNgAs5nqCn7p6rlL7Re2AXXopGz3M/WrYn2LIEMkQm751pl0QgGJ
3h1Y/sU/UCoZxDEQztg+R9Gs2ncOJQKJNiQ/MhYgTK9+um73vZrC5vMB+u2NjLEhjz2Oie2mZs8T
Qp5MjbHsnwPfJbc0eniGjO8ULGqfF8OZzjxg6XfMByA8ynyfZFOb32ljhpo3Kt3PsE1/E7ATzBaN
bf76c2yht69jKZEKLksnMS6smY/b4Ov5Se0N1jP1agdm2l5+Lk14Uvj1gjCCBCWwnvtodwBX8Tmq
lvn2b4PEq4nRbTUsGOjsoL2X+3d0tWmX1HBXyNp//t1cn4o30zGN6Ti819WA9fZ/i7GaOq+axUse
JTn0IAPRWNK7Ddze9/nQZI+zraWPhRXZKLmE1OmopnR4GUvIRqOyQmxymAJ2YM12RKEJN5RqhCT8
fw50sEGPOqZzITiolqXt3ZBSFzEbB+90tXlu3V+beffPbA17b6GAGE1K57O2n+BH+jxBz3ifu/an
yEyiZy+p9GuvA2UunQZ0Pudj5i7n0ozjkIon1wiupfkWrx51m3iJiuCbdiLxjHB4jVeEaIxAf3jY
ossLahe0+q1p5VvJ40pKltK8YEPhhnu22mIz+FxA2XkjHjLIqQ/UHKkKA1cbgk1nUTWepAs6KcZU
n3fBsEDp1SGSqGBxAnKjRPzVNikInHSsNnER0JzY/Fh/P/ZDvBK5XHbenNMOrnrvLIT053oa7V3Q
6+DKqsAlPzq6OTjSP7rNubdvh1DftammP/qBQcEhiNH7JB0Q4w6pdhbcMnIh4MlUh9Y57zsCa0bw
yOe/to4IC6f/3IYVbzCKmpkGRANgPpXAOt6u4wzTEqb1pd/8NonD8UlQptwiT7ZcDQgk+d5pnCAQ
rX7e5FBFqLmj1Ha7WPVDG2nh1fH3KsfDcoFGLmnNJKNXuRy9a7t9QLc7vBrBpJ29loZFyJCBOEMB
rFFIgE5jHtWb+fOoOeWVqeyZQgL8aW8yzTr6h6H/0V/ivNkP3lRe/RkfVljvRh/Sn52i7e2XGN3L
hNIut6SkddOgiJXmvbETUl8XrDpQJZVO8+Nf0lrtU1q8DnXskSmkxHsbXwe+ca5TPg1THGUV7Osl
Z6Zb28/8qWtoiOAyOL6gSn+3HILk0chn67HjvS3mddCxCS/lGa8N48oqKFKr2CmvkHy8zhenvA3U
NxB5vfJ2VAffNa7i0qFk/c1+8J3Hhlrg66y2liuw68NmVCh2p67Oez/VPw/R8NG+WOby2UMm7IO/
2BMVBxD/sGEme4yz+k8mJaoSHxLwyO5OHRvI66HLdz50/y9zgeKWzebcwxAXrJeGwbterMa5QdLN
3TCRTJ+WIUbp02PLohjrM/R9rF+9ke5SdlhemgUGJxluIkpA/TvDcyOrztTe90UMITYgjbQ5m9X0
4NgElgLPPwyklyT02rsxhyuHmsX5JWWT5kRsrpW0d73qqFWHnIlNesVPRshYsWl5/6MYKHL1G+tk
/QykoE/vFLvRBxP6sDCjqWSzeKjm8etiWhZaBL8HyKNnK9NfYqgr+S5JtGPBmTbAtiw5Eq0bzdPO
d6ptUwXTF/+LS93Xl8Y29G0UI38peZXgzck+OMt9kI37ZXK27TI2uwwh0gcKz40HA7pkPU9PLcip
UYinnrVmVQIHldNc6S6bdgdolB7kkEwBHGkR4qtJEEHrkxXejqnOcunyads0lmk+6+WEeFxW5VtY
5q1ncIkQMJ7wTBlQ15XB8mRST39tGChIJoi1vwBgv4CKov2cFwg1FbxrNp5XsEKEqxtcCxAOiDov
ewiVz40uzu4aFkQUm7F6TKnMkhR2PiND0NpmfSVZaqgTnXM7AS0izaSK2EqlTuSY9J6rqn9sLPdE
OuXge0Cj/ozmBBT5rdF8qwV7ovZf8j6G6n/Uv8TBcGcYPPNKpetwX5HqRFUNaklpuvl8uHcnq9sq
vz71i/vVniQtpNSgcSEmPWajC9Zwmw6+uAtJO88t+j2uTn2l7EzVVOUlY9R+IiVMLWYwPEoK2yuo
XaHGA8pflf622HfawNsKa4HazrJ0/k7TpFk76Q2p80Mc2b0YgWWe9fBr7inXgS5qCbPtBFJt31CN
cxUNPihE1bsoW4bebzewtpAWO+v+GcD8jjdnNO5Jfei36LfyyPWQUOQHRHJiFU6cJdyhBugrTblE
DiumCeP6gz8hC1+i9QnnEbrASfIpIr/MujRNwe8HyReHylaopw/euR816Rfbho3LCFm6wsFsPcF4
sIELPPniweF8nTeQ18ioSGuh7LZgupJeFTxBWOyTvpjpXYV4DDp1jHKD+n1wKsNhCTq07V2BJu7l
EB8omk8+9Z4f7aWQsO3IEUImEEDIoeoK26I/50eDFEg1Zye1b8Km/NFXnteeMpJCgdeRZcdSqAxc
VJdUuaGMZKJUbFDKfoHUQLs0Sr7Y5DFeD95SQj1nRtUmKhumoOqw9orN7mGnc6ai2qy90lGMIR+J
zEFBUCLEk5K0Gcc+vrDs2j8FwUm+u66TW3vWGvY78vLCWNrusWHHDeE0mAy6lIJNmP1ZLdTPdZ01
bJIyaE6j10Ee0gwXixrEizA4iZAeuEgNvnZd3P5cmnl6ilKrvsiaQi1souHBM9S2iwKrsU9/Agg0
/IrgHLzIFfqUWj072ymE48DzrOoLj9OxEgxg6TEYREj1hTX01RUifv27YPlQQ+yUal9ZgcDxnJ3q
A0pgGbsCFwJoSed42TrRIT+RpoBiTLjnDaO37wUAY1BYCqUvA6TzwwCvilz+lLZxYtpIaCB4/gNo
Iw+7AVvovZE6v6K26a9Gy6VsgApp46qMqh/SyecaD3UI2O4z3Oc4T/srMYQHA6vydqri6C2mP4PO
uVbcr64qMDNAJh6156JBC6xeT5fDs5yNTlc+t3EPkcCfZ9ILx3L57EDlhZJKVz6WMD6flOF9jnjF
re7ljtLOtO8syG+uO6t5Xk1iT9Axh7q6gadKc1LIlZVzZlnAgL0BJaLGhxjuX8KhqfcsUvNrzDWc
2Eolm+ZM8XZNjEvm24WAoD1pzkprTuDAVPs6fx4+2N41zyK3/AnT4mWVw7iWeaF1q7uLfStnWVza
N4cZIuE3e2eFGqu1AWNNPcXmnbPyyXrvOOJQBgitpOgrW328X/QcVHdibC3VElMSGO1pnZTVpTTD
aByYBxtbackhUh6t8qht910M6ZRAH2JAS3znKpwt78cJuI4bwqiuGf1tkujpY0h5zE5Xax/VmtRa
EaGB7gLJxelUbHLIdZLBvkFiBtRQn52qIMAS+1sZ8V+DlJXxbDtD+9jEAQOLg32n8WvB8nOoNj3z
rhcQ9qcstYrvHzzaob9ujht0AxSfsKH037wD/1M+8sODHVHPgLJwuwk0M6PK/UEcKL9pEOqw5pvF
6fq7koIygMDl8K2s/atUs4tnI7ELNjfm6bIAqPHU+fOTOJizAR15GfOqgTn72o6Lfw0NY35/Z4/j
FVLEMIxrw8YbJmQD9RjG6WHxFG3+TzLmwe1rK8+hMenbVxfxkwNoJkrif5XMXE8EAGoyNYETM/au
BB1qlvqnYIybe3hxwk/W8EmsUakXtw3qYscxwwxZeqyF6UZ6rYW3YqtCSERW0n+GMIH5QG4SRY9j
PO87ZqXf1Uk2moio/T4ZCv1omX6fSJe76I9grJk6d5A7TjnVfYk3J2dRuSzX0rTTpwoigec+K9mF
OGRQQAbB/KXyu1evguU5hO5axpQW4jEY36ZdnsLLGdcwUPZDzafnaFTdSLJMO7aLshODGoQL6Tj6
xOqLJiHW7lw+XDJGetZuu56Siw8d61UkAnIXrxfgFwy3Qw22VQHBtMQ7nEE9u8DYClZMbK0FKVfD
RENaUNoVaKeaP6X1t0F1DDbAQOsBBZFol+jGqTw4zN/mm2g8PB6fKhNB6PMmQPtqffKmCGBH7qbe
5esIHlM0/U4zRRwqbrFp/EcQiOjSMxngRAq3EZt7+D8RJjyF9BCaUV6h3+v4Kx8x98dggYxDUijd
o9O6XHia1VyV7TzcIxZBAjKp0u/a/LK6NjoTHBIOVrYDR7GJ+qTZywGiUzQ9oloxaDT7AJAhEGdy
mKtHMsC+ZdYOmEg8YGNcNotRzxtr6pv90IN9pCqP6YUNi03vps0pk5P5sqnNem83RXNTAraUoTJA
XQ9CsepGTCW72pc2C+RT6ZRBEBsdrycm1/XnTWGN86ZM4FKyLR/xqja/nZyw+6FO4Dvrf8Rdfjso
izoRy3/6GN0324ZNAi5+79KvwyI8cb0DKnqk8k+pgTqEJ2XUHO6M4mcPcvH+aKo1uzoOEaMcZJi+
zMVphMhayAqpy066Cmz9aC/H/6/8G5ExRsYzA9C03hpVlIQIdSXT5WpbEN8AuFAdhyZGqt383wQK
tXE7wl6+Z7/qmx5U3Vd14sHy/jVP+m9ldOjF8tZ1QNpkyMdvB724g9V4/uy7DmUUdl5ewU9tPk4F
/I5plBbf/588DPCnj30NsP3fYqwepoIpoiF3Zw/D+58jITV82cImdGKDq6GQL9BvD0vmX1JYAclq
naW3sQdZQp1RSV8a7Ou4ZTF+M2AcTPuKOmBo2jdO7Fffu5yPj+vG9ac1Umn43AK5Vl25U0/hruah
S/QWiRvEeGJtcVuMxc82aYxH4D7OtT6F+QZUm/PVinZD3RovBuutc39Khiu/YO5bpPle+uMQ1u2c
Kf/dcHCMnZuRh5SOyaYKfIR2U0+DEjnLOruoZ7adDhM8WSoydB3NWWNq2Q1KWwG3IDo78WFxvpb8
KLX6UZjTvf4oYv/jR5lql0npoZmfEi9CrJhxiaY0cDRu6zIf3v8obdVcR7zRz+KOXFgMmOap0Cck
9WL/sRxb56ku+Ez0cbCTFqUiEGtDSX+lJbhaA7DGIG/a48h2HPRLgIQu043cfWoTZwIxxIJLxhpL
WT34yXAuQ4/hyvm/X6oLF+tKgq2X6o12uKMm+KalwGNnNuXdu7fr2ARA7Dz/+KhJBzhnns3BGy6P
b2p9OCB7Y0DppqZN/zVImppDhmYDAYAhKKks2eDxkQ7awUxLzjozxm+1SJGQq0oLE323g/dyQDQZ
TQcvf2xcJHwXKle3QxTWN7PHy2vUw2lfF4V9omvp9OdwD12T4/DchQ3fA3Z6vYxGfv8zpHL5Plaz
lMJoD/eAISDgbmA61WTSUk5Rcf8TnU2WIpAWZufHreixMZcHJB/Ox9ROkYJ9O8vM9NWmzqaszOB5
e7MpP5SmDp/LAa60VtV16l0yng1zUVxWqpiSMvTh2ITZ+H3TsWFcPn5imGV10KQC8LfSyL+QHNUh
QvvK7jV2RCgGgywuQi8QuM/qJkkr5eba4eHWtYZ/oOzKN4Nu1C/L0J/K2wRgOcyiQwo7UhLq2z89
Zm3Jv7sVGMDJtKd3HpmfNi8zG/MS428eqKLN6CWjOQxk4auR+2zpLp35aTL7rz5J5VtTIZJV39oq
s/adZ03rz761pcYdOvhzqwQpCt6v/oXDo3Zdk+FDYpfXDwDQ6hP1HEpOztB/5C1CuylV04nhP+qU
RXyBnNE7XYZovmd/ITgO7yBrfDe8OECJHGSV9ymjmMSM0cWNTKu79IrIfjRtdCYirTjjp7YfQVna
jz35vU1upCP1h7b9KG7FPJ+O3aG/lxaEAeXlWICZPnaqUVGcvSyUV93IIOgDvS2aQ18longNfHH+
9cLigQ4d6sfqwtKUQOrCATPOewlE1f/hyG46R/VF7Bvt1qkbbQdMBNWpIe39U6+JdBIaGLWOWu0T
Oc2duoPxz7qXVmbZ3qsPIBT0EXT9umtRHbswK6Zjf41gzkl3tTTOPQrqvIr94EzXHL4nQx9uQ9d6
PRiow27/u60FxXweZyp19aezNCWUCR5v681PUuw1IIF54ZKDOZGyLzn8rWOtDCv90bpA6LlHgeB3
tZgUj3VvobQhptRQCsdYVL2Pz34vxO9sGWySOYSrtWjH6zrP7qxwiY8HsUvTVxoKbCXuVpPYRyuE
sC2J+gvpYEdNvdv0Zdn0VTSfvjPaekD4Lrr7EEGagFJOjapLdh+ubaRwm5ntFz3I28sWDoE7OTQz
pMM5WwXUCt4GOlN9EhxeBTi4+LR6LbDd37W+1SB9sSRsq/4x3ArRqpa4xwB/xFx9/4w79i6VOW5Z
b4J+BIWtDuRJT5ykiNn2ozX67nwrZ81SZ5ex5UdU9xXvO6QXrDxCRY4Tna8jxO/YexjfxVwDS8zW
424Um5Natwkwyi0CcPO95c5oRztJvUlUM9b96d5lhrGtumUvrfXAG/i6jcbxZjWtwyWaxHCKONse
GO4WjX06cIFzHoX2wbLiZpeY8bW0YhcTWbR6VxXseykHl7zR0Ws2s2tpraYDXhNXjxFye41Tl+37
QX8JreIk7HahuqGuJE1087YoXdzZ5Ci2qgi4hP5OHQ9Jwf6Dsq6HY//aJkcEHakG16bYoixkW3XM
E24LMbw7lbarwh3DH7uO50Oso6qU6v+Ukb2hYMF7shUvsWRRfzHd8+G0Qog6bWL7qYfkZGNmTnLT
aFFxg1Qye9xvQyajDH8CRo1d72fJZ/kkaaroEom0wznb70CEKr09gfp2hM67rF7b8pJY60XXjqOj
aU4s5aOCzZgayiC10TWZ5OnbMp7vvcNS3k4FDOORInwKWsqXsjmxT7zU6ih6XyyqMiPruvJ642mp
7cPG9MCY261nPM1QmV0Oo02Nteo1ErjM24P70oUHk6kz6jRh/1W65BB77rYxZu9OWvaEylZcDea7
0EnNDs9xQNm6aC8Hxqlc6S00oG3jZAoBeUGolJ93RmBd+og6faES/VSouNBqzsEldPZljtq12GUr
Xezku9/ZxZ93QE51wH/YJb7EYVvr8Nnw0F2ZntffZoByLOy48cRkODrvPHNCnVb9KbSYDFkX5Mvx
twlhfrhMl0U//qHqqlwg5ihfxBfVy3ZPaPlFxeIi3KhNnv0uNPPf19Ax++rvQi/LfcEq59RqIEWp
Jig1e4qiJ52dub6LnSd7Ho3zQwQrdojq1t10aFmlu2TdlO+ghe6/+yYpiOy3uOI7j/B3BK5uH+OW
VjFexzV1DkBZX32n/MXyvgtYadYz48bVQCUK+qmJhvQiGJPkXHqRvKlBqUIzJL0tyY4IIfTH3s2i
JyboGzGvMY5oKBVDUzGkWYJDQLcE4ueSMr9Tu+jbC4oDXhJIkm/kUJQRTJ5ympNEPhrFL4/Kl9Uk
Hh6KtGdhmqfUgJfubhjKGyGJEfIYY+idTaaFwZnYzNEnwZSNn7S5b49ufxnkG7oDSyGaoqWlW+e9
0SPI6s+GcXVoajASSVidSJatm/1m07qNfnmE+5kodGdD8SRuVhVDTazQgeaQtBu7aM8h806oOkKg
qDmfffay3EwpPapdv9qEojeJJmsru35dpl2aS+4+au1c7SunujgWvxhOetO1qOTIoJC903P0jrpz
GYTSz2sMcdan6MpWMZhn7JitdlvBeRgRcrrMTW+6IgQZIrY6qYEHTOjoHY2CHDmiQn57S0vshyYw
L5dKr05MReYRa6hlonYKT6wCCUsz1QbvcvmzufaK8zpWnAVE/D+MzXTXuPQz9oFZm6Q9Gg7ZsDeY
LDwUEZutqlWDddjXUVKdTr1rX4otG+CFGhoUy/JpHPapOiT1QuV8V93KAAOF6/OpdUxoI+hs3fEY
UjolRl4VFTLm82tIYxn77aRCmqSTjnw2iBvCec7m/smRykqQWxSSxZetYVYUIoLrOpJafTAeKbJU
99qRFOad5QBRQPzZ2XfBV0glukepOy5SG8mBIe8vpTlxR17bJjIi0hR/t2fZErz6W9MCd7+pX8UI
PV2ajpHti2j5fiR2g8P6xCzz6YF1Y4OaIRv8vuJtm7prb+qSr12KnJ0N3811bld/HUgGqNk2JqJx
zeSz7QPd65jq2vUhQ599VBuofIPTfV4/SJ/svppL+tONUuNI7zpSoL8JI1UprNyhGdauQeSA9FXB
fo+WPl6T/QaBBhB5efi6yRT1sXFR5M1etpxWu9QU/attsdCi9Cpq2FTpkbhZVeGRTit+FLyadsNU
oBwfhw88nel4IrYQxbL27K1HbHLo2+HMNC2fjR8LwP/5lzjjRc26DsS6M7kPdh12l2XuI6EOT9pD
OCNUXzWR8+OdY9AG7gOEMt1lNoEkyEY7BX8UOducKTGZz8rZUi/xepa+2aT3g5/0GmrsB781Shvb
kCeN6RYWUxidJ5/Vp4agmBYXzU93fGCCYf/Kp/xzDqLtS5hnyVnpLsl9zXzj0oda5sp0xxzyvDh+
N7ofzPqnPT5Q1GH/mg/pZ5PSP1Ja7rY4GOi8mYX3w7GvxkB3v5tpAsyAQpyHDKYBVAz88MLOvOmx
UiomVWm5f7omTRReWsIvggZ9BJ9wO+rfCp/fIwPneeKX5rbrdab0b7BBQ0dSVK/j3cqo92Zy3Ya5
7BgtW70MXweJG1wX7+L4cVOcKGTMKVDa8WEK519CLBraVJwCB2p3es7jo2fjL5mdGJ3RoGwXdbs3
/9UOtq7dWWjcf/DXVJw3f5n9zAkaiUb9YFNTpRg8Zkji9OplrZMgWcz7hH2Oqz47vAwGS0YKGmm+
ua3FEG922wwCtmYAAcgrWNfQNUSKodrJCzoDQXQyVZTL/B/SrmvZbVzLfhGrmEG8SlSWTrS7bb+g
HLqZM8H09bOwKYuy2n3v1MwLi9iJOkEkscNapK1FCBIGpaUbNGl1PK9mLfm6afcjdbqPae3EABsB
gKo+Bge9YvZHDH2kR1Qrr/I61UA0DJjERU6/x1/tcxWHfv7C5vsgMZyPaLK5xrnZ5ypOw8UadL8x
Bl/VH1LDCCc4Ujp7RqMvKySSXQ2M4Fzgu5lqjQEaYJMdKsMzdppkKGE2OVoy0jD+BvTdjUSz+19u
mQGnPUg+LU4N0Lcx82jcO4WVaryi/8REHOVYZAbY5voQtKTo7Fm7bdCsTRBNf20Mth3VBsHoBbKe
rvMJSD2KQcpLn6dJyMNU5eHeARb7axuBToWcUg8TLspJl8ELOYkWZcuInXsu3nowlL9bDbNOBu8w
saeQaB3He5vArvkeJaOFeUbMoc5grZAbv8ppz6DigFOLbVsTjHHoA8JURoZpgAVjsbK6/AXjSt9l
G9mHRd5htv9g1RKTAwqKkQ5ab8Yv4UuPnc7fTVLvbieTZt9JHNCtgkQJLIcxqG/TFWuLM4EryhFl
C/DN8XOjMCQBMA4sRWl5ZwJpJC0tu8a0Pi7Gi68jKv5oDGic7sVLAqR8WRJu0U9ZffB4LY4sxcgf
OHmrD05SlW9Dg44RpSQRWi/fHSazp9yO6w/uUMc+jwXfzfYZ0/f4h9bBFwPtGGcZJnj0CykBQJW+
cnSDrl0dvcUddlroFKZKK+hKFMuKsxrMFqCDeeD685rAYgoO5u7Qch1/BpAaI3kpZ9QeEDL3eCSD
3iOshXZBSii6CACd+8CL6r+N4YbAg6oh5WBF1tEqDMr7C+MN6IFyw8V+BRN5A8NXmoWge5i7aYww
33GBz0HtNHyw+xdT1zakJBEQn64O5J8iKbEFGTsoF3CP7L0ALYijYuLSznFTpQcSLYfFjGS6x8+h
MquMfFiVTtehDzF7s8FJcOiGOtN3t6XRJuGPzkO7KvMqzIEI73MPoIw1N/L2NQV3zm6UObaeaLE/
N0FlbdoyaT4MlQXqtqYdvtuZvZ5JNCKAVUct/6w3eb9Gmbd91fOo2Tk6oLHI3ZTAnEbRtVwVo90c
BjQE/BHZAD1S968uzTAmagdIR3YF5idAoE73owDYdIBF+mmv5GQvCsg1pId3qvcxUz4qFt2rHnx+
cw26topF4NMP9rdrL5/pZk/x0S97/Uy36z78DLefrWw9gW2NLg5Cy0N0pzbdhYAULbCJoyKNJSEw
LlqvMabncAKfKoq3HAyxyKODlr3dsiAGU4hCBeGFA/5TpV2W+FLhQjdj0tI8o6aMf+ebD8UnjH9U
O0fBwNJbs44yw9YGsuF6fmGe351vwuWFeVFM44QGZsKVbcQIXtXcOutyugCWSP/B0a6nB6b+g+EE
RN7g0YSqyK2JTkhV8O43NnaKPlmkS4PtgLl1P7Yc3PDtUv/g1gig/mFI7uqRduxAOP7BwMA9/XEe
7JV8sf81Dv3xH+xVfFkYXwZssbFtxKYOzGgGujBpGGBEz2IE+NLn6+QLEDJouUwKALt5Fs3TMyD8
WYOirHgmi1uMbrK+8FZuDI1nX2xQ36nx2FwHCyBKmuOucLrsCyh+yqisX+VofPXGjJ363ACllqox
NeC8PAWJxFIVlUhrGQOa3lXJKeYdagxqCci9q5Z8gTuZ7q6PAbAs2UAexb4jAafCa63O2okZr+DI
EKDr7a9n4PsxXv/fdg9R8FrOf3vdwmh3YI+Xe/rHNhkaF1G/G860DJOpWvV2NIIyGV8KwIP/Q7sY
swztr4lzGMypOtEexinDZDuiOjd3ovKqLc/okEL6R+1+yESvwYxnjO+0AL9ajUZB7959atHST1up
hKEpg9xtNy7PuPv/WYapnFYSuPkHrYifrssk8i4RaxmQlUAmaLhjtQoTVF+lUsw2pCa/IE6faDUr
uhD0emhOAQG5AQYvOmjHMEv5k2E6EgzuevzD6Uxn3xbOVT9bat3oB1mGoUKlsEWoKg051/ZOkHwb
vMAN9tdAs47MbtFmWZFp/Hz9dzE9EM5kKfZCoNcdtsj/um8D5xpmx0b9q9FmGD9F+a2UYheCuuUr
sOa1VczxIlShK2FbGpZ74gAIunOflLtXhQa5A+K//6xL64yWinc8Rjg23Xg5R/N3ssa8FXBMEon2
w1QfnjrLmF7LevhaTRP7XDBd+kmk2UcLO+c/dBmB8Qbyxh3drQBf4I6WYYb5IGzO/ywNzTloPfid
KGzpArlIXa7SsXegy8V9yj4LQPzMl8M8xnw5ioOXkevlbCHmy6XGMBwxlgOgGMI37sYxxiuxhu5q
BYwcA8KkObpji5cae3DWjrxONugdC09BMH6ebxUW/iNOVt/dL/Ww/bxA7twc5vuIuis5P52WOxBZ
qTgkonvXLfRyJyORAysUL6P1pEi2JzU2X9WoXt3N189j9KGjb2KtUbx1P2fujWWqfhm1p9H6Xoz/
sCaFtbhcvVXcYADa1TLQT8EkMAk2wKTpwCOFIn7fGIcutdozCsOqbh9WyG2aqG7Ma2ozbPmEDuNA
npfOwzQcrnZziyJpVKwHO4o3GjXiqastAVRMVGk+apbmbbKgT85o5Qd7km2iSSYds+uahK10knMe
oUWaO9EfJKLD4rbIasEtH4Ro8ZqyGCD1s/dBjTK/SoAk6jBEOZIfsRFhD63WiqkB7e/ebDKaJjsl
gHHvHTm8pVnZrHs+hZ+F5f0BsNXpb9ZdGsMAB01rmOfUAUkpuptttK2z9gNy2ukGZRUdqBjptB9z
yQ6TZoWXEf1x21ZE9xFZhPeqbBj/9pzLJNN/RJQA/QOgd66fbA3gjmp6x0NCiqAG5vQc6tbOG/i0
9Xfdxeuf2mq0U6G/h2rwXmHZ33S00aBVm9ozHHwaJ+IJcKrrXKJ4glYvd2Z0ck1gMBXDuF9AuHr0
BK/bsEapR2Fy2cqi+mmBF8vonWJ0yoJwutoaqFBlOuzzCXmNNfnTFfLEfNeqoHrxauzo6s7gh0rN
2yY9aJVaQ76hGbd+6wP9rKlB2zJFG6rhgSaSlkCs/a3TqLUeaAoxwUtN2Hpi2+iEA8Yz5cAoG7bk
0Eh216ytmrrJJOfs3m3xFVkU7icNpBc1NuY7rcRbt60hCS07DlRTy2s+6CbwH6TTDN+RAVvT/Xpy
qyerxTt/oHiMnBzv/J4Im9k9z/DOj52+NbvHeY//SM5m96aYvnmlVu8xbIKsWZ1MOM7nmjFirL4r
MTVP0gygvL5MBwCB1LKoVqSfTcnqcR13tnFIACBUgOtdd5PkL133ToWTxr+ekOr3Nr+q/ouNHVnZ
KuNaCwI4/OekNpDNB7fJD/RfY3BRXNAO/zaTh8VKWwk9P5BxHxizlmwf/GlJ/n3tvtFqlJW3abve
26YHIE21X9w463aNVVQ7ekvND1xJvZuUNkHuTkrQ8mG4W+5CvBTt6M01P4wFGmcbDIvtwZKOnW5e
J+OmTwTYn5C+mVGGCGTkQbFgGi2KRUbQRcjO/iMUQRd5iiM6Te23K8ZtEeefKgVD7CiU4jqy/2KZ
PexIdHco+uFCS2WRaf0A/jDYk0gnLGNaZ8z9a7IUFNNNO5IWMNVfCFrCxRzvscOtC09TgEfaitE0
TLLhjHtq+CcLvlYhsCzISlZV6tNSTU0CJQBY5jO0BaYVkj2Q0/Q3C8OyFyCSXmhFhx4Nub5WVPWW
lsBsNt6csQZlqgAFs1rFLV5R23xIgcOEGHTQ8KBYBUUvjrTUQ+Ma19X0bK33oFnv3b7e2uCTyUCe
ixZ/LQajaYoZPvKIUJdCl2uLznF1jSVodAsKLHLrwlPv7sMOLL5+2MULBKkATgNp3BJXNEa6ni8N
+sl4ZaTYUP36QfXIBW5DUoGKvXRB3zr29wd0HsmTB4C0ovTwvCZtVwUdkK2VdVIDhrHwKsAt3Pwq
daYnsayA7VLKEzMB2aZkcwijr7XT0P9JnIl4X0x9vRrYhvgNSRa4wJmKejCfLySHow7+1d4IZ85E
MiMHywKLc2e2zzP5oeJDZLX3l6MD7XYRtSJJfbDdsM0i0/DknK9CgUhBV9G4Bmg0BKpBz/JsGSBS
U18q1AxRIUlKY0fLBeeLg/v4TjGD/SzCBffrIQxFWL6vS3xSjE7H1o0rEvBEA90aMKvtqh41axeq
HiaSxepM3hT4opVa+JVuHCW6dle1ndRPAM7uXqKxK1Z0nwFpKX6tHoAuadrN5J+Rw81/SBBarcxG
tO/oSjK2raPFp3AwsotmCDDXOG72x8jLH9R8wesvzW98eseMT0FpBbsr4EkB7GlfQ+/VqsQDbkPf
+OW7T0v6sttpCx5sVl9NSDEfbvcOMqEoS4C7mwepATTj+VfMO0Mb2xO903HVFRrYwkUOMux29IpH
CqO3+QkjsWeyWN7/8EIMRpai73aL4ma7vCGi+yt/ybmLkTIMT85xSStYKJa4thxMjCZipAHzGRfa
FiyHUANXLIC3qtJqg90v8q7nf/TTWLxqUdpsNSTtzznPplM8lMbWxVvtmzdW0RrlsvqrJ+MD4Yk0
cbarRBB8KzJM6bCgSkDYhCrf4g4k3Xv3EV+Bp6CPfySykruYN7kfJiBX4WHuvVST8IlqBYwMyGtG
MltNYDU8kYwckLrEu0+s2FiUA+jTfbJNwQ/shHV1MJ2sOxhm1u9KrynfK4s3q15k7o8xiDCn0Xvf
Em9AnqQZqpfFtscowXvcuBhYMu3+ZIL6ay2Qy3xGm/cb5ainKOmfG9t9o/dI0qkV6QKgC5GOVjdd
h+e6j4FaMFSpOg7lfk0nPUZVNZ3uyAfKKj/WMcYiyYJsKW2s5GRLojmffPOfiQrI4+a/XObmT3H7
lqHuHKFTfqVsgVI4XeHNVThakgPjwUfNcJsq2BRmJjYYozB2oGJKL3RWAIrnMijZpGSF1/5Di/Sy
vvtf2C1R6Iw8io+uDPjeQHYcHYXD+MJLc8LtqAFUkBsdqHjTT/yMt5r+8xhHGlhXQ/vZzYIQsBKV
3BvMG19GlMLRCAinAE66nci3tgLSeRAn9pNQOBj15FhPeWuuDcswzouI5IDFnDY2w7QtKWIC1yCN
GA0wI2lg2VH+BsBLVo7daWMPvLLCvNjdxpMoB3VynDZ9qlfAUQBae6tXfzX9EH1DNyeGLrzBfg2M
OD3h9R2lvEgPvznGxtLQn0yO4VBXx8rMPXKcpsy6NLiHrNkgTd/yxnC7kE6F6LtD1ip/Ik6pVHqq
63X4RCs6RIEOXOB/cXJNaey6cTLW9PPQYRjQwAs8C76l39ai6BJhHzFSe1pE9OshsxTt7CvAq/Et
aS0FSjJ54qmPWHEkz0ZaJ/TCRx5uFQAGpSugp8ph/i0wAFwsBayb2AdgdaNzSAZ1qzARxtcC31XU
kpIvYZoAsbuPCvDMh8KnpSEyJCaTVAOdUJ9+jLJi03vD+KlETe9QoLriS7XMctBomll4DAEWCjb4
nq9HoHid4sxRu5hG5OiPp3MSh5XxU0cORWFwjPjBgTR0SJwaTmZXT/41byWav7kiaHKIqylth+gI
QpatGCf9LLwM/2vq7M6ETgPhRMeAR1vAzNYnx+3XXmO/21Vdv0nWek+ZLuUq7Pvqs9XWkd+DoeiU
1gAeYZgJITkgG/p9jZbVjdbBrBzdd2vQqtkdUPpypQ9R9RlsX5GP7Xl8ql0kr3IMd+NXhkQdmgyn
4k10OmDyMMnaBeZeVmyVy8xC0ck2TnGeJgEqUqF5orVxOyNZUDET+zFlWYOdbI3K2dWRZHS4M6RT
cAhEPhqIg03OEumXrpXsqLclZNI7TZaM5lYXAuZ3x3prMdm+EAnAVLut37I0vXNAoT5ajfgyvhQy
wxSsNrwYJdO3HGN2a02oSTDQbuhPrRGup7oaX/A9Q7e+soviMAFOYlYdaEkKEaDlkXw9Gj5rsmH2
JRPhTWdAOvBjMtnOE6hS6qcuQEar8LydkSF3UHuA9rTqHC8HJeBQzhbH0LOynWVtKKyVqFJrC1QF
94lH0nkynC7KYsz+AyqislvvGa9h3lvKGEDMg2RYAz3fQxMeZK07Pketpl9IlPJJP2A8EFB3yqID
o/2bJrq/QLA0nsjeEFZ/Gpv4b9KRlVlXOsAPBMbnVUQkCsZLnUcvXKRgbh3iABBQhhXsyV+OpvPs
WMaGVhQk9OrBF07db0nmdHH+Joed63G4Tzq3NxqQwjbLJ3LBpBkYmFiNJ1tTc5RIJ7f2zgoy+WQj
k/MclgyZY3UWoFq+snmBzqcMm7sVCdGVgZkaW898Ws6aIWQ1kkngqVXOATLQV2tE1ptePt2Jyqy6
RqUAdCgLbd0OmnsKVcY8VofRkNOur4A6AepldskBez75dDo69Qe05TNwkSk7M2aXglLwtTCuLvMa
NSDUDLRiNTDLesFbhn6uRnHM2kgTs6zWQyDe6d2FLOwotl+0KQ7X4zDJnamWpIibGHjhqdusaUkK
9KzP4RYRnamQ6FvqLgLMpRrmTPL1GMKzKjLAO8Xt+DQfbKs0V6VRnlqPmUeSTb111ZayTY5gLp9t
g8VLnZVhmfsULqEgkxGNT+T7aziKqWkNO2DjhUIU9uoiZptU9hguVytb7bWJZGhZOoG7qdCOiQE8
RUFEJqSlAzop0H2U8+M4eIqgiLiJavWefos8Uxfd0RQpDUVcwszetL753ckWQ3U98kW9D1PCwnnF
wGpxwU60uNAZHZxpMNdZmEv/QbEY52kwnIv8vDiRKf5G10DzUjTmuiwb6S92TY0hoTQGkxagbY4Z
6hvH3sTk1YrW5mB6zqy6k7YGNsQ8TIHXu5i2bgYvMPhoR5u8KsY0/JFv0vmUwmr1wJ01XezOCpCx
li/GsAcOIFyT1NX2V/iDzvWY38RWdRJbswDmgc6Taj6Q1LasosQkB4SJJrm3vjttA1lh/A4HEubo
GwrzE0mBdeV56/vTVW407NlMNG/fGVUMFs4UGF/IWvNnTGlV6zrjckvLKZH8mc6EgRSV0ydAPIMZ
yfPMugbIKQAJKQAYSCUmzIbyzJp4V1JZotNkfQ5yx0Kjh8fXGHgBmDQJQXkOPDFSjbiXr2dhys31
lJumu3NAmO5rGIXCnOkTiKlwUGduYGT6CneyT07Ahz3JuASL4mzIQbjgGzJq/Qc/2eiIMATJ3tbq
70s8kjdKOZmtfcEF+RjgCiSandRllwvePsls54Ic9O6Cqa6Zm2tXit4fe/zewK6p6gF04GV1rFk/
HhYRnSWqbEBnDQC+LsqsGovxsMgXh0V2MyNlertKYIp4F9vOD6JELBQvYofJ8ANoZWeqxDsuRBAv
4s9wU88adCxhSoRnI8DqZIEJmfR6qF0gjYIt9OeazlAa/kVYNqxdaakbbPDQC8rVf4mRqUs8Biaf
TCtqP5Zpjq3UpEdgza26ZzRm5h8sV+TAzS0knoWow5dti/bfInoP3afWCp33NaiiwFQ0FphCaoVe
H2xAzLybrVcdwiFEJ5xapnlpv78HAU+ulgCXqg99FWH+ciZ7BR0WsJZKfe4f8hx0lJeeXb8UNTjL
waatb1DCKD9P2XRnkQukO8O20dcsaL47Ue/ss3YQT7UpbIyFDLGziStsnoGPgTkFI02ds2Z42KJh
R4QvZQb+CGXO4WwpZxKBmuIqXwKQgg59bSElHbccxd2kXVn6KJ/GMhs/oE99G+ja+ClOBrZP5ARg
KXr/b8IWkPX8ata32rbPBVgFHakD5RnV9JWj6caz44Yo3jkR2px5/DpKln7sstDZS6Nwt6adW5/s
Hs2EygC8z3ivZgk/k6dnpoAOU1sz5akrzyAuHTz5Q3eri+qrBJpdDxRzy+JA09ctPBVwaPtp8CPX
cte0BFY2WlQiOkpHgucoKYCOAMNZRo6G2ctj1Dj7Uk7aiIxuZKCUzuxrIIEOxzn4rKc1ynB3wQpQ
MYQVAMrplYReTiwny/djZ315fFWhNeAtv5AFre5efdQrDbLC+V5ZLHI0zIdn07CAPcbrV6Z1GJ1L
W3Q292P92iuZ8xuZPVjJfmjwi3Sasnkl4wffh3hh16JYYVb5rjM6POYTtuZJll6asW2cY8SAXIcV
b/+8PnwmL8VsA41Z0+x1wzbcFsYzTWPTXLYB+LINN/GqSrJFkRTbSEzGc1u9A9emxg5b8W7GAehT
0PRZYTYyvFJ1LqSdD9pFYTAwdwYBIGui0S3Xi6LkdrAC06e2NXgc70GeHuwryzQ+cEN+lpObfUfH
0hc0vPUfFgOeVsaHKB0+ew0mvpKo8fMixQSyAIrWmumJ8MdWyzcLQOoim1tkMc6KqRauAVfBtDBe
pHacFhEG02bTdXW0ubcJoPzUTpVkjxvStgasDsA/josx7V69Np3kat7cMtrikgEANtCPe4tGV7RB
2HRtai7lMGxbz8A3rGj4ySqT+t3w8g/UpDpi8MiXSu4ouRdVd/KOR/zUt3393pvpB2qCTXMZrBsP
XGrcdV6bNvN8OgN9rOfrAHwFnyHOHrQglwS8yBQf6Q9Lf7BJ/dUA+ZKsS1Fb+NP9/IvP/wu8AHBZ
76RXzfJHJWfSOupxuSgoAi0pqlS+ZLwo6GyJPF9puTIAfdCqrKLSh3twfoiazhyy6qdYPk3DZHTI
Su+taW39HLRNeRbmWrMZMgCsiTBxhaY6YKsxLyLNLAPnbbBPCwE4R1dnq0rtLB1UUCqbe890mKyp
ONkVEqwKglWPUphppm74ngQYPgnJjin1f/JHD02664Uc/bzqIvz+DTZP/RfBjgF56puOrLofhSgF
/1cDEaXRU8vxj0a4AYgghWy+DUNwjQAenu5stwxY3uDU8LpRf4tVAa3F8x3NAHFyIFmnV9qzo+Fx
rJQkSuLW2Tgm2B8XL2/KD0EAWEUS6Q363nOHX+OSbHRKQFeOLD5QJIprAjSalHTA3sjZTJn2l5vb
2eg+B87YbcCT+MWsJ22bqRaPUrV8gOjqekYyjTpASENre5BfStloW7K7M2ncLNmgOx744ip/haKc
c0IHunNKKLOlNnoYzhVACYSMTJZDxTG/sSx/Z2K3psIJ5Tsy89IRXSXudPAU540zJODGeTy9Ww/D
W55b7rGtrTjwSUEHQ1Hu0FkRjcgiWVP5ekX0YN2PxAsZ/ghC8wNp62/zgZuHwrEHEM1CpIm0OLad
QKNb6qHWOTbIXMlcCw+kFs4YvUQoGZRVYsz+bVywjVAxFxnDqEvYyPuYlQ1UxLurssoXA/A2TYUs
qUUYWJVJ8hIPBTDsXbtf173u7EkJNvNsr2Wxt7aVbdYDPagvgJ9mltiS31zJdqwA350BLXbfdUaJ
xnXwv6UK4s6tSvvJAmcxeL/1cUsybIwwz5cJLz+ZRXEgGR0yE5wKYJSGNZCYgJWhnPG2aT/lhl2v
ujAp953KdVn1iIQoK5m/ICaNjLGTN1VPI6XEFLwSKZH+ewahsXXCZDHwl1C65j4rE+bP63wAu1Qt
m6d+QIkzcCfAWOLes6rzJtsZahuWAAefrbp8nxsp8JPUNowOnlZHexO16FUVOVcZKR78Fw/ESDS3
QI8lwuYysTCDERfIHObapQoBjY3psASs6dmaRHQAQjnwJZow+D4B4xJsjzBbtLR0UnQXZCGAUGdj
Uv8aanED9ASS47EZzfGsBgB+13/Uvg7w7yAmcUpMs/DNGB0+qPKJE8no4JacKnTiZDUZq1ckXGwW
v0UxG1Ziz6ykUdW9f/pqQCfxLRYVa3LLRYA73ew3n9NlSUeHbhwKsM/hm3rlGg5DNzouaYeHTAaf
2nId1zVqcioBEqGqPKwWGxftlCdDs1ekXeQP8RI+lECaDa5R8sz80rhMe+aCs9WEQeTnImbeWQvK
yKeCSDAhpxIP9ieR6c7W1LCRiGyZfuQ8fSUDIEZ56DmozOdQjSOSZ6de5JVnVrvjAZvi9Emz/rbj
yI7wDbqeJMX1BCq8l6CMHxQB8tzq7H9rlLT8Fd205tf7YLfrPMS6Xee3n0X3AOkboui+sgtvfNdb
561RyOudZqb4grrmKeyKaZGLwPutPBPASszGxjoBV6zf4beJ3ySCEXH7oIJZZWydfnMRchqi/u7i
v7lIXaNQnwnUrqdSTM9FGQEzqek+xLWDw2CvY1Civ8ZN0H2YMAG06sFRdJotWkyMx6iEbGctkqMH
3FfTNWnRy6wv0dC9fheNDIKuRHOJitZ7ziFtWmvOIVKuLnYzUFWAnfyaEFTJRcoKkpa4y8tIoJUe
csoo6m7m9D653RRNXg6A41dE50o2LylKzE2Pws8BgNSxQm+utxG6450dr/POOupY+NNFY74fiubd
TDLvbGRuUPt3apZ5GzNN6mMlPA0c7cqRDpY6i2tWr2U56P7sSDFMimv+jEvWndMN3YquTTZLnKLi
Gw2820c5Nb6BN4v5gbw8Vx+etfNjdnn2gvIM9wzhtZvFcH5ILyFmH1rPp6aG0lcWWO3m7nn+6LXE
I09b+STKhxSWevAvl8g6K1mhNSocyjezsPqd2TH3aNUJO7p5y+YzWpKCZGMnsEsylA3K5J8NvP5s
u1oaNvARILs7pbWTAzwJBTvEBRiVzlGhgdWddD4lKR0erxQ6zWekquPtwyeiTzB/mKwNvmXFiI6Z
UOueUvzrPoF9zDk5nbOhFclHXb8qMwk0Cg9UDKteyUhBB1qmfRSvQ7cQsy8pMCEL8ugs0HCT09gR
KZvW8W/X0ONYOj5diULHCTrL8xFFitUcFtNmsgG6tZBtdq7cKd4m4OxYadzM0H5vogHi7pSMaD2b
51q5qtuEbRYZpvBBjknqO/fZ/HuSCu0UtUF+JgEd7hzmU6Nt0Qk8AHyV0/W5+ihkevdJlgtW6kOA
qMvdkOGdD9lwi332bOTM2C4rkv2SD470co8bkzzTSwTJY6NClT7yPtKbxiKXpRH7iTM1mwfFLcYi
D1UMtxYfA2MoDzJydCB8mOa76JP5/uv1CSiy4l4/aWk1y+km304oqJD8Zr/Iay+72udTdn0oKPtS
yW/2dH+n+IG7driL5heFyKDhTW8NDj7zYGHS/KOwYkADtPJ+6dimeWdM2v/su2h/52spnIjMdP/l
ujct+TbesI8BjHEJnWR8Kd32VQRTexKTM7zQocjzZGM2ng5OKBOV27IpszMQRM+k1Wx40RnqwK8W
2gRPs1lvsXgjMIPu530CBPTSZRuXeQOwpTleNtNiGs60jgIn2vR2r/KDfSZXsdKQmg7LssM73dHE
GH9DdndxZgGZZ0P5pXNluSO/OeKdetTL4RxbItrEhu7Nn2IO9PjZ6GpWyFeFLfWTyD9SlcxIw77Y
uZb2XnqOAcpk9ZhTh7nmRTZjw+60aTmMeKb9lP22pqbiOVllAH6R1c4xHfkcYKRnJMWnyOgFuYtM
cs4St/eVhwxHY39XQpsfxCo0acLO1XCrBL0SNaIBBy6460ZjCQh82zbFHIQaXFkOS9caeZBd1YTh
3M4mPXxnVosN+T3YLFfK0r+1QGiHUWCsV4tz5JNuZ3miX2XLWYQtyFYva5+jvPls6e7cLUu9q2lv
D8iaAQ9waX4V07jLpAlGYdVFq6Mh7NC3Tb9qQyBKr/sBsEiaFnZAvUNuoYzbgWICdQraCG/jGzQf
lHfXUPEio46eyYHb3zOO725XpSvkKbPvTpO9oEmg/iOTbrgrLTs+mEPA335j0Xgo8Tde/7zkX7O2
21W9yy+aHSObeFsumdwukTtmJOJCeV2S/0akHBsdNJ5ai9zqYA3oubXN2j2H0nDPdNYEpmrDnY7h
ZOd8u2j1AECfSQNnkgEfs8IrlHIWAAy6nt68SYGaPN9XaX0RKseoqYTmfKY6avCdcY6qP2IRMfD/
FL6njEnoOR7yxzAhV436cH6N5FIyc7FTJpySneQypGzamyk/p1oUnzxRx6dMTG2xotNFOGLDe4zx
ZbqZkYGrHP7dyxA6+nluLnRGMnJxRIgLLTb40frjlB8XyfIhuNCGwzW1ZHEXmT+1a1sOtENLPBb4
dZLFd9Xmh61bDFLFC6bBb2XqhxC0bKw09FmKncZiJ0WcbKXdNStKSi1pLMpdmVGW7gOPPz3IH2x1
L8a8E3mgRwg1T0AeimZyD2k/baiAyEA5c61MLgVF1J93ZY4GBiooLvKH+iL663amkSTHmgBfSLsc
yG0Iyh1mU66RHsKNePL3ANOpdsI2EhDkquVSvlxCoamK9weXa9mh053uLGEIdjScoSv0esZ7zIGs
RolG5RSpJUBBQu2aPUAjF/O7dZqzQ2R12YG0jYo4h1jWdAYYDqDX5QYiqmvNNv8SHLgXrnX/GUuj
7nN/idiqYP/Xj0dhAtQ8ijZNUY5ouffZAWDO0eSaexTGgLM6x1s5CS2lmdUkXNYkpEOap/0OA3zn
RURhZjcVlc7+VdZNmLqbL/evNktoDLX//HAkfPhEAFfvdqkVn2c71mgmEAymCQ10HphAzncp/spN
hR+HlrWm7H5O+fu5NqA0gcWs9b1QcUhHkwvkuEWzVBsoWlGP1l29aSkYtNWEpjduZOBVDTg6oXMw
A53HhCEVp860HvA+dNb/Kovw2n2nJbvgV9nY258LqzOeqwS8UhmGWQFU2dfoFJ/qjaUX8k90Db4S
uH0zxE/A5Sk+gTnzaorukRpjjbLe1JFZbK9ZKKkyAkTn6TbNvkra/IW4PitWdmt36rw9KVnWJ/sU
jIZr3oPrs0RhFiX15FLG2LasleuU2kA0UaShrJTd2jDyq6uVDcOqNsPiOFpF+G4AMhm9pmG4o2Wr
VZi/A4cmreigt20GptjuapFwDazMDNkD1KaL9e/8lRap2vB9KIpgK1s5+CUgtTAspZD2jIi9hDQo
EheYJ+mqA2ByJZDIlULXprUwmP40goHmpVcHsG2laEoEQkXedK22sqTofbcHeyXZkNsSniKTLLdZ
eEFC7EBRyJYOVnq9BJkCvTjfWGkFMtO4x6dDKvd7gg0YjVroLPnWu3L4w2F4DbfAg3KxYsvDIzRh
wCzsk/cSAHUrkD/NToSnWRfRN0Ow4Y8p96ZVCrjyA8140ViJwKj6QXb6p97uAJFJS0DMXZetl04H
taSxFHS3fmpC9B5SRZGKiREK9iLt+eGhh5YsHsqYXejc2TY5GrABruCb/0Pbly23jWzLfhEiMBaA
V4CkSJGUZMljvyDsvduFeR7r62/WKoqg2XbfOHHivCBQa4Isi0QNuTJ1GydbsgG0h779kYajPZqf
smq4Ha5eCo6r/OJtZSvpXfA61Bx077dKWeWCVvZ1F3vfKdTF9MjqQvQqTEB7YkgX4UFzOpMdsFfT
GpvK2EVKlw3JXLzMxUNrj2jb4Pm25sbwNQFTzG7JM30fQ9z5kzl7OJMDWqFOdHCqsxJAE3NJz3Zs
A5okt0XBaL4FrHL46vpztDM00BlGS68ye57gP3m2HKwteXVsPB2AGLrt7QS3dhtv5s5sDze2+1vo
7rReeG819UkiaKK6OvojR6tW1B5ubFGmxdvLWT4OpIcD7VC7fWEdXCzPaESb3nd72GSz0YifgJYf
e+JLAhhrxVKVsaYN+HI5tvhvkWj9udPTBzQyA1dOMHRIDZ/F6MyP5FUgf7vr04fC9N9jyhQaidY0
Pyo34d2ZjKnB6wvgdZOixfY9RqHZqUQr3SC6+Tomcx0YODXY0eKZ+ZG17bJM39GyPE0hqEnD1UvB
tJZeg+1mMD/iDU3vim6usSvOnf3EOfrV5HBubBss4nWuhsWA9m41hMLCJ/Rr9ngLTJOtQRQUHWWr
3rio2KtjpzVQzPzWXnXeK5Cu1Y2dMmX8al+LXe2rqaUnoW3zrr4tJc4z2Nc6U1a/oblhPDaxG+2d
EdrfpdO1H+iiQbRO2Ropo93Ji5m0Fxu0ILqbOI5m1YBCKHjNXevdPYOCI61l+8Frkmk8LbPdqFN7
eknTr5xeq9wByjCJSwkQkS9mCRdY37fkbbiQEJBfHFQlHcsmJC84JjRs9mEned2WAj27CDlOa+7x
i049bzphDmfaa6KEIcLHRPegT3ZFOapCEP1VNdY9LMqSNfypAuyaF2zDpCqW1mU6QJxgLqUhXXAw
/DckQQDuv0aMvl/fREAz9O/W9o3jWoMiWimZ9WuNyB+Skw2QdPPDYb32cM/xAPXa7nHOQOYaA7W0
UjzghNQ3dmo84tSL46UO8Fy/LOg+6vrlU8KKTS3bbUfRTgdTcyHlvrjzV55AVbqxCv1clEyFkX1J
dAYGrAx9khP6TCfJselBOO6txZvUBQ1yDjqBt9bEOR741viBhixtzAPFUyglvcdjRV2eoFJoAJNu
bdra1L76S9PsSht6rVmXVm/lFP2XRLM03f2ZjwV/E8DiHqo+KXaCV/W3CmRjFGDUHXCldeadi4YB
x9AXekiOa2k7hUyyPZS/K51hZ+XV9qJL6arp9KOQUBqz/maAXfGvFhLtOxMM03s/W/g3y/pGgqm6
Ees7XZoXzuNfzU7aXMwoEkvWaSryi5mK9LI2mTsdn7i+jqGey9AGrrNhAEaeXe7wef6H7f8kDpRp
IBVpWw3EnJx5OiAWaCelb1XP6k0I4Tm3Q7QgGeorGFOVi5e+kWn477n0fX15acX2tDymQwYG6rZ1
P9MduMPcz7G0YZfmcke21csnDjGjX+OqDrucd1UoTkIYDa5jq0ebrS/oeTvpPc6aQSHtGjsXTW+H
wo/fIvz2McVJjGPfj9kHzJDRxkgvfq7/xfV2fms5eDd0LiJoGckDxukzTQz+NdF1rPkNPCwdeHO4
FULcBSyGbQEWQycDjKGo2u9ZionIL9SHjYHd7soDax6kpYZDijn3TdKVL9FnXf3fon8uI3zNdLmR
o4lXs9+W2DEf6gRTDuKqm0FV8KGF1jWx1NHFk99cRtblRxquCZQvoBAaMnBH7H1fdop4HwxL616B
okwOPlvsgIZ0SZI5DdNGdHurdCBS/m8J5mxpgdASdNKnuvcILZU30oVc5SB5rvcBOFCavRKMlBqT
FMveY8neN7YGYqWHEjJa1OxEF+ynYcrlFuWRhrYzGQ9QOk021PsEGpvyg0zo2wy44FaHnPcanDY9
Ns0UfaibLG9zC0SwN9fuh8Qo0wcbGMSjk5c6NIvADdcYsf829fgGA8Ij+tEBKudDe+En04uTYZrD
Xx7nbRjJdEMfLukFmgJPOsTCt1rU+29pUkB6U7LrgY2a7ahPlPPEeV7vhNZFW7LN17vVu979exyP
q3FrCA/U3MzboL0t2fcif1tYbpzoInIP/y5s5Q0B3ZKR4nSrfFtNFqA1J5Z76WkGVYhsLJ74uLUK
YYLrh7M3Uzj1JuJ280B9xQ4QbNjgk7SOsi+ZbNcESm/tqN44mdY8eItbhUkHlQu1X7juQpqlxvZO
FKk9SLURKXcdPbXXeN2dpLjK5Of/z+5kjc0fqkdxftzhX023ozxa4EPJwnL2GKbp+ETVJQTuwgL7
2lut890N2KyiD3Sx5xKfgrFy9n6CM3uy6SI51JiNQ1YTYa3m9s8Lr0FgKot0YPU/2DpDUSbcNIxi
W6iiawG3bi9Fe6eJPrgSHjwbdrVHt+yHcV6AH/a6AfIQ3FbDdccZOFxlWrepZZKe1fHpVxPVwQYz
dq6vSbEjN7JlWUpYd62vNVTC9ecgzDGFXWtAqQbcG/jODIRkkekgjnJs7TzTQnU7op2q5/yxTK0Z
TdMIqYhYhm71vEk1KP+8J1IKXcjWvieTKTPBwoi/T3s7jRCsyIEIP2pQDvT369hu874/0bh2IHEp
Gg+KCQikizNpjRuu0fceGpO78qrpQRfd6woSM6TgKmhgRnlwn2OlIzFj5IaQzvCoCet8AyajW133
IEsrowlRNpAqK9qXgCtmECyTADOK8+QdDdf6d47fPcMzv1xWyzN0XHeOZEzgjuY8zLJ1jhre0Hc8
7XJhCNUER81yEe/zk90sqn+OYuliQJsZRHvajZ1K4qMDFiZZki5rSXoClZyXVJWEOEUH6GfduMOR
Vam2J6Vx3QYOySz8lyoVIxQ1HDTRjZB+IGcu0HjrREm0JW/Tz8PjVI5OQN65zIwXiL0/KKfMrzUG
wXTXeyHZcqqWSY2Ku2oG03mA3S90VmbjcQa490h3nRy6Wp4+QJvpjey92d9G3NnuUv+35db8Pz62
4VpCP90fY+kfsXrvfuLVYQhLD3nhOqHlAnwhFrQHyL4supip7MPSJUucGneNCrlp4CJHD1bSCm/O
o+lhL43wwuB333aTN3wTPo7heGklmIJU5csaYU45RGj65eBwNJ9aiVNlG9PA3iaOBR+cbAQ1GzTB
lx3dMmB80N5tZycagtlexbkyzoVwzNacqh4AWZDrYv9GBLOFDkVXEu5WjOE4gzw0pjtLgN2xA459
a8cgnggKAIim3ARuGmykULvecr20P+fYKTqUPlCME6+Wv3DUuXWxnf95GbP5EKGNZLX70j5JO8V7
2dRvUjurHugkvWu8B3DYp2d1kt4Dir4x6tLc+tD6gs4eK5ZHqyi/uskcd9ueuw+G7v4zOopyZ1d0
tRXctGlRExfeGtgjHrDWdUusR2lIF9XERd1eNE69+GPT+vbBSSf7WZfC1loLzsukG9AAZsduQDZM
sOxdWy5JSHF9mUEGG03uSWh7ur1rLDfKtl1U7fO+bk6/qaVM44BX912tJSrL3aWLyvEbO2BjhXdq
lNbj0WrRL79zwYoVdvjfCcnoSY+fm94lyLM4hIFU1k3ummUn+HVeVhFTjxUKFCf7l4Xr/cvQ8hgK
VpaxAeVb/0IOJjg722i1JFNjFHhXaTnHEVhmAdNyjZtizvbANVUBlVodILZ7KPwuP0MUWvaBxUW8
BbDV2ICFHLVcq2Hn2mcbVTrNtP4FM4Qx8DDP2cepD8JEkruesa2IY63BOFqy1z+3HdA3dWLakE2r
JQuAco81QN73VhpzkNODi2OYNlSDbBOrkBmPLXv/6m01TBeWhQNoMGArWlKXZsFgL9mD5mTzWW5P
n+mOvDba1oLY5c/gjYbmdhUXe2MABxfwXlMWZr5thoNmFg/kzsc2e3Ui7YSji/5MpiwGeUzUWDvy
kalxq2JvN5jwrEl3heq8EODAEc6uc4txW/s6eupHNzJea8+dj535xcNxD3+8gXmIlv9MhoHt/LR0
+OMKOcF6aMTSbAZ4iJAmBBpxoJtQAssFcApV9NOvykReshtJ1D6+L339ZsLMDEe+OSC2iR87D+AE
j2cFz1Xg3RSSd5j5lV/XI12g5rPswajcv9qZ2ejO8IblUR/yYtOYXA/tugGmuK3G6BjHPm6NxXIu
hgg/4JF5OYDO+EybHHuMKoZs/8ihcLJmXazCb2L+JedanWKoDK+Kz3lktA8Djo9PdCn6zSQYO3o6
KGMw/3SL0ygvPCk6sRvLqNylvZkGbdT2kJ6Wecql2aAwqxY07FCSMpJ/ySs/26CwqGd2vKlGXoqm
O7TElzvReRBWkE+8ya0dpwtKe3G2Lriny00EPm68rEBMOLc63/lk9KRR3fqYkxxSY4RaOsMxbOzq
4wknS8DQUJKQSWrsgpno6NqgRgJXYODUS3fk4OZEgxXuwAKAZp8hhoL56gYvCjakdXABAU4rbynp
JuDmlgqkgJZvqd5afrEiiEtVn1vJrWazCpgNbKazE42BQUuDAW1EO0FMbOQpicPNiDILtL3u042N
blWNNd3SY2NHHrqQQ9cXcOc0ZbHL0EyBv0yboUE8ZTao7vDyT7Uc2yE4mWxPLbVuV9I/Sv9sQv3E
HgE7aEO9gXyjp/8X2Br2GaroYiMqET1FFU8OXoUG48X0que67UFHgpPML8bCvicmd36mz26+TD/N
fLnJtbFFf59bpWjrBUHLtLmcbGYdGJjphe5kourQ94L3fw+4XdA3AKvSkC5aPwBIQLeV+QogaxL4
Fo8364KSFnu/G6bd6ISaDF4xLypOQmUkcOaCCRnL5C9uWfXZ1ZZXffbBDmoIAOWc2S4OrY2d3Aqv
MrwkgGQi7wJZAnAcVeWhBdHrm3B6lWssBg5BdektDF4eaAN4lt4193eV5XMpli4UQfnpUD6zBb1r
67RgRCdosTH66dHvTE21fqupwhpjxMJ9cKbm1TH3aK1annI/Ab2FkH1OTWGKnY1Du4A8ZCPKChq6
FfQaXLxFHsihGC3Q2xKd+bjPRdeYKk0Fe94vpa7EFwYW4e//0fjurTaLppm7ZoCSnxa95UIvvvnN
mO7L0jF3tHXatR/JDJ0/NITKaDLH2ptnFMW3xjPTfTxMaFkr+H+arte3LnO6V7oM43zmWr2cadRC
p+1kp+ZbPPTYvZrHPNmuCYOe96+uOd4kQAEgC1ycdQSL+WkudfM7g6zfBkJA8ynuh+XJnmc97Kam
+M+cfmYiN7/HNqCUWo4ArwG/jJPp0c6W3y500eesV3c0xIKmOwp5WYcjaFr3eSIOZKcIct4N78oZ
rYkvtLtSFJNa2VuVpT8qEM5tCPi3Iv3uEIFQFtcw1UxjFUfBQMNJsM4VbRjFlgYeOIdv6inDHHv1
rMWoDsWA6bo/2TgtHw3+SsT4XsF19O5fRmz+G7/HclebiXjWbRuaI4XPdu1UTSc1LNloPjXl801E
6sSg93D4JYE8ogXxMDSsh+AmkLej7AIek01eJj2OcycbTbBOVe/UGPTxf7tpmh4uw1+f3NTMfLI8
SKBay3PfDT0aFV0bpDR48qWe3VweioWBeE7G8qcxa5rrhiDR1fbrgozuaPWm8R4zXloDsnIZjsEa
xBoNLlrUqVtyqYS7ld+aFBTglwZmw0k22JuLpqeGz99HFqEVoPKxQsrkf5wJofdu4yxCeRwKrN4D
0Z2CjTQt/VxC/RbkZi16MSzeeqcEohZhBtKwkNm6dyKbcmMXRLZhGDXUccojeclEIdPsoOuCbsno
GewomCgOa9xNyB+f1McFyhjyB6GYpujrQ86qI07hixOIpwpD48fE7vlRmCY/zvJCd3QhR+WVaRWs
47sUivmdLc8KM/C1atz8z3N/V49saynQBqaB1i5iT3PyYV5e5zLCgaqcoasJPM3Tobf1iikY27dY
HZ5cow+xLFweTdbYX6Ku2Xuj1oHtTR8+eF71gRiwhe8VB23IdEV1DekPRyWBOg9E2HZ7l1QWIz9m
cWbhdBXYCQN7jtu5aqoNDekyS0eSfgHnW/rcCPRfBTY4yFSYGo/T2+I03SMogAUDwXiagJMUlzSv
cvSnNN2WbHQxCreCfqx0C2BoLuE3mc3UIb2xQElCUcpF1rWe8pPRoCqWNWqQ45m/p6NvvXj4Wn+y
TC2kUWNW9gvdQcbrpcAu67GYGSif0MjGQtePq52RZBj3mNXviwytIhS9lhoWvjHGyey3skLNIvtI
zpbV/dnQm2MNLdgFmw0fbdeujxN21DbE4irtUO7IP5rS7ssNBNJASSb/uVis7COkxJBtooOb6GBN
3VF1Sme8j69lnbX+PC3APeO7FrRj73TeN/TeWpqA5CIaKjQ3Y6f1hu1bcXwr5u/VtxYh2zCCqvEu
3Yn9T54h2GMxQHJxHJcGlALog0cvDIby0tYfsVVff6ABL3DkPBbjAowmfJTU5EMT5n13SSIb999M
zfwWQWL1GYhtMC3Fo1C/Pt03QRs2iY/2BOHEyagvdse0z26eiY+mtP8aXxZt9lF3AmKdw5t4Cptl
XnZEYEe2xLMg1QXV5kDx1JHH5XVo+tX8pGwgdpvCsrKXHVHbqRBjvORRmdjLf6QzFCGcFOoSvSSX
pmUvXfq5K7eV4zbbLDXHDFPNNg4GTK0eyW1hlvg67tZl8r/XWOtamYlVWZfgfK8ULwYW05FTDudV
geJqIiGJRaI9pKl15gEdEICCkB0Htvema+KvtSiRylD2tZZpROOmT8p8Y1Jv7ixhRZls502HpMP3
dgkyITkkh4r58/guB+/tIvC7GES2Fqj7Ow/feoa8Q2fW8uhljXvI5d3vvP+jOKpMVajeOPI26LG/
paY19zOcCHtUOMXzwcwmX6t/nEdRnFagw3udE1EGDde0tskEqCMmd3v/pDWPalHMWuF3cy4LdGVB
gm8oLDH6V/p7pb9c6OtBUx5/3Orvmmx2UUPJTP410x8yXYooWrA3iL/61UafB5lLWaoAjvcCjleS
aWbQiBNJBCpHyaYjqTbjqgZCPhXxEVPm6gtkcQPi0Gw4m/eaodtbNXTrj31kVyodMpmXsDVdJEb9
pesA8/bS0DTTDNp3rnWadeEETq5ZX8BJpm071+1xIoMz/py7SeDlIyZrvtV8NvnXBZIuXzK+WKdk
sG6TXEPvH4ZlKrYeTiSyc5G61hNott3QipriK5pzv1mzbfysAbn0qo4HHk/fYr/qvsVY44bAePDX
OPX0HZ9NDV2BFVhp07qChI3NP6x1iqb/Vo2VudZxPcjYeGb3zUrrkDVFFAOzlYG4qLKdA2Y4y9e+
7MKh1zhQEXp9htQUk7Oo5WuRNcvG0Dk74I0Rf7pgfIRlh1Mj1dO1rDkw8KAfIUEPiQHPqOcwLaa/
BdaaB8767KGZhf/mLHOpSJ27NAk9sBH/iHRgoHpm2s92VvuAEBa3sQJsfd+h/QLOpqQPNWppx+LE
AT1t2Ye+HKvmpcWzIug1AzKn6yCwtOIFWj2AjWoi21aeMb8SEPQ6KuzBf0M7VLiAl6DGl7shJdMw
yJgnPjqiNz+J6oU8upSRwqA1oekTQ/A7aA2NhY0z9d8LcPODMNP9r5ZpSZAZxfQRv1S26zsG2V8I
WD9TrGg0Fet2JlOxsZ5x/PVMdnaGkGcDCWC00vToYOiGVjvw5dpTs/bmUAhbdGM7DmCLo6EKVC04
6v5ag/x0uWnWWWvYJmRasBjd0c/UWPZzXEbuFy8y8q3GXOOkeTF4hsDAjSMLzf6CfdUXouO+hqJj
8xKqu36AQ9LiuWxcaGlbOC1YO/5KYZVPaLEBn0qNIwnqAqxrwQMHhMsHiiuiEZ2Blt5BYzjVVS45
KHdCbiw7DnN/qoNxxPk0kV6jhyN5GE2gQwQOi+ItjaPBBJko1hqQs8IllvzdRsqTB3IoKu2OpejL
yvts8oPGbjYSG60IXBSLSy+w2dhbBYGmbxx/bniJ5f6kHU3FjipQwai09peHLCV7g+6Nc1wvi1Y+
egtf9quJ7pzIuQ1bbcaYoA2b3NpQPGogUrnJJXvJ8q8JfscT8GoOeFh7f3HPIETf6XoWH2nUSpPl
MUAZ9R5N8YOLZkqw2oItNUl898wA0D3PqVApauTotsCGprWtartUnKu5jcWmoloVTQTFTNAO3diI
0myaQcjtRnUS0lCRsZrpO2GrvIM0BNh3kTvaXXkurOmAKXS9SccEn3C/zrHKl+NqTtD/H4tkU2gj
d5sd988dDm71g22k8alrY6hmMW+pNws3q/AfLorKim+6i9Waih6TPj7hdDHTD4VevSdSIWATQrwn
dolTT5sRjL7nUdjjEXMNCCvmLP/sFpYShras8lDr0/yNQgff8s7dMF5C66IsPnNHX0N7o1u+zWN2
qbqGJqVefI7sm1CmR/NNqFt13zu/1PfCzrGfU9fL12qwnU1i1cOBhpk/bTKvGD81M8Q/eAakENkL
GZZO8XAgHRQZZiRsUGEjCOMCslv+cl+tuFaLUlTzEwbmX+iAhllbg/HO0zLn1Ccf58GxzqO80B1d
zDm1zwMHNJZjwhbcO9rxEtxM+KBZXds8UIaWGSDeo2jDHKj6cI2lCPIpWwvdWKquHgY2icu2Rxnn
OMOBmPdjPmHmDFVF/GS44DHoqctSnKvQWB90fFE0prm9i1mHjaxSogrlFu0IFpW1Ft1pS/IMGMuw
H/HqxxREnpaq7c60AOmFCTkjhfmjg1J8trEJPnFTefxKFN6BclT6NUd5KKfABmsfUA4OyEKQr+fO
mY5myX1N4TlP+lcqdrWpn8QVfryrPKffjtAleqRLP/ZuiTaH9zHLR+wqgeNAuclBQ+yMHRgXWCtd
Y8lOCavtvt5aiusuu33SWjpZPf21OLk7rzqkc8v3a5nZ0dhB73DoS+s+uZgTIJX3hKEdaWnXVGX1
5C3pI43oomss3rXxZG76GFDFcEYC6ANvE4YGus4pOPfk164F6F2rbmlMFzCtsOM6pLu+StlxsYxx
azPzknGTzM2yulg1NCDhFBYIaKeNx20GTOC2mdv+1ZD4xiW2Pwh9gpiyNBWgVTl3c/4MmXRsDVct
UOuJTKDY3yTMFnbuZcIa8LskUJWrp1AYPcXqy2cFn3Tlj0VPmTtAeSyHV5gAgoWOqOg0oL8ehJn8
l0wz2tvxmU+M0++GFNtwrmL7PFo2uV5hTuuA/dv3U76lN3Iq38j0Wo4w19uAI0PbkG19X5NjzaBg
Crkr9UfHhO3s53SIg6kuimNZ4XeNTc0sDRNMnDYLmqhOuYirE5YJ1SmJeeEc3HGyHxMTbBvSS464
Bib2lfIM1l7yuirmxllkkoBClJt7ps4ECpWH2qrA14b3myIWX/k68yVpAtMAQepK+rkSdvrFqHIp
wXRcZ9/a2sf1EXTHWY4jd0fzdzRUj6Byvz6b3rfqnUxeyrt7Njko8Ndnswziu+rfdvc4ylDPvD7u
JtqvsOmkRZCzVU1IXlbse+b1ezWkTqObViIP2ltQu5GdRsp634pErmsR8tLlH91OrTGD4jWZv7ey
a4guHVAwouGJkv0gEylcQIFdQ69Il9/oZ5CDQioQ7FLWKjuCfxSoHazC3VkLaF3KJWM7ok0kAkXi
TsyH7zhCNRTPIvn4LMa9wPIr6C2zKLagswMkoWuxNqAx81QGBYMP5Ae2UItHa+o/ESIoYjgGWewm
OQnhp29Ya3wiBNGdfara39plPNXpLRyVrHVk/O/qZ874W7usk0Mu9ylr+hY9Oq62t+q8D4kfz3LS
/sWFqAyHYAj6OB3tjOURfx6lUu5cx3wDymG+p9i2TPmh8nkfkpdSdUhqkZMuswDRdjl/jw03D3X5
7UiXoupD0DoXL7X8ipxn0Twuvl8GPX1Heq5nh1UZ1w+/ZgyOkasMy0bzuig7UOtr81PqoVWlWmoc
Oco7V9q4jv0s3YJkLN1RHN39zvvHuE7TzvqU1BFwOnP+dwllvBNdpirS9znvjjRaBjZDFPTqJWPh
xtmpkeqNNMwHU98z0R/v7FmZPmEt9an2nfS1rjr3YUq0OlRDaWO8nsJk0tFnLfLslRx9YTyiwdE9
0yjyoubJxU7ImkSFNBsMuGvSXSFQ9kl80sjDFo140LxpXzvZqzvbOKZtoJ71mOLI/6MGNukdKKU9
dMpgyH28nbxafKMRJWTNHICnpHn1ZB+w0yS36YnBnB2IjbwN6xcDsKDIYc1uQYvM47rwavVeB6PZ
UKKjEos2ciiaTbpV67dfWThbbBoF2B+5pFCIgT6mILJG+2GwWLdpBkx/Md/t4y3oJTu8rTpnY3Qj
FpXkp/G0jGMMLhhwh46NCeqhwQ9d6Ig9QRgSBP72nFsbNxZ+2PRe+TTwuXrCZHwILxgspkEHUAIu
FKxiKXi4OEATk22EvDZUeCQ0I3E0d5NU/BJNbnJ4Ud43G7r1AU9OWZGrZDJR3HqxIcYKSZcOSyWg
vmZXg5RnDbJLLKfeAV7kWbFcNLyBgtG4b2uGH1NMCj12HwPlcSy+VQNPHQNt8yc89QqvbjugY/qx
SX8LvgbsCgKha/RacEVxkxdUL+UGm3sog2JbqI5gv9fjSwABUOw/kYyewN/JAxmpQZlsdLc61lZn
cnggclIZoItBGXKv0X8sQw7dnBYnWKNVz/SfS05a/+wN8deqtsTffRI0YM342/HQPh7ldfqpHQq2
xeFXe+rB4nm0nTjd+QCZfYwZeLQoafnpV1xTOfnkJZ/sEnocEZ/K9/8Uyxtu4Hp5i22PdhogWvQO
BaS7+//W1Uh/Hgrld02++5NZh/USmjZmPfT3n5RT9ABWPh6oIX1GXAOnuzZkagL1mVEfHxlJRkPo
UstRjseu4IEar0mXDxa+YXHs326jyMaSy420EcxdrQAMD6IDaslDyyC1cmI9sAOd9JORLq9jgi9k
AkgR9IpQUpkw/K2H1n0oWwIrsSKn7oaUQWAsulNDgj7QbZxJWFeVA1ZeolnvHuBFZS29KY5QtVO/
BUMHFqtOXXdHvw9HfqcYmuBGQB4zir0dZz76hB0bqpI4f/bQCy79FEpJNzVE3kI2Wn4Hrel64+I8
UakalNgg2ihaek2y2kPKozpH7VaZfPSoy038CA6o2u/AFrsEN0ZKocuitTgdLWptp3jxyUjk+HGr
U8U1tpy5Kbmj03Y3aQOEYoDO84AFcXuAW00cPZ7pTuS8uBlGzhCUTWsddRlBYXex+BmGh6xx/kN2
Sv9dyckEgZcfsQEo6/cHjq6Hl9k6lg+zF906ria6W38mHAJEUAHB4YNjLz4Yv3PJWgx9iNMo8P+5
zHHP/urlLY3XIOydt95PfNaLUBuwVbVu6q2bf5Wb9RtsDyQh2fDyu2wD3m0ICtoGXPPojpIL8JCr
5KXQ3Edhf6Vti3U7A8fG2PzIM+/RSyrjsDru4iBb2uwKE5+t1aE2P9bxZPqPUIPSD6upbpMwKXQf
G1L4+NCHRn0Wbj4hHj6xh2ysNsomUUd0tw5vAI53n0+KuSlraBZINpYSjKkok5R1cDmVWEQdK+CL
E2ONtruHs7S+XkUh4VdEC4SxUxqHG7SLSBbIY6BxOd0AdgNRiBZisr3QN7Q+qEn9znbHOiwK9I+Q
cRXdS3xgGT0di6cb/UGpXciuGawEVXxArATX0qoq1YpzvcYrt3O2ykgxsqLWOsPhssnVmcustl9v
Vnia6YTCx26Fsq0LSzvr2y0DAD68XzLSWOaBT5IdlXcZQH1upfMGXcHAtReNHjY4z9n1Lab7dCkG
vTi2Xf4aza7uB2Rz0uFLFYF0YQ2rUXjnRfhN1YvTv6hgzYXQiaE9k4li6Qn4V9ZomsYD6anozFNP
oIjVLp+SjdqkngJpncd8tI1z62E+USdDurfFFH1ItSz6YGOZbnH0oJNpqJLuBeuSwJQBZAJtuHgE
8ioOIiAKUyBS9RycmlO3ITdd6l8LKwcKQ6AdX0iy1Nj23YsxFgH5is7lT74NnU0JNlTwRBsTLtGh
OSxJr1DHpUxBAmLVP8im4gjRyCy0igIWj0WorKBSCNeYQvSMytxBIqnUlJY/LM/Pd1OfY1fTHfOj
0w6QSACsii6EwZqyBkAswmSNnn0f0hPKjqIp8Dcha6m1MoWxpUcX/DgHo9ROiTJD1x+FNqbbeQJh
njukQn8EaqPETwXZ+y5q5wDb7u15TrRk3LjN8JXlWbJXgYVlpNukmQr8uRamjv+jOtswg7+1QMEH
WpNALMI27Q8Ry6E+BuE34IzebWz2lnCwoVYwLhwbPiPWiaDyGPpHSqFLUZYP+O20TzRqCku8RO4n
GlAhtAY0p6TU1FPI5JaGta/l4+P2/VFAkV4ev5YGNZEIhdW9P75pLPx54RRIPZ5qtVr+YE+2e758
lq1E7ImYny7E329a4HrrEgj2kK0jlcs1Zg2kOyUSQImlATQxyGcuiasYgN+hu6TJu3rPUg3ne131
JRceiDmn1gEpK07KuXD83RgbgGrLYZR1ZZj7OTg65RCHrI++lXSvTuWZbyX6ldq5rL9ksehPLnYS
VQ1gFyIgvd0Cu6668Wmyow9RnkC9VV7A32VDfRWXsdUPwzjkx9VEEcXY6bsxBzG5047ocVzTrhlu
kozoKi9jAbW0xgFLBQ5cnhzmjE9TvGOQeT3TgC7km81B20Ng6esaOVsN4FWujr1AP4eUFnkwgwMB
b8SLn8PoFntQHYOe971wXFogrL8+6t8Lj7Z36MruGcrQmfA/t23bvLAy/bj0hvbZrxP2ODl1H8Zm
wr9oOiiDTDSN7cg7d2wIuyS2HslrTO7HyQGVEDlZIEC7/NkEwvrF7XNVrxsc57Euhn/Uy/VxPiUm
+4G2evQUiBHtPkNW1qGFHnD0e8gGBeXK0d3qT1Z99GQ7AzU6aL4AwR2N1S2lj1gOhraWL+J1Kbsm
qIcMkg1FUYI2MIZU1PWSA6n/NHpvbqX5ZzKX0kLmaI48EKUm8w6EJhCnImMFcCc6Qt4rkU25WfWx
w5r7TCYqlWjoERAcjW7Oql1xR1l9N6yncdiNjfPDktzViu5a8WHflygHkIbM4xyHht1LLZ5WlLIF
vzy18iLIGFn4CQwWgyXDYRE4D69+Cgc8g/cqk8bV12WCFBOgHdWJDPdRKsHxochFVclPz6PKAo1P
2ANjxVbHLpMeZGhFDhoQSu5olm8vFUSQaBXA0a+iPPcriXE2HajVGdXOXdcHZGzzpFaFlGetkXAx
/T/Kvmy5cZxp9okYQXDnrfbVsuW1+4YxPd1NcAXBnXz6P1HUmG5/nolzbhhEoQqyZZkCqrIy99UI
GlZAL2SXqDx9ax6VpBgEr3EHEOztDkfXQC7ImJcmcAUJyLZnR5qgC1dx85Bc0gbdelMwT1Fp6qPx
TC60/oelv3w9oZV4aatFz60boDVjGlO8pCl6jS2yYhkOggJ4wKPIIF27EK11bWuzByuFFHeZq+V3
XYMH4KK0vzm5CViOMslGF3dGVfN90Nn2MuRDvS4V1z/PbYWda14UeeC+xWZ0thdsuNnrd7uOViDy
zyBhtu+EU60f0A7DH2UvrFOEABC28Ue69O0InrYBnPs0FMojgQf5A1a0H1AxXkCoPp640UrQ5J8r
y/o4pFmiSqPZGNLYH5zTP4c0Wym8jMQu4kyxuY1uK1B6oiOy7N9i0Rf3Iw/0J5zuVjWa7l7zKGiP
gWlLyN1hCLWObM1rr9oFtWW+Ol31lknvFjRUo1KCMV+R+OsgH9mHQNH02rYcxSZTIoIoQ4XnWEkS
0nC+5E5Wge3r5taDHqlbkB9FkB+5GIDwz/GSWELnVaIU/XY6XNDaEOxzdIsEquFuvoCx8DZkWd0t
rbJiK5qdJ+bhaEHxRw4/vgqfbegs7fDWZGzlq8WTWjdPaJGSigNaKhVUuuvw5b6xW7dfAA7aI4es
hFRphsbzNNls5UMT0zJqLXLxQu22gk0yq7kp7WXk9O4mTfs9Uf1xdONqPDG+tQzS0dyz3EsNiZ5d
6Wb9LgBj1X3GE7YEZKv57gNcQaSCGhSnnHgwvgHe5i8TO/YuZs+BrQ+ULGjjapscKlUvEJu7APiV
/Y1eQvAfgn/j6vgig/Khrm2GAP8m3NMv2AE2F63okBSiN8FI9aPZt0uPmKnnX7povfEYAjU7vRv0
+06/Vu+DYVuFzO/BFPweQquUpA4h1frzMiOL65MZ9As8CoqLHyXpImqi4U2KlkH3OBK7yPeHN4gg
HvBEGB9HxxWXhnPQKwJK8GYmBQTfgWrZ0fALNwqXPL650eIphBndWImEqBedVgv6nzrRo1jO8AAc
hVE8S9NJF0aGEwhQxsfOHewL/gzanTuOJvoB0Zlk5UhQQELOvhRNrN0ZI7gMggXI5OxH6E9lDzZY
pKrRtR7JlNRZsTCNPj+SLWYx21pAx63mAEfnq1GRqtDFHwtIBDD0kmTJa9m5yVIEePu2jlabaxr7
WiLu0DUr7ro0gqAqvq7Xs2xH6kiwy1QmBxOY+gRP5OXEOw7xR7bIoYG5mYyTwzwF/WOU6dU/BNno
YsuwPd6YUMH9r0NGnscNuOZVxkqOwjrHKkVFFy1DrVf4p9nMSbzR8UOx7WLwwcy+n+I5eO0XDvBg
G66WkyTmSN405vllyAb/NMeTmYaja+db/KJoJweO0y6HY1F37GKZWbbk8Zj9LQdj2XlJ/r2O7Pyz
Bw4nfBcnybgasi7aoZgFeKUCGjZCi3aiLIYVqGnND0PQ7ZrPKOfdZu1cvw1rA7Jsn2JptmsdfwtZ
ylzKeA3tJQ1HwerjJUi5ueu48/LJPvtm6EwGc2p91IUJEaXZj3lGu0zVwrON7ig2zLCwbZgfFp7X
xCkkWxqNN6xv+VxVKKF0pZkaO0MPv81pTbLPk2kcf6MRbW/ojuosyNOznZqcdkFdbGxuSDENzUKT
OlpqlwB3GFUPjSIolU8nq+nQRDOfDlXzcDpezYGz4FrQx+4S3LQVPj2pfZ+O6bODXM9rBFrOXVhl
wSodDQCFoYS0rGo3OtLsADTOyKv46d+CIElpXRMG5S/RpdveqdhyovBpZGqhNz7h20QR/hCPzzjK
Vx86Zkdi8Jnsa1HZLti+QOkz1CWYNuvgeVpBz4s/ViywK1nm9QBOeiINisv21Ql760gLAeugb3N0
iy3MJAqBbyziHYMiw53550VUxRKHgv402/UCMu6xixN/OvrbT3YaQkUt2mZgplrQkALcMrPYQkoR
rtBra67ISNNe79Z3NMyk9pt3fbz7ZKdhrIull/q3n2T+WR3P+/CTzHYKKqHMshHhT8u2QH/0Tjcj
fd05t565Rmf3TdmdJu3UOoVWX5xa14IyPCj9+mVqtGg1VX6TM3bWW1pu8klt6ZwrzVrTApPNxTKB
iWWMcpD7vmr+moq/f5aGwc6sr2IJEYW5PlwPOWrI87ijmjJFIxV+c4cqY3e8yfI0onjEuZM9daZo
DthNgvVKDc0u6i95XkH7GSPhNuzJgTY8G/TJPSnrt8LrATdTU7Er+6VTunwPjh32hG+YZtP7Ub2m
2ZqH/7N0iqWDyNKRiPJx8seycdyOV622jK3mmQ/zVmneWs22tAY8PTW7eEs22kN98nNxUt4NLptW
op0aJ62z2c8fLL5A83S8TZDuaBSxFyEJzNELVokPBdQJSWBH46lNE+tMQAKhhc3JtYIngzjmvnLm
2g7azifp5WhaVpcxjdB+DKoLSI6DOmI1zyAhfvNxhdyhfx3Euo3f3832qjJAtFx612kRFKaFsfBU
hfnTUrQolL7atWAyhWrePyrfdDdx42e+r297nn8nVvwPpPsls8E80GeG/MEKa1wMeWEu8ZRIt1LB
B+hiFQl4btzqjNNgcrVs4UBeENyTlUQHkY5jxy5PGZKlNE4HKPrRAszmYOz4l+DOzKtNbI0JiNIB
iwiisDlW7DR9jslEH+bPY4I/kLNdfoBHkNkuTUg12t3D/B5adVJsByQmFp/eXHrPxNhCXRNQ5g1F
kMv8F8KvUfMim/6QZJ68pI8dhFqSbNMfh271UgCHUEX2pq+BEhBp4QFhgYyK2Vm/E8FWFij7/m4d
aHkg5Yk28WD0113hsZOJjyBoVJtkW6aB9eB7ZgkiNKf8niPcU+F2ZnwOj43aXzslMxeDD/LpDnz0
2wEZ4jPd5Y0WQRsEFIx0N6hZuvtyllWPWtBik66g4JIg4oQHRz6vXAEaE63ISNPgEHDR5NaC06ju
UGW1hvMHE7lQmClrcAMpAHndQcsnrdx2mRFTPsCVaNbP3QzAD0V17PuQKvkwRjtdsw1iK1sMLjRx
dXXhioyXLjT7wXuO9uK6O4VZsgwVnjBSlxH8TucYIuOmQv4D4Fpd6O7dTl7kP9sz8D/SaF6nGvG0
VnYyDR06hdEDdlsbiurDsrQGbTUfLuluPpOOARLf4HdBNe7TKXQ+nyaoha57AKeW/3rwJefZb365
3OiPdp2bm0Ze0iLq7gBIZ/oxHRprBRQy/laE2ye8f6N3z5B8sXYzup/sk0fXmNs+63/P/h/6A7g/
TKGTLddAHpNa6b4CShLypFCZVvkKop+wbPD9RwaUw8lGHjj3Hia+iUKA0j9NugRwRuQ73meJm4IC
yGOOh34zKtxTF3uP1MZqpsurUF+A0CrQdQI8EO+kejI2qggsQP/w7dFdNNzbrV0egh7fWksyNRQe
v/uhHmn7Ow4Zt71tREum6szm+8VTxWKoRKCWAVwFjWhSV2VqGrpxgSIySBctYPGRJZt9yHFejyZG
Jp/0sip38wKf3EBwMs4v9slt9k0BsJ9eMMqsaBmP+B8jWlUDp5hVmSeg2OpL+7GNeXPSR/4TX3lg
TFYXiE3uCo5uq1DxtvIwsT77R2dQy/MV1Hv0A9ibhjcrfDRKv3hNhVGeNNnjfKPMbQ/dT4i537zc
6hHQKtUyN546kGJA3nqfyR4ZrSLlj5auJWsc3r012XyeyKtv7VoTPVLLZPTQ7dj2aOFaFLYRP6Ow
XnoJHnHScg8MRGbHFqq8G2tssgdIwflLre7b10Z2v0XT2T9DrVoK3qCfyfQKPGEi7Qfv0UWZx0nw
LEIJnqtB9y5G70Pl44slcUaHNIVaEvjLecmBy+KcO1yswz4t142M6mM/Nu4l8NAiQrpO+IFWud4F
3wpdk589EsnQbc3ACunov6wiDXY4fFQXupjCBgo6GiZ7acpiU1QsW+Ff+Xfk6kg+QFZiVzoFlJ9k
PjyPY/ZUK46PPx1CPWq3fqIPz12dfHKIupjt/sVBK8x86wGGsiwsI3gKgqubjCp1IIOntM3REufV
lyDGyB2jZsGbkh1pEgpU4cpBxgTs7r7/5JV9ApEw5qxpVjj+gtfhuByEX2uPVmMBDYcC7VZCdCg4
D+yHpZX5d192+bodbfB1piG7OI7AgVDJZPmdvmwzJ/9udDJfR3U3gGmhgthXkcglx/em2THUR3OR
fhfm4J3Q5mc/JlXSbEAYEa5z4diPdSbEZejCI01CTxCfeSuf/DsbLe+xpiO5qxnGcJ+hjc5hVf0j
1P1uyfoSdelWN/daDOU2XiYGJFwr4AqSwPmpfDXXrz74QjcUp4MelZAxHeMl8ZCPvms8pgsQtOEH
DaMAKmmpVe2JlLyPjGKfRG28JHryyGiNR2dBYbaogP4M0resasIjh+IOgQHo0mQB1KP7BHIkEMTG
v7aCOM+I5aH1tMN7BNkniEHde4iwrnjgRuuZw2vm4ioVORhdvrLlkv3WgbPbFMrNmenEaExhALO8
GVViQYuTTQXBQddagCUAC6Sy4cACpP9iN8HzCOXCwgFnu+GPcioqCs6PXtEV17QI7Ee1BgUZztCd
oBEDfWJVpyyAwNnSGuGox1cDpC7JuR7R8666NIdIIA/pl8me+jQ1AfVuF22ee0NlU2h2ULPzkJzn
2NnZV7E0Ozv//8dSIyn9GBTLxxhitw74GmsbGgXcqNxVYCn223lcB3750KpLCF76tcbgQ0Oa+GQT
3VDibI+1QN4CwiE1nG20/rwe+aE8Czpgqf3NHT8/t5FtPEDS9mc8dsN3PJXqZeWPN7tVaD9skA5o
Yfk8gCoWSRwOFTiR929QfV6NSq2kC9GPiewpP+uN6C8a/skXjSItLzN0zKrI3o6Mnec43sbX9P4t
07wVOYS5oy29rn0F0471AOoWsE32w5sB+feDLDK5CtX3Sg4ZnmXXJM6pFxl7MXJwEyp73XrZwdHc
YoUKJsi5MmkgQ2KwxljmyYDDSdN2e28sjEf0mrTaI5r9mkUoNXEu3dZ89YO1nqTRa4/2yDuppQIV
ughFDAgUbqvWl5tAsZNIsIr+GYQjO39FH8stKMryEs2QmXGQY5ytMj8yjqbljI9pNFwJov+FHf1n
w/cv7ATFr3L/zmt9pHoTnL9tKALYTVAuaFhmcfgAKP2WRnQpuLbsucevIu1xKE8gk21lvDvRZIIW
0FUSeOFuGpZ1uUWTJVvRkBZPY5Dm0bDyTO2+xeKjzYBTVgs7ZcevHEImqEoFC69t3AcAAdjd6Os4
Lja2/i2GxuWyqTi4pYKmfkqN4DD0jH0bhiDdmF6c78jNSt94aKRvmm37qD5If0Vmvx3f5lUN9IQv
tDZn/72qSBxt29pe9AC2zXAdCqd7EMGA9mkR/89dbDU3W/p+9//g5zXd3k9L8KpUBr+W7cWSPn9M
1f4ljLwQbHxjuKEht+roaiQXGkS29W1MygC7B5TOTea+ycKvtjQKQhBIQZqnO9HdJ1uU1/3WwzOR
7E7h4MP6lR/Z1MKN1lRbrveQhaMyvVqY7j7ZaGHI0L7KToJ2JRqBIoXin0+th2kBiGxFIgTtGICg
V7HPxfgHBRsvN/CYNaOfdmAAJlirdklHQfUgAO8uE8saBqCuYByxAYjAiAQ1CTRUsjxNtoGfiFUO
BamljEGyvYr82Np3+XgWSWeeqrTCVz9IQIj2g0xxLc8G+AH48n1Ik8TvQSYTHJ80okvt2OZJBdE6
6IDsVrVfZujfZrntHzSSoAyViiXkE7ZFVYcHUzXUdyRTSbd0IRc/gdQEFFZ0FEjg88Hxq3U+L9HW
Ar0uSd2uY80Xa3AaJStsrEFHa4DU5xIGEiAzvW13vo2ptV68om+b3dEkXfrKSg9enr6kvMKmeF6l
Q642WX+xACiHgKp0h8dYpX3pUkcveNPte0+RwWdG5JxE66AMgnmuLkgdOVu3zcVyjnECNOINg6g3
s200vJ+th7eQov5ZmqWdfV+p/LGRGM6J9da0NM2n70uHNkqXHTPrFSXNDHDCIBOKZljKsPFgrK6m
vdQT/Ijk4MZauK9Fbd+6d1KJ828QdM1uSrOFbAntCg48jPqKTz2w2CGvcF+xToaLGLm2ADI9C7NO
doDPFX/jcIMmjlK2r1aEuqVZN/JqpDhiYOPmnDX03e40rwkPZViVoHjW3I1oveFe40G1yvq8ex5B
V7YwMxb9lbfhfWxhD7lohpN4fxknieX0MtCZb15bQ9xeZvTz28s03PVAgN5qQ7cAheW+YWm4pP2D
FZXOgYa02YDg6f8MS8bDJW0YyLlQQ4rNhZ4Ay2k8177MnoCPyJcDYP/7CHI5T1Gqm9tAJtC5U7PI
Pel3Vpvf4+SUP00myNZYaJ+5n8NHLZd7Gn4Kx95WX7mJe4Oct8lQQ9EIG84JfW+h7WpjNGMGHD9O
WAb6gCCwKcGBVmeG8ZyH3AFGWw2D1pyGGTLMRxnFt6E0NTD6Fflw0tunysy7h0ImDCyHAPzxGook
wAXoV/DQsKsZtL8GsM0dyeTUAqQAtnvPQXWbARXJQAVgQQOGZmkRoKrSfOweKFpAUmVnWfj3pDny
Uisy1wTMWL1IHIEOESevl9AJqwcfUrvjuqiNcudBN9z1KqQUA6NdkZBXKNPbkARp5lldSXXPQ5qd
nf81toXKFqBd2Imph2hpbTIvNU8zCHtCZ9M4yD2JHVNvL+dpuqPQRsXT8J9FZgz27E826fdypXXA
987hs8ts+2ehee7TkvQTgczLnn762a9WXwLz8J+FKHxww6M+yGgPKYrmxLqmgWoULnRXCtM71vrW
EGMD2oTZgwlz3VVWg8YJ3YY2i4qooJIBNPrspIxJEsaA49uAzuW+BMHLbcXPEX4+CHMzqnUHtW6I
LcKpSC1rIUDBcMkTIAJi7pTnVNH4hHg2oKX6NRIyv7M8TaAqn5ivRhBrG7O0qw15VYwPXwQBFNHs
KleCAMnsNzaOlse4xP/b1sAwNKsKLX3AFDFPq7YaRGHWhp5dHcUJ07jmmUeOfENiTVs5dga2eeEV
J1OG9TrW+/JVueaKaka5xsoVcrPayioycwEKWn9b1YDSVk2Rvum+dg1iO/ilRdnaDxn/wb0xXTYy
MR8qLTa2eq9UhTxu3FFQo4IGBIXJLSh3qvFNVJ0pf+jI96+sHPRCnmca56/uPMj9/PtsYgDWh8P+
363wbtDrEoU20QEFTqYWSXM87dmRINQE3uboz9k1zA8mWDVNyA51bmBYgnWbCvB72yBwWZQFKw4T
frvGomYThvfkDdb8D4uSSVSgHhwNO1iYvVOvcz8C+Y4RQGwsYnJjZpY9PS9BZymWTq6J6XkJxmVr
izbKdBWqp28ADNSdpvN7Gk0PZIQHQXULb/l4CycP4Ua3cK3LH0Xg+Lt86lFLQROriNyX05gFcbbP
4sYE43HNOguFlXqAIvN7c+jUO8qTol2hjJJ+qAiSz1xIobvZhoxKujX87C+z/+44DJ8EkWfeNoss
bGRoPHhth2YitJ8TAW3eudFDEv712ZkIbOPA6A6WxX6apl1sUx//o3zudaD0Q92YAIP6xZTDmBup
KcIDP9ik7ThPUEbDKew7kNpctNCwQD9VrnLmQRvTA64l7PHtH7mucUE51AWBVM1/DEn54AMR/gwa
Q3uXD9Le4HveetME6MSVQ+Iy6OfZtntK3iPBjjig0clxV6R0OOSgzhtHYLPelRRJ6bAWLp/tJI84
+w+QoJwVE40MRJWpKYIVLaYmPeodpCX/fAFag0LfX+CDbxLjPFkO9bAmnRtSvBF59SzKsT9Oyu/v
w0k/J/tndhpyrZicJ+2cJJJrmfgV6vZ9vaL22FnAOwV8NFlRL6xOut1ct9RXLDw/GOmWImsdPdfo
YbGWpaiqh8iU44a7sbOkb1K3ZBB+jKx25fgxO2sAQdxpAAviGC/xiEJh4q6mJFaCBquzy5/JBMC1
dRfRZydrs2A5KGcy0gJgmAm3ZdNWy14DOCpPSzQvKBBMFAXpQi95eCbUCw3nWXKmWXJGCu7m/FUs
S8DvN8Fwgp5dkWfcushnvVWm66LVF7ltrxLOves71oISvk0Ub8NsuHn00oPqlhv93duiXoejhY7N
WG8fbRSILjb2FTTqlQmZrH7B/b48NEHePjaSWfsqa+0FbxsftI8ZW1spL+8dEXaPjYuy+hfLsVgL
0KetlkpEAQEBtXLTWNXCZNkvTdb1pdHKagW4c41UhvZdI5GwYQEom/wdNPovbKSMFzN08UhvW+cu
w7fQPm8bc1eN0S049tw/g8OwugVjy2xb+Jrw9OASymhHsmckduaX/S/dBsAwDHz70TR0d1MYCZvE
0v7F3+TmQ8Kt9kHocb5Aukb75S60MfJ+IfEjFoXumk9mbGjrHIK7J5t56Yknpr+uO9t9qi0FFhd9
8MtfBHLwfmUxaHZtvbHAy5vjYwqI6SnQD7XiMmmIs0Rdqvc7stEQiizkShby782SnYA6C1dNn7Md
C7zvrMS7Etl4c5MM71Sf4j3z0eixL0AHccfxqFzpMd5bSHv86rD9+W0M6OmERFvWaVNwP2QgQPar
W7BgeOudCH8EDQhN0Mpr5dlW2Wqu2xGkPTL32JlIb1vQ5NvabozuQDWrA0Jxn3fphkYfAmLdOQqV
AG/L0Nt0geXIHwkzgeKEfGbcxd+zWkPGXI0aZMU3cYUMCk0GVSkumD3Q3+7d39eZd6JRpfx1rrTA
zT5dSANvgNSQ403BrHXtejPfQeqa7ZATbB/SLIM6ttfWP1tjkfSt83N2TVMN+aHBZDvLrptNHQix
N9WpOQENNug4tGJDwzJuoQpjhOwIZDg7QjrRBuoUfmYL/IawjfXkQbYOh7FtZYJt9YNxXvCD8YsF
vaSH3mbe7KXgKGG6sf4Dco4L4vRLLQDLs2bsHnP8eFtdVCALM7T4fvY1QAZA/Hnka3kRWBBBerOg
4lpssTVEx/X7qTTn6xLHWVEAGGTiryQ746hDfGjyJZf3gKk2Fzu3gJyXO7upiulQBTjGqkR2/EpH
rFiylWP11pWOY2o0zylPmiPP1kgWEK1Nz4WCtFtccYSFSZefjeolsgKg3BUOnibpjuai/JUG81yp
omnOtl/IbFcsWpSTXrFhmwNqbG51wON2l3YuiNxiNkzDnuF0idboreMlLnjIQvHqdc61G2rsah1k
lrjXvNV2HKxAOBGd3ZDlpywYmjVE3SdXriox5OpARswisVrfK5GBctPqlGF2kQ88WjM8mE9WxwO2
oVsX9ZF68Wm+qNvqFNaBt5d9csd1x1rxrojv3NKXhzyLsLuxiuqKHBhSoU7n/RhAaok/Q/ArcOPX
snGq16+CHCTypyDUMuVZ5DJacJ3n91Z0zLqsudAgYxVO7GLI1mDIr1dkCwYju6cJuBaiv7nimxSi
lE2zAQQ4XjoaCCCnL3wDpL8rNOGyacdA4nxki72Gre2qqB5mm8wzUIeW3jMRVxahXE3ElTmeNp6u
dU8BzlsbXy/loWv7/IL/eRTNRVT/lcOXPuRVhjot8FXFYym54Wx1GaaX0Suik8vTQwummkutLg4T
/kXoVbqOWISsvp4ZLupsMOph/mg4ETtkfXDze48nh9mOJiywS9o56BkhjXhquXbvAjm2i60uuTfR
6LLEw5h/hyTSkb46AH07RNkYfw9TF/Ih7pDda1Zg7CgIHbHJfdYhGxVgH/LdUn8K9d2hgip+LsvE
+uWMGhqeh/Bn5IH1lQvdekqDsAdfrF+cuZ7Vh0Lwcev3Dn8ITM6WOB213zKZ3gOuYv9+D0dB6xYe
BFm/TvWxONeDsNYyzo6FFPVVc5oSABGBS6LXV7Kxsr2v2jQ+TyPdjc52Md7T6D+DbMmrvbDkTn/X
17RydPtNwpvlmE6CmpNt1uDsNQYFstaLVkAZSOyYUX2iD4vTDqiUfGFrZSrBw6lKV2UGnVBD+Uxb
TYrRQpRmpnGt5sn/ph+p1qSxWQJr6iWejYal3DpBc886CXWhOwj1OKu2zXBCebfNfm7sWiemMXQf
RE3+wjug1clGsbPfHCs8wCmGplnNpk9uelWAUgHiabfXpfVmn08/H034ZvFieJ6zbToBrUt97K36
B4dQwXbmzaj9cAsulHBvKr2t2T4PPxCxTPwaNNUirlZxH2wUPXA0kiKTauxYX4l1mjMf4hco/dEf
zlQ2KA76q/mfnmyzHx0nPtkodl5PQDv+gl5VRYvae2OAjKbrDGgO1J2/oZOL54Swf1b2gIoTbibL
+5Rf/MSX9uST0o1bfOGTe6394qC4u9CQo+213HjgIm6eNAhkAOIBwmZWhWhlEsMiUcMmQwUL6Udn
TbNRgdaPyOQeaP4xq9Zwao89JGbbAE8N5V1lTr3otkbdFMWrI4ZyVYWQ8KjLclMWfv+maeKH7mXN
va37xbUR7T2Zq7JvtpqblBtDkR53VfZDJH5zL7y+uI5FfU/m2StHVYS8ynBo7qXy6uFF5tmrDbv6
YII2biVKe49arfuiQVpmC8oPc8tAvPiSR+2eTrssLZplbmjZnYVEyx16V+slTbxHOmNjb+u6Mrf4
xT9Eyn3aDE8foIsKYEpDHFJAsFwXAjUP4FB1WUNrB6oUw91ge2swYDpH8ptjDV7G+8QoX8n0CU05
LzfBIWkavQo22mi9ZFEx4LMig9sv+lCLfWp7GUBCjf1SgS54nWUG3/ZqmEmGdChK0yDdg/NgyG+d
a1QXmuxGbKviwHuSbWRcRWJvyckQEXpEQLg2vQA6iMU+Vy9As2kauJBG8PnkXDO7XBaQWj/QkuoF
PK8b1hVUq1H/VCQp6LfJUTZGJ8LcTzB1U9IM66JxDeaYWN+mjZUvaTxlxQtULafxByKbeTmA2ME7
FH5PU3zjOGXWnEqgTq7WKJC0QymY7KYNQHLuGewru6HJL+3WP3YqNRs1vgbn9Tkv31zDRpbHg+4m
U+u/+396XVr/T38jRy/3+8+Dirq+6iMzQaN10nnQGLTTcpeg8r31DR68AjWzoaI+g14d0DusPcde
zyFAA3Qw4QQMoZ+tMPax4fiPSBvymmd2oROXG7Vjs5Bhku8TazjQ4cyrIggms9SE+B7NmIV+qLBJ
OhlJnP6ssTHHgzb9boymABU4k3ejlcTHLtSyDdrN9Ocgj37QTidp5eTamp5Y1Wkp70Dm/QCtoeGu
dB/iHGUqR0Ea80BGm3yotdWEX8QJNfLq22Sfj+li2v7UmtF1LeDkOjpHkVdCb654Ar+vfl952Qul
jXkg9J0uR2CTVHKZhW6zDCuBXgQ1/K8gN3uMcg/C5Qoyhm7a6oJnEy6AaqzTLkKDBA3n2fcJS0HL
KIIuhonuo6jOIR5SxfmmMYty5wK/ANXzBqgmvkb1N/5ZoMdgWXaDwBeKZ+9QO4930gE05w9XllfJ
5Fr3/sUWcXwpYq06QIopR6beq650qWvuLG2kfbezDaosS2zd4nsyfYpCx0d9xXETezoVlTfhpprK
uyjd94tuUKpftpvcecB9vrIOiEH01aCQWJ89AU45GoK6o9mkRetvaPgpCFUhG2mpD0Ga5+3HKPYP
Yxeijd2qrXU0ZCkYiNGrdp5uDeY5ixjYqTUZ3djIDq0sn6NSsw7CAdtBZdbatSkiVBOslP0d1fWC
SLl6Hv1Vj7X5MhZhtC6hbAB1R2EfbB80C4Vpa1fsPD4ExdwVgGqWYgI0Q8rU27ki/k3Y5Bw999gx
FZpLtgmSTOhk8gMz3+/Jljp+stGQglnaoYaaYQTQLZVeqSIbuyeRoVpGlVknLMs9+Pj1Bc2Rlw4d
vKWJ/r0PQQHAVgaKdkMGYv4bsib3Gf6BhsOA5qArTw3jsbHDDUgritdMNPWpr1HjpWHOfX8jsjSf
ZgsnzZdZK1Hhy5viNTSxPVNrIFlsPDKmrSkodsz65GWAXXcd/t4AcYULlIC6hVUU+d7T7PYpEtZT
2fXRj1hr2KL1bXEPVGJ1igdNTjClqOJouqq7bzWX+Fxk/BZZtM5TZQOuNEfayNoegAv1F374d14Y
4EpXFILIxCWnhBKldJuiz3Iy0jR8pdA4cNcwzwHk6kXuuOs7DaeHuk6ueuBClM1E0zhIoZb6iGy2
ZvDkyvrgL2rurD3whnxhNwDFXw7KH5xEbJlYo47agGPeoU4OYao+kt8aMKWtwLiSQfTED19DvPNk
TwutAgEpvhOrUS++5UZw9dK6vVJ4J9x2QfY5PDQlp3A8wa0jY6lcysqokM72sQVUaDqzrqpzDJ7p
BRWpmRrSLJWwadZRzjT737ESqq+HBAItKw3g7yc90IHoqob2V2YtBiaCXzj8IzVSi+w5dnprHZv4
WNm55R7rqkw2gePWH4I0dwpyuJUsnLSsQcOHTyvxHfudg/xZVjnLmSU5L9Bv0HRufSDi5dHOI5AD
GUqfHo8w4h4deI59Z/4xyoT8wSLNumMlwhI18ti/0IX1YQ/QQLAdk+ZmIrsl2mbtd1BY/TQBMNFL
EPn5YbbTGlxHFc9wmQucJxaPfey0HRneV4MebKmwzJC+XEk1pLKzA+zUimapKE2zKfdus6Ny/u9Y
cja5bjzPS9HKFDsvRbNonw62Pkgyz1ktnj4zZ1jpNdWEe5ipN+juo1s0KhWIbkRar09Mueiah8r9
P86+rDtOHej2F7EWYua159FuDxmcF1ZOcg5iFLOAX3+3ik7TcZx7v+++sKRSVQknNqAa9u6vJoA2
YQhghmIfFN52ivapkF+hOyHOjnG9mmUUEPQ9/POUuubsaMFjJWinVaQw0LZFJZNrxJDCi+Vg7yWq
1GYXNJp9D1TB85FfUmTKy/+P33nDv/qmBSCR/q/vGccaufFSB1m8fnQvelmVZ109u9O+1ZAZFe7F
NKsVaIHrB9IgkVWB1CyKQjCHOoGLcw/UUB/JVqNUh0jlyVKXptWrHY9QoUcq8xbdmO6Y7oCPnRy0
iFKyWFy3IDWE/q5bTLcCqJWre7IgHcdCHwS5H+h2jV93P98BjdRPYCr3k1qRJWj/SIEsMN/V5D6z
xHq6LbpzgLmi8s3IgZRK/zCaH6GcHj9wIrJ+g6oEpBqsnp/AxlzHq5QF6G1EBmKZoOn15KuVrkhT
fU9zuqBjG9gxwwo9qqigJJUq6vXmTKtRFg9LNPoHkwfRFUZz9nvgzkQaCxfE/Iym6XBlBYm1RH9g
f8oHtNEuiA66JvJoGmapxJvK8MDHk+TtZEjqtEp+aEQyWRmnAT0sOxLR5c4VKZNerfXgUEHT35Jk
d67vhhz0HrTzRFZN3katjhQtHzgQGsSq/c6qUANkyzpeamLogN6XA0tPDoHYdFnxQwPSw9GKgyJY
/l+GRL5ONnWf/aCZQ1TtwujtfZU4KFexrxwRRC0BJIXxbD6QdKKfmBX0MRw2zei3C1KdFyZFq2DV
oi96a0Mrd0QTV6czscTEP0HzPLD7TcQRaQoGF/xIqqkTlayo648jucVHqniYj4yuy0BwkHU12hyQ
qAzLQm5p1UInx8Ye6mGR1/FLJ7Th2If5gT7LPVSQ2IuoE+MxkilYJpruIQ6Gn4MrgfxLZMkgtUEQ
O65RnBnKeFzlBjDLp7kOMs4DGgbPvRk2q6QZEEWXLnJTatQpGUfWfxqR7K96gF04SNeX6yaq5HPP
nHahhVn8k3dylYWm/k04XK4iN23OODjraFlG5EkbzP5Na9OtKFj8swUN8QJh8eZlABTwVrBmQEGf
1j0ncQAya6WCPNCH3qrK9Vd6kHQLK+/6h7G1DlQOI2X6uW/l+NkUmrm2EtBlJ06KT2gdTxIGFJI3
YNVMqqmTT6p57Q2rwm718h8U9kSHMTfyhe0U/aUSVbT1RVUvdBt0DHREbmv7uooDiXgwbVsDyQbO
5rQQGYG8jGphtkB/EmDH+1GqI8zVgk7h80ZeNlwtSvEIluB4QqKnQocSqeZNMRR8SdCPgJfRS6cA
5LkONMiiMDc9sDiOZd1Z7op0UwYUKqqMsG38CgSFFuEsbluu3Nn/eUJ0S3UcO+MTKd+and9v9WLM
v+nRgiVu/w2/rWzZ6aBU/uwNyCWOjqyWfh2tURuXXMDT+SysoTg7dpputcCMV4MpUOucD2AQ1AG+
eFPlls5fDMtMtknnPTs6e3XbHIGWSiSgvca7vKlM9ATdvdZp+H5ORiW+3RZ4XBuKWxum0zuf5q2t
ZftSi6T2AjgWP9smVi9Oss8V2nyXxydgiY3rVgENeYDvXFTIbpy4QhRCimDROrH7qcx98chE/R9p
8TIxtrwerMmIGUmwcPzhzqhpQvnsjZE4hB3ItqVd+ccUNO0Mcaijh8/Zo3kbkcwFUgKgfTkaG1GL
tpumpKhr2tWEplwzok3g8X9tspgUp7FEpWixiEfjwESX7GiHrNZQqhrHJwA58IWWFiNG6MgveJSs
ajOLdzRFjUqxNbhrAE8Iq+B+BNFND4ZNmmpZega0WnlKwI5NkkmM9ghQvabPdu2yV9rA6rVh2iBX
GzCBsz7p6j46qIuRXTcIeNcfS7VB4uT8lQG5U1WeE3IcoFXkqWGGtcJ/Bop4f18gFZJNCHM0L1F4
pZdApp1h5u5A6GYPYN25ep0V79yQYiKteO02w1vQVQYSK2GFF1cWfamHGDDPOGiRXPPNcpbTQSvX
+/f6s7yR/hNKCePD+xKY1PJAthVHJ4NqZWh5Jg1zwPcxbEgHrHanqZ6GdKaVWb1GO8yOWfHEKfau
JIfUSBZ4uo3YGyqZo2RNmTfbAB5AHJSIx4w82SVR/5yA2WDt46vnSYtx1J2iYcGUqCN1aRgFcsRO
vItrp16EQISnN8oY2N/0uAEgwvu3TNB50wq+50DibgRZtrg+dsRQymOOBCT4RRsLYHjoqLGMz1Ui
xoeQu//IpHUfytGJUIyBNhqPm/UW8I3hhjTJUFeGxdXQFbJCiMx0jteEQ1mlPxgCgBN6/hSFpZco
ftXxYadWJuF0rZR0VNK79zAfnI0mUjlBjqNM/WpYdhpf560h9uC41JZgCyu/uAN4FcNIjD/tHjg9
ju8AlMpAVa5pJD+a3CgWmmnxz6C3aFdBYGiPvos6zgG0uweA+uO26xh5oxb01prIoqfGcoKlYcl7
x9JEjvDmuDPT9EelHHuIVIGDbZAbTabBmXdiWHYqItFaxQ6doOWX2iz7LZ7P2la2vP+stfFRV61X
gJorlsxHwNIwuuAcYPSRZWoi/eabqJbsnAp9SjWqa9D780zFfWACBoxdK8SWZHSxsm5piDS90AxM
mdXBNbuPreqo6R/1uAeATsLys2kzwDoANnGFh4d3dNWl0GzegspBc49dgqLsle8UBjoM8GpymawW
tEKXpvCM/EzD2RH6RSL2FMbN9y6z3yRQFrTd0OXlVqRIK+P8Aq7PUR+z47ulaWoF4DgzK8vYZ0Ai
PQKr6mdtROgyrl0PxKq+6A7UgnxbpZmHxNkKTYUtfgy0nhpA7jzprmWcPBc9GXiUB19KgKXQH6Ob
lhfU5wPnB1mAdV+5qGxXqg36y9ZgiRQvTsEvsY0GaMJwsk1E47maUgmaqaaGzsSeUJqSEDmCQfO7
ZRyhrj+VOohWQNL7CQGw9hTYJtruFTBfYTvtiVa72jA/2b4sDzGP7LPW4VuiRcnwKnUDFF4aAtCp
NMSXGgowigevLCwwUY8o6kdW6Ko8zUlPsNYHF4ojF44T4MAHQmHv3BY1IC3Cwd/kMd7XmlTNWrQy
KTlasOu8vD80reGdaYEudoeuUy+pzU3h47t41MNoB4Lm/HG+uFZZ44/FxS/p7wui4/4q7HiO/4Vf
FsIp80ctL+xNG0oA1/y+gDw/33u28w/JmYuYySI2kXMtgVNDslLZkxNZpMZDc78piUmrqJO1J1P9
NItI7traa4l/jv07edMh/mZpTred9qRdtLoyl1ksAc6iNkVji4c+2I5Xax1tIktyOF+MGAkJwNkC
Xv/2M9FIhDbbS9/6/E4+GqI5Fb6PIKn6Mec7QsGSz9NL6sXVFjje5qFXFxrRBVlT85ABiefvsncq
NCVbMpunH7n/SPbXO3A7tMPiFb+dfc53ZnU+W/ceMvJilMZFs13j0nE8WZmF7zKScQcyTc9QQjai
kHjwWH1mbu+vLSNeN1pTbPsoiVcmUklrQExlr2XqRyf8MoOfU01j1Ba+ArTclYbzQpOx6YoFEDfl
kaY+c7V1lLIRfPFQtYcsPlUlyIqDTrEcwTQR5dXU0PEtN5saIHudTGkrPK4+2pnM6dbe7QyuqhC/
5MWIcBcYlMj8bmcbGYAPbpp0aWemfuZ5ZzKl1V8/87sbb4DwcXD6B7/EG2wrzAI8KhXXFsD6Ss4W
4HrONOptjpLqeuzRkiGddFN0vJdgOma4kkLjF8AMAkK9HTveYVKflOKIG/umiw8pHpXdgbTnfSZN
Ek7e5j1kDnpftDfBsdknAmjF0YvIUVfjpzE7dKqC1nQAh++Wg78IqYI28LsVuCrMS2u77YsAmMK6
NHS+oSnoE0FOO4KKmHRL5UqvHX1yleCvcI/2Jh/kb3r3EvK6ecxluOchXKJDMWEX2lJmeADpOmgc
0GH9PTPt8mzqOjDaaFjqYGfkXD8WdleCzBSrvdbE3Sqq/XCZxMDgv9O24sHc3tyQNvp66n4xW98c
Dkj4dYhRxdXZ4d556ssohNGdxiB6oVMrKMuAh2wicO81af9ykzuFm3wkf6ffC4VZ6SP9tajUzSpq
8RniHay+8jQkm/wGJz+vzaq/tN7jyM8aOF/0pzQAZCBg6WcxTZtSVpsxSVMgVRfDkUh+0EoqygUY
SH7ooNnYzLRAgO2NcfAYsuUso9Hf+YNo2XC7H9xzUWU68wylKNJF70MBULOj4wdoPnKA7JXXzRPF
xe2c77kdYmY35qeiCaY1CpLf1ij6/qcdeSFNZTciq7Uyy6rBd0vTLmQTBz9Na9+qgkJmlHzRCKF/
QtywX0dyBDgcPjiOYe9WG9Sway+ohEGwEAy1z3nPDcQB7ixDJtIXsFt2i8ZAQVfNqkM385FOwz5s
EwA4I845zWuHrxgHKu7EmCNs/mZ5jndKurdYoaIOA5eH3rRgpKYFEKuWjkzkCYCl0Zfcf5MKFFV0
6Yq3psJUFN8DY8RxcrDAoMBcvqbi0NBzUAgtLLahwtFuQlhWNaTAIAHRTKipfr62AHJw5e6o8D/N
tUd8aCeHuUuA5G7N2y1AperF1ExAQtK5WQSgdTQXjkJY4zpQF86RKqhyzPyox2CSXxRmmh9p7lht
fqTLRzJaaB0AcpeAa17OygO5mZzNfsYwgXMzE8F1CzKY5tMaABpdlgAzSW07OZmd0si63dC8QLJp
s/fOAaHsLQ0Gtk5Spx+CRve7zndYI1596AfmrlHQASwCuXbazH9z0Z+9rVHRuNW8YPiGs3SK3qw3
W4lzyaPtL22A9/lvoSNMRIEExCZQAAAQO24iE5mEsi6cNbizhm993a/yHEeYGKAu+zGNr3IL9PG6
6xaT/AN99KwBzZZbwYI5Tr/ptF68ca9d0rmnRW0/nmJ6f/L7ILoADc1coNE7+ifP2It0W+PVBT/8
niyRV50sScEGGswqS6r+JO2gOom2fw1EeJkpWA2k/NZm6xZryvvRQmgj/THY6C9RqcAaDQ5nsCJd
CVPJoEPz4VqiuJgUBFDxHKNFsDj39RPacF/asYrQfJyxE4k8g6MDMcLfuM9rlLNow4hI6i/lIhmj
HfKoOuDfAHE0rZLxrBe66eTUIZXJ6zsTpZMJJDy6DP8+hOmVj46+a035ecIFk0ITB8cWhxkD7B0u
mJ81w6LV3GYzq9CIQMAGZT+C+pSc+wkIUC0H7NkT2R1Ifcr0Li4+SRWyK2qA1RIJJuaqCbt1Q2Ia
z8d4ZoUFyq6Cdlmt5/W7iMDV271EbdJuRkAUPyTENEYh+mrdZTjJ5DiGA1ZjKTwUFVmqSGHQ0XLg
yPLJDgf3tcryJYlRWlaeWwP/BVxVJ2i5P2zBBaKvaZV8ZDcfOny4A2AAWN8Yq7ZJJ0dk2TZc7Luh
GBeWzIBFOyZfKR0yZTko4UFzSqE4kiGVX3p8fbdsVqDrARY0rFGJ/pVM9L3A2+BI48iLPYQoVAqG
PA1OGaCSTgDUU0uOfsr9CzcdH4kUje+dITsGHvMuTLUuKwWaGeqNdlM3VBbYgmboQ/O2NtuptVQv
79ZoG7IDnMpHO9B+ym728vt+N7sQFVdmPCKOUmlr1wMzh06Ikp7pAofPHfX9NHfY96h17QvxV5qN
zo7cz95m5sq/25NF5fvVQ5w5YHA0+UtQVByNWSDqsU3/TCL8Ihm7VGtSsBRhkS5aLx8E+CvOY6GF
L9LsjF0AULNJA//xL4WFrr+bH7IZlJantMit6yafrt9XfabLVW3j6V1beXBwFJm75aGRsrS+BGCM
A8KaQOEiN4evpMXdwD80g9vjFbzDBMAInWVvpI14lYoLmCaa4BPEjQnrn2ZmwReVCiG4YRfR2qyp
7GgNBSWfGKr89p70wjNd3DLjCCeMxVIfPHChjHYbbmNzCM+0ImyzWHaavq5130GTKipa44MYkPwh
pPgQaLCl86/PW9DCxZ3x2qCKfBP7Hke4MMtPwD/w1l6U+q8aAxwk2QBS6Gbj6a7xmv7rFZZY8JAz
pGZDPCtpmFSmfppGrARyaGbLdQZQmuuqks0qfhimm750XOBvtaEFBvY8Lde2PhwnqK3Wjxaa5thH
QuGqwiIDyjlYQGlVDj0K8QFIPvZG+tTHySS2b0akZXB5NSoR31qMdSoPuV1XT4gDNeA+RsMtmtCq
p1pdPDR1LgF9+LHMQJ/FpbBR3wHINSPAW5BigYarPwZm2H1ilTfuHMcKNvZoN1+9MFuTgixb5Jqb
DCckZWkpS3rlcUDxA2yi/eT1+rhzTS3YxDh9rBKv09cUX56i2OBMbJYhSiPx7ablyWqKW09rWtGl
qG/jCgqhBbfaqXC6ZgnEoXRFPaSCKQBMrQvdcjM6TwAh1M6E8E0jAgJX1af4UA0P+Q10fFazgEm+
akWerkiXFmY9S8ri0ObW4Q51fHY8GsOjbohhTyLUhbZbD0n8AzB0/UXlOs1WjLo1cRyZPu8BPowi
YEIW46iE8INheLKroH9Fzm9JYtRnx/i9B+oNoZSBqOrqY4Ija4ANRz5oFYwYk48giKslaGWrPYgo
l7SGI1p8rqRqzyTSJOWINa01YaPNN0O4ZkbdPrRtPjwlXjnQzZCYbiYJ0RJIPuYfiJuV+8pKHFz5
CGgKOzDtVe2BDFz65WUksto0BqWZmsYa9x9kiI+9sH6kjmNacktnW/T5QitchPSCSD9GcZvvqMNg
kk3XqfuAxKZqYKhbid+PvsonGtiPlUgdvYEL9M/YOzTBZwAnwMOt8gF6EXdIask+DD774ic9zZrB
rw+e3mQrUTTWHrUWw6p0kEtCqntWJQ/Ih1xVyZK0yGFnNwFIUe4cih5N1PTwnLV+bUuPWu/mi6Z/
aqVOB16DBo+5mc+oBLfZ2rPMETCm4DGamIlcYRQgWGru9CpR2Oai4uItAfz7fnZAZnmFp7XC5CNP
7xY7geZZ12zXfQs8YZtbxq4sW4DMAi+iyh1j6eiZwpz9RUkzAUmojr16YNdVdKxeiWxmPbLtQo5i
ZqU8L8SWA5g11/RPTpbJbYSepIm3OUda6CFh5TPzWgS8XD9e5yzPnojBeazQgtaVxYDXBiicObDq
PzKlRbxNiofCal9G8Z2y+mErWwWwHr+Y1Tgi4oQK1AoszJcMeI+oIZfxD6gSyMWsGqFyeFLVo1he
0roul3j6xD/6P7y+UyWvpJo436aygqHdaAi3+2UtF2yQ1a7LtP7SqAugL9utwxh6/Uo0iQF3wfce
UaPUAl/rMl+EA6gEMiUZ2VcStMFkOuv5LHpErRLbm0OHluXcMRchvt3lSqrq4jQHOgUKRa4rNE2j
tjs2Rr0mrEgA9TfLrG/MHb1wzFZq+9qN7QVN6VIbp8z0S5SjFP6SJB8ZaTkqmiOUQmg1AvwFcyzA
fwCj2U7jcYmSCRAeJUYBMtlZOroAYc4JvrlMDZzUbRDymUr/TggoJvHQ+6axGtHi6TG2JLLCERUH
V+LDMKk/j0B23qdjDWR0Wo76yjzyuN5MsxiMiKMiOiSz0sLLTUjn6mr2Rypx207uZjmNOtf4D7GK
bmuh7k+9a+hFRCNNr4JxATg8sRi9Lp2W0c/n6gjKAZM8DxnKn282BpFcoHq1Pof9dnZz58tEEis2
g3/I3eQJYLc/tMp0d4gvCmCP4zAnG7fGGxko1HShBU9zgHekcKo90Zl7z6u/zIu+jOLdiPQsX0dx
9K9tPlpgYdhPKOsy+uwg630hRHZUO/THVNTfZsh2zxq9dZ5ZBiI/CqUdBTv1wtbF/8A+BZeUELF9
5IXLH0WkFwvpSnsLatc2WGlBVq5ZnNlLi0n+2GcuqnNdtOYeijp7JhnZ0YguCV4runT686QL7JMG
bZLCWc+u31nMe0wm5EYMEdvFqIc+Vu3wSR/dpzLUwxOqqqunAH+7JJ5mf4psvQNA5pCDJBSJQJa1
a4A0avh6Aloo8O6uU6pRDsCxM63SlFZ56AUbmv7Vlsqd8UHXrIe8GjZRw7JPmgQEZRi72Wca5VH7
xyhSq6GLMxc4ldysrX8YFY4fQP9xfcTSQcPjPUsRmNsys7N9UZvGBZVP+TIBpOAPpk1AQaRaO6P3
bI6phQ9XhFn+VJ2AgtoWmGS2dvVKqtEYmZPXXzdQoWuj6dP4c10XQP4EufSDkcbiZLS9A1qZSHxv
URNUS2APzxqxYeen/0zQo7buNquZeaKjnp1ygWaMzj7RqZCmlQc23XlKq7OyjmKP/4etj05gkKMT
5aPG8SSniil83+Z1aJ6ngqkklkBN8k3QWsky9rYO/1So1Um361F60hrow/MXzopowrk1AhOOCMRp
SBcnM9NNPlbZYtYRCjFxipjOirUTluuhAmeXHbXD0Xaqr3gCmhtAISBgjTa44ShvFx4U4LSf52Qy
aZJQWYfMgzWZkItJ5+ai1UBd49eteUhl8daWOkp28S/3BF6mZ4rOdnadbZkVjRvkCsBoxfM3PmpX
Lau2n2PFbEVaeuQNAABESDfSqjepfNm/+QIEebYlLYrwqh21OM/Wg1MVq2vcWwNpG1AGKSZu59cZ
rYVduKU1ionfZn+xQ8umNsXZb5of2AU4hpJP8lLVzgbsoeWBqllcHqHx36oSDxx8qJcc0PwdAcHp
MFW3DBJ8zMhMWBvE4KoFtcxG+IXdtAj7L6kplrpgSWbWI2TMQYfzPJ86nmleK5u7ee54+PAfLeAZ
1gJBlTofDnmLU8UQF+aXCt0tKzdCxwqxAOmudgnyvntyUImIzKPcoQjM/DIbkZbQ+3FVamG+d91I
nLpu/I8BzwSWDHABrv/Jd5LhMIsAIT7uktgvFiQbUi2bdPXB/cTBaTrpAkVhy1nYv1Taskqq8g2d
b81+qPoYITa/eEsa8x8v8bXLoBvJpR/HaFEotVFaDJ/TVXTgRWh/LQEZdLNO9epqjdDSZI2T7gHd
QBUiOCx/w1+HLMo3XW+NfT6qYoTBLd48d/hX7/zx0nqNvLiy/89VWmHUuCvJR3t/tcVLsnwblG2g
obGZbDud/Vtrol7hbwHgvzm3QcKDfJWtzhluVRQrbpTiUKrgiS6zBYvQgEVqg2OHS99Kxq9WnhSr
NDG/diJrdyFQB3aFbAAEoUZeEF9HKMj9Q/a/15u9ABa93o+oCAUv9bgyVXtxJISNAlUTXxu+76k3
yDJTDcWaW5t78Hhf1XiXXNVibQBQSTdmp6FJEZnEr49ec/fQOTFb0jTUNWs1dCjNoGmjxS9o2E+e
3CYyXyqW/d2obNgn1PTHKwpp58PoP2nDqgUxGQJdddnscrRVgtoYAXHSGJIA3wKpyfc0NTLNf9Kb
q0HfhQbokIxVqoxI4Z0RxdkLtctsFA8NGg9hMO3qVgBdcjLEL0nZ5mzYVHaHr/fuJ/Vp0iUOMwfA
bIPYEJ1E32T6ExTwdkZoT3Vzll14VaApEmCk8M5D5VRiYyn9Xx7eKdAWJPul8NEWqaezi0Qnkdmk
6ZM3huBN7fIXumj14C61zEQVGcvFiwZUtge0vT/MGqxBlV/QxM6eZCC4B1epA/4iZgKfZTkw87tA
9+iJVh0Eu/cWuufutkAt0r5p+hCBaTd/sUoWbSM7EiuQvFxvwuheWWBEz+SiADbJmjWGvSaFD+7Z
GwECotkp25KBgXKu+Z5pE7rngrv2+3umVbL64L77IQ6Xnujrk24N+kqIdMK2SdCPebnNIjWrWDyt
pVU7rRHSDa3dNIVW/5NooAQiFGHXN/W9TAEqNcMOhzn/Chgv/+ygZu8yVkD+UwFvT81QAzzNihGP
JDWjDxTSrBAcnWc3O9L8fe1POwqi9yUOuH/azWvKbuxa80ULf7SUtQ3Vx0muPjx406FkawwOdwsT
XDMhOd+WU1QsrkyCzS1sMNVMgMSB+kq3LXa44hO7AX8IawOpZwU0LJqM79qkba5zHprusgTd83pa
v1kbPZqfpssvD5PDzMT7T+OjidycSlzpmYcsYJMcpqnhxmja9lWWKi79tT0mySFQma8cNR3LaxCZ
6QluSJGulXqVXQy+ocl88VNQ24/IO6VNhBBnkaPlrfV91L4WXQikKZ7imThGyeSEEVfbGM6eSDK5
G5LJE83CPHNQGylfpGNbx7DpVt4QguOhqnX+0KhLm5b8ITX7Y44P/sPIXUduQQycLqvU7dekYocM
JjT0kpRteIsPeZriVNUydC7hbAVKHnDe//I6Ldzc0ibtiP8ZGpEtqIvSZZawfh2U43hMwIDThm15
HFGbOF1qNf2rTPgFyDxJu8c3qmf1wZ5mZEYjsr3Tm32905mnDMCjyzxDIq2xNR3VyL1Y+42PGC7Y
aMCPnQOqdEHDZOTi5HNuA+HOW3MeZvaeZBk+bNIVmWe2KdaRUgTXGoR3w5sl2bAa0PO8wREXZUjZ
gK98j537uP6U4smxo1kR5saZRjmNApCiddreFiYqDCaRMiK11jB0QKWG/02r4Ee0BvQFYBltDC4K
e6RcTcJJ4W/bTTqmBcLiyNxPt8a1JNgOkfs57uPoWMo6QkkZRnQBCxF/LyOVUhQCGROlyG/asRPu
LI+DLe4DV+91lQrL3F9eZhPak6azbJ7SiLV4swAe9lnmqL1JVeGPUOU5NEK5dCInIZ5G5kZLo6sO
LdMlGXJ+Z2Ik6VXvznhWnOzqwJh8kXHrSXA6f6Qz39O7XUi5GIEQBdIgFOWZ0Q8NVOw7g7H40S7C
5JFGoGbDf6mRFet5wVWrvp0FG38wzMW8QKMulemx6sojqc2eaDESMVohwD1LctIguRvhyW2jSplm
8wV/uNftZ11ape3rEjHBWZlU6qjytxINgkmDMyP+uqKvRe9mm7oaq60XVvFXM62/gxMwvaDewH1B
QzTIBqAVBLmzbxNer0K3i75a2tgvmd4VR1q1Pfwd2DL87Plt9fBX34HZfo8cmV5YGrsvIvKnLfNB
s/cAV0GJt6j+0YfMeEp1+VMzW/upNAYURwRI1gsMv4H2Z5LXSu51TruM9WREsKr5GZSO/TQ64l5f
+ZnlpE9+fpfnPAcFZVStihIsHmYguleuWc3BLl17kbWsezUsoG74gGCiRRIFg7mxas0HeCeXr5HR
AvHCaIA8pvSHVNhrPTSDNa1m+LK/89YHnX6JgC5Fuq3Lh+eJ0MhDktHZ+pnxVSriklHPDwBIWgFl
KnyqK2k+of7whcixBIImW8t3cNBUmqiE/jpr+ba7u7Y6pX3zaCYcUHO6C2IjZwQieYx2nbMxBABJ
s3rU1qCZlg6qQwFUfCCPHUWFvLfhyjeqUNMy75OVe+EjzYD9cJ2p7D6ojqYZnZxva3TGVrOySYJl
nOHDdI5WAhAlPxRV/TLFI0PmZDQlDUFIFPi3yQ5Avn2JVTyTFiiySXJlOnv7Xc6a/2QDwj/NClPg
0iJASqHSCmgbtIdkSMMBNe7efU8EfDfXk8rN4u6ufpfNMVgjQwu9Y8mNuuNZnOBTuNc0110O6CAN
G9+56Exf6zkLX7uB81c0fX4d2yE/k6hEL+86DatoQ1MRaeKUhkCmmA2AcLSQGpBiSATa52zptD26
AJTLKpTdznEZGK6U89/3AwMvf9V/26+SrF0DCYEDCqXhr9XA7vcz4ia/jHawGkPg1CQS6JfUP0QX
fe5Sej9H2FtbmQVCFndKcyNSD9YIoGHEAORMLlI63QPdmcZtc2UNozf97H5sxMexHWtwSOLWpn8A
VPDZrH2hiV5GYC1vovJA07pU7SwODiL0o6MYoHuM9OBQcRnXSMEmF+4n8oF0323lxNp1q2kX9e/U
XbeiWyttfszweb2ohrSYQBmYgmEgaIU+b5bgB3DPE6oC6E5jRImscMJXuEIt4Nm0lFF9NZ6ERlsv
vQp0lgTEQJe8yZPJGMy6AKEuIxtgD/9D46TS4n3mgqFudkgjJwEq47x7xJ3klOJrM7Pi/qFPnSXC
GM7FFCh5oUvoB0fdjVGOy2WOjtUhAglsjOeHpHmomttNP9eRj86EtuitsAPmvHye1MlZxT7VRmE8
kj+mPCMvhco0lhr7eSPRePqqrgaxnmV2atm7gBnoo73dVRu08qHHH5EXgjNklke4UYZk2WkWzTc7
3RwilPiblPigpC3IAbCQ72+YFqruc8B8B8ny/RxFnUKnKvo6y95FTUEgwPZjpgH45zc1MngXpCXZ
Oz2aAhwIeSLf/EGEZ3QhKjXHS6/caZz7TrWY56WnDdve7J9Jjw2mXS3e6ziyM1auBNChjWqBdGvG
+XIMvf7otfEIfCtLQy25jewLetJ1/ZAw5GQiLr6X6LP0Hm7aZR1U/SIzgvJc03A2xMMLRSfAolxN
/bbUaktNt3fzaWgq5A3XHpC574MAqRrVn3vXmvu+VbcbrGql+6aFGqCWtRlftXFyZuj8ssExEIZH
5CM0vGdb7UDTuxXUKAX5gtZzpXQ3R129BkRnZUXrZt31+7Fw7kTvVaY5ad8tpTbebMvQa/NtxvJP
9IrqHfsgIq87jvQyoZfGTTa/xG7yMU/lkWZ0AcSat3fBb2LkyVmkiXewNQcfmuoSgCf5ERlxG0+E
0t2EOqZahwZVcAY7+VpDr8sSMBSdtSDNiglrh5fKv+88IFdSAkFNW8xOZ41uSHeDStNNjmnBH1EZ
p9dWvzXxy6utqhzxNgO0s6jbwi1MW2ZAodtZpQ5KIroFskRuvzo5ibume513Ibum6IGVWJnI/8RL
nG6Mg4uarROa59MTjZy20+sFzX2jMtft2FYLlLuyepHwqEsAcvi7Kv5ZylVQO8WS7Oky6U+ucitm
e48l26ZmtrVC3AYRTHMJGGN9Mdh1AuymC5iHEb/2qy3Dd5uHQgiQkq3SUQOBBltnKD6WCreg+NbH
C+DTn5gtvtQgLA57GyUT/oWV3YZVfK1n/wIlYIFauhgFhzwHLaFWHax6h2c7gmTOPhmynaXZh6St
NnU0rjzx02i9VaHtEVNaueawG1JUzIUumFP5gx4CX7n+P0Sd13KkyhJFv4gIvHnFtVMbaeRfCGkM
Hgoo7Nff1boPJ+IcxcjMSKKhKitz77XdaLGUmMZGNOzthmAqy0LNt+2EXu4ahQyZ2vg9T2jik3Rf
TOZp5nIOVndqpvYwFF3sdNq+M2AtZVCOyli122PmmaFVm3t1YO6+DftCtId0NHfGyvk37/d2Vuyz
eojsDlvI6EVVsCEUMFL9tDmhQv6BtT03hBwUMxlj0jtQtZ2Xag1LRYtWdTpsDRCCNnxsHAU67xY5
fR2P5fprHOZz6eSQ7LLYJNfLUGduEj4vReSkTlxOm7+BerMLJJDjFgHH2GNfDNe6ie4/D8OYi1L+
MgvrIcEK1VnbgYVsg6UvdHM/tC4XxH6w7DKmztt3vG6Z5sT94ETgaFELkRVJoTFaRVw5ajSTMeCK
bdek18lsfCa9SK6dQ9qUAYpa5Et2YBRrrDrYKoZpN9li37qMsvX8UNtzLKz0sLnWDs1rNE1h4U7B
LLaD1GekcAgmMowH1QyfNyHNkH7hph0W6TIYyg+bzcg7OZOcEm2tGU6FEbVNtm+dbZeqZJ0ObLLW
empTL1aKaV8lhMdhQVucMXQ6elTpM1TY2PO8fZmksVcsYdpzQyxGXI/dIcm2R7aVuCSOK2FHLVoW
OkjBNrGPZuqCmNqlQxNpCQRDx8JYzk3R8R0TNcbTHIyDvmtr9gOaaF2ux9M2EcGX3AZviUhNi8tB
YePucec/L8sa1wtmf6xSBIVFtuwOG4FN1fANKmDn2nZsCG3nEgYzVtHkGJFtEVqw9XHZ5Du5oMKt
9CghBC7hig16Hd7z3r1qB1IoVvsqSgyxc0l/HXqSG5wpMvQ1dEE1gWYLxiVmKWajyBBCFbHs8bJP
aYioOipnJaoUPaQlGOOQzHnGnTRqE34GDAMyH2K5ZDviPqM6pbGfrFzaGNZiMBVV3GEWUZkvGKWM
TP4hcrEiu4C7Mn5kKjECephklOFjbGdkOFTZEYE1REqNKDYldGz1C6blTiOuORYJcvWNk4hakzrG
ndhmwwt+5r9rYpWB0ZiHROoXfaiS0MaxuHmFsxNeGg7LonE3E+hu5LtCZW7jNfnFBfNHwow/NhDp
Uis9EczwkuXe4g8ZbRM0WDdFlv+6XH11F+WsrlvoudWXNGn6I800IaERwIg29mB5dhM8pV75rlvi
c5BLDrV227FCltO30ZIkr3omwfKtRFfXXEUznzhKRZZNHlxbXsjJO86ufjDhhnPIqtH3UXia2eL6
dvOwmdp7rg9PwtAi5DcThv75wyL7ppUiGDb4fEa1rIEm83f9fv4UJNE0g/PkzD2DtsT6026MIcww
cfQD+VJ+amZXBA27vnSqiPokYBO7WPXwqerKECVpHpgD+w8hhDIq7WVP4ujjaPUfXVb6QpZM5Kf+
YkrVrybruzeuoLa8ODX7x815ngcEokr/nkE38J20viA72DF0an3XG57z3hx9o3ktSWn0sxyPou68
F3l1lguaRiEPre4dRZHdlslqQ6EOEey7Klan+QuRx8ksZR4ATxl9gmL8TWoPtqXGspkIqr6idSSM
1ogJX43spD9vxYSBvL7nwPeEx9nczngfptjtlouloZJeaJTphhfXafrXWYYTj+DbSnBiPZgXEtbJ
gg31tLikW/a2zO5vlJChCbNomZZnUuDvvXN/dNJ465p9rxsPpZodl7k8Wwn53tW8XUwrGrTlONob
UUPpCTDurmF2AhKxiFdQ8sXgXNK12XXtSkqDfG8JdPZxrYSiWULJeUGRh5J9X19cNbDlGmT6YzuO
l1llsf1Ku+YEaueYt8ux1roPLHg+Xjx6x37S1t8wZ54n16v9pp0OxvCaSRcBd8ceqfNatdq5yuzY
sQSS4Sau7IpaqflWFCNlkTbeGfIL4lu0nT1NH6kL9miVRHetfUKsEkHv2/pcFuk5aZRDY5MvgVf3
I3HkySASQFvog6lL8dQoERPHERVZ/k/k23f2NW4WMY6eoBDo5avWFO7emz9F8wc3sH7KlU8wk7av
0V0NBIIrYz0LvXjQNWU/deZhNaaHZBwOk+of3Ka9TXl9mxfhD6n3vo7u1bW9kHF2lKnpYzXT5PX8
2tLOzcgdWw7Z72GsriIDS13VW2gLAhIlG4V6zywm/5prdalbPVLd9BsNYQ5Y1R/WsfIth8+q+aey
nTsyU/zE7p9tFvFRV84b20ebT49zd04o6fy2XPYTt1vbmqc1tw7StWKxyN1aklFWrA9kfDD5qD9c
w42kpZ9Vq4r11Q6qxTiU4/SqevW3wzkk+5fyt4f3anSPmVW+mdbKuuCsh0lf2THIp3DmyGRvS6Tn
V8gFS4F/cBsuqDIh7+r+kjIC3k85tyyHhETFqYLcgqyELwxvUDnTSIpSj7aqy4Nssdj3vePaA9Qo
0OLAmhu+aC1jK/mTmYSGpORe+kmd8szqwErLRo2mdH2l4XntFLT/imXeIJFf8CaWYVpNfqeo53I0
PocEex0I/sNQLsdk8hj58B2hk2m/BASUosZko5+05bVAhaQVHn6E8eo4XuQ17tG5A1sr8+9O6ZPI
7JcYLORLs2BgqNYHISH+z3I3p/2xXpVbV8YFt4ztjobfWd0tG6Zf7ep+eYt4pDyATXtt8Ub4rAos
RYpzQKxwtblbBmXwXZ1qkaIT1A1ZnA0wVL/znpxh4BmgRO5vxGNc+6GOCnoOKyFBCY9lVnkBjBWi
q4tXkUzH2dJvTVp8mAKk0ZLE4/165QZriru9NESUq4JoRPt30cCHMLUhbk1E6qYaZPy/JuYuX9eF
6Xm9J4xCuPpHndRfyqdJpEumzZ/d1h81KW9bpl5sgntL6gkdcYzfzKKGYLb+EpKKS7e/GldQambo
AsE5s7ujdX0o6s32GZjrfpNMtwQmjf4gZROWzblf6a7AHyM+bA57reNh8SRAi3SJ7YT6U9AM28J0
42daDoT5HNXOo3a+iUQ79vYaN9W+HWyNbWsLEdMC7CilD+LwG1kUUGjzX7K110Qe1bR4rIbuSh4L
7LUxp1tTQk7nIGuoj3ZS37rJfEmM9dHwgOmn641NI+42czeyx/siMyvGYpG5jJdUuoFlkq8633Fh
Q/JJtt+buS7Hpk0BtAiy78Z9ZbWXpOp20siutUkQ31nVm9xnblGfc378ZFKaN8Nk9cx1EK2L3TGO
rWGvZtO6r9GecHXvoId6C0Sdzi9Oostrldh7k5CsupTWRyfyetd4SQB6gA9503WCzUTHCMH8THdm
sL/0eiSxIc5qsdMERJ/ambJjLWS8SJPcltrBUwM/OOv0zwULXS2mfiem16oQ0y6bWbdURql5P+xb
pQcZhtDgVvSTiC2tnoNeMfIbFBLp+vWmPXhuzlBUyYvbz9cNLZJ+IytrstcsTlBJwmf0TiLMm1wy
OUAQueQhthbB7uvDz7/185d/3rSZAvKhHoJi4Rv9RwrJEp0jzTgpe/xX580Mu3r6tpxotRTy7XXd
PVZjC2vWnbP9pIOq93LBwbsPjHzYwdsrI2GbwVBohF1Xy25benGkcC7pLN+/sslsC9nveARj5AB9
m5/afY8yZZ+mST/6ZMdtD8r9TZ+tDT9gogfVmk9P3iT+1l7PWW22yKHDvjxW281l9nVaxtw4e4J0
7mYx8Cjq4kvv1aeun1W/VWx7p3FLKh0CI5gBy2tl0CVXptBKyvm9RECzmyZERpu3DafGWYgbYaF1
RWN+Fc2kkoxuUovn+h9yTcS1SW3SD41iOKYW7oMRxSczx+6xV+bIy5OzlnVdnIoi4eyrfY+GQvit
sy/6Nv+wmbj6w7TtDGeQH2oz/ON0ut3Kqzbm5h6RsfArTOfj8rcm51px3pYOtVY2/Uvl0B01Nbeu
eW2wQ1MvTuIDi7XqN0TEBok9W+y2dvFhaTNPkItYVbUAM2dLWp56Yfxux/wZp57ybpkY1wnuUndL
siXvVs+UXptrmGZJFzR58y0wVp7VJVXP2axv53m9Vz6J+647FuvQzye8uW93svktt6bA3maY50Uv
3+cml/vl/l4O5g8mzf2PCv4STkHV/v9fdv/QupEGVMDdiZQJSUSrJva5adolMNIFbfP9Y/994udP
rq3i/8ziny/97wt+/uS5erWbRh0SNU2fvFyTPwIgUJfn2OgKx980cjud2STrJeNoiJsij1epdoxf
jH9d22rHbN4jK+7iPq1A/cj5O3V1EZiL7t5Us9P3Oqmcex3n6GM5TySgOHbybRizPzWG+Kv2SPI2
bfGeNXS8sTXk4sRDp54tSVk/1kqs5m329POGDRoLlK7ivdiyp6S6i3zIcAvKu9jbRvwzoTZ/gmZy
Tyyh6E+l1qPHsJONyOG127lemHfIqDZikZ7WZDgh3DDPAz36pzpfLuNWKIfONPfSHs9GOpOeqmrA
PUaZ3uo6+3YxX9lK3z/rzVLeknT7XKzNfUsWjz1mnI1IXdvlxXPGg1ISapYP8zMPNPlDhctH1L+k
nEwHD5pdr5bkaazo91+gSbofOoaOmCghUApOyvyfircYHTYvoOH7cbHsuK+TnnN/UxytFu71uPgL
nodseZq0FHNRHd7rkXXKQvv+VOc+K7avOEngEM279PCIMZ4XZkCe0K7kMA78K3LU+kjyXMiZyJ+q
f734i3w/WDuXMU4P8zSaKz0W+K35YYNavvfjt5ywrdN9UgvAEnwH0xj8nFC0BLVMRUOzACbqqc8d
gkeHBOu+/jsbdYhj2SebInSt37NaQk/Haym/R6ocDG+hcFUfM4gvaQbYycESX8Tm+jjZhwQafiuo
piGRrdd8/ofQFfx1yhFpb6sX3bD9rnzRvKDsIzP97ZifQ86q1eFxvhV2HVC/Uq7+ASpCA2b2Z/4d
fbSIRP0rCo1OD4MQct03+LGJ9s8wYlt9mroRyjaoA9iCWX0sGkoT93Df+fEgrDJSSOhQWvLsgci1
5ifiFt9QtkBxumBFfqRwz6kCMe7Q+rau+ipTuR7fF0Ql235WlCc3FdB2mn3isCMfTFp70nwzKM41
+WSOtJvZy/Qlh+aZ+Xe9YC6QS1KI8bOO8iMVVC7do2kRP7dxQmY2RDHRzM8q139I2lDr02gEVyP5
zRG5B0YHobsxYoffUdY7Se+vHOD6kCdbwYTnJ6HPUgcJrZnOWAO4e77CzaPiv7RTQjPpRUj7Cu3M
18HiivkhY+w0ARod26/JfWtNnYbLPymBdows6dTCU/+LiC2/pVFQLpRIHSngKYQM5TUj7sDoLop2
zl5JauDkPQbsCSS+waLpcuVQk1S9DN9mcx4UTkMp12ZW6JNeBV+UVlXc07dt2Pmwi1GHcM77a8/3
V3gJko1WBEqAzcELbwSjDaeqTQOhf2zWHDZkCHjXNKeEr0uAZKxAtR6Ngq5hZ0b4XwOFEnbq/qQm
lX5IflzsVSDsBjes55vnjeHWGRHGyjBNNBoJU6B6D6q04bQ8aG0auWKO1qQKVm4yzeW56dRg1F/V
OfelUQcCupjpnGv1YW6GoEX8mism7J2al8gLaz1s1DaSPc5d/gcWzNjwxV1fk/VtRfeiqr/uigdi
z7h6VEtpdoej+n00mDxZWhnLyibzRsfHQHm6FqGL9KOzmOdlSPixbIig88qIVesyqSB/HKoVXdfG
T29TM5IoBRJaF0LU3ZtXptPjVmiPo056DJYYymILwt4K2/FGsrP7MFoD75EpYWCs+2iIpQ8WazYe
CA0en3FMHP//cTrycZaV9u7n3ZkgdMc13VfHbM+d9ZTOmhmvCSg0zPDzRw2B15eT4nEaECaTX+vv
z8cF6qgQNIw4bslWHNIh8fw84WZYfAzMganStbbS4ZthLR2UJKuIhUtfarH+clUv1jF3++uByI88
Rm4O1jvTzmUzNI9J8gxSYHga6kUJmlQ6YLUK5r29lAcNhlzQJOLeo+6TuCzJ16T/i3Bq4nUCpO6v
6wMoY26fQfsWBVcakEfB4yTSf82aH5QueUfN0SiZ6btpc0Gy+K+7MyuMIjHo5XrP4/paar5uXzlz
R55nhaQFJN3OLJ5IazReLeumFBF7e1RRN6UcCx1OO50OFK2s6LfW+8Es747mO147Uz6NgrV25V+0
Kn08jLbrvSiee4CSln31aFZCqucV9VVWEzq4PHXT+OFmafmF67oMsG0XiwemEaeEXt3PcOZhmzp6
0OkDzdTAxenftF/4P/w8uwgUBCOvv/lqq4k/1DCyjDKQyqudWlgwb6bRR43tcQxqglZZEJyNx1bJ
o05Zll0qKmz3T3q5nDQlz7jcazDiWSyz8XFW7NCjqe7l6EFKZt2z8bnSokzTj542/mKxa6v3BG+e
UTaA/PfqjiFdgKoDwtfflHzA1QoFGwldJb43jy2te1LamwF5kCYG7U4FbqZgk0vp/Zu+vpo0r7aP
0pn+MuIQ5W1SCmB49wiOhtFkLPqlCJwZxX6lmp4PtzJ9q1rb8Ysx0Q4TCqBA2NsQZqDELsvm2TTL
lAdEdu2uyKR11Jq88PPZzRBFT0e3cquXSlGvjpbYN6qCIsyvVpKdDPha2bJpe1l/K8Mnt1l292+y
jT4OapFeCCKsT1ulvA4tg1avT/K/pnmYdSs74oKONVgIZKkQmgtZFzLBRu7ARsx7hehehHb5TLdB
19qwJIxlKbUoWWjXdO/mkIWy/+2tqq+o7yoc60ZXo7Kh0Ni0iFnbrqaPzkVFMZuar2KlAmPM0S2J
P093HBJTkwpP3qNeGf/m3PLJgvhgBJFcy7Z19qbeBu2WbeG6NbHOERS886RF7tC8j0Vr+5Y15Qe4
g1iPBNtMb+iXlvnec+U5dKqq+jLd0d9OjGryqBe1CKy21l5VTrW59HIEHj3NF69D90b7LlhhkzPI
GOC3C+W1ZbeeY9y7xLg5xQNAawiTFr+n4PLoeWMFTdk+OmXpm5KWb5sWwX0LBKwKLYA2nFFggRT2
geb1cFCEFW2qjOnVsSvOy297gTcmAKe3cKKA2HIIqXt/bWroYW3/2A49mjegCr2mvqxJgU7jd+8J
ShlyVmOn987Cco7JuFyMe6e9No05xKSZ+O3Ka5CXIFXLZOsDq0k0Ftn7pmFpEEJI25XVpUxoRK8V
M7C8DbSKjQEGVUh/ZT8X6d9Bz46QXIdgSqY1Hu1rx3h611DXa4pHIzX51dOcW+j251X6F/QMldWy
XJAp0IMrKVQSPdKzLC71BPKrr/UKY2aHpEVtIAQdnEyF+yq19gzyX7SpexOJxWRvvBMdDIjZqltF
mCvL2PKYPZLPefci01LVybYunjuHbrmFr1PP0vecsEimO0V9D5TOylfnk2jzB3OJVU044VBkPFod
LbKfN6OE+Z3N6dHWFKJ68t8cn/egnq5z5fEgpEsLCYA3uKDaS4/pOVharIs/H/v5B2jS9JQZgHMS
ThHLvirTOJ/ptSI2AJ5xp1QmefXRKtaNg+UxFyVHVU1np3TWX3pO/kM58JDOQoFeZyBdLmcEZbMc
NljHECOMVEUY1zxpWLJeMTgWNBFy/Ty2hrzozMLa3g3WEuyLZEPnlbMPIGpbv67oZiUMvMx4RkLo
pOuLOarHtr26zgTZV2K4a+YZoa0aL2q6HZK2CtOGbUYdbKKP+8LfaOzs8A3cIyO8+lkTTyoT4Zya
GhxcYLlFeWJQJF6L5h/sYu+t6grlNJpWFRieXj3mA4n0CMpPg5O9eiRXMszSvJMBTVh2SvvEEt3H
9pzOAfa9v4gyJ+KdmlOnu2LXDgjp1SXhOayM7kHZRiKXGWGg1qA3Y01T4mPRkQ+r57in1txRkdtn
W2vYlBPjOWPfscv3lePZo11lB7VL50NkmSVCNTCAn1pu+zBW03epbdkhdT0dUXoxPq4GInRyQWJl
MsKOiduASHtu+5DZKaEMoafa/pa9TsWt9fZ1+UkEVSBT2zeXhmLsQepMYtlny7KNaT0vQ4DszH2B
BubtSaE/bIBOgnouq3C1KaJkX8ibUDFXdiTvhkaliqN+78L8/GkuoLi3o/uk69u0N0FGIZL5+ukI
3ZvMTTvIy09ziUgsRt/MB1JmsJD4B2TmzapHQl1fN8fon4W6J/7Vfl0KY9k3C5W+5pB/xsNja/N2
VWc3MAlG24+K3Cua+o+muvKmrCb3pDkaASRjzSd1g3Gqin9FOsu3TXTXvWxiA8OL9khNpieYnAtY
C/oEMrLH+brPEqe7Wm5+LNHyx7JF7pIWSX38742j1c3/390mfr0Zr23ABO1kdqgr8kb7Rycd77PI
Y7JT971sRrxaDav0unCMW0vfyUnwhfzASJ0cyOMq5R+LnI3jCuo1znTmdzRDvhTVOS2zdbbWvgu9
SX91e7KcW08rmaV7m7+Sm3FOixR2rtjKyyTl32X6wNixQio2crd8c/EQBopXsN2jMTgaebH6g9Mh
LB3pKwrN9ZexPfQZs9CZqKegczm+qDUHhrVTx/0q6LJ6avnYaq+lylqRtf1ynhz7RbO9Bi9zsV0r
ssbnvDfO0hTPzP8w2lyEvr1D04SUK+wgJ5etudlrK/dcSrjmpRu4ErQ3IG1pdlebcZi1UPDDnwZO
Ij39mArhhob9oBn9sDMtDgXc4HcwymTsUgec4rQUX8Xo5dcNZLSfbjNbXGnn+CbQiHhGWz9JZZ+Y
cjwMPBlvGx5MTjHysVjskjO6lu0XQOSRaaMVbkh3AjjUPBhlxZvCyKm37lC3LduJu9ivv7+pC9pd
omy/WEfZuy1YeNSlSMHO1kT9WTtAv9rCW07G5sRSLQQQ1euyUGWUVmndpBPhMPCFMNBtMWADCMn6
z6mppXdDusNNqspt2DZtN93dv63uLKefP9Vu9c9JXBs8lwHl3XPvPXCyWYWRNTE+dvLkVJesZP3k
MRXZjXqinT1zaHejnGiPpfpHltkHJd3PLXJhV1Xf9Y0Tp+6MEc9BHg9QUiL6vUMwT9p66s3ncrJp
92Zd9UJwTFh3QkbF5NU3xxgFmcyXul5pA5QqnTatO1ktlTgQs5zg6D7zy764dZhjwDCO9otOmFXV
Kq9yy+SVO+DTmUp7Lzi28M1psrju5h4q8WctTVLJsGV2nHKe0Ir9M6Vevk3tvCttrFCJK/ubMPhr
rdvdtMTqVOYSdXLC84Y0ocgva62ZRw4AB/2H1tKsS/SDZh4IgKYqyDj5I9q9/nzMmTQgzR1TRGKR
vxdnfhwzQkkn3NChMdWb7zjFcBCmeG+86iisDXneMtB60MUYUSxRNiXJa0JCwlWme5KvdT+DpMJg
uOYIiqGfWPL3rOKcGWBUSihEzChjNurUWBgfZxUkeYtkYkmOCqeKpEOlMD8KghqTtDyo5J4OePuc
3yOXFFY9MiqkcDQBUEgI49eStVEplweoHpcaEqGuu3GteuQAiGhtSQ7IoJjnRbxlvxO6DqVHPoWj
7XSj3k1eFnvKHzuVJyYil6SUJ9iT1+4NV6JDUYu96hkzrPYs1/F97sz1og39yZqV7LHvhhdTd8QV
8RlNZHa6Y7N4+HH7sWHJLJ8VZ3qYN5lwuHOOcsgf2LZ3dZ8dRwBeHpS+pgQ1n/dR2+02Zdll6BUk
RoalaaaoafGZiqVefC8Z2VUKrSIxx1mDLltv1spkfXYYFFiLtSOEKo2rMndCbFP9WekgyVh4hXNN
NGEBESvcpg/OIqyPOU7UWQaLSRuDLkNxd0Kgnpnc4VJSzGv0CGt50QR4kHYcTj/vCYeKcCgqBGZL
abJ1YldMZsc9S03/XYGKYWjSIS/jI0vdn5dsK5m6w+HeFOvBzBWXlWmNLLQR8VLoziFDwztf+/ob
ZZHf6lWwQIbLuQOaoQ50+VzArG/1PmBwweHiKc0+pLwK7hfXNqJiVTkZVP7AudIgt6pB62HiCUPZ
TKuOYw2Wd7UrebmfOQzK5C7FQbmA+ACbNYgfNyRxKBhnL2COt5v6LFyTe3h7XHl/iLONiL4JicsK
3WHe561zMDnloMIIrF6ALaY9haxdG9WASL17ZyTKybAp6CO5ihFsVnma5uRYTnxSJmtAJoEWsdNs
Z/Kj9z3g51eXlzZdfqvaV+umEUPVkI2Qq9fPBS6yhqgZKIcDS2jjvFV50zNi5c3Mg8oA6NoWhC7O
DDQpO8351WnUsHCG3aapux4Zu1VsDMc+9X2r8QzZIiQ0M9Ky/AF7d5xo2s4bx1NiyD0uc+oGdF0o
jdRpDiS/kXsfZ2enZrgkZAp46a+JScd9QAnELgBL5XfJr079pMXDf1mv+cpEg6/oIiGIFe5JJNBl
CG//QEsLpgcnqGhuGH1uPm06loAxHNotVBweCSA8hR7UCqFkheS007PXFQFG1UjrwZTYzW5IIEYZ
CNAQ5nA8jxZOVOr9ntCfiLTomxcihf2sQA6ys1s6T0sS5XV6yuijORugWo6zUm9j1yoeNnfxTaSY
TamHE9bLZVR3kkImLbKwaPCDco/c9YQNoYWT/itzEBpMFmDp5qhnbagDt5PUQaqW7hOXYbHSHNCN
REXXRfYij7WxnToPOzuI8Hsv1uOKWKxyhDTEBdegNtFhzpWrcVYomJKPlbo36fHHdlpEnUrXw9a6
BxXT14ibksh16Bh0TF4GixuNpg6pHBw5uj2KPxg0qW/fR+3usNO2o6v53S1vD8SnlcCQmmVvjzcO
RFRlXa/uOYbTP+2H4rEHjcactzo1Bfw7gjWGot+jovA1FB+yHdEuNrFX0yCazrZxcHu0bQJ4cQFS
WkYb02/dfG1Nw5+UX4lGc6nlvJlboUqim+uhKDRRb53goVO5va8OLy1r+f0612MSDTSALYV0wio9
Qe2P9VE7JKQtlZnS8ZRwhDDR7XtM92I5s/WTE6cGBQXWwVVHb4dozDl3SAODaRx/NZzE12VYQ33J
zOs8/chLDeOI3j5/kFZvAsaWZ4a9CIH0bw4bvtsoAYDp9I4NwJeJTcD1bl4zB6qpAmPO7zcO+kd7
3TmWnK9CH8xQbMThkuB+qFvO96L0KMEg2f1Vq1ix0O+gB+nDvvbcnanPf0zP1F431QA2UKLw6HnO
tmJ4lGScb0mD04qIekfSCRjr3bLRN7B7pJ6pDRiCs62Wzucks5331JLBaAikPau1xrq9FWw8Yzyb
e0AD8i7y4nwMn1eFRJiZ3tXWF5/DrkmLxnqSNgSTY2oiSCQDG5BG0BmhV3Gie7ECQHfIEyVZCbY/
c+3f2pUm0cEpI9b+ZIy12a+tr9X5Z4/vdX+F5Gd0KeSWPxsqgEJfAN19O6oebBpF6VT57UCluLLU
Bhx31z4SZozsJfde0izs3V/wZrQkKvSjOe6Sft+yvBXWGrbbbfLeRHNZiCXgeysy5uVyiH8mT8AE
qLTrV//eg3e1v6b2azQ8lqhfCfqRGoHSrRuOunfOkdvk8Tj9tRk8lNRkTXGypkOxHic2SuRpEPDX
2PSOM+IaU39bKte4upn2rGVC/+f0vwcnsf+sHiU8cT39y+JkglagQP7ouMfEVgLV2dCz6WWY2ZMv
9DRQbqLKg5yrnbuVREuShY62GKeO8yvaf40fGhUcemo91PQjwrrNQFXN/sJsYg0tSQRsXzvxSiwY
93RareSiDMop3bY9d34BkJPlcZX6uCcD6zS0PeiPAQpuxR2rKc+KusIvHpIPZt3swuUpJeUw72+l
bPQ3b2M1VN1lPKiFdl5lVh7VMu059JOAVky0xAztV52qy/+4Oo/lxpUtXT8RIpDwmBIg6EWR8jVB
SKUSvE/Yp78fdOLG6e7BVmjLsigCudZvH9q42NlGfBmcZHibJ10eE6cyPV0oL6S29o9mNiXbtMDL
kxTvg0ax9atZPpfOSxePm2keEFLdhHpYT/oYNN/helqlGHrLUQj+mCDP7B4MxjJhNyjFN04VZZ5g
iNjocL2OXnU7u82+xmn6rnSV3qF4eC71rvOMcnSCzIaCWCajpqpECZIWM6UWZZOfIooECH8T5YPK
ytJa9aZJe2UHV8U4AiGlbexY3NJO4VzsEHeqAEXIDtKBoQMBxqBeEJAxHjR9OgUaIvoKHZ6uGJ9G
ZnQeboltvJJnBTRVuxkID0RsY6Svc9ZvnbBNT4m0yk3m9NW2tasmKBqINBMdxkA33AlF1wYEIlgf
lt0X9OGlx1AwXc2bEc6kUL7q4lWNHWQerfe0wE23F5UVNQO9M+BepCk2CzdZBH9elXzFy8Df8tbD
Wv7t1eRNZ56rVFKwKEIwBEutZcpAlUrlU25HPGcZfi8tiZuZo06vDjPIjH5maMJzi9/ohnXAC0se
7pSzDZrd6KIZXPQ/68fJl8lOZqIKL1aGbt+aQCkdhb6In/ObHUUvCdW/jdERa/vApYtxQ/aeXJDH
FOaCqlOPro3JQO9GQxAVZbpHUIkePV6AV9u48ZCQQfikNfWCULR6SMYvnEPXHdPU9Zx6hnFTvJVx
TMk7qFvJgqv7kpL6ZcCACHVKUyGvG7BtLUjwnfXct8pnplTgByQmhn62TQe9Va360jr1/iyU6GTP
9ble/+VRSwrtNLkiMIf0a3GyW4l67qq4vDqbpQEuHUfURZBybleLTd4LazPphk3af9wfuB97ppbZ
m9p9MqG0p+HFDaUdFANAY6cW00s9z3ullO1tWjgLTAJhIQrL7cD5frTDlEul7t2DkRHNpFwc7Ydu
S8tP2ifhMHRR58K+h+Yv5LRcQsVFLqo/I3yzZLqdnejfMpjzrmXrdNu6PcoJOAR93CZhBcCDytzr
ZaVIaLP6JJWdzaul6LKR6kvCJa9FkUFnvZLsYOECd8w+ExyOCKz4GxczAIvxrTB5hzLehvE5yTj5
pmLI71J77qLsj2m/d+2z1NqAAnj0YwNiMoS9S7RR8Ac47t+maeimdDaG9dMiY26iLCA5Yh/CD4A4
mQ2gNbcQL7M4kxb9mqbpN22NCOlXLGmwX21OjSIqimMsKrC2ZrqR3aoPGZM7qmMVoJ/vtY7Wgg43
XGEdBeLvIGb3UKd5uXMbB/rGrFkSCMwdMtUf1UgerFoUz60DwhAX5zLtr2UXpwGx/e42UceOXeK1
HtdRmAQU6YXI+QBlg3jwkcb63Gq2Ja/Apc8gpmFkUR8oLwXEvyqbjZ1aq93YG8rlVNbMiP1aV1tu
Q9t4ZdGUVAXW98zQbq7S9kEvxvbYNRY9hfZ0Llq4LjPvaFNPDZtbMi06CuMFDFX9vJSZfCTJBii/
VB/CDj2cWhjDhyEM4fW0/JzM3BpfqmEKzJUIjcZ3yZOXw98XkbIlL9VHvbWFC2JmVz0NAcJSt77R
IoJ9aMOz8qwN3BOYvIYav0L+bUKweGIaTpPgSZyq9k+uuhNRVEw7uW1sk8Z6C0PkJINdXdxq8cIq
tg8aytt+KLjNOcyuY2d8ZKR7zjXwA86vuxJza1lUxgwcSyR71vUJ9BjFDowoNHiln/HDLPNtNlLo
lW8yXPe6RUW1rIBvGfRd7ZJLBWJ6Cj9m28U/rh/t8mtByBrB6VrXrrpmqs7qpsMJohRZkmVbRtFb
ZMfjrQWevMVl3LH7AEA1M3m5dlgoCBNH60bOJlLc2JIIJcz3SKN7VduWS7np8mmPtrU6ZdJSL+Eg
D50KCJ3pz7qqNa9Gq3KF93dFHxDajl+aZn0pC8JqJGbCa8vvqdQWKBAXLQ55cQj6exXpywokTFe0
WaQioKjdoPO0JjpZeoRrbs65AgMvs2lbyM7nHLoiGr/WYx24pnPSp896NG/10j/r9c+wOKchKVFg
lPupiR9zM0DXnu9dVLFmR4hA00fOMUE+4SeZUnkJlzD9V1n5RjzSix45z7Q2P5UQAlbItIwk0rJp
w+3x/6Gq1R0/jVXcYEtSXOV6SwLZLCh7d5dney54hsbzggTaTvMHzY6bo95qRIKMQ2AZ7k9VjN8o
JIdgHgaKZgeGAXO60Y/+WHY8K9KcXxqtvWlpuy4RRFHAkov5Z1Lrg7XaX2fjJ1mmi2tR2SnSZasD
BUalHZhVLz23bT1FZXWXJKKa+OrgQa7DIBHNGaecyy4Ip6ImkHHAOSzMBc62mfb8OZQdrjcvNanH
4XqNox4Du3gVffYy8aheI2mMu7CYGJ2zESqBgOqJCHZ6PHdzDMC0PkMx+2IUnUkLfSWzZ2MsMCOh
CS2s7Uib0He1XKa3GFa+juVj1PbL1RF+anYS4wFR2WPZV54EC7ig1ySrYnIsVN3Trmxhtq2Yvlhj
pv92jN9d0+qDci7qw1AxA5oP6iqabpXjTNzTtu8cxatGnSCLRKsPSkvuLS/pdKeM/bhNEMOwxc6P
iTM6OJQGOjeKLeC9YI2NKMiJB0t/aBrWklRhfln2aj19Onb0sRTh5+S6yFjW10kbqeekdio0wE3l
l41pPmcOYpyYc11X3b+pjLEepn+SauRoRvTOK7ZUL7LnLjYg/U8JvJFYHN6tq+H8w9TJ1RpTDv1A
BprvcOA7fjnvlmQXfQF12MMzKjOeuO/IEpTB8dI3CA0GVlyogQufpuiiWx7yfaqavcIiF47hHe8B
Yd4O/tgYeSp9mIELdqbNjJ5RUsENgDw6rruRM7hMCd/XZkt1nJhYkmo+axoigDZhHbJFzfDkQrMp
jsnzYbPrtFGpH9tG77ZjT0qeXMx3XL4SMQG9d1JKmzNOMy6hwl17nGdtU0zNvFO1EbPG0o9vedoi
Of/934goydMkU3R26MrRhtBmiAsGwY05LQV/WOpx//OppTDV4++bqAnvIETNUSEN5DZ00bLPJ/wp
xqBkN219gyZzOspFfA1GOEfASqZ+rgwglfUbfr9MVzkltaaf/7nWLE9Vg3SdbhfAw+g6JkV87dc3
v+/Nev0lzTDc/35SrNm1v+9ZSaf6+UB+4H8/8fsNej43B/rO3//PD/r9skY+5sTsP/z35/zne4DC
Nn1n0tG5/uLfL/19T+lQ2sEDGPj6//8j+v2sIo3uSNHH//ja/z4Oi7oCMRTO+b8f+n0v7id1QzoT
drz1X/r7IH5/LjeoNNDkWHjpYoOb/35waPvx5E4JTMz/ekbonq5OLhbvvQ43Z12JlhMcPZPunDoz
0o5tZea69/vR/7xbOJz4cTkgiumGB7eyYb/NacK11Y2YTSeqdPTIfi4aBZRGzh8Z0na0JYO2+/0y
jcj8csjt16hKPpPQ/psiAj4pubCCbur/JKRktht0g+EpH208c6h/w9O8vvn94H/erN9imWW2n7Tw
8vuh36/4/dr/8b2/P7qeJxJElPhiVQtmj1Yvn/B3v5tK2H7ORY++jr64B9txBHy+FYPO8Andct4E
uoin0azMo1uBlkK/iGvYKcOlzDV7k8969JEsqD3pJKlOkufqzXSefz+MqmM6dGbm+r//2/UQOQSw
z9cyycp7aMdPvx9H/N8GctFRL2bpk1GgIpzcHGGsJY2TzCpkO7oIPyu5raNGfIUaB5ekWpVhKsmu
6uSW3u8nErcLjNYY3oecQTelYBMZB3hWYlaeGmXJl0Ornd8Y1XAWQ5c/9rrOCUzjz723xq+hqOqP
HHOFGWd/9Jy/E4ladgBnfDesetpCyyq3FOxwo40TBoZG7YKek53sKnklgJJkL7KGPItfNjbxi6bA
FM6UlQi2JgYRd3Xj5BY52wOm7g3SELCXFIwNSEF/LPFkb1Exv2NGpL0CARONS2tTD3KVuDwodL54
GjUx4BhAHM7YDpsiuzV2ShlUK0evUZt/RkzbQbW8pjP0QAeY6QlN9ywl2Q+UezDcQEdkyk6kZoiU
LQ+Kun1phLnP6QpPI8b5yviHgx7x57eh0O7XPtUog2BVvcHS/FExznTsBfVIQZZGX4MFyYq2U++s
Sxvndw5zs0/8dAAPRHpHc2EZ4ApoNnLb0NTpT3IMaDBod2o2df44NP5Ei7bTxguyiParjOvHvizx
Jl2NzD0PqtRRPEx/mS7xZMKus2W9xn2RHgsHhUsJ5u1FWbWJRoOG9gLSqmD8ZL6qGuWa4FhloYM1
65ugt7mV5vGj2Tq+KczYMwqM9iEoNGsUZpSIK3Z+SJMGDnaMWWxsNVAs0flDF77bPbNQJtHW4aFp
sYino1eVy82dgenrpd2QHd97SCA9u/IytWcLwX1Bwua5R2IRSBk0vxoCeVSoJ1myONoAeNCC1Yw7
231IMNE0xVKhmnXuLWaXUG23cNhBZLnPiQKXNbE+Zc7kq2K5dm6+cRuGk7WLUNrDGMDH7yOWVyQl
ckNd6H5mAdDJWVhN0oMzgDWDNKlt43XO+PtfVU7/XEFpk47sGxZ5XcDdnzRkq6vLgGDvhpdO/lTO
4li5f5U0eis58jZRpb/nlp5sPKYlVIiD/lQ46BOFxCWmHwfYf6uJc49OstUB1Hnscje0HnaCsZ+4
Ir3xhlV17DZeP0x7u6Hk2RTMqsmisd0Vd617ol/6oBfzazWj+SXhfm7Gr9ayP4bZm8b96MVIlcc4
xYJrF2JTQ4rqjfPWa2mglFurRCDLqEgf1Jog3okV1UWMy4H7igpLHHWHoev3s0Xc2XuRTCUMFJ/N
W5bIAefQNh3N/JVoJ8I+VXqyacNTYNrXjuIY1IlHKfe/X9KjS/Ua7LrAi+uPH0+qYMyskRCdo3nQ
t04Tad7sTDlPQGbxUJfsuc91CRdeUXY5/0NLidug0tcLmkpDpIzUF87ltDD5u0xu6/82Mi8fcFff
/vPFHCFHM2dR//2klju1b1pFv6uaNnqmy4YXksPe9/tZOpKafWb3Cc541jm3FvHRMbm6DALP9q3j
NudkHmyMmH1IGUoeHt31PaWjo73F/k1CrpvE+kNilOhkgBeQ9iNEFF/Uheas5Amd2m5GTZIqygC/
DH7u/mbpIRtmaiISdPXlI46k1wyqel/zKFJVWYhMk9zBY4dUxnkBe+LlsVTJqUbeWUvnqx/Nr2jV
EufU4jRtQSxJuIvVFA9N9ziTboALb1cp/UWc4x44xURNF1pbBdeDoBnLfaw70ijSMuAce6Rb5lEU
2d4m3Q43xknpryLLbq7DYVzg0G8ca02z+NCYlmlP/WzFwBnCOEniAeV9vf6TWa9odcgnAdzOPBvv
oLAzJNWCGaDxkGKe0vY70l/QWHlyvCxFfO9Vez932bmtubZc/MEjfuYNGvFvfVkRSxE9Uh73RCs7
+EGqPcxy8k3lrhVUBj1PevxYrVidmrQHe06eTA0gltKekeh82vfedBzpSlH6uhqz2SXFt/CcSTB0
o1kGi3Vfc8IfPdlhGq9iCtqNx0K3U87s0Z+Mk9kzR3NnoLbbb5Dectruzcw6L7r211XzK/luJ0Da
HFl6qKEJnD9yZa/DKFHBBZpFrrFT7SKlI27iauv828ImjVE+SsYlZI+tYDB/N2LadYfl2JqYtrhr
NCrUlLLMTxMpM31IbCrnWVgvgZGO/hjdNSHDzdRh911Twgi9JAujeTbMcGs19aavrTfX6rxI46c2
BPlPPzEpFGkKdaNkWwhskb2l07yL4k+VdLosu+oFtQ4tC0n4EqeYG+ryBNp5wLHyd0pYlgtA3Rmt
ZUHCzirqRaiN1lF+61AjLrpwHKvbKj654c+SRP4wHEJO24QcEGG+6dl8t5RDMpQGssrK3vTtGkHb
oZWd/aRQiTvIYX6cQ0bsZ+AIBGs155GZPVV1REBKTDF9a+rbedq5bXbskmzD3WRjKLAl4LVjrZ3b
haGce5gAO6AURHHqRyEWL0Mf0J8twWuo6PS9u1y6BeaDPCSo5qy0tpzBu0n03sI/XyLKCafVtL6d
pNgnghUmQvhTVoFrf4RJy0SM4phpVWkcPzdPCUmtVfTjKvx9NaQJnBwRHqDIzI8r9G7VxLVC3lkE
E4CM3mel3w8V5/Itz2p8lfbeJRTDXeea8ORazgalUkRtSMdlbt676Iudh/ytFsAFXobpwE2Pmqyv
KgaEIoK3k7G/ut97gZg7pddsPCruqbaAj0Yuf9ebEVykc4KllSTDun5CxO+Hstz2LtAdD47GggR+
iDHx7KSpp8z5rQVAbthW9XoMSol6X07HSH8Q7bRVw6vmfCnzvVweOscLtScTD0l2VnNCDorJF4jo
te0aU0ePkK/iwykixFhaQFCXX7eYayd8di/JS4NbNlcVtE37Iv48FpFPDurNealzwy84bOMeNTnt
7oTyPBvxvzp5M7VkWyJDce4dAFiU0I/gnqfaPUVze3eIwiMrjoz5NvkTZrdF24MpEJIPgzas2QvR
IQepng03MJFZR2HojwsRnOgW0aHNBKaHJWF4lvM4V/EbAYs3EYqr0eLcboLKETtiQhDIuA+G+ojp
e+sM+PisCsi6vIqEhhxkeugXMewu6PnRThZT/tEs9TWMWgZl5WLi81kVO/BfSR2dsjG+jFr2oSKP
1M3qXsQsEOEbQgcvxGSVOyA4C/yTfTPyiciI6LxeFFpzp93WR5lM4EC8NzIcAYIGtE2NFqQIx2Oc
l+amM+z3sS/2SzX7naGjbccfxB+P+gfqYbtkx17+QPLwRlU0XuAw6shA8q4GYo9oJZoQmVSqPJVS
7ECKkXNq1h64B75MeVsU7TVLZwTcjxlWGylhp+PubkX5x5Lkp7BB6OGar7YmqTWaruBVOJfCi7T4
+4qBEBjdc1mDkYOPT3OkEZmicllnCujLsJmalFv35Gnm35g7SeoYn1aD4lYTXx3sVotS263NUzuF
Xjx0J0xsYEvOJZzIAtTyYqtKtcbSMT/YanQosLtQouovuRVvTeSlrgpqWfXBbJEup4uHzrXPRCYT
HeXwwyOakmBN210xlC8kr9xRY2vD8FXjmB24uwp+ZLVaZMQoAOULyHvLK2PSqduzM9Z7w+5+ZjIr
itWZZVWHntqxeoEGRELQBinteIpCltMsHqq2TOFr3kV4xlyCrY9oIy8Rs8dvrNPhYjffjYhBPHy1
vYBVbZp97YDkg19su/DqLBpoUSgewr/NiXK9Czv1jrSabUy/5yglPE/xliE6agvI5aR4MlWiGxFt
baYX4FTfPoghf+typP29/i6xLaoEFkOH5H8stSWDhDYl5S9ZTsc5ZTruV+Mf9JyfRM5O1dO9rYqr
KODDZkTxE8cOSB2VL3C8WXubFNRCvIgyqfKsxQeDcOg4NRS/7DjWdSDdXtvlFRsaMLThPpfZT88w
6E4wrho+DE+fIJ6Yc2yj/9Gw9MdR+Z0SYLg+jyZILcaALrtMyXylLjiI05w4gpY0q3uHEwc16a4f
XxvW6kbJ92rMYIY9mDH3GJJfplM0HUI4u8NuNVbVVJEnyLy1WNtGFfwaeEqhMHiqb1OGoZUYgoxV
V68nzzWj2whxqSgFBX7HyY5QVcKvNygJykNGDoWKdxHeXcIJKb2v0FgLJrjRGmR1GdUBXh6Gb5h8
XsKyrsEEsbkLewpSFENVVNxIydlivftLVsy7m50AcDHHRD+VBvSigtkiwVgtJl9ujkALx8sRdX7c
PWuqdgUGMoMGNbjLbjRoEUL34pu630CE/V4NsT3DAEbkaodWsov1wRfunAHVXxrBOgJCfTNNcVab
BVtJrMSn3zcVzj5LGVc16+KPxcJrh8iJrCL/In4cEfutzrK2ZQ7Tq6chs99aW99TIOKHOTf8TFlT
HjdjMx3dhTBbXe4WiibxCFXbBrlkOkg4ICSvJkth3B3j+WA3URCifylqWjsUJLZh7TlJgX7Rct80
l13F0FLUZvW406Sub6YaLbAyJtiiBmObDdlbO7n0nWYGvAjhlkOcUAM3f3JrJlSrDZDAPNYG7Ehu
J69jUr7HeMbUVFYPCb9AKlF90DrHPpdDhylBKS9NzopEhGUkmKSipYMRANBNCB7qhY5JHKVk5qzC
BNTwrp5a+KUUuG5tUYK2NORGq8ESwxEfVWQTfaCxtCJ4vk61dhGkaXV58qrSHtB02N4KJhnL8QqB
KLwPucrnRWsJP0kOTq1+0276JKP+kJnsCvkSpDBWbfpPKwavd8Strlda54/C7ZNgD2v6MyVkA9gK
rytr2+PVIs4UJaOPycNfql2sjC9ty0nn3tWYbV0kDMzh2VrCYNDMzRROnNYHoxDcrpt/BJknNGx7
2WLuHOcrX9RNYt0M948d2v6g2w/14ARxQ9utoXvTCj8PWeSjSntSJxSf46EqyWWKB4zW6rYf8Nxy
GTdqhGeu2Wb2Z5kakNigtMbLbL0wheWDQlzKR+YUD6X5R0x/52rkAq2eR9Xca+5LvUR+C7ivZ69J
egvj2qOAPKCz1stQ8xRzs0GY6fWg9gu6bnhc1mWbLAtIEVqsmFpJeq9JPFN7yKQx2tXp3/aiJ5w1
tF6GWvWEgoiNICEyunoOcwJ6ZvfUNl9E6iega5oXtcVpLPRH/HKbrE9eRMQ5TMbvrlkQ9pra4KVl
A4qhQh/ZnUMyKozKeEFO/9TZlDvyPElO3pz7UKo8WWPzMLp/dQCo8bUY0guPbWNTSVtvKL6RbwZ/
ItIvT+P8JAmAbkjVm5hPZ0e9uA53fXkpzckjtOFsumctc/ZC209kG1DW+/qrRpjrU1W7FyHrN0m5
nh4afgV6NubTSU1y7GvFVumoM4KRNJN9F3GbMeogpPJjTnN/ULjatsL4WDrWwOgkltzTmA4ao8OP
Mf5bpvqTs+7VVewXbY2PGXtUFU5GJMGyfHY1Zw7zziOQpbf2V/dAyNFdCUe0ThWC1dwfmQQo/vSc
BYGbdUbmQMaH6B5SXeziWQVrNDh+Bow8mFw6tnt+EkpurOP8Mmv8N7WBSDC4N9VfDhlCGI3tqOb7
2FgJ1Gy3NOlbWU4e1MxW4NTrx3eTg8hVfgRQUNi8Nfl5mHwcrl7DK8hQnuVY+bRUINgV37pdHTtK
BwmonJrIN1vrj5lE2IM1CEYSpWbuU2FSBA3+UhDNFQGa2Pux1q2XfZfcHXdtxSH6Bcr7l4Tehs6a
yWXtGnMPqbSr2++5xBNrPFlaSuKR9jQUj8swbOLVtdWqviaPojUOLjQ61Qc/+urld8ExCpgTldKV
mo6N4cEcD13OegJgh3D3KMfD3O8G0MFxxl/G7FdCM7vS3sQI5PtZ/qlBK9Gne3hBH2dlRigAlRNz
bJf6TJTRGFgMMm1KlBX+/LT+Fzmgo11xNiO+mJSlvTSRjwHtK7vQCreDdGkfKzvrqZvqrd5+m83L
E04bQiC3efoTb7CadYA0mTy2OVdI7WSWD4QVMRKNP1W8zbVm8YwGU1SvkkTfsPW3sbF3WaiPjbhH
JRFy8WfJDV6MW3zxk2Zehxv/km1vIdYDdyfZsPusB+tiNClHM4LOEREnFsg+Yk3VPOgEX454EFh6
HF0Hf8z2iUx2U/5d1/+G8UMhamiiS7eTz1WS+0IQjKtZh2ocnyMDtFblQDW4xVqkbHGxcE635OmZ
dKoikHuf8vgB6Winpf1mafItZC4NoozRXUHoGT71uvCtCrwRA8pgNL5BEpRmhf90/BK8VrO2ftNn
EwPmtKkchnYUsoVboZ23/BkTmP5p4hwp6Z0Ct+J0+EtvIaPiOeJBC3bjsdU34fShkGJPgkdDZ4+z
4Q50dM3eK0KChbnEChITzBoLvU6yrumRW9z8tBK98VTeODZp/DF2K2EWVe6thQ+fx+hgjO5OieVm
xTGwiiJYwU/uWpvZOmfLdUz5q6XGsp/TbGcSsjQQEpG48hGs9CaWBfFTBVLLzV4pj6qCOgFdqUtG
aKe+ZOHs7DOhgKhVtxjtBVHVjOzVq1PLv+hLgrGNHwnY0vzGJuaJc/+Wm7jcSQDc1HMHS2BxM2mG
NxEru0lL/bhwnqSihFvX5PQdFNMfQ4lpUa+gbZOVAfwq2U0UrQRWt+Q11qg26noMJ80ahtSdm5LC
1irW/VR2O8vmRhhiu+e+Y+Svc7+as/qDw6CHSiYwJ+1hNTKj7kMfbG+klTxxJ9g4sfthKPmDyi6a
2OJBaS2uwUfL/OlyzkHh7u3y7tjL2fZNl+el686dNJ4tMFlRjZ7iZHuTGDeJahMvEZJTxWvyTxsA
gEylnYsSXDVdqpoYmVTc8P0pre4O1zeHv2dRq6GSj5jAMZBFckipc0hzhjK0e4sZlMV3w+koyy9T
v1g8g039XGWRp1WXjOTDvNw3+bxNMLbSLrrRFOurcQi04YEYEoBI2fL0bDsEAXroBjra14QowSZf
4GWuqK/RFBHYwwCawFIji+2M11gjNQZFaG2nXpyKYBghCGasm8uTYur4O+HkYJ/z+NlGUU0OeUx+
QJ8g0y7QOMjwRaZgfmTD9VG8Lbr3tCXdEfYoVM/UZW+G4bXVHkWS7XobTFJgHjMf1eaZHKMwiHP/
bVbtXSVOfffVldBs1V9npujSRuDefzrlPSkR1/bpQ5ZnQWj8U8fF77LkaCraS58New0ksWb7YzNM
7bd0LVatXwfCv/LluLguEj880xHnWq+fTECsDNlSjxKnS0p/1H1ncC5N6UAfF74gcBCvOP0Lym5G
fgwuORMfZ/5t9Z+uzzgEXa9vnC0+BdD5jTB/jEE/x/N0d5DRONBgwyI/C7ZAk6ugfOtkcsKGvCef
n8hPd2OT83WZE7nmB9B5MnjRAiYhIk/lz5MyNes2Z9w0kHgavhgm85SJ6c44OZwOZYpYC8NIGOHJ
5qSMMXOmas++DoI1ZYdUfqCT9qKx2FC3fYfERuo1A+kVB0uhZpYmz/A4YO3Oh3NqzCRXEYpD/XE9
G9t0goq+O8QdF9qGwDi/BhbLhk8imHFvaTwDjeVlORqN+DA3aaBi+uhsRGM61M23wclrGIzd3U0Y
BfQQUWX4KSaEaiL7axA9PiMWKtE/kCTQ5hFG3ldBFshqKzS0eOXcAoGYWCG3ta9YNnmN/tHsDN0p
rnQsZwu8iBuaWL6xdNS0auRCebTtuCCRxPhA0vNO9JxxJJ4T05XF3U+C+QdoMLMbdYHWasGLPFLc
CHYhBrPgNaAMiDZyQOJSWRAjGH6iZf8KNCqsmvW1ELV50KR1oORzF+nythjtmxxVbK+rplTxCvBy
N/o74JVZHWFAMMxqhjfgTgoXbjoi58FX1i02zMAqk2Pp5M/9qHAF6ttooDZSQXjoQKnBiljOc1bt
c/spXabT+txlSEyIp8Ipsi7oZD0n2lNqfi7cIy3wECdLnxk8Dj3myBhndBVP+2KcgrnJD+GU7i3l
eWS1a3GGGfkfxZiPEu8NDNkmzqvd6H4zuXnFc04+u4se2qqEN6nI9sFSWdPxLe8jMbwWE5Xjzp3X
gS97iC4HqCz7BtdAPqRfQk4fikw3CovUCO1Wh+VetdgrGIIt5odweVWKllgzAacbQ4nDYhfdIW4e
hizZVnm7L11KodwfVbM/2sRSkXNuXMrS8U0QxWfHLHb1VYBpSiM/gwBgbKl2jfaIpR95wFe0Srcw
jHBtLpQzVDFHbr4S8t7ck3s8QMw4sLsdfE4IRsWLVw46JMA3rsg3i1eJU+Yg87rfpn+pPNqZcUUI
5ppAXT/MKAaMjU6ASdO/lzWiZfrYkKWj7J5aAmvIWY5QYY/Kt2xnMDrIRixNiuZ809H7U6uneqEo
AwnkQMOTOwaUgHlyDdkhJ1xX0L1n472v6n1RVtd4etEdc+P0ENYZShhPieZv6ZTUxk7R04zktRIK
Vl1id0aiBDpG2hjZEb7YhNhKQGh79bdz8C94s+WdYnHUd8NEl615zEF6IEbVeT/iZnIbv44MSBn9
JXNBrfWu/16A7NCeoic8Wgr1JCkGaehmfGRxMmy1oX8cuYGBYoNfdw6xQfu8UIkZwdyVVxGFnguR
oIZ9x/lGAIrF8oYh8lIaExm1dWAsjLKzGn3Jtn/uWvvTnY0niLrE284pGuY11KeMfW1+IkF73xXu
T0IDZi2Gs4LaPuKKra3Uh409K717L6dub1dwq+SW+q3dfYCkCfT0dcxzornyAn11sDErV3Z+WpXH
01TvZcoW7ZQkqdR7PWp9nnrOJYYjMQZT82AQZKED19OXh/VseB9b6am4z8rEDP4fSWeyJCmSLdEv
QgQwwGDrjs9DzEPGBonMqGA0ZmP6+nfotynprurOyvRwMLt6VY9KnAIu1+mm3yYrO8j4YUzGI7Mz
KbjTID/tqtpj7zuQ0DGM3wLE1mAQcWoLLn4s4xZ74b7GnYNUbjPR+dCWD1oj3pZJdcsMnyTBUNOj
x7VZSRrKcvnqFeat8YriTkSdyKgdj9gmcvkkmm+sHbyqOoc1lA3CtMS5lJfzTHIqOGC4bi78K9wX
G8JWhCB1sRAktmpG1Zoy41iMLNyVJ17jpVKvJrAlM59RHgf7PKecwPgPMQQ2A0e/+dwWRhq6eKxC
w5rnS7rk4zlz/y7moi6lKtApUvZEyqzam+X25RbRudx1NEbeenOkhc14wVTS8UbhJBr6LFzs+ghl
A1BH7u3awGRdDsA9FT7vQnQn+AJnKlivBuhUI3PKfxFU7c7rj1j424tlGvmeqw++X+4FarT3i4Ms
6rbJE0GhW6t9QdPpwF3NSXZQAuJLOyRiX0nxyiLqNy8bzcOvngthUdJA9C3v5nrP7OcxtLRvWezd
Y62f/ab/r8fUdLAD0wpHF1dnwNk8g7BEVc9/Z5mYF9spLuxw37zJGA8uBUuKPSBIkDk+K1tlBNjK
F80aGk9PgAhkbkd7Kq5GlIdpUssTfVDnocygnark5GfTBPgMFV0z9QbOF3Wwb9h5/hm9fAqieSP+
TV7xx245YvFIs5Wa7Q82RzvYw+pWZQSEMe7hb7Uwx+RZhNvFE+NV9gz9wp9+klGezclsgQbkXyz9
geZX4kAThsOQb/8Vs4x2ZZ2xb4GFS0fuIavxBEdWjK+3zJjb808zJX7ctPWfMh3q40jV9lWUaA0p
OfpdP8/trRvtB1zVpNY8bX92EcRVUTdfXjf8M0vv22CJZg2kiiU3LAZ8MZjXfGK5JIKM7VKQopSS
p2gwjG1rbbg77ECPYIbeYpjwGEiFEfoTAT+R1j+yIdMsMQaa1fQRgAS+FpQObTJHZ6jVUoblYnz5
4j2m0/fQVjDBVMd0C2GIF1Aqt278kSnyvZt2/uP5X231N7X+jctPkv46yOLYdwlrUGuO4d7j8gG9
FkwgBAfewwknXDrE39Itol1EAmPLCmchTxH2piLLwULVyq13t+c+N2D5oEqiPqmElYwexa1CMqia
PAH2weY4MjOAhHFMqheD1b63FSGrYLoH/uRux5yZKRL83pfarA+8+26CQeW4zPGPZ8G9brv2HOOn
ulBM+QULtT02acEvv/BRlgsaFuSjqorWVMqua2k8tNVP79Gd0ZiAY8DJ1NjYLb+yDoiyyWhShtT4
EmA/Xq1xkjTM+J9DTnFnFEdDyNcAB46Z57vMAyHYJhfyhhcvr/8Dv3Ak6tztAjgnu6FjkDTq577j
iHdIlNqF5dCaUTOAD0xnlui3cSMarifewfBs42ojIlYFl2KjkWfDrJa90TCV4LUh92s3X/YyezAp
ho2Y1JNlfwDxstYIjbknfM7BLEfMsk2WhSqWd0zCNjPe8Oy1StyoAx6Jpm2RVt5kxh/X5BSJ6Y3d
DYrXWpAFyVnk5J4mxRIzmKv06FNBuiuWKgvl0tj8cHFMiDntTuTBtpEfzyGIviZsK6ghRT38VrX8
TGJ33hZioKSzn/BJxJe4TZ+7Nnpw5mg4vmPBp0Eiey2G0t/h2OdKx2eSpz2Y7znYxlPS0u0MU68U
9smwJnlexKOy/eCkzFddNx0LhpUnLHgeeW8ku2mCP0DMiOZQ+9NNgFl3LWrw1HMIN47xnDaFPDjS
bcLU8WCGTc3z1MI1WRk0deXedJN1xyYHpOFByr6QQrYk/EvHsb+KaCF+ifbM5//LLu5QK/3K1u9H
Q/g/zyOqxRqBTsuJyYM03BALJCy4c1B83OipZRe4JbmKiz7nCYpWYVrrWh9GFTHtUAbi+KwHFAGv
Fq761HPprDjGhqLTj0Y5nUxR9rveJWxnJOQdCenHMbdoi+TlFn8F3swIu8/gTmd7tEMKHAhRUidk
LDhtrLK5FawO6QoYQ3dqF5bCZnpYTOyH5QB0ZLbivVz85RK79R4dEYW9mRmy0xqxIm5GcEtf7HSQ
lOvK4Y7EvTv1WtZnWRm2k39ZWlwFivdVFYn0aIKWWEwJ6bJ/cxz16sm6u48uTx3T5I6B3ttikQv2
jbGf0g7ymVPxmo3t50BVJpx+RYsT163ay6G7t+ol6hTVCP3yleCvnwxQ6W5i26xwYVBP3NuPSUcb
CXeXl3hAE3Pc/Dr6Ftco4RyChYAW91s+mqG5p1y2w3kxNB0t625tgjaSxx6R4whJyC746auGr0oG
LCSNofTnDX7CLnHGi80uZZ87eA/6zODGXMDuG1C1eS6OCXr0mXgicP1Uh14b8xRr+JYmOfQuF95D
Qhdx4ci1WKO7FxY3yDZNj05NYpJ7VVh7+EYNizLVTCcnOBDbbjAgYMASRP8P3olPVBe/uWV9hIG4
RQA14V1Mi3cEtIx/X+A95Z3CbEYCy5k9d49P0YckuWxMRz0KM4KdYQZPasKOh033o699fVPyvZt9
IAQev03mQO5ErlBQXZBpOiQQykSoTXmlF6APgV1QdjBcPYDaFDmxsaySQ5OQyR+SCd5JmRmY/aLH
0Ry/fWqgVtnI3DKwc9urzOoW0XXNfp1vPrexh6EWw1lnRKyr1pl2xbpA4x4J+N9z7snYOIwbC89e
lTJEqellqsxvCw4kJA+WRfDo/gYW739YRlw6Jeh2ZG59sAf5pAhZXJrMYvkAhmjr1qi4c52ea50f
7VT5WyzKNAxxI4VDY9fLxaVsx7LY8gPZ7FaJ3LvlJNkHo33KtSoeFlteJG6fuws1Vox9uyeK220c
l5LjtvKfeLYIKHv0fauWDx8DIOuMOMsO4ObY7WbkHApChkWsaQRXNSFeOTekLdZAslt/+JGZY0Gq
uWA676WozrhAj3LyOkjLRbsd2yEUgIBmNUenyTjppLySMGvDTvTHFEWzxQAGlcFxirAUw65XbM7W
5JOJCaQqT9pHKSmYnzlYys2YYeE28/PYIc7ZUeTsS3cg8ghfBX7ZwpdqW/Fh+ux34/l/GExr10ly
D8EDrGbOqURtOyjSpQ7es4H+mgpgATljwwTk2uXN3qADcYPGsEDWz1sEw/XQwLBQHWanOWfJiI3Z
6P4ILFeE5C+Cf7DmxnyE/riffyuDHHEV5FudWfy+1cUpp4M/6mrP5p6RzxiJySc3vyDwnXL3DbOG
PTaRbBOXXxelQTgsbPPKDHyF571li4VxYzLfXJncPXH9n9kUJD2bizR5LXiPbnyXYL9d3NxexFdQ
ZYCS0i+uxlxlnBsszHg3G9YxyQP/7g8/UztY53HK+LsrMb7y8CP3dvDf4mIUoldp4goeANEsLC6D
KAUKmBt8wDkE3I1quavXMpVBW4h0iZViT8XPoM0RtABmVegRj51C1XWscgdg+qkJ6El1i+pJwQYI
47HfdYaYUCJt0uLx2WgmgFJO9kO56hAuQYky6jxV8cD0hmRB2w455UTZDyaK02GxNdMxY6O3evcC
Q/S7KHs1dXZREO2ujs/1pciMW1eFWYy8i9h//0FSGO4lNKRXn50aq3E8fcSsD0QH3KdkrjeBNNxD
pqqDyIeXbv2ohrJN9i3WEWrk8eL4jYNK2f0sGgNjUDifQcpKMyWxQc8HikjU3WJfkjHzmTB98zUZ
kCgVrqVtn61i35RY2IFXmHDALdMM+BS7EbuwDtT1mMLsmWTJJWdxUBFGJEklU9qOKJRhhgcckYq6
CBNT48buBUddNkaYwwOMIRAHjyaP/cbTWO0an5YJX/0jVHyGOxscxTywTx2Hj//9r2N1Tf350/Vz
GKfqw67owrIaG8tzsLwZmkFYZsZ6C+M0EKe8nDxgg6v+m1XfVQVYMq5RUrySTHmZ84zp/kQHz3Ju
NEqdWtp3rmvvmcXSvyGiG3g7H56p1Y0GiYAWXty64hMeLnSSbBkRFFzFEcG2QoBY05cl9eEypxE7
OVuE9CFcxg5fw2wbgDWSYCvXpRsxOt6/cfdCTQ1Apzrf41ZekRY+PYrrfzpUU3ToY/haS199GBTo
oJ9hsQluET4nOi3mOhwC62wZnOvSDK590qPT9xAggug9F8tr0aIiJ9nVSwGtG1eQ0auPZvwM4uXF
g5PDtP/HG8EuePidI5f3UayjnwH+t885GCpCeASveAdX/qFFYZUt9cidz6gu7UUfanNaQjKoGcbU
wiwwIo05VR1IvxmXIXAwHBbUL3xIzftt6S6J272SkmEXmwYE4mBGeNO9rwYf02EC/2pKnoQX3MXi
qrBvQZnqd/CBXBwTq+CO4oWesVRHblGUykynJBtfAyoHdpOFThHRdnKMWSbpyktYiOXfSEOMQvX4
UfYmyKHGxhIMY34zL8EWZP/47CmEorUx0m6Idjp5fEht+yEYjjqv5bbeGj2yS97zZZETX1VD4qjX
FUlGkHZviM3Nwe4dnjWJUZjDZo1S8A6cwlnnUGlJCwQxJAJkzg9DGC8tBwW+BLKobclLzY8UHz/Z
cKAUYwraUK1dIXI5ZxZf+rVnQw6FecWAv3UlhnlrwDKU+MFdJ3j32MApZtD+K2DNQ/6dl5hfcgxj
Vm2GXsNxdrgvTqR9sLdfA5XAJ4SbDTou5vbTB2HbVBR2ljP5NNR9p4hZ+zA5cZtzmHQo+0YB3IFz
FUQTMu5KQc4diqerXuqwSGgyaVOGWMpCjqVhpVfWa8Cw/Lo9dNB1oq7IcFQpSn99+2al3E3imH9x
DG4DW1DHps4vz7pt1g0zy6au87YoiuljGjePAMv5aQwEI0F/lTnddQM1WplJ4r8n1EyrAAYNeRwW
Fzm5QhAbWD3YZU99XEdi1vOHT2XSHl6SPggTdIqlnNqdMHuqBRe1WzqPxLoN71uQuWBnO/+lPAp5
J3GdszH1FLfgh20ZvM5uFg5y5Xak85PkfbYJCBgdGlp+ul482SKKd4KgV9g/51Y6XFibfDn+sJPF
gnY5kZxfN3GibdRxMr9iDz0g69uIlxGo9ySkYhK92Va8H8QTKe4y5CymgGDE9Ahjn6vEdcg+jUBh
VpfuKXY4AaOkRVEnit7E34kKRwscSR/Vf70hv0P72lAu+RAPxbU2xsdEWL/Mpnw72BSjCRHvlw0s
8BTcebscvbgl8hi8ZF0zsBBlq4iXextTM78DeYUzoQXsYoCfwhkGOEAZFnhNogSe2/xzGoIBUs47
NnIDOVQOMk2CE7F1ljsx9cXBt4nijAngFNNpL0PT5aEDBH1RIn7kUGJJKSii6pr0OlGJFyRpdy1o
0BvcNr/m/kFWJdZLAdqhdkXxEET3sWfazMrs0Gr4YOVSLcdOExlG6WFNnIHlIlCJ4NyDyhI90nmQ
fPt6wG6b5PGmHTAcVPVTHdGySLi6AYlv/3oNARuWQSN+BxQEMBpqGV+TmDya5596V7NVFQh9tMQ+
1oy7+6HBMG9LxcIxwc6J85+Av8TeF7tMg10ESZrzds4LfRr49ekMQYNJ6uiwgJY3s8A4uLJ7ZOjs
jIpv4vqP6XDexHLhrUXU0rDJCXiQowuvQdUciL016b2sYBcXRb6NtACqQdJ4W8jVFNnXwGim0QuZ
XO2tA4U2HAojOOByBE2cFg51WMmBkG1zanx/QI5+ZrL0OI+QBwjHWVy/uk+GFCe0ekFrZcVKe4Jo
jSN+1Hf0g3PbNPWlbivn1JbFuxE1RxQ3L+TJGmroG6ZccUOOdnbDIv5M9fLTlkjtRUrfUFmiq2s5
XAJDzeAZo3+8fUBR56B1RGJNO9eymDPdzj9rGsqgRq+0+OpcElTcQXyfNpgCr3Isviifo/An+WVw
YIVA884GBOtejG3o9ziFZ0xyHS+JG4/agzMoFPwFNqCFFrOpS+u5nyVmiwx84WiN/3l5c8oLNgod
92I6r+XVMLiCVWl3jkwSD9zM8bmbW6gGHScLKpysORcZN7giTiA77Wp4Ulk+hECY/4hV8rWmHmtW
Yh/GrD1zjeTYV95/wwByWMzJP8NZe9XACBz6oKOsKFaP/UpNrGYiVQ22Bgvpx8BX/DCQbpGe01y8
v9XQYhW04+vccZFuKEOEjQrivo5wpqXSORQWRMysVC/JVHAIBVgAsFL1fyHFdu70N5jnnW/QldHC
twNYLcJe1v2xd5pHO8OqFqj81mejSSkrS/pigvoc8IcbekOyrg4uuZwk/YLlp19n4okHOtNrV+kA
2YTpVtv8N+dv0iYcztWot17mHtOIpdHsVERdmvydEirq7tKufshzg3s3JsTKcoLQxLfPXCa/RVYo
up7BSzVIzOD8ad/8ARHuPS6O8+BpPO81iPuBEYOyTN5N7eL6B+RxGqj+NmZDpA/XUKFyYEvNfgCg
JW08PLIY7/j6WVEWfx27qZ8nK3nI/cS9KYxzc00QtLLE+8pAj8sMzHNG8QSbpWbfNSW01/ojN9x8
bxs46ALu6tsIpFNs8YcfqVbwurlDm9Uf8dR9lLGYD0nG8sFqv+yigsSNMW0LooOoOcsPElLTaRQI
jQhQCTv0k0zZwY85tpu4qX7NYvoggUbTJ2hLJ2dJ7aKCeQEKm9kiq1m0IgXZKziS+LIVJiWDuY+w
KaT5mfiEIuaefIyPF53GC/9iWYk8MhreiWSaoUwiXEDtsq3cvqf2SXibIZDWtsii/zqx4hqphZ3q
famfGGWuOUiOQxDt10cFDzmWWSyPXW00FB8NO8ZofXRjlIea7SH1RvrqR2sYlXttzwnjzMa3Spv3
usEBYGEL7xdcX8g3oEx7Wk2cqoGWV0Vk78abigghFh7bs8qaQqexaMFbfn2JXoLVlcct49Zl4Tyz
bJC0BNriK3GiTTVhQmNaZjSDmrk1ywhbV0Vdpl9P9iEuLY1J1n3pLvGkZzC2UsAMrmxSQ9g6ionE
Anf3Ua3L1kx9Ydd67PO0fGgX6wnX4qUsluxelqyDkwjhZyQ2F3p+9lI4JHm02yOOTxwrqu3fvJiz
eulH7NDe5N6YqW9jMeaHOVj+IRQbCMHO9wCckiQZ1zgPf+FUTueKPUnYdfI3cbmEBfShHZFC3pRb
vXdxZR78BctRW2Nb6xyoCJ0+p7H1CLMzPcZMWUQg+NkPk0mzUtkhbSUQJhDCNN+mm1fLK0cfZM/p
jegi4EAppp1R/IEdwjWzUmkIMCPde7Ep9k7kv0yg5OvHbsrvZAowR3jdIc+mbCfnaKMbYGN08XlG
9Mljv+ztuAa4A7nQMQJ2GlC88TmzWzexLfFtp8muwi/fkEHfYL9Oj/PMEkqLKjqMY+vjZQv4Ziwn
AMDtloijvzM7e/11xvzYzXN1VPgdzQZHlcQN3P6L7II2hxG/n4LoNDk7XcY0YsHQb+TY3Qwyaonj
ZMeJkDeNuzj6x7L8SqISVotNl54RQyYk/oM6CBlGEw4dZpbj5qwOHrjWbpExDk7C7g13zzRwDdB4
8GKLOQMgPCY5LanWsWunZO8GA5UOXdy+jfPisFnqPpOELGeWjY8ee8pQdxxyDPs0FJBf6XK04wVp
fJibf2ghGKfH4ttxsVxFtBGGwmgVsTLca6Jw/xDCQ2ETFUxW7yLMx1zQyKNah4IHf/mYh5ZgAxCx
gjKcbkS3ykvEG0qMCLo0G1eM+LpmMA+YfzeiK/owIg/AInhcd3Pm0elM8UI6tj0blQ85I7i1Xm/d
Gun2GExaQtzJLQpqzhMAIQuW+EOWxj/aqAyKCyUqWUxDVZGwCfR78Yr4Y4V5lRBG77+XQiIzp85L
CUI509ln4s7Gtkt8yYCcfleYoElT3AyTvKcfszT1uVluWnsM8DuIB3twSn7V7JSOnTwVDkxcGbj3
oSlpN03iACFHU1Y18NEHZWBek5wDoEt5+7CVC2GA5Bdt2M3Wytsf4ZrRloQvwvSC872Aod3ZYmFe
U1Q0OgnZbY0JXp0SkYqdiwFs63oz03aZcW/gH9GpwYo7IbFKiV23K9wpDTVwirge1kITu0P20dBG
I+PZysi4jnEcnKwc/NBEPUouOyLBfK9oLu83XUmVt23bEKYLKm7HlShyoEGBrN+Y2VvXTf4orUB2
moEbDt7yMBPHeOM5wenL787ouOAb82RRFcHawQjsJ1w4z7oDjRILh5QmX68TERsk6PWwJNKRA36B
MMNnYJQDNk2sl4uISTqSFd6ZbZpAXyf/WGLfpIMe8KRhMLMB09ukGjshTRCHADccrNGUYV+Uitjv
0V4csdMx9/22B+RGkVx6CIwnXzGdjHwt9qaqXnrZV0wz6EVLxlABjmPlHrTc64OYcuKOKqR2lmfU
3fkxmfAsaWNJdzWlQ0d+qobBFWttRu8/yjdMC+Jiorongj+ccKyA0Bs4qiivVz6HERw9bkBjV3TH
vC238Ywxxoi12lUzCg9RaxQep7osonNvvOMeY8yEadBgj8uNYuex0+BiYz8MSXOM2uR3jgRxiFJ8
DSLt18r0v8RF0GE4MDeRbI89GnnVtT+Brdc94p0n9JnqcOfBIczBCOcMONGMkYEmjvTBUNqgNmvF
F8TxCyAMf0/zAqHHhWfL6BuSJoxSfjfchqYhdtWjwHnzeJsDZ2Dkt78yiePSDYxT32f1U00ImlyB
aSbpZUyTXx21ODzV8GEVsYKLvxCekDxQ4NKJU3DyskBDhOuydSny4Dm0AEC7gYA0T0z245MzMuB0
gKw6y00p24oqggWYc62ScKzT2EPY++2jhRrYiim4J42iDNdwfwcDSk+Gnc6tSh2O9JEFOOQa3MTQ
6PqdKJpz0JOs8Qm1Akn749el+0+4L3kmHtwyuUlzsAno+kcFMbT36zN/rPQey+aNfB1pFhakjonp
MKZI/qxzelDHgNaZWtyF5qdSm/a7ZWjrsWpd5+4KEnJ5kt9x1s0ngPXtueXiu2dz9l8UKE5gz3f+
/y9NAz0Pft/ETNUDemDpuk+tZuvQ13GShU53uUFzfTC3T4XTmifLJcQw1E5wceOGOpg4RM1Z67Kd
mMAOWsYaGc7ZPhl1HBxT8VZPFWDnhZ4LzcLBERUXoGjHwq8OAzu/A8SXT2WWf2DmeQ8aD0nV417D
w9qAqejXppVfAEzgHwmWDbKowsmOHaI297b0916F2dPxguxAewqX8oKitHGkiG/p3zFijg8Oi8UQ
9xIvOjUcXFMhk2XZezd2L5Ae2i39OVkYSHM6G6n5CObAhy6rWZU7MBQCgFaMMgi1bHbE+BEV8Kal
A/Gc2hy4rFAyR2v6NluhP+rFrVezEd0GI13GEQO7y/vxCFgG3ErueqcU3VOs1no5Qp6uPP3c+rQX
4zhgpyB8OFAfZRE/+joHU9/51wJ86oeKSYwzu+1Mv/wD+P/mCIbnqhpWDnz3nHdtTdDGH98lBTth
Vchnl+mGbcsa8x3WFACzv9Jkd2EquQSgbbqvgb/Ga48GqUTSljkMCgB2U8TRHyFctyxKM5nkV35o
wI+QkAnJPytNYVHqonnmuFp6aZvbdCiwE5cbIQJWjONEfZIwjioGgZlXlt6VLvpb3uGxydHL99jm
Kpg0gD1TnsAuXdr72EUDQfX51xii+I8dBbwcF3GRohx3cSH8i1fW33GDLycrq2tFWOjaZsxcBcAw
r4ap1gJ6HxeaZC+zORnXAdvaxbcIdGYtGgq5WS51FyNOz2AzNnHe3WgH8a9DAwyaCZRQ6G7E0Qeb
fvZZyGGgm1h5VUfHUunRFVFB+gvatlfV1DQUkL2XN/r08gfbkf/FndliJ+eSwwL0xDX515grvodE
aWLoiFiYakB+tnNW0/idk1FnaKZQB4TzRtgrbz7AYIbtBtsYNPukyYk3l/reZ7gZTcGiwEpwX/oR
Q5G/AO2VNVMyZbVPEWbDkjDFMU31vGnwGOctYi2uyfsEJ4ai+EN9LZqIWiXiedQbRKS24/yoqzPF
EbhbsvMSd/XZgS4/5wF9wlRoElNGj/E1BlXcPqDL4dlu7Jr7U9qQSB8ZN2uXVqF/eKZuLYW1J6ur
eTXmvhN6BcbeISXxMxbqH/XKdHOTGz7ZXL/COigklOyOeEJxidPylCmav5zBbGF4875NHzrZnRoF
gWpM4uYE94cKuaogARX175kcjaM2/L2PrTdXtfjkdfFfRZ/wsRR5A0U2+c5U1GzRG4AO2i/C/sD1
lt9xqKb0M+HQjgxQBHRdvWjbVfvJnt9FSgH7bM3qCLmAgIgxnRzFHxenBUQONAQOx32uJ1offaX3
mA2akVzkgCP4LA0IZ07KBWQNarW+d+26oQgXSTFZz8rFINW6wV3VsgL0l81gmYfedcDdugDla8a4
QV7gGBAk7Vn0jA15Y9GWR4r2HMivq/4Tm5gghjnea6wbKo7nrWkl3utEYP6QWyXtAW560iPUGlyq
5ozNFxn/Hs15WJtj9oDokO7dPmHhAoEe4VNfi3hkC98hi8sMJ0Taf2jadQ4qlw/2Ap6yN7pnJhHg
s674Jz2uHi0+FkT1Td82yV4Y6RtxrY6fHOLKIKODLXFwL5ZNqRYVZFNWXWkz8Z5xDwkUKDivvMOa
na3b7H0yE7WnHHbnISrw/ev2Yibv4RdbU5trR+e8j2JM+3IA/IObRpOEgvnd6+Mo8AWRH/8XSVnv
l5FQzpYLaAF53eu3KHAv3SDUsSo9GTozcdx8ivyrIaDeRyUo3Tz2eQVXrbEbS8+6smjEGhEvb/A1
e3Q9ZT7BAk7wM7Cn0J6A+OTC4qX9jCd9gdeA+lspbgdGqYBkaIoA6ob89QJAnJfvqDBXIwS/oOt6
98hWcPZtwvcOPRj/6y7fti1nE5SuhM1J/QVCmKavPnBBPysqLVPCmZLND9K6uup8/OJIn54z5vIU
9ek9nuw3WrOWY/rrepb9An+rufh9Tkwk6JNXJxJ7Zl5aCyUlVn38e8m5IzvePiDbfq0i5CVifgAl
iTj6ExHv2DSOMu4fZQC7qqJCRVjTH7sah5O3gjy8BQ50PQF6x61yxchrbXqLKKrN/WPngBPfeIJ3
M3zN7ok7P5VN3qeW9aszNr+FazqPVSXc01TP/VY8mIrBgwFY8CHF8WNPi+RBtHgw2R+Wu7kj/ZZq
X9OQ6mTFybS4gqfKlY+WF5c7zKG8opb62uFUOqUeLxan1WfQRQZxlQAu06y/OBRLmtBZY//vL0HH
j3ABMryL+T9Kv/GPVoC73LDwgfBJykv+iyd+OgOoPTW20Z8XJ/mOLMPoGXY3k+FFRxghI9vySj8V
fn5IB1Lg49ChLMBupUNo9g5LgAVrSNseNUD/deHC7WVHZhVL7bJVDUaokcS6HqW+Fbz5eb73bcbi
LWgiawd3lFx4al5yc/kzOERpShx1y+AqNhW8oDHV/NilA9+yqG6xHmy8AjRuTikKDBvwAS8u8/+Q
eIR11r8Im9FPSK87Tmu7UBaRIiwQDIBvvzm+Sk/B6LxNXfHDUnIgeNF8A3c5F5ZEJlld2PzbGd1k
Nu6xWZFPkN0udexv1GJibtZM9Hdmlzgmpg/iwQxA/sSfNuwBNiXGaa75liYMETDiAFzC0Ub/FMVV
urN/Y/9On+KUF9ey5LJVxi1y4Fz8MGPMcFlGFXbKM7dzOq8BFYpNSAibZ3vpwwl99imgG+UV916/
KfP4sbIJgJilIscV0Z3XuMjfAzXOoRcZIB68Yc9CIH6VGGP5/hLQxH3HVS/nXjrvfbrBH7XN4G2Z
856AHAXM483wbQaPyf4tkuDUmmuhSGacR0JfxApAjc+YZar8Q3uSqO/kbT1Fnt6E0wX+AK9WNz2U
NTfRAHjMpWvGI9Q6oMN+EB+UMx6k7dkPfl0TTvbePKu4FAOTa68xwejc+Ik0i1aXl96hVcuvtgYs
i9ony897MesLcskYOM8mHqtt0lbrK8Ur739n9Mgdd8lpV6/tg7WWF8vnfQ8YYGEJE1EH4kLL6zv7
Xme8RmG3qk3hqG8DamghsuCg5Ow/CD4YtGN2SeNekaGHxiHxW6FnU2PIMtrw7xCFNu48fE2RPDfw
bWKnIdh77DkmwDr1l9po4ztdsPnTDLEDoz+Xn8TlCKrgNGA8wh4933MJ1LycuZfGXfcF5hjfN6GV
q6tIsOBSHvdxseBxgeMJ75+AM8gYt/KsUNiMIm0smMi8srw7LklgmQwRqnapnuSof8dlTPaIBybT
PVZz2rrNOvo7ZOa+1s0dyf9EkSmL1kgUe2/20nuBqL83fG3vxn4gflHOqFoI4bGnqptquG4G7ml0
c+u5TaPpmgkkkaB6U75R7+l1hOZHG9NgIBA03H13uqJd10kBtmoSWjwjp96yR1qiCHODcX8brXbZ
swCEdG6SXC66ytu2/riJ0JHPlhtq/2vJC4hDSxUd2VhRK5BQAVe7L22jlwN2wSI0eo0xMmI8N0fc
aOvP2O8KzK7dw0SrSLGiOIrr1HAVnwybAYNBd2tGmXNV0n6vanWSJrjeKHFx69vMXFHszK9CK283
/+JBZE9tmC9pf59GYIoF6X+n4bLm4DS767UVLlHFV2TYD65JR5uR6f9j7LyaW0e2K/xXbt1no9yI
DbhsPzBHSVTWeUEpIqdGxq/3B87Yx3PLrroPozmkSIli6O6991rfekYHywHnzpddvaEWJdBDyRln
w4iGaCZhEjfnBzhryyAiD5fsdcGMrB+GEKWZC8+5ZyBc5UOO4KLAcIh4ZjvT5ZgS9ekRcPslITJr
ap3yJu2biXSp2DmC9NgKl5HdqARTIJtqyfL61zwvXXbIMl9PFTUhwxX3aFIb8C8M5oVmdOSnRAz8
HYB9I9OsnrMCiLL8iL6Og64e0xgaoDAAEHsAAoGboiFC2WYynKuYohkQIOdWh7F/mV8qGrwL3qy8
y2vtFQiSjsQKJJkmy+wATP6sU2Gdss7aQrANnycbPRJAY8ILI6LQQ9neJAtVmMapDEs+rjM80LKc
fp/jEij8Rt1wgmU+jivOdKczmazFgweiqUG/gTo73Sc1bDYhSTbRfAlPS7SYu0AZOrTFheghM6at
czA68+xJwM11fCD52LyBjd6aQ3ru8ULFpnmHHfo1lJO4OAwdRornLITnZJo+DXY599UwVE/Nm2VD
fzAJ73tgH9T3MbPaBU1hmt1QuLdN04pbpNrWOnDqhmLG+qKQ1rfQ8ulcB4PGfMx7J88u3DAee47G
1iSTVERL1bnTO37xhzYkQJ4YAHBzU+9emnKin6M/hQip915CJ91k0EpJLMl97uRtanvtypaSvQ7f
H3/tIkP+R6sT5UmZ0TBBhdklfs4ZAOetEQAr9jSdfIaGwN/SDQqIs9ROfds9T0VBP0I5EJlqC698
Sq7okJjnqsW0bhuIQ+KcCTwcJiY6sts5ocAcnsX9uXdvBYjOZcDS+YjUIcV5qmqMlvZ0jEeoZSy8
8S7Nq5EoIuKF0jz6Vp0Pc0tg9gG+HrHVLGJapHmLrZL0MmaFFVbZXKEjlrZxDNoUHpKAPIMxFfQl
h+LOmiFaAU8OtvwkhDQwWcdBjd5qcvx4XdjeRE49U/i0EyCCmGpC5i6RDUbdfawImWrbyrih5xfY
bUtVYKXrjrnlPoW2RuT9u6S6WNmBjRQD37Krh+syf7H6HzMsyRaLK3kKBRYHfhXkqfAyoE9BLO2E
mFoexho5cWkS7BDi9s/TTO67jKqBdf2N5OxDPeZwavwne4jxoqb+BYTfRzLOy0MOdjxBo5Ia9QeA
lhL/qLrNIOvyYyBYUGsU5zAy9oUYx/Mw9CC+nRrk0OTvfETZt2Qy1i+TYWaHpqRsEk5mv9RJtkVV
+iYzqd850fTi9Wa/RjcAaRvA1aHm2Kk59SkmJBG5dd8epgERtcKB6Ae6dwtGrd4KTMtHi/Hkqpn7
9SZTgZoSwOwhL2QB4cuE5GGYtNhmrJ5tjXSUmDbNf38xwua2JWZvp4J0p1rQ92ih+GC3gWQKTRAb
+VxGaz/GkneArgPe1WgNPAlMm8YpwmmJr1vZu4LQNXISoVa1/aWODVJopOVv9bCCru1hecZNQt2c
egfbqHZtqQnMouG7Fwu1MmPrvUDKXYAm2LQRIq6uSdRCVgMNDnBE2Fwkz1NnLrCPkBZuO+tE4Ntz
koZTpV6eBj3eusCkECShr1IORyxJZwks4rDUI8rH3tH0TYYmkDcsm5DLbtUZ7B8OxtWGOHPKEfku
LNLLUg+bWKdJn2R3BKVYX1jH2ouN13PtjsaRkRbpIIM2rSF1cPLVcuwaZL+eOGqfYEtgKMjYDxqz
+6mkcXEb6wft8PeIatFHOD4a72YN64I/Ldk6DkIMYfcbAaR7V/pM2QYAh5J8i0Jhr2zC7DAE0YNT
Gs5SJg3elLT/brzxu88iA8GCd1Mb3aMw1U/T8VdihNsAV1oYU3bgBOnTyUv4EFJ3uvCtI442c8M/
A55RjwOJpoXcxoYmGERUDcHqYXfLNmNCQDNvrJpXPmADATrUGnPWW7bMrf5NMpTmuOk7M7cfwRaK
JoUA8xjyzl2ELu3HkRQ+s3sRjm7f1dI1TlbQffp0YhDtid0Y9sCZ29HasMOz5CkCdAIID3H2rE+s
M66LnUp6pEFhoX/0kfdhMHfjxYBxYBUMIOr8jqQ116JObnnzQ3WdD7kUMgFvsEPbnK2ActVBt5pq
dEIlMSAEG0751u7PltW7e+K/GCyBeuDpglM1lXF4H7k41aG0rnqtKn+VjDWjoaKmTLvpwUraM4Gl
niVZCeNtjsgezJ0wF00HvyWaOhZWsbAFGsMc2dPaqEPjOEaGv1cwWQxk1bdkspI4RTZLaKDqdjP/
rmYv3GUZM1B/YCRm1vOZVoNmBV2bpFB9K+iOgcAQm6ibcBrEZrssrRbnfFcvdOCt63ogVsHQ/OYi
QVZxn+REZDuMHjy2ujAzoKjTlzQPePc8gIUAqOq7RMu++9D8TnMQCV7zpJxklp1CMTS86lwUYEzJ
N1kVzOkQHuY7Jw53SEfw6MJCKXls2FMAaRntuS7rncKFu0hyugRSRps8AlpTpCGD8kq8mqn1VntN
tA7DBgUaH8i1FRJwa5pMJXpNf9B616CCE0hHnJJJKOoBhch5EY/5ookRkgRKjqsMt6w5wLgMdMs4
0UV4rDhl3KSx/t6VaHsRiXOMbDfFaP3SNUxWeVWf89Z6wHCDzX22VLUApys7/IkNc4vFXsFL82Cr
hd576F3YEvWVcIETYWCZQQ/pBU/4SxaCByDt7Q3ZFI31UF92mcLq8cOxhjOQo+Odz4MfMc8TOTF8
krlAAt9ovqPdV6THrAKLkGidMhAFJOyJKmX773T5ODgxDhXss4P10wVs3IH7TkBdvtBqhXh+oBai
x+WjT0OCMQ4PDabMRdyhQbQG1jueJRSQOdViOn4MDcctp8V7jM+AgAbmRgh1eHlI2eQsdIso7Zil
QPaC0FiZFlkJMoU8bgiwBcSBqnXERJJxqPnENGjAsiaIz3JtiLqFay1rVTzmfWPxdvZwJ0Xo1myY
oIbuZUTQB2vfYG5YQcFCUnTDfgShqQm+5eR/WfpPVopnb2y+4DG88wi3jBMeyspIeFM1pwQQUtNo
xy6ID1VjndgpI6QM+UMchxctcW6Zm/0yVH2PNG+PPIJWwkPSWixgIt8X+rdJI4sWtP0KCm9A6jj2
aCR2ahzRR7MG7NLK3BeWj362lREFgLUPwcismmgiboZcO82b3mHlI5lDOV49dDqMiTKoH0RFrAYj
lzbNn5JEx9AnwTqEINfBBvrzGcstVhX6GPavDg45rYbUF/R2sNOXeZ6y6Hn7MRPPg+3e+bnDMS/G
bjEFqNMslNoq2MQVXALyZ96CzLovZwZlyLy9iSW7aXFSPc4MCYgaDh8cDQa6SFK9fewlvGLKGLCl
lE5xuP6LRBa1SWuwDWhTixL0Z6rbMDAqLyIsiRiOoJ6JMgb6sZpj0cIKRgwLFpHtKKBWZmvwZ6be
salv6Mpx2J/jWQWx8qMfGpzL4ocyFa/oS+O11xHeFES9XNTahFDhXRYmaeWMnSCpvEW9wwRgrINV
y/wR5c8MWaDeQh2iuywyjRoyDKtkCAcYDZwy3c9DM8MMiXFMxUEbyXSPDDfEQ4HTrbLeqyqQoGkk
JZvlyn2EecRPkSDZLbQH4hy+W58DNtykfozPOGofjZNLAcfmz2au4xgue9JTDTqsUNYiJNOBN93O
+KU8YfA0hHJcwLej6z1d4hQmZzSiG3ES+4lP9TLK2cSwLRlLvQFNYKfPOPTIf7Nu9ULKY11rT4DZ
Ado4jIqtjMVzGmp7KywCGErjpdI7HSTDLBsep3Pr15tiyOgTZpHPME4OSyQowCGZuS4ClmNkkDI+
N3ZxUzjzgQstTdte4tH7RJ5KniNTramOLRgtLBSki730n4iVQfRF+Ay7xDRW4ThHbypIFYkD4rni
1FiAOpw65S6jSSduZaiPfm9oiylAeZUwYJhK87mHk780vPzFxTzDa0Aq6vXL9WLih2jN2VtMTCz7
UY/rCwuzwj7pVqCHsj+va1LsvTp6A97bwQzYSPZaGZ+TkVlwgWLxfL3++uV63fVfZqSSvRGmZ1wD
CTwMtydGNZ5/wPXblKoJSPT4j0u/7/bH7a6XRRAn+wH91e/f8Y+3u/6S+SZBRLOAQhnu+FB5j0Q3
4PFzQ86k80W/sJD32mNJ0AM6B7PtYa5UXviAsYwqrG8E7tUITqRCgKYGM7/EXQtKWTdjZMAZMoH5
SwX94gatwJ3hZzAS5qt0p9lknGLOemUGl9H5aKlwb68Xrl+SNL4rOwBV89N3+eMqwdYeFoAI2S6C
y/UbRk60EDiGdPP7rvoMC9MyN1z9vq4zdWOX+agprne7/gBTOVt6/+eRQSRzwbI6EsdNA95S757D
NKJzAmgo1+vC7r+/K3y93oYcO3lFGvveHaq9aZrqxRiqGmkCgUkOvsmXpHT9tdKZaV6/K+lpMVNu
8vP1ImYC4IVh9tTUpXUXTc2DPv8MjihyL5SKVn/eKYd/qIdUnfOPVJb9LYo6vIVSkr8gNpjvYo+x
vCnMb1PX16RBLgnKim9ca4hv4JL9+a/rdTnAeA63wJLo6aKsvH41mvDLHJgaXu/xx3XX+5VaB0W3
rEnxmH9MrPU3JdOMBaEhq9QK21+OpZFUafdAxJopfhXYb67XaxHCdz2b8f1JkbxNAUJBbl6Mo78h
lt7alsBwfqlvK+jbX14ed1tT8/Pt9UbEPbjJZLylTRSQUp1a0P+5r9v/uF1jvOIrGAD/TmCr56sr
HDdt7hkvYICSPUYMGHQCiZM+cjzowkYvNioJhmM+JAxU4n4cIPVHFZiiAJLx/J0MR96RYK9ulU7O
wNgKobvLdO3QuuS84RBlvXUM7zMzn7Ogqz+aEE0L4puKhmPvH4UhYddGvfc6iXHnBhk84I6l1Gw6
9VBPsL+aWJQ7V5bJQ4DxbFFqnnfnpiWGHjt6odp172pVI8214jMa2/xVY/S9c3I7X+u+yF9HIgzY
tKvyjGTaf7azh5Lh5qto7e6IvqtbFi4ujlxzEiBJQ3HjGOmX2abJc4yqA3RFhGF3vmgb+Lc8G3XZ
9eKgZtJbjAHaacfkOUfyhED7JNthgg1ZLq3Ice78UoUPPm1aQsbTFhE6Fzt6Ww8T73CysWgU/vUW
129er/ufWxRFYWwHwWFMleg8qVIYzsz/+v3lep0TV2kG7PUv37neJpwk3/l983+8fL27KEFFBDTp
f9/uH37V74vOAKP7erv/9ZvHviuXQ5N0J4pWjZG+q1BVDsGT4SUjPbrA2JpkeuryjdX9FBjFrcfQ
7km6iB/wewgh83c1vyZ6Rlca5s6uvrXLSJHvTBbwgIksq5wViuVzCoDpBmPto9CIqG7h+Nw4tCkO
1iCOfSvV1rdISm7aUwyL4inUHW89ZRBDtW64t0e9f5JDslNwhjMM0IMyq+M4Ta6zodnp74FO4BtD
ypjjv02rlAMLNOL4RiCPg3hRSvSqXLwOzodh4gG4OaRFB2HR6o/LSDA4gePF6TdRRYfpevvfd7r+
yyWwl9mQhYog3cC4ax/cwXFvp7T47rVCvVImUAx3jNfQOapXtxcvwkj8O1V11X09qNvrreDShbuE
8936enFCgLOozXa6QYE0HYSdXlo5Tgcfoy5SLid8sM02fIi07rsqeuN4vXS9hTvf4nrxr7e43qmf
f8bvW3hdYR1SXz0bc4vVSDzwA/OXyYW1XZcVYez/eBmvoT1FzEZy4gpBKX7EzlBjZA4qAnfq8kaN
DpDzwtbefWkQTqWPz31WBruh1jpapWP/guoG0TX3JBbSwBIST8C58vC2D8H6Xu9J2tFNIR39aaDV
smM4F2wHI+peyXNYXW/gxhr2ECek5sD6S2FV2DeBIVNi+xCpZTSBUHlwnVZN9o03fzFt4hVzplQY
Qv7yjetNDDLcoVX4xwYfLwPU+R6CAc9alcXAh5uLf3zneufKvG1Sxzv//kk92si19DGPd5P/5Le5
/VEzol4w5J3uZdab+zBsSVst/fp1LLXN9RZRNCf3ooG9TaSKT26VYI9s8+wDM9n1BlqO27NJhDw5
cWDdZBmVvTdY1oevlSut1bq3gJ7Jmhis5oDG3bikhsfYY/7tU9jflbhfn9JAE9tKOjmCLMt9/J+H
BySL2fEQin/i4Q1NFJ+UU/4TD+/6y33EahGqkX/i4VFo/Pnw8DB7j0Xl/v/PXqOp5rWL/D+evZI0
8T+evd8PjxCr9AOfyfVJ+r+evb8+PB0oD8mUFT2aMPdgUpnYlnw6KMhzktjtLlAuhpMAsF3ZSU2y
pAPdoy0JUQ+S8N4XRbRBmN2sZDXCckZOLicHlNW4Bx9zn9FVWOToAxZjq5E00NZnVL/ZCvFkjimL
oNRp0gCm2LBDYlxmOBVubC1401LMecFEznoR2h+xcvfOMJ1tBxIt+NCvUalxOyaWzsg0W6FtRDZq
NLfKNMV6MFdJS+ZGJ3iMGoH1NLa2plFdBPY1anxqOrBbiOBwnkDBsCAxFszG07e2NquVLvw7nySX
ZdSXH35dfhba+CTsjt7IyO7XYdCIYKY1HgjHKMPRI4KHKiO9prTrF2yg1Cua027TFLRdrHnfSH5p
Ggxi75jlcgrYlyEseAxaaJFMIQAUzcZT1DZXeFi9lQ2xr2mK8jvcxgzGVoocexJKmOhO3sEVHIJG
47OHnLrMGvp6LQxc+kv0hg3G6g75XwX6mLVezeNHZ2LYN1wYCON5j0dzqYhAV77IFiJpzVXl2J86
L98SUWCzYrMlMEJ85pp5yaT15w3dNXOMiC7ylKOcZO3QMOQXgQclH9fJQvdnwgYolLKLx0OY48+e
wJowaYei1sKTzqAJQjC50zQGNCNwxSX8znMF4X+p+vw7NFIkfVTeZWVdjMa9ydqReYTuopbx7w0U
/vPRhCNknJyBTbbsR3jEuon/MBzaA9GNnqO/DUgZFkHmjGTnUAeuZF1/MZo1D35fnlOqzU2Zj1ji
gtpnCMPMGyge9jDQg0yqY6TSPBzb1naNifGMbNO5d4FnrvRfwizidZZfYePQZJlhUG7ULIE5vk3S
+64mHiCSAtBAbrjIUZuCLSDMxbAZnBsCPz6E3VmjB/QK1BZ/C/9XJJ+r77RGdBPZzqvh4F6yuiHd
CLu8REOygrnF06vp8cqtiLHwvAkIQUHJNeLw0O41SzkL6bPRuwlQ+VQaZ+bFC7sx8S6Bbljwh9Mu
E+ZK+jNpqcZIZnTTuxsOP3EzsFMJoP1pQJgBbTen8Jq1mkl1jJnPPdN1r+kChK/6WdT9UrZdvKfF
mS6jRurriC49TWsU+KGiI+KxToCfXUWpewNflaFr5Ty3Ohh1NzReKwfPbQRRVgykI8k23jAOy1d2
XDqrNM2ZrtG5c+ucAHLVMjuOfMgnOpBU82msvb0RQ+32RzhsZfNQipw3+8TQpO7FBx1H1pw3zxr6
Y+HA8OFIyyeg4RSeoBrzu29jQhOT0FgozaQ9ltWrI4anwQs/6JSFjGEgLFUYQlrRvk1N/ewK+QvR
SsxOl+wqGbZLdjGSJmR0wCXCQYtE18nheff4wBFKfhPaKuXjxjJjT9q4dvpPAig3gY1jy3K9F6vl
szm206OjAQSKQrSCdgTXrm9ZgQwSpSKnX/dhDoYbndci8aJdGRjLlqEVOlCGUEVw3/rjbVFLDEOc
GG3D2JNVRiBeMhwtep509BneaPDY4kjc+1NzMRh1bNNz7eMUJYaZMG4keHgF+7Uf0FyKARQtGf0u
ct4727ID/dUVIPwmEm4MRlRF8j6ktb1rG9IAJhsAAET2EDIK/NjQeioa+nxN4b9MVvPjjJxRi09b
rz6pr2gpYkQu3cvovYUix69H9jJ+C+IJyxq3SD/LI9LEWyjT/tEi58mEHyyccBsCD1vpLvIt0XSs
PvpjFXN4jEhnXFp5B/5myAUfGu1NEL6Mew+zrxbQRsW7TkOdcSURtiZ/J/rcXIA5LXnH9BOBdwMT
ZBllNVOfEZd1o5/Mmkuqh6z0Gg1eTeYuL1AFchUL3spGyoMEYZ9Us/9zVgNDtfgO93amPoppfKxE
R7/e7e5lZ+HisPtpaT/mEo8KcmRGS469jQRyk8E2tlioH40uJioYWFgqf8X1+M2hH0cTqYhI1Xej
VjB2KgCAz4lzQXjf1WRTGPmdWzTP9qC/QHw7lrm4BULwXRASUWJs8Xsf0TvvWcQ1kw4vGtsII/HS
J3gH9Y1bj+GKsWgG9SwiqwsqjGbwvDIbz8lDhyMdTk676LXmgjD/lx6kHOc7vYWshBhblkin+pvI
24HAeP4JRPZoe/XLOHtvZuAFJphNklMs0KOPMFP9UqoLznbxZDbpCs8xQcMdckP4/9F6sPDDj7r3
wPg7hZfucYAGJtYSDb0IOnaRpBIzqh5ijC+9eOOB0kuD4dkqiPjCLBpuLcw8R7efHjsgfCvLnW7G
drzvdf9Xq3j7tozrDl2ffbTu9JBbBaIWknV64uwsgQw4t0K0s3DiZ5sLgSso/Int0HuUbDr5ao1i
QVZ43NZlRGqCZy/R25yC0r9YrUY6y7TsLXlKqMd1m26oZPLhopgOWjXS4C1fvFydLSPYRJ4R7hGt
PisI/duhHn9Kp/6K9ZZBWpZdGHnvRJJ+q1nOHWKELweI6bqsR1ao7Ikxy0L2RIA16PlptJvQu7UM
tyg1NyFU1F2hA+8lgSwTwiHGkdftsGmxwrkBxov4PXKkXPpNMy4KSiVXJyAgAbKZhhXQiNgKVzWG
g7RENE2DlkAkoqy7hPzWWoNu11re1ojE7FtEnGQO8U+n424xqwQLEO6pXQEfZ80yMpBKyJGXRfLR
YsDdQlV4whaVHCLt6FBnrBOGnGKeu4WYjJcmoPQWfYzTuT9OrnnkZGCXsQlVF56LNKAJj8akCAk3
jLsgfuwkkB3NIz/b7nywI9nsSaZZY1lnpl7VuiMkSyvoH4sMWVLRxN8EudDJZgFu5r6/i4CVtjlw
LtOV9jrTCTBIep4XZUzUEY3c+dHjyFBslQkS/fJE/Eg+VqtiInsq7c5NMeDwH2aENSE0CHPLuy6B
VmN7q9Fm3dEz2LNRyxs7Rv997s3gRy+fzIo0hmqoJrrerOOdGp6nbNi3Nl0d9CYc6ZBXDiRhdLkO
6ncYTliLwMmoR9zk76YXvfd6cOkSQqj6AAqQ6zB11zu4BRVpVB36EjRPRPuSBeepgWq67w+yK7Fq
4hjATYd1Vsjy1OLLB4iGsQgoIE22VWArth49RjEU9c8dW+WJgSdEVuqpN2Ve+gowm0cqiI4OJits
sicKvAijojvLMRYL0KWW5q3UWf1t3blXojkJv6EdmyBofe8tgfPOYGaoxWUHR5FYDOYGvZa9Gp5+
n1fRC3Ry0CI6aX3S7YjRc39a95IpgTaQMVUf1T9OSlpSNK6bgX4tGDLSHhP9YsHfQ9y/BmyKj6Eh
Is8Gia5bxcF2B0Ir3WLpo9WDnEXUFrS6cQdfnbcryuIlA9A1MZHPbYfPSXD/CE/xwp+wFfjoWzgL
6G24KSNyKOrmIzJCosthbAxj725aDe494wIXxSQ6EZtkLxbkIAe8zC5NDp23jLPk3jFjCOxYUheY
iHmtfOUw1OneBhTtvPnLz5jXZRBGvTBB5Cw6jKpZA2EcGjd9U0SnXox2q44/VN3QA9TibiWzpj+r
VdhuFeazZW3F3xb5notKZ7aHFpWMOgvhNevGLqyMTcXkbus6HJYmj0Gy7PjU9X3UgysYX7Qi5Blr
7V2VRd1pSrVLn6JGYMv7YL4O8oefhKAa8F3w3pd4rTlnEN/cz/Uh8kub4d4ib9UJYQ802d5+i70c
GX9N0G9XMpyS9PwcFcpt2mBFGMrwCJn1YHp2sxrnUzzmtS8/r6sNneLwpIW1vue5Wg8VOBgrV2jU
gIdTd/irWaMUD9D4IxcRn22m6zTjDEyr9wYEOEwxPf+Oou5DRx24CiMoaz2SvMnXVh0niKWRlhFj
IPEzmJO69VmiF9KomWvOFztXvqAznAC29fS0GH8nCtW6Lk+ehROk7mjgevVOo9A3IwzEvdM2y2Li
3YPdlljlcHrUa4/GfFmka8muyaGrIJUclNei8AUauNYnStCznsoahlxCDKOVU5yWIXHJWTE7YfJk
Axf51fMMuaZpE9GBqGieet8stfo2lcx6K0DzWIzcfuuWPWf6Jld31cRnguRH+zCnkQMXJwq4tPRD
rREjhOjrOVWMXBj0MZ5VTcgAkqmgxTEZSRo1Hu4Hzuv5OrJdOHp5u/cxkrpiboXIotz24ZuvUgsu
oeGciXPfIQaNdxWhSfuudzAK1jYSjHAkEfRNT1BnN6X5UOgDujhNfzQllDezFney1h6TNIq2GP4u
KWsXh/QqJ4/Nm30kxC3nRGnpfr3FNsjjn+Y1FW+9WzvFEgEX6OFuIqQ+bY4m40K7MJdTKp6iCv1I
UE78LaA4k3QWHfEJQqv/RA8Ln66AG5IiObAKDuQEhpySAEs+ukM+XXFG3kQFTUKRJgrSCg80UBKH
HJ4QdD5DKXJrqP5wWKQcgB38Q6OLUKiCiWnVubPtE51MYKntM49+GV4x/c5vfkJhifsk6L/LWSSX
+Uzy0xwnTN9FZwqYHs94D5qliF9sZnShZTigzhr0AfwMG/JJaVsj4P0hxOuqscqnT7GdVcspyQ0g
x9HaVcWpLFz7rc2JovYtxbv21shG3BEuoAWUgBj+QUusJBoNsL320dQMgigEpztUCh3SuAKbDn4F
0pza8IV02TfZBb88wXFWIOFYsuV7TrIaBaHyqYbYuHRv0o7qqInSZ8+avjkWbi23podWlV/uVLqE
3tHr61jIRrBFYRDzlmeFhZF1ME2oQlo7DQ8CD7gTdPHZxa85k/+1Zqeb+UfSRzSdE21Dt+jBiJyZ
AHhM7TA6FDFuSZivOkNeXlXcbbzYff0A+QCvVRI3mL3deJ1nNEqVlT+bdXDnUOKScuCKNY7vQ8ag
aF8Ax11agkFpTI68RtiA67oLYSAmSCZ8plO8jueNWrfbX8oFqVTY+LrVWFDZojm2k+RslvpzJ2F0
W/jKFnWH8rEcUEYGrBPa5LxZFkpvjAso6hI+llaV/fhjru3Mxt3aKn6qe7KJDCM51mXDP0LWR2pC
8un7c+MWFFQtvR6dfA0jr45RTOyLGVNF5x8jvYIVTVFOIcwiWdKW2IIdvDm7ZJwJ6CZHVNv2fhp8
DstOCaJVUQNNVVghjvQ+KQZv58S2gpCnMB93Y0fdlNrurTQRkpXhGhnqSUcTsaANy3giY5SkEZWe
N6/OAKJO8zEjOiEvg4MpKxLMZSF1vDK+2oJBEbmwlgasui22WKguMvt0guIzseWj1oBEzXFVUVVt
6P+4iwaFiyuw0hrtryQgNkv33S/edHCdDLzQcbIe2UdUBOivIkR1OcXxvZ+M0bId810851agL4Go
M7YAkb3ibgLUVYF6mHTJgKdACJ0zY5tjLcuxoBfFIz+jgQwWQ2s2GM741KbFU9MYpP/o9QfKQk7N
7Zqu7rOh4QoKAVuA0/gOI/mRdfZ75guMwBYtAH4Tej7jPGICyop3utsYxPr0KVKgEVJvWcQ9k1hj
wY9yYGSSVYWPQgT6iXdCkvFxNAm3TQF9AlRKpk0E7jIcvdfEtMIDACm17dN0ZfvkRGTqoamD13iS
LyOk6E0LQW0BDqlf4FZnHXX2hBDKjTtNN5o7pOju2Q0gHGKHTHIJTPDgtaweKFy3XYIrCgUuVULk
Z5BL2LBTyIBeQ4Zs0BCcTHI0iYbe0hlitjmoWoEdkaMzbmNa6ZgfbNqgNH8C1sCVAzOdiGSvv2ui
U+d65XpI57y4wHqUPWVJXHNod+PXFCfqso+MH5MTCGqWZ98licph/xYO8QsTkA8aCrWnYEDHO110
WIuLlgrCkUcHwgVBRz+axTHBLOdqXnkktk1ZsSk0DDwFJnrS4kPsQFAFM+ONeNuDSa20nWKBLQ7F
RCJ5Llx9SE5lFDxGkGdWbCsg7IBj1j29F0eCuLKXk2Jt1kaNxGVl0NUHg4YpiDOk6331gD+xTyQ4
YSlSdOKNp0wHztEmLi4TFCxl8iN7jLLFVN2pIPiFMXwTUUqcOD5US9HTg0L+fTF0liszbSTvsx0g
cZZNG0xEh+9K+SARLY7c5eg8w1fm92FLmZz0nu4FAFs18wvCgH5xirUHgYZjPiSWad3iXC7pH9zk
TCqQog+AWfwHpJM/ja0zyYgQ2dM87AcUTID2ajRI/ie5T6dA8q53nEObNHdhQdd1zNlONU89ZrO+
jSPetJwQay7QBmoGY6i47mjxCmBbdfWeh8DZ9dL7GlLxCzU7RBNUuCF4pbZAca/PxHEpy18hhZKr
5lw6DnEL6U7m8iqLIoHBHM2vzuTM3doWSrHw05yltoIB2+jPJSgYzJnL+p7qzYvT5ScKq8fUNz4j
jz8/wy+JyS5fV2nM3q/jV+eT1pmE01KT0LxWdPrbqiMfxsgXdT+3NQL1Dr0gzuN3MyvAxMERoSM7
m5eWeg+RgwSQHYK9m6wnZkI4zlddVOMpcbQSkEX2A9KZ3NewJBcAdHDvtnMWiA5Sy6uowpS1tiJI
7lGqnLONMKUnMmojBm8prKBZ2CUScr0h96MWlrWTpktGjaJxwfAfd1yGMkm5BsABjuI63kaEpgx3
3RAbarxstZNIJgSTo7fLZPk8MWNoK+uUZQMMG7xy7FwBDNLsYHeExSWYjKVPKJ7wOOb0Ey0WiOso
a13cLciJOBRn9RdcarUYbHJygzSyV0XBS4nv2pSAehJ2jihub3HQE1qLgWYV5F+MaWbbHcl0hU0o
pKseZBZJZHjYhXsikvBnj3ulK3I3yR7QMpqhNjXbopUX3wyBE/SslZ5GYWusHNP9iVM52zdhQ1l5
9qhIjlj8/W//+p///jn8W/Bd3BVwjYv8b3mb3RVR3tT/8XdEK3//G0fp+fr913/8XVoYCCyTfikC
eLTClm7x/c/3Oetrvvm/eEqjmNFASw2BFqpmhfYw2DfT5N2qxK1pBwE/1gvvvzg7r+W4kSZKPxEi
4M0tXdM0vaSReIMYo4H3Hk+/XyUoguJo/tnduahApUOzpwVUZWWecy8iuSonDsD5BfERf1bwRL/T
+Od9s8uHCCxVFQNo5eB+l0uM0h9J2y/uldPYV7DdBfdrNgT3sDpF0MzEPPIR7XIfuL1zJ6UBUWS5
R1vlyWTUL7yJSbq8GYu/i38pFhJTfBdvAYebnbinw6UROlfUtY/kKxjkKmbdy1FnGQHHrISDB1hj
2qt97c+GVGLS7fbBUY9pHvUKyKxUmM0kiKrpKPP9Bos7vkYVhT1wYJNYUca5GCtbIOKjW7mSgQ6N
9iamGXXKmvdykCc4eNlNFIXRB1fxeCdTkah//2hWqL0op1NzapfHtoRTk40SlzJE3XCh2ylNSXWm
0Wa4xmwFKotLUcucXUx1tIKxpc+D37PINq0Y7jYiLERIWcYWd5uKRuKINbgD1uF//875Pf/jdx7w
Kzc9OslsG7T6D7/zgqPZOPX69XFoi3yuv4H6mZ/Xa9/eWnEaXK9jfW4A6TkCGJm2APAxiLarzc+N
H7WXsJg1t2PhQ+e6m2h1DEAtvQUUWr9pxE9s3kK/04qiaShdhrbR/hyXTnO5B9Q7428+R3xNL3J5
GYKYxka+q4rTiX3xie/RRN312vzk1Z1GZQEd3lW7PIkon+hhS5MEaDTx0EgukNUObkUb2zlEYW77
XRzoz184uxg5+Uj08SAWopjaC5/mmUeRyGdwIFI9lakMgUubG7vE/lrs3z7HbtHp0+vn2GV08hyH
roW1SudYijWycyG95wnpJTYjzl0inek6GHwAlrbTFawBdKazeHhwgPU7CwrQakW2uXljctnSrwua
WU5H+xzS+zXxJBGPTaZCp91AaNXkLr4l2HeUgyfT1Xa7ZaLiNyrN8VxsoDljE6g7BnB6DsvjlqZL
yuQD//USdAkudcBLr7dLMQCyFylE9hown9e/9lyUj1iLt1y9C/HuHps/aIHWv4T6TzcJvmgwK9ed
T1m/+iPk/tsHlcvtLvJZ9o8mlv/4KB9dw7KG6+ZdlI9u774lUe0fgO8oS6v2er/vr7+tX0f8KP2/
/KYsq4mvw4DTsLUug2dQM/uLJmjGG/AR3aPvtbStmbFF2QdnzDTfh98T86YeTfevVWMx2/Deei5I
68CTi5O2pu6x9EnTSDRFBzSZ6wQOaESiHRiJc41CApZ/wHdECxu7hj0cfW7jQ2bUPuTS/BP1LGu4
B4p6jKh/nYJb1Vb6mKgh8KgzH/i3Qp80U4+VwmNPS+0mk6kodjs6go2LyHS7JuLxNYPBZyhqQy0C
z7IpwMUgKTYVfwZq3hv0pQ4D9CZrHHDsvJC4MoPI4lAE9rl5rdtbmRYVmazJ0BqejLr5Waa7VoxF
+//pC+JvA5KLfiYfhSKhDGzfeaZqQX00mTe0xp2Rw6pPZSqKzWafF0vxai0ywEIuZwh3kthP7kuQ
KL9ow9/5alq/VSkN5osVw6Ka1tZv8FR553UVUcWiprbDL0OczKxVTvwIlFy8DNVD79e6drGquoxo
WVjR22brHp3Wpa9xpp49Xu0yuBChDPFguMeElAIoPMH15iIyKgppSABrJ94cxXqOiuY1pAmMy7W3
ptd95g6fQL6ljtsNqoPLj+xT4vk2QIkUl4gWZu8R6NjxSZQy9ONnlrHlc53S2FVQWQUxZsdyRnnH
Vq2f6ZZZHUS7WplzCdEWZStKu7TGa7DSZz9Z2mTF7jsw56A8GbyHrvyWpuaYnY6scK5KNwcnJNHT
JxmMqAFlyoUJAIQEgHaT0fnGUcl6M9ta+vTDf9M1gORu/tscXKc/jNIE6tLrOTmMiu9S2C1DFq0/
Cr0pxYDlWqT/uHzzlFrxea8Of2fppDr4vGl+G9cAKaULdNpmYNEnpqZ+mpn3oRoARgIzN7N4/6mp
aEVRTuETB2vj9S73FRJFsiEz7VKSWfU16ctP7hgCsSkR7MgD+2heO3hV6V0RmQx6MNaAP6vX7dtH
EMXPtytLVgHrWE2uTq/O907v4EtJ3f6EJU7xiRrs5nktb1aTM9DTzl3+7kr+n49NXH5qWNqcOzrs
iWK6e4o2ahrxDMcEkD7lqSu+LtvoqY3s4vUAeU51O8G9Yt2tbatxsNGCwwEPZsCuowof5ApUB/ZY
3TbxlI7FwhNQdqtizHy1bGjdP0nz1qLFG5kMi51W0Bjk1pm+zK8y0JCGywqKQ5rxftzArJbpqKX9
cQ8nDj9uvFtOTfpE9lf/5Y3Fxwb78Aa8UljV1PpWG0gpdgU8hbLw3FasaikrV5xoR7QwetFwmQzT
LciSTEUT9AHH65sRkChbCIc6IHB4VNxtCf3mGfggxBi+c52FawgtchBCVMwVFSXhjQkqRHuyz0Xt
aWBETVSv7PKPdh/nGQzpu0sRRi41OXvsRN2wNyij2e4l5qDcbXeQ21Bs4B26pXUv+f3RQT6V8Xyb
hzTD22pxS1ESaFx5aU2326A0WuGgEfNNuF0qFYta+hWVuQSKWJNPHP/CACbhNk3Bodthv4cJQxp1
OE0ycZpmFMYtpQPdUz1UoCGwDr6SKQkD1qb2qeUsen4K8yY5opo2rW1eGTQ9fDB2VppRGvZj5WlY
a4n3+39sLPQPG2iHjDen6LYJbxz/+Z7/8wa6yVqq/KrMfxrLLiHrYVKWB74IGz/A/qZjGoDh1mQT
cFvMdnkg285fyEBn02FusYbz3USuYn0GMe/NTa6WxvHoX5qp5lC7WBXuV7Zy23gkOdPqDqDs4Naf
cDRSPsgwqyvPgiwhMuyrXW4nVns1mxyA7TK5crCt/cRWGeUUFC2wFZtANWfPQ3cvg1U53T3s2a+K
zJsUxTClUa6qV1hWp7gzumV9qFIIgbt8XF5EsUKQc9dxkvwQeTHIcmOwvFDVSlqbU9o7PuY/PCYV
ylKhYg22ij3Uh3vAMG2fVlVLLmqY+ydDB7g6Ceb4cqSF/UmGgRNxh64xmYSWM1w5CylYmYpT1XIe
OVJX8bOTSS85TI0F8DnG7PA8BqYYgjGXPo3Aee7btTnSe/I9I8f4LBYgk1+2Zejfi0g3mld7UWa+
3xzBff7eRr87S+t/iee44dxIh70itpavQ2m8uHlhPsCzlwD36jyKWKy8yXu1WvLpZexm80GnN/0p
z6xH6i7Xr3ssp663WL6KRYd08lSX3qOIC9COKaEFLDPRVClO0+gXhrvad7kXWttgrG1+M/mQn73J
HdjjLLL5eLjxTG3RbqxsjMXJbmzXvNJaypBASahvaIPNH72ooF8oWL5qMb319LFGh3RIlq/QQX2C
FXh5FKuqq8jtT7+0ml17eZxmN3vkN/ybOA+eTatSBP7+Wyxg7Yk1gWyfxeTgg4r6NdbGy1lb+jzg
R52nHvwAMyCLzJcVvJ2ZbN2mJvs23xaqqi9z7eC8GVUnLUBp4Q0U8KcU8VbXXg5sMKjWyN5dDvLU
BYUdJroQoFr11Be/dyEc8VQ2eWtW1656R0ABRzS5pLKeBzdN1zy80/ZFFW6GyV9QUFCYAU7YPat6
0DWA370AJL/5kgf1J7FoM/25r7T+i5UEgKJn9XydpqVzb/eKmJMM4V+/DkXfeUcV3lh/WdLuU1At
+h2NgNTynywa7LWanS0PExQQZ+HIcSFcXvODDEXY6ddOrMP+pFE0I7J6hXLLMcHvVmYxvCUAg+Ea
TbhKpM0szzbX0gVPu28mSEeNrnyI9bh8SLLku+XGK5xUNQeQ3kq3S5jb30W5yd5MRCauSwt/phW6
30MgCrdAIn8z3TzfzMRTBg8evZNu5RiZeuMkMWmpLPNbnWTirVw5LRA/S5XVh5JSRUvNRBRXmjFx
uPfDjj0k+JdjtZ7r2sJZhRh9iJWR0O3pJLvZ5bvZfqOcG8lsV+73EZncbJyHlQ7HTKe0jMRdALjw
3Zon4EGUM0lMC2Chi4ZM6KtQ9EMOSRagXyJ3amDEXi3G6tAu7Moq5aA3fU2hlLpcMuiv9lAW5ypg
LytHQhmtz5ugnB5kY6HnHJkU7rrc2GqfAX8RUN/1ugKuxdSBjveqKrxi29IsOS3stmFsOxbZp+RU
4kWhn2y7HGMgGe+szXIjyjro/hHNdUJ+IN1RDCRgCi8LbNIhJLwEq8HBepIN1K+C5ZG7XojWLPLl
KnMAo94jvX00sahKIApVtP0PZS25HJrFci63pde2DJPV1b7sa/XwS7642eGDXJaDu2zzFTdrOlAT
ELhwgkKBOiTG9Di5M1vbaXkhI8EyC+iYWw7m5kcan/8G2nV5iaj22+Rv9gNblpc8ttvTwK6626QJ
65vONahvKdwHsOt6wwXFPmk956GnpcdJFZ2A0tnxhUHRwuts9M570IIfRzX88LW7uuPRClL1D4mo
xVAiEgMEUaD4kiy9qBKjtc4S03DpT6CMW/fa6m5RA0W1AGAuI0tR0YxUHOsHJwleLd2C5n6Iz/7p
GS9xdbcFUt7WdN0HLbmVE7MoinOdciWwjfvuZhy1pT6RS7fsuRTVdinSVdNeTWVKOrm7yVLzxRoH
UJR+6SIhxHBzmQOoCoA0TpcrYI0icu4LgPge3LDyFclXM/xCFsycsfMeatnn//g+d1/5MiXAO5n8
P8sBWPwYX2Kx3wfBxLSgXQd0iS1/ox1pfpyOnaJUFdinfRDZkuvD2arDevNBsU/lqqxvaxVIJsNb
tD3upAIZKlDmVKStQaw+TUyKmrcfFvAxxiVwhtS1y58g80zp5S+UvzUYlleb/WsTO4nzK5l8s6LY
4zW95tz87xW/43g/HyU4hh1whuC6oE2DXAeAy88rfq3ySMxoi//EEqy8aTy/PJruWB3ZyyzUxDfJ
mWNFnKMETVEdRS2Dpqa7bGkS+ybXLpy8ZO+4mRltlZ8VY06xsp1zpiwBRCj6yKKP6aQsgvpa01fK
zk14KIaaPiWn8+8Gy/LoJU38u2AsNagftMdZzUQkShlonn0OysC+2u3lisLC5ML3OrAhlJfIdv/p
mjc1uQClEqnow3CuTkF/C84/mGvqE6x8gg8OMjXMefsEe3hxT6jCvgiSFyonOYFLifuU2NCY6RwT
dkUDjWkQ2zOljj+GqHcLKBWM6nOahfYhnmjuAnAU9abhHW6ejTOU8HUfJeYWjQXNmUkL/xaHn6Yd
Xfdj/q3hyPTwIRcwmpm2XhTURZ6nFX0bH4+roG0rnat2ii9zSBu2BABQ9NVx7Vkc3YojwGRg3arU
wD7YPq17lldc6WO93MjQZivwMLPffNY6qHggQs2103caubStCCN6WnmlymULUemNcgLmhwJ+kXG2
417mPkkv9U1sf2A2fCYXuoLW3vjarSgKdbCpuStFevJVlzaI8+28/J0u0LR//eEBfaNWnjXD8PrF
y1cn0+otgN+tMyvqegFjHh6he8NoAjZajjcdjQXk8a6K6vN2CpPTCeDNg+wh3XwpH8TEzuR7AGp9
6N1Xk2bVWesl0UgVN2rxoGoU2R5mswFsd7PZpmIpcTpnoNEFRNXXODEgxHJTMTGMerrzA+9GoxOA
LLBVH8ZFUUEOTDt3phI3yIMjxado1at1mr9kTsz2p6zh1/yfTk1LJUHDhotsADSs4A2rt5uhhkS9
qCIzvqfJwbsSuYhEKdPUpd2zhNzig1wslGfSGd6VzHi2+ReUU5HhUFsd2UDJfkftg2RDVPCrejTs
9ZOIuzCAkKxqYXFQO6wp7Tcr2UC9Wcm2SWLJhustlli58/xJdmuyUctq8OocDzQ1qZMvdZp4otrW
3u0KSidUXQvxH/tqX5b8w6qd1/xubmVTICIrbOkBouwYnGu1gxhKExgFXN0mOOo8kgMO9CIO61po
LDSAYU4aBWICBmZ1Z8OVcpvY58aqs2T4eaYZFZwb4XnXgzS66d4iCPAJqTDrMpu69EvmuelAqcga
pae1WtDMfMUsqaljGdSKR2TACPnnlQeNtkwd9baOx/5VRvqfpdM+n978JJb4AZhC7dm0NtdN4KRP
A9ukU7/0kktvzYHbU7J+LQ7sP407mbm+O9+y9j3KTAbIXepD29F7qncN2fn/DrL41XVMje5XHW6k
SM++Ax/CmX6d5Z+q1a/A9w31G9+m/hyGT/18dfrhs+fTHgvDa/g97T46cbRVsZ/o9ENWFxcTWB03
TjKAjU4LbnMicyCqfu+adNy0IorDmkcYRyeZxtMAn2m2MBfPba6EytEy/eFiEK3vU8dHQmE6+9at
ev2NAnWYkiMou405ab7ZkfVdn8H8pguIszjA0aNpar4B6kyR9lA4V73TVN+OpEKazRV4tuBMIr25
TtBpXYPY9gVAPErHgAf5cwbycrFt+7c8bZoLc2gi0vux/rhbRGV+DXqD85sFHm7sFMblaq+/y9mH
HI9ESe+cL2vpAGHFeYjIFiq4T2jr5V+4OkYRBfU1LrWujyLhTdPd/Fuc3UfirBUpOuCmBscbnu2R
jgQX3EaZjWE5PgOaB2/Fat8uqT4+2/AvXZguMLeihKCnfprqT9E4BKBrtrTKJZPdXorSy2xoQAgm
M4mogo1zYN/2KrQEs5IGQKmUmoOO5rFLC+T5y8xIeO5xYvZMz6r92M4e6HlT1tJu0Q60Sy3ONet6
5/mDsZsl9mONsTuUI40Va32ZdEBC1jPUXVoWPtIhSjtmsB7HHFqJ07gsAbQCxY6yXooHx4qqBb+m
VkAhpF6Ih8iAxkpO+oIkidiJwlFYkyrw5tpPzS0HFMfdaeBDbMFFJmZtF7LkAsKZLsYX3yk/TXUU
/b3ypIKcGHzxPKXVcCj174anfR6KLn6B9ASkSOjgPgM0N545mbU8aBG8djTcm0d7MuYrGA3bKyPS
g6PptQuo8KNHMTbNkiArNPQ8DPQqq/s5K/Ds8fTL+w1L8Llv3df7JVUTf26AndzuF89pf/6/V8CG
635YAcPJbFF/Zvqgajqu7+k/r4Dj1O3MCcL4T3P8GX2iCC+68pZNJluqNVwArjLLW5Ft6iDWpmsH
tkJziVr7jj7rjpZl6FnFJnHpOJtWkyPWIoD0oLNG/mfQIOWu/G854+gX1qG4sI4gR5+kFnjEZ0Xj
VXdQ9pkic5YKN5G5CspKjIEMoiVQxdtkNHPqAJbBRV8mV++QpLZjQzlBlFNGQZZKXSCYugSceWOo
arqf6ubmnc+788l37u9sJVw3pluQ7fSSTf5NopkFPYatRxOFN15rbTZdB2qQKxlEkaQ9S25lAs9B
BELim82u3q3lClhTDHfhHkJkMkiYAJ5A+GXUHXwPqHpqLp3uYil7mC9VikcGyfvI1eB99juOg2Sy
p4gW8M0PgHRCcaKcdoVMQUPzT+I+bS9EIbmm3W4eKClvX0OKWG7n1dX7kLv9h5ASTQ/d5Gp1s/BA
y4l+ZEvzOizQXHESk177EH5yZqkUEMqQWZoojlCYiJt69/DefAsvWs8KoAMpfIYRQndZKXAmoZ/I
dB88RQG8T4s5v7SCIr92457y2rhyaA4M4cu8JcXN7d4i7H6VXdbH//3vMlBHTe9qOV3HMz0QtfzA
h4AW8JoPG9OWNuQcWIrmJbPgap6t1jh6KzURYTxeD0liHEXU97Z+lKkMnVLIVcPOCBS98VosxBYc
P7g1vLS57PXyPBoG7y96gqKTMu6CT/xLpO8rC5frKbSDuxL6pdOU3oqXwajASwhdkMphtGYP7n9q
+n6Fiap/SGHdaMFVBUWvSTkj0y98+EfnO5k5HkWbNlWQsf9HZEfZg95XPj3+7XygS87+rU1yqEr1
IL7v/TX90sR/y0o8jevlaE4K00MtzHcnmW5O3pLcNzMwZmTPoMLW74d5AkRFQWZ1Ta2KTWFNlqng
ZmHgeAplRRlwbkg16fhHBsmTy6KrAa9XT/u7XAdVgWxA/bLagKmpv9jS7T+6YZg+05wE3BnFpDfQ
nfR33dy9mgLTdpHEZX8NEfd4VucmYHy+lxyaCvKqLTkm6SzLS9JDp4QJ8NL/8Qj3fOcfvxWAf6mD
tGBnMrx/1EO2qzFlTr+EL72if7EtL76lqwzU3MB62Ie59C9zMqm3u8gtNaoR1zA77DJazbJDHJPL
BVLZ3vxnTtf2kI1ZvcpNmI/2kJtceVIe/TLRb3hXABXf6r75OXNL80HNxs60tpmV5MdmAvrVKn39
YFr046Z+8aAvEA9pUw0ytdpWyg6vsYzu6MT+lVjs8nVWlCMzLLi7YqZzh5zOcGzm1nm2WwUEXU78
XpiZeuWfra4Hn0WlsaYZISOHBf4P+o1Y04we6zgq1e8tB1JBsbXr4OY17ZZbJIOGnoOAlYXV0Y0h
j4eHvIR0Ts27kg49UZsp3FpnoodsO4CPZrRfVVba+caF2AOp0RZnu0rs+5Z2k9ezZ4vt6pW87eSd
KVc0DX0tctJ/u7xXL1SZsi5+p9xfoOKulAYIgZciT0twPRetbQ7QXNP/Ui09bTuG8cnR4uhglNCY
wpBrfAqLLifbSh29BhUrWLx6/+AGxZUoZYjhewv6yXgS91DL2FzA5yA622UPKbFlKrEjHfR6mRol
1C6Oii2ub7EVD8sFh7XuaWWTVRsyg+7ILryTYexCB3TUJfhUarYB6D8KNl90Y7cWnTRaM/s0nYKL
dPbmvLnsIRZHe+ccG2NxaFsoS+wmBwKu6PPqJk5m83LuvYtlABwsAuRhqG6GiFXm0Qd5+rLRfchS
0v4K/ooDYKhVYy4v1BxBqlJXK9vysnjJzY/iPnHyF1oY4Tn6hzVBPJ2KraRg1WVK6udjvkjmixGt
p8ZIMlamH23e5ZR2/eb4lpySEAlcF6eJ0+p0tMXThRTzy1CUEN1munFfzOFrkb/I1XnUmd2yCdub
B0QBMOPRajkX2uX/FgPyc4oWDOusXL30tz5dnuXFkq3WcaXO7KuVdf5ZkMx0569uetQLbzpf+J5/
Nu3sdf1q9i2fpgkg88vdm6zpu/u8dupT+vSKP1snPm29fH1hxQj4988WQRtY/IsFB2JqHIAmqHw8
dbIEpkav924hfvNv5crSLO92hT7nPF1JVuyKkfT7eqbcfNNOj1sUsTZagMcDO+/Po89RkcK2UvAP
AxB1irI1DwKMgb7YusmMpyUNvg5DmR1FNGf6QI9z/UV0IspW6uR8oOQOdrCCeu89xezsnkQH5PR4
oMUYjPzcX4vTt2DiPteRRVbOpx13uJDUUi5HMXJJG5F164NFq/JXHzJZkMVbt3CCfRDLVPyIBxGh
ex1U4ZUd5t19bE7dPQ2GHTyq+dGNgvJG5FPvdfdyNRclGzGq2v5Nvpu+2UscCS2in+Pvt3yzl/gS
p9Aj6JVAmi/rNoPJB/rNxtKBpFdTGXJ11dWrewaeOfxhPyv26TQARPhO7UMwAcnc9xGslgv4Lfjd
0H/g3cYyQDJ87TbDJV2I3q3INxOZW6NvUspCnkaMRb0bav2rrzlUwXH2i57iQLLJnAyUVAkYsQVi
yFvWaZft2SqrhjsKJrHwUmSSomL//iqL5fBP/HYbJ6VVc6GB7KrVulJPzgAWdi+o4Moom1AVE1Ii
ETQ0MQ1QFxy2qgpVNiGKrajCNEATyXOLWkq7Nq54Q3McCQL2S9z1x9C07b+hcTjjz43/1CNAWc1C
C59HMiM03IIk5DdueM3DPztEnW0/zonbnkIT0b4oAAbPrkh8WMbmrvHtse0DYSjVdItO5IiCjUE7
RG693hQfSodVCbIUEcug+ykUC3IZl5zFWSTod5HIZ5d9ROTB/yKJyyr5Ys7FcC8TyXNWA9CQTgFX
t8hkKEHavrRjv91KI0RWhONC69Y7dxHXgDYBu2DlQF2Cl2kt8aMUjcggJSZbXYnMgco/N+jiuHon
E5vdpZMqlH2uXICrBQywgyho0GNq6foo/lyDl6aWQP2TV9EHnJj0QIlySVTv3gothEHzz5MMWZXy
5rP6o8zKwGguOx5RykkkEkccqaUJz97dBUrszeTtLlYJ7BXcdNxFjCVAEEPQ2WrwcJU2jV7g3D1v
JefMVmNcnnVVvE4L+qbbitXfZqCyfX7zMwxgVY1Z0wCp8Q2nPBQ23W1X7KL+MMcivLBljTWqjhkw
sGgr7CfdvuL89JAbBz9z7OdcVW/5BWjyjlG6V5DGOc8aDdqXHMY1p6IFUSd99nvwOtDt9lGtQXWm
KsOmAYIyIOj6Qwpl1yXP4ce69bmb3PjdZxgb2lvGNXssJhYI9NplyxXV+kfImvJPifXdHF3zs5ZZ
mZoYbWltE6/421l71s2vZroy+zHpqVu47IArA4Si6x7ByXjQ8rg+Qo7LTHUaKFGbP7x+TevSVJBR
wxi31hp84Wof5EGzbfVt9ihbpGbK5gu9d5cNi1gsssU4MYBrOqH5lxpwPX7qFeKbxqvtrzwd6Ji0
it+7EiawdOid2wXgsCMLyezcDK3oW8Zas6qN9K+ajCI4/K7/HPiNeaD31r/shih5ChOa6sWkJJpF
7vV3r4XRWqKNplZR/Lxm5+wO9UsQzWhnO6eWNDxLqqgA+iIzv2nJ+kylKa2ftDWtQw4Frw4fUrO6
64upQ7lYlab3nBd2T593kd+NtBZdmtk4ckRrjLcZgBbnXbAmz1oPrV6Ymsa3qDKe+xmclz1kW/f3
lQqZW1Qh9FPiP4ecMciziGqODAT8mH1fO4FyPNdHmclWUK6kkkGbx1MXusPjVhaxmygvimzqo5jt
8mntlstOK67aaHoYF6/+1oeg1MWek16Wo9V8myrj1G2H+UuSw4FcjR1Ujkrumxotjjm0ymlnBU8/
u9dhlV1KNAvmHou64M0dXrPDXMzLSaaKNEcz/Y2vhyXHvNTQrsX+aauqOu242OSqNP9X8t3e69bm
8FrqDnRKdO3DWHMldLihqjkLVAmZDO0wnsye799ROV+FNMXZDX35hnvhy7mR+GV031BtgN/u/ObH
x1vP/nfuxf5H7sU3A/53BH5gmwFZGJUyfddHazVdlI9ADv3upZoBYwPgIJC52FR6+0t9BmwWndpq
2lSUe8lVb49Uf+9zsOO0TSMy8TOdsTz9oJAp58nTua0bkOi5w3xrsrQ7dwHEBtU0o79dDcEK59uZ
aIDn4wmqDGG7eHotsm4SsEbywgkP8Fxml7Si95/AMvq9T7LiT8q8vk2OZ31yqgZIWk1/Z0BdRHMa
Ah/MT/t/f4um+6G2wnV13TAdg0SWAbiE/bGauiDDlNdN2P7uRqHZg0GdOvWfPEgqRWPifJarKKvd
z6uSxUomVyL7d7tuumHTllxC+KGIgUGdSjp9vG/Vo9Dvu299MlDVptqdLHgDT1I4RUHpVK8QepRP
bBJUN/LuodDYBGCBqbx8BjUV7a98xVhCsTKfbwKz69jI0eQeLrxJgyTRHjmYCjn16cjyV2NwKbJs
MMPHno7TauwpelaztPDK+yV0wNdVOuXUcXlljwZ8SG+BnCaYzq2Qt63YiYLD99fgItsCEDxK4COS
SAXJkDNpuZJGK/zP3KYFn+dtmaTZJkuiX85ppYGjMtGuxHc3gWp+uLBH9siy9JPBoknjSBkWCE7F
/KPkVq0dpe7WMqzkyGp8c1hmjgFVORRlueJn4LcvKuVKwnDsf19aKQzRb90JtHHOt6GtXhCW558N
tGm8djRA8kFbgzIcAdA4NZR69xPt1vnwZhJmJlh086KWuQ27e8emhExRVii6J19oQKixuzab9Hzr
xlZN3HLldsB4nk1la1zXTbJpnfy7sdbmC/8XBts445ByOozDkMQAuzfNJUzSf2wn2IYxN5cm06Tk
/qYLhg40atRkZrkiO2bvdArWp+qfUJ8UhodX4fa3bn+mtGOIfUxbztaOIV+NR7nDdAbZdHUumu3v
lnASiSXvg1k3wVd+dWAShEH+aIUR+anAbgCC06flFlYCFr//1m4QqGYEaVdwvOkmmxOYBP/b1oID
+6INWgUb+sNfrv7V11cHhVMTXu6tEUY2QnEljRjT8Jc/BTTqGwAaXhmlf6DEbOGXqjvj0QHjZjgh
9wPsVUP9owj7kow09WUYiQ9JxsO0rGl4K+qm7oyzIrP47l1QNI2UIubB7SYWyUQU53exZW7a0wJx
GzSeKvRuR6qe8rlfyH71iT4Y77d8+5ASmMXpfxwoWOaH5hbXdR0j8Dzd9UGDdRzz41ttmaJ0onP8
z6qALlWyQlJ9JFe/zByJurNzjvfBE4bl1KNyeLMUp3eJqg/hPPCLyOtNE9yXQRQDz6cqC80QsMmy
8/XTXxUaSgWi2I0+GQWv32oSd7FcybAH2usUd63IisJsLionuwg5FGFr2ad/Df0RcJ7oT792zNOq
tuJ7ODRyKOFD71yvFIyYXtyPgc/y1h6/eX40fHb1yLtoLNcj1TgBbqZiiQWQnhIL7ESImvw4+RjL
m6p7W6ur09c1eFH545lmlOUnO/lTXkc/JvIyChNdNPIq+jERzQ8z8fmhed0gdcnla/iyiMdzfxpu
WAWTEIvAtzwJoNy8dpz+seMN7Z0IqgbMh1Rz1mN0DhlzsCFyiEL5Qu/l3uzyN3+B3TAUngfAZuA0
UpZ+6Ju2u2/VkCwca4SkPkSUrdE7+UrX6a2IZLBj8529iKiVAdkWsBUK0R13sxUz0b7J99u9yWmh
eI0tH8OvBggLunEOP1dVNt/FHBBnt0NigvfyV1JyZGMlRvy1s8orMFLyP02PhqAIbJfH0R6Kaz02
YNygXfqr7WVXUjMSVe5vr++Iri2CW1exZFhFSBeARyWYTGWof4PFy32y3/QgO3bn1sB5D3y8dvOH
lfcZC6w451TI1vwT39Kci151WNGJ2d1nbtrd7wpbNVx5SQsgfGRYV6NRHQbdNr7OnuWfg8q/XOc0
Pj/AqAGIqyzwgvqQ+s17C/DX/P9ni5HuszP4fL9K9fO7Auu9LrqMoFECd8TlkLmKft+mUjEtNnul
tVyJ7Nel1lt1dk4ZgWYGLyvpg4vJZcUQxcP4XJbN9DT0dzIJ4C9/XirQt3Mtrnj7YJDYS3zMy/57
WNMRA6i190Svx3orDkk3JHC9UOiVF+5rsDz9GCxc6upys1fBAJr8Dhf4HzOwU3R0/csjXR7ztaFd
+k3TXu1P7/3x/0GmDRVwfiYgZh8U8pj/IJPbZtCad6ZLKZC88IACDC/nZTw2anXlyCLKSbovgV/3
l45afIlCBktNReba9RdNWYhot+CvU0uxH1pRbLLIpNb99ajLHwroH2C04CR8HPz/wG8Bjejn80pO
MgKPrYEXULDOk8f5UHLCgU1ik7AAZjKlK2yprpaWauEu7GEdN7T2EkqWl0E38/ngTUZ323fXooO7
NrnTyRgYZ6WRPGrxPFxtU9FUM13fWTvAH64MUytN7qzcBlFcXRUmvPTZpTXAIunbg8VBvhkfo6Lz
potBXc4JwKAy9L4WH2GVYMFgDQ+iNDSjAV+qNs9bwB7SM3F2nBk0TK1ZPi39OBzokAQULuMY2W0T
Kk3LjkOUwXkM8zl67krzqvVG67dZK5rrJEkgI1bTCozqs9Woh6s3pzZMnMe8CKJnw+QEUMX64OTU
0CsvQzxcJbrFydg8fnY5STzQIFGexCUnACdQ1Nl3rSrznjL7CSYv+yoVhchYJtk8wQHDrT3Kwc5E
GFfuU+uRKwNrwPbOxjebrAeBYPE166GC3u+QeJCDtOrgVqZl18GCoc549+muFWOo3MPbkto1ENhs
7yJxzfoOVmQKBLK4uUvUVaRkotWAEd2u/m/twLf+jwzAP6C0PBMALd02Lcov+I369ofFUlTa/ZgB
lf6laf5KYbS4z0rXO+2rvvtdYStm8+j+FYVUo02rNn/qDVg9GlVLYFldeW/r0zvbWWoJNJDOxLYY
/w9r57XjuJK12VcZ9D176IIGmP4v5KWU0iht1Q1RJoveez79LIbyVFZlnz6nBxigQJDBCJZShozY
+9vrKwW83eCtb66lR7cFhzuxirivbXz1sP34tz1Hi/X/fDbH32zlxYLawDlMMtpdcIBs+u2DUJcg
59oabf10EeWqJBqWeUoGdzTTbzJaLQe4FVjGefh7k9xTOzwa5uHySMa75SWsOg43su0yoKOmm4fo
J1+hGjVps6ckxxpbZ229JxqO00tTYuI6I1WAK9yqcZA91XkbbTsxvfWYgxgX3eaf9MjJ4J6RZfzS
w4jU9OP/8vs1XAVVQWvZ7gJbFv8UYXt4knvvG29Sr3NNd7EAA8z/3v6h789usofVuC5JdFIEcFq0
TaZG03XWW297721/tvdf9FOAlf51WEbT7BmP9Yu0yDaoa2UN4OiGZhkuC9Hfw1tdJaIBSkv0mDX5
EXetaM1qoXhGoBisYrO093ULpL8tx0e7iutbA10WwZqnJHLyZ0XX0mtBYAfmKmNyLc92IC/jtRwj
L9ElEyLW+RJuAIR4voRnMitrqyeKYCGQJ/HXFLughWuq5sOEh/I6I7J9jDNw6yHv57ohWvWgz8Ym
xDO813zhlaPzKsf0aW4+jKJDcT6PMTC5OeZMDhe+X3w1/Gp8iersCzmI6VZR4uTsJtUdTq3jS9Bg
AMfiuwXmQ6/YKy69wkLE56CDr96P3ac6KLNVLcrqNNaZcbIF5kE6kMRv6nOsKM7XIO6yVWX71UmD
fIuerw2Z17FExetklqW9y9cQkIokLo/vejSpUTM6pNsYsqByo0epN+UxalUck4TbHEJ3mieDWCNb
tnfqPZ2Z8c82iquVk5EU1OI3NT5ANiDOj20/x166yN5zm+zXZLW+jRH1nHoFyS/op4eqr8O9b47j
piz77FPl9mC2qvArC6RsZYM6PLpKG97qgW0skvlEFY+/jCzC+m1kwcihcgU/mxbL5IU14piZ9eHZ
ZirzvcYRSwmH4iVQY39tp5NyjKCbHv1Orde4ilXPc9fcTuzvPKlOSADeuuLOgrHnwFLu6/RWNADP
l1metYeCbL7mofFhZxjMS8v0x87/ex8BhbkFCr4Y6mApMVLg3l/cXI2eU0s4K2f0bOSEsy23lcbb
msXYOcXXAY/OPPsWKMqFPVU41kuppL8OIiGFCXCarUkgZg9t2p2E6kY3de+mD8Hkesus1MJdOx9S
XePtnKAn8BUN6YOWg/RsQW9AIc2LJ8cNt1YB5SoRHnOEuJulBHGFCckAV7HsP6VBQ4+53Wyc5GrM
nnXUTpiDzE1962dzQpvdMbGDRZGO5UYeKqNJgrxsvynqoCGSDSBhVaMC2hvVljyEeqVAnuBx7+nl
29l6ngy8H0pR14ex72fl2KJIwAtaSr4N3BR6pq5/T/209bHuCoKT3Pw8AcUIhSHEanCpfmfxvWR2
6mOacN01FXX4CnYYY9zmZ+KLCgsu1fga4QViK77yaoW8V6o6PMtBSsrNa5gHFXb9NqiI+Ht4wFvr
y1INDXe99tNcKV4U47tTpMa1WVTj2h+z7lbuxeXQftwLQN7dZtyE/6afWXvfy8GM7HKjaHG8SQ1W
4slEhmuYSVX4vD2JqNRu+bJlD6nQ1rKZyBZmNlhaY6gMBet9EH6uxjPLpifV9dTbNHAyvrg4Uucb
meVxYyj5KqqTy2FizIjh1L0PW5ckf+m4C6svyk+WmNolZXOwKkiJPfIL3sh23VXfhptztz60fhku
RPESdeZV3ZfpN6oiNo2q2C9tHmHskKj6Ie1D49Y1HFjLc484MC89kB/n67GF39t7J8WPI0yx2ev9
6m0PUXm07b3EO8m997Pj3Cb7hTCc95ePq5806znDy0ELJ+8zWYh6BR5wOikOmppGTYN1hHnRJ8y+
WeuRuEToHC/C1NPuE123trU/Gjve6/xsOvC7ZZdaOEtVi73PPqynFX5Q6kkvK/SEZR2sS3jq8mrh
wMektamDDMKOdpUYsPOa79/mfIuWG+GF+InOJ97bZJf3ER9OqIVlbvDCsyvuBfFc/q1n1qNQnYAk
9IhGqTff2lXae8BO98lAKEr2VxwPXdlv7e/9jd752F9ef26X1w+9UsXTx092whiONo4VGPvZ9s4N
9OhW3qBcQMTk9UcMoucblBokpPSH1LncoLrJLW7moaU2gaEaW+uXoQ4qRWgr1In5mnnIc0vcWzrE
EV0D5qv3WlItKX+lBL6+F0pDdh3hEB7lItwDyXzrm6mY7cizckP/GDv7Bf7qBOeMGqPxanIarJaq
dhckYXsbeFVzm9qxtqsKsMfy8P0ETC2ct6vqRCVMc9vOm0DX3RVSZbGSfeWJRo/UkzZ268t/Idv8
TDQIPyz+n/m/kBsEqtqumf+fy6XmE7Lz/P8EZWHsncI6puUQ3GdWoR3LMH4mxRPcyyZEVtoiE8LY
y8O6m7Sj1qTP8uhDDzkqToCr/0kPj8KbyzWywJ2LXUccel5IUxJ2U53hVm7i2qbGDMTbto4dkq5d
Wxlw+mvCeHOfRGTjpWOov/Q+3+ZobpHNTWYghvG0eCu7klsizOjY5d6zkqMxT5TCsa8X2MOF58k0
9L3qh+Omp5bk+U96sGzGkA0w2MYmfvzcJfHHa7z3GOdrOPwvzZTnq7xsVRKz3CrchUiMcIlFXnCE
vsLdEZuiutaaR7/o1Rvda77J5iCMPF60MqzlIWSmEMJdGP6nQYTQ18Wl7tOHteTyPD7ZuF5S/T9c
Ufzjn5wyDU6y/X0j2352k+3v3eQoXB3w+vi9y3s/r8EfYyE7VjzwsX/T1z1RaqR+8fhClYCPPVEo
bkLRB/dtZh1bZwCk0wfudoQtv5bdilG8dSuBvd8iPl8yobwvcsP63g8IqXm2v6ToW1fh5GanRqQk
6ypnWIcIN/ic3rpOWXvp2imQ9TvHsQ9+x69uSOu7cvSmGYyl7wpPpUZSS0JczxMomDhj/nbshjbg
yyqcdtHANwzcJsWeHSUX13aeJhtdxfdcHqIdzq/lXtyU0ERi60euUq1juBAtI2Sxl725LZJt854f
N5x97/d729/0E1jRCndwF++hHxnXGUSbQEXWZhSsZ7vr99OmFgXH0RRYQsndS/c5cGTiN7erN7ja
hPFt1XbddcWT65qcTHcdB3iI6jgS71hjYAQ11d5GicZ52YgGUa/DZ7mnYG75nFHVtPiw99f9QvzD
8KTD8/xjv6grd27kd8q9inpqyxQuWgpcD58M8mCXPdlmzG1ibpN77/3kXm5q+dOHflQatTsHIOE2
nqjCiYVzljqm8LcjeIcfzmHb7p4vuqY/eprq+LmpXffKqA2qSMtB38gKPblBn/SlxcnjSlb/ySYs
iOcZ8J0+FwpOLnUBFCecfae3IrI8Rb8dZ1uWy3Haj5jVjbg/vY+fL5k1ZXn1XiAYaNtpvmTlzWz0
rBiWkrwSjc7WUilNEVPl7XFey5EC80gOaA+0NHoasX/bQ4x7a49z+5f++MWSx6XQBYWRxJfgc+Od
ZLhflAMeVnqW7/pMdCBEfx7LRIAM/8u99xMOkAOxiKpX4qH+3ilz4GVmpz828ZgdvN8PucEUSxmQ
a4fi7aw8lJ3fzqqQAwqE5BgvOcG2VOoIQV69h4JhPrfYHxxGlWmQN5fgDGrWrxxWlHvkx8Zz4po3
uQ2FrAMAct90Feh1mt3Kqg9G6znLxpvr7AMbAgpY7kCbxINiqFjhzEDeldzmE64yTuZbD56Fx1hq
DPExnjdNzE0smoe4P4fIEfKwm/RkpxVDtlV6RGUJGrND24TN2Ul0anwSi/oMjpKsbc5jY7ibqJ98
aoM9BIn5qIR/NkJ2zjSMGlCdjlt/cPB1DfxqnczPanN+RHvITztdP8sW4nj6OkksrMXmc1MW2Wv8
poe93yhu9xQXfNkISG46w4JwoGJSSD1FzSxRgwa3GBIlva019QowVnC89Ami6K2Pz81yjzHHVyXK
9GNg1LuC2pXbQufmu+gHBYtyvXc3l2PZZwzbS59AE+ltqMfZbVeq+zTvzoPWanv5GvPMMI6gjWdT
WYRy+tjrfBiclX9Q5/rmMamHJ8S5GPtcvqzJ4GyMflSPSgIXU20tfGUorT/KNrBk6mw9x2nZOFmJ
doxy/DHfO8oTvtKLvY/v2gD97ig3MCuqIwvH6hhrUbtvGvdyUjb9Wbf3tp8Dqhq7P0JKyiqaWpAQ
QV21+76bfuhpmd1e2swi/e41traX77jcYJF+6YZpcHYMU/uqFXp01qBiHJrWwD9jPlS6MD5PU+iv
O/yh1rLtckL3vvu6GlxGVZCI74xpLbv/t9dh9h4cAGjOzG0TXAUs3h1E9Lc9BUHxVdZOGlw29vzC
1nb/RT9FydpVXvdG+dVVzGndU02Fi2LUbdNQGx8J7T7ICFbeGD9cXZvu3ztoWT4+Gl7+ECvmLshC
bekMTbaVN4s+DLM1wsBsK280U+6kl0N5llKiXw9lZ2seKzt/GPt+tsGoEpmycywjhRDroPbL3s/H
z7VSfsN02L0r3Jy47Nxu62J4b4/igvQG2ekG/eXRmZdH3OX6z/zGnjrFtKjtc+pj6ltiqWhYjQX1
EGx9T3UOeMA4h/Dn3n9sC1QY/OB6tnKA3Mi+cih8o2CpRyHx0ck416muP5qZ2t+o9XSOgia7cqwU
OydRuTdK7GYIBp1+1yQBWfcoUtVry/mWOj4PF9mU5ZXYpAVOJ7Kx941Z6/dznGw05ms5aqFeB/V3
2WKK2l6/3bPRsQKzLj1rb9Uq4Yt5PTZFM9tkSkjNcKTPQaPAHR5qrVNO8ohnODZGelhs5aEcPtQm
0Zx5ABadvwyXVyz17sGz06umIjRRhsz1oKA8giWODuiFk7VUhc7tFN+Z578JU8u681+j1JQpGo4x
l75qBjxW9UMBbK37QSRYLj+V1Ikms5XG+4anXnA5nIzkazhM3VaelO35LNsahypEzlqAjHtJo6R8
EZarXvE9G5aiKMaX0sYvARRheSWRm+nTiErvpZ1U9Srq0mGp2ADubAfL0WY1jRgxm5HPIifw76Kq
j5e555nfav3Qk3n+3qo4CdlKNJ2TKvS2f9Y1z6+Uzpj2ExxV4C6wOhyvs+9Dw9Q3QeVaByev3VNq
6FTI9/hf1V1wtoNieJ2iYpe7fv9ZNamIQwUtbrKkK/eqlinbYCyMOwUt5NKGMvcNc+qFHETE9DV3
AvNRczpjPQRFv0k0Fm5ZnFrQU9L63h+eey/THwpdCa+KhNWn1Jr0cV0uUwEJQ+pQ3g+l3sQ01XIJ
Agnnyr589SNHnJSJtVsFllRO6sAdbxRFBGepVncEdEAWBpepIUGmyzmpcZ+PnPncz3G/9/RjZR8Z
Qf6Ik7269MNhuCPA424qwx2vYozer6xB8zYxJk13Vuyqy9jvjBdXyZ9K1US8zcMzJzhAJPXRNwPr
JUlSdekOyV9cBj9VzO34Fiy0vI6vHQ0sIMsney9f4vuh/NuauO4wPS7svZz3yrPyUP518tAlPbxT
qZxvRnt4yXv10OB5fY8deHVj8R26tDsCF4GiNdOdNX8tlUD/pZtekigTs4FuodSbTKn7TdWVyBpq
34ApZDnPXuEedG5u58Cy0uu/+Ql+9BMCrEqhq83vDygyvmDahzy9LzAr7GzFI24fYWClbIyhis9m
o5lnAc5hi1mPAlunMM9y4w/ixnVwZZVHgw4mwoVQuJADrHlUndQqPnv6tB/wblh4Qm+34QihcaGk
jLvKc3fItxBGlinziU2eIT7gVdoPXde8GHPGcDDsL9Tqlw9KhsksKgNn2yf1n3VA8Jjt5BX+Qwd3
voIrrxB46K8b55wM6sFNtOmLyreBssCY1XGGpeI0MAeUJ1qv+eoPrns2WFbsqTUb58kP5gQznaDs
MSYYW+6MadpZG3lKbvq8mPDRbhEkZQ6/uG7My63fVfaaX2T+nBURrstB7B7kIUXtJ3dUjbsxEk9e
W1sbtG3tvotjZWfnTXytF0G7VqfKuicV4UI1tobPlFPe0EwJhODdNB2TOrW03jjz8lsV1rBIwpRi
7XnxLtSuukMbjZKLqpmdPPTmfpUSf0ngacQkMLEOCqfuEGMW7UY43xp9/qr22WXH/qNlPhXFqvuk
KT62ZtQs/5jsTNxXoZ+dRztEEs/dZTYrw9EzuIv721rFF+PyeAljZ+vgy3V5YlVBZV1bQXxDFU72
UCn53z1RjA96dBtHLFW1tFmJDl3s377ONWUaeSMGnNes7tx5EMxTEKTrccb5yE1Q2d+TIQ6vEsTO
Z+Gm412DKerP8zhQpof5TyNh/scYeR2WLuNaDvr/cB1+WvFuLHQor3MNqqxG7RP8GpQ8utbmpl/a
ZQ2rYeFljw2GC+X+jyLWQlYpkgrW5Lj3+tX3wbKtHLEZlGPliUs5qzM61lK380+uhp4A7IYzFzvo
CBjSBofFPw4vVQkOIIddHwUWmOiIcK5Wmhs/tHtc+BoKQUNXgd05N34oAh0z7CFt0iairu7yIhMw
jb0v8qjOzOoOepd5iHsbf0tI3rL9Z1OadUSZ4mmOJuv+V3mymvYBJSZxuMQPoKNMxizv1TLfeJWh
PFlOnZ/IIHPTmQ8hucPwzANnJQ+JgJnklcpxJw+pGEYkZGTdaYpK5akP+rWSOxMwgbq8r7ricklF
wVYhni/ZkdYEfP1Xl1Qc/e2S8n/QlPZySfkq50sO0BP+LtVvfMz0A1o3bGEJ3RQmWjvjA89eN7ya
e7RrfwXrWFxNoUOFDZKAc6rG3cbOWYNUANWuFG53G6NUxXkiXrT08S380opil6a++aNIbPyBffPL
GPik10g1nJWsAgPmtb8O13PfOgeA2TtVJ8mfEA5Hma48aSN6wQT721MOwvHJBS/lxpp5D4Q1vYeg
A4mMZlEP8YnHI1jG+RCVabErBJAmAIj+M6bB+qqtiOTLs/KSjhtPJ3mWAuvLJdVeXC7ZE/O5v6SN
9Rp7qmbGoiimPbboJdkdzBZqyoxOcXwb11WLSsPcJxYO2oszsk+ieK9lgrR10PV2o2ugDN5BpaIr
3tre+a5x1LcbmwLX5QWEKo/lOMoX5i/rfP79OlGGDemgjv4mQG+z6W1mPFWSDLeRNkTLjrzx98zf
j12TfItDGwsa4SQ3SB+DK1xbvDUp2/QZXPANXA2yWvnwUlPH8GgBcrpcS/et/hbVKGbGc4/cxPmW
a02aMpcfjMlNpLJOYhInyUzxWY2j8TqHXlDMyDq5UVik7SwFH+pJYumwnsQjk4gPPjaw7WSfWhFX
1KKpJ3mkKsZ4nSjDx4sUuONiUMMgtbSGjZyn/O/fjA9raYT4De4k99eg+XD4P9vX/PpL+lr/n3nU
z17/8/shg94uuvrSfPntYJ0RGBrv2les0l7rNmn+8F2ce/63J//Xq7zKw1i8/usf3/I2a+ar+WGe
/ePt1GzT6PAj/WnrOF/+7dz8+v/1j031Jfv2+rH/65e6+dc/3H8KLB6pMDAFTo/gXvg596/zGUX8
c65voVjNUQWrEqlnYxnZBP/6h9D+qZLiFq4qNKEhVWchhZxqPmVq/zSEY1vI26jIMcnp/eOPvxvn
l9lX8vI+/wf/yd8xNMJkJgY+zLB0y1Q5cj7cbeJSYJcJVY1CtH7cdcZgrb0GD95qllf2c5Q8EZWx
yVG7Yce8HvrssxH1hOWcRrBmnqbxehiL/phPFA/88ia+vdbfvDH/7bUJsk0aLPOZqsS7OM8Nfinp
U1OlaGqEjRB3C9SRwBfwG25uy2BU7/IEj89w5AYd9ZhOZxgMw/btlF1WVcrSpVp31TE7XDWzqZUf
UZf+1y9O3obfl7q8VcIUjmYKPt75nz1Xbvzy4vJShLmnxswgiwlX3NoQS3XqqmuPkrj1+Klv1AA5
q5uuAf+PK4qQzftYEatMPMp8SVt9KZIBWu6sQKrEwRMW2kwvzFe2VpZ7o4yMlVcTNx6KSoNiyuRx
SnpWFaNKUbTpI5XorYMxBNUWA9F9N2VwmiiqUtGauEis+uBGblzXZ4ZhqDh381n/zZug/T47m98E
l5so5RLClEv/2fTxlzfByFvLa3yjItY6/9eqr+4Nbsj9lD8Hdm5fVziZJWDq5ELVibQrLS2dvdon
rKrnvyYlsATNELJnHOGsKwLtbyaQgh/KL7o5XiGUaH4mQKL5MVEXOj9tf3mFIfLBKGBiCtZcKDkm
z6279f385BcmTzedu3hBDRrxsYa3lpLgNNGSdSe0YZkITGPwaQBzOjOiookCrKk2mtUwtOPVjFG8
x9j8KzH0m8Qcbk08wPeVO9onoSS3RpxoZ9cgntWnEDkxfsCYkyKL3hvE0hUJ1tPYfwV65h/raIqv
CwqzH4kPHKaCmssJJhESr6k6agOPdiPRvpbB9FgHWXfThOUaXiriTUMHQT3f+N3YDXamT6ECwphV
bbTpg9FO081ff+PF7wpw+VYKl3fSMrlpcbea3+pf3kpzMPO0t8CJB0H1Xbqy1CJEuI2rfT6N2mEs
xK2XadltVQUGPtG5f1PE9Q+19PobRPO7JG4AjaZulG0hzZ7B9+PzaVFHMAL1asexOsV28DWfsvqk
DbWxnlg2L2FDWHggmMopz/3V+8fRG7xFbpRkl5j/oDeYfyP4ME3lJvH6I26+4nbOCEwivxYDQRbH
e5DV1pM9GssWr6UFK8SYPLfebPB8CTdxtldnuoJtUV7SDdkNK8L7cKIk3RrCgphe9t1NhsfEGbSD
L1r/b4q98Ff4/ctq67iJ66qu2izbHShK1oe1e+qEljsIK15ofTStxmFGJDXu9TDodyW+64Cnp7kM
VOjb3KlXnh64a2W69mLi4H5zDHOCIQry0eNYaJ+d1CXp36WnQnyrbDM8eUGKjXFu21iqg9PGovqU
1CDvW22GdBfa1wq68VIMowkHS/9BMGY1TLr3aegJqtlTezVpmrJAq7yNsx7VmjrWq6xwoWphcGEE
00gxflFChtCOQFF1iprah0DRFzbGkSDNxdmJnMcO5jxM78+lOlk7fJWd1VBFj1Wjbv2iJBU1r61J
rglQPxnGQm2xFv24roLIgJdSnW01PmEWWKw0psFmraPgNRaTWZ+DtCcODcZ3BNKrW3WyMj1jbcTO
1ySK+MiS+zjwnxVvWGlUUCpJsXBcrVhUvvZYx9W9rd1PRYJJjGt7y0TD6X7CroLUwh3FKF9yDF7T
ZttiMrmsY224SYMfXR+aT5qJTDPVFirPiSvymreOokR7Vw3dZdFlxr4HZ77octFgasNsPUiI50V5
nd1l2UkHanIW8c3gKM10i5eLjeeKoJ6DKARWuBkvgruAtmLFYi8ryyF3L0Z9rfl9fguTaVs4ypc+
Vd0NWr+bOB71mwge/WUjdLXi/bNv8kLPd3YHp4lKkYNdIhYeTN2ExOonK3JI/rkOop6UZ1Dc2KMf
bY1SE0eNuOYuIy0jxByqaUW4FW3h3SK7V5aandTPWjD9AGTkfAeai45gI1JLv64VLbiRG6pGze0w
8i77nr80NMxhoXxQ4YAs0FpzgXT5C1QhD3BSHmLz1YyfMYbED1JPi3084JBTeMmnyG3zz6Go+4WS
5OaTl4bD0jGJyjmdt9KzED0FZRvXKvnCIdPSh5pqDzy7Xf1oewctIRAVqN0nsy2Ga20GcqTCWSST
cWW7Q3fbKE37EEIh063SfI5L3Oh8QIllaJQkWP36UbHdp3rs7a1ZTdW6KIPgduJ5j5hN3FWimW46
AJ6S51a2mblshOFSShKvuX06e7ebHPIFgiqoMB8w0TKCTUuU4L5qxplR3YePpud/gXqcf/ZK/S4f
tejWMES99JXOPRAII6/ZVD/kUR1RA3k5UaYLL+vNw6QGSrbIScIfLhsddrnho38eB2Gugvk3XoZF
eAAofdfmiILjNLvx9RaQtalirorg6Nn1romfuDjDsETx3emQI2u+aWoLmBu1n0tzyMaNUesdX2yq
ZRDg9BV5V9UB+TNvAMwuA2NZ4gHf5ZRQlG1DVeEfm1r3wFfkQU2kjQ8HsNvW1+P+BbMiawdNHCRJ
RvxU6UrvGJuBsSGZ3V0R3zzGAajnSOUPxDi+3etJ6+1t13wKtTucgV7t1K82QxjfZXDCb+y0tK5E
TGJEDxBZYY7+xeo2+RB0X0PslBe6RKya/AC21YyXKgpTHCC+gKCbYVNBC1rYHIfb1hDIPLr6zqHw
8Bh14iQXkE2JaDJsmn0Yq8ESdaK/AShWrqoWNY3mRj9keokJTr50SvGchzArR3VYZrOKvZhUbal7
o1gmnjXPktS23uJ+2xw6LW4OxPvHnZqmK2LFUbpAyHzGyNZZ+ax1t0O7UkjdflKbHtBM/TWcyV2B
wWwFig6zR11NDsBZTbz1Uv3Or7NDMeOD4tAqt1a1xYekPsfKSq0b95z4xTkzzHIdunlz2/lqc1uN
uLzpAAt2EUr3Q9hE/qbwnbWN5/gBw+tsORG/zWdA0xB5+l7vPapuD+qopUj/wIAkqLFehIiAa1io
yU1yGgu794MXaR1H6L/JHkTXQDM3cmXdzIdxGjN1nxz77I7ha9fy6aUThpfpgEgiMO9lVbLctLat
b7W8TJ4MrA5WWdriDlklzbJqqxr+k4svmztmOEwYTCx6E2os6T4Xszbvi+oY+QmXeGZ6FnEiEq7m
2uozdcenjAFeZXZn3R7zQ2U2xWK2RzorkZ8efTd57oTVnnOlbc82fJVVaKoYDnRKtOhMPCYQJogr
jA/hqkao2VQmn1d91Q3bMeBx7bZZBGPYrPOFMu/KY7kHFWW2yojXQ976twn51ZX807w6TrCFea6M
svtC0KxZOxSoEUwjy1rpR1GY6aoIIf2koGJWnqPpO6Nkvsmvw91CYcRhmnLiTWFMzFZ5GG3SyKOm
Nhn7YzXGFcQtRChy7jkl/gLRBaFBdVh3+qSfmOlU26lNn/D2sO+oNLLv3MQR85Puu/w7oYBd8J0U
kWOEXmOrK7VhUxenK7MMtpreZGupHQ9ygGEIM+BfgJlz+4OuiXITJkmP/A6Hlm5suOkTnZamKjoi
C8ya+hSiH2apXlmCSAy7aOk3gbfxbZ9wVODnuFcZJYmv1UhdzFkRmbMa1yn39oUseQjL4GHC7YNH
WneOpqnZpo5bkb517orBCxYRwe891SFM4Sej3fbudF0VanHXOD7mS22LoMBaT5FffEq7+CC6taF3
j2NWOAdzcKpN44h0k+clT2LHSK7tyRYLFN3ZJmjGe5flwolfY372s9emQNEcm1O20gEy30JEKlZT
qtb3JNbCFUWG31WB1azsnlZ6iKBgnn3U/VegYSEqZXxkw1j7nI+Q1NDOVfdt6m8ADYsVy5t80zr5
ncqUdNX20StspXzZmjdY1A03ZQNKxWKJzFOlGNP62xTp34n7Bw+G6Lt1YGISWbbiUI+o27qqXNj4
YJ/sJM6PVcyjiwVI4gclJmv2J4jUzaLQ5zQXuvmMaMbVVKjaYsKYJTGqs8mD9MAUpb/W6zzAOC3G
FqLQFsKJFgH1goth9vQL7yNzGQXmZ3Mg/drrDv/n7IFWTPjbQAkw+pawHPTwdMjcVZSm4Ul1mZom
s6w3ih+Rj57qLr+rNYUfS1/Dm5qMDcmcWUEaP0WaL441q+u5jJrESa3fW5HxZPCtv+K966ZkYw2e
WEZJc1WaY3goemCgG7srVEDV48mI0IQ5gjgaGeivLtfx/W6Nv/2i9YOETw0++dAqm6YEZEH0vPCU
02jhiaGyJkRmj6VzZUfrsBnG9VSMN5bDhNmclBVlZNbObM1NazfZrhbxIgaNsRlqcTCoZOPWgB1c
65/DliSo7ipMYjOKzTNduSoMZ9jm+Y0KNM8pav8usVNKkUoK0jXWMEZ7P6Di5Lv1Q4mg13cJZPIA
hJtWL3Mmdwj21JU7lTwF4g5KxIikPFajs5Fu4fAtzPxMEMA+6DhQI9nmpbRBf1dO9WYojOKqiYtN
o3vOwQrnOZu6dclILYI+u2EpwtOw0odVBWFA7dahWBHuNFcZkMtlOHj3sIjdnTJhgV5QYAnA97PI
XBvyXvLajv61aeXh9cDEDAldttFNvyQtQWK0EsuwUafdkHyf3GKl+IF6pBL8IfBFvitn6MLQcQ9r
hmEXjsmxHeNlnfK1pLrJWjgB9CAv6h+0ts7Xwv1k82xZVGGhL9GvOTtPy5+jJOhhPihAJAKmMTGK
5776TCK652/wIp6Hn1hZc5fsKZMJ63QzJeOrO8bDsu/VZapqTwKQ6TKKwuoqUArwI86d3qvKiuh8
sUsiypli9+RV2qPdGP6qz4E4lXV0E1E4vQ5160fLTWQd6B3cm4rZ2qh9ygy9WfCEfwlH2ODoBdvN
WMAWdBTwd96QrDJzOpRWgwcvv1VEWv1tHX/rreo6dJP0Zoy/KiSmt8zrhvs0Uz+rjy3f+53bDwke
6Nkyc2tjowK+pexjOp48PJsGr4S+Y9chwB/rpqWo4eiMFOiZ0fTVcWCVWSVOLiUAVyv0xWHQMtCt
5HWThCVUjGUfZXYbfJWGddAYZ21kgRYHzeL/knRey5EiWRh+IiKwCdxiyqpK3vUNIalbeJuYhKff
r2avdmN3eqSugsxzfrtW1m1+bxyOy/G4ZAYihW5wQ7dqdCLBvIs0uhfHn7En9Ra59FN/qgAMp/mW
rzAoyW4E8dYYII3NeqaoC+sCR70Of0NcSxUs6/qvyMu9mTrqSFtmEupdzSXiD2dp9VbQM0wWltYe
Qfle89p+gK3YdvNk6VHT+v8K4oGmFb+uLmt6nF5cghzDbDT/pDehcd9nIkoKjtN0BWchEUquhnfq
1i0kY849UD4C8yVSganAPVcb7RzEzJEkmYadJb07vy6x/RrFEM1OIRn1T9DG077ucGZqif/sz3kg
Cl0+aeR5hCtW09irv5etsQOZelYoMmA74owC3S+n420nKuhhCIj+4MsveEnIbQEU1naLl5XBtvEI
+xxHgWUkXWBweZPL9VTM+XYWfY+3olOHYeb8zya93bu+RrpDU9EXvQW+09fnStI0XPvLFoKe/uZg
C1GnO+15VBqMgnfXatXGbWCd8dgkj00nHhmqdHL8vjzbe1RscGZbvW+t+1hIkdJrSXux4w4Nil2m
Eei2CAlTc5EVQCy50z191CxTm7Ptt94DDCQ1NJv7n9ZfuBpZqHgm18CYpjZsElhqV7VFmLtTeSHY
bYkZg6zWHyOvnihnx4N/yEb1gzpEcCD0x9JNJWmItR1J7+oQ7BWkc/NXN5yndKWlutkYsYWV2pHX
YtcDtKtCx2C40w3SUvs15AnBH+PzsWYJATAtRlqJo6BsyiLySLCab3gEeqEhohiYQLCMf5Nwl0A1
/cUoEv2wleQsz6V9XBe+M2egIc/SHcpznFsKWdqcrNH5BBRoA3P7Iw2CUiutmnZjquGYIGK9d/xj
KhPi2+1tiputhi9Lyif048hJ3kuRpmG9tAgANufRSxiTU+a4kCoPJ/LMhP3WyVmVe4Oz0XDC8pag
tGZyDQDtqsBURhc2Op9BLWuAbwPWzqxR3BI0SF+APYeVm8eNtqz0/qiDMefVPqtZ0Vmfo4EUWIJI
B76DNf8YdAo35u6bnhneW/g+MRt9iLQHHSsTulJbfdQsefT85XPWojJ1/q153YfOFLZFFgivOtJy
1eJgeHa3jBVmKVRozEhbrXqNOuFRpbyYlObAhkH9OjT4hKUn94XO/DplW7j0+Rx4q5/sRGHvTYCF
J7dbH9NiZIQlcjaqBUeC2RROtCWcZQuR0VNxSW2kYlmZjIG3tNfJ6bmKULzHUJMbOQBoOFPJ3S00
UsAlOwt1F9xjtk6OjZpKInZErDeDF4o1yQ5m4hwNUEAhMhBI6IYc9d2pmNOgc7IKY5a7GyQ9n15F
d5me9WW0ZC25EORd6Ut3GeQe4lDulppPXdV+xFIgz0BD4gIsPMwcpLlJRYFTggbbencaCSSKXUO9
rz4XfNfw2ZFlEFgeK1re5tHauXnk6RtXiinuNvyVkW4RnDEYTEblZK6xw1i7GLwVXuft8Gc5nKd0
p8w5XTTV7akUZI2gipv/mPV8tk2SzXM5otjR+A2clkelty+Z3dKACOfgiedxNVAA4Mrjhbs1g6Gn
lBuZZbcDDdDcNslXI3s/HOpRhsW7cLJvDIWU0eTjS726z+PUv2UNhV7N3FBAN6vIWfmGnQ2VbNri
KjdTrobkYnM/7LxEHRAiuQe7mbkxnQaJvqN/m0BfUT8YaSzFbazTgbnxAyJiT3YMpyIohK9dyGYr
2FVLPWgqYrQ7r4yHZdxCJydVWeVrZHM6cPin7FpKAZ16WyBdI41G1dCR2/R3XkGka4ZEs+o2jdHN
bS64UhH9NmYE899yAbnaac444zzb4B1apzOCVRrVU2LjGyRXYWJxp9aokL1CliHPqb4rdf6MNr9a
fjGeMtxBmbMZMYaAkkZFVt1+DphnMb7y5w8yZ5Yvl4YvuJhPbSIpfmesvpM06kh9ZIR0rBkyh5++
tdoWU+IVk599ZdIHDrQ52heX2raxzdEDGgg/uAlHB605AA4JlB24ruQnjIJVNovsbv3sPfjmDnQl
BdMFiXEe5aruM4/KOAe5eKeZfcy8uSbavsJQHnSlfRHJdIYkcDjSSrn38k4Gjp0r7OPkAv1XRw6M
H7POvviGt4GncZfwKPW9todMGyJiXNuQfU+eNKtluRiKjuMnFaemEi1dxKkdysFrzkZHBjnldorB
nAMQwesh3WjHWqZxYIQhEStxWcXMRNEN6XlRqQ8+neMq0IeiOtlj/9nz/VyUNVElnB0TrWn3FOGZ
F1Vu4bzWxWmQXZQa/eeohvVkjFoZdKLmpdfrNNAMlC3e+mYNthO5nWGFSAr3CdEBgZxT7YH1Mj9Q
rprtbFnhhnJjvMvG1WzKY+uvczAIxGVwSQ9KPJQbmQCTHH9ToVAziOzqmGk0Ocu35gxXloNI72LG
3iuKvjHK5vZL6sYUD551ZdAI1Nru/PGSTfYHTSlftKKsgcLtm9BqIeMic3/Uyv9kVfXBE+vRm5Yj
jVS7TrQvU+/8MI09leyeXOxzRR+3PGQwA58dD7i07NhL5zfpJHrgpO5dX/cjkwJ/yV41L3o1GoFL
F71Y1j5U+mZwKbufxVq6AYHFu9Ep/k01OizKtG6ahaS5dokT0+MIrOwXMJkzNjGwSfHTLdSyzAa0
ZUqIhJHQFqwjNvtxFe9TXal3o15FyMjwMkrWFmc9mmtlEBSarJEp6qhgLgtEzV+z9I2/9GqCJ9J8
0dg8d5zjc92TBZE04aJldUwM0GdRrISySC6hsReUV0wGVSFdEgGa9KX+OrYKfF+/vRj5vf0wt013
oiBeBnOVzIFFzPPojvda/VgkHZPtMgzB6JMXU3izc8R1+1yVRKS4xIJVqrsOZSLDwcs3Rj/WCjLE
rEC3pR2lOBkpOnhzc+TJgEy3y8/mXJmfk+ZWpmZqh8yYxA5BkMVFMsOhGJYkKJ2mh9lpT4vM6EqZ
jV8/F8YNcNkC3Y3cRe5KCDU5KB36q4Qftt0J9BuR24I3ffQFGRTK/mbWUbsh+4ZOijEN2/fuj3Ru
SAu9cscMWD5a8zJGkoBcd2Au1dzb/VpcJ6bYY7HAwZGeqQfKTzjtK0ZzcouTa163/8YtOQolL0QO
YNhx3kbwc36fbggIXBYBpUQeR3UyhJkzhqpu02uSmW2sc4A9Ei+LW/dh1dvpUqWTs+/5s+Nq7vjb
1ndNa0R63v9ZEi1aF0+i18dAqezq36IDJ+jlFxombgD0uR37aeBJAYoBTx8nEkXuAlZOtGsdFmOu
LgNYeJgKlnJKI6HlzfVcy0R7T6xy51qSGYyW+ZMjlnd7mc++u3b4+DK6YUsg4N7CkYT0fqcZYxoW
zkSNHRTsnZxfucvTg2w9VEpB6Y7fo8xfhbKRyjTsV9Rmv/VyWfab+dZ4hX6v02fBrDpwSUo+kyoj
m2lZVY6F1gM0M6Y33MbYY+b1HjQ732/Zlz2ApyKfKsM1I5EOFsJtenaiZMlx0AB8TKbs7yxBE5tT
x94ci3xcvvUCgTwQSFClvojosH1O8NwFEq1qwOftPbtu9Vd6aAn6avsoquQsyo3K9uVMN6UJrBjo
o3unzOJDrRZw8PBMlvqtrhddb95rD/aWtwFB4DKi4vNJmtN8HtrmqTUhAHx67InyCgbe0nCd6+WU
KbW3jZH1X1pABG1b7whXXBnUFzbBcjqhHimi3uHBslwUS3z0J1/UoH7Gcp1d/SSmV7dtl51Rbk5g
C4/DM/VBFnCIePMYYSV3A06sYtcDqXgTqoub0hp1ZGATFXPjGRMbCXKXE+XqJMGayt1ma++9q5Kg
NKvbmGhG6HZ+x8xvD8SOvpqNe62mOUUyC3DZNKwITWXdD6S4TNMJA/Munb2g75QeSZTAXeLtiAYJ
Oji/QLisHhSYvSRT8kFEx21iTn5TYJnF5J6fxyUYNE4WnKgX3XisZ+ejpRclZKFQoaQcRUO/xwCA
rpii+D8JIrjVwBHhPeJxNHHYcQjx5T6tLeAzc+yncJn9+Y39kI5IPoinlmzUAEXPhy3BLcXFyO0x
EH0JVmaBYm0NEXjdEi0rOs/VWHbm6L2X+vhT9cNb6XXICaTEX64XofJMuV/y7qGpiggvbU2JWcFm
MTOdUN1EkXvxIhL5xEwaJoqMV4SIyW6Er9vNHdFA7E9WKbKdSV1s4VgQqstixk2BvBuw61anh/zB
tNw5Mok4C2p7auOWNu/AGW0H9g4x0VRay33aNaBjZM6X5kpcvAcm03Doqq3Adi6La9v0eaivbqgI
ZguU6voIsjcogVaDRJHkiZJ9SWbkkXO1q8jsWf13erIe3cQ3Di2QBLDEVADMtgyZhVjwjCfoK2no
Nqz0VGswlXaVvvgsY5HjCDQD6xD7NiSfMWa08bTFMadPI0gR4vD+3pSUks6LpqkinWP+YgDsaRkw
bilBGhevVQ9dI3EsJk+b2/Eh9fWu6EpUMsDVPnaJd21XS5QmYH6GzNyQdeSJIpo/whx/ORrckEOy
CmcgrcCvjY8KXDl0xqaMi+JsoJ6/KCOwchMoSX9ZXWOfaUABgoSYnVdNn9VG8m7VJ/fLGtQ0Mt0B
hDZcVVuCGw0Yk5iNJNlO+bfZVca+c9pfTJQFF5pODZ9KHyeORFnBr/puRY7leFtdhH7MPKZXGFHc
VBDGFIlybtYnOoIPlZP/pha3sJ4DwSUG3rGC0ylnFVPZKA5bJxWbKy9/j4+LQoFuYuuAS0keFjP5
ngf4MrcFRmsEkoAq3XB7yuVPQRnetMD2YcUYT9VWnuVa1bHgcTipSZ3azTZPhY2xp0jKoF3F3nVT
hpRVsfubX5M28aLp1VsiEiME8cPQFolZHvuG32Qdf1DAkdvi+g6w7/Sa8WY4BlOea67mxbSquyxq
S+dPBTP9ltX9Qy+pQV8M/VaeOMu4L+iymqwZ9You9sQvQxG6HDSla15Tso6ZjT8dS2uO80OC6W+/
gnEFRNy8MPHbXNRi5tugW0XY6Kk627UgmBT/ska7prp/XzpK7q3tzmWXJPXGR3KV/WJVjaXpAxlY
WiCH0X5u7P7sugV3I/+ptp4pRmbRMAzvWl+xidmYOUboI7xI4wmvp9j7TfXsZMVjWdYuIxPsKCxL
vHidERv+qO228wYk79UepFhboLUooNInZDmDX0r2oFbgI87Lk6zfmaCa87TMp9rWVSQgUXl5C1rU
tGPbb19OO5PhrTO0bwEkDjWhdv1R4s3SSvPKRt/P/qVieTRE+pN1JJNk2DoTgfwg595DVmzkO1js
JPAzmtyTzuaJpCRS2f9YuSNJBM8EFNJqj734IGdboBtE5TFOm3Ov0movbD50PU92/uAAmonnrAYQ
Em7Xxjcdn49/5KBP3OQrchDpaS9jklSx57dzvHrk17OhNjQHDv+6qgdK66cgT2EVfRBp/vEPY/Ta
2KC5fj95t9CzFhFEkePHhu89Di9dmXUUBvjHshrwBU1GFfA0cZh8zVXz4Cl7oRaCohOEf/Ytb4kZ
3Kzo5OZNKSWy9qlRYu9kPcFihna3eB+EGKZ3ZjmAfSRpFZb9dF8t6Dh88beWjXtyB/mV+s9ZKwti
NIV3IvhWJ8WqftsGnsvc8Rb0Gdl8xbD3mA0gHFKf9I/CrN80xzxUXdfu/RHGt3vA1wNG3i70VSTt
37KJsl68Sw1JysjkYXvOyaTgRy+d4m5iT8+m79RJGeQSBHA5WvRIJvnfeg0LfyiCVIiOxXw+c/8Q
DCvGSC85q3M5hM5q/w6Zlx2zaktjWA8aN7qQwIT5SuTKQfVtRRvm8jDoSRG4gh5MV2nGwR8SmouX
4Wg3CioTBYCF925cta+1BCLzUuapsnbSR+Xvc4/jHoJYxy+Tzyfk8klsKdzDo3smBvVUT0bQzibC
CFu+iwbseGtHOiTGKyK4XVe31q6ZcivyUkJ4IDEFuecgwmT4bTvdvonHPb15NJDoBIZoRGCJZQRx
0naDxtpRVlaGZ92/jC5HuaVRe5rXdSClSxpNo+XHxvvsoRjPONGOlsN61ZmZilrqQMWm/VZF/mCs
2X7hwd7pvTwUGzxbu/S8G1tFTjS34aiMLNhMB+PhaoTbsik+RA9FXJtiTjqTxfeH48oL58p8bPye
e6Ak3apqnVuOrGdeJI66shr5VcfdRIfJ4lCfMwjGAEsH7hUJV3vBTCtxyIYrQQBFbaodSEISyde1
EC+rX33TXEeA2eRcLJC8CJkTaqlbkeF8Q2W1Um6A+7cykfGYOeurTgv6ADVHtTi4OFlXiRfLBslh
VWjfDUEeBAwJmFhWuqz3mQoIjgCPOuH/QRFRuR0vunrMNBoPrd7c0wrwlW/evQ/sBESTgtaa7Z1J
7FhrTxeJlyay9B7xSQVyKvRv8hUf1lbTo4WND2Ex66BuEWJSrHmU6NOFUnCGE3+40sdx1ovp5GY2
9JVv1tT4JFeUUk8WXYzEoDB2ie1j4otuMx0b2od722WHeOq1KbBvfqBGzHmEaGOIjNuqOsryjYrW
a1/1UduCSZnL8ErPGPmObxwTeE8HMx6hEE+E62MwHCc7VjqHVT554TJcbNs/VQraVhYD19h6GY3u
M9esu7yquxjCj9DGojnZ/XCeKJ87itL929sFejiDQbcGKw/mGssCAhGJMmx6F+bKptpz/xa5l4Xt
oJDkJehrUms+NjqweF7S4p0Jf4+0EnmxhsHQobo+SYN1SwB/u+nQyvqglx1nErKtA/svBd1+FmTK
kvEikPboaz0EsCR9YOftAyVUB3ziXwxnW7AQPAlLUiM2YugK0p57gHKGblfbLrSettNsXURDs27B
ZJv/KpFrh3xAXzj4n0t/057dkFOU37Srsj1NiPIadDBcRg2MdD1xT7nawyCMvVDIIInyY27kHkNC
cLKAkYAbtbO0h/c09Xlo/ZQxlbLRdRPAJ+hgcmetkAIlxzwlID+FZVtxUIW1P2ZoLZ0D6WVehVSx
7rWfNnNV0JrdXhXOGXAnYRPgRutvGbILofMGsCehWD4Z++TBFoAD59zL3/jyG9AvPYvN2X5aHBEY
jdJDUHKMjkgfWD+iJOHkLdqKviZVZXvI0SSCDA8L1ZOCs+S8pHZ9rpeLMyEHENs/EgYunMdr1CPO
5B34Q7TU++hshGHiUM0mdsvRKOJU9uRvLTUTYPbs2WkXeV3z49XOQ97ZdkR5EfqxFSFSaV17rXgk
Kazb+UsO7WiDQlbaVu6BeGpd+01kIx5AZA2CiGvo0kpjkCazJaY/AXYKp0riXD29doK6hGuuuTnG
bCTIp0gI/GskAyJ6KDPBsc0IdYflqIhozd2xwb0YtfdFi9Q/KJgiGIlVQEFSRai4T+xRNvYf4nL1
tPnbD+KFFHQ4ZIsHENKTutwv30aKQPMMTH7lYZ500+lQCCv2DGC5re7ugcHn1en3Q1Wj7aGZha1G
jfG/yTJ3biPJYxYGbIU32eHkEftqgiLC/QBG+PrAVeM3cXF7Xe2+52sDUhNJFyM/5w6dE6La+J3t
XL6KdBliN+P07mHXNUJyqLVCbXUbTm3ve7DUXXZbVwn3b2N32ki/G87lVv3mveXu5DLutvEss+Sa
dUimkbj8bSZifub5k8EMidKyRLPdNEyQEjStf1RF8Z3esAKuoypYUTRhqethXvyrmbO3IvuB9ym3
OvZJUQD5795LYEY9sZudMwCPp+kUT9i6w2a00SiYbX2w5/cEJ32MXrsNynbhDvKJmbXas8oZS2sI
pNHVZ0pL+jGoJ/OuFMtTq7tT3I3DGrRT/7kSKxl0q6YCsqLuNLwTUgP31DC9lrN46yHJocg+yuzX
pO7rsFCMAZD9vcqNhCsXc4XlJj+8iM4+yX0AwmrQgg6lS6Ct5W/fuVqUtWJf2/N962kRstuzVun1
juioJ64MDrry9nXRCyM662d1M1QtHi/0jAJd2Qq1x1Gbb9zztFG8l01BRh5M4GTZx2rbXdgNI1OZ
EcPSP45m9m+iTWrDw4ISxf1t6K0beBCmcUJgbLdoFUzWecXlEEH7+qQNAiLrzY/dPA5vtf0PMdPr
sOh0poNxqMZBaOylX1B6i5+hoy2mP+voM6qqCql9T5azGHxJDkEJo4GhM/OtMiJRE01teQaCitPE
46UZnC8/Y9TEjnQoVpGFGJuJ7gAQJwzf2C3jhO/XVb/lnKGKS8oPr0rFYedu/MKOGnwWJVx3fv/t
2fqnHFJt31iK8aLz40IhWWuF+C4hj3az2N63Hp2AAuXSahSwgypaJiTja1LjfYIU0Rjc4eh0qK6A
gbAbGhm+6WFHPGMaabyfMoF+mVb1Ns3QaFhLZPyExPmjMbBPV45b7nqFds/F8gy2ZZ/A4vNrXmhP
psojhxc62Pwpef+PD5fa+myM6k811S69MW4V69PwD/b/jU+tikb0N6FggOb/K4rA0dtbRX1thKF6
6yz/3i+Ma+aWZJ/7wHdN5xxbar0hBXkArVav9ptgoYXipQhPMU+kkFzMrSbDTAsdoHOwbXN2NMvi
jTgHLcz8bo5yz54CnclkL/l9GA6zsFrFh18RGaQ4/dpZf2mG9u/MBR6lqfc4mKzppIC+3Y7aYL14
FqF0cna4FeF26B99N+0uiw1vfNCLQHrtkzmCr01180kZFJLhefq7DSxdJDK1+56j5tL27XnbXI0s
MltFnTVxsdKolbSTImHwWnjpr0iHb9DCp2XSqd64aYsHa0sCrba0Q3/RreIGDSdltOJXh/AtYlch
SypHnWuktb8d42VpiaU0XPkIozWF9bQ85d7esUV653lil7CTI8VmvSubLEiW5tUl/86UTran5CUc
hvy8TCiuiZ3nVdGrqHK3uNTe66Z59lrDBXXe2HtW3v6EgLCNoC/idG2Xv0Ffc6z2/V2TpjexJZEk
pRwPQ1qe/YGhuLPMg9n1C7Iydkrp937gm02IlIA+c6Q10M8nnc9+q8UJt36685sclN0A87X6/lUO
1jcqMI7WzOfuHxr41xrWSMBFJD7nWl7Q2LTOQKeaiW2fKvmwzvu7GbXcOOfTUfOxzlYGFMxgPKqy
zEK/zoo9ZduxUeTTnhRG4s9vDt1GgVsk7BAEzT00aO9t2yTNztfZKvz+FQAezHTjtZ7FN0Ht7BOK
dBCnN15wCjBlFNj1y+IJS9ZTzlPE/D6AIm4viWnFc0fwoKlAT3ApXRY45GBOmC+2FqihL9OPfsMl
vqjtmnfFW1vG8KPVET/Pnngh7zx45ok4hioQ+BSYVbhchdef67GICPmtg0IZxc1AlYdy2rrIdKvh
jIWxBVOa7ztk/cS8EfBuaydJdwWUzPpi8r3orkLMS1xr2KZNer3poVsX5Sv10febpzHEcA8Sw0YL
CIJ+rm1pW1NglNBBJgul30zfhrWJ/eKVTahWZPEzUyhXe6Wju15TUkNs70+fTnlYaA2wd9mSQuQi
ByiM6eiBM52Eo1/sNAKwhrvvfWpAi+xbWMhbuttiNZjjw2iwdHnQkySLkptXS1irsbtzLfVpumo5
TPjc5nRcj43Tf/RJfRWVTyHm1DA37xj23NW4dDYdzZ5WYCQsjLj4r3kW3TEmleFPd1P2o/ENpywl
mc2R3a6lVS3zpqjy11s/5nramjfbapbdXPBBYzV4EIOY96U7y8hq/krcPdiX6lcHK7xc6CAntick
MmcIO5Y4BI3ucV6XAxv0y2ibz9s2pOFWMui04/g+riR95cN93uPn4EqIk8V4y5z5fe57aDtSjFSq
dcdewC/Ncxq5mfvmmvVvZm+fYOQZeU/jtWqXey8hp7Dw6h0WoiT0eCADTfElYN5H7GSECUNbqC8M
sv1wSobp3XGd+YIqwse7DO7huXNo2O2hrTcrNn17QRklCRCVOZkQzKmeu8ZepTOn4hH1GCEIe5gi
wUkfdEwHjGRk59gYMgousi7lNp1vUaQFxjkqQFZkksYvxBvHVF4i1LLfFb1+miB70S2XJ8pr7QC4
qLmrLf+w+FdtgOOiAwTY/5tEXdJsbMI7F1DGmfCXYR3WUIMyjJO2Jamp0t4F7qad7bbffsZ4bXnF
JfP6Y99a9p0PmHJwFNT/ZmeB4jIGQvJpD+99hnybRHlk9uNAmV9Si/BWSBp2ggeoY4p1C2I5Javq
5PCCza2dg5MKSkZdrIEjUiLG1a07kIYSEOsG+4TGJEQG82ON3rWYeKSFfUMZz0CLWYDEEiEa0tPI
7RmUW5mKfXW7tXEVliGiUDAIb2F6X5BAWCWY+yb9m/iYtFJ+MlmgZuj5/s4nGTyYjRrsdfpReFh3
jUbOfz1zyf8K1y5DXRq0vSeZjXk21+LCzSZwfUan2/hca+xKmoLJmIr85N1S6qdqBfe1f7CxaJda
qsvK/n5Ar/8KcQOx5MZ0TyBOrB6yRV6z0WEK1MOuVlfMKdVjueWPa1PYJ6srqK+/3sIn3Wlt2YDy
c1audbQ2yZ6dwT12bf6xIG45qnKI66G8rOXGYzpk+g69hXvWWxJpV1tqQXuT9BBdW5pZs2fc3HfN
GGMwvCOYv6vo+ys750q7LRLVMnudCTziXAWTcd4cXGH7ivgZtPQU0qdLinNO3edIOzmMuu8ZheaY
8jqKLRoShJWOKA55asyRjU0xsGvS/by8fqozWmBIdUER6/4pKutgl/UKEITca/W2i1qsOZyU+na7
fSK8+ZzS6boApt+e/Sc7T/NHkCDeP+/YqLtcTHuiQIZd4gPYTMWb2nJJOVlQmLYXppN3ZynEVZXX
HucZmQ2kZZxl83Tn1XKvFXWxd3GyITSl4Fnm/BeD0pAUPflKP7GeZJEH1A/4ntWntX3Nt0mD6hNE
VGb93YoI0JgyK9KG/wzb911iNHvb4e86Eu0l2KKEILLDFWWcy4QJdAOOVV19zGwawm+jRl3M1HS5
FjjNTV3cK6JLKoPLvvC8S8+0fpPF2KfuRgt08/RIf0nYQKbe2NKeljW1UgKNUcKSIdlGvBgJU7JS
hhVMU/KnQf8T2pr4xPTiIxpX/q/r1NbbCL1mFW7UL6uzrybkA/m2Xm7tC7Vug+4MBOzyGt6ridgI
qyYiwhv1ne+mz3VViqPVMd+01leZe8ANhq7tDJsq3XXKjzVe0bjoY1ONbbQfsBmQEdj7vHdTH2js
GKVOCEdx0sb8odr8nNuxuPGVfGGe4IPGDmZc2+6LeI2/lYVpuQAi1RK7OvM7oa2kK+IgQPBZ8jGk
3NrulU6DVTefUZ7sG7/56XGrH9Vgxalt/Idg/uCceBqZ8HaSqzXUGbAdbfrq3Gibb9z64FIs2irj
lsGIdlgxIJN6vBKh9AKPhk//xmX26/A91C1iUB9tiUWUKUtCFY950YXG+u2ZLF053igyiIYRNmH9
dLqhQdQ19AB45SmZOoQmjk6LFoDKiLOjBQSPpeMPBMDCMxYt45lT5cm5ZtLEko8EONOi1hjZwHwQ
WMSE1r5ZjB2BA0REyw7poEHavtZuu01yM3Rjj11JVjO0mSA1zuWHWYxUJnpTU2+/+Gl2WjCXbCXL
rDrovsShsy5si/y0gBbVC96WqkPTaJbmXy2lx1smp4ZDh2dt2+tUMoH2gS9NeYSGYtl1U/Y6DeI3
K/sHBBi6KhDJa/Nw3TLSAzgViOQ0Ayqj+4UdIh8wItlxJqE1iF4iGWQZL7o0PzvCc0Kdf2wr6HdP
prtVM4f7StNtAGhGMaLXP8iAtOLBzy9Ayi66qWnlTkfZqF4MZr0QOX8WaF7/ZEI3UMdGMhXGzBfc
ef8Ky86ONr4pdmFzv5qA64CpuA+XxbsvSuvsA/8fcDx8akjHkBN5ZnEl5Q2B5Gr0MY1B5TU1oGxV
mT38P3lKa7C2DDfX6GZ7IvAFqEoph+y+IRe4K1N/78wt36tfNo/LjFdknPXvmUUT8Cg7oTbpQntK
EPDa/eNC1wTTU/nY2uMlUWt/7pJRkoPVrS+T3Wuw++AjULUnrtj+oCUanhJ0QqsxnqsqawlI0mCQ
UnNrcOiN/yPsPJbcVrqs+0KNCCQSSABTeu/KqTRByJTgvcfT9wIV33/7/j3oCaJIlSQWi8g8ec7e
a7s+B9bUgjISfaWxHe4tdxrmEyVpZBbygqzpHpx6KmQBfbbENR9+L+O+WUy9OVwV5vRL3MjvJmPx
LDnxWU72Tlz9QhcIHsYaTpbnajdmGD8LNWCpmR91VrfE2e0e87jQz3Xo+puOzrbHYGXXYGgnTwLR
pFUgzapo4wQIbtd0QFAoAoFZd5MGEDXPawMlp5/skMS7G6YY41LEZX6R8+X5VSd0/1B13vmf5yto
MVuM+MkuOnPKql9KhcVnQsG/bBG+CEQ4D5OMNMSMw5aYMbT8jeETFc6AMAhcb580FThil+oBFToW
VZAQq1QY7Q1BoYP1le/DecTEJY5+gPYx1pT8Yq3RJF1gt3FwKRJQqzfU3IMz7CEkrLif05+o/lnr
EMDFWqZex3RCLy/n83dtW69G5n6v4ALNKSfTu0wYGJD/EF7MrJjegVjv+jBtHmFvqzfD2T6lfIw3
w7sEy/H8K7kjnFM/ug19WZAwMA22RmFlB9tChfgkAv6Ph2x7F62036vW6O5ptZe+yB7WfEHQke8R
+/zUEUpI0K8XyH75UY4EC5PXVC+Ee2w15V/atLEvHeinSzV4mwwV5tGbE95iQ39NIZSqRZA6hz7I
0OJPdnJ2G3MZlsI6goi3jtzxvLED626Y2Pbxn8vQxc6xixxEXXY4rfFM0KN0zGaPKc98ZHGrLsIm
1qFMjWWWVv0uVFnyVuBuj71BPoZeT94AqlzMuJeAAJPgoozuvYSsuVR6K3ZVow0PCxLLPfM+4nEa
HuQYJUszHQiTNAjz1IiA3zJiXded8yis1Cuo9L3fgrvXMZP0YIKX2cdTTPhR6SSbSdnNWlmOt7Nm
KZONbmTdUJ3sIoKXPouIjdCp0g8MZoe8cy2yjzT0yEEoPsNgDBZ5lrJKYTNdjK4g+MGrmV2F9T2R
zq8nQwOB3gab71sYE157AFJgYySm9T+6SC5jw8p2ZSCi3RMk9bw8wVH/PCTghV08LHaCZthO610X
KRRKZDft3lxoWmfHZdplIX1YtWZtId/TweMqX0dMo/p3o6xCNNFtuVdmsw7aoj2m0iqhhP7nYnt8
qLNy/nmzvXCkQCPyn4s/y1N7Vz9X6Ib3WeH5gpkl3RO9h2agTBksMVKNf6FsSd80JzRL6xZpySUO
2/nHLY7KZ+S40HOMRJaLYhxpVBKcVFrvsKT7O1OW1kGrA+Gsn192YbZM8dMuaxdgBInWoON8gw3C
AsdSF/V9TJDfZcWYHvqZ06Ip7ycUoWIrTEccHaJcgLJ/MwrICWu36703NnbgttPY3DmwoWOJZlgQ
kqriZI3H0SPzTtdozuqDoS9zK4uv4NDkcmLmINhtnpOEMmwOKW7ljZ4UJ4T17ZchrbOdmuqe69O3
3BiLJS0d/eGwviFPd9bpMGlbw7rY+Ife+eFaLBlDf7Lo5aaR+UEMrn6fugS7hNaiOy7pnDqZ+2Po
g/BoYRtnuDAyKvTggGfhCEzRI/IpCDjGpEU+u1j2oH6Q2w3CvBZF5uygVof4arRgaWcp+rv5fXhe
IGefh7YcNrUJEFmfzcKdoc4o6o29OXvAfY8ebRhizxNiqpcJfpVN3Hz+XSwS3APTELPBR8k7Exj6
BDMFpkRRsNInsoSeOD59qttFF4WKX6FE4I+VqDwyu6rqnVGJ9xhnEsMvmd4YNJrrjFuSikiVBCBK
POLwMSMtCtbOEAxHHd8NSeZ0XGvGs0hN3CNaX+8oDFyvU5QNq8jQsQjH7QMBeYDIzPIfKOb2w+Cb
O82d0nMeaGLpanYIG3s79q0dEvGxLeBCVqK6/73A0ryGdo58GCx97ZW3nh7ILaomnX526G7rafpU
hZK7xvKyrUHpR6fMvhH0iaRXbwnQ8qbiNPVRzko27KNCJu/8ogBzG1qwwROQ7pJSHHop9feVCe/w
6IclYRe5R+RzXpXIFc1P2NM0CJXsmTup1wpO6lthV9EKdOPhicMXYYVXkC3VBPG/BSmQvwiLsRGT
hbDR2nc7pt3bd0DHsYN8k4NUq7qGjGk10Xsop/xSjsZLJXrSS/kQ+fBefk6JeYto1+59wXTHifv4
w6TGWmtE1ZGk2ZDRPSVHORH3FcCyW7YQdlCa89ApnXI39c3OHOQyB7ay7yfOQMjdWbVzPDItrNvM
G41VbNvWLS9NesJ9XdG8LattixL8kiDyvGAi4bW0+m8QVtMaGwJCF44IK0bm6akKCnRJdm0snjim
OHHgpkJNXI00uraTNVqvVTiopUNMEeCZND4RjuZuK+B2aHaGowmAa83tyFArasZL7LxjXuzPmW5p
y6RHJprGmjhxF9Zu8N7ouXamEO1epdZyqC7u5OoZaxpG1CYqsDD1jH28I1xZLJ8fe5GQcdU7zY9n
eJAZ/e5bil+LxnSB6AK6D145AyEk60SATS6NOOjm0bmckQ74UI3j38UnBr/QomV/0Dh8pelKK9Hr
a9Q4AWnfAtV5LvUFCrDxu0LyYUgXFux8lBhaOFETpd2Bj2bi8S2tYB7T74M01m+Z1vwWCbIsklvF
qQpznYqxsl6MMj4HOK8RZoFtMLGu2qWF28Md4gPYgOw2RUGy1lDYoPTHaGCJ5o9dSLRY/JTnUc/S
cwsxYlel8tEZ2I7qKsMvRBzQMeghCKvkaUOmkdcBM1GODh0mtyjjMxcTrQrXPWk++PqycYGFzFg9
f7Ge0z2k3uODL9Pp6KlRbjFPplRptlyzYHsYiFyOwEGrQWGe0dkDQbWOXo9wF6nAIuUhmagL8Nls
8j6HgOcK1bIWbqiA/xgidFdBNMcwEIvEVuh4exFkGhzDdKIo7jFAjDVG7CD89OeovtyngU3xZxMW
pZtLvZPi+LzAUJxHwqzQ0aNDlHR1apcDF0uf5soEp7iwEHok+mFI6JAXUNWGAHCFoCX4XPzHYCLs
qOY+cABYItZoxfF5GYyR87ebZjRhXMrkeE4T9SrN2gZm/w0NB+awKmANcS3oSPDh0e8Y4hAwSgQ2
OUynfr4MjVMfGlqdlgedgXO0PR6iuaUXy+ii6N0pjZrIZzJ0ZaMnkEZX1aGI0m8JjLIz7pLskKH1
WdRS6dykAYRFu+zYZFFQWLj9tkldT5cxn8vo3r8B+3G3uS/Mv2efGmbaWwb8YjY1vgM3sM6dUHBW
p12lqP6eS84Q1Aerbcp1JpKrN3rN3pI9jcGgGi56H6EnZinaNo3jEOHXo++Yu8e0wxjFeGm8amMx
7lq/OJXoAR5IwGdadA6fifTbRZVlapuVapEEFB91FzUnd1A9Z7HkJWXhWWFo6t8paMpNUk0B3SkF
S6cbT5hdtG3h1dYGA4j96BwWiCmez/RWyGFTBSsF5X5rEAfSeN3OrGCpZx71Q427OI/s5VSG1akm
5HYjZ/rF31c+hP33YV4Bke/eJsugxhw54ICOCADtNCZRGMiDywiTW1YVw0qfbxmBkWOXzA9l0gVb
IkbKJVIT78gXJZr1eFWVWQT2AlWzsOqWii+HXVZ7aDcbmoKhbiDT8KetKhB943yOT4w9o71fZh85
sZzbIXDkIUpVdOJf5PhbFuZFtxNvZSfNgBkofXdwyu1wCyYc/cHgQO7FwzIT8CMIXi55WV3/2ROT
cbVy+hc6nUofo971ec/ZRiFWkd3YZ683s0OgG29VZBx6bdA/egRVm6Y1XzDRVleTTrWhFJgvqtIF
L224qSRNVmWZzypevCIpCmSR+t/TaYTh5CYT+UAldyo3LA3BaDg9v6qD06B+zl6gSfnhFdeXugnK
0puKUfWV2XFIPIHM5z9PI48DzAR2DXA1x/jBIs6vSg9t0sWLXlpkD+naVg+VvKiGwRgnBbmLOlfe
RF1uRg5nZ7po27qMilM0M/OwIHhHm4Q4064oeWBbrLKZ9exKPyYzMNiznK0mOapXPe+cI6YftQzp
Y3+Onb1ir1unbqbuDl3pbdtgFqhUUTCvDL3TaLXl0Ziq7uZEebp3qOUXovO72/NSCnn29fRLT6a7
mdrMvCkuXUHYmjd5x26s4VBZKG3csTiGqjnmkZUdq6h175YC+j5vBv1Ulqu/n9U2N7/BNrsaGh8H
0cTxa2nZ/DJ8w4HSnplb+J/xXkKgXw0AoNA1j9CJqnbpFL11NNoEss7AXT3hfTrmhWBk7tYUf9Dz
kEsa2SPKJ+2T7iczC0v5W5WRDeWlmKnKKpqdVJV/eV6UFP6lIUD2UMXVnqGrvsqLCrpL1MP9DCU5
R6kRaXfuPGqJ2Hu4AomeaNH65vZUMjDEMx2RGLjSfFdbP8NUpPmaAIxD4a3YD6EFNUxJt0bu0Ewp
ypgSOjbFsRWMfCLBXl3RdBqjIPc2waipjc2ivQjmzzQeWMANIDDWirKj8qv6MIVDQsY7F9UmnywK
YI/bMD4Wdl5u3GLC3I0O43WkamitlhHp4NSbom/dHbabu6qFd2wNToAm0utDjfd08QRuP8nZpV1+
zwDNHS3ZBi8hbvNlaaTBrus6QDaIp7ZIhlDm6jY+dlpNGxsEENJXmdx6ZV46P7HWVuCOmwq+/c0V
6vIEQcXd0G7CTh+PYYtoKw9Ne0v6AAPIpIaxVmXvZVv2/t6yCgddBQFtaZPkR0Ri/qpzp36pcXZa
FG3TbQo6p1lupJc0tbo7tqdiO6NhkA4R6R1ad1o89Yuc6GWEUfJF6dt/xniTei1JAOK57KzFeNTE
yNnLSMqD6N0/0SirUxOUNo4L5lbMd6d95qE0SysRrMTolDez1u2tjj/zUKkA2MXoSzrv2pL8ovSa
eeTpapEBsKtynMXzpbc0tGlTJsHq+RCDDSsaIT0rSgGs3z1nHivjYNgqbE28pjOeY9rtZDfmvWUe
Y2Hn+KclUliloZ32JNxU25MXll3QDyWwxS7FZhsNWn3rGohi0sfpUTTuuzQpKyDE9ysxOagTZkX9
UhqVIlxXqJMlvXA/BOmLKvNd7LnhbcqE/yr7gA2ojrStSJAM5mKqjnrQlJsgsJjHO6RS6Ub4DRUp
YAoEmpdx0H5EqtbWqWVlt94Ots8FVQM7GQvV04C4F76vE7Y6xSctUGek7nM/df4pQ0wnFnvKShMI
Q6ZW1q9PulKZ7Ht3MC+QkswTWjA4E3POuWmEzPZdpsWoUptyvJkqltfY+fQsjeql6snZ0YgFCNuL
ECkdq4b/AwMhQxdOL7RUpDyM9bFIIwU6Um8xWdz1tmMKWmXyjVPLgo6JdhFt8+IWXsyCaX2r1Tjt
rQDXMf8iGRpyz7nWW/09aBlZtZxoFOB+cf1t5SSzZtNN+51gbnkcDIdNjXWaZjK4Rjl9HyewGk8M
VGu4t0Lq/jH1rOCgEkp1v1Z7w0++yrZbEUaGThqEbE3AY9wxsCXMzfDCiDhpHQAHR9/K6AAzmNOu
dlHlIIzPVz1Hl8OT26ak/VlOFZNC3NjrunSaE8TR9wAD5CWaL6pW18GssgPRnVvp91tpJ9aVG6AH
MTQ3MvHxpYeyVrQcSzKvjRzcQkxM4/izxc6xSTK+U9Pb6ShUu7Y79pgCDufYCO29lPTIYD75zEHF
u9ek/g1IUvixlPSbj2VlEJSI6GCTRqCznlbkbE7AaVnXkuyHDd3jL3O8FqFz/edhWprdwQTN9Jd8
Fuuduy0Y4+LkSbxtoJYEpRVvgqAOxi/auG6BtPALNevlnIaxNVw23zpGlvyM1Oni0gdFEOF6DYs3
3Z8OWhChCkteZsXqBYN/eHteoItnBE0X8ognWXtDHLRI9ZvW2MFPgK2MYP36y4jxJnZabO1EPtBm
M7dB79M/gnEFRQDb38rL8GYqzS3XudZ5/F4KGu7T2HYHwOx93h2qsmm+MaHmXnW+2TXG0yLx0hfX
KU5KDziHV9m08WLXRPldVn9jLpJsNdhiPqeM+meuS35fbvhwUob8dt29xjG5AZMGzK5EEuAEVn1o
HeJkitIazxy7/I1vgofzVOsdEIVjxrGhGkqt+laBZt976KuI5rTRbyUu9LTBnI5x6P2hU4Vm3HUh
rbFoshijPxNd4KAdarOLNhysXi/BsgBa1rSE2RDVsLbQTONkajA9UqF+ZHY5PaxQXsCsmleBsl9A
xf37KMEgK0WSb3ToBN+m7EEL1f7MLJ1m6pD0GznU9mdLbwj2pPVGPw2bqvkBBq9b56MtX9IIqqHG
+PwIxQAMLDPPNkw+pTaW+woTzypjfc+g/Lxo+KBWz6/CiEHh86uelh/+3H5tNsiUIys07s+LGVYo
Bm1UTPNT7eAkl3kuWymHIWXZHCkW00eTTvotZMduoxqgKTs41XI1AhzodHRi82VyAQzQi26W1BT3
XqX6xoyZ/8Oxy5HoYMl30AyckBgRtmWCaFCkoe7TYBI4aTgRNL1k/qv159wZTmJC0GkalENDu+dw
Gh3NuZooe449bhW/KohHnzBIPvAZaxQDICpCkTTneKT67pnP7xKw0xurRMEuoaRghbC/Siw2t45S
uvB/03oM788LY1tC1eYXZGfSvel/BhvLZ6j53d2SeBIDOvZ3VMucLueqjFjViL1jWER+RFw2Wlh6
7HV8LTETrDjX/upzVbx25EaglgM+nXgu9DClNngbbxbKMzvpWkTN+WrS3a+hTrOTtP3iY2W2FFMI
Vp2HangTiwGkQz7fJHlc3jle+T+7jnqsggOFPqHe2laRvpURk3sUBwIZdYioEFyFPjXrYdAwLdS2
I+gzmhBgJovPqQ++oBmRfyTEnm06lINryKvWaSjQn8d2+S3G3baUwVeFmvlITMczriPT8f8+6+Au
ry/QkDkAaK1rIt4qFBslBy7d+YFtGdmujeqU3pu37gY9OpaDG6GmtxEa96zSXZEeqTmOjIQ2MGLd
fTB3y8QU5OTRwA+sQyQuREBO60TLD13Sj99MPWuWdeoy7qC4iDVIzfWkj+z96PQm00V4jrH8gAXL
4P//0ktAIf3gVq8WaknIJunREKkGi3utSr9fJDp6gHHMxauNOWkdNbXYPB92RgZDrRIvYLjgITpM
061gcH6WRXcNZZe/93VRbWvNQYZdNdFr4Iw/ZC2sSx1b6QL/mXlJR9xNGZqaXT4h2Vu1+ZCs41E/
MwvGGTL3Rcu8ru8zSIZzI89pll/fB0MlB9hEc0C2zbeQTrnrUn6dqdaeDHcYAQvSC02TxvqhR+NP
6tPy0aBqniPMWe6KHQDP9G9weW2zwGgTwXGpQW+cRhSO5RkybtYcyIAh40Ic6Tz3k/MeafLcTir9
VUPN8kk3AwmkP6jbxQMxBTJ/HeW16TJRsGEM3Kt8lkGWbvxD5O22Kykadcn0wani6dSZNqaj+W1N
7eHYkTOzlUjokMO2xqaQ5U9sITgDc3/P0uMcAsa8K3+yuxedvk2FifeDIS4CFoFF3q8j40iLJV1P
uHFvQ/HlMAJbwgnpPygCYFPbdmlunYFfcJjn7aY18vAM4Cg8O17OpPSfx7KNXiqaFrvnU/88//wq
DxpmKhpYJTf1+g0wGwt3kz5d/rnYNaBtW3m/iddods/nA9UNDAnEl240hDyNNKGPA+rl46hqY++1
pnjAIO3e2h+VgUIQBwFOzaoZb7zTTOscPVmwqlVXLwOZ5DZu+K0Dj7TyAzMm0tWXULHrHaavnT5Q
WkBEsR6e553ZHMZvHYNQ6gwBfCx3X/IIKY8hf5MVjU9Gb803I2KDD8m2UQL01/O8iiTf3LeDvcmZ
23K7oZojwVc/PZsSpQ73g6yr+FFKrbnH3la8w6dufxWj6AhRpJsgVJ4ckVLwcVBwITsads9Lrw9w
NhDY8oa/0RbYu3nrnu35onV6oa+G2vjD59IEu2/k+urvn+CQ3ta9jhH8/303uK8JXMBEGdLVxW2w
p980PIz989HzUjIP27EdFuw0uSiwQ6HlqhS5cqLKV6bEddnh/EU+UMkDbfN7HXvm9fnU85LkgeDm
B7fz//2B7TVvQpXXqgC97TRBQEae9CGuJB/OVLaHTu/MNe/uRKFl/OmjsfzEvUT3f/LVvrTS9HNc
JfP8MjeV2NtVcaNYpTNsG+ajlh2nb0KP3lHM8AnT9OIttLPHVDmbvC3G771y6zVWbQbb8Pr2sOk2
I47el6nP2aO9UW6e1XWUHVFJL/PQl4cmIQLLaRJtQdiNJ3CKsqTTq/ptOgEnMCNrdv6ITAKO3B84
VrPxrsqh28jqQ9f1veYDz6pF/gKRpV7KgkcgRxl6A2pihD5hGVtElXmLyRUqdflnUB+0/jmaGna0
TRpcgNSXSJPNSCKY76KDNJBOa3p1sGf3MSMtFx1hMq+paFRt2ghV8MmxQseSb9EONlsbVYBECeKt
UnhoGEGnaqNFPyWT4J0kXFyg8dwjWlkFNiRVFeE+dyk3HTRzDLcxdBTAFEGz5Edd1jevb5A01UFB
YDDa6oYbJO+9mRiIJNjS5GIs3WHBEFkuUUvGcBZmexpdOmTvzV15JcPw+S9mID9pUcRrV3N+ZXP3
02wR5TPiX7aigtvBwXBd1tRsQcAZufd/D/S/LerMJf5gpjRAiqsuKy84rmAa097z3OsoNXK7U8fZ
6yrehybIEgagxSGx5NaBqbJ0qhJEyXCih9ldU8xreWSWi7KYGoyptoGOMA3Wk8XRukWORng2QEwM
LyqigGIn++F7tG2I3yHSqp6tn+b46SF/W2S6KM5jgVTZN4nWarAjJz22UBqQh6E20/vUsFyEzHML
k1bYbIF3zWhPNtqpbrNT6df9sqFOX0wkEedZyB5J/201ksfjkThCTQ1gN/dvrSbdk07ASOG0AFU6
TvlhgVObaoaOpT4swhYbb2AjO2/zfST0bT4QfGI6tbbJLR2sTziULPiYuixo9MsmLb/rOgCJpCsB
vRiFt/bMgu+gtamJS2iTlB34aFgVKulBSfO7pndLz62jZT1FwINFvU9RcuzyEIdmJ28Bs9s3J1D4
LsaWXhvSdWkjWrQa74ZWmOb3TBSdPG2WXrGjcQja6HHv7svOuNKDSQjlZWYPkn/v5SFRe6W2qjjT
rBxyBjB6gV+bEiAgo+d8BlW6bEzZrPvJtHdhsQqCLw/f+MODcNm3RbifWlgBpsOP3GAPPGQNHgU/
EotkadgpXhmrwT4FhHbVZXZ86iEyVn5DuxTTUTm24F58ewDcyvh5XFT5UKGeiB/QDZhcpd1vMHbf
gXCMIBRlsynK4ToUmOQwiCYzx1KgzFoRbfnpmAFkxNh2ZpXzwbHiNwR75hriGWtRR+HaW18cotaG
Yf1WaCJWrpooaQZy3mOxkV3dzEPSeKU4BC+MtjCxkqUbXXYeyeaIJhOAcUz6wC2CIGTUN1HEyfQt
1hgdZ9L/xKFKqzH/Io/F3Ni90V4lOlLbhJY4Fc0XjnPrvWChzF25nSbvI0oxi1Yjg0oLI+ZhCI1P
zcZGlyvr5ocixTSHAVsLzK/QtnmnA+27S6N0kw3tzg66ewFVmLI42cQVPouDsN346nJCKib3JDj2
f5dBs42ayF4L1l5QUXzezPKrdrovL2YKSWZIu+x8MjGKsdyCFvgR2NnPwUpmEMgMRoK6vgxQc53z
+VZwdCnWFjxZRC+ErQMD/pjYljtCJtat/VrQP7jKCAK/b4BagGK/MYLcPIWhh3C6GgCokFjDBsBS
ZRSQbSS8rxKdNpmBgvZZQuZ3TmZEb5Jk0C1rVfwkGuYSSlXcIKvTM44AHNHVABRZxb/rGeyjmCPS
xRXlSlQ2Emxr3+hae2h7dR0z81QIZPDMiG6OAafcdKdw3xgqnOXds1+ZkgMoKEqD7tySTbUgxBVz
bpc+SNDB8+4V34kwd9ZjiQnUm7pyFRjGeqoy8wD9ENFzdMxAj89qnstgZze3bcJ1ofxjXIo/Gq2f
ddYXu7hPtEM1Ot5BcevR1JmmFQb+ns5ORdmR9wi/W9TIgNf/aMAfQX+5x7JxQjTp+gefJAKP4Rai
nds4RM3S3CGj2XT6DDwr71gtqlVuoOIzcxRpmgVPpE1/w1yDVRgus9LHTC0McLvvdQFQNknbl7jU
3EPjXcsKpzU+kWKJqhQVksUEw41BDg69fU1KiDSj36OBY93ZyJtWs3fQY/IflYtW0mAgT71n7GWt
JXtMhrj4g+qkJ5l7IfApXHsOYQ3mo/VJgICsfiaYFDdvNUZnbdD+DElDSKgdbwud+IixF3+KLPug
84Iuyov/FG33llXTt2oyLjLAy45FpzCRP1MRzqRTCffG5ZAdQzKuyk/yvhN6m/23clT2QdR403qe
x1gL1zahYpwE906Qj4e7O+UM4hs926U294fd7Jiwr+0+FEdurReAPlecazWHrBFDAYQ4xPPbaCRB
NkIS5kSZ2oOfPim7vyjU/wd0CnDBvfCQugMJFT5Ok0Yrs0Mbhu0mzfgsxbhRh5Fzhleml7hXG4wM
vydfvzVdcRV+bpydOj6UFQl3YSY+nFkegkwnQS4dfnfdkBcVEjDPn730np/RtGJZRzNn0MJd5FoY
bQbp6RdjfBvFiLg0OFm2jjgxZw02JBYlw0QvAj9d0x/48PCu44beDWH204XjE2mtvbaadKnrBt1m
I2+2jkHlUWq9vvRGH31ZY61b3M1ns+D8noGDUpWBXATJSJenX7QIu0vXoG01yVCggbV0Zzs+IssV
fNb7pIi/mOzo3mEC84bT1PzMCkIkUmVu6lTfFon/3dOL35k1oGYCi0DrHS6EiC6ZbsY7BgqLWNtq
WkuDV/OTtYH/Ysuk5d5pxjuUusjJfxpR8T0cul/FYKGswZKzoVnbI2Yez30FItZOij848v5EMrvj
hsKJwExg5wxUhF3jMt53w+Ighqo4UDMxQj6X+F8WBYnBS1mRL4AQ0do4zCpei8H4ENCFsXJn1Yru
cuIB3s7i3MPyPD0Q1+KgjrNdHAImDTrnHiWIot3cBckEjGJtOD0iMAsFmWW2y6YY9mlHd9YW5MN4
FIKPymR2IHR4lsMqjrCVM7q6hwIcQkv7dGlZ/rGpanPfa91W1fZSVc50qtIYdRXh3VeroHs7XQNE
sr+7XrtjAF/3JIC9Naxc1QygNNQrH+v6UiKznxIov6pzNv2fxhfN2jCBOjSoSMj5XjadW+wLA7OK
OQSnqM65lP7Wxh474dciF3geUcQd+RaF2lRWCqBR0384fiGuRerpV/DdjUNuowtD8iCyeIOaitJn
nN6DCcJoZcbfsfxoL6aom72P2GUxeOqjYWy3ij3xoIGgEKNZyQ6libUbawecApE4NnfJjkEtdOMC
Moknh/6a4mpN00YeOC7/V9AzGDLjGaHSZBuwlv2+xIsa+aT6jDpdMBhzIaZ2jYaI1SNUJyYm9YsL
Vj/5qvLi2NnQsAa5Qt1jSOS8g7gOWRDtstDec5be5InLcIVR5s6PSVHIp4eKPQ7yJj3H8W+k5L8S
Jf8VF6jIH8ufiYdzRCP9IUcaCpKSK2zDgnw3//n/yCdDeGWD38OgXU0kzTgt4JwgNu21Q6IO0y90
JTY7IqJBP1vXvNWom1EIEFf9YozWT79eOkYoGZqhPInD4f8I5jb+V7aXIy2d/0BI7JCKEey/Xx2o
GM4+Y8Or89k34oisamA93r21NpgLeStrO9xYqb5OY3N8CNmgbAg/LBGc2Xa0TV1A1aP7dsI6IECz
sJJkBp3lVNsR/6F/TPh48CIX/0comSnmgLx/vauuoyvHsG0ldd2mjfbv113VCvRP0oLeew5M4NDG
F/ze6M/cUZ3QaaUPFqcfWEmz3USF9VcTAy8HPphmkhyEe47BtdXTh6vGjTZW6tA7bn2ohm6NGil+
NY341XfHdOOjG2Zo1W5YxVv0jqn+wOKoP1qMXVoNg27CrE2KBWQEvXSANCbvnW51pzaLerzEtQH7
wQpWVgMSFLMSMEiTOIM8By/gOeEJwXd69PNpWJW4KCiU5Lr1yvzWtKJ+4Q0wAXeRAKEVgL7qqGAW
LuhQJnoWHkO4h0v0cxbWyT5kyR5g0jRRyKoIrW1Xg+WCIYf3qSwch9+uBZWtxIbOWas5dhlkojgU
84AX7mbutmsQbKwNBuHhPoZAiLMgbfk3DHxOhraNclmfJ5UHWzMY/WWQmM0GPX15sAoNBv98eT4E
o/4eoWPc/PNUEmTBht7ZO6wG5mJNTBuNTYI8qvlvPf/+86/agSLHgNwY05uCq5ovZYYF2DDa01QV
WDByjqYCTPfKGTPGm4yZWAOMX2VfOzcE/4tybiZWfu+80B0i3EMAOzc4/cRdMwJJ55LUcCdaC2U+
BrbLs/VVCDnuRYeUxKeRsR60LKEEb4kiCQ26Cjne3OdFCfWGHtnc4pWK1rh5ckgrpb1za+1XHXUp
PmRIH4Re5ofnQzMOryPjGKfWh8OUpo+2scodvVr6qNplasjFmqRx7lykoBDEvglqwf0YSIjtoohI
NACzP9Tjf3N3JtuNK1mW/ZVaMccrwAyGZpAT9r16yaUJlrfo+x5fXxvwrPf8eWRGrBxWTbgIkJIo
EgSu3XvOPtaDqAqkGw5JD2AnvMtyk5UJkAq7BmtqBtol1XNqYr0hOYY666HqC/kSAlR0tWh6mrJM
ICicxManljIC3/7wXdHj2wKBIn0yesTAqKkp+7UVklyT0PFmxonCf+SzcCfzXhTX2HGdu0bk5n09
3uzY1HaqbdyTMyAo6KsGcK20BpbUSp5Io4HyXlTj5X7gqLzgUa5QOSsffkBdNTtGIF67muzQvDSs
y7R5WIrVKzktOkwutnRgpvOg+dmNQLGS8WH1HegoWaZ22uDJKNai7I3TIF28pGLUHumWMBalG7qm
RRnRqCZOISuNYR3P35Nm/nZkW9e3kgNJfvlbV2Txyme8Jau0eDTBCsLJmIhSmEECTJTci8IAse05
nZOoVULGJ2MMsK7+yTEAX5idwJ4Fx/o+8XEL5FlubwJrXsOECbS+2kbINqX12raH6iSw265IXqjT
Grps5cQ0LtFXMI4NT6Pjf6u5QqBOGS/TZKLkhVUvRElQhpUfGyeqjoIM+01O9+ugjWF9C70aL2mO
kswrXSYm876I8w35ZVhPqtphqUIJjQLUKUs+V02ebc29ETQX82qL4IKG4qun4oFh9pWiwbx4pkK+
mmTvzOHV2fZ6H9pRhSEwrtNtZWKJHFl7enMirCxMlid6Vm9DUrj2Q5ohwNCM76gpxk/BjEt389SE
LdgzwIERXKsBqzFq8BQpFTpPxw1+4NoVB+aWxTGFIrnpOd2s61GD6dnrxX0kJ/+AZfZsJ259J8NK
UawW8Usb8BXRmlNupskFcWG062pHv2k2bQ6ncpOTtFHxmnl/lbjAsaRKQl3yCLLNeIqdKHpvZ4Dz
GLc2MQYGXQ30DtjR0XIIr/2y+IAIfJ1WkfZG3MAAo+rkjIiC4Meq9hW175mGm3tw08Heh3rzowu6
9CFMhvKWGbq9aqRsbygYze3YyPCi+ng8dKJ7zzs6H12PWXiwh02KMXP0rPqtzj6FJpJdX7LGqPok
pz6BgJl0t0a183RFy/fYNbo7x3JPXmBcQyJU7jzP1I5j5lQEigQr3ZPUDlCzbtRSTOQmVh1Gn2n4
34hUT/N2fkPnUaXEmKYRpkD/3/pWwBa6RD3UqMb3+1M135h00NZtJ9QWmglXULs0Dgzb0ucJOvfB
ZsFBNhClovRAMyUCxhBozGNIPsZGo13wResOIHayM72acp8qb1r7I2olevwordP0avIuvKW9B9DU
84YTg1rxM/H3f/+tyvotqPu3zf+XcruFopz574O7ie8Ov4Sff03uXn7iZ3S3UH8IhW5Gh7Vk6kKa
/K6f0d2G8YctbdvWwTMry4Iz9o//9Z/J3Zph/eFaUlkMO01p67hW/vF/o7s14fAYQxWczVAlHVv9
T6K7/x7H6xhKSlN3DbLNDMPQ9fnv/Fru+q4XBI4nftAOuiLXiWgw0rP+bAXaVjo9K3rhHX95c/6L
QO6/F9j8RWiwGPiVos42TbkEBP9SYA8sY6rAkz+yGqGzTOK9GcpxhbXiecTR/q//FtiJvxWe//TX
rPnxX/7alBCUOs5yu7KVs5+mQhayq1z4Jizlc/O5aasUDUyJvH9bSBHWR5fIRMI7+nKK70JH6fHV
zenAnMm1azHn9Q2Q9Kiq2/EIJgI4cTD4tjpVrq3six2o3n/ukjq3ziwPnRrzgMVCtN4FpSObEjIE
eAX8RkBEZ9sK2d0yfsI3bhfhtdPL4C6yu5JX1Sssi3QBVRw9V71GSuR7IMyurLeIdEACn+tmcNWl
bWbeycZH6iKTb9InBqykdZpn5rtJSoCFyCjudOcQFM74pdZ6E+yA5zFgJrTQAA7fhWW3jaOimUhA
GeroOqbFIPeMQj1v10nPGb/6EBy+5VU46xMgwVuPVuEN1yjoXBJL587FE/lWqtgGnV+ShRQOubuC
TdfnJyUcrd4CXSCFoWbCxgDMTkgp8Ok6HTGrzqQKFbvI5blGJdEhmArCMKfIIIcMS+qYrFJJ0Xq0
00x9GssUMWHJ8ne48m+E5abP6kmu6rYGNdQ2kmiwjAbRpzFU03uKqLQhHYnEj2iHiHT8nodOXGz7
Icc7I0WJlAcBfTi91kYdThvQY6ncl1pdK4SGdhQQ9Pcd1EwPYj7RK/hySE5ScMfeYBrpoZEqRVRJ
dJz5nE1hG72NBuSfCwFcNlSAFPbaPqFp484r/KlHa2MUiOeTSAFKnXDBOWt9jMsQ/i4o94uGP1gj
VGo0ZMDUymoHQFjFWM37KiKiP9KuL0kkNKVFNk6a5DqTBqqGsmZ+lTgaAatk3KVGp981Dl2hw4QC
bdygxvM1kkA55KwtQuxWPlWDxTWhovOEGBY60nCzDaKeMUB5sXPwXT/EuV0S3qxx0criODwoC+wB
iJI2pXHQZuiuscbHzmNQpHV3aHHDYSLX0bvvDa/vjO+xTgzha17W+rTWhhYfcwafJv8YBxBndBxg
dNPgsePURh5GLy4+wrkfseEbrqlDSgTCOJaHqkkb88ukE74Fj1ip5K1hxm7dk5kq+ieJfSM9UtZY
XOuMpkx74qAnox5J4PbTMqVfWQyskUmWgNszljIMv5dl1yCWY8ZLFDK0YkuiZwFvJp0KXnTdla/Y
hhL/WGhOHr+bvUn2kx9Fca9vkkDQql9TFkTlXQxjWH80vc4ILrI33eJsgKEGjdJKrFDHwrKc6Y5i
aPYcpJ63MkaS2Vd2p4sEAGtpuI9BHEvgHMwNBJ0kKx+itQg6je5qGNqHyLbQvVlUsVdMJy0FZihb
xA21UTK9YjlqOO9Ix4Q6Ih3CaFGEvAuzfb4HnkJWUYESyIz8xjsw6/RnRCvnqC1dmKYvIDth+gMs
JltWzxUozHNKtexdjBAGzAktUAYoAzBH+z6oskPiEsONfkKjTjwnEaudhWJYb92Nng+Te0CKMJqz
x48ML72tiFGBJ5sPJ78j3+ar42lTAHZ7LLzuiBQXuFhTiHLYDIGnWc8iqTCPQticO+n+VGZ7Y8I4
tnHBK9LjjHGw3IUpfJhLbdW5iUPSJRSB6Q2tREZssnIxOWaqVyPKwaKoNYkPZawtGmpOG5pfgB3w
fuHD1JlywvXIyaGRVvIchFoW7zVXgVv34pDURYG/tTroYZ99gRhSAod2GcuvI92Fqt+EashYAVQo
EgN8h/7GC+cO50DQIDjjosnVsSJUJ/vQmZuUWyQMyt3lvosCD6AXbdu0FZn4HhvDlNwpJ23SS6H1
4JR06bQvpBlYdEJ5YdFLoUWN+VCSkpNdhiyJkzeu1izLETzPgg3HMIIXVSZ5iJzDm5UxJfj0cR3j
phi/QxoyScrTZwZeOdhN87Px9P9rxWZY1Dn/fcV2zafPKZHN7fdfi7blh34Wbab+B9JB5bjC4mRC
FUYR87Nok/ofwrAlZyPHwQrEo78Ubfofpk0x5Vo60DTXEZR6+C2a4D/+oQnrDweXiO3qpkUPzFHu
/6RqW8qyv/ppjiEoHA2bMb8rTMc17d/LNsA7dZ0hTqrcjAV5V11EHk13ZlR8T1NmSMZsc+d7KG6g
qZlE5ugjYqt6cGr0121LQrlbEnsW9NWGVUeI8Sf6d61K3ohfWn7LS3RMqh7eENsyjN9blaVwWwiV
c+DO2DanChjDDvTgHDcWTE8kH0bNm1kwQ9R0RA9aEFonO8m/5qCeLkNsTU9AEo0tOaHxBtNQdPYt
q16Vdghl1RqhUsKGPEGj/vjlOPgvilPxe73IG8unTk2uACra//SqA49OmtMDwLGHOXojAX8bGk7+
UevZSo5m/iW1ON0NDR4QHbeNQIsIIFM96AbZPH5jGw9lWjM57MtdSTgI6sPgSfNVfzPGKjkbo3qy
IaOz6iIjrjc3U20wwRD5D2EV2boLAhNvPVNLa4Tr+a//td//MyptYRiU+qbAaKJ+/zyI0TGGkMYF
lUOnH3UtRahoGre0J8AmtqvgpNoe/xkKD8a6/6YON+RvBwN/HBOp4qhQQlccE38vw4vG5tpQFSM9
UXlWpkM7R4kX09LMExw6udNobOINEdMx9bcsiLalp2uPXH/X1BPNv3knfuuiOwavxpbSkY7DN4i1
2u+vBofjqDqoQrVfsCbop899YEZXzgNylzRguWzVQUVQzO8piRAmcqGhFKutSxKaz5E1Om/Kcr+E
PY5nFHOhN5oPoSga+tIdgVUjrG6lheAJanIJ//WnaPx9ArC8dr7zSnLqMU2Lg/Xv76SgX008Fuh8
LQzSvQ0xzYqMfW4BMaJZiLQXg8so2oHZeSpWwUBWSkekzLExOIL/9WtR//RaXEtYvAzbkYZjkz7x
99eCod/Dj2Tbq25qzFUfmualjyl9pGYyHS6YQDEXAsELWLKx801lCr4tegxjCg4eqBKUDls09/8Z
sc4X69DLRDv0WIDPISPdjj7gstFUiTjPg6gtaD1mc3B3vBUSuCGqxafawQmgoYMWpVNdiCltobEY
1Qnz0nQ31SRK+vSFT77haSdeHqRbrVFPThk/5WPfY3zpvFtbRerSuES8dn4lNyovNmAZ+henirpj
6QZ0I80mIbeBlhz6c2/aWi5ZKf/6/bRM9/fluCPwwbHs102u/5ayuIL8ulzNlIXMgaEjcaLRdxX4
7ZEm7ypMkP/GDUE0sbIOVSwzrnDpyR2DL50YmrOsM4LAsUE2Z99Q3C3HvGHyiJ1wuff7I/7YD4CN
MZMuD9cmlmh4eQdOtP2lZoD386Y02qjlO8J26rEm4Z1CGj4/J18eaf985vKc5RE15cOFwnVNDJo8
/fULl/2/PW3Z7GVIfiIjjXVr2bcZKTmAGbng4udjJJJiHyN0PaWqeVJJZNEfa9/dxirOSLrGB0aJ
T5m4Gv6Rcl5csH2nq0IkDdm88nnoZxutXdv72s+OrkU2zthrAiugy/IJ8QzaIPrKozftbZLhIcAI
ddBQQ3MQNMZTNN+Uz0bvo+LQRoRBZUCckR9UxinES9z0JWp9v1q7ng+j0TcuXjC81mMw7tLasV/o
9701UCG+RcF4HzaxQr3uvzud754N+BFgJWDmyRoeKaWEXHs4xdAZtu0e531wCAa0a6w4c9ZHZsPC
t0qewdVzUQ+6/Bs82EOZZKzrUwgfW02wPqltoEsYYnaGG7Gis+Frz9YnvUcVCfilRlOQ7TzVpS8i
8BN4zThoGR+Ohd49px1QfZm29UsJ42ldl664rxVnYoIXLh3KoHWvIMZMDXZ5wvvEMbG/ugDw0wJy
mB5p1iuatnGnm6CXfYKfEoQ1QB7M8mj22k16/nR1bL6hDdYXVtQE/kJcmHYYUEk4IrFlZ854KKf2
XwoyN3DTDVApclP7SKX9Go5d/uSben3GUNlv4FaKPfKweuvpQOj4H+pb4xgdwQmEO4UYE7DYGbep
tNoX5dnOwYUesNOkY7yLmrjU+QlmD3mH+LrmbFq5/UCumaO7X7LIUa942ONThW9vPTqtes08d9il
NGN2y2ZAXhezyRCC//yoGMhjyp2+uC2bHnqkOAynpzpA6dP5AgUtsDyjcMdbaFIJcJHndJzbzTqb
goxXy6O+M/76KNe8lv08ebkJkvisEyyAYNG+QB/SHscJSKPs0IOWUvcelcy9x1CbnuxWhddll+ei
AI4y8o6WzeWnwnT6xmlCnpddYDzBF6fIVZdNPpBkV7dasxmyoWJ5FxMUVhvafTLfIJJ3d4bgO72k
t8XC9x8s5SSnNvC+Lc9Y9od1kd7GEdPWnPG27F9+BzLqVdX46d1f+7sge+tljxa2MsG2UtWBqk8j
7I+oe12B2RCYVPRzX14IZy0GUe6Wp3BVix7MrO2xMJM+EOg2AiCBWGyvz7Oan9spjbljjL8LzS5g
JR3x1oaeRvSoOSn47dyAnj57v5d9MONd+gLmeFg2lwdCSDl9hqxeVNQlWKrFth6FcWjDtlm7cU4n
pQurp8ldsQgj5mveg6eY6CnXjrlesC82a/eImJIuw/zosm9Mf+QpuK9lg5yA7wC/j5it46vud9E9
PTICtxNj+myW+VfSwq3HIBIuoCWA3HYjrbPVyGZWGb9nsnZeNQuSO0dkc3XAUpzbuiEzxk3Vk4Z8
Z5UBMPkuq40jdEDwASr5ymvUs1WSekR+yGe3Jn6iaA37Ae1bwhW5sz8Hoo+5eHTuQ6XCkosJEdBT
49ufBS0wT1nBBykn9U5OTXqEH+c+5yTk/PxJMFPr0ZTRHcv0EN4s3hDT8dLHuPIZYwYTVUFoChyY
6Si2rG7jC56ho1CVe1eh/L6j+ere5f6QbtsiIdAn5zxsgU+Y5TsAlUqHbLDKm55FuiFxJ2kANMqk
sO+DQuo3v/ShwLZT+MQJ92gV5axJjjiO/Bg6Zyg4oHRHvFjpODw0ZfPLlgr6Q1eX04aWCRcJc8J0
YTXuTyF+NerfG7+d7g3MajcNfs4+dbKRmVQ6yQunWC45whcHBsY3mwnuxZ1vQLIbhyZJ36Gkixfs
J7zQKXpqUWESU3NOh7R+wPNVP5RTJu/sWc4/G3Xc6S2mpXOfDcExIZDkCurT2PBlUBs/LQiFHaS2
aduYqJ1ZfrbcLEK0kevSPjeIEvjwnD54WG6mzAkeGqw/SYSAe5i3lv1MhX6E+vhu9KCxU8Hpd0pA
I8tuDoaqHaglVg1yA+Bp+kI+1T3dqv5u2Zoa4hwIu9Muy2bbRETcG0qc2lHxVZJqq1uEaLqRU177
RLeeC7/bj34bvNceWVqghfqL3+uSki58MqTmnJcb+ec9S5nFfpLBy7JfDwsulH8+6AbDKUTLcgAs
lZy1IYBBGmczlLkijYUylMiVyDi2tg9uXW+6G0upjnhY7hETEF2EJSANsOuv/cuD0gCW7qriCT/U
fm7dENCLKNGun0pKnrWKyTDL/dcydH5IuwKV7+t4OqJMwfzFnKCoDenf22BoVITEuxyCpzbyt4CZ
i88a00S02yjT1yxn8ChnA9ndyrhQfBSfTVfbFanzLuK8ZsmjEXBpWgEmVjw1bocJrywN8DZ4F8ML
/avwMhGTeMFqdYPtwfKZGmBlN712XW7qXNLe9tP4xcW8eR+PKQQOwpYPkYPPqrOnCRzR5FxKu3Au
yz09I6NvyGykKgfRNC0Hr+MDbAv5J5e7NkBByu+EDB5SnCMbmcTy/xkMTGoid3ZSxd4OabJ8j9Hs
e5IoPMqb+OyZ/Ux/Zr9BKYP8K5/uY1mJO56C6yatiYDzcZu3s2/YLYJX1BftyU2KyllZFu61IjNI
2RMrPRW0M9Oitq+yERBxNLfaooV0Vl5RUtGnvDaCvM51pbboK4231kdYmbg2AuaYzuQYv8i0L0+F
Lva+V/Q/nNLYZw6FQWo3r1VGGFlkaMVp+aKWHZWPwRfLJZycUQrvMIQDlj2fnKluHtzc7tdVavnX
ngnNrXUMJGkG5uXCEevlfVFFEjw5XnGwRje9W46MJja+aW0J1F0hrIorDdlmCceTiQA6itH0H4c2
Qco232Tpc+h6rzEwiucy5i9yuG+XLa0R03MyZju9IfsUate5sjz7HpKQfZ+7+Y8iJezEp3VxQORD
vnUBIy+a70G24V4j8cjP9RGm0MfcTe1jlaBXHefNzMrbm0WQamKMngnHuHdOKeeOExFxKVaD0txn
UcWLm2/oN8Zby0z4SogIgC4iFJJ4SvsBI2q8sVUGXrxryvvK/Yj9wLiEf95EaD0hf5H/OKILhTzA
ohq3DmbcwAaxPkbjnHLIFyu0RLQPcvXDUGRlMg9pk7VdWjq57nl51mBt5c7YQfEuYT3iPDR61OVl
qsWXFAztNXF6MhNtrg190JL55Lr5DvLYg+aMKAgpDvZ4acuNW3DMM+UZ1yFWtFsLWmFXVDVypUgQ
hRpnH4ZIXwEQV9+DpN34FpZu/BwKcUdASFkVOVevoOlDC+1zZDjxRwYDfIOGBNO3lSlM3LI/jXoP
lr3NP9qxjLetq3nHbMrMV68nEGfeL8MZ3cMY6hB3dfAe6Pd984i4R/uegwGJOtv4wHtC1PqE+SLD
I791UlO7jQaymCGw21MA4e1S6om1Q3H1meEgIxxK/r1Ze+45iWNsoCwyD5bTd9dMdDkZNVX5IBWJ
EpEIxIveXPrSRObRGsEzaQTZNuwHcavbvj7grslOhZbC/4WBuavzpH5gbeSuU81N3hLYxSvENK++
GLzn0AzPcd2S+UBl2OkhhOYcKnFGetv3vhaPygvSz2kHcAqxtPfKOKpdC9LHS2m9xhPgAd8Cy97U
YmvoGs39CWF3YufjN9swf4SJPryFDFNhS/IJR7hi9EwkDwyxUGdoI8pFu0welpumApIQN6LctzSU
fIjvbbHRRmlvO88N1rB+B+I3zOrmzTIcugv9cXKnR2feWnb9dZM6udzGPVSoki8CctSBiyg3FU7/
81BOx6lqsmOIjmpXNWb3PkDVBKAYfqkAH/N1E/Wl6MviHsUrqZIJqZIK8iyGhf62XIaggPQ3lvSv
gjy6lWsV9X45C4W1Hm1z5tAYG5GE+fMmuAHWnSAdWPz5wy2cVYtDRYN3aD6JKrd/WEPwaLW9/gHR
Dnd6yHlFI1cv7s1oE2fj8GT2jK6Xe8s+01b903JvCJmGtZaGxxOGOYkhRnpz8mI6kLSERt4fKkAE
Uu2KobPxW9TZZjK08DXOU1BzHv+uavVz2Ms6WBUIfa1u+fjam5YmT1L6zVsZEcbWiSoA6HCPY4Wv
K26pVQllmIQ3cWrGYdemafSdS8hzydXmjSBMMg/oUADenPqL5VT1Fvdx+IZQ4pk+VH5qqoG88Ep/
TNDJvoB1GfaUsf3B42L+3BpkxEdt8LWw1bspmv5ZnxCVMs9Te+qF4gWh6MvyBLOgl6PEVDx1oIKO
yoJLQaZ5fC6tIVxpTgu5BOg5Fz2rfgmt+pSXYvzwB52YWzoEP/cnVftzf1yQC//X8//cHxAf9Mv+
+ff4nK/2TZe2uxgyCDpWQrVQoHovJV7XY0BXds1y1XspJGjYsfYo0uZHgQJp+7wRkpQcNsGjZPsm
Ap24PDoQi7tzU4fG8vwoWaPWFm2tv0rmzNs+6adnKln3QJzRHN0STbQTXO1aS/H6c2t0y+eMonp+
aHl6LrqnPBPtrZ1/uB4cAnlQ9h+XZ1Rh2+2wdrpMeYttVwXqMS8a9Rj614Tl5wMVknoctC7dTwSn
rP96QprbN59/8bo8nfladhpDTg3LZjr/ikLMkUblBGwJK9YqrGTzZJO8jp+Hmd+yudzIXIdJFIEm
7qL2CVFfB4GABJ/lwToOgj1oVXT8ctx0rCZInFf2/eA29n2F9GMFWguLNPX0z32obYBYcoRvyUJs
aZ7ELeD/+Yl9dksN1Bh4KavryCW825itkkRLuZ+XB5ab0IQEoTkh80pfXs0wupgz2dkAGPWo7JBi
ZkBuprwqQrPHTYyR5Gxk8G+Yb5PtBpe7r0L/Y/JCprZ+oB/IUNbfaZ1CFNfeWSlmByFB4ulhqr37
ibGDjeK9+Fwgvb4YN8vBaYDz6AI9/gQ4RhwG5Je7ZX8O9uuv/R4kC3Cn8fTx9+c3unqHfkFbvJma
FxTu5m7oCIVv9JRNUPTkLcWAslK/xfoyOYdpIvlueTTi3zmVJh3K5WcFYrqtFhBiywvdtJwYv+Ti
xKmu/Kwc5g2czOTJ7gfvQVo14YTzE9qWoHVWTE8qmLqjkiVm3oqQrsmERElKxWcH7fgtqWX9ijzm
oGQSPvqlSO5Mr0Z0Z75Zrlbww3pwDkaPIKdWSz97KcWcR1hIU7j2wYj67Nm0k0eA+ddR1A7gsnjC
5eNCCYYovx2afsLynlecwTnWJFf+eZQjLmGclccmmI3aOUi+2iBpgHkyvsks/7Es3wBQPRGDXVBN
JA+w+KyvQRp+JobOe25fLT3NHoLeQcEbBXeDNkBbHNPqhhd73xP+3MXvVV75JxH7xoZedvJuxA25
ln3U3SH5d7dJbtrEZaMo6byQAl4bhlPn1vreMVJBfq1NT7xyqk+jh7zFpKVKG3Q1oD4heUv/bCqc
wk5cP3dVC1ElzsuTi+XyE6fBnRU72XOCe+he1emXZbfupd0+SAtiJwbCa6K29E9YCDiOJf7JwW3V
l6AQT7xh5Uvgcp01xuEzTbHkyRHooC2sU1+1bHrgak/8Eikk+z4cqqfI49Ms26I+LjnKBQDFKaNA
8wej3Xh2r15hwExbhEkS+wLZaSyHPiIaKJ2Xd19Mr4R3EEm6qzl0AhYPCe65lsh6qw9neXzkrksV
ZvuuYGQ4pISxmtrUHRSAprPbyIu04jc0uKAh5h4+8FY8n02AvmQKAEEZzmsaaO7GOy2fppQDIYdZ
hPJibqLOg451W5KCJ1zGfxqjsmtiWistnqZLEBFjRKlQXxLNRpo7kxpFtDiCc7qM3RgcKIAubpyg
dKK9MRvuFyoZGXrnwNBQ7aqDA/T+akSm2tYhOV0csuO9DIv24A39Va/8o7Wg/GCGDpbbnqY6OcaE
YQpi3CetB7rpth9BLRPkOQmETqu6tT3uH5ah5q3BsLl1E/oWbhwdOsYH73xfgm3Qh/cAMbe1NWFj
zMBHkg6mdpM3676RhCwYkgOiLXXXo3++hR3zEIjzWVo8ETIvLl2VcnZotfpMOLq3r7SAglLUZ9Zw
EnLxsDZDBZENz3xy6Rv5ik/XRWrdRM9iRJRvy4fQj84DEVxQIadwxEvTJluEFJs+yxhZzVMfEv9s
EHdMgYMivy43nqovVZ+qTdQXxaOCy7hzB9Yyqq4eqmbQT/OfhV/feseURJpNE1n9i2qLl7RE9AF8
+hpbUX2nAOOuJ12rdsvm/OBMl7pO0bHy6P2FsazvWgOiLaXtF4o/ztJQuzdFZPsbwUp3vqyKeMfm
XA13OD/13pWnqe1Bbip+ttYvmAtbIGoo9fUWFXRN2vndRFOHmDCsWj2JdZXtIx+q/IiiVd3ryfg6
2hPKHEKI9kCUobpk43jIndDcxh56aNIsI6ZoXPckPi7CMF+UjLOzydiy7INpi1bJ3dWxTnqwmog9
bL1zUnUaDEuWnHE7W06cQpwWwGKil89BlJY3YifuVEXycBUPxsroPdi/uLM0JH0/EWdDHTaP43dI
0TWQqci7LFDyvO9MPjmv+xKR4WriXTnqo3UIA2JLU8bbSwtb6UWztqsGcl5H2oSbRJd+CsABYm2B
S8S7jQh1Y0ZUwVrwyKnVvkfG9EzokTo1egP2SJHaDU4JhV9WgrROg6twRbcqxse0rbwTUv1LRWjN
dSBpbOH3/nQZaZXrH8BUOsIfb073GKR5uebVWqw4UIgdR9t6VQsfyiqGK0mefD05K28nNJMrEET+
liluePbGh9gkk3PVFV1+K9rqeYIPguZKty++Kp19XkakQFXx96C37evc56NLJJivw3XopAqfCxLS
6Sn8sAyFYRSw2R5UpzVPlDEz18yl6EsbF1YP+J5mbmM4W44VeY3BPNZrpmGvMXi+ubnxLTUH/Tgo
bbypcVwnsL3uQ8Nej4YnzqWWOOea0OMa+vWd22ObZEFnwNHX3+qJyqR302efuchBxHPITaKsS2Ub
n4sgq/ddIrVjrAmb9wkaLvQFCAl+jCUJ4Id9zmr5iV77eNZ92KJmZpabDJHBNqxSogqy9tWWBW1E
m28/azhOCPizC7pQJ6j57l0aEUhs5x6wYMNAfYrBkHYUnZs8hTIg0pJGY3VvGlRbeVj3bz4yuxVv
wl3q468yCOw6hI49XKfpa95aFHbKj49oJm184P33WFX0vjrFvBCkx9mfEt6QscFPQzAbfozqhHRr
vPlTXW3AvUp8XEa1VzOtdzBgRNaRp0CzJdPZTs0Pr1QUnbHOWnz03xANFTfhkyLUFvKeo4wJpGZs
ULa2L0lj+ztyNdd14omniXd66ruQ+SKRtzPvMgaZJnWkbXrAiHpMzImEYGLGnJASz+4ZHdFG7g/4
TwlcBzG5rYyOxPI6azmzJidEnw36kbbYFwpT0oAoRaZYjyJZy10fGaA2wyw+BVxgN+TXPdddsjEY
mB20aYR8VwXFyaJ/3+RBD00mvO867zCMst2YlcJgDsk1jEntdr1iJLyBpCLyQx6TJvuuQZeh11AS
7GrYz2ZCwyIcs3fKCnDmeJRG9NurHPPUViMPNA9AlTtAUrzSwkoABXir4XDa+JGNeV7RUPIDV/Ae
8W4E8z9hWbF/aYviGalleYC8+LFccitC4be4gU5cPfJj5hpib5YBloRgbHadnZTXWhsy+nwf1hcP
WhO86jnfAdZNCx/Ww8XzOOni9tClffXcIRRa9XNr2NXMfG8S1/yhD4A3cfTT10o1nWu6SeA6PE2n
4+P39Dp6LOF6z7ajr2iKy5tPHCzIwL3OpGYDZIe1R9xAGZVhs6KDpp/HSn8tITFie+dyXLSFuU9D
IfZT5IJTChRN4Xpq1hAnl2CufiNZVO9TSqa9CPj4amOghvbqD7AUAQJYSevG9l50dJsoJu3Pjla2
j3HtvGvzBEPVwFviklbUqHQ++nDXMCTeCy9pLmKSZMTotrZnUTQDf6n+vCohBzcDngzsCJ1K57wg
x0ZCMWn4oRh7exDOx0/aEN7RWOYgjokbN4xM+z9Enddy3MiWRb8IETAJ91oAyhuyaKUXhEg14T2Q
CeDrZ5VmIubh8jalbolkFTKP2Xvta04+/b8JO1nvAEZUkT9J76vFjcMoGNkjgLXvojT+oKX64UK0
XnWk5TioHyBinIas/hz4B3wJrE12mKSYKyrf3WhdJWCiexxwiGvZOfVP2ZInBLwsUY9I/jCugADN
orK2iGLZ7I7Whjpp2U7811HnrnAEChhYnUA4jtOofXYc+43N0g4Oxz6mykDKA0iU9C1q9PYzSUlv
XV3zls5pcu48QBiNOQxhPp3mHrQ7U9P02E3TYRhb5602ENOaCbKtOp6ABXkQVNBpOBvbrgAQsRa/
ZkDnIHc3MFtgw72uGknpBhToTVK3bx2W9Lmf5P3fe23SVLtNqsULZyCbkSE9856ahXkfwX2K1c8i
pxne4jIenlJhRHitGdIUX3Qpw2Hh0bqmRabChWyiX1pRnL2xeGrwlQdpJ+JDXDyiImp/N5M7Yfl5
+sRdmd1ntDFbtjJR3XicjlzpYTKTPFPhzd+MkzVelywvdiz35QYcgrFFOM2xy5GTFsN96qz0JR62
qEfTK7kSBItrF2I78ZuOpvbSjUQsmrKaIxtCErlgEtcE75PVJQzSZ1fIG8KLALFlxEs5xXVc63av
l8wAevaF6Cfuk0jm50FP7o6rLRuNFMVwas0GlXUd/2EmUYHO+K2aKxXKuuEtO7ylIk4uXU9LYc9T
f3Fj82ucd44kYzqt9UCWbX1Cov8aox7cD7b3MSkn0kfdPzI2Bf07COQNBWGT3VKS+lT13gcGhLMu
sfcVvZ7eTcCdts9qLWUwDYP1wM/aeJYKMZMURvNX1bAIMqvgoCT/O+EgvNFBkDFQpES5lDwyeFbx
zd9dDayQ6FVoK4cxnTX7H2gQ/rRIAC6LJ9BeWkX8SJclMQbIC2+UnAHtzB/cDWdTxFbUp4BPU80g
+bj1ndDuCY2tScR9Xcj01EnG87k+GOEZXjBk8d2g5TowRW95wafmyzKN5uyUNqpOfT5zuLyRmxYH
THh+TzPghLk5qYnJ2TyvAPpZWwAjDLJmbI8AzfFGFgSYiuk/NsZaYHv480H+FdvUL09o4PxNXOOH
1yj7dijmtyDKSM8l8dzFOlZb853bleRWr+TuGnPGIqBn0pKTuyhBbilHvteKHX4t2WfbldqtGvCT
dnKHP52jPiq/674FYxs0+PBrhlel9/+ROeJjZE1A+1VLTCgoAQM+fKPdOOS/pGAd7xOnpPWG9Yxi
DjKWoFxIkvk4ofgIyAp4znuzOK0cV6GWs2YgrzK3Zf2LLKBs43B++DXA2DKnE5QkVwRtZ2rU9P/V
ZNUMY54/WRT2RGT2ge7UIBD5iVHdBn6NaKGfgT4k6b0zvOyuD6KnrtUe6ROMGRBuPwF0WI6Dnm9r
Jo/bVKJD1xZ4acbyysSmAKTvPGJWCxwHLBwto4Al/lDxzjNMc62m70KFYRx67RGdNqzyrR3hLHbE
nsTJPdXaKQSAwyA2KUIofOsumcwdcev3ejXFzgCuxz3FoGBcqVMGq9Ei2KpIyKxPFJjYb2bIzKqE
lh+TbrRxK8K6dPvbqiEQ1m3g9+P65Gflj10kb3nbqrOhQK5Oc9bgrmCShyzZ+eJ+A9Re0Waj+u8p
jiOtdXZyneF5TPybheAFcy0FmghQVqhSo9zmifr0ATFxc7p7q9bZk2nVM2z+5neJWiCQc5fSxdAH
GBLD/cQW6IGfvQ5pDOOOpyhshiWwJ6gwTDl3eQvNp2prdWhiN5QJj75lG59iihhcScA843TSs/dB
c5PbYq7chJ528ZSR7qa5NDZoX2E85uKcjlAJsHRm+1yFadOIg05EL6jddL866tog56XB6Hbsk2BU
NSoaq5gM3JmN1QJWIOwbRgPKF8ysu3a82ArNPy0pODs84Cpx85NW1nxR2d0Yko/BMD4a30H02qx7
srfeNbJ+o2I0PqADAmpikvfSDg2Fd9VuBhaUHJRCXVyTqS+9uRO6zvQXlW0TZlDOUDyWO2dyssOQ
ERendTGWdd8DgjfuW8rEz7UQQUEtT+pIwm3WBRkneoYi5QNiGGGzjk0wopX8HstQeSC2CCrDBTzj
fzX5Wa8p6HeZsxaVktTQnHnMBrYUelMVJZ6dhIuqUWVqb1ZNneX2ar8UJBdPDj4NPOFfovebaI6L
yKjX94erNPBW5xVe37p1yuFXzCybYWv7GyoeRxuNwCy7FukzuZiG24e4arJrSX4Ab33KSYcGPp5z
VAmKJo7seaFDMqyy383slOfWkXXgjuht2TbTuMBsiBYN0pfUtb9GN1B8PUBWk8mKW5rJoXaR0NYo
e46CcGWwABuuE5IAiHB2knVGMcc6SjIsx0NivyyOtl/h+h8Nx4WdbrcnWsoROIMgesBt72Ob3j2/
e1eWDqc1/kHs/FqO89lCabyl2X3xV8PcQ8n0ucEH9VpxnWQeJNglNY8UviQYWtV5sTANd4zymomC
vxi121AXp35q5Ivq3Cqo83YKfIVK1k8XlkrJWbmzuXF1G2cJ4Bk3S19dvduP4GHMKiqV7ofOYj7L
/g/R27/INDHDQU1HOthEBiOo+E2Lh5zDEfUlR9NyavX4Lxaqb6gTP4n/FRvJAHEHtAmAKfKYwOW4
NhlJZWcF5D26/GkgO2cv+UzZCmPgbrhwB9KIO70NETRCd4RvGuaJnhyGRgaZBPKgrNY8EBtItwMj
TNcrclQybXhpaXvPMOetivIEw8LBk2SfrcRdwyyDGQ98sYRqeldOmQQ+QNl5bOOdPdlRJfpXxopv
ztSjofez7WQNxU5OI37E5BdtVLfRHSw3CTXRpiCvtXIgzhRYI0Pf9OXHkp/tYVTvM4kMAA+HIhTz
/Ic6Yg1Wz4mDydCPcCmJFW25MeVPkcQpQRDWc65GfePxP83RrlW5mseBk+S2JhaWxB74UnygC2Ou
IadTx2o7qufG3GA/ynn9RePOG1YCqtGePW6razVN7nFtUa1NOvuyUtY+QQIVuKMe7o43NSjERnMJ
+8EDlOcWXWg7M4Kb6qlcSIWwaxBm1rUff4ysBdLmrRNjol08/RoGjdi2wk/PvAuLAFr+B62rzoE3
E6gMhE9b1302EDRU+OoN0sl6nLr1bDKZj3smQE2i2Uff7pOTQftH1DcIcnfQcU1SYNGWbOoJPSu2
TbbDhKU2wCwOTRYf3cIBlqO/MMb8XARN1Ny6r7XDDwSxAWvp6chxz/qKx59acmbW4XfJQZaoGYxE
vNcToMJeI6famYY75IQr6CF7Y6sYpaa8DTZ5zGuSEH4UN0fSGOvV+ihBFjFJY1gKbMPIeK+i7EdK
V2xKxG9ht1YsFGSRh8NSf8T9JY5ZqwNvSo8E8GWR7xn1YcidCsaF9uBIrZfeJkEmpXSRyrhJ6ECB
Y9MbZjLZYuKIh6ULFwsBxbgcGL1wEXrUd0x2yjPKACpfojPrKdt6tftclULdGgTuZCU3wdyMK3k3
bpDa2h/54CLybO5xidDkMRCw87UJ3TV7MlZh0Uo4Z2/FpC92sSpvyaQaevlDzolwonEj3dvkhOc4
uMJcRy/ZWEwDSYhLxW1dpX9yZPyqG5gGm4LvzRjIawKOGSmb14ucdcsmgYrxYCnALVdVf5IpI8jJ
XH5WoPhoZiWvb/9leMR1u+jjY3+swfRzvqVvXZc2xDKX8tEG/Ohq4XTPMvwSYDRq4YdD/8gbHW9d
gfETIf4O9MbBRqm9w9gHB3xmoTg3N05XhNclI4A4a29N/eLO2DpdDPIH1wd55cbBwKOyMbTxM87W
0+IhMvJqhYQk4z3gQwcfO5/jw7M3onMarLojyjv8kjyKYCkgLMybDPi1MTdBw+4/QK0W9gXAlK7a
xlkm9slk7V03oV1dZvGh2xC8bfRteT7GtNktKdMF2L2Z/PDZBwKNgvmJPGK5Hap5DgUft3B85KaX
ZGJP+qNL8UlDlitGA+TKGxKDPWokdqw1cMW056/N/Es/6iQxxcOeGNSI/7+MXWbDeBhCFrfjyaF5
MIT/pDGQOq4aoFO7ickqStrAy7zPGiJ6xAPNvserbrTxzTtkr32FFCSNKShIkZKHCUFfZhpfWX2r
nC47kK548vML8qlH6sJAtFFGsjHCzjAtmDqu5fKmdWeT6+QMm5plX7pgNEStn5EciWOSecsNEAXl
go5EKfOrC0OIdKOI59uIEbR4Yv/0yn72a6SfU/FHiIXnY50PDxdrYA0vui7vvY2kd0xp/VoxRxol
4madfozUfE4tE8Fcq//0eZ3sJEmjj2+JRVqUJE7I9fC3SbAvT8MFC+RZgj9i7I7sayUi3Oy/Um5H
KirvTHnXAcyOQ/WAQa09eezK/kllx5tk7LFnJUec/QhiYYaTyQGC0HBPlfIATSGDCIc4e0VJfex6
kqeyHNHQ9IW15IdXdzdP48jqgMOYgK2wK0RMSZ3hQn68+yq02RthEM+cQc11idFE1/urtft8pxGF
sMNIboQidr/ERG56HB+p9Lx8Dw+iIwzhnWf+swAyDTxc3erxP7t8ZCP7407hcdnkU/ab5SLbR9Pf
QVlgnJYI+5hZMhKztlCzEjnxv7/27zcmQ9ti04Cd56W/rE6GMTfZsX243NfnHPHVobXcCfz+YHPu
VKS6ToD4tUIRmBz3pJX4GSs/laLB8Df9Aw40eTPmF3jIpsE7Jk+B9MblIgEY7hZfTLj4wLdSWcfH
Ps09khjgyynfzLcTy/UN8+vHPkgd+pEYrrm1/zPmipFcylKC25Z0vYGTpPdP4zgWzEwnbhiLiTaT
8pG0ig02YG6HqbGOGaSCYw77nC2cpErKu6hnSc0In7iUAdDcZXKtfL9Y+O0szUjCleCSrcCs8Gw+
PiB/hBCg6oePpvFDc6KSmIl7fmJZHiD6+cqzciCtjfmImWoZ7iB60Fwfn2V7srjS77qhtdFsLy7U
x6F78RP+W2q9fwuxnahwOmiTzsw4Fx9pr7/0oF1oJ3L/UtDoOESjWMUyvfz7kHRIEfXE+dUPLIDX
qZMvHrpNdH4YVIzFwXOAGgOEa6bdKjc9m2oq2QIsPeos2JtjDllRqfhj9bL2yM7igWDwUgyL5iuh
RB6vpfjy+jY5TCVtj9nrt38fPPG4ym1/Cpn3fPjEZj3nziyPtSc+yY+v8EapJyx0gGNikW/JF8Rl
4FYneZmdzrv2VupvytnH+FHqdFlV8lKg1j4i+26fSE1FCFjcNbmIvS5Y6Chz0sL2OZ7ZeFZYspgY
MikofMegI2f2K0jmsdel38vF/lMbaKOle8Why/ODr3nb+c0NOMZA01l89ACBgO+U+nZCCrzRvX5n
KHN9cfKRJHcn8baTGD7d1Rt2Y/k3ZX+4r0TzsmRZdi1iuV50PSRiRNtJc7opvOQBfyraZ5mgLdVB
Z3byyA8n4PtaD1D+lpOPaoNBH7mZIESuMT70NZBFkhwhhBqxGM5ZVb/Pmilgn1ILJ56b7ARDs1vy
jYlOncrFIzISenI9aTwxlqcDlS3fsvmnncGMI3+5rrXWX+cp1Jr5IFXdvsK5fGtRyV0SM+ixjd2b
0jjnRZHvEjvbm1K0JBjlFeDgQftVOMsHMq02gNkmjnWciSMlY3WIl5KivDKOBWsdoiVmDm67nRgO
fqx+i1at0LxQZu3PouO4EggDrwsx91uX7Lcn7Vdp5F4YlyYZNAz3wkEr+jAj4pH6msnaUCWA3DS2
O+xd0fQ8VF0FEsYAJoJ9VL1NeojGfmKBm4qHRS1Hsz7UKGXZ010V+XHXlHg/byRszel5exAKwdOK
eu55aZjqO9icvyGr7+LZtT9tixJaJSbHS8HFSh9pbCdo1kE75M2f/LEpzJwn2EdrZJVVs0XFTdAR
tOod3HOfmjVxdsW4CKp0VztVGQtxrs/yWcrhO8m177X0EI4mbXGoYEwi6v7Q8UT99Wx3o74SZsO/
3XZ+U0gX2WiEqZGZvwcfgrG3mO6LV3ecljC1rkxO0kPumojgNKh6o1hJCLUtUnNbfEwxVEyOSx7M
qXsT47zR8piZZJb8h02zvU8kSVK1WIfc0/W96wj8ukPvgvKyvtkckGu5FHe/aVsWh+WEJB5VKQL3
IxdGyhCxUe8EInyr0ah+xHS1psL/27rtsOE2R8iqDMZvja1Fc+3UYB8656R0GwkGkYes9Dla5ymr
/grklROjhgJty+h/luzAPuq8cYI5zdERrVeqJaZQ0BFJ/PX7vc1amb+BvDM1VOPFYfgY5ZUU726a
/Nbqwf6PVzNYrdg+wizRAct2L5BMy11PsXyywS3nGsV8ip061A3CyHQXqN7cyP/78P+f0hPVkS1X
ZF2Z/oXPJ9nOMTYJm3kKkSaz8ZpAkpW51O7Q/43XeKq+GoKcLv8+M6rcCpSaWYbn8WuDNOqVedu6
NS2Fy+fxaTzhM6CmJ27v8WldqqDAyXNJ+/iChhpyyag5OweFic69dvv/D7xnDTpaClSNzdO/X5+t
9f/+jSYZu+ukvXowpbtuxo3Wfvnt49pNc35F8WauAVkc2OL80gQA22X1rYjI9OZsVlZ9rh//1PZY
aC1SLKF1N5CDJQOMdtYtDvecwG0CD+BH2zOK1cen45TEmNtSfpsFoX9CLsW9M0PKffxu//jd7GE9
kRLHjbBzcOf1lBPJCFBgszBXXYl+2WnJ9D2Pk3/0Fv83JWR6wgcYoNRAzD7bYq8dWnAjjbu1/P5F
oGCRrCSJ2dZ/YoekCX39Lnm+ocqOkexUf2ZV9ugQ2eyX4UpQ06aw8Zs1s6J/j48GzbExIMNARNJu
5ZzfYN6+aEJml3mwNmuxvHuEJ+wTmETk6jYk5E3AhrUcfaFVfFmadhV1ox+RoeNUJdyd8fNMQiXn
OyEEuQsH5TGAiMGSJOVj0FVmb8YD++9T/K9AIACxEJmNX8LQu0/PZMbGKLOpnxEgkCtYkJvgw5aG
KYcBJXlTCWmHXao9jetleOArcwtAdLVyp67jcvQMpONzyvQ3rgEU8kNP2QMiH3rtVbYevIolXFl3
fxuTvkhfvH6fwxu27GTTFNrdms3DyBVqs+UOWtZ42BGyv/ZqzFErjZsej+zNHWKbu4autB3Phksq
ZiF5BCXzA1+ETF/pf/rhohSBMDrHSo+hpXc6+cuXWTQp1nk4npdoABMfWqK5MNgunllV35BmbD2j
OwDtOUi3+WUm+DGtDpkKC6oiKAXu28QPWbUBbG7aLDBNc94h29SjtLaYgWINag0DDVDb34G4hGpq
Ud/x7SMVhlsZw/OG3Mh7/t1WI9K1Vtwf5/haUFrG2iUj+XzfGgnTLpYASDHI8+v0ez9z1+qxjecd
QdkBBVKEntxh8TwnpFAypix6RKPAyUkf8C6+QsbmcaGPBhx90T8yM0oc1AwuVRufcpWRU7zSxPM4
rxu+95SNrP2merHiPCvLEIIn/joWBtoovldz2SI3W0LmzgT76Ih0DZ+HQX9wjyePkIWp3zelO2yc
Kn6ZWSvGBq2eJtDxEYt3JBkv3lS14TPUZhgxpXvTebyZwM+aMaWCQ/NFuhJf/LwlK/ApZ9dtSf04
2su1bporXb9pF3TSeZlEK7VZVtwwVf9Z6FczI/srsvhGPBizh3xiZNM//HFkz8GX+5zbM/NtNxp7
oSi5Y6T2vCY9j17UZ4HL4nZTQAANs8bdpQaYcapumv7UVFFM2gmUGW+DF4kN04QDkf0yEexfg4gf
4FvAhot5QM1Ch8zq5IFiRYVEaFK3N6wR838vCEM0mPKIM4CzNcyQIVarM3PGUQIpM90xgT9Io6az
HpIhMh5XBRAGPA7zcLIdIopoWitkvMa/t19USkZ53qNWQYixw5gXEkpQkodVgFOLWNSVQVdYzpZe
bwVgfq5b4zPTrWeV4GBtcZRs5gJ8bIvkbSqJNmf8YSr3uegJ0Mr6PN8MZfdTuz7zxeHsZMuLJRgF
WYX2lqvyNzun7DAhq/5XO4siqaIlq5mupf81LZPLOZcfhSTeQ60xL2Z+m61GHSWZ6OHDSLFBWv4M
WRRO6eAgIX98GJCPhFZLJhop2OnJS/y3ATBkaGY9HYeJwaDOt6PN95rnLgdO8Vy7GgZN96+JIXGu
2Zi0jVx3VA3sb1YSUBQbkUo3MaRb6EOIcwaC1aHIqmgmDKPfOj6WNC8BtV2ZCfF9jtz1i/m5eMhB
hM6glep0jJy1ZQBSqO/JyOQRI+1Pw2ZclN10WrL1o4vHLxauoWf58w5lWh7ymJMp0UuUOeaXpsEj
ksCDyf3YrPXIqR97JTPs8i/0quHkjevZMOI65NZhz9U/aYq1Te2OrE/cfK8qQirFG53IFHo68RTV
8jw+4NUNYx8mhmPE6kIvevOK1W6f8BPHijhEiVb+p8uFFI4GJYJMPpkxv/Y+uBl+FDk90kwLLT1/
UzzW+HjhUtZULTGl0DR1i/Q3VPDjhgaJJVxKRFDSGTrgenoe5TX7Su8/Kt3OA2opikWmbm1+QPOK
RKQ0orx3X1HmE7niOUHusdWbDU70uReBG2ekMKD6azJphwvSCN5HQWV5FCcJYhcdrfFcjlHKuz/U
05V1Bo4zQlHwBpNKpundwZz5mZgdMkK2hExpmqXU93YVuxvHlEGiEZThyzKqR/MdvyXbB/u7zdAm
6WQXRHK5CwSiwBMgh/7LLWK9ZDbzHe3PaSoR4pH0tp1H95unjNtR7xjaDgjj1Us5U82vPAKczpwR
hmn+bhAFsHMnYabni+9HlrwxMrzKH3gceS2tVgas/u3IyfgRm2QildT31TSuBNroAUHjYyQyeNoL
ZLPM5NqjDuw24AI/4lEh56gpiAtFuhVK6Q2bDbUzhsahd4eTYKbtT8aXDCZWMYKoXiYzDkTl7hOW
xNvGWI66P7U8vCtOk0JlBzetD0JSbKGo0IMs6/ZZiVg05ibFXRom3Wofcnsddp1GWoHnTjt/luh9
QiJ+/+snBFRmHdoxi98hHbRjBnYRJzT6mtmuTivwB3YT7cFLezyGDmEZ+gHeLQcGCZL7OuVlWcOO
LDBn5vvM2nzhce62mmv+Vuj5sI2SfeHpye4RVac51b2m2N2DRAg5LHldibUN0fqh9thMSj+3lVJ7
T3kEIqxq2Jbf3OJ3CHr0X+hewtqlj0r8F0sHcT6U6jPzhvJIlNijQjqPhCEAKcs3pl2/9YW8FwuQ
xcwd3qZig3vWZr/d2VwuNXjnRxYf92lUzSYhI0N2GaQdqG54TitSd/Sp9rarjZNEezQBDoRvSRAb
GOj1d82PlFqcw0Ya6Mu9ElVK3SHOrrMdFtos4G/8YNY50IPHFVQaMIAAGGDQhg1yMYhpAGeJgt4M
4oVEszFobON3HI9b0yGQNiuuM/LOsETLiRdwF9dDtitvhkHawyAe6USe/JsUGb4BLQ50bwn1pX8I
9p6qNlc7Dx5GRNv1pMeoAUlBaxKr28UwcdU6x0eGkYz/TCxcpYXVoWYM/mK5u0VRJQr0VdGYRnmj
HWpHsHsUJHnFwywYoffbPivL/WTUL21m/bFGm3JGmPm+gAnBGJis435r9p7cC7xuxDtG6xg3m+FR
SbvOzh7iHKJfwuOqfjodW42lWnq1Frep9Z4L/FUYQLbsiNWhGF0QzDYovcFSTIn9YYs29lsxDaEe
cpnPLsXTYOgWDzUz74QfzTaWGLZyuzvkoPTWdvhTW+WL7oAz5psFYT0/U4D/NaXW7bmstxP5CCQi
Ihdosz9VM1xISXM2wiX+uattbOzA0RfPgrS4NkwQ2oXJPi7rSHmfLBx/NcOfeeq8EIPna9u6p7Fp
WTNzTU5rK5A6O90m6ccnV5HNVhZfbLe3UG/R2qfilztgpexX3NhJASZRJOW9LvC6wa429h58v3iR
PHa2hlmfrg3l3UuW5c0BXUDUgUPZgLAtNw9L6ENpjzSsVru+W9+rOf/Rif+w/U9abFQAZFi1Q7Ey
GeYlb9eB70UWYeH4EhuQdulNxdIMzhrCBK4xWIvlMWeKiRvpYK2QHUuHpyY339jPi01qJ3+sGQV4
OhMSQiOLr6MaDuawtWkDj0b26BISRDT+78poEU74/qvrMP41/EcCbnc3pPm58q3BiSZJ3OHb15D1
O0vavuCz6wOTOdrWwbaqL4IpXbl6OxN7Q9R4Uav0i5D5O0DvNGjHaPViZkvi4fgzaKbGrOdNoAdg
8Z/Lvhr2wqa6YyKKgEFCUGUEJPriY1EYc8FXcLPkgOtl5/IG0Cndhb6foGA/VWmhM6KHGmDxhWhP
dec4x6GJSbKBN8Hrvzjo96mq6owbL18LquSSRJGm36VlZTAWlTjGWuNJ6vzVxkPri7XvWAqBiLRj
z67fmcO1J7u1fB5iXFsL71lLsOn1M25BZu4NR0C3SdUTQOsYA7NHAYt3MBSrfrPhmpsKoQBZT360
EAwz59qD8lrcVt8pqCTtLtAGMDlGvNOKidSv1nZD1mYWCS6cF5LXKV+1v5nlP+RrJI0IBtOBzQm8
c8l7HbzBOtfFs4EXcd9o1tOSaae6LLeuZf+loKUsZvwcwUI9jRrRMZqls/70E5LhVuKpgKBu46Z+
hJ0ZYacUbyJtDb2HRCozxO9SSz56AnppM0kItixnP9KZbgmN/jb1jvABDfHG1OXbtSAUyNWTcust
6w2tFvgJbaoutj8jJipN0qRN1PdKFmsIhiHQ+/Wn8BI38oV1cJ3PFqD8RvkeUwy38gPOVBkUGLk9
c/L25Cpi4lpxQGruyVJM4P3YKaMnfpG9XYLzkdRKXLoZtAUIxhtrpWKMLeu37Stx8yENeYzs2Z9R
VBt6/iIcS0UMF+6sXE/c/y2hZx3LDxTKwEL64hXM56XRTCoqX9P2us1Z0eX1dW17gOfTOUdi+ZUQ
h8U7YwgmNSXHGc6I55Zsxaah3UG8PJBOXp4EfyFgEzIptVBz0i6MHT9wqfQDcy5RadjOKwqeKpjL
ONLq9hRbvbYXNTMSQL2RXYO69usBrQRzXhQuFRk9JX9KmzlfrBBvnlQ0drlwUYp5FGEp7NKBvDpH
cT/5hVmj8nmIith465xBbuHZb7F25wvowxVqFisf+Kfjf4kB7EHr/HhHwuOzXORHKvWLn8TL3iIY
GyPEthKSa8Bh12P45IWwW+d4aevfWSXHi6qmDgdW5gfAHShP69k68CqNgEgjTfPXbV12WeQ+Rkwu
tv86HWmIkfIlSbm8FJp/H7T8Z0UWLzXaaIG7L2gnbbt6/oKw0vFCw8N9VDSMOSEiHwWYn01nuU7Q
shXeCBhgTYfzdN2jIWbxXlIakaQS9Cnt1vBh2ywqfPcM+u2ibANZnUaBP6utwazTtEw9qH0gVGm2
ajQdGMSm7LIsiwofU4G8Ao7gtuXXMHbVLjOKd2Inqn3KWzfr3TEq6/LFpO9nsdxePA9sbgmrMGKI
3yN/I1jUEvK1wOwdCFRI8FvZpjcaGfAFrICKmQvwvuVJEO6z6RbKDEeb8sAyh6NX9XFgTPQTfW+i
HFySozGWGTNkRMgpFP2Un29B6EzLVYnGnYWTWYhDzkjKflg8e6Gdxofp899nq6/Nlyqzz8i4m7u7
1H3UWqsKczTKHZPxbUloQ+d/597LSBX4NPljemcTkh+4zmiIFwiuSZGMB8B46bPZ6kgKRPPel+zs
dWO27mrQwsI1qpsYkCA5czXvaPHiZ2PGRK1ZVEGj+jJagz53IBaxdtar1Y3qGSI7rp60JkFhpIPP
/GeY5ebLWKFw0Z1Y7Ja06jb5nOVwSjhtPD9jxTP6t9jUx9fMGKdXJt649qEcGat+ogCTV8/KEE3l
q45io/cAm2DKl4tLGmODrK4Y3NBhsRYO83aFIgyOiaKmT4bx+u+DDr1hywpOsve51K70nioFuUh1
9FqoCkEEJEV5SKtwTKzXwl6fcX9qW2a6BD0wh31T32VCYMHayYEvsI9SH54WA3d0cTmKRMzUHbie
a5qDbupT/T+fpKqnej0YdXx2RYFMKut4NWc/eV8F/UgPcuf879NGYumSFdI72tNq5zk5QEXSlcH2
InzucBzxLhPOVffr+ir8t6nR9rUd+5AJpbth0+lfdSUu4DQWfK4TcrhFf7HHNT0geabOpVMTvkre
Ncp9GlLOU7tAXTcN2q0sG+1dOckXU9DqVk8d85isJPFHhxQHH3zJTTypGVgFfE0IEOhEzXvsx90h
tSQCPWCq0k6vJrv5XVFB2nRySUqud3VhoF/+fTLqhQWVLQfMlejZNvdEdZl6lGv17B15fcXCVmzx
a+825Yt7g9N4p/YrgjaPS7Sw8pjMlIMMV+pHkTY8u1N1c9TCENLIh+fBLJGAUPKz7xq3OVEG4crr
NQPhyrqLhxWIuacjIhe3mEfWj27P68Whzr1V5M7vRYbT4t8/IfvD90LUCWarsqyOngW9AqPKDiXv
483Vp7fs8YH0VYl8j3o+t1E3SrfIX/59qBmRV2v3S+HGOvokkd7/fVCs5LXYv/SKH3kNwGW79N3y
hHl32zZTvkfTz+WP0bnjBp4BW4f/Q9mZ7TaSpdv5VRp9faKxY44ATh/AnCeRlCgppbzZUErKHfM8
P72/YJXd1TZs2BfFEkWmIJHBiH9Y61ssgpzpyZwPgGAC8OE2nOm4yNfXhGgtNmRyA9a8AkHlLmuz
yZ79weqe0kgszYERLUb9vq6rq26l1vOkZzuRu9oOgznzudpPb01HX8OFn31Itdctc03oyLeRp9BQ
XTKfFIDClNGyKsylwgz7YJb6eEor/MpFh4qzr5hMW6ZxaGXYrQY+jCmJpZvIx0jZAjhguUB8UiJh
GUX6T1LJ2LQP9lHhJeDjuS5wAe4yq/mhUW8jzDQvTQxSD+RMqY2wcQi24b8ILb6sOlYiY4epPOSj
UCa/Mml2+25MVphM1nBn+lVso/gLCBfIv9jBobezL6XT9TtRxdto6PQXUPFGDUYw9cN3Et705dSy
l6tSBceN87Zqa0BJ6a9GxsVDWkyvpMXrixjDGYM5H1NUJfdzl2jMQpokta5mgHCt7dAfpx2TzzH0
9J2t9pgewqPoDj0X1V2S5Wh/ne5A5jr1BFpa1y0ezTR/QRGmL/AOuSsv8BmKd8Oqg57LTyiiwxga
1bJRDbjhtFvNV/4FjlQjsn9YeGrf3P7R9LUdXqCrpDW6ytD4tvmYsgEtDyFa1Y1VOF9VStEwdhQ0
aUPR5uvNQdojrCgGqi6F8cEg/GGBLZ5sh/hbKwpsFDmjnzYMIBe17Hi1Gj4finm+vN9Q4VYbmWSv
biY85m0DmWYaAasjOrj7TTT/+4o1DCPf8djFRY71DARCcwxq86vWCVvNsc8Wkeejq6XrmTeLbo0B
wZkN0SqsTiwSDVE126Cq80XheOMyd2q1TpTx2UuPnl3gRikJrCbBiSxOYYOeM5BPGpJyoO+YboGJ
aJYdQtbOxAlcubV1bKfxmRgsOccOoYY7Ah/qof6O42MG9N2L+mkTD/pbBJsZw3m7ClvnKzeHn8SO
w+XNfnm9HJYEhiJTpBDGbYklXjBUaoxlEdP0SHl0wW+SifQ7swNmVBWxeON+0ouRfUt6RkX+e+gZ
alRp0OFyNWhbiaFA084UIketsu1YcIaj6fBJdkhgYymwCPN4IBGjFPg/ya+T7oDewzT2TCZfMcBH
OF0QmbjpllpxlTfdlwcbY6k5Hvs8fTPVjOStvNZYLM+aLfWLjpZDuUX1RVN+kD3tLemMaUNsFFE7
C+k77qapFYYD1yTgc6bbkaK0aGa5Wm0n7An6uNxGuk6vSBLIQ17Z41rva5IRJ9Is48IlTSUD/hDY
yzo1u2WSDs8VjgouwcanQIFy8l062kCr/XXeZD9VCSRhaGwoCmGd0mxlqL6Jxlril0XxVUYwzOYl
PemcyaCim+4Yn1ByD2CQdnpmrYISincl/FPuS86+OJdWwn9EJvdEr1CZtKDoItmchhyiHp8OxjEm
f053Zs1wVcZI5rRInlNGMG3thUypR7F0VPqbI+VaFPnVmLh8iBZZrMWUdvBfk6qfRw02A9kN9q9o
ndYsJfy+Okaj9W1jv5s1HJ84E2+OCsgX90ZrHyQV7U9JOm/hBhdpu8ES8ADOwjomZc8cJgiLCP6Q
7fjM4fonGmTeFIlAi0/ZsuwkE7fqO2p9ki1nndT9RhK7MGcEJEun9BEfbr00MQ5a0gjEofkNk5Nz
sDB+rKVRXzNiPyoBgNahc90OqbnzSkYIaGDPaVdztDN0X0R9RXruuzv42TYmRWXhsJnWi8/CjoYD
ZhOWAEKcaNoQAtn9RnmDPOOrGxbN2B4hQ7obPKFo9VoXHd3Nkk29Lgf7M3Lt366ik1zCXjgy140u
lSOMTWoMAcuymjd1+JHpyalmRLDJlNk+MGx4zZFAbUF2Ex1fqekltiwbTzojT2red+ESPBVErKw5
7XY2Vpo5FeOYNC+dh9wxVG5LodM+dIaFekxZ3gKZbRm0u3pS/RJ4BvNQjbz11OLn+BxUhpNZR9Ni
VcAkHg3GvFAinxhNrrW3I0qkxLg5bLwXo1mh4cytHXJ8b4mKiIOK3MY635FLA1U0Z4cVA/9ez/C3
WHO6U2DryLiqpRXooHYlKJsBBS8SO/U4+Wz/cDUf3Lz+NEF6LbKMWHYux1znzWzbzo4uIlrsRVXU
3pockvDB0Nmz26GhVn5Gq9sE3bhH3rRrTOsWSgZdwnPoCdxX30BVb0iomlGJUDr0nwRAytinCE1a
vXuGIjpsQLvu+tz4lTv6LxekWF9A6MLUsGorOgKrZLBbRfItSvEdjQKrVNLm62DQL8SY9IvCVY/w
iD9M4pMQc5VYoR2aZTG8phjCjwOZyQzV0daxQUi89k11ZAH0utO82W6x82Ov3sW9622S3MSZSW3A
AjzdaXG5bjyEjB2F/KEoxarpmh8ImZrnHL//o0zsFUNmba8hDWP8xXXcyVPyYnLYHIlwcYkK/ZBn
AUG++KHBvbvi6Nk98eAgVkL28wiDkev3bkJqdR5Qhofuk98WBJoBKUZBjVZAf2lb9REhzn8c7EGu
CpKJnRCLpCQxaZ9PPxBdhis7Y9cipBHizErOriHEDWnrqlWjSYpzc3DtUmO1hn7OzY3f2B6WYMPS
BRSLbpWwpB6s6FcfO/2Kbv2VkWC8b9i6LDstecKDQREdeLu+hmZg4ZiiFdTMVUqk8lIl6UeAgQ8K
GZITPVfYh2h4iLv8kkXYQh5ADdINIcvdCm3Q6CQvgA5zcD0tIjPVnhkHKRTIUFt9B9p3V1wZ7pg7
FQ1faRrQslSi2RDxpoP0IofXjeUSC31Gt80yXznarQrxoEz+2Z+cb2fyf44ETSlUzIvcJFt6MCZj
0WO1il4nND4N+Yc9TRLp4oDqC9x6hFv9MKCebE0YGCZ7O2awmIdrPaZuIFkOi+qXkUY/cRAaJ5uf
2ET0V2T1PZWiIYwmo5HMa3src4aFeDDR76cpOm8U4DYlki4vXAn3dR2/DxowGSTiaCRs7z2oxtck
LB7sXL8WRiJ3ac4ZtpicNV36g8D6vQiM5tNCDb2eyqs55O3atFIaw8iWO9KyWF6MC6OYrLUH0Ya1
f3gzBMupJPaMBSY2U7PUku1XujFmPmedOQcP6y+npMjn/Tk7ge6vNdfF3EsdOw4cDfDNNnUXovkP
0ShDkp3NSgYTZf09xjEHTbb+ZWW45fFVLQT541uQvThh2mXveA4p9ChxO5shmVnKreUZFL7majK9
gP5WRkuLQ12M/Byv82xWngpzFX30bLVwlKU2kdbCs/BOiRM2m4QEL5TW9q8EpdbUeJ8SiM4q17LL
lCO/mFB7YqlaGxajgsGRNUYxE2Az50QWcVZ5CQLnYmBrW+PBfnYGc2CkW2UrnTBvgnEXU0lcV2u6
8dplYOd2bLejNoqPKYMFElivYGHanVtwTUfHVmLTNd7wlxsPDSqHpV98+j54r2gmUeF6LKV+M9C+
dl/dVHzZ0JK72ML2V7gfOZMWWYpqQVQHqgf7FirTPGn5dB6tjt+GxRjAbaCa59b9Mss028rK+bJD
6zEYHjt7HsnGBdCK1uA9K5+cMPhIYjJ2ou4mwgwfStZ9gssYf8YFm9UU7WcWnjQndvb2xEkInYHd
aP6+7AzgVwXSAoIIYrzOk4/fL2HCncBDsXtzTSbQMlRkogRwqZZxKaulS5qAYWqEqj7DhKRHigKD
ac+ixycZhCxd88Ci22TM4JfzjjKmytNhjS4k/nHyiutoiFfItDayauagoSlZd5yFMSwyV8gyZ6Bk
9AkwKuojXhjWjeBRkV2tkiL/8mDHXI0QRytQwRkxg+cZvwErzeABE2r8RGpzwMYwdadmNzXuu6X8
5GwibMdXPF5k3JnrzJg+Il9NSxiH78OHV8OJFTP9JwD+40GkxPuGBThpkjeo6SXaxC+9iXeenGna
o+5sVFhs/f6g09NsgqQ9GzWJCNRhPto7zD3s70nMONhefKglXcRkc+bIo53jVG/61AOd1IqHoolx
8kOfqN38RlkH8wYKqkMcJc4597sbARSNUoHt+FUOyBLq3Lh2aVeux6q/mIMukJdi4hQTo2930pZl
MzQro/filR6z0c/0CEhPN5J3qejoR1j1CyLrcF8WGlcrxb2m5SQH+tZNIVYQpmeuB1VSsM1Dn8B8
g7K7r5zkCBHm1NboR50xQVhZqiXQ/2sIRejdg3pGtuYLMT+/gZJ4nFojkgLB3lhtgGg4/66sCGqJ
fjOjnrMM42oNx3ZC7vQm8XMuDI4Fkt9yzxEOS5grWr7WJ86UOpQyArX8dNCXNou/IO30QyBZr5DP
vZgiU1vAA6JoadOvojXmU5XVsXvEJNAEg+SSa/mojDEuDnVzYQThL5MwJ8W0Lk9RU5zZbvxugU6i
PUAJAaP7ldV2DICs3bgtGyhO2kDF56+w/BZb5tM3kQ6k/hb99wA1auX1OHG1kou44cH6HF5rSzN4
Xb1TGgd4ucreXMUpfCDJ8auUG2zy/Foq3HOQ9B7aNmHlEGUfUd+/lxUfncJA5uwTiopkHF4LJfcm
KYPHZuqcl4oPnzUY2wL+l2rCjwa9LGthoFeM+zhnrUtmitu6i+vd6EkWiwVb4MI6Ymwo+Mz0KKAB
rO4LLfPWKnwPhR7hCNIx5FD/Zv24qoHPX+HIIMmP81WmmSCy/Bdx8hOZrpQNFU0L2/zSGv5cJDgH
xED9LghY/hZpjCQHoVYaZatsYDhm24yFS8c/Y/bJd21DopKHCwzvEibzNN13LLuSuuePsR9RICdb
yYRBQu6yXflUYIfik5xvxWTsoNNbi4K3k+UcUj6JcZD9i+0saOAfw5AlfZpt3BQxCjY4sYgNPaSu
o9pOp9yCapDRnonsN2ZuXoBR4JTN6N16W3DIXrUwvk1R9Y2HYBN2xqep+sMMlahrDPNxHz0MzVAD
kh2ia1xJesYivsQjfSyBYxy7Qj2r0T9ABkAefeym/WD28ZbjaFyYdbgpnG5aBD6GTxAsz05cPUFH
jFj/rEZkw9ucZtG3jB8umUmM4gc0nY1G8WbKYkFGWYpDJSy3poMTvvGd0wgNyeQkf7LcErBDPH32
YXDxHJgVgec+a1qBfkXos0PnF5eXX2ZH4kI1rqMCZ2nnsZcCGk8adXR2cteEo1xso6Q4wu0132vr
NyN8lEOFYy5tjSkhxYjJFNnCECTji1uI8IdfaekxZj/U4UxduGrMDpUNPbVsqwOBXwq0Fmx+5Mzt
prTC15E3ykubj8bMy80YaS7bLv+KT7llbugcYws/Au6fbtuJ4mlM+acRsm8SGWx2Pf50Qhpvcm7H
/P27yVj2KzV6y8DxwFmYpz5PmQRLQCE2C6qldIsbvGX7FMTlwTAgwYZsI+0AGX5YCCYnjB+Sptz5
KqMv5NKUSD48HEEoyxIrojSx4gXJdt467eSPMuFNHoC8huIQThPeWzd+HoivXMOFAgIz8qJMFhcX
MikXiZbmK1/qP1nikp5cBuQzQ5bLU+3aBtW56DX3kk0E/nQFJ+tJeLha68Alv9hxr1KnVJH2JplK
uXA1gi/qzPiCE8Dha7vZa0IKz1KkJmF/uc0cJsZWN8+XZUtpxfnALOm72i4FHG3n+SkbBXoh7AWE
g3CwJuOwLYZk73ns61qGTjhIWThhiv85jthzywFWbVIV5wYO0QrU9yGrhLUNsU8lvWrWkAXWLZrR
lT47xTWzOnrJo4Fufql3VBC1NRFkoXDzDSpM2Rhq+s0JgTSCH9QT6jmBT6HX6h+Jj4ourH2BniV7
61lpxhUCakLFV5pn+wsBzSru5XtJ8OiiTdHqoe1Ze5mZb7F7DIjs+EA5nl78QIL9q4vQDPSegzGA
gPYwD81nkTrILKR2dGrHutkMXVfEnqubnJ3VrYmWuWpFtO867Jx5nYs9MpxvswaWRmYOnzO0ZVvH
662tV4cvNtUtACKr3snWI5h7kHNCiZej346+k8AdDqUxfMcRR6N00/DBCRqBgWZayxbEi27IapNW
ubWxwTOzAAEH7ltF9ASWkU+VTvKEDg7UEktUIe1eMGCAddPR7KT6rEivamoLNKnWNGY/S9P63UvH
PKaOPYDJil/YdLS7XiuqnUUDyiqhOwwR2kIkkpkv2EDaZKjCByAT96c3uR+x+Z31H3hwXrIwGt4Z
rTC14+2G/U28TCZgxqsEw0RyBGbM2Qi+MZET+rmNsgVEWz5kKQvTlJyPbaMZxd5oxUvT5Z8Rbdwt
rLIfaas5TNY491WVBCrEKYYa6mQkZn5RLuXbMLXaqWGDxjWYes1xvPAlKr9Q9pAQGeZiHQ6pszYS
oO18JwdPjT4jjvbCsogWyPRHURbJQx3iB6yqMXzy0HKXNQo6Fe59nzOVCyOPmBt4NMC3fmjNLNu0
OTGgcbqpmGxbdvslA9rBicrdZBU/JCzTRdPWKdMhOBzCD8oLYZHMneloLhJ6yHrWT7MbZgvaZNGu
NpAbJDYCWliww6pE8nD0PCLhObAy3QnOsKXbfV9kCn0kOBKO4o5Z1Eb+MszpNQihsts2tuDE9yWz
x4o01bAIt3Fbb1wos2Suhkx4oS0ZKpyA3yvKhIvvInKm78XoH+P7ZBqiMJclDCGtAV9e3Cy4KhXk
qNTD43x5fOyi8TMYSusA60E7sMf9zDOvYM2XBhvfrB4ciDtHH44UpgH9jHjbfAyC4gnaorbKOjIE
GBBqrKO6ctf6xk+yhMPjCHKPj87Pnuierdl57SMiHv0wTdkX7sEdrmKP/UP3pPt9y1Hwy3S8Tzey
pg02Y4XI09xXbkzsgZyrqto5ahVrctMOGAKPpn4FJzUy0LrGCvOl0C2xauHN1DZmyfnoRukTjM9V
FutHOyEUdXAwg1fuBnMBstNMSMbXR34iUxho8Mzb2O8f9LYdD3DFWPx3Ybsm5bdbw4uhBPSCdjO5
47sH3PSo2em6ELjPmb6d3CYKzjGy7KLNx6OwgGn2kXEYWwyvEiXysunnCFYakHVQqbdKIBTvoPme
XenWO3hDEwri4i1K2OXVDSmuMkIpTKYBHiLDXk3eiaKtW3ah80KAbYpThhp/Zpo3mmcdquwzSMqU
rAxudDc2Dv6EkRW4URTSNhBuMbBHolWuLZpwTcfjFuSoSKrOvTT1SBedwrbkTJregtZs98q5TBH1
VGwX/rnLR6LnXP09BZG/AbnpbcFQqLU3n5oNYy+YHL5zpxF1upRpbh3dd9i2zqEgTLnMJ3/vN+O2
7eS1l3ARgGUjIUvQv9Ys0qCcIQ9ybM4qSr0gQZabHjeDWxveMRUWyrSIIQLlUHbSpkOcW7PAiS58
UM+1tAlUA6p/Ikdi2YIMuTgOLWMILq9wc/E21UwpRyNehYH1EFcYg1Oqz3NdpD+YTBDEEReof4vf
9LKHBtITyhdTB7Uk2IJYRD645SZ3pXUiUtlGQjlvZt3qOIjKw8riOSTdUh9Hdf7ip2quNFlzeL69
N/uLHVkW7JNNYJXlVhD6aQUM2lxDB11lejCYmNnGA7EqFo3MVEdrj0QVxk/ps9WauErJpV2AdWr2
Gq9AOfNZ1Qx9ja2ISKrxQmaY2gAuXTOOBTEAbXeZ2tYeGi7wjpGXh83QIo67dOeDrgI/KI96UkZL
hncZQIQIWpzm7B2pbwgXJjS9G3/pjnkLNavaVi0+bfydeGiYs4xS3zuDSwmYFk9aTqfri4xQibBX
J4MEj7Lh2p3je1wxD6paBu5aMG2bwqJsSrED1ZAGAjTy1AjlujPlN0aRndZW02ZAGlbwK6x6uqdF
RyWEZi4v3DcsjSdEXbP8gYFipvKdki6/RdLPPmaizk5agcwfDKKDMCd7DUMRbvs4n6c/9A4err2l
yv1XUQI2ErMuYNgPYGj2utpAVw4PeuAs81K6O4LuNjZkXHCQNIYOXaQRB6csEW/jaNdLlOe/+8E/
R4RpHJxQPsP74c9S3iUS+XvkG3OSDxaFGEX7evDeEkKhENMu9QB8Ux732xbAdNQgW9Shn6J0VWsn
EjAUvALyPCbBRacgZuQm65zI5q+pDJdGFkXwKQh+1KYy6P7jdmc748PU8ikn+RFiSFtt1ZDc6ijV
aQyVuxrwAsXwQR65bs2LoGEzYmHAqeOskSq2B0vI34ZOvFFrn3ClyY2KeLkB5m7cJvipxvC1YIUY
+E15iVu6rFxWxp4YZHfTW72DOZR4bBY5Bfp5iIiiqUKWLczSAlKUWKsvZAtCYyz4QNte86GQSDAj
IjuOgLyHClq8C5rKx7v7OCsFV662H2Mv3DqaEMSS5Lj82Zcscvc5RhyyyKrme8gQQSEYXhkTBWff
x7d0hhLH801dwoWAGUH1W+jldoZQAlsp97UdHBgp6if0/WBwC2pCpBGnSrnuWaNt4zBC4R4ccNFB
dtEvujLiPUsG0roTh+KBwecFqgBRQ0miLY2OxUODO5/BW+0ehF4WOyOUrIo428SfheCUSYOxjlPe
z3ZgXYEp7THWn0IWJ0zuufYPztidGo1iOUsbzvC8QFiP0CrCkEO9FvTdXqQwaeMsxPgbh/gxZNge
kkq0h8qJ3C21wJ5nSRL6hp7UpUluhR8d4bGMq4nKl5VVg5u961BAMzQOzOJbywHbQaceDyDyIZfP
N8zn4zXydTbbg/WhNHGQon/zel4Ue2TZo7iKNVFxMPMcUXsYPg/2yFBXUhcDycHJMzNyeuUx3IQz
5IHH94pvo4UWSBfB1XXC65DZg3hUgmHLaKhXrxnWZW3pB9uJ062FU4brXpxsBoGc0EXpRjKwuVed
4e2QCq7oZGZUBONCoTBZtfUcSTpOGaJX7PZ6Q0acOUgfvfjYdoc/vmyViXwrixgO8qHbFGBXsCU+
pj6T/MqExhUFaGVF7A+HamwphQcYTSzhmgPQwWoFyX9imCi9g10Kff0fasRvj0EbVmgdn7120tC/
9/G+09LhDVEq8+3aec7R+Z5Z9jSLFgH9W1NK5sOESe3ud7tyoqHKz5rZ4F7QMnOnZca56sZpp7zE
AaEQasDM/8dNZGsVSBonW8M5++sD96cYTBhXI2aNqQcbz4b66OhtdxlnsD6cPd5xrG27+4M+Lfwf
4bf/Xynku/XT+j/nf/GZF/AvVdD813/+273td37+SL/r/+uTHm6b5//1Cf/2Q+v/uj+svvPVR/Px
b3fw0ITN+Nh+V+PTd90mf/wCfz7z//XBv33ff8rzWHz/8+9AizOUGE/fKsyzv0aSG3NQ8v85x/zG
1DH423/7XYWfH//bP/v+qJt//t30/iGEaZJq7QgAsNachfxHkrnu/INRlU1wr2HYpqUTRZthC7yH
lRv/0A3HET7reMPi/38JMrecf/ie67OuEzhRjPkH3t8A/v4/87V56XhD/nX/b1mbXvMwa+p//t3l
VEWk7V+jzF0D7KWFHcHVOdmbzvz458dTmCmer/+HFda2Z3dsUUN9aA8Sj0aWSIkuEUjyiK04V3FD
MGBj46Glrhsulhdkz0OPCYlNCCvmOZWl5ftOXw6YTCk8hNbq10kM1UHFzs/7vT6I5M5KOnbOGQSm
soi/YZNJdFkp1C7QfiOGapKCUSrgb+2bfVal4tZwGcW5ifO3vz9csriWFroKpbvvHUwD1ApyOnMW
6JdWxtNElZkvWoKfQWu9o2cWhCOJ4IaoKoBul7MVtVR4y0CHXEofil4l3xqtT7pznI/gJfxAMtHI
1TMCUAnRggt2MXoaHicL1r+FAYhmAJFoG5cfuNKWNkpvUdLlT4HzJBRs+da3w1U0jbM4d8xYKGbZ
1UuQNSKg20XZhKCr+4Eldzg61dgfOwqQY6gZ5UHChmhaOz7lqo9PWHPRdfaAMidEDPHKGJP8aLP4
hyVmP1cBwT6NFpwne7SfwUomS0in5IpplfPMWfZ3h7TlwRcOGYIUbdCW5ZNXZdlLr00n+Nr2uare
aiBZFzMw6gsrbdQVvEabzm9hWLe2s4EC3qOeLda2jSu1yoAIIyDxdyxH5llngdk90evsipX0DUsT
Z+Yyt3ddaHz4w1ge3fkGEWVRYK5yy2MQKOxoencLhPWQtoO83W9ITL8YRTGcgfCjdrbovcMuwYpY
WU+SsKZLX0dfxQRAJAHaSj7LYZzKYgneDw2RssKdJNEW0ZD03tvklvrw7WlAsOEo1Korj/MX7Jiw
Z8Fqug+Mmy5aFDBxDAmYlPDudgakz9ciFy/ekD/VHfqzETIStv1b3FIYWcEDOOcOOTxTsNipo7ca
uSacQuxayihfQ53gMncQJAPMdxH7pPyRDhC+KnzQqwzrMRZtFxk3N7WLmBDufKRhre7Dx6zC25S2
zpbfeCQ5r06BGhIvapjtB3t1gxi2Mjveb8ZiyuiXg+woKkOu1GS0jBAMa00ljnFD1zpWCT1OXfRz
hAH9634932duXB3svr1NzVBd7zfDrMNxey5pZVpdk26t6sR5qBBN7Rq9fxql0R/Z6P95E9hNfyxi
NRzvX90f+Nf3uOK3B837ZlQY7pM+2IVykkfgIPJYlIhQEduwj5a1Sa3v1NskAuFCOlG4sQLUg5Wm
94teavFDl4UfmIzlQ5QYMD2s/PEeWJuGpXalRU+vWBzv3+ksKa9RrWvX0Rz2dZqJNefxbGFDkTwx
XX/RA2vYlpNTnO7fut/MG/M/7nIUQj+ZqvfJm8m0kBVgrcRUH+RYYSK5fwbtwmTSKLTgZziqmPMW
pl6jN3Cs1lZ6llGbniM3+vMrO1EoQVmXzUJTCuH7w978nJa94SYrcvRQ892kmUHD0ZSA8gTCSG0v
xdIfomwdaRrCMpOS7cEqb/kAcZll96NttgHv2lRuCFIDzTHqYIrmCZv7Px/FZ/nno2OueYc8zb+c
gkDjONP8ByPc9+jME8178+eKIhiD/JySFKsvisTgS1dj2KWJbC3cirvD9DyFHh6QKD+VOmDa0nFL
2NsZ53W330Z24CGfQ9E4Bfp7Xvh4XcZePfNq6RtEg86hFaMigCdDc6v/7JnYeLCTvWQT6EIstWQo
t07e1bumiZFk2SZ2Vr30AcRFXsr0PloEJbEaXsh6C/xFtAqkKR0WaDOtWU4Awb1+0reFInjGj9aD
W3fPcMi7Zxu5ktKK+Hr/VmGgI1OmFRDCDQ7bT3n9J5Df7MSy6EHr0D0JH4Pn/e6/HmCVp++YE57l
7AKPhig86qkLIe8vX8KlYVuoBJjDpKgvTCqNfeu5PzyZ+KsQMctZbxt2IA1zJ5G2L6bNFn8kRHJl
jbp7dMSw5GW119qU1+9Z56/6dJK/hNCwTZqsETuvDE/zBmrV1EXz4RXLHG2hh20VxgCa48Adr6zj
uIvmEoEK0cIY0sW0GqGBcsWB/IVMaG4WZ/6XVSZ4Su9f6pr5hN2v3hWKvHYCz/WHgMn6IdeNA2rX
dFzdv0dUqvGQSxadnDUh9M3Pu9+QXddhpuKiFPXUvosisKyNBjQAGaNR0GUG+alGEGxx2b6YUb7h
9N48QXhqnkJTiE3jIIBogkTnSqUFv/s+S473R5ncd3N6Rr+SQfXT1RPnWUQd9J84WnI9tZ/v34Jt
ySEaxtukzN3F/cplz1cuq4R/bJq0O/fveW3bcE0npMV2YZ2F7SRuPdJ/9vcxgcmMUR6JNNMIK5ge
yNUVD/ocXWilMEKCpMn397v3G9yKBA4Z5bi930VBdQiaVJy6tHpl7WG/ESPdbcKiaOctiP02qewh
HfX4pnBIKpT559SyvgzdS96UxUUig4Kw0YIueYtiBt+1ETSXkGnus+jCP76vw18/lBmBtfd/5XcV
skhU4Ud8zMx8slA711UM36AoX0dpzps2rQZv14VQnQX+n6Qdtj4K+bdG794nw22vqJaHmx7Pvq5q
PGDN8lYOGv5VQa7ruYl1Nna4yBEUNt4TfR86UMftvlpmhIbTHpQ3DWxqcVK0htjHLA2JZ+0xjuWK
HLx7WTU2oX/ueXQw0XrapaOziCaeJLTJ4kuYaR6Zf6VX4dXuYmDEu6DfIXDd5yLKr9zuR0U6F4qb
K3Qz8QHtn6Y7H/NzNVgezHcUzt78QFy0z/j4mApA9D6blEFrpELBtnJIwK4It3UNHHCZMF8SXpS1
bg/1Ru8c4yUFDL7uMwj497rwX3eNuUy8P/n+aDk19hPniQ05ojlzSMO+Wh71aumSkSXRZDwJwZ+Q
tHX3ZXGkktax60YdC6iLI1pBRJ1TXtVTa1LIuiHhwrjwkKE39nTRZGXuSbI6xR3bkNCb7DcNN2eL
3OP3MA99nRDLlTliy/ZU/FQFfblNcr0+ZPWuwht06B27YSRHUKERk7RmtjogxykFTdnkYjdUqgdH
V1hbFLDTw+RlEpNnYp8Jh0g2WBh+SFebCyAjvEhJemqYTfZH0UeY+9F26mXk7WvkeKuo7evH0G7n
djwyHoZeCXDSI4grZQ9Hm93hNqfijVgyHszA7o6sIcaN7aXhExV8PALIVmVdH1DZm6/CEJSRZfpG
SNfSrE1zwcdhfIMCrK9EQoKOqaqRYAR3qWzPQtyRLCH/FbPw3n73ilc7kumHIBF83aAQyUrzsREs
cfVqND8N0l3ctFc/S7i4eFSJyHTTKD6H6E9wcbAHkgZw79yZ+iPxZNZyGMrmgWKRfIk5oxnu5I8s
Heo9DspfRcG6dJAtnLcRToar/XeizmMpdmXbol+kCPmUuuUdUIWHjgI2HHmbUsp8/RvJbbzbIC7b
H6iSlGuNOWZs/BoEUpXdfqqx/rScnyUz1RN/kHpqAnpoiIvNh79PZ6uzz0mJdHPSvyRFLl0E1KOP
wl9Qjx79gb8gt8kBO+zr7vKg8y5BUfyHMRAPSCXVjVcELaFOLR5yV9c0kP69D0uqSAdRCLKuhTpU
SHTOlc0el0BDvUZCBWvSDfd/H8ALhnsz5+3EC5HOBH/+dEzV/Co4YybWyGHikfXPknY/XAZ/qXcz
3uJeUbs7ZPLRMymr5CQ13wkgbHTPXHuqzAPZ6WPjyNtfnAEzlr2i9eqegnsg9XopH+uGpbhJSvcF
46K1EkLFn7bDFRHvw48T5HsSwzVjrs0EMww0ToEIqQ/rJzXQA7PjPkqHqwN3a9pUwtm8z/WkFQEY
Oy0Cf6+hZb7K3J9+6GW6U1lav+cdBTilyNSF7SFdN9TFbAKuYR8VKd7Obaef1s6+qaiQL8qMJpB0
qU4sCRVXCYSbxdLRnu2q+nPUDR5Z5YQw+2q8ydT7AY+qP+1i8Dh0suSOAHqfrM65EdWsP5Xtm7hO
PIhyUqIvMh4Pfz/e5gGthuH4MyI23GCnjV5GUZ7qzMm/gJ+ajQrSkEuf1T4WVvzzvx+XUHCp63v3
LgqAh2J0yZ2xc/uyTeN3HkXyOIrqQDyEs1+UfcIr2q89QO95bhTOwtK3XrtFL4Nr5uV/Pwv9GZLk
5VL097Oy7Hhq9g2bejh+cWJ6z5FFnO3vM7/P2cKI5FZY3UUxDDnwYOWcu6YveZmW4lR43H0Sn1T/
QkPMiVdFcWw9m42NXlabZmtf2MlY+9b2sAx6REhUyE1EvtKPoHnjilb5YeJhSbUdjHtRIWNTGfnL
0KNRtcUs08qovwwJKnFsfZxHosHcwT3A2Mzxv1GK8ceJ8iMa5fajDh3KBqqqvKMCvr/MrMK3VIJV
74aV3c0hHumOaeFlCvH9xLHELBH3LEJigocYRwve1CglZfRJDpUo1xxXJ1634ePUOL9/P++GaHIG
n4UvICoPrTNr8pB6lSQzh3NSZfaZeanYmUJZt1bhT8p9L3r3OE1HQa274qjDrLnSd5Ti+jQQvicO
m/ZEed0tIV1IA0c7nFMl7XPNN3TNhvetMzzUkmOAGpsak7syl86ebjXrwsBcHgRp/zOx/+RoTE56
DjvpHCPhEmKquQAnrrPofU91Duo8POSwlBe2dfVBdhBPpbPIdZ33xRMDWXc/1UChf5/+fZCzvUkW
V16z0iueApGMO564uE1/VV4YPaWiWu6HcLx2OjTnhGb5bM0UZ3Aeug4tYx6mr8YKGsH2oYmrLmr3
Y+xb54n4MVR7kdN1pbx72L1m26HjfWLoQxajifMPy1MfdKu1v+WIRkzURCMb1W6sLvJ/cH1/x1WL
F0rSLFfLsnxyKZTbtrqMOndHsa9qZWD14UzsNbV3SoO5xbyg0vtFEdgPZenfMMKAdLGGTHEE4RBP
GiTtHK/HVU2fO+LcMlkLyoyQeHBNq/og5LKffBeTYzxkhJeeLax4fz885KQPognL98Rd2+8L9dmE
VL9Kt3s0ModYLaLlde8m+ad8xBNV4k0P99AYkq701FYHznm3cApCUHR/ePYtd9nr0EyBIKSvLn8f
KES4jjiyTnxzk4PVwW+bKlcPveMND7b+f74dJQBa9AH8/dj//wTXUy0biInC6V/8/z/RdmHLog0z
twmtyGN7fHWgTx6ruWPvwj9s9/fp34e5mR98ej5QhMbVox0yNUs8ey+9miu6/qHc4olqbM58x7k/
yHZ6LCp7eiQ+SkYzjBhd6x+rjH64Lw3n+PfZkKbzo2NzE1PG0mz/fsPfB7ynsIFufv/3mWEj/UPW
djZFEF3kCtw9vNDSFv3vQ9VSP79p6L/b9mNXniWtyzkpXPYMpth4Nv4JQLRjUWW/1uDTpKnn84ae
1MMrgKHq6T17BtJZeqJv6dl+rqf8XEtdAu9M/l1WACSInjHkk1jS2wGl9wSm3hv8faBFnT3C//6v
3iv0esPAhL46Kb11sPT+YdGbiF7vJBTLiURvKUK9r6AqbtXTYIQYnF2Gp7caNKyV+05vOkJWHgur
j0TvQGq9DUn1XiTVGxIxatmZ/xPVY0XAgU1j5ItN6KOent2chwnTG9YzSxfB8oW7k9wNrGN8vZfx
WdCEelODkPzdNoljOjV8CMC312K1UaPKT4znqLNJaEYEFODsFTlrLjEIxRi3mWzliZG8UuSNxRun
U72NagrPeFX2hotfJpAP0KKslbi+yHnn+uLOVcOtp273mHVUcExzdW6JW5x77+bVlXdoc7WPwnJB
JhgBrwaBc5ElaQvXvJ9shsAWwFbXciM32Nm6GZObkgbruqz8MztMsUGyRYHXnbMszrkStnGa0ifZ
tskpS6q1zYHiXEisnXGf7YQhadYaxGGSU7J3Cv8BjWx2djPFw5cjKFcSbKg5T91bOUO9xZ/hwqfh
5k3N7e/VwnvJZttUZW91ViUQcolePqUuxw8EP2sVJKSRJP+ZAWNYuOXqarSyO/3vgxl2p0qRByjm
eGMCxLBnZwflzPlxylFB2C5p0ljPTWTT7TLmownpDlIZdAARIVxQfZ+mNiUZbU4YbnDZ7djTv3sm
bIkbiG/m9HI90rATFM0DwD1xKutLku3cWWRZVrbxnxnFMXv/aM+0ojgieIIaXkZ1c5r64KSDfZmH
O0yoKZ1a48uYMe1JOnE07NiGOcJZ4xbBjTFkfEhKSt4nC7dR0wMgyU6xOyQCmVP9zMs4mJlB/X1I
gTF2Xhn+Y7SzNRJ0Hv28dV3KIxrmWYzAE3+H7X5k6HRY4EHJvOPMskNtMuBdLYYdm48H8rscolTm
PHUSH69TkXqq8fow2eXYVATmoTcHufHc9B34s75ZPCIOJHtJXLg5vBIlUiTnynOI5EBkKJJzkTU3
q1Ys31H3PDRDwvOgtQsLZkphk3qrELkFd5X04pLLWtcgztva5x5qDKd8IWsgOLHinK44fVD2lEfp
t+nn1qGi1YsjYxofCJpB9RLLZbrDlH2Z843XEhxG0L5aLNrqInvuH8wJuUUt/ws9+ZTnBIiD1v5w
A4KYkZXlvFYxxwIOvpOp0F5nJsAG23k6ZLfkwHOiAKzm6xqRZaM1Z73v7H1GwSC7ytrYYXAnjOVu
DNg7DsHw5JRDdhKV7O7IZSeZA/sadOFGOfGh7RPnWNVzeK6cayXb6BSk71HgFDzpUfAVIeLgCttw
5+ZDyTQ/z/J+16c5xwyVn2Hs+I4vK5BIgxV/UG4nRVqurOJLY464y4JkvMTSokypfS6l6Fk4cLOg
uQ2TQ2MwkZ/e2oT/4IkzJpwzXznJ9MHzSXt4oH4sUGxEYf1/VB0jgCzgJ1WeHJyMXA52IXPvZzwe
EtOEMTW9NzKYNP82j9aIsYDZrHNujPjD6XXFEQmfJ9wKYlOLGaNyGeBxWccm4dxsOmdyyq8BC64V
y/HnhAeeNbNlJGCoYIdWvPgy2PUSoSOBP2e9AzkKXlOeo1a2aP8LSf3uq7IwN16GmYamAl70zmvg
GBM+WgDACLNHZqU05ZQSA0kQ/I5OijRdF/kpU6PD/UvV1u1dkT2StsTuRKHRjugcYJRJihJjNBPE
kjleA70hrlZLDFQUHcG84ZCbvDgKusJcZYpD7fjHjsX0SlCG8NNZE7rgyv0iTJRvhIgnktcwfSGl
ELxEOOnUKdnvhselqRVHzlvdAyKvbaNrrKjkKc+Z7UcbTgabuKddxIf/rc3ZQSTh3IramzdFaQc4
IoK3sZ1BHplB6x6Nk8ckAauKvxVOf9eEy0vXjT8dQifqc5anUDqnXPXLfW13e7uc1AftOnKnwNp1
onuoJG+SWD237rg34vDAfTEiecVByEHjPPs9qaeCYWNh1Y89VINF8pZUBtqWzB6ONfpGRDxzxpLP
Dy4mh4LB8/5J5v0BR2XE+eWjB767bQVVT9Ryx/rSRSZ19D/cKN26+SRf0xDoLG2CF1PBYsVh177L
tPj1bcY4vNjv5ipnAZaaREGpk2AQVHF9OXt+MzxxR8OLzZ9aL/OK+bHPZLQm2DUWH9yjVxzTGryp
kbWtmO6o6Ql8NAHsoqoCQTLeoMy6NdwQzILsA0JpLKEZXaUprT9YSux1Jvx8J4Bikj86Bkxm0byM
ocmZHoSmovgeuQFDLU3X1JqzMTRxg02cy6amcKYR/XPdmDbnamQqtNW0D0XQr0eRvxph9jnwv51l
TntO7BA+zBUi3iY8jpMIsdrhBMFBnURNgaCcpt3EYJ7C0OJmxd6d6RRiY47Y+2qrerIHq9uPpncy
NXKUpdNd4HY6cguOlCZvNJQzAtagUq6RpUbDS6PGmOIEoCnSaFPburShEmb22AFtcg1AEQL7cBh1
7pvQIJa75nxYrfr2Iw/DcJv/yYd7XLVG2n3gMSErwJNi28YvqqV9tu4Nni2i//wo5AgEneVAaaUa
1/JUCaS75Jwe+OJweTjYsF3Mk9NTUu1GDX05xozSZT5Z0GAJVBhxAu4QQ11t3IpQdJuIdO+OzSv5
SAC9qRw2430IdX/0q4mqhNwGSm4OmTWwa3CB0lzoNFx77xxb5cFDngu8ZnGR2czwbLECbAsh3FjS
/dIhvE01+tbDwGUahptUiDulM/dSg3KgR40G5zqN0DnAREJDdZHG6+IG0I5qukeh0bsFBg/Ucd+a
I8SZxvMyDerZPsQe5B6DDiBgWD5PQ30zdB9DQJ6lNPCXafQvggEsNAw4QQWWGg90NChYQQy6Gh1c
NESYQhP2GiukceqByW92qM3s0i6DjUaJiiFUsEezQjTCGT5csS95Nlv21AxhcASM37ljs7ZxYrXp
nRBynmBfHAxwTl5xbwkWQlm6D6luP1LNRIbKO1q8QyONTebwk60GKSONVM4armyhLA2NW/oavKSS
yL00GsYsNZUJnak0pjloYFNAbkYQnCS/m1sK09nDdlYa8iw07pkl7t0C/8lyF5JLI6GNhkMFlKjS
uGgKN2ppgLTn63uXw5QOGi4toExj85Rp6NTT+GmlQdRAI6m1ZNPhyogM44vQ0Kq9aHyVb/EeWzv3
VA23ThpzpQb6ij18z+CacCQkrKWRWEqGNSA7aFSWuIul0VnaLOwjnzA9hBDUeG2lQdsR4nbU6G2h
T7+mxnEJnKaDxnNDQF3Mn9V50PBuUPviIcvaXWwD9vYa8bU07Ev9DJIxDQBPGgWOOK5qNJiESXn+
+yCrf4PGh204YjZsODI1WjzCGLcaNjY5Ev/BxxpDNuCRew0m5xpRTo3mvdbQcqDx5VGDzOzMtUIs
frc7rupJTyOUocHnRSPQvoahiecdW41H4xjbBhqYbiCnIbACnpYqYLoGqLq1PizC8LtMlyIPNTsq
tyeY3AMWE9Lj4bm9R4KwbVrcGlKD296lw1FzLhnu/4k+d1xCzYPPpccwfPOczs82Sy1D4+ClBsPV
k6Ux8UID44tGx3mBNBolX9rK3yz80Jo42dnQwLnU6PkIgz5oGD3QWLoLnz4Z37bG1Su49RQg9K6H
ZDch2lONtrsacp807o5+5BPxzQXGJT0riPhBo/Fw0hzjNS7fa3A+haAXGqUfNVQfQdcLjdlH8Pak
dZMd1c/NhhaNf80ElM89HxAUTp+HwAm1GOh+qiF+6jHxfmmwvy7B0kMZ70wN/Rca/8etMe2aB4LG
O9ZMwY3BL9liHRcYdHAgIEHA0mOHEgrHqw4XlDpm4HsEDlIdPXDIIBjfPHJkvAdZU0kAaFz2fFM3
3I/5OmRFvgklViRjHHlTYqEPJ4enQR4QUvpcYHP+/k0ZzxnMjNMm7O8sqm2XKlwwilfFxo8O4FAJ
UF5ZHtAeQaZQ39gTNvQFtxlCRC3Z01bVsJnG8pgy+7z+fahb9uQlQwX+HNrImLB9DhzIUJlZ/aqo
/S+Ai+Bo+QM77FrPVZE8ef1DPPqg6tWehUy4wowOhivlpVoeZysbHsuIDuyJyUNRiPTky/iKv/s2
LT0Lpx69/DB/keQe13R5PvoB+fhoNBCY2h7gb0uZxsgV00thnOP0k/wmKr6EU13WHIQ/XgGtwuMy
cxtjSOJy9OaxI4ECTm+mPdwqnrcvrFy+k6xVx9QvdpRYXsAT+ZOTfIPk44DL18A6IAS9TWQlSfyS
W+BbbePoXTUMYnHCZkefxPHIWroQ97HHg10Rh0eDG1gcAGx4PZ66rluRgXU2bC+BiOi6GEdCKqXK
7pny+FRCjluVGT+TgbSxjh6xvxI7KrqHvkSUOikHMj0CYZc4K00k52vfpl03IHkJJlog4rHVK5bJ
o1l06ZZkz7DlxXEZi2A8s5s4yMwgKGkluCIjnsYk1ZvbsTs6E8M2O+L5E8sbjw5MmU3UmHkFv4TH
UJdw8ApHJdIOhrthK7OJbclLlfCkAfK0pVV8PVpFuStLe17HvRmgSTLXhYNRradUvWKGuTblh5jt
ngJNnkX8zubZmEXLpgvmV3+uLYLXK4sN3BIdOh9iTpArdDABZD0lEU7Eq75R4CyAgPtwlrRbKipI
F6xFc8WykxXNzjZy2v50GQ+yTPyD64oKiu2Sy6fQXu5NE1Vsw3icGznLhsCK9xExOuS470wcKXQM
z8NQp+fKH3e0n8X7po1uIvBQDxlUMLqpiWKpoUiN+ESuPup87jepie7IDcYvJxusrT2oS9wkKOea
eyNESFWgzSxMVCt5BCMfeeO5nl3+y6LkmdQAg1eETGVo5EdapZe1y99z6esZ2m4IyCd1ybrWsxC2
M1SJOhh4arwFE5KGrdlw2Pcmu+DAsRQbgI3XmK7yFaQUMd1ieTEF9XdFOfaUxfKF/vsQwOht65S1
ku2Werp7rSzm7xwsObph1wJKg0Eco7Ux5j8mif611woiuf25VlBY0eyfWCJDY7/WA2gEPW0M1HJK
+0C0U4/8KbqirbsguItFPRLbIdoD31cf6EH5obLpgCigWs9JNq8dIV7KyCe4olgut8hPum66q/IT
29/0aLAR0C1EFakQOwCSMzc8q3Duh6fpmqcoMO8aKMGVyeQg9MVHZ8T7ONMtbSiSNsVbsLRUGBh9
d2hfAkldi+Hu7ZRmI4poeWF06T0mK/SAUX11hLxiqd9XTOLdLtirGFKxHc1XQ/TOmu/qiI5WLAfk
TPuBIxtDq2amnodb2zIkhE7rZOeYdyle5rdehQ8FUOuawckHuaF9mPavo8UTau8hEu7o7Zqf2HOk
bY0MZPbea4RTGLiG6rDMbMINzkMVSrwMZ9FsbOBj+Pp64aHII96kRf6ZUK/JzNVSO9/7LQIw8Ghm
BkiTx562OCBwtYs9RVFfafmbwlBPDH95GiVvtPXN6OzndD1Bmh2DyZMoK7Lo0iBiGUV0M0Gb1gr5
+X6c32LpkMsziABKE48Hr7f4qtnBNn2ZvIAbFznNs+/Xn13Dq5H8Lcevdt3ANa0HZ+pphIm7Hc9S
e0Szb6p2xMnL7UfbKO+KwTEPYFefBK+RH5TU/W5m92UMvGo1+iV3LsbYJJYJBCbxbmyX+jqImVZU
LuBBS8PFnGfTMTEKUJWZsYjq5OYShDyX5hQSb13CoUrU36PpjHtUSkflwH0SpTd2TTd+JnHyGS5V
8LQ0mGeD8CfCDUlrqkXpPOfzMMu40jJkZIRtb8TIsAj7fsqlvjl6FBvtOqt8yEThHZl+3NcLHSko
EPgixQ11PIKH2qYMi8NIp/rK4VS7zeIPO86+ChN3Mdt9YHRsIf1onhx7Dqn4QdbAc3XIw5wWhjS/
shniNSORtQhYATJh1QU8Gz80h0eT27Dw8Hu69YOEOVpDefCM5xNwKT0jWyd999SPaFynspPbfCEW
ZEi7QolUR5tFURULPnIJ6DDHYuOT78GERafJiKeof09SY6BwYn5RA8VhiE8vECch0wvMfXTA1asu
r9jchIBWPZMqlG7NkTQNRozCIgCR5XvwlWTFEvtRdhP9qT2ZWzOB+zStHLkzpZv5yR3srwBp7KY0
YA3KYngfLJJ01Xwwm/JfOd7TY/PdGzKhQn1462O7PLbp0JHwGbaq5rDuMVs/JTj2ltIXx7kbMCLl
3knFKrxV8/wMYksU1rrwUGCvp254hYA+zC3HLnLGaWl/V7YIT05q0fuLVHcq46PoGApminI1tvbc
7Jkw2Qz5PS/ZxcI9KpqG4A36d6KiXAe5r28jRQLVEfQiWyU1901EsUI4xLvOBnzy/fYfX3p3hwI2
2cige44z372fh5sb8mhtm4gXU/Qb3mnhA2kb6nTN97q7E3zPXSQmG2G2wRb68F8UTwem3BS7zuah
0Xe0YvmHYPIuzYdPNjHEV936savp1LH69GIzXiHill46kzEjV/eXoBb5bnLMd6y29V2MozOyVbYG
A+Lpmxt/MJ+BdbklD3eIrkJeHiFkUd6/m5pWxj6Eq3fAEGQ0zRov4QGUt1mRj2MUY0YtcfT5LeuC
p3EyP6bFwulgjhzISPba+Wceu4Lp+cS9hzD3SnUpj4GDSXVhzhC+ofStS6f32Rtu4PmcXbofOaWv
EgfEUL+jVglASZxDoZVisqlP7pLdNRB3cBvEvhw3PAKs0spkyrc6xhOIwu9zlFQsDh7r0VyYHzxI
Ht3OqzWicOutI7tMDLxO8DZRcbpukZ2Z/sg4SoI+kG3DCliVx35YKN1hiL6WhvmWOFDjczpgWIvq
decO8XYAvOKvB6hs2nDbec+om1psPJzijDE9BIv6iL18j0HhK/DZ9UyBsSCFw4aijLekD70D3oh/
nvGwFNNOdhWLKMP4F2ThzCF1gp0o+ZMifm0FILCbAh5NshaOJP+KRzTJtRL7NAvvCst+UKZ8arv4
poaT1ZQ9pWj9z6AWDvJzS0028iIXQq8TYYK+SlyTmiGZ3sZv/G75DG3ezSOuY6f+UVKqg7WgRo2N
ZU2BApzXjvLv35FrGad1K0VhHzyFs40eL/7nKH6r6fVPEgSLlyQbkyaJsILJ+MvN6Fl3w+QLfxQG
/MD9F/XbPCHZF6vP0W+f2c1Q3tWon7Cn10SAF1TG8FXxX0vW0nwdPNQfjN/Q4/rDu+ViyS7sZ8jt
r4UySkY28dow+g80R/9ylV+h0h3mIOZPX3vv1Ph+i35+TGndjUdKdVqF6p+c18DAAvvR8tBJNNZU
9XxJj2ugTTPTOpm9B0ynHK37zTKW6BXoNlxRToQGR3es1u+NMgGvs+oSX6fB/ywd+x204GFKO57T
i4Z1eQuwKoaHqk1w54r4GpQ2On2Kw1Riqq25OMPKlwCkvvVVJHmFDNmGnEwA3s26ujqNo0ldqfaN
0UwHZfKc57iu2M5tvMnT5tmS0YECoXo1psyKsiQ9Uoj5pm9alHxTXsvzL+JslkTPQewc+mWmeXlJ
nktnJJsZs4aZ/aesLcqLn72ktIatWgPdtFNFN65V1F7YsKMpam+843WYFCcOG59d6aGpsq7h4CeA
sOnJmecPjjBQImn12Aj/1W2ZR1iDvGUGb5m5O1Y2BiByFgcVvPNXUqC0o3L42RwM1jOp3DScP3dZ
w0C/m13izUsCCU6yfeOZyaeRKu58TB6DwDyxSPoeiz5lHYYnyAoqRhBV/ObZ7Fc7L/vGXXlJsZ6t
kQd9ZAwOBivkutLn7/RTrbtwvDilQG7mUHw+2p2EW+FurAdodpHQsd1ID6N/u7bq/0A6gS+SsrjG
TsUDuNhVhtvu6eV+SgJIBdBqTIJuc58j2FwtNdOImh5oNpcMkKwGcjnGA5sl2VM9mmT9AYk50rL6
XQSb4s6ewvVipdaKmVO0YuD3mXkuqnwZPZN34EEjzO/oR/+S2Jn5Q6m2GwpzbzIdPXaDc1/a/rXF
nrQ1Leesr62ViyMZd1a9IuIzbIDw8X4hSVgZTWhvwRwn/k7+GUpw+fRpQGbotGpCqq0ysitoZbCt
f4oYPwn6P0jxYP4PJgrVD6/cMBFoJ5enXLGYicLpyWQ5WmHOpYjE3DpRMnGn5rVllCzCJ9Tn7LMu
lc1ukab0p4zD7sZtPsjzHDhYtWS/p/OM+MqI3YPv1gUH9nJtDLxXTAlgzOTFWA8FZpCs49rmkuOQ
VvoyAEywg0V5UDYvhXTtnZQ3GcdqL0TI4aP7bTuDAb21rConf1l8mBded3tbcq1ly7WbkBrw1IP1
OqZg8hC3z8KDTjLU+DmbdCXzkjlDdVGeQIQ4CkS1N3OvezTnvjmUJEpX3SDPvb0vPdv8x/Mig5l8
WHmgybwamqnnAz0ERR7u8yWjtJWFlG/yb8i7FxE4H1ParqNODquhS/dR1JLCnofmDLe1kZmTXNqy
BbzRDNHiUz3sMVPkzZW2Ao8hnmaIqC4/N9b8xsZvT2aWRw/990elg765THsH+2RJnS50W3UQ6VRt
QJc5xcMtYtO07lMpzHtXTndEGngG5x65drGmZI0/kjQV95Wof3Mzv3DAtvZjkjunLpwYbqZwQ0ya
VjxQc4xvnY3hWP9V9MrYinBzk7PFsUs2X5Y3smzLIgb91b6xSpaiU7obTH/YVBSUJz6KVLMJOLdd
BCjeJjhkRpGd2ATwbY8rospGuEc5gRyOMiinkpe275kCDfZzl9VqH7p6BtdRGJW09XTOC7p+ETcl
nKh4VbO4S7lvrFp8QTy83hYJLtvP8DxtSYwuierwikaIbktw3bUn5xd6MG5W4VqHgnQe97S+2ixN
Zt5GDOvoqJhgLbdlCoJTHNbQA4P8HfusZb0JiDM1RYbAl37bFsYyaYuXLnhvaG7bOXbzhrHW2uWL
su76hMNtXv3GpV/dOWlecynlA5klpn80JRGomk6GjQWfZc6wNnt0a34mH3rOp/HowNbV6uqpKDuY
lIiRyW3ekziv9vPY+jtfCTzGcUkIypmosqe0liaE4CWybXs/zVgH/z4FYkghjSyNW7E6gPfEE+Ed
qQ6WfxwsfT2ZrnDoo9eGh3YjIQU1DSMdZGax543XwxIQJEthNd77+bMfeBZmyxLuDfxGIDCDvxGi
PldA1pnDJ/ijt70R63NntaxLIR/swhjv80Y2K9GW/t3S+c0+TSyqDVuW2Lwt4UMgHGaOw+ui8Pvt
PHYkJDu5l11QnaMaSYM7+igF/eesmwgDeGc/iIgI5uljoUgWhc2V41x8SHuTF1qiTjKdL6NCellF
PkmWVvz2um/SkeiDxTS8ElDXAbnr4sTuxp85H8MjpEDyB4K7cP71q1fwLimHBGkaD4edJaAhQvta
EAecKf1m4zXxqpp0zyS3rKWqHtwkOk2F+RUPM80UiPcbOtEZMZXvdMOV24Visxz/T2WGNx+D9GqO
A0aPmv+c6Gna1B0pdx4wEml+RZW4dnJyV2np+Wuj03GM3hE7dnKfXMV/p3gZV1VOaCAvO0RBEglZ
VxClVjhJ40eYbX7XFH4P3FHAcRIWk2rZZUbl7ybbkyyK0ntnGvn6QtFgK9I+jxo/3WiX3OBmdq1Y
uXc42A82X7VQaC9W0z9lE2XW9cA3Lui6Q7N8l151wy7mn7H6N2zlb0U6EhNS4S5OymjfsVg/YDBA
GYDabQmso4iTjePCDKjlZptl/ehKOz95dlivoh9KfPpts/BLernOVP4z2iSe+D4zVRKcqJh/MDDc
oAzkOEkJ2NJT75t2qG1857Vm7eVY/eMYiL3PdYETCP/ytr8oiT1TV0cU5bFkPu5mzCyaiYM/BhA2
ouxyNlnEHhzV19VwDf9zsb5ln34n1Tt9PWAUUfgdqBB7qdFx+DMvDtATgnkPLil6V5aN9IJE5JiF
94CStNmK+Xf2rmTX9nmY3MVTsCkSgGOeFH9sq2TClr/x1z8a0/BYcJVqR12xt5iXhInr2nMQZYcJ
RhHPnHk4yA9jkj7CbVLyGme4/qPgGLk4/2qKQwljYfjLMlIDicvJnUcF7Bx8NtOTFvHINEtAMV7Q
dp7vjIGbUf3QDkVy6frwTeoiadEOF280Aoqw4jvuTpfWGF+iMRHrcXY+Xa/kNMx4Ag6XVqVSh0hK
fS5XHAYiwrMyhxQUEomb6i9d0T7wTA2I9GjEtNASS6EwiJHsUjb/AsVS1VfvmUdwrYy7+3ho72aP
iQ2Nkn4c9GBZ+svrvxsFeVYeFrt05LBdl6wJ5lR3dfIvmT8717vGsfVfMaGqToKfuGr4olnWU2AX
D9j0qp3NEiFwMozYnXgjY2qtptZY12F8nvzwG7/heiIvTjKWAjWL2UjG+T+TIVHOytB5iXK4Hx3z
P75cayZjRDJDhHIOu8NwDrFUcPLExNWnSneL/IxpUR1KSzzxMDCureokRp5b0FMeLTog2cHPmByt
neVq3zYHcDQQ+zj+D8ifxzPbhjyajC0qCirD0NxnOcnMtLtmrXMFiqTq9h0E8r9msJ5ynLzSqies
DhAwIGgjTDos/yoxWZrX/cTXzj63JBY48XPd8+DNnMz4jlldsTAJMJviaM5843vuOipnmPm5QXXL
WZEcZn+aNnMRyU0rvfulmqpTtOsCSQIg9AE7k3+Z2VarMoEGi7jdUjt2DYb5pw1izude/EiF3dLZ
t8phcEGmejdG7AQ8q7hOMcan+EnUzbUIWklfYLZu1HLqcd3W+gExYiWKD4avLg/XX5CjPHL65Bmr
O1vCiVeN+K6ah5nwlJzwWPThO9ngkl2VzStVoUsyw3VYWnTUGLth8V7I6jIAq6iUpR63SatjYsf/
zdDYPOvCWgAswPQknKglKo/uKfdciGWxzYlnEfMBhOlJeAUCgCsxfp0krXYYBHokICx0J5mfVD9c
ayI1SP+QOqcT1e+521ismp4Loe9kVYFZouWxgEHxL2gZ4uDpslB4iWlgk/Ebed4nb0hziRHbZECj
U5hYFyih9NjQQN8xn1gh8LZ3cWOpA6Q7w06ewGKXaVGvlda9Gkg11usW7u//2DrP3daRrdu+0CXA
VEXyr0RlyUkO2/5DODLnVOTTf4PuPrcPGgfYECxb3lYgi7XWmnPMHfr/Z8KzAbwx7LANDipSPaVP
D1NESlx6D8OUwhMNohVo6+y8KgIgmxhxGfXBa+NFj9qIcVDgEZowRgG95V5E870z+/fc9p5rFQzw
asoTZFUWy+U0qV06y5OhdLDRIb4RwM0k+uTHkX43DhmyYzXkNqJmPuW4NjRw/ZV8VXvNnoWsWsZt
mmadqfgojoTV+QURmprCL1uVMwXYDF3Dvg9tnhF9qnjd5xOtTWO+EjGKRjf9TgfegCkLOf0InGNQ
egjgHm2rpW0Y9sG32TzhIr7mEF/yMX4hOAzC4CHQo+IZ7zLzfPstSaf2dtJSrg1Ai7My+ARM8FCi
F/BbQnV5OryK7pn/f9qh7LtHkNcSpEQ1imqHwE0tcXFkA7Tx5hoRZcycVquBMaF1QSVMYhK85KNr
u7W/lH77GmM52jGdPIbeOE7uZ1tpL5a0HVRRRIvHlqC/D+uHTiHl+czpHQ3XsBofIIzAS0bnjjQg
uc051uiQtqsk1kdfy2lFuhVgPb1gximf4ddXejNuvAwjiBcHH1y8CIFb+Lel7X4zEd5V7twA+NUr
v6qa3RAhJ5YDtnZJ1VXU3auitDdFiPTGUcFWAlXeZNWA1StZgkC0F/s2lyBVTUqKmMBXPejvIhne
VwsYNJ7ofvVRAmGbPtKYWO2acXfPpcIhk4kUVNE8eVX4RiQel6d440TZE1pJ8rio9kLejF1U02cR
OLG6kTFlSbDXnHz1Bj09dC/ppu0t2jbwYgY2UWGqSFLH+OKbZp8f7EI89ZQ166RBGsyKOQgPW3XU
PtaY0RPc3nqAks0e0HpMKiBnhyMS6Uj+40T7wmaBsZ8MHdF1Gx/Sevy067bbeiiSpY3CE8BoxYmv
HqJOpxajlPYDm2K0s6+aYLhBs96sw6/CIaxTbg0TgY3dS8YTsDBjUlCgCv6mUpPYi5QoX7piqbQf
wZO+KhttkGLQbBbxdJIYk9EcDau0H9NjAZLZnu2dZRpIbCNk5ozX1zaTGFpsprOtrXwvOXCoh2De
o9M8RSjwRytzyZFJ/5AAgZJpOhWp5AgItNtKR2jEPvePDgmEfURODiZE7S194QDx5acKyJXC+xZw
kDPzQLw4EhExDL6rc/Eq9fBEQtEfvTVg3ZCighigSiURt4STcOiObAbZLE0t59rQXfu5Jxh29P64
vk2mRmZJvCVBs5nthnzn6HFKCvto5O5jNbJHsgWJOdgNK1xUZt2Pl2nQd+h1OVvV8NIWNjxPC5BI
jnBhSB9MPYS6abMRQ4hYTHZwEcCZsda/9hppC0P3OZbsm8m/QACnsUuponxbtrSqm4Y1ute1S9qr
dkN9vjJEfsyz0TwGYUlxyqYpSEdjY4NTR+Q/JHwe4htoJvKWvN+oWNzTJIKvXmWHkn7bPIcvC1EW
uSdqS7jnsGdhgZtYQEqbErjMTWSKnbO1KwJ7lNMX28EEeRw11MaoaFCJIABIcJHFwmfEJdd6MW6K
bFlJygH5ucS0pFGATohz3Zk1jsf0R6uL93QqfZkbF2QkkIwHI/AJ4NooJpH+CFwcrd+0Szpjr+zG
8p0+7aBOR8eo5RxMVLXtq6heo9SjzZ2+p6F2jWzvHl9Ht0GCm1e8fCT52TnBzMiOL5OCmQQ7gBPV
MGMfUzwWMalwJscMQHT4JICoaJ2dPeItfZOm865oGgAPZniRkol1B0Mjo4kStUF1Wf4UIa5+Ltk4
C71DXJa3XAZc6inVzPM6DGq5myaPvSNxs37fEIsLxsCvs/FzptF3doISNK5qYr8dxLCO8u9i8VhM
jgp95laDn1Q84cGwdpqTpwenbpQPswRMqUdGsFkj9MoMqg6t8JKtKML3KSfTGFu5zhXHRcoVtxyV
YOyRap6T8johOl2ZVkDXPOGU7cdT7dE1bLXqnpUFjStBjYSLuiszRl3eykZsWuIp1xGtBMr6c5on
f4pWX3LWjXMHnTUW79CedbSgIee0eITY+cz5TW3VcKHNGTASFcelelJXJSt7lWh3A2MNOIui9rW3
IoU7EBjTPQRjml6eh+cgQ4UaWD5V0xscAqYlKaxgKWb3FNL2XyG4vSXDKmvpDpamYDtndkcdsjyS
jcx3xYPETcpcNv82Yv3DmlD0GpMGuyK/OkF1ogPyMc/uTzA72brkQN6IjeUWxhEbCAxQZXo7ZAn4
p4ZPp9f7IxLMF6/z1CoXA1qEIluObFIhbIXUD7mOGz8zx7+LauMnihpc1yXie5ogPZOPP1NcAelt
61WKPKBXkNmjOb640x8n05y71viJvb6+cUFEEhXhmuRFayQGEEINXs4k99aOr1oQFreRRL1LYCO9
rkVBnTVXPpmeUPPw2bXvBKfyPczY5r5JUoh8SfoA/BR9b1KvZO/wxg/vlSBUcbqlHbQrpv5TmQjb
Lbx0p5rJDs3t5B3fOcIbV1OradD0tWnSqEyN4FnP6UdZjKs2UeG8qcjc40x6S9h4bfMEB4xBPMTe
ENNLTe7jtkfZzoHQ/QzeVYVaujPc8K1ttODWo02qo6PDTsTmbeB7q645E0hGD8mUnW+6xpdXfQF2
JE1wRDrdllxQCn1hKOQ52sWG0CgSfMgbqj+1BoOFJMs8LDkmTXVnUZ5G4J+YZdsthRiqvwhRkj+M
LQDqKNgrR4Nh6ThHmHO7By1OmM6axa+VB3xeuPARq08jRecSefseatMOrPy4yfQO4XWcuD6OFSl6
UDSUB/hgIx8jpV/HI6i6fM62uvnHNklMmnRmR1MYvjvKuJhJfuymYLzAVgZRX+Ni7DrjEcudXI2C
T5hcuXQ7G962ooYymGE5DqWTRaAkwxS6fnR2UfjKz7ruH7qOvBqlf3HRbDcxuxr0boO91maPNqKE
wNt1G9128Eebxk5fEPnU7M4KZ9e2xXrH/IVWbix+Inv+GW1THlVBgEog51NuJkzBssj1E4eNWWFJ
+pROeraZieGMbcwYEUPWf7hZS08F2+aawRUTuMGr7xmXo53QxoCL/HzhDxF00+sPgY79Vqs6glCo
a9ZVY62pLGc6vyZxk3QqDbg1K8bfTKQ1+MqI3Hnb8u4ci/gWjIb0Ve1e9Fr/DhhANeCzx9AW64Z+
GlPNdFt41VVVgrQw+3nCIaYVw3DrECuxpRY2oVMf0RG8Tx58hLR57INZrqOC6/+EgrarL0XicTSW
+B3QmPXlTAAnBPTSzaYtQwLASLiGkin/MfQSz4DBeTTULOJAhRAtUbi1RveoDd5NEOVwJJ1nBvrz
rtRoyjNeXQiZCHUAm+vsHvQ0/rI6MihzUlDZMXemS/N5oUJGkmBSuhmdg34JL7W7sRa2v9tGFxNF
/i4LprcQmtS6gjSW6Vwyaol9KLIQTI1LhQmjc2A+whPpiP3hfEVXs5a5syIKaj7oqvxWXX6vCz0+
CI004YVfFqMdq8kWXeXV9FIS17ciJcR3iFhdx0P1QzRx648lSmsxjpdsCC+wHpxVlMePkiiJwnzK
cJI+xM092TZ4b/DPsDcWn8i1EG8JAjJ2gozucKYDOxr7umLmpon+Bu0vdmzw8C7WtjUrQ7Weyqem
y/18RhNmsLRzAR7YCOe6xUQxFkgF2rs8wic7jNFTIbK9p9XMhpZUPbzFWFZCQkEsDrUJrTYYPNp5
RPwgDd7QoITCjysgSElMXJBAY3BfdIp8QKM/l7N552XwvlG8f02W9iO0iNNkHpbGir2fejKQXMu9
MqQZtr1DlCRxBnPjvZGQ9Nqb6QLZtMxrg5k5prpdY66Pz4zimm3XR8qvmBEZ8Wvn6C8Ywk8uwzq8
W2unyI4Iq5K1S7PMT/MSmmoXLx0U8uLSZUrAEj/Wxi5Ipwf27Xs3iS9xW95YzBPmlGjkQtSPgz7R
kYLoxpUwwOTFp5+5wTeB1+teDBo1Z4hNkbpuhrEyi35fhJHaFG37Yvf1tPLmbN9SePp4gL+0m6bG
sTfxzpWTcaxQgh1GdQnS6CaYEmPPBJn5ZT43m6lgVRnJ1KumGid5sCek8CA1JCt5g1zbJhnTn8RI
fJ9OxqU3ufu2FHdZE71Ka7gZ3efAiJl3sPqCJMbnSE7cmyzVQxp/s9tBnmqqRdYJcKMuxH3c2LQy
LfEdGsS6t+HRxciG/Cmmj6iBFZstn7S4P3FAhWGcTeCImNjVc2tRJLuhH7aen1rzbdHFFzZOT3qe
M2NH+BjOw02R1DepuWRY85YkPY3ALNpYEk664TDtaHoNESHS8Vm3ftqo4ZSnNx+BasoM2gKTMr/H
UYLqpcGfZ9txaLV1NqIVT8fiM2vSM2pXLO50RCZgG0brciwCdy5aifKvOJuDJLue1d03JRUakjne
FEKQStvOtpZnweRh3U9aINwZWSTFDMSzZq9Gi1/uVEcdZuY1NkgNpC0SwIiomsnvVPiemVbvI94Y
gRSFIJdEf8qGYdqNjLNZjb2NRMe2ovt529cISPM02AZ2eVwmaE75ufyzFGuj671lDj0nEg3XhlKL
4J3ArirVXzK7/0B5WEH36UBdsKOfAoAyDsauwliQ/Hq0FiQXkhTsLrMx2FKisRGbmAs9RNDhnQIy
5PjE2lFHvGCIh2xs6wNBnkdVHWOEtHdTAy2VQRuauXGfDZgUJACylcNR6AoCz3uOLTJ04k3eGg9m
znxaj9HuRLjj58oSm6ApYwYynAWphk66WEzXo6AuUi2ZJHmmbTs7LY+5Cp6jnCba788i0JrYTpaH
/d5437HbR0ccZSxsmYkexp2IF6PhvfyPYbblXLhGi6mbbUhxTJav/rnr1PUDSP0HNML9+p9n8fvQ
ejhlwCAOQSnLI/GWt20STttmeUp205XHNHPJK1nutkEGcdfOeV7lJWvpFq1+/4cSqsFqQqjj04HB
Qd5mf9+EMCAsYxH6VuNiJNckP9CJG7JMVp7f3/19N35v/nla//reX6/5fz3m91X+8+j/9ZDf7zUo
/3GiLm/8vx7z+xz+9Zf/69F//el//fz3v/jnT//Xw//XX/hf32OuwPORRid3tUaK+r+eGB7jfP/7
TRQVyOr++bmZuHikfu//PimbKeLMMvqfF/b7VZ6P3t+vFu9s0oLg/M9h91+//9ev/uul/d7Vf//I
X///qOZ8//v7f73MiZCrygIsLQFpELxMX+1WHw0I1h3le57ETyHsq11uIkgXHep3M05JbA7uXG3q
d7gWnpmcZ9SZUJArVwPC9NZjolo3KIYYUaOiMAidcMmraVAdzSRjkIUac/kgVDOigRkZMbbymUkm
CmdhDYu518UzjsmWCcvJ0YUAVOggVyTudKJW3Ft6ya6FpJmuJ3nC7ux9WTB6QKqMTEApJHT8T+3i
j6rT91HFPxYsGFr7znfUqfSGGcILG+obo4nZYo0RScsjuYpj+pIS5rjJu/ErNTXj7IzyACi+Q7We
GNvwq506a0u3pvWtjGBPE1/zzvbcjVdYzgvkKcp/vSGSy7IukxP8qHbsju/hgpoh2AvWgPFJmdoP
4wfqPxpzU3nbeHZ7iIYi2XkYDrE4lJ8D82Crn6I9QElGMMNQ3whj3CKAEZuQExbS2B2OamIVKmZR
qTuGW5xb7FW69kM2nLQdpt21ZfUjRJbu0lQA59zm0Eu0kKSgo7gYwh79u9gbZNbscEjjCRYOaQQO
DkZD4Azjr68aKattnaCnHVqpFuM+PkaHfVfaoN8eZ++FrtoEaMP8CNMMpGnJhAHm2cozab9LlYzE
Xb55FQOq3mSywZiGzij76rWBN9EfEji9QNAacKxbN7O+1Wz7ceeU17nPbrJo/GEeED9lyFP8CWwa
mz/jM7BQ9XfjgNtBf26m29CT0N4jrKCBMa49q7qrVYQhL6Udy3iUlID4rocqtk5KZzjHSl+zzyHd
t2F0HDtMk3vMn4NBpVqchxTPsK57b3gYv2pb+8llZRJppp1qB0WocBQjAmsUvhUYkMDRO6bNQCS7
MLc18nC9Dxm61WyHO/hDfi9Lix4QR5Zh6ghcVPxJ3GRyrBLgt2nqaw5qSyFoyMMz55pr0C6qHUXe
JE08jqsbpVUD5kb7A2zcYdaDD4i3w6Yi+JHR5odRCnPfJJq3NuKKX6966nq6rnNPC9dzr1rkuv6I
wnIT0JUUDqVgnAHErWfQnfhX3PVUk5ZI0JLp18TRIDtutD0sXerLzDNPWsr/2iXE74h5mbz0lIla
utfH/JkC+KUDhXVwiIYKHHBFKDNWwRgSRuFkfhEAONE16z6O2LjYc4H3TkEjd3CSnUROlBCD/lLB
vai6xCP/IH/wxo7My4TMRnJfV2HzhmdMYRrrdwTJGrdCxl92K7o9FkdguRKmiRME2EkmBjoRby60
oM9QsvY6o/MYGoShqHqGCGqRSZGTbqZEhsHvPEuqn5ou04ZsqmdH0epSuvmMJ4h3vvnEBQuKI0Yn
ou3BBqAhDNx87TTTvooi7Th49nFmr7LOpmBTVujqNThkL+YhzRk+TBCKNzE6sK5HCMBcqd8zMVjF
KaesCu0fw+32qBL6FWaa4sTHyfuhOduA2BASFWmjMK9IHONPb8+t71C1+9QblynsZwSXWDsyvGhQ
81e1aZON6NFE0Zr8kTn0C5fvakUqU7xCCMvvxkx+4y+P5lye1thrrfnctHrnNxgj1xO9HkFiAXbI
sKK1RwBpZ5eHHCnTmuz3la6rU1i+mqX+1COK6+rFLouw2QzYgqextgOKTLBC9DUAwYVeqzebtJ/O
0+DxDtBU16V4Qkm+oT1dI+oigbJx+9vabF7a1mPoPgEi0Jl87zRblusEkVJu6jtLDQcKQHURamIx
37BGBOsoAzfsAa4Zt4BmxW7u83ety8iTsKInKcVDP1aUCDShV+EGEUwGb4ETXoRInNw25ZKTivtB
Vihq1N6KUsYrOv4PpkPeCfkkubEy3wlBTEP1rofBUVS05xdgqVXOMGi1+LGpxi0sELGpVBkiHKIz
lGVE3Or9dfCyZzPoohVRGnB7U6QreYc6VHeeBlocSLpQw4398B7XZrgnqPKpyDKi1lC+Cmaisxrf
becukSZpmx3zmBkco8zzbDVoxC0YPb2jbOmPZY2xMXqi+pIq8TaR3iANGPeNxhi/1el4kwlyELna
1k2ujjUCGw51VNpC26SGje+mGL8dQ96iECeYD316zBCbD+K5MsAt2YlLrvEmkMi3mei2B2yMBOpA
iT1Rf9wHnn3H8QAZzSY2WCe7I99OYatuYknWLDSAeO0y3pkMfZtq+aIJplSuXbzybZ1y2bS1jaa5
zjotnrUwfgHWMO4ihwBT35ns58IcBX0aSgOAJ/T9tYT4dyH2QSO2RWRPYOJwgtHI8muDQvuhIa33
pIXdKS+0H2ZYAhEXT6N0rLfXqMfTI/Oe+Z5LGLQ72ERCYiEyjfSAPru+YaB7x7BxJZrqtW8y9+j0
C8eaHUtnLhpu9eQ5XMCwtMP6KP7Qq/jia8d3FRdSksCwuJoBTXp8IgxvnUM1hbcFre26NBl6ZBAO
skJDgMM0wpQ9FMTODxmlMr701i4m4yE8BFDqibZFEALqCzX5GMl7BmSWsJ5G02NckMziEHe1u3Mr
Oh2E2ccMjpmkdDp9WNKxxW2RIVzVtT0SrYlmcLZ2TCEPVTwyqFImTyF7gJH4KS3WeRl9KQb6e3sk
h3QGR5DMtY76uX2cDDPadPtmct2TM4ywcjVwEHaASMbOv52oPjeTfMCaaGyjaWrYD54bTK4Xe8Jo
rLdxug0tdAdwk1btXFUMSla1EqjgZrFJkNqIED1LBVbYGkiLkj1bK8s8igIHxKjTvvjMmWqHxXRl
2sJgIZYfM6GEfjPTBbYtI/JrfbpP4+yc2Y+RRDrjaltNWvp6ZGTexAGTCgirGEfcd63sbzkgr7AR
losMVb6MsTNa3S5WWMY11Z2Vk2WHXpTkqJfGC+ZF0cTMh+zWwOLDiFXT0mMvxlukChZJowyBVQMt
35KgU+inFDwqYHVPvR+oQe2KgGoIpYYVcqQtYcMZvbpqoP4E50HyyaLFZTuS6hClhnCTiIKoR66/
HNCMl9oq3pfSRh/CvDUUvbn3zOiPaT8PMnk2uysybFppY3kX2SkAP8FQvzTEa9BEZzNE1x5OdICE
Yqs+95vQ+4BO2KwyLx5PicdGOkTrE0/1a0RYpNZb8LJJd4e/hoCPSEYRIE6qYxqOqiAhYNTW8+i8
daZJzODwqs/YkKTI0EHH2p7pN+qrmh0mB/g2rWlM2RU2XH3BZJm+aU3sIcmWQUuAFiko8WMW2sti
lpWKq7CeTaCxPSLsRNPtiO69p9kkqKozIOZZ+pzN2CRZD2mbMvi2+gTeS2oRZVAVF5mhKTZbgVkK
iH0cz8XKux9KyCOZSzSkGZD0gNtq+CAKIsH8Jw95NtlHKQfaVsol9QeWEXPf3n6cAX5iumnFsY+8
aIMe5DsyWol8wW02gxcjlLdVcTIJi2XXxaB4ZIu35cA/pjX9XjLXxXLsduLYGGG1LXoEesiGIhae
MLjvG889DaWOXMxL2/dMa3eeG2nPJA7uqo40zViNw7VlTHLLHuRQme5wxbga37lWfDG43JZBzCa7
HEb0GXr7XcFkZDpbv4YLAy2HOrNrTXLuDYv22u8NLRB9D6zkqEubHniC8pkgCvPJjvEEOXZHlm2c
WE9lVf59t4+M4QS6j2Y79ldMZ4l+0aQ9vNQuB4p0XyqlwgvB0lR+KTP6kNjkAzLg6t6NPEbKg6Nh
MeYuzbbqHkBShQElBvqzfK9abpAqEE/oJhbFLnd/bzrUfz6qJZrm//97oCzJ+UmNiWnffx7X5HWL
AUC/MzjhtgN83mubJjoal+HDoKOBeUtMB9XU062tdeJqydjxTQK9G2MwVqjmRmRz+nj7+5Wnilc+
Kv3wr+/3lTySsIBgVjjbGYzeM9QFezMx99iShhk/N71h+2QJRntj+Sm5iu66Ejr9xtCpfdweVMaO
Fd2UiGBO/eJwW+6p0mF2FWhPJj1AruZUknjdnfsqq98qOw5eR2TowGQt98jOMnwuxg7/vBaAxzDa
bdiodP/7MEWaUdzUrwRLQhkIa4lhMPa2/K2AOrtOz0FlA2ZiGzfh4Th4Ru1cQtqXGw2sx7W3dbZd
5BK8LbEIDV2CZ2DQj8LBLK4tH4oIPHIIlpu4y+2NNbOB73F2DKPTXkURkQja/nVH6kV3rRB74X9J
c+ySi6qodOzTGJCFOYYIX3oi0+8sLUr8ImrvhRHb+9ox6qewtp9JN5pu2uVenOJNqwPXOP/+EBAx
wIOG5hnXIHvf5WEMB0gxUFe6e8oaNewK3U1v60GrN85gy4cmQ40ct0wCwQVROcZME9PYvHM8CcoR
+xrVrSPx8FeSkt9FlVLPXw1Om1rNP0o6p6rD6WdReULfrd/o9HcIWq0afw9O2gnoHFdANhxzXXn3
XUJTGQPjQKMydRCPFWjNLdntWQnzkyVrVA6GUx8CTaXnOaVW1GrKx2AcnXusJs49cATfFlwFh4JT
vm6c4bmMYcbEvfMKDt3ZOq457X7vFgZKbtbKIxGhqCJns33oU8YQpBokx9+76F69XT8NX2XUvIRZ
CnzashiNlBq1Q6aMxyzKKqoOBJ5twHQh5XgxCp0VJL816ds/6khNecLtD77Z4DSH9rSbHOsBbG5w
ipu+98MOmzXLVXPjLDe5JJF3dkdY7w4ul98fyJFrI5oZfgKJ4kTWX/I+Dmo3iGryUzAbmyC01HkY
LPJh1KYDo3LOjZlty1Dcm5mLDbPKaxtkD1/GY3TbELyVEqNwk5R1RcTm8F0KqKRgyl22lpZ2AiG5
FGBuCczXfOqtZThc12jA2X1d6HGJQ9kkdxlUvQ21fXUqCXm6IVc+9D18mexpvYJxVEwOY2kXm7CP
MS5wnURsBwlllZH+tcoNPXoo84F8t9GrPqiU383Y6O5M8gnjKZu4KtYQJNw8te5c75682vTh90ZZ
iTgELkPZNkH+6cXV8feGCUJ1JCyoOroMA2h7bCm85ZI9FN20k1XQGI6HS0D0385iOnZOSPBx0jA4
TCADzy0vCDAuufagPi+mWwWIafJtDK9rwiVXUNzRHvA1DJZPAfN3xmDUE9FmwHJ8qzICKmqLSaXs
PiUi32cjI1SI3RRjB7Y1OnDnneGF1pMYCoOjUxgoX23KA9XNO63MYFwlyjzbqvqT/mZ6eK377Cpk
9SWOxLucYzuTQOYggyARiCe290CVLrPmRXtaU+ZptHWdFksTHCQ8uVNgW8ucBVdS3847I2QdLBzk
yXyQ5YeR2ujSq+CbF38tYvDYDdNxK5ij298bqHSvnPFUmb3U7pGziNUQ5PJrfKkmpXBSIs6sAcbc
TyVuBDb6azrNzsH2RHfB00d11Ch51aENriyVGgDpuvpULTf8+qlT5otbV+FT5bneVmikx7XRqD1i
+ySrlGp8WBZlLyKb3NKz58ar7GPUGKdmKj7bgahLnNSx6WMRV2wW2LaEs7rR9Gq8Z4E092ndWVhd
w/E1z+p7Bb3cZ8AGFCzW2pNLQ3TGYn/BiK5vYSyPx3kww5vOS656YYSPbUskpbSI2HWwlbJbEM9T
XB4oMYOTGcGkMGdMXMyXKeKlg3YgZ0gLm1o75qVszqwF5Rb4ifbALgiXfIz8oh3S12Sq+mseM73J
kiQ72UU8EkMj4cBqjfZIKLXY48+DLKbb2mOFQiVrw6uheJ/DEZuxw5Gq5eHS/YLML9pj40kYOrMu
TjBMKeFzTqoO5e0NiESbfANiQNsrAc/qJko69J7LjT5a0w0W+2thFurgVW855XeOZivLK7ChUH/3
7Sg9mGScXmhZ0Khy6D7wftIwGHq8REQrWVhCVigO3ZvG1vN7NG1fI3moaxybIb7gnBIsdI5pkWKx
W25KREOurif305iDQqCJ2moGh9kUxrf008tTaWFxWb71e4PBGs5+nhpItUd5/r3JZta+2JDz5vdu
FDbeNkcvjnIy1Y9hUD39BkjRDC/ufm+sCInGWHpq30CaPgldzJtrwEl+Ozf09+gAJLsS3flO4pRa
T0l2CJuIDTmWGqJdZHexwMvAO0kUXhIMSDYpORuXMCeUIiQJ/H5FV4cdb4gXenTDi6o5gaVneVuw
xpSUEmfRxspSd2NYcn5wGEdOGsWiOef6Q15X/aFXwOx+fzilqCSkGjDlMtE5meZMS/73y3lZjco+
6aDU26C2bV3ejI6dHlpVW3vZSExfiPxa8KcezOFo8FM3qTYGnIC7bCbgFQkKPlOrGmljFy6whzO7
R07dNDBOQPaDF2NAeAP54ckZ0oCWu0lMWNg01wQKAIG85XiIgyo9TajqV1nt5CRuMSbn4qH+qE5U
PjJeQIjWHxZy2JD9i0pMDQpv1q1Tu74Jp2KfjIF1KYcUt3pNpgo4CPvSzuXfN2mr52yszIniYC4u
WpcDE8C6dCgCygGNQiJGIbNvkB75Ex6tE5sh6uKeDf48tE+e5ybf2jxtepr/yNSZ5NoUgKhmy7NK
Y+de2XWyja0Y2/ggb6FxVGBVASRbgMXvxhr+i1nZNjiUaTR2zoBZb1iaFuxZaUk25ZbLEXw31qMJ
KRr0An2iKLds5uNFerCxVPJ2Vd4Rmay2G1GU3YSpuWeb9DGGeQ2LtKaL+f/ipptCQQ4RLEP67GPE
5hbFjKACDE8cx1+5ZaAvmpM90+N3zqpmBdvd9JsuoHeCcZOr6c6ZZHNIJozyY0ueGPg/Cn1sZb3V
X2a9PVhu3mxHb5KrYkCfyl7SQDF5Q3uXiUYhGWb0O9fgzCzn9twoqlMLeTzDMb9tWHLtUBA75yU+
9gHQnpYieLLnCLXk9NSac3Kmfv0sGMJv7cw+qqksD64+OefJxCNSQH/eLZzfVhJgxTb1qgxNrUcs
luuuZFfXlnzBMMkKC3k0RPXJgfmWl9NLqs1g5fM2OZe9L9MPcseDq+3a3qmkCUvZS4L0uPSKLVM/
KpqTfVI9Jngfs9ij626jWpvJv4m9QyE6dxVF7jnM82TD/AY1c+F9Rj0bvGwSn33RA3UgPmBIavtU
msNNZLlPbVyxhJ3a8TJbjnbihM02A0BPC0NhFyT4WvSO2LuovmppdMx0JC0gk5iAk8HUp8M+dYDx
o/ncGnVg7ch2+UrHfTRZD3UWoSRGBLzuQgk+pKWjNc+ptkkcJ7p0jululUIPlRjWy+zkCBAJvAcb
COgjMtn9Nu69Wdi7LoQw1OUuU4gu+Sq68T32zvhEASOnzLaKutnUQu4aE00pNtg7LFtO5PxppOGg
bPNYYWxEYbSyz64IaVg5FEClTcGfhhCEciNd21V1Y6P73uFg/WI69JBKpD4aKLuy8Q5OxycHcugD
8Mx+HKtHGbYHtkNAIFL67uFJk/2TK1x6om2+6vPuPRbuhvdbQpaLcTRgq6RNhbZo1u1DTeIX1sXb
8ZKGcOCQlDVrWpjDXb1u4dLeunVZbij6OmvCwixpGSvpcvjY0XRICqUOBc//PJbzuW51LsJsWiON
tklpY3NBL6Is5A6EMeMZSPoTwOwte+/izi3ZGCXoADsHWHRFe0YY+fRoO1l1Me3iI9LqczeO/QkB
BG02LX2Mx2xcFxJdVxs75aoOAamM3qztrF47e4lebT2Vjxtir+dLYiPtps1VbRJwGXZpXjTPPIKU
KKHphLdWBpsj1CHAOMWmjMA6/R9zZ9YbPZKl57/SqGuzhgwuERxMNeDcM6VMpbZPyw2hlfseXH+9
n1TXjFFte2zfGEYDaqmkT8qFjDhxzvs+b274XzWxnAvg25hkEjKkDWGRuQVUVSpri8jMOY9R9t4j
Wp97D+Iu+j9UFptiKsO96MNn37zDlT7kFBehbu5ZZU6yQAuoBV2D9Ca22gncvfFSlvoD3yRq69gh
lA2Of21f/g3gIq+Vj6gzyqXozKMzJh5Ege5QYrsHqjOb6bYfp+9+TI5Dk78qxK971egX9EMRU4r4
g9BaO2L4Ifp5G9pMpQKP1yhFY0cnmzGbxdwpN99lDDGxdlMM543xNKKdWYQtiME8ehXO9IB5gtau
BQcaPlyi3ivDASHi0LIqNe1dOYr7zrifglQufL9hv65Q3icRauG5bRdZNW7RLBWW2A2UTAPxWWtX
T2cnFvGGDAxcsEn4aOWNZNrAqzT09aKuGT9Z5nyWJmhzR1+gOyQ9I7nAfFZr4tTdF8q3kHuetf0y
mJEa24DPMH9Dml6CPQWrTN/DUWoxuPdBiowLF7FhnvvAOuVu9JpcuNMtQQArZl0rZp6UItNn1U4z
y+18W5DaVvRs20bgxOvRv8tkGa7zoERPXRFY7ZnZScQ4pzyqsp9jMK0P+ZaT0uZn107avsyIg0lP
G18pMg4d7hhyN9YCKmRcfRVdm+JmB2rHhn7VX6BveTi8BlZu7bwegEaMuswjP+2ErkYs8/Ld7KdP
5MkfyWSxzqrsLdpMSQWwRHEflZO6GpteXQ1R95nE2PVoW8crV7sEaMTOInKKb98kY4pV4wPB3S8t
MgujNNUxU08JldMq0gVbGjqatGuXumnWWYMFp2amZPoww3OTE2xtPBEt+S1MHFmlPicD50Z9Sdyw
iuo1LMtbivgnMeAIthMQEW1wHZrVtbh0Hy28/3XtfkV4lyHHd8cgOI1Ogga5Ir2YcxzRuKspMts1
kzDE9wx03Zrx+5R+DLn7JhSdCKM1l4SH4eBLUKfXRv2sY+NM2+goVcM5TR0imZCOcJt0PmLvRtxR
j7i7Zqw3sNwOCOciSkH90PrJtaLJQx1vReExqt2HKQgPOoLgm/hYR0hDOORNjiRUAzaGw87zYd7S
xrexVFwn4KrlJmcn4/pP8HpN7bCIphwpWH/iTARlIyM6U34bEctH7Rf+Sm1ZofaxRLEc44BFvu96
mIDRkhUXXsKRVIE7C61jp5DKS5etKBqNaR2L8C1shn5XDQ8pbBQI/Q7cox7nIr2SwnauErJv6gSE
VYooGRXno9MzrC1leRE/Y1kFTLljWnlS3GaMQPEkmnc+Cl0iZoaDzP1X9Ev10gtAFivG10zs8E8N
5bUN6AxEMLRxUX5mWqSkAAfXhRPSVh877sTIznZOUt86rf+SdfV9neCgzjUzlwKTZF+gtwUUvZjN
atfO2VsX26x7cY6mLvRuwmbZBpettokZ90nYZ9LvkBMTnBcqhn+cOF1OcFu3sbicQWyY4M+azvnG
tm2tDTYlImzXvZWtQ4Wt3tYg04kUXBaofPbIsKvQ69GbW1Ra5IE1c4RARGafRBgvIynWIoBF1+i9
ayNpZca7baL8BdcuIo6m3mfxa1cFb1k12Osp7N9KY0qWhTCQ2GVuQWgAwR1dvcfFAfKq9j/bkvxn
aslOTw+Tl71WbtqtmgqdYpIEV5b1y0jRrbiKms80QTZp7tIJWDV7jDOmxBkOKBdms/lyJjNYtYLI
xNjp8WAn1zQBrswQaq7B1DcnD5HF1CixghFGVNr5XtjAKtHzmWxd+3AmD3mgF8K2aoL7bZjwEbpT
ritLfSGkrAAwCCDUJWWKFmTCKPGLgEeQlOHsoqns17LI7WtUfqlHWJGMmrWoGTyl773tDJuUaTO2
ODQXY2XuDTt5atGKB9CzDLQDF712a2DxaI3yPFe2Q2bAQzngFxPWcI/JAlY3iMEoxjAQ18a9mAQj
hKl8Nv17vzQqREBqaY8dPhzYlRuXv5t7830814AgtQLlGWZr0BUdnBGXWeBIy9OyOCmaDgk7NM2j
7KOv4FtHRDMvyHwIT0FdA5RrU7wLjyo3jpXXWgzk4JxyOYRh9tN8bC7FFmT/qDplXL7Gcy3koiwL
H9L31VxY4CB9F7pO6781Nctj5OGn9Svx0uAXWZURgX5G8hEjoDkYyghpkU1M35vifaJEGGAK8Jq+
+xHHaTd9p0Lob1D0sj0Pa2ABiKzpXxua3mC5R1ScE2Kru20/pce89coNEop2IYR9ZxpRS2gIvNF5
sD+zo1eTsuES47MsHGSqQxuf2CwWXsqbrCkaAfL0axVl8c6ms7sEs5Y/l0Qo1VV/Y3XqVvb9l8l6
xkzzUt9pzM/IlRzd/fJGVElBIremy2msAnkTK8CnecRETrf4zaEsnGWVNFSJymCaM+0a2lcrGwfG
Kuz6VUuY97m1/TMTK7jd9BbZNsxP5CAbSmzyBfS80oEaV2EUYeGO6fyqpLsVpTVeKwf0gwzVO36L
i+o33ZfY/fB55Tt7jstVk1pPgxpvsRwh5BlpLs0ZdAgpr8dL4a4rR29xxyGbEvmyTcg9IJcFIEA6
mlsop3jrHQBZ5BWvXOV/eZzZWOLqwzw7V0TYXVG2XLeh8REk+gpb5NolEywo+080DdXe8eJXBDzm
gcALLpI0WmLgjfak59LW7uvdbGIPV0O2dZmQIRWm0ERcdiT46QkBD5JiMryquVoknGUIKaALrWFF
NX7ILTvzLhMVjAICakbhbkb3PkzzXx7eh8y8rxA8bOskfzFiTku1o3aA/Q8aSPhuJMWmLZ7CHOG4
FTQEK9jgF7vIxmHegJRzpmoLjbklDgPLckM+Qa4/CvLEOAggKJK9eKSb1izJ2iRJA3xpV2AESKHP
Zs1ETIELj76Vp8GqCRiZHnB43Vv2gEKTio0WcRaSNfgLb6CM9EFmIjoYhvWapXKftRemoZBIelRP
BiUTgWWs518T7c58mO9qQecwnZEfu0Cyiguxc9CXFFNVLDpvRukuLgqHzErW5Jg/WjWjYcvUnzO4
WAb7ezPWN1MzeytThjuwldMVTvQXlsNNC7o2NaaZ9YqRgUrU0Xc6LGIT3ukyLTeePzGIaEFVirLf
2LP9UKbui6e5kPp45NwZ+P6qVv4htFC7jwFw0ZFGw9KezCUEUGsrJiYrEZk+BUSCjFARwu4MKGoN
N67RnooQQqMnwfHNc8u5zQo//Jp+QBQEvK+wuDxBBdMAAEiqgYNywxAGGAuHb/NbkkGNgCzYV733
bacGGmMEAirDMVDS3SNz5QQH8WkIGqJLCM0yYyflZZ1wgXgMQYce5cbA3Z9e8lxioddI+a8K0n+W
nq2YGMctthDABXNgn2vi+vitEYfE2dSg3jseAvlUOsekbgKtjAgqgCiirodAX11o5W1QmvAH/QCI
lUXP+UNaZXREwsyN/mskLZI803dd+T7MKcSSY+C8ORUbPh1pxDMXyxNvspWc8sYNDh06hj7tmisx
AUYVGvtYDDQbd123AmDmrdzWXad+hozeTEwm6HT1sbWNJevBYDLlll2A6BVC5DTcU1oKqDkMGIK1
8N5dMmg3RKKGy2YkWwvdSrlDZLnADzesklohwHDLR4/R5r41L1he7us9QIx1phdRGlXbhsMpdi/O
dD7v+DoUq7gsniJLd7tGwbeJogyItMOIcHoKXAOWJXIVxqIrG+Zon/u3fpDm1ym40dzyzmNDa6jl
mOcOXXqbYq5lzLdnsn/XE51TteTg2cF5MsoLfKh5j8I5PHgkPotKdtdtn5H9g2W6J6ZrY/MUSZUq
7YXlkllbmK/MacC0CcI0ux4hoVVdagRht6uoqjiZyZix87yfqoAxQ9/c5aRNZHAmabegyLUiJJ3U
tjUJe4Jr34xgdnQ+Cb0ML7BgeZu2CLIdjsv7yPZJjMvspWnw10XhH4w4JtsAOuhSvjBHCPG1ok8U
eh8qWk9cznSW2hmHogY8hN6gZUcwoCjEw8IxpM09YhabqpCSM8BUL2vXOVYhpHFsnQqnV/dk+ZDe
mnTfJyN46OrShCgZE3VectMYPdHztrj++cNDTkHbeA7nUwQgDHqqPecW7kRcuArRQwVMDkgCiy8s
8bupSoxNYVK02LbzJmpiKTuqIhaEgGjDfeQmL7SFz6AwwDAKTQS8GTeLWAoIATPUUyRe/HhCG+23
v/3L3//tY/zX8Ks8X8LByuJvRZefy7jQ7R+/Cfe3v1X/+M/7zz9+U5ayTVMJjtGmg3dJSI/vf7xB
nQr5aeu/oJgYUomeYplGdX3lA+Q4JQBJfZfWPyPe8RgBVAyAca2j3r0ODBpvYrZo6trEqtkNzUwf
4G88oIEcGtjRSHftPWl4d3LajV3S3PSpkmftOTzJpsBjb19kEn1w8795HvKvz8Ph4Vu2tBzXtkwX
Jr/6p+ehpiGp8gLUO/CWjVn17Q5bd78QUd6fYdcmwGidciWYwt/WSfoEQQKZcd4efSGNU60Cfzfa
1XudjsYpUhu3KcPrzIvvE6WmA3EGBZgIs15jfMN6ggFUWYNxL70iOFlTAQMx0nL1nz8l1/8fn5Lw
fVvYgrOXtD3nr09pYD/ACuLHa8BmCS8sk/acEwYznPgqDDLzyQyd7UD5ShxQZK9gf86cuNpbGJLZ
VzzUW6uXLA15euJUYI+Wc/PfP5D6S1sgTh5rmd17mfavfz7MYCiuade3uPSy0elvQB7SBEZp/3A5
Oi3rsnIh8wNr6nsSiIYcj9nYju2urNpl0+b63JhTuHCo4C93U/aITJVjlpTzgVFe9quSXD80IJhG
x+Nei66i1ZzEp86idsoisqZ+vpQFi/7sZghBsvzGzW21z0Pn4eerzO3C/c8r/S9/uQvan7vio+TZ
x2Gk/+nLv+/Wd+t/u/yL//iJv/7837df5ekt/2r/0x863m8e/vkH/vJL+bN/PqzVm377yxdg6dg1
b7uvZrr7ahmD/PttfPnJ/9Nv/u3r57c8TNXXH799QEzXl98WslP89ue3fm577o7/WCUuv/7P712e
4B+/8UybMH7753/w9dbqP35zvN+5FJXnK0uwIUuLq5aT5uU75u+m6TsAbZV0HaUEf6QgcC/iW/bv
rrogRIRwbceSPndvCwD+8i3rd9N1XJOb1ldwLJTz278/7z+Xr3+8U//z5Qzl719uGmm7lhC+FA7E
ZLQ0Qoi/3jRR4QHeaGndcTXO7k6KNPzAvcFBUXDa4MiL0WAluIJPIbPWkL22Jt2UonvX2QqjfzV9
NW3MlA6z80B7y3Ie+gBluRr1COYMH7BLgC/mtmrakVNPIzCIW8JtmI3e6IByLaqIxTJzLtKwZSQ/
e/YFykLCpGvLfDn1o7nJ5NjsY4seuPSCatOHZXuHqr/4nERr7EulWnZGz98ElkTFoGW4HeMSZzfK
6ZWtvK85SfGyptq+onkoOT042AALhTMd6Gy+qkfoCk0YvKRzGt7Vk/mWtGR3WEMAKb0ZCijJqfpM
0oI4VMmwH+INuvGGWiUVPZhTqyR9iUyAu47kAGyEoDxMbfo70QIvpLiar9A3x1e6s4xTXkTplnYs
7evYnjfeqEucB2V49Kc43DhIk9ZO0ah1BStwQ9+LFvuAdQGhwQX9i+hg09gBJUMy1BtVNuNtVYIP
cYm2XvklRIoZQtHNYHt01hTOmaGJ0kNNJwIjKTNRXFkWHeAaAguPkvagSz8Rg8ZzVJbDqkodxONi
JvUzxeebEPuwxdsiVpODErcByoL0lfR3Gis+Pd26QikZpROk3lFyKqLzbMZettOuYnsvPPlV4878
vOxDZ5Jt02M1zsGtrSykjn7RDKhibLwQo5b2lTG77p1Dhoh9KDBocCq2vJ1B4+0CpJvf54CjfmS6
n1qUZElQ6mPbm5y3CbbIkZN/89zVHkr/zE6TEDV2IHADxeFZ5tMrakD0oWxI1SM1+sAxJ0Ei2rP5
rqjfktcaP8IZRdh07g0jC5dt1mkc7CKtz7ofiPHOGDAnImrw1oSaPmKGmKsraJDWmEqvx86t7zAJ
TEdfCxQJigHLLvWb4d0J5+SrdCz7BuV68DC3BS2WukPS2dbi2SyFeRVzzI/2kWGjLPFCjLSNDN6G
MrDxjuXzwVdNsiaTqXystKq/58buz6qC0UzGlJldsa1ah86nlQNiydtDlpwpt7Looe5iE/ita/0a
6FJcJiaBsW+QEtwOnNVQrw6GvNOZ1R/ngCDYFJ3fwYNKR7B1aN/gzNFXcYCpoUceunGT1oPrwn30
CV6wvy5Qub84HE9pAOqmpSecztdlEnTArWi+0BAS03ccGGpHfxOUUAyjljlc6e0SdHoPvkdjC8HG
BSVZ4H2idiWu1O6TD11YitZJ3lTeIi2q+JT4sfPillNNhFdDEWzJBH+c5SL3X6DPDTCVp3P9lns2
UCN3Gh96txn3Vmlha03HyAJhwdzcD1p6eAOmlGblKKDVXW1ouu48IVKEhiy+UxNBC7iEK8Fe28Gf
xhY27IG5Gef8kieBMtGZykPDUH5F5ldy0xahv5t8kb0aSVhhCeHXfnL0hloNz5/jf877utGpBmuD
gplL0mJRoh+cV90tohzKi5r0ZZoKYXfJrAB+CubCqYur0gOFYZuRcYt0R+xjQ1nvjmGEB9Ad3VNh
k/lZA/re9GPLwHnCtHbuZUqGp8BKCyPMZSTuiwD3FlfJeBgajYclHwdFdg0S8WGBBNRY1TZByBTM
xtUlmWzVdkNEPqnubstOJod+6pyji+sQLJERER+lq3Z4EYnwjk7PRbSRTj/kS2VYqEZETuR4GxX1
zZAKAEcsP/CwU3uCV5WOrNBB2ILZm0WynAkUOFjwWSt6wtJaQaiCAGGMOdIoZdMsonU1BsbSsDRA
PHx3+ywICE5hapdtLYNpnZyj+hi1RKBDapDA6/xu7AnEmRGVFsi9mzEvw0vWMuZKfwq+zEEi76os
vGk2NAwU2VM9r5n1Xs5gXvhIUoG1NEQtyWVEvbIGCxdtmJJYhNiPxl1IBiiRMi0mJ+jyUEP7iRUc
HXkNGiByr1VS2ABWUBTH0URKEfqXD9GRwEgnsTqrIIueC6BrK/qD8yf6rfhpamwmO3n3nFDOrdIh
tL8RyvNajSEMnrYQ870rZfbCM4Z07mJXuhN0I5ZzXg/fcLmnXaiF8YrCFUMi5rG1E+YdSU7EmAKS
o6DflUBpvwPV072IOizZEzNr5NwGbo4GBfTWN1vjxW4tkSAbrAh/6A1BTI9PYz/oyvox6s38bLTK
OFn1EH/ESTatxKjbR6nJGBZTyvF28NHvQ/P9VB7zsUHT46ix69BvCUMyygzR2ncZ2rsVY1pvJ2UC
Uk7SbwGOwGxaTOF6HC6GnHrC6b+qARKXy7ZX3q9M+d2pyW3/awoA3YC3mokgKMwNawD3RT85sMTR
I/OUY5Tiw0IFJoFsDHC2sVdQoahQfQ2hdm+Rm4nbiaLn26tycbQCaX5JVCPoGMGSAPV1IbLnfpqd
gWbnR8MsAEZ5E/Nmpj4jrf8SiGMSdcNuaIX6nu1Ww3yPPf2kpk5zDWJVQscMm65s/NvJN3yb1bBF
61p7jnGjEppcy3FwLjAZp7mJAqfbZMTvVjxaVtG9qE0O+YyFSFkpx6BCTZAkMT71pqiRmQ5YBeyO
aXoN783e1MMU9wv4blawmxtOkSvLKXiAeaI9c+OH6hJBW3fSQm05hfavsa3GTxmm3VtCfu5xggHG
ygRoUB6UrwLNKuaOdG1FfEdPvTwWqLneC1/CuKJeoLvbR6ilkP2loWTWBlZvUJ4LXgF32bLHh8CG
zel47/SQcT6LtoOxEeboUaOwb5ND3Tv2vib+7NKVZ5nSRIS8VtJz78e+svEry/pzrPBdzjRhH7u6
sseNNwyO3GEIQ4ukrdG5ySZmnCugq1ZwbI1iBtJH/EC1SEtSipkwNKymDvNB8hLXbGrelpdEeUTT
oMJCLNP2DHOJlRdO5R09ogavhNIg3nJNjiSdzPqden00Fj5lK/2stD2Wsba/u8SEtZnMWbAsZBCS
rRRPz32FSbcRgCdNxj4V66GpMPLEbuuhNKbxb9i4dNwprRmsOC4V3YArbb7wY1ELQLdnCNJQZPV5
lp2FgaNxqX2ZGMs8S4kkTZiuEoPi2pscIVW/GlwvukHiWNypMQmeOQe6AOdK92Nue/0J1AAWHmZ6
4yr1a+PRabQJsMl2wRaDB1UbduJDHmloL66ZVIR1xOLgkoWEK4Z9RAkCh6cOe9uioj3DHJ/EmSyo
uy3tF0AiZp0lG9qH6RpaIwkMmc6wXbNa2fxUXLEDkPfV44wklJY58oZPHSQTRImUWe0y1TOBh8No
e5tAJ2+5dBRWEQ0zoW6Citlx2M6wUPz2OQ+0Rt3uZzuaRuNaYmuvDjNHlYc2VxkedYiJfmcwJI9i
NqPlhJB9Y1SDlPs5mAqGeiq1iWdi1OxTvEdyhSq6Rw2AS+uqTFpxS8+jJpEBzJ+nTYMOqnBoUEry
XTDYezQ/cWY5YIRcJ8RKHScVCbVxmEFRrJU7A0Cy3MaENhLVT2FYkNaQaIGrPirRSUTZCwlj8Q2/
K7s2YDAeWzZ4SNBWHoLFxLMa6Iq1Dd6/sfYc8ALLgDxiA9xZT4NVNIm4L6u+uZZTM7HHJNGt1jah
xrQDkIpbU8LLlCn1IOM2O5dsIGeHSyBagaRnaTeHhIQ514xhPFOws4lG8WtlwsaiZMtokxEfKmxm
rnM8MlYww+S+yJoa+FcEX1L21aUqGGAET1E7fWgPhclSD9a4Ky0yISLtdNdmCUnbj+zpbbIddQw8
iN099g13L6OOqE97Lo1rOrsUHNUANmoxE1l8T11sP8bosWNIn2mAQbT0qNkmnKM3RRKLO2K/9bzW
5SDYtsLQuHa4n7dBTk9JMAJgtG/ywJZM45Nbs89qEKbWAMTVcewdO0WBQtyPPszG9BpUiIWZb41I
WN1m7GF3LJpuol+C/2VC4yQwSPcBRpoEjvsuixWTYFDjxhlAUPya5iZnGFhwKxp5ESdBjK9LNYCL
iWZp7llmo8eqC/27TpUTGmNJvnRB5Pln3PKqB3N+lY1l95GGDeSnNhvFy//DHsv/hy0UmnH/6w7K
f83Cr+avHRR+/h8NFMv63Ze+6/iOyf+xP/GdfzRQDPU7bT4lach6Hili4tJb+bODYsvfTYUNyDQ9
eiiuujQL/+ygWOp33zNNwQdhktigrP+bDorn/rRIyp9O8aU3JDHP8PsVf8rx6acqz/prC6Wu+N9c
Rai5w0/bnXdFV9zlcnAWWIYp7bI6QxGv8bUDfLYoTBcFdfkmSKySNjlSc1+RZ0g1jH9sspaDk6HI
Se89kZcnHY7lKazsTReBG2wlyEuTuJdlZ5cna8yCvULFemJLIfqniyL0Gjo+qVaQZhV0K3POAWyO
NUd5N7ni9fuMptrbKqf2j2YQguBvytekq/QxaXazAMiSD2iL4w7VlCWCDHgpoAFWzGJrwf0/zTl5
s272Tu2Vb3qrGgjiA+FqkmgUTvYeOqB1CJM6BS/9lCXNQaIsOyTuZczXppBK4W2d4JsaG6sXDHG6
PERGj723GPZIUtXW1tVwinLy8YAP0IWgv3Gsu8dwRFTej9ZJaGfVkZ3E1Id4tjnCqfDzQXX+eOIA
DQOV9gK59uIIuczYO3XJ0KBDhbccMCOt6QZ/RyGzyP7ysuYkTJ9+PgtF3TLk7hlyY2KAKMmLxGJv
IfC6vBRR0Xh8m7M/Ala46sSqMfQy8KPJxyDs4yNu5Pj089IHXYtkHGbpMkvbjmNHU+By672jqLI/
P/x8WRFggqaaGV6eyms7esxlYRwhH5BJHbH6r/CetvBL+I9YsoyjEzCPqWMIoeWcn8aJiTFKOSRl
bescqO4QLWl5tA1bHn8+sy6fVSBQRlJj1r6J67WJJuM4Fco4/nz28wH8zIxplXyWquX4RZVAlV1V
wdHvss/E8MKdbXaICLDah8zzubZkyivPRRdfKKnBMbl8+Pls5NpIC0SsP493vlw4M+fMbdAIzMYc
YWv47Smg95+vQ54fHn83W9pZ8YbRNHs2msJeUmiMULU7Z+PjT6NraNegyQLroJHmbUvb1jfK0u7K
zCKLNErIoF5FVFLFif4tadqbPmdegr955TOqYLtLoysY1ObaTKwIU6lnc0rS/j0BOg606SE/ejFJ
PzH2pC34x+GA+/exDki1yAsnf9Kp/eVVXv9lOJ9J6FLM2TLdFglqWSKQ3iNYWxgBY9DazRhsPTwS
y2F0+ztzxMjlFbVzcZ56ZBYGGX7sZNhbhJcdwzmTa8rn8H4MEoLfkXW9FPGd0XcnxOxMOtF0Jdnl
eURGcE44pbzCykqWce5XG9yAkoZb6q+zzkqPU4KSmvQusHpIPxy6FzckThPPW4X1LXmGx9BDhFR3
fvnhwzsnoalzC1QBXaAZaRnJQy3bg+PAckzhnNzYLYGndopPIkyDnUfi47FhbreeEoCHLaFOCztE
WIUPp3z3zWrN+lZ8awLJFFlbkTsGt8ID0jtKE0dtUOLedUxiAC//TcFuuzZp2i5SI/2ubOzq9tjL
a9gt8DKsVO6mHLePqIp7mhL+fY/AgMCvVxI+1XcRTvejSIMHZBLbMSz7pbSFcb6U4W1dFKgR/fkU
O7i57Xb4iEUw7adIklfOIrZOEQo92gZGAAU59L51bUj2TrT0pYdKknZZX8/1c8hpYQVv7R139rBH
tDcu0YIxl34uPGvcdrl7yGIvXKFFntZWFn9futox1tSFkvojzqvx0AfBufElvZSoiXZGEeCmneZn
3RXhusLReV3sJ3qT1w1D4BUqr+l14pDcJDr71Sftg5vPlwVsxIji63If6uiczOReFuD/H6WZ/yqS
IFxHdaivJ6+/t0ss6PYobyYsObvMvSw3VgOzFXXp3qge9Ix4g6zIqyDS576jwlRuD7LJXMrcHF7m
+rYYUjDDUZruqzFzn5PkcZbv6Pjcxzao3evc3ZiMtxbIp7BpJua48udzMfXNXqncOjUdC+JquBhW
yhhAhp7K13JEFgfnyNN5dY9gZ8ORJUPnVyXEAPXTL9Pnq573xLeBuLCuR3ucGtG6ycLueUhYKHxa
A0diUptHuOW8m222rythrEi+bvGNGd5FzTU9UyoCQ0G2Pk22Oo69F24VPmX4vclOZmBYqsyZl6Vg
EE9fr8J5BBY1Jh5kHUWmesZ6/QkEfGZOTvAfqtbgNs+L+58nQ5ss4jVPzgWZSZtE6vEZVsGvS9fj
Ngbwv2taEsgQAjymY2U9m7JyN0PNcI+zrfXcpyg3s+I8uIa6LvPGuPEIdmZQwG0Yl3YF3iE8svvB
4ekRSdh9g7WVg8GTh5S6ImKZmzhjuyWn+jpRgOY7oUJMAbAPUw3gCF7M1ezJ6cn0T6Xqyy3k+4uA
sgv2RUKQxNDCyQ9lPGzDppzxL5TucRaeuBFtdGcSFe955nBSKcSqqfDHPUIKUihH9eVW1fTshhOi
5ITeC0MIFBR0YB60Me/6NPKeG2LtGFcB/WsugEKXzE8HxckiyMr5BF+33w6KM0+MG7j2TfjQ+Qyw
wCyHtdc/1j/vWjl8qNqqzng5LOymasArNnPyDvvbNrGJKurElg4CSu32ncFZ9lx1+ZfdRN1VP41H
FQrnLjbdm4Sl61mgi1raZvEwMhDZ2JeHP9r5YzE1/S13zC7qGvsoaTFPUnfP9kCSaUUHdBOYtb+g
Dx4eO1DbQYt+BitIdWcF07mGbjvFrEXo4l/RyH/CKdaQdLNsZYruC3bjcOvMDHaMVy2HfGcIhLgQ
jufbtAdGONcoiXjUHPX0tqFT6iuALWGciecmwNXvFfbZT/oNdCL/BJ3h7LWMLmZQv1srJyVBIwdf
DAzYn1Q201AiqfNICONzOSr3Jig/Tc2Dpcx7jSZ+0HJbvMA+0h0fRScMhfJZYwJel0ZmQ12yN9Xl
7on83FlVpTpy4JFMkHhynDmzWw7+v0rvyoz9+kk0My26NqlJdsrLHel3HalUE0qMvKESxFsDQz/N
9gjaJv7C84yO53rOkSZlZRw/o/FGSDTlv7AalmuZl5C3FNcJ2TmPuI9Tuyh/9WCR1zTY8lVRiHsH
B+6y6FLnYCsj4M6ZLDqV/Oaoh9AkouQzsiwBj62CP8BFGyTh+JyZqb8HDMKgA2G549XOUz5QA9nx
xQXL9ALnR39ZxfCLZ09xbxxmDwVw2TXEV3YRb0uCDNzicZqt6e3i0smvywj1l0Q+NXr0W5i+AJl0
qD7GYPqeB5emaHu5S5U0VqAFSOyILuTTLHkA+nJPdGZ/65O3sbV7tou80Ne6t7qnwQTfjt0uX6iC
QI6hJAMbk757FbRc9nR3/Ku8JY9Lz+OTrbbaidxfdCmKWSfH1sYnlhCTnaRWfjXSnFyYDZyz3ISv
55BWUE+6fiR2b4UBfiupVGGqxO2ZXI0XNNIKVFJZr0yCTxi+FrCbqzp/bsREqYjp7MSm6F/JkVLA
6SXc8J5Xxevmg+PnCBM05o6+ai20By4jWiOvD2ZAa00klEvsjSQvBMH9aAAkLwZUI0jSXhPTSZ57
Ol1bhXxwc5FzR8T5Ppiw3RZuyz0Y/TeuzmtJbhzasl/ECNCTr+m9KS+9MCS1mt6BBiC//i5W35mY
mBdGZUmtrsokAZxz9l4b2sAnfDoGBM45nDjWgVtLGXjG9mpg6fls2cW2oAfEfgpfozCZPhLWZ2w0
8z2TonoPkdKT2/HhlyjiFIfGs41Oe20vn5aZEtiZz6jRzbLJNkSNlSdr7MDiBiS9jWV9ooNtv7BP
sy6PGFxTFp3W5Fjpkg1y4gaBdmWF4ydPPG/nEs09TMXhv8/GsP46nszvGr6r1X501hu+KfHJKokU
BBNPKIhY+d5CwgSJ3lRwuikzLXciysOdJaa3qpnCByKwFhFHTno80uyg/ZwmPPyBunQ4r1Y9myYs
QCL7aqTyt7BgIZjRsu4FnvIt/L2MaemS5MgJcjEYeyRZym06dvgeXQ41YZrlF+kTpJawY0Yq+Mzt
xuGkL/4aMbJN2DRtAhQOOsWt74w/jBPzu9u2v80BbEDt5MN1GjCd+zzimHncfAveq9uaDOIOw+QG
KwY/xI/GQ7idrNE6Tl1tQPQNwD8RJ2tZ+XuSmRdEqAmueeevaXoEThp2tEnnQe1pHmU7B94vc9Ue
0zcZ3avypx5QZMsGTkeDSG2bC/5md219u3lJpuriilZde/B5Q2v/Cbq++qzK9hm7kbtGYTzgtYt/
Jh1hVrnipmwak0GehqtrB619ELP3UTc+XJXQZLaV80GrBT/uI5+riUuY/IyqqPuJghIJjZfb56rR
XykeCvU3lqXx+n1JfP0TsZJxQZig15kdiMPUV3C0mb4h1Z+MVxHVwcWczV+WERmvNfXXniiO3xZz
nn3SSYjisYmNLa25NWk/h0Y6bwWBTUVG/x7lh70ZwB6dssa/CTwTmaH1lsojOrUdfwmb6L6iziMZ
lp3QUXu77hbL/KVxbFLqSH/CrOH+zExhvaRTZeG2HO+zB+Gh6prkV4XSXYXCeRd2U+xzIfapTcAO
DMX2p9vMHE6FJJ82/2lVhqBER6TNuJKslb77ykcxowVbTe4mbPNXnev2njnh3mi6dk+gk7P3BkM9
7bxFOBmviQxRV9cpuZMz5JaxPNP/ZGLjeCtyhOAqglt2BR9BT5xVGhJU1vQLryFpzpWfHrL8ikey
2ibKufgxszTmli99YkBlNKaXzA0fleETr1Qy6KMUeXxfRmxYjMfo/wMBQJMKfP6uNPyDMcKsVQgr
3rtLZht07vxFtDp/AW2ARyKrAL8CdtzMgV3uDGkGD8mzTsYxdEf4z5cAiM6T7uihcsU/2iUChDCA
feSTnxN4qbXqBijgNqK3p8OMDXigiSVgEv0WkloSzPhmlH0uW2095ehQH3m0CjwiB3vrncDJYNWr
YT66Q/Cpyr65VDiiF9j9SMZjVxCwulCFIvxuZo9/PHS2Mq6SY8O8H8fPDelA/WjS9qOHqXGg6cUD
uXyeAypl3MP6I6i7Ft5cPcG4XqahxBO9Gq06ixJQOXqVaNVCUd7jAtGPcGx+kKdUjU8rhZXkGXFM
3pCBcMNjQ8pQB6fwyJKklJt+aokB/b+Xxhk3VORqLzz61cYEs93swy08tOlgwX3fmIwi4nmUe4fI
uzd79PROuvvIScKdQLeB7Dm72kr8UyAGBZy/HSrRnPUBAlX/EgrNUonif67TbE99t/AC06Q9odJo
/rt0y1e0XcmtA1sN874bjgTxNv41qtLXsWGgXaTyltrcdv2bTxl6soY+K1alYdZ4SCqoJsp29xq0
TEeTDjQFKmhFRqqhYA3MXnsiw48CEzSMBEWm0vijRfuNTFuDQskuzOiGdTZSAHWLPL0NfqDmzYBQ
UBQ0X7ZmVZ1Lgi4yv3GODHr7PboXlnM8mYgM0tdA9H99PO8sV6a4WL5zT8t46Z5pEHl5jtIpNfId
rmaQ4SmzaMhv+yHJi39gZYBNtyfzta0mdy+w29Hr6tY+2bvzaNpvHAtA2cfiT9nB62P/UE8dmH89
nRNiEOt3e0ypXYNoenGL4TmkeEha65pUU/cxZ0Gyiv3afjOghgNCVdOpCVibQHWs+n6ZtxBVVxVZ
8lZU3nkAI/cV2uwTQ+aFsBTj9BabRAxCah2pfwGk+3KJYOhtZg7Jxerd9uwE2WeQdYw/TCGvRWRK
8u+ichuXlvwqivxiCc0jkqY9KJTqR0m39Z3o9yXg2907xFhfUFfUW+lURCy4Mwql8eYY7ntuBsZ9
Sv6ObX+NMCX+oT76FYadfvNGEeykYgiXQ1/IcXjT7Q8R9oPkX5l5B94/rorb1M83IOoh6Vzw25sC
wUpHU3I9ThguaEBgPplwmdg9YZ0p0p4DaSMxJal1bhXMZBLQXxSHV4aHmD7b9BRwLtizwkNQMA1z
m0Xqs2ngJAphX4oReZoBXubFbeWJIcSxGUgTYjgZn5iB/+mdcCaBzf0IZsL6MmX7exum2gbqxU5X
2cZZGjoKvc0hEtUhmUf7VgM62rgSK8nsen+mrrAetct4MdTpk2cfGFbPUYucsL+GnXP0oNHwnufY
UqozliNv21RLwEvU1S99xNCNTfSa1eKspqCElWHa26KbmmuHl6+X1PxmRTPS9RAQ5dZL49lnvyt/
j1kDyb3DZ2Plk31Ge38ZlfUPc7nxBYP9R5xa/qHHeL1JEsRjZkGPMzKGV5zfnz5WigguHcV7j447
oBcbuwfmdBO4ItLci7A3KYuIkcrdmqZsmGc+oD73MRVG+UCq9h7XRbYZI5SDroXzjaLMzdv5rlx2
GxONgaXhelqKya/yMdlxJKFeMEgY7M+6xOCDYTjcg7jI1xRjLvhVX78nVbO1XR+G+FTdGVpt/GLW
R6dg0pxa5a2y3Dfyhwv21OpHob1dkjQSZIDhrjNXY44N4qPTd+UNx3Oxghpv7ppJrY2wrbZKsva0
fv7iSLs4e15xnBs/2NYZJyuRGx9spv4tlerVIhNaBqrZogac1llH/9fsr1ZXfDozs7KUGy/KoK+m
kfPF6v1R27PYVbJuNmYPLDqOhw/24Og4p/4p6xr70WRqw4mmOg90yunJ6RDTGP6XThMCU4SvtGmx
6XI7sGP/8fWo12j/jHUVjeU1akiyY44hgSFumO6TjVPG1brCWbMX/Z8MwtuaPrGxQSx3RLmPCMu1
H3yHTrtgXBY90hZ6r5EaHOwSm5xrgXSqx9FQIDSPfxFPQ5ufvlTpFOe2tdrXNPMwKefsqmZqABDj
QGJX2cG1Lwan+0MnzWadWwQ5xM7Pwe9x2QfpDh8ztsaMkbMTgMWdrPmvxzEjVtnNGeNdYft/07yN
dyWxBDvI1vAk4gxJis2PZAMaBJwaY8cotbPXYTTdjM6KVh7UMRKJx50fJZ+hV7+icp8ux8x0OX+y
kGxsoOPPDhCQspMD3+GAg9rokRR3VwXTBTbiu8iBAxYTXtq4KMN7Y/9Gi9DfSbbEiDrYDc7r+eY2
RfLaojW4B+AbbD1XOwLalghqQ92LBQb4/RWgCYsU7/weSmbaWeRPVz5DeNNdNnDwDMPTjNXvpGO4
laUXzNv2ZsWtf9chtPVKd4cxYM5t6no8O50x/HdBkYxTDQnCmt8SsGmZ1XvymR65E32l0DKl9aej
5Nu1wjGI/cQrZynm5H5LcBHZVs1Z1gvaColVbKl/RR4HdyuTENNbVezos6Tn0HU/MP2Csx9q6zDF
b/yn55LbzWSQfHTZEtkWYVR+8Ja6WwSseI8ZSXhkZa8l8LU0xbcp/ZIgZHoxp6hIX0uwvJVdW8dS
xieTfumhYJy2ykwv3xr+qE/IDPUpCf7PV3QSpn1puFeYgcFNj214q2p44YluL9/fKnBmp30znepO
Djt6bU/G0EdzpAD3GvtoMbe7NWh5b1YbpiyidbqqlpdBwoFpnotmG/kOL5fL9x8k2UR7pgj0zjfW
QT40twZ2B/IVTkUSHCTn38UWmYjsg5zZ4JxNH/QJUBJBWf1wDAkloDY3MkFilHYmf9yeFJ8yUogR
UWlu7ZlXE+ERpeXD9Kq7dOb+QF9gawzLXQiW7SOmCXdwjLrHU8tLy1Ny3yukctC6cM8R7/QW1Vlz
LNO/s8GxI89968Pm+SSAyW23SF+CRw9mEkbEaz8DKImSv10RvQyD/bvTTvxpW0RiFxhrfSPe9UWi
d0VLQPDgO8M51+E2M0x6/m58MU1Op22LXBD3ZtcZH26Okrcyq7fZseleaj09xmpWO5gI7RXJiHNI
BadLj6Uhc2OAhea4MYEoXhSsRd8h/lt5fbPLpn8VJ591p6d3yjGP39v8zfgwPfaeOgQRGyRHtx+x
yNCnmQmc2AVVYDXuX+W7wENl9a9Z1xxyZnReeN9hX8ZoVwE/loekENtxcDfMh6L9EIVQa5JhEwX+
j7RNb0lP9xFyA8WoX//uPiwnbraTmEmBrIiBjBvMiG0DItKue8B5JZ4528UqBwxi5c8zJ96sPwHH
io8KuffK+bD4he/az/+ARxt8dCucrJln9XN997Kovvd+UNzq+BNJyl6jljiJwXsfMse+f1+QwFMQ
1g+24WMJbG9jgvu517Uzk1mWTWARpNuKR1qBmcSn5x6ssCxvoUGLT4jxXoR2fWmdcd9lnd7L0B54
OyZ1g0jI5MUYae8HBGnqcThCD321/cS60wcz/7sk9MZ3lrQAjhO30xguRaC5/JURAeN6yeD2MutH
1qMAd9Wc35lqVGRCA1sZDU+ckaC9OA43UXBJebjOUcs6idWSGUlgHfzEPkG3uvUcfOAsSZgYNCc6
P7hnVl49vi8tBk4+KDDOcJaDM0XPRTR9su88EFyxLcW9LvLPuB2M4/er70ujLXGf7Xw10ra+pPjH
lxDjc5yEd5ZzaNaiS3a6m2lI8n/sc6ypbWPqOxp8fQ/GzLvWUE8o/8ptlVMdRYOQxGBzgaNn3BCV
rgwH9I9bO/YuSRn2W13nrn0trq4qu33jVI9CAx2Pm2lPXwmuo6JTIYcAtb87WcSg1DsUTO7DbjmH
uEGAgraK3Eejc+DqGlYCeB15M1WMNdna1hNs5Wb0v9Az9meZ9//v5ft7KK8B16SmdbL6jFPDVDzz
wExeijx6RILT+KCCJ1NeDR0Z3kQfdxFBdn1AQepVX4OEkDH5VX/Tfqne4X+uHVHVXxUgfzBtJ/y8
8SbwTdr3AfIgIzOjk7mY2wOSA+MhM95TMbSHzGh+x6HFbejp7Cu2gam7YS32HDh46etPx8ucB+fa
7JXOzzJ9IyVFei/elLbHzLfJDxj85MsIKvS4LAfn75ez+9PldHxq+7Bct4OZ3HDeAP6GkfcVdmBD
8mZu93T04y8p3D9lYrt3FVMutebonbgztin5QJ+DLuzTaIy4txa0WxtKOAJd4R/dBbQ+Edgeu1V+
Cobx5I8yQNOB4uSKj9G6CvrQm1gW1logdt8kE5pYe+EVdWl1ypn/MJhavoTWXp0i3CHg4pJXOeL5
nRqATUmn/HfDqu5NaRQ70/Kco90qMuYsZ3wQIWaBE0Gm1Ohk/C2XS0vPYF1qJNmhYZ+5P9tHE1Fb
m7yxv0scEkYYjx9pUxNf1ZvlgfyAYqtRB67MTA2n2HNQDPoQlpOa6I2gktYNe+enDkrxzrQMm33v
HMlue4cyDK2TBsNdZc7z+5XoxuQYSOA0Ycupo6mm5GiSGuoXY8Q0HQiEo5wBVw9NCqwcGGDw3u2t
ycuv/mjKQzaE/bm3/GaDDd7axo0IZ4aZDli0JQg4YoNclZhTjoS83b+r4M4fvnxJekOSRqxytbce
Q0Sn4+RWD2zw1Zr03a3fRO2HrCOU5Y3Qd44M7dNOy1/IdQ/j7ERvjD5RDo+EtC3wLuniFKIO81ml
/X5XofKDJzfxhnpvRZDoS+a4r40snF1fd0iKEYmwgZCR59SCJo93NVyPzsv4kU/7ypAZJglK9XFq
/tRR4V4YtBug/bpX+Da0Ekm1CYo3xpIExuCP6nLzQVVq4AhCoKp1+U+TzYoPiKWRRCvSbkW+sa0s
e1YxRhb+edKshTpQJASrKJfmJhLeuxwXnjVhVdsp7/8JaYTT3Ca0L7HsJ17YG9am/OJDuoSBHjCZ
ksYRkbl5RCUJk03b8yEKxG5idGMn4ukkYConU76GEew8zUAdw67E7WJBy0hTp91VhTKZkJNXxHp0
oAwmkoKM8jUChhjyBZepLeVRDCWSoGY4D3X9e+7Hdpd7LEracT4YtI9bxcTTEOZvHyvH2kJauLKK
/mRmxe+2hsIEi81+YKz+jEP7OHujc+mDmQcWXVPuO+LQGPGfkplTG7bX2ivbdVBhwjCxpFDzoM4o
nfnWO8QihATdMMhLqScWsc6AbhT5rdKX3HfXbkTnABM/I/9C/RwLfGcQWhG36GEV1K4P/73xGLNt
B8SwvyIIYlXW2K+4Jn/UrjGf8IB/xJ++MDAyS2tTw8vb9IZPVzpjujBVzcHr4xM6KxZ22Bseu4gt
9M4Zef9jq/+nsuL5MX75aBEVZIjeGP/AUFS7mudzW5rVZlDRuCq76uRLGnIkXoPCd+F4oZV8Jd7t
BfgTXUYq/FWyoAAS+023rt6QwBRC3usIShWKlKpi2ZixGW58Z8pP1AvbMGW9A7Czki3nfDOvDsSb
aJot4PeTMv/qpZMi7if3gOhMOBIF8JqorcQ2zCU1bojAuE5GiDPKu6Fo7tZwqdIXyxdb2pesUSjy
d/mEbZCUrUfKMGQ9DgodtefffJHY27Yt/s23Pkwa1Mv8VrTXaQ8V6aZ0wHMjBwPehBMs5cFM9DUG
o4WaZuIW7ClYO3MCBYvbPS6ZL7Qc/woUobwPiEV0/cW5LSByslx75jNF3/RSY7JY92bCWEj+6dO4
PaIbYoSUlWLB4tF79eIzvgw1mOkuH1/achh2DINo/LMFwa28epWgUTSDs8SCguG8umBUe3Ydk9UA
S8Oxa/oHXjw6UxkcoUJ3S73gv/l59Y5WyDqLCAZnWkVPz36bfGaXsgoYBxNBQwQ3Ax3mdsYtsoqN
QTqOQWvMbxBN131w6dukgq8e0UHHM4k1z1q3zF9DAQgzdqU4Imu6GHnV3z27ORRsiVZrW0/TnuXN
dcsXpmNbZOaiiR+oXQuw1a4Prp5mc1zVgGir9gdBLPMuaKR7bollMWBmOEswr4xW5OHG7zn8rIOZ
Rv82qgJCn0ch3a2gPHoJjGzIgFBJSoLSJIITo905TF3X5gInG8cIdTUaGuyM3e/GmL6KepgPMs5A
3ecxE+hBHLF1n/PGjuhFUXzPIdEtvuZGdfnU6ZsW2yF+9ZQNQcu0kDTalrNqunrC3wZylZBZnpks
epRtIReBDBQTSSFVpulu0mIdIqjbCUsR0d1x02Jd20gvWQ9Qdne+jdPVMxsEwp2xxYLFgbhMCfaY
nZM1pz/kEOI/Vd1+UtOPtO7LOzCRTZchqBD0uZrsl+k4yYXxP5bSDrVh5MVEd6adPJne33RynQt3
7cZCF7RvO7CqfYamqYNQhYaZzF6WvY1r4F0NUssGwuG/x9D48Jq5H6glKVEof7F57NHMM76i22DT
jhlb40cQpGhFx+pPyTO0GDZe3N6FCr7D0dq8sbxfSz1thtK6Y3uoXyQrwdQ8ELL7ayhxMep9wCmQ
rYjFEty+9aBurewt4pyShb+Uvw7xZ9pYJsNB4CGm8y9G0BCwu4+cEDUhVBkATmi81zDsFgBiuUfV
Yq8Q3spNYQ/IO5lR7VGktpU+BzOavb6+emQrrGoTBHRqdR9dDnbMa/0MNDnxGy2EkZDmplsR9u36
honRN+y3ndWDFXF/FfTK22kzTahFtSAZY2Z3J9kCMF+sbm7QQPtkL6xkchtY8WnuAbSwlgag7/4j
hbgkXfBZEFlH5wesbaROqRfSZw971tFMTZcsCfj5B5Ku6vanHI2NAYpxA6Pz2adTuS0DUNBicjj2
m/ZK5mF5gG8lCZE1j1mf8S8WBLuOFhFR1XwLE6L6uK+yfWTRsuGNFXmO0XEgBbmy5c62BoyzRT+9
40J0A4X03tbHgm2AxMmzF+p726dwPJhT7TOI4Yr82hDPGvhMw/lZMwIhs5QwNgfVu22Tdp5b7Ac2
Oyw/o//RY4SeQBmv28Cg3EiYcnNkNTGswuWsbhItIzoGssvCFpx+XRyiSm+bsfwnC/2LJIEznIZD
g1Zyk8UZasjuxZjHdNd62Y8pLV+6vD15yjGYRnDOwfTBIY37Bteg+OPRT82D8G577SWJQcO4xb5q
FaEXBbPcGn7XVFym4MOOR5tc1ewvLmiu8TiM9IfMZG3EJHgXTbzPLEOsaj9NtnZ4GoZSb53SzFZe
7d4N+A6GuMRteUsidYRXAXXPodByi+ynF1lLR02+zPi21pEFyJLIowsNSezfNPkhSm2FYIQ809+M
dYqctGa4L2JYK2LYuJkdHdsIkXUD3lO0EgKeBQoqyhX5PgbRq0wt2MC74aqxhBcglnEPoAamEkRA
jHSYdsjOLRziVoLCOPvEVBNie7VKRevY5WM3OhJ7HbL2yimhe1cmHyIYyZSYQd/azHx1jSBtwupM
sxReCnl3xrNbLnoADoocKT2FqfmzRPCFMNsJEvS77a5kpb2HZjIc8OzbkLlGXR0j6pCLUUuIyp0x
EhTu80bZ2oXG18wbfiyMoKB33oh60Ud42vQcKqd5MxscJyYjLVsS39u3lJ7CdB/fXzngXWq3ma7f
r1Q1+ffMZRkPnAMGxhuCWZAYmeZOzAqEOp52TQCbVYqDhfwJk30qWV6V6YeWdXICFZbtTQWFMxHJ
38JOjD3EGzh1QAku1lD/yC13OhQTclAMz84KS417sH2l9jX+vmds09GcR7HvNMDpaaLhGWQRgDWS
iIxlpBZXVLAjCoS3JrBO4ww5LSvN5mRF0ju4XQnIw93F5FVYYWy/C6X7V+Zv65mzAuhN68cII3xT
B4SC1HAAt4meqAIgh90hVupV1OXlYSK4dOGTElc1QuyN4EWvZIO7LAocuUUCS0auapEXBvcmL90H
ozHI1W2U7J2hLMgqFBaK3Dzk9qAN74FRoMg5o13bOOAP8BQ31brXRXGfeizdbqZ3QSBfAqPCHOs/
y6AK95TpjH05nd8ngOg7WsYT6ulEPWecs7vcAiLjynn6obNzinWmzqbsS0XmV9/6l8yT6iJp46l0
izy4fqvMttjgR+QIxPqxqSckRYww8xPt3g2oAdQyVikvg66YcJWbxNTV1VcXJ8qpdSAvjwMKNEXL
dNVKI7p3y0V1eAedFH0a9mtm7x3Llb9YHNo+qG5Am/6KIIqPNbFUd8NKnmkxj9ssNMHSKPLL2zFX
H95yOqwSRkdogyq1180Q7gM0C2f0FN3ZXC6T3X1CcMp3QxwxFDDqVy+bTpnlZ9cKvNuOVuSzyL3w
kjL9kwvsAEnDfIAlae+6un6fkMKvi5YbJ5vM9mBndPWr4OIieWMm3kVnmmgwTJGp2kDknJhPb5zP
WYr+Nw64batc/WyJbiXAPrLOaFRmF3Mdydo/ot779MoufDNG50thVLymU/oiqwhZ+RAzGDPrYRVF
0SeaFBIIk2F4s0prV3jSxtkdJHtKsfgeLBfKsGADWjLfYFrXpBqwB8GCV29xNB88bp7H9yse5WzV
uB57S1LvXNIGbvZy+f7q+6Ka7AYtpzg1Et0ZIRUojvwSpTKzXzRi1nDBuEDGpYnHfM6H8A4MeT7a
NaIkJxTlW4/DkXBMX+CPoAoIzegTS/3WctmWdAMZCp6SebWnQ6ij9oc5xUdbJ867v+iATZyW1kgI
CpiMfZb3zxGZgm048rOmXQYyzyBFzyqeJi3pt1IhtUq8ojnay0uJkxIdALHPYf3AmUwMbD0mt8TQ
qNWM7qtw/emU0C07TfTITjK3gi0x64DhG8WbEBbDrQmraW2hEEPq6HfwsIJfoaqqN/5HxSYsfGcf
Uffcyr59bYqq3LaagwfJmuI6On10F32Fjng3lTMiTDduqHB0RDJ71hNbMW9GMti2/ixIzAnA7SPa
Tq+JDxia4Ql+2ik791XovdLhfoL1sdSvBqdjHxNZUA0hJ5A+2HeLWMNzZvHAm35HERztRYvk2TGJ
nAnbMjm4ksUsoeJ+xQud1+PNnxTIdinO0kOLQhYIxI5hMqAgRoI4lohMFoJU/vcrH4XBUVeaBkQM
tX25oKfS5wTL4QZCA8i52lozuI+eZsmBRIXOejaz7lm5nXzmQ/Yzkzwhle9AL8FKxz/ephJrDNNT
CsIe0CsWcs7jAz68hIzJOrIAMQ9D/4iDeU+/1Di2ZTnTkFDe2mitYhEAXaTouqtpTD8gkhVnuVy+
v/q+UH+C3f5+C6mr39lI62sdsuyEuPOg6l0supZk2OlmWo2r7VAi+PWCzKBcELE6B6l7UYX6wwG4
vSg3169Wn7PMpKQRUlLtcCn1H9gDn3EYF4CaEOt0lSOfZUauvc7C7FBWcJzW369jYwHIdFBim7wH
CmXJ4da7KLSWV3A9Pop2gplbfMLInLEHJfMNRDaNrp7doli+9/0HYxhPGyLfg02o7XxnDGmxIZJi
Plu58Rz7Wl20Od48acqnYzscpUx3n7OAPYHG/hGiGB7CHB5xo+0Ti5B9cmt3gJW2xKda0n4heyIC
fkgPjo96WruOSa04IgFkyuBW4pqF9BAMlpy1Bki3i1VVXF2pi6vB7rHP4/gPzYAc/DJxlAAZZ+ht
+zR143so7uk46jP8oOKJShZyH7pnOIh2cGmm2NonMAAoa1rzaCLuXEHrIz4DlyWGCR8yPrebKhB0
+tP9e0tBiG5fo1IfLIgpNtBAMgMrceCgY276BCE9Ythb47f1vWyzW1QG3um/V6oLb3a3GnslTn4K
S56jgx1uNNqvNeMa+RRgQzgYrZfIzkaHzgszGnudj7xFXTLG19wktIdwOrnjTMSeRdr1/ftCAJC9
+b4MdL/XLjraLQfDEIx73uw9hben6pfTl132B91xtnTFJPcG5d8tj7ru5qMby4hnuEqvA4/X4bWm
yZAev39WUbriFARmunWnzFzRF5vp0jlIAhN1G0YM0StVUf9Oy6W3EhPqz2sosABadBa7VVMxgmzY
8focIqUJhM3T4LDplbtnAri6Yy6dbYuNgt2xv1NuMnYlO1QipQjX3QJYiWsSygFFv4Z6JKA1XtT7
7Gm0KtuSCbymNRfQ75tl0/zjKslwgmyvolfISUf1HkNqZ1QmroLEPaxDrbXjfsebnrqL6TaYxcXp
WyI+mubLbZL04PdYfeyhvjZQ8wBzcvn+CjKUMfj6GZKk89JG2Jvp3D6i5S4ZHQYVgFXCXUb1u0Pb
+ac2BnOTR7LdcucuSGbcb2bhK4iLIZk7tl+fDPcLDlf7ZmIpe5+jT9WBhPOTU2k0iMIruR6BprzT
IpeHyW96RrEYLHvcGQv3G98+petmsjL/yqfuXy3Lo8A2pj9+VyBRNmAGFejsale9Bii201RkLx4u
qqltIeX5zSGCKs1eFU2bfjbtw9i3+Begiqw8P6vpMahxW5a5euEpyhF8t/EtmHKmisxqj0SfqReh
+mxLw+GGRMi4RkF2CxYeCA656h0XKROu2mv2vm5+NU4wIcYS8zOhcs4iYV/FAHdL4u9yE2iJKBFH
35t+LEEZRdoCgBTRL0/Xd1xL5qcufQFwk15a5dMV6VsFy7myECEb3X7Mg2QXV9L/jKZXJ5MPFdfT
z4ZmG6E/yXb2JuzwqUofejBubn4wjFL9ED452ElcqR/jQonV7UeHsf9VJBjfMkZAma7Lt++jg099
ZDZNgAeWjqDmZHRZBleHuJDX0BvuNBJxHmoZ34CBxDeo6GrFCW7etxMFxdhZDbXb6B/qkVRV1M39
oTegmmg0TKRoC2/vD1oRxv5Pi6x7X3MS3CU9VSWSrF8mywTplRkjxiCvwWLhDPcr95VS4dKU2yhN
kgcdE3ivHOA3aamKexBxFrNKpFodn26Gbk6JtNtFU3DL5oBJkJInJOXIokZzz6mneeHkyHsx9y+9
GMtfyGRCDEk9gIJIbxNa+fdAJBHhpao6y4/E8czPOajf+wF0Q+cmpIAaSgNsV/SUtAesyql9euoe
eig/zE52EfnLnJCWczZfwkSaNxriJgVfikY43Evtub9sSYniIX88p8x2tpadIrtWSzQrk7kT1bBF
e64L1mic//cgjtoFC4ClyIab6YCg9j1QDHDAyO1n2E/ih6xp94ymJ1Z+KuYN08wMT5Gsr6R1IP7S
RfBIdHhH6FvvB5Dlm27Em1n6M2rT2vgIytA5IBnexAsHpp3t/lbI4e/QOzRoiIhhA/vvk7CFf8ZV
9VeFNJoGkhBOAWn2T1eM8vn/fY/HVQGm+B+izqOpkWXdor8oI8qbqbxDgDBCTCr6tKksbzPL/Pq3
ijt4E6Lh9rkNQpX5mb3XFq+Fux2MaKH3Gs0THj19m7A+LnkUrwaEqQtR5Tlcgl6eMqYxbP2Zcnep
Kw9gS4In4XyZk/ROTBePDNQbyg7KMaVVDyJiZE4M4GhnRjMOMMkhmublfWR8XCl7eJaps06LhKjJ
qSa6DUga6BA4VmMnb05X+/fZxqQXuDy7KHIhesu6PFm4QVd16IRXMQ7jr6wsr92QpS+Vxe9qlqY+
KXw7AQ/7hUAeb9X6Qb1L7Mpe/xRxjhrvCJT8sxs4NMhxJrih2G/0CRWjOxbLNffI+s4581YubpGw
vvpplPtlI8YdqZ30YDjznq3XcG6Kxcyd4yryoYHtf7qwtEkJYh39X+ZglYc8mGnjySdlWQJFI+PH
mVmEF3kbvyTKTIlhHi22vumuUGzDHR+hBwwpLHkkT0h41NvYNMfLECabDlETV9aAgNfwt7ksCO7w
RiJiDPBFJTNeh+e4ReHFRe56cFyAv8S7evTnV8cBdh3baFTol/8L2phUndlIyRa0PcrnP6ImD5DV
Y8TaBbseEaXcVD0zpYQkERySRAoY1sFT/oH77BzlBfDmGrZOxBRvw9/e2totWHOQrOGmBFkT+LkX
4ZS8pO3gvVlR/UkUylkwRkMd8xQ2VfGM2gDBwAo5q7ntFll5zMRYkQ2xRA9scaE9CRlC6GaWinSS
HbPTLx5bP1wP6OjKaPwzyhhSaJOZtwrCFXVdSZvCrp2ows3c+VuIzQjg3TxgHF4fDWIpia4Imq3y
63THsr3hJ/f+ZtIiwSVw21dUwzgFC6//DrP6rDEn/uMy21kg2gxRPlvtjdMTPDCpWXsn2UGP9rY2
W/ovkyxH8AP17zYqKUgqkFnNbHk7ss0xWzIulOIflvb+YIzEQyNnQEDc+k8GCmKo6jI6ZzlL4vSF
SnIHVHywL0EcOuD2eRyTTiW/PACBoIaLhq4k7JAy8VMYTDeoezJxoJNfcyOck4S928QKAJgILPRZ
fiPqiOh/MESLfzIKjW3UDN6qofUAeJfgXaNDI28cfFaEfvK1QaLCm3Z+y02QR4Ccu1XSB4KQj7A7
NqwvVnnVsGHOvXFv8NbcqEUChZi/OeFbw3dN3FVS74B9RVbrn5l1I4K27JkBhviIe3Z4mUwcarIk
XmOqTXaW7TlYy73oj65c4yBqL7zSUNdrDxnUdlwQPW6a0KzXcHKKscZ73nQv/ZzG58od/7Lm+woy
SSPZyeKDUCfoZIS4jUZ2UB3YodEt+iXbuD2pTl380sZHrLKTmPQFYFp8xemSnZzMe03n6tZQLJ/p
BFIqT6QzoJP+FiDWbhmT3TrSi2av2TJ4/sW2tV0bbEz8Kf1oCUzqCmKd/Gww1nEuwpVI4IdzgAGy
ktXa0P5/eex5m6bIL0GOpmEm6X1X123Is8bVLFt1zD3ufEaW67EI94M20HzP7UfURG/SageGp1a0
5kVA8jxcRd0K2NxYrFvp7Zq6SplVed9qxurekgB8iibP23lEnSBk3kRxeFFJrPZDlLBe1h0uJdbi
E+GxReu/IBN8KTULlXaCF1/akPoSKNurrqF2ywYwMqaev9KMHQ+Tq3dBvuvBbDuQvuHw5msEc5LA
pAwTHwqOlfDja2OiWsHsQ24vR1Y/Kv1pu3FETtYwnDV/a9OUAxQGfm8rEhm976zXf1qn4b3lMblC
0/1fKfmtoWjcxU0XrnGgrkOK60KIaIcPrz5QGOFs7NItE0aGd9lwMSWy1bqRPTfvsMu7JIAbjCQa
MFdaodocVA4jDDmhoXiKp+VD+69cqMudwzs0r7tLPzzZtcBqBqRoUzEE/q7neD8bX22TV49BKfB/
QdKfdKbrD+3DeM+cHYqs4RPVzItlgQrtQKqAQI7MY66KaJ8nKn2NKV3X1nRTVmOdPOtnAI5IG7E2
u445OSZtPrFkBJVne565Y2Y1otObngL4gRlusDcT5AkqA+Nlwu5uOzI+M4mbgAIK507zyiwcJ9jB
mkbn3vryTZO7hxGnXej4RrDtXXcvEs+9pyMho2CuYO3PpXdnmd1vJq++kr7Qbr2sqJ8VnZ6NeWM3
afqzZMx/D0yvbkU/9LhKeGUn27wZmoCWsp7zp9lh/95WfyYYEM+AAFjYYm4FVEsGXPiETiHZx/Ui
ChzgxqU97ADF1HHtBQzfqA82A65oMmthS8bKIUXZe9MkrW8w4ZMOAckUXAlC17xDjUFuPLXosxgd
poLTgHi0T9+APLGsmINlDGL5W2SFABcNEoHHqkoRbHB8IgukymoJukInakzhY4Z12XG9XHUn7Evi
D/sk49jCWXYk84LljbSIlvYbbBwJyIZRh6fY2AFszA6D3+BiQuiGtgV3a1qM93H6Jingv6EaMPCQ
+qiKjtRG15/pw5xkXc71H2ehVwZOvkTcOekrGxz3YihjpYsBpTEvysVbNJd2Xp3rPg0v6Pw5EbQc
duaUNddxnumF2oRkRMd4Lts552T+lZI1bUgCUdoqXMBsgrwiSBxPcn6KE2e82KacLoFHPPmAkgS0
Fjo2OSfgIWaLAfdknTCyBugXK8bBGZFHZqG3FD/lybFa7zIK6V24vUy0ckTn1mFzYJ8z7XuXjpbe
5vzzgVuSPzWMJ9Bencn2I12oWvaYf0wSD68Z5tGtqXDzFUZjX0Dr1ytlFQG5jK5AjFqIs6FeU8NQ
sFPhd2I/i055ijpDbsd86k+uaad7flW/uYqD86Sn4IymqLUAjAp758WOe+pz7Z6sgjCsCLAWTh6+
NztGleMVS6vHZLw0c3ff42E6eqb+LCg/Xws/HF44ieA+tK/k7oljF8h/qWfpZ3/m3M6akQAvfNmF
ufGGHHjt1Dn/+1DSazCybOtVSyTNGST2t0SLt5N2mjIs839LY0k+GZRPQHJbN4z2aJshtqJ7qLOO
Cbp0N0gAEaAzA2cLiOjDLv/0vs8rNcV/xqY45siGmT6md5/FowzCvSpJUI1q4mcMAeZFpygmqMvY
AFnsb+NlkUKATz0ybK0i72XQ/hEYTbyKnQzr8pziNEO3tK8N8wP9hL/JvV6dGmrwlXWXtYn2XImz
zsr5Ets+4mq657Wf/cU/gldhmo5OAR+V2nxYIgyOIWLoLSVBsS5sBHAgqFGgW8FaB/AMuuYVhiDC
loyGZlYIUjNOfhYg9nuazcOqdQkHa8TrjGNgPerqKcSyy6RMWaewSIvtROQJUADPQpCZnvyylmeT
VvFKGPjokJjUuxi6kjKBNVmkK5CmzywFdrABaKQcl4nG8sh0DpT35rciIP7SRcE1qbTaT2Nl7qs6
hQk040ws9Iz44X0UqOMN08+2A+yRsELizKPibP0U0RBtpWSIPKLUxavhQW5d9WSl7xnHAxhN+ukZ
j6IkJ5LkEdbVezaS0ZV+YTr2Zvfq1ZzasgNF45H0gT9a/ZpM0E06q6HGdfmahJ3sanZtdv35k9Gk
3yBW9SFpD0QwEg1qWisMV2SSBZO9y2bM36mB6wp0PT2EDSkXNQB01a7bZBQRDnOiEzFmB9wYzsVD
Guw0z9ks4HCkwZ2fc1vHqX/iTfM5GDFajxGxbELveNKWAVFrtzDZFjNDfyYS45h1HWKRcKJUwZkN
ADk5YHq7ZMClEFQwFk881PtFN31ZibgTkJIeY2Vik9QQdAAOrsbBKvZ93vwL2aOuxok08qy11jVN
iKZTWKH4QCDqBsQ067dYLAFYaDb3gVnucVjfMpcF8yKFSwN1BDzikozCippcHorgfDG1Mwmu+O2s
uN1fSQ4uicMibq4yd0EzXUCeRST94Z2nxF+mQ1sV/BFl2G4nKVIyaMS+rLAjE8VtHOQ2HVrSROuJ
90IUYYBqV1eSO8Njn7BQaKzfILrIoTEkknAHyfvADh3My3iIyBRvXNnt7XqZZUPIJ2OQ2YcYrZd+
imltOpt0rip4zRMipJbRY2YU+PryEB1IMr+7pZkc7bp7QJy92a78o9LO2HiRV+Mb1nITRx6G2nUn
42eNPJ2xM720V78imKBGUJuKzaIoG/EflH1w1/PBrFvzNaZci0Egp3DQgVACeqpqghmz6RQZHejn
5BZnqffLFIxk4Uhl7AdWS6vNrrZ9qQay1QjVEgTPRNwwZwUp+HkyaNyFcPutYGc/C2U9Z0zXB3Jl
S7or8jdtbgWSFRptIYJBFDxNruJBUjEJ5il0T6KJYEfdWytydqX/6Kn25v5kLSlwJdPqF8OHyw2S
9HUqHSjnLVE2s+gusDXY0GKWRunHvpbBQJSo+c0a7mYue3jt/XbgnXsK8uKvdD37VLVLIeLYZ23w
lGnWsNuIJd4mcTxq7mna5UmRvokET52RPpK+jI6cqZpMnxmLYMOcjqHtrvGJbFFsli5lBAO9dVia
e1GFa/BA1mb6hsKEragv3rErwMKZzWHXOM3vLmwIkmOJw01I26iGPwRS5ntlhS2sDINlXS1fTNG9
TC1SwT7pGM1oZDPIkuNNKHDHWoB/lzBrxshlugiWJgJ82+Wem3svc7gS+GI9Bsgvyme8QGxjPaKd
zAXVPNuLuNNhoq6cfuu05JeSZ8i0NwtGxniORfCnTW7hcsqCo66gEsj/Ij1iT6gQh5AMjvCO3Xtl
EjwKIyIlI9PXRz+MXyOBNCu1i/cKoQIu/v7RqMJkzdljg14+BKTDgZ7uQIwQbVgGiGNcD4zOGLfo
QirKvaAsX2Mrs25dYTD1Mb5Y7+XbPoyPZpET6RhG9aa0GooGlvwbL/RYe4HFey1zHIpDXrWbqSOy
wJH1O36yHb/i4MJrt24HnvFhaXam4I6bMV+pPDRfLJ+4w6wtGARMaGMnM9In0+nCs12Hb9nQsbbS
DZhw7o5ITHDqXWAnDEmuPW7lNTsNduxWTeqX074PhX4lZBcj/xBoetTiGwSuwkmIAdpFIodEl80k
Jsd15yj2KaZBOQlAccvA4p8i4+2Ms7t745u8kEWP0yBBsei99bbLUQT4LV1wfRHT9D4KT4YYvxC6
7mGTYXgH6eF2QMZSs1O7kIz05yjNrGdcWf9sJiXswbFIRngTrZ6fCQvmRAyWTeC41zNLBV4clfEa
2EX2LMJWr+MaVabVA8lSI28PZJarjsSFF5fZ/IZVJx1goE9Imp1KeWtHE0dmzWQUdczo18hle2DL
R5gyv8caEAiSNhwtmnteJoLYvwAOYkcg/XbkPl3HHsdKbd7L6G5Hnr+rozl+6ry4WMFLdLa5oQ+9
E1f7CmtBVRsutvtabbRQ7UUKYBdNToSvg8H8lHnVYazZnA/FCJivBXFRlt3RMoz3mX59MxuDhgJP
wTUNvbu3cI5zSvP3sxzFRxowK46UCRzMBqDP0XKOhnLba7WWk04+pEjeYP0Oe0qQCIwWUuyC/O8D
NU8Ps9m2doNDBWcu93DirvXiQDBQhp4cs7wyL82xXI0v0ZIfs6iWdvzcjLCIqlmxsA02IyDmUzWH
bKyAC+9qKb9GDbJdzRnub87BMQg4tQxnh04OlmxrbqscQ1UR9myUHesdv9W6ZQO5ixBhPhlujC7T
Q8VAT7+yw9Q5q+kc6Wk68CI/zYN8p1i/sTx8d3LKejUGHHAhYV5CNMSQSknn3RhrQ7jzBqJhwLvW
Q+xQZl10dTrsDT6q0sr9z6UNmwx1nKH+mXEKkDZFzhC5ouA6V3Dj7YFuvLA+fmph+NPEU5HJsSA6
qU51xLygaZpN00OxWibiqO+yzxH7Xs70fO3prYcl8mBUNL5NhMjbZY6tKjtHWGrff6NLJrESxPYJ
F8hJDS0/5uCdKt7EJP652+X7gKb2128mUJ7aupRAfg85UR/gaolELI9dvETZslCkQQIVpoOBuOZ5
/tAZ0hPUe1hdPeXtkiLAemnG84lgTlYM+J58Z9jQPMmXYOjfZMn9PjXGZ1WESwmcedfafp8nylmn
gfEUJ37OYxHfpyW1Dkuwc2qd8Yh5zT1gQ6I5xQJlM8VfotupyjVqrEGyKWJeQmYZL/u7PRAHyZl+
kg7HLJSqHqAQBJuc43KLtGU6Ah08+75nPrep6FgfkK0R6CcIBc1341kV0vCFqRNMv2FresQnDBFG
mf4tMJU89uHkP2Hp2Xalao+5IwgJbkdrnxiVuR1rnwTfCnaK4gXp4zw4kw+gDypumJoDCZfCOQ2Q
jfZmo9AOEsGu6kcr1N96drJ3p3L3rgajjP3oTHMnDx3kgxX8o/nc5Ak+HsbyLwYT5olJwbl3knA1
swmXeWF/+y1jxWlVtVIic0XjVNTBIc8bCH8VR3MPvYri0ns38Aix/g8+UZmGSG3xFbr1qYVQ8F1i
V0uq5NRYQ/U3kfoSztUeUJN+6bFwPnPY/ufO9jUtXPcqFGypLiPmzMMnbyrOYdERDSKc7gr0/x1C
oDO57k0x1O4IfEf8XJSbny5xQHQh5iR4cou/7lD5H70gSs8tRyg9DmdNq7ziKaupwRgHqHsLGZGZ
kyQZBJrhYLxUo29iGY3qS2wF1Q7gRUUPQkg0TMFlZgpVoCtblEQAkCAVNJBN0FZjIHV3Ihjzd7eK
d7TuH8EkqADIGaLOa8QzS6+zn6a/mSnq1z7gLymyySOumyFkvRpI+Zed2KePMOKDxaJ5IGktZCpR
4ftN4+5Qq7G/5YzKM82VwtxW3ci4xDvDntLk/iirxqAZYVygnaHfRoaiz2QQcJqLrC7g60wMacoA
K3pZdKefD3HnMnH7+WOFnuxEImm9KzRDrL6crXWMkQK1c8EYEx2u6BYNbOPp+vTzecXalFjaemfX
c4S21oi3uqIj//k3O3+Cq7H861OECL4jdWfxpCLaQDD+8yd8RahDfz4f3D4zcA3yP/3vq21Nnh2R
D2CFrFggauODG8noMGIqHx3LO0mS3Gfu3qMT9N6plRqbYTwSsYjU+mTFPuqLbmh53y2f//ypbi1n
37nsjJtxODHuGk8/f/r5ALQzLVbKMXEN+YQDjZDomIAem9aIPkPRl9cECcLKmTr37uDE3yUxUgQ7
kwHuSWT4UJMJNqkQvzpFVNyZi7qp6d1lOcRPwq+Xazvx75Z28DCTydKi1dr7RRvcvQqISdTYz93Q
x5dmhAqT6ohhe2Pcs4D1QtN6v0pJ/mJfzObdcC1WLU7ClGT5tHGCfz6Tv+cm0cW7byFlKn+NWHbu
LoPJCwZ4Dsvl04Lx2q6VUcs54lt3ZjrpCunqsRuH4mzLqPtM08+fmWSuHQt4Mzabn4llO8chdqLY
XFWkGv3vBYhS+1+gmEAC9k0vtk8B3em/U+wmd+4z8zqX+GByfEOtIsfHSR0Kkp7xpWyK9E6GNuvQ
xK0OlGMefrPRwIovGV6Hdr80bEBq8Np9psP7z6udZNjUZx9jzM+nNgalLboiY49nIDFqfWck/Yfw
vvFZ50b1US/UrGVgKkZ4SQDJwi34s34deHQoGRs2/CO22kxlYR1xGKRfThsDu0OhNjRV8kLp+F+o
9JLEQC/ZTlBwdYDM1F1Mno4L/8b3iuS5alqI9SG6veXrFkOAwR1ZSjEp2Dh2VHzN9ohpThbd+efT
hFGmMdufsuubbYnDZg3AwV/pWvhfGHIghPSpe2I/6Xzl7Hj4atJZiHx0vO983BUDSeGjHvIjQyh5
xVSIdxhp1oPe/zQ3CQRFmTz6gADywfCmddyDkhhxnK+V7M94uYw3ZafTVTXQqby0D76ymcbVFMTn
YaAMvvD+l51j3D1ZDOdkIEyGJXz4JdAprJsysS8uaMM1MgKL0qc6ZGQG4/cjRHUmu0f6A+EOGbEy
jDjCNf04546q5x048WMzw2aKfa9+sZz8l7WYY4fAp9Npk+9Ae4BzwzL+TsKSwYuVfBWJdcAk+ULV
NG3RzfBblzp5JIzE16pgGO6MjDjj/gwMDoo9NlnoMN4zilMACi3+inAqDwwaGK708BIq/bcTabep
qnkmNhCav0Y1cWV4jaltaE6RLu2vpggYE6VsTFLbtb7MJvjdVxOeZr7HW+p1t1gN4gMq1kblKdXe
TxqQRYqtsrMQeAHZMqmFKJk19ZZ3zFvHQvVK4iUL28gAiYTGKptgPWfbn9c6np1uM+P+wTXKS19E
m7av81s3lM/U0u0lIFGNIa7rvEdGv2nZJkJmCr1j4/Hg+kiNfZGFD2wS3XpKxgX7GjKCbeJbUI4s
PN3leWry4YplpbxhGfrAijA9JIkCnN2c/v6gEaeKXnxxm627GXNRnoAc4iRg9b98vWkEXBBr7MhG
iIvPaHT+93VpSWPfzuA7iercEiXSfM1J8rPr8WF+fCJhKi4uwbHksPOTmS0le+rU8mI6tv/JWBtx
EXLuYpT3WtwSo4u2BIl3B5uswMeAxtBrmyW4pWDc5oRvJIfjkJ2GkAlt5D0sowMlPvFsJkZT3yIj
+Pz5em+JJanOLE/Sbst7gSMsRgv4MIx5rSUrmtip1TaeJw0arCBcmiXeThfqmLh1/KGYW5/dfAzX
yfIfsQxgndjV3ll32VNqa3Lpo+jJh6+/jhvXOFua9mcIYn3AKjk+Kpzgwt5imY8+usJ1DoJxKP4z
OT/sKnvhGSkRGrlAS2r7lkz6z0y3bVF2T07FVkNG2SoIaNjVfJs64EzsBQgAnob6C8GyAjCJAo3z
x14L1TCN8NqP7t5C/P8iUCVHa8/guCk5PCMeNxffBdRmQ+1bW71VOWtkn9E8q6upupUwRo2rTOc3
00Oh70HE3JRG058Cj+PKTK+NiMG82al6zXoO+kBar1nLoa3H7g/EYfeRMTOzO353omMiPZalwU2s
JmzU9AcJLklO8J3RoCAgxPXGoKUHlgdyRy2/PL2sjdUcdlcvib1XXGKPDjTV3ljuUrvmPU72Buoc
SBzcesEjFf/ivsq/Ci78ozLMkvRyvmxI9VLmjXoDdRLAxinh+Ve/GLImj2jK67U9sluMU+1/5Hx7
Vj3LRyjdLTSWcBsHI44oHTIxig9OrmDEs9Dh2PDnY6omc0Os5fiF4hsnx/LaWxbiDHOxQTVcm6ND
Y17FDpCaWHyNTPcOUT+JLfyUCH+9+iIkun6dlTe+SFv+mYv+mUE2y2pELbDWgERg84PdUmcJIANl
7UIDWhcUgTXmn+rRxFjE54wFYOGM1UOI6a0w3ebWD4M8EZWO+zjzDiiNKU4s3nUSdJQdtAdDmOVj
cLHcEDDScTRmTeNgPKpIfoUTNxFGJ02J3bwL58ekoufIzpq3XrX6qWEHvw4bPT8YX0A31CXiS+wr
bzaU1Z+/Xw39VSSD3HCYbXLJALbBJ8359zWsGHWbcBDwl+VTZmxHMjTBEBnGFzbwhgiYCwg282z5
Nul4Je/fMAyO7ngipQnFhs2TrJpu3tjjABnTtX+VWMaAAC9rTJ4cIbEMq+qzGT61D86gYj96Qjg3
8py7/SNUqDkpsUDS/KpjF9mAkTuLnee90wX9ETEo2xa+ASNC6yHKhCob8sfP35y0+xbnDRTq4L3Q
xn9pCbiFyM7XKmn1bhTZmW4AMUAy/ZlSuZl9L7toza5b9BTZMj9XVoTgf6jutluMO5l2/TYhMmJF
XOeGcg1ipbabRzDNjBNSgp5AJPxOEtQKcW6+sUfnSe769EzmOPyHdK1Y2W9GaJesdb3DOAm9jbnL
3NnkJ0+xZiQ8znnTtwfkZERkQjljokQZTrw9cPeQdjnsKmxZiH/WCVzUNaVUuapbjBciCLCKcY33
uAmV5sUNqjA4g2K130nfO/08UX6GHysIov9qHaKhLbJ9EZXpUXTOzAx6a6Kdxvlwnd0Ro+MctOCw
o3c3gbuVkCfFNZIw9bb9c5I1H3XZ9TeiJznYTLp0YzTNRxTWr2lc8h4L/VXooppdEFkDzfHB7LxP
T6FFZAlPxZJjPGjbo0N1i64h9g4539GwbA8cS+ptMvk3kjDXZUtMfcukga4v6bZDO44rN8rOseOz
AYYDMfYYoJlVB/2YXWD+fvKs79G13bF13kFWzOivEGGF5dxdIzArq15R+RQt0eCCbX9p2O06qTNG
8BNHNNuej6gSZH+If5R4kIkCUq3MgKn74AITxf0GuqLpPmxZb7ogNt56p+LZNFggqCxa55hTAcvY
7X4yjGyfNka3RZjDDdw3ezpoot16wzgWE9DWjsqYVhsrvjOkgHCy6JtG7oqVjnwOb5wwZdRXJ3ML
AsoQ7y6vcdAl+aPNk/8kdgG87/kJ0c+T02Pq4Kk+pTNGZD9DGeEGGwaQ+LsAVsMC9NDgL/+5c2kL
/KGRXuZ37AwT68PsBaW3cE8kSUNICpTzNNTQCHFgZ6B6aWZt5X74/M6jZZQRduO9HqJqG9kpPwfo
8rv0YWHzq8qofQ/SabNVMug7GHF0zUSa1TF+RR7YZclSiYygUVKiLh2nkbs4FMZnOfMYkEfJNGwu
BVcqx6LFHvfbcU08OItpe+LwnD2Rsr2CgtCZHyzobYK8oYEyPfIegQCnEfivqRbpC2Ky8kl6VOSp
UYbfvWl+xllWkkpB52JwjG8hJZDnaRPpajeaIyAYN2QCf7Wm0XGT2fmTxe9HpIgO5cxszFWUShiA
yQYRDqFIYYWngcMo6Ip/bi9oTCxCpPJUt/iFDQwOTpZtSlUBKDSoC5kCX/ldX1gcwRt1Z8xQ15D+
EPFDQHqO7IPdLEocxcB1rwTy/CuAKZ9E773H+JVfa17klR+VTw35Y5RznX0Omso5w3wnizLVpwbM
8XdYBOm2NabkZCZZd+SKKjd9yfu+JgMqKcbmpdAesYnuE0MYfQBN1b4tPn+Obm+Q9dXSgicCANWh
dYqGWt7yNjDYzxggup2RvhclQldPnuvQh9fkfjMDmWBw8K/E6hpFgGkjZuX7aE7IBPrsCUDkrUls
rFuRPVgtJjOf/+KJzCsuxFj8DiPi2Upr2vP+m1YUY8a6lmmyNfg/QJv/BmuPtPkiuUw2xjviUchH
4vLsJDiOqC63VIHtSgVKH1NH/WPlOsD58D0ABR1b3+oQUsWvBzAPK6mI/WgikzPL+M0VsRYua7S8
Q0ms5GE2qG1D1gerWheSmXn+C8do/4zeEI6xNt4XQVqy1BIKsV4/5xjH6C/Jly2/Z2WQpsf+v/C4
EiYN1GuU3ak2iHVLLKZPsJFExZzTaWnElOaAAi3qkRtyYjjF6xCKPymt+o6tPTgLhZhyLAl9a0pg
GiLIfgGoOrDahowNBBj0W5lRL6j8wC1yMkmtAXsWQewXNzDb+toGZIQJugOwmqgQpvnmNZ351OjY
QlnGnwYnAp210diSl5iz6XkWuDDtMnHZrnPNszZnE+OVB22O0cZEssTkT+DGl17xCCRKGCyl1UEk
/b3LrXDnW3xDCZvkyumOjjC7d3Jt+k0i+leK/m43MHTDUwMjVqHC7ZLhlzUPiyziJDLyeEd/+ktM
5MRW+WFGAHYZ1ki2DESc8O/xtsUGQWfcmAMnWFptRM6Q2GRn+tTgV8RMjEyzBn31VMqh3NuuLrcg
aJGvUagT/omNsgyQFA/Z7eenC9EKLgekXerhLMhwfQ49djSEpvbQjRv0K7l5q8MM1mYd42xejlrG
d8CA2zUZVPoc6JI3dcBg4eefwAn12ts2ebGif8nmyXuZauN366XVg3TziMHSKgjt9DjmAwEUlKUV
/muaPEFRuTTmFuDs1U/f/f8tYoY67Gykc7SmTCGI+gg3JdmGKcW/qrph48Oge4xNxpET1O61bRcy
cIxSbXlbGSYCyaGgwjbMId+PVh0/3FicYX7NbwPLU5w1UbkvE6zSP4UVxPNDIZCYK9dF/WFCh5FA
4+LgxHMdPbmEiJZ42ccxMjep3hiiODOp87eh9i5U+air+2qDIc48OH1Z7evWv/Qcn+cx4BO+raNW
v5OSLQenplrF0uE9agvcSAgnYb8rBCKV/+MsRdOSG/xQvSIRCswIeb1MWP0iwUjZKlYVp5iI21Vh
Mu4hDRyGo2yuvZ/+g9LHPrxmDiFi8zbrwcFn8Tdi+HAgl2g3TX2/7i3Y1opMDDdjqRWHLZAtzYCY
eylpozXW+2StWpSwYVT9yxSNI0MKEgR7tZdSlHuWariY42HdQikMFllWiVpK97xUOgzQadp8yoiL
3zjiYGjbxdYZ8xlO4XYObGeXldnDyxJMR6zlVj3ZY1Rt3msz+PEaONYDR7k4RYh42uJtJuBx5bLU
YpLFSyZq9EGux5nXj/wfpRR1vvS7QyvyFuUW45DSw+iZCbPfJbzIB0AKqTnxEOByAwbSIp03fI9V
F9ethzdqAyiX7yFH4cMtZSODnoNLC5iFZQj5l5Ff0mbN1bHsp33VJ5wCaQBpLbqNtbMZFegblQ/h
mdvgA9419hpzopgtSYpxE1pSUEvbmCnVwwZDVjYc1lY+oeAAM02i6MIcfhZDNm7TJq53tRixqXhf
yDhuY1VuDOLo1641ZBt5jDMPIQgL8DmTrJQs9TQvmyCjaOG7BXWNYLhfp99BH4FDKQlTppVFGmuh
ikqXjRmSPEmdsc6J8Vl9a/SNOAAt9q2y/sDdMtia0XlwGkL3lwY5R/HqH1j6z4P/Rrw5CoNlC1bZ
ZNhHhrsK6+4wFumLzuZX3HifFN4bA2wwkajfjoONuYqjJxLJj616YrK0bQhGIQ4+Xjk5vc2Y/cYK
CeEjiSFmFPtA9WLXWKnJ4A5/fMGTa4AHDZFjInXN8Yg2L1H7H2kF5V4ZIyNJ1z4FVX9AO1ds7dGd
dp1kORHSTw8RQk2ScUIDNrHbtLuBpFRP97+DEu1hOdq/0IL/+T/2zqQ5diTLzn+lrddCGuBwwAFZ
dy8CiJFTcIrHxw2MQxDzPOPX60NVqbqy1daSNlppUWn18jFJBgb36/ee852J3bcyE3RK2CGZopyL
5AYsf3mMku6XiRR/zy2Eh8l+jZ6ZtK68vtGSZUDX5SKK6WjEtXY3nWqO2bwYUICNfJ5vi2I6xgZX
ywpG8xhNdK0T7HIQPHXTR6BGzpmgXOczrJHqams5/U0J53YxjeYuKWK0/BqmBCPLdjIbnnKDcRP5
Yx6xtECeaWNuqtHdDma0/lr6NqsHpIQLxCo4LVbtrv0L9TbJ7FMu9i3GZlpy2hsVZD+UAo7F/MFC
2W46NE4+RIVpw+z0TSJtRDoVbgHOLTzMZcx2aXpqpFmoY8dh3lMSnrXsRSv3Qo0lImgeJlh7FJjt
5IfjTG/cDgyGZ7ikUdeS97VUwa4R+d1AltHJhOfJcomYmfUVDTq/vV1VSETXmxyiE284TPS2jRrc
Xo4TeYAEpT2GrPPalPzkFrB8lJAnhMcXMzYCmnKMYkJ29f43voHGq+fPMdYAcqctjyiZAqkltm0X
/nRxQac7mpUHPIkSz4le8iBE3IkaZmeXRbdBGT4jzloeqzh9GcdiN4CG3suW9vFgIgujMah5ekeu
r5bsAcc+V+4U7yQNVr/ssIItlHHJXTgYNNjwbE52dhoy4sJGp7vlLAZm1NFp6yE88+MOylNQK9ZQ
gQw+wLXozo7OMNiC9V6yb1m0iw1tOCt6BPu2rq+N0hovDUHSEKfUVTqS0Ya5RUIVu9guot3uDoCI
T1AXAwW72BS2/CKgq9kkzZWZJjgnAxSSM9UXN7D2pm0Sl9y8OHrx0SrCTaT5CdKs129tCoLaRA8p
J2tn6TpVK9xCX2/JLuuio2jQx8fVl0J7grgUV2owY3EItKNb64+lCzwkZMAuqThVbr42YGQYgt9U
zvyS4hCweIp4gtlThhyIcNLmLoMjPYHjlYMulPMFkJuTJW+VRWVojAaYthghvtN95GNbclotKmQO
8mppEeRTa1MZurYTdBE8MPw3tbkcwyXaxnxzGqiouNjYKw8So7N8Z6H1nE3zN+7JZpMVTKzQWmMz
hV9Pa//LJF9qc6iUQ2kKgYBZpX3fA950CkLDkwZzSQ1taIPinphe+nshZomQxDwWjwjj+8JccPmc
Tet35vYfKcg7GYRXbcj5Tgb649jkowyv1oRXAh2H6YM3xuK8vJs2y75ch5vwJ5j5lHvJsP3WtUnQ
1RHLdlpLfnhVhls9/EQtUgMYwFELd0turD56B+rGZpYYPN1Ma3vRY2xdcp9uSLszRwe+wIX2kxdL
t0ITjOPUiFwew7rd66JP9oudnyphQ1FT7hNJEV5OVKDXQ1+yjMby5yV4CK215+q4T3pO+9lh8s4u
OZq11yGhyc8ixbo+2CuZaUd24SkanC8mTA+VU7R3tOzmY5YbN7x0SOZpwhOmy1fAnYNBH4nd0mKD
qpwEgjkVJivd51SK6dCCrxuE3W9i3koOtlpwG6VbJ0TwPjth7ssUHJPj0DIoR+02yTA85YiImbYU
5Lb6XCE8aBoJchhpcs2ZD6ZNMkECxbgLi680NTP/MXKIXfx/mN/7Nf33r7KaYYFG3b/dPe9e/uVP
ib7/9uc/tn/9c3gt/Y/u409/2BYdGt7H/trMT9e2z7p/+xe+99++8v/0L//p+pfv8jJX13/956+y
RwHKdwvjsiCj9y9/tebgGsL8ryJ+T9emvc7/y3/w14xfTfyhGyhiXFdK5A9SKevvIb/iD2Hx0Luc
SnUhTNP595Bf6f6Bft8xlGsKQziubv895Je/MrCpWI4hHRRRJvm///Ojn/+a3ctV++ul+Nuf/6no
83MZF137r//skOD77wm/llRY/nUmDtLkQM+vx8+pvj5IyAz5YuO/9cwLLXdMeMSKq5E9oJ9aeJ3a
MvSCzCVKK/7rw/N/9fOY/rj85kqapk3k8T/+vHRqjaSekG+jK13E9wieeLjM4nvKbwaQqv9wH/6T
D2eo/+TTGVB6lWsYQunyP/w0xXxJwyiH+Iy9L1suIeLAhwQ+PEknmNquNWFlNOlb+cxxMi/KU1bg
8NGfTLYE0o7+N7+OtaY2//lqs5lYwpGOhU5Uh7/9508vwqbAZS8xetrLcwPliy2XsEIvaqJdBf4v
KL6slpqcYKG5vTXI7SyDlIHneG664pKr4A7FTKyJflPZztGgFlMzcAxGyUUaP9aWfW+SEAEK9YEI
ms85JMsOTTW80Zt6ch9XGHXaXCjbD8bw0vY/BtgYjEEQGgXsfFQnCm0HXVX9aq7hcTA1y+HTNA0v
6sH7kWVqUCDQXGkvAMQ2EP6RkNBFs9jUwKmRAa/h6Qo5RTqcrjLnKMDdRRQ8nMRbMHLIZBjVI68i
4KEosSF0yls/Q8R/iZLNZ74MsIk+JzOGskEZl3uBDfGQzl6QaBtpfttJzvSAeIgm8/OZ3aDv/YSk
oQixu0bf1UEzLfhQa55rNX2HEw4ccmjxyip1QDU2lNSNbKotwHGgW7MGdz733PjB6UmDbgyvrRca
IBem34jq6UpFCQxK0l50STaHT9jZzJ9oshEARVnsfsdL59FZ8nrS7+oLA2e6CcDVy4eue4/RRS0p
/Bh+lLnQarQRFY4ctNYzYmz6DtGAFlfcSS/xwkKv7wTwe815r5wWixFXvLzwmYP0PNLAG3Kvw1Yk
wivqtYkRbohEnY+ukaFkQzh20cdYrU0TC37GzEk6hLPN1VtWfwAmmRHnJ4LrPHA9oVXbcG+M3wJO
Z129z9Z3BWiydExfzhzfuBXrryA5eo4ctx10cNWIZ0p0Xo6ovegB1S+4ISnC0S2iWSbNNNw6UjvA
qHlcP+7C87Ig2CJx0I9puOX0lSKyRUftO1tuy/Z9jG/d4SmtHxl9g1j2AvbsKTL9OK6pGR+qnpK5
JYGj+B7IrTHQQCkNcwV1hTs+mNq9KN8t7l7BfZoDQq/ai7a8G1nM7suTaNRbI7wa3Habw3/y3JKB
lHBf8KB6NlZc0+BRjTnVzS5ALLZMU/7l78Ym99avW+9D3KGkYexk9k8tg3reSDt44pHAWLDpcS9M
gDoTkyM9hbmd11sTE/n6mCim3jqzE2WF20WF2wIwAQ2Nm5KzZb0c3Co4WKnFRCn3azj8Dhdad5/W
T2gk14i73EouM/iEYNC2dN/3lU4nowv3wvI61KuSDMqKd7ZBKNeGGfMIkCdp7s1owitSZqLk2vAQ
A1/XRjBtfMp4uBrEXdTfEzdWjwg55uEjj2G9lLBXMbrThSi4mJxzA3hC7RJsS1XddykwQU5Oicxu
a8u5sKJt7Wp55dT+ZTSQnPr8rmvIXiqln6eYhkO5rwl/I6R8b8W5z7HAcNeh7GHhPOTy+65/qxMd
x1HQa9TvscJnwuPJPNAbxBUHkpdm73EovAbRsGnO/lBfsNZ7Vd/ssvK7rFzOyOz9JwdH+ro3Eamt
5LPB7WLYvYtCfqnxinya0xyxGvngxRnPFHcpaiUt4H2SlJsQjk2LWZthFXU3VoZVzRX6Pa7MKHSO
em1w5OdBIvYt5/EaIAcgbyLTk0gvzucMgjcVnTS7vjIu3yj5FIj3JP2AewE5pd5lhfNZNPJkDfb9
0rMMseAFuLCK9j3DJxrBiO3A9LEC8s3XF5X3QDfXBCV0ivxK6+5kkJYjMWuYhol+fQ3STg80kH0t
ucw66ACDt9raWLyLWf2tpmITTJd6ujS8RDFrqcivMy+gUrS5KObH3mt1KnTWcQRK/gSYrME/Wk8c
2BGxauG2TIXnYKJKbFZActMVDo8eU6lAVo1RFYLVQ90jcYSDM056hIq2SDcYQpACgJaLEZpl01fT
auOqyQfrxlBKlggdsvbNtTW/D0NPAYiFqe81XcaZKj8IoEs6v2ucX3UC1caAJ5ibYnJhcvVUagH7
8lOTcHnGh9KeGS9ZPvpxdwwh8vY+5H96+8sBPMBRjMhtBQI00gUhMiIGyT1yLP5y50Dib+AslKyJ
Fg/86rhzQw4qzZG2IcN0czut1TbqhMpq4VfJW3zByP7S9dEO9/+/cP6vC2dd/4eCbS3h/1ZV33/k
FNz7Pi6uH38qnNf/4G+Fs/rDhthluxSnuu3YuvnvhbNh/cHTtVatSri2gfzzn/+J6U8XrbX6H7ay
hUG9rTMPpcD9e+Gs/qDopOC2TVOnuKao/w918n9VN0vbXYvHfyidlYVLTVqWAj7jSBOawp+LuZ6J
AUYJBk76al8S7lcqR7kxW9JNaj1j6IoOyLcbB8uqdub0XR2GYqa2DohGzQbzUatYVToiTpfUgLoS
iKcQYdrOGesPzDUtjDmgWgbLvZP9hDAyqWjEsxGVb+Uw0wYr8ye6D3LjIJ6vCd50pvQVD8kr04iX
cvioHAACY93CwVsEfR8Q8JrebDkinmSlR2C3N3Ff/gwifILuiP9X3hhzr98kdYG1LMCLgqt7RSgl
RNfLANk2AL1iAIQuaAoHc/Waz9CV8Rw/VCOqNMNmWbVpEzg5czfLpePXJeGz7dTUopV2RPJ7yZLm
0czg3s9dbOAtD8M9TTJzCZ/j2X3AxzL7mhVcRJGdo/pFow8XmmQjxka4z1Oz9bMF5VNkiucMDJcZ
xkdVjZ+2qum2ZVPOxHfxW9oXTjG077Ix3q3uRGZgs10wgTLlwkgdmztHG+kuG6KkpR/AXsEMoqEN
wGPe3ZDXd5nrBHJtEmRnYywxHbhrAW77Evj5SUzyQ1qA06qSgqJ5Jd98jViAc+JDhbePDRCd/RJp
58I5hGbe3AELuDMV5h47VCCjAs/sQWxaXQ9VvJ5tdaKCRrQxdNs6zL6zmR2uyCeK6igZmMzIO+Jy
rMcIq1IUoXspKmu+IdfhxRDRdyhzblcQV2/olmXtJHCb0AKNGdz4IQENmzojXp4kJ0F+ygystZFB
p8V5X3Rb3qPoXjjrDQDZ0b1kEw2OFca9ysSQ2VyG0XrntGjtnRkU3DpLLnV1UMCm/MTCSEqywe0Y
wxxxHYFbjw4EKbgTxUq6X7O3kCUbb26MVL+MMsYpJa1wBihEMoV6RwcneyV3XR51HEUbRGU/+GTQ
tLV9dBdNuJvDl8asBdN7HDGkDRBcApdUMPOsptWFVjr6vguoFgDWh8asHy2bR6nFOLLK2KIXGqKX
NllW5M29PhqDV9PABnqgw/cgMkcwbzy2Ksh8o3I7+B5T5i0RtXtV2dhjFUFMcqrrfZFO37Xe8Yaf
wxKwuE1E90HUNPZ4ONy+EhipK/eUx+M5nvcBp/avukWsMidf8ZjnfH3XbbQevgOIxFOwcpe74FsC
ZzhMCcSCxcLqgdl3M6LwOwoi1Tcp9/E06uXvyCA2uUDUvR1pap4N3fU7Y1m7xfyKRs+McMGdZlVr
KCAiliUpDU92TI31nkjgIbxHAFN5iN5KXybQtFNrl6ZV4LmEz0W5W29LSW3BaxFr0yVaQJgQI+zH
pO14vGovSYi+ULZ95Y0EognxAlIHtI3R3DTxfKfc6hnjo+DShRpCMm2L0a5cMipjh2rfIBzziAiN
2UVOQINEUKacuiaGj4Y+KlMvVvlXpdnajpgSi3HeX5JQdGSssIgoPLI3uyQ7j5v+uxOUUHZUt14S
6r9VOyO+yHSgHNEd7OSbOFvfno5WnbDV81jRggN/WpmvOeS6JjsFdKG8nI46n87Fjeveqh4oTucS
4syp+lVp4g5ghh8h3+NWBNNxXHBBk1kF4rT5oqcebTIgYScs+ieDBEaPiFDPVUnkMd2kw6qqbzsc
z3mFyiNs3lNjOlSyqk9pyFDOHnIIthHaeC1vsdcqUBhmq65APtJ9E2qkAmG3ilPxETs5HlF2Bo91
+izabMTfmZ6Qr0dbaiwGnAaixojzgtVw/wt74cyt6lM5Tr+DsicsuBh+5n6qDnk+oaxnEjQb91Nl
vHRDS0FcXlhwAp/fMnys6E5riPyJQJ5gg9SbLFPD9lMUNeRIpnabtEpukQVvFwmZcsRTEq620Sn2
jAyRec/zOhOeUNvyxQV33HPekTHqt9YIdm7mGbkcOC8nd9Je7lEqHxcDQ7GIky3WsUaWwQnSPA/t
4Po5ug6if8krGCECWOF7Y7PFTNkeDD34NtsVXqDPD1pWneiD3eZLfc6T+lXXFU1r6Hp6/ID9nHO4
cM/ZOg4cR/Gg0T6Jc9Y4DV3mCp0OHmtVwVTJin06u0D4oYzv9Po8z/mDmQSrOojeOf8n6YLfbk2N
SkRcK3I43VjB2rCGi5T7qm9fNcAR20BUx0YkjxX+go0FcX1jhNmNhnJnR4oxZb2+nCu/Wu0A/ONb
VNp1gv+5LnyHOFqoZCnmZbdqdU1xXRok/l11NwKX3vayPfcCRRNsz19pGZp7TCRPgar2I8muaSZm
WFUphnm36vZO2j1PvOsddi0w9UeMOB8gG/YrDc5ImDYExnKp2gjn2swYYzgbUcGBGkxBocFHm4T+
Ik2bEPB2pwYVbcdZPDqqSLZJnhUe1Eaihkb1EeviVZpwLO3UOusLDBXKErxajPb6jmWkrs+JvvAQ
yZIxmERW7QaIqoxVP7nJ5fxgLD0eVPxOxKeCVmKUtNUCXuMyDsgti4dLyezkZKT1W0JgyFJX4rU0
i/exFBCaneEYNASptYLIa9BNqGqsvmXt159IoiTpkhxiFnIvLYLbxP2AavwDPIeGejczSbSzNz0D
9Fup7NOQ9lc20+PPOnVtnfYrC/NDUVD8G/0wHgYXjUlLlHMJ6hMO9XaUzsM0M48UFthOzptEH/su
nHTsADbNDCe/xE13W69Qz8Yqfq3iPL+Z2Mf1iYJDEY0woUhe2vIZ+7J5QBd7IUFt76ZZDGu4t3ZG
Cu1zrJoj7jOWt65+7Ozs1a4zyLA6Iv7F/VBhvB9o9QNiGCvssQRPMyH0ilBpzJAfpDHfATfmmUMY
uQONTyym25Fa0Ke7tK/nTV8SG9jAFolurWK4dMU3wk/qnkwnw1Kx8kwsqbTqQugG7Qgf1i7u2WH9
tM2ASDr2Vx28Z+whWwiylFWSgY8ae5bLRt52n7XGdETU5DwvwT6YQuSt9PPs4i2w6CY0iLWpkaBL
h2sI8JJnZMyhJCrifVFjamQcdJYw4/F0LCY/cdb9lGSSoidrrp06mKrOiVAH2LZ1Smq8E/Z3SAzr
XVfo+yit3rvISc4FUL6FhApu1cxLGPfv0rhzy0peiGfbR4EobkIE+LFtx/RzaY3W/CDGWhNL9zCg
SCWbhO4Z/97UCX3kPO8mxnDA9B2v8/JyzwD3t1nbnd/i9fRRYqJ2KxFEYXy8W8/gzP5/Ktu9ujNJ
O2l3dixkmVOzAn8mwlRqZZ4K3JX4zA/jrDGExwTK7Ui2nUBOsoo0aQBdNcHIVgyPQ5MSSt6H7on5
NNYA5ZP8wIOsYGNPBncun6BHXFO2XrK5kFnai2tRjFQnYqkIjbPLeeOa47VPUcrRjwN935DsoZbx
uBD/FPUcvrvKzD2svi4dr3kPnVI9BLBlnI6irZfpk44JVcbJiQCmeRcZ2XVYUwGlld0XqrV3jRor
DA0KX1mQ7qSc6Ku4wRp30SHn1+qfNE2+Ra56jwCNbZFYd9YSgwBrDBfDj3MKOnJoZIGURAtv5wwS
MnqVCCR4EiwErXWNZyzTfijDAeuHzlZAG8K2KnotbejnLTGublLmSEFL7kb3KtuFFvf4ORn2o2q1
5zDfjOOXprUPvfyNf+1Y6Lmzob264om5YHpwzS001EXjDkQMyWe2+x9lOOS+WzszwDTci3ZHLDOX
ZkrfndRC2K6gvRdl9GaVIAjapisPodZSn5DayVC0/U5x5JLWXmDRqnUOG3Dr/2LZ7YwRF1DPZRjk
LY6Tm9gh7Q/KL0W60rYIPZlF9Gdz0JYHai2SvOjWqRUR2YfaK81c2tEpa639XZf1dlm3YoOM7S1H
4g/pNhRI7VfjjvuoplMed91hAizs8VKPEEVomfefaL1N+iV88ChK7vv4AAOF+NWR7DUbe5dEwrAA
/CGUhHiTPlK3SzbfzlbwVuIo4qO6B9HyKFUD37YhG69rFrYGstpAyBBuzN5RrVqB0CJu9o0ifNO1
vOraS+twpZJq0P1sNN1NYP2OF0Kus3x8ajDld6r67RL0JVFDadHIcfO+FOM5oJisrB9RM4ZOlgqC
X/jBCe8jCV4Ml4Djbom8kWI4KMQNj+fJqO0TVIjqGAr7HbUBYGy687VCzWEF4O5l8qs3if5O1dmt
RtN39fqIQZ3r1ED7inGQ5oTME0cn4QvpRA8wgJhVdozzgR7XjHEBWTlRjMuPUbrjRo8PFDzQ8abg
ZVlbV419mQoS3yJa8TWaHJmNt3k1XCfrMpef08wLm072vTHYOytaXudEv4wSPCUDE07zjU1DdE7f
prxnBDKEBBCYoKU6uPNTwmCnoVilxFyQZjh59cmRlz56ttyUAZiagMqLqSJ4Tpxg5rWj/TqmytiU
eY41AVkJD8chtL9UmB8hxqAx1i4NOprDWPbfgfEyWZxHw6R6FSlKZkx0ezRbh8riOK13kMH7/sYi
XWnnkilHoUKbtkM5rZVHW1rcaPA2SsMe66YvcSF+QWL0WhAikV6nPOzhh3QQ3EfBY2OUz0U3PsCy
eBUEebBg5G+o7xdsLcNFH0ANi/A4ECFBZzL7otT5qJeYxAVkAyWP+K5YJMcZU5lcmO4CBdkmmTN8
Hos+vokQZCHhWFFRk/oRKLq2Ij0CsegOEKpLj/9JT9EfR04afKHzjmn0s/IYAsMYRFfX1R5Gku55
awQ4NNg9Qetyppsyfoadb8JplLuyZK+I3XZbSfrSMHDQdVeK0cpssEUl9Y4GRwWLmr4kLDy+gjPv
NphXaMIALgnL+C3hBAjuR5f2PRom0wkXBOdkY2VoaeyGfaNP3GIfKdIyHAtNQoGj5KSpwdjG3NHW
jO2dsXJTI2RWKbv1pE3vMTBuW40zs4NpK1RZ+QNFNEHxtI3i7jHU9RmmCU1SMz8YWWVtRYWAXteW
H2ROwbGQacIJo8WcwQPdWwMnWCKGbL3eSyp9suDjNZD8vaT/xm67zugi3u3+0Sm6p1pvLHbdCCcp
qTKugRKOsB1PQI8H5/Nlu9XC6mKaW2kxgLNntiDARCUG6eEX2hZmRtVdMxS3g7KzY0RUOSRRpo3G
SEoMre2sri2OqbxgJfS3gx2rpzjHIVibA6+YTobJRFRGyqYd2O5DqBWHHhDAIwNPshCt9BumDLv7
yMEmHSuK6sF5DPN5T9f8gZkJ+ZUzBj0AddGc7k2jrj2QR+UxNeODieSScoMiKY99OEXz1tZ/uxMn
SWfZZT2vkaWG2Vcm4CgAdreGZdsnPQZHEsLlELKGndXkv3uq4yMwHR1hwH2TwD3rxjTguEWm+WxD
Zyoba1Umb+ffDpz6h0Fspc0OT1DLu5KUqLoTEvIF5HyzCG53YfRvqV37nAhwB0RfAhqpAmU6s5zl
7MCIvfSXqWdOxrx1zSAIIPX2bJZLytl/ynDtMb1b4kltQVFZW4jOxHnXOJsjyD0IsT6IKCrfJqbK
ul/VTXmGnc7pv2uojYK1FUYmND+rzyMNla4NhinRxK4MYkSMNVGUcT1+5sRIS22cGQ4vGKOCnz5v
a3YYSctf154QtB+mHpthlRq+0II9OzkhbZnH6gpPsSmT12AuXqCWIUtd8E2krf5eu+AGEBiHEGtV
Jr6WaL7mfckql22DKEWHbha/EBK2bXWGt7nUDX0x2qPp/LrUwU89JSAzhugCQDdEJpnRnsWNX+0J
B4UuzOcFghzcpqZ5KBaoYwDHHtVgvuUcfQDQOhuyaN8U4ZrLkCHec0KUSw2Xv+5eBxv+uVtmzrZ2
fE1oD10zpGCzDIdIO1RUdjQ8N+kqnu0Nz6btibJdv9EbBrlWjZ6YONvNiHlsY3Tly9yS9SNzN9+4
yhr8ThnPcQ0DvpgLdMzdZ9vguW2q6DcnHoLXdK+dcTgUdsKKovP202cEK8tRbaUF6QalVWV2DMIi
bAX5eC/rGDw3iAFDR2GgZt5XyMr6Lknx8KhueiGd5ycf8v2UEvCGF+wqTM4FoU/EOx0hg2rG1qoA
BzP9pEQ+5JNrPgQ9cUWFvAuxiXM6yv2ARLsbHT4smz2RVcxxDhwtPtulPScp/KDCn/LOxRx0UYQ3
eZH0LNU0+8zuoRjLdR4K6Yy5W++relK7XloIyJloL/JMQ5qJjCieENYdU7JCmbvi4iLmj4I1hPXI
lpPOhJiM95MFnTMQzyCDDnIe9JusSVcnAAVBK4kmL8JHaT27LSCTVMeZr0HJMHigTYKel356c7L+
aQR43gxk8thR/LVIEtsHjS4Y2gXCmYCbem2Q/x7mMt+RmEJh3N0gROVFl7SCl8JAqRHuRNp8i8LF
nN1x3EgywZCV0IuYWh/TuoO3s7rJ4bQ3vEO+O0CWgB8Fcj49M3wXW9uETjq0NLSCFl1FhGNcDH6t
HE+aKWydOAQDVJUj8cWslyWzzSLHTzCjxNwsEjA+CR0nqI8z6WAgR+pYrw/Iqb+JzzVj5BMJkROU
fojVuukpCbrodjHzNYSWdqtduH40qp8sbOvz6OC4kjQevIj2ORWPQoJv4b1bLVSg0TdGYL3ZDUjt
yBhrz6i0XY9JwZ4GVu8Ui7wdhepEmtNwdAjQcHyOPgWFOxoXJxmdexameQf5ABF02koOs/zDtFTn
B9YUeIJYk9lnOxG7zmGmTZv03OXuDQU2wvs0a/wwRKOSaGCl0wANy0htF9pjvqX703vU1Ug5yUC0
UnZtM5G7AVQZ9uQ4uK0Z3RNgcJ5qAM1xxWkpT++CFBVIRhL17J5BmVojKF5p8wNCjo/N0r1mQ3wX
9sZpTkm/DiYcnYsw950WwD9Ps73cRq75G9Dask37NY0uM++IEH4SkebspzBMoFW1L70xo4Gmv+lK
arXeMA6jBu9wij8LyawYcDFBOsJ51JZv9sQTHkXyeixo7j0TdLy9Bch30BdWvDPdEKJusRLl6ydh
pgcjrN5Bmm7ohT2MNTF1Ou4E5sXFrzJ8lSPHlUbONwtHn4bBrY4omUQEdqZy+cwNNAtV7otCw/ZF
WbQFpYG4RBzDqfpptSDzemUS28ZaxAgVaRiRCwx8VO5zOqDYEz05k/luqqCqjRNBJGkvb8du/h0E
z5YIVh3pQERpoP+kbvnhFvSqa1ObvclgD0jUr4YqucdXVIcxjfMxREJQsCJgj6MxiUjUvXNxzmAT
qPZ1lo5oX+oIBU7RksJbjxvbqOWDY3AiZ13z0Lky/LKLuxVE7tUTlldOyPi8syepN492fMkWvNPD
qsMnKnkFTJCbY9UL8yhEzAbAZIhpt671OHToFzJHR68Q+OZQ3eHbs/0xKT+UWb/Ae2tg6Ii9TZjk
ppI6DmIQPaxmvHrT4lndtR9xTzjLbY05acrQyxCM+isQ871hMCKnPZ9iBHzN+rUmGtaJ/LQpSVOF
tlDcmVl3dtXMKqp+mS2r/dOSDqFvi+JxGpjDlyHh632oEKka7JYkcAYuRzEt/UWQ0MymvSA8RkQm
oOUCMdIRnQNrMfa9Igt2yp5diPeACbCOVt29SXyvX0zBOXLaJ9z9pEjY3TVXFaMzosW2bb7syo66
ulcvdLz2quseDKfcmikaG43OYKijXCkRGlF0dx9Vh6F3G3VT6Vk9GmQI2Zk3t+rYhzTKhp75X0Wd
J5tDF4/VoevdN2GpOzlDJmCqZ8wwSMQpljoTBzavqeJVCBkSIZ94BKlJBGOzXNacz2B4cKT9rJnj
Txa0iDzN+K4zrPey5tiHVeIgAzwApYY9sNW32kD64ag162Aqve+YyO5qGV9s41J03Vec1MvR0e3f
k2JNaTl8bIeJCFEWgZYTMVAJdaNl5DKaVu6Vjh2e8tS56iBtt7Pd8UnD/gE935ObJY7Xus2TLi/F
krAMyQUUABVHVhEtErhxjrEub/1izl4aVd5N7vKLCSmzjil6Du2EQc2IEGUiZZvAlNughgDHHIej
ZfYugJBJCM56N/+A5i6ByOPCBmavTOs6eRI0Jq8pLdbeXXRPwGpHe9znJ8z6WG8rlNSklTE/JUkY
jFGJwjqG/c2xyvKRRZ/QqSKmawWqjiAuN3JDrM/3osYtdENE4gaXXpQd7WumCiavPSIdki3MTnV0
wSFVp8EdEAwyGhv4j7FgaUB+vbei30GF3MIJQIoACLoisUOi4cTPizPOx6Ep0pscYPzUQ19mhP0M
bGNXoyvcjGbi1zPnGi2nUi0GsJ53opo/0b+TQiAwX5at4H2ZzPd8KF+0NO4PZn5DqfIMoDgGxYVt
sY/c79IKsMbaX/iR4eSEa4pzgP5jEO+k2Lf7OgrPBq3kCD82UDlzzwRma5BWNpk2zYwhRplY5Pdx
o99EXVx65n2BiWaoYOiTyPAAnuWcQTsjmTbGMHJy6Ml0XfQ6sIR1K7YlTBAbVYXdexXQd9Q6iiYT
qfb+mI8cI1OyXiuX1Awf//TBJkn4vsn0zwqcGb2K8KWDa7Dh9l+CsPslXjTTICtiGHazNt8CO4Rx
XCzdflhjGVN1Z9n1U1uVryMZyhscVSeVqCd64NLDO0jQuYQpPwXmJ8t6PU7XrO8/M12w198M9fKp
ZueMChO+faf7mi7DU1W8hQHsh3au904wPmUMnzcIGVlDI0/kWIdawH9T038vZXmXRIyDVN8fhwS4
sK379cDoqosGDpOR2quQaAQZ2OeihVBmWdYDE3uKOlpSihT06DxptmDSNtB5SodPm3Uc2m+zsUZq
0cq9D3VL0CEa6KGP4ftiN89rF74bx+qe5PB7SCE3GjkppQIuSVGPd05Gu4SMPtZ/NocuYP8n+Gvb
C8HB9icesbX/D/bOazlyZduuX4SjRMIk8KjyhsUqevOCaJLNhPf+6zWwdU5INxRxv0APm7E7urvY
rAKQy8w5pjL5YBysRCvXP4IhVyv6JWfRMrG4hhucGsQeNSER9aHxVLspLijFOrsL2QK5boX8fzp7
ouiJWdh4XcDp1bCFH6qDltG4a2rkSwghc7AYmmqzCFnU5nuv57Uyr4N14t+S2IaTahaHtvrpqh5R
n/PcRumNYkdg9XE/TXeE3FDXp8D2AnzcXNW9/iA4+CSK4m1bxyktVuIwQjMJ2wuSF2sm5R3xFWHs
7Lrhqb7O0qd1rn9FDqQy98pH0293qekYq7Hzv2gIDmqIPzIfiu9Mnmmu8m9ZmNiqRjgOVCnfIu6r
Q10hI0OY8ur7LAJnKX5yL1E7Nu0QeSJoYBSsojPwjeZEoZfE3WzdRVdbu/KOKKAPtwI12GHHajwR
7OOlfYg9zOejiO5L1/mqU3DOlgrvGEkJPhPuU4MOZ7TgVZiHQk2oudzcWYuigoZl5TvaHSxJp8qF
5pyVs7fFWfQwTUVy4JHy0g8hnVub/JBubOwCEnDOykv/MAhHAMC40/bQiNXto2GI7yC2w22ZcF3A
1rA5ogg4NfJkHRZ/q8B4GlO32A2dfzeWNECp7I8T+xiHN22jzPCBWzzfRAOWl5jb0O2I0B4tGvU2
xjtO8KfEfAWdnuEJOp+R+iI0/sYkoW6j/KPACk+jRfVhgK4KehTNpd3ulPYhD1SkdVfU3ok/MkUl
gg1Kw64X3ZsdpXfOkF5YIH8lECO22jc3fcnjNwxIqEOCft/00UwICNIASWdeTTtD2uVWETmINOnM
o4uXlfUXo2uAdjEhLaL+Cez+xUPOhB5bRrvGmX5LB+oxMYbtqOnU51/RWO1uLspTVC157O5bJUAi
JoV3JIWygENAPoZTbyUueB7jkBd9soygBN/lr2acIbMVFgfMotV2+pyM1SwgByGxG+JUsRrKwoF9
a+5kuOSZywURV9DgKHdoXqMWzLB2k08jHt+1bczfjnuKB+E/qA4KKlL6I0v0faZGc6cUV9lgjuEJ
3gO1IdxlGvTz0NRgGCxCVkjMWvmQvplkQufOWCzug6RGaasZxety4XN0NPVOxTwyahw6nHI/O5If
XbfNMdbjjjjNLz8GJsKp7SMIYMFcV+3Okh1+pJ4zY0T40Nnl3VhJex2SgTFn2d+WQmrVW5m5Zo9j
rRKiOFezip8ZH8MR8IbtZCH+dijZqJZ/SN598SpGPjUoqzVnnVL3jUxpLQvKq6ml/0ixnxzqBU6T
BTvwAy9Jvmw6qlXt09VXhSLY8OYP7GLLyHkxk/FPES3KNATjKTMtz+ufTJIdWDITCoIDyga0PpSL
ZlhfzKIlQZcnWEjCtWcxWRMk21ERj1wfHgxsOz5rcmS9CElrpCPse1N0yBFAQ9JM16lnMPBWzolD
+B2Csro32q6nZvVLEJawVA2fcUw4I4ZuxHj650s0JNmeScIVsye5Ww283dpoqzUGUBchBIMtBoRn
eClO8ptPjXtOLFkzXV7o0jRrvZjw9HndAzFyn0OKriwIXXKdSNxo8MIt1lk+GTTsU4eOX5WM78qi
aO/qof1hNJof+EkeMo/sQZw7G8QZ7HDqmvSBqZVISMqfjmngliBj0Gjajo5iYGQ1WMNjcXGEwzpz
smlzm/gd4dTRrjuUZfNNO+6Taht0XR2CIzcLJ6A+kz7lWDzcwInPImx4POhmL5mAlDzYVmXDZF7J
+hr06LWLFyON5x3QCnsbh4i5ZpgWMId4emtmmVzYxVyQFhlmJviU8GDL6sMRVv2MOhZ1SfhexF0A
ORCJkWqx6vFculmV9ws2yVuz886MKFqxiI6BMycvk4fUOyY63pTRzzjG7oFUz+cQ8dcWr2W5FbHo
n0qozjztlLcaaWZLzd4ps/RX7xTGRSj9MZYe979V3VrLv6QImzAEg2oIdXyPBpvwYPSCycz6cIk1
Yc52UAyl0ZBUt0J7wZFp40O9eE4Z69Sydq5T0OzNDmqQCto7pwe6oXHCHgZt/cwpmAygYHptN/6r
0RBQwaFMC5bqQzK3zQuP1ANRB92SgwlmgdiN+dRofdJRl+ylaTA1Fc1d3Zukv4x32m3Mo+zbbJsH
2G3wJh6JMBU7htN1mbZbvLbIAPi0wLDpZ3uJOzFNUWzNOn0GnnAc/DncNQ3u6TaDZkbzvJZOWK1k
3QC5qCh7GA01Rf4TMGYqvRI3PczNEok3cFjg0lWEAKfinO12sSJCN0F5vRNMc6jDeu6I/j2PeYZk
Q98ziQORA7K3PEzgHchRfRGpuI3KgpmkanfTVuWfIrPf3ZQR8Fg8EB7m7KfQ2SMJybf00IhVu+kV
5BDagz4YdmXT3iFAJ2jXE++F1c3XYHaf5qnYVv2yR7A5Y3Emg8xuMSq40/1oGkTE0/ZsSlTgUUzG
kA1WeB2n2LNNf82e/RnE63mEgLe0P5T0JHTNJtgdIBuDkzwL5RHPUr8YArpC1MGdktHLhBZvD7qa
YkUypGkMfSrSiGRfNNpT9QgNh/mcOg9VuUnLOlxZFcIuvy4jzN1UZ+SgA565eta8o8LneC255X0+
PWic6WaOMlai+cFSYJ18AlGY3KFn5ZgRdn8qp/K5c4jdc2BTt723nrIRb3iHLL8xbOiTsTp4RcM3
GUJ0T9bOmJjR66B5nBCgrdOwuuW5egfMfSU6kBfVMUjXluI79IO7lGSpbSjCfVkpuesAaeED6w4g
ixcZ0XiotPPSVcXJLenl+p5daZQhDgsIFu9M9sf1AMpRiWDLFHXjTtW9XA5ohlBMIcJob8UI8Kxy
XJFQW5891E3rmdN+3Zptd45c2Z2pmt/tRgDHoXBhLY6BCEXb+Z8vkEEbwJk9mUdevy4q4MEY59GV
/fO//3xJdO8eKiIwLsA4rSSLT45p4MEZ673QrBZVYlLMEvaM7aC+DAYBYhY+HSIlWOnFJer78jds
9bCTWn9w2kerKSol+4Lw2/cJ9w2a6mvITOMxHI9u69qHrODJZhkgVfJMJ9vYrnfOQJ2apZkkZYIn
XtZID48S9XNYM283R1oL8z1yCWUJ5zDYWVSBEkXiNkyStxCBi4ih3MUieJ+9pxhmIvAL/TAnYNBE
ArUHQpaROD9BV33gCu/YyjQraaJRQrz1NjrdW+AMA489F+lGnX7XAhacgTA79Kb4oITzNPLwPmgk
YV2Aj6GqUUnlaIE2E5KatZ1FL6zaNpFwTLjnPoq40P7Qjfjtl52UIbGDVYiOsrgt0cc9ol98Jxho
q+32D6yFcwRClEEcwVteJ+Y7a2YfD2R/HAwTR4tTo7Z9Y+1Frz2Irz5GaglBI1bSRhMe/vBeThpn
vWtjXC7WpU1MlNNgLMbP89qP47WMUbkuOxpWJPrvQIpPP5vguewJ+S2bhRVnvtqEGkd2XAB9KfHA
9Ug18nko9mYWsuB1inPXoXxGsb7ueZdBaInNOOr3bma+APj/bPksD/ggvA7kQ+yRlpkbDvNEn5OE
b3QO4+Q+LeHa9E2JrAH0ySCAWZcSED0p3wP3W1zAjgLX396BdjyNBKLk5GTSQwKsEKH1myNJknPz
lNVLGd0hYFTFrHehDTyM8eymKUykfTAPiqb3jo3z2RtOf1/0P1HVZfez8oNzZKk7qOHIJnwcoSSP
eZlzPwnv4LlFAn6a2yqdSJ53e/Zlgn4QNuIwb+cAQUswN29Wnc17mo78YoA8SWcf+74C+xV0UYdC
OW1WfCzIJtzyyWqpSUcLcGyKxxzcIziXXhlgF5Z+FxsrkXomMRr9a00Q7j1mVQgx0vsEjIW3XVfg
ydriK5P2aWrmJ8IyUoQ3LsMvuJWZHWEUde9wRr1ZQ/ZFwfFmMGMMnBCt19Adu0HD/aASGAdmBvXi
1cmd05h6H9IwAXyoO+0jojVUd+WJfAjr4LnOCot/GALmYv62Mhsj0fI+NcHnlPafTdedALVvZ2YR
tYXvbAp9B3lOR04oz+Ha5GZhZnFljf2TW+pJVz8Vj7RNYO5z2DBz/CLn7C0cPZTzTvmY1TX5nxTB
oZFde5e/rMfuVzoO0sSuvqaF+WvSnq07qnwG5vJaq7I4BnJGHYu4j/3KD3r45GBN+VMOIX8zdPaW
bUv9OIv8EKYzjtOhBOgrbiRaHia2Ko4hglMwqF3jEvYjooKnT9Kcx9mcbtV4tv3oIe0s4G0uQ6sE
FEIdjp+FGztbwYqToFpzb5F1fBisudrLsC4XMclJ1F54ojx4nLGY3nX2ph0UVUQNJDnFVuBjxAUw
aW/oW8FGz3AVfBaJCV3yUEP39My/JJw8It7L9gQTYxAc/JH5mgdDRaMqJ22eyNbKfK/t8GJm3bMi
kuU1F0V4maH/L1I35MCzK05myTSX+zR+zMLyIPQ8HFiDgJQNRXBLXfdi5N6umslil9FatGQiDirb
NXM3nPIG7nvbVyQ08QixTNLi+rk9kCd7L9HC7QUWybNsL6xq1CljfzTbmv2RC269nj08o/QehEqM
p2gZT47eBO8VEu5u0i2Wu6A5OQz6vzwEOUnfOR96LuIdd7ZzzCZVPLW1woV47/rh8MwCUj7A6t8k
akjWOmbJODaF9Sjjot6YZmzu/vklgA0xpcbdiM5k1aPyeQUV1J1D2NREVGnnZNv4TVuuoEMket6D
EnWPMxKjLFs57ococF6ZYgFQLatgG2bqzmIIYjnMYueAj63KMxOFEJJN7RGnGemLnyYoz3oOB3/a
GjOynjQud73kdmvz8iZRbx5FOSUnBOLMmkNFExp1Vxp+uVUVSywzRiGknbx9YAGcbjPPyJ+mnCcH
gX+aMwmCTzNZf0A1YtyOf/PEcAle1bcsd5A80mA+wr+bSSjruhLUYmvKfWSVSLJS+QTQM97o2HGe
dUBwF7F4LzW528+ErrLfZH2jqdF28+jHey0IW0/JwHgYvBbdsd++1jOx4+RFWH09nlUP461OTVhV
nfhb6al4QgHBWR4w8C8KJ9moorkl6BxBDo8AxorweSDth2AJa1HQk6aN+ZsMjg7dQjkyiHG8cNNb
zj7Pov6lpzavhX/2ASxlbtpfdN4WmJqwI4ixvwkyhVFzjz9mktckPyJ/7WFqHNlePvjdAJc7Igoi
Ggy1q/sGS0hZ6W3cDD8h+96zTklflhfolOpWAk46MITLNktcteIeOHRjl22abqaui6xx65eRezD4
O2wzYuGsOx/PAjJf+2javnUUbUPh48w7k4Z8m82+2kROtoqm9MUvAKgPgcsid3L0ubPlT15KjVfA
/ps7JJFKQHw4Mnl/5kQ2D3X7zgzKPfVufmznJj5yiYhNbpNIzmIRhTqAghV4aoyuHT+CSWTkoQ5I
yQqJ8D0XGJuQi7ftDhOJv4ndsL6I6gQFqXhiyqkqK7+K1ouOncWOMCs0AZPDsvQJlWCzINARpT1L
JS62Yxz9xHX+rBDXJ+yJ47B8ipY9mXBxXsT4x61eMDhBn/yuO7ki/Xtl6GA5hzMoMmxtiksVSJiJ
ETWeBQt5NFT+UhY4IFKjAnpT1ZtRNszPq5DGcsZPP8K+uR8arTZkt1s85Zs/HHKCrNmeORCiNxy9
xo/HCyFPA4cU5/28xtlNcWiu6tKXB8dEOJd3jnlsR2uTLzfOAMLoGPjs+vPaM25xK9AwRQ2OU8oZ
XNHD9CQXnB/GjU/ib51l7b4rRVfu5FJ4oCPI1iFpq8z4gPHmVfNaRMV4zSgnrlbuv0/MbUgqGN9E
DdKcoSmXkZT1Vg+WwWR0RviVMKzk2EZhJLv7WJnPCdREzEyOzzKzscG+jiPIuOTSARPbUqk+T6yu
9lpz9PL98+3EtQ5pIDNOugY7WKH24ZEMdY2y2d+ZppeuBjdOnhgbzYeImck6DrwfR6r2OYuNb5aW
9jdRNlcUYv5rlzGdY8mEfHgI3rJY3iIt/B+A50V3i8kOejR0wdJ18YVbivKsnR60E+7pKu2tmXrm
Hvr7awgo/asfjIdIE3RoLi2jp63o1HpJz0lEyYvC9DEsWbbQjiTH2Fy0BGz91naoTmk/VtuQWCQM
7+Z8MZzq6lbXrmrdvY5oT8emeq4QNCPws6JrItVP1fXVUXmjTY+ZNremQSdsGdZeT3Z7mhX5LB7D
JdRu3Jh5cK7Cxju4gJnWXNHMmwdFLqNbDqusopaL50WbJcqKplejKskbIAe2yqnFivlAk0f7hQag
jszxWBFvipNuPNUzhnCnYaLliPHWuualjSpv7RqqhAJlp/tW0m623ji9d4bxPrlswOhI41tGHnmd
hK9hGN5XXj4wiIutl2TAi8mUNp8hlsesS3ZDLNPnwb/NeDfOPGLQBftdwJqmDaAiZSRUdYO6qGF4
GHWO4BSL4XaaNT9w6rh3SVJ9WKi1Nk0E69camQB1XXvTA6z2biLgqIBNTBRQTWMQ7ky0yMQpFc3F
xZcxm0xDR8NJdx0g31MOCfOEhsxwdMOzv473vVF1G1ladHr53sjFHWnUL7rsWUl0CYLY0QFjJeLo
XFhHK0iba+Mw4GW/Na8Lt9Ww23+tsUQEMCd/GfVdHE2ZImuTeX7p0vVnKaoYJGyi0G99wJEis61h
6ZR2l7OdEQwYOB29GmFdXDrzI8ZZ6PgTmai9vDca9YTz0t4IkbqrniCeBkMSVkbnJdLxd0HUEooL
5GU+41134NYkGUyc8uolmAv7ZcoJhvUN+9MuRi6KsNAbr9VYmyZUqLNWD7YeSb/orS0OOvOYWean
HaCSB8e0rmdCGlCqfqJaIqOyRvusg/bLa0mIlpjaF5LPJZ7mEXtfwzopsaGpBXXMHpqnNfzFY2BF
W69wbNAovF5rp+0mG4dd5wR/jLoY9rQV2V3A/AgBR2MceICQPSOKB2n3BPMOd2GXTvS1gIU9KIzU
N/W98oLgPNvlIfdGNrnkfbj6KbAStSlNPz6Gk9x62R5LysX2mfjRW8KSS9SeyeaaQFyfukc96iF2
N2nxAQbiU2En3cRTzarZuoDJRys2+ke7Y5cF25z9WyjvZhiNK0J5LzncbpYdJYPj3qGwslO4Ixhb
H6oS6vGMmau1q7Xwc4lo3npPh+jXENVXHJs/fQYgwVnUbYQLP/td/WFE7rAJF5O0yhMkYMKk4mY5
0fjiSc9tspHYK6wAYxqTFlJ8YmySFbd86Y3cMf3OVdSTSbVPOut17Kd32/bfgRA9dS5/eiyr44yQ
EEMSlWFoANQMAo03wLtgve4WWaVHrnsg37vJfZlA316BSbCxApS6kYn7nswlUI7OWanRQ5Y0t/dL
fFsUSLTV1Z2LEAU5nsNwdfpqyxBVIcaDtnkuXLJVLfZzZXmXO94lCsKLb9HPW5K2Ekmw2llGH6+9
nr0kuSJg7dQBbRGZXal3X2TIVwLSGpKuBdLoffvRZG3aKPlElvLFEBnbh+ddpzF7Sit5q0froSeD
gLX2LYqDO5mT7V0WzdVqELN2vI4Na2LtlSSW62oduurYLgxo0S8J1dR8HO0jART48WyUrspZ09cc
fKeedu3Ukw6ouO4HfSZU71Mi8SWwarO8vGEWdzjke8kUSzMbiqeEUErTOpgsd1cd1gLpgzAh9wqF
W3FtYh6NmLWBD1pkUR19LXhaEO666QmsULaBy2lSm0lmCJtTHBOzmT8C0PpBxdCuXXe+2DF6wTJ5
ZPt4G4aaVzA+UhNrODKoudaPfn2gix9PLSgjT5GP3gXjLunQ1aRyV4N8qRGTrtAdY/Q1yEyt9TZg
ZzKxLLmwE2tsAoNjBMYby02e2mLO7v/5MptixJWG+8YsNoNjPJe15d3/86UJEdTFGHLpuzAVdcMW
VvFPwMN9FZnZs52H86Y2u+E8AApkW0Okj8yLYqOABxKN67G6MIZhC6toi6APdXMDZdVHFoltet/7
7m1QfbRhHfUbFXRzXTgdPOD69FpkWUuAwBu0cOatccdrERfOGUOKeePoIh2XUmblZPJPzX6Dw7Dc
jiqyQfGYe38Kqn0Bhx0gTEVoOVsbbuE82gyyPxtVFR9nNAccj6yMzJrB6z+/RLaUnyo8GOD3YsYI
7OC5XqvTiCzLS2obqdHoEwFBYqSzfIEQyFvTcL2U0rRO9qTlyjBBOkkXAH826AfPbZ9VMbFVb6y3
ph3EqVu+hAORqkY+7riDv8nh7E9NafUnu/nrUIgeKxsHrlUypmcX4uJLVOC457LySTMkn8yKfCwj
y4aWMJqTK6rmNO11bj4hZoy2UQD2U8y83aa9Iqmj4PIkUhsHK7Hl7uRuFLrQoxt3B81eDIIiQWZ5
YZzZmwCXbUyDbObkVOXJNxut6uLOyn6cvPTwRPTlPXbp8tlFmstoATZ/Nalo+bFtJjyYAvwIYbuC
Qc5H2tNElT95BQQRzf0KaW/52NUCSpkxP+dTrXZxk+wKkTbI1smX9nRXkVmCiUujVhhFcklw4G0q
vMbrGM6OkzPrdYRkHaGWadLonrEKX+z5OwyAAAyV73M9VubdeCmzMNy2Rv2aK39Xtd18ETqZ1xI9
cW5L+YSezKxeKQjCY5dPfGSI9SyO8nujQGJL5telYc3ktPY7//QrXrnGKRkjpjsSse0dQWc88yN9
iALshd5wktP0VPBsD23L2/pe/NPAxOMhAaENhxSFj5hPYR3/wg0tDpb+6wwscT09/KlKHmI2znb8
j8WPqxLyl9o98WnDxtDJr1goam2HOGypH9RNQTjISiSOY4o6taEEzQTq2whu6tBFF7zlqE2KnWuE
JkeYyDbGPF3aUJ9o1AHNj+2pHhiOdDVWjyCT7+Oo4H5xhOw9KyvXbE2C0bu0+PNXHOUkdAz2AnNs
5n2F9tybK8JDem8TNv1vNMuHauwajnQUn6WZFweTUfZYAc4Q2gOO49IuBNPOLRu4+/2DmdvmFmNk
p5BLI9hhXRp/BDPak1KQvlK34j1La3/bJ0xTWTgbcbI1inG4z5ubyjOXSrr9gK5KD1NO2ExsnFYj
s300fel5qJP3ig58bUA5xtnAF2eKe7T9NOkkSNmXUgfnJGzKLU7qB1n51LdTYGzymN2oUAo7ub+J
QBqs2W857mA+Qlg/YVwlwCifNmME7MKSwR9TX1Unum3gxo8YbZ/Sclq15XnWzD+UG8h9OxT51kYy
vBIcYLHOHr0IskLZFi95oRZgHKeGmU3PTa+pNAMNpitvc4gFfrnNWiRNYYxwdZoA8pdDtDcL892s
YU9pgrHTRjD2QNTUm7CIKMfeXa84GgbOFjo1EG01qoRk5IgjMaTOQBl3pJLsVQWp050QcImxGrdJ
6bSbmRlxwNVle9Vd3QYgFqS6kFyCnoS09rVu3ozWDtb8Nsdm6SMVRLy2IahqZZkDtZf2yvWM2Npz
m4+6hMwgaAcIHk+gp1eHeWARPest/rI14TPI8bMvB9kNSRlYEmCyWBVoVepeUA3qqwZetC8zjOX4
kl7UoJHwwi9xqWhkl+ltHY3sUtlqORHG/6lGcWpk3jZEU4JEBUG1afzNty7DGPjh8SPHDsJl1iqf
9N3lKvD74VTr8qUN08Pky/coqr+cpn3tY05cY0ETEM0REoRHHmnh/AGdjUutnm/AVl5Yy10FPv+i
HV7k0N35ZgtUOd8ToflVqvLUZ665tSybfiu+jyHPrnFC4pRH1ILnAoVd+GvnJiLF6ORYC0+jcn6D
PjzH3cyQoH/HRBf1ZN5aFVqrusSWjQt9VRn91Qlda284SQPArmUTXxtbCz11PVU2UT/85Ix57hSu
vpviqDSInbuLoekGpMYhfVhWEkX2yBUUcEWRq8ZyULi1vyLGHlp8Zz8NXfjoBlhJ+o5mMqBxXufJ
AuFFjL8meeytWycV6+oE1uwEHugkYoPZf+R4+B1thLnRJdGO2MtifAfA3EN3j1ZiSr4cTGYTdvAO
08QqSnKEioEZffYZToMk/GzaZS4852qnF72a0hOWgDDv967TPzHmPcPIVQD7sh6hXYOSOAUegyQu
NHGwCaLC9qMxvNF++UzlBwuiQ3DOXUxGfuNdBlDKm350+01vMBdC0oXUujO3tXYuSebwXgoIJbav
gn2f6bWUGF0IXXQ2VjD9lghnU583zMkmnPzBK2oILP8EdV1iY7imylUUSPXb1DG4c+WsVlPCk0ug
zDaQSW6swf0eiHmlPx3uLQBd29wsD1boXqBFgApz8iuX0UU26K4kcVWzc2M1slJDXR3AIJ5B8C3b
r/wcEnxIclswHZHbHZuOy1llLNz8djjCJ6eDmbZVPmUgQHmsp176M1XRvZWyY3XkfO1aZOVMw6is
4XHPLglcVuGx7+rGnwL2R7qkePW9RW3gwGQB4X8MsGEKcwL3b6dXEmbu7JkxA+Y3Jpgd4+XALz6L
On6AMugx1uH34LN8ai99APCMtAjQ8jxk81Gq4rUYy2DFHprNuxz/lu6j6Q4/CjkB+z9KAaIlVgMQ
FZYBp6FPyk2BBOLkhembMuML+bvYc1FrHRQFG6TC5hLgy5WSP2i6/olwPGs30p6tE9dKtxMOGuCU
77Gbbt0c8n5oYbac/IH0lJqdoP9rW0Z26QBgF7yma/ls4VD3hmhq+iQg6m+i5sB8tm4K+dhryEtO
ad2YmdwG/Fx/ncj8jvvmOCNsw5kPnTHaLHYNMKvkPL97qNvgRkIymIIfL3vKcATjQEFWmgpkCg2c
mr+CMVNFvXX27Bh1dQnZba7LE7y6nI1UdLZb7aztyTVXlaD5yqQJHs9i89h6zqPh44UCAvGi7e4a
T/5qrtRX6MLTw5YmURpTu3iEJJodRO2mQXaWSOfoqA5qE84IJSQBT424GAwx134TQ2oAhMRuBt0H
ndZ6RLq5yUgsAikYXyYJUy/xqvtA0Y2mWfKXDN/XWaEm1lV9DYeG4WSyC2aPOY8qs3VSfEf9RHa1
W7yigH8jPQcWllW8MyrPEcQtcrr2rp3GrzZL2KOTvUaUGOp/xow7Atpu0u/JVVGoPqK6vtpzYR3i
UKRnq+qeULtxvJTgLWz/YCjcJsJkjtYXy6zNdbnCsWNj/7uDMgm8QuiNMooH5LoM3THSjPokk8Q4
1nXximEUekDSMr+OPq253+vZ/zCX0MeM4LJ+sX62I31F2D8EGKkdYX6bkbirkdLVrPSb4qHMxmM8
kpJkKJM0Xwf0luUKtdqWpDKxkGWupZlaFCQirAXWJSyP175ErIh672wplsTMmtjxFLTm4y5LGLNT
tIPBsW8MnyV7b9faOn/zCGuDS+hNP+9z5om8mS1Hoyq2MRuNrYwDWkeGKolzcIJ+F47xixsFH02b
YKnBjm9w1wWRKAmopiAZy3MbqmfHD39MPvpgmSzAEsb+NbqbDrftViJtBF3/FjkBF6mB5sqeX5vC
I636OrOiYfLfLfkpzEcqizqiGA7CYBNJPu9l+a/p8SMCUgMjQ0AYoC4oMX2a8DC3Q5IzGxQUZtN8
5Kp+cgHahANIHmMpKzTTloKjd53l5hcd5xnIT85YsJjXvK97wKvWunXlvQ/pd+cTzETOuMG6m7NG
mrfOucwJIMmYH6jV5ER7IwRJm89SZ8BJvSDZG3sbjr10TZwfM9nAvDFhN9xK4YcbhrNnRXRdPUx8
DBQ9x9K6TGVaIcauG/ge1t8xTB/oUDsAWtUpj3o+IXeGUmMVBzgewamub2ZG+kECOWvTFf7ZjbIb
AIu7JkOeo0S8ZajNQW7ikCusyn8JI3NtAPzaCUqHtVvgOO3Mt7blYnbKltsiSd/gvEFVD/cxreSR
3KXhlqIkFWat1olvflUuuDOfqLstWgGKlMV6M71KBhabjsMCmlI3w9Ce4lPaluCy2lsfpr95kF3r
RkVbUYyUEWI6THYFwVfa3MyKo3bwuBB0Te3vBXpDVFJ8KPwu37HV4gHBaMS10xfyjy5NO6t15bcn
1+myAybbfUIW7T8UP0t5C+6eKApTH4zpzW1xL4ahfYLg8Bo7TLLGuHnGEHObPfndWMNeyxThFzdK
Wnt/6xhdaDcRtuIQcImYp+2cR4eh7rppgkekffCQ5mUqgYyNzn33T+UWx/KVM0KC/2LIqeJ4w877
zYQsyAZrQPODJDxTuXGJgH84QI8PrH1fPeBDwAD8JP4jUSgdiw8VEI1jBP0ZwYECydzsAHw0bKy7
d+Yz3YmAYEoGOSOyG8FaOJLB1wweyyNshyoDq2DSfiepa29J89w73nguvdswD9N+XIbRMPmu1Zjv
poD6m8E0mybEMSwAb5lT3yWRemrntbCrYW+3B2HKHwtSzv/H3f/3uHug5P/jP2TM/4fZ+T9zXaT/
hdnJH//fxE5p/0t4kjUTyE5WQiDp/kO6N81/uS68c99HjvHv3/k3r9Ow/2UpfPVCuI4QkucKmM2m
6BaWp2F6/xK2/C9/7z//sH/T3/9bZKdaiJz/h9gJ594WfA/lCdu2lWP5Cy7+/4LdT7ltszb3dspB
gNtMdrOjpcn+F2Pntdy4sm3ZL0IEkPCvJOglUr4kvSBKUinhEt5/fQ9QJ7r22XFvRz+UgqIXC0Su
XGvOMVeZhh7K6RSpRBZOP4cBBzdk75lp2eh+PXZW5nSyCTVZ29QKDEYjdWrmSp1gqdmHsl7U0Vx1
/UHUljq5WMfYTliaILMMKi/DhSVijMZQYTbRScnqD0qtgTXHWhwnc9jyBYnLFeJXLaicJwcj9PHv
D9XJKMiFjw/Si8ujVeak1Um7ZAP0c7kfqIp+LlYgpVZ+DX2ozc3pWPXddBxsuv1anH0mlonSwevs
Y+S7t0WM1EXDIDugR6XV7LKHE1kHQpriAR8qrc6ewFxHjxC+1/MuwnyyNO/nbYwHuUEpcNv2SO7R
al8g9hlbdkgTdCEsi4yF2ZjptbpMhDqtQtO/m8aBjbCJrM7KrA/aaS+tTHEKMAANimS88yL9N/r0
SzU4TF87mo7ipU7YkDVRNTDyVQetZK/Oevee2mxEZAjMDR0BqBQyW/GJDGucB+8+s0u0BEfgKhk2
CLPQXEAz2bmHHSWHPGgS/RWSBGdtj2myvGldF6cUW8KPyWWvgPjsmfCKB1+NHjU8uw1N5OewJLMm
HZFATn0+78rJ+ci9vl8jCUKb7MyYNiq5xru9Ggk+DDQPflRIJQm5muKCMuxDEfiJby5aVyljHs9i
Lw4JEbt2mGGjiHI63NV9KMEatSHz/opFDkT9Ro9BgyKQPkdR/qw5EP/IzVsbE2gIC3uDEX/3lsGg
XGefQU4L09clvHuGToa48zdRvk+zpp4ru3/FB2TgDuF/BySpo+kHfAF3/TjdCYdTuMzAqCCjRD3R
ZBcl1SWkgk3G/Ldbeewi9JvRsV6o9SN2gUTK+/MNUmOqgc4sV+XI1qIhRFHUf5hQ3Lhjo2GTLI5F
jSTD8nN0YeS9VQAr06y5Jf8H5B9bvYw6fotW0ynrtYnG18MOEeY13FhIG00USOWeRd2pBQS0UjKG
8YPvkBw7EGi6904Jmd87GYMGsfGrgSU+u59yJldZQbgz8gsazhlQAsgr88DqIotNNAs+rHku8IHu
kiSqqdjn1xnWUTpxhxxxIi0AZNG6y96czL00ox0bWYcyxtmLwea5Z6xyy4HnoNoPtKUh6/UoEhpm
x0+lgOqH7l6bhvk+xOESLJvKxLWQGeExzhXOYP4m8yPp8ptEd4azZzHSC8sOTFnFD3xlyarQu/tQ
eBsAmxraIDoIFqPcQPbyw0myeeuWsTzIqXo0/acuSuj7Z9pLKIiZBfbTnMg/L00/I0kcnTugI7B7
aCdsvdPWIamkK3M0i4PUHw0JeFFOXbqZvHc7tsTjNZ5tyuB4jOGepgXTvgUiN/T6L8eSxP5UMdQu
RKIx6a47a0zGI9ujnd1l0cZMOH7SOi13uCUHJM7lL4F3Lugp9reKMnu3vPcV4yN2qEOnbwZg4gRr
DafcQrbiC3E7Ado86wZu8S7JDsK72PQ0DLxGCB4l0Q4pmxxAJemNEvNWD/N4D/j7ra2sFj1l9lV2
yQEVr8lUwS3WMxQJQoVp7shRF6+5D0cgztQG3/FuGtB3CUYrb3iX9vRY0meqhvkEG4iwvKgtd621
CAn4ZmIC4wTOdw40abR3hXiG4Wm/Rrg7Gqfe90g1A3vihBtOY3TqkSDGKaFpTIO+fcQ0fOKzfYii
qaJ044uCZ/HYdnekYXWRJvbs9Q0mJHZ41oNiYqpHsra22HrNs/ZNInh5dp0TsuitCMm1GN2SqRzy
KbpMvX5hvv86ZcjiVEg/WLpV/TTN1M8Ivqo/vngiHs3+VJPAeC9L7d7NwVMkdvpgGBoUlzph3Srl
U4+J5wEnjSpU89tvZnPT6hzuxuhHNxBc6crbTHXzpn5vLFujJ5ICIhA66jmc8yZBJAcCjr1VNzgD
bfArXr0kZbkuaEp3lfO7TXqwfQp/QT3mG33E2Mem7g0nAX6kqAS1pswDO9f8vk7bXYyL5+JqEsZ0
Ieo9s83kEWBvfM5EevYNpELKsMKgZ5G5JZ8JH0/HmkgtOW2YoGHBqlrtNCB4TYfevBUQKK3KQMET
g8EnIhRI9VAYJ+Kjzp3lVnsXjGZZ2WjjlY0InxEFGgoIdCUL5zru6GT2DE3XYcwcmA4yM/s5BKli
sHLq8Xs2L+CeaX4DL3ES0zj9picQoZVYFyJuf9Dx/2tsjrWUJv8sXXyqKoO4HMunrjJ8V/x36SJY
kxMnNS+QhOEzlKNEbiaYy/PWRIP7kO3HJsdB0QwXKAo7qw7p5/r4axdVkoBRTsOkzF/81EtOYYZY
CQUEibZi/vSIYFvo40xI7fp9NMNd2icvveN++h2EAs67f6x26m7Z6iCWW3yEkyTz3kEkSJWC9yRe
qwqcrMSefxeXC73PHGhNe26J/zcha9KdpwcJ6+EhtDp9NSyUnNauxh0eZ/7jDCRc/6hI/1P4/TPT
yNGN/4418gzd8tmD2Y7BR4XO2fhXpaeFXZFbXv/hS5O1ZM4PSvr3TTEo1EyUeMx0qfj4rFeixTpc
jto9vuUnqbI7TVO/54YUkdGqsbWb+bqCCMzIGRxJi0G6I3MlL9k1+sQNWAZDsQg/DhttqdrAcI30
YsTZ0RvItaUlOa2XDhOSN3OX2DXehvbEqMxc2RkqIlmTLN6TaW6iyOzb5GEqBhya+m9ONohNqhp1
ECUCevlH86BcC02pO2DeNqfPwqwhWo7deZDYpVMWqbYbPzoYqWW5cmBNrGy3ZkWPNGSP+sUVUbvF
CnPrDeYZtbJ5YPRu6ljmRGuSKKqNX50yma5W1XPhLekXQO4CZaFL7uoTW2/qLq9C+9b/KntqiDAZ
/kwOjLCwSAPEBncRsDNm6PWGzFUkZXC8RYcMx2gQNBRJ+VZ037qJH5ZPugr6FHCn/0DoHEGd8KON
8TO07S+7Y6+elMbzOPjhsRHqIeliEtHMzwXq5AeTPWBJ9ocTTLr4XDik2SSdN216eICEfsL8ODdD
jourIVtCEUZJL5CI5PP1x9AtJngNS1mfVf+54ec+JZJDniK7uT7DVJQGpTPSOgyHU7vrdJGNu3EE
pyFSwA/AFXSDgCael8lygUy8+Li+wPVN/byJ5cZMCFzr+eUf7+PnoiMJ1WXYeLg+6uflaMyD3NUw
WFyf5ec1kCiQQlrjDr3e8+9TX+/j27Z+VAD5iusfen1DPxf90WFm6sifv+f6WCczRIBWgFGwnpVn
M6xeWsPR9kXlFuceleX5ev3Pr037mDFMPlx/u15/vcf1V6wFd7FP8fj3/n/v1vrqPLkY6q5XXX8g
nEr4jhnaaRJFfRxc8SYMBXayhWjXVGPBxLBd68q/DTVNYl+Hfpb28Z/G6P1twdAiyGxaEO4OoY8N
vYPYoa0TtktWNt7NPnUORKQaLEvjHvvfRvdRhPXKPnpdjYhVWnsACV1NxSxL40Fri3qHEY3WzQwS
OfXEqxroeItU6lsfEH6TUuTAZVOg9lYgYJ96jSF0Z5xs7H00j/KBEUaLupSlvJvtZF0awKqLHpdv
Juvfqab2SYWkE1qOhY5/dDHJ8wTogwtayAH47GIbDs3aSvG/2fUv8uKfbUsxltby+7mBpFt136om
hKX+1S6Bvpl1ITCN1mQjRyx02XxbttYLlEG9UONdp1XZLtRxuAzYI7OsVoAzxIYox+6umWE+s4dZ
FQZhwfHYfRCEXuA02VEf3EVS3BMaSLFa2Sj7e4RdjqV9O+ph8lUf+LlHVWoWZpCRvoOHWz2OjgJq
PYTzxhvGMUgjiC5Q7KIoY7QbherGW8acIZSHWFNvLjQPyovZWpstpxA3TKc7DZoXri1MkOVrTEPv
NBdH1TH+YRl9tXNQPQu1rCFxqc6HZ82NbzulEduqW69L0uXGxZiDGRrch9b0gLsKCeHF4iMWGWOJ
3KjAygGGDXvzw5h90uzlFt5biIYdXbFtfuiRcekjvlA0vTzLHZFFlx8V/P5VK3Jc0Ul+z0L/6NTh
gl97Bgyq3ppkfLMsbVO5ac7hYVPKhinzpLojL88d8aRKz9uiZCSZwdceHFkCN4CRQ0IrgY9111uB
A6AF4LA3orQx5bFk6hSQLTMvZ0m4EtsxDNN1X8PxiieDWVgICIgMgzdBTGhKmMAq8dU3GMD6WHch
+RK400xC69u2lifw4sBuGJjWTvFUshNlQJzJwX02LDVh3Wz3g2LuP2bujiTPJxfnCzA6JwpUC3UJ
WcOfshl1vnBMcac5gbY0w1+z7duyYQ6eTrF9cYgXA4LFF40mxXPVbxKMUkGZD+06RWQd6FX8xlJH
CtAoHybbsLfx4L/OobiAoKQYTTs4dlWab42pQfvfKY/eoo5QTcKDxzLmK/059vE8Ek0lOzM9MrCC
CFYMd6aRv/cGAhIPnzBOyndXXMrKIp5KJJAOax3rmHayi0tOWwXZTEO0T0rimAMyrejJowYsaoGd
p/IcgMgg2VvnA9wk6Ym9hAevsckkVfKDbRICumgRWYbWxL1bHxW71W0jNid6Nz8WWf4V4U3YjK2e
B7XqCBgTOGulPbNyjv2XHExKsiIGzkcVznAvPk5QoNZlCJifMJFvC+HZNOyzbkJcMywkc837HU7i
RoxWvx9VQRgTgbgc3f2Nk+D+Cq18DMomPGaQdI42xOGfS9dfG1uYB83eG6iEjlCq8CR5KCgr582J
zOJEuync0Rw+Mlde3PCkcRzF0jXSCqc4+jNs1VVUcvHn9uvF603Xe14vXe/+c8/r73/v83Pl9fa/
d0+vL/T3OX4eLgekCU63SbQqP15/dJ6BL5Cg3fz4czGd5v+66XovMwGQuv7HA/4f10K9wzj57zv8
/z32H6+jpJkdyEdHhq/yoxeHCqJKz7tsxeKvXH7HOMwrXW8frtdeL/69/8/t/77r36f63+9+veX6
cv9+tv/x93+8+vXZ/6eH/71ubFyIbF61TTwzPzIfzo9xlrrzJlz+vn9cZNCkpUwjuHYOy2xeWzMB
kzUGDaY6x3ERyl0vdZVdH5vrDzvGYHC9eL3yejMpQkg6/vUYCnHu+fdO18eU1yuvF/8+8fXSv2/+
x3P+4zX+xxe+XulOPcWbhejQ2Px9u9dL/77y56nHGbqMv4X2j55NPXaL3cEoQH9OeRPYBlNikDkP
WBAJqLfIODGR/cWjuOm8mO2E9MzbrCdyx9dOWVS6m7iwIjDANmqlZIMrmH3VZ1bSjHEhIq4H5W6i
Wv9o8XoUDl0+Y2Y7lLhTBrP1Xc3GsysoLQfiJGQL+K5QAtOpMgGXwvadE+D7lNC7TN6lRVYdaQW8
ocQbt7gOsHel85OXWDsnisg5jBvsoEbGeumiCAzbb6MRzbHTonOkDeuxndgb+MYWTMMIdBeNfgws
0CIacfLt8mSGKLw7ME8UxzQkoc+/hy6D21AxcYFrj55IRFtnSpjamykzMKSdE9iwlb40W5oISo2U
bdAukq1cQsZgzLZJvE9LrzjButUuwjzG/tz9Rk3xWhTAUNkUHuLhtwlzZj1JZ9oBYE0JZfNjusQC
ywgkNgJ22Iogv6aXS8B59gsJ8ImnzUm7clIEqvLeiu2vtB/eM5bvoBkwmY3mS67NcGNlXWxkCWJP
+VGFwL+7KDAqW9+nZzD42hIUN65b1/hT4KlGNXSKHP2zaHyf+HL/j+l3n20U3pk07QTx1WZErpwW
Odg9bd9ZK/ZmLebwhXasdkDAsGEqih6DuM0qTlyWlf7dgfmzFp27SD5Zwmy9Pxg61H8PQxLeHpi5
NpZk2uQo0F0CkgoUWpRNO0x9it1Bg34i8Ra6WA/KW7QIlGt9B7HkQoiwfcpnnUl8jkxXd3ZUlGfu
y+g5M9mnNLDyhggok5+FR+l2zGEnCWk9q80NjV3CoNLBQUZlgTTAc7EzeqfClD6vGFjCzOVjFHUh
9o1Ju1j1ZCdgrwvKm7hTNyoHDpo2UDknjwDPRtIxCdGFrWgBQo9VgMUSkX7pU+VhiCgBl0AtQKFH
bhFLeZz+6roCoSfz1W1q6oxBsvopjdtngqTMY5OR0sUwEZvFCBw78mAQT/epIvhamyZnM8XRe2IN
H3PUnbREu3Mh/9zkuhZ4pd6sq2Z2tnHT3s8CONfIpn1VwkqgZObGGQ7NruCoT8JE3VswSIEY3mZf
SH/itanpGLOyEDWR+sLH+AdHqLmPGnmRjv0wQkAgD3KA41tYMIoUPWwUWucMkktg5NHetsHwAVPH
u0FACWFhNFEhJRaoXHz/ItyFwSQwBU6p2ojJRdXXswKRLxF3hD/qmbs2pxm31VDciam9wBAQe0Mj
2DfUie20sZSqWy8Ggec5qb7X9EZfDoi3XlgAUpxTIelY8O3EXZfkHGyU3Djno4YOqGmtE8iha5dq
b2P3MHDtliiSFsfj2k79oK/o0lCCCMiv3gesd5pF/fzYj/bBkqGzosdE1gRClSiLcMe/dexOAjb0
ENc9rPc9W4rZzSjFwDvMVtwejOpCamoSGPO0HtCurz2cmzCEvHbXCISLRsZZ1c+gjIct3fxFm8VX
tPcTNEcq3rQVIH1zDg8TzrteMIkRZW1tNZ1KKqXyNT8wiaDLWZ5FwS1Dfc6R24wILTmBMtwDnQii
kR6ev6kj3WHWYP3Kaqw6tnWvwiQ82yON4jT3AWbhyFlTvPUQOgBuQsoRCvtuzhR+47hRDWUND1VZ
tjcDzJmtMA3stJW26sgc2k5DmG0o2pkbzTBCTYvM+AL8XA1AN2BR3SUuIe2TgwmkdRL9kEbD/dw7
iMugmG8TfOtBx1QQyU7DiXiG7A3aTe/1PTtZFtDhhIE02ZWaw4k5j39pJh0Q3x/BEj10jNd31Ng9
bgH2dWaL12B0aL6FU+seY6StIeQ9eDshoQfanmXsfZxkd+dl8duYs3Mkx2FEsJCppRmEsETLHvWU
sQvGCpSnZOIxbwPJ5Ep8qjiuAbzl7IRMu4RjWyU4W4p1IReerYqKCwVhj+OmvCPWl/9IT/qPurDf
Gv2uI7Frm9qD2jnwGmbrdZ6tR0N3DjFVZDDoi+ykrNSrW3wl+ghmc8ieWhE+VIgiVmjMtS1B19rK
QBO279s0ufUVIVpDuS1S47bXc+CzqORgw0PxDzey1Vk0ZtQ7Sq3Mzv4A6Vgjr2s1ktFi5rjieZbK
RLhNzi7gOPScKe+i4hgINckkeCReRQE0dkERbyXDGqT5TXJSjvcVxgZOCw8jYBcjyqo0hG5uA92r
yEr8c/nOUggYiISQe/msy8I6wnpC8A3qH3U+ZDjDewK04uwdCwOEJNsIWi/DL7uwkoAFfI+BvWd0
KF5QjQIALHB9+qxhQmOoNucMEaVhPWixOqUJTvcoT6rAnQB2gtcHOd0OlK8WVU1kPsx6aR9y5guG
XY8Bxs9hEwv9otXG49yMYOwLchh99RZlNaHsLhYDYzwKfSJwRQ3Ta/9Lq1nHGsIOH2msoIeLyp0x
hB+6EIfeyuQJzCeuX0suWT+cnlMVAj/lTdtaet9F0SW1/0Sj6wZdOnjkhNm/MAKQaJCHziEqCXx2
aeDnKvxMsSiZpa32XcVQs7Bm6iuNIwy7pHmTE+m5Uge6cNVFA9CDsoqIrTpzsIb16mRlWX8YaajG
XmRvVWy+9lW0Czv7xkQ2edRIDVsBYloXmWbs+cjDbSrqG17NO2W+96gGXjEHN604Fy5CQrpuzGIj
9mY4AOeTU/lfwKzhvYjirjaNaNMDxlxXKBKdyfYO9uQ9S4ygKxqG7P8XvlBtX6Wk2MP6It052tzT
qhy2DHrR0EFIIsa5keSqkMbcOW8D4+ybAsPrFfGLdvmTZuZbzzCnxvYbmFV4p5cGNtrCxaiVQX1E
GMeSDo18jfT/yKAYLWGW6ZtuvB+TxbDhKWSvFLCs5+1WS6qvNAM0rTG2JfyEmrfF2N6BzB7awjko
m3FyCA7Z719kHTWBGYfjo0TZ6aIeyrtKrOQ8ghhrFCOROoLnWWYXxF0Q24dMg1sNmmV2X9yQb4/d
Ds6Bo/m5GwRTFxwiwWBkZ2AbaMb67JRaRRu4JaZtSCzxYiV98gm/DIzYrPaNxcgJ9sWN4X55xsyy
0vf52jbG7mSnyYD1CgmtIbxXY9HSml2Hgy3NRvycrr9KBg0+5XRn0ReiB077KkKMsaaBS96NotsR
Te7e9AlZlqmFXjJ7rDGMonF492z+gnyuml0Mf55slA1rtQXYYRNnRIs4Djw7Vj9Az3Jr6gaz0DD+
pWuQAnxtH1naZ+bCZujDxXZNk4Rd+eTt9IHcvCHnPzvzhnI3jfeWAyquKVvCFhxQ/DC8QcHUkJdb
41EHrnJwcfYhsOPEU0ftJt/iA1XQVAozHW40DzfxJOsgPcaKaiKigbfCaMkARy4scN+8rSKy4noi
GCjhI4H2wbFO0ipIhcYmBXlEIMCd7jgdV6du0RHk5lyu+hpc8BhP+lq9wyGDjWKgNPaHOmFePM5b
IpaoZqEsDCl1TjpJ9hcGLKaG2dtGz9TRl+9x0T+aC/9Qn71jPC+EVKFvna7Z4NJ/9nKcFfaIrztL
t44AWuZj46F9jwFekaROJ5HZvwGnyCgvLDrFjqw8vv4lpQabiVVWVidrQONdVP2rx3cQfRhNweUE
OrTlxU7EfZoyiLN091Hzm5t8cm4YLePJHoddN+NAkyBIGZzmgehRlCau+yxl/B2CG4sleRCpQ9KW
g0sTc/CajjVLp44f0B5tdnJO8Tvuit+Zp9CtGz456Pxta99QD7UVXyYYMs2Ir7MjEuJYDRslJCpu
vDVbKPoAfTA9UiB+l431UhA7uhIvjt1bm64tSC/A5TGY7q8wUh8Ewu7irnys/dneaGX2W3ruXefS
v17cHNgDGTO/yRGELPD1P8Xcn80GwKWLbBG2fbdzJISLbDjLcfqqBONu29VeU9jWod38ohzPBXXj
6EJV0cFJrmImaIE1gKjscFcb9LhbU74UPj6VROKmBlbee9q95gtnSw7inxrNpYHoEfo22aEoo2MS
mUAojsQ4LuQi4yahBOLYQeYyTjCotOy2iGZ5vzDB+7wbt5ZbCBhpyCJpTh+Hqb3Psw4gFPAqfGEF
57Uv0iUwutHEgw/EOMj3f/mMCHKQDN+omlbTRCx6yTYob6130xp+uQ6ZexU1QX3XZpa/seJccVqe
bw0U9Luk7y8krGJCr0gS9kq2KW5vr5z7tAsXjb5Hf99GglVAc/Rg2Yv8+uj9UHsuyKzk0Fl4S8Zc
9XtjQp6SanWzdZASbPx+14cJZBF3AjEN/zcCkO0Px9DLDuNA1pBhDejqi+E+b4ky1D4MoQ23Sbq1
iWkH/yOtDRrmTzarnwM8i51IDRJtpH+XJNiIgFQRTqkf2wh9UwQBbltlhyLr/pDnV21rTVWrGkvC
Jsc8bkdJRIhRsrWVr287H1KklWPC1J3mue1olqrIPYxesh1C/bWJRsZ2mtkxGwRrjR3IDuCj3yYZ
3Xdh30+qGgMNwDDLM8f6gMWKiWm5Fz0JqZKe8D4ybBxuneFSlp5k2FUb12OVJJPDZS/H2BNq8A0T
BztQ1MNradfbkjj3uLImXIWAxy1WMBTBjtghK811BiJZk6rAjown0uj0neyLtzxq4gBKvdZrt5aM
v5AHfdiLBQK5+kO59DD7ftx6DgQD8qmNsZxRv1A9dbovVk1CDilltT3P0yF25q8oqnZNBQg/1nSc
egwkV2Qb46okQ4MIFlQ7sxluHDxJnAFgHHqQXC2/+0X7miMbm0t3S2YNTW4XZ2QnbG3TRca4nbA4
FgktZloH32o296WrEZZstoSbAP5BecLOugUDtqws3dwnK0ZHx6KMLaolLCloW27sOTrgo9CCnvhp
gkyxxLgWDaH8gFW6CoaBMVNcECBCmCHS3kXnhx/lJnG6fgNgjvF+oadkADBsXfoVuTe/ST0x96Nt
rBnJcP4W/fOc5nd5MWPNpq6pmol9wDeN4PpmSulVWfYyojb8ddRxxIopTXZNyWQ4pggt9CEjNNE8
2IzzA1tX7i6zmWk1wxDuzeyJ1M9TN9NBN8kre5D6qywe6kRDykETh7rN/HJRcLG1p5VYgfjF1vAZ
KzYxk4juOWeSvqZ1ZwoBj53d+F53MJn9Uf+VyvL3mD6gTzvHU/E5iw5RR++mFNH6i+EQtqMp97Gu
HMHgq0csFffFWaJNQsXPHjclq4BXKwj0tV7GMn0lp9sLxomeJwaGNJ4IFbTiJpgrhtr1b9sYRGDW
YGQM9i8oJtp7xRyMipfjyAx/M+9J2fSJR7c59KN7rzAZjyojE0c/h2wdEX7KB1QfmFtRRfT2jPpF
pZc6d1CUhFha0E8gHaxSVhAoblH/OrcOn9ncTvB2EGjLpXhP+AbmTktaqul+0c3ABU9KjyXso1tr
+7GY79TQfiZ6h6GjOkwG6hw/do9RgSkG82S/nMXtzo93StVb0wgvnkNMCaFjn8zxSwIKvycs8tu+
L27CiW/zwPB+m2TVbTNuDImHprTKl7qJ0Xa4txEbXq8PX+OK+GzkM03VohNHibbRvRpQKoON4t4N
519Cssmu6ekMg9YBuAnmsd/MudjVhv00WCguLFKM1y5gRjRDONrnAVU+xL14mB91iHhU18iMKqF4
5Lc1T/GW5NCVmrViiwXxs4snEHoGYbItFZ0LAHclyD5aE3sCKAKJKlny2IGN52L29eP1x9hQHV8v
0b7DLd75j4ZnFltT+jbNh8kY9olB4TFq3pqEXFSabVrvaQLsZRpVx+jqGR9zNrkFYyLOelzJZ0O3
1RlcZhNK+PuwsJd+ZZrvi2Q4eHwpUMRBDN7E1yY7BjT44POI6qJyH6seCN2U+GcmhBLKSGQcAY8y
lKucHf+Ko4n1+1jrNkdgOUxM9DTUtQk6ezJ1l5scJnNYUnLvBMkj2hW2hgWyFox2wmWUgyd8AyCI
xxULTdIBPFZHKf+vBdbVZcruRGEJjHZiVuLle+hFayup5U1VEOEd8x57xvFx7DJKKqM9+l67B4cQ
tVZCsYljtoKQvynD3FtlFLtUCQ4ZNMRKEbi6BKvk9IQAya50WIMHvZuepYOZwpmRFy4GJtAuIXEU
WCfkUR8xF8HETQzcklqFPEnkGnE0E11ia1zSrDSrwZxqeqzYBmO6IQOx7Wb9scr87ogS2KGpNlUr
oXcgehlpFyMI2qqm96MlrKBGXL5doXOR4XVoBGx4ckbmVgjEkC0UZPWZKXPzlUOSAVYPhy+vDphV
z5DteP6anehT5vWvccIyA7E18Go9gdxPfHE/6WNAP3ZjeAb5YiJwiXroO+PVG6pAEyJo+S8A+ieO
1+e+/vA4Yf/nta6/U1HUR3AOOzk09q5bZivXHzKsatp25XHEend0fiYYHtbXtrC+2JGdr9df79os
DxJ+HO+gL9yWwh1PEUce4l3D3+T7fpmpoQzIj+P/vXS9Thn2oRqFu/Osks5GTMgzDU7eTdWA79H0
/1y6XoepxlzHpe2uSAbZGXpscYQP6HJH81Cg+w38xPrdxPrDyLdiZfgzsan4myDqVj52DBJi2+6j
KqIi8KRLs7k1rJXfYpPyBpCpKrTPfTnkt/BSODVmSIMTvNmuT+cX7BwrYcGT2jXWr5qz/qhS4nar
bTeoD70Wf2zitIO6JO2XxELZg/4FqgsNLXrnA3xuoulRRguJM5f0Qdw/tkRWYxX2iwQcSNa89gj5
XtXm3dDB+EiiF+LmLsSLAhV0bkw9/0LBx4NjJJl+js6WvUfe6IHhCUaE5d4F6EqPbXzEgniK6gG9
K0cdwdBv/uxgwNcb6FmJcamq7iaL55QvLENnrQEA7Nd3pYzPODbZuaI/m/HpdDJ+iloi+lwtmGlM
b1q6CTuDWTwjiY0NQ51To/nQ6P1dYjPubfrTEFYCkHBG7OqwJKmd6wXhT7fN2rl59Y2b8ew18VE3
cnCTKrrFg7zkf5PMFk/yawBUE/VQn2ejxg4Wkxa0UIyAuYzAtyj1oTKTdqNVW2qxN0AOSFag0h6v
P7ASGwfTMh6aTL9Ee1Uv6tLQ+Sxg/98A9v6TlgSpRYV4irToczDtxxz9x7pNWmMbuQDQ06+Z8dqm
JHJPU+xTZf56dcz7misw9pOVUM3ebZRUBL0O3lob6qBBgddq1WNrqcucRgQZZai2F6aQu8Rb1GDd
MWwDpPHUxRb9I5FVt8u/2QRpaImXyfpWzJ1JvgW2jOaaRjOhFX3FtlvgoDddiw2Nt3geu+G+0Thm
BxPo2Yj2K/NAwYQEVaVJk9O8sm/5sCjC0BFwEtc3UUkrKGJ3ZqXWdiIJ1tdGf19O7hvdrRDm1wF0
nnaHrdTYURkzdwdRqGPVH9JdCn0h7gjy0kcIx4JOKx0PiUMUiKrF0aJccWOSTuH3+UPrAmAU874v
6bOlTdVgE2Q9IQbT5atDNZjVvCAM2AI0T0+B2Fv8yPPyeP315zoUdjDolivhhEUB2bl/ZOVh424e
9TDzcSpQR7pV/23pYt74cXrMkRbtxs68SUAAVeGMVc9N4ht9ryZg6BrKBpweCchBeSQb8K6oy3bT
RhTTlUp+ExjOBa96SUq0KIQreBgQjaNVx4+1UT0opMK206wbjAOLS/wzWoi9lqxpHY1BZNM/STP9
Lnaj27I3VsNEEYXP/atEx4/OFBoSOUps6ZNb6frftl+DCLLiR5cFFNjxF7p83pxt/fL0JhgcWALI
/pyV07kBxkRrNc8y3ntGemOD7l2nJv2X2bOMk5+MlEHFEuRQg/jsrAqBq4f/r9cxHcQF3wyxIABI
5MZBAPUi76c3LXP7Z6CHAB5qtckUU6xpYdL8Xba8VsW7thLUzdmi0zX52CAUsbWKmZHNfdDZkbjv
3RrZrG8/0zjsGKEAdhr68QP9Ur4NoQgdk+iC3JN5CVrRbVlU8Y7z1A6u4NlRE1EkYqKdkEuCQWjf
MYCFx3HmrOljpqD6tJ3FCGvgSAjbu4gIz8Ngagcb2fGtcAnKRnDJ9zHBaMRA9qZzGZv9H6LOZLlt
JQuiX4QIzMOWJDhTIqlZG4QsywAKc2Eq4OvfgXrRG4XdbetZJAjcupl5cvbdo5jSk8OGX2PWIRd5
5NCjH8yayhx2TzPYddrkGosavcgYbuzvg91sGD+TH/V0Dvk1XQEocbGDNFr2gpWJttBpDFqnJWcy
Xcex1AXEYGomCZClNKs6/k9d+yiffR6OgPtXhTTEmuPVh+uBmnLJ5SRj4d+S2d5JCzajBZDoIEbn
TxfUL5pvk7JFIYkpOPDHA7PaOXEI0rSApqapfjFS5oU00f8qOvWAAq06mjrNK/6bo1oQEjMfeqAm
RDqm/p0C60Abae9lxNYf+GQAoOuzg+vB5OZ8M87zBm4rCM+RTiBu2A2ANUzmf4vhIy6iH3fUXhNr
YtkPTWQoi7+REx+CwgoAXRafBdg+/ZbHwWvRIIUGKCN2+WUWNKRWIzsbfyGTpD+u5VEyS3F7IFkQ
RA+TrMjMw1xq6EUAPdGvWrfYD4U6NzYLkhKFaiUr65yCSS3hIculuwRTgIn0UbSgzWNH/Cm1JWJ9
rMT8pAnvglgCgH05+nh/bAxwOrF8kbinKFhI8fZZLORbJQGFynbj4sEnN5P8tWPrT0V/8VCVsECG
iVbktN02vYs9MvUoWICg2TgWp9PprXX5xETjkwjG90q6bJmGLfsfjvDBDT2m2vTp+FQ53eOAUwLw
GQXTefAa2OrqBu2WJ2oYVNFNd7M7ByjJfoXlEg2yplcdlWd2XNRaAKI/vkt0FVrtoOiepf8ZNerG
jSsHsO2SK6ELpiK5ZzLDSqdd6/FtREULPegWm6HjXCtjjdiRfQTqEtrQDQA30zBEHDwbyz+AEl7c
JqAZIXlCGuJlvTCfPs65cxpGwfw/gESG4+MCYIk9TBd2MT9ZZc404+e4/NpTqfpt6lhfRcbs0vdd
Fw4+3a8KUVvDNcA/iFm54chd1LjglhRWoxAtO7RmxI1U32ZVcAgMd5tB8qc3kTYYT8aQyGFI2PaA
QtDRZSRwAGeOaBAYSHYnTvk+Ok/tPHw2Kd+tolnIKRIEMSH/eJkO96Ci+0PXfgbLQPDLuaIIG13p
dPpT7aLlO/Y2JwEgKNZk4Q8s3cXIMaINVI9TPl/5yLF3oQMykg7vfN99pqNYGAL9zjb79y5zv0u1
EI1gaIYNPe1cSRSNBJKtVu4lx2mydgR9m53T1oxS9LfxLLzTUMVzzcB5MfnfdYZADMplh0XwM61x
XiYRZ8mMNdZUuRhX63OMLXCb2SZqKk+1mu1FaNGe58UehZMcrPV+G3TDY8oWClwMTVWIY1NKoi8A
l7vTbPVpY6M9EvTbV8o+laxNV0SeBMgpvMaRUt/ECB6j8WBG3tPklX97M0fM6Ir3TiEG8eleSbMn
AZmQm2yJpjFmXcF9g1IGWEuD9MbQPHatxrw3mGKTGRCiLniW61oCxY/sfmC+BCZL0mlw9zH7tlWq
8GryPJn51H2kunxf3qRKjuXaN5EfAjssJqcKSYWfsQVFxgdgnqXc1TloxqtnG98jEu24YA05kFEK
mxML8OFDFBrGBjU2RwNO8O9thQw5vWhZ9MYWsKfxrfkTl87PbH4LLf7Hs/vLdc4iYINsTOKRq/qc
FHy4YRXc/fzqmrhbp6zVkEnJ4FCK6MbmP925OQo/gKSaeB1dg9m7CzRePDHaTa98rif4bVHW7DVT
XIt2erRNyi0siSWC7U6DSoWmwd4LF4sI6yHeG6ax7bTiGarFLm+1L89XMAwDxNnevasSRIfpr+gW
5tbPtVRn6r2as88JfgOaOiuC4NzWpI7+kM+FFfg6LAcOIKHuwxRgxOEgwaAvmF5yhk+QmBBULURY
bR8ZEKOVPtlgfKMH4XC1FDaqFoEj0rDsordga+Ad005USnpJxs6az5RFM9Xpe70Qr5pV21QV6TuS
fbw9DTcemBdPWVI80iPYrVEf9GVUorrbwE8yG/a88SnjQPMQlGUbzgU+Ag3J0Mszy2Eh+dglPKU5
3riKKFr9rJGIW88tM+DYEZxHKXETEa20GqB6KpNnYepHmckHpwPR0Sc72bucHYyj4jMCuwCmuW/F
+2EsnmeaMVcgoP6xR3gdNQFT0P2pE5PLxFZfVNGGY8FrmDKauSDB1/AvgfMnNfYM7gzFxD8z8Jno
ZKZO0fQ5CfczdZv3sZCfwwhdV028QNmCh04sby9kBAYtuyfC+8mTRGwBAXEeND8tnCWrqatewJaB
gw92Gqr6lq3PPnH57pgY7rDNEq958wDm9hoKlmB9GvjdkXpQHOl6z4z3Nx1UtPUKeaqluHcyP9oq
Dr0KiWqIebb2dX1vWMqx4jM4KgBtGAcZwvX6Y5fdjhGvDUVjXpue6Ym03TMsg3UDWAFEYPYy0jtv
5NMnH9EB9DYTn36TZdow1wXfQYpc5vUkXeaH3OJfXJddBDm82y5ubi/B7CcgQ9SPpS/DSqvXtl1h
iLCJ0WwJKu2NlrKzymCD4kTR90K4a3X/W84RkTVSeC1rIZN+pLUQ6l/ai5c84/VqzfpxKtI/6A5X
gEfHuJzeiTWGbBlZHXkp/Udg+QpzfNBZ2CyvVZxYZxwhP2XgYu4/JQRON8xt9qrIIED644oSqZVU
DSBTUttNPwGHje2NM+d/TcRpfAIQmog1223wbkXJpx8DKjOMx7Fm7kpIOSuWQjO+9M5NdstLacjp
aYrblhbQABhTv+nsRYiY4hc74OHJEFoF0U42/DQsuk8WJi42bq+o7S0ePuzYcfUyjxmaDW483rlt
y6azwrHXIOEaMeMK6XNr8G61ax07q2OFNq7rxtzqeAMi1QH5KoY1WLan30/hMHO1m8B4Vrr51mG4
zPr2NFZ92DnGexPk2qPENNloI3c69zYnyUsrgoueo//Jgc2RE1UnG0kO32yXkeJmUdaWeejMiAwT
nXmEP06TgF7JyY7jfgdzsSJorkraz/TmU7Y0hVnBqK1152FW2ExapX24tsKa5YgznV46oTEPYOVC
rcQVPR1b4bd4IY1/cynrNecmastrC4Te8iUte7YiPVssXEQJK4IStdtEiOgUaLUSitU6n0xSoE0N
kFeaD1hAS5h7bUp3iZGe6gGiUlNU5FrdhgShBjK+irh4fn/5u4EifbVikCYN5tqU5NGxZbFkBNjc
lYfcbPQ9BM347HSOdqIzOz4PgkmEVuoDQ6S2cyZ1sOBQcnoGN3lk4HT4dLM1gVdeHNihE3Xy8LL8
bsmA7zTIX3z5/a0JL2s1gCAK3V74WBdd70jghmf0SKP41GKRF07GlyFSuO1mVPflf6OZB/X/95e/
f8YWlrcRDgMdM8ganMxyYfVQphfn8++XuiCusooWJ/jv71No0Tpwh1xY6uQvTpek4xDVelC3hyA7
pYng8fH7y67I7zyeSQM6uPjx/mDe/93CxdF+yIviKiKCRr7pX5gnpbIB2XoWsbahvgcwkTSVaKHX
xV+FV0QPv1/qTkWQC5wGTtD4uvTWSqXzUmEoIxBt3y3Q03woD2VHVxMfUoZb6Zen398yT56TNjcP
bTdqJ6nROxr74iGQYBhmAI9hIALnrAwX/2Ejz94M4Kfr/kxI86bfV0eyS+IpqfNtYyZkE9qp2uJm
TvFayL9Fr7/qNqbB4AsXZ4tVEfkIMMBO7/Tg6C3vbq5rz1PKTQKU5sNk/+3h8XOVT9tZmuWHsIod
1hvvM0hqE/qd/235KsEd6bGUsgty/NW2GZpNVBPQqlHbNioBZCQS79UwZh2XIKd4L45YUybAldOy
FcAzPNDLcPHjzA8nWdrb314tUy2aWa7Xx3EOmIV+f+k6/gLMyOGxRcX+/3/EWP6ch79nNTKQ8+mc
vylTjLee+oyjghxZ61MYVI/7rq+NS9XiYUh6SYvwsmyN5oU4W3HTtKosgKrjEt1vYjpCUXyFizms
jnCyWFhWIKVdi3iWbE7YHLMLo2JAC7WG18Aj2rMd2wbnfiqX+Sk7SitNnkx4EKSk352hH/d1kn3H
sAKTSQ4bx8f7QTRmOXrQIzXRZoi0Nj4Y06OVQwmI5ICbwRPBMWa8TMeIg7NI72Q8wySnYNBNs2nt
lSWlZeTnFEvilWNxnNJL8W/2070FMXGfef6Ft1zfl3xwkrrGh2Pm3dZUzrgBUA/hR796gc2LInkB
POyI5J9O7MpgmlKbuB31tL3mdcTo6EbnMQabNni9fKhMnWvKL+AamuzUDO7gdTTHlxk57OSBAm+a
uT228QRRjLuEFpurqUBFmWfXI0kav3lZFb2NU/WumwhZcTd1RJu0eY80TolZTX4yFtLdjf4uzivr
KeuwsAFXo2NKc/cer/bNKXAL6E1z1SL1UYu3saB5bWyc4EYk7W/Q1tlRY5KBcl0dMfTWg6puRswu
oNElfXy4l44O2wbdZTFbwPsMHY1FH1KspIkzI7hntZQXlBdwtsRLYgU7y8DkbOsYxchk7CwzfVNp
ecuU+7mEtFOFCGgJhe09N++M5BrMttSBftUNu5GSiZWBoTyID0aR/ek5my+tGMQWuyV1Xzv1JdUm
boxsAfdzjEoYSY5yzQy9rVD3OXLsCxRln9IS/tJUFN7J9qir6Ke/XmI3b32qg8NrKODL8C4RXete
OKuYJ9PHasIOrnsJeECDa3iefPNTLuALzIvdvQj407Y9PxfLF3x5BzDOEctCRQthootX/GbnqiJ0
GVvNxfJH7YjUrG3yUo5E6oL0kZXPFXpLdIdqbeMfPymNVHo+5unWgeCBJRaT89S52g5phluNNf3J
lt6UuojcXWuTrhxr9e67EUlzrhp8+PVekR+Oub5Y+RZ6/d3OClTMThaJ8c9u2/eYEo93X3P1dc4S
4MwWgfautttrM35Mt8ZyM3LhPheW/QCExD9waD36AcBq3bK/O2F9T8hI5AzUVVRze8766anJs+DU
c2LHTese8sx85RwSr9vShFIViOlGPuStyQagIlPlcO8Fx2dNdNo5I0EMQ/fFPWBE+iUU8Kx8Dwqy
qRlY4o3XWs/RrN2qBqU4nrKO2yOiT9TZZz3BChAAxH9GT/xrYvXlOiFLmVLclsbjBx0+Z+Jx7UWl
x2LKLBafmjw1uL1l4US3SDPmU+tyl5iH527prpjb4DLWVIpyp1ip2acm0l2qWvSmvRouZwZH2nZI
JznarS7110o3w7nWqcrNZ6ZTAysZ5w+2NDNOP8bGlM4LUA2mZZ1zGs3LJkmOvRzuuLh++lbIc+WT
jtPKCZbmiXC72Ax+IUK/9OHn2ODtKmPSntKSJkp6ssrJSO6crQ34OTYpU53kOc/SCkwztTb2EpOg
WMY76y0fiSrjkNVUXOeAAr+dyc0uAwlLS03ZOidyfPXbgWNTRypdRp9abWbXpd13l5loJpbOiiAB
jm03LDO1acnNF9g88Rqgr1fDeRLWo1SgH0pTb3ZBHexR6bNX0/U+heSgrFL3MqJd8m/ukdwGO9uX
dOrEcECG9pvTRhw62BG3SfwmKgn5qEsRb+BHPgMGPZE2Z0PhecNDw9uz53yo71A6Zp7+pDsy5zD7
VfRaui7P2Bjjr93V7lvVI5I3VkvZKrtchI1M3amQlyEHYLHRMIPRvq6BYmVDhZ8ZdczyWMPmFNnn
2PQTfpxNTYnaaNX9Gabeuiz6aAvaidAsR6rHoHLPRUJ8UzM9k4yVMs++JMvf+URX/IS8fOfE9qqW
OO81H0HH8ZDuu5YfnZABVJz8b+p4NM04trWVY/8XBFj6IDuVPjgsRJKRTh96pB5wOLoLYRGffa+O
BR9z7OWWxzZAIYEAqMAL3oVidnmm6Jesoh00duIAoHZV7DNHg3gB6GLQOv/sYllcDSWtWrVenFvy
MayvrXTf1SIIvWVzJ/EPrTOA1WvAtaGROn3YDqNxpa1WM0q5+f0iJ/NRp0ltq+O4HitwOtx8/e++
7o03Ny45KPlgRZz+uxXTMZ+RCjuQvRT3XEhHVIfZ6N2/g1tdIik2xCOK8+/7a+oBpNEIPmYRUO1J
0wtYT4hdExvzDRc5HyXnFVPPi4w/HM9PwoJMB+RW7a2gUHIXtekurSxc5wuC1Yv0YYuNLdswg1ih
l0d/mvY5BlKzx3TMDwXPZ9MY9j+dPc7RMsEZYsK1ps9aAYfVkks7OMnZbKY2LHp4uTgm9/0Mvkz2
OD/bPGNurAHfOgiveIE1HHzl3qat6t2qEVAky4DRMr0n4i9PSQmFE7d/sKOgTHDjJbvRm8NbaVTm
i8eynHyIPUIj2vw+RuzA5rlna7DJnZKUsbLqOwYo3IUyc456j3cT8pwZjg0NIE5SW7sq7ZJ16rBh
0vLRpdBpwolbjs8Z1dEraY3OeyDyW+EJZysgU4ZVUzXQUlFGBYEP4bhfaJh9KFN/40KiqC1T21gc
/idiuNSWpXKvY1Itg/LJzAmh9MJ1n3s+uezwcZYWxhSmMxpU0GOgU9a805gIkHCNxwBy2lHLxt20
vH2maOEQ9BNaICfb3l2lEEu+UIueSlhe8fxFn64bNoHo9jY/EAv05J5F9APbKA0b0tzWkWYZKCSW
ao9Z2QdXh5tBDz78lOjD55ilt6HzW3gOsqAIk6gZ3U3EzksNX2hrU0kOlnxrRW+d6BXJNE6Y8HCv
+hQdUK+bVYSVYG9HOkLdaMi9j0GWcDleVkAnxF4IJHmg4PMmW77ViB+fTsYjimC7a33z1PV+jd20
uM+joq9Ex+YRjTaObyk5KBMnF5Da72quMatRREselUUH24l9QJg/5WGD64JCuygCFgsrlP5AEPUu
i3dAusPVawPARFTGJuzVmK71vcGydWMC9OCqyTA4AYba2FFO52vaqQOatXbLbEg9GiiK1vhT1Xr9
zzTrjyxq3jB8a09jYz8nGMV+rLHYFjbtJwXr/Is9Zt9BJNzXTCe4D8e6f8hFChKKF21FftzYAQlt
7ok/M6y3VfrXzW9xk/U/w0xyf1yeyW0b3LWWeWVspH/SxULqZUVFk2rxjw+tPAcWnRuk2YmXK7Li
cyWSQ1aKK2mxrdV73tXq/A+XJRPxSseCOxJnVwddWOQT3XFMT5ROCucCUmrcFLgBmI5H+2q5V8FD
6WOkdgKlmQ0l0yuCRGDjtGV6HIygRpHFVCuyfD3w4m+HkXeBKdC+Ooi+6EjgibPS/HER/zbdgPGC
kzMY2RoXj2nMx0pL3uYBdFglaVhsu+JvwYYcvoQ2bxoLHHjaFAFVq5ViiOrhUoyR864bPG/iwGal
TIvHSfr1vyxrnbDywKn5qH9oUeY18butTrZr207SDH+furWiv8A3/rmi4+7jH1lSfODkyQiSp7hY
Ou3IAA8xwCzfihhvTk20jFK2Qg/LabzKqfSOhpV4W8RJgzlM3QWRJNqHuSG7lf7ot066nUdoFAMs
xA02SialkltbXf3MudQ2FXSspZ1r6NRwnHUSOXXTP0YRN5865mGRzOKVA9FwlhQkGiWhUSgg1kbN
3bNZQ/zDLcc2J8Okw9oAx6uD9ddUM4SGRBBoHbaszQi/linOOxtblh55xsHRrTNHKv81Cj6znkMF
s21ywKnPmoxrpW07gSrKYyIN8nQHXqe8JHd/RKojpgOcOnhpqRI8sEUYN/pcGfcocdLTtFj7DcOs
Lt1XQeVXE4lg7TgAzIlLAAxyxue2cBg8tUq+VHVy8vXKwwaLZ1jzFbj80iiv8bogMIp9nqeSHezc
bPSuwPIftQkJrcJNImSfP6XT4KN+Jvc0kN0FdNFLqQZgl2Z/R7sCfBxhlYkzbd6RAnvzM6288sqs
Y29BRU7dsPK8nN+ayBPICYe+ddxQUUEYBBU5vZrYV4e1KCKdt7yiay12nQcjXiqI61KcfQMdqnPr
ZVfh2k/u2C6RrnQnDPIMtROodU/V3DGrsghag6sdTPaUq0HBV6Ns8GOiu5nItQJkbalryXfICH1i
NEqMQ1xph9meehogzfajce4RLKJbWiJvtEr+9caS6qOSwxnLgaThuVwvhRKxL2uKjui4znUGyT77
lpmITlGasMERDM5lge2wxfa3hvsGvaYvRjKh+r9G6Po960ZECbJ0tuafiwrYskvuF4ZEQfi3us99
8yM6rggyHMVPWcfsKCl+de3J4mJnOVJkM/Zz3cC4TtZxi/33qFMttTN1idRTPdQUt95t+EyhSd+4
YDkJefOpqtDVYk+m55LCD9Lv9d03F495VxD2R6knnoyq1WYPpWX86xvKnSJrGDYIHyRMSj5HtcLP
NSRKPzhC/yEu2F9UMN5GnGdRW1PDXUx74cUwPwMew7WnvL2OGXjlSkPeOh8/cmVQczjHc71uTA6Q
o064HlcTlX+qZdwUxUz3T8c7w0wgovQOAeyp1mHr2xlOzHlYKPVKA0Qc7drOhjxWMtNGyI4jGQmo
QFTACAxvm6l38zUnu4i/xL6+8NKSW8SqJPvziMxA5hRzOp5n6ux4ph7c+pY1tbHj44G7omr4pMzt
T85SbmNbRhdG2ZlWEntbpVkWNqZ9qQSV7F1ckChBM2vwEuJLXSf6uNQo/cCJoc4m47WyyLmQzAKx
0pvfgVI1Tsn51dLolG+pwtz0Go4AUg0NEqjtbJAH8XonJuS/8pO+CT5ykXZwq+KqFy39ypq3qym+
hLtkjV4d0spKvGE+98Vs34ZWbqcs4ezvTRvYfMk5dqKnTpnNIejzB5VBMR1ngv9V5ycH9i0kHkiY
r/qpiR7nOqYfq04hfvXYvBjM1pWf/IuiHsp8j3Dz4Lq2sak1mvbKTD+zOTDDzjfclZ2qYz3QpemU
KGCT65tbw7L8dV5nJNA09iC2b7AXU8U2kZ+cZpowUPtxnM5jTQ61kKymGoz9HAAKxoSjWs5xPLbH
NsrPUNb0sMMBafStQZbQ+qRHtTpFivfSAuh7sI3yy3aq4UI2u79kNR2AyFxk2nR7OKdYcM4qSx8s
Jaf97++CaldifDtFHgd+mHGknFho0RkT0F1xVF17GKFq826RSQ9aWno6uj6WvxqFtNjQgws6cDPV
NhvWIIFXCrr1XPjp1QRAtbV92s8po4serDSOaVCf5B7s22Ni+m9p4OeX3gweiCvVZxecGjslww5N
1+b01eQXM/ka+bDcutF+wq/zqNT0AnBNPFTgy6JOLBuTV7pgsmfKgJMrDVmha+bZuU7apznP1W1Y
nqZZcsqm30ihAInmcr5VUxC2ZWDf7WE8+RIv90SHXlOCFoiQlPeAcTmIJGlotTwyM1JYWifJpYzN
Z6UF3smVXgeD1rO5+wXZORMeeXVaEkVWD1uQ5KCF9XwzW362zyw8Pn2nhdPE6cQ03G+ps/smwyW2
Fg/odYT8uM0tPJ6BO1kndzIuma78k9WfgfrDAcNKk6QEzo1Ex4TmcijPE/KAQ8spNJuwmdXyB/0T
ZHDVeqExpC1pSwvVM3K2wVgRHpVg51Aq665mq8X5f6DpKKxrAt/p6Bu3RENg5t280K+wJdsPElTe
83yE2N5aBNrCwirrnTtxmCo93EKdAcWvz6dzoaHU1aNbb5VT37tmNLamG1Dlyq0YH6h+SANWbynk
z6kT80b4+Z362DAZiP45IvqTzHr7YMkeygE9x2LgPCYokk6t6j1mW8F/l1qUwRIjzFWTXCo4q9Sh
hCCbadDsiGpg5vbSq25X+kXzkEVmHa4sUo8DhI8CH9owcWP20TidOKU3HGxs/E0Dqm6OnBnmpXdG
d9Z3WkZc2isVOSp8yrdcJ/FJXxtqEmgxiImIyYDKwCt/JQ0N50XXnCyXASxzXG1jBwxClW+BxCIt
F3ZookD8qXli5f4AF0DfGRpR3CRamjB9Ivd5upiwOaCcqKnfZ0PjHOWIc8+doYNOqcCA5JKcl/1B
AsU6N5RmnOkI7NG2FgHexL1sFi7NRn6x5eFmv4t7KvuSNhYOWkUX2ABQmSuricNswrYIuxSKQcmr
fpzYhGQV1aKTCDhH4yVltiIL2BoENVsIk2uDx9KGE/FLnWk5tctTsE3Fi/I7uk0NuaqdGETw0COc
Q+9mOcrCQ2YvZYOL0O3IneOd3khlYSEv8zacHW8kKVzS0TDlr31kf4PHQ4sloeMbyCuFg2ytF8W5
7LjbJZImAzpbmdjbNL/1unydje4jtzj0oI74ojgq4R5af4w+gpFqIU/I9CGg0SGoY+PRxAmG6c6x
P92CnLFX8X+AT6G0PJ6sBTD9mCBEPNq4+v3UkzfTjyB6Fk0alvbU8bAxuvnkLV+ylMI/x/QJfbcf
GQ/xvT9n+gMMy/nBQ6AyhziiWhz2JCWLPAzUPHMjT7Xk7BbFy0B+D6RolZ6twMpPg3NDVQTTu3xB
D7H/9ys00Rj/wsKqGHWv37hMjLigIrgHfr/3PZ55yYA/mPZe0raN1+/TvLkFRcxP1tX/9JiajYoV
K0ALQLCJo5GZbCGhRE6mLgSbN6i21bNeI6FU+b8imCfIutInDVNwmTE/8gFqAG7BYcUPpVExIZlT
lVSHIGuNq+lBxFu+FR3lrH3zE8/9TzdtvuWURttGGoykUeSHztoxNe0y9F4KO9Sic7Rk5Ii09ljM
oFmy1o93tFO/gUiJz8VcPhSsG/dzSxjDWL54WJ83KE+UNySOOP1+8ahlHptYR9ugNBGBft5LXqHY
H9SRf8ahnOZNTC9Il9A1U2X1W035KB1O6Q6ok02leuqBNVmZarQ5ehbUoc3ynk2PvgrQeCJ2TFEL
wiLuyaVhcj7lKfkzw213bl/9Ebr4xBXC7oNl3pA6aqOqiLrB0d/MLpvPFA0rKSllcJWDKu5s8s6S
W20G8AI7WqRkN5tYI7aL82G1DHGubX8lIDfHPH+tRzvY6D5uTXskmE7TH6FFMruqc9jfcfuBpG8R
gOzGsdk6lMvM/bdoJfGlatfE5EWdvnhl+Y5rpMIGUMArp0ETB5U+Y9TRzlHugcEAH7imor5WYFI4
W+xNw0NyjN1jmzDk1xmvTqV/5xGnMzGudCQhzpP92UswgdbkYGbkT3p1Ikxg3qe0Idg51MXY6YeW
6cWu191tY/mSewimttQKKq5/86FOh0sbWZCC81fbovtyNsePxicdW9vku7GpMMQKGjy89s/kY3PP
cvYI/JfG2P5o8I6v8LzVqzkwniQeGSiu3rGbjA+uIifkn7dzMv8nbSUCqNt8RgPmXe4DcKXrExaf
OsztbydOX3KxdOAeqP2h7pByD0ydz/ZYgvW1gTNFjsvwEe2ryvuMAjpNojp51jz9mb0TEekWekaM
E6VvvLsGn5OneES2RwGyfpwxGXFcAXuy+D+dMGGngUXpoVzCRZ0nYU3QgDPJkQmTW1yaAwyye8qB
/RJBV0uOaUqgDGDUusGY70cOfiUYGZGP7ljEI9071wy8ah+8TQEBppgY8ap3mTqVdhfQ0O8259r1
TCkpfWsZ2CDvNZg1wBDpK3b1eWVP9hWQ2ZUIyQ7YzXswlac2wxqr591LU3ufIOnXTaf5a99DqLZ8
zmU9/lv6U7SW9K5ICTqDIEGmI3GMs/qLrmxuA/O4GbNmxgRDfj41btTO4OQBXqV8HcdhkITC/Etg
DDdgCgkIJeLM/ekxzyMuCdqDSiOTa9fudlRQvciCKbM8zWZqE8+zeMIvAPdY7pqpvjkOxoqqqA9a
j5MKHgF1fdjY0pl61ZnNs9nisGfOeS7dPcSNL2Uo8jodm2q/+egrA1cRJnirH6OwkvjVdDN/7rTo
zc3rNzNKP2Qp7vQ20xvOOsUnC4+FDUVVOPmGRniajC1AB9r7mJv/FjeKkX97eadvx9Fb1yKm8qcq
9x2WdEvZAGfbOKxa92K6WbUXlX5UY/ydZ9YXDZMj/Etx1jrxUI7uE4FYHCkFLXRVt0cwfh3i6SmD
T+uT+fcz5imv9jhSNXA9/OTFV8BERknQz1y0UxeqkPhQnS82NHatJsWxU5a0I6slWcdh+63tvBgA
g3FsMv+lqEBC6eRFjLldM+14a1qb/a2amw/U87us1C7LAsKEPqa82HMoC2CQtRd7ekDoogWIhICN
x7T5J+vqi260nUuPEwwA/c1jw4K3TJ+7PVSpaB9zW8wTvCOJEa+7GTZSAZmHFjWvEyzwDFD8vcIH
pZAJUtGerSbZOg6omtim8iZX8dooYGJ3cFOihNLKqc1eaPv11zJBPZnz9jw5nHICy9Sx+D5SvnlJ
UoT7LDX3vgB/VsWY67Bo2GEQkydJCRphJqw/O1ftm9ZUmyqXjwVAuKBK0V1YkIXRPXa7aV/U6XMJ
24mTP07CoJl4I2ApEcdz2KhTnJptPTlKGhXxOxTsncPOqb68xGGTtqZ9oPY8dAsB52p2OPx5N7/A
q57T874qAJlwouR05oiwrHH+xSZ3UW36GRU1IW6/hYQ3bCh/K3Z+U2yGFNvd4CNasyRgLg1CVQnv
RiQ3VJ1JDcSQ5Wc7WrB0c/Xc5jwlVPLTTpo62i0Pfj0hG0iulig9L0YcdPyg+WMcSWIrA/dmagi2
GGHDuiieTMtvbq2esguRXegniOZa+dU5V72iJdHg4skd9o3EDX962HNiZFPRW8tI8TM0fBIaMLBW
XHEHxsfSIgoD/Wy44+6o7mpWeuPimrT6kxWbz7kR3KGF8Yb8x96ZLEeObNv1V67VWEjBATjgeKb7
BtFHkAx2QTKZExhb9H2Pr9dCVNbNqtSteiqNJDNNaMyMhtEAjuPn7L02rUHQafLS02u1EcVI/HW0
HmAM60O+P88rhRCPUR1gomOGzcDAECBH7UaQtuGJD6DuTKHzcR4JL2i9TorteHzqdbTTfaUeCnlD
jPcz7TpvnU58lj5ZV/lEUIEY4+vBwZI8avjjJwFzOqKRyLa1njji4wwhj84SK6wjEuayHYYFV4q3
uOR7ol92jInzYqOfReCM151NwUU/4kF3KfCj1HvMyfZAWFndKs+4wzmDuNuGxyL7a8aRz3GVjHDi
QYOV/nvn03BUIwdrgyehbD8md1GVEJm0Wp/WkikowRLFUg9QWBdd+ooUiZNiELcRIS55R3rzhMOJ
dpl1qOcf598mFD84OrXnyHLk2pkdjdFst6TmrQ55GSNkO/8KCJBff9x0/k2dXZDnH1RhQzHrOiK4
n94M/zz/lvVkLv74v5/++e/u8uP/zndGY5Edfjzsp/8j/QeGzpSJOewdT8MsXvvxI/SN3//zfMP5
/+I/3vDjfnFYzY7h+WnS868/bvrrp/3pz//0sL/5tOeX97vH/HjhkSOD76/vx1/89T9/+pM/HvPj
zf7pXX59hvMd//Q+P73/H896vkGFsl4nQf2OPe1jcAdvPZIK3iMJ3VXpwDQwhf9OCsgyMqsnlVT5
ph3HatkYtrEa9fX5EDv/kBVwgmlu+I/pOz2xYdek9a438/7QJC+cXjn2TFArRuwOB6/Fe1yKcl0O
5mPCDvWQ1YG56VvtDiLHR6GmYFPnFEktacmrgXn4MqyRIbpVxuLnwvELi/zw40eYdP1yUgGGAz3e
Fmi2djXtGardHOEt5JPWTbaJmWyUDr0F/KFHieUcKyO+1wZz3Mi+4lqTZva2rSprm3wdLMfayUBf
BZ2RbNHuX3VhWx76Pr51caOD4EBlZ81edT1Ls11IxLA+iK9cAtJNFmlIPmsfgOV5rbPnZioIkCpl
oIER82BhPdrTB2Ljiptdm3/I4Bwwaqd0aL0Gad2trwUmIDf0efq388kzSfn9BIXTRM9F1/AtVcCl
KBWwOU6zFRJlByFZ519NAcVA4oJWbfMaFh4WYUdHNRi4XIYioyPLCJvjSFoR4/xHxsE0O2NkF+BY
3IItlirQlOlQ6vsUmMvwHJoNEqc42niZrBYh3atCrINSe5wwhixp1t+0LeytpsAd0UVbuDZ8e206
U5koZYGzcEnsLlPRHwJWXfYHhK9oU/RSoqyZdyGXIXu5tdBiiOhXfdu22y5piA2V+1j3dh7RRosm
nKzL/sIuQiwhrs/+KL3oAa4e4rn0c0CurFABMzYR7M+4BmcpUlVAYYxPg+HUpDnaQc0g4Vb6V+LZ
6/wXiQ8Zeb56c/xkmVhzFDgZQ6vCk2pVGEGK0rK75mDsVha43Ljq5aUl2kd/mE2e9Kn3yhw+B9xU
fDifCpEyY8To4MmIzYMWvCad9SCG6Bst32/4WNh0M2mI+4ZmPDTRxaiXrLhwZxgwhEu/QTFUC3Fj
kl0i7HBX6N2dLcanyR7eAz1/isB6Rh0X17ksARH6WELpNuaQQEsh6sy6pziNLqM4O+ZTeaLvbl4C
Mbjy226F6ipapQbTfT3KUCmhKQYgA2SExlW0ry+SzA/WNm7VZUZGTyRdBpyZfDN64FydYmvMDu7C
yTaoukbwAAOzKdmrQx/H7LH8MV+byj16gDIXZc7WKzKebM1LVjETyKVmDmi4u1s2FlhVjGKvx8ZD
rwmUKnV2I/FFloHz4dF8jItkXBT4o9Zh3++mCDosckvwLam8r8hz2BYGq0qvrRM7va16ateuxevE
CH6H2w03p9estcp80YDr0XG7s6PqWvRdcB99EKTzZBATv/S7+l5ZoE49Il5psy1iSoBOPcgxbPjy
3Y/chHJVPiDmOcS6eMoN6l9cJy/gWElAKLvnSOf0thF8gntAlO5iBiQGBjE+5C/yIZl8tceIsmWe
D9lrG2zFUlf+49gY+rrWg20tUcaCJLKpHoONUdcM0RJesO9ZBxo5l3GTv5tUGwEdXmmtDGoRPDOH
Rpd0KVsWZ4yvW1nwjWNTnaDNL0PC4vIuBODm3xAwCWhmvPCLt5QFiPS5sbhguHZIB1Tufjgc7ZCW
vKKmWtPHWFnVENAkH0IaJibJC2DCxukqKqioHVBFxcArIcl0meACgYoSP498JcsEuYUS+lEU7mVR
pZucrJPRZYfCSeFvDa1G8xlf1/ZoL9njHF2ZaUAUOmvpIbpjQtMzduledWUle9E5T/EY3AbBi22H
1zRgFjXVNALJdU/Cjwgy4DrDPm+tvRcat5EXEBs7qeskI20gqKwlue3XVFsHF/82W+3soRyHbwMc
XHTd1iFGhA9Zi8hCET75GnGyDQ1gva6PTRWtc715qwImJw0HCFUfIOlaJNBmVHNpjsNTXab2oXHB
mTDjTQAm0nkFX4RlMzVepsnLdinqwIUxu7+tRHzoGdRs6u3pNk/d52kudzu28itiiC7dAAVHAoRV
V5eV8e5Z7lMByu7a0IurGPHIQg/E1iUtjq88WWI/2cFCjffTGDw2IcCsoXhWEtdVTy4XV450M8n4
G7pGDdDPSBTqKm0pWDElXbSu+RySOb0EdVt3z4VPECGXcSRI/ltrgJhjd/XUhjaCkG3XEGtgQdFe
qGxiqnMcYyTEYPq4KFo3TtC81HM/vRrTN0Ypryo3P3Wb0G537l8GsXPAALkLMvup7MZHt5aX9qys
LmqMA7lRvE0TATgVvgE8CjuRZ+2mG0tIHIlYJPa8XOYELmR0DiI/JNzCdlL8D9MaAQSbvDK7HQhU
QGd+kUrzyfYQ6gmrZJJfkt3akDGhlyBtPO9Cqsc2sk7maAVAB9s7yTAWeLb97lozLBgDr9vH7F5E
9AJeNN0x0WPmr1+RZ7QaShTZYrJM/I8UB4V/QA5yGdecTFw2b8PKvdjVXZHdBoo9VjPQMe4mpjdZ
QpLJFF3jwPUxMzgHs/OPjYq3fhuumoKpfuWCRbXH61QPCIMoLfLA+884CPB5ccgNmQdBYQ4qok1W
ph4AJJkls8zqzpeNATyObYlRBYcSnTDW6mRb1R5Y1haqI+Z6mJG9s7B85yMPCIQwsKqMYTVu6/Kt
DtkccbE85spJ8AAHmyAdHjDgg1tNQHRE3mc7WHLHeHJXVsSKd+oTqqzataLbV16wGZkHMS86d6PN
9P8HzP51wOwcXvbnCbPr5B/3L0n38p5XJMtmTdiM+/d//jI/6NecWU05X2zo58K1dYucL6FI/+o/
6obEWFf/IgxpmtIGKild05G//ON70qywvpAEpnODMHWLn/a/gmaF+UVIA0COS6C8hdzyl78RMysM
g8ja34W1SSktwxVSWDypLpVS8+1vL3dh5tf//EX8N8fC52JONqLDzjs1VvKaBygckLxo9jFnFIw7
jDVFOcYRf8++86wjhoSIODVHgF+Z8b0JaSUpkMESNqbOdciNE3db03pLAqQK8H3YakdFQ8PJxxdp
Z1vYESMD2bhdQq4APjlFDKfD9tDbjraOQkNDn7AIITNS6w7IDYjbIhloobsOBBgPFi0+EU15z5n9
PlmYaeqqRg3eOaf5LZi5eMvmLi51JnlwS3i2ByXgfnkFP0Ts7LES1ospMz+L9lihdRTB6/k2YqKJ
83L2RGCTZeABEoPSuWmRhNIkhonT9siyqApS7On0TgZ36Wc8U8Sa3OU5SmH3BOo+gi4I0a2peI19
e6DJ+DK/rIGhMa09RNCTOiUd7CHboEIKRlxm6mTk8Stua5rtOjofSGPv7RR8072JONC2Visxw++x
NdHC6ddRQEfCCuPXAJG2PxFYWLsMVTUQ+Uwhvtk2s7TKCV5TyEhEI0XXRtmdUj78Sqcoy+X05mXD
JcXBsnUx76LYqk5l4T/ZfUr5noAryFLK3tD6PP9P6YZvWv5cAqpjOKp/LTlWUr+7I5j8gNQi37ap
ta+0uueylxzJnPUXTXCUrWPC8eUS30Tl3oJjvUZdQUInq6Ad6F9T7E07y73LZXYcGJxgTUInWzH7
qWNnXbo20+nKex897ZKMtHit696Nk79xAOMwT62TmtqvIi33kEMbDLX9QwWvmb4ecwtG5mkNJAy7
4qvDhqlvg3jRqwD/ZOoxJSljMMnDnZ8wJSaLIqmOis9uofXNng6iKJW2FWa/N2Fy7mMv2WddTIXo
5P5S0hYH6kqDmgstKvaUD8zTrBuYy0ZYeQtHE9Uy1Pw7tC+LXk4Gbsv64I5IqvS6eE3m4z62qaL6
0FKbPGfo68RUupFz0RHahqIauqOkf1y2tFGDmtRTrhGcY767FxKDNAE9eiRK0mhRyKO8fO4khETf
Fc+kX2XrFNr5KkoqcgO6zrrJa/MeseK+KgiBLaIpWieTuKF5dwMEkLRbQXpXW7mXVaXsJWEBPSYh
RLOuupWkk6xTTlEAs0/KtZ+GJgT8pMe3UfGOrnG4xv7nZjtDD94N+Ngr+Nd7LJbP0CEgupP+FLJn
dBjO49zx7tBsvKVOsukKthxm6C6zWaMbMC/wOIGMqVqXQWKs9CTK96i3fRH0V473rGf9rWMoABai
H6/qwiK1qPeLS773aukOUtvWPtp9hEeL0HPDQzcxhMs6cx+Sa3LwEK9dVZLrdupB+0AyyVRpOGWs
REOhfxUTIxulEEB6Xfreh1ghtTpXF22PYsp3/QfaKIuqpcYgWhDHOSJt4QGgNSWhyvBuZgUzEaam
jFFqTHTSo/y56Ua8SX59GuyEor3kaIiJqZi/EBmiM8/mxmdG675AI4Fn8B7aT7HSOyYBsffNMbcE
w16HZuIvXbZCDAozArwmCKPxFbSfb6NMnt2Rnkrpr3SMV6tmGje9ljLmGaZkGcBmZ652ArW3YfCJ
041xILzC8cEsEVslVvca+udtNIuYinwysNuARLViT5I4I2MFraYsaaVYIYZZtxh2jArvLHX2KSO1
o6cheZy7a02DyABtUnijdfozQ3mbOZ2zagQ1jZG+613D/l2UuHNg9FukOQQ14RiWlz1EXdEvhWpu
aTn4umQT6LjQ082027f+R2djwiTK1hqTdSfNY22EzZIcv0+tnmhBpBoxaW1IMPO0L2ocNAJljEX/
3WfyDyU1e7Sx/1+S4FuvYsK+yFb8VjcyQ1E5lMiD22TVYM2BXhPeFjJI2YJkwKTcrt0ViZ4v0SsG
N+GowZMdkXsjmuHg5Aq1gWTBuEN/wcKBjyRGPYjJBm04G94AJ5kscEyUwC+Bt3CMMs5Ih0dn1pb3
I9kkuIUWhYGP2rTFDTLXZlUbGNcB/N5U0LvMyMTAB2OFFKNPp6ubOcoiO0jQLMtAdcVWchTp+vVo
4dcqsze73/UGFDWtKXYQEu2DCjJvHYfIBvpmOiLPJw7SzevjpABXCTe+lpU7LilPWjzozDiLzEOF
6l8ExUhCITbdOHV4R+R29e+FcccevYHTiyhOBdHe7+PxnlSZr/QN1MpJuwAP77CJ29C4Aw5GWkjH
bJu9Yn43RxMS26FWBJBxNWyOo94/2BApFgjZNwMgtWXoQ4tD5U0xIOt9J9Pkce5aKrkE10l8VVXe
W7C5F6EO+MB0jPqC0OdvLlvQXaVXn5Vf5Hubi7pMafjXSDd4Me7a6NxgVyp29ZhpuyEBQcVYsYpq
LB4kAun3stA2WiOyQ28Nu1pjkWtbte0kF0q2rZenyiZ5M49vxjS60kN/3l4Ez42jyjVJLFvZCxiY
QbivC+3WQKI1avZ7oTfx8lwkwF3XhqnFK9Czi/cE/QEM8ovwBMovQpWLGcs/ZqAVGx3AaIjZusdG
UKOVQ2N8EASOMEkhjmhlBTdjpq5jAf0ibahcAPOuvcG8T6wRSTVzmIYTeTW0uHRli3RdAAKqgm9E
c0ASKzcdjYudCw13Mtw1ocXBJSSuLeGey8LpmNyRjfeGc19smSjoxbFLizvDLgsux7bYgo3c58Sw
5LnwV9WmTWvw5iHaKq+eVv1MT7ZpUVnBtKoEoXmViZXxrqpLLsJs7PB4X2VehnypBw3gZa77IGOK
OFIPUjXUK6f3103XXZTGqBEUonTyXuf295IUuGZfeLioNDAXG0czAFHQtVk6tYW03U+BbafPBtga
TF/oYIMCKBSq4Gw3tmW8pXuHnTncJE3ufGb6zq4DUEN9Xd70NoNWj7JxFTKFXVXdWMOAsPVLMs53
rfegtH64SGnjOk1+1UdBj8wUEUgz+7fUezR74v2WVUUeh2I8+ZnlLoWUF2Gnf+ohScasTAuZRd6B
ZHl5nQ7iyORoz4l21xbeJ3EYT8Q+Pk8DfZdIQgDpCUPqgHCGifE+0Z/XKM5WXkXJIasP0tEuhhZa
d5sM+VpY1qqXKU1FytiuFQhzic2AQT/eGZ2V4u4iuZKLE7ScV1d1rOxm2G9Lq1vHqNvwKzz1CfQr
vXZZ1AvF5DhZIhglFQPmkNWvfM38RgIFYsZT5XY7z+jfhaJcVx7dMq230R2Ie2eUN0GQnqLU2naG
HeAM5jsIEpRwvkh3DNP8bGhopeBSF2kVLSOSh/tIQ4HBCGc1BzXBGdhAZLpiaPHhxo9dfpEPzqqw
kQNqGkd+jAzatWZp3cwaClBR+iRlrjMDwjrGlGNql48pmZ0T9164vnpqr4s2fHY0kPhmou7p6b1a
Kr7sPQd7zrHwx2vHFeE++Cbt6qip7rpNHeidObJ8BWAR2DmizQUhO+mi9ltrl3kzbsj7dLzmjvHe
Li8orfIaPUFdBukhTfQreD0ATQEQzfr24iCakm6H6Mgb7/AjTCUmiDY+xKSHiyRIr/gyVyi1bztM
DifPdIstjT8c6nbx1SVHuIIvqpDsyGwYeQptS7PiEaqvfTWYVo+1KScfK3iu/dpbmVaHXMA18HN3
FZCc9rZzjI0mWtjQfMeMVKiwitDBtatOzJhNKpARPRj7DremquIcQ+DXXfVzjEcyok5JL1Iir+YT
bU7XMp9yInLmvYLRh1ihzPHN8m3qc5YYBhohqqOBmt3XXwXTllWRcjLMeZz9gJwKPwkduoqQCSAa
+C3A4qaaeSo9TW2VggsGT3yZNqm75qR5yE2DXkreHC18aazx+SKNCA2z5uKPA75eWY3DdbB3NlU/
w2sLYkxDG2Mp6CCjhezlYQwXdncd1IyeaMUMvLFgZ1mVS3EFx6oCzzlvuCJhYBcNKJ30Rp1ilyQg
UcoZYOJeUKV+qCNm25H0lxVz8pcheDzfNx243/mT6Er6UiLbhFr4OnkVaaH9RRGEr77Pts4uuIQ7
3l1Ssz08P6ZLNL4H7pvaiDP9MeXaxiC98OPhqJNMhD5TP5S9fCuyOwSryPmEd5CxaR5CgQG1QxOk
JeOFaDTccw4dZlvErzK0Zv9t16K1raFI9dZ4gQUe4DlbArxnzR0W2WOn02j3dCteJUq7SQYLmGMR
oHpor6o0xpyGRosvb3pAMqlu+9S6TF2+BJ1kurTRXiwt7a4noBGGbMyHAtmaSzucEKXxqs3IKOhI
H9Ya0opbKlsAe2/sF6APjsnreb/ZKmc/zZsq1/j81+duj+qxD+B6M/1HNKzre8fimOlIbVlXpIwB
lQ3uCyJli3LsDyCNLwucn+xDt23QDsdRHkI9mPZRm0PIWvYIza56SgfkpRjAqyuzZ+seZSnbHc8D
VkFI86FyjD3kBlIAhedskrKyV7ILuZj25nhEK8sew7Xj7WT7BBt5K0cwEw0i/6s96h5qcoD2Hoaz
HOoNvIrDMLFgYgvfuyEfjj/ekj/VIonO2H2ZFvb4KqK1bcwgiug1rAfO3uAuoWWRu+7J9wHsGfV7
H72LprfRbHCqdYZxLXv0WymHDJu3ejU6l0GDHDpn6851m9AknUOHXju2tl5HRYgqOZz8DVh6NOEh
yiY+6tTnVJ8/Z6W35QJJe4W9he504A3xJdEw3NNZY2+4pkQ7mR5nhR9oyDiY5RTNEd7prFmEuF35
vCahbH5E6mhELdqfx6x98QSERjdobyQjy4XUIpNrlXeS7XzlnleISPAvA4CuruSGz6zFbqJOUWgf
NToG3nB1Ph10pEJLAFSvTs2wseQKOmtxMYOYixbSBIRt3gYlkJniIprf1/xZK+6bBvYbZnOGrKW7
haE8bUBsdMtEgVpFaNJ6iDocYTzpUQsh1bKO4wToPXDkPgXlM0ZPCYXLfHDOxyXcS3ZOfnMTYV7H
PDgviFo0HX2mn2UeThufqd3CYBcIPJmUg47O0vxUnt9caSQsLnQ9hrvGGnJ+Od5ksw2ZVyXaO0Wn
kZdCkcQKS8MCi/yoBlSkzEZaqKGDwy4ssugOFfOCUDE+g9mDIwSgJiLbZZsmr6Ojcc2pp50q2XNn
ORccTJrwtlgLi/FrKgAOzJ8NDV8sitbXMkodiN+sueevw5pfcxaerNZ8KRUva/4isNufBGgmm0zh
Moduk4uEOQsAu8Zxvp5bZlHK053f0Dh3zPAT0riy4g0JUsdB4jlkZAT15wAdeJ1FTy74f3OqbhOg
gyvUAtMuUYOPDWpy1rIf9EVvITEHvpCv9bizFzo6xPWkjZcOyB/ktdWEHUg7pSPH2rxAnhfuwSfM
3uvebIdmEGygcNFt5q//fAkY7FnG7cvN+a6mw7eiVH1DObqzjNrZjyjBwQH0MdIpNkY5biry3rDk
xFbmo3XiqoV5LoKV6Z6g0G4kfIKlFdAyI3fbRkPOUrvIZEdWy+CedK97KYr6IS64Dv2uAXyTE3yW
Z//I2vQmD7OGFqlJr/enhqophOU4wtb1uYU73/67hqpdOXXBOFBuNLxJ3RjtegbpToy5nGxvVMx2
1ryFHHDW4ByDiLPr3DSENnOaX5mW4YuP/a/zIjB/t5abvIM/y8fDkJU3JbzEkoMwbDkqC209tzNd
Rs2YhNQJjsExMo07CHh//Zbcf/eOJG510zXw87q0sH//jizNdt1G6nIz94TTHlOfTmdMhq+NI7b5
0H61Y5qJuOb2f/13jX/3hw2pOy6Liy4c0/zjH0YaESJo6fgoCZLJPZ8lQR7nNnATASBq7CMcofMq
UkzuETXiKW7hpqZT+CohNDeF+4yT8XXUL+ywfgxaBDFG+mHNxU3L2RzMXGW8VS0vnNb+61wzjCUX
mdw+/vUbMWnX/y/HhCMsm9G/omsvfnojWLt0PRjB4vQGJ978yudzvI8HKN5rW0WvRVddc8zvy5DT
lwR3E2Ju+GqPIY09Sg+L1SHkZRHq8uoM1SYiQIQlPmYFbk16v/MiN4q3SXLNJJ524Yw8wPytELLA
rS7nOqY21f2YTbRktfX8XQacmud3+t/fhv/wP/Lvh399nji85cVYhX7Q/PTP/9yt79b/Y37Ev+7x
x/v/5/YjP76kH/Vf3unqfnP6+Q5/eFL+7PeXtXppXv7wj/V5EnPbflTj3UfdJs1vI5L5nv+7N36f
55z+ej4kdKHb9Kh+d0DMf+T7g+e3+c9f7l8y//fjoR+P+XVI5LhfmBtb0iL2VkdPaYrfZkSO+kJH
G7qSNF2Y547ilu8jIlN84RE2RmFuQ3s8rzN13jYBS5L4ghHBtJW0OXf4a/bfmhG5+h+OXofD1RQs
ZfPYiZ6wJX9a0VqJSiDCO7J1pHMLCuNQOFq5xhxnbKfA2jiu+ViFFH511ZMXj4J8qFhWu75ApwRO
xBDGWg02fPapP0TCfIgndtoEFDcg9PR4ZVfWS1MyjBlxZx5DBLZ2ChhcIiJN0qtBL61l53pMJfpk
10cS4JGiRY5EKdhY8dtAbMMVHEVY1sarN3jf4lL1YIiHYyma8CnR3wadiNU+D4kDmrxrbbCesZ4h
Ac+R/Xq4QGIk8OtSOQA7clyOocEZSETnEo76gYQUzq6B2UTWxBgjIKfhYD1yuU64Kt+ZoQbT06VZ
FVYqWqdXaEG616F7RIFdbUcaNNVUE0ASEbuhGx7qcE3SuQtCn5wuojxaA2MtFiZ7m8no0AotBGqp
PtywEVwhV9oUGNtGNCeZh+IqAAZka2217jENLC2YNuCHmc+x9uJd9IHJx3vKiBUMzeSyevUSRNKl
ZFie9pnAoXU/GBNsp6LdpXT1Dat/x9bOMskWbpt2PKWD7wddXn/IIrHxAxflcS1urTZ4KUtwYZkW
smGwysvSrklSKph5JSnFDmoCrsW9AQ8szNmVESeOwv0uGiPw5uzq8ZwxeocJFTRpeeOlkjlNQxOv
YPBIWy/Mtm4JsrPD6x+5ESiOyb1K1I1U0ydX11Oe+JuCrzcCj7VJaxdIkLIudWRX6wG1tdG7byh3
siWpVwwWCrO8KK1vDsQV9ghoAke72CtGl8yuiDR339WskMzlG0GY0cHARM+HB5mnih1zncUof7zW
uLa8drxgXzGzrw9moJMxYTxlQSKwJ1TQsW0cNnT+LyY02KFt9Lw1ypmAvqZh0cZSICRwebZfoTvZ
S5gDDGtWLoRBmi3lnenr1pYd27D6+2vvVfhW5XX+2fy8dP5hOf4vV+j/VxZfCoY/H87jE637l+zl
D0svj/h10TXcL6ajdNe15tE3oRm/rbnC/eK6jpC6ZVDHGUCK/rXmasL54rDWSuUSs27yeJ7u+6Kr
GfYXV5eKVdfU4XdZpvo7q675Ux2paIzwp5DwGZZjsoRbc3H0uzqSLEiZ9zRpFy1j+3BJ3okJctiP
tOrBG+PRMNGPxI10wX5xit4YqQ9nIpsA+JFKFrM9THvZF0eFnWfc19FET2kk3tu5CGOtLS5Nw+vZ
iAay8k4+sQXWBS60MtnVbRVUlxmBEBgY/KhtnvwGKLYxqJfQ8sJuwSCvuyGyWzzo+bCobCr5JZVC
9wh7SEHuUCHSs7ArGceWpHPHO0bBIAbLqNfaC0bRLOtyaihixgGrwwYklvs5JDZhFn4Mn2k1RSGO
/brvp2YtcxvQdlsZFnt8ZwyeUMnJaR9DZh+R6Hk2qro+G95dxrvvWho7XzsTTRSKp3lVDHKsfV+r
TnhEn9WG7awZJgYA4VNdTQA3anAHGuPiYSNK0KKsxt2YI7K0uCg0o4VFzqAXOa3zDv300gkm2oWj
Zk33aEUbbSfTqFBgl9kmzCBsQUqZMIdHM8Ao+mSUTnfQHBsEcu+BH9lgZWo/HTvonzS/cFgi2Vox
+UpZ73eDj5flg0WjsV6yIM5pjaSFXb2UPKk4SMOvog8zyBJStht71AhOdsrKM17wpTnppW4baUGG
68RF9i6miu/2eL8YigIaIGZ7X9PKqjeTXmrqhujnIXqmExnl31CPtxIbTdaHmwHBCRLN1PVa4ErE
hV8nkjYcQqI8tvtHrW3kq+N5EGrC2EQC2RqqRDhsafFjNBndztbLlLm/XmPryaMqqJfoqLV2VZII
QVgGl3jzqiNI3N2UNMBIcmsS1BoJrrGo7o3HoivC97hqh7dsDp/B6FdA8ZOMyoPrfNLhTIkonRGZ
fmRcG0YKX8rUgwiZ2kTrGicIQ+1Fb6c4X3sAizTcROdcMvHpzDWNI/j0Bvp1cdSgn8wI00TiRM+z
/tkrYw4CjEaoT6dCi4sPw52YCii6r9FDF00WJDHfrfF0RAz8oDTkumxXLZCqeDOgap+2vR74pNdM
ZmY80rE36WWzO0XIBzXj0cxldUl65YhmwK9JaDr4fVfat54hugKMuYzSK9vXg+Ci1Bm3Yw6ty94F
xDB0Y0gkT6urj94NNWdvpbz12krwvZEVQNonDiSoimiikTRrNdx/QQDci8o6SfURV/KTQPNGPhrt
lBrvxGJp8ZZYFC28jJKcwKBGeEO7y9ykqC6mkoSaLXlII9hlgOIIFbUui4YtOozW2eqtZ6D35oPV
juByx/FeD5Wi/21XsXsfyiArcNeZHsHbWTwPMANnbhToSTJWqGmsLvwGas3o9yjZUHDHJTqYVdHX
5jez7bjiymTwyhV42InEEYn17Sl0Gg/pD1tbkgQzl0/vgvDYBARtG6bGqVTkvS5pK6Pj98usTq6s
0vMcBqCFT3xo1kfht7FyrfOmW1rAEqYhzdPL3izd/qIqscvuAhX3aIpYLp25OQDLsWy7ChECC1i5
slXrb0m6UaBJaE8pJFEeLAK1M+uJ4bcB88jaYASL+gWRAlpN/qGTGAfVCrZuYefPBa4Ccrge2rEq
4Od3TIxlQass1vJ2unPhzGC7pJ8JBS8p7PGNrrQxMABCmLoycHy9ZIVdRlcJLbyJLFCjb9cRB4pJ
fqKHmLjResvj+/GHV4Wv1UH96RHzAas5d4lXDD2fId3YaOXBwoZgJu8tnVBUmkkwcWDuszbOk+d8
4IAYtlGYDXpz16QoZmfeddP4/lWvGYH9XHdVVWvbdkosMLAjAvPkImj6ZCK83pmsLB2WspejOHUI
P0JGOZx506Pfak5w6aA4GzeDkul0g4Ev+ppUDT1J2C7BANBljg7hauDk61iC96VFmRBTg7ezG9es
OShUw8jQ72rhO09lmLfhAoXoPP1DgAMFQbOQfojUbs2rKIyR/A+j6J49zWXmK+umTEjhIvukLBpQ
ITnohWXcxaiKOtYEIqvqpItZ8OWYryK9p5ofGaCRdeeYQ7QIjFbN06g+lDvFR09DMmhyusOByGy5
davRJJ9K+Lq/m1xbg6WEfxbSA7N3cAfz6fx/UNr9l0Xbn22r/y/cNRsOMsM/r9zuX17/ULWd7/5d
UGmbX1AUGaDHLYVycd7c/iaonG+S7FAdg7BQSzo6bZbfBJXIMGGSsZcWXHOFabNh/164UdMBpqHN
RK4m21zL/luKSosn+kOrR9kIpHRDcJ01qRItduy/L9sav86tNHCJXKRLXvWvkzJu2A7feVZ90JAI
u91XmdJ5x1x9UDLeaYsGqbTT/E/qzmQ5ciTLsl+EFKgCUABbm2AjzUjj5NxA6E465nnG19eBZ2ZX
ZHVXldSiFyWSGRLu4QNpUKg+fe/ecyWDK1gurbwaYfBgaIPXpsmepo2Zv9UB6xCIzaDX8IbB8ltY
O4w5PmoiOKdTexTQaqIygmtN6pef1Ax6Febud11zvWxqDyomA89I9vpY/3R99aCHjlemB96bPa7P
p1GV06o2B2f1P7+R/LfL9i1KovL7K/r8L68s/1tuJCb3iP98YZ+jn9919C9rm6X3zyuJZv/NYHFy
J0GKS78Tbe8/l7ag20MHaGnCgMskseDfLyXO3yzkry7rzTapYf/cV/6xtM2/IS426S3ySrhojenc
/rMT9i+tvH9v7f21sy15y/51cdtLP8nSHV476jbdUiiW/7q40zwTknjGdVc28qkBQobgI4OTMqIc
iCHzbhRf6QpMCZ0OUkBgNrj0gdCjC4zB2z+9kF6hACv6DywMF74hZqCI1LwoJ7U1c9Onsacj3jFG
QBeFODdIGP1mRXlGGvptuOITOCCtpcC+LxO7cDZ0UlQx+Q2KbLuy0r0ytr0gqbbODZca9Ic26j5i
4xxEdFsAmfQrV49uRAOMa3LrgYVF/UdgPbSGoW9Ax+NDmoK3KNLPsZ3hsqAHL6uTLQXgVgt4Nrj7
ZTzN/KgHxQe3U4+YuVNrXmbUk7owPzpsKCsuaks80h797mPRaVgzq5+2Dhldr66hMzLDK0J3tTRv
+eZXM7IzvMfjQ1w5ZxETh9Hg5C4yisVITq9aiIuKQiTdGCqEREBgSSt+LffPDTixQ9DW3uhvRiN9
kbl44XJQe1wuCRSHkzoLeS9QBKVaKFddW3/QYwTTL+Qnal4ynXvsmT6sloI/HDXoynUBqCV2+D6l
4E+4ILHt5DPVKH1+Mb0G6MhKHWloRxo4vqcvuM2M9CJGWT3Sk5ZMWeh/OIzQ4ayAlejkEhGiQEtG
VNne1vNDqHcfWHhUSzxE4FaeSOdpbXcQioJHs42uZEvdUxepJrK7GMpBt5k+AuGsqOQQ5gqg3CTk
JPFe1p1EKZLvgpEJ1dC6tGAdf98408lAsIZ0LFwn+E+IJGBwLSgSN8E4n0XuVDjkjBMiBqAv4wiE
szZundcUJRyyhihP/ih6lO+QFo600RCZxutakuAJH4ygUxBbGSTMdd6PXurmz5j3lusH6yUCmpwA
4SbNaBOPOm9GQM1vIc8huZbcT6F9jCitd5XxWDVluWIbJtUQp6INVVum42psUzh30baci26nclDj
yQbd/gEZNxEKAagWg4SlUCL8Ib5dxsEjYilUWKjnV2DX4c1SMRsJuTEwMWeEMVuiU79Dd1FQkgHo
DhODRLgpwdhd7UK7uUPOGrSRW0KrfsC7edCoFDet86Iq7aPG0rBiApvs2ml4vvgVaIxQcy5uSvhB
LU6yXWzus/1Z6ME1DI1XIhC/NWJd1qEAv+jk+cGJkq+RDtgWUuLvIqJvmAavA4tLTejatRCNEl1l
kglLOEZBkn30KOWwJa2qlOwETLyoS7ot8cHDrsr7u+nyG0i6YKdRTHIGyFJQNeUKcefWMsKXlG9z
V5nqeZZb3HVbbD/bxm52wxB8QS/CxA9mALhLurHz5lQny8Al3StiC1YNkXu1nScHmwvsBm2mLgOa
f80YsWdU3Gq07tWdCnGEz8C8Lr3xSmLjSq3XpKUSjBrrzrI/6jiDbdozILJRflb7qox5hBHuhint
7wik8kV2C/fIOTmIoqi0TYSXTkhX1Sv99mTl+UvbYZFzxuTF9ot7mBg3UKG/ulTT1wOEAhq4T8t/
7BvU866DYhJR3TQEb6Fo3ukqX4s4HxiTEh21pHVJCV5VZf3dasidB1r5EhjZlcyDDP2hsVK+maxs
yznDqdgQCld4uiAlgHjnOi6tzeDExQZgmpeFNY7l0fFmv/yBYmuJ2eWmCg+hcsx22wGXZTJHetM0
kPpoMrnszA2dLX/dJa8qJdAFvup2ip23eTLqrTP0H7YPhSicOg0qhItsy/ZcXTM9QrYrXM7jZe7n
XZ5ZOoogkg7taTyhF83TITvHQ/bDLFEaA7N86jrkY5p03jW/vjTFuKulfTZwiZoBMOBaA9DjatHd
x7UHr/eMARbW2Ryupd/dRg1dRNTK77E26YjX5zroQZC3HufoDyeNH4lBEyt5jjqhNlmGmH/UEmNd
9uazzNw9LpLxCFHx3k44c0O44SOpug4ZuFi49+HQ7RvLvDdiyRUAHl6N06dewIpq8V+EYCj8ebjW
Tv2hFeKW+ca7za0OXmG8tybe6swf663yfwMCPJadTeKlZe/sCXxTSMLXTEjYBh3rp29V19jnxe4b
w9hh0292YUHGPDLvBxO8Echq6H8IBTBahreieq7TR63Chd1fK0UcmguLZ5pgsI8Fx9hADha4R34t
dO2o8H+0Ez6RXOetCYlBmOy93lFfskhueW5epjyYwGghqjV+hRpJ2/1Ye4jUMvwYchUPfQz4XNz6
gEFLkXYfbiHlDi40GlrJ+drf+1kS/0Hp2XIHLwBGc4oFBKjZiGlDyHxzCXKUbWLTWEG/Fnb/iYkK
N0De4ebWVsmYf9nSop+j5x+ZyL9FNQmY36SfGTN+neUDrQvjVlvxhy0HKM06680e+wBt5G5yCtRg
cblWgnQUszeQydKowHkJC3tThyC0Q5tcsVirDnmm3dOUEETo5cycA2dPtsDGlNOnW89eLeWFMuN1
8OPLrOoeJT3TmLG27pK0bCmCq7D6+9z7l5GAoTVRV/NmOW+I2CDtyYkRM+AqUT0TDF46zToje70q
5q5brFDVyQkAqczzd9NMpEptop5lGyuE42RY3ecu4cwSfMIC9W0NUXprkhG/so362JWoeSKZb4Se
kIMw3chR22fBhJNowjLcBL9TukL7mkyYtR3NT10BziYz35SbcfnVNSR5OSiBceo3xvQ6G2O/H1R6
zbP6Xlvs8eipzaHcE5yCBXLCuBNzIRmd1yYn/klLgB53+hfz9UQl9rrregCIUUTyB2uOnhSzKc5G
32I/aPVXG8EnVdECKQBS48bZYbaAIeQaGd9Lem1m5i8JARCrwclfQPuR0V5QrxS9g5e8vqL4AGnY
RInXlwq8D/km63G20KoQoIAVjR0V0XePnWOFMx2hTQpSdZH9Qcgu0V2OXz7aqB0di1cMRmCdQOuW
+B4ipQEQq4t3MwCEINJFRsgAStkVjdNJ/STYGBhNkTxVolHY53+maUWGM34lWtMhmVkxR6GNysjR
33PFdQ4nCyKq7hQFAsBV8pbpxs3mfUc4fA2iwXzS6H27anzFPkyVGbV8o9QBcsbOOenjiZX4SxEP
sCIJbWso/205N2ganeZgvIfm+Lo8oapuKWR7fU9SqL2pE/GeF9khKt3LUOvoPeN6zbSSvjoJzUSb
Zk/hQJtakSFcDapbJa05rUYTFRUmqixP77QQqZpadU0Hez/6yX5MwNuXxEdoM2/o8kgKQi9gFU+C
ehDYX7qi3W2zqKM3GTdfqetieof70LMbwpm0HvqQBaAN8huwwtkvrVPR/pSl9W33VELJrLKTlGCq
Vb6hW9yboQmCJ6N5MxkCj1z4olrjR991wc4MumtbWgQFxD98aLhck/yVOpj0zF/cJR893hRR2h6G
Ora8dko2bZ1t8rrO9ziHjzHMb1Kun0KY9evUX2CrMO8bYPI0t+JNHGpPtg4qykWdyApgvWCLQTJ+
tiYNICQsVwQmXCXsRt+0LvPkRsJFH0GZ9dZw6svqJ7rrjxH8yB7ZH1ToGGQtzLSott+48awnt7TR
YzsE9dl4hDhIINFla0sD3Ty37qX0L7kU54hiHNzQOkKN2QlaVmhI+ZjioyipFoKYQB5/ThW0R0Iy
E2S/Fl9ZNbc7LWfrT4T7KyANfR21t1IaxWapr5pxtI4zrA1akBijGmFtAxuQassQNm6gUvD2Db37
A08+ws/Ehehm2Efodv1wL0gAIOBoPgktvDL4OGvdsa156NC7uFWQHV3JY27Jfa8DBZHy25bdSSHd
67Tb3BWHpHU2dG1hH1AhY+hZmGe4VwQw1O7FjtyXCvAYaaftrsthfMGNrCgL+11DcZDOpFaDiXyz
6sPk2q+8XaR6SuO9n8TbnFsedtQ9YROHZP4lBooCziSjqo8KMWeuwPVqY3HVB+CLPn07Q+1Fhr+y
s6t30BQqa28FvNZ1CMhJL2jldxZEOMd+NYhc2qHiQSUHuwlbX/my/EW12b1rWfMSJsyjCpIarPKl
9ZOff/bg3pxucpIvHTo7a8ZVQu/6oIyF+yiBzxMbQruU6NS69l/jcL4pxKEzPdnsOnMkx91wSzP3
0vD6+pVPEQrZewu74amasvfZZkYxafNBDy4dXoZNSgmB4QyKxbEty/AoHY6JLDf3XH3yzRBGcAjT
JR4oB/CW5RM+CN7hke2ro8JLHlFOWRc34S4RaXQ4iYu3yuJ3rYUHJAQka/o41+a2phgBDhBPt8B0
fzVV+eIE9R0e7LQl3hPpyAwejBy0uIgppQhO6E15n1U3wO/92U7BV+UCnRbS+c4C/QK4eZ8NpGSM
41SuSJ/bBUVAWhCRn/SPV44GF0if4SACK/PGUa18ielTxk+6wTGUUKUFbFLxeA8isv6CruAMiGfH
s6JqwHcS1Ot50C86dc267+eP3CqStWYH2qUs2UVa6tyiLRnyhKe2HgKMkwg18yz7alTIcg/QbtoY
+TZQoz+Mk9k2TykRVJ9OSXJoWR0Ta3yOE5NWG3czfSRwuMRjEwLn6+TcbLRQ3BNLDoga5Y2Z0b0N
SQ3tyKMsGYgioEQrEYufmoXPwmVvHMg6wlxW0QeMUCurZ3r9pFkbwwcWCdh0meYRKe/4vGZZagRk
eNT+IS5R1LNbejaBQxfgoQ++omjHvonLDqexB/DwdbDCinHLTAimHjLp4xlP9OAJmBlfcJrl19RJ
93k1MipIFB1IaMtzTgiMnYN1c8ZPLhvDVrb9JbDcbSt/ofLZ9cAv3zs3eBii4iadIb42NsdHWyEH
AZUZ8KuHGC3emALE/yPhsYAAX2SPozYqSQLOiFSS4VeVBM9FaQG4DRHQRhZ09G6wHjtTXfIw7vf4
7lDQTiUa/yD9cnumdEbjMN9V9lG1HcW2uURs4kNexwHBhLMWXQ1/+VKd6gJHzwjdG7Xx7JnDoA6C
6PLyK3OxBGhT+aLDV98Y1kaM5mfgz8lRMpcKMiC3pI4c+2hOb5iHStLb5WtCZu+MNGVVjDUjecPd
BUD9sLgO4QH4FX95idTdtjdmjEInJb9XTR/ktjQfxASshI14tciZ9aHKwcDT/lxmXSThrdxRvycz
eLHORW1NQkvgFVlxDFTxW7j3roxvgfJfDbIJNpVuX+0eMg6LNyExKrKwOM3+bNzGqHwc+voVyIV2
qILy2sQB92U8cnbWMXDzaTDRGfaKgWqHT4YRKjWRX1FKYRvMesimmt+ffGEUXjo5+OcKNC/RkKMs
qqC/yKnjcaXmKXT08yCDpymvCVRYWaUenk3FWG6utqE9j4R4cU8qnOoAVRvuUvDZmO6zLcoX/Jgv
tVFviPRcO9lynhXZE25OvJZh8Z42+n3ogcAlXMeQG9RNEW58RNS0LarPoBT+boTUp+ONW9UaiM96
1lZWKx51JpdoEDrqHd/BzzvfppQkg3xqicMgjIG835JUQ42CMQrsX5qYwo05s6kTq/I1iD02jcGj
utBz95717Zmgg9tCCA4UaKbZ5+Oqx3yXxe11EqgvULBNXuXclDOe5rT0Gm028TlVv2xRsAc7Mynf
hAH1lmyew4hJkiXnYymiZeDUdcfO5bho88bLJwbyzWxvlput4WYI9D99SZKLnzDCNQiW59CdIXtN
yN0qRmGZcP3LUOH86umchQZ+dWFqr0YebYg9px3iM3FIYvk6D5z4dRWDdfdxK0RzsdFjZ0OK+ZOy
TTyunfU0g7nHxm5doAm891yUy8n6zocGITz69xawjO7IX2So3VK3RJHMhJw6/TXt5VE5BJHN6ZsU
bbDPBWFYtGmWR4mNgYzJGLgDnON97bbHtp3tdeyXdHnTl+WSaYBTWBddke9yZLr7TrPIXUp7ECrF
sKWpZq9JOlyC7GnRJMW4d9ImX8ip0XYGAG6r/PcY97fSrsg0UPGxDNXM1hOySc5L/2bWXwN9od0Y
Z5RixVY17rxuRvOn3mFuK4GToqobbsgzjIPbR56Zdz/her2lHRFTVoYSjqA38Rb93TrFjSgddylR
D4Uw3JdJwCEe4EmxBFS8RXTOhiTOdpTd+sI9pVk0bCC7I/SXt5E57xFj435U87ytcaosRNVjiHbP
c8P8sQjU9+j00IQVsmZYCSAt00NDfw77ttrXrToRlBJtIiqAsHSjlVkSicE9F+LCuj7AXPewzvt7
CyMJ7zgJ08SEMJvV7JWexK89IVZS3Nx0fHdFR7YIWbR+0k87kMQPuh+gi1O6V9FpXXc9YYW+KE55
Ln6WucEwNyDDj06Mv8Z0124j8WFr7V02zY+hEbRmzBCVS5oQ5KsSzl4gkKssIv0FOarpzXZ1Wf4v
NG45TlUMe1UZ3pTq4Qbu0k13sQIPJMIXzoNBakhFOs62ioO9BnLMIBsg61kIycSbm5HE6mt8Q9xV
DsoNv7rQfhbTCc0kx19m46vzueUCr2p0MrvtyP/B2/aifPKMmWnNw86I0QMkSxelJQvRhmnqFSEJ
bwPm/Wl+ihs8rzyGXhnbQV/2LPMmqqbb+PClgX+MhNAUe1jbj6aN3dAxx1OcduXGdR6Ez4tSVpJa
YYYE1KPgbrkCri+olOyVgIdO+WPPG3JdCITNRhxNjw3BwY3PdMIS58KP5a+MUIlofAyXoMeUuJec
Zym1olmHs/sDBwktfSJQ4wqSbF4dmrp45e3RDlNwLDI6FQspesGXYoNjm2yKt1YlZ6thmweDQgON
xdyk9gCodIG9p3gENMiJmUXAQtWhRtDTkzUXxj6u62tvG0Sjkx/hYdmAsVEqooVoWOczA/KMdlA3
jT/1+IxXMWDbpOcOZuG9a2YLCka+UENeY9y1XmL9BA2Vrf0K+7HmblOgw6uwqq86h9BqbqLX0M++
M1OgCpXNQzTibiXV+OJP9F+Y2jubqCWaUibw8XK9W/sNzz6ohmLdNvrF0SW5g0ZJv8buLo7RWlxh
cNCA6zrolEOt2clVSuDIljyEfJ1L86dmO8DfMI2q9CXwBeE0jvXUGhbLnfEtQFcHScbEaWqCmFmL
MTkNZIcSl1geVSkymv1xsa5VGJ2Eg0H6u2iqe5/qTC+aHD580qwdxRDM/kIx6HNfa3b6PL/3Mjt2
Bd+Ci+C1+4D3hh6kOZiR+PXVF/GLVQ63thI3tg6MHqn+pIc69qC8oo9kdWuhpR+AsS4Vqus1mKy9
bCjFDS27oEj8jXZoPdn9VpSiA47DbCJRKYad93nEXZ+EcBNS0QDMLQiixPh6xG+NwSFp38lkuWg9
LeQK3s9elADGcj+84Nl6K6iJj0PNL8QAeAygbPcUkdDeudBqQUY2UvfVdk+z331jSqLQnv/w5bPX
PEdZqIj+XCkNbYSTPtL4+sjY2MEDEjAw0G3suvqDgEyHXaOwvKHlv2n2CGg9vQoxzfTk2LGB7hiW
7uIzpzDIdGx/Za7WQzd+xdi9KF3wP+K13EoOtw2TJgoqa7zaBHCC6CWIM42/ILhQGuRgCpNp2rYt
qaBaB2Eg6Bh6cGVZOiA0caYDoGJcQm56Uibm8jBqTsSPELS4hDbM1s1o+F/HFbMdLsLKryQCw5jA
oQukfB+PIAGGEctUD5bXVsaveKBQARKzmhNeLjR/NonPpB9ZU/lGy/YQ0S30aMz/Tjh76DBrwxnK
JY0lv+u3cTvIQ0pMhgM4bzNbTrhw6q9tTuFv5XffKYdtu9bluEA86locmNhQ22uwI2hD7afpqxLR
R2il+TYs7b1ShYTJfeYiXa6ZpY60/YsfXTnd+djY8XEw7yxCVYTbfbqZVRKOSbOjk/Fb3nMkD/HK
HzjEC2SjmJj71wzButfjdwO73FzRupi6r9OLKH6H84VgUeesZ47GEoPgT5dw58c0fzKfRYkEdNPY
YXXu41q9OgPOrtYy3zOVTJ4kBsAlK3lbNdpVL4muGsP5Kx/9nbKMxHO7PNuQi2kfSFZal2kWUBQu
PIwwn6v0OuGqX5Xm5EAd0UfPJFwZZyTlX+1P83rq2veSUQkwrk24JIbarJ5gzPWDqbe0M4sJrCkD
YLI7yEpoddK/ynZx74JrH+kNNAX2R8Y4Ap6mDmhE7/FSMU/70TfWMc266mUidKrPAbj2rRcO2vgg
TO7ZbTu96oTZe7Y2eQvQuyFbGYH5EnoQeEO1D0wKXeYUOaBxDnY0izBC+mgXL698jfNWWK99T4VB
8C4vE+Fw0yRA6pVOARz8c2oJBVeIRDekMKeMF2WyAVNU8knohz7vnsfG/aXVWrwtp+g+iJWycSPU
XbFvYpjKS9+0AKMPD8vg7hSlv3Vl5luoEO91zOy2rNKPOA+fM5ObS0kTNqYddaY6tfrlHCbdlj0j
W5RxF3Jo5fJyv/cqoGOjb3QhfqahVu8Cw3W2RgldwtSYI9nGxk2Nhmz7Q550A2nE4r1ffOtWyE5W
Hqc5APKngQyhbGwcbJuMVyttoBtYa3st7Z6MLIYCg8OwUNhTY5cRJg5iLwrJ1RN1+5IZ7Tudb2CV
Cw+E0tLlhkUnKfIBVZLZjY1aL8t9ALK/8ofPJGPdYX7w2iaj48i6ickPcS0wHqbk5iFj+6sGTQSP
9Zs3BLteBo8ry8Ql7837mKHNVE1JBg9JFUg3aF4G1ip8wsHZcSNAlBA40kPCyoJhT1kiCvpx2M92
cm0XLdtkPHdR9dEbRIbpd63QfhkdZTF1EEHkbGEQtWE4IjaU/Amj2/xqsJtA9iRh3tTVujGIBKbT
sMV8DPoRuvm6Xjp9ImhOlc0VB5sKgIZrbUC0dJrxIcsJTESm8S4W0dGiTqPw3k5p3Tywzia7fU9s
DIlG5zisyYp2aKm/zqTWFpRqK6Im8n74PRf93Z2bAVqlTUIsbAljBWhq3/VWeyRhWeU9KWd84l5X
sHNw3TMrQipS/6Q7FFrRGHypuWagFCQMEaeLZrCrlWDi/N4pdlENRMxwT7mFD8QP+emgYbob5l9Q
fDq+EBSArjnAF6tvfQ0FB4VpCwEq6U6Blp/cSNLbzCsCuPqz4czdM4mveeUuuZrOfKwDgp97m3qL
eHBmDdInCx51uU2HWzey+puxoIsnVEv67qjJWr8muno0xWCfE6mRRYfYECO5gpm9kMUqGZWeG7sX
vdRHLhhIirtSz16aeWT+rcJ7HYT5C9J4urD6QoLkqBXWkDxz2UyeJ/ymM2/sWbZJ8hwXfgHiTCt3
MnWT50hVpDUIOgpJ/2Vjvb//+UdRzj8ahxz6Pz9qtabety5zsNxkigY294UNFohCOiQXYdTqUSR8
cB1/f1lYoCHJ+WG2a/Q3RK/OKU1nuZG+I4+FRKBBUJpJmz3OaQhXcGJc5C9EHCIrtTT/mIWVOHc5
wOfJTc/x1P4YhhzytY+ZJWZcvZcp52wh28XCPYIymIbqHgCAQ/mY35gnbQOXCLLataptbIkKQBlh
ynmYT17XhsgtmOdd4KVh/mn40fJTKMeNm1DWAWOBOsOO+8fPl2W7q3TsXrMdFvuk08InPSrCJwPV
/Ay46OHPj6h5prWImOz4qCF2kBW/GFCJiz5Y90gKl9kGx7+T+64XgOgmP3loXtmAHIBoodo1+YEy
SrwhSWU8YbnjtRPgpefS2BiV3r32Sp4L1vPylktRndCjH3tpZ8+prTNxV/OHCPD2B0siCjpw+Fxm
YHiGE97dFq6XFeIPbzsf7HYrp7XjUPbQJC929lyh9RUPKS6MfV8n6tAR43xKQ25OKe1/xlc6MVWZ
U6P4CdKDEUS6Z/nGZxZojKknp2QhFuQTmiGHvz6fWobpnm8S89K0bb91RHMoKiaqPQZbrx+kAFbY
S+Jih3ZnB9EWurf1e8rUqWkKeq40qK7UUvYqhMhDg7U85x3+ds3UoE9ho4LaQZ+lNPTXaubzlKnI
4AOMECKo3u7kAcrRqj+aTDu7/vg1urF5mxq3vtmO/5w5RO7EpfEWOsPLpFOspUv2cKmTn9hc+3ry
aVnPEUqOtxhB9TPOvMdOG7LrkL7DkLWYALr1JWe2CV8duUjU21wAgETVy7XUnzSeSv9LjF3Lbzs5
qXt0HJdCkaDc1o3o27dgh+mU2J5UI/G9BhOboLSns3IaYkQMg+6DINPatgqu/B1OejlrAjYcWmWi
4uw9n3u6K1ImjI5W7KYGCwKdcu56djJ4qd+4W5UwU6uWuS/bu3lnuM8XNodPgYYcInaIPhFuvVTU
8RdXsxYhGDV2UJISmCyqe5eYXBrmihn+VOmMx4JyJJhVR34zgJURKjyhJhDkrSVgA9uQWYhGO1dq
8gEfjXtrYPEgpYY67eqBe9Oiyj/MMkSINCYJxBZwebAO+ueeu+DeRHwue+VZsl8XY9R6IgZFMMhW
2wQRGqwMqbgyPscubn530aL81qpVkwfsEGx0D12XOhB/CBgjXRPFjB7NpzB0D6bxmctAcVubw0fV
sb1GlokSyIesOUG/QXM33qxOdIesNglkVsOdh+RiJ1LBBckG/hqwYShtnl0t1u5KHUO+x7Kwg0/c
2tY6ZdJFeI68ApsSLExQZ+7UJl4CH/7Yt0W9Mjim+pB3x3QiY9PQf752RUKUjQ7WzVfto5Oa0bmv
5ndkC+rqd7qLBSaA2CtrzqV0MjF4ks81iert718IzluCBIrSY3S+TqZAP9N8CdDKKXczOvDeQYN9
QPetkXCp0V6l8UINpX3y0HYVHZfpJ3MM7cSrhjYmYQq/fAZhbgxbFy2XGhjvomgoH2OaWBEyT3JP
nEOAPAz0ll0foGGxtdgutEzBzdgira/PtafSLLgYdxxRoAV28N+Cjgk8Zd9xcn7kc6w9K3+dWagR
TFfPad5KGilZ/7OcqGGMeZm5JT+SmHt64s8+8bDVM2X1eEuaGP/Y8iW2ArzE/wc98H8mY/8XB+P/
FjmwjTr9P5cDP3y34XedfuZfzb+YFJff9Q9r+N+kxD/NhYXeo3Rc/f+o3Q20whJBsC51QuBwjv87
PdgykATzX/iN5qKCX3ADzd+t4Zb+Nw59FzUwVm7HsFzzf6IItv5V7G7rOu5J5WBTlKQzO8YiWP6r
HliQKjyCQnVXXQ/QkpQeAn5paWhdElPgpJdcdO4+n0yH+zGtQlXELeX8HB4GPbbWQfbdZx2BaX3j
nBuHcLsqqoy10nuP4RtnddqFuyIoiTWxqUgrzIJJ019BZbBd9TUz/QrQsEmrv6lT2nfyIIR/oZ6j
w0NkPcbJ3gGVwDxcCCL7Yu1baU10M3UxXoIUFVthVwxHogkdAMz4GnfQStU6nX2otpyPCVZqWT8r
a1iDwADgZqWMwOMRUg2mp32BAQWHUr9ELpB5Nffbv6yFf+iv/6q3Fv+PT9fiGVkuNC18oHLx5f/F
AapzzV3S+hzmaSWzYKFt88KawH9V4qlEIwU4mqlpRYdTww/exu/cJhHMNi1DlbQgrjs2Pl3BsVwM
ryMZqf/N1/dH7f13AMofyPXy9LGe6jBBIANIXf8P6OjJrIqsxhS1Gtw3q6rDY2gFV3+xknZjcMRE
BI8U79reipGxtBXbSZKUtIlVcO+oXVwH1GoT9KCY4qY4We9aVD+WNGnODCRH5rn6GYTX+xQFcDvt
5XlHneuVZfKhSnAzfqKuf1ZA1s/nuZrZiNux92ZZ/qCldhjtstuSDZrhGbtxHdsFJSOdcQjnnWZX
uLtrsW/RClNfyR4YkgHzOUNwjrf7bqmQ8GtALEwm20dsPfpKL6PfZt9qD4XFBCuMjYtv2/KKoGup
ZGAJQdITPvfycKbt+GdTtoaWE29ZIPlik/+vF4eNS+AvPpM/rx7udwfVv2UapjT/gxQ/D2wd6AEd
jAiRaUkydpkAuFOBuBVTNp56AOIro1HuXujzzvZDbRdU03MWo2WwMnNHBgHy2DhDc6jiyLNMcqtB
OdKIi/M3154VErVI7Kb5gIt2fBgcN1aLpY1OkY1T3mjQRdRajf4v6be6JoyNmtuvwBazh7+NEsqh
DaFFkb3mCuxlrU+YOJcDDNQHFdEUcKO8eGhNdzr8yeQG80nYNgnhXmRmCfcuck8aSHGXOpAVhqvu
OxyjGMKWGV2SOfhhdpXytKL9FbiM00p/DuBP8g+18JHMaoxIRTYGfjdN5nKxFXZS7mu8ZLuGKz3z
WfuF8ZG7V+4oPd8CU0vJ3678XI/+mwfFA/m/npRylCuUazm4yYXFFv7X13iA5EeTD18gQ80BroIJ
3LJAG9nGN8S+dC1d42b2/ZsbFFQLKFuNYcbXHDsXDFD2FncAI64GC68+TNPORCiFcJ42Tfngj0zH
S9nX22KuF8xEif5HM9oTjzleTc0SJ5Q22YHCCjUsTOEDMkexS0RReQ2C2/dUr05DPBon10DYaVs+
rASCRb0ocbuTn2jPjtnk/EtzVDRz8XPX7UpzUxLEGQ7FHQNfY84xwuqD3BJkX2+c4jnSJaWKbRxw
WkNCmk7cgLeIjOo9Y+Ti9G/knceS5EiWZX+lZdaNEnCymI3BOHVOYgNx93AHJwpAAQW+fg6ialGV
PdMlvZ5NSoakZLi5GUz1kXvPlRmYO7IVyjq/1l6O0F7Jta/Ldj+z6+xt/0dr0IuQCmwcjJQVdlS6
6baujK+JEdva9obP2vmDHUORrvtsa6ro2pUEJjeN/WU5UocPCljNyYh5hJZ8H9Wmf8706VQiox0L
R61l4HebvEN6GNe4BwIYmxvDYYuFrDvYpDRXq9ItIMV2CJUardNCBOLBZpBZGSIQVndzfuEhV1un
jfEHDvbD3FsPcHc+/0B5Ev5L7Gqvnu16KFpUwjAPuTbugmxt6zZ58Rm5dNBFkKuo/D1ltnNy2LqQ
DJVvcup29IuGCyuXn1mZbXd0IvM9X+ghIlXfomUhAESML260cR2yuf+8zEBo/jkv32ds/bup97/1
Jh/2svV28EjF0RQ0/IjrEEEab4ZH+drS+LNwRSHnsGum07zA+CMHQzpQCeWmUOOjy4Q2Yd8rB796
pELfLmFalXxvCYADW6+tiiLDp4MBaGxkzIERUCRnbqj36Fn6AClZYvcxzmbtCeWzhfzALbZMSCx6
jEEHFe8R6RPph9EjAdNwpo0t2HtnRZKuPd+uV3Ua/S5kcR76RN+xT9yjtj+7izu5SUhJ1Y2rje0h
Wih5OquzbDhQ9JiP0hEy7JZMTMevPjLW2DAQAOiit+snDdm5ixytivagmLxbMzwZkhyPLoneZnf4
siMz3faw3Cq6IzRy8boZDkVvECOJ/Vx4JCdatLJytKo1ydIkB9XQDqP+TgbIlmLb2Eht0g9NI6pT
+lOyNThg/X2xPWdrF7j0VFV8SdJj8gnfDRumlWMdq+kjSz3i5AP/iTHPtbCm5O+VNzXx/9279ec6
+Oe7evEjspCwfdv2jYAN778eQg3UZDYZJAQkokhPTuuHQ2ChTfASuAddEEDACp7QeZa4eJiCt9PI
V8QLLlrl5QfZuNyrIr6IKDWOtq3fF1XTnQB7l0EynCdgxZy+O+qj4fQHwWVE2KPUkDN4suJfTsBA
MqP2WlNDGhdrQdqZcWCGbmw7x74Y0LiL+JC2pfnglZugBxVf2/q4mWfZb4alyiO5BcYrEYtsHejx
v9Hlye1/f6Ma/2pu8wA5mUCTbMdA+e7a+p9z/J/KrcofwM7VUDmjhBM34PO2GjwORFz2mwSiYOi0
3EoyI8cqKFdjYg97s4TsEPN13nb46pX87E3nY07rq0k+RZjayGq90rz8mxe6WEj/8lnyMi3f4Q53
wcz9pe5SllZTZeBw0u+j1hOb3Ky0J1TsDGdRL4ayysazjVu5Az+4HlHYQbD4N8/T0l385TVQlRKV
SrHMYW6af7G5YsuNTU2OGlwhcehVPpyayN7VwdSdSsNJrl59H+Wkyw9ttTv9vXoQHDCoCuP8Vvmo
0GvGJ1gcgCprpk38aFY5OIvsJRmUD3xySTQyrJhOP0ZSXEIaz3Os7XUFHaFJEu1YLf/482888R1z
sfyi4xg5ohPWmQWM+pH5CS3FQKy9Pli4ZjN1Q9TFxgoALtab7mZRUWLAYcs+EfOEwejiNt6t4A08
OuirtQDKra7SYDfGw80VTIIsmTzOoFLlBOn233ysvv5f3lSDap9y33VMTKD60gb+c6XAHtSvUq3l
zZjdz7If1GpG4jCD3F15dfVgkYi+Qlgc9pa2RfzWr8lSw8Zm5K9CZorn1tNJALl4I4IswgBESfmg
wQg18gYur0ruVVTsEdG8eAwFQq8B7KQAs5JIgvbQM1De2onjIxrDR6Ewf4W99zD7AajSaRxW3ViM
cIySIkfCpTXegciNWz5jKXOl8+G2JkXXwKa3T82vxjMk61AaI+ApxwmEBcjmuGW5zkKJZEOkwsGx
1tJi45IyPCBiZkbldshRg5HItLTL971ud5iXuFckThItg9YbuzdVpsehtN6shkA3s9ggmsD0lX00
eWWfPFmhkETBg6KfpHSt/QLTbO3ARDLnb43QpptauaailQuw6fAJbFz0xqs64Ny2OvPRNtGrxGi9
83FZhHJN+rbOe95YwxEBZouJE4tP99O5clhlMpW85g60LnaAzklQhxqk1EXFyMfjkDzR2cylTbEw
8/XkTY0BLUSFs0Bhz/SZ15i6lq3hGRZrN6e3a2suKQuQZsBIMo9AALcVGQAOQt7FolczE0zcyNjn
DokZMn9jpPmb0feX7bB7VsKzj3U/nlT0gjIAY6A9IBmK7kwbFLMJYqwtAnQ7aGDKun7nRXqhY5va
DR0veH23cvQ7j3IryWOHV8DHF6Uq3biC+9/z8qN7KTv4rkFHpjs+CXQv3r3mso1MUuu+CKQR4o0L
gGVpeDg69y590Sbrl4wLe7EhXHBL/RqdzuAu7a/cIg98DJ/cSkVoB8FmjuzszmvxghZ4jNG8uKwd
8YqoQRghNjW8cpiA75n3fdZ6FW0Jr+HzK6NxbUTBR+RVO26SXczOheoIo9jMB4INv7kwHbxgniOL
q1zSt0FBpqUx74cyvs3SOXjdH3tijdFzdh91v4E2Zrevsp1f86gJSe10kVn78ZPIGKUXldywthWh
roHzz02EBEXpXzRJyEzSds6GoswP5vpYyweWly4pCQU4ekXunHUWiYouZXEV2mYMnO8h8GLKlZRB
5eD/6pk/4OoSS5QNQvtyOhQKqNxU9Mz+mheHRnDVF9lr35Ov5CAUQDCk2+HcaiCEAhsJ4UxwzNRd
CB7dcsMDAZDkTGYAiU4VylAYrnfNrPsPduQSe+iZxPNp/gMryyt6WqRr6W8LOdap6iqxwehAvjey
9Ayc2UTvm0zusK7iYmfFfrf2B6HwPY9nglDwe7Oxg4d6Z2Zui9aZVT3gMwKn0dzBnEy92zgiAyrs
jOAVa1xVVUKMJcOTnG9h6IJlWBGf1AHuRr2okQIdFZuxJOVGY1oQzFg556Bv7t3C2xS50xwEZPZt
YA5PDSVSUUK3ZTyuaj04dT55SqVJX4r5YBaa2DqM2teMgY/z2D0mGZVw0Zy0cW62FslAFbt1rJ4c
k+38Ocy+ttKpX5H1FKiyfiUTWOq2jcOWfCWkxSjRVOGumwoJJUcxuZndhyiKeNfQa5fIKA0NoLUP
eOeYyHqthIEWz3JW+UiDZ3MFhU7Ri0074urJO1ZEsl4w6KJRJxMB3drAyxzqnqO2Wj4i1W/r62R2
KXh0DSEMDWJiyhe4YxvUMdt5KqKL7B2kU3FP7Q0hlElfHObLkjqCdbqubAsZmMdoAsTM3r6qLRcX
4i/0QiasE2Tm2X5q0S+7S3I2Wu8csF5IQ59SfbEnQWbMggK1eOBPzVobYpaZPPfMKe85knLm6vMH
vAKA8uBKMbPTRrQVfAo6DLQMeIKcsk03epzwpYnnI/GfoUppqyot6NCi5pCRwVlQjPW0RcHJ15uL
E8hfygcgOXbBowuvB+df8IJet8fu356f6MrQIfhPXpfcBu6glQm9ZZMuOcPsme/nfpEBKBoaz4n3
gdIuLlujbW6S+MBUKOb92xg1gPAu8+lB0K2oznkq0+wLWwTHPDvoLfKcjU8S7SrrfeuwwI37LvbD
oIjxwSJ1PuK/+XFHb74IWGNLIkC5G48jssYHBDnT3hJL/AGyLlpq0JgljreSbMqdBDSG+aw++EO5
s3rW153+xmWPliezQ81Qj4ZwHwcDxQeJavRPWrxzHKmYgIxiE/kJHUFCTMYMSMgcbPoG7tXMjct9
7tYvuqATbKjPjVd45ihMBJ12O3z0wxGzQdAy+EFKH6aQoamljau+uIUyrdyaNIgpsiyWFQ0k/x7e
odXoX1plBttSuk+GpTMTM33/SmayFVX1ui5gX7VLbixClSycU/FulBy+wWjeWyp4HjcuObmgpqdD
kgCDhsa0qttiXI2xGKjrakzqysS6usO1c4qqKQ1be4YlTwwwosUbe7aOVmDujkPr+nuB/nvyvenU
g/V3Pa25xxr820j5MWKMDokiXiSoUFBkybSRXYKkLWl+lYhbQhcd16gV2Y79FEkw/iXOi2vEhiPE
ZQNOIMZLmcxGurZa/zL4rtj3dYJ2S4/egi81+N8cABL3/vTt+T/mbBKviO8v64ELmX5OsFLqKtKw
K8Zac3Ayo/LLK7iE2WgqsGTrcRqhMgwtehqrZEHeup8RUCYMcKW/7oHXsKi2KuSX6EbjKP8oU/k1
RKK/+FgChrm9C9y62OgC+F0D45yRrgVOCeRW6+wYDnzX0aBvNLcv92RQDmuQsjxzacxDMNkbTtxT
UGKsb9AZHYcINZuBzjOpnZOHbG2iXKLJNrR7v53OQpFDow1/ejGSUaPsxddflCysi95y1llt0W9Q
94XZLIxTzUT65GaLjUidpzTftrDCQGIpOG41Sn8gc+OjYrzHlQFpvalTpvIc0NWSX+DH3bb2dJyV
TNERPDVnTJ0p34GqgHhusWP09PGZWOFhL6ap27sDai0P8U4btUs3dpgpzrekayDQZnQQJqa6GF15
Adc33yeWeJVaFtwqVJmyuyMa6NNIuj1OHGy0HfLEwShPzBzvJHKIkE10zTeRYMDRRi1WoPMU+ktC
bCp7vVhHrCs8LxwrUBwlCWAJGgLg4e42NaCymjG7BWI8KFiLmYxcUpXrsjCYzMX4xEiQ8Cp3XmlT
/ZMhXz7aFpp4eCa+N7/OtbbCgG7yRfNvYMjosWvfXJVqsS7NzLkK/xaM1nySgm8OCSHruutSNq0x
yIGxwZPi7rEqAgxA2Au7MHhx2mRvpHN05rjJT2pRRC5/0tm5n5WWIIdUBfWVqocTBLV0XWlIkbd6
1PobnGa8pxN7GEeND1wln4aLaKSOMX8lRZPu68aaGOG1v9ToZadaIrXFJDAd0SHkFO/NOes63hNE
XKRV6TxYuPhICWB5a3XaHtnOzBh4nbONRpGVxUyiPPuSKoRnnrbzneAt6Qvnkgu8CmVwyKZi22vq
12AmwxOJDffQsWPPejQ6jUC3BrGcBvAgEZ1zZ3v51qLcyKWD9V0jm8vsfYeEHPsdiSG5E1ZDeBE6
WMOwn3R0MayjZw6/4gOESr+Pl5UKoxAyj4iJgESL3kQ9yEqlqMdr576C6eKkVGTjGFU7lg00Nkpo
oe44GEk3/A/mI5k3a1zxObS5qyAJLDTYkRyCvCEeArjwUAXQfR2GfWk3ZIdI71EKmGN3qxVTTu7R
bzu7tjC4LxitEQMUqruwX95C7HvVg8wkC8O/b2K3uvM9GYVm0Rz/vARncl76KlkMrshJTN1fF80G
0VJyQwmFEdJK6xPoSpRCzMGlXduhAR5QTmxC6vQ0TvZWGcaPFtTPATB8TOOkqLl9Fp+dvMsxBprF
JxDFnATdkpz4yHa3TpOvlNF2F+7lGDkPhtqsV+5NSxgik7vNZqd7sBu8BdWIN8keyLZO5mH/97+Q
KKx4pTpPshJiRlDhopRSBDAmAbm4g27uhCXue5/tNDK/JwAq+qqMhXeKQQ2FHu/67s/eYJKXpiiK
a4bJuEsSsDfF1OxEoVmHKatfo4JIiUaXX0SIfDjFt+imX1XUyX0Q5Pu8jWJimgL93COdxejN/4Mp
v+NBO096DqC39nV2NJq72KvdU27igJv0VGwn1ogXp9eeIfR5awCcTyKZtEvlVdqlpLteGZmeb4Vf
TddFiM7CnlmqUg1JkbFRPSSyeY2msjoZit0mvzZ8L236BOtaHTsnM+50UhS5jwiCIhOFNHJX3kV9
xzg2iowdcVrtVeqDvRuTidCHjLPGo9TaMa9kO2ZBVu2KHDuTgu8llXgy+ymkFL/hUM8Iz+HTbSvr
WTXNttYmRs92jaEjoXUztNI4JTXVZYwc2y/ZmJnuQ5UnTzlUXKw4XFLo7WDiLV7FYGONE7PeWSNK
vqh/9Hk69+Cc1sCr1W30qEBRGnYmt3znUlvOhFF1eX1GpiKfYGqsZ7dLTxqA71PHzCquiYcy0iTd
R5ndnpDpgUrsG+DL8UKoxB/wQoiaDGerVsc8yxDJp528mkX7ElhjcVd0ontRmLMGq3xdfonK1NTd
gBS1H1rvCXBIepga9SAAbJAy16Sh5cxcyx6eZW5e89wm/VkMDE8y+hyI3qJclVkiN6QuaftYL791
ixybRaMe8hFMROCIYPNnxm526ErSegywuxgNplr+OPflWs39NVvMAtCiGeP3ZGtamhft5qmifylk
t/FLeG1GVGDhRFY7G9G+yW2EmjYqbAkPyfMb7A/SJWSenPFRPvA9gyxZJyhoYtyPJHvR/IPxvnRM
BNcA1PniW5fW8tWxnnlgGt09tzXk7nGoLrSzTWpzrJIetWn6Sj1NHToEVw/O4Hi8UCt9vkAYShaX
wnjA/HzxHI2AKlvHcOc73TajQunJLb1kPnYAsrfktveEvMC1o5+WA2Vu31MljtqrsIPskEUFyzmm
plOflTfLtotbxOHFsApEVm7ZR4K9/NVgDyMa68X7xuYBRHws02uczT9jkiyxgERbjVHykwCe3A+R
eTUgQYUG1g1AUL0MnUrQpLWQN4bSboB54tnlm3GY08Z6tvol9F2IrZj5++si0N+Q1yzyQ0n/ldYP
gQet2COJ6oEVGDZwEKCgyqNd05bx45Rx+C3GQVISpw+Cj+gBcQ7wgZRXK2EWlPdJ9cIQGoNQ5r+1
rKoOTSLkAWpusCsyoaP5s9s9buUtvE71is4WydnopmuMpuW+aor8Lhg6WqRBbce4nn51jX9JAXE8
WQO9iCPtjRCZTxae2Z0702y4io52a2pPurBo2yb9XZ9sa5O2+RF9absfGp3OOx7v0Uy8sMEyNiNv
L4e596mBcBdune6ihrleucDUmrZPd8HQv8dxNIagLVhs6SV/iye4C4Ox2w4c8mGbIOF3JoSsdtYf
dJ0f4cVs43STECf2UeeoJsZt1p+xga9iBzCZXhuveLkfcn6BIDEshoIQjnDSHdKs1kKlSDyBs1QD
wLK3KAxREaoWNUJZb2Z0UgrQSpgyGSM5ka0693EbqF2lEjdE4XbUe3n888T3QbQEnE4Nzh5UpbRB
r8SJDudcAJ1F58HIVPNLfLZsWNvSy7Yt2rkyRcocTcDv/WF0Nj0jgJ58qN2IHmQ76nWz7evGZmgu
hiuu59so/BF4vPjyjVWX5MHBnLkFda9t93++hGpCXM1nkuy0mZel5i0KDBjaYKfH5fdwdZwG85Hw
oAcs5CUm0mm4A3D6KafgOW5Yeo6LwZK/4ZwYhcYAdhl+inEPj26lVSyq6BhnPfLPybjWPR1vuQRw
p2T9NXh0UbJKk5MBlyEf0129zG38jHxJ9JZNTrTCAFoQby0iOkf292Y9cnxPvG0k0/t8ZXoiD1if
uQOkXzZNZ7/Ic+SWsbzGPd6AP+tG5bOmjVuE7FFTnyxFBHdCVt02KtWxMgv2PU3X7O2OqSwj6mJX
lss7Fo0n00JOECHj3EaRDwKl5tPG/bw3GBQxeJQ9A/2fqk7sg1MZhEqaMMZtj0+nqd4aqRs3wgrv
h9omvt7tDlrdzoeYNKu1lIucFgTNqnQumtF4aJ2NdyZxEVc7go4Q2fpiKk3iyzjmsOgaKUJXEMO0
PH2z91a5VnvrvZi8iuoZuLSFEyi6ugjh6fg6rFNadBr3lkGu2OjQKU3L/nQcwTLxoCNlvqZlRaKm
5apQeMFdbJkKShF74RSd8AO1Zb6tjGg6l/GFG5n+djZZclRER5f6fMlmhc1HFsNeF4O9RWRLXWXf
a2Da2Pa3e9+S6U4q2IgOquCdrbO0lEw+2uAh03kBqTVDlwM8tjCTWQYsKQ9mmsEZTi/9aJs7L7F+
M2LwDlHfH6eWPnhOybTNC1wdEZdEZTNcsLQLgyfsXbVTU7Rqv8Sy01Z29ZImmIQNQVRSA9dlK5sC
8nnuROu5q6ptvexEez04yrENeLwSZvcBHVJSTr9ljRCrBIeY2+a8poHHNEDYNQrKHj1QE3zZvZxP
VgMPvkFxPGhfPVG17tg/T4g9H1w9ekaiJK4BwswV9OF0RVwEzVGLmtEUxEDRZIFNyxi6OFl1DyPV
X2UE6XYtB64WQSBIlIkWJXnu0gZky4A0QuIxgfm8C3yR46S2/FNTK5MMOPFMueHGE0NhRjEbR71b
3VRfBn5OlzvM/PR6V+v+XdlQYxHVaXEG2nhItTy//PlHrOvlmtkikvoh48HJ3BMKgbeORdylPTBy
O2VRfjOCWUIgQzc0TtGbgVEhdAmxYuzmfM2ML1Y1zOdeYo9MWdmtJsQI+0BDWEu2usdkBChT5Zs0
meYvW47HSXbzhdDlxzRyzf2EHXgFcLPzxl1FvzqHjoW/BtOLyxyY/t/jWeGLgfTGrKetrrwLN+Rj
zjnBMyP9gzFa09XRxYfdkTU+S8NnVmGcII0txPJuH+m0o05j9qt+SspTNHhq5/Tm1YtdfsKcggZP
+mxTzSR8cQqETtTOb1Fu3reRd2mgQqHAdvs7L2q/7bZL3lsdgYVltcEeZdCXE1sTfW72aer1IUMv
sUlQuF9zZBIFpqSgFe+5VrzQk/oAbKF7Sy8MjLI6AgckscCFHADwGoUtQhGRBWD9SpKGmXR3bxax
1L1taa+lMz9NBb4Z3IHT2RgYiFT8NFR0xtMjaPBmHanuYLXEhGVKq9YVQBUK0eHYMj29lD39pCz2
ZT0QUDK4HR7cn6jNyufZnH8XNQQV12BMASCKjGcf/z4+RSjFewNz9YqjpEdCg1qT4NMxGY7Q14bj
gHeWzzSw1kbwewow+DlUQuu+Udklts1mPxriScygvnzb5dlxxlejLr1taSuySjPk4GkJSkSLHiek
iBfLYKgOgMJ5tB1t3CaoEtdCcFzl7uOcpG99bMFQ8Stk17zv6xNvWbWmH5Fb6FVz5B/yKcn3fs4d
2Kpu31q6Oqqke26raNgltQ9GynpsXeoF12+xNU2kRJMnBas44rtmsrRd1mUbkVpgFxFP3onen+g1
1Sv29FsxTC9xpzaGT+mb9C9wu6797DAe9NTGG/OHNAVb3NpFFc6M41ZQ1DwAhH6QTFCF4J1TKgiD
e8QdkWX21UPDJGs9jAFMgjQoQ1sFjOHz6lefGmzZOpo2GxOS6ZEgDXLii8EfTDLnFjVUM553miLn
s+LhCJcXk1Hcwa7k9rVKXmXjr8A3P2IGecRvv84ZWQH+xugtLYX3tnotC++mZhuLYe+oUIJo2S8k
fXJ/If2IWn8mH6J9NC15lWgOnaXK7S6ylg2O3KZFIOrl2NuwEdicjkirEE5lUvwUYoC3mSht20by
IFVypoeLrnGLPdFghA+sMidldv5qypEnp2fA2IGDHlLGPYlu3LUAReqRQWHjnvTc++hT562C0QMN
c5eg1kdmOUwX4epXrGgsLgiCOHTTV+yybcjK+tkmJHoFTfM+GOP4UPjDterZDlFzbNMKomyQAORt
4JCaS3syvJATQXlFyQdBaN0q77Fsoze3M31eVsBefUy/tD5+9BgOgZXDPd2nM2X2fFfrNstZaRW4
Li1qLMZGqiP829G5l5kgJ1s8J5BqJNrgeORcrKPKu2d+G7a+dacJ7gKqSY8Kg+/W7DdhE9d+yI6W
GoSmdzKZxPALRiSjSLLvYMIIT4ZpTaw5qrf/5F/qkS4Gj3pZvSMSvLO7xQrhssKsjd3oKIT19j7o
rl2ZXrqHnW+NaJ0mwIbqmMRJtCqO6lxo2ARJibnNw/Rh5sAhavvFxqXR+PLcl+ZBn3/IGNzlWvZk
zfmTiPUx/E/dZkIqcJWuiKZikcfMuGncx8Cqj2ORPWUsCs3Cucporv6uNfxHzNk/JMN/iVv7yx//
/0pfM1FQ/L/l9dzmVfrxH8jr/2P/3c7fUC/Tf40DWv7/vwvtSf1xzUWi6dsU1gT8ANgev7v+f/8v
w/kbATwW6yzKL4MGEN3QP6jytvM3Ew0Ddk8HeTY6aAQb/xDa2+bfHNd3iQiyYXProKn/J0J70/ir
gAuNv2P4gWcZJiYA+7+EsHnmVCj0S1lowcC918ufKJXNfRoLcIgxwVKVeIstMW+FK6MDszJEF+P4
wAqCSX7kbNMY72TZsWxjVAT3mqz3fZw3yJVLl2JA/+qTmskefNZzMMEVId1hLwIne0CditMomElc
o8+71WP6zWHAgF93HkbF+Z3CojsmJguGjrEUW9UXz82/2oDGjCqPeN2b0U/OY9G2n6IZpjCdcuuQ
g1bq8uGxq2NjGxEOggem3RJNPbzYfQKkiEIABnRlrc2xuVOi5mrKKvauvorODevicOJEVRTJj26C
XMzJ0myjIOPVBJMcxIKHAghAGdHIg5MG2wpUxYnR53Qrg/Rb5emEHqZ2zq0Rx4Rq4z11aqe79XKE
gSKq6EDOOp0ow8TG+q7z+HVuxuE1wTXPgjW00/ynHRqUyEW5RnHHUTnn4zK4PHap+CgZqa1mBuph
nUEYkt2OmGfE72ULfLe+S0F+5irWn0v9wI66PxR1le01Cz2XD4aEECRwrYHc+UNKW2YmMZEZ+YRX
FOc8wwo64AK4f5c+L2I/rLrBE0EkOb95hCPXuHdr1mylvgzUITQiyO6JGp1IzA7gSNb5b1SV40b3
8uIMRg3iDMhQbKvRdvT3XSIYqqMUXBP+wcjRK6J1Gk/3uZclod3mmNErso3TgAw0hYB8lSW+H+oj
crjS7zri1JZO0P2ecZtDPPqKRqsPq2rSCS2RQ+gLJB2zZqGaKad8y8fYbt25szekPw37pgNM5jUi
f86MB0MM49lo2o1nTSmEKjcPxag/aQoXXEwrvfGINaa7SdRmGOpjVmglYl4moqohvc1CUtzjrFdI
IpeIWckBzLTL9AxEpVUfbS2ryPaWEvlKa9Jpj7WsOySB2lhk44R1o5LtgHUYvy8LuAH/FGmcYr4l
No1l1/9UqkHTTxDUuq67fmXRwG06v6nOWR9XIKRQuVYDIkpD5v4dMTtURIE8uq5GDbawZdmSL3qu
Dyu2wbdQUJySCPpGJ5s7m2nTddtHgX1ggjAht+nEppBSO0pBvLjWlnLLe9Sd/LK7eIxKGmHtdayl
RBfKD/gfa5Yk5rvrDcYGMUAwR1NIfo610xp6dsFNzB/yGwQdBg1tfmgskGaMIJ6KfhEtjeZr0vj6
oZ0TxkLsH+DlINGwlPPslwy5ig4K9Jjo+HmYrB98Y0a1Pn2gXk8wUkM/rwf3VwHLLy6768TtN4n8
28qgdpRJ4R5jMu8GIT5pHWIQ7HeIWOY7DECtcqxNA62C3w02XtZiT0y17J7ApOzDYFo+ay4SBuQS
B9IJXmRqHehAmhdbeu4qs9iQaQzv9sCg76YYpntEqIY/VufShCncE0+P6696bwnGqnBk4g2eH+yg
YkNYFd8AP/fWkIoHvKPdRrjVC3lG9VGLK8SmEeAWZg04Kk3WRVX5y7fSLxs8lT8/wp9ax5NEuYC5
AbRkhCGCTMIc2dlqHqpu64sIkp4EH6SQ0HF20/LN3jnIcn0DrtFbT1pvhcWygU9Vf2RJuqEF9MBy
x+Q4W909FP2cgZ/xDdz5RTrlBPItr49u3R/R1NeH4s1qNQHa0mBNDPaGH0Z+j/xRcgT9o2s8yhhx
124GRWLOGtqffv49imuVj2v+tg2Yw5YErfwlR/eKrlk54ejriEH6s14Xl7oM+v3kD5esoWicNJAG
ZVs/JyK9b2M72ARRdvMruZf99DNF06OH4k2nqNnnzDvKdlm8+L/ZOaao0ADQjBC9DPcxCwzMS9d5
NAiDbiuM8nK+wJermXrwdLTpgxs9iGa09yZqG2pVYrbbmsxIJ2mfdEsRbK1wwbK6SFeELpprYxz3
iaHWcV+u5rSroe+YoVk3a9kGbzqytnUeIBKHg4xLGPShYFltMWTxveQ9moifAtFjbWa61IlHz0v4
tA3jw09ww4+Coz3StxZnBq2kwW65dK8ZJXtYSmsf9OlDPjcqZEQ7cQzm2wNf0GZbzOlR04GHl22x
R08GvAXRgxbz+IpdrDiMjVdbsvKt2n7JCDc+uol0PYv9ky3AAwpcuKNVfmGASbnsMI5Clo/JGSUa
Q0f6HjZ1F6HaJJkMkBrjQKNlaYD5OEjE3dAoljWtR7M9fiYjwZdKGQ1jGnnHksA+2aV9x6Q4HBLf
WWOHY9CWzd8J40Wl578ZhGmAMDuOKov8+hK6WOmo10aztogzHzOCZ0C9lz+iD37jG/7EV4p7I4gP
TYXWOO+jD0ztF8ePGDSpAvmgFl1tlNJATfISt1z7qtkkdOnwI4p3P7V/u33RQM2+pDVvEcOSJVur
e8/qAMKLh9QVIRDfPNHc45cwlxQ4lgpCnzeT3R5US/yp4xKaWiaQ2djRMd8NqkOf042kdXdEIUGF
NBwjKGEw2MhqK1NYNXuM6+XRNOP1RPCW6bRvMpgRZ3hyOohI+9bt5C5S1jkTIn9EV0YRAjcBy8XB
4Nu6NvS+O48boruRJSq43VGkPcMqlyG6nJd0nrZth1OlKbG61GgiCSpE5kT653aYOxig+kgbG88J
87jonGVMeGeCxZhCV+v/w955JEmPpNt1L5yjDVqYkW8QQOjIjNRqAksJOLR2wFfPg2qaPfIZuQPO
qqu6/sqMANw/ce+5Tte+8Elcx6DQQ4Rg32B52NdZxUslfShd9MooGZ2MMNE6jwrHIloEeKDSR+aG
1XLAiPNp6P4BwRXl0zCs/abYdIbz2OntyXMlPF5rjU6EemUs1Rv77TtLx0jUMssQbvpCBC4NUqqr
xxUba3fjW7naCVN2jjAGSXlh711s4qFKIC9BCZsnkgfnIX+OsbJEWkMzhGCHdq/7Y6dHskKVTXtq
rLDH3qB6c8N4Fwt9B8LMEk3oD8uy1xzsdcUQRHaB5j/zOZSG0nGPEhGVmFqmItbrkI3DiYYP216d
nSwf+ee6b6es2vcFbp8gYemm9/WHzsptSfVs1xrdb5qxDnD1X2kBitWXRe263DJPpY7qcLZqeF9J
c+YG7HZxNXwwbJQ7RnjfiNi1HRJcW5XvMQXZjDavjdFZuR2ICXM2HBbnVVhWDDG8jvFnXAEtmxsP
4nY+fTl2/uWlqXnblu2HpciMC+abKZY/+cS8tMrh6WsVMxo5g+OXQDS1r9ZxHvpuQpdTuU9+CqCA
hY5C+iuWja4PP/FU/2Qlksja4ADs+vbZbssOiM6q5kW4Nm0cgC62w1ogIxnQn1/Z0z/Gl15HTUMI
xlVT5l/u6z5w/dCAGbHGJ98jNoKxX+i4khiJI7PZT5Q0s8cYJk5uSPuA1omh3J2Koz7bIkStecOC
0b4ZZ/s8OdkdsZjMA+F6u+mNJFeOdVz5FSSev53UvNWr7G8coqQfgw0KolqhsuookArDL2jCyWUJ
Sueua4KrRcGdSn9hsJl8BjrbRltT91Xu3mmBtnNzqMKcojCziJ9h/UKWqPHRg6AWEvYDdqA2Te5B
jmwd4IWGPdwj3o8aK/gupn5btOpLDvkVF9JRJ3JHIM6BmD8rxPwWG3vrx7c8QaUUfDEnClPMKElX
MgFO5iB08/Ql79W91qqb1GE47wtN7GzzrJuDQ3hKIHYIFK8AgOuau6WisZpQV7llhVBzkTsIx88N
BpC8dPj9Y/Zw1d6qm5qRR5KHVOrs17Lm7MefyED4CHqEWS4jo4lBM4vmjRDWfhJPFZaYHbGQxyzw
1gctvq8D9YHqz4za6nOs/K+5FU+e3e0dLP/rIpO9I3o4dEn6B6fk/VKz5nO00qNdoDaCrHqE5vQx
er046fFHlVnzuRhMlO4Ta3KjC77QQ2YRBzf1exxBO++oEgPo33ZzE8u63FSIVgWOEZa6KZ5jK/tj
7XkpZIX7LN9LW4POCF5jQ2P2gNqo2maxcWIRSGup60etYDPqmNmX9G2yfpAk8ovX4Wwsn4UxywjD
7KONnsnINeLAYasYq39z6ZiIGitBueNPlkRhhhnUL8K4PeQM7q5rx2dZ5lReVX8oEV0wVvTcbfxE
EOJtI3rjbLto2rLsmkAIDTPPf5infg9Qcd6I5rZaLVhgQZjSP1rcm/5Sxlu94zHgnLiVC5y7ribK
efJhgTIMuI1j/Bj66pgYGUxtrCkr9mmvXvK8v0uX4cua0zlUk/dUq7Q9J2bwDA0+D4dkbKM2rrVt
o/GLo9oQelDu+1gARJzHeRcPZKi2t5q9oDCRQMN6jsPbxWPn6stXlbvqsUbeoTDe3yzz7WIn62xu
6RjQGxuJdG3Tkoxz6C1nXysqGDaFbHlQQkNzq9ID+42YnWw3RVOA55VEz19mu/aLxJZ5KlXGzXMD
X3fedx1RXUU8p1u2aBSvHdFWhUGBqrp7YaSkI7DCIvhqnzaGs9c93vPBN84MLYmTmmWHetz5Q/GW
jsMtFqFsJ62G0bTL/Axl+87g3OcnizIvvvGJw4uyergp59hGajceEeCUh0Y3hmih2/KtUKTdsz0I
irzct+hSUTvps3aJTYTy2LfbsCL/mB0v1XfbPTgj9Shuwo5EldhK3mMPk4khvMOshiE03OAnrXC5
sN0CoMvVWnVgmh1sKsZcovQyVp1p+ip9upMx466tMNfRVcMpn1L1ZXVcQCP1cSht+8NcgnKXMrah
h4Z/5KBQLLvU3PpB84Z2GuUP7VYxQutGx+r7brOZKf13HcEa4MZfLcH54XRwfDjyAxawhU5MwYC7
zjaqvzgZuKttf4cYlVKt3JJJzgI8nViJastfjeegdUFIFjXplXmMZLMBfO6bZJ5kCNCbufk0CGDz
5no5BEtz1MlS4eDtJ4IqnaPRYn9pWgA1mjK2pmOmN2mJtReGN8t4EpS9j8r2urAm9edJuqjYUE3l
2xqhGA6hWqBcgXms6/1PkjrQtWIypiStED81ke5506MOX//KJucMmdR5pF/hikUhMJ8DxaQ20xxk
Ol7wOHFwwf5kYKP7x1h1Nx53Dxam+E/vrHuCPjXYOvUb/eEBJYoVksc50vYl6GULorvY+rQzihMV
t28giWpKCAZEA54IsrDi21k1P6Nb7dUkUbZUiPKRyV/4FDaIti9jxtibcpZ71nty5YhKLvaa7aR/
xz29Vc2/U0Hd31gi/25L9v80xVTIHTPtrDz5k/ZaQKMLkXPceAiiN31QnBpnfpmAsgdFVuI5YlU9
axbOkvsJ8QKKOkDUfTXzhPs8YQsAOo7vN35mKIwCLVVWLQhIhvjix159VAveg5zVI8/+quYiPqjJ
k52av+bRlzfNWp+ybzp3KZIOVoCuQA8nSHeNwDBGLOlZlKe5v20HM7lO07frMoeoJp63RAF6Xzxo
iNVa2KUkM80D0ww5RymeZFPHOjXMf7brNDviqDjl9H9gOk9J4TUHcj6wwRwVOKpUQtseLFZZnuOc
Btwm294o6IHa+6bT9XPseIy1fDYoSSXCWCLUHePcPhWOdlKW8QEwYA4nPmSuNb5GQxq7IJbdrlnt
+4nLsmfGRLxW7E10SeaBTXgC+pcUBopSZYYZN+oetIiz9QtrXbZ0XA6e2tVz9eerb30y521e9PkD
pIat7Xy35CDth4wmAJEPd2IuusjL1Daf4iff6lgbx+LdStOHMmAl7TauOGZIEs3ZJQwQ6iibliYO
LW8XdzG1MZ/Dpo1Zj/Yd5psLg6SAUYsAOMygdMNPhBGT4hGaAerjQGw7s/gE+Z7zRYJ0xhaxisHQ
O6QCNHcRfC4Gz5JZYIBw2CMoxSSGnzIzIG1o7B9VeRwKvDbmyNZXY1RlpnoHv7VvItaoFxJ1Qw8Q
70aftBcSE5AjG/aeoOSKEN2LBKhM4Dm7n/F3lFjUGjd7tIa43Niw5VJe9a2QMo0KSBI8gxgwRPKY
uVcEI0VU2DqJfTvpONUukCmwzlR+JtBRWjiHvCH+89jzG2MuoaO3izdd8htXZfPZd7B5nenRB6a5
bwMkwyjAdM7lsCTKG+Cp9oNbNN6OxYMKfHuryBACNhDflqw2YXZwl5rqzgdBsJvc6h2c+48AvAql
HwHBMK3lGCNLSUSKN5X4Nov+yuSX7kn2OurJ5rwsrODjwbWY1sBNGEc/LPmCWBDFTEvkn8sdEtBE
rcYKK3P3QGdK3FlGskFMzciQ/1iSDs3BK6udxhMS+RbIfoR5kVVx8XIBY6rukqdiSd58np4IrcHH
0FqvPLd8IKUHaJ0NYm7PDN8W44Sz1diMQf82UtSRpYlgKCgjgPufc8XDWDecArr5josGTxNWdHyZ
+ocVv0CyhHaevJJFSDH8QAeqeNzpM3sr8iqy3QDKOxuSva9xQP+e6Vy4CwaxBovDRlAA+QvSIemi
5MCOBQw3Gz/7aU/7gAZ/xU+mqgUx3DlvdVK9rrHSLHsFWqO0B3puvZsaxQfltE2qxvLetdotgotr
bbaRXo6XcvBvaXGaDSV8QhgEhIDEB5OtU4Y1/amvgz9Lox33B1QvkKGPJGGQD4aPOtNISVhSBD+Z
LC5jk8RbaTrfMiMdQdORbSworx20HaGpO98if2LZLqDZUjDMto8blBYlJjFqS7Ym8Bm5EmjkKXNr
lIe8/hh8mUML8VusExgypH9iqF0A7F+xv6CxnyjhyJGCtcXY08beHY6CB8bkfJyD7TiZfVg2loyg
JZNd5dYMpBQNcJB5m6HGr55zIbcSLKWH4YOzPior881brEeAv8BskHm4mBs39RgEuNihA2trbCla
A1ACVA/e2amt73wwYWrEjc/h2Jxb7nM8dcOT8ORjvDDwKYmBj6bkpGPupJK2ym0LjYAwvT89a++Y
RvI7TNS29dByb1FLVP78PXceI2g/iJJsWVco1Rdh83YYj04OGfQagC7GB5NNKLmDu3TKHgWuf0jo
knVtfmflyX0g6j17JVIr66QPgaY4m9AqY0JpynqMgiFqG2fgw0cDq089cnZQgwsrZXYZodFB5E2Q
qm8GUD9+BYm8QLO4wYOlR4zmW4GDZ+hw5WyLxSsjVOEJRYx3wCKMig3EOg8474+hvQQBb7niNFMe
X1ZTaTBrdHFZ8Ic1ipxST1HCw9qBPQ7fMZsfEuI+RMYC1pupRHr2Vo1v2SGqYFLkcHI3xqlP8sfM
43OTjgZOs0Gia/+yyN8HOW82YHf+xHLivF5utZrO3+6mHwBbWMOoSRez+0ytV23WCRm1h0+X4Cpl
1q9Gj0eQYc+nRB4F+Lc+knzFPPGQz4AyGAf+Nr7cmA3mPvKX1AYjzP3KzCqTQOz93IiSfJhDiYcm
sXPcL7J6z0hiCr1U/1tHBzYD0012nziMNm3WCFhB6EdjZ990wadeZoo81vwhxrHeOvl7T+1UZWwx
HKsceX7p5ViabW0glPhI/Z8Zb+3dIvl6kzj7BqNDBEDMNdbOv3U9M7lshs+4YMFn86nHCW7a0iai
tOdD62ckDoll3xrt8OTEDzpVDCJgntSBycjGR142iemvXDUzAbhJqHnOxU3Z9DQeFyG5ndveXfU0
i3iSRnrKa/HRlgrhY8O1ZxG1tLQl53T8vgQ4KrzWL6KFQIyovuI5ZnpM6khIQYlQZg3wK/wvH8qT
7TKmbLg30OOAadeAa2wwRSgHNQMa/XynEjZBOkABAEdnDdhiRK384BbxHcW4BRqjuKjuwzIKO5y9
/OxKk6hIQRbVMICh9+bubGAudJT1o7NRZgoYa0iK4pP0jQHfKR5biQCbCea9bnPLkZ9goNhy9u6E
LBUM/gI7pH7U9OwzSZOrb7lZNCzck0bWg0P3oKNipybyDhAlx7pT/pUWf5E2/FMzow3Xixsn4cuA
7cKZPcnDok2/eD54KVbfrZ5pN96QfQ7uHV8tgXKDUWw1AKNMdeGWaeR3uMHdv98fC8skvUfrJWtc
QPVTlGXF2kkSferhHpi5o6Z4peQYuyzlqZ57yqI+v8+Cvy4Rv8Q1YF9IzTurFV8L9ldt9B5xfb/X
5Qhetee/OZPXSG2xGvQiTFAJXArEvnYDTiGg7hlSPuWgYpSRrE2y9llnyXXk8QmFKDigtAKRIGRH
bq6R8sq8BdVOwA3pDhkf7YIobX0KOcDWL4tNKCgBCGCN9rYYtkWsKaReE/mYVyD7GhcYMCRTg7jp
TkZRn1PwqJix1ucawAzNvHYj/faiq+BdBJzWC7uGjejEafasW/R6+6lAEO/xdRBbWMOFxFEyB+nW
q7j8g2Y5txm4icZ5xIFcb7WG5VrB927M+oese0JpDRRL9vo0GO18ZFkQ8fK8E7vH0stH27U2cLJJ
o1rxu6VahivEKB9KBwHsKofZeU9xOpyHnjepHgYfXJD+CaECBCuIr11MlAR14rRlMvOYwlBQGSdW
03IZIeE6jXryORT8HZ5hctS+aJpp5nM/CV3c1PPgMrniL4TrfJsxXuis54Q3Fj4cyLm/hXyatDz8
53Vlaw0BwKvGyOvLx4AVqotkpnad+yFFwwxaOt1ZfQ9rQtcwBYIKmpicM4EiljrAWt6zApNS+6kB
Y+1mu95pstPCeOGlD/pir4yZJDxkY8jmHGPX48eJ0zo/Bu+OSJg7WOlrS7RKTXcWwnqat3FQ3Dej
vydlpK445ROAowgb7wH3/+h5/CiG9s43a+gYWOoYM5gbPIFqW6UJfg5+f0I+8JloyadrQccGfPZt
gCdBpqZ9Zn2z8/SAp3Yajh6aMooNInMS335x9dUj6uKnDfRm5vYcM+Y60/dIMIXO3mFX+cvrPNFb
i6PersKrBg7ykFn7TIr7eAjOtid3ZuflG6wXB/jtT97E8tRotmalfTOpwOWSXSVNC8kYXaSs9tKQ
17TEd9C7+BrdaTdT3UaOuJoTI/nSTs9qCmArB1Cj46tq/HPVcR3m822PtCoT5nvjV4xStEuXVyQs
+ta2K+3fInC8TaNj0zTeC19jjpsim1uM91EogEnBi99S1SlmP3ovxhAqQLJJaRq96sEvOm3v5O7B
6HA90uTxHdMzVya+o7QQaj/kPrN39PlpuQtKLLtLb6FOC7469lKR7WREoyIJxOgIXEd5H8a01Ybm
apidol9gH6qt1m4jHaFYGVaLB8nf4U54n/QXSX+/0cbmqjpeRlu5n1YzHapAW/hAi7tZmgBkdcYd
todTuKFSy0xMJgZ0DMMw74zyCy0GhRyPKe8B1b6nTlowdej9NBi7vDJy6Be4cbQ9roA9Di5lY/vZ
I3vrty5Z+hAaOs9+Lx7QEVw0rb6seLld1i8JS6AyTEdu/fXM1V0sCpiGnxq0C3UKYApZ4QQYW77B
WWgZHdA79u0XdglS65iDRF7wDw1h2A4IXTeFwMUwWzGLSndB4fus+5hBglqnIfcJgRmMHZ43SYTR
ARx6iV7BgoPXkcMzKf1KCsZRm9b1Zjo/ZElzahRDs3axwyrRPyrQAJupcld6OkjLmJrTrrXPHvgS
8zkMgowWgM8n6PrS+dgH9muGLQiLU0dDn/C3c/HOs/IsCvjgwiyIUKF/sANCpiBEQrGwPcxSMIKJ
XbbQ97vySC+eaBMkOhTXkQe73qrH2yWweB0rnzdAa/d2meMLTopuW05/Qq7lbrxKL+0KTB8ypirr
COZi7rLJG3VYPA5Di7woVxJmhq7UiwQ3SF53KHjmF7EII0phhUfpUP5/0d3S/P6P//Zdj2g/l4df
gM/V/46ntWE9/b9Fd2H6+fNf/9//ltiZ9r+g1bqrxM4KIOqsf87/kthZ/7I9y/YCk5PUcnTnPyV2
Jv/I0S108r5hwrv1/1Ni5/3Ltg3dhY2LM9K1dP7Rf/z3/4OI9m9t5P+dkAY2C4kfG4qFMdE/PFNL
d3kudMflT/VZ/vj/hWnFgmq0mYucAH6dgzkBjJSNpxILlpT+y0SaZ+07LIcXtPH1liXcTax7yG7R
zw5jR3cQIxjKTTJKuK7iLo/e8tjnn5NYAoogvrT1qzvq4ymTpxHAJrGI5OhwDN94mkL/ijUqb8iz
oJBZPZOsFrr4xqvRLVUpTEBhrubVeHrTqmDLqvt76ZbrsoxOpKBUOUbRc5OUPs4NXNLce/zJ9UX0
hImldnxnD5M4FEwZx1LaJ7uRhz5Hbs1MCjVBfPDSvtx2zGy3oOPQ24ZtkjD0Grn23AB+S2JAShIK
rYQY2VtV3kPP5P6wHiWkpewHyGl7fviJbZg6GW12yz5W30KneSP2AZV8Cac00+QAcIWNSI4tK0ez
MJeKv1CMWnSIP0ehFX8VGTcDLfFcHQYn/fFq0mQso6EnkoBO1M/ssgTJ2+Ynbr4mG0psV65iltp5
KRf1VVD6lqQQFdl3DyE4JKYY64JmXc16piFV+UMR45Ax6FlmhynMuPpV4gTEJNxLp/gwW/2ROsOK
5sq8q7BvovT7TU3vCMb2nHv+WXRAJkbHAxLpkONgAjrw+bhnbP6lxYrEXz8jLxu49BjY1pW5STTt
s8rsqPTM8xg0xHm7gnVGlz7gT/9L0L0Fi7azDPHnxLiw3Hkg7rw17rtFtZvanyj55gJZUr7DA3mt
7JFTWoOCNBD2YpsT/TSUpMGlzarYTQiDtNRxIWUZg0Pku+UptrB4LGAB+oX0+GRc40H8KhJL/zYb
88sgSfaWyaveNw4dzPhqScgrfVn92ot4dgTmkgSmFMt99OFDisVtHR1lzq2dWyETVIKoufup863j
PxGYJq/drbkuVoG/CfLYIkcmt2oo9jGeYKrAGXd+6bAoYeZFWHh3cKfpasv2xe9xtU9aQKpviosz
qxFbkGgAIj6k2UenJGA0siNgffJCXCuduR5gSQTx362Fei0/6gCEPblsF9xgK/WVn9ZyCZ3M/kqE
3GyL6F4Qen3wNXwVNrssM/Peljk5EOH81k54EwqhvfQOm8QhW3IsgIy1h14iTJjdn7lRt03r9jtD
OQ+G6V/9ghELk/dL1X84oyLEZ/R+Uyr+ZmIvhHyoY6apnyQWhJCWD95s8oW1Ipr0bAyX+tbrgufR
Lq/coBSgscn4wiVKx7ipGmT2+UCCoeiu3J3U4eVvUiCGSZMzuswrCS13WkrsLZmxGx+jHnjjLVLo
W3pgSrczC0ZEF+X40dhA9oehvBuH4DP32Q+o+oqJ7LZGWnSyvOqZ+JvrvAQRWQ4do0xn5MFJL50J
KxMD/3VssyOEXFJBJ/ddert2liAsy/IwjfimmIUficjeWogJNnmqsu26nsbd2qFRI1BbEdXrNUQ6
mmZx88//qHwyJwlOMIS7Xf/TWPD49WTHhHxxvzEPY2AAFrmhz7XqMt35Y/umefWV7x9eJA7j9AiU
n02Keey14d71YuBzTvM1OB4pGPw/sKTjD9BBf2ZsqBDLqZiwcH+JDwXAm4m1+GgiCTB/fZ2Hnqkj
vsT04EGv2mK1wYjJT5DKqWWPu/6H9ROz21+kakgdsEQv0/RY6u21yabn0STxPV9436yU8yyzR8g6
7WmJtX2OOx7JdPrcdQvRDnH9BMVmzaGhn2n7r0TolwLobqgChWk9/cVG/cRWKdg66yQMr/JkVdBz
9XPypSyK6jxlEm4lvEespBmEfdeLddHicU03hR7i58Vfb5E/XNXVc9GClSvI1c5t7x31CMqdZdfW
KQbB9qHWrdtxy1aKI3zu99Jj5aNapq4eHkmVfAeGpPvx1aWtTDIxTffOa/RilyL6CcV063TOjRuc
W9h6qqluDE98ZPX40a5RdzhzR+HvDOzkazjmGNgEB6blA1qtt1Y0p8yZL+kg/gIda55qkAc3BKRX
HiU0fZuR7ekJr/xsMX+sBgbHuswwtrg4iddyZrZiXS6e5YKILKMnCgttB+vrHnfRM07PNJx761F6
En2cXZFtnRLd3dBW6UlzrBBU3cKuOLEvOrGkfgl4W5yM/BjL3y4uxS65r2s1Gc2tC9jFSd+mIMDq
aJKmiidXSflc6+IBZzYykV5dMjS1iyN35Wy+VJMW4Uk5i/gRnV6+tzEU70uOUM/2Dx1JUquM2tXs
qB0IKbQ1V+DRQwcxu5syoNL1CuclmVlcowqj2M6fe9mBdUwQ01Upa0B9bJ6zmrZizN6V3e9in4BQ
6V0dPF9ROzGgcajkmYTRTYkLmtcC6aN745jiNcU3NCsHn7fBjxxYYOIJefUntGeCAJWZuDSzaY+a
0g6sz13KkhBBS0xgRGF+lLWrsRe0dQ7ckZ3eVCJvScbnUXrxbpJtGRqYPC91pfxNL4r2bYqApFF5
m5NxtYj2SpF92Mjgy1FXUTKxb4FahpfIWDpEgalxUiumc04yE1Tc8OCNXX4msPernZF/pQEoxNgO
7JNiIvAPAor89BwMYmrTo03Ozlf2K+g5Np3IfCz84oD7F3mOzTLEO0xuC6HxIdzAJ0fDKzA1w2NZ
sV0CW7BinLx1vo5uhGxG0MxX4LNDONqLvmXgdx5J+JigkKIUPgHK3ol2/E1MJ91m2gcJP6iM4Eqx
EwVn4jTVEwex2KsYFvNS6oe6FG00acudRKm/EYXcIcX7Hhu00109Py7PpuMJvExJi94W0odtMMvX
xcE0lneX4cRh0MpznicMGKgnwtIifbqsIXEo+WfV/W+PD65AsXjgt3T3hEk/F4P+4Pe88EW7IsZ1
tgG16PdWwm7Kl9nJLtMHt2F3FTN/26iprSNWqmqXCgPHPfOVXddgTliVNS5R2FbxGMuHFOPnQR+f
J9a4MHzqZgMFB8VM/+Zkc79Wiiw5Me5qin9Vl9a2dEumXDn3R13xjnqgtgVVpBR9aA6Mn8cxfYDL
nPPCbYJJf+hyHtsM/DuUyfKi4cXY0PWiWwVblXIlD2754EG5tP1HuxluzS4uQGk3342PXKjML3Va
Q9yJj+s3V8+f0vdfOz51vmTBndweRbs25wFmdk9uO726txf1FHPpiXYg/Ma6JapxY8bGFYaozRvB
/s6f7cee4R9VwEeTWL96a0fGjCJfbvuBY75Bjp+NTDJEEe+IE49GQS4EgEUzK14nEupxmX0tyjnL
1LiL+Vn1ejjUQXIn2uLeXbCGL6xqxOQ+oO/9GJfOuaAfxsj2E5SrCCqVz11diLDtxi8FLW1g1pdn
axFYn8tAvx8KVRyUUu9Vx9CXeNtLEbtb3WlO+WLB2m98nKh8AYPdnodm+VwawvKcYZ/r+a8WMJYp
W86igNeo0MgWNQlWTTs7iEqb25ZkR4+d7dqqOHq8ZUvzDCOa6Z9gdxNUZKp1NXIJ+YeszDgkzcTi
a/nTwPUZXvkaxIbHXoHRmQf2xjDuMich/+nInvYvlmm1Q518E7TJz5SO53Gcr8YaIJZOsDKgLTek
DeeZDY7Uy+60WrxpRnLRE3VLNV0d0sQzcVB/WXYCx9jPQHC6zr6ceBG0eSG+eFjiiLIjd1Lv0lhI
GzWlnmAh3C1m2gGwmU4IWCTMv1/SirOjNRCm5JspNlhrQ5vFme4EqL/14iqG/MbpBMZR0J1YnVs7
P7IpNk6THrxWzJgHAwQbpoDH1nZvNdfE9FByGaQSvbEKpid0ATpHXHavKkaznsOUkpaLdxsons1y
o9N3/tDesqbscmL4FI2VmA5TiqUmg0dWCMzJGA0MXFDK7J/AVP7IxDz5rn03V+gKuXX4odY3be0B
RwTfuXpmQn+BQABwbDh2Mvk1/Bd3ghsTtN3Z5LinsmyxiHAMd3G+n00IJtlPYiTYLkqPBVBeoNYI
cIpZP21fPs1JccLsgmmBxIz8JZ7UFzIGZi40M7SgX5MgcR3vIsanJCMUGQcS2tYN7meY2Zn5qQn2
DX7+ZpJtZuf+CYE8v32P8xZn6nuV8oQmuvHXgi7a+zqlb52R1eESP9bQwhodAGd0J4vR3NqlegLr
+4uEtj6Awt7pbJS6WY5b5TnHeXqCvi2iNhcPQTDdAQ06WxOABGfqLstYXvD+lOHQn0ZXg447WaeE
+UI49bhHTX94ypjam3bAlRRQ2SR+DOPbJl4B7jN+NEbVLob07EjEJ9D3Lpxaoti8YvzTqbOXeSEe
S3ZXdzAy5pnnXuivss6a7SoP5SCm5FUKvXX6C1oApzerYYnFP8Wcd8obuRtLxz4y/H38gStTMy/v
mn1QPOQMJhi/cwPGDdZn2yQYTW+jgIt+o9LlJILlwRr0Q187Jiu/Zx0fBYNjL7A/ikr8ZnDUSH1w
QTWjrYDuNLzlkDo3DbppZyHrxoEOm7l+CJaYiPbgpREFHoKVxwF3sR+sVyenxmHp3cb3JK0xhtDz
B2u0PqH3pPwP9K8gA0JjDgDXoY3bCJP1R+7fzFXHvLTsfoa+erqXhvE7V7DBfQ/9JzRCKphzTzDe
tk0wWtMWzoStcSzk8HDdtIIsUM0WWbxImzO2DFRahyoTl9rssAX1TEA0QoVk5xX7tskecU8HG0Ix
aEKWNloMB5Vk4bw3qmVE7T0ZNcaXlGT1ys0fkbMzNx15LHzCHf3qW/UlcQGUIiEh39cqLVHu+c5N
CWl3w3TqonXtu16e6a+RC9Wgxv1iiEybMQmqCEIx6eoCHU1lCzFuJkdgRkWBjBfEbbcyeywT8ek4
36rJelsWBNhZTm9qVkTKcL0FWDIKyzxIc8TTEceoQ8heoWSiCFXziAYhLBxjObGLgmVjSBee03xC
dIDEqWZ138Wwb7EyKzq5VrwumB6KUbF48oM/5iw/GtG/XOdPmip+oDG9yBjmS9Ds2lEZpIfgou6b
ZFfNWFMmujU8owuWz6pYz9VjspNG+2tWMMQNn+6YwjDDU6HuXGVeiZrC6OYBtQECw/KpNa3NyBk7
SxXvY8yxm5wA10hKsWuHS0m9fKl8+oB6Gn50086jkdE9ImtCqnt2wkgnjMj22mlnZsYjYYJzhJXr
z3KPSTeXp5RoSOoMJI8OqgkSUuqKCUpZPLFXB7TAL+XUvx1QxlM763pEICRLLq6TbqRhSzqCo5R3
6DpYsAN6Q8YNWS3zbeZO77bpvxYk9kXsjhCoOwBzJIO9YFziPU4wWtMOyVCnAcsde/Q0bZ4ET4KL
n4R5s7Fm1HVtlFVaVEgDoAqs6lRv3solQ5sFjoOSI/1kf45/vlsZWaBK7HlXcBjwEcOfMp3+HXcF
3Y+n7ySsz0XL/xYvmeDD6G8AWeh5aCgTBOkqo9/rxlNRDpyGxXM6oxgliBk9UwjOBo+FYRK8bLLW
z+DcTJkdn3oF169EbjIJ860q+o9cCxirV8+lVj/IVr3W3UtFZrvg+MCkReS8Cde9tLRffPhia+es
uVHto92xRo2j0ij2/dL+4XRBfyEEcbEZSQIzWyZRzhcDARNkSZxLsGlIvCSxx2G9gBA2rDpoSELb
cRI+ZjImza/igrLqj/6lWc1kqBu6zVSbZcRkkUJ8YWyRycjqwXylasKRUNlfeVK9LaTQbaBwD4f4
fxJ1XsttA8sW/SJUIWPwKuYsUSQl+QVlyxbiIA/S158FnlP3vrBEWVYggZnp7r3XdogAa3GNLNhg
vZfOggBkSlCrPb60JOuvopvaddEjBENQ9NE3wa71kjfHZzl0p+rHboa7zhRxtkMVQLU5DOv6CQXN
0eQ4hZH5r69fPfolJbP8oPcvVdL3G5el2836s9nWKP4k1gE/zUkugVTm0xzlrLUfh/gLQN6Zimla
VuZ0zCznw7fhtZnuQCCv/4/+1Jee0bsqCfGiK4IILLSbk5ZylzEgLTe1gvlcBeXe4vg0lsk/kXx6
8aQ2fcHmaWHPdLT0AnFzL1twHIkMdpiJMW9H5qcZlleO8fcGwSPr6U2O4lFV3ikCRuTE1Xtpil94
UMiT/kUB8eNbNf6JmFQ23b3UKroUXXXRfwK7yfbxnFHopALPSfjjRzEiMreZ+55Iysz0T+ubv5qS
iECuXbef4fwQoFqTyOtkGD9tVusXpxnfxprze+XQbAvin8IQ06oHyLkDF3JtoC75fgw8aQi+TVCZ
Ghzbl9AuVkOev4lR7Uj4io4aDOQoMs4o5hhLw6NVTXYuOFUjM+xQT0pSD6drrAEXZeb6Saljb4ym
3g816uxRvuljtzN97Rx7nGxjOIah+TUGCY0HlwB1eBVIulmNQiZ69dQSrix8pI+uOLTCt5mU19XW
qcy/RleMyB2a/JJk/OE2Ee2I865ws//4GtMm3zg3AbESqk7469gh6FNCrI2bLZDxt1H9ShAS4uoh
ti4ES0zQQjX+UprsqTUDxmuM22Pbe8ianIfM7a6lQzHjDfGHmcSI5pvu6Nn+PIKDEuYcbbyh4PGK
P1y+DhE7HHTZFzrIpygKirB69e1XFcAi7+651fyBBPrW0m+JMQL3aTBsoLr/jnP71ichR/ppQBls
rMqqvHhh+G17GeANSia8PvdM45bBn2YsLJpTuiuPI7awl8Iq/ubWLHkv84vB79tW9Z7lgbFeVzc4
J8p/UyfwY9Yl6nGuW2q8gy5YZiEWvGDSerXMJqeDfNKduVXokOJVBjvQR2wMirNrIX53ycif1UYH
8ltdrySOD9fTAhvwPfinAlWCdLM34Jnxe3XdqlWzOIwjBIk2IvPxqaLnLjvvG/UHI0WAl5Tp7Pay
obWrBJ32ANWw6q5NXLyZleK0YeRHEbawvKvglJXdayeSdTbUPqlbOLySiRJd9OrSuf+UzmS60N8L
K9kPKiJLuzJ+hQJlkeiGX0kXcKzqxTmbx7MINZk2GOY2ZPgfBc6jM3n3A8bYbWWyjwIX8N3Z++pP
GwtR1n7Exy4K8Ri1Bu+AjR/CKM6pq++8iU6U8l26JGAW59fMCuVfP6mWLv7GVEgghXZ4KlB4EGX8
Mf+jgpgSlaTrACr/7SbYC6xXLKUGPovpUOfjO0fv33MX3UFk9qIbkcUvXN4q91MPg28rNTqoycaP
OWJHw2tAL04eUS+8WNL8O/bkrCc2rPgY+VaTjWvYw1S+uXV2G7p/1dDBb5/TiymLBvhgSyNxTv3g
BQtF+BPdDX9vlJO1NwfQtGOc7JrAW4swxzc902FSTxuX5JEuQ8d56zhbLOC8bkzf/h55myvvqwLI
tPQk4OuyCC8xIQ+6/y68BIcmGSBFb25lEp8L4HQbKxn+BAaJYeCt6UqQIW3Bb6JdjMY0xTUwuNAU
i/ZvNTkg7gXHs9L+U05CrAMn/KA3oW2nITkDNT5NtiDj1xd/g+v8LjkjvtMiwOWS6v63jo2lqMA9
IiP7Lt2mXjikvDD6/nFGiR2jGn9s5XovQRKdpqRdJ37wnlnuBzlqCX/eTneB/BAQxm5cFHekr/5L
6loCKq3zGs+vRx2R6qibv3TX+ipr6xO9FDCJHKGzGYNqrrXpyo6ig7FfJ4AsKOi6Fc3pAs9KQlnl
PZRgN1c25Umb4RbV7Gztqxh01AutU31rWtE5VUw10X3XfSa3QV/eBp03iSDp0YWvZxW01QmryDet
rFYOmnGOZOGyc4of4MuHeCrxACtABXazodXImE/P115o7UyTWqZ0ak4FuWD83wwLt3XXCBRpulTN
mbJ/WEtrvAYm4e1t7H1Dgi62zcrOo6tmxVhjk2RuaPdr6sqd6REHAo0D3UJFyk0d7+oabUJBq5+w
ZIaBSN43wCfwVhZ7ayp+1KBHL/lYXONc+x3WlrttjebaCIT2MgXv+dkTkICpLyQq2ID/xux0L22U
3U4lVm7pv+mZNOnN+hHtZJoyrpfqGxgrRfjRsTEstCL7jijVXzpFTaCM1N4ZpYnUjjJBgIRdWpOO
XpqG5BDXr3UbFLtQPxHStK9KyOlBwBJnNFjU8d4t04ajpyhn2miEBBb91qutcdxOx1+Cg9/Gc80E
KT7VN47ZhbJQU4lmrsqB4OqFi4OlzNAvMmIKAX5JXIZOCdd2DA2mYf5P3zXBxuqZrqSTu2st3eMk
xc0PBRWYivTfhz4i6a6GB2MH2rn1/WU/ykOl1acw0Y+JmNbkEU4vxRBcB90N9yFVdFR5vNlVdB4A
h5izTqYanA3RgiubVPMdZNYQR5pq1lZlryykXCG2z9xt54yFAF1Q4RKEGFD9swDvuGibVdI5pLvr
Yh1a4RGzB/1Mjto03rng6Oy9NHaenKcMsWSVovpGRQVVN/M/QVouTcnA0aoQ46ZlTRE9U8MHO/yO
avCEbm5gS+O8ggcApr5uJhxloyRG3ZUQV6WvEBga56l5M1Xvv1XSEW8k+RHYENi8KiW/tix+6saf
rjpdxn3fN7DRhje/RBQIGfREVH14aguCKAvtgx7lJ3ZiwlCAdNXRYO3L+SH3lY1IjWI7c/4pY5Jr
0nPRAxusn5l4TSPiHkKbNNlGO+kVDgp4fv6qL8z2UAyF4gfyUZ95Ytmk7W8OD6FUWH/qgXToSFE3
jXS7HA7iGt2CRMUR3io7D9eG1b9q5a4mUXrfRew8BKxe9HTkNGqZv0YSPF5Vr0jMJUOUhUdWa50W
N763eyDTVy/VjqlNrFDgEPPol7TXTMtYMv/4qNu6WyMBa/eWYIAp2Pi6gEmqwkd4wuVpbbl381Xe
GzB2CRcx6boQhHBGdwU2VquZdY/ys0u/hlEu+9BmdJHG3ol6qj5Eob4sW+0VwfJWREa9wUue77rQ
e+8R5C56Cq6VZ/TTBRJssECtjhge5wOultxYBRLr6vOpSNxyJUaIspINj4D70d1FOoKB+Zlnqfby
/CiDU4MdTn7RtEeF6HQd5SelVMGxgPu+ufpJc7CLOrmoJHuRrjlBZfMp4MiEGywUgYGAu5nzIko1
GzXDgHO2oLyPbKUo9v19aBHhaYTvzLc1bpZMbd2UpqJk01vCGGAK/V25ZgdxxPPWlllCmu89Xs9e
EmGQQ9LMsN9ZujOsslBcS3jVLzgFMKPp+W8x9fY6j4N4Z7gBIF5BDjKIhIUJLRRQ93hKcIS+WD6g
iIBitK1sIj50AtvoSdOVKbplmylW/jLjz8ZSxiYPkQ/r2p5kInwmPQkQOtT+vpnOSKTZ3GE6kY8B
WGkoqZLFO1dzBGmDKUFgUKMYDQp1MV9Optn87cq+OpRQIRccad8F42k7trTny1pT0y9chanMst50
PMOX3LGKjQo0GD4cXXLZ1zvk4FyP0C/JCiwJYw5AcEdtv+MU7L2RQSAHHLoIi/ZxEcRvJb/3xYUg
Mc5dbeaFF2KWGQ177IaqrjZ6Ajjab7sdpo4PS7j5tTZWnlkbMx7zGLgUgFSM7TaOVXTzw68UbsO9
ctSMXhkulaCFlfqfTTOeCBuTt6IpfssZAgWhRGP456UfKsR8WBo+6zBxxUGQqIOMSC5q2vxDizIc
Jzh9WAvQGYlSY1TCHitdb1dXU7gJZ0RekZH5YDjo9pqkPD6faZjVXisT+X1sEG+kIsfePx8y0YTL
rAMZEfW4pGbG4GISmuRIaKdrRr3JStkobjEN4IcnyWZj556/iqj2JfNuS6A1pmVsHVkJD00xndsy
npb8DQUsQKyDSlZEx3RMvQQNmaPfZ3Td/d9l2/xURtIsWk4dQd1vGKt1p7CwHo2BZV+veiTWQbIZ
ywqDpvPTE+69Mt3ib9eLU00v41EV6g/Dam2fFEwMO1SrFW2ZKGzgG9Hyx+MYrfzJtBemBpohkukh
LgqkLqlzp8nfL0iyLUuOsKjD7d7aBqPzK86zU9ib97oRW8/Gn14+y8pGHlOdcjWTzWIYYU24Eekg
KeksC1+jBhXJFhEKy6EjwZ7UnJumWCfuIKXZTQr50bTbq8ABsMHeM3d37Hsu3D92oL9lCS3+IBsR
BJjFygrr7+qhlfpX2Hq/zEYg83KqV1482guuySnDxkFLBVqMuNWkHifrHMURehyHuCSmdKbfqq0G
vASbf37OguoM8dJamxA6jjS0m4Wu817LbI+jtv70AUeHYtwja0JC4cXpJT1XriYXPeHKfoIj3M1X
ut+T4UaFQZQImJCWgKImAx0FWJuma4qQg5uYhi2cjxxH+iEZOLsFHyOSfDKlj8QtVGfR33qXfqAy
2IExUC0IA5Rr7nFuy4rWMPAneBjDxY7aa0jO4uCQhmocWKdj2mCkltT2PUap3IcQ68c6O5DBTQec
iXKsmcEpxM+IjKeBvdaR/pxCGTKLbYwZL5J5cqFX/T5J6zrkiNzNCUsVhlrQFasmGu4FSjsDz1Xo
duYuctK3xmk+4sj8ClPzRC8eOg+TElfGkuRpbjSRqXqdOskHnNe3gb++bSxjZ9fDm9E2NyipoJET
7UvWTca6Jz6H1vidq+K9b/tPhr53uJn0EggwaYurNQjYQtYctWZUe0ZnauO1qb3ow0880fW1lc2H
quOQJYC5lWV9MAbp454IOAshd8Qgfd+gV9Uhlq3t2vGOjBqYTA1JdyRfuN6aoIZX4xBQVRn6sEQ7
M7wq3f8DnrvDE+fUxxBNPpcKqh/ZoLoVzmGUlbfzLY0haEETW3bUcSVvMOweb+8a6Q96je/C42Bo
Mhjp7HrVOEF162BEkOsVXflBOerA1FnmTfE5z7Jz1REojhXrxdUKmktG9KnV46dnokl58b5VMf2p
u6w+EK/VbvSRhrORJ4vKyMVno6PYTgiRAjzifFVzeF5uFN5W5PJdH2t1rF0OpCVT2HXYmf7G1doY
B6gtV1qe/nUmzE+NoVMsGGiNbSA0hUlLOA8IjVMxB1XItwgFBvvTIIuY9b5pr/x8zuNRxNjX3phu
1C0sTr2LKAN41bjBi8WBzXUIL+mVkEuoxyeFE3jsGiCnwzif6WbH/rgBME2zcCZPYe59hUPOcNQM
63fPQHYIofxqT9PHEDrNqUtYjmEDolsy9bWda9aBiCeIMx6N4softgC+H4wl1n0KmzufOKQCn9qR
zHS1tKne97LCbhSFx6jCeN8584Wtq13GPpTAYnrVYj996ezvzoYQNVBZA5/itnKKEws8hysBdE5C
D6omgxyCir0XhQz9WKgWHiJrJ3YePXIp+iipQ5ridATgwNjRaNZELdCmcSG8iYSmazQ4p+eDxjnq
xJmLwzcLD/nGrxHM+Tep9fE1QmdwKNPxM3Ws5lzCyjWp/7w6Ip/DZ3DS5+e0SuxtnkHqsH3wToCC
SAVHLkWGXAgVLNde0Xb88yRMxoJoHkQ7mIkbT/sFHRkpExZuLg0Qd3Ned6jtEA33C8tt7F1BVCG6
pimcxDrRcZr17smTX1ouO0wl4Uzamt0GJWDDNgTiRxz8PjemfRam59bpd5HbzFzuYKXxShBEQy81
dPKVp5OWo+PgtvI5F0qW7YreNGNnvOaVIqAm8Zk0NVCJudbPfc3kqyvyA/T7atXWAfti+RCD9zNL
jTa57+7bxG3XqnNPYzCr2Ady7SNC1EIZb8cWt25b87qLR8lpDnUfp0hRQLazDn1deJcm/dAKa+lO
PUuc9iUCFpxuvPQ4wyvSJbHDFFymenMwtOSqQshVWOS+crtTS6m8B97vcu2U5bufaRfTVfAhHOom
z3eRN9C+iUePVCApEQQwViQ1Ae4C/ENmeSRG9BMnPcfT/+Jb3iuMXy+WUacby9QAESt1kwMFu0io
6lGvsOX4wl2yb2J2jJJTig5lQ9ee8hz16pK4UDwreSFftMb5yMKhpPzEgO7gW+9w4Cc9dakebJWZ
E10eODvT0oNNAjSn5+Yg53up4zewkOISHebAn8TBSs7AKgdGdeEGWTDpgFTvFrjthPHLd6aMyTCt
maRmVQ9w0m+GmLQQ9M6FwXtLJAUrX1Z6eKQ45DOdzL+YLHBMz+nc+/A/UIbb26HFFJOTIUdn+1Bi
g28ynZyL2ZlD3G7OgETau76Tu5EIlWVnen+pXbBUWvMxooVdkBM/yghpfI1ag3lr2fX72EY/LPvu
ULB2ebCAHPqGXqmQ3w1kLIXmdGPEuVQl8ZsSzMLskUk2Qss+iY8iD9Vz7imYfpAOAwWyla+6GT4+
xV51iXvrDjUOrxe6xWMif/fawHgABRNBgOEGBvWrdJAcR5qnsfZyS6a2cUgLv17XkdG8RJBWXzVO
HnCbzB1XQ7j0hBs8PNM4Wj0qiKxHAxTq4j0noXkfFI5xAYVjXDz4Ok6XkeeIjhL4jREfmp6kn4Aj
0jYfu3WTWt428623sGjUKTbHS5uR1jsk7q0pQE80HvCe3nTE3mPriQK7XLdt90A+zrtX+O0KRqBx
ZitRK7qFrBQZNAJjCN/0uA6OHUOzjEbBydBzIFMU6roxAgHRGtzIXnlWkg7AqGvGmiCE+7MRFafy
hrNspp4Cz937/lBtOq5zzpKzMt4Yin2m3GRXx8hgJm/cF2k77Z8fOXX6v48i/oPoHYCSqHEc2rWO
Xm/0PrFfs9rpbnWgs/CXuNnYwLgUW0090ooWN3PV+ETToHuUbUDd6Y2vnjYkD+qGiRlXEGr9zQtE
d0Fhs6dbTlAlQyX4fCyPjeGe6P9/55Ps734vr2mT2aQuTgfbr0nDiIpHwZF7Gyb03mhu5g+MB+7a
05DZJrhqtn5u6cumHbp1l40czS29xaMeyT1iHGIfiHBYW97UP9DLJ8si7fXNMLBIzJ9qoJHThl8p
OXD8HoP4hBTjwyMwWY+sP3Vjj+e066pHmqFPmHmFUiSnpjbKh38eCCsZ2HBAZ/betvBIMiYqUV9q
Ca4ypgQY9OUjlpWgtB+h+wGAtLUxe6CbdV/tuj7VWpY9tHoYGeGI34JQNOQih1EMf5tpjvJw9H4D
9LKYke3gFIlWE/jM3lTdBVudP8+qP0YDk0GM7edBPJycUbjh0iwZYWdZIU5d4U7MOHvE9PMPnlLc
S2heuTfmnwy2Q1sy3Tz4bsW4PLDTh+sBT7Ish/UaEc8j9h1WfWeJTaVd0IMclybUj1cfJqV0gelK
vKOnkPzc9yr3Vibubq/JxJtNX/A+kr+ZU3ttCmXbMNFpoOj8omwrSH5jdhsxhnLnaEl+dbhC2qGl
8BgvpKHwyuZuea/C/VTYyVuFHGbSp1trcV/4NYL2wuk/J1dQnZt7Zl1qjWSCJkTH/DLoiGCNu+RH
C3pBXQONiBS1+JGT0HVAp8lm1GbW3s+VtajG5KdwS7QPTh0sYc/1/Bb8MIMWfyhZRqm2140F3l9Y
sn9g4A2B1Q7eerKxoE0m4/QC5FBG1bYkf5uhiEfvhF4wTn+YTEKNJxdN8ZRNGzAN+kaBVLkH3EeL
CeTZTpV2dcxNJHcJh0BOCVx8I5fZhGL2xRfgAafJ+eaCcs68ofajI6MvFwqeHON/kbbGDjNpx2X8
kvaYxbLO1teFYxFUVIpbJ1PgDkAnu0NC0uS5C3IUiT29q0qQvlC35gu7tHP3AuypicHPn1u8kyZx
38MIP+BkJqGYKeyhr34NFSypfMYfCKoc9EzqBT5ugySwCnHdZ7+B2w8PfZbmZR4s5ajn64sylwfX
kPP5F9sIwdYYJNL+n8HcDnxJn50laRZ78rtJ3o108250XNIgQUoUOKiive5faYM+c+oBmoqXV8Rk
ZajyCS2tjcFeKQ0jqdIJA6tjOkhzE8NsR22j9cQLPXsaRKTJXS+QiadZuiZ/fLyAen4j+WsiwBV6
tjvfFFFIW8OFGLB8PjUEXrx2qnCbRBn3jZjUrTb9DzglgEKAIwEZmLF7rnGfXSqksXTlakCosDdq
SL0EWhSbofWyFcVYS7IjdJKhsEiObOsDIItoNWbu1kHt95YXdrjWrZbYeJUtmzDXrsXk+HyzRK3L
MbfvGl3sFR3qHkyQzC512d2KpCHqMbkpsHircczlffCKcNsYXPZVpjLK0CTZK29gb9d+k0EyXrmj
cJom+d6mYbgwtKa7d3Matunwcj6fqiZEpcor+BLrkCQ0plD7tq7EYcxDGC6xFT6Y1xMKNWD6fD6N
LOyxUoid32m0FTBT3rV0Nl34YJzbCPt5wjQabe3o7Dg+OItx3hocxhIbAU5t5c43VAP+CqElCzgG
kvail83DYc6+IC+PMOGwbe9GSQY9Lb14q+Vhe9eIfFwNiaet/fmpV9RyTVpYuH6+3bnlElgc86Y9
/7XItHIL+xxk0LPBVeb9zjXcYfH8zpZMnL1T6z6wSr5V2LXZkfFR8/L8Yk1F+smurL/PZ87gZZc8
SN6fz+IoJ/49gKH8/JX0bLwqkxST+ZkNzO/WJOdQJjqAi2GvA3m6Pf8J38+ylrp5fT6TgbkLShW8
Pr+lZ1TXzPDKy/OZEOZ3XbvW6fks9JB5guwtjs//2A4cLxOjFf/98XkGww4D1MSRiBtg4oC2TLEd
sCXy63SVjFY9KovN81/tkaurARLASJIXNysLf137QUUxyhdrwiGNcuDmef5rnRXZLnMYRj3/L36L
du8Z5FE8v3NfzYxMyFv/fb1iX5enGLkrjWG+s0zp+AddcH9+Y1sb6tc2UsfnNxIzAznB6YsRQyEN
MXwY4XH3XuKqKvNwuE8qHW/WMLt0LlpnuQSe2ObRYy17SZE19HHhv6mSfZ3ZOXVpNL5Nenkqqb0P
OmrabTMORGtW8B4cjzW/iIR+470/GEogIOdgucWmaIN+4C9FrCG3Bhl8S4NCg1UJgzCZngNNvdGA
zWAgQJ9GiXhwBkYoI8b80qmVjgcH4XwKMTqfLfLZW2oK7ZaRUHL1iI1nrwnv/vzgCGgSof4ex8Mu
IVeFAA5xTjpisSrhZQuMeD6dzgierxu9jwX0Hnb5kz7f1zQ2Qfr1eKkdqvzl83MOHqZ5FLBr3dli
ZM5bXDt9ekPX73Sr0RedbKf7VE6bAIz2xrID0pHmT3EMZjDWDv1StqV4ef6CCWyAk7C1r5SYv03k
NGqJBt1483ELtRGmnedDbJ/DKNWI5uYvFGS4tiFy+aFxL26TaDd4yOVLyRlmKfv8jxYyPiLE9ebb
mFViBubHKo+7jadHsFgj4dEgJ1LHl9K5wXVBH2dZ7Wqc/0eLi2nXtQ7qzoZz7ryU0Z6zjwa1O4J7
N7t7zqDQqsjX5z9aoBm23OLIGMaUoJUou6P237eAYy+2y9Q2L1iNi/LHxFfN1mENtyk23nM4FWct
RxEdhN2rOxbDIi8sbVtwC3swlGlZ2MwrbIdYc99YEsdMFkHY3XTsV0yBuzeslozj511BFBoZMxXk
/6HN1a0JZHipapuL5eL103i3ieB55dKGYO57p8bpv3Tge0R9TsfewwqRdfJGfQt3g7dFGQwAQ5Iu
WBnRJOoxxTwk8inr/io/N0+Dcqwt7W93keuTRpxMREGpaAUloQtPBR+OYbVEi82ah9SOUJAwoKgD
I7uFSeevEzoCS7uinR8P4+8h4c5hZDnQ078kWkOKmamfB6ds3kTVriljR6ym8XfAoex90ONsKYh4
3Aw5WvVm2Oi6TSJGaK617mF5SITgEjnbNi2WoyCjL0ltdxvPczQHL9Xa8t0QnJA/3sz8tywE1d+k
fjSLFmcwlNlNrznwhf4D7wbOISvZmQXlRVQVzVVpf5HmeO+1go+fOcS/EePLeYqKPe/NQ+GP/cly
/PesaKYl0+l0lykck8b8O1ma09AdpOR2SxEu53fzHcGFF6T9Wa+qd+yo+u35oK1GqyUqPYiT7XP8
p5cJq1BCo2f+I0LoJAsxv4haba39KnGXenljMnGzStUufEXqIPP6zJssfBksJ0qa81Z7p+PsYt/w
ACTTSAzDsN1hdduBoJ8zgRoO61qHlCj3C9pefnULMJGzuxEWWWllfctDGVIA4ZJyx/7DiI3iJCrP
32YpcnWL9oxj3yvRWecI5oPVGlBkLQb9YfPZlaCnHIGVicQEby8V7SOvkOXBjiQgp7jSIDzk+jbF
aLqQ2TouUSDRa/dfKswuS+LHv0SJBUZasTw8v9zJZxGRrj+aaDUBnt8AyurfB42gUQ7Qm1BTnLxH
tCGaQZxiYqVs0KV/MRwNT/Fk3yZfs2/zsQkt7I3bWL8wGN7rY/KpDHc1pFaP2Cdwb6ZuimUk+nSD
rgywLIqqlR86b0aWfBVOeoTOUrxS1p9p2yBEd5LjkNESRvb7wgjjl1/5ydYVnnpX5pEmRHPjmJ9e
cwhy7iwjEDa8vAYDTy3MM4iRbjt5Oj+60l4b/aNgoIX2lLwsm2TLc0cG4Pn5UZ6joRdF/VECSYto
3KCcZtUgxFekeOXwROm0XZv4/HxIuI1WY6deJTj4xPPkmRhUeY7+7yNwuS8l5emuGeTJLhQCm+dX
yPnLVIe9OvUh7/ftquYIzSmZT+eWYzMrjemLJ6auLUMbfahT2ftcZYcRQ9liUPSPBjqC5yqDaGsU
/iFFd7Uus5DTuo3OSzC/j7FKJxOWkjYgPguu8dGK9wKd2Ik2FUNVWi2bKAZfFktCU5WdUxfM/+Cj
B/3vl/TzU422XzBMxDzOn29bdu0c3iDT8s9MSynKMmHsWXP+99Hzc0iN5cYcw1M0keT7fJCYItZs
Ur8iJ/yMLKNaC99oMbSkNDHM56M3Be3++Vm/m1C+PJ93SMHclLRzSbpNy6mFwMsdyXxvrTLubqXk
r64sADjrYUxfJS/uXaTv4Oymb1aBdbIjakLzzXFDXhKQTJony2Fs2pVqe/hytQ9EDG3Wyhky+ABY
cv70dfZPNe20DRR0Ks8OjB3hijmclqn44s1aikK2fzgYOijzsekWnM/WLY0GVIWcz0wKIywPdfMW
geJ1wxbRXgy6xk3q3TihFs1I+Olxc4208yp3NN5L4R1olGBzrQ3/rRlMQEb9FL1qSRYSw1JaNOxE
/ye9aFoX/6ro9uWZi0Ak0YwDI4budZj0n3HKVwyqtkbWvuqh5T4MgJUv+VQMV5/muvJCQdBYQb1I
4ieMpG5a1GfsaKSP9Ig3KUjQQZHRsZNh+MesN0UrmNswpr1VHWOsVtTE/zQAnX3msNsJYpjJdvm7
kp+xJL0iFJ79gJpD1+Vzaiv1XWdNu8hSUVwkkuuVl9hYBuqSII2xtI+JSYuDEaCCeRc4e68PrxF6
+11U2fHSlp35BzakNTLSFrG3rGqTiVNG/xvTSbnWquFLL+d3b6xhVLkueWXFb4PWHTXwoL0Ky3KP
bsvAoSNu3tEq82IN4WYMeeWtCKRayKtyMbE/NQxaMFMY6ovp+Afd1+CfhkhndDrWcCbXMBvt7pPL
U+uDhJ6PP5JRWXWfiksBbUjnnlNsUjfHIhJ2/srM7REilXKGF6Anr/LJOVgavkErqeZ0o7g4DZVp
P1zt90ic92dNeuGhZma3EJF6mXL8kkSslLxutc/F3w4IZ2zt3WM1R0xZfIUiIeWTjvsGLEB2iEyD
YwQqLpEGtI15L+3cQf5ssskJRnhN8BH5ebdJqlEdpyBB5tRqq6yMspOb1hn9h+HPRDguSFdZQZtA
k9OPAlUb8u5C2NemDjmsprUlNlM+xjD56mMMmxlO/Qz4RIqSqSLZeOl0HqrgD6t7hh8TCi0L+ynJ
vHHbICwD8j63yidqRHq+9ZsV+sl6MqLwpW5Rz3AoBvkTILhw7Rzqd2nuHeDSLdNjBhDuIFBDMYGr
zcFDqPkTp5ZzpAZyj8+Phij86WsVbjDfI+ePZLToHEK/LSgT2F57rKqGQ+gjU2c7mo6p0leJcDDw
SYMUEIOeHrqi5ET/DaBKfqBuW2ShVx6ibsgXQUXAeNBzXvTG5Ph8cKlPVrU9QosUcblyeg20X19Z
GMGEfnesCsGKbhwMw72LYlQbMwzcY45E4ahoVqE7Qe3WkKWD+vnPCGD8JazRBfJCH7XwJtCrLcjE
pZNsJ9EB6XN0eH6kl1m1LkXwFwWpvXE99TXmJO8xG8JHjInrEJtGdIiMIDo4vT4L63Bhm8wXYPvz
wMhOHkZD+nuNis4K5/QwPvP//1bF4299QD42WnyRhdxkP+nd/z5yincXz+a+GDTykeeH0UDAl4zN
FuO1ZW/1mHNglxnkrc/fG/UbWOtEEHfFM0J2IbcRrGIr81v2htyX9Hwqz/J3XtOD1TXRY3jxqY7p
buc5hQSFHGuh5qfFQWhtcYDF29NAZnCalQxo3KHeeSEIFX9+0D33P5SdR3PkQHat/8rErB/mJYBM
mIW0qCqUr2LRNc0GQdfw3uPX60OPpIlRvKeQNgyyySbLAJk37z3nO/1J+Em2IckGHnMO3nX2j6Vr
krlqDPlFlRXnozFMaXKx/0y5+fHnq36q0tOfz/7x4c+/pVZ6HVzA0MJYA/YQp6rotZNSrKZTgQYt
hMJOW9GEJRVOeIUslT1hAoeY3e1dJK6nPx90pK9eKaGiyGIm8kmj00exj2GjJVmhMTZZbAwHNTRe
g5UVYIu5cWfSKzPVYCaN49OfF+/POxRHQXtMaATIUhtuvQbnLaC/+qDFsPUSQnF2rFuIVhVG9nQq
yhept0wQO2G/9bb75aTa9MnbRpKYrd/Q3GIUMKetC4wEKFD1K3fhyjiT8dg1hXma2u5oG7P6yXO5
jxyr+W0KVC9YS45Rbt4YddMAR2RLK1zXXuduNldBU8Qk9RGX3UVFv660Ln+Ky/gc2otWzCyqh8Ek
0I7OXneLe9AnPZEUVwuXys40h+hSmmBiuMzfjbweThm9tkOl7AAvSpucmA/p+1KvjPNsIhsVDHqP
oizOxJ/lUDLmnMgtRmW674NnmMlFKlPUiTG8FupEhoJp+5UOpuekyHrG0JHPZN4WCeN1WnHrIJas
82E0H3sTx1lV32vsngO2ufsZcwIMXmBEnL+GGK5GOidgxmnww2eotcegTPUNHiVeE4EbEdwHZ4dC
XWKRFXtQGQlLSDkeDQVaONUp4rtFKg6zHNF477f7WpjOFr8W1oIaCqOjjRRZsObM0sz3M6951NLV
q+v+0Et/W6QMiO0ilYc8Hpc8IAQAvcGzp7+ovFxix5pEmux12/0ktYpLyHL9ez0c8VYz/YPjdpGT
MR0Ky7xLSqfeoDVwHuB1NH//rCEUdNWU/qlsJ+uc4h7HHNhudDGJa2GMF+JCdMzCFWwP/46zb8MQ
jQly6LgvS7NETkVM2Y7Az1QDEVeMbW5GiX9vhP4TqfFiWNKFOHzn4pzbkltdgPhXp9YA3rGPbRxj
VhxAuZHJk5LMd1PsGakR75LCOXD3A9+bEhe5c6XRvR7ktZ/9V3Bq91H23ppLwHYnu11DKcvyAA4x
Jlqecri6JU5ILANhVuuK9uudkvbT2BbiIXXgXi6gJLeI0q2dWPGHC2avG94txzpxXobCrbsLIL18
LMGRbhy2aBVUNKQyDFdN+xrEmLcIPuh3LQMHribX/qDaYI0Q8UCzZNzNA6C4ptwzzjQ9aWY/cITf
a/0Q54JQN6O3jyVl3xQYG7eE9BtX9S610b+4fjdiQpKs8+EsXmjWbtuwQb5jOPqTbj6RFX3KaCfs
mVw3u4jLWOC2R2Ob2UQ9jRWeyDjWPCr+xITHVQI4PhAYqO2TXtpeX1v2ujS0d3YnZBUPJFiFD+g7
Ng1gLrYzjkuA+Q7Czx+yyPjCRW6cjEDX8XkghQnn9g1OJZdDlN7ZlV48hfihmF3bXyW54MPQ7PTl
xSsGGx2ZIP5a6le8c/EqsEW5hQWxNnMGm0FG/lVs4GhS7fSNVEkjjwfnGrqdVRIvOTFjOl8gmW56
u2p3hOv+VkyQW7WbAN6DLaVW46BTVQCweppyde5/D93az9Cp6kH1MKNz3THd2dPqxBM/GhpzNhD/
eWaUR2vitDtNZbqutcWCPiEycQkddzI9PWr+tLXnCL4e57bIbac9Xa6fxvm2YvfBGUy5bRsgW2Xt
t1vpqGA/5DnJvca5n4vuAoCrXucY0Zf/yO0J4IW7WQTYAEgA+cxKrJhDaoKnII3qDhT4EncGjBfX
sh6AY4waXiq/QYIyITZcVVPtbv2MtOIp8iGqTYVYRRXHeEzkqIcs/Oqync7T3Opn+J3bLicOA/4C
UMwSZSXeIgNtWvSJfpgbp6DGCXAuNH32UpT269CLygOetABr2x27RLRt8UUg4KyeizLrEFcfUhnU
+EkoyktwxZxtK+fS0VaqAudqw7JFt3PFJGZfYH5NhKHunQi9MJliPDIqEKvh4m0731xNXW7RpSBW
o+8hEjxWNiEXLZTWddjrTCxq55ZbFpJE09zHWACvfz4IMNvmLpxmeaqDQa4DP+o9uDDYJMok3Qkt
RRhvJ8autwh6amR8IpG8YsKn29c/HxJKEX1s2qOV3bsV5xwMkyy7n53znnLpsWeDxIYAcy/aXp2C
Jjngo3MtIA5Z/VAGTu7R7fk0qPx/lQGz+GpTCCbhXE9jpngLBqc+4Cv8jLEbekOdoCyOphfREQGp
R9SdgLhuYD/XYTm98LhZmwUPBEwTkKraPoNlY/ZhdXSvR2dVNtYvQozofruvZaHZF7ICvMEtr6PP
sLlJsFXQf43R80IfcwVZPjq5KsWQE24UIXW3xfgBp36Xt1H5gmRz3BoAXNI0mrbKAZtTS89vAFDn
uvEykVOe9No60jiyOnkUXSw3vuNJ+zHUksVLxq5XoODHn/Toj+JLRXr7WWj8wYl8bRxi6YrwRBRQ
whmgERF8WtryztSI6dAkfANSIpWl7eMj8+9hxTC5vht0WsKEm6JzCZBzQ2Oa2enkjxb6MMbCYhct
yPoq4f0cZPlmpWnNAVl86pr26Grht2hDkwUP170ZJS92VxyMLLvgYyX0RAAZRctspPFJOa7YJoGB
wjl34E4gxzNQl2whll7nrPtNa4Fs+yz+CUrl7licONyE3zw13UtbZswZjc/j7Brf8BbRDynxUKQ+
jSreXij01AvErR1bAd1EWM3bCKaCC3kj+kg7RKLgpp4yopsc34VIE9zlCXpkfkSIOSYOGLqnM7Bk
T828m4P2E8X4vnErtmdXA1JuAQHJrBQJZxT+GnURnMJZTqu+gUctxKdGZwPeDZWCCbCGDFyX0cym
LbPYa7OWCW6Cd6rV1wzIMWqa0bkv7HWg/Ps44L5huaglRpsaWgDcalTqBWKXMCZOK7QdyIaTtgwM
sZOH0w6WwtqqzRscARRnxoklZEM4FVIBrJtTrBPd6vc6ekU2RxiwyK5olpStfB604Gan5qcpY7L5
yt6mfakl6KyKx04LnpO5YiqfzQzgFMiiatYYNBrPvlW9hFO7qifjd1hyXMOkv05n98Nk8oJqOXmX
IAkSPamfOhh9oSgeIPA8AWQjJUqXH3gz1dpwaE2VGnsILXGz+g41ZmvhQERdn48bDgn3nQu+ZMq2
vl2fkTMYB/yxPOzpQtxexLQpcjw/LiwAvxLdMGiugSNHkMIXcwBYmrDB11ZGXU/QpI2Cx2jgcplW
+6EZbBdgg2a2InWXBqTm2i4jcJEfdKfC0Md9k6BB3/pVeWGKEh4SP3u0EVUsv6vKD50R29vHBDwV
ZapBPem+Bx2Gv7QW6dq1rSfbAsNLHm5GHJL4QvODY6GdaEPVJ6kQwllltLJCThda4m8sMyH4PaJH
lxEkn7vDuVEfiREerU7FKB6Cl7SoX0eLslS5NSr7oblx63gIkiR7W/TZGNiUGk30G1d9NwEu+mZy
92VY0IflXa8vRRfTyvHzuzk0yWuinbsLYhwhaGEw/wB5bHBeJ0NwckZi8zCBID1P/H2MamOfRYCE
aTuyyxoDtuPxgzVHbmXvYABvt00zU3CS4ryOTXxQBY2iROlnAxKDObIeorHN80dEVxacQPcXE8Bi
FVEG7smxeNd1nM+LXcwKu0s8oXNrYpKUaMATU2ZRdDj1bdK5uBurfUuoiHMrb+7o6D25iX9tTOZb
aAg2RtQEuNIglY95L1fzrP8CorFYu4c7SXamKrU7J6x/UxcqBpVHftJcxVVDvNkQbEgi26nZ+dZV
y4OX5XvdNWcSunR6/fldZxOGYmv02BGfIthrs2pPXNu2vDSF9gXfPz+HxiXv6DE0ivMB3rLbKEgA
ChmX0cg8aUUDMab8HVRLRF+C+buZnwf/rUVgjSCFfUk5QjEb6DFNaLdJgVSPrJoyKntp6ASVUuu4
zG36hsg3eUPBohFx6s5rHCiI6xqkyULzH510eBY9tElckM16rt2aC8QmN1ZJz/KrQycs2NO9jhDK
HYGMDcYOkzElSuSF1vyN0vA5We5/P83uS6Fnazu0LlrDjd2SZah1xoV3xGbZyWbA3aQLESMEauDV
dA4hDkrBSKdpBGcKR9FgDNguYz+k9YjAoKHxIVPpQSbH9UV84tL4aYrUk4hBId/DS5tJBYnEMG+F
Rpxm11nbijQEECgQpLXX0UWE6cbvnFlCTAAPUTkfODf85u7hRa5wIuesFI7FNtnl8j2wYOZNDrzJ
mlwqMkBK/7dlVQ9CsFTijItz9wba+nVwh8PcoRlNO3ODEPUpyNvfY77rXMGuij8MzgBRPrDgjOhz
pD5sfAyAeIdpgLe3oL12Cqo6JTJNVP3d7NL3AdgS6VxiWam8MsLhRNNZbitOCsIkPaMsarWpGySY
odDBAo201zUETfMvXunXKeHvGtMSb5fdDELvN2CriVqI1EuFNbVCVtUAffeqVKu8flIPCDq/3B+l
5SzyISL5GM/70CgMDckWZalxKF37CLjiHDjmO9ZXl4iRpPLczIZxaJB5XpOCQroiugL5MLjdvQa4
Yj0m4KAkxxV/fPQtAYqW0IF14gefMb5wB8VAyMo71C0t56D5dEPivsuSugHwfLPpUv8R7RMIOBzC
mKfWTUM+beeDKcxZvZn8kOBubblSbBwMLTPshPNfDigRmxM2bNR42vgUiJ884BCqfYQ43xktQcYo
29+JnT8EYUeiCjmXZUazotWA0xAbrrUPkaHOKiieZdg/sCgZIUkA+Gyo1BJgPU8Uxhh2SIAef7nx
dDSytqNEnG6ssue8tbGssoAOsVgboX0zs+kYLjEeRl2hC2u4583DXKv7oM4BKIRk9eSMUu47AdG9
TmEjN0R7cNYQxHq42JFIdYivoTT4Lh6ncsxgHuYvjssC0OjdkcWEatH6QoRzFXNz16KjGJj3GUH2
u0U968E3epIuwn+EHJ+yq7+swbxvA27JmOQGS7REj3HdWS2MURiEeFMfcvZ7nA+fyppfhc8NEZga
VlDynAaiVEKjXLXTfKZPyUYOX8aHLbw1Ed1Oo3ynUQBAmjWuxR+bszIlaJV951j6TNQtcVRhhYiq
RVQdbXO934X9namiA0CWvSvtx/S9DGmN+mrQiTYYbm2sYSRzwcGUeraf9fytM4C7w0Xzvdnk15uG
5cBtpno1srTbKo3yu+5w5nPuTinAb6ld7BAxY65x8gOtpgqIC6wMF0RUihRrH3WPkZ+/xjXIeb0q
Tr1oyVgiaXx5Y4QsYbplubbtGA9VpAgEXa12lC7cTFCGmtIqDp27Hd3utSLCY89Gm6K3P3UIr1a1
DUZE6a991+/tAVJqieHZS4z8aKH93ORFy4mvlfOGFY5ksHr4NS3Y+D/9gCgRezLHGSAmyPCbefBc
M7kthGGwGjhDYg3zYZS0J5u4uCKycIYMKE787JAafn+JyJ5T7Ztd97sMj8g+GYhEhIRELJRtVPsJ
aD7eDvFl123osdRt0wQGFYTRgu30QGQIUDsgQ6RQlKfcgRQ6j/m3Ey2FBnrAdcsCv56S7NdgoDkJ
hUk8UX8oF5dS48PkaFxQIszkMkJKmQZwUh6QVdagAOkF02SynoaxgwqeDJjHIXcgFyAgV+M4M1G0
e1pE4CCK0itR1q++k4wUqOidNGZT1CEIAMJgrzeCQ1i4tyzwIIqZ0g4f0TmxEbghMLmX1wmuz9nW
iuPgEnaemOSKaK2LRWSoUT1qxA3UVk6yutS37VTtqkaiOjVTcz1mrGOlQg4TdygNu3CP4P3klybs
qZZ9JhTJzUS/WxeAjhByM+lfsK0hWgmrUhuchtFFDAQGBHisSJnt342xBiJIQYSayYtcjSi2MCB9
MWbIXxSvPo1kKNwuJbq8FwPQp6xFnWsb44spYTeiFCHPAv2vZ9suE5sovnQFlu6F0k0YCZ1+jYQ7
abSerlGnBo27sVMon7Wj/TKpo0fRd49o0UtZbiS7C0QL/wxMjXi3XuKPEalOhhPEGuA2IGSVwYjT
ENk2NWGe+sF0JbHklCbAQLLpFgOhPgToIbk8gBAlxUuGshwpsiLPpawtwITocXVaVfcVc7ha69UG
6EG6lWOPXVaFb7Oi1HKBWXQ5TUS8XdwF2O7Zq97QTuzcubwQmmFuFLOWTWGY9sK/GKhNuNGcONn2
Sicot5h0PNB57iWjE+xxzlE3aV+DbzV7KUiSouyqmSVPhRQvrutvygZ8oYPejXHemzNXEO8W4+US
h6qNkAcieK3xBMI2yhBQ0Ht4b5j/LqMbulQ1QLFZ3rJZVxszsd+5n90kZlfB32QOwvA4Rhlmuovx
fbAd+RDobPkiBvxUmcG77HDNg12vllRftjFk/0lDvH1I+9XphmdS9Cj0ULQ6+pIjlftbpt45o0AO
TVZri13Pdoqjq193Y9pt4B0dppAhlsAnx2vnac40gcjLMMRF9aWVAUlzwQyusEBwRCg282xQG6gv
TpZBUq6cwl1eJt9zrJ3tqO7YVYSzGmiegcuqtnMhvoeKZ1yQ2ytgt9KbQganOoiMEEP6g5libiGV
jbUHiCCUJvBswz35HoZXxrVcWbyKxGZEa+il8OCV/0vhHjl3U301yCS46po6cYDY1PSjznaYD5xp
DZOoNZvy0Ay2hkoeo4F03AGS4xqE0dMfKsDUlkRuRBMRmcZWjaT7tAyDPIHgfZ0VYb6JeR3X0ArR
WljdvcUrqLpn6DPXemxNEEk6SLKSNHA2z6Oqtq7k3Ng641L6/ugBllOzIsIXLA+ukBqPKhOkbila
8NNK2ldepmmkiJSklfc+vrKpYJBXu+ULvmWoE1rtxSXmQIcG0kqM873PdOIAV+C+dskDoMfQIISl
7rTjAQatD2sgisUp0+MrlpD6lz9q3S4ZlrBdhsebbMpPpUbhWQSfWuR/wTQ7mU0x/kqmlwD1DEZG
5hTuRB2eZgBOgmRG6uWSAgtTtWAe4ySHwIgvU0bIWiLUY9sxQjBn195KfydU2x8j0uSjIYu3VpB+
t9CwmrronmwXerFlkZGw1NN9Yj5GhkAH3t/kjJIRZRPnmBlkQol7qlLaN0XBaXYxC+ZUPzCf42DX
adWDY0CMM7T6q0Xy3cfE18y5T3qetFdlaExrc548QvQ6r1BLfgFe48yM4YqCtm+niB5yUL2xz1xM
oLGbZmivWpdtnZBo4zpjry4AjXlWSwwLxxCxViEzHU6J/qbT7HdpWnITuMTA5i2LwGxDOK1Msuuy
/N11O9hQmGXhD6k75F/tpijciGo1k+ta2kie0ZCpOv+Wp5l23prjWL9DhHsWKYgi4ro3WSrmU+SC
IaM8OUQ0uDdiruQeAQVYQBpEYDVxUM5Gn61HP3xI02zTE1Fz3zUbiBXcmI2qYU48pYULddoXzaEq
EjyRAy2eot5FVWHtEu7pzlLoGoZ9HgUHFAjWjharv3Y46uv5axScjaptDrLLfqMm+GRa82jxn1wd
IjhQR6azk/WrZ166aAyISK3ap5isiVUYVHe+Ev0+W+YkA3YN063u7TzQvFrEzz13O29j9jiM59kZ
y+UAt8/HRT5XI0yPzOESaTQ1JmQpjrQkMxX2SDp81dbu5CvbwZpek/82FOEzbF9zqxJoO8YEXW+O
sqMdIocoNbELeEEgduK7AxPtgDxPtV0zaCGwUOST+IMx52k4X6BId3c1iQMNrgsLp+z9ODcGjYWG
WwxWFd5wEuv8ApJ2l22EW0VHnTtkJ3EYQLB57CMfJW+LkUsQESUpBjQRIBrpQ0QOKN67sPguRe1V
uvliu1HHItbTD6dOL4ipnBPNm2vEN0ur03MrKFiSnnlkltglBrbCfHxNE/BLFPzEDGx6rdhLs/zO
2HOAzbCKL+zg8o6UzepQpOmBmb2n/PSOfLqrT6d6FWe03zXBXkiW2GWYrccYYeJqnCE/ZAUsm6Ch
+Vl2zLgsNmGOOsLDHLx0BWxOHyCL+xbNfk7kLC3A5i4yNHublA300NtcVu+GbGhsY0Jf5dXJjJPB
i1hcVlqMVCLX0UGZ+wK53uKUgFZP90tv8tvoGJ9lAE1H15nRzTA/bD9HPmWWZAhzSwHnyeFaQn7o
waFrBq1/uwPQIHIkgELxXHp0/K7/k9FxR1Jh4WRw6Uik0rZ3euZfXQ3pvpPNmZdU0Su9MRp58by1
a7RmUfC76EDfanF/GmyVbZWaX9Mh+kzyCsR7RcCLiAUT34k9M2MVWuIUBRV3idiGRdBJdrDZi+uY
UQ0NMr3hzmFoLFbSgJkUlvQ/fZ0pTrmwAIam/qiMDKdNT5KrDV82sWnsVvMd4ev+1TIEH0JTHaOy
u9d71jGzsfakPCZ7Q9cPAHXB3Apa2EVWUB6L4mOIdaaEQ83vhmzF8zZpbGYpqv0oRi1QR/3zNLun
SWNDJd5mXVW2wcmhTU+EZNv0ISRYcsDUR5+t+F6VCMODAAU98DNC9XDkhTpmNu2zaWrlhaCw10Vl
3FIt/0nhjlybuvYSubQzo+pdGEVLdU3/Xj53uanfxyoy7ruozS4Qls8IKfJDMmvWKg8S+zmYgr2v
0zoszTWynnlfOeN40AeIHg6CV4s4rYiZNZvZyPw5HjEU0OR28LgYpdkBkSksL0HRdScK2z52bXt0
zU3ShczMue29eRC3Mu8/aGOuE5dtlUPwM1CdfJ0vUpmofG0T8tNNgK/Yrt+tEcUJT/hHuNtQTMmu
F1A/VeLrWyPBk28QB4YhcF+r5DZadXjCGW8kH3LM0S+XJW2MNtmyxh0xk8MndBl5zsF301XbWjZH
xM2fqo8QCPT9CeENEyDcGrshh+lNEPxaFciscj991zqGnXlQfUyR+eoYOF4hQIUr1w77R13Zt87B
HghniZwMszhGDSCORRxwCuuWpsl8H9f4FXqkUJyp+a3jk14xBa4yuUlD44OJkmCuQMyKYc3xjtPJ
XY0fug91ssQjG4wzjbU5FXC1VK0OaTg/uh2mHl98sKK8R1+unUA1kGzfvmy31pLCEgrSMH20Z3pn
R/uGrU4t5D7LBajy1yUY6//+PzKovopygvMQtn+PpPrPL/917z14f/7HP/5pybD6x1e7n+L6kf00
/+0PXR63T//1B5aH8Z+/hj/77w9r89F+/NMX7OJRO913P/X08NN0afsfIVrLT/5Pv/mXnz+/5em/
Tw4zSNz6/yeHrX7y6J+CxpYf/3t0mPk3h3OJ67Lm60KHlaz+IzpM/M22pVq+5RhK2KYhjb/+JS84
ef/LX3Xjb1J3mLIblsXFjZfxr39pim75lvU3wzR1VxA1Zlm6Yynjf5MdZiAm/ufsMMPlUZj8SmG7
trJ5nHz/6wOuXNDwQP4PSNawJqxqZapgOilwkN4YQfWnwTlfMZm8xSaTvUYk5jVOLePaoZxl69r3
MnYBgaMYTbr5sKAxmDjXabUucpeKdJSodYPgovKgO9WUjDZ13GUUjTz7ozfPgXv584Gdn5mKlZ5z
X7gXhhQ7jU+OnMiCa+bPP0niFpgluaUUtyMhJuocGKUiMKR/DcZQhw7KV3/+PcnZm1pHCk/9yeTI
1JvLUr1FsGyd5KABWxEMwp3hOjBUw2wX4xXVfWp7vzG8OQPhJozxOcRKS2S4XAzm1GwkkdMLSupL
pOh1YXGaN+iM7FOMEdsDxIJhPiLngONIeepa99CEM6Y35HUnuw/e/NqlD8ph8BIiZDqGOia55asB
OhkHdAuTYTNLTxUMpFTJ3scoUNtkWALWNWeJ2YYkgUw5xQ0JA65NyEZQ0dHMWEl6Yzr2h6LdRhma
ShFRtsVYFbVJPrQ5rLg263IvVOfaLFEv9MlNoTanhRO6WNfsl6IOw0MQLYEvmu8/VU2wpVEUbyZV
N7xkpGr4E5i+equnmf9YpPGPIojnWJDAlcb2TjP7L5WHXuMQYk7dba0VATDkU7uf0HbNtU3Q6qo3
CXKo4t8l+wsS05hpZ2htJvccRLwb2qgIU+6bO072AzmMsYcp6zuprN9gye+nnITMJP+KlIi9uDIg
AuX1kuca5V7nBAwixwQtRwVLbInHckbpHtzWPjAvZzY2M+FM2mynL4rIqkOV3lvAgzJEeQibiLec
yu6oheGbMKanOqNzDOkiXUweB1n5ZLSltyStG9Q6YbMCgEyplFzCMox2wPUiyA6nSNOIM9cf7Slg
Y4ksSKiluZvS8AIL8KKsap0Z7Q6lLCA7pGh3fWJvO7EnMpq+1dACfLZbYkz79FSpkSAbomHE0Cta
SHzQXPfNmHAE1UELMjhH7Nye0M5T0AXZXbeAKjLDmQ6u+yWbhH3RDl4NpK3Y5PhQzONDU/S0RQkX
pQXbRHR3mgV6Ro9/rvJfloz8LTkz36rOGDll2ScBLHoDMGvAbwx2aLKOdgBmMehk6JVF6cVteORM
+NsQqXOkRl4GMXvm//EauIECxoX2npMEoSicOMQwMfTvPMRaz8iTAuBMErBO9UxcI+LOSlQHTP0T
ON+TIvVoFatFuTuG60BTIUT+pbIT4pgHQXw20EQzcysJWc6d7GS2vLDmTMhQaMHtgq/9jabZpvSs
GItS9K2yXUiTeaWMsFvXpfyVjOkrjxrtWYBoqB7lE/sdqSALPIrSatdD4N8IxGlnXfeZucDGRAyb
bRDTq02XpPe0QJk9usv+mpBRosNUryva2hJWGRjjjBobZ3U0wq2ASB+e56eujNYIc4ML6sjujua7
vrE1ZGkOMy7mF9tW5U+5UR+7ymDDFv7aUG8iYh4QzDu9E+XOcifk9zRRhB0o1hzO9UCK1z1tTcAq
c07MEO+kKCf+LlhrLer9le7nRNUZ+dsg9QdT8UO4h99bGnwbhm8UzmB+jQwRFqOOahvHWbmeYRWL
EswQ/c3lKAYpOY5pto2w7xqdBroIlyI3s/nzAp1iEx0QXgsvzMF/p4tZkPT5Dq89k5bcSD2Rpv4+
0a3fo6zhlEn+IpKE16rM0XNNYcQ1u2Q78CTgTq2LDrarZmlqizNxmyvCEpKG+zPuLIiWjHEk/oBN
mqC20hE7jnp1wJ5xHyLz1aOOnAoHfL2j9Z6Qf/rLN4gIA5Xbzk/CcZcklcnJ2k/ovgafiI2Iy5CE
6gIWoEIcKzrriZk99ljHV93FDGn4O1hVZ93l4Ygr9gOiXaTlenQsl9YrJxsLHFXSMzgdULODfGLa
VJMPlOkUa13yCjMk2qSLIkkpk3YiBPUklVsfncvGnnBNjHoGB6d34DT0JLUnyTtcV7QwMFaJQOQT
neHE3GafCSVyR/rMpiBSlgEB9OFYTgeLVRGjE6H0HfmCJdcoTh6fAN5xM7TMw8JEzYfCNB+xWyar
sLUBuIG7SSnHlU+GWe7/kjWaaceaH2l6sh35WY5SLNQfwXTsbEfOLKPwcsne4vwKSpUUu0+nRs6v
qeihYKS3sqzgYWKUsbIYqU4V6i9R3g0hJ0NdjxARskkldgd5XQvXpF4wmJ8p8peIkjS4xqLYY1ah
pEUIFUUDmc0dYwhRPtOBw1FOi2kzEfOok4ZYx77cmFkN+rEbwdBkFku4Fm8H4hu3FsNuyxwLuipo
nuCRlMOMUlevTt2oE0An+wczDkYv9Bk8ohYVZ0lCFeoLkuOGIjg0mbadhoqA3oQ5RpFUd7FdfRe2
oW/MAdawxB6JRrC0GzpAkTrbneCamRXv2oRaAXwD02vrghnuXI3lQ4KqhtE68LG8r8AylPRmW2t4
ko7eg/+wW8+Kk/RFBf0ubeINcdLfoh3p2vY5LEXSJ1e0muBCGlAGLRVszAoRmeOgkYoNa8lTXhUh
8KIpmP1VVZqHVugcptuAewUKSW9HBobpu5Im6ynoxDXQuOpnl4zHOJkTbLXSy+oZJuwXJ1UUR6Ij
8SR1ckSr6LubJj4HeovLp/IN3rOvqu9KHL/gcvtqIr+JBhsyMiC1ESFjzbpzwukhW4Sg7hdxcfRv
hfyKgpIUVL98qkl8szX7wzZoWPfILU5WeS1D50OVwSUujQGN2YxCzcIoiYzAB40Rpp4LAtTA375C
ECdpp8T3Wkz4X2tXz13SQiPKZuI2HNobwngubd7ZPhlfRMPWAFOPzrNLiJ+I4Dgn8Y9pRLc6k5xk
1VDuMva6TZ3UP24ZRDC/0Qu4vXOFfMkxi1gq6UN0Z60D1ayjq3bT4KucOrJXZQpzsY9o4ociPTTT
HdUPLHslbmbjkpMUC5KTZnLMQczvYpQGpEJlBdpfpgBmRFvDibJXG7X9QAaAF/uAlpSRP7VJx90a
D7slyzQR00nqdHGtiKX8D55/rp/HTPeXm/mNEPJkK4eKwBGtuJe+ic8m19AXKvGryIbHzBfBLvPl
Z5HpwU4NIwLRcPBsxu20Z+BzGYVxmO3kWDMr2Ukmb01aJltEkfDDA+ZHzEE1QjXxTFb3VUh0K9Es
MkGgrvnvZcP+X4T0hmzlWZXU92NSvicjavIJDCAVNrMDoWjBm9faoJ6ZE3GUbfSInblaWwUAJyx1
m74atDVSKzYI5thF3odPYetcK2w5KyloNxOyNKPMpkuDnfRsGDm+RiugCYTAf2cilmrq7hOlEbWx
3no24ya/joN7PQYnHQ3pcLFNorwGKg+ajpuhDOo1i/uW50ZuZRdByqRoaLYBgBQP84ANMo29x+wv
jCLng4U9Flhje99l0c3Xyhtrj3Hnd+0VF2zqlf4Crq3kTwhf4YABh9y0WN779b+xdx7LkSNdln6X
3qMNwqEWvQktyCAZQb2BUWRCOqQ71NP3h+p/bKytrReznw2tyrKSRUYEAL/nnvMd4mQD0je90Fio
MvUM3izCniOxi6PkPTmATEmA8QxRmlSkDyYz8BZHR7ehpeKK5+ZewleZK5pjyXhZhv00UME56m4C
+rQwYqk7cQrryZRUd0XqKdDRb2b7myga2zXdyd+JwzrTZk+M0/cUaqpUZQxBtWyaFzYyZzuH+sHY
tHVaX7BkTK8iz/U26ANEIh9pQRA+TjyqSDC4IOX0/GESGDwORrwZNNlcAKHtI7PhTFHSPaSH4OhE
SHol7vq5A72NEFlyqsTaqv90g3gciC8wlDhrcn900vPD7AvRfktD4bN2t5g4plOIX7JiNFrbWPM2
QuFFNIGPbLyWrEwip4sdQXz1Z3hnXjWvnTo/aiXDMwCpQKPADmnNEMfOl1PBWxrM94a9lLC0DAel
od47MKLrpOIXNuvrWOUedhAM8Fa/BLsitwZQdux9VnWwTtD3u+KumefHiXT7Dgc8+BvrPukGVrnc
DXVft7ewnF+Ua0y/sQdlmgOBbWQ/UPApR14OC11lbmgFjbfgKGGoTzBqSyL3az8oAu7f8EhCu77P
8A68UMxFwZVN4S6a5dqrS4tgP57C3jTmfcvQepkYr+7CZAIIVvytO9kfOAJ4l6T3PagSyxdFDJEl
D8caZ/qAeFFc/vnCShAXgQHClWF3uiQlazIhY3slwL8b9qE1cGQbRZ09UbJyAIFz5Y3G4g15lAHG
X4jX5XCaMoBF3vAWy2RfLxRBdGoEZlIco/uJro/dL0cYlAZbXj+NHltYSxQD5H9Hw2Uq84ZvXdHQ
FOPmb63nLA3uirw5C1bBFSyylYVPadU26hJnaM+Ja4essZdsYe2/Y2avD6Ybr20hzkU9e+cg6rie
tdoRE103BTJu1xvNho8BEv07B4x7XSRy59HPk+JrXtlDRD8jYAfb31qqdp9Sm2NMyx4zpBfsyO+f
R4AoecxRroqHn8KQedrAy+RIPO5Q1zOWkv7RojXF8vsTbrB7uOjs2mzj6LU9FHU3q+CBg7QvZdTh
tVibQd0zjHGgzaV3F4hppNllX4OIXOeWRSeODA92ZbnrUC7eKxYkTTE9+F52qIVJFsxuX4ZlRzXi
ZXYS0rQh/BhUdMhORXcKsDzZjeCWMul0W6txWqtGbQ3u1dDY1Jth8nTfTVOjd0EwkWxRAFRV91Pz
uD6rOZq3hoMjCVBVyeVjuphTYSa8O9GTh/e7q89NqVl4teioLNu7nkZFOYEiSlzJ7wrBRVE+poaO
jzglBqMibK3dkBik0322oHoR4DVs5X0ac9ToDFHuAgeL0BSOZyvPtgHWi11isU9rpgCUVBUy1+Bn
tHz6tMbSuMMhwe5DOjGr0Rj9PuaRkTnAmkwcc+veMr9LdFiYyrrcWEUNMr0ZWgCNmBLxz2cwFs3f
qcTaO1ZtfMZhj4OMK3FVDL8d2uxTiIXbEOyCvL4+LLxemnYuvQnzzjNIXU6dec5RIMImf+EcT52e
RXNTF9MKrXr/oq1QHqOWpFlXWMNWIEUF8E9Xha53re80m7m/9sUwPI1+OTDtMmtFjWuthwm3KqWU
5vkCoJOVZ3+VFapEktzJIHspGx5yw7KXk+xAUXV7AMP5AzmPD3g96hhy8NiSurZWSUmfYA/AyGLT
zbBX0KUz+2e/8/FJNdMhrTjuRtMtdDpsLl9uyn/a1NxwA5rM4MGWFIQ7eHBti65DgUHF4v1180/i
VPMur8ZTkLAJc1r7b2YldCzxzK6+u3Q5WlgUlGffrML4c9vnlltELxap1jyrngtr+nCt6E6H7dWW
4ykxiHSGdR5hHBSHefoJlMYw0h/jnG9vCXTAVMOWnN002TpRBuMsDnHTRMHdEDVgJUVzqBTvPCWm
d30fjuwM6mntuzlhZe0djdAib2sadJHxyt5JQYPo2CrODTFDI+jDVer2/lM+p4+evNcOe6Su5WA3
R0hAcKmJ+FO7RODWpQyE9bUeG8ClsL7IlOttNqPfNWRoJkefBjbAK1xI2XXonDMHU7lNo5EmDujt
MQSeJjdf+IQY9ldFtfDGd9RL2Zo9oReLOsxDkRIYzefsqZwIm5HMxaholrcJfjosthXH0VsoaL0l
s4kNf11m0Ke1IJgIAsddwVKuZnFHG9PTWDV3y6czquQrV9Mf/PfsBNgIcw7zXMB2pubKcViQLT9C
36ufzN+0dVDjzbfGvW1gN4pYhvHq/MWL/JDFwWMaTNdJaChy8RtcDSrwtHvpF9p4Xv3NknR5Bdrv
dmxuRV5t9Tg9huScE8eBsGRBN/HdhZpQsCQcYe8wxzWBdeH40WwAvvgsu7dJ84ckowNnpcW/o8w/
0YCfX/tAEqiuWPUN8OqyKw/OlDkQ76W1cs3uXjXdCTYbMc/hkJU/U+u+8kjYi86PDoPTXofRu8lx
NN9AmXK0bbuHWHTtQ2Q07a4SuXep2idExeGgwGi5VvxkTv4jIsW9hYa5lgKOtMDBvGlT+reqqtgB
O1j6dOgwYvB+jxKhLv4kcVbWlvPiuT14NIqXenpcLjjy3gTVo5haNJ1hTR9T0EbejNQ5khmJNL4p
/kh84DIp+/so1/f9sAQbwOMmEas5hwKQQ4HWbKp8OhQ8VcDxLzCxQkKumsK/OTEKK6vE3ZT+FGbj
PLhGv0eP/WJhmR78NrrOHF20nZ7apKAFXDOF4xuzrTOMd59TFtZb0+mvIW2ljdOSp7H764ica+Q1
J5xFGwoH7xgK47kthr95pA8m+KOxtj5t0MfYJNJng5pIvElvvaOPFA4xwgSIEdhpzi7H2UhZV0vZ
n2mE+82e8ns/dBkhibmaxPwwO1ZYPZyS6pfaoUVh5qjcIo65FXoM2R5ISIHH2lN9yODYCLdgVa2u
MqO0hfL5NVnmYJWH45aPw4EVw7QDkXQ/ETYOp/gphPiOL63k0NDW99QQGiuaL5tVog9Wj/DeFerq
VxFihjGebS6Jhk8a9i1mbRL/Nz3ho4aI+DmPj/6gKTMRPHn6sxypahr+xHl/Itd6scSH1qTJE4u/
pyr7WoHTIQaka3WL0assDc8ga62AhlA4Hh15ATrzyj3z+a/pXuumgUUzzw9GS48gv39DNpbf07cm
MnBkolJoQ7lyfrzApJEpvYCF/esY3UkO9g1BdhvzhmQ26Gse4p9lY79IczRXJUURlAqewk5gO5vs
fjva9wzt7aEfB9gjfr62h+Y3sF6Yiznqel9ZO+07vN+p690i0+BWqLM1kSnSCoZtMwPsMMsAGlzY
izGg9yamw0nQs7htgkHuM9+5iXn4xteUBsV3KiAWeNI8e2R5/VMWvDv5q2gC8jpecp2jkAVLUd1P
NvfWnDvkiqxNs8Gh9W1aVFF5zV67vzGt6KQc8bcJeop4O+661t7ivUOuL/qLD+w7VlBCWru5dma0
OBZ4Mxf8TW69DP34PbQv2hqWYnRU7yqrthQNRj7GOyVCLKnB+8TCNc1w0YHoMfGb9iT1A1KqaxX1
Z52151iVPHEmyHWJY9zaaPo0JK63rnC2iR6p99XXbPJpIULPXEMmWTto11YRcCr3ims50JUS5/CQ
TBp0JgPDoK/u5m44dTWE02KyvT35vrOXVW8UiHCYaKOHFkp4h1yxCgpuDVNKV7IteTB0v60ZPvaZ
PFqj82Z0kF6M8GnSwbjxXeh32Lefi+yABy1YpUZQ7cJxfJxZFefQMQ/RvIDIKIsMBAmvPnFYuNif
Wk+3ni7ibR9U3CsNPkT5g02FFnOZSXmDV34HQX+c2WsQto7xD8BJ4tuopwFvY6/DmxWxJcq8M6Ez
qqKYumTqpTvDHV9SRdqiofIxVXRe2gBJT80wHPvOODl9fByw0MLrGlizay5YQUI84c4tEY9yOEzk
XJl+veqaFfZGNC2OGYXH28BqP3vurRXVJmuBcGjYXPSrx+d2NA84m+EhYOawfU2gKyqJarbFDUHr
OhPWo7euWDvL078n+N335q0JCPFnQbyuuwnyr34vBW0GvGD2Oh6JbUZtexCa3L7LMvU4ynbrl3iR
rAR6WuVR95WVBMA542UVBtVxfgDqzsQfJ59WjDG0SEbIPmFxqsDgW/aXshw4OQZuXEwtP/bMx4oC
iCNPkc0sxhDjfk5YuXsb9CK0J96dtDS+rYHpPsOWDg5wpe11QVoTyYOFgTvOv7NXQpEg5WBstDQ2
bPSth763X9Ah1YDVMDM99TiH7C6wAjEvow7gevqnRYMwp2ch7I2aaGAmz0M6Disjxs5SmurJhA8m
nB/ALQowJpEp3kHmH1BADAJ2T/d46kdnW3PF53b61x5ScwcteR20o3WvrRK6aGFvewZNoC/ZUVBH
w2Ui2ivUkfeyjJq3gX4TE//TkPEDtLEF8b2Xn20BIYQ+onI/FGSSodvNXKPFRxEOeLXq3Fw1rB/O
RGHqvh1P3aMVpmLTT+a8pnULm53VMsiwGFjZDs441SnFExgdWTvsT0jHkJuVmK5742nQdG+JpnxJ
8HYSJMn1PtUuZ1XR3Y0z8Cufg1Y9y2EVwQtGZ4gYaqeFsMlcybc78XZjgwMrdolqMkklp28Ed9gu
PSuGK8WXhONNpvxYyb+Zjq+g2sjE5eIRBgB18WHdbnTENgfDO3UEA1SgmY4PTZPst5vWCKV5y8oc
IsQmN5YfWQV7m5EFESN+YHfODyLQOKUkFJWF5X2TZNCPUZ/dHlWsC+szj/mz1c+U+lYN+npg8ens
VXsws0nskowm2S7QbwOJKkKVrLzIB7y0JM9Xsi4i+mF7Om6zwT9A2MveZ+h6ZgDQFEJf/WQRsm07
2M1si5uz5SHGUcfMBVZk1A4Ov9YUYdqVCYmOge+s7WY8dyo6ksup7lSJEuzanA4Dg5/SKt47Gzdp
F/qkEeLhN7HDe2iPFGrMXbav7OZxSqTLfpQvlTQZr8Gk2zEBVZ30II1CtH+7CNyTXyTFXoQAFUVQ
n5KAbqeCA/UKh8x43/nkwqq0N7fk4Rlvi/4U2KzhUs4GuHDlxvcTBkAns3YVG+O+7g3esrrcNSFB
nYTi7anMnVtd4/3S4dwRtX8pDUSl2SKQjdCfBPm0lVN6bgZBF+HIMoYn/mdQS3fjw1yDnct2MjKw
drklDvlhHgfGF2OLCE9XlEhRAMZHD/g3VB/48CounkcjCXGqKwK/5QNvy3RxSjL2TBQunwrN7Dw1
8m42g+/BnbleZLSbS3fe1sPihK2wkiEqhUsNw5uum++p4OM59jGGJ1fZ67piAm5dkt5lDq3OGrCM
0gePcM6Jp57HDn7ywou0JzRhk8xe29Sv8Ujral4PX1jiRFsk+2K58/q166O7uvep98B2Wz9DrrxN
vcGi1n2iNb1lHEIPdX2aVjOI0gndR7tGed9NgzA7DA5wgbSiWIQWVNy9x4AZhJ0VymJLqYxsfYCN
WAu4P7e5OhHqIQXi+xyxFWJgNam9ypw7x7KGE3CGBb1euVvbzM+im3GJZTVGfawW+6oSDwUBunPj
+U+kxQmozEm9o1Pn5i5gfMo9mq0tmFrcHGJRQ2HUVLA+TdLO3Vgvk5EAUMagciyKTawiVkp5OZ7Y
0L5FEdEi35y+W/hMtFY9dzo22G2MOO4CMsVpf7a087HQKIywlgQwwJNAv8o3ZTFCjY0vyRC7q9kA
DeAz2BlVyv4ldFhPgrHq7GW0psPIrsSuDT0q7koPIwsAEEVYuQHyuR2QgKh6wJccVV51QlyF2hZV
kNqiIgM8m5vOYXGce56krtyawXBnDRcB0sKG6gAbu4rbnhgJhy2T03ecsuD750ubFjYkXHPdBhVI
DlpguGggSMnBQBciFcrrG606j1Al6sQF/khw+ueLTUJPNPQkTFb3Xpeoncpl2xKXctePFG6JsQVd
BLiQoWn5d6kPja3hS8uRbedoib3iPLLKUuGerQGTRkaUDk7XCK1k4Vj5Do+NlssNX/bI2Tltgs1o
F/s2Gt2Dow1YBay0PI79jb0lbmds8IJQW1COj2oeXyich5NVVB9pdG8b93mOR7KZAABMVt4BXqpI
N0wm7Hn4we6pMccDuYilbznpT8C2+lNlC/1fXzxzwwng2Jn9dIgcalci826sepJglixPhStQD82J
Dhvk9z3qKeOthxhwIiXh0GfVtdvCCjRzYhQCvG72pYu6BFDoFXb8jdq+u3lY/n8ZOqOnMPnU42Ip
aDeugzZawxZ+amqoHtTlbkOLeBsVY5tR4ppsJ46ADCEYWuRdwjbKbKfHVqS7mTRiqfAczLEh2A+2
T5S20a9WdM+DwLMyB+AlvEFy3kl58ZvFzeSzzJ+qk+0QuJSUSBN9sLz8iq2RdFHtMxuPPOfD5hEv
9/es4pGQ7nhlG3OwjOlmOTyFIKacZwit62zsyUhMBGVbeHEjrIxu8r6IFSIbyzpwMEk5r0XlvTTK
2HEzpQRZUtdLNRsK2R8AD+S6DWyO1N5BQrJ/g4o1zlDMj2aVPVouA3TiIB+xcaCK9kGz2+GmMMGS
MX7oAjsWPkHDyg4/IvYJ7KqxgseTee8Hzm9AR8PRNfMXsJlvIXv/wPgeOmo0s9DdN1VAHHxk5WGc
LCP/wrp5zEdeT0IZfx1OvTIPnzg1vphjhc+NKN6G/uVFooloyq5fI4CgG8V+akU8BFL+/GhY9QO9
jfbKT/S1KOEsBOwRXTYnSFDjNra3dlEddOywE8aeuymi6EBMD2P4/M5p1+z8nwWSum5Z5i9Gg3Yt
iD7paX50nBz7TPEi60Mi4VtySlrhQX4lMkrfGc7jseRqmLOWVo+MSJrsz5SRH3w9vCvLewVrdsNE
yuYr3Kjkb1XWh5YrBwnuWGo8NQvdswy/Youdg2sE54agg/vaBc1JVvhmXY6sW0LE4BX8d9kACUyx
+R6EkX9fyEmeST/85l7AAqjioTRVDxRsX+HEuWSQkmCd8zsb66JfWjll2h+adFsWTGilS28f4LkN
mO8RcOFyJC6waY3FMdPOq0/1DXtsZ9UoypQGTSY/uU8XiEZ0M3vxNxvj41RzlQX4NvDxzJx62Eg0
As0TCegzCkg4Uvkj9hHJXHqq1lYQP2c9vsS2Sq5uKt1tGxpnXzhHh80PL7uf7RRvjuU5/C4Zl5hD
aU7RILxUA+D9mkv//5tn6z//8W8/FXLIYsWN8XHhf/3HV3v8/Y9/sz08p/+7e/YTGNLX9/Dnf/yV
fzlonX83Xc8xA194jkOo2/o/DlrbxQvrm45p2tSvAv/FW/svA61huf/umThrQ/Ev6+3/ddAieeCu
hTdNxRPWT7bMzv+LhdZBkv1vFtrAwj7LotEjyCyALfBd/7uFtgor1v7NQNAg6mKyKrU+tkGeXliZ
MWLk5G4jtu1lPm3A5BWrbqRze4p0duB2ysKHinLWU802aJV+iGy/wOfQNQ92VS+dQ45kH51yxefd
m+rbhhXe8sBNV2Lgozsm063zxniNw2CEcVe8STWKBSwH4CtjaoxUdsRgB/R7fuiTKL0GvYUvHyYL
tfHOkzmH4TrUXYYXdICYIVK40d2OiwFSfAFAE0gUWF2XAnXELIVmDySjIYHWCeNuKAGZsiWg3WCW
eCPkySD1hQTkzEcNIY6ivvqtLMzuNubtj3Ywb+SU+WpP23vJQd2luoJHEfghWiLsS+1b85YyjfU4
ludZc0bTejTveYiNMoo5UxFBnimS+si6lHaTr0D+pWntqzGm7JPtjFdz7GgdCxn/pNp82tdd158E
mNyYoB09klofeIy+RLkxMunl4jzRfDZ4cfVpW83yY6MAyymiCm6Y2Uz3Ln0V/aSPbhkS8iFRObk3
d+Hp1WAwriJo8i2HkopJrxdsoopuR+K3Obsl/rXWNPeaufo+D20gq9r8k/B2nGZL/omrrOY/57Rk
h4W8I/bXHVTZWHuThxboOrFvlK/2Gmlu5S/kw6Gr/1T2AKVgoR+WQ5Ado4ZPliRlu/EJb9xCq+dQ
Z0n35swobQ237dTT4OP8EVCaqv0Xf1RHR7ffDYfGt4nmA06oYAXNJqr2gXa2UhI1hYuBCQ8FxBTT
m491HaNc5yPWEMRv82e8ke9Jh/yXh4nLDN69uaZmIwnCe91VoNTSj7gyrNsUp2Bz4q5H15o5j/e5
d3QGSEVh8UQC72yLgigTV82mavytHGJEW51+Vq0p9l1JtVPMUmMs2gvH73IzmbhHVJJ9erOFbhX1
Ng06Pk4oHhlUIrP0KMZpNWue19UEQ6CaqjvIb8uamsdcMAAUlPZe1alcpw5vGcOMu+oM989oT1Tp
eVX1mgUAAc1I/JYA5g7j4ksqC+y6CpRAJYNHwb8haMEaarkHbIgHlhuFe+GB+f9SyeTJq4vuwvWT
PEeVwqIoPse0qxB1GPzHWcR7RUk0in2Nd8NiFPLz52yes0OYwltaIOAtLSR99NagwqMvoYuqQmTb
vMK7JyPshLjx/BU5szta7Vma1eUhg/r25EFnoC0uI6OqECpbkJPKXagaNy46DlYRNwax7AP6EpO8
js6xx6fRTYoQEUr9HUwvWak7jInmXTYH7n2/eJFcqtJZxl7DNIEmLIJ2P9AXk9osikxUTKyMTJeY
wwg3qa/lWV2L9NUAKEz/HfFWl6zvqkHlLt2QyQSNi089K6yAhppaUT5Y0rj3Jjz5IEc8jD5uYjzm
3Kmg0ADXG+TEh4mTbJyLjx51oilIRvqlePZUcYm4x8yDF2GyC+Kjp2as4e2lEP13DJM4ngU6fNpd
VRY9mzLVlyFKHzLP+hHsIQmQms1do3khzeAOWY1xIa+bPVlwLjQKqVdgzONDn1r9qteOWMNWfqsF
+0Qvr/YYVkzVZvAj2yttrs9qVsh6ivEJCsCuM5cEJie2ve8fM0qT+Rusw0/SjJ/RCAjVTz5DY50/
dGEyr1QScMrN3I460eI+50a+zuNxk00sVXv7p/FKXsv2T5TmN8g9vWvua0j17E3YcY+Gh4tGN38n
E4ewzYd8Y416Wra9rEwM1PBAsl40mmqXNvWLUfVP6Rx6PGZyB6Kl668pnh/XaYbKkceCybBm+kau
toz4ZvoEoG2XVVMi92HuP2Euwd1mb425PIYT6xEM4hvbBkYk4YOhXgJSqrKItGgFkLciHpCzefIB
sp+tQt9wyA8HJze8kw6jnS9E9RBzi9rUVVZuukuQxa9Iwpe4Byowcjo2G9U8VvjHB9VtI9MaKcu0
wAamH8CUgq3UoXGUNdI8qwX4AbUgzp9f5oB9v+rz7tBOvtgbkpoTn/k8gdLRcvWIKP+yuOeQUdlj
0dyNQ+C91E32lIYocHwnGtKIMTT4SNg3sTcmzPYBhfQLBIi39RLMOnGZb6rwYYABtMstiurzCRyS
DwhFl/Tu1gITSE1NsozH14okeI0X9hRy+U9NjUJcU46FVruKvfaW9Fi8nYHQahT1LMaXfwppOgtJ
Uq6ttH/tERHWEdcSTfHB375sL1lpN3e1qg+4IEPsC+oBtQqSP4MpIhrjgDN4S/1D1G9B/XorWdS/
PaZdbN/wQiKN8o7+SYNVb53g08HOHNH2p97bRdbZZoWT029IhI/dR22G+PmMYMcatFxJc5a72JUe
GIHsO7NGSklvgFQ4fMvqD9Us6wZiVo3qtmUnAxKjYtWY1S/m4GEOKesPYZiPQZysPaur97pl564H
eUc9/dnX6ug3vfOO54AWgwZfAP7XQCYRrh24IEJpHHW4T70QfZwmVcwEgKIkWHSgU548ZJ1uH+qm
QoeF+LzxTFttJkcYBKUdcLWgomfwQ5uJbrABCWBZ8D2ib7c7BQeddMowpf6qHf0/vm9zdArcAHcP
Rhu/utU0CB0bYoS+Ud/b3HAOvte+C3+PS6Fly+QwUnXZiaxGhnpE5g8cyDEJsTD11UY13cWVgbVD
X0pS3uoJcEUYtfwpxrIo+10Ki9EziveqcpHn9MQ76ZQfFmyJQ0gg6r74FeP0YWDz5rKyvyL201ur
Mh8w3TVs8MKCrbL/UcKMP1CEAEzn4g5lfmXVxY6WvXKlQkqyNTd3Gp5XFKuoR8D4v8D1S0wfbHmB
TviBOqc557csThE9yGlwI5uB9oSi2OK2Zo0E/z/I7HzThHBSp71JsRd0NirLgwZqUerSLFiy/ohT
nk2gm//w7lQZmrEoA24Y6YvEKH9PF7dpAcUP2ZauWSJRsRwa0KBsZ9uSmEGGWDQKJ1xlRoCsLiWF
b5qyYxWU0dHkrj+jXMZQe49+VqZ35a2oTQpU52H69Mv+h0cx2JL6JnP8lUyPX7Xi9j9oG9RxfTe4
ixNkxPUknoyWrAg19vuo+VM+Gm00oDpjPpyBGsb1fMlix7mr3JuvXNpaYdusBkSHOAi/shltBCvf
Vs/1L9Gj34j0quDY7dLYEzY71yCW4P6wZCvW2k6cewnwn5ctTo5LBWE8AAuvZutRMhyQk87phEmR
UgQadI/7uZdGvbVjasenaiFplBsUMgiGtf1sUxa7tSL/obKy9uEeoY4VTWhvw4I5lQ4rRBFcYUEj
t71KinUNcA5/KjFmFfxIoENu5H7XEgFUeigkTXCH6ExhTExyF3V5Ppn8pT6L11iiCcHELHQBIKwt
+g8QXSHEm2wDsNCteD5H+8Et9o3nDggxgbeNCmbrmI5CZop9VGd0WUH08Gz9nYMsIJnqkK1ytv2c
cgKlLgoMHDnwqQfNSevsygPdRI0ETnT4r9vEuqRzFW6C2YXjU3onpwmTG51GcicMQed8vZZ5QBOu
Cf50yNNb2LPJdWBIYyydcCibL2PmRgchJIrYoMkeWY8iydnqt8MPlYwWi4z0vhlccB5k65SlokMB
zptt9b2yzFejMj7sogcVbOBeVV3+0aUc/K3owXPfmCVm1gXyIU5Ttt1g8UgdevBIuHoAfHJJBs5V
Z6KAszJsCpx8d5FdfLpV94sfCR9r7udbAn90bnjD0YfshNcc4o1rvsUNnkJSLMhXaBB6Gh5Nt6KI
O3sdDzCRFmsF3zKJNbyEpts1RfzlduGftDcupa/WhmvcSDbwUkosR8ESEBNpd7E61OEyosnZjmsL
Ss7828eGc1C6fXQn+cfxZn6hoouBfOoLrCOmnXZeDjrFi9vC5hjGNKbNgMWoUfPhtZvkN62YBIal
ympenia0zbAEkF9lWZv4JVgh8Flz1yNWYPLNwaFQxrQn/H2tTd48xace6y3gKFRdNuXye8zdI40d
sCEMPg0AMddG6v5NZNgTBWL/V876pHs8RQP3ByckaNe35aVLfFwZmJpWcQ60TsTv2vD8o5+GoDRy
Yz+5Y4Rg2qmnXsdfhfXSEiDpI5x2EUT29SzDq2AUXdH6Jzaq5bOeKVBzzHu30B2mfeL65jlMuQ3W
ZULpCZA9aRKEouIT2h1C1iF1fZhii+ZqdYVxNAiP1dSiPzneoJ51r94aBMKBbNNJI0Su4gJcXqrl
ISahgFg8QN/0g11E4fTBg1E9Wp56T/ou4kOg383AHg88H9E8+1PZGMXZGl9HT3UkxJp6KyaAclnm
fyk/ffKNkE5T7TzUQJnSAqtIL4kqOWP8UXVRsZEGQDWqPjYknHgFbf9r0OJbBOLbGYPD7IzjDmzM
wDF5oGFQgMMJr4QBWLUaDIEj1ucza8TXbqQqMuZY5wberUqHw9g407GOMP1SnQGeIHPsTcSj9L4f
p2AbV4rJkLjAKnDKPYkBl6Yy9nj+yCsWVN2PqZ1T2XIE9qLoUZUIIfYkAMx3SOrgxFIXWk9heP1d
iSuuCAIU2QrsS5707VpVB9pK1zWmpBVzR7AmfsxvsnCORrqLrdi8FWzf2CeKo4oZv0JBLW9oHzEG
1KSMS3GOPPunFI2F3aDL1sJraROeY9RXjEVRcooCP1i1ZtRtRTncTxUx0yFwupVUL5Gmb8NnecA7
MEOd7z44/VkHZJAPujoo5RX4j802nl/AhBKaRInfc3rgMOjoe1VQZ0ma+M72xre5726lPZKd5ciy
mzgkPnhRfg5iso441t2/7ej+4AbnQejcVKz9pwzXfTHBjMUOfMZMCHstGKNLCaDNF73xgJ/QvLM6
hAM3G9mu1T9+xUYCd2bAG7k3Pzi0d4csQJ4ve7oA3U5cwoY8yCSdQ1qYwb70bPuUtT62ueYxjvoJ
ilhMG7wnb1kvISyrwDpFu0mRzUYC4znngRIHzSVO//XFdNhO+9Uf+ouBYJXmmoq0ZitoEIWSdi0X
zFmAHwd9ZpxhTBKkSEZLYTbxoenUfvJAPsJdp0V7zINJHD0CyPCnshtU2p9wwHybTwJbYXsuO5Mu
0xkIcrkbA7c6yJYO5Cl87YXtbi2A5A47wXVTV49toR99gIic6oDidBRc6pmbmc6eE3uyVlKLR+31
l7m1lsEIuF/PPqXWUJ/7gsck0gUm8KsVPg0JaJyagXHVmeFd2iwOrBLfgu0d5r4+2Xyo5BhneDwr
Sm/Y78gIxKrEbjNYwO2ILLM9TjsSAMpdao2wG9Sq/EyBdpKH4pojdZLdmZP90xUg06Qcn5UkLjOZ
5IjQr2h+nzDb4weifd1awUQFoi7N/h6rOf0QA1QM5RbeBktEuEkqKowtx7y4vlOddBcTkkpNPjuY
xUpCVnhlEuL9xVUb+YnTDAYZ7lLIXd9g1mvse91/sncmy40zWZZ+lXwBpAGOedMLkuBMah43MI2Y
R4djevr6EH92V2YuqqyWZdaLkEVIIYoiAffr957zHY2pBFWebkCVhmkMuQRWWNd/N4mzmU3OsYSL
l/ukefIt9bz0Rg8IIYD11myHM+fPtMrQIo91xqoL850sMmc1xCn8p9TbeaSeU+vNpNQPZFlLaGir
acjaAOLqr18UV92op0OhDprWovK145Npzb+YzrZaePIRfqNtNXA2KiQbBTQ1pCV0QcWNPwBTLLry
U1bZtjbHd3yk34Q9sR0QZ5OPxqufon5ux/SHo/h0N2EyD3KCYqqCv8NeE3J47KnrTgOx0OvBbtAZ
p/D1XGRQYd0Sj6jjAiQke97aA4ElloOUcOIENNjYJXGUfkV5GVGnW5whEHRzeMm6XT08o54nScmJ
i8BDqVTGvEUOIVtol/zNIi7oDCAeiTS/wYh1J4OOgDXjr5pO0ggxKqegVoairI9/PpTzsJL9CFgq
Qwwjegb6dNq2XQJg88+H1kDqCgOGfwtRs4Yu3x81tRdU2U/nYE1UtsTHoClu6LY5a/aU7/wlm01x
JNk2E0WQxPJr1843bedoTYGDICNMnjPYg40+5Kc6wQDqN5OP72MhsbEPLXpRpJhhMGnprU2+1q5s
a2NTe8bO6LnXes42GLecfQ8dc2vEFfKtnF9YoZnFwECEGvpcloY00H3/WjGdTjK6Mm06t2y0SGQM
pWlBMuAKIvmGy9q2dxZomYRYysPQ46UKSVkInIok0LzaMBOwNk4MBDFiFh7gbNQPQ/GWsyownhqt
dVqwyaV+Bh/fns+tUUbbuSBL0PIr2gqaRCLsRqck9N9V0uOhd3U8ValxnDpQ5AG3WAnEBoiiPbhn
5Zztsg8cv6Emzx1s05piPmhXasu81lUYNrlYpT2pXTvX53pCSDNKtc5620QKVcCFVQDI0/oADQ1a
vNKfLZGIS4RJblcyblhVFTs7aW522XiBBgj0tqEs32pt56wWd/UGD12E271YnHuO2oW3ANqiI46k
nQSOxu2MQI/s8Y1ND4J31jzX0nvJ0y4KGt5M+oRWiZI3M45dWX2hvsFro9HwikJSCCzQPey5FtkL
/aZu3HFnR5jhCVBvMFPfjLHePw8x6DSFRALP8cTu3GLeC7D4eAbZUD3D3E6tfR3StOnUPSTWoV3N
FrjcVGhLvOBjWgJi7mh8IuY7o7NkOuwy1LiS8MskWYUIWUUHc8rj9xg80k+QC8gCynOclw+GgIBo
40cC5sjUQ6s1REUGCOzUNV9geAR5IZpny4KjVVceWtL5LvOahkDQPii1UJy4Wp6TESGjHjvhuw5v
0szVjQ0F4YZgegjNo2GiP2mZdWiOidGRIlThnzdJPL12ffVGNWUBEAd+AEC5d6mWGgOkAz3+FQmo
ZDQ68tYcAb3nUQVjbcp+Mqm9xRlegSnKtvpcU1qnKNxUpz8vnEB0/GtEqMRC9oazd8x0G868hG1R
c/TNOHllTXvXzqY8J115m8DQUCN47sqS3j42iDGpIGRSmv3IZJjoBsXPwLS3mSUP6XKoUHHxUUwu
7EY/CRiOoqO7gW8oN5GO6ByuH5cGTnUgDW4Zg37zxh8yXvwDxjFUJ0xPvNHWeSgExk8ghOfAATIH
8rI9SrtBpjzo58pgGwWEH24so7umgyJU0FRAxoikb8FZAKSZsetA9C6+xwIq5JTFb75nsJ879OAV
br2yoqETy2dHyGZfh9MH3enHxGw3LaLeTZ5UoNobjJ8aecsM1iRyx/Ir4kCwGgcbYRC9NZW7NxTN
DkioukCuA3Qd5wyOerUh17oE+kFT1qBpjI2sIF4r2xWTIQJHYi69zqZJx9rOCJaZQk5yHm5RbbjW
enifSVhTjSKfr8jO3Uyophbr2PhzVucwJOILxeRbq18caCSvQ2k6J2CFqLppQN60JdOZ1ll4EmOI
jBblIsbCIr0rrNY41qX2zqGN+70ugM6Yur//88Vk+R9Ka1syGg5//Yc/n+/AuU5jLq5//tWiG7/D
xHC3MFAqwIkJaRGEmCX23Z8PfvVMwbg3GiN+DWVPdpxU9n0l0mYLPLw5y8gJjzD1mh0uoeQucyUI
LJWXWOiGKcDd/02IvDznsfuEZ2zeVwOMncmqEb4mZA36Vy9MfRYRiTe3w5kBB9heaxfh68UjvsT4
JtOtS8qr/hg7jF10fQAxRMt7whNAWvnBQ7Rw8h0UYEXEb9rbS8ZVccqMTj3GY0b/SqAqBJhp575E
zCp/7F8uwOGxkOUtGYvEQ7RDeyhIc0Anx+2hoYQn/NnuPoj0Pni1+QMcu1xFk3eIUrsM5pE6MzLY
4oc6aXZe5X71jTPfYHvbxdogbnqEoysiKrnv4ORcYNPGN0NJf7afJ3X0bdMLZiK7AP4cSMlW56aG
G2zpmEBbDkYZI1T6jBaXVOM3F3cgoCGC4btpAZ/S6XTgDJKgVGhTQ0C3W8KRVM6qRX27G7VC8IMf
4onQqBYa6brNGNDq8zzs9W1e6S4Jt5EkS9zHYO+6Gw7v9zS7IcbTnJcGrXpVmK+cx9yLZvmfkcWZ
v1SGcbRhDXU87LUT7AY9Lb6vzt4arT+8I1VZ0VEcA+uVKRhyYSh3a34J7zYLc7C5FT8cXWu8t+hE
GUyPDRGv0bq7V6jI5lqMScKAY0ZbRmPTqIciMIEmtq7e3BMF9SSscLpSDhlrpUffORFPm9puk51u
GQkNde1Gt/ne1kg/c3hGW0frZ0TluXXtdGkEo2aiJwSVulgC0XdLSIZJ7/AbJ87ajZofIObhtgbf
M0lkRrrw1IOjzd2uJS2N5j3WHKaYzD2535nUFAF5UflRiZZwEobgeMynQOH0YWtrB7ix5s0cXpvZ
JOusHAPfDumnzUIcOoMBmWvOHxy2zJM2Iso2arYwdooY1fjmtld5cZEKt7bb/nhLRLPeU7tHXfWu
VW7E6GkImmrJQHBC0IEm+6Jj9hVI2+xiV0iUncwlxCiaf/Vt10JetNjVyI1ft8j/ItH9gowglWrB
T8aMaSZ2rzrVwFDHaiOt4R5GcgtJkJFKIs4op8TBrWlnhinhVZ7g1jCztj/QxLhtG0Mn2iVdi1qr
jyZbKAI/JvxJmG+xK54HyckltmBoW5qLThFMpFV+eFNn7InqhhIzjNmWHFWe4cz4wck2qKvXYUkv
tpkj5jY1DozEuUt1FDw28k+3tGOQBHQKLS+oZ+2jcuU9hhdtx0jJ3bm2fcT1A5u5Q6aUtWRH1nUd
4BAjDV2I9yn+8jLk0XovvoQubjlpo4n06puo1n45aHoo4byNXU0hmF9GlVP87cfwxnSjuRbeE7q0
eYXo0YHky8RIdOiH2o5QVh2DY+tC642sN3dSz2RlrAu/eNE6nHXQdx8F+r01cX5wWSaDQxAYa5Fi
9QmJ4Vh7tEjXbpcF0Vz+ulzxG9qK9g7QiEGlENLXR5vU/ETAZHluxZ2srDFAFfmVTaK4mQC95BRa
2BZhhbluiDNdNUc5QA0KTf86FFBLDMq9QnsH5kuvzzzrcewya6GFHdF3WveJc+58/HiWD8+owI4s
mgDkJtwggD6bHPkbyj9OopRg1CbRxKPjyqxVIMzpqqI8CzBYQ7LMv+yuAg6QgG1m+hMOhsDz4ODc
daYNMbgE40DPKS3i2hjxwd7sO7j0pAPJ37CI5gBF567tuThN6d43xThtZAvwAn9NaNXI9dnRor7+
1SuF/M+rn2kCRQer8H5E/+Ii1dlwviPSj33QB22uerf8M9M3xICLd7iHq4FXJgWDvzhXagZaSb0J
DVgzfcyihgOhgkZsUoHPJoYWljXcOjrzrsJuOEJoRG8JPBKrCjjpKkrHg2ij28kJSwA8drhiHN5j
JKOJKhdEGQLHhHZnlaRiXyGiWPUQ3l3P+9UJjSBtJEl30i+DLpriW/D3F+Vlr+Xg3vPDEsoL8t9h
fq8GC4bSHHnYncxPYwLD2ihoExnNXIhkg/Uz+hxYvNSZeYs0+4A12LNQvpptu4NijAnBPtqcCFet
IS5icIstHMmrssDupgJxfEnbkmhGhsceFk0C/g4ihSqFMXUzK1scW3HXJvq5qMWDI41hq8XeE2Kj
RU/dbxDACgjDL5DmGY83jJInmhxeLOmFjIzeiMnpWTLSvQDLzCgTailykx/WeYuXnCj6ejmH+yM1
LoO0i97hlfcMio/Rqw9Q2pnGx/VhXOL7Juve9u13D2jykC6gqkWV3YDw7uPxNHJmgD9Evq0jaGOQ
wavL72HGI4SmnVborJ5zwLpYSZX/1RGCttU7ls5BpLDhCoZ/5GjSqrY8cpy4yTy4StDOEGUyzCJQ
y+zOdYp82ejBdflTfulz/xM6twvqYOTpgbdRk/taO8wJ3HnYdNYE1dl6Yp8R28QZ2flI3t7XbFir
wl9avtFwRklK0JVriHvluqRo4lIz8UrQhPU4mTFOhjgfg2t6HPVS3ips7XFjrmh96pumM3hWdjej
fQq/3BCJPEFaJNiM/Ter+B7MxfwMEcsOUKG+A0mVGIhgCcxYQQ+x0bk7jiTHUSLEGAl0CluGbmKo
EDvViBnpeRPgNTI0A4WCBIlsNaQmnYdOgkADKYENWA0OTMXfhjEKaU0RppunwIgazHa8UzptrJk1
us1G+arBpOWtB9A8+xwtGm+CbTtLksiKZbQeyfFuLiasFw67S+jmBD7QkGutDWBGbcfR3FgZRNFI
SE0+GlHG/MzFpqbrN2He2CvHvtF9xollE8OgUjYkoMKhIK/s/AAZvCLbh3QdkatzmeGBNceMgSIi
nSysAgfJ18ospm97zK5c2JtuSvVHFTYfZQq7GUXLrtNjWr/SaFmcuWKmbB53JMu9jCZXfNNyVi40
sMpcF1WI0t4sPues9Mil6x6Uoi3GYaXkUlijb3G2SscKYBG+RUnZqi3AgpXukfFX+OJk9sJgcG08
k8lOU9nCJq/n2KnTjBDaTI17Gyk8B0HFCoWOqab3sjYy5zlzB3nk2seeTjoNg03eywFYAnOqEhED
A4ixC1EtSGKIvOrXiOiXQd726D5uh8T5lAwOdsrGk1E44y+OkGTfSf8SedpHg1dq63eI/ms/RYjI
KxZq7k66D5yN0FzNsJLB42/nJyw6KSBbRYcetUf7Lh1Ef4x1GZslYOUsgTcvphofIRwVRX9PV4WV
gP15VRMBIDiLBdIl+N3CEdzmVr4DY0bq4SjBQqr+Go1kAUY2nUOlZ19VgdMpx5RT1xCb8I/cE2pS
4lcdykD6ZCOkgqKcE9tj4cLpnhvjXmNN28/+fTiKk5dkBgNBcN6qumOzYaero0eSWp3dZEG7m6bh
NLZYdYwc4PMAQeviVuwB43zEsjNvc/wGbjtmB5HhG0fIVocziaHqAVqYRmO9S7mHE7XRTZAByah2
pl5lJKtggKa7iXNJj198eqfAdG79SYqbqmnukjYVm7L17pzmJZLluws8YzV0LbdUCijFasRqcqsR
EBiZaaZFPKRFxBLN1HWjumWFMhf2PAkeLK03xhji+m61Yo/+5NuGpVwNySvFKg59zGuoAHCd0UM7
YHHyShNb/CcTZXR2sf4qS3RfFFgbxaGL02t/RZuGI4JOVNiKZ51VlBzNiz3q1hY5YIk4aqOHxbtZ
wYxjUH+Lbe7O53aISwoAjEz5jePFO5Mg1IPjtOuZQGrqDmqOEIsYSjjY2TrKcecOkBezfdfXNqaT
Elejm+5Wm1oMK5nNqMZIxp231l1vM0QMLJXjatsh076NlO0CQkRzjIxuM1jNi0JMu+lNICpGNzpH
Vh5INF6wcKXOTsVg3ZP5D+GNBu1etavyPy0LaBF9/epDfVgTMjAPOY1LUzyWkw6gMUxJ/fHizyGF
Gx8rxhANm/7WjrqdI4pT4ulEP+a3hSGxv/YNVstGhMeCrWPWmTaMStEe1H/SIkER0QCBzgy9RWaX
3NK7cuHPMbK+eo7/kpv5ORorba/FPykGslguwFHbAZeh7mzp7bLZ2BYEVmywgyOJowLFZMacgDMs
kQ3Tcz2e/jgL3ahyECGA6ZMwueMMx/EUuteyxUmPPGvyCXWk2aTA4ZMstk5i/ctyoZ/qLakBFQAX
V4fN5S1tdTyrtJFc3Ejx+IO/nli0GlPiYlHzzCjGaoCZbdTmvZbnR3gI+qaEkbiyJFqTwtTBb3ce
WuTIWXkzKQxQV+ks0dhzQKPVGr2+zJxom7T91oh+Ac+S3tBelN6RMpzXH52/TOQ6+oOyTkiqkdNH
3HQHGrtUbksUcULiZu17l8Ge3wifzvYuYNUkNKmtYd+NE2AdK8QnTz2MHCsN6G4jPuoRbRiYHXBE
D09oZJBj5inLIPNGE3MHNklitGywU+7ABdHH63EYhxOHqWOvaLubFhe3sRh1Sec+RVh3BviYK88D
lWqLgXjCob2bMPzt0eOCd7L7HXmkb6lLWz+yKj9ozP4rNhEzjMklUlkY1BnQ2744Ctt2dx4u2rRW
+TpL6PM6CT2iJtqZwJGSyAna8m1ikzmQ2MgpdD5MyNgQTzjY1yIShRkV7h0Rfgk1IM4py28S2pGT
LglAGtat1FYRoBf/qgyhcITjJ3by4rUpcZ/ppnYK7UhuDBrKUvXDumQzDr6HlGmjprdvVdRd8DhN
N2U+N1uTSRZgGfRCcy4IZoOURqQ8XiM9xgOSPdvYCkH/9z+tHjOiLKpLLeUXk/X7FryebtF7K3O8
vBaxAmlfBpol5E3huutUjo9s7vXB8h9BAdETqyDn9impgEYcXycGLFsUuEiHZQ1Ndpcs9v02/Czn
CF2COXzJMLlDK3oxSixCeUq/PB7p/qO17kM4sZhf94bpPhc5HVZ0fQ1A+YMp6ysA4X6j6H2sExp/
OseyVBC3p8q7waY2gy63LWu4RboYub0I/BlihC+Nk31PEy5jd4CUFcFbJHxE0VCpXvIOUSIXyUtd
Y0XmnFeQKhJuQQdCicjjjwjrl+/06F3m5iDNnu8yzbfKoxbJLTAdQqSPGbHLW8dExDNHX8A7VgSs
RTtS3TGdYbNE76Ld62Of7GCrWmuH7Ku4jZ5B9NBV1C3SrrL609Cmi+FG9O45Ocmkt6i1T8SQn+h5
wUap836D6U6AyKMzB0QiMKbqrfRbRKlDAsd20k8lh+aDFPNbrjPf8r0mJJLG37UtEfYVHAW/JflC
jGxwPTV6SHIZAvolRFnhLW0m8tsiairHQn7XpCaX3jQyhzYR3FSTcxd3I5mYPuclkjDAjPTThWU+
4HXiAifgpMJ/T9MokA3yEt92ifTM5Boc6Z0aQ3fLcrCf6CbsiyZ5TPpbAlDFXivn5OiOEvHEoO77
gTrAHDQAIDx/1mKwgtK/J1f8QeOg8OdPHZk3BhSfjUluSJpdY84EG4v+wt4iD1Ukhg/TlsAbo3nO
NOB3cqktsWgNRew/z0N2q6XP2Syc7UTFxMVR3YfyjrNhSYpK/lqbWrjnCHcB07avmmxnN5xWc1E+
yMh4XGUJtUsCvGeM5YE5/qMwiGzsh/SXov91rtVD67EMy64B/YXBqp2eMpu7vgxRxzUpJn2p7ROP
aBShwxaGSh6zTebeZrk7KaEe3bA4O2mNzz907lM9EGHkHwdF1UhWASKbiQKqhASZJAtbJhaPlUuI
PUOT3xng86ZpLHaOpKIUicluyqZsa3KkPbmEOtIAZ97ceOp7zJ1r27sQ08UhdQRDp5SIvxBZ14zy
vpMRItQhyTd5jymVeocx3b61JPneKa1ci1HNUGs/WsTEvS2yDeX1mmYldNYEj+BguMU5dZLnlmn2
2i08HDFGdd8VsGf6vEQENOGP8YhrGbv+KaqKW4sYBfhe+hmOxac1Ct6zqLitLRUfjO7NzZJ2MSw8
x82I7wsN4Dazu324BFxO4XSDsb5Hjngda78BBZpicA3RDpvAYFNrMK/9UhsvnWYdkrWeWTSVul3R
p29ouwvFcGIC6mO1fHGMBPbzMNnbzD52dlj+KHpFWMaTDbwfuM4ZryYzvx1TQIzU2i26NTp607cS
wjj0eXVbUlLkTAEPqdFvQ2J+yZFoTbpfZtSdXHt47sd+DDoDoqTSZzgllj9cuoUsKMcOgo2mEOKy
NhVs9huOkshkG+QrmVkJiKDqtYUmg7wj/YVdvGTX0BqYiy8j1qqtwxnVrLexOxAh1Kmn1BnutdkG
eh87xWaAmEF/6dy2kY/2wCLTNP9qfLTAY8koOcsAw8H3Rh4MSyDLjjlZKW4ebplGBsoinXzkfdxW
GchngYixLnHwEwJYivikzAKCMqU8sVFhuQltslmjpS6d6xcMGxH9+UeEaSDy0/RuMAtJxtJZhHhh
ErIGVg0jp6yjKTEDFDEd3jpT1QeKrPgwJtmR37Hbj/yAIT0DncwCW6PWMXXQCITYzvu8d/aFbtPh
0p0PMIQaYsMo3k+ZxE5e1jt3jOqj5fklF6HkTB3NVzcjc7mnQVxgNzs7Ln0LobsBQMcZkt/ZyxC1
dOxhq5k1tsibn8ZNEHN4za1v+OHFf5BWbt5zRsYarG+beoFEJ12ISwFrCpcm2GIr3Puz0bE8+czp
VUJ4lMhxnON5UIm6NS1ariS3I28AWBcoIx5pNdyZsgB72UE5L+EcrMOYTLJQay1Ar/q2n8GvEjNf
DWh6cNOSs9A9+A0CEguhMXMI/niBVaERdG2feUY1JwdX4rU3xovREDgQO+/YolDwu+7TGKfTOp2X
eDWu99Qev0ePdKOBsntVNXQOB+zmK38uA2SI5nrK96ivIGzInsi+gvaxTF48zPoFqHjmsEg08/7k
g8Sce/iL4ZB997A022Hw2WqaIxiuBt2vT6KTfisMQhYik0GOJw2YP7T3V38+ZAVnjtnlSSX5/JRG
AreyRX7iWBbPCCjob+IcR2dPRTP4dUrjhBMis5Uj+FK1AgGNDdwguctE64hXaeAvWnUmDnsmrk7L
GG3SWjRwaAGqfGg16tqwmwh5wKaQ6VSVoFm4qNBnJF59jbpk69TDWaTKIANi/iABosGgx1gy7d96
BLFU0IzdrUS/dhrR9GSE8NKFd5MuIPY6UJxUlZwcn2g3PwT+Jl99iex3Wbu1CKqEoHUDyYf9dTKu
XK8PxAg1gQTQpydbUXF+wryMCA5DxXYs1QEJPxtyP569CTT2bOi7qgdrIcIBQEan1Tiflti0mXOP
EBBQIKzVXHIAWmziFKfhOURfzFGVV5uiHbGS5vBqy7dCdjU9bhq/GQU51J21JnVvzUB9gtKYF9sC
hy0DTxsBliVPk9Uif8XdoThgWFYJnSqz73STpjUhFjc4McHtcMRbV37oM8kIL2T4ENF08MyBkK0C
0FxG0vrac6AyjC7zxTYfT4x7zxi3erImBsKmrexA0uGzcGviKfSBCPKF1T1HSKVoTu84zXPqR46O
iqVpoT21N3FKSFgZ3g8aWl2Vat8m2DHcA84aJMeVapGxkl4NG/golzmpzA2RO+2qsrs7DUpOiNrN
yxlHDH6x1SL/ipgECO4HktbsgKcAP0orVxqoSDzhxbQaSXzKyehaWxh/OIZbKNRaDq0KCK1dn6dw
6eBO/aHrjM8WcNyZm4e1L7uTMW0P4kgzuMCXPjJfByX9A/qc27ho630Ub+vBxA0YJe+MW7bD0FCr
N8QGCHhOPg3E9ZRwt2V1jv8JgV2uJgz5tLVn+MdGNHAAjUi1cJNjNNYM30l8Go1U3RfzfclQN+pY
PNy+8FFtVbsILaAp+hsG5jsBonKnO2qltaDcssr5oN7pqAUWBE7jvtstWKE8p3sS1Yu7W+bi9s+H
MBH3U9vB7EKYuHLAh+BNyTs8PAhPS+RkuKmKYu95gCZRb6M9zzeag4N7yZ6H6KYunCvZdn20mqaO
gCoOW7AokogCE8NHVrv7EEIspzbK35TOQO26zDQcrnqv+v+RR/9N5JHu/leu7Yfub6ek6+TfPsrv
v11/+kT+i397+ea//NuaI/5um74l6IXrvun+vwCk5QueYwnhLi5tYfyzf9twF4u2g6/bMsiQNG1S
ieRfAUh8SScT2vZweVrC4S//E/c23/Ev5m0b3bLjWgYPZCAvMXjYfzVvT33UiDGM9E0filvWJBTa
1LnFe+Vea3LXI4LtKpx1KZQip3ka9W2bPuHKXfvWfZW2OyMBKGFn9KQZOftbCjmGZfaq6zae+ybb
ejfROSnpGzjeuQ6Z39IWSuNdbxFmR9fcF3xbjAOFzG5mDPSTH63hGhUuiT6P0UJgK36rj1CyBmHj
1PFETYwFavcNRi7tM6jn9YbpchARdkhoLakqOP2ooUlUwDP1Yl8H8ZAxemOcRHvDWFE9o4qhW88u
cTWmlz58hOaqF58tksSeuQ/mNqLBKS7dxzi1NxH9PmGhzMiI9yQ0WmBit/j9SG/DPBAHUxNxIzoM
ghYRt82cAktnaF4EndKalw2R7VG4/Pbsba2H/qguNnM8rJj+MBsdqs/Wfg8nrLmUcPz06IJyla5M
0NWvWIJzOOuqe+/jG3Jf7jOOzVbUnyLG0KWKggwBS5tnZzNKdiLFRmR/xMNVDtG2s2hPd+Y+pwFd
eDAxsCxoMPAH3FuxSVR4394Y+gyfjSMBsTC2HE6ebA8J0eyM+cr30idHdzIjOs7yTOQE1hz0xLba
GpI4ofqG9t393LWEnqNyLRmqejK672FSLK8B0TuHhpquDcOLS+b41N7IkSy9CQK9osHVaIFQNtHZ
8lD6/sPykk7EeU/uOa2t8/3yZOcC8MmoTr42bA3LwsLh30s3e1+eRo0qYnnpy1jspuEtHaydQ4By
Z04I8XlFfN6xxj/XZr5v0veSZDk1m9BOuLjMdaqLDW7/9ZTO18r0A4ZAtMRI0PaTo2NnZ98wLyax
J2YYWLN54+K+sFT6TtcpGGVIvoJaWwjlGW+eSJcFIY/01VucHiHHUbVtNXI0o3ljO/jRASt3OulQ
47hzwVzRfd/pDWe8KAxgyKHn+E36cYcleeeCHeMh9pgG1hBQ6suwiF5ha2ntd9LBLijigLMLb8qh
0pNLOet7IiQfM4KSC1JvPZHvp/RNy8DgTWvhvbPfbFG9Beb4pOfDRuveydhE0pZy4UUokPJpq3r7
wRH9we7fwoEse+kDzsYCETqMdufAE0Q1SZwD5mUkjaPwQoIV+/lVLSBih+SNyuRZ+zwdrGrcT3DB
1kb7hKZlredU4rbzYVsv5mhslk9lFRwj5muynHle4BeyR04iDANfAQMYgFOX3VtfrLldj2uC11j9
zCI7NLYgZSWmzaao3Cf0JVjQ0QOVwDg5ta9b86WdMC0xBhvpYacQ0AzvJx3uunRnJr/9/OTOTMiS
L5SmGiObpma6QhJUxGA9AY/eqvdQfykhrI7pxXOpjszHKr5g0GXj3RJ+sCsgtBT6kzncx+LGTMqd
b/00ZeDXxCan2aUjtXyIiU8kQEhSZaW8D/RKSarPchw/9LgXcHvYlUeaiXuLhapp0XbSPSvyux73
qtO/q5hlSXBqnz4JPVrh6qQc+3SaFolFdmDQtvIRqddLAFI7E/o2n9xxYrFMsE56uKx3tTEFYkSA
jiIbQt7WgrtDdNEemVbQsmCPaO0GljRLQ6SSF9gy+n3V81Nq0jBNcz8LPM+s3bKkiYJyqLVIPfMy
NIecnvouoM9EyNqrThurdVjuCEhbvq2y2jOCyRNASiLCPplu/1VykG4Y/VS34BXwzfytVMVtlZTd
ErZnsWkidF4+v3BT/tqbbMsUJpsdiTouCYH/nM0n8BkRhDlyP6XF3h5sCmLtyQLRD5bqNtGslQaH
cUSkW/Pmkq0RGItEquxRtUcYcp1VYqVrY+oOXWvvHT5fM57pTO0siN3Ckbpl8Agp1LokeCo17b0W
zcb07qc4ek6SeZMQSJX3bGbEmORLEhiHfQdtd0+WrYqQsmHfWdJMKSO3XeOsQ48Ztc6zQKJRsoIM
kA8EmS/xxBxsVjdUfOtIJ0EoGramzrPwCNGZ1bYH36diYjxK/1hFD5mhYIlZx3rQsOv7AUHz3JM8
QdodZNymtrGDeES8aXbW+34LPjxQtPmJBQ+QMvJfo50X0+mnK+5EF/qVXmGyeXn3Cx59zDXGVdrd
VGh3bCDbwr+wD5+XxTYsdHQwjKtJXFoWMilZsOilVC6LnUyOJQ++LHZdpdZjnz0LMFDwpULXOTq6
djdbMV254WrM7hOhTEivR16t7hTGxb5X2R276jnymJyNrOfjliyetVvne2zLGPvpB+TpMUJRKx3z
YvTV7RKc5oXxDikp52C0LjxXawmTl0wOaNCbe9qROwzPa9dBEVMma5cuU4fvRbLyGboWyGS8Rqzn
f8q8f4Rs/uOy/Lewz3/753+f/fmSZEn98518/Hu2Jxf/1/9NFP0//0vCP83/OvxTtar8Tv65+l2+
4R/wIv3vJJu71L5LKevpyx0+/MgOKJL3d58gRMunh+qYC9foP+FF4u+gDg0Ciy3fcGg06SCP/lH9
atbfKa9wu+OxFcTL+I7/Pyl/4cnzWP+0xlDyIoR0eCI8lOtSgy/18T/lf/IE2pTciefS+/Cy9FPH
ekvOg3XhDHxXST/bRXb0iiL1AQR4uO/tANXpvWkQnMOEh6myc1/LDZcitaeLVY5MgLOJVlHVGYl3
GgG401h9+hyv3Tm6zBnDgTZpPyuvOBTwzxq8LOjaM+7Hesf0EBtxgQ+8qmZgiPBHnNmZVnJyn8ca
dEQH1qUvh5u5aI/GlMIrQla/qmV58v2Q2MpkqNdoMLglPBwN0pwe0Wre6B6RgibGrlNErJ7DQCfs
AWogyUzS7tQVk1o1erTNsiVnhANsVxs59QGif81XO/SZzbFMjGcxmtvMcR/tMKMdAmIjRD+/Tsv5
tnQk3QN6Qb3nnLp4vut140Ef5MmKqWYZPQKA76AaweWDW/cNqfDZGNS+s2F2W9aiT8E+y5B0MxBv
uQpjbGiIa9aD42jgo2iH62JAdK1Qs5VAIRxETEoaL4zIkTZQTtDWrC9yoRChobBv/oO789iyVNmy
7BeRwzAwA7pHCxfHZbh7hxHCHa01X5+TyMrKUBUxqlGdGu/27n0RwAEz23uvNVePE4am1b1FbbPq
DNSdae7dU0kBWysEEzM9WSecR8fJdD7iGBoFr8hr4btnlybyVqfp01QjU8URv0swETH3Isgz9Dhu
0438Vn6r8X/uR8l0Tbv3ITd96ARtH2K6ya7AqA3qFwF01yyzuxrChgDVYsvyWErrRMtZYNwdV8KI
glNTse+3UDbTGE0+DJWwnG5U341bA/io6UarcEDlGHEkWw6BzcZWAmlCvsf79eiYzjfTkZehYdKU
WtNHM9Hry0hmJ6iM/wI6XuyRPu2/69Q4eQeIGsTKx5gm8DkbUfglDGKyYHmn/Mna+hrITzoTKU7U
8BtvUnOagyK9iWdY4R3obw0NZYy7vYeFRRg50a02sG0ckUj+2yfGaLeWd/IlJH5+yhXMCvGRJeUT
w83XltzLfOLER7YTbqwgq9ZuhwtLkmE5hDb25NY9qWh6wfPt7QKo/t2kj/gRdrMTXQgWx6zbBA+z
F5/zySY/zWivo0g1R2e+GYysPAY43fBdejd2777GpBmFYOBdiW2QIns7xl+9hJadaQ/PY02nMad5
a40OYS/agi8+xl+8mGSDKL5EiW73hkGFRtnrGWI7+oY4NJl/nYTpXR3bUBpxl1ONel/rMCYni4av
L4zmm9/M12Ei7iuNR4/U+I+0BdablPMjMQgV4lLEkEhc3pKCEIXsu3YBZCso7mFEU0TCuD8tRl6M
4h7ZwhjqmIVL/PNbwmI+gUnmy69bpDtUwkbiII1CokSziDwzP/tUOqwDiOUgftY3TQdfW/b1G6ro
u+TDHfHXYZphNKCktQprLW8zi6zWzo72WAPOIrBeZ/9Uu6p78oIQmge5eLS5+CanI1K36Do2wDLG
S9YRnyfmt2IMPjWLeaYwHkCCtujTNI6wxMZIGze3VCxOydnXi21r58r63JbKfzCHmyizsG929TbH
JpnLLFhX1kvbAPTxOc4SFt3tysjh6Ea3126Ksysc8uD0tRPV58oVFz1xyoohM6z8sdgS+8X64Xoa
rkYC2EUhCC8auJSRLFgByvKp9zE51nBMyxiEvN0h6NJVBzRyRnAJFGVeBz22DuxzygxzBEEW8msS
NJFkVoh7N5VwInARJt21XhzsFAmUDK7Ja6IQtt2PRYbrBfmWBNv8Ns2TE23mG2+Ohn1X9Gile1wN
vvfsjcbJsMRlqd+9On0Hmf/u57i6iVlH7ZO8RVNzxan6Epo536MECmHjsYaAi3YjcWcqTNiN3O2r
jb5vbWGSONCfBLJmh9fWlL80rnGckEk5PIKVsa9hSylz1o9lgAVPVGAFjPLB1LSJrVOYUTQUFStv
E7t3o8CEHA4Ey9if4wwtZAthZ293+oYoO7S3HN4KvL4OEQNjuncsQrIs8hKbAq+/bg9hU26hI38k
EKvwIRFoVSoO1DBQ2Q8ZlImbuGZD6bPoJSN6jViMEQ+c9TZq846V5tguanza6PPAT1op27jpGMWg
I0lvUeMQYWH6n0mn0ZV4sUTNlBNNgAXwsxr9zxGn9FWJP2ltEvi3TjQBAZZ9FfX92xhGpPhM/bRB
vrIO604ePPkhia1dmQI48qjLPVD4nHSoFXATDu3AyfWU3TuhcTshAt1OLd6NqH6WhoOBV0ckeHSM
38a0+aRt51GmMjgo5eEbKAGUMYpArS5i8RQkfLVEI9But7OD7R5Lw/SehHdL98/h3cM/gofiTMbk
ph3wcJKIsTME385cbHIU4GujB8+fkuC7LuRt7sdvhNRWAKeMhu+GoCVLkEwA9/ihErk8OLJHNj1T
zpP5Mx5NaNe2g/4sR8wV9ltzyPVd0Lo74iKDjTk57SY380/zZLlXUiXGAZYZ7KPZJgeW8MuqbfKr
AigPdHJ/K2w3fdHpZ8zfWxS4+lhXCDCkPd0Y2UzEHLrINCbQbpi7u0LkE+ecaesl5d70wnzd5vx8
gFQOohc7Qjxo8STBo0fK+MYQTyAagRnP+W2ip5Qfae0K97aY+rUCZbtiP3seXHfGsUvGqwsntope
chV9UxO7h21MH8ZS2uUEECZotMK5XydhRARX4B7EHH700sL845r4yvjs99LFNTUGL0Ya4Z5N3gWn
Dclqe42i7mWqVE0XSR6SmuMFOnX0kaPe83TOiByJSU8ruFlzh7aVQMKrpjPISGOSxaH12kvLI5Mc
ULLRp5bg1X2Qo3ISHW6JFCNw5+PvFABR1KITH5ghacBt08jPaQ4wMHjPVuByEAH5xcXLedHaSj6Z
NNQyt9rNZvww8ppOeXOF7u5ZQYy/zBRSZrgZoWs+4PfdT8Q6bRxDOAwbcdJkerpGWr9AwWExtsUx
BOi6HutUnMMvQQGWYeZUe+wCGq8j2kymqEw6R8YudhwdoRqy5wLtiEbx5C9pWFaU5KDupnMNJriv
Vba1kwz7S3eJTcY08Vi1bN9krZgzbc8GNbs7Jza/DMUXPpp551kh7Y36HAUmeWrzkm0beq9LEvJI
1pxX8XOOZrEHtuRMWNXJ5BHbLoG4N9LszSMBaL0YIOLOEuUlSX3RWJ3bJnpISVVfD4jANyqywoVt
vVU2QmunR+1sKvEucLsVaX3nmrC1+pgUZJ7JRgeMmXrBZks7tdvEDopLVfsY9FIMj6jfMA1adypu
jk1te4hsaRhTnj4YBanuVskHJYlos+v7dqxozblnMadsPjQkMYkFRB5AAQI5CJXIZB5ZmIjF6AIE
Abp3Uz5pt3kPJCkKDJ0eS4uQoaR+IFv9IW6KJ9Py4YHarGHCIfapqNCScq4x0WnFHLpxOANPYs9H
vZjtW6iNa0iGywbVX0UIKxSwQ7Bwr9Jkg1AlXQ1YJufCapCgVvIqnmj8Mnut9obuvrEMGbu+ar+G
fXTmT9mGc9zcBHZC/nFaqrXIOagDc8IhDMBZBK+eRz8ZaCltE9zUYZDVh6iDVtK59YUAEGB9fQAC
U4dwAO1sCyC+Bjf8CVguHRpU4PBVzCvcCQ92vAgdh2FjUmuQY6hJR2zzbWlhHjW6LywRNxMRy6ss
ZjjLFORrnhgbcxhfMk+5CLeByECC4Uzf7yybpY+m0d1QpG+Q5G98kwiKiGEHaJXw1k+/dIpZcU1e
tSmn7lqekOR0nkcQPYhS7b0idMXnF7X30s3sNbyRfmvNaFspkyKOU+t2kUfbfXcb0EtDIEqjzQaL
2kbjQ+5Wn93OLBF83IRF/xiAUwY4iL9I5xcLsyIjRAQVU9d881oyXhDwaLpw/XsXj5+NYrDOg3DO
RS8lPXVqyD5EeYBOfQOFdKubJkONG5yl9mtuHvO/yJl7AKh8TATNQaEh38wfptX5u2Buz0VGk106
mEaMjHh510QxBRwI66XcNVa1ShlxDvAbEuu9MAi6LxDurXUdPZHPCCbJKVCf4Ezt+Gl6x94YSIg9
PphGLs7xiYlzPBwE0Yu7ym9PomTJ74t7Ur3xUdtwvDB93ZgAu1a08baA54mZmQhiredtqudhlQcT
h7Q5xiFZz0SNwaN3kUGOoCvmGTnH2GdHVNJ3pL2dUpNdejHkF/rerccGJobzWEH2gDHBASGp+EqN
BLtgn4MgCR37vY4sGwz5iM8k7MipNq/i+Gno4K3lyn42LOQQOVnMTHO681zW0Y3BIqa69G6Y4F2O
LQFglQT7BbAemST42wR6mB1Xx5Ko3M0c2Uc00wjGAPHygpoYw/sHFVdvdt88jMN8G1oh3mC0BaAp
kZjjZDKVz5yq949zq+W5jeuja9rZWoclHhUzenGbs9ULalLtD6g03AumcrxvsbigDT/ZtiaEeuGk
e9NJd+DfmZC729phKt9M3iWMiI4Cy+24SHigNEQzrnpkBRvPI5DMal8CPIiRl7IoQZzREZ5PSV7Y
YQLKFAzHMB0vGEgvaK9qpgZPWNbB+ciPTG6nrnjQfNiQWo9GhhWkbYolvs7Eq20dxyrYuROvYq7a
WyX5DifA/Zp6bnpLaUQvf3vJWa4T0VMZR9/gag2rOBsAyPUMx3FfQLK+w5uEfb4/llV/bTC4Y/qt
UCkt+mwB3Gx27O3oyK8JiVAcdE9JWXBS1ECPCWnneJghqk2CdVMhjfPIaNV2dS0a93Pkh3KnaVCr
MNzETxUhEts+xkeQdjRLaeeQwoBcvLKCSzUyD6jqnpA3BHgE/h7dSn/l3HMwzfyVQXsPcgVaDpEk
BK100GXSGXzK7JE5MfsRCaCsDKENCSHTezMELdNFOyYPvCX3pmNemTbbd584O23W5xQDBIPHaF+j
W2CiAud6LOt8ZybVS+vEd3HmQKfPrq25vqkkBK8wJuUWIUTMwdAmM6vPOpLQCJErzNumju/sOIFO
F6VvVVt/AzY2iM9akLlZBvo+mDVxzeNjlltXwfTNir1vMBoInxyDbTNWX3wyJg2obaKfP9Jhug2W
yPg+Lc+2O9w6TDkqCMfMZq4gj2IebZ5KAI2Drs54hu/SWnzUbfMtsiiofXHoBfFI3/+E8K1J5Au+
0g8LOUNdoPc36uY5jhFqLfEkC8oMt+5GVMFNBFMOY9VX5I4IWFV4kwu1Wy7BEN52SOIllPHNnKiT
7bwiO/WhMeI3QvdgwZq0H8Y1rDsARRg00eVeAl0h0CqoaczsRWX8xS3xcI5x4xjjY6Q9jp/Sfsh7
dder9KZU4VufTGBEYrSnPmwWWFZPZlCe+yG9ixV/qaUDsmg7zXFknzT9JZurTZpMjwaLb1h/2CQl
uQNrTzmCxaaTUvZvinE5wv0AeJi6l1X/uNyF4QP1Xg53DTKuue6vmxaLVAT/qwEfigyw0e4zuByb
crsdmyeMeOBSUj5VHDckmCW3syyOQa6yxbL0hvOQL9s/YEO5WxxZ0gw++4mGLMhjNRp1v9xvDbQI
Rs1NliRvlMDogSQVdlh6n1MiEHRwFaixZGNE2luL5IDuJwRSS4NoguBJN4sPTkdrHI23XWt8qtTz
lJJerJult8N2hmx0+QA/k4ANIC0PSGQm+JZg29uRLytE0x6GDf5WG0ZHYz4H0mAoJ2QDyA053Gjd
keLO/HAon5HJABtG5NY0mglq9kUyK0O6fQNK2lxrQLgrr7hCn37VTP0Xcp04lw2gs+epPguWZIxT
pJ05CA5aP9wGxhkywE0FWLv3mm8ZqLm1BeVgtcQQziOrO2S0lXQ5mYYlHqhy3I5LFogomU/4pPap
hC/CGj8oz3bJ2D/aeUM4Z3SaP0+anVl2oBAiwlmF+BiL/CvwzxhbXaA3gywWuE50A02NVC8rfmiZ
KFexYjfiSfRlSHHIWlwxBBE+jeKK3aIIB6z/U3iyC2PHvvbZ0/n78vM5Xv5lQAu3KpPgZHuo0kEQ
bZ2xemvpQfpRQCps0D6T6leSLiI+WTHlKt2BuRxveRVHzrjyfkAcPPfzVVvOuFPS5A0s3bpV6npa
1S+sTSMOtxQ9m8Ykd8IXxCDfdd68jR8kRNqa8pZPLaaVwnV23T4TpC9JhFfcXHeTQsBNx+GjTEcO
ZqOg2s8fXDW9VHZ8X5nIXlVVlHsYUmty7krSECXmazJf6QxxACpL/QxPhfA1+G+TQgf//2Ams38v
bj5n783/DyMZU/x1JsPp+nMbff5xJvP9//FfQxnT+w9kQB5QB8+0leJc8d9DGdP6D9t1iZOwHc9j
WsNw5b8TJWyNisnVlieYvAhLmf8TKGEzr3Edz/WEbZuuZ6v/qzyJ5Q/6YSDjSBN2k7Qd/jIkUEpL
8fNAhkz2ccbiwLy6yVCXcpghUqYk8DjiIJGT5OCVZXYkLpSQR3LJ14k7lCcYlMkhbqMXrySWuJZh
eSCm564IPfPqB5nX/xr//TiVljydn69PWZoblQ66qT8MpWuXnhlSJbAlxGkeo6WPPc+SfISua3aZ
VdCkJ9jZnwSYBS/4jPz0nFVA7xE270WAmAlC7QrRd48427n9fr0akysTY06aYb+UEhmVS2I4G6cx
oI334VNClBGokvy6JU/yKrCjf4za5c9TMB46N6XFck+KkYH7a4QHKhLFaZc0yULQUihHHxBnKq9j
P8XfPhDzNwo8VI6MDew7YbNNXb1h3PHO7Glj0A3bGvzZmPEpe7rIYgrhVJ9ZzFkEqMt2vj2GV7bu
vvz9p/j9VVEWl+3aNio2oZW36Ad+mN31yImCXnDG8AE2qmnaz82i8BDB1wQO2LqBq7VNTA4NKDAC
dF/hF9wqK21Vx54iCrU2ZIM4uuv1+h8X9od3xPJQ9glGlFyc/EVUl88qn3ID5DUkZgRRaPgBXl6b
gohuNTtHSjCorZ5J/9kZv8xz125BS0FeSSKiwYFruE6ETKxI3tKm2jfg9Diw9rf/uEixXMX/yCu+
/+i2qbSlbNYB21W/yCt8qcQsYNitbRvjmUHUA/5WaCjRbIych4SXHxGZPxEF9xRCHKJ5wDvQ2vFt
bTj2fUeM1JE1ngiFJvlGNVR8ov15o2PxQiRgslGtrhEB+lQrqY1Kr0PezGjBoK2Uh6cxggGQjxyo
StusD4XLgUIacXFo2CCpbZS4GzfvnF4lY81mpgPfRduR+MBjY3Q1Rlqnudai3+NyplCzrPQyjPAW
qCh2WeWM151jXFizSN5wEvegumXKhf7FUwbDs8nBlF7PAD0nUt+IeME2OEKCt9UhQKpwnozAwvwL
Iy9KGr1XgeHvurGUtxPmLyOddzGE9A26O6LZzKKl7AWf2mX52TLQRrgkz2WOIrqpN+qbkv/01CG6
i2dkWqS9JccmmJG1VcRftqShpYYlr3TfohskT672YrBVNi0xIynrQ8+k10sErnpRbAx02JuQ0oG7
lhjjoBlC1/ZOgSKnFwlNfJJu+aXLrPTatKd3N3X8fYrjf8eCwXSxardBaubPoSquEn/2QdCnaveP
l2p5Z359p6Qmr0hZ4HppQv38SdaEuYWZ5oAQdgwO+voK1oi972znVE71vGfWlvMQCMbtIWxtDX/8
Bn2YxAHsbS9/vxTrT5fCUF/aGAEF/yxr3g+rA+lIDrR8vE7h3B4FOyIrtrfnayPL3KSWd+jW5Qy1
OxTiO178Z4Oe8mbwinBDLpwP63KWmziC6GzRt7jBUej2ToAvutE7s3M+4GMF2wCBVIjbAU5v/Eh/
v99+1+45eAIEwBA8KahbVWw9RDqWewOC69/v8hf97vIR28uGabpojAUS418euLRHM8EEY6zSmiCF
SXjDjqwCdU6t5DXMceV5wW0dVM9eia53tNpN0HUUKhooTUQgi7JzDtF++JzXtXcqMVoiy4v3dant
U5xRuNPZhENqSG+X5mJjecgPFpPCivO3849dyLR/f3mU8FBJe5xB6O/9ci+W5dWiHoFMeED+r7su
q87G/aBnLAkhzKDAIgjnqFEjOc6hl1W6D2UaQPViVNU27urvT9b8WX32fXlUzIPQp4Ai17zQP78/
UBNG2zciKqvqC3qVb1boWHedlTLnxmsTSEKUfeSUKyN1l0AqZv5EuHAY6HAHlk9NVYSnMsxn8o17
m4XwH5fHYvyHp8WZ3DLZA1nFf1Vu50UIcsfABmINn3RRW3urs4BnufO1MxLBOcfWOS7nVw1g6+A4
7CpmCVlg7hcxKSvga2yqr8QSNrc2/JFpMsSp7dLoME85/dORhi5SxMOQpT6cwKGAQ+h+7WqCbQgc
vh57nwglH9hC0qhL2PTI04iToCCr7LF4/VZieF2LPjjPqQqex9G9U/xrZt/pC26Hu0gim6uHol4F
Yfox4SOkx2btDFlO13rGCTG3V3QaTVA2ZKTXqCIJSz+QlUMSNt0+vyKwojL8UxV3EpBH+UpSkLd1
/cJDPhrBegXfcyjH/ouJc3yfzg/8VcmpmKqUEGQF8yZSig8mpq06ldRjYu43MgCvKVt9VfaBRBRX
Y1Us9SXu+6+I34MT75si5dWc0M8Q41AocsaEFR0Gejdnt6senbKuH32vv8ZCfSjr7JpGunOQWIYB
No/ANIL+xMTsE+EbYE0aQCZTgE8/cS52i2qUdmi3jUslngdJVIVO7UtpEJTbZlI+JZxmN45FBo52
kRh3fbOtbWciLBFjHSGQhDxFtQAp05E9WOW7sBr8VxpQG9UT2+11zsHziq1lYuPJvWbbOmV7nMbh
2BoPRqn6W4ABX1Ke+i5lWAmXCMOQjEheL7+63WA8aScmJ8VkwQ7KTwMvE4w2mC6zWR4Ur9cDK/pT
m5u3rmjNc+fb10nZ8vdKkiWJHyYiuNd7muqMtsBXH7Br5fsETye0lJgJCfuEt/jD9JEdHZVz/Nku
cTHVI2J50mGg4ajKYa/8zlH+5umseRoL677gSMMM3Q3Oo8DqZGbVeKmD3j95412zPDS3Up9ss/8U
0N7BJFigN3HeU180x6DEdOfXTXttFs1lBBUOLAKbl4SSb1sVy4kkMJZbR4sAI2g7JwbPNaBxbmKS
IwdqeMfaiTvTEDvDoi0tZ3Fl2cDLYHSd+C7P7TTtLFanVR8Ckhqd4SMQpLhOgr9kadgzrn63APMi
n5zZ60e3olUKtDYYgLgtQp0CzWl8nAYKnhimxglli9oUbTRtqNUV3Ujkyn2age00nPqIqH6xlba0
LoOajB1umEdrosmvPJydoT4ofyFiIJLPlO/sq7piah8e65Ew3bjowXx/V5fibzK68dIzv0a+kbZH
UKwovXTUvyv7ht72bU6tQuX5v/MO/1BSmX/YqaGmeyi8lRYcypZ//8NO7Wt/zCcJ4Tagy+f1C9ct
89BdFdFFeoH1pLmv2tGPSdz6G5jHHrEpS1x7CIroH5eybDG/nF80izlIH0lRIe1li/rhUvqaAFqW
IYMptLB2xUg6yBCOYPzN8LXOMVrVJSIYy4dhGPRAvPDhge3jIIoi65KVc7yp3GFfm3G7tkIp1sJ6
85Ei/Gvx/1O9ZpvIJoHrwQT79Zil3LqOMAwbCOU6b0W+VYafsF9AisCnwk2+iGjZZG/dDLeZ8Bmt
T+WTtBGQZ4F8nNuC42PdvhcpR4AoN7tXN+PEk0bQUSvlPcQDEPJ/PNk//MicCzFPmJIZFP/7+clq
FdY0oi2qjXJwUOL5qDKm9tomkwyh1iacbD4xVAmbJliat6F15HXLV5XL4Pvvl2L94Zzhkju4mK6Q
MYCC+flS/DpNAwB2AR4Ul/TlGMOzDJjABM1dzXnyNhxBgLU908Dew/482kSVF6FOrhM2MXKRYRXg
jEV5bvqnWLIp9G9BwmgoCZE6LtqivLCQSVQIskNYBFQZxQnsKws+EJBtP4Lxpqizt1A5wmNDaPNa
5+ITYlHztRqem0BW/yVa/j9K6Z0/nBUoRrlTj76P8L6fdX54rTFlGhA+OgQcXSr2CQoCDEHEOQFe
7edq3vYT5WfXRuV5gN7CCHgoL0yP1IFK1No5odrkXto+MG75yu7UPkYeQQ6LZzuXdfwQquq+wdxZ
ovjYk5Kxr5Vst7Jlko4gm6w+H0eJg/Yn8RAeDVXC0LKdEIx5h6Iz803t2ukhp6VSegOZemFgrKIq
sG9yXL7HwWVikQTmDrwVc5W0XnXBeGQKWt8gWdzmXntpItHjVMNaNhadf+rGflMgMzsFQL+Pg416
HF+W3IUtRvM5hZuUFucgK78OFUtnkxTqDltLUqGxL7wyeXJwu6YWXXVaZ1ejF2JtsabPpSz/dcS0
fk5O/X7ExHWmoIrSxjBd/cs3wYCssGQzI3Nd9i0rzVfdiMUqA52/cipNzEFhXAWl3TICbIgHyYcP
ey5QJjYW4I15mwUkz8A5LKD2y23DPsryTtoOU06p2cp8eJ7deNvJiSJVz+QBWUDB6KjTmMnYfttc
uSDUp3LXSwak49ocWge2fplfQ/VBmesb/1hg1e+natvS6Hkc2lkYIu1fWiMevuUkLgaDrHhUlm1i
NYc6q+9noiCtvowudfYOGrMnHQdijTvnyMHY/47IflIGCySId/Mr/GZmoSAGzhEzLRKRZL8aUIKc
vTB6NAKaGWmPonFoNKaMWY2XaRnYOKCE90knhr1K8ep4pc+DCqttkfniMrHwX0O62cphhhEXWWi6
NAHJsqzN23YRlwwEaLhZ91Q0CC4mb8c4+SGwDDQM8JoH8rQ2Od2lbZtheTCB4S2Ah2WQeDTq9MoT
qbpKyNfTcw7SOmQ2Uju9+Ecx+IeNlHRsgfaQ1rptmt8f/g+fuRuGSVpFI1y+uQfCaXI8CUpUxAGg
lRXzHKStA5EykumUYfV08RdElhyaB2viRfj7Kmsu9dHPWykXA95jaQU4FCm/bKVYqASaO37pqQii
u8oFmwFqIy0bjI9GQA3doIWR8ob0BGtT+uEm5IyyT433zAu6f3Vtf//SuBheOpfvTdC//kXmT6pP
jyIiZDdfTkRTgywRfxQk6eWrQPDin2bmLwCMa0w0Iya4Jdevz8H26nx+IImR87ux0FqNDiQhBSfD
5mYnYDoxD6n8U1khAJh08xk5V7A30AxuDcRXcUJJ8vfnKv/wBS19droazvJDf38JfviRPeGD/uuo
+NGcR15+aFt0D4HOK2ZP5kUNZfWKHki0ApBWCK7AMHFWLo2fQrNSgohmBnroDZqOXr28G5YyTlVI
oLobT3eB1cjnng3RaHO5M8gSWgmj/hhT13q1gsPfb8X8U/eCDj/+EJdmvyV+XQB1aaAS6OjgRqON
8RVk4dp3/Ge7IcjKibOLTAFo5wWwvAIbIqUdSXywGgB4jy68vjy6JOM3J8bN21VvUk77Ig5MVrkG
povImJbpgtz5+zx5zB0UPgKWIRtNAzbE7C7vGjmySv3mJS2Rs/BpAPMi3P7Y4+28l5pf2Yut4GZs
kYgUI2Sdaer3IQ021i2pn5SBAcKMb9Ms1Q8+Epn1rOBPsOoVG92V7lVeza99YuCEbcvruZFvbl/U
D0S+kRFcbOvBqx6chVHBHkn4b36j57G/GmtHYRahGhntaVGTUijQAHXn5ioPKR86EKpwHcSr4YAQ
6fvoClwGsBWlKJeNI3HKybYQIttXe/8hjMuL5y2UCEMI/MYlXAYB5yCm/A7yae+5Vrh2WgopnaMX
mp1kBk0G1SepyH6x6SSqqkWNsnQ37Gp2GeJLpDABsk17ZAYg5y57MxhVpDlqVxyT8bGNvtHMBrvc
FsMtwwak0grVeGW/aQc+xATKZJc3tNaisBZA09zqkvsJSS9BTYhXWAIl5DA0dUq8Ngky3SqtnjrR
qnNEvzyD1n0F2eLJVTQ0RjUW/zimun9YKJDwCqK1LPTS/PPz2RAokx4atMVrxxwRxDVdtDHqTp3R
ZBN2mjh4KiiN8Znetc18QNaTPgLydk8M0SdK72njolR/tGde4NS3UIcE4mg7lM1O1n8bXERlQxaV
R4kjnRYHGFAP4efgTW9Rbu1D3Er3QSIoUItpG4wkQgcpSnEm5R7oFY+8Fo8uapV67D/j+BHkbXxH
nAFim85tz5lxqPERH+2RN0Pg+rP7AVwJJqQhGaFHOvLktDYBm5R9YDMT6oWp2yWByL9oq6Y5a8Ke
8Pvy0rrgRGTooC5s2wZVsmFgkwDKblWAi7z6WumSrB8SKEn6Ch7n2bbuq255XnN7skPSPcZq9NYq
Gup9PdBTnJMSIzxBUIC/neRlCnEchLBS++lNmz4AHB80RkjAMKGwXnoe1Xznu5l5ZdGr/vua88cl
RwlO/givcH85v+wELPVx3qCoXlnlhC+KuPtNEEQeCwwjiI4gcRtx2itinNXgkMPTp2jCGyiUfuFr
mEeqOpipcnb1VBwhLI2k/jrqwtF7SY0mkWwg1gorYlNiCiNCUsXnZHiHK+dvjU50/9gL/tADtDHI
UcoQGMIIR/5SOdeZgYCOec2qaVKyTNr4OtLtpzwuXkDwkl9uxWieI9yhflUTxr6QmuYGbRY2h7fJ
MkKgKMC1HHCuXpI1Z+k5xW2NnMI15BFu0fTWp/gxDLQKgdl7BKDNCV7jctgXXciUf6SQg+fYt9YX
yf6TSwjJGCAw+nTOixHk/TF3WVtGGoyAj/J7C7Iq1i5AoH5DFFE2K4zg9a7KMVPlIPQOdEGvaP5k
d3hBary47pFI43FbNOmw/ft7YP7+oSu+b9pvjq20A4Po5w8dX1KVNzEzOsXQFgxCc401/DUg/m+T
9MkjjsGTEdCz7w117avort1GRGTZ3fiWGFx8ZnrTv7bD309MXBLTQgoCJFffPZE/Nh9CQMyD1RN+
Mlrhcz31z2FJRxdUFN2pCHZGGSKoG0B05d4wYy1fQi+9PtiOacmFDfofJzjrt1G8UlrjmWQUCb+E
XvjPj6j3gVRGCSzZwqQxxwU3xDDlw3NAjwvYu08gruEjkOduOlR62OZdumxNzEUneV4dDD/8mjYU
0K2b7LUBXNOI5vuRztRdberjnHhUMex/VZbGIDwyqpIaa/9kWDT4SBlEAr7pkeTs9EhBIOG6opYE
AZrftbK+SyGlXQ/T8PD3F8P6vbfCXdNcIS0O8oqwf3kxWi2cqXfpDijmrlE15CtXuUdPR7hpPKL9
KBFRNjVhxdzfTjZGjl2FnKD7riPXZygxBSTJY4sE6SYNyCqMmN2Tzrn4oVCWEpzCAaNTb6gHN73b
2s/0V/1dEqL1TExshnZnw7CY+u3327PGF7SR7j82uT8czR3e+2U0tqwczFx+/mFF4MxeqXnRpnkO
yA/FWRJHobdvlpQEXQ/5bRaqa4C39mqZQPNW4otEILftipMVYiT6+yM3f++68cg1c2gMuGIpDH++
HvrgOUDQihAv33kTDu3YSQ+3I8D3dbT0WKdZXds++ApVcfyo5/Ldsxi6fF9vUOebJLyxjdYeybe9
no9GvFUQxtZ/v0r5h8/TgQAnJDQE1lv5S0HT1PjpPfiv61T1T9TU+1Co9JjIecILC4cRUbIgAcYr
WRlySboVbOHHII2fzWWUTDm4J42e3lE8ELC3KI1zyLTbjoDLwnGA2soOyJbxwgZ7+vuV/0Eowe/t
Cr1MvB0e8lJS/FAyZFGqpFAcUDuvduDfefUuGeyYaGq5mZMRaWjIHH8wnMd0rFGN/Sdh57EcO65t
2y9CBEnQdtMbpbzNDkNmi94A9Pz6N7hf69S5capTVduUlKIBsNaac8zBuiYek4O/pc3f8XIwM0/x
chzA1Ev/8umWTeo/C0WPj2cZy9jPZhD7D8WPKWz4Gb7N2G8IzZvYQM+We6g7I/8jpJewZ7wJERuc
GWfBgEz7nVTRC3jb5//9Of7qHf7xOXy6qSig+Ln51z/urzsZKT4dNlMszx/hHOTzqoGoMw0aOnQR
lOjbsJmyfSG87uN059ppuYoVY9cBIxfJQeSUN077OBCNuuqZ1kJj83ekZufwMUeoNsIJ9lmgCPRm
PrE3zFeg8Rz1y/PIlrpCq0U2jXL0BvUDmCI1vBE+gHrGGeVe56TW+VF1NhqPjOiimXfE+QZHbNxP
vYV/fDm5m0N0W2Y+lRwqyLUIO7p8Zf3sh45B1efBvA8XdGHouBslsNgUjRSnPpytf1MBLFfqv65k
wJvsLWoy/5/tabQeYRIXdNHdskRj/Rp61ohJZaPB5B9p1FUbW5MpJ8uTMRjEEQ7VfUjFsVVNDHGO
nJR/W2CWBe0/P9DSZrNM1jwWGIRq//kCMOq0MuUQ54gijDxjRrJHjUka22x5SXCN+Scv9B87EEVh
m463zCAgzVlsZs4lSuwRxtIUbDLaKHD0qw+UMsVNmfrf//sB/Psp/vNTejRuAgp7mia8D/98TasE
Q5eBzW5Me0ZY2QY12Uh3H0qvrRF9eRYxknmUERBkLDtLNlXk/+DkSg1JrYsY/UqT57FO3J9IlcOR
CjN6kLO51cLOzqkmI9WjemRGnIdn0JHhOu5HfciEe69ZYbMuO5ntBPqHKI+VB/QeOcojMbv+wwQl
EQuwuJE+u/AkvPglEXW5lnn1aQcGlKSmbh6ghtoLNi8iyAuyKiSgafO/L1Hw32sFT5QVSMvDT/Lf
TaU0GQEf6DpeT6XjHQXhY+fWhOJrOGYzIY5lZeNEtBRLxdM8ucxlBpvDxNgdc9Vq0iNHJEGOu2q8
+jEqm2Bf6SQnrUmj6i4BEVuffp/jYw4Gd9MSyUoLzTwauf8lS986MfQ1HoyUrT9OiAck3Oejq2EH
IflPL4Ey3V3YLF2DZGSCnHvWhaisWNvtZfSaM3qo4hBnfXEOk6I498aENcIfQVTqwnrsXb5jSi/u
DiXx60zjaA9pIt/E/vTT2PO+s7r7ppHuLtImAHcsGHk6wbM1W3cdt+0HYe91Tj+8dS3iu5kznk2r
fa2dclNnsOsNH+YvQIeRbHm3fvBIDrL86HW2HPukaO4wbUUZlJTYqt0s2aWxQ4YtRx2UzRY04JCe
05nWErILXx1q8j9OVvYezV+pXqYhhGzvgjIwbv7/P/Ai/+/b/n8UbXi9g8BFZcrqbP9TqlbZdRrU
FhLuPno0YqYXfvkjK3GX9KYiIjhYDfkgznMVr7VuOSsm5U1STcnJp7rxMVOTyTqdUVXhsSSUpBmf
kpFgwM4KH4DB7nm76+PfxqBf4Mn3LQJDUz/7l/PD/9GdpcPvMljkcAm6xPjHPodEviwbctHRvWX9
xhXjSzQh20CH7RDjExEzkzCoC2dsyTm90D3098dxgea1QJL/5cP89woN+I/OGzJbyExIKP9zQSSi
PJ+gWBETAUVPBQ3MivJfFl3YKv91lPbk8rWpaWSwVNz/+C6eitopS40EfngXrjBDmZ2z0ZX51lhF
v8Mkt3bn6TtuGJv6BhQvum/ZNknYZe3Ce0UiN69lg9nXD7qjHABIgDDdyTn+sirqoToxvz2JZSAX
0ScBHvQy6yhmiY/Am4p5m1WM4nQsNoFVGUTdq3szC59Ymn7KcHyIw+ilLhEgzt09t2AvKHubAQZ1
HWJF0PO8TWX85iZ8xfCDUgva6WK/gK+ycwPS4OgJE3jb5HsxAciNRqI+Jrva1ZDWduMgfki/MmDO
cjh1mSbnA8J5g+gNnE1iZzcNTJQs3nU4sTBSOQ+seUAQpoPfFE+DV2KGjfnwLah8muXkVQ/PVRj8
saYGRGFDVA8TaECKrvPtkbI0tYDqUbKyI9jROltsb8Usv2SNX8IkkN7g8jCqVIppES1rB0w7aum6
ehqLfity8u1Mj4BUxDLLtTQ+67b1eUvIpxZxe/afEybRu9JhjN3N2SO79YTWAGD6WAO7JYlonWkf
1TUFaCztj6aoNyDmx6PDdWxNOW7GqklpGxjXKZ+dfaQA4ypRwU140jwcm7Cezj7pMespiBeoMtID
eo4lw4lt6lSkwObOnoCqW+Wlp6SMwCRqjMlGGl2RTdyA+L4IHxisXXNxmBti+GK+R9f61A20v3u4
GggnQaiiRx0W7sJsErxh1gQNZPXHVOBptUntWbcjU16XX2WTx0KRepvUde8Y99ymdtWR+oFcCdzX
bZqAWs0SDLCViO9iS3yirzuHJWTBmC/D/t6snJqAKFEtnHPUjX0TzxtB/jmsYjggQMKhMGz7KP+I
etKI6uxkq+RLxNZ9Pjk4/dCGZMGv3eC88jJiYflpsQfrgO0gLTKs1J58CZsBH3UBeE5E6mcgOQiK
3C52Fw9cjyxeugH6ofzNICMwLSqXI0OfEypbW+vOvSfm59NMxUUN/KhdwIWbRQ+Zoj9kI7ubG/E7
Zn7BRkYWVo07qpQU60mU/Q664gLb5Utqrhsvulgpf9pNyl8HBN+QyBjdRWb6GczVUxIW08braQs2
3HbZ8Dhw5ReX/wMJanwX4dYQxXhfsjE8haBW1qbjI2Gb5Y9VO2Bu9blrrRoRpjWvvQFfoFml57hR
9trQ13gub+aWkRI09vtMOo+RWbAh+viKVEXf1aTd0DgZwenk4s1Ax1JAnKZF8U4CPcRdwjHXnPEP
3uB8zUyylqgtmtLekn3YsW3ezQoaDu1cvH8B5WUZfswKjbQxk56iyhZRSMGksUquo0lDZEqe/76u
3MF4qzx/7cUpynPXucGfyKDcX17lpP8Nwm7VeZor3vqoljxbY8x6tFT7zMtzy0OI0bup0RDYHbxl
IwJix80gteguUu1njSRlo8c/6I4ZhJv08VFsfwP5qXmsk/q+av0fZwFQYTr2thHQDVcW3YZA15LV
RKwgTn8INXJbikcXYQgdl+BT8FIG/DyOJIUtRk28yh7I6yZrngQHPzZ+s5qEqjrJP4qYbzuCXwZM
j1QnMzfY+8g2ydJtWGYP0iAIU9YMRVHBYA2e/zTdHG1G6OkciyIwAmNm88OE46fVcBUNq3rz3OI8
FvpzpLm8SuSbKZrPrvHlGmgu7Lv+J6pZsRprui1ZrfIKU0GYcaNR/+/93v7jQElwRA8ksmDBjLIn
ozZPBDc/BXn0pHwAcXnDKu+P7OlpoHG51T9GOj4WXvNazv22h+6+VjO0bqRTN5aR3KiSn9bwuOrp
zNkhDPj2pnhVtST/zqMxVfviwYK+PEH4W5MkXWwu5Azx4Bpw8tW8di3ws0mY8ojTVll1zPaJ1COR
wHbZh7IScxp1Yc6Q2GQWBUsJJGu9mH1bOEFVhzGBFX7nBSODkwqwgNdxe8Ok2ttZROTEPR5yXDGi
ZOwy5091I+5nh5hVsl/VRjh3osMfR2iNjTem/AJnX66odoPNBDSm8sfvOtMHBHCIPntY+nPHw2am
6l74+lf7PLKGLLam3TMBj06lXaR4wnlSU294CrP2WbPgr/oQ52hYM1xoachQL3wnpLGgz9+Nbo+N
wBH5PvHfahz3IIvQNcQdxP6upZc2yaeytN6xD8hNiKJzXarhXNsZm0u1m4IUAz9h7Rug2uvIj0Lg
wXLY9D0Tc5+wA9nvaitSKwduFBbwyCXNI6Rhy82KVJQQG/GGAZVK08p+inFEq5ewmIZgw4we0bnV
+MhHouH09x98L6vJ5XaeOaIs+iMrQPdm8gxwl57RuH+7Ph51d+ILR1A2QWUAgbGc756oIgIh8ps5
ltGiwJuY4c27EZ09tMXuGLRmt7WFUa3aKvilNDoNRvgcw/KhvCTzSrAW5AY3tWx9COwdcFi9GZ0G
dV18h8P2QxsCKIHXIA3snQ8KM2r+jF4BFGc2q/qNmKV3c0Jtjh41ZELrgxGw9l3afVZlDKbRdSCW
kCizYesC7IJ/eqYUyQxSEqgBIDgFOT5uxfNsRmA7fMLbOES3LZQN6FOPNib/MHnLCwrP8NUvjKse
eRhJ3xv4ItZHyNsNa19vMr/+tKkxRKUxKKELxYf5XoXIJYzJPOX2iH9whrNFlN26xoy46pR8a4vp
Si5tsimm6H3Q0fM0sfnbJSDUjhfbCK2GfW7kdlFWDKZRH7QbYyxOI6o1OyKCSIAiSclLjIpDWBLK
yICz7OZfN9MhTJV5ZQHxL9wRAJqb2muSRunVWuo8ZoOxah3MHViR70SNKTWF47Ych1Dg8HYT+8AJ
jSPCJIMfXasPIxjbXRjeNz6S43wGM+M50V3a/eVT+Pa2zR+LXgMLJqkuN5gZocuENFWwy6ni7PWN
s+fA95R1Er2u/pwH9sk8r96FDSy5bUAIW4n/Urfwfnn9UEMPn5iMi03vOOVOMiHBw5llGTRh945A
lqeGcMUMAydcOHJzIyBZkFYsYC+c4SoXFyqzS6DTf2rT7W/7IP6xppuCSGHOD/besFjNeATeXOAz
q9RBWSp4hDNmVWZsaEKPzH3BQ8p0mRRmQAAQY6M1qUFvUSBWndMvzG7uoWvlr5ThlzIPPruAKWJR
GEAnBOce0B/HNkDoCwD6c4AQJkx+4n5h0WV4D+jkOTw4bBJWmgergM+GuLsOU8pWKEqBxmfsEcmc
d7QmZsWYdXQXBrjJNpWkx27W885L00ezyT88yR7qT+K5hFsaq1KTpaawp0VexEBhGvZR/ROJAeGZ
zB7N3iLDGtO1Ur+ySmASFQ3YURchs1M6vMpRxmBfYlqnETeXTbkexpG1fQV/sd4E9uRshjbm/FJ7
0XEcpN6VrTR3XsKKxoK+shuTBkJlXwvEFDFtzpPl62YdJjpZtwZRIiW8WHMi3t0yHzKFM3ykybd1
l8Bn+iyY6XOJtb0HjF4YR4deYKIOki6LZcT7KJPgETAk7xqsyoYCulG7O40yeYNytt0Ww5UsyZxh
LtN2MfW7omdUjtQ2ZZ75raI4vlO18jHtDTOyI4Q2Y0YOsmsDjUVZq2J9YFoDL8ayyFPyh8s0fjHk
iHZ2adHI1MHONAnBFaO3CUKvOjpZdOkTBIPWBO59IBZ75dr6PZxzElIMv1o383QwZwnQcVFmhRZZ
cvItcKnmwjyFuRVFt4BqXhk0nlyz8FiRSVSeYUQafvw+pcXJ0NOpt3joEvI09laSfReKh55ezirg
SsOZ+B5CMA+TLAlMrZxnAiB/SEam/J+DGxvWt5M0N/XocmIvYXC3brmHdPhDJXRHVF3DOqNR2I0A
faHqvvMXyxXeeaKHciATEWGhaObh3fNEVGjnp1C9jwW0t6x1HlyY8CupAYbYXn2B+4PugVvtFUQx
ecGT6MCzQDWC7eme4xjzYTeQcFpO6BegPemOxLBsYKgeRIAFEEmFcPkQ6USsojOxv/g3yKzgVLkt
C8glEKIyZhowskte9ufC9uDtV951TBFQJsQ4F6QKOlZ8CWnzVYoIY6ckw8Lu3aNfLGEoTtTzltTE
HA/ToQavhSrzsw9cMl3K4goNgBPRUsLFYMqTtjDWUUBkpGP+pjG5bnmWgDpKWG776YiWdheadLqr
Xv02bQySxSDZg9OEwfNm5kSpBj4XsijeSiA/WEpaCMsuu1w4NVRmx1ZhvAuhcnpB/Q7xwKIEJLUZ
Y+s9sUgowiYyRnrbvrZF0FJPcnCZTfMLbl+Nei8kGQw+xgZQUcWgJX6bzfHHGJeELTzmGjLWqleL
I4HFCG0LpEGymomnBj3a+wDTZ8ltTz9Ulh4A5SlScZ4mpR9HR2p2x3DdOZOiAeiBXjdGcZNGHmIV
OmORxqwSx/qFYnIJhq0wAKOwHouDYY3HSCXU0xUpq6UJe8Uj1GUg27Vj/80a4HrsuL0kNbwZs3QX
dS2i1pU5Ob/am4Hx13D7HYBAGWyzVW6S2NvX437qBxBL6OScWT9kJp+jDyMqc57SjABAIOL1wDlT
jPv0QrgxWWNmUJ4KK7Jf6yD40/ForVxP92ygBKtiTIwP3DtSApqB/N2ZsF0tnX2NCI85FZJmg+1A
jYiNEpkjG/RvRW0GFxswZ6kL46kJMe2P3G2ZereOufD5/7YrquoW9oAzduNuhMxI5mlQ7AnYbEWa
rQgoFQslG6K2NWSUyuIFXTOGLit4xgxLbLMzfaVZcx8186vVp/m+RbVFYDZCxDDWIDEs79bj+LUq
cxq3/TTzwjkhgDNi6OFnhkhiIfUOxVPQGBuO5UQH8ofwXfJS73vpPgIHB5yd3qFMrNZV0phnNbW3
wbMpqYysAXGnVzYH8njIIlcdcWt0byPpnROiQfu89daVBiAa89KqGk9gjFvjYBXtJu4yvMNJgYh5
fipQBm4mc/rMctY9AywaEwZAC6r4SnNBOhoKZmHWlN+9PPn2WHJwSR5VzVfubdaQMdunshsWvOwN
ao3fzo67jas0aYyi3QRDVYBZIhBAUYgTkK5XHJCiRdFsTj7CsSj6nuNg4jgMLkTX0XSW3mfvQevO
RHhtqD6PIQ1HW7DKjpXyEap2D2yYV9L15k3mVAnFhkORCE1uIHuwLf2vuvycGw7LhEBchzp84GRP
1ngbnTQjrV2XPNP73rsJtEc5gwsnqozti6MWVO4g/Cwl5BAnG1a5XUHo78AIEVNrQxBeIbhaayEv
FFUvpTEN7C8VLoqYa8bRx0oQ2S2MyPYu9oJkN1tUpNI6e4lIdkS/oVNLTWAq5gONs1c3Ql/EY4IO
OvZOLJCY1CK6gQA7EUf/kKlCkAXk+LhEBz0n7m1tiKNdF3d1aH4V2KfaNvoJKkagdvtgGznHr3xb
x5RXrQIx3KgVlVAfD9cKmMCaX5PPhfScDi3Bx2yImX0vxfxAz7PbFVX0iW9n2ltleCxLcTcW3n1t
AtAoTD9Hf1ndDFWiacOs8VUsx2wIXdzqedz6kedvzTD9GpLa3TRpdNFgaaWpeLrj+3a0z8XQ2xd6
ypeZ6gIFZHasA1LoIuGjmY0u5ehBGoWQr0O9l0Z4WwZi3jQ+gkEZPhhxRbJ8tMn5nPu0W1ad5o5I
7/7ALklr3/NHxELp0benZJ9H7zxfudyNs0kVr7Aeq0a9lNC9QBJAL+qc/McP1E/iJDy9Jmt+EI+M
hEucOU0DZ973HlnDvlQ+rHoiUEu6B0VGQkTaa07tZfeT5gORIN6BENIrnSrr1razrzDrv4baMw5B
iezd1daMmpC0cKOEdjRS+zua42MdGgpYobUkz9zLufhAckIJInb+3H1TeA47y+6vlp41Vi+4PtUo
q3POcRMViwVLyplJLVhs3aCMlr9Nlswf1bnprlGSW6oZiRr1mvEhxsA2uYLa8S5OR7pELbWHvJ7A
3LYg/KIX12GBB0gPa6JoWzISLGJW0ip9Jdj06BXFvHEl767g0FYisttjfWJ2on10IW8ii5KtE9oA
m0n3HUWz62r1aRk637Szb+0UKfKStc0MFMZSIXkpgdxq2FFrK7kxFX2w0YUbZGU0xMAMoFP2DFxv
t1RaMSJaIkpDggA2rtMMW5mUROV1OXjppIfNOloPfeeJM3S9dF2NbGcydOSh+MuDTDsYmHSM0zgA
5RszFUCnWrOCj5RRQXshCpttNeasK6xxZyuygSjq6P8aT/TBlVik9rpJHq20JiHHe7GXSA+yagcA
g5DX3Y0JG3oDWg/xy9DuI7pggqn/jdMCpEY1OBcsBkwZ8belZGGCm0kfphJRmxGRspeMm0YXV3Kf
YerGgj3Vh87kiQ8PhgD6vfSLU7ZxcgY9AsNriLsbRt400zFvPVvd5iD09qnB1KpysX3P2D3SnD4F
haG3Uo194Yf2T1MkvJNlqZ/RTfNdKwihyfEFwOCqaaXEFY2OunN3rmN9Oflsr5sV855iH1hkOGvv
Zp6yfIfmUvnuA2i8hwQ+GA0hi1LBXvp8IKeMkk5HvUtg9Jy0GezTJJgeA7s+eiYrsRwnAkJMOmUT
JsXtlCUUdyFEq4x2dRrdQWzOd8Jw1C7W5AkaZZVe7RJoT+3lL9kyIG6z5p1QJFHA7hUmwk0wI2Cc
d4nvXNCXHp3R++7ccFcFBcjBOf1CUfw4tna3XdpTbCL6RuJk4PT8aBLpp0cwhOwcCTHAf1rylGtF
sEl/xfxZbDW4xlXg+/KGFXLrO3pcEz7WiqsVVT/CmyFXS0SidK/h0eeNPoDXPzfw0NbdQE5b3G4b
SyWszUQnIfnowaSzd9rMSqDx9l7hntw5vstrdZo5jTABgW7o+/ok2365yHTInGq8zR3zj5y6jyDh
pKYIHV4LYzrQen9NeHhuLZ281bl7ZYNwN2GgIV+zVeiGV8yFGyskfV3fgVuFJIrOVxOgSMbXHith
oo1yX5O8vzB2xG3bQ9TX6pI08T7EGGZWGWuBS+OkE/ekT7/k3ndoG5AGQ3cTQ0xZeYWNhtzhBIF7
iX4xQcwqDG6M4c6HxM5iWoo99PkDiXd0BvHGrbQnHuq+IeW54Tv4U/xdgfPupRJ732CAUTYorhnn
k9UqYYyJrvgVEne+IdJPkljsQwkxgtfgHho3+OLGHrbtYLxldjzBx/O/GkzunGWo9OeE7zICzFhz
wPoz5POzawnrzPSWnSlrto1no9SePtSUcNjL2GUV+3gfZIDMh9bioEPztvLo1+bnUAdPTtvftP6p
tknRSvjelihGDvIVR0Ib65hZgPTG8dJ5L3MU8UzY3UZlL8ptn6psGXmGDp5FE4jOMCQ+KycCECZ4
/SEJ7GvEuH1bDd6O9/REBpV4RRyHxRaPFqwCrYC2YQlYmfguVlFrHIYJXZvRdero1Dgi6556Ocnx
CBCBjQGKI+eqslP61XgfGtsi/VSKfFNb4mXi0B6RCQltoMq3Q2liYa/Z17K53toj7RJWb+IW+iKi
OaLo5LKr9YM7bPG37U0WGczXTEL1bvLxjUPJ2pguszBnsVbKNj1NmvicdCE0jF1DJGiJWiBCADaA
QIx5FTSw/yN98Ts7Ni+GtN4TginOsYhA/Dneo9DqPm9sEIUCCnxSp0SeDTNbm1fsBqMmLcp1jz3R
66Ta1wRUYE9mx0TRdxHB/Fboia79cHVEkN4kk7M3oCnvlM00Jx2ML01b8GCOfkpzEpl4F3cnlrjP
KMoS3FDOjekNm3GZVYRQmdflOF59u7/v1PQZlomChwF8B1XAyi3s8BbhL92oZqWrNt31XfA2GmwA
gL+7RogVg1bjDAH24BYRkT54Jj01H+A5Baep9b/bJH+2/EvB77uUqwlwaRq9VFIkKCS9sUfIdEQ4
R8Kxlue2Re2QtXuTmRPuYXrMdI12DGPjrR0aj/TYt1EXIFA/2DMnz3L0z647xRcxzM/BoG7awhP7
QSZkGlO5Usv9cVqzQhLsfhEH6nFknW+zMPoYtd5UVDTYtXllsTDBHpf+r4oLBsE2n47hHX0zi+3E
R+F1QBdj7HXsPoRQcfORGDMaXUwYQGttuzKlAJ/uKA/weNO6Bu0psl0zDGzUTbc3YUlggwrIgq9T
vBdO9xqgUH/0iO4Jxgk4seHc0hY9dCY9GseZ3yw/nzgRgtiT7M+AQmH+ifGUiIWSX+cvdZV5eyJc
X9pZmeee7qyoGuruufoh3O2cVDW+8cUBk43X2ZBfQdFxbMS9DPzhA2hof7BpO61K/JxulzrMvOrP
bMJJyUGrZqZ3LPC4M0I7QG8lvDpymWOUw3PmixuR6m1AeHcZMDT2W0Fri94DVB6e6YBjENJPFM4q
vuH9YslJGeKPvkWqQSBf8JWgunevTZ/ThOizpzGmVMl5WLgwCM85NJnVH98qXgEctGxalTy2WXfP
5slQOWaarkL/FrEXpklwFksSiEj9ddc5LAt+d6wKosZySUvVyhifujGRB2O+TapfP5fzPtZORBnb
fbtppm7CCjIXbCaswgCzu56ac34Zs9Y+pNFW+gy47RwLk5QCdba/a206DNh9HjvPY5TVyruubq/4
aO4JDQHEYsz03KaRURhlso79HwOkm+ldc4+OL7aO3VQ1P4zHmObiXDW1fA+MGuikF/3itr0JEBQf
OAPRebSw5jiW36DpP3qjJB1xwZOMDIZdADbr3q7B0U/0Ahi3shGrHRAvQPUEfrGBXOKoyHdQNNj3
MveeA9d5BGyyan0LpxMLCBMK5oDtBM6nXPq2MLM5W2VsP5DZyaTIowOjM9gbsZ0+45XGtdbeIaeh
C/SXkOY+lOUykmZSuY2KedrmanhJOTAkNgCMOSnfaxsRollB2K0tOl86OBgcoldzjy3EHmlGYffZ
5mZtH3MQBR5j/zUd/E00FDu/lz9JKiyeNms9F+ET6NsIA5WCp79sdfG48UHcgxuf0LlK8Zg0wcH0
TwlbP1b1bJXFzByp/A5+4XzAv/uFtxAzH2/2Pr0lZIozGTVrSaKeZIQSKngOMr/Qzvrg/wb+pMVv
M1cg0+PyEJClXPG2T6az9/qoY35OTkUcgr6yqUNVWJA5wrF60khBupzfLt0X3rp9R6DEmgEYVoOR
FHX53sTNs9HRiE4RMhL4ytioyL2PUDUpNvTfslLjh57sIw7U51ZN9imMrM+2iU5txpAmr8ZPJYFw
eRnc3stMuyb0jG0KAISmEJOqNCqvOfB2ZgKVXMeNfZTTYyGaN1EbPxW/JuB43zCdOrgpTnxbEijk
4PdgZaMjOLlkH+dRfxjr+iNHCHCUCfGeBUe45WvYyRKZFIm9a/U3nklEtWt/mfawT2n7NdppkZBA
ul5Cb1Zxmv0oG89MF8bsrc2TDs4m/9Vq/KAVWmRjaNdBc24IdE7n5N4ZiX4HKE6IiQdVuveWUOZZ
Empjks0iok1Hl3PtSIdksZmqJfYlkqK++WET+xKBA4I1XXp4TBucKzIgOOMCd2Cttw5g98TRLanC
b6M7AXUxqcy6Od/r9ksOvNdm3ZwTyTQTlyBEXdk+McJHJOlvDN2D6KcpmkD/xLFFXCH+8SSYn6fC
+A7LRTts+uvEG4zHoBBnlirOe0n6iu/7PfWbb2w95b6pLiBB3no/eMg62kUGWtNVZsn1TPrTOpZc
CXt54SBySloTGRN2Wl0MIvQeW2uzMeQ38yeTrku4TEUokxVk/7WbF3RXmHPiQE9JqLKOVLGUPHrx
34VusB4mFOxxXAKB17xHgw3ERx8zI6cXzmTTbSDyW+ie3L7O9oZcK4tOiE3qCRZj+Z7GM1hWhoKV
yBhguv6DN3CORttKz3JgehhI2Nfom5j7xVu+DjNuyS2u7RG0ca8OhPl1+1lM38g9WifDKBZm9Q7/
f5D63cFuCvSuE8q0zKchFY1YmrqJWpf1JcghKXiTxXJN6zFZeoTMuE9YN0ZGfBU+PD2p01Rkz7nZ
O4wkSuZyofsQLakBXUcDzZcNRxq5n333BtPfGmd4vZbDyA2M52+3qHbo9GgJoADaSLN1NiqY+Vty
YEpEl3OwsU4mTb/nRhi7Jg1Qg7X5B4Qkn+cL+lkL8FGWcODADjGabdhOjTZet00OEsGHeOGhc6OE
5hRtLQGW2cvAKJw+lnmlPhJtslDCeQGHLj8FSIu2o2ZuRLrCa5GEasfuT+YGa7XSjGKgsoCdL7I7
I5SvrL/71gQak5XTtZbg3BtS+TbZJq55PFnPB8fGx2XQ7M1L/xEy67QPUYxQmYLdXZUEDuRdlTJI
pEmHQNJ57GKPOnfm0ar9W45mLfOCnMjIYLyMrgJLpDmxDcELBgTM8InazC2eU/mqGjD9IgGWO+XU
RItj7NzUg39Sw3uBrn3Nc8WbTHdkVRvuRYSzsY08MhRHYS7fjOZ48yFzR2zrstpXuVOjaSDqtmDn
I4pGc95NWA78ad0sQOugYXLtav5y/cZwNdprzWRjYjqeq1czqKodBzmsGjMc/Fwjp9Judqi1x0Nv
2Rj4XfaSVtCAslHCaTWVe1X1twT4MDcVqbmBg76ta57H3mrzdTRKOsUxm32I/6qgTxi6SH5chyop
bH3eJu5t1JV/pIjeBun/KUJKIrNlPKXS6rlBLLNxovrDXTIkDRoqiS92birf7bxyQcrr7YDFmQm8
Ea4rMPGrAvbGNmEOzp5F0qWBrinH776Oc65fZFcAIWLAuxkS2J0D+poTcUmZPA7hwuJD+eL6cNCT
Q2LxDoY+y0w/ZZxqqjvS1Yo18zCHXkL9mFsV/R7e2hjTPPoMxqq6D2/bUr17EYqNKLMYGkBZJ8mT
EXvv82gembxNK5XRnYBtP65MqewtGCc+teMl23qQBz3QSbSY+4YMhDd/l0o/GXjvAzKCamivcez8
GdLm0MuMyXpDrl41v9FqgZpcfno5DbWhJwGucskdcOus3haZt+u1uS2ZdQI8c+VpZHmsJKMbwKzg
QBLpbDDBMy4CrU35RbyGpN1Axc/Szcnf8dRRos+gSINNHnY0Lhf7YszOe+Yx56BHc37lIrRa52FZ
r5y2ui+S7KaNnemsRY/ljTR5Qok26KDFJivYVjPNZAy9izi0fUdz16lQo1jznoYb0rOkzY+lWS3n
2U85tXtlcC8CsNlrKo8dw//0Jm9viyA7I2YID3hVn9wusPDGI5AZgP2Qc0q3pEn0Hbu8CWUfAC0C
FfgEOaW0k5fMtfFUlks+hBXRgnKHbINHg2Ic965Au8r1p3tRWc1PbFpXfLZLfDwRARHaOke7x7Jj
ERiJD2A4DCUxgctdXch+M1eFQqjQWgQoj4gJtmZn3U3hZfh/jJ3Xkt3ImXVfRdH30AAJHzGti+P9
OeXNDaKKLAIJbxL26WeB0v+H2D2hnhuF2CSLxwDIzP3tvXYAGEtGHSZyPdZwNNSgHvB04FRodmBj
mlU+hB8pJqxMI0hmtJxhkatehUnvXJqzS0tnIcVjJhV7FN4bVb0KXa1YDBZCqzIEUw+samtCoyyc
9BMxmehW4NTrg63pd3WT1GfLh+9GoR03MjN/4Q6vAoxX4aX12vCaZk9Uj3vZfp/cHtmW9iIuoOGx
khw6XME7i93hZnVDuxqwOkF6UxxDzB1M/3shsDNQmZdtHToGWRPYhsMlgR8xtMn86HnJPA6Go6Ee
/D5cqdr/nIFKbbLWewyHg272UO5t0mlTScl6utElSkWUgxLn4XLQNL9jj9wqiKQ+uyvqO8Kh4+eR
uOZMwW7hsR986g9TWrO1x2nurKGJ12mIiycQJryi2+k+SQKIwynHD84k+HAdptiLJMGBRijhKWmS
F0UweJmiVdJTSO+a8vKLBlkppOQN+Cz+byaqW80NaDHx9kbY0rZUYrOaBV87na1HRvHdyaa7MKBs
h4PBui+IsU3W5C8Hi93TvL0JfNAEwN5oc82rRy7HCeICUk4B0pXlih6Pof50m/HNC2g059xVZ8Rq
8uma16GPEshct0jh75XhUsnosaotY5tWjAFSThZRZCCoSOqkJ3xVA8xlDpb8KqUcLR3VuM0LoAqp
r6N0yyHaJG7LHiZgEJ0FlYbNLTuCJn8LKXIJHY6tiOXsAFlIGU2lvAfkmrx/0hq5s9iBrqcBu0OQ
WupQOlGwqBlja12NI8E385Xc46e0ljSkP4wNSpA2PblOGq8abLUVKQpWdLGxVWnD3oNIXBimWqf0
MNMVD0QIE9Bd42LnyDQbgkIm2elm27SrqAkmHLUz64J7x8y+MFqT+E/kN3S4R4/CtBaz3tnVyms1
uK8c836ANMTJw+BvKdqJ4MlQ6muZtGsE0H5VaNVTFhmPKsL42VqA+NLMvvNkzJg1bs64xeTSoEeB
ww6SrxgQn2zEWmE2Wx+b+AwsbJd8gN02dtp7epiNHQDUj9S3v7v0lES5fayS/jNP42YlGFFzQFDJ
1kCHxhz9wYuvDwM+9AVHexwRwob4YvyoyzY6pTJ7dwLkRxdnG76xYbrpfrquj2gf3rVM5S3qUM48
CdVO95LXYMRJ3GUZCGXtwwzAaSqftSxO53Ftkt+i2LYfnSi/hGP2QwrUGZuY0EfnsQTaYJ1yzM/r
XqPhSyt9Gl1xIinaYCqZPQ2TXu1pa932jvY9agyqW2daErgHFAFZvveVaR5Ro5FfKSkjqG4fcygQ
Wjw4O8vaA67r8DwyquxE1x3DJt/SQQY+Crm3iKlQ7QDAEGi7l3aCi6no4i3uGJ4gJPM3ZexcCcYS
w53Tex38vqvZqmuPAWmVzWMeQg1M/HFY6TPHEq/EmqcWZdO18/jzBwi7vaDN+yuwDuMxqnkZDAc3
bmD2e+Jl5XpSAEgjC+6lxuZ2osb9MsdVi7TBKOd5ciVsprOZ1LA3KVTenJ7EsOGlFRWrbTNYlyRp
xJ0fiD1tJMlWMISkymikZMx5SVwLlpihyaVGiwEuf7wcHipbgEuLqjMph4xz7KwBuc12tAt3jVtj
1TU5akoJpj3kjJR7erPPTJ6kWZ07AFWRiVzzJRyFvXbkiIeOMxtTxHqN1z8mLzFNq1IG25+EsVLL
4qXLj2Ibzdo+wBZZBnpiUbHLvpm6nWiH3owiljzYGc15KWyc5diZ2BlUcYLOflLmoD0WHxqm4DUu
oODwE62VVBfqPr3dGPUPESoKDWQunS41mXApdbHHJXqO9YA2Im8iLVupmFAlRhqoaS7TXVYhv6rZ
yTcDRsZ8YOcF5zjUocUk7oQnGI9YKfW9mCnOkzRxXikecvSG4P0ffB/ierWS6dxxpnsUuqIl2F4h
94Ex6Gu3VayJsCSwQQJuK+kDAXAcy20QpGgllpFtqqKGyxF3p0Kfa7wFYl7ZOEwSSm1n9w5PiKKf
1paI88fI15ZAg2rVc283/rtMDFCTcfjs57VJSsx460Ya/LyqfG6BF19IrqH+eO4tQZ7Hrnju5Tg8
EABEPIXUE7LFeLZc7+En+7iyvR8Ej/OlYMobosifWiGIFJJn7waPZ0LI12qEBGpUjaAUh98Tzr+X
qWBbIFouFwWGeB30WPNHI2A1Zzv7CnN2nxr1hVplecNgyhZ64syRGBbjw6iO32WanXNt3pFPlXf0
QuwivlnuUtNwXvomoqrNCr6sZHjVYk6SjnlnmdhKaAXESlxTg+GL/CubYaCoptj/h6y91MQT5BzN
Q/G3d25m3ysJ0r1CwTfYGRzc2frIGmZc8TPZuDYif10qqjjiLnvmlekXtL6tEPCuJs97rRnRslNf
MO9jroUN51gUbAK7xHzOW5cCzUSE3GR8iWx21MVtyC6IG4T05pYlBZz0NmjWUeaptZMpOk76sTjm
YbjBpFqiDPaCeb716PRWt4Sy2GATa0+a2ROS6LVN7kWofq0Xr83inoRC98wOEvCzW5M2cPJTLxhM
VxjCrRJRqH0iCm9d9S6D3c5pMRys16plclrCW1uUmeuvOH5nz1NjL107oBgMC1wTlfq2EjLdVnGn
PUeZWPlws6cYD0GgM3MkD8OUDwFH25Gz9B6mhFN9q+Y9kOuTAi5d62hgUhg5CX7T5uiAG2VMjRr9
ovxMXmkFRL0uWBz6vgh3GcCgW9pa+YpOF86Pk3ZvhFp31iZRbsNBUo+VnxIXE3jAGntKILZgGOUk
3Ad2ty7CHIe7JrKVMKt7dxIvU5NcjLxKN91QgcGZ71Kf4N7NiPHB9T9SROzQpw0sNL48eGvHBjff
1OJ7dHvToO9xgFMox3ovyagiTb6ZfmEeQKav6bryXjNc2aXBRFPPs2oTZNZXmQ/VzVVduuxdS6Oi
JlfIVvZwT+FLtOmOvY9uWqZ6fEOEIcKcLIw6iA+oUcPOBiof6E58jxHkZPiqX3Ag0cHOdI+jaR0T
TjLboWZiCtVoKULNeCbp1e5SQq+W0+tbTNI7/ScBgMIEi7EKno5sWgfj+FFhYD+TmSwo8ZQ2PXAM
8rtaf5MWMdBZTbTtLrlLClcsRKRnJ1dNFPl2Um28JEz2AnIL+6Ag33IA69a09nZnn6NYqfnalhEQ
h1OLwVWjd8fOw1mqOPkYQtv13As7gUm+bpyVV9rxFuq0WJuzk51bb0O4ASNd6JWnn+y22o7bjecM
FHCEKYZ0I6DecyqjE/ASatzKt7x77rtR3sKsu7QGLA68MPhU2T4Tp+1euBmSmix1xmSmlzPEar64
YtlgvCoC4yHRog1AjEOsqvLI3bdz6rbeNxazATvwtdvABBAO+Rhe/ZYnSG4Nb2bSXcGAHjgXQVVW
4Go1ZXvcRGd8Us2uQJI8IsC/x0nMVSAzC2vCHD1L3imjNBl3cz2RW0H/9YtPVzeewChxu2bpaz02
9gEaMBKcc3aMqj/jGhnWgTurbwpHOI8W86Yl+ZsuWMlHOkVOE2v2zh5luI1Vd0H9S065NxYb6YvD
aFXuKS8wgLtoi20k66PWg7TDvlksyYfPrVjyIYnTcV/1Bm7TIc+v+qcz0SeAhjeewoEJEZIUYzaN
BEcpuuihrpkwm7K/sywtObgQOw6ZzZTLbNAbrTzVMAYQnIqDCiGx69hhtKduwsYQDX14bkn6bv22
ZOeJBgmCoYWWnMe9v4kCZHtff6+SjIlGlQy3OPD2ud9Vz3lCjJIEwLzskarpyvgpM9W4/klEb1Lm
PaaYGUQOg75w7NQZySFaZlF5ipgFLBwED3pY023S9GwQCiffTeZUHuPM+zawaVqB4CTU4sf+qvfh
+QN6LCnwbeAuOxzjYFp+Ux2pRhgG60Zvk48+fo7ZYhG7ksYSkOVnY0IXbKPAWo+IsPhOInbnZnxH
PwYxRc523EqE0sNGPVskk9vBRbeLrZvtNwOlyACKyqjAicdm3eVc205jzPDXG3CgoL56IxI9nSPd
IXtq00Kj6FEeZB3/8H3RsiHRMJlmqn/TRi6zID0k1AfSTvnSVOlAoQQjD3gCXzqxCqYkFNH2Y0a3
GLk97gq2wuOINb14cDXNvpPOgEYi+ISYkZJF6rjFvXehgI4aSTRtLA83uF+jzMn40baG7mrxDpyq
u/LtPYY1QpGh6NNMTCB2hn2peapTP6t94oRbjQQy3y0W7CZ0PplyG0/a2HxGrLVkw15os51eaLF6
7KrSP9gY0EgXtMzRXe+VYf1qzPAUUUEzvfbz/xtLg6NHELSHMA2ANDuTTtSPv4SllcepxqZNJ8jx
XeN8002kd/PeSy5h033KdGJjPGr+ukXuPFoFDF9y7ivNleIdE84+1YrDQIveK7iiNQLuhBQUJxsV
PkTCx5lvJw3NwIxvi3IXBmV20gWqvOECsJEh8MWys88FwuXdxPjtpM+16Qg1LUJimDMxnIVGhxW3
BdhCxzczJ5t94DR8S7XExrTJ7FQrZ7nQ9g+lJqN91hFZkQe6HFglG4BQE5u7RWTQ2yNU+8phPMIV
S/+WOVaUylrGa5CnyYFcT7GtmqbY4Hg7ccrnXWeZsRHwoheuW6K/M6TR8mdplyHNKDxkmA+QBIvU
SxxO1B1COZbsbIq0oNMztDjul1Wynqj90JEmWs3bx1XvH00wyoRKIPdH4X3R2M5ji60Js1a+0UQ+
rqfCn47cqx+Z5riHGMt05kiNj7A4Z0H3oIIAviEtpUvV9pDPrfx9MnJvTT62DkYgrhhuxzqjZZ3C
Edymrsun0JSXlMpWNix3mcHX4VoQ2GLgufQSujuZI7CGsX4eJoYOfJXUZic13jbD/sxFi0VlRI2D
qr7QjYI4ufQI7brJIy2vuKx8B39g+epT/LCNWKx1CXtRAx24yTyGXCR08QtGhzwxv3FdMM9F9o+F
Na5omlzbSeQum/bFs0iXAvNAZeCVLGCQAptvox8eGwm9DuyL030XsgmXsZFkOwjHICMk7TZ+gwXZ
9LC9DMVjC0drS+/zE8c1bWMT2lr1TFAo3ivI+QL73Yz9bHhpqnkzZZzaMCrXPX53SAS4w62LOTbj
birEO9UgxF+Ef2N5QYbx6nYbKi63wRhc7PG05rrNm0vi7uLR5m0W2XiQ2BHnXTCtcbaGpYF9Ehyr
ja7rEncJtC83Gt+0Xj544+y2UAMzMoTUzMLWkYXO2nSy9KBY7PR6AkvTQ9/9uaSnLgPRVrfxFFFp
p/88MrEtxCnw7PVcRKGbx1xkDFx0B6UsMrhce+SR7Zg1n71Xu1v0zYNnFI9mQCmO3sFiRI9HSdfD
F8fjOAWJKHv02KGg5OlMNpuR8jyZmc2xLRtxrxe4N1pFwjnC78CRmmdUwRRFjo11or8OqZSAwMBp
YTXEEByAA/z82upWZ3KiFQ9VwW3CrZtwMgZQ7MQatzT2qWMR9xsTwPf9qPPZ6QMAU8pqa7JvSzNu
82XNF7+kYmx60ORInjDaIEN1mAYvgz5ap7jEH4E1Nbrgu2NUocN976dIW0eGd6VkYrbRufVTZZsL
Nwmeorq+8Byivjk8NJJDfsQpZlk6GoZWO3AQi+kXIuOB7ZrIu8+xyTePZQqQG/tqPOCeMuNiPSpb
WwUYubb21DinJk32HUUAWtWZdzW1IctyPIxO7H7rcIPZ9TvTwfF7RrqaDZILooOtLnsnBW08CA5p
FGUnI6HBuapfZJWpcwCsnhKNgIXGYcCfmriwiqR27osZHDoKBWqEINlIiPHeTQiEAu2Xp/aY+cZr
p1R+o5M42aWDUc92zFsLIPuhd2GVTbQuUC7fD+daHqkoXUOoxPs972OEc4BCb3x6PcMnjX8Qr592
p+bHR6wbFUWOffPiYo4CNjfaty7iQtEU4EfR3CcyZLQMpGYZRFl408LsoMXpa96n+acMxKFOw3av
D+GdkSOalLYPJ5OmmPmg8hdQlD9R07CzG65OW5vgzGz8LED6N6oX3lLpugQ4l0zyEH+Y94e5z2Yp
WgO1KQ4cRZMtTHkeBBgcSuIbQUEooaaCXBnOLqJZZt35L+Oks4vEd1kKb1tTUb0O5Wgwe7Mu7twM
2s+Ue9avlWLnfSoxYaxV07DSVln/F+/I+DMQ3TWFPkO4eBhZJgnvX7EkZO3ZYrd4/f95X5IQUzvY
ZMOpkgUzpQpjfJtL62gWdriS9KBvXbCqOr6EivFHi8k4/cGGMDglZhic6gQaHymqg4UCVqK5l2JH
bG/rg1lTCzNS6hRuu/lB44zD91LCQVckVpAoGPKB2BCwh/vxG6wYecQEzErTVxW9rlVPKIV1TQ9b
VGGn7La6gtEuCbbx3Jra53FsVoDYzIPoSM+wvx0HRXQ0b4jL9eZ7T1xwYyjCB7mclrGffjgmSX6/
5gVIi8UiSDaYMkFapI2xd8Z4vtOfB0lGvczKg5hYXKoqwGfKpTZW/afJFGmXpzeTpsGVZcfWeUjV
mjS/3Mg6C4jR83wZMgIa4DyPZvQYTQ39MAymV4wEnhsXHk0UZO5K2krsW02/t1PUqqwOzyqH8siK
n2z9UWS31J/u0OWJ68XhKa/H85hTwtEqrM9FxQtP7YAqH0KdXeKdu7zXVt7IrLlOsPYXXQJLSXIf
h84B7n25p4C+K3156VA7kdeDB23QsyU74GtHnc2+CBrt7Ca+saj0oF5biWUcJUsiiTQ+T4TKwN3Y
qfJPWAGdnTblZ2JOxtHtJ+PY55gRcRwckPZIXVaYriwz7FcgeO2DCWbtUANDCj1mFyS6Q77HPvsL
nheHdi7XX4BeXM6myRiO71q3MUP/ejkP3ZD3rRsSIHEspn2hvFpT98q82dwDQSwXxjeFUnDo4sTc
BjRSMG7LtVM6NgX+2ImvK27xoOqw7NNYG9dsU6BIMtwCEZKkbJuak6CNadcL2ztwwTTLXnkORpH8
W1PS9wRSwFOdBrgLsbxnzr2l0uXCJru51F18dKZXnzEktuslTV/vOEOivZu62c5S4iJdqe/EUF96
bNN3uGcmVtVDLmzjJEx1zsdlG1vBQbeL8BBlXwDGE6TNgZlyr8eASErbuAbV3vUi4Ad90h5JGeYb
plFY1nJNXOO4Mq+DH1vUMlziWh8XcoyKCzpUcUG3+aQA+TJMgFoSbaj2jJXv8OR96M3A+MaKqS1P
ubVtlH4IN80WQtaiIsC0IfPHpJYTRBPuY7viMTXYFE8pXEWJt2p4h0FHSlbgKVxZVQLvhmH1KmGg
uCPRigJTnJNY4EOpoa/ZnEJZzDK4t0CzWc0oBa/xCRRlSSrFsbsLgu+9gTZ7DExUn0y3STmV/cou
fQBrtRPse6pDosqwjyV4x2PGXrDPUqrBnYxWzJBcIYyRv6B7en8q+3CxYzqmJ7iqfF93/4iRS6jz
jQuGO6NePwzCvWo+eTzsIhbYpGUyuFwMHIL2GmVfqZZv2PDKLQtERQHwfTvq1cWnRyLI12LgSWLE
OOsDiVQrWyahTQNzO5/MJ5yA5gHLMqwmbdC2YSbsa9h1c71h8QL3uyGKxv9oFiYmM2MvNcZWfqKc
8ODtlW0Wd00WlofMZDWlgiQ74mZ497CoH9B3mGNXfDid8hl/UTsXjs61zqAwmBh3V5lrhedIG8DB
6ny5VaZ/dlY64PrnWk5BOO4kr/IgRnH8+Ucd871JvWbfVJAPsJjc1ck4XAiM4P0pfOc2kdqziUKd
shAPqwFymiaNtULTOWZ2YZzdZvLWkMTkkuoW/Woz5d94Vk55mCf21Qivb2zJY/zn1d38E3yXbxHK
nSVgAZpzJe6vz44S5Txm0COXMA1vyqy9XTj3ERLEO2kh2bKA5p+T8PItC6LaqIgNVG6YM1URCoel
c8+y8y46Ekwp9YCwIWld19xk10JPuQRUaoSS8jzGD9SGTRHMv/6tz61HkrDdRrZ1tBqs9qFi51Wb
8GAdU5GfaiDoNXicrSlTV130Wwh/3l901Rj/2+XrubQE6bYOtNH+w+XrNKMVwzGdv2xIIxwQi+1U
cieH8WhyDmKzOkVMqNzU4hjf+8wPbUTGv/j0/T9vrmy2InQkW4YjaM35Ayac8LneO2GPb7hO2MKF
GpBXPJxAfPWn2RVKfuBUp+3JHWr9RXXTM7k1fL7D8AV74xm+hv+WudG3QZTOds4qQ7+uwFT0IPb2
eLarhZoEIV9mhMRrsiUPf575GjLGpLXP1Gd/ODzOmbDRAtxDFLco2iUhT4i/xDkMmIPp4nx8bvwj
pwesZwGFfHEPtCXvfvQooWuEA1i+KOC5xUqDn5pjbNtc8FkuGicmY9dLNiHDuhrHfm8GxP5aFqCJ
UPuKMm/UTZ9AtVGh3ArmHMhZzhKmx1Mq38aQRIJFcH6ZxOQblW+9eBFFOwn/OdBnEgl2BDUh59uF
9jF/iQVtPhTHM6PDpVsyyAEoMgLmmAhbJzwFKE66D1ndFg4bmn6iht5F/kQ3jhegNCAG2Lu6gUDZ
GghMmG6CQkdP8SyT+deTjiN15A2sM0kDbJtF2CsDtj+546+7TmtWQLXmxtgPAiTxuqnRuCO/f21t
aoIg8DP1LP21Lp1HmBkYL+FlyblRsmmyZdKM4UbNmkgYlifiASeitfeZAea8CWlfZbP3anvkKOcn
C5qFYt3Be604U3vsmlsPOzzGyprt7MFNoJY4A9PM2AP4I7LPUui3WZZMROsBQcOlGVjuwKXQgQbR
nMMk8ltceyPD835nT86HXsNFC7vy2ru059b5s6VXb1Ijtzz0UJpNslJh28ulsPl3BVlIwg/lVcA4
mtATG7JgMMDyJZzZh2YwcCALYg6DcamybMAfH2Ub9LyhdflonXFL/We5IeGJGRyS62DBVensChtO
y7Srp1GG1Bu8syKL6i02FTIptDywxijvWsRPdl1m26ylZIgBzjpT5D3aitfm+cV0j6A13XsWVIMx
jeMDKGQc5tFjDhd9V5Z4XUtND46V4Psc0PA3uNcKOr6DAUyrgM0mk+0Udv6RvZB2EQK+hdUX+9Lx
s3MYTNm5i+/iUrgHLnr9qAoTjI5hctp3Ei5PNaAM5xIJO40SZte2EHvbEOHFj7jsE6t8jQ1gOX3B
QKm1l/Nj1GeRArfp8K0iYqYFxtXSmh20IFDnwDKH5Z6ocexfS0S5a9S5D0WDkyoYHcIrsydNTxyM
C2lz9S3sVhJr4To3rfwoQ+vRNProKqLsRzdm3t5LOd6GKr8qavCY40RLexSXpI3Kbaw5IK7sKN8a
BtYyCVpmD4xgZlwQlPHBrjoBnRQ5vjVcC+cx1eE8Y/DYYPBw1p7ZfQeGgnkxR5KnCkTQcPjVZR2W
wdYCt281jrfxsGoZOV0nNMc73UIMY3fMwcAYlUdoq0WHMSTCNJ0D942H4DtEzkmIObKKn3XpZOK9
b23zDLrpSetT75DLFMNsCKAwi6x6j4NdlcOeFvj5UmBTobpR7TyPAyX2w5BG3vx9cGoKdfA9s4FH
Ns+mQN7yGg9DIE3jBNPDs1sHB4cFVD7LfjStKfcy1cqlF6hbbKJq4WtD5nKmR4Ai9TEnS0FEfeje
4mLj4t5Mg268lYFDKCa2iVunKj7KXo2LpK2GO90L1wr72QOoobaO0zOrwxPnpebWVNP9BNmNJ6La
a8WEokhUb2Z38Al6QXaWXfnGvgJKsLTTlauHD7WK36ei4FRmvpuzyYCpF9mwqFzlscMX1segZmRN
i09npEjtDNN+HvHKZDiXJXuWhK6uAd/I2m08tvRV8aIqo7mDdHkcay7f3IniVTww/6IhJ1+2Q57s
ZcG+GP83IG3NRtMvWFZ0uE7baaSgvXPI9ZJjil7AVqxdG+S7Ppj+rimZQHYl2LzciV9yJzPXWuVy
RUPkkTGuN47t0ToXTA21Hm95XnnZYzWXDs4Dq/+8/s5r/K8HJ1Zf00JU8rEMU/P+6+aHY8xIBXMX
E4UBBtVQ1QjAOu1J1tXGjvDnnSPZAv38N//rl5a85h//za+/FeWIWyNSf/jlP3br+/V/z3/j//+J
X//8P7ZfxeUj+2r+4x86P2we//gHfvmh/LP/elmrD/Xxyy/WuZJqvGu/6vEeOl6qfr6A8KuY/+T/
9Tf/9vXzpzyO5dfvv30r2lzNPy2URf7bv35r//333/iA/+1bmX/+v35zfoe///bIxrGRH3/6G18f
jfr9N8P4OwdaDOiWw+nStuYit/5r/h3372xWkaQ8AEK64SMj/fa3vKhV9PtvJr8HJALZiggAON+5
eKAp2p+/pf9d8H3PrYz0ceDAdX/7f+/89s8r45/fFZ/Ev379t7zNboXMVcOrmXfHv1xApsmzTBiG
a5MnQ0369QKqbc2LkBfzxRBjyeotbzzqhvMaSQ4R4agN69y+grsMD0SK74uRIFgmbe8UaeLZlom5
b8qxWP3bp/e/vaY/bWxN3jD8cSRf3bOcn3zgf9PrRCMnHcgU3fO5ejI00z1rIqKqQB/SbVHp+PBK
eCqhNwx3c/H9tnW04C/uqz/tai3uKMdDCNUtk6rVP3wsU5QUga5c3DqR5ICLrq1Tk4NNAJdaRwxv
2ST0dTSW+/0/v3ch7PmW/fdvRLiuR8kAaqVrcm//cUNd2M04tJbzLXLFnSTwuGrJLK+c3uON+qDI
DYdEtUEUybJQDuYTn7VVAcyoGa7PizPmYZdAtjPVO474jTPo2HaorN54Ebnlhs+NVhr7Gg/mMZ08
WrzixF649NS0XTtRI1nWuL+ZSvuM4E00c2Hq2lFOyR0sJSZfhvo+sf0RYFveWrbGSRtPaycc9QMr
NmpHFIoVZghtW4/ySQ8tDFPQWVdNWpGYaKCLprsyUMYLR3N9NU6DfUjTJ57n5oNHwR3+yzeJG+KK
7qWwhwDCkMGwn0pCMkPh90ejzV/MsD26k44buYz7O2Jig2HNJQJushEIQTinxgeOoXiTNWP6cGjf
oQ9lCY4renPDVEAmCDZax0+sivYRDpSztornzpR3GVrmcXSZGWLxYT+c+nu6IkeYTd1w9V3nodCZ
ZCaVW25tTEt7NY0W2cqsJ3Q8oLQLfNoOSg0j0gWQE7nIRa4O9CAxeOsRPQGeAazJeJWDsY28nopN
/aOvScYxe1h5nEb3tPLBU9P17kq93g/Lsigaq6cPjM/FxijjXTuA0TLuQe5SSeC7izpBVMiYsw91
7t2wZWoIfZtQt2cFo3ljC30ODaXtWbksToBK7cvRW4/+ycls++rblX6zAlWdYaGhKOR7K08Mmqch
hNsw2u+sBmu+22+z4a4v2+JkA80yYgC8Rj9cTF0muya3cMTXOpEqa3rssim5lP301NBd9qjQORj9
VJ8ioCfQt6pD1TM1q3073MyAUlSoEExActcTciLXH/a7hOO3lZfVviwRq+1o4qtI8/0IByTynKNd
CpwtKrr1HaZtOqrmXfpOijY/F+Z0MQNS0A111HUHrdQgZAfdajTwCg1b8LygiO2eyNfovXUmjuCG
4dip6gwCsIyXLJHAp7X0Iz0g44IB+WcZdcUT/nkGGX0KJCxMqe5m867bG8Q1Ug9DrB0Lo27Q2OGV
0CC2y50kfykrGx4Aw2NsZAPaWpocSw1BTIISX9Q+hKA0uSp/Mq6gSVL8DfVUGIBnlm61rwY9vXRT
PK6mHl9UNlmAS9SsQrdM13D54v32kOpkvTBlTchf93aT9WUUhXV1NKKmcdzuKwz0iwCFaDUSS9l4
UG1Lo3vuQCktW8WJA9nwjkhoxmC6wb9gPma6gDk2ErovwOUPQ0sERiZ8amm8y82yPNiu872w3lKz
RsmK9WFZlPaxNaoA6366EZ2p9hGieBaFp1k9p1CzvSYzuaLmLln6yqTKNNFXgmzOPgq+Or9UB2/0
bjMwBG7sbOKPOaTEqG6BIp+YGJBNI9y1rKyY3Zv8h6Y5ATE6LFldlE8H8t36g9WMz+YUfjOZG99w
ap2kYfecBLQXJ5zdL/mdzxSUNorWvkO9/MDMCzXD73RAaK5zqnvjJQq0c9hoybboWu6v3Mepn/kX
TQTaZrDjmK1y9+zU9UPWAe6DBpCuQaCZ0MlwvFIr8FC6U3Wi0pDJd3XpTd4O7lh1IWxlGFYNm4T3
H4E7ZF8LezbNQPaV/cVms9sHnr9OU/s5H4mujHw7974U1VWzsAnXGiFOckm0p+gbhUn4BvEyQ4Vz
uw1uebWs2ki7KPO7cgRqNRa93HXk3gmcJ63rX5qO4iQIRIe8hX/q+Y7aaqX6kViWC0r1WoyNczS9
hLwz2cghNvEZDi8ZI/206QZcBrW71E3N2JYqHjbO5DcHTW9hChuIsyo1Ko6ddvaq7K+pSORT33zL
w0I/c3qeFooswuvg22+UHgcnwCarOC7TfeqkT20A0jclZj8m7NUV1/5xiAC3WwEP7oIVamF2Zbuu
HMaURQHAJMrgR1NudYxDz9iZSdtgMF85Zfru1uS9UP8J9WXGa5sHWIgirCOEFoKTjXWnzs18bZoB
ETi3dHc5sEg+TPGc8yTfOjrdpLmwzrQgmKNzJh6+aDyrP/h5SO08gM67Vo9HcpQa1cETQRiM+4mk
vVRzrGBP/EXsRUwsWlR1ccsLUA4TZUsrv7DJD6eTQ7+GGpCHcSYSCIavT3MfO/JhmQitOpooDMx+
NJyNwntLpZ4SAUnA0ZQsf5r/SvvVRrqFcaFHNYj/h7wzWY4cSZP0q9QLoMcAGLar7/vCnbxAkowI
GFbDvj19f57VPVJTIzIjc548uERkZgRJd8Bg9qvqp2G5AW3I0IZvEpydgVSdYbdjgGnBC8nKozs5
Yk8N6rDmoRck5S1Wfned7AuVitOG76lGqBbFW2narw5L0tXX0tuYGTMDkWxzmWRfIQvidpQcbcGZ
fvlTXZ17s/G5BeJ21VW1OAcyeJ6s0jtTE/CnKojHx7W0Tj7xp0iZT6nRlTessOVN9eIXtuN4gShs
ob5xJC+r/qULjM+p84IzLipr5VXqd9RKirWzB8vfbL7nepg3Do28W9t5jJLwTi/r3tozk4beroJ4
36IGREOJ4STrmbqHq7bCQxGmGOFtfxsaqb7QlacvGuh2OM/BJS2pS/IT0/2eBrHsmjL8HQ3u25w2
f/QQmLvZ96bj3y/T3GywODWHUrnxwe2qszl1M5KMC/6k8fcZZifgOu616WEWu7F8zapRPZsJhO3e
hlyaKcb/5OKxVvn6FSFmb5cWQ6s5aq51VTdwhMfsLGZrm1ycOq03dW2I9d8Bo2i6+N3gbzAGBJua
/cpaFIG1klbtnkqWk8QW4sRF8K34dGYG6fiowlNVUXfiY1l6JCrw/RQXgnb9jqphCIBlVBzTpkQL
btOAXbrooc4EEfRv9BTL2U3zlzlV3nGOQ4zUUsz7NvLB48fZPS+M5mCnfHw8xcadTyB159XZWyDZ
9PwFS6HBdmqUp5kiltBosrekas7pI9Y5QjHfQ0jJL13f7gvbYBdguNSWoytJV/NAt1JUdd/u7tis
hrMA9MTTPGJyx7c2y5x5E1ZjflSKCby423qM6i7EbF2UUyy+pgvtqDQNnOqMcB/5/3apuZmPxE4I
7RC6oc7bhVeIXfvVCgE+MlMqT94jhunhjCPIM30wMpWbNB7weSrZ8yXyYetGh8nU4W8D0xGbVGW+
mmFJnSKuDieq5qtfO2LBMTz9xYKNkUaM8KOpwSyAl3OHEq0f5BDuqnK8StMvXqVy86caG2QYpKAl
0g4Kdjjpc6ZKfe466+wpY9pZHuj6vKz/pH07HZk+3+ysMbYmXRpIOi3kMrf+iYs+3Q0qajah4g0H
tbcSbRjAVes0P2P3l6OhKWWR8TylQXGXfQ2/PDJh8Tbq6srpGDpT8Z4ofchaszlbIWx53cYH4cYu
229pb/22wqLltIecmHtzzMZKkD514sewepGQPnqVlouZsUUetrv5qLmiV9Kc81UTiuSuumZlBhwJ
yyTZGn4ELTkw43saP/onYjiw87nR492Ys37XM1XnPIH2ik/muwXEuycTGW4ovYxei7z+iaib/zVO
4ybzdtNoFs/c5OOKajBzhXnPPhHD2YxY4Xeu6edHjCfH8YOyOeMMTyF5lqRwU5k9PdA8+xC+2KIO
G+9QIOv0vh3vHGOyt+0II9sWSmw0M9OdqGw4TxCil2nYyQsHBuqKAMCbnku4yNTlmRP8ze6L8OjX
kFyyPNi6Jon0YqLxZ7RPZOjNBySJXSESK6iq2F6DPkr5ETwkOxe2nMxHc6/md5cYHSZuSHJlx5Ay
hELsRYI1TuVbo8u+QwxSBxGLkz1MzjIKLVjNXNA4tlsQfx3pQ74Xcgp11T2pKXtuim7jqGrAW4mo
bHkORgoHu3A7D3j5q8BYlTRonDj3ryVVDZ8JdxEPItKX+Hbk0rBS61qWj/o2L7+qgcf43BCRUlBy
+4YQIS6TVdSN0b6wop9BpGo/m37N36x+2/3kPpWet8UyB7hwQqf10zTalTH8znJKnqhCCOAiTtMm
nr2L8NvyBVHVQDSl5Vqd8yx9y/uqwH00y1NJb0oIIh5El4v24xigyvviWTGcHX1Uk96wT10ryiNo
EaSJXKa7vBNUg5jxxfFAoy/SijGqNo69BcGqHa3kNtI5WevwGUPSm4OjmKGsA4EmToPtGJSfuh/F
thmEuxh7PBL+3INgUlN68zPOi04yrBvdMgyu3PhWCUoRTBvJok3yc2qT7beIeS1Uo4etnyT5yY1j
spbWkjcAUNOhd6Zmk+Yw8QazK9GTPGcfRVBQVXNQYSAPRjvtQHhF12q2olNezFjWKcK0zPzHFFWx
qzwP/VZCu/dH27tOgB7XwO4qhCr1YzVF/m3gXgf+pVhYcwnwKfHvUd2eSEbkpxooELu+aoWR5p9W
lpLDjscU6NEJDU3YzxSp1/rw98MpJ3awqO0sOsy1OniRld2guE13bRmYMN1fGQUdd7jSHukog6Ig
o5vW3eyb20oRpGVtRUxmCtO2/PsqD8NVF1oOQALH2RaYoEYOpN8JTztsxjD/+xcLzAFO0XiEZUSJ
6STje9ZG3jJKfldz2aw7Wj1x/UDBC1rY7KgOLhOorRWXE0F2q1qZTWoTMinVPvLtT9Kww6Hwc+5q
ToDQCMzyHKToOdQbTGuXbMJSGANvTKEuYlLt8yDnX70yYnIRtlgo2SXnwNMf0ADDexM68DHtfNvK
Pjp2hensSsJylGTS/dhVxiGyu8+siMZlFHlUbcPjdqpkH5bmVxsNT9IhEuMq/7OY8/qk6Spj/zip
lSkTLlZ0hrPbdL9nOcZbF3FkSmYXkgaFfz2YqFNLw2GH+Wo/PL6VvBmprO5JG7GNqwe63610Fgdc
o+YyCJv+oGNRvCMi3O2iJ0gfMhyxU12gc7YBsxzh/IX+D+/N2ps8d17Iv3tbpP9464VoN6BRFnQP
d7b4sQxFqj7vvYssfBq8HeiAflftMowrlzbtnX0/0DPJbvhT+1751iQ5hQDZYB4xIU4kdyhmtW+l
Cvwd+i+MPIZQUGANdSk8tZ3pA12IpiM03zeSP+e4J9n27kknf0CewPWz1KVk4rdMpGvgAEqqvwdY
m8F0BOAQkrqiaXHxkCJBG21B0LWryTeMpzJDSnZpYT/4pK03bRGFZ92QVLfUcAVTjhmNn3LDdVPi
0J+DIxa04FhxQt9Q3nK2csu9uLIVKwkAZ63jHrEMVnIEoAEqSW5dlG4/Q2F31xkAwYD0A1aXG8mG
1vJh1ziEGxMAbihHDN+Bmm+NN/RLn24KjJOTca67ot/0DWEHpvc+CUbmSrnjMXGzvJM79PE+wH60
HLJIXwuv0tcetlhPwurRsGNs+9Y9O0iKZwA1+zKR04leVdCP7nyLDYv8cWVmxL5B2wGFEU3xyK5S
AGoZ8s13ey6eMdS3efyK6uSpTzise577OnHAPieokGeh0mMgKgFvcpBH8i4kVx+3PpLmqS98AlLz
UD33UXqNByizM6GQd7dgrDSRtl41KsuIyTMdwu5+yxNSoGnpTC/1DHiWBqQmS35zupwXUuTXOjQp
35PSfwfXBEwyXMPPhhTNmAmOQHj22HZtVJZWzzVmiRUFajMoO7KuaTZ47x3VyhSfPzq3alOc5rD3
97B2IiQ7ewLeZb42j6iEMFMMQyUU57RO7Y1SBKU7s4FMbz2+1W60CByU+Tod86/cNPDNqo/ctcMT
7U9vEEd4NrhPrdDBKUrCtQAAZU+1eo88/WrP2lkmQzqtE67mA3gODb4CY3BqK7kX4VNC1+S67VT1
1DXI5kj50Q5NblVXJUQTfGEBX3oPnKY4TiMiOpL4UDTxm2iHP305XSb1kMHOpWHHN8jP8W2M9U9v
h1gwDUOdzHw/A0c8x4Rs2cFhEqNJCbYn92gOM29ZWeWH3bVM0Mh377xjKxznXOFmw374mwamhUaE
Ozjc5mtGo1Cwg+aWiCo4IhwV7BrOM9AtXdPo3esp2dUWnmS/CawdPuLiWtkx3TS5vZ+b3DzkVvNe
9ZKWz5HvuU+1fvOMalsWDfkLRslHVrLxSTvujcx9fGEr+kXUrDx2sn6yMjt6ws5z1RwUrrU3vsqu
a2/WTILJqzBcjIV+dmbnR45Ez3o3Dk7eDBpxMLVa4yHhETwdulo8YX31d0xV/7BhD548b7yKdDZf
3ExVmMR1eseg3MFZ3NoGcPYu9eejCqigB81r9jOjN6MfT+YsmwtsXhaZxwRcEhHaJY1HqUFcVdiD
qurZttiXY7x8wilyAOseX6iZURc53QgVwQHU4H5ypxW3Ab5XQ6UyQyHLWEljmNYOVhU2Nrpbdo/J
XeEx6ZY4Fo8tJRRLc8A5m4SyPougTdZB1uG97oR3bzpqDRsTNGDv2PJED9lzWsTuq1e12VawC7XD
eeSBksuXYpogbHvwZnOsr5RWmEdOK2oRmd6xLlK5EV3lsIFL2EG3Upzixm/WHAfyZeKQkxlE9mq2
Vb+Pc/WWTQq9RY5AWTnSAW2cJw4vHdk//ww6dy8HP+TuIl9jFEOxoeBh25sEPJMuvTguAjgU/5XF
Mn/Wsxeyijn7IB3wuFq0sM60krAoR1A2UnrBRRfuZdN3IME6tnzea6QCxugxZFyRhrir+pQQAwgX
TPxt3hSncJZrgDbN0q7LJ5wN+JfN6Mv3DSoIMhbkOBz2qsovvSFOeNSq2r7qYkoWVgs21BNYPoNo
zdiFgHwZbWkxSjek8tQyYoyAUVb9JkHMqxX1Nj1rvBfZKZ2abNmV+meOplPQgGqDteylhCn94OoU
7oo2158sVebZyHHfpDYDImfAHU7r2aEI1VPpJsjoZbzpoqc+DB7ZWtICZdHu6NDiSBKwPch/hdnA
fieB7hn7B8gYMB6yaOvbBYNQUgK1c7T6bCbWDe2cNCEbU8pe/MJ5mx9ySmZBWIi15ywdWFIoYk2+
Hwp9cMUgv0oX9FGkmp3tSRo3hnwb4yNfGkl3pSZrOCp9A02yz9Jy3LnkjKtoep3rEn6EOdSbdopW
QoflOla8wfhQPcSH7cjltUROAv1ARFmD/7D7iJCKY+5hjNSYcQMiOAM7PYSRKyMNsQALlnOIbu4s
AsWq6Y0VddUOgA5ggBgm52SYTk3Q4v9xg3QTDIcs5mMv+xgrngzfjcrCnm7/Ag4/LvOK2JI0qlWS
JRdwXmRI2LqzjlwA7oTHCQfVIB7QnYlSX7OaVqk41TXdOwOhTZrb1tIzzE3mPkKTMSaKiEe+mXab
mHMskMSm3CmLsjMzxnrmM18HNicS7ay4KoejtchKQ21TFtqFA65l1Vl4ouIsY5bO8FQ/uJn4WaEM
MGy3agw9WduixXnmnwoZQkEgoAXlPYfPqbhuNmXdwmmaO4j7UODYrGYL0xVsHcoEcaTgs57Ca07B
EHFTEujNdB1ghPm1AUksL1+ieCNb5xnQw1NWge7t+4eZORS0sbifbRmtfE0kOJiYLyctA7V5oZ0K
VdC33mSQMMzNvVeMijaVO+hFyAr83VNrb5rMLHgDBwJ8EMfMOvC2Ru6DxOvlSdW/3RY4eFJxCxqB
xmbZ9/XS4QB7InCaNyUNHbm4jih78Rzn10oNnw41EwUWwo05x59WP4NhbKKL7gy5GzV4aU+JHVxQ
PCS2H236R940qcqVFmo1WwNFaBBKSPeAWIpjgN6xf4yqKKc5Au8e73l4C6AXMYMDpdtoxADbIg5r
kt9xGMWvyBoCZ8yxA/Znd+wehSS5Jv5ADwangnA9lhYzsE7sTS6IYxUlK4dtyU4b04fqHgM3c9zQ
S0dQq6asg6k4/Y0Mbcu6PuL477ZIPsB/QMc7OPLZQbnUFuTGvI87+SeZmmFn6yx6xS/HiI2ngzmZ
25jSvCh2jo7oZua31aeRk3uf0tBfKEBbeO2qjHBzdKO5VOQglZ38SdhzfTEJr93T4oFuLHdhWrTX
Hk8/FVmCrDaLbsnjXI0EbuzEJ0fYqzM0Qfq50/DUW51YMVZbcxyg5jVbNZq9PT27klsyJew3m/3G
NYFXV/XL1HrQFdn2m9ozj9SLvna280Lu0d7zOHvQcy2gTVVNomjq9v4wADmL5nszK9qE65xm2QiL
ezNdqCIOz1hpYioutzHFBuD/nuh2BLtLeXsDNZ2PfFViPluZIzcl5styX4/6h76Ok3RHfJlwSZ6q
6h5UGWj4wn9u0/wjl+0zD3exKKkVNDJwTvGU2cs0Hz4nggCLjGDAMsJtzR3bnzNnURDjacqBSjHY
b4i5MfFdmdJjqBoAUZxpk3U8xn+4++x1ahC25b7ghn1QJ9r8lkwwolqeOBskVG9F0uhhEI2fSKsx
FRjci65p2OqZuhNspqg+14q5bhfZ2DrbaE1UxFmP7hCzYVEf0gEvNLu0RhNX5JxfVbfJRIrAYAkH
i+JRAtsHjRVkNcJTIAhYe2yRixyaPw9EOitgf7viJXDdE+Q3nuIB5zghjbuvOt7liI+iDiCsYDbk
9F8cLOWxAZL5SpsBDAcW/o2q2p80dweSmMvkjajvdIOA9GvIkBCSftj4Qf/YHfQscA1CSLj3yK7s
aORYllTOU+E1Q/7WwCp8qkLUexjKtyGy50M0VZ+4vqznnKJHLI7JX8jhTPbww/bCWxpF12Frzc48
wHGMmu0XnzvdmEbUnpsIfsSYjyfOZCzoYRtfTM64wJYSaz32Pg0hwXihZDddiCClPaLAFwEDna12
M1dntFd0SKLRo9jptl+WUelcizSXHDStvZdm70Uv7JvbteYBIMc3RrZD3oeUaLDsLT3qucEMrHGX
d+ugtd5oWm25MjXajMi+h9Boj8CFDnFGTqMaLeOkHy8CtwSIPXBBLdmznYGeg/OKFrZxhPNNXJj8
b5ydMJhMa4VNZRWP5XNklYw8cmu+uzY20HnT2f2MfC0xCEAJ2itw7VNoPiA6AeNZ+BAn1YmLKcx7
lYbe0fEc6wBN+RfPaOrYwUssKIR6tezMXHVYfRYEwR8aOpJnQuEzUkByHyeoCT2dKduBsjydzMMa
zPsv0t6gai2GPGk232jOXvV1DonXSl5iG6KkMUPTrJ5zA1QdPmHn1E3lT/5oOs2NOjn5GGnN8S0x
nGUYOWffjMW696eRZyAI4EYjsOB63WBRePa0HE5e4L5YSIc5NlToyKLdEB2GD9WTNUq1TUlJZB/6
VBhMe2X4Eul6Z8X5X5WXV3fQReO10jze3TKEYqDitdU8THyTU9xw2SYHM9XuMorDm1tr8Vp73Uer
0uyXl43XTLPLyaFmLAIdMpvEiXD4+1d/v+ArlIeJRjQE8iG31h5GdMT8oD26vVnvTOx156yizKBq
A+NCEz3oZiYBnCepL+sfyZ7SzFdwKNW+1Hl46GNsJyGYnn2Xt/Mr/wdnPz1d//7dEKvXqZX7iHHo
cSBW/sqXe/eK2rpEWkYgRC2Aofng0SYLh3YBKpFSs9bMd+gG0zYMov4tS9RZjO74rUNXQmyaQKIE
BlaeMV9SbOovUaX6b/14iXHErOQ8WsfSkv3NgnizEJYrAXobyEBWcY2awXsdKQPfYYIwt26fqudw
Go9lExeHoScqiRrCL4nN8su2yte9x9Fqxjq1IuINTJqIErC2hLyVR/bxbDnaPntdfzDwkRxGOz7J
QA43mBEefTx1uZqCLnzvOEVRI53ZB9Uo9ngIvrgT3EMPhIyeItu5VsL50RlNO0k54/dq6nzTkgv7
YHlBZu9MJkYQbpZSJ+Fhcr58opAf7UANUOjzfPz7t7EHZAaeR7V3BSnZNHZpYuUIVtfJs+1izTXc
8d1ujeRDBsSYmagYWGHH5MN4fI3Y4OHP+WkH/8B49RhciT7JP8IEu7r2I6o6PDP7cP2E0iAbRgBt
NjZFI/wbazl4+fA6ekV7aWuPMw9eoo/4kUloSOJBbCYq7SXTCBnDvwfCqj/SNLwlvqmeCnvK7gQe
3ziqW4eExgDaqKz26AwD2YTUifFo6N77KCbS8sBExEAHX+4qmFWjZ631yHKGEO7cpO+Xa6tqZ2IS
BHOVoTcV9uhj1fkOAoqWC9VS16uictqm43gJnOwmh7yBcyPOZgOlKIrJTEtg7uiFulr20D7JLFCy
0on6Fjxe8lT2bObnnIcW+lrPuCEeqhFFwRyvXJjI7jMJqgbFsxCNgtlpk/OOgitReXFUOXXYgTBO
E3xxFlRx7a16pP+r7Iw9hpl3w6rFtXYpFwD0okDHxKcpNtj99VKwR2LOHFsg7f750nj+dQKQX9ce
piBRrDByMYi1DxXZox2yKqJFjuGcnA6ZWO9kS54o3lNnuOJISBvMOWiujRyYDdiSysNGzJ++izjJ
wYJwe8H4XWdMnmueyVHd9Bsvss3r3y+Wp6yr4VbPBHU7SOL5YuBZsCw4+23raBouVYA+WCcNXhr0
xjSw9SkT+Lt8DkxmkOeXQbsObvQKRPHDjtVvoRZN3PxYvzAcWzByJg7jJmfcSd+EFz+1ibSvf7/M
nfs6JIJodZ5si+id9yG7OAmkWr+dwdWWZr3Cow3JLuWyTH9YpeHmvURe+GdOEHZ8kbT0x8xPNkM9
gp+O2NS5u7J0yx1WIo4YOjK3oOnj/0v4jifUv/kcTekGloPP0vH4awPz3+NLnihK7Qcsdan9okvd
7MOkxtzFtIgQStwf3Lb6gwM9P2t63A+oyTDjKgufeyDMQwNr9dXQMqD5wAM3VeHgqBV+uGEpp+4a
pTkw1TI8j1YzXrs0uzShSjaQ427zBJl79gLxRkE6Ydcs+SI5Vh0a+SttqCnIfKCY9DSRv1SAfTy/
tHcuHZHXNKKtqhHixiYvh4HUBVtTGwNAhrbauT0990nNOuX1pvM20SoGxdCb9+YbHHuPeE5Xwt3A
t1p4hFMgf31RCLLtlBhvrIk8rmvwBS501VjqXW4SXrIUaNPoC3rRMujKX3g5k62joqOc3eSJsKG/
mwpmWtMb53rvQAXME1RZYC2oIHv/2lcTEE6CN0Te8H4idRAqauafhpnoM6kO3HEPmOwjItioPjpb
RtQT6g9uLT0ES9VqREzYqnCtsmNkgC7GacF7OyfqXtmgtQzmsBsBQftlqNPuMHP1L4Igj67/Z0Ns
4PzbZWKh7vsOPw1WR9RNCyd0+S9m4ExGSk+AVDmsu9eyE/riGf4podd9VRV4h0RxanvcpEb9bvvh
dI9zVtD6cSCPsVV4Sjd0EIU1xyGb/1BAy51y48sww/iQNRRZurZqjn3DNi4t4cOXRDCXZQ/TWUTQ
io020yc/n8l/N92mAFlwiojTb0XSgJ0nbKfzjKG85+OaAT2FonQnWPCTJRUnxv7Fz3rQxBNGUCsM
kqOnLbU36bOiYO3POBv452LlHdC6vn0xeSev6NstWJSEXJNrGAsaeHfkcjdI1niPI8b4032wZ8ZF
YHJco8UkUeT+ruibc27e5tCoPms+Qo7vOtsZj6GLbep9JhlJt6Ye7kKnn9os7zGz1m3HIZv+wnAr
BeyPiK1fmtk+RLNHsCFxwmNZiHsBTY/iutZmMg52I5Ol/wk39R43Dy9Vx9jOt5Gl3SNBHeb4ER3A
7P9r2fzTE/5f5v7/MoX/W8jg3377/1fmQGIL/x//bez/3yIHT7/L7juLf/6h//yjVb//sdSY6/41
gPD44/+VP/D/w5WBz9FUmCQGMPr/d/6AZIIZuCBcTMcMPMb83Fr/nT/4D0/YwgswrPGPw5//n/kD
w/kPYfkPT7wFgcLijzr/LwEE6Qf/awQBipwIqGNnfXAkxn/beqwA/3KHm6ptkliVII5YYCLItfew
Z4xiDo37MyavhWwZOzE8XOjSrl+62R438dQlGzGEH7bhiGtJi9CS3hzMJNo3OBXZmyJliQjKCzWX
KW/OZUx74zIwtL8IgPGpQXI7Bkzi5/aOOBjMQjCgBxbtkokpO+pAzs7eVx5UXTH+USlAtTmWf8LR
VUfcaJgoJF3jPtCNQOhVbymX70S+Nl0MiFwyWYyNgZbKgrO2rDcBaTpuaxCifeTOx4aqNzhE0T6v
R/+zYli7IqGxLX221zOyvyxj+8OzB5a8XI4bOD16aXcZpxbIJcOof5Uj6c/OKD6bvo93uS82FNKl
J7LC9dVt4TSpB3DfDMdngpHtWGf7xoteeBZkFzXIc2o2/dIUw7EPeP6BNaG6AlI4KpLGRKIroLFl
oDfYwB69Qc17W4QDia+63M7WhKDXZWpdN2Jrj8l4UDFYMNPtyFFZPUDjJvkee/FuY3BYsNmkVW8M
d8EE7TNMAfzE0nqe/S/qnoGEKGg+OnpJLEODKCjQ91gTlyE01Y3pA29soCBqO8g2kE/dKG+IMVL3
pzLjjdNc+4eCXJAHz9TTR/vYhaVLs8i3REpbmeBFl/WAXN+RbdXmcK+YrT+2lsUxeLx4EtRdDPH9
EnfFyQDe/p1jYFtEAzA3mYDVxGYaJMJe4eib70a0gwIP3Prhafd6jtMh3lPso1jACJvhRPHPU+qO
rxpVM5L77lHlE7oqP0SFQHTX88wQNfpowNJhH/5V4x0yinvV2i7o0vqLXryvsZ03EROKZW2RkfXQ
C6EhgkUrATHiOERf6Q4uTUtLkAWwTO3sZKiO2HdPUtPVormZHWMq+McLx+B9VSbeuLkdAwb+Rxlx
epMP7KTLBnBVgphfCUgSIK+ipR3/soAyQKQscOk1vAH2rJ71QCG68dMOO8br1T3E+cUJ6BK4FHTD
nXVhgel38hEr23Z/S2O62cXwEeXmyes6KkBFdvWq6cA2cl85w3NQTewYsvQO95neizInGJsVayNv
7vTafUw9DX39p2qya5TJt5BaRbDvr4Mzn5yGckGExrT9S4jke7LHm9nT2poJmsOV9s+pxQbKDX+8
OvkrUM090Fjsk8OcuW/aCSm3Zr+Nk4Yva83unWWDYkVzbD/7XJxyR261w4HNkIudy2SzY6OQ4Ot/
lF+qmavSq7dz1kLYdtOr1ztX9Fd0e/xE9ivlgb+q1r27lU23WfwJPf+ZEBbGLhtPrFvUGwEQ7ylz
LllIatOJABjyNXHh4vtu9e8SH9siA318aKjtmHClyqywFpZDDRFtiKC1ki2FRcycZ3dfNRYaTjwC
zSYNMIu3bKRcVAHIrwJMDIbVA0UcCB6b9cSYMjMXpmXtClUSzUkVZRwsPKDyqVgw0CY5YxOpiRK8
5Zwowde0r3EyQTexHgFwqrGKR7Gf6rdDNFMBHSKdAjQu9nGj6/0gkQOoW3hvNO+UI4j+D+Z4Cx7h
zsAY3yPiUQtf0VWhsXByffhgHnF3lExgOrIlDctjV6z7Lv5TipmCmo6zSSERbKb5PkIIeNC79g17
dsb4LQkss/0Zp003oFN3zvDhhsRlohghyiz5z7X3J6ucP1S1Wuva9HZNm74k7kTapC8PXU9DrxNE
HH7mw4whzLD777waby6NgPB30JPM0voVWfiL0Ji/69MAIvVQUNy2HDNampqfEc/oq+mOZziWwzLt
hAUULqMkUdvL3qq+U8en+zbqdnRZoWZYuNqlrJ65DZxNaWXPMxTzrT+Wt7AZtrIbvnzd3nqZv3qR
EW5VlAKejJod7jr85wxgnV5vOqBSCzyM7P5cchhRAqQOpwFx6DJc8saVx8aA21UzRdYR5+zAAcsY
UxNFkUP15NDts3Jl/JVp/KWeprUDNNDN4LOb7DpaBhgrV0Yq8M52cA1opSKXnoPpGOb+D4fneFNV
Wi7D9lSk9Ntnjv4opC8X45gFECbC7tlM609/6Jatdsa1VBCQIrP8a1IBiRwrfbVzoqguRcJWmBvb
Jmb16sdDWTPrN5X83dr0OGJT+4sTKPnq2VEIpAfY+5usyl/7vlyGCd41fLqAPJ2voqH5bXDaX0VL
iKsJH6J4UIOsNPK759UP+IB8xi8T3uREUIfA90F7ClxUAdzT7zHESCPH3zdDIW+fHVqCFm6LvYXR
wmY04tvgIeF4HU9RKJn3sQadRd9ij3edfrTQTugeH+GB91quRo9FhxaLg5e3w5krMMIhS+UgunVF
XQ4tufOiKJ31Y6TRE5mZ4mE9jjEcJkN+JzlhATG7tE7HHREv5d2wM7+bFqQ+xvUXw6FFgDH2xWom
/V0QKV6YsLIXsWPgcoqCP/Tw0OPaRB+jz6lzpETp3H3nhjkAWqBsdZLrkTKhHLgyNt4H6e93V30I
CqBLn/hi5tDBMzVHR3HlN7D8PUIsu1KVNwiOi9EziDeZ3poo+q6EVbhg6/jVjFWzTR/FoFS5rbma
IHlBVu/dcBleA5M1lXZ0mMC+/1fkjnI1wf9Z2769tadebVsEkl074V2R4QY53VxpXINMkUAGz7l+
C1oNWwjRfTeX8W/Yo+kS9nGwJ3hIq11q7QI1fTdWsYHW9hM/iofrVT91HxZGaI4dNojLNtiCAnHW
wpXMffhEb1J7tySbg0VZyGY9ojw26jjbZb2PGnM1clNOPR6kzpsPVlw8JUnyzP4wpnoij5cYIfnA
/pOk81iOG9mC6BchAgVb2DbaG3pSFDcVJEXCFbzH17+DeYthjKSJEdmNrrom86QfvNt14gNBtc6e
7LyzN3BXD6Q75qo7T4moD/UsTk4dXUzDh8HZq/oaHWUzlLD0swDHpXr3e1yFmc8ArNPOhz07VegG
w32dQNkeDSg4FuKebhoOHeLmS80GgTMNeUolVmoe78YNodd5Elx1kEHzY52Xz/zMt7GyMqRUC3JW
8ndRSnhkShfZZRo3RgNDb0K7wP0QbbzpfokxzcEImLapzKECeDF8vTmOtuwX5dIYjAXPvmOJvYEG
Bdf60myMHAVNC7pmDWZ7ZjSSatMKs3pBEh5huMtEwIoAjFgoMz6Ddc5LR9Zjt8MBbfOnrHiwpjZn
a+5fgIF+xjH4WGIAKL7MmEtf2ie/QX9cx3a56zllhtm8TGwGmX9BZ8ycTZUtGmEkGrHSqo0bn+bK
SQFVeD7Vnt6led/sMCZ/NK5n71keMUYj2rZg9bsB3W4gRHLxsKac+HDQuvhvMaOncduUxmFu4Gqx
8LRJF8QcEBzdhjigfmoFgCTuzULdt5QEPKFImqNg5mf2U7nxTKe71B5he8vUH7s+T8hRIfN27DyN
4jIrwgqZaNRy+pVtCuQzLxLUHm5xc1MuKJ26r2aclmekToQUEjKAReDPMqwvR4eQMpM4PGAz+fCH
ALhFDYhaNWeHlrhwUiQIKrdY6RRun4Jzw3OqR/dlsa90GWorBzTuRN09NZZnwHd3PiFFv3OnkOxI
JG1YzsZPknAAdRjm0K+XodGnd4ONILLx2AiPmmgRnpubUWHPk3HBtk2pYWfGcI3Yd+kL3JGvIINa
3HO6beMYFm/ieQfcUibIMKIY7bq7EZMG3fI0Z/hil7ZUe6c18osWzq5Z3/WabImwlr6z8+FcBsL6
JzgDiFQT16HKY4zCPPNgdE6yt/AY9NFrI7r4nFC8pBPSm0Fbz5Uo8Cbz5iCAmLdTkB0Mrea70lrG
Dd8sONeCyFKm0SRSCLAa8Tg+9Y19zVvTPXbugDtpVkeSquCvqqPFp2CXACEPEUc4hCX56IuH8drC
sTml0IWvPpCvvRmQyyjSpqePRKs/9NbZIeAonCVdB+KXEtfOvilZWS5J9D0zG9yOqUQX7pBh2/jF
r5nUEGzIWHAJW6SqxI85oSMqJ4WErzGep2XCApoG1VHyHVrkQzZA7p95Lt+wl0KewzhBwLtF61sk
+O+i5lQCYwsdZz6m/pK+WEbm38WNuC3LdGC56j//9yWV3zYGJIS8EmcyOA3oVWRqDcufOdLxaVo3
vFGulutcsFFIFTqtpB6QrnAhMxB4rqh57zmU2otKBAvOMdj4hbU3+a2HKOCNxJkPr23tXmKWlgH8
ACYQ5Z2CDwODsN/kQz8zmO6fMEFkWxcV9nkYaIUHjwW0rorbYLvjfaG651la0W3Jw1p0AP6Uf88S
KLnn+WfjDk66kq/IOjB5y+jOzbOTU7IiGqvFPmbAgWQ1dWc1sXmPB0SIccdA1OlYSWnyvcCcOt2h
XLcRc0N6iZyJal0mrgxV39AOW1eXvR+LkD46MnzU94AQjDDjNGXD6b0NzM5CtMA3mxqLp8DRHKMJ
WB/BtWU7s7c1xmY4tHP6XPPTnv/7goHnqEo2jGBkgd7FdGkDl/Io0lMHdWk3NOXeLmYPSfZqMMig
T0cQL4W0lgthgfkQuBcjxsXHKO2GrOh3aY3u0fOafdnLGFWWpULb4/3sywr1e0KOFuxLnmLGEUOU
DtuudfqH/76MU/6sTfmK4foHoW5J8KtF4HVay60HPvjuvy9jni9Q5BuQ1wU/TCTYTS3LOF6NhfgU
N42CjZbGcE7XL7bH9Z26k7WFPJZcRZ9Dt+8NDFHKlOc+WRqcnfA5XeoNX/XDPT15BYPsT+9VLDNZ
Kt/JysRXRC1GsrgdItTIn61zxDymQSP5hI6h2+L4CzZmT43RSZW8JaULPDE4CrPqPsc+SVgO4A7m
HihPjquIJrTS5tlQXY6csEbJEjPyhterIHJ76qNwvR0RGRubDf5vVboH1nn5Z4DFJ4yTqT/YNvd+
yeFwgntk7WfPyi7MBYowGfRdbbTOYwcggBOi9ZGPljXy0zeFvfndbPeNk3jv2myT09y8JUQBbAdf
qVeD4e1BQrn+/y8d1zH2ublM7E7506aryDPPxnAQ1KZOLNtXC2n+gR+bYL9qaF/b2c2PVTM3bAn4
ZWonrJWWfOFbyummh/lesDm51pl9q1YrW8134ygqXrq9DtdQnodB0gSvyuMaXzLSx4C4ByRVGtUJ
Nr1D2S6HPTJPQosZLdwUZSuofqM49rwODAYEfaktuhcpsS5YCGJZm/XPE8gl7kPkEsa8an2So2H/
IPnKD6XhwcdpTX0YlPdA/JGDfFKX65Ju3JgF8yiXyVUfp+IM/pH+f4zLw0xbhVafNcTIFMruSx56
rOqhmlwGQaVMT1aPeRxJknHqPettivHVmkbRnko3H5H9LP0F7+Ln5Cz3iTtF5xqJKDHwo7bhrS4e
F8XC5eZib2xJL9wVDm4sgTXu1KqV99dnHyx/7xlba+y9ssYwZ2D5jB3CDZiPzWDLNkgMDymrulfk
7IQ724X/0RHtVgXiDtPrAkmft9ZURELOjpYvcV2N4OZYZGnFoRAAuEyL/AvrbHB0ANgK8mIG8qQl
3PtNbC/+ve02T44gkHjxH8HOM1TMfpzqYRzr4Rfl87v3a9izuDNxFg1oaK+Z0WLTDpAT56mH9NQG
iC6LmAABWfxGKH0YWbUH6aEh6vzxn/Dc6mXW7JQMfFjORAAp2VPzATGYCZIwfbRdbWyLSAbHIRoO
vI1MNouE/I85e1MERl+NpkEezSzPmY2CxpZTEkPETkbQSq3JqG6Zt2BQbrujylFxYauBbauCE47H
+Kb5HSQxzq5li7Ah7i3FjNhj/ZbBFYQYd3ZQzFucPxIMJoMaV5/IOza2uLc4WLKoRcM+RrjnCKcs
2Ip1uayPVv2khYjZ4Kr2NLnTfhCItLUyz7nS1dVB/3rMasRkbjVjVvK74col6TGjVITMkOlHmLUa
rx5lI4SyVD67rnHPnMxD2UuF1zpIYZXU+8hV1i6OCrX6O+AqR3JX/DNLs3wc4DzsIrH0u74HCDmX
zEnL5t8k+uEpxnE+1zkifORvpomqMWcI9125+LRYlMOKeoNGFZ9FQLIm0v5PkzrtS1vU33bRfg4k
a8LmRYQbaN3uJ0gbm2ohoNPt5C0lRfTiYZchmdBFgiWcb9QDUchABLOI0fzr1XBpyc7hr2Lw5aRt
chkTlVx6L3vAgsEHNrtvFeMKxg+/k+kzVZpFyPYJNnw1rTFycYxA0LlaXIRfceq8Vcs18SdmYXbl
Pg4Ey3gg5MnF8x8mkHPKSKtTazDoYoZ8duLUPC/ezsLFfaJzJeDV3xL/elchCdzYPgGH7ECZqNce
ToKyPNOT5GGUD88wqM6lV37LQhQPKvYQnQhGQAsG/51bO3Ljm9NxmhjJrgmvxLwy9oSzr0h5CZnC
xUdIniMic+QtavH/2I3AaAie87Ej0+tq9e2pQf+8nW1iCmJkKkA5OEuEQWhguXqM0o6RWB5Xcrf6
xvveAWiyOOkWF+chz7xqG5GQFpKePGXmsUaC9JfsRqa6yPaSSD92Kc+YaOLlgDEq2YExtslfXfS6
zrtGQxl2VXypMKC+8GrK+B089XhYo/6wSV65WI52RBli4+/c+C1XlUXL1PlNc0xriJCjQ4TxDK1X
EkzwYCIHZ6zkuxu7fREdLEsEc9UuWEC++M3yqDpsMSKb7vkUH+yuW02eyR+3cYvd+KmS0dkH9Yhq
WfLzzwgC3cl/LGJ+R9fRje+xoV+M/b2zoOouoN0mEtSKkyUaGbt1n6wFrCJ5MxHxRybT4hCgorf9
LL8E8EpyoxtRQZF7viyIDlNKRH8pHnRrkXMqsSqKgkrKE/R2XmT+U2wfWWzkNSPA4pH0K9p+cj5w
NGDh1HDIm4gUtaVwzTvbRg/RmvBPEtUcY9f87lpRHtKkuJgZoeGMlQmSrusd2g0HymO0j0swwhnG
mVTATSIabrtoXCYuJLEtu3pUvN6Q7wflViQLdcxAZ2J0VScOwoanbFCvTkOBTbv/nab210VZRegD
JIkg9sC+EnSZIsRWJZUBPooXKOlwLaIN0/4Cz4m6Z6HSwKush20wRP8smHtZAN3BsBb8YrQwW5H7
+8oU/X6J2+vAWPswTfGlXMVW/32pS4IlnUCwZRr0o8ktfnAXozgFHLfEN5DhHtMaxY6FfAfNpxBk
ZRNUF8YNZXyfTA+a1NKwY0924JtHuVxF33HR34YyqQ9W0lAtSIZZt6mpkqNI6BUF5kswhqQs9iPs
SObVdD36itxwoTf2NX3u7CLAbHP9h4lSfaT1TJL0Po6z8VGy+ynNDlWvQIHjwRtv8DHj1K2Jxxxt
Y9sVyEvyiTOfWtbqKuMDVSb0L3dr98lrnlG51UH97pYUW6DPsFt5OBX7ooBAli0P5tCAJuz9t6xg
6CxYHGy9EllFtCh5yLCsbYypJ/JAB/E2hc+ZjAqs+Vx7YTnSkk9zb+6w03p7oGXqDvYXU4wF1wNx
7N8gtCJGKvYPY4xZjMQAVGqlM5TXIgD+0Ng0S/56j7RyO5pUeb3GJYgo+I3lm+egjJBBFTZxYW9d
hAAhmzkcA3l1c62nxiiIafeXr7qoblIWhB1y2YWj9H9nrtvTpPsPSAJAubm8PWWQsBCJh5l6ReYu
+JlJVVukg4+4DYktn1PzYbQsLkP7ktvB95LmX3Em5sui47+Q4IPdf9Ap07q1Q2vtR6xWcLvtEeMK
UVB1MFMjaxb9umeS4+bNaxKbFHzCqtkWfmLQ+Gxhi2PQQRHuzCnhNiaOAMMGv9Fmzp+Gu/6GY/3f
UE31eSjK3/WfRVXGScjvhiUjLwCyzEU9ylUMaMhAbjTv1a5oJCaAHAOQNgLiX/2St2N5zf2UFECf
pOuprC9GaYkD3Pe7juXkC/yDbYHOOxV9mC7kPLqJWGetd6Q5xKGFzp31Fi661Dl5jEwwxLq3Uc/U
q+hYcp6fheCPrELjqmPvEdWk3uCKiXd5j/CsakrOMcSJY9FfZOsMIPQzhXjevwUMaHDI1/sSidAu
GBZURnxfhq5P6doDxotxVa3N8rhJEZ7LejllGC13U1IRpRSQfVhn4SIgPQpeRmJV1Qvl20O3NM+1
gXxTIDS1YhPL6oB/EEZvmyG0d/sdP+iyH1OsvG5qXZAdphuyI3n+EgtHXv9mW9LckBCM38BmoF2V
u8Zn5DSvl0QvCOBI3xCD8pEsSXjV9/lk3NwBDXwvpz8xOV5hcgOArG+ENjy4CSxggoIGDjXsgYuP
oLVlgp02zOqhfZr4+wrrPNjeapZP/pV6eTcC7wCTtN/3TkCsD0GURoBkLa7zD51Gv6VDsYwB5QUf
g8tl6TFGhELA/Rk/5E4dTh4P92S4uKz65xHuGN4S68ks3TcPrSgFDtWy8k+dxmld+vWDxioeMk5r
N7PDhW/23R8ZEKxpuP5+aoen3oTsEnSz3hOgK0KnUh+2gc/CFj4J0FZzZ7SgOINZvrRj3154wysh
qwOC8KvRkYlMa1ew68tP/sAsyGF3EdIU4KLzyZMpo3EjIm4a23hzzW5dHynvqL35zWySVwtro+aj
VE/Zvm/rg0C66zu1fy7nkYUoXW+couQPyEmKM+lufcP6ncmkIMK64c3Dc5Ple5uIY7Ldk2arffwi
xGaAxBeHflg8TjBGrT5GReoLr7h0lqw2PgnwOctE7BPvvQianUmo6jZGBAqTrEn+ovrK90vZXQT/
+Km4Rm604qijMCs86zrW2QMo291kMv6f+ubQioxyaRiXkMDyUM0YsnK6vA6bxtbKc320W/8DuTrZ
mDbIkNE5oCn9F7vje9IL/G6o8RDJfVHjkuS7kq2k2V+zVWoELoCBJnNWZjBIboEgkZDj8slP0ose
WOc78Ac2wRIfotp7rZHjEdgOXWCG97xLDmWcGrecsp8msQ0ava8D8oFowg2OTbT5uF/pgwOf3Gsh
1JXBKAU7xJBu1U21Iw8WWMl4byzGGZLkr4N+ItSZGZ/xt/rXv4Tp3uNXFFvH4ZTDY46u1sLjJX0v
Pg6yILzQST9Yhr/kMyJLI/8YcrKBHN2wPR6oIunywqZd8MTa6htsGwlq6K02c4apyvGJdLB7nnRs
6dXGITtTMucgaORfAvFmw0TygZk9ZDbzxYwpiyNCzndtLE9zYM4nbwjeDOJ9TzicUqp0dVfl0ttV
83g2NTV80t9PHa6+pGqSbZcwPMbwoY4DEBe7+Ur8/JgNRGKw/jjp6s3uRoPJhMFTOJDZV9gCbhb8
q01K7NpkFunVMP7QvcBF40MI2iwb8z2i0OTJrRzgALRPRj29B0P7joTtG2KDAmhvvhFyfcoUdAQr
+JkNyUe1nu7atrlQS0aFHS4t4DZ3wMoWmzUtOPcKm1lW7B5ghZ0Uz0vAAieIUhZSm10++PfmhJbf
aNENzGqVcdq7aPJYONh4miarPEHNwlKgIRonbBJ0TM7SQuYwHHjcUVbfcxiq8VZY86ko8iysCRUL
8YKiJZeeJqYHYBi7763EWBbi58NyT854nzNBkH3zZKzca9A97d5Be0cPqzERz8lzAXh+a31zyrHf
65ibFI5X30WOx9W12F/C4U3Xyaep6r9YclDnmnNEtSA+csgrx55VmNNL++Ja5PK1djqSt2EjuV5W
w4OZ9Lssp3zUyyJOdjoDFKNY1BNqhDKLJKJY8oqnbp0pIdwOCYEk6xdHd2hb3C+Zb6c7HRuEySFn
qJNq3EXDckIGwKIlA17I5qk5Eza157Hqz4bHnKXyXf+aY7eku7KemMbwHohl9WLg/DUosPZWc0jd
JcMYn+5y/6zTaXlzABkJQVZkoHOQobwZnmJwVGlg/0HNGKFnD3YWbX8frLUXWa0Cy2fHcGwZk8t/
X3Q3LecVRMqEF+UDghi2SMh2mVVOKXOvfB0yoRkwIJznPuY8AsQ37lSlO/5n7s7NyYZkgKBeW5xj
IY5qsC10l76Hm0Q6wSvKL/3Qt+7JYnvI7iT6R/fCscbiC89Bci80Ecx3ZS7TP12Uu3eWeh3q6nXu
vfk+7tyVc1ISjoz7uM3JpUb9Vrx1PcVZ5GhyR9dfEg09HTpzzHf//RI+AX7xaPpXwFTawRGkTYtI
b5Tj17oE4PrHKjc7jvE6WU0aeriEtkYzvgOz29iW759iP/iezP7PbK3/I1Gok4HoVprmmynG5aAE
P58BWGajRs9Hmks2a99nFz7B82ORAnJsl71KKkoaIUaIBoQEx0SePRRzvvM7NBZ8+AY/OsQBgiKf
dcIhipu3kTVIXY0vVet8VwnhRgaeNm8evzo7Py/MeOrypX1lL7CfiipY6SQ/QogH2chN62WXoUz5
5GTr2DDIHgh0e1aD3k02VSWgSvRjbnvfkbWAWNU5GWYfto3V7VTOLiTDZAgxBSUzdAhr/lT12a61
HxaTYJvJ+7vQ9xiRcxAFN5/HzDaa4DVYMzCPunsvxHJtShgPgSvmsO4zunTnlOWsWlnPUrVBKpeQ
SBsOc3qj4mgFY6gq7KQj1xS7a8qUtOS8WDgh8+ydGPCjntCzehK1U9+S1FWZW7p7MEy4PBDL13+Z
T34YWX4OFivZLCaL+LH0acbSjPyU8iU1fgr6GRbnQYyionmKKuckR7APKTFLpcxDvH9IZfeB6GuQ
V/gTmRZWd5nNzskiDaKJnic4/FDPMj8c4vrdAECL3b6B4hgsZ41LpU0FPWC7bmcirmfmpwAtY2fT
lYkRapRzle38ZMucbxyls51HGENnpYCG8MWNkZdvKXRU6INLseryYkXyy+rEl2kRnDVp8j0re9cb
/T6SzQunTb/rdrlRBztlIT1sMQlv82lh46qrfVp4UEjIfO2b/gJF4AdvJMjo2v+J0sAOeytJt5bk
ZQ76hUSBqt4acYQQsEUZUrzVMKQZs+PgtfVq+vcZyRooJ2pJLxcY7cl1nb+8MPQpLaCAAAEymozl
RuMWjFi2yiQvCelibb8Utr61YrwfF4Nkj6l/ZyD3SbGANoGUqKy7JLLYeS7nhCYrm09ViJNT+PUx
QvfWDHQMLuiYfRDVzoUBa7JJGXlQT9/Z7jTuq5ySTepVs+KNeyCFDh9O0h4zm6VtntgAFcjns1sy
jX3t7HjpUQlaGauGphNbC7PHhnjbbV3PqDhdBByLTFZ+bfWxVOD6rRq6JZRELMb3JMPedSRIgluw
8Ta5K6o9L7ZYlptj5g4P8+iv+974DzGTLyWBXGeryO56t2kPlrWC8w3OUAsSDcJA86fpcis0y/7d
d6h+DfgK5uDBqOJbmNgls9Ip/w1UGqnRPVFNPAeGui2GZvOvApgtub3HR34q8LNs2SgXWzQk9bmZ
AJuUVGExY76KLLZN2tr7srKGO8YN8Wa2efQ7xZML6s3oY5KLqDPeSPll6A/2L7GJChfrovZxztFM
OtXw0dAObiqz/YyOmcPABI0mbhMdWqaG25J6dwscljG1v2IUTUiFIx59m2QSA/+x/NcXFfbATnkH
5frPbudctV+neLDhxXjpHT08Tkj3aTSDXQT6a8O2DWC17j4N+h02r+OTlv8EkaGVGV0bciyBWRXd
3qr8czyjDqO/dTYHIAgRt2Vh7qRBGcJkH56nhxc5j56MkW9JExXGKta7G0XM59NkKW13zxhWGRgz
1k3Z525SQ9IBUnpCGLuMgncs9vQ7ZzLswmH8oBFtJoGCZRx9ivgVD1Ga70rpfmP1LoKFLPqiK+OD
6gKLcJIbGYIJwD4gWm8D0LEBVM8r5lDVVs+JJVB0RE+AldNxdLde7zo7SMq1LiGEkU+1ibI4wc5H
IYXTAouD316DLjnOGV5taMHfw4zOGM0Ls+5C/Mm0OXJ6acwQxZvL/CLP2JFXJhAFz18e/PnJT50X
vx+z2zxBQRNVdZyY7ib+Eh3QsnHIO2AwZVSjcih/+Smo9kFhnOuS99c2r6PCo86HgXu/A9w6m9MO
fCmYkIkhQTsBa3Y9NrjZK1iw+tjpbpMUdG1ufj80hA23U3LC34hsU1HBl/EaYDcI4MLNO5OLgD19
em+nBI9JPK25TpgFODkLV1SMbssQvEaUE7X9MzIshIRohy3CorvJOWBfffdWZFeRIIkVb8xkvjn+
b045J4e0InmtVK8VjbQzhH7QnuKofFK/TcRPU9jJryn7y8KzuwV1/G7kQY5D23/RtndbguGSOszR
Udht159FWKh6KZdwQMPTcAJWfYLZGwpKiq59DAh8XyKqsjhSNk3tRVePBpCkJOknTBvIoR4meO3c
42/KWB6yoQFVVjjE0dRHxmnlI/y3HP38JhgXnyHIlWdYh3XG1NAbn7IO0I9Pal43MDGXkyahqt1X
FWt9Ptx/QPG1pdkfpjFhMW/srlbFdkIDZjx1bRKysrEflATIk5QRFDngnpvIjqBxKd+hCWufU6N+
t4v85PXWt4xINQlMlJE1V5zJKGggrfQYq/ilHzArtcZjbxEJLUryVjAqR+AI/IvduM4WiyGIY9yr
xzimXpnys2Mk9kHEYYG/B71IjtkSdE45kxjeBXdtYN9nAW+NIFwdgT4hP/99QQsI9jQ2q3B0mbbM
Up2bvoVb0ATEKDkuqXwK1p6FHdwdHDjX6xdeAIhgDgxUBIeULikxmvZYXWI7vR9tARrVMJIN/Wt5
VhVfPOAWGnUPsX5QMynk+wJks1XvPQsuSduVZ7PRLSCX9V9TN0MNVJhAElDiYCkzrHOXZZSeK97M
9FEaUsk/s8kBltDXZ90Tz/jfl3n9Zb7wbVVSUrWkxnSAaH+XIayBczXC45trpmHo0ooT4oYtQ2ly
E9BNEKMgzoGYGFhL+rFUzv8mgip3Kl4X2QX9+djP14RpZmfT34JqSKuS5MOnaP5BbFDvumR8joL4
bHdruCYT0ylpHxbPvE8ZsyxOeUrwFCOTubioRprM7UPmdbn4NgrM4XF9Q5d9h//s2nnMXv2ZFCJl
vUVOsxlT/1xx9+FeHhCKFt7VH//GnneLpmAju+arV8mv4bH6xncLfBlQVlIerSUud8Zfx+nekS3x
PNscpJnUdJrRPtGszCwsFqGegkdyezjTaXtLdcoJSj3kdLRAPN49237nkUZzw3fsZceiSq8T21Qe
PIepU/JaEy6Jfit6Q551cDBFhk1l8NdGcAuTtDxRjtT7sYu3ASBBS2EEm5YbZGdKWPpkG7t3WDs8
F2uH2ADtZjgskmSbIgefeOMZ+N0KXRS7dHS/JY30BOrHMe98Akr4m8yHtu4unYHzZaR0BO/jHO0h
QFO1Ij6g5yPcZG8/PmttPtidbsKoFCetqKNwU3zYJfCRitUGVddp9YFFDqK1yX7BF5lDkqZGd/0/
DncmXphTV8AK/ETP9BYpvuNU0CVbjvw2B/PQOAcm0pfJYxhHiPA9KGbq7IYPAJgVpgt29pDC+s+n
h7bihWdqjjzVqHCPNHC2A1p2n5WwFUC3s2Iw4JrFZVZwaAr0uiaeXu7X4g5d6DtGckoyBiIWXZNz
zIDrLI0P9fUQ5zg2mtw/wu5vaYvWvzzGV+eM+ieQhJWA3ngm7OeLR/N+UsVRNeoRARv7SzKeS4Ze
DM1eusr7aQLxZkZQYZMRXBB7kyWo3jHJrGu41zKnkAWM6djqhdDY5/U/zt35Prf9TZBE57zy8K2s
k1ICzDaJvbUt0AZuy0Uu0VCdMrt81cXwbPX+j+lOgKbxWE7sIujoeCR72gDolXhQg2vqlmxK8mLl
Mm/J8CFqLD/rymLvWF3noSEIzuN89vWDkXX7pZffi+aG8xkJxKDRNm1boZzLTy2S7qpExgWZaA87
5jlokWNh683KCGijQ6BqI7+LkWJg8RDyr4kKLTuB3Jquvqle6IO2/ZS8BkisuPrWCL3pyDB3pZLy
MTDWyXR3atI1nbVi7FC7p3kV3gPHvFad8xOU+sOS8rHg9whO+OqZ1dhB04a54t/nhx7JrE2dP7L9
nJt/CRR/1n+JuYmc4kw8KVp2rIaS05T+yvAIXQe30G6sdnmIO+PN+0MU278J80Ctg8cZ7rTHUKBs
xivNMxrRkIPwri1JHahMG6siZ4FsgS+NSnC+e92z1M21VcOXbyWXhOOkJudYtRhjTJ+mlP2fk/Bx
h+H8HPAE5nn1jGecrZWVvDLrO8yT88bsKEko7ihxmxzF/IRof27m56jPotCHpzYK4zEd0rO2OQw7
3scJYD4tHmvbOUmf8tZ+rRv3y5hJlYst0kErNO3KbFgCJ6ubSJpiO3u+2rem8kAtfvgVy8p4EHwa
KYWCcuRZW0lD7FnSTp+gQ4zIRTPqfVzw+rVCMRQnlNI+EC22u0RC6nojxyYl+A9ync8Z4s3Vq2jp
lTP9nsU+1zJ3hD/wU8SoBdzJPUgDC0xdQX4rl+5OROWjliiPsVaPRGMwiGq46h3GV5E2r7WAgKR8
iqJ03qdtcSJdCfueHBausWZPL/anzKc7Vwu0TTkp25I3tRI/bSN+h4X5hkPIHV3cI1P1Z2YZJwtv
VkuirD8ObwnxGMW0XJfWfDPm4cqSd9NzLB7g7vQbRLrJmllMdqJ6SReMIpYZMu9FlEDsOeynfR7I
M8vfj3n+9KzuoW6YuxdOuu8nfeSRY7SYb33GzFOWHi2/OOa/UCFxgI8MKT3DBbk0gvN3OIzQlCFW
c9qHoUZUOpATj9leN5S1iFI6xwilT84yBzd/CZeoW8sf1VR/fCjIEs7CNjHFsBvr/hNeE6CJmjif
+imLWZ81/ucMBBRii31mBcelOwt217QMlkM/YK1/8RTLR6MZuGdrEnL5DYRcmDzU8tPxiTUQ7nfe
2J2Ec21a1Aj22D0HykaYG3/CwE42vbvsCt6yTXOIegBfFOcMj9XjUH1GKdCGSCGzWg0Bhp3dQ7pk
QxPDkEpUyKmM6rTmWOGG4BXIo49CYIFjBI5+VcIeDhbnZnIiweB6TQITQuAncajYRvgz6XPJl/8d
OX7y62ecOVPKI1LWn3MGvRA8NlX0iFbMvxUeJ1PXkiFgTCEzGB579yhE8+TVLK0WPSGoJqBFuHvl
GtBbkRpDCH5LSWul4ArOaakPNRJcq0ek7nrepSd4EPeI9XeM1GPvckT4gXozsqm/g5JwqwMkj0XZ
32X57O2XUbG9b26t6p8cg1fKgLC36+rHLIIlaDMUxG70TFr0d9bnIPNdgk7l3y6nXYlGBzrsV+kx
NHAkc/Uq0Ih5uSTTCA4ODPgzPiSOM2LXTzqPIDEWZ5JF3tlXEg1rmuOmnb9UBEXJlc4rq4h7K0BP
byhiUvB6/YzEeyQypbEf6l05yl8fVFSYCxPHlXaOhcofZxHB6cvb91YhLpvNgIAFzXgjQl1qTd0u
6G8yH0mpj9p3cHQ4Bn7S6kNb9LlLID/JfhuZ0GWIS8gIZdkekE6BVTDDz9kNhsG+uwJqHXfLwZd0
DQ6iV3Y3KN8patE/i3IIMybBKvbvk2l+9M38eRDtvBk06YNKUwK01UMJRBbrOPM7oPDvVWZggiR9
XIi/cBnpQMGGnuLaPvyPvfPojVxps/RfGfRqesEPDAbtojfpjVIp7zZElUqid0EyaH79PFT19EUP
MIvZDy4gVElXpVRmkvGac57jULlgIXgXXdCdbBKvGX0bW1WGPZMot1vLDm0BiNttkJaHQcroe5js
PYzyxrXaj6kCOuyVz8ncfJlD++Z35TNeN/go0nx1ectupn6685Q4j5NrPti63fHmAIow3ruhFhTT
2beMI3K0Rjs4qPEI4AYrT4U23RbOI/GDQYO9RlJ0DHHirEY3SbZOTWPlcqQtIbywXQ2ys3oPNUjq
KCRFEIjQ0O47ZW0U3j4js65xJXbOQNFXEESBCDTaDE17dXvUicbCwwOgfrYLyGKFjRDKSDyetXSX
jwBfeldjfw22LssgBumc4b3mqLczoo5mmNxmY9wjnNoEo3pEdIFe3AlvZq3Po82pGhUoOGY7UXes
0p6ZDd0HSB8HJzBOXYp61EVW7OfPrfOQOv0vRBTimurOWZdBtwuFTXT3zKsNYgO4nfkACAneiBCv
Hbiy1CACXciPHuvyIUuIl2/CeE3vgbKPTRKYCveSd+GfeN7O3D82qkH5w4Td3Nb1eNe787MH89HD
m3Uz5D1tcokg2cCNprLvMKmMG+XJbdv2zj3gobtscomWVJ2Py/qLjCMSQheXYOOsa78C8Q3sgOZv
57b2JV+Mhxz6lwTFz5BAilbQ4uLF59Civ2VxCPx+Tir3mCZru6fY7LPvZuy+jUXu3PfBKbNFumtj
fGlKwFMf2gPD+NuKW30DnnbdduOjSW1cDzyD+Gu7/JXwuv7MacOFvxicVVvp3exmr4A7+8zZGxAr
9qblEh4BhjQFaXZoA9fhzu5cCUMLF9ekfxwXJ2aT6RudCL2xygikJA0xUR8ot0rjUUJd2GNkfysQ
rTNG3yin+y295LOKa/SWPKomo9yOWdvHYctaJZ43VYiCToUFzSphrNBr2OgMVsnVK4gqkgVUC7sA
NXbl+TU26ETiXYriRirMNkFNHphwL7EJB6i10OuL/Mx1fbUTbhAOgLmDBVmMFQI1I3uy4iy5V1gm
NWGrg3eUZZ+kVKJBEQ++JfLHgZAoPEAowsS4aWtUb2SyMZ9aONCtewxio9xP4fAFt/9cGKBlS0W0
mTOniLus5wAV+YpDhHrHJ2GZ5A0a0AcIrRn0S3K6svZeg3yfBLkoPXrBQ58H23lK8mNj0TcB9Ks3
cVgRJ8AQzdz5YUPfVEpILViEnUAi3ULey2X6HPgDeiSzzm/MEl7GkgNZ5NOXk/HyUkAwJwCLR1tL
8QrLOhvdCtcaXB+z5vrvo/a7AOT2IMZ2UQj/0lYoAYmwx0RgQnesqR80Ei53if4NYwKrTKYWmII4
ddI52No4AR/kXdpbC8mV4x9LhNoxU37OBP2B0KSUmpVRIBhwu0ORxuNNOtodRYvUa4UNgYqfhHaj
9ZMrQewYPq1FZB3TEu98zWMdA+Z3tk7Fpqvuq6G4N3V45weiO/18mFPvyVHCPIivxOGu1iIDQKoT
o0sqwCxKbe8leqQtmW2CUW6bbSXrIajY/nfO+nt27Ba4UIG1xc+WDbvirXzrs8E8VX39VDghkJ4w
49D379OM7V824oDSuY8oGOYC1WFI/kHc3Dbo/A8pS5ijsRTuBCR+SFFOzzS+R6IuuIcH+mbMm+A+
TJzoMHtcayy7nmQzveaysG5ygnqcUXLjgjVIWg/DUBRuPXtJZB/MBASQtsLdtXaUbImr2MRs2s4R
eiuO1F7vay3J9DIJFsA0adLDjxttIyl0U9NC+pZZZ+2mv4eGla1JO4QxWwdrB6nIHsbeMh7jyq2t
xAA9M4c7FI6kaV0m4pvNMlPnaflAoFUEIgF969AK/3bQTbCkFRz9sQUVt3wq6PxZMlhI0DjhC9ho
EL2XGRMMw8QRZOU5XCSvdkiybpbspjTq9xxYJoTaztuCSmeLJHCT6WCmonCQdNUB99u6qPqfEUfX
emTF9zfE6TSIk7ztZDC1m+AJRCCct2qaLgkcg2Poju3FToeVQyw1qw5C63BknYNc//IQQ9HekBTm
V+21FYwNfRemhxIxjXKe7AD5vsbYUW9RCpqMUQhd1GS6o/h9QpemN7Cvf+GSdFbJnctAYgOBDuft
PDDmJk3Y69vxiDl2vg2kfB0n55q1wXRrF4w1al+j27OYYhuoZoawrDeyQugVFfELQZ8Z46cdcpT3
wW9hjZLpuNMEhSkUVY1I8r1fmq9haTKoUuneAse1ps+sW54aVaFAnDWeCt5jpzBkp2EOXbnN5QCb
rbHcA8m+1xoE1Fk1zNlGO9uSMr2B98RSqa5fOhFa+L4RIiI73TQIltYR1sugjp6dWmObI1pilZX2
cnwQpKl7L3vHXvxek+V3T1Q02htVvSNxdCji9m49sTaivh2S0t8no3FF3ys/XVk+KOZpQU16RGxF
gD5p+2Y32SVN6q3nVE5I5VRORrnkU/N0MCbUjzBDjVUxRpipK1xPQV2l+P/qV1cNhIi0KbO54t1W
3m9QSt6xn8qjsObpIpN5C2Q94w0lsVaFzU6XLAcqN7mNWrPaB11IJ84w2+S+8MaJMXGw5vPebKHq
eiMKcvLfRSe3quHbVGM+Wo24uLX3WTeEtZQNIgb0D1dUNjTb9ropXbXN4qo71LmyLzinaf+MpnlB
15uf4xEjdubM9dbxcgcJTwPdlt6eKpyrXXb92h188yj90ttIh+vFBF1aNXSKPAXPtEwsO2NzP0Wh
PORdcbXnman4XYvzfqNCx78akulSI1LSnmwbJ3ty9tXwG6xhfxeP7OhN76CMeWZplny2lB8c5djq
U9DwbjBkZ29ZKqYxYYAhbXBtDI+ZQMJB+4JLKhgvQ9g9c8JhCCLCcJeMBPBl8ReHnvnaho+i55ot
MW7vyoClimfBsypHPBNBAf3cQrIbKPMTKZO6pxHCijUF53ZtIT0+2ew3L51f7pq5ap7noH8hPrZ5
dKBAYFtN5o1lnQWN6rNGOLHMTucDWmxTF82d0aYMafoBbSgk7cgwQipRVFB9GB7atFq1krykiuzt
naeQHZCm9ZyASPBdidZW6OS2tb9UxNi+gr7XSndt+FWJ4mK6aXJU9wN7QnykBD8Nm0UDupuUOjXg
gwGTmtSk3Y8O3dHvhcImMJPtERDdvo3amTGGGvEp4bAyEB/vWAZGpEGSqNVrn/iRTCO0yC3YCG33
4SQMxAIn2YueEUabxhtAKEhpOm6K/hydM+Wstdn2zDMG2lXsTLMj7pfMT9ov8dH6+9zqICG3KXlm
1vIyMHyAq3LbJqOPL4NZjz85A9Xd/FSFKVQJDj2sJ0ejtLBtxlgT8wcxddYN+SHWTdshnPMtXe69
9EkQJj8y3gDCCzOOs91jW7gv7bjA9RUhEx7Qeek+WaaAjARstUkJkQJTxLxaEKE76XFvzR4Ne8/E
KGvkn8HxxpUs2NEH6MUU6VebwLEUcY7egzUy3ULnfCZQmN8jFNPWKpDsNWN1DM3hxXO7mzalXjC8
eilFlVhVVnYxqi5YGLLNAu4QwJAx9JQ9gTJRV58s8tbW3pAaCCHJRmt4y09TuDNNKAVzMK9wydVw
IRyagQbaMfrGq/DN28Hg7KjcPryDY5EdpN/BuBnU3mVcsgkMmKac2hBqDTS8vtEW66Spkn03gdyf
ScpdSRMjCzwNxPTpezDgGi/RAaysQjQcXzQPvO3kvvIh+Xt2dSryPFklWpwbB5rMgHffIFuV9g4N
ia5DnDVz/z7oXDwCILjnpw6PIV72DeoNhmKc2aSR1MTKMifDsr1QBbAU4y6zwpA9JwVkprdCpiyr
NenLtt2c8Vq+J0PcYibLvksF1sKG6kS0Rae3LPt3roTXbZgzd15kx13T37SGfWyH6RvvTrC2JzjL
nnBPnc0dOmmcvW0w7RVpy+iIORCqZ/cIXdPGXuKWh6Cbz3bG+nNAT7T34DGAXo6PA17ijR+YL+BO
5WGKxv6+b2voyZYJz3mgQu2yijlfZVDmxsYfN1Lxts/UiKlH+yejWsyAcbido+ybBoazwXGdm6EF
RdFFyeMUFs570T2GjoUCQmYMGsL6y2UhelBuKa/5MH96uHmQGiLXnQdYRL1v/PHYLW3CkMIzCwt2
r8TQNT2yfZui5sz8X5/mzvkVSy/lbY1O3Rj1MolqUduzinKroyzKhYYXWpu2S56YF3Bf8qMTlVy4
9geevcDiSesTmEBOUP3ps/kjmgjgjAJoRshezInQKN1091yhCPDhiDXvreGK/YQ+e5P2gil/06qT
sXywo5kZ/8/fVZN1OR6m8rGdfZ/wKhDujlNgTOVDBNo1A4SDutiamluGSPF1MGEH61mffMqLU9cV
N9QC3OyA/DOaPY7TzUzeENFJQcg6iHZ+6iIDe0hNbCgCaMa1mWRag3zC3E4eZXCRpKx3nfQD2QJC
fHw6GSpO9v3Fuqy3PYqms8tGPJf2vRwXXSvoQLdgP26OmX2iDiQRhMqIqJU/s499ZB6bV61Q/DEy
iXh1DbpV/6tCza5LgTh2RiUr7RGOahzvIuM0oqJfp4ajLkO0mHGCsdxgWs5xgpe/KiNM722zuTAL
vsHcsbxTi56WkpMm7hmy6XYC+UBOxpCIlhFHYL9khrXLISCJFMG6I9Zsjpgz1IoHoPOXOojNDcGy
a8svijMxAveN1ccHZgbDfsmpYQDJbmLyv0ASnTKWFRak2nPkM8D3k2zb9owqE2Ts61mlLJBz7117
PeYys/hWZIBifu3WYckejlruuSuVx5VYm+yhyMZurIWJ2EUX5YD9aIFGVCkLuyzSJ4XSZEUtyrqc
hPgNTX9w0dOwYVlncMvoLh5C8e2QmfOps4xpnZlQVSAG7CYyG/mH5xfDEHC5RhSJTYHVUGuYa7MF
BVVRfmAf6BFD3XcSyeeEDxCVV8+6TaKZ4cTUU2weTcEhOg8oVlT97PqtcfJbJNB2f0pQobDDTP5M
0588i/DiBGCnyizZqLxwdmhojmXarcpyKCG6UgIbNrKCru2nneNGqBxe+6EPztMDhhTzjpBx/65J
CTkpVIyx195KYCTnVNknlObJEyg3F0cmzBrwtfHTGNMHtFN7iwsNyvR4k+kyOEQqqp4yTyHDcjRy
89hhpc997ZFMofgxsRFbTxZWkDRyV1HtEVhZEcXSjv4e/iChfCyqM+ejMYs72JTXCnXqmm3QDjT+
2Rzk9DhSvMV4Oh+JtdRPSCA37tAmN41VbgO7UshKxKaeU2yCC4o9kBD5bO7BqG45ue3kwHqUsysg
Emn2exKVuFZNVN/VoMSptdRXxK1yk9lxtx4Res4j5Cnm7GJHQpW57hBwYBJL9qM/mrj6K7ieRlQf
OpRqK10kxTYgb+q50+mLFcXAxUzP301N670AnFt3mf2L2YDC8oo2Qptb+ksPSgYTga6uX51vEsUz
FkqU5F2jMJzGjXnCFTk0wfzbtvzxM1R4wsMYX6LPvHAnJJYQ+AaUywFvYqbEO7BQ004USDt7zrsN
lPosnkIUA+66K42ZBLb0FSUcG3UUp7QXFCGyJhYic8xzOsWf9hT9avo0v/gM7DbZUOO7ZsiuuB+0
xVMQR/YDNhvjTEoGd2wzyp6gz1fINnEtZZxcbS69Z4uYe0Ea8M7qpzewvVx4dU3kpj3svM4aHtxO
HkrTJWZDSPomVcqnsI7YmdlAVxblfw8tByIVUwtUlJBgsj033PRWMfJgSxFu5tjhhgNPf9QWRUjE
k2Q7rzKyX1wxOodxSu6auH5y+yB7jUDQH8al/A4l5mSTCAZutCz57fYxJmdjhEuiUMvtJ9sN1lL2
1G5BccxjfS2G1CXCOlbr2fSNW+CQ8AFANtjVt6Q7oI+hhbJt6EvJCE1WwTGn3lwsu9LDFJFNzzb4
32uYgBmIreIqRUPAd8uiBMCNtyHgYJciaUW9NxAEZpy4+5ZrNcMEQv0+XkraETlhY3DoQAjU6f8M
9Tgf0jH2MAV71gbZ7Yhwt3F20EViNKxavsGqPKU6uB/s3LtokwVdkWZvZvA7VJ1xgC294Ndqva0l
vbKyHQgTtRRnMb2jkl8CyeGgkXvMI3CO4ZBWj1nBuxC2gnCRsts2qjqvZowHfR8L2ZTQX+bpFUda
D0qPvh0xBcKd7AyNtu70rY7EmoaE08WsLya5I/jqoNxY9SB+y9S8p5ifn9sxXBAdMfjyvt0mQUAS
i9s+VD0LfdF3DvJXABxE3UVnNsHVTnnm8OyHDuhHo9n2VjlvfVbZ7Hn0H8khinILHHkkcToHuXpI
pz1wDYzZLA4fJil5uWCunUL489tQKYtLrpN35MExhYChfYlSQFNG/ZylyfDlN8j/ZJGLl0G1YJWs
sb5iu5sOkAIYR7cOhuaw865phEGMMUD1i0CNbYHO8yscxo+KwehLXpmbKGB2PIqxvFYETe4nHQGn
r+YlGT7yDn1V6Rvp3+QURydCCYINmQ3TB84Vcg4S9dwhKV759eCcW0mSueNV2CeI+9w5jSv3fUw2
YOa04xNagWQ9slo/lyE+OEZtDF1sdCZG6rFLHiz3WLuPg1s0G2Rvyb5WHZW20QN8GrxLmwFHQ7Yn
OT56/dQWPthJzqN3L2vfmzl/8UwZPTd2/d5SbT+KGF/hcr1ZM5YVS0X9L7KUuWztX2qs2E5wapyI
LBgfyXF8w+IQP/0QcP8/IpjFeaemhy9UP+V/Y/wC0v2/I4J/kMD/439uHtb//n9+018wsBT/koBT
ALMTQeJJxE7/BQa2/mWZrmsFniPxdngBX/lPMLDzL8KZzSDwhQPtxXUsvsQYrIv/498MIf9lO47r
BX4g7UDyxf8XMDCPwrMg/1b5xE3x+Oc//s3nR1u2sC2H/ywHQoD538nA8ZCOXWz58aroFFTAGgny
SBDkBqAAWgIFN8Qa5+SIzB1yWSMRmhAx3OYVifcJaUJMkzexb32SmoO1yFXmKfU4+Rt7KjeIFMuT
wP2Eh4Qo5DCsRgigETqFbiIwyPC6TRAYV6jfe8BhFOG252C3yBS7zQCCJ0t1FPe9X6A9GCigkvDZ
yX0HxKeaN1kOTZGoOySvywfYd80pmCLGhL1mBwrDQ2LkyFJp7hDu/ooK5aJkmb/IZlTLrb05Dcu3
uGzEVk3P1HwCdnWoWEBggqhBOjrfPajeZknmcLhBO9FJ1gbKQJy8fz8kpVrLPvQOmigFxGYAN9tu
3npJMjBQZXXbZ1ydAjdZvpoGAumwIhEYrk86JS0QTW23MujKcwao7GHpQG/t5ckhUVrWuNV+/pJC
jjz9/ClW2bWdM7GriGk7IZaLN52HhgYrij4amAox+RxmVEyIqseTNxbvZsGqM+sGe21zcMvMvbMi
90VUy2w6+sWChm0nCoi14Gz2Aq9dxymjEJnV9Uo6RggeI3od2nBGswsMKFYPk8WKcC7ENsusY8LZ
emd2+2YsjWM4dmddT9HecHpSETp8AhKYCMMkYiDg7Zf9dyAW6QY2zQ0jO+uuyRBA8KsYS7aOXHUq
yE/JkkBbMu2rHChgyDjfpsK7Jy920b6tlOndBsXeDGNaVOb8itNpj+Iz2Kc5Xnqenw0ihncPMeQ+
ENm2GBpvL7R9l/TWV8jgdx25Le+bx4MiZ+2ldgdQGz1IDq8l5WzI6y32tD9kLbPRqQaiF4EJl3V2
R6mIlC9BcRUazDLCBhGrHQHBIsWP7Pd1jlLx7BnVrVy4fVrEwNbINFobTYRtKXt04xp/LZlHW4II
jsgNm21jU4VlwEY7hutPGSaRdRFNf+ogY6I6zMwc3XZ8zb17sn4A1MXiV+3UivPnEPUFStwSj0AO
AAQNxDGI6q1p1m9KO594ufxVmTfvDrHMRG8NR3y7B80tAFxEz14/LardhKGikJTxTvOKNhdHlgtf
e2pRbhjqqFxUpZmGEwnTZsRmTh/rqCJnGUyKIyYHwrF6o3nhKgBblbmMNjCYNYMjcYFM9XYkGB06
9jBLaCwpSZce/hTgbunyICJl3XRLJ+Apn3Vy7LwMbisPrNlRi5UsgjJM3shq8Uhz3rst/XgrfbUq
G1ZJpes85k53O/Fy+FVkHExdNrtsBOmTOx+4Ne/T6BkoMmqtHv2S5SA29ed2xagSzr5j/o5D408H
0e3NZjC+jrV9E9Y6OpHso1YBlSSD//Cjhqe7KtBPXKKFkQlffN4kgyLnE68s4/mQ2Mz0JSBkCE9K
eS6nHhKoa1/9nnStpPFvWzFdShL4ELfyugf+mDGPFeE+c2HOxnZwF+PqEfNwEBKpQynktMlr9WpO
LGla0/f2cHG3tRkP65Rp8UrNPgkxPU437xGLcr/D3sN9z/kk85Hk+rhFDVQ1e2Kkb6yB2PsedYY/
pSk1BsaxKcTLIWNoq4QAbQEGX1ofOzyLzWOATmeDwJYZcrNrZ3C2Y01Vzw2ZPrlzHpntbHlmkAfn
pcOqhfW3X4+rSft7siCwHrjmyNFwytmyHvC83KTCi1nNechWGNE6JHR6Vn4jVW1tpdl+m6ODTEST
Wi6FvTZH0hOFgF2sWvnc5kQco4A/oB4/SqayJKiO52yhjgA3M+utSDB7tQTwnfPWvAZzpFdmmro7
1B0C+tghKIpLgXrTx15LZEVcodqIIDg68AKw+MJ4Zg9IriEmsP4j6+RnNO+RjrsIfaxXu6KPn2T5
GMiFilaiUTA81lME8LlVC4fP0t0FLug65+Wtah2/CTe5BKa9n7PC2wNmfnHNFs9x0h2H0OS6y6BF
GEgSo+KpzGex5TDegc4BYRS1Di1i1x4S2gE4VvYrZ0pzQKa4S4My2jaAoQ2Zj5AT9LTGCkWqtm7s
lZXwXGAaz9EdeiKMkCHPv3Px1ROeqv0PGTXm2tcoz+auO/bolRm+w5eoH8w02chFPYTxEGRZ+KgS
3EFmLT+9sQfnaZnEO5s2QR1l+0BKXyhG9JRV5qzHHi2L7YuPMG9evWDgZqG/whBH/YDfDoFcoJFK
ZLCobPKDsG/Yu+UELKRB/k4DpdGxNmbU6WPq4zedC0SgHROc2r3yk/2tnZb+LjWiXeMPuPsG+G05
9J+ByACB/i6ukungDN7nKPUn0s8XKxMEZ/ZqszyUYcxe/NJujqK9uBGY07ioIe546VGTAs3sf9ow
ccSulYNFGVGczb5+97T3R7OwOtRtG64zdQcYwF33Ds0SaaXTiT55aixk6tgOMBGUNIUcoARb+xdA
XBIfbmqLz6KR05Y6iom3WyAWj8FHpDUuRNliumGzUgWEJjIQWNdTm+JKxBpWjmyUAG59YvD9nXbs
zZo56bZnHaEyp0Jp6K+brYgQhUOJxSzNyimF/rAGA/CmaeUphUw+Mx/TUapdPeLNborf2mAxwxxl
LQomR31/o3sQOrAfmm3rOikK9SU5h4QGAVF67ctl+NQCXoybA6iZChR0fJV67O4iYjHBRXWrLBuC
HeHmXMi2kW4CNWNKSLn200rcWjXD5rgsya7MwAFJAF4Mh7t1aTylDLBWRVgRQOrWDrIjfEcSACyi
DkyogpfTp5XrERWwItXfaYY1i7SI3WQ591MbTdvQQK3kswHAaG3vTYRAvNd9zDLLu2y5xwuejm2I
7d6yr6BjEH9UcDjM6IFKszqC7vzUqJWA/s2EqxlkGoyAPKolthLU6Eq3DB5bgDAFzqCVu+TA1gUo
GlEQxomi/1CZaAC52HxuKqAiQHqH0LgrRz4RtV2eGuvaFNZwdmizaJcRxCS10W6SyIo2rtbFWiXB
V+4xv+6S/gAe7ZIa5RPvd9zeubW3wvmN5IBhl2Kn7lCAStaMLt6UqWP9PZvAwVr8Hys9kSEwe2i0
i7a7cxPMa3gmWd2lsrqQsfGaQZHC+hLt6gacQQs2tM4fAotIGKHhUJns94emEue0sj+E4xy4FRWH
IiCxjfN2Jko2ZR0ASSfFlaO3UnpH10iObQwZHMQXUH1wqPnvhanBnmTVhLSp4RC8MQ/j/ZXPW1yZ
GETxX29yhfLMdvH3wmx/Q9xWECqB0I7hLYT8tAXrIr2NRy9zzrC6qgGWp1qWTkwR+oMYuUiMAULI
4LHGroCUxZ8QBUJuFJqY6iYuTlaKAefJyCsMc4G1BeyXbAQScAfwhD2g+lZduZYeeadu0q56gziO
hjqqnN7GYiCRwhi+1HTUbM/AhQA1TywyjR02PyGLsZPrmtnWY7ewCslSKMBMbmrENzMzutI2rH2R
Ym9UZzno3/M476AXwqyj7FwT++jDEEB/j9jWRh9OFBl6Xj3ikC3BcW9zrT55J488+gaVS9Yj7h/v
TD2DuwewthPAb0bt/gKAt41k3O06iC4bc9pNy9yl1/2ba7JQzxwbNF/R30x1u49dQCpmU0LpEvVT
jLCQyTvTeRWhAfWykWTlLkx2nvPhDj12lvuseYayBKUdntU6tfqdNfj3GnzHagCtt4PctEtkZp6T
dLwpotI5qAYfNMBq9J1Z+9DOBaSkbryAMvmcfVlciUv93XfMstrAFM+hedE4tBnNZu4tUqYCFZxF
ukyQZdvQU3JfhyF6Ylzxaw8Py6nNasCWKQtd8JyXHPbizoWUy5sKPBMpY1wd6U2Mm1r6I1jsLn5D
HC6u2iVkIe4GayNnYrfRRxkU0WAimwJwkq1lsZ9Uz/LLbbHqkwml2WqFaf1siHT83QXpW8yLuNNB
6x6qOsCXlRqvsdDOfdQVR+UfQiHFoSsDOoYRNSVhZslDVHTdnmucDsxfg3M0QVl55YYeo30Isvi9
yPD49oqqRtvbhs0JQan1FrO1WKcZecwemIGzNoKndjG/FKon+iBR117nyLD9LyMYmlsZ7EFjzVf2
U+xJBFYdFdwEylsUr2ihvEZ0e/5KXcoWmAUGd53S/LLt2towHTOw5aiSSInyYNsUblB8pvspvx0K
J30cyt/9rHmJqhkvWKVPNhheHIgpq5SgIEQx+Wo8FiJhF3hIa10Xo6RLFABys4zGsyLnfPnkzwe5
/GkaAt0gXUjsGxPO2f/+2t/vasnUuKlioC96bhhmDihPA6nJTf/55M+X//meTkTB2TWfrCLFlvHz
f9S+0wTs5tnD2HlDbvI/3/z3ByviVM7A4pAfLf/nzz82CovvTzwnWDUAW//+Gv884p8//f2HGNHX
p9AL/v4v5s/P/fnyfz58H2RQ4PUoX5df5Ocr/zzwvw/TmtApj+l8/Pt4fr7897vdVEP1GET991H9
81z8/DsuE8BN0zqLexxtXGdANGTbC2ryVTbeGxRKdFV8fV13HN/C8hNWndMlFsNhRBGysowQQVqG
GwiBLcieVK2hUZhPXkGrGtl6WgL00kMSgeUrgvg6lsBzepX/Au+Rm/PzzOj5Gge4vjq6oKrN6/ui
Nz/auGvARDBQHkzEfD8fQjKeU6yAV8LTgnupQ/8ibHH8+ZrRo4GhkGi4F/q0/oENh9btisfUHQia
rh8cZFVyUL+CwBJH7VTBIwKlD52R6uvHNW462OxhGVPj+Bimf/46leUh1Zx6yjS6fR0Z6klnaX8I
p1NB57hGJlG8RNj4963LhtYIiX/tQ5qoyEjFuVQjAOVGzg8D4EvuTvc9/OV10MwWCI5R3rPGP7aS
eWiDp2+dJfTTQVBdKSPOdtf6dzJht6ttFOhJhvkFP8nEwNtnHtyVsBddr9oTyvnL0KpZVncGXOhC
vGAendfZ7LORRkPKtPfVNfW+zN0T3vYARD65SQz1UhzMEkcTcVbS5hnxprTj5jGwPvTd6m7EQnEx
DTa3MbHqDSGwL32WrHsznr+H0rxvS+JlYcAaFw9PPzwI6xvDNdDGAQ2OFMZxdt03GitYJJX4lYxi
McaUhDClAxpzz/824S6zPh2bz06pa1C7NnjEcWEFGgFpLpO1FCDxxoF18olIp6qC5L2o2u0AMYp8
ZCodc0rVsQBNu4ecLu7diOPNrQmPKT1PbJ3QvNVJqr/YMu2laX34dHaHWgimSjWYKRsjXoGB8L5s
bfZ0bP5XnQ3bAdGyfuVZwYNlWB+iQZxYoe865kmsX9gW7XHok4EUJZ/1HADFjJm3pCWGibG8yaqq
uhZGXBytzubuV1vVo8zykCkdlgUsxL+HwniquyQ7xGlKt9hTrZYqvgdufaxY3Kwmq2SJ5Ul5rn2m
jkXPOnckZxrar/2W+YrcQRBCJ3NI/mRoy7cFmbkgkikkstVPBcg6EbCOiU3H6xt3UxtWv0So+Lf+
8mEOPHWT8FqoLp83iD14lnGU3YjWHbetGCkqnLo8p+EMpK1FNjJN+VvKZbeHVDWfrcqbzj9/ClKP
UcIS29pwr89sfm+E9F+FwzTD9GSMdJzUUPSyJ0G9KGaeHNN5bIgXvAhj7c5xAPcqpjsOF7uWpqFr
O7PdONw3mi4e77uAoK4Rdteiqn8ZZ95VsQHAbuqp1GMw/DedjKETzDbmE1KI01gQsBuz2OrYKc6Y
ElFit7sWy2VSTNVlqJ3oUbitOrILJCYhmT7xmtf4WJv4QSpbrht4pvusKoYbNTR3asSZmWrELsbc
vmXMq7YAiphM2Wl1mGYt77Dn4MabqPZTOyBEPiEWk/e8vBtsL8CICAVFVjFD2qG8nZ2JfpuNXnmr
Z3+LFiLC872EFOFaXzldiCu/qYydYTmv1myPxB0gyF8VkdhXU1GfRkNoSDPiVRuI/42JQASid4LH
fJG5ZDPIXyQY4SOt6MJCc7aZicnEGP8XUeex3LiyLdEvQgRMwU1Jgp4iJUqUmSC6JTVswRX819+F
8wZvotA9t6NbIokyuTNXcrfD2+BvG4yyVIi8dwsAWItBLzf16ACn5XKYR+lXF9XJVgO+BvhHuw9p
Fu16YhpB1sCkzywM8qZfUgmBAHsqXE/uRnN+8edKO2rLl/++iwdChkZtQY6pXO1Y6D+9WDCLuVfu
agS2SyeB7rA5VOte9pjuILLvyASvwXjbfP4yrqGWcSO3tXYshHh/8qGNhp/uMOSBQYPUJcysb1uM
CJleTnYHO0CIDFm0KRk66t3Xhu4QmwHKwXCahmaWg71qqehNCzqN9Smr11Yq30Be//PKvzh5jEsO
H80e5zjA0fPD7W54GkK72IRdn27SUfPPnTD4kufxHurQc1w58zFdvkjLcRCdQrhsKLlm47hbC0b8
qQMKeZr8ITry/kHPns0TrsxkV8TYF52KwS3f6I0hloPyDvKmOlvWX4wJw4VPI7NiVz65HKwCQ4vF
uppt+5J+dMr2jrhB+q1pFJ+dwudVO99eWx20KAXvDt4oSfCku2CcMLVQINKbHeZPQuZDmlwbi5cq
ezNsCACu5GGO6W7QQpZkdSndHnBA3b9Rx8Y9xZavOpAXgMMIN7pdf81QnHPuN5NrflPNZAdDT+VV
hfKIPmVTZlpj+u6ZUPeHGEZvZ/vPyRLEA1+eSOy8YdQxtEiTH+llbxKHwSr0u1PFFaw3vvIQEYjo
5lStS7u9AiCg07eLt+ClKW2BVmpCDFl5DEgUyWacs/u5K++kdQpf/LOJSDnpwyOFiQoM4RYu7IiO
POsbC2fm3k0aIuKV569Sn5APCRsw+x/Lvw77H1wswaCU8b6WQ5DIGm7IyVM7+TdgpNZGy5B9MPez
kEzcCAQfEoGfynC9o57qN58bDcoT27MTDkEDHHrtK3BcCQwBxf7R63LdsTPprYOntg8Pps3A1cCn
jc2XUQpphcCookM7j1e7V3cnrb+4JtwjjIlz143I/z7xMKbspgnHwErrAzildtPjsrXBZGDU6pcL
ecgoB50/p5DIdYpAR1l+Ct3uVC67bgSCEllAPNAWYQHUOB6MM2pwd6bAbaUSOq8TV/wOhQvQIsci
AHaGFDYDi1U9Qso1bP8V8U0FpbzLEKBQZpj/EjUcx0ZjcS4O+oxxIhnThy0iuX51DMe/9rhNAlyV
xAKml8kuLlbacI/u5GqCCUxIyjuTIsFubl3y/Jmi+mDMBnutTFw4riTfTqHlu68nTiDCGahbJJ9x
eg97KnwQ7CrK7mg2IrN+4lhNkmACssvzpkXWeO7Lejp3tWdycvpyJKidDlq8P4zNS541eybMDBwy
O4VrX1xbuz3M/FUNNUYrA08hmbawCxIPSzekGyBD2VotdnTL4gSXjUgZ+nfNFm2y/JxLWun4aVdd
B15KDRzMO0BnDCRRmEp7oTGBOWJTtq15fC36XcePc6yjkfCi/UhnSMx9jNKQ+8RFCNuO47tIZbw3
UNcRasTfuhX3iYucFgeRdJzDwPVsYxu9QSnxQN7WRdTkuaKnbAEkqA7wJLOoQL5U1iB3IXtJ5ZBJ
R0kkQcnQd8UdfS6qs1G6JInbpQGq1z9hK911fE6BWw3cU928oHLbTdYZHXIbgoacva1jk3r+e4pv
So3LXVNLRDBjuwQhK421aRj9UdItv0otTKtzFe9H/hzBJ0lb3ygBEeF+JLBKtbiR1d9alnQ3Pjom
pQvil7Gev/KpFd2bSFovs2790xJ2qURHuNL6bdhX5qkyfYq4mgTZgTPlqbWaFIOIn+2dujoRYIFV
mpnRtnf74RLVXPpJTbRwPprhiXV3vriOcNbU0oRbmqSSnT3gj8K1SBiVz5Fh5LzLHnt6JWEqKAWE
LAGLyZbhDXBkMl+5K3bLk5LGC1hB3KO8kJ95OPyIROAWT9xjEzWfzoCi2nQmHl7RtJt2js/4N8mw
2x28Zt6TFbRil6fMpCtF1QQk4Ny5DunIDqrLe9+T5KoP9PYSUJbWQ2CAOxZLxlvGGFP8mQTvDBk5
9HmOLWbJamJ46uGh2eAwRQtx8x5/sNkwvcIqn1i+se7yNrlGJP7Xli1HYukUdFSLxMmqzShylRO/
2gCMsXB93yCP9KuK1PnOm61uB3Yj3UqN4DvHl5AJOuk4ZZKl46FK2cRWDcr7JpzTnzYuX3Ki4des
nhZzpf1Pd9I/rUNTT6mMvdPzStZV9Sq86WLE8o+y/Q9Tk2eQCkiAJSxUSaG0VXeXyOnp4syLFxeH
2ZrEMQmrJLnzoWBoZmfVxUyXNKOJWe46NzW1ThxMGFZ5gec59MZS5AMTgexXkdggB0b/EhoFTHnr
00eEiHXrA0Hb3IQJo90GaMa2rVv+ZiZTx5ZTCTU23sGUQ34GO+uva72vNpzicXB1GvTUjtKehLoX
ftS2PupaRPeU3e3yorqXffuSoi3Oo1ccZZv/kQ2BQaxygW4StdW72zB4zbbzW5RenVsCVQ5Bbpvx
WirD2cfzDB6mj/11XiliYQkHbXiYz2VmFeuetrs2BEdhiuJnhrrMvkwjDiCZjeNVcjMq7Vbr2UKY
1IisQaZo67+DG9O1YDCaNJR2iHHfMHYC3z/wnnmt+I7taWXHimhHmR1TreeH4WANqEWR4eHIfxhh
OQa04SWbLvUJvcjubhWUH3lFgm95TrStl2+qiV1DmmUg4RjuXXrPVt1kw7QBeOX5yR9CbjuQezsL
9zmoBo0VJ+L19spPIx6aTYaLYqVP4aYeppy4kaS/mUA48E8SvrJZU6jmIKEyFEs8EFMrTTRvqIsj
kRTi7n4pp4DhbfY0NIDecABnT6xq2kYo8ngRXgaTh5D/uKDjd3pOL+p/f/C/L//9H2au1NptB0hP
+RyeBniwK2COZLhSn5Nj6t+xwnT7oiiWrkRmNgzfdX/6Y2dpFphow22sMpx1FBkDpPhraRjfNUWE
WEJBmqEJUiyPKRr4V4PiS8XBuz+d+oXNn/vD3sFRu7ETDA1y+GsClFmPUrdXfomQ3wlaWfUcqI0G
1tuJO2p0xoJrbQxkqYB5VodhIArMclYU8Y8O9Tc3ELKgFH6uQgoo2POb+FTo9iNJu/KaFhGN1nEI
DqJf60p+aZwmwYJPDZ5TSURzdnpSZ830hFzZ05BsnbNK15+8mvyJkbylGGT3ecP1QZu0q5UARkuT
Tuw72JQvlaH3HOjYJitOREpY8TVFlpYSK/bQyA9JhPal9cSlmhN/oysLCAMn9qFK1hgujKMIrbuQ
PLp+akpgXK9FGVGI03GEJkRbd+QGFww6Q3DS9KF/hqb5tyjNdDtUgiWuKW+G85PBj96Kilk1M+uT
HdplgJuJA501cbTr4lNayW/JKIzr6U2ZCrOeR948pGxmwh7NhGXTJ8WbauuPUefQTncnMDRohkz0
j1nNTS4dvVs0yi+hcKs7xhaKNdo4Vgp4ZamxdAvBIy0/YoZUcTXuwooCgFrzPs30A9zx1UzNf9JC
YQ3lHICkIFyUibt2TxStVmlMsM7qabsYSnXHEF+t6SDatp71laXkDNkuOW4BKJ7r6YsRBIqM/Usg
40UZ7rmqrB/JxIXJwOhsasAJg4ifpGNkW28kwo5Rd9XXyVtc4gRxeqpc/fLZGaYHfId9Msy/uL2B
JrkLdOonBhgkUv3shjWhH9KqroCSRTs5+yDHAvST1tAfjouvuMIhTkxu2Gda+JLn1m/KM7cBNPjt
GJG9acSaIUq4NK7Rq9WYN6kcAEdcXCsi5Vnq/yFQ8Fe1LLI1BXcrpsDbEr88BogxCzCGldsCnETr
ENHZjQSsG89k8jkaYcADuI4m6NSW/cNNcdxE4LoO+TwczCGiDBFMbLX8lbx9V4SejwQT8Mo0mRPZ
jsh3OfertWHVm9b7V3NbYMKCHuDw20xFlyOTRPPGMTle6Z3F06cyf59NPqqcFGe6RuTLxCm2snM4
yXLodkqSrxEGoZfQea8mLEJRhWCokdhhzGxcc4lUD9HsDVOlt5UsV+Yx0Qd3LbtKeyRT+ln6k/s7
UcdGwIV9SmbTlVQ5hGnk/Ksx6N4hsQpUiU5PMNFIbYUDTlvZUWyeCWf3azQZqnzL+adq3eewn4t3
T3PnwGRTDOKmpJMzz9TZN1K44pPbvQoX1xzkuXYw2tdJRFSxWo57gJLf3YyYID+uheqn37iTkD/U
ioMglJghIlaYwkitQMtb7dQL6jvMxP4jKw/0EYSoC7PUk0291o+CNoGtqnxPjVwFPL3tuaWEHbc9
8INB4LAZ+/HkhBxCIya8TjxZP+7AaVW38/Qe5XTLZYvSggWnFd6z5zKiHoZDjxfuR/Xhj5gd+zVW
GlJJEzkHS3jdjQ4biVXdqH64dQp9fGcg8aw8jnhlpozHFM7IobrkHmPAE7VsFYHsj8XWFl2ytkvi
JmoEyxB7VrzJyh0lNH+x5TJXYgV9Gluq0KhfMwO7lwAUDO78Xdx1V6YvTjB6NMFBPB+OIGsk97da
a6qnAfDTvp9jtdUYH3x5S2tzl6Uf0IjdfWEhb1L9cuqatAbqihcujeQ+cpn1NSOAm4WYTDacny2p
umNUp4r8XrI39OxZa6d9GII4H2vtz6zSQzI/caI7tb6dHs2225SCSAyeIC0QfXMpiApskYNg6zZq
PzbyqcEXOYSJt9wuyXJ33PWLiD3MjrZEk1ctRWhrN69vJnrbRbizPEc0tAZmlvB5TcxX+k0/p9ZN
TkblnfxIiaOW4ZfshbHzpHptjXSXSqHO8CJAMQ4WjsRyN5LSJLhX7XXLOuZOhFkM0Nhka4Tyev/i
KcjJum9+l4ZBh1JhvnZzh8t8HphHwpI8j6lazqfQi9GD5dmfiZ8oaidKOpAXZ9SuwAp3rRWsCeUe
et2+9Q6w6sg8zmP1h5R6b9RfHTWMcsRO0GGayRXVKshNKzmh9Ph9vLWNmN/aF/fewgFBQ2wfqEXL
6VBS6QZtIKRxvgQerIa1NVofiKg+vrJ2cNMTTtQKSklkLFVcC3vKfY5puAFYxhcPgMNW1UzPOxAT
ohH18ww7ZBaEpZJ+wFPKLG0G+4DNcDqG0JfovUYHjfwgT8b6ybFewfvo+8ZOn8qeYbLWwc0k2Y0G
Pv/JTSM+NdMYBq50KGYe7XcVUfDgC3w8fkKbX4JtMAUQEJmN8WzAA6Dn4wHMjlNGhmNhUILez24T
Nk5FGgZ/kahoeJZt/DO1n35YN4HBeHL94rTYzEFNPzo4L5cyv1ljrh0Ih5BA7lexaWuHnuCvPtPD
QzuQwVOR2EGTuGDVQY9dSjAWTNvdE77DjcGVcwNaeAyygv4n32xIpA94NUrbc7d4B5oNfS1JiWkh
LnzyYw76G3aNIlLafhm7dFDIcw6ku3g01NHbVbrMSQVB4+F/4zMnjCoqY94M2pNruT9TWE/3yWEI
pjPl3fSkbJKaoDg+Qv/Vn7oz52lG8oY9I+xYasCOlhyqmFoHjDU2q+UY2MNwl2VfBh67fqZ108YI
rQZWk7P3DPmGBeydeH4SxGmDWY4hWveIBpI9kUMdUe+SpW7pPelEPe1T0yhpstJY2vColFwDuonh
N62OOhSPiS1gLNQWbeka5+K1o4ehV5j3mkhntAfeT1jd0XLUFRBMe5TVrm4X94h/rj0apF97TCGE
r2xeASwfmXoNC+sjrbzw3DWKXqYZjL3dw1UeAFoss4JScsVAfOeegVuO6XG7MzuOcWELTN4YqUx3
rJnvNn5c/miE4OEsayc5dbzQWW8fZDHuEwdojGNBrJS0b3DhqqyjMDFomIDRDJiTBDJ3EYsKbUM6
6RXnNmRgphvi23OMAxTtlET8YB5Vm/3GhHag2FBjMHCYK6TbYR+EQ20z3Lv8/xdzVOAzBBIKgfsQ
NnI4byNCI1eHkqBKFg6JkBlAnlbjTRzohsisVT8P91bGxTobK3fDMGmU7r9ysQHmBVaMuqIcq9HL
pURHp09IuccpXAhxFQlBME2AvIfPEE0I/BNHNjdzWPVleMKzWAVmZB8iZl1cX3ntUwZ9FtGfgDJq
bw/nYIOfmeF8mbykSfajeUYT9L2ccC+kzzpg5l2kE9mmwuHq2mSLw5SPWJc4ezP96xj5oVJF9lIk
MTQpL9400EfpA7tINnRm7DwHIWbVpqZoHaa/RoC0NgMnadJ9XyssCiirTXsKJzAMIwmXlSr8e4ok
BxtvUism99JBctfL1jrp4QNCAgSG2eQtJQ1k1y+LGKAQ7qdZtyFnlPnajsuPmtPOetTxm8w4eWOn
+xQhFB6/lhtv6gsYO3zM5gLEhV50SEkf6TzbR8mcDaY9hQAM+S/jEB4S9Azim0xTunZCssIICN06
29sCgxUhbXq96sVzha2KMPo2AfJyEInrnTU3+4tr7EePY38VIYZizG9uHGPqwO5cbdV5D1PhKZC4
3pMY95xWFBdO7hRPdRAavUvsSw6FWfgg9QDdY6ofrl4U1yT+zRh1xrrkVK1c/4Ke9reyE+tON+tZ
VCkjCiOCpg4VzgekurJirdrG7W8tITv00F3xJOfE7KwSZxq+2aaU74BlbKBwn/Zs5pjCipJFJnux
KzBM3FsVNhn44agxpjY2wWxy0LQLrrmSC2kUJz7XF7kWkOGJIySLDgUCN7XenHj4gBCfbmvsOQRy
V81oa8cqQaWBmxfad+m2b4ySfvKYhOOCnsE0UgXI7wifqmSyop6rHlJJA/ct94xbHrWnOAZeNUBP
ZqjlHSPy+WDMI8h52FdQQ2sstxpVCeA8kqyvmUJw0RqW6JpZvdVNiNvHNemZtXzB0zFeRwc8fg0g
bzX6HtCamNBdzw3XoEKSXQW+Rwq+K8IaPubEdUU1QhfwvT0VIFs3beyDnwlmGrwioqYNsSeFTNiK
AEYjmp2dYlynCbsZ4xd2BWtT5caXjxvQrT145YD+IWk8D34MkpzqFc7DL1k9NjCVwdhbUJS+q6k6
Qdos9iMXV+ztxFtJeke282Q37AcYPRl6UX1lV0lLz2P4h50KJ6NT/xtNkmPNSA1uJvnQ0pXDcW6H
sevONffhJlaQezXhP5Cra1Fcxoj2SN1K4RPE3rony7xTBsz+N4FFEofELwfhYLap0+X+MKD0rxm0
OFxDOUbl8zHR4GlEUu1lgulJMDXGqVmFW9PDVMUw+xE29oOQV/9ikcPtFg1q/MfnVN+mJjNRjDiC
CbTNzarUV73TPrzZHum6XxaAqMb/M6inyJB/jRENdBxZLaVVn8oCe6s0+YlMK3muG/HPYAAPlAA2
Q5GzKZgmCVnOU0lcY6qv4VoOHqsGYcGVQ4IDkxp9MfaE8zbvbTijQFdWjbOVVc8tDtBc09K3l1Te
dqauE+XMumkCSaGoBef8/qdnSVkRM2o300z6YNCKp8hJXFZB924Xin7CSLOYa83bJhnZ370SumeN
Y8MtrA651dp71XDTnIqtLSkeKZhZzCtZkFaAwIHUHxKDrIZK/QsHFyzcBY6V6IUG6QaLL/zbifE9
OUZJHaXy3pUwb2VuFmtDgxFHjVjvhYxqSnlDu0qDcBnKmGnQmLRz1LjdILhjaHWBIK/iCRs8WwDh
T9D6GLNpC8BPnS3SW8LfGMXOY6qbNohrErlhAXkxsXFATxYGA7d1rrDOnvQUg6Pn9CHEc+K5QC12
ZrRPYVtuvKq5OKDEZQRmDeMwWyi68cryoi/oFHiyGxDooRU4vW+sjM7zAXdW+S7Ln1TNGluY3M+5
ER5sTf8sM/+bTOwIj8TYNqrZ98uDGfo6Un8t38HETJvE1oOio36w7T9qyDHbMR323Su1mCAvzfRY
T9PHf79dYoNhr5MMB72bf1SFuszss0DVkKhgVntomsXM72jp7ZZMibPVUP+CvrS2lLJ+Fw5BfJ1K
WLSnsz8chL9biHcNLYmWYjX0k/bo2h0JAc8v9x4TwnWTJpeas9qlHXqCl/OlGTRMShZFqgXow1Rg
SkRxeoma7IXVkje6bZCiW3u/5A60Gs+ZSVEvIQdZruscXIcm5+9QENxlMPzFBQMCvjs+V8rKtvVC
Fr5FRo5OpRXndi4fo9Udkp4nBqP8ntsQuGMdgHbemC8YAP7ouM9mpnxqEpehxZNU2T3ErFth+guW
jxxb6iRceEwNph5NoAgCK53ExlUsZ36TRhH/yiydJgakHTNPKazuP0bfl6eRf6pRJqXMPCm5Br/C
G8z9qImTb6Am1mK+TYzSAgH+vqiKwPKONJL4ggjvbFof/GeJ+yV0tglwNa6Y3/GmQNnfwmsTgS8Z
9BADFWvLSVCAJWdoByeYljx6K6VxFt72yiQmtKqMZ5AgcjVY3wkBAgy6YsUU/0z55GHos2lD1xwG
iLvmluE6T0I62jQmDrNuBHSu3CftYE0d1PtovAtTDdtoZDXmrCDS+a5KYDs4cfChW9o+ktaPEMA6
Osb+qyI+pyV6qEmRDC2VYkNVwFX67YPs361tcIcZZQcqTauZtMfjaXn/PZCc6xG7mCiqK2CcJ8D3
H3UxPaW16rZQYGiyT/K1Th8kmUL6G8wN9rNXLwt/7aqCn+eb26avdrNVwx5sMX5QUSd892JQFIaE
aZxsiVw0Mpik+aDBwJ6Vp4ZL9b7J9eswGXsEA0IWvvfNVZRmQfNppHqYM9pjTqdHb7CMTj42d410
nROfREV5SFiaFlUE6Yn0l7Ht0EnhIRdojqzyhGpBqQjznOr9Ac4CdTQ6YEwNRlLrQJNtv+PY26oR
8zyNCkarL7xA3Inkk56GG2ORdo8HDJMRXG3BpNigZi/E1dz1AN4mHqiDkPNTVmYvup/hV6f8BX9n
qG+rvePHP9FCiqcPhmiEfrcETF2nRkqM1LARRfgbmuw2hg4g33H8Az1GXEMnoKlty1ikcvGeeSL6
SJx+l9hWzT0FUyHgmr1CZGMGrrieYLIbsUkVMK+nuLr0ifnk59q0937zznT/7wWwpXWNQ3cFRyfd
QaQhhdKPBzfi+YlTa28UtAexdlGH6jFKSW8Y+DHv+zHgWeof65I/D04zsA0hl8bN29AT1PG6kKGl
Ii1KGaz7IaP+Q6+HEkpNxUtbgyKP4icqCoEh96Tb2AZ3lqjEvgcRtMPkr2JeltknAzLNFHYZwN5h
5FW7qpLnSY5Ho+BIwtQ54V/ycbk5rAxDwaUemhGvYsuIPhPPqkrHwMizu0whqBAy2BWLM8K1SX33
w4CxAMP61BbfWdgBWGBdzVqSQ4Ob0+SLgdxq5RPuB0XgPPvss+HPADb5UKGt6rn/p8yHZzZbgBSL
bGTwCUFNeM9oGlknjvWpW+KeCnDdCcp9aHwMrcua0IxXX4cFNEP0WdnSPwqyGoTPuFGYLa79KeXV
SycqjHujCVfZrF4Qa8JtVs0fEo4ckFi2TY99lskn3JtW/9ZIqsG07/5xIPnmUocONsJ2HuQ1Gneo
1kHmpmypBHiDNteyfUfGHiLw1O7nwWDUUI0Wi4oHkRSnUZ1ipKy583FjPEfav0LrfLycuC01V4pT
anJ0q1zrMMsiDebKy8j/jMw7aHAZOnNHmYdxjmvvKHhM0CvWZVvaF6fR32YcIyQ2NOA0s7+v03E/
FTYuWNf/tv2KIhpr+jel7rdfNF95MhBVNvtLqaes8Chvay0BUMGB2vQJvyDeruql+60f/7S0JGxU
olWr0SYpZSsc09YIISXhT3d8hsOTLNnl2xmpxk2H+zgTlcU0yogJV0yVvrgLUHAibBxx0I7qz9Jg
fbRrkpXeWBwoYLrBBAL2L3YRpxwGjN29Az9o5tB0lNF9sPNy+XbWuS+voe+9UDT/V6lC2ySYEoS2
h5N4xiT6x2XzV5JfQtPyt9SdPto6U+t0/KZD1pxmunN51Mn6/ErOhCiEV497+ZpYzK6Ku9No10fG
hs84E/c97Vci5JUAYHNxkG2F6BneXsxpFwHr5JkqODrtMgm20O3Sz6rR3wlzvrRcobkVb4Uf/XR8
CKNk2Z0RZ5ZKM35fqmBfXZvNMw7tLeTAaQbe7XYfWR1eNLPcOzyjKwSyk7IpKk107Tke/W8Phz9m
ZowyTkQwc05+0nS6zRStAT9c6fp4N0wL6HfMSK/Nls4TWLrlQ3T57+zqAcVW0A4a6pFSBlVuvg0X
YpNdjOdJp0TAil/AVADNJSaLVLKKGqfcpNQUWC1p5omWmxUXypoI0yYqyXTRAJZyXxNhuvDQm22I
z9WzgPFLPTA1uEWYQQ6zC+yq9Z1D19NF7upnjBR7z5W8ZSiMyyLsZX9VNWGDca/MGjeopowbidPH
fKzIs+crx+epoynv1w2rFxBt2KmLee1hrCltxAe//WJKcxZtvmYMdu+4wmYmKjMNotA/2o8mHBYK
v/ukxXYUTLr3x8vAOxus6gwy401ok992fPVdbZWKXmZ5clz9gsNlbef0WVUfXdjC950ZG/C0tpyJ
SRfDuq3U0Wp5PBCkNqWlaXBsOwYGkR5ASmf0SVPHKDnNNJg1Q7s6iq/J07+GR0gGj8VBbPisHW07
+omG8pAxaXQi72J3PuzYkuCMUF/YZQi3cOQz6MDg5gzfeG4wElUVhaX6GSjOLWW0VEf2AwfuHVLA
PnF1iPmURWF52haW8zYLec1rl2sGERJb8PdYU3ql8v7amlQjza35MbUc+mN9DmTzJScejx6tfe32
7U87XqvI/e3BAWz1kEM8l2SgMfP7xBK9Xg54jZm9jY44ZVrxATgJrTYLKnoBaXJQnPTZ7IaOVpek
POZ5+O02qKJae9LsDyjkh9amGYSQSFisvQQHSS4Xp4z2rUsmhEpnlJlHOeD06trGbOpTwa4FDdnM
/Mvca/DQdP/Ip8uI2xNN1SeGt4S2Q8I0o7mhdPth6PKV9Mx62RZcCrfmXH61MnSQBO1NmHvf7Id1
EvGYsM+waP0WufdRkhBE8LB2I0XNLcrqgFoW98PZSLU/pm8XQVgnf30bZcaze87+QCxRs2FVvss5
bZZSQrlmSd+Pmf+w5mJXm1ZQdSFJh9B/lm3yFpnFe504NNOXMepY8S+21YlpGW5TZvPEtXHKsCDt
VaU+bQnuTnAaqit60MYKq6I/KC7KjGxPtT7dlg4NchaP2mTRHZZNH5TSI2ZZAHWD6hWehw7csei6
O8aFY5yNCBR6fmnVY0wo+FoaL+rRvXIzvlhNVKxLH/pJZzwwCIfUAhSPutwSrse3PEEcUhVJJ/8S
9eE+Kz24+ElN5bRGmRQiIHvoezslAfH3j7rSKIYOgVLpw01l5XVoCWXlT4Vlc+yOwm/d6G91EX41
GWQBh3dIq/2HZ5d70bUfZhzfLZ+C0GW3aNLXYcJ5ISb5VpjObzr8eGb0NHpcNe3sR+Shv5Y5Hxlf
I1wOxpp7wYObN/sJ3Gs3R0bJ1jqnwMzX/3VCz2BHAE/wY3KHnvXoBsIxo+EQl23DC83s9JqTqKWL
4TaF7nM1lBaGle38H4h3lG+eM9hM5fR1U9sGSQEWOoeGSs3yn7HXvdgKUTZqhxPmAqwxpfWYSZmR
XM7A+UL94m2iLYn7uM53JTXCBcvaKhmdB6HpX1tnc9A4R3d+/1yU5XZo8yczzf/FDSraq/LmfxnV
fqt6GO/tP1x0xjGOh7ul3opsejXAKK886Pmh/8eZ2NB1mSB2e6TWq72rMzDpemnjw8WuhoC8XlY1
Z9Un6ADLQySK+GkaXcqnZop7WYfNdZIxioeIcGBwyaK+axc1pJVZfigRWXRxq3QChDRxNU2F2m95
76YFcRz4tGfw5lNmSQ2RxVILFOSempFB5K94z2K1U0T58POv7bDi51Qu96j60PqMtXnNlwINRo07
I+1+BLEfPLWqC/gUgNplco5QDTltm26Zw0n0au2iiZG2V6xRZsL7n48oOFb2ouLimNeENAaqu5XE
3+LTOqe1+daiPCKrM6wdXDilxlbDpzCew7/SGLHmmby6PvPO2b3z8aJrfmREkYonAH73POKpmys0
sSl/ddoY24fV4hA+T4naRR7EbKOXX5UEtu2E8I28Rw0AYS3eVMwjUubjcS7acIuXkbkbOW8Zc9SB
tr1Q9bXXCPtRPEKq73j8ulpueVjXaB5AFWaKFyeX1ZPRXa6/QQafd42bvDRcgwfsPYttkRk6XkCz
0reuyY+YpsmXpPVpSKm4yw33xTbney7dt8R/K0r8kEKZHx2EjV3aG8ekkzfTLb9aTy+3RjJfQtNh
LOIs42jFNgg2EBPvE8L+c50kf1u6vzV+dhD7bPEcgApObetY4ncEr/g2NkXCN14QTu3J7KPlpEqt
SngvGKFfUpt3WuvldUILCNF+29H+rnQqf8YUrytqLWUV0cqzyAHiWjK7VZX5d/iavAYO9linLa/k
7phftPimNYz3pnVQLGRRxAWD2AF1u9M5VuOvrWnnrtDgNkP9UtavIvbu1NkJM3CKS5EDbE2KXMPW
QdHhJgZeuxOm/8ZMptwU1BWwfaj2wi95STvdx1AbXSjobp+tgcVYT3tMyQ37KxB9TF3TzWqZXqfk
4NE3eQul3j4JT3vxOS1ZqVtiIui2uk4U2gQy3agZsZmDwIa74Vs5G2KVDYa7LQQGHkldtHDLepMD
yOY8hI/Dn+Qp/R9JZ7YcKZIF0S/CLNjhNTdyU2pXqfSCSSWJHQIICODr59DzMGVWPdZdJSkJbvh1
P+5jjUJkR6kZsoMw08/e65uT5RXPce38zpa2DqNIedFn3Br5V/DwFMZVy/LbSz9QWlZRZPrB15Cp
+T0xJ4Iegp7f7lnjoZ7lUG76truzxhd2H+zdg6KA6ytKuAz44HLcL3GJbjzdCbsmfMqPcXEE3oHW
jPCTCi4m8ftYlvrsrgy2heB0pU4+3IDdMHBNCWb7x1uQhD1PUdKVbxd+rmUmgInBGUAdLXYT2yqh
ixskr5hMW+9HBC6PlAwLnIDdr5PBTPdpiDGSX7TCdZmpUT0l3eiK4pfS9N4Xt5lw6xycwlkbUH/x
etToljhqioJGakfYGteP5OoXuNtWEegIcZ+Wxavv4fEQ2gR1p7KtSaqHRhzzamb2m/R9iYVcbRlV
KCHtmo/lqcbrjLmLZ28uoRBQjfpuNwZfX0EBlWYwh/Dp8Uej+xW8o1DV+hLrUqbXlfsPOYuz3cEq
IE14dTLcTGl9JFn7Sr6XclY7OHhAoyZfvrQFP3TUe3tTkHbcQD3DAbjqnhO2043qEeqcF2qI0d89
NtQTPIIoleF95oVDZK6HB0s2bOzWP1PVHx79gtasDgT631xVSkibDc1wpdIbkDhya7B5S5r1PRTc
rJLJB6wfMlC9ZxtgArd2t6JFKsqH9mFu9cOASlSlZngrHfvJaS30sjHDPRBXJ7t4TNwvEYBoNmYA
og6Sbo7D05ly5y6++pCHH7Wd/dDgum8DbtnZmuwppLEDZwnU0SK64zN7Vpb1UKj+KyuIZdEeFBEP
wpfqByxabPZWNUgUdPgNX5WN7ozI10MRrTAYXYCZEBIgDOFZNLyV7HO2k/eB2oT+mbZ1lJGTfKX/
9VX6Iti5fvETAA3GNumhFG7x+nMp5P6RSs7UcDVMJEuOuSn/ChIXoEWScKQH727pvTcJl7C6Dz/F
slLlxpHuevsBZLe6yPmghIvyllsclQNRsyJveSl2bFtlFYHmgYqA940IvWXSU1ZzmaF/lKIaB2Cv
a9wpk+0vkeM3x2Qdi3BclNUbOxm0BEU5GDvrAfkcIHpr+DTk4dk81n5zgXxNImyMI7sJH6FoIs0s
gv5GCl+2NFY/Gin8VMfHnhqMLMHtGNMF3a6D/6ZLtz2q6UmqhYUH3ywIRVfcnNxDCCBuzTSI+Y5S
gzmYf3sCjBlq/+tY83XHnEp+1hv3Ek0pAeOgJAQXkbKdyQ12Ll37pIt5XGc+f7f0KT/nGT5AZl8r
Bp0Nfw9SBpqFgAMN0S3Y0VuI1o4bviFX8wCYfnLOk6zbJYi+mXxZ4oBudr5R+7kIX63WCW65T4KU
d/TGjuORogz93CDjkOAt2DKhDRWCb5LvYsASa0G9OebP4J0/y0Fe4DncDQNTRRyrFWOJ1jxhoVG8
gMSYw309Sp1zb3vSaIeeba+X6Kk8GT6+SsSjwF7lhZI4SqyAoSGBWgEGeU1pheEYF7kwVIbzlk9X
jlphXTN3eB498AZIxRe7dM+FQblwxTDgz0VBuFMkJ+KMUOHJDvJGyJ/0SGionDUXAXpycHn6Osrx
uep2eO7clOKm8bUl4/FQmPpPjdCYsdXcWjW+twW1NVlrcAu/QBFuehX5/ZMZhzUdGgTiF+7VG3gP
mKhJxNN66Wy0x/sDhjdZ1qS3d0WX/Q5peky9edrbbQxwYeoJQnXQrzyiCR50FbOr7nvobDRQFfbZ
XQgAhKPmkFbufpzZx+YFAe54JhOOtZvQDS+gtr3SkhMcweIBgzfYEhVkaJbxr0mXskgJPxVKJOgg
6xto8LaJ6z9MsEt7djikYxSgoRqkC+0JbpCf8gkfcS/D9kAM+WlJnApZOTXY+rKB141Az/aoW1Xy
rmKqbeC5bHMJjNmJs5/M652DGRd/i2q8Q97VNTK0XyB4WhgoISybW5s4HQ5Gt70QKTnYMVvh6dtM
JL0Ow/ReGzhfeWp2uD+CS+6ix2S5F+5lIA9dq4r9JD08HuneoBB3x/hJY1n7OIwUkXR1ZR39Rc4Y
QW2cV4w5KQapffdnCaQb6YrOQlop2Rh/j8aoT+4AoRPGCg45i/hw6+d/xjr5xZXy4tLxwZ2UHYVq
ppZkDwlR7FRDE27jCrz1wBbS6dzwSQk6Lmhfnv2sOdbNqVpFz6ZIvvswWnMIrtlQKAY5gx5tCsSs
5db0fNWGJ54HZX/OtXqvl8nZuipxScFG/5/gvUbQvtFwV6EKeRAunGf7s+/wexQz4oCip9fE0M/4
FRPk/iQZrk84+hY6XedvpQi2I33E/QpQ4mjfQHfIdy1LSrL67/Dv33GNzFZsnnrNUTquSTIXGox2
dkG2ml+5A1SAaZeueB3ZVRwnLcxtMztPucV07dBW5TdcdUWbnRepxqPtMYfXZAGNyr4b/Kbkr1mr
o8cReSBsdnP7tNzlMywkWGGM43Hk+bRazkT6OI8MpiyHGnRkl0NGYp8eEuRK1HiUZy5GxnjXOUTX
poHetipxh502eaAnVnB7yJa7tEwGRo51hh5obCIb9tsN5du8Goa7KvZ3UsJ5xc31118epcTioHPg
/qPsIfWoyzD7nyDB3wPeLRvzN0yYSsETfM0z3z2Y5pFnQU1oE45myn/9XRYHP8mUv6Q4EXeh0ocg
RY1PNUogmd9G+D9JB1u44S7B25gny8SYi9UPjAY9IXNqkjvog02D9gcA0SGyYYyjPpgBZpwgGK5W
0CMBE07lL9NMTDxUV4OPSNvzlD4Kn5lQVnjcltFX+w6b+3b0/d/WTf55fvfmVfiXsnU1ZehHgzTZ
1gvKY6c7NpdjfRoKGwVIxFTRTqgNtYTpv/DEPNIHWu+lpqd6ACLMyHrI2/k1X8ikGiSUNZjteu74
fp+DEYmzIB1AeDJAbVwAzofjZ8DsI2VysFwLNjYaHCTfmU7G+W0adXkoh2XfLqyWQ5RlFpwQCs1L
miF2Fh4u0L6DqcMKhS4Eyb9GrPhm9R3Zpja4lHpYLkJ+FIEBtKu1eZqqwLiWRcgeVRMEGfsvN7Zb
ZkTy76NL7aLfTZR1zS08NwPHU9j99XGQGiGGdBzsyzZLiD3Jfud4TfVK+SCo+rWYkg/tJM+CeCps
eR4DKyfq3ykbECVQ7DD4O2k4Nh61ijb7MRDe3K/mbIRNz7k4Ygjbmnn/XtsWBwUSE8VwyT7vbP7W
2kWG40xYNZvC069AaLozNUU/Msjig629dxn3xl0KtBhzCHUc3XtK42hhQ0izRusoWTNK7ClM1Yu9
GxHqIt4LM6gIAxsenWRD30SpS74kWZtQ+no5zmKILAEaUcj2A5PTLbYdiAGKDb9yODfFGojVgu0Z
flc9iPLgmcEHK2p7l9Ovu4HN8Urdy7uNiSNyZuuqkyMA7y+KRGk0rus/uc6/OhwpQsCAVjDaAH99
5h6VigPlULniPxtr55BoKz8usfsTc/WmWXc3pIYThY5ga0kM3nRJ3BF9BLPjq+lGxLg4zqbAuJCY
auPb94zylIcQmi8VGIq+pG6yKHjWpTvdo3ZpDEblF30kRFRew/5mxuLT4PG9kvKLxjyoOESC1fYi
ztSPfsHEZBWRFzC1OXpM2migT/JNqh1kchp0uc9/CM+g05B4Lvt8EJqwGh7yznwGZrbuG+vT2APO
5DZHOzfM5sraJBTMjYC8YLGah2VOP0QPhmlIKNizAh6vdWfEvajbLAWJBZoN37AKn1k5hXSJEMWz
uSHUxjdR/H+982fIe7LbxfIkm54si9MoftbLtjZbQEnOcMkERXFBCTYHHg0glRHXShMMkSu8ezLK
KxCmAfJV0b7QsWVftfDuYiztk812LhLuIwj2B4+PifAQjgiCyG1QNqeUUvRzEyfUvTZcvSt+Uj3F
vfOYftMcn+7aYd1SZbW5CTEBcnZwU5RW/AUEjy7vcOBShV+P1Tgf/MF6Y+ON+pc9YEEn809dmoJI
tA0S3oHU/2CVsucGLo1znH3mkpEgDf6d5Mv2+X46RmnuNU5D3w0wJ+P05frF37UVMuqZLwBRpD+g
JZIdnRSXsjWQIhX3k4DNxpStC7dxca9Iw3TzDLRy6Ey9QxKA5Wmlvwgi5xBK5H4UDFUed6rKISze
DQJIOO0UfhGT/smaa55wHyVdwTJlxttOoOk4+eLTytvnNstf0wST2eShVvHec3ZcrxvxOPlBfS8y
6uvqi5MJjCWBfptpa+fu/CBsMyc1wdGE+LMbQ7x0sGSPjdUMO5ngGg595+SOhJr5BGJkniomve5m
hoQUap8vx5pwxzDEUH7SkgPyEE5tESDnQ/ZSRQ7hn4/ApH3jEIYolF2ox6Mu6eQK8LntB2/4TRsi
9CWv3a3jByPm8YFPHx7hXbHS7Ba7/vCTMsHBnokos0REuIhLdk5gvnDGY9YmlGSZB3Ns2dHk2dPY
yulScRFq2BdwizvHqJP2V6Bb59bL7uQkoXdAvEvILuDMD4p8n5o8cjIf/znG9MV0bn4YDY2Rk3n2
8tnlTTODrzebJ15k2cb2yBrmsm739my8l3l733Kh35Vj9pTlMHuxW+7M9eclMGfFbEEGOgiOYz++
jHYP7dSmBCNpzUuC5fJMIQLBgTo9oU/73Ea6AZsP4GNn26EpbBbSJtyTuVPWyXemjeXoNt2unVkP
JAvvJCr09mkchpFnpLSEu/cqp+e9tp08qsYEOwZoOhYDtOj5MR8KLIQTr8n815Y7Vc/92U1nic24
ng5JzEKZ70mddi+TUxVP44Igg3mR2iTMc7VZItUH5fMQ2lPkwrsZi6PP8gSXc5FGkzYphKgdLrpU
U4ymHRwdsIvHrsuWjVtk7wi9aUTIYoB0C+nPGih4kTx4m2ZJ/V2p+flRb0Mgg0gJ7X7cicAKtN5E
aqeewaVkt5VksJkZU9mR6F2/4vOwTbv7UlP9FxbLV5sAujQjbtvZ3qZFheVu+t1YpB1E+Vk65mOf
C/idolsbvL+zAcuitANvu8bSTfW0oOMeqi6rr4aLdagB9DdM1V1MHnzt+HvGlb3B2NG+cJLtReMT
Ysmscwf5cdelEi+UqPlsBUy5or1jHvZxzvjpybn3ulSs1jyiPDjJtiFJsIx389p5J9gIk6KmUSkx
b2W+HoG5dbNhV0SFS6HYqK6+oQ4j5peoT/LXmrTTxtJ8gfxTcsQ+GCdQt32R70pFO9iAy2suKVgs
GyPfg+rES/yarg3ZVs23QTLOmmrCxF2YJWIs5vzxE+OeOhLtzjDS5hAm/Kk7iGJ+HjBms/5QwTZV
rrkXjjtuJ4Wc5VgNfgH9Fo6lc8FBZ/mViupldadW3TtGF5KWHV5aofFNrd6cjNsrAMgb/X6wTdka
b32jMM9yKKgPwY9vQ31fZWzOhfd8kJ/coO1N7pY+XZwIbHmzbMmRvtUIYnGtc1Jd1KzJm0LAOGFX
6+quuDOD5HGdO/kxiODeMu7yfmmPNo6CsuN7JggAnmG1v/uEitASsV8mWGwJCTNO14VTbcckOaZO
AzmGCPwSf2N0sq+5+TEE+XgaPSSOVP7oGct+L/r63ims72lBTaIA15zZ+A9ZAmazxSdizy+j1Dc5
+ikyf6YjwjyPDgmyaEgxMvRiAud1dhS0825wvuO+PcmBssuFzjECgQQxFszZsWAf1DBA+jlm6XRe
GFvlA4Qstn44o7ZdMJzEOHt7Wqyckwhr6jJosun5/DYZWGAbqbic+0eLngsUrvBTrfg7dhumGprN
0tHDla68LbSva60bi49+zo5aL5E1+G20ZmO4Jbc9gXN1L8Gu7ibjcRzIyrcgFFlHTSVInESRvPpJ
SHPlXcCu5jWwHHgCenozXCvfDQ3VyKgCvEsXit8C9zUtFCcdOX4s9gb7u2wOTkv63rf1cDSbIkBj
nx6hv4dRFrR/Rdu9ZelaN1kqUjmaBslcHCuTlNzCpMceMb/2wNM3rc3PsbSmdl8OPnDmIb3vYqM9
Jpn0+D8X4Ks+RIsO13FTWTM1I/IwFd2vP/KqlZ0POxo6EZudvdOBWYC2AQ1f9EAK2KqRv1gJncs3
akV86oaMlvm5rXfojwSLsoq2cM6iEi3d95bx6lZLcZjNEClHDrxxR4t1Wl7sVFi8ULh6b/uiPQET
Wn04vGkrqcRxALW0qSyu/OUF9o57B1x8M9a5c2JFG/cQEYixJdumSm5zYQAJNeUOjxOIO/UMXR8b
jdAv9jLecOtxBDbtJfAhXuCVc3ZD9QrJmMJrA6MP6oXc+BWFfxB6+n0chMHGt2Lrbo4fHR9fHx0c
yW5S/8YxNU75UP7+9z+wWmefVT/W5uGucIgfaZo/6qCyD7ya8Y96MUyYNqy3cVl/phpVAOaNZxIr
CRKvfXVXea7JobL4Cg5On3JxbgWZyYoZu7dLIEH9XQVlHP0OLDM5rXcmDOhfjPOUbv7zc+vi2Oj3
WFgfcDmj25TdY9i73A0lbWq4CagyWh5aCfuf4mHmbw+zqeg+YNGrU5O5vzxv/laoXG/bsb6DVP/V
GjUxNOtpKSqYDxlv7RTbAklue+fNLq0PE5VcjAoB+iNjMaEPPNgBJmRJO7bhkQojcc08YFZXy+bI
w71DIXW9V4b4aSYrwWzR/ItXfbrxvQwJwA1vFtBNRhWElAa32tbzSvaSFUhLm9vtQAkj7i6MxrQq
zijQdhCxisQqDkQBlY4LBkVUbwVH/D4vpwerSieGsDAlHDy727AsiDRqsKGS9jXC+K9FD8tjXYYn
fvxBuOWQNKSyJnxErQ/CQEwVcZIpICkeg8Jj4bX6Oig+XmhRmJzxMavS+4KRhlXxsfCzPxlmdwwP
2HvDsJgP1WlUDI+VvFkp0m+s+ZoxZoM5j4kphB5K9155aAaWBg6W08oYmUN/l5vhl0Ih4/Elbiw9
PHBDPj6EI6+QeuQ/LtKhOfY+6+vBjKwA0iuyCcB93NchFcqnImwmbtj5ow6gh3sLD4R23er83y+V
k1x8FumR3bUEZsbhkCbeYWgq6NA01WywKVJcwHHpuuG/XtHZja+2QweM7/OZgvQQICOaPItZLV6g
P2yyjjswp2mQeuOBZ5TaewlQWk/9L9Ulv6Zd3mHUis8ysG9WISIC4P1OuPQX5SYJe8B2FbdYukcd
ZIwdWR2yb4andnZnRn1dnlSuhks1GHiKFCJlS063A15JqUUAaqu+9L3ZYEsT/2pS4ceK1896T8E3
41IDlWQVnR9r1NDPd3OaVAdSdnSVDOWjX8GYGMoGTV5O3y3lRntRs8vwmIu2bqIpJzTLh4rFDZlH
oCwNF7TKLhEgAa37Hg6LYMIKAg2J49f4i9915/kGPVm5uG9svzhkEJ4e/CqNNEPf6nVggS1JU4Kf
u+JoputMu48ucz3Xhoa2S/6Jhep1SP6qaeEe1SV/OrthxeOqqAhcfV+1xp56XNhnK7PaC5r95Ht4
aZIXM7ARyxpZHoJe0xCH6rZtjKllpQqKoYK5FAeUNsbwbzurJY9R8M7xrfYY+g2fUNQnTMFROxp/
jHPJZ+jFtYwzfJutPakr/WbltW7BYAU9Ldwy92bgPfl4ZWvwmMIWIgVEo4flh3+VMx9n7taCw9gy
hNx1RnygmzrfWfHsEE+Y6HtjOT76/bxJMqra3HIItrllNWyuxxi7Nrn60QNhPZAj4mBfEVmUZxOY
zbbh4v9h9YZDw4Z0WqzwaQ7BnnsOmFFYaxxo6+eOEJcBp4pwI+s9H2JkZVJRELPx2uCxqsmMVP8U
ypxRjs9gUSuo7Q3O4dY7WYMUdNBz6S9HfOvWkt9aa+d6uLRQiMku03QrIc4JrxPn3mspv83lSXO9
TnPLf3DnkXtnAxhIuhREY5TE3pTkzpuZtcaX6J2rD6CS/8RKMFHEYmQ/mwBV/dPg0H4YB+Q8i3tC
DNlReVSIrIBAm838xV5iE7Z6yw2lHS5+I7/B1BgEbUmgFon1D/XL3WWdb1IKGVcXJTycTpIGMWOd
ywTYZv44km9Q1+4WU3660mN9EU7GZzcYH1IDWZh9FkxtIN4SmiOxxm3Zn+l/wiVHYEz6ljFF4UWv
9qWfjU9J8C+rvZLSzC49JpYiG44ZCFpE0zwunxhr9jxXJETWxZkWjoWbzMJ9QtqY+zLaL42htJmH
90aRB8/esLQvgRKaZT1+t7R1XR640GV7x3vEXJiYRYDTNgkZa6hraK5TD/lvVFSbL/pgOXF/Kkwz
vZrtk5xES8qjOdoVZjfpQB1D1e/vkLMGZF9BFWToliff9AkKeVv6gii0bxLO/ACSsjv4UZKtQMYA
YphjSAcFd+G4F+ldNTKIGeCNLM9bkMP6Y5B3w7kSprwTuROeq9naJ8VQ3hPrqvcZa8/crVY/D/uu
uMneat8ebnR7oirxtHDnCUkdAONBh34ckMmihldG1NhcOlA54XpXI6F1JV+mYvjuJY2D9aj7CBA+
c1Ff/0IBYPPFYilOtHnno/PCkmCT2oVM0T2dap2Evs/OhEsHut3w68T3iTDzH+KE0OEfHRLjuS2f
Sq/x78WIIW7hVJH4nBNJxWXfh0d7Ie66LvWtYoYHARcr9AA5ZKXrv+AnoQCYTgGU9HHBrCFusiSG
07nex+yka6itHl9XSYIpZ13b11yPakrQpBGSOQb7kVXoqwyY91omxQfe3mesKckpV1AxgsBccQye
g6Q3sMTokP4dHAl5WcoLmENEa7C1033bWZ9dyjMBM1NvhbvaK0l+b+JRvE0gIU9DX2Xkj0VOSR4h
rilE8QRooLkko1kVNQklAg6vzeDVUWxiAqkaT5xNaylg6rFGQitiWk6aXWxD4/Fj54GkRhk56Jyr
I7KKuuYnyDyQlHqhN2ohFViKU1lOw3NVi00Qq3QnG6leCm/yNrHjzvS72nyO7WLZ5YDK70ILc7FE
Yz4YjQ9mUtryBAoz3NWim/DsZz40xzh4TZwMIkgwrDY7dqmBrZJ3qEaHtjPvUoe0k2cALGnT8kTf
G8qjxmiidNa/qlKxiII/ik7Db21TV3sWo1mUyLF/pUKCUDkh2REU+iEHaP5K3GraNwE/2v9+K6iV
4qZaetF/vyU5R/Ykfk2XIjtx6rrwWA/Wwt9miHFnGTgXZe1vJ4thy0N0fczM/NYvXLpbTxWXZems
Q+Jb82kxuSyXgRywnyewaYSuPonxR0s3FL8Y7AiuufuQXPlHOhHS81u1HAK9Tm5MHRQu2u0zjxp9
g2mFk3giEEbtFG7R3O8/RR8cM8s+u6B33oLZRDCbiAcEfFN2Bs79JwDGt+qUQvV51kOM+cVg85vU
2Z9czfI2MBtwOxHZH7s/jFUxQkQGRLESnWLdd4f1an1WmpuUW+FiwqaZXikmtujjwxxZl/Z4lusv
xLSCTbxglZ4XMleGGLAg1t0YBQN92WNVsREoveX23y9N3mI4qSy4JyFbCTz4PwVCIRUBz33vDA//
/TIkOXWfeVGyBC5BUBqhsZ1lIk94f/aYq+Ktk1kp8xR8tHBRj0vY/srYolmC5garFO4FmUtQD3xJ
6Hg+8LPllghfAwKed/Kr+pCi79M8k51yCIho/HZxFU1yq4bKOXdee2ztcj7/9wuK1XOs+WIskkU4
5ql+zIJs3nMaQjZsmKQwv9wNNpmk0vDeOFLZOZWlgaOHU1KFVXIMa8YQc+wtEI7yLgEcF9Wk1SOw
li+1NKd7gq3MPi4xHtz4LO64VhPdc9po6JLV0NCoc57zvZKLfbQbF9ppVZzGILmx19GPBFlfe5ON
xEQxaT9k96iJ9y3H7HnkapHRI7y43fMCU/1eTuVdXuUUn4boOyo0wvPkWSypk/7JEun8CqyTMCmz
Dbi05kYmBHtT7CyncGFqZERs6Cfai4Lhy8aNwNC+sVxNSN/u+gvSp7zvbe/ZNMazR5MFTZV4YZnk
QJVMYrmWfJ4YwcLkRG7lT8Y1fJtrV9JSOwRPSwdbtv9HgNvDHbz+0uqonPEpDp53Y0GYvzj9dOTu
W7BfxObnOHF6nnxe/RzB0Ouc7KKy5A0fnn7mIWuwGj0ZgymPhA3N+7AMn4kMD7xMVzIoAyzs15o5
pn4RHswhIy1/VUkMMyGYsuE1L3aGCr/4GCB11Q3tJApAVKufHUGbR26V1tlGGXPtZLj1CYOvrS33
YIRWdS36Fl+HO7DdWcaIlmSHMHHmbKk7NEDphUcSFx+0xsXHyVJPw9i7R0uY16Yq9FMRt/Zdks63
hO68rYk3Z+dUWhM7X2a6JHL0PypP+WIxiBjzyald89luusgDT1fDDD5XdfwiaiUuoBpO7UySZMBc
HkFHuQpYbDuIFd9GGN7PFj/I2YVNVbcxbqvZ3oOKqi7GCLiSpmwZYRGoBKA/J1F3fm3y3iDDbZgz
BGVDPFomW9app0qOP+QrL+PyYqZdypEZj/sQ7tk+aW3wzUbn3k0lvgolBV88OJTcTG8B634X98kl
UyyiUJl+7IC7ImH1dtto9T7U1udozcbRAjuGwAJBsyBvTJFWKu2XBVzxyU/lqqsX+miCAt70MSkk
6O4R6gMZAQJpXqt9HDRYV/WSsVIv+TIb6f1xZuKuAyjfnrfhWXrWq8KzjfyDHuDVbD8ayZW8yT3Q
0g2gQbrAuLNN5SWtp247kYh8Akl1nLvKXsOJ2F8NAx0xnwTULzbggcLU0C33KuZuTGDB3Ic0ngCE
YNRApYq3rWXv4pTzNazSFwIkFaOIkfzVO02tEGX29qkjaBr5XsFh7ZSKmhSD5lphH3QSftSQ8/Yd
0LKcJNwLtUh3fnludGLcZZ6GazN15TEcuK3D32Jvr47sui+xQjynBXZvc6LsGmWd/P9+6lSBrEY5
EvMjaK2+f3GztjsXDXG7fjWqpxms5qxBFAtUvfrWKxsqGypGzNhIioykW70GnlPzL97t58JI/VMX
BoiQk2al2DB/1ymqPk9L0SbGgxecKouG6cHCUMvdo9xnqTtRFYjmmdX3hj2xtZ7LawK2cw+XozPq
gk164W3ArO8yZ3EoYrOK9Zt011XNM09TxUo2WMjbeOfMx45RUmm9cUbDJ/rNzWgYFnkZgNTYsRlN
Bk3OHeHaXZgM953ELshI8iHikYRSk3h7UJzvlhsGh6LCmExnVyjaa58C6XLbBOiReZozWMM19rFu
nMZjq+Xj7Fje2YaP77SZz8owfFfChCNjt4xkq+JT1+WzndVPo7+cl5EY6DyQMejNHbjG7gSZJ71U
RxI0/d4GpIqhN3xYkUYPvRX4bIJ8oKh2TKTUpvAoTvmYzMM7tI/E8Ekoev8ILZHOmr/EWFhHR6vN
qO2QigKANkLivrSSEQ82ry2i5W/0MMBxaBJ6ntyWexRQM5mwYPU649hNFu2MlRvN5oLDR9qkmYPg
s5jh2QUmJqn40eaii7vR3NMDd1lIQ+UjQYc15BilY/jx/5zKHB4p+d1T7KF3bcYa12gf6iZdjiLr
T6agAimvQGI7IYg002BoFn8r530MfliOMXiY5MgrbruEgWszJXlv6qfxa45Vece5jRe7T977vpxu
fhL+5i6ueGYNjJoG8Gm7n5svq43hNbD9x/x1c2uWk+0S/ImT8IH3Nttzw1h29sDj3Qn/i5IrcmPF
tNdSnlmbc0S4tJSyPw1oed4kGtI5aZkNjgGbF+fdQP00dytCZ9x4d6qIj8TK10QUaM06cUeu1GO7
z0Gc2LYpDgmhcAB66QPi88FXAWrvQKkpFJHndRaLJw7gQjMFW1Z21pKJd4r7M40OxBsLET8ElfUM
N5eR2Cgemwq6XlAPzpWFoMEI1H3n2Wjsvc7+iF3r0cipquGIxaZRvIZzfFjMsw4V51XXTGejKj6n
jvWVlTo/LQ1VOz2di9U/bNGVFgWQcg4dOGgxZK8e1BeOtPrTBQOzlZjA9kziW/xif+1iJo2Wx0G0
GIQo0r56Z6oxf4fimjET/d+47rj9r+VCHck5rSLJ6nOflNCNADWZu4Uo0jZhBVuG5gNqTr+rGodS
MSf78Hwae2TQPuVpvgbrqKaSsKE3onOnSOHF0kMmL3kL4MLB6JDmDYSYsGVf0I2gjSHyY52SzaHo
T03LXS8126NaCIEZE4/QoovXol0D8eqDaTfqlxpHfwdVl3sf+T73YDvts2s1IwbVhDxEMhxzF7li
sNovNePKZ8e0ywdBVhJEOAgRfVcKc3p1QjJj8k8X5BT1YNQ522fIkZ+crgx58/LdljUoGO7zSPHj
Q2zzccbBNy58koJ8q6gFg6/YnTNv5s2hipfWhNlXUtWQ0nAydr+ybJEbE0JinlFCo3H1O+4i+y7E
BG+0/0BM1xwUuGAzFCBNbvFKmdbjIscTSi2MHYUY25nGj5Xue/FbOcuxZSCeSJtuHTv4XGs9IW2x
qki7lp2TMfG0rNgmc3rwBKs2opMpwUH5hydqHd7RrIAUV6dYuZDj3d7fh3W0NFlJ2arDhdHskLRV
s43pCnczS1KpS14XmfpEOAHp0adTtVQWycyRkSg3smUv16JMmVHZy/0OHYfvlWtYrBRC75ZUOHqn
TnN1nN96cnGoM1MEdYLL8uKdKkgwulE5FFSLR8rkoc1pEdPeW+ca+6KfeKD43QaawI+tMvIn43wN
R0mNPC6Fyr3BDlBPoUekoLCBGNRqiMK+fzazv34LkKRT3mPl1d9m674mbvGWNbeRivWC4i9RKrmr
/S7Klubk+xiY0dPGmGIvIDqnyXDQ7MGBuBBsQ/OK2vqXWBrkJBC4j2iW7LYxlu2cHA+0KP/H1Zn1
NM5EW/sXlWS7XB5uMziJEyAQoIEbq4HG8zz715/HvPrOkb6bKCA6DYldtWvvtZ5lvaZ+UMLDoDh4
dJrk72IFX0yzrnpv3U10jLlR2ekWOV3bKPrUAjyn2GNa6zVMsMs2yYtQ8RP8tte4zSBxvy9D/qOl
3VtYtI/k4CBOBSkT0WwmVDl9hE8HeEyNt6qLThhufQOhkoONg06qfml07CNCuxrSopXi7vKxBDcq
OdwziSdh4J7ygCKBKB0Cho5NiAVn/DKX6KZaRCRiKLqtlBh1zPh7SkHm6BrLcDYSB6HDR8KVS3uG
7OJNmJ61Dk1KrOOsswSxjjpDUINAwI1dau01HFENhTHDSkdmFyNBwBo3erilj+wzNkQSYaenVd7K
7ldtaoP/suzoII4co5kWfMyy/Kg6ae2D4hFY4M0Js28BcjdxljeUJwxWy4OYiQPN8FXvgOnJLigP
+uhu+avPOHlNeiXEeC/F4pKckj1GsvvU0QBZIbDAkRiE2Poo9RyDWbiCssL4Q2MxBKiIaFvdu2OI
km/etHgjXPj1ZqMhKGGryHcVSaEeGRVsBszHnba+s1ZJGmw3illZ7KlTt42e079NxHnJgosKyKOt
Z3e/lH7TIz3GKoX2qeCz59TmrKrJNtNeW3u+DJN1VwjWexl8j8h+SPN+mCSWMCTYmJptdizmGley
cK/WuJwooMEr5midUUFCR3qT2CbqWtwgKP4Vc/pK/CWA3YhFY3HwII8YFfAAxj/DrHnaaiJMYSEE
Vu1nKn1xpH5Ppl23n6MZsAU9f8Q1p9zlpufGfyxyJ98VVuoFLgcKDkt87g0lMwpLdnLcN1kb/O0K
JLxBI8EKWgv9kzQE5sE63mgIK3LCA6RGWU4s1cAMSn7GBZm16UBjS1RAumjp3yuFsAD5vgPqKHzK
e/eZvdbYvEQRo39bovEPL8Jud8bAVLdJtDeuWaZuFRIY+N6DZYNkjzFEU6z4FZQLT4mM2EhMcANx
fKpGRFnGrEtsTaQlYT4OayRmicR2K+klDiNarzHWXtMeFpClduVMRDmgBbq910LGaqcyhqW5il7H
Sf/s04Xhc9PmW6ymV0tf32mk9jZiDGaJM0UPoNw1OHiCBR2WvFKCgPjOxYqxjfZqkXAInabht6HX
opHJTuFOvU6mCts4UjwmazsLWQKk+4E0VVPgJQVUdg3Bxswp5EJA3hk01NbYk2rNGjQFpIwiuqWK
d2Ji5JGcIytcn/4+tGMDpmZ9+L/v/fcsUHJT9GHEWHHNdrc4A/hW9ywkAmsRAYlTuLh9qwLP56wP
4yjGfV4W/0g5is5OkKRrGYYjeYEkRZoUgwk9iRNvmkyOmIbGeSUDz1aj0th0DoIIK2/nbVnJ+Vwy
i1XjrPYg2z7qltRcmeI1jXtyMKJxbelaHP4Jm2i9XGrGPqPm386mLe9Yvmn3C/kyoOp9hzVl7QYz
Lg5FP9wXDlza0bGhnqzP0KWahzlM9iW+gfsuBWxLCF7+NVWM+63sxSEZ+112VEZ4xB9wjoGRLtJT
JEv3gzmsOjcYD6pk+as3E+eGKI+9QDq87WlRXLFCETlvdZr3+2XqmH+7uWxg18EQQ2vxXLfBpV7C
6Q2hTYOry9SNDYM6QVib43MF096hs8D5p9COYFRogknMHBQJb4OhB3+WIf4TyIxGZ87Ew+Yfy8jh
ijUW+qp26wubrJgi7M8ZbIu7CfkmkAZ9HzStueZ7obLJVXO/0sg2mUjA5Ia8NbJrrzppOl4kkV8X
8XQeVIrGnK2wCBPjrhQEu8nFNxCf7XDyQTKfe57FECVmQzsmtsPcvS6OsxMfiRX5MVdcMX42DAUR
SasIercKrzJpFu58QF64J93nSRadOohu8gKzZSyRLMS5qCR4JqgvheNLMNec7ddaO14cCykp9WQ4
N8OOWdGWmMIvhGnjURp/aO0tjzV2ylvdpP7I5gJepbY9q2tCLwTxBzfes5zU3mgU6btctxs0mleb
MpjWGO9Qj5lnE9O29dmGw5OVWHgTQrKQSoomYqpw7q8puWHfYAdv0cZV0FvulD4dRePou3EBBFaE
f6vFQku2GF8D5MtdEVESKOVUgMZ4oKXJQwE3YKwZTqUhR5Pf79mZgQqf5DS6H2lvenVZO/s2M+mr
uvd1PiSbulhIzTboP7khsP8JhtoOBO3rGBnhoewjnbgQhC/0u3d1W3kzQUMobwLIGrg7OLF8OVFl
YERx7A8k8Ye5MYr3geXGkKa6j0vS14L8HpTARtnRajsOfKd2Xb906Zgif6GdEwCL+EoZIe1Q4b3m
dvctZ47FCWc1rzLwEoUMdDXql5vu9KU/EU6SReOnmOerEXaXbgiLfQRr+FJMJmimZgTBEDrMLEVI
bTYK2BCZcYL0cSEMA9JV4xAmN/Tl+ffLrj9haqPYL62nWapVZ8YVr69YwHl87TnoHMpuCu4z3Av/
PVhd+BcNjNhjC9zEs109WZAsYQcb5k7REgHYBsfEa/Ipv4Z0kCmhl30pq8Fr8+ypSEiu2HB+YVCr
ufM+7LjfNZJANkxzZviwdX7uSTVxZEG1NxS+3rYipR7h69+HbNLyfbpy9HXukFjRjZcJbjq8WKU/
rA+/z/7v4fd7YAUxMw8Bwk6tJANtGhOoUQJlRw0H0YdW5/h4yUFkJ2TY5zKCN9lGdu1HRoLWyV71
pCa6VYHK+ZQQ+DC7Em9rtX6gvw9WNgQ+vPbTbJnikGCJOvVc6mFLi2/jMjS4pEatIX9mSkH5Q++5
rxlMpD7oUoVLDNtHMk0sG4gt8CCrxu/0EaNBWDY+jkJMN6iLXQLqzgs8YzKtB1Ug3jDuoXjDUZqN
YZvjfNxGmAJQFDNna7tCg5MsUCfUKNVnRkpn6Iz1fw+wqQ3U65yGh8j8wZ7f7VNlr1Lbhcb4lC6+
Ds/nQBT4RZlTipxQvM8Tvr9FIc8ZxbYmnRTb2cfIJkCTFNUpYzLmCYj0La3jW01xnhf9J3OJZ0WZ
loF5J4syobKRK5A4m/lN0PHCc6Zhgqzubo4ioM3Wo1aL0au7nwqI2EOr9LcB/a5IeoBAkbcYf/TE
BnG18L42CIW20qlv8ZKjrCFHMZXdKUt1T6JgolWw7UrDT3qE85ICQUm/rRGgFRNmhsYjOJIev/tv
Hil5lrB8GSXkioY+KENJsLMB7PbiXNd8NHnp0gI4jkOPaKoJmHtS3bskC6UMhOME/Dc1+G2qzCvC
mcOM6sueCtrnBjng5nTSRvXghvmnEUQfsiVxZw5QR5RHO+F961yy2IQlAaFOB0PSW6QCfgGhg36O
hkjG1CLAtxLOEa3gc+5CLK3C4B8RWxfH6fwUc3Nv99DxVvTiEr4whcNsPC57U9MQmg6+kvN1+oVh
VA8pcbKbqE9e4mT60Uvwaw2+U6tSAo9ZcGw050tLFeLU4KvQsdto7QibJnSP4YA81byigj6EyIJs
CzuhWT2QUbg0mTcZ1Y9tNx4c4uAYdbyFSXUvEThEA4VgX9kMLojgmGbtsQ680YqGI7yAj1GDmGTE
L1wnhNCTQZLa6hnOCrtSbVwLm1RU9rGDGxSfOFqZL8BQV1J/qVCYgg6oEKVRwcFUCDcmSq3ITvys
ip6cvGGFmwJP+zY13jq1vs3rexUnHQHXzFssfufQrv+M471w1ZPLmXTD5n9s8jiDXXAgWYgLWudj
AGzIscH4aIG9xVaXeMJ2/1VT+hQ3wWMo7SOLAftYzSU5jpzKQ6P8AEnwVs/yw0g/qHPPKH1orSts
4Qkmsd0YVUiLga+qTNIkybQrBhTcF+QCRfnwV4+5OOpB4pJIfphfvFocU+eRqx3s+LNqRYhVkbOA
jNE3A66oe4tBbsiRvHukrrlH++/XmbglQg89KxF0TKv6jE7iIAudq03xqfIB4ZKEl8d9hD+k6h4S
lENjJi6KS3+j6+ourRKduTxF5qybC8dSfNd0njhBkLfHmaHsCErJH6wyuAlXYwvTehqXgXYIZIXg
OSeEjtrFDulpxJEGQIg3KCc9uO+4AJUEWBBg6aSfyaeBEXjtPgX3owba0tVx7uj0W2WENLkmPhrL
HECzYCN6/n9mFyutFsutBsjrNj+nRdxtX9A5wGR1L4OA1jcBvGGB/5BG/yba+kA+N82bzt3o4G6G
2XlCNbArLYWhW0SfdiUOrSBn0dA9UBfHucUWUxulgXmVX5bAUc9oqr00MCXm5APYZnR10/roYAjA
PwIT2CFjEV8xGej2k3utgUluydihWbM8WvnyE9biBFkO1SHyOmU44NJA46fDU2eZEQkw2kWDSyVb
g+Dm4NIszt8YvMNsfIkc75VWf7Kq9Yj5gz91grZpGnHiV+tJH52Gr0oG0AGDO0IHN0IhPSZzlwVg
YASdLF92CYhJnhz0r5sw0N9JwXKMSwF2nC0MhOhK2ksZy+e288/Kq7cheJtDfpZxebQj4nTN3CBV
stX5W40XIHlABQX6y4QN2JUoxLXGIP1mPi4DromooQMjkp3TY30Oh2tLYU4NzU0qTFrEVrWqCqdo
L1EzDwb/erJpHAX2DYwsx6EHUoy/jBDx4CTr5JinFn/EZJ5LaGRy1EY/MKcPp+Rqmaj2CbRzPGvu
wQCZyKa74SFfgTwsWKg9fxb65ygoItIg2QFNVmL6jZ2n8uoyldZPjkGPN0RsZkX72iyKDwev0aFk
8XNn5yttdBeMDGPH7skhJA9zGUi5FGscHUv8yXbEf0pCyci4BMdzkG+XuCVsto6sfZtaX+uVR6TD
IaLXBmpo+OixMaPr0tl6WLCtVL+Oaf0QO0xMCwTVxowpmXlGZ67RlVioN8WB5sen6MNrka0yCGdG
+8yH1JYCUSRpCkA6P62cN9REOzsrKMTNMnwM6gbw8k1ISs6EhW8LQ4+Ke31FaQ5XtNd045vw6PS4
dZJO77aObnHECjjlTF5ylMKBCbbKizkSPGTAG9x6XPkn1i4QxG/KCVB277iHru86Sm2Wx0jJvzlk
FzZozcnS1W9fMw1YbgJbK0DPglUGnpiE+ZKYKcAHC8Vy9lDcqcllxmLQFKvdS8zhMCGAfpZUdMZS
+7KvD21QEnBj+gzHdn2HA8/KFd5PwM37Vr9WjGu2zWJgg9bLMx2NFe00tjt6LdXwWDsfgku97tDi
O88zXiOhYMYSubhC5Uo/YB68GWa8EdaAGyx9suvwSWKaiJMeeje93cx9tZcanZeDkkZ1D4bbsccD
BqRSehyAiBTuAGnFeo1dckyD8dZY2r4L5z8I+uU+iPC+IM+tegL6aihy9FVJEytp/RU5kaih/Eyc
6FvpJn0xku8TENti1dxRQV5cUlHxsjNEEocwNW9AdK2AFc61wa8kNoS/5dbTohWYLLLos0rABsiU
yZ4yDjWTq9wqcaSUp0KYl6bIgUgBLt70+XRprPzohlxRM5mvKwtihj1y6LX732VlgayrpO0n8T/X
oWFTjPprEw3kRhp/naz1shquTxq6r9OiPULFStIP5O303IR7TKbkO0EPkE1IjdQoSAYM/mWE647f
VUChV1tWS0cH+/ti/Atn6E8FdviGUAY7O0GMKSCMcygDTCZGH4FBwyBvMjCNztw6rg4kIC0Lv06N
a3ubkUuNikN/PX0D7qe8rYuXpXVB1igAXoYLneO01sNVyAy3G+WxdauXeFSfhqjrUy1DbCALrM0x
dx4LizaYgpdtJPp70YATGM0BZ9SwwviVdapC618UZTPmc5TOtqk0Gm3axEy8Powani5HZ3uGBJbA
TKG/g+ByZyUO7HWCVv1Z1/8tpu4eXH14tKbJ8iozYmpmBGTdzXxOlgQNVnX+0kM/QSnwKdL0TPyG
7eexQwQj8BHyoRGbS9jjZouswXX0u0GKU2gm4kT22TUOOEVZWljt+fcbYzXwug+ZgiLSRm1LE5RS
wNXhFvfWcLI5kaZDcuiKKT5UzpJ4FPgrsvMBYYLrj1FQeMMwfWL6hRKuatB1rnrp7SbadioyoHGO
O51CuBP0HxOboTzo12hfcSKBip4jKZuiCh8JCDrPCKd8H0bBjiHF8LIE2nsD/WrXN3jp80Rs45lx
NJpI/EqcaxCMgpFU8WhfuqygR6A02g1pbJwRPhc7ivl42zb5hbC9mGBTzus1eB5RYV8ZrKHcUjDu
HGX+qbWgoqcnEMiyXTnpjYDQFPRASJ0YZXd2BTBhCqljSgBAYTF8jwOqCN0C05uAuqIkY2ozAI+e
uE3ZyCIHsUkWIYSFq6kv3TZHqQyi/ckc0luuoUNtF8eLK8Cndd69yurX6Z/85c1H+lohEijy5pq5
RIQvUKVIft0Wc0kE6zF29DS+WA5Nh6k4dJm6JFFjH6oF0cJ6bnbq4QdfbsrhjNw72d6g3q72Afcf
bb5oZxQFjY/BrHzdZmLz+7D877PfL/+/H6mzEEZow7Yclw7+DP7i8tQz909advS+YiCdGgsARzR0
XfbUCCDhNgUDsnxQu+Z+iHgTlcH8odem6RShp0ocDpsNxK/0EBcNhSndly419AOWaXEFpp2cVgzU
bL8zOnNpYXVnlZpeG9EUj6vyGghtHzFsJMqJhcpwrTsnmwqG+d2wm3qSQez+MMqI+Ou4QHTYj4+l
Iw1ssCYQRBIFbfZ1LhWsLOSGgHHqY9xZFTb6krIjVq+YJV7CybhLavPONIYbdT0Mcp3sIlR2RaFT
M4QQMzoAFALh+U5p5UMv6lvLFdVAJzcblxM1rkCrDe4MWqPbQKAcxtyvbaOC8RHuqFrKo4YPGXdp
+h3b156t1Ss7G6izVDcQvV8YbZ+zChjAYoz/Km0IQa65X0EJOqY7GbEBeXx6CodEP7lhyxB9fWj6
gB5QGbwvk4f9j4MpMK4t0vYHxwhPWAt9SMn3IgYMUnXEJCAEqUsW4QGjAva9BN5JdKfrBYhON/HR
VN8PUfeTjaN5EOsI230IZ+SXEwvZvlwQqrhiPIfO7PewehAoPSGgYrTodCz0wKrx+2CPNIANMZaM
O1Iaw/hZ69UTdQZilCl5ywj/hPlznVcEbstMiWCMlGT7/oIq4mHU2v4aLBiag3J6d1MmA+4yHdCo
n4NUY/ZUAm6Q9dFwjFPZwkxbaKo3qj7pa2jIiv01teK7b6zLFM9M0tqHtEtep345GrW6lsG9g3MP
GEF5A3TwaoX6wP3zk/YJIzKJgLzNNcbXDTOOD2gaaCKWodqFCSXMsM7s4OHqFLNBUn0Cp/awNND2
yKE1G6qBJlXWm8iNd47LxK2YjBvze5xoIQ06IniLO0PZKN1wa6l1Px1ZfDdakAif5ne5q9xPJ8Lm
Urg9EJpg4DsdGLagxGrTxNpTkJh/qzkoCHid5AnYBYjMGFtbkBys1F2RySiUAs1tfKF02jq/T1Wc
AY9teqhggWsfMl2d+rWV2om68H+bqr/Pfr/nHsfQcWG14NMoDXs6q0rdGU4VHyzwsdyva7MpMqd7
JazvkUEpMcz0oPr/bURNogZtOTc0mP/f90PSSg7BOB5IJczGs2rn2tcT0++btDjYOtwiaL9tbb3h
5oI3Y+wMR3+hsEa6i6gJqTYIwUYBtwHbskuS4klV85vM9GeD4AjWW0ZyxKymmCA2v69tpILzX0F8
C0Q7dsw4avaTArpdlrkivTiu3h3C1klEqBSfUEc4XeigAq9Bj3KoBLo9WmTRuExW1nxmatDJK6MJ
Az5upjXDvIX20U97BPbsoSYprEtDh7jg9bY6i2OLnH4uxYmI5+g4Ram1Y6Z0IQdp1JLlKt3uRW+s
9rRm0W+sMSFTSdTA6rnDjhOovSk1V1g17k28oZy+QnLjUf2tkjaM+RxN7EAcothm8jRwUE9QL9AX
AcQWhZcFaV0sHLi4IEDrSVaeqidWp6mcjvRN7oIgdBjykwq+4tCRsOh7Yrorv+i6jkwQN44PncO8
luLV/33gBav/npnrz7kY3bbQ7oHorV/+Pvzfz/1+qbWTxYdfHiqUUT6VfbipRYCBdyHIpLZvUW7i
tv7fNm1NurDfrg+/3/v98vcZ6k9QofN0+v1KsgH892Pyt8/bg9WKcwOJVLJ6c9aHGiOZX64Pv18W
mLaJ9gNmVFqjDc9tAjbW4W0q2wg/WAPda1hoWMz6+N+LmOv26K6vpDmy9MLevY1hxaRrbHPdZ26t
/fdgh/pLDA96bVOsdcJGLyzIFMSXwy/BZ4/5SIPeNP8RY/uVLaL0AofD7TLH3jxxxjfI2GpgFi4h
wVPjclt0+EwMXujxYHe3AJubUGcITARiSOPzOZrkgVggNIe72DJ6v6Zm0ll0iR9b/lRJ+Yh/WZO1
F02OvY+WnNHTDzBrvhk5by5BfaFl39VtfOW9edVCjsrNtI+z+m5JiR8SM//AVvklTrXFs8x/5ozX
Tg3LV1rqzk5fwmtGD9Ts3fjQT2RMOpVx6MZsRdP5v3+H3VWnoeyOzK2/umq6ygBKn2koPwlmTwjM
laH6TiSXuJQLaWE4r3cSNz39x5nNWx+2XfQ2dcQ40OX4i+CRrp5NmVXjGaJMYtybIQqzFZc22Z9e
RSDKY+Bwv9X37ixccAdkL/TyUYKCY3eQXQfmIHX+NnnLXgR4Yyybx9mgT4pxYeHqbQiiqP8WTftI
I7/dJXyYm2gZDlAF/KBBVq870Zt8xe14onkwpmCStdhu9qH904MCugcu7OzFYhibJVK3CY6rx2z5
lfyU1BcNzprYzb7YvdF9P4KK/OtM2p+6B8HYG9NHGeUO9rD+vpmqFru3ET1GeXLAv/MFWx+Aa1Nj
W2+IwXPkd2RByCCiqD/UzqNY3gy7gUa2LMNWltm5UTdKOiDTigOvqeX2wXRsmr6pPBUaZ3GCpaMj
UjQvhyd2AC6T7Um82TKPINUkNTlALnFzqcIfDEQ73TK4MOT4UaxxjHnzUrq4GjDfEoqZyGPuLO9J
I85diC++KCk0xxahU2z1GAUoEH8H2WEAuTFirIl2cs1mSUnLjFe8vYmyzHDX8Xl3RmxC3PcSndx5
uTCd7hlRAuV0EwN7FInKLjLaFtcUjBvKJDMeOCtVxF/Z1KAZwv3BJQaCSTbRP+ZbF9Fv6gz0SY2N
V04XgfS6u6pzcBlOECbm9k8tBIe2HL9DRWtxJrMSVdRabcMVGrEibmAN0OjVkd+npZnvXLM8FG3/
LetmPrE5M3GAZuYqZrwSGts0JKisRrfwUvjB1ejhi2Ps5GZPpu1Spwjjs6M5rlfRvaWOyxrGXob5
ezRo2sG15uepFhmhcoSYZ/lxIO76AExdbirwKNRk87x3adiFWu0xs+cmg5i3y+0CuGoZkIsNKx4j
J+6mqKr3Ywhcr7OPrMe0YuIkPsqBmxkDb3WsE4fZf0HYlunQJnZSTijqUZjcgIZe3xVDonZDhO/A
4XC2QVEaAy4hA8KMPWNSWF1CXshqXyT9DCYP9Ep1ylivk7GXJVZ4XhLiWvuSTRCIEl6YDPNo1v+r
3WOWrhM8/l4MEJqvlUv4IPMUgrN9rWpObVOMKDvsjK9YNl8DGXxAApgixamnGYREQpfusHFCfXrU
zJErFkLyFunyySFhAgpXtNeqk2UsNBIJlCOits5cTj0dPYdIRGSXjkF/DOJSsgXHp3IFBRMtYuDd
YVZIpAIjolzqqKbUuihbBj22B/ju+GHVz8hxwF9CkCaQ1B4ikwin2ZnuTAcv1eRM7n64JyOPLoxq
93bb/0kc/cOoWi6KmWZEQ9e3GNWPgxIndt0/AwPh7ZjShxpd+WRn385EKBUnooGDLC67qXlUsYsw
ieaQtMHr9MXKFR05b0RL+Bhkd2gwmg0tKzL6AnxX0blrATlPPepuVmFCyFoNRrQmwfKNNrzMPy36
DxJ/LI/a+ZG2rTfqxq1wC3zaMnwt9ZCBtj6nzOS2kaljnCRVa6PLihXJUPN+Qlar2j+JRYSHLd5i
V2R7Mc7fKiP6e17WU/fBiufEM9byogCQoMOlFaMb4gKZ3nU00SgaAJzJrbDta1Blf2UCtpUE6Bvc
0UOvl5+DtP/UjUVsUEm3S8M02T+bpo2kqjVf3bz6GSUcocltd5PZApWjy7shThTOTeYjw6fWMpqn
QUsfgP09KXQPyCtdjUFvbjOvKv8WRJuYk6I7C86GCYUg12bcqpxEG8BniCZbO/GSod7lKv2JZvWi
DwUelwF9iagWMjB0BZpgPDQoalFZOIQx9Rep2TdAnNnZTIzHoaserNa0jqPelXvbKK9FPbwhcyGH
iAkKfnAGw5W+Y0DKBg5+50BF/+AWuvAKB3d+M8IMzUnRdhAxKIMxPaaZ1KPWPdhMHB0pX1RPvCm3
2ywiZiiR7Ws93Ks26Tj7fJDQ4NM+D/ZKZziEVgL1qSLWsFpYtKqO+26aVu8bDMlBJ7FPCb3bZR9j
PGvoKaFcJuNYbfqVy7gYADpFMV6jecUI94MPmJMYH8VkppxsLhKfC66KOLi2rrybQ5b8xdKZbYY1
I/wcfVHiTyQPBzSF8c7awyXLho9CermXV0W3rxTHZwtKYmsu/SnvdJrOxc4AkrO+DnnzVQfgCobk
FqFt6ozVATxuvF1G2Fc5Y81DXNJf4XSr0TsCvRia4ou7XBxT/b4vg1dD0+OdxJ/BTY0uUiMBKpsG
FHN7syNFLM/ccl+jAgK4dkgt0L5z/lHM7OrCiW+jNI4Naa9sE/ZxzCeYpxP2sNAG5mjaaK0Je4K1
W2lXEQdHp8VU0KXZtDf6fub0yCSMAcFbEkGeNNMEYR0i8HNJnAXSNrqVVfs9UMqfGxK9tJjjqpOB
hwoK7Tk0R85TzDiYN5Tdbhmyc2esuAg7uZ/iNtzlFdMuJcoXlwTPUzG2EFxL9bqwNdJXF4TewB+E
u/0QtFBw6eujLFlKnMhmjlPZKHZmqj0Bi51uZgoRKVq61wI1kKcYZne8YiAog5Oq3kl075CmCOXE
ancIkvq7kZ3nKH3e6A48Gzi3TAGnx7rEGN+Sbk2vxvVlyxxDpmnC2Jeq2J4NyeQAwAKWAfIqgLn0
Qf2vGYv3QKVfczqEtPXK5yFww8uYvWsO2I8S5RUNMzfacqYYDn2wKgOhMvZletAY9nk0FPF/T062
6zTibAUNrY05O2QjKedU6fm2Fwz2sMVEWCSa8qoi+k21+z25zYIAgE2SWJ8dKdtU5XCfF4aTgLHs
3VxGz4sWu+e07S4jPD8PzKlxzNFZL6PJDRUinQsy+2LT9cxH9WYhyvKQoG85vQ4nAOM5Cjn4Xdho
GNLUk9/bUfNAYvlIjVDPk7zASKIpaBvMsBw4trYTciDDd4RZ4Bvz6rJv1mzuIqBjrNNg63SFUFwj
HC9BFu6UP9TaD1lYPDojG1qBjgAzLO/uwn2zb6QBiqFnBzYMjkb2p92W1cHuG4w8bXALeNz0f7Kc
zRytcEiKjj75EO5CAmcuk5u/w9IID3M7Xegg3BxzfuhyYuLBz07cLs79rFWK5rL21HWm67XURT5d
H9axDGBCA2jfKenaJ0ZxHk3rKTBDRQgBudnlLHmn7fA8t/zSbqVwEALLAFIHiQgy7UKSFl4MwZJn
WuDu1wU0Z94yaiAvXQPhezpzfg1Lcumf4WaER0mSOXOuAplEVrF0ggWqpwKbchzylrJjg8Kaj5nl
fMOHSM5C0ue0DLQaGeoTRkZqayAbRHKlrSUk1XdrwaYfFqhsqpVeZZsvFa0vWc1ia9jMRIxefbqE
H5KF3ZxEq22LKWPiRuNvM265L6DMuMZdhobBowBoyj65q5oqxo8DI8NkeOtZamL6jTc9ITL4mVCz
bWF+G67M38ySwBor5deoUuck8GUO+bslTOAQqMF6rQHgLq5t7rwneefeDN3ATp4018FuBj93mvJh
dBjr0DAngiv7tInu3CxrDFTOfICWF2RT4ab5IZ5ZI8okr489AkSisUV2s8S0HWfwmkByeFaAfbSz
+H2cw/4KTpuMgCNCEYg3EeawCJNMPhi2301rg6DTAGkI6Mna3MJ2iVfY6JOD4WpFD2a8w+mfTLAr
uGRhHwx1thE2w4CT2rG6jKmLraEdmQAgTt3EJsmQRL4W3jxYJtKu8RGGpkY8QoSd1XbmYwnHsM4M
KEcT3rdQrVMaCAG71a5kVSlGdLPMIU315EOjISTDmmpfQA13E8ZTJsZS2xpnziOU6Mpx0WSRrmKK
4dL2nDK1Fh46KdXpJsfEjeT0iZ+hKjCtP+TtEM2I069sJkZBAVvnesAOwFBtqmxlEZhwmuFSbkuM
rLu2+8cxvgJlnWzzpVXkWucYq4HGKy6TQ5ZjZLRBXXeRK8CrI03oxs4rg5a0hLLfuryxEI2IpQyi
u8pKfOJzMTvHJtkQI57KIfWb2gXoCeOUXw+hRZuROGANg8uqkg1HZsxoIdLsODWMMhVn4GIm9UzH
AbCJUiGONqhM18nvw0E/UnBpB5GDGqq13B9wgTkLOfVmvOX0sZyUjM5CQFHjDACHOQiOIAgvpGI/
wj3+rKw6IR8J2l1XV2cmSbNhqVPLaDKvgkdU6rGnayhNepdPLWgRRk9ZcyxoDXtBLFgO3eylbbV+
q8cWjcd0ZMssV3KOxOGEHRCn51EbHLqFCn6cHpIJAIqQ+q9BBew+ThhpdnE/fOpuAR3XMiUGnXRJ
D25TvZZ153qNPaiNwWDKRUlpGw+5GdMujRsXPnz45TbjW8sYd4A7S/USvPYz5oHQ0p4HDbRDP00r
CHOaDzrMDpHQxDPWpZtsztc5eSIcikEqzQcaAmjv3O6Bnj4+g05Ho7YUjxNNlHOvP4dLVJI4MtKQ
119ApzS7eKV5C12nhUmQOhw45zU08ZN2y/RA4Z5uqwF+3QiNuNDmUyvMY/w/jJ1Xb+RMmqX/yoe6
XvbQBc1iui8ymV6plFK2dEPI0kXQ+1+/D2t6ZtCzwGIv+kMXVEbKTEa85pznlNVzHI5fDgYFGWsA
vzG3TzbjzWEEXJRl7/1gkCmnk11s6RWpbCG0ZYmtIkHHQCAZZva0cg9uI5DmSpYrGtq/yL6fFbvs
gr2UD3uEhQ7HAKCOt9H6Dj3QGUn0mCblq9/ySuSZfjHnJbuTd5EapnwQnmKziZJ/NWrRN0Ffl2Fj
TOZ0IADI36JVfqpzI9szHo6hbnjbAuHDBvLHJlSo4nQgv9sCZj9mggNMh3mLNfatMrJ7VsiBm7hi
7Y08YYYSmCkK767uib8iYuOmnNiJju4EI5ODgC+PQZlo+ARRa21IekG5Sj8EMZAjwV2QPGiKTIt9
uvyZahIcLXfp23sEjX20LRRi/8EnBK3Kqbz5Ibgu8g0zDGtN5NizNjDD01IFEosF0tg73dFmtUXu
FJRwsdxMiUpwqqV3mFZJHRzDq6rSw1gp6l5kxDXPS9YOIPwN5S+o5BBBqr2j1i1j1rpzFEAWrHfI
eT9y8IebQrtxCxs7WTQZBHogqFT+rZWSpW1PIglq1h2cCBYRqUJbxaaKNqj8CXWKOCSmbNhODMgG
oac4xdh5q7oe9nNMzUf/MXc8qA6EcuTFJ9R7507EWeDn7KAthNK1SWIn4arnsThXidYFUc694Tig
AJpmWfZPt50mv2DUAQpArm5r96XZv5GErm177lPikqo/SpwmIROgJzqtiVQVxOXNIjKMOEMHDwKb
kzkvmRN9+C3CqbBy39Elwgm3WcFlseGvGvpXuna2e/RjSTYTqszhMFNPa0N7g1ZtUVtjNU+XD6tL
/1T6BBwY7I97gCjFsledRBNt894/k2bb7rUxw7E7/0Z7B/0HpB9zgQgDZBdtm3BUpyjOzsgiCTmz
qm7Tl/4rhYqzH8OEDEvzNWTjnFISbiubMKZx5O4k4GlCuTzqUKA7wSdwyolx0xjNJdQ6Y86Va9MB
4f7+xMaNrVVDMOZzANGrhqjDuf/s8XPOZbTFXAb6IIQfSEcCeVDBFlqm+Vlu3tl+jdaFcfoOhEyA
vYVFFKuXVTO00aqW0VWoMb2kdIWxmODwj/OrWuZjdk9+Qo5GfaG78JyTBL9vS+e2moYznAFjrSFk
SDyX3bm14AtCdOZwzNh/axtMrbSAgiWThc+SmCP4XhKygU5seo3bHY9Vhs1RTbsYs+qkNnNHaEyz
BDkV5hQTVl4SFsNoE+iRB6ntPKK4X6mug1IF4DxooMyWzsJQqR7VDGzFbOVPLeoXnO2H1GFaUqex
toYtvZHjqCOEnF4Gi/PLs60D5KCPGGinnyB+w94qxQDtk0DGlLHcLZ+6p65zvhqsUQGDyM0gAKRL
QzHW8UxjXQ7cfDT6kY42OxXwA61opKOWXoK0Ac4T/e4T+j/4lWJZ8bh+YGtKHpT1Bnz4rqDY2UZl
+P7qOwKYTB5XNyOOtGIBgJdpcpRIkFBQ3JuV95Rk42vcI3bEdSdWdTmgYRDMFVMhroY1MHrSltU5
s4CqoK3NGIisNeUieBpEtBsEEkczrcSOjJhHHjxKW4IWyhCBSZqoi2WdnCUuQWiduRujmSM0CyxJ
bPDIGg4WrofSoWt2xSzvGZpi/0Ha8Eehjp6P4kOAqJCGRjVumtFpnEaxjgaiCMxmuNGV6A5MpMKx
6rdTTKHpmusewvWG0eI5zmg3BhaGbsKgqGaQu49Vi1RUs35T+c4nWb41cik357zf2Nl9VDCJSsd7
Eto8Pm4CrYb+jhH5CxPyi0qYttCvo1iakpcOuOA+cvs9cQvROvRm58jAcdVa9V4fDXlLrtvW8Eba
L7u8iyLa8AEzbAAN1tkoU5VB0k9uYAj3xP+afWh2436ucFr6MRlZfX6dFmC+HWsaKE40JgiOdhFG
l1VsccQ3Uf8hc+rDlggvFWFztGxHLKqBo2ej3IPfygJZD5JaK7e9GL9M6FtVzAiOVLwJmAe1/dyg
piVCLj30xALhuAhqGwe49Aaf55UpoI9i2sK+3LMzWg8/SqPr7sALWzwfdFx+0AyKj6XG6qw5NlBE
+BwTCODp5bNka8mF1DubhYHBkbMIG2UCo/BDIL5+9DIQFsJ+avJG7S1d/GQ67niBx380MCKSg3cg
jtyKIkY+cfhM6ig7JBznaMwOaVeb61QDL2V4xnRg/kiW0nhwbPrcEHLJxp0gvDeAlzXPd/ZS91lW
M6hMdfREToP2TZNo9Ar2RJiWwi2mgKfY1X/7yv0cde9cV9adMQ/vjsxA6mOLoyk0vg2Tog6GARte
G8tPdTu6QEvLFoKaVuL4KHlC+xRMYYUvEAjyseGq2jpgJlY6N0GeSeZrWRLugBS9xrp9jRqYcPoY
bXtWQ6IDz2GEwI8YGHsbo8FiGV6Ik2UFYiOIb/T6HCXumwWiGwaLuJAB9YWv7YZQ63udXfC2nNju
eYN56viUsE6Zi9UkmZFO9KZ2hcXfrtlaYbUmUfgAGS5ZFT5VDmIr12YJXJhUcHkzMD+imPS1OtyT
uwTMOHyvPZKI3Gn8RkZUbdCsrfW+OZhmVpBG1pWreBR8g5h1d11UppcoNj4mxUMqivk9NthWhrI9
GBPrXYNROv72qcfgwv/78x9FXXNECoSKPucUQ6OuyxEiDEJId9xpusQ4zTIq6F1/OzGrOavkwkzB
23klYzKjZDtObNi0llU17kJtuvQlpyYJJe4+qfUPg2tppxcQIZqmviDyTknVNq2tO9SsCiOGgU6n
vCUwzN5HpYPgt+cEiQt4+9wF+LKm+II2+k4Qp4z2ATZe5XnbfMbfJcax2KFKfc8c3doVKFxNPJNx
x6s6te6Ohfe74SMTSr2BJAIHGJOopi+jU0BrcusrHeWFFvSkoQ9duXU6noixqA6DpV60ejaOus31
gvroCfGkv2YmDLszrpPbDOtL1YIMEeM0XbXfhW1FgaZP5n5MePVONtzHoFXEFidteU54v7ZVNatN
5SuIOZitYpXfpnIXW0Au/ZLW0DBtbSN8cdDb5OprHbEbiykKBATdxlz8xCnfbV6M69zps02dX/CS
X8fUC4PSfBHFBCEwKm8jH5mFsGCY9oX5pWRtrGOPxHKLp07rfBFULWdHbUpjlRnTjnBDz8KcCuAG
XwsT26qK3kzX/mKDCFtHUUqXWrqrYl43fyEEGBbKO9M07kxBBqcyHVI22k9ovfNmwj81DIgITL26
kjEy0sIj2ZxG7QOER8JyJ4UVWpnpTSmQC8Gz2bDoJARN6tqa15vigxA91lcGK2wniW/AtSHrBvQ+
p5ix+w7gR+8wh8YnCbJAj/ZZm9zWnfvQlOGCHQJL4rH7Sepim7fGb2+soOcCtMK04q1YsqmdX8QE
FkR86LqpYkSo0n1TxeYFB3DSC+eyBB1ApnP2lkUllKnD5IU3ep4LPnU8frqegj/x7ItAzkydh5zi
wPwJ9KU7w6lHYLpGS3dtOvZ3y1sGi38mcZtWCakA+Md0vMVMORcMpykiG0Zgtk80HGvFNg2wYrCm
/pPVGr6o2thnU/WasvSYEc2gcpUbUcMFGWz2+8gfVkz2GSprdBtj7h1c2NFOgTBKDMOmb/X5wrh+
8Vd05RPC5Lc6sQ4JePyrbVvnqs5f0UrF65BhMOJZgjgreuKNQOhmjq/d3Hp7vG5AB1MEysVIuRkR
9mxqV6Ks9LuJYsUXotxioPuwzAxyIMCNI4RFe422CJ9DbFxgp/z0t7rVJBs2lzw62BfAUOoo3gC8
ADuCo8aLhlUDMT8PWiUIoK6dnVAmUjY281xZD55l43o3AsfHchoaEsHmnKU7UdfuFkAgCqa8YG0/
VO7ZXHT/Vm9DfevDnM9Q8j2AIqABsAmLy5OJ6CfSQXGio1+3NOZ2LIzb2t8XBDPQuWmH1onJ6Lw4
iwqdl8Vsxz9yaTA5PmgPkctjE9lcYGo81YWxqPaytRHDfNCbdg9vdwzg0JGykYLYNS0wqF7lXHsA
ag3y5D1Bb2iLiEDBRE9HRrIC+W6csEVScyBY3XZ0rJiGz1qjjfqyHKwMrFHqnWMRXjY4b2bSqO0M
jCQwK+OWiZW/SbZDi9GJAHNwXk4JRBkFMeSam65llRoR6RdgZviNMJ1/bOqI0l3YmZzXXqWIbxlH
i+HRDiweuCzut72WhxTE7bSPeHd3NSumYpx3bZyHOwJr93EXokRy5ipA+rDHxvHAPHWiAQNRjgMB
J8BA98ByYzW0rGd5Zu9J3VQEDDCwGJz0UnuZuW6IQmbowDyMHFSxjWwLx0DFPWgznMep9IYNFSa9
Kt5iBJpUTtuB7TrziB/HSSD5Dc6Drnffo6BFLkbUVtqVWSdstzJ+hsNCzZq7rxO8wmBe1pxuVlEq
U4tsrRJH/sxadKeTREHQ9InuKz/4g3OzRBBQ2Tjw0byNPvnmMcSsvbLK4pYaiEAVHGBrvVPvZoW3
vXaJ4hzM4Wjkw4t5Bo/R78BHs+TLkG7bLvB4fzxL3GkbIBMabgYyTUtJoB1iHAsU8HpGnUn5D29p
nvOrLuxwN6115SRBN1I8gzlxj8OMW41k6W0qvkbwG8A18MfoIQIX9sxr1QxHt2HsLYTjMp/UkRbj
tsCVoFlR+phL83HCDk98fHbQspBHyNQ/s8lC6Lwf2+mcEpWwztNFXugzqFIAyiyHGUmJTaIr4aBJ
ffwmrYV0E1YHEaUL44Z5gAWhDxvZ8VhGhrmSdKxaTpc+G1ILXG1ATMBhYmR4UK1tb6fnWfK0Iz/n
oinnZ4Oc0HzIgHdbw7HOOCpc037mfIvWcaNv3DwElpk/VOxWYVnXiKJrGxgm5/jky9cB/mWQRWff
cD59HTygXUyBEP2Fhr8iFYeP59y7gfKLZ1OQn+dpOhsBk2F73MLQq4kVtM0miHwUdRx817r2EcvD
hSsYFGQJkVLYLWjOPHHpen66smVoVbU1G9j8dgjx39DSAOcBGNWlpCw7xUZnsIOCTyewYgPegyha
KDQtqo06ShEMewgo64TLvV+0tg6VvqV9iUpLQKR3XxSMwdTiDZ8Y1gfw/vfmcfk5pTQh4chnC2bo
yl/w7ypGr5zVLygp6a2L5NNEsWQ0xSe+hi1sgYg0l/ima0IRzKBZamO+afpaHFg4zwN5ZgQKmxPB
7zgUDgXmWQu1yDaueEUYeT4ArzQ2yQB/xIuay6hZnxZIYtgu8tOQABcSJ39dpKq+bfM0NoKxP7JK
0x7QC9QdQWchbgof3OQ2EgwIErKO4Z1z6MSZ7gRtj+pHM+RHnrJ9GUJX40BlLTf4dEjwp+i1XB+f
foH+7ddf//aPf/+3z/F/R98FmOwpKvLmH//Orz+LcqqTKG7/xy//cU4+kb4UP+2fP/Zfv+1f/9A/
9pvr5v/5G84P28f/+RuW7+O//kL+3X9+X8F7+/4vv9jkLUfZffddT9dvEPLtn3+cn2D5nf+/X/zr
+8/f8jiV33//9Vl0ebv8bVFS5L/++aXD199/2f6fV+g/XqDlr//n127fFX9szX/r4v/+E9/vTfv3
X4bzN8M3DcOHomd5bBHNX38N38tXvL/Zvu4YumGa2AEcxzZ+/QU5v435Q9bfdJdRNR4Yh/Wj4Xi/
/mqK7s+X/uYIU9i+75m6q/um6f/6zx/8X966/34r/8pJOi+IEGr+/ssxfPfXX+V/vMfLj+ZahmG6
BswY8JM+qVyWxdc/368QZPj9xv/SY0eO1UTKduSdtbLaqkrITUMsNbctg8wwR05D5zArIuuT7hEA
5Raqw0YW5iazoUWEsf1hRN6HURUnABxB2M4hsTKsOexSVes4kwf2GSvbrLONXJQWlWV/A6F77IpE
40GJ7RVctLVDb8jnPgF3Y2O0LHv5gA9yPrYNej5SlXdDXL3qdkaZ4fhq3UQPyvTkWrKfmJWNN9ki
AQrUMyy6bEvn+puJMrWBG95wW+zj0j6UQ3k1hGAAbisG+tp3pxWPfp9m+7FwA11H/xrOyPgiZBtz
Mr2VWfUbshb01Exn8wfO0+5Ig3M9qGZjh1DbJtF4Vq9VmBMYXAxBWpL32LP9DvUlU8ka2Xzn+R51
RMm0kS0Q3GDGpM5RKp9TnEiVbFyHrPDX4IYAO3G8JO4rZBwyMErb3CYEo409kUkz46ccCJL0DLwR
IlvbFeUW+u3QnN6xhaGDxhnZkz+rltOmRN6f4uE3SDE9xEOxTczuEjnYJw1hqcAEFC2L9mF21Z3d
9FSNRRqta4dATHgyumHccRZ/D3mJZleG2/rJqorHHAQcNH3Mrx8+AVb4wtNHmbifyTA9Dh4+h7p9
1uwp2fklU9/BjXatDiN2HICuG8XrOKB971JsVjOzgFDCgrcjPAtptYtj88WlK94Yy/gQBLO+LamP
XLN/ZIKR3Ji6vk0NMsom0ruMjCpHYdvtaz+6A0QPQjK5V9w/90heArdln0CCx1c04yfXFBhLTXtn
wWSgxCCTmVeKXhz1U4W+y0l+t8mfd0T76Gz3JVFOtNZqq4CSrsNRBKXFKJa4sB+tRJGATmGxDuKB
B0RgTSY3RxmuwMhPEAnGMX+JF/i2HPjxCU9blfEfVXN7VCg71gyVblF50neHHjOx2NwWFWnMyNYP
xYj510p1vHcmOHMTkmTnseCKiGgwGRgFKclkC4aOS/hMa/6VVsbai9XA98R6T2I08tXVI+6zV/l7
WeYHqqMT1UteexsWkIfFm+YX9RN8IeoLZnWtU3+UbXtSXbF4dPelZV1tfNOr4oiEH0EmvH+CXJdV
LVIIMrHajFpEkPK2CRtdoPTbOmzJVla2DKmR62cVKDGXUZxg2xJqlwrPPTMVWieLnChmQfauqTte
E8rdZDIIptHS+8nBC2LXCC5QZaCWzxgLu71kT8vstVbaR2GnT04IYMYgycoXIU0eejWLYSJayTtz
jq7NBFPdxcLkY9mbBDYOywaH57q3KIUfRjdMVqBGjq0g6CFkzLzm/eJ9z27cFP3SgOOp1/RdlyU+
QFFFNhW/ipvB342ESRb9I7lj9y4i/atw5T5VloOCFdUfDHQ+f1kT8ASZBzPLtho6+7GohyDPHosx
2sHSRRZbYSm2WO9AZyJxkZk5eV+Ja36X1oykPaWLGiqUfCxNOED5Ge0kpdDL+/2iPuypsiHZUmWo
JcTvt9cUd8bgntu0068NIRwklWafAHnuzFLkgdIt78iwjUa9pWkMvYZ266UzOKfKdjh5JVtqO3LP
GCnXZdFfNHPqfgzgkw5P8dEv+YpgNqQk8SW1OiOtNAGy6QvEHWN5zywnGCBRsyt1I/o6MjDceOIW
iGrzwbA66jFNa99bezhKwyxukL1C0GBWnj0alSte24bXzYrQKBldXBCt654wYZCxXdr3NIk1/DSU
tNl4LKr6FAEwOo1pCM3fcJOj4zdX3YqnbVEYKLkMNs5WWRHuTBRfojEANxYf8cje6eDmNr6YzO7O
hWpyMpqm/j5vHsbF5uMXPMGen4iD0Om8lTuQzTDLixHyFCUlwwtjaq03OcvnrDcNhH8moBRLv9Wm
zzD9jFlg/bbq6knEcBQG1DCBl9LmOQ1P9gLoqMvqw5YSzmDWORdJJg0g8yi7k6n/XO2MWCic7LGz
NwbvSbnOs66Vbw532cbRa5JASi+QrHe2qd2qOwS7vHg9MVm5N+NQiizjohv5l6Z1z1PjeIHuQdGw
JnSQEAlSG1zGOMebtlo+ORh0cI5Wr1jyyWAkrRSUsr1RzdXw6MIZgI62b6+aYnHCDOO5NuHW+CWt
kMtQblf7O9n5jyAUV1pjX7MRtZC9UNm02nmp4jOCc9lxgnZe80z2bdBG7rc7IwBxyM6VeM80SRvQ
2OiVl0suxdc9Uuy65rAX6F3RZ7NJShPuMBVdcexsRWp8SSR//IEfuzSuwp9jCEXOzxSrK5tFth1q
fMr7RYee/LQeA+NxybknPOJm4JELm5CA1fzA3NvCc4rFSyX9gyc5E6vGWqA5e9TDFzvPtsaofYIO
nAF1qCd65a/Wf4N1/JTMpDeOznhD1tFPFnn0/nu9/spG73etJa8MydvwEKrqCshq76C/1cnIWimM
Y4dqXflQihiWCrWBKspTdFN0iN5hn19NLUddCL+D4Yn2kZU4CDU1oymNintIHMydgXWzQYXvPOeX
tnaCIsfvSHF0lVZylZH8RNscFCG6iZDxJ8uU80gWmuPeuR6DiUwy70hSFodXWsMjrOSPFr8mk3H0
ocr5cJm8SG14YPjDqU1+sM6qPUnh8bk9pLTcPzcNiHtiV2jsX4dQAgZuPh2v52YtgDEOvYOQEpdc
xYtOz0LHN7R43kJ4T5zMK4j8PwBGGdl6HKacFrCSZXPsU4ibeFi4IfwBfysizCam+QtxRtfWpZ9y
WKJ8BK24PVUQkHCBvyPdY1xSL8Z68IQammHI7eVnpYMJHMJxXjQzRxaUOBaIKKWKR8HcwlhtQ8JV
S3tgbcyvZMPKtPSJXm+Jy4b9wYRaGNlHCpsEJJc1Pdhgc1j7vDlt+eQVXRFgIaZcNa45jAcdEvqu
uodZoe0myVTJB2cjuJa3Xtkc5Rg/EWWa7pgErD2/eUbWFq+TGOZLEh+zOfz2yJZGSNK8Ko3grEX0
Fnn92fHIwESggUbOrVANIRmeZgHXAdkLdYZ4L7jLAtsKI04NHK98P2yb4aJUYYppTuxAASBmmRD9
e/imCMPYi0VQqQ3jbd41W3TSgIFLiwKreGE7/lpX3O0R8AFRs5nsY/VkoWR38GAanvMOvO+gOwXG
ffgeK7JVhlUXvTijvRpUxX8Mh406P5MJyDgndm4E2DpZ95AYX3k0N6aSaIpCMCUD8lGjFT0aRVJH
UURsVaQuGeTrdZx6b4Nza/SvkRXelD417MBruXXT/CnT/A8dEDkwyQlqcLFHya4z5eFU5s0wPtpK
+7SRKxFggzJUOYyOSvYsFcET0Ubkwzsbp5ywF8VF7D0aQr5oqfPepXWHlEv/QFB6l4EwIXdO5lvn
ppkcgpk1/OH6gkgHpr1mrH7N0O/scrRfq0TT7uo0dG9wDGHAc+bfHfYyIEzDunWnO5w2GclPf3Cs
p7qH49aU+sNCiGWoiDrbrS6Oxtp5iPhQQxTIy3BYlzYqLttKhpOB3RyFLiWjXbKDJHNwXSnvrlfL
vZ8frFhAQqgZWS3sMwahny2v0dofLEZx+nHMUHLN3nKolx+lkapdO1r3Q2eQdceb148JdzjxOUuK
JgMmS6CXQE1dRNTedcWSKyObfWEQ9IwntbFEIWMy6NVzinikorOndtRurOr1+6KdE4xg+VuKzZgk
9SlEDUXbMKqDNMjbG9BoIv4r0MBTSA06djUHp+hcUGh4sttqdL8BEhcZyFovd1pBHZy0+E58QprI
iXC/s1S3T9ayTrfgxrOO5TOUxcW2dfXP3g3bizZj66zH7SC9Rxm2xNA4HUolXNKpK7tjzaZKRtZl
ysEVEBEF/6VElzMqZ9PC01ynEd7baHAhAbuXRFjDJmmRZOl5mJ1kxIbdjdFJJpzNCsGGhfaQVy0h
0qS9TD01J1FmODUXrbLBN4msnvWskt9zo93EGdke2DnSBYjU7MxF7BwZryGF5WJDSjY5awtaH/4I
wPUJe+YJLADWQvYeZYTLuS5vx8e+jvrdAJ11TfqNhqGVk27u+61MhGQuT7RUFpMCI0egdZmHd0Nr
kVQXb6bGAZIPJB5pl7YdtZe4R9Dqd/eO7z1M9fQ8m7xBbsRUUbtIB+NwJ/pTlZEp5ITOTYUGtklN
FzfuohwpSzxl7WsomzcxenYwNTfgK7u7RqfRypkCYCPAgFx43T5SEBqb9lAhR76yQsmv3cIEEPQ3
yN5gChi+cUwdOLywANC8RbBnKhoDHCP53WJiduK3RFMFZM6s3uaQyK22uKABB3VrwIAipe41n7cz
8boUyOW+47LBxWb6AdHQ5E0SpsJnMTWroE4Vr3gLH6Vy4ZHoTfxslfAkcoFuzNWte93DCMFPHSq6
/ol8GwrFvNtSPzzAneBDlues65c9dRFiQphZbT2E7L6OfiJvbJL7CjmoJxc/D3MFjfc6VU+d3NfI
MNfSJOKvsACyZHHdHfAQZ9ss0W8YzjdY2s11rcFbSgdaMXiyB98YHlsrwtMtkgfmRn6AQ1WuC6Q/
SKZmxBvyTaBCxsqW8OnssUKYXFtKxXcc18ziwPIil9kOWuRsPHuRvwCsLk0B6v6aJNW1muP2XMvh
OjXTs7HsGyzy0Rf96/3oqecKu9gmx5QAnBcZOPtWRtIT/jk2qC+9Vi48GL/BGgdFtjO4NuZkuXWn
fU3IlBybyyTS6FQuW8KEAKSijsSZ7Bja0+LOt6qnsuVyUt4S3QtbI89gCfZz+Bv06Nrow2cZS5Yf
ndw4sXFXQGze6+iQcg9pcijkW2kWl7h11pnp7cJCu20Zge2b2VokXNz5xOPuwrGfLrYLGhviHqfN
A6OUEK1qCl6lxKQtYfAk1AI7jUPP9pXOHReELi9050CcKjMebj43jsMnwc3vqNDZLmNpoTu0Lg1m
xtSeXs1aEnLdnCtPIHEU1skIQ/0UMdYdcW6jbQG+gADa1hZHXDUECS8QmZ53fmO7G1dKH2t+BT+1
R9m8PDRV/TmyBL5Ns+jLt74bUmsGWR5Gtyn3CHi4xSLz2EOatRCUoNdy8+34OqBF2BS1KE/tsngp
3Z8sjbqgF53Pd8ytOaIsz5Rx17H+WlVHr4UxO1AXBkv1qhm8s3b1XPB+lGl9HznLN4tP5lQrLAzU
bI3Zn6ZpuIl7JLwkZLLyzqpAH38PdnXBa03YO4pJ0xovOlg7Z0DroDEzZ4bVb12vpqDBgTNhrain
5t2VkeDeLd4kgxLaKVJvoxYzSDZ2u2KgKmARezJyIglC3f7oy+7YzBDmq/SLXfe1XQDOeawfszbb
NjWG/AL1KvdH/m5CodHjUyOyOxQl+8zkHA5pRQwWW1ueVL4Op2UHvwsi77c7IsYQ/ls98JnvMpxN
Zl9Db/Vu5pRSlPClp0YjisREBwm+mnJBv2tdmk7ZwX4NraBv2yPMKPcINiO5wEt3NlaJZ9u34d8y
LESVz5WIEmvDtmpcC6fDdeyZR5OYeNKex4PpyHlf+CXmOWQAU7Qvosx9wkBOcqvrMH/R5E2ftOqc
iQQXWm4Z97P9NM/oprls1l1SvUkityEl1dCTrOIW6NN3WZl3idTEmoGn2HTdJ5qndBOZHHckm+in
BvUSm7FAmwv9PiIH5RhWqAt0YKfkI7SYjCvXBOuGmRRZMRsw/xTWSf8kk7Tbow7mUPEtazvW2ryZ
B4wiY8rxExnFe6kK1Bs6SB/u8QKTlnGQRYJQs2Fb27vjOi27e+5OcXRNPbx1MuJGjGq+SLcNiKOK
wWB1h9pUxmFs6veqA8ygGSJCKb2g0E0aMjGTmUcoWszS+G5SaoOyrYD3x+Nb4e9aUcRRrkR5IJHQ
V/EEjQhHKnQXjMQ5s001JB+OmF9H7O9b1oEnCFwYPd3kx6v9s5Vi+0b+hUomefVRMm5CTSv3RBPd
Ktt1dzP8BoYxFJK5FERyhN9lbxcbAyQGVwTPYpexI0MJjDiu2kxo5nAaI3bJFIyA3mLlFiH95Qi6
gmKlLY8QRU6e+aGMJmdUunY1xoRFSMRoNFr7MUfxSL2eKmI83LSCtT6flEQLqnRi3PSyeiucOwku
MTU1F/h6cylm34PfDwvdYqaxCvF0gJ7vV3GE+oPVJUwkh/FrM9VISRXnX4/7KZ/4FiPhPdAdniP2
8ugqeClZSsKcG5JbJ8R0ZiSbaEZu4afVoRnKi5dvFwfPKvfDQFjlV63ne4PpUVrNa5UB98zH12Io
DiQg0vV3vLUVFvTKpanZaDQR2hISQvyiU5sHjLykJLFt2iSl8eJPaMkr+YX6YD5aeBcjY5G3AY9T
usCrhft5SELg+aHxIKijABoPPNFIKd1OMTsoDHKUk3arhQ5xvFlzP83EXbj2aN+zKad+6dZ4CrqL
0mgIZUjdzr823yw0XEZY2s6fbvQYzU9jL1kl1f0ESm7nxcVZT9SRUEEGXRlKJUOUPANF/NQUYfg7
F2wzO5t2TVXoXzpyZ20GEXBD31IiZLaphUq3boAdjy1TGIY3ugddZBwJICBgsMlwmOjpk5ezjiYp
u7rHPXLijMPY6fX7JKouGRlniH/aRz1HuDVE/GqYnOdJEJEbGk7BCACnqxuTZo54sFM/VtU2hzS6
cY38lTepa+xwHdF27IokQgs64EQXd5I/lFaFs8MESpPWYXoqKE4oTQ9wbfsAS1OCc3Db6BRj5ohm
oKnuRUy7FmVXjVXOutLFyXDqixPPa4uTdq7sPb7ZKMg04kMXDQuMQj63mIkDGv8AY9dNK+x+h40T
8dvJqfMvRlP0CLa7nYihYajoJ2DTkD5W9PixjUst9GGKSZW/saodACVTbyzYjdgf242wHDsgtOoN
AzEa7YVBZfkYO93WHDelZfCWq16hF8WvE/Vqyyt7azObC7qyP4uo+t1NgOg1v/zILZwW4P3fSsFI
grVwt7FnchhidHM+Dwr1f3gcUs6xjhlvaWr1p2/Om16rrhgHQILnLdsf36ZiRLBWC+2L3giX+dxv
jZ47VFCPbuP+LjWp/LU+sx5cNLGJw/IXsc+Cu+seO7sJcK59pYPCszzNTPrA9BZqn/YU8sLTe9gk
kfPgKHlvk+vkxFIesDojRQ8lrmDkQejnEL6ME9ZXRyjAAR7LN117cQdjpMCvTqmIvhDG8vrXp464
VDSKaUDePJJuW/U7YYX1s+rlrVY2+klafAr7kZEB8hcyWdwmyC2yuOOmv++SPD9AA70H7ejRBFJE
eBEO4LrSCFhuXvjoMEOvYTmlSYtBuACmEFmZS8Ax12r4fzg6j+22lSyKfhHWQi5gShLMlKgsa4Jl
PVlVyLGQvr43euJBt59tkUDVDefsw4jROOa1R5zSQpPTsjiiXKdp7bPp3xBLEp2U+QanvtPFea6D
FA+0lTAKBng0h+ODJd5mjsZMjE9BCUvYWdPy7KbggsoY5nahzCJcQmtuAomiZTMffJZ6oSmGczuY
r6Od5dukBU8fh8VLrB25V/zbKBWcva9wyTdVLa4zYfamwTM+SfXQz+2Di4/q6nnxO+0kxpwGrZgH
2omfzUWjQHpfPT4xnq75M1Au6zKYLnbOyDHGSeritdiEvO2bbl6vtJ5Z6dCsPZL501oAFYZ6AA5h
BpBV4YHM5ARQp/4U+CgO2FL+ISa8kLcLPX81G1cVwx7SmHFaS5z8SXvL+05HQpPlA1Wic9Fa+GRt
MjEhdQhY385OecF7vD1Q+61DOVEc4vaCJKLxxAYB8jJwjkXHYZYt01s8czpMxkAWYNoNx2YeOprt
nOyx99xO+43J+0ciivvhB+xHkhS5gbCd/PBrj2tEBDH3Wz/EMayPdiYYh2P+BtV/dwhywS1loDRv
mLws7leimSE4ykX9hLVBLDGhLgIkoQm9w3SW7kLe4R9RseHqXHUOOM2mygWwwhFgWpGzuv4HxufH
Fqe4B5QrU5ki3RvsmTH7Fj86GFPBMndBYEnINHMq/Bdi55Y07aaXOLtgqW84FA7KL/5MXU6YCcKM
vuQqDHBl4D5OkLGoP2BKDQqzJt83xsAPw5TS7PPhSdhMG8uaqWuWA0XLvZYyIa0+priudnC8osEK
IOmF9wnq6NGfk0sslgeFFhjasyBxnnIEEgkYw9KgobGrdS8XgKtq/CEBXW1c0YXku1KvwZH7Hs/S
iwApPJBG68RTDk2DT8SD9T+6Ouo7inMMEuUFXdNhqGKmEEl6CwQwlkT1RSTMBBqLy1QjsKcPsiCq
E4QvtesqonhRhtjQPTeLyJnxsklSEu85Qcn7AvYRaIievWX7WyXDFzljfBoj+JmysZIbzGx0lvZe
CeBdXVFypraIy91g+knM7N736LSM2mFcF4uLnLgi8xTIjWe8zEVI6su6dW95ko90QwfSOTAio8yP
DUbd3go2oPVF/oxsD1IExUBgkMi+TMHVe2BG8ZSLhYCmwbj6Pugc4eNlqpDrIAg/FVrJtf0+yXC4
Uil1R7o9bNyx8Tm47gOEsQIqwpJEswHhdFmYTGK5BG2AwH+aiMIZC/8V2OmLWuijDIp3PmOMwgoX
XFm9MczNoWYzP2oALAfDKTEd/EL2NG2WrHjnlhH8XRrBv2a4aU7lD/qlca/i+sKiAez9FKht3fgV
AfTnIvNCvld3H6DuiCzmWUspTQCkNsG6hKJvmC1AjNRBcQza4eD3f1IyIgs7HpCInQQZb4c68SEe
o7VNs/6SYUZA+wcnJ+yQ3oFavQ/dgve71iwCLHVqRgsCWUJvVhQtQaXze7pm9yw93vmqIqILMkKy
Y31OpC/IHUwPy27U2DksXJaTPA72WnHry+ClMG4wAh3nkIzFcI83qToNiSBngLoTuTeCRRW+D23+
zy9KY2+5NbAJUZ5NppkoCE1O7uqStVzVzA4/U/1SVIt3rOeGLawEws/tgkO3Pqkam0XNuh8UpyeY
dxF54259g9Q1p2B8mNdglwmWDA4mkzm+WRVHg82igbXXn7G2iiPjUkSgBpIRNd4Nb+SrUy1txVfs
iheiyY+ul5yS4bGyqFLKZF/XemfN7Vl39plJ+s4IzkReYOTkj5+HkWeCUrGo7z7OA5eQ0DDc+8WZ
3ZqoxhkhM2IMnCf1yOaTsc9OOcYngr91rADeqQy+K6c6IQ99Zu+MGSMZwfS7n8rnaZFU0lr6t2b2
uFP0f8W4fFfUa0yy3FcNTDxyZPE7FfleQ5xYp6ydFg9u/dPEQUJvNJ5DaOQbRj0fTDex3+LOJ5iK
xiB/iEUdsKhcLuxeeN+pNPLhczBRhQ/50/rFdJw9zP7/UtU8oRs5aWhq69oyKRZe6wISpArvDONJ
A/EGIH1cWlhL2ma+IzvVSJOJgdbTu2U9tyvW+h1lRsOiu3I46tXenG6eGp59shWSXlzLZHx2ghO6
D5gDVfdMsRcppcn/COtnrq3fZOxB5PX2S9x/VzLcKhNO8CuTCKK51VJtu8R9yJoL+vyHgENs5bGp
A1utbFuyA6URUK/MZ5DG43zEr7nj3GY8kccv5F5Dwa3ncaNAYtJb6W8aoQHKbBixILiXtX3qpvTb
I5GdjttD2hm/VHN/QPuZnIDjgQSOqUCyl7nhHDO8GLv3SM2jGCQYbdNEGufsuof8CpyEubTA6s0G
xVF0oIF/Ag4Y4SZm1olZHODhxhDef+PsPbe4gyKY/Bw3tJz7lqC2xOPAhwZhg+kmHL64r4zTJSNk
FlPgpyqW98QzjgrmWGJa565jyA7Gw9tZDnu0eeWDZZm3b5JARzZcT7M1T9SzfJs6/+IP/qpm9xPt
BZV1/+CI/m7OzLjJEX+YgbOZdvJN4Co08sfBGeadLUg1sjRR9+Mvs7VXXj4Wb9rdDhDbNbB4oyC+
iGeMdGxOZKaN8W+noIuhfLw0c/Co/OQZluJXgPOQapA3QmVwGxZF6RVkv4lrntr8WcE64fAvvnqk
I/mg/jRB/thKZztof28ZCiE68BCyJhQXHfW0Z3HRENqKVJjeg9kkCxH+V/QMPaBps0YbXKVsvmTt
Xe3AoxRzR8LUXMTA0BPWT8QVK1v6b1cs8N4L0B0+4nY52Dc9IEXoQwfRDO+kCZDEyIunnBOerZzJ
TWD/+NQca8ia9J1D3KBsZUKAUSuPWa/Sj1FjRTaTvK3Zhm1khFwkSG/h/Oj5rcvVq1UxAi9twXLV
AarQcrcuuNPxSG3sNLxbTj5E/ayvfVXAbGoPC+lOzEOMO+X4Dm2gxwnjIXHvOZqm+A/o3DcyCta9
K5FXQ/0Lq+DEWQc/3KORMCEIxfEdZDmzcY9qJJdch6DH+sr4r7lVotq3PVyJpBZs/3iXNnbTjwg0
ykeC/ayo0901cOsv2+vBqS3BTyz7g7maRXJioRfRYiJdZ3cLOIOq+g1boLJudrIaDUSXSGVzsd5n
TAnMRuZh44DBYRGXALNuVh5+/BBWxWvll90jzqWT6rjtFvIxwdvc+UpYfWBE7hgeMrvH+0GtdANo
jduqoUhu2q+UP+fYz2xS+jJ859L1GaC8yNWDX1bOFOmH0k/sK708WxGExqT0MDJbplvMLSLj+LPE
s70PRvNvOM4PadIkuzjDnmxgkjjWBIdRDeKNmDSopVFe2i6YsdXicbUsnA4qJaEw9g/MEswteXWP
tUYf2N2KhvQFQDsct8ExWGfrU/PDdHXAJjjzurbJtz1JVtp5GhVjd8/5926tgqH7ZPWfnpN8CI04
Cl8qaqS/yzJfJxN2QCKTYCuc7CxzmuCeu8PH2YE1JAdSQQHdz99hnABQQWUuoYZsA3+W+1j4r0Vr
5lulAT8u4Rfe0GZL5dxtXgc7Ffu2PDVk2JdMbAIveymXRJ2Mpr6h1qn24PkZ+QawEugCQ5BahfTz
fVd6j2K190tkIxvX7/86HWWOwrS/Wf8stGstzNVtNwe3Ct36gZkumwlGiNpw95TNPqqMZDX3VfR6
881jULwt+oWcKnRsDHbigJPCyIonOaIJ6xQWJrgT/9Wq+snY46RwXQtz4HWqPIJ+7b8NUAbanOw1
MatnArEjoBTtqwfSpdAZvptyfYPCvwHvtaU0qvjO+81zzKF+82FW5psv4/OElQ2aSZ1f0RNQoRny
LUwr8hmMVULE+082w8z20vkepbxzx705tDJctgo0J8ILYsytTUJa2B6T0Y6TfRUdSTYVzkX3VBWt
d4eOwdvIUWmT6A3lEoFXIOmqUIFmpBrjTVCHwVPshV0QI+t0yVBjpLz4aazENuNqkbFu9xZW8Ljg
C9YFJqq6SCO0cExQEFwR/Eie85JvZWKeFtP8ZoP4nSw4cqA2SKz56h3+pnVq/ZksHRYKUAAb69ZZ
3dGURHfO3XJYgpEw4345kkadvgtm3KzL8WzHDwDtSf4s9Fv6/xQta0iME6/G3PJ7zLb5U89Qvixd
OefK5DanRarzGIGMZz7npVJc9PZPWQqQkP1sn2uQXzBD1E+Ku831p/AQaPmvLka8cIX+NRP/wVkS
sXdDG4VgyZpX2ohKEdKgHUovkMj4msedCsyArN8JazRmhF0dElvlGPmxYHDEZBliRxLcpb1ixtZf
KvjrW93NiGL81575UMUEZZ+7Mzcg7jk8te69ZcG8xRuH4aTxz6qQJ2GkH4sVID3MyC9r6YDToV4d
AvanH3TWkZWQ7AN5W4LZuVn1Yu49gUXSa63HoiVagpWU4W8B59QjwVuIe+ZdGgb/sVl5syRFWIAL
WhnBrSxqkrDaJbzhp3nqEizWllOx2EJLpILJOBu9eYJujv9jwA2AH5PFcQ4OpkMp5ebdLwi5ux1f
JAMr0dZvDTPrLdZkv2zfBsxAgmzwo+vOX//n0LYrZqVxgC5M47fdO/jVF4P4+twGTiL6q7AfMik+
4RneY/gGjOfPjiPxvfS3pHR2BbJQtEpwETAYJdl/i/I/+RSujel/IyY8O/TdNIffQVdT19n93l9M
tSM97HcO/AY4mbMhxzDEw056bGflw9bu2WnWcmf7uN1dflGG9xua1o+BR5wLHFrm3NZ/sjSjhQj8
7xrXaria5Psqfgt0TGIQsQg+C46gEuAPlwwwhNkDIKg/JDUPyHdktdCfje4ApOSi0DvsVJV6YHwi
Xxjvsfad2xP0y6cOpbrUuO5VoPbo5Sgpapes6lUKgVAbr3L32sbLk4U/d8MyjHvWoCrJh9dGDj+L
UXGLxBLMks0EjpjjJk9ftEAq5DNm1unJYDi6SfnxSA+5eUGFra4UT4pwQNmIBys4uMSihRMmVop5
y7BJFoG6L1uUr7Ea0DUE5LAC0SsHiAtuIhCU07s7MeYceKX2a0Z5tkmteB0pfKKmR+J4WvzMoWae
L43HhvCd8MM3WLSUgh3r09oKn2vRPcO2PWsnAQLJFb4EHQ8IUVe9/WmubWq9DNY2jbNtErOBzeP5
EoftB5aY2xT2bzFOfMTyDrDvNH6yff2mAq2jMlYbv0+hKmTNeTS+MUMeEEtW2wAFGNEc/qXP269k
mPYu+9UZBbVMOPzSNRYoHHl9aCAMDEj5FL94fvdJGutRUEAUVfyZx3bU1gaOo+IaZ3TkKR6FbY2Y
IqmJACJkaI7Z27iCxl4j0IsSr9/ZM8I6BzGysHjTRW59NuRyUmLpNv1MVnl2tURSP9nhCHkegumm
YS1Y1KciHUntqVC62E+eNOACef6ZdLWHbJRbp+8ZLrjElXpEpJFWwo/G/LNL/gtGFp2gbrlEKORz
1yhxjofxtijDXzetAYGHPwj/05s5QPknjmEg63lTl5zx/vyjcpsjUXVHKCWEp+sEaqTRcZjkdcHm
DJ+xqcc3P1vw5tbDl2mwGnfOjh1/4vP4lShqkAxcKn8gjJWlU1f7sCaG9typoD4ac4XaSRp/ku5V
a/veh8GqRwdVxHPP5Ii5qzlzyNC/UXYUXvHdc1dhE3OwN/o++Txo6gKzvUPXsVjtZpdhzm+OCNUB
DfBDX0Ee4mDBdnKNF2o4u5NJ5CpaEwh4h8HNL/jjcvZRwEJVqeBPmqByQ98JD+C7mI+BTthgS44S
xPbn0qd1Rnp7JMsmxW5ycoPwg8iW3yz+mk1oVaXv4nHwzF9P/do5mWs9hlgzRXsXi+6L7F864xof
KN/V4xKUOzK+unv1Q2JjdR3ahwZkwCH25s/QBIAbTu63aTMcr3wSRzL32Rvq57CpP8oidS9jQa4F
2xZeCrZWWwbo4X5MGoEEA2oUszC68cINd47N1C8G/cOrCkGhof0dKsYAXDJjNMPc2wUJjMFgJpvB
JqtaZHrZQ1kduNHFPXG8Y57DgOo0g5ARAu4kecykRaS7iD/MAsmA02lo9GBmiyUOACTmCJhDiUuG
sYzZ80/X8dkOMDRSwBJAAhEbQe1yIoxI7AMNykm1Ct5C2V+VZVWRLPCwOa16BaLHU92kxMmgIDvo
maktNkc61lhEva7nHW/lVyC9A2FqDEppW2WB8D+x0/IGQuqjTVdoRjL+BoMVYzTDGVpTAbs9U+Eg
WzbZ0kNpbdA+TqF8XwozwMDQ3MeiY2jWo0BTRH5g3uhxnpO2AwbsXDL2H2gvtkkXjhwo6ckEVPA8
ogMM2fG7ASTS0lDAgmYszHCoLcZjKtXVoz/Z7CLzcdcXhkZp1hxz+YT9oTgspK4OYwrQTVtfYDy/
x8QGrTX3SFhsJn8MXRyj/0ZN/9jX8urnzt9Me1M0IQHamqj8psT0z2kB7sBOP+XQ/hS+8xmICoKb
5aJ7bBGbe/d5CHf0Q3q7JvHZ5GRF3fIxkC+9h8d0gZbwCckKiIOirx6zdw/+K9EP7VvpaYx/WGE6
Jnxnpy1firbDqNssEbkkf/h8vY0ZEBf+/9+Y+ihJZX4gtwObUAv9okbFH9M2k3DBKAs+o8CkOS8A
8ZdnenR70OxmKdKuOrAhVZrWA1Lkgs+9PY1tSFBAE1wKYoMO0p+/0gzboG0GZySaeE8x+9fo8DCB
B5fU7qaD94ZIWiMf+gPj4ybrqdmP19DIumsmSFWeamgIo00PZ+FZ3iFiiFTn/heGw8HxCb6IYx6L
xtD8C1X4AZIp6rN4HZz4NzH2/aEFRTxn3pure3n0lIWp0hQ7tLXyavsGdbRBj5t4HvOzJqSHRHmY
wHnZTJ7xZdUejHpm81vtNJd4Sp+zpE2uJBH/Qzjyt6qcTx36zPggy9jy1sf565SV/RoVSZpDCTYo
LDmzeUA2PmcqF1ErtYBtG+MTCnbkvH2PMMZRls4fuNAwgHgEmNX4gS1rjU1LQL0tCa4soseiKkDd
ZQ4eXbUL/wrZZB01/XBf4vwZ7yiz+hyDGGHBxrbTyBrG1faM3YQkQpRtfrnIa1UO/GOZP7T8oTki
sh3+xQ0N13xFVbkdjWTB8h6DemsBSQnk9iPiE/RXo9hqM33WNSOsP0SDFVe3WLNwDX5017P/ujaY
0YShdtBbu9IGpO8L1krM/lhNAVckgo9iXtpMwUhLgsQqNlpIQfckMAx4PRb0rOOg7HcGBN2LM+f5
RugsQnT3L+3k2W5FdvLLPwr32oNn4fAu0we7Hb1DWNBvUgRYJ+tXVtYNRTvPrzlaT/jFW+ZtQFZi
oSB1crE7mutvtBTi82ndf7ZZeu9LwQAQBUZVPwUk7eK06Z+hPdy0P555R6oDM//+VLLT72+hTA/t
YLw7nfOeLAC+DUkEgBqiOljKyPdHCY2O9F36Aljbqr3jSgNZMgSXsjBITUcJmD+j2va3xT4ojQK1
r0UPz2CmxUqVoEL009ch6bgbwbKU0xuEkn7PvfExXzxR/IjOmDdsyol/M4E8TDH4RgVGBxCLQkFH
Xyn9BHkPiYijhzU/jt1n37+1VX2tS8yPHN30B5qHxZuwT1sAbBEl4O9xApxt7NkRbZHXNrg8ZD4W
AmU2RAI4jbOFFuzUHI6IIxhw88aixX9sYzGfiDN6ToWOuEy/TE3+1jCwy0tYuRFHdFuq8V7Mw7fj
+e9+qr88pvQszfWd7IRlDb13ma9OAuOlNdWPQluRlGLZ1EYM064kbNNtjogjSW4yfcTNQ/DpZBNF
Zfliuc2E5yJ4acoclyaBXV2T8TOV6qsOK7kvcvd5VPnZGKqfcgxeWoj6SLbOhgGwTue8ujMSNDC/
G9/oYaCM0y40GGlUDNhgfkG9gUnVdun3IL1VNWiuHVS9TyT1r0Fz0Y/daQaATV9RpudhBHzWFPHF
8Cfr5LPV3yjXvae4O7mYxGsmEAi16N1A0W+mktm/iX96LCvCyVOMJAxmEHwRXomy7K9PWYopICvI
+M13KuOiEa3xr7E8/2ALn6eK8DnXQX6cJ8aDXcdME1E5bSVrukhZ1WmRwcuQxhSVef/jTwzSvNTe
BQWya6wu3qGYi9fOUQfZNG+sNYdoYLoIfmXZYU5Kt43AIMRxV+zd2v9jjEvCFvyXaIRfnP/LfnzR
gScO4OSKTQF1hCgkpH+W8reiSh/75cDdzfYqfUzGcTmsXIURJEjWAB4niVxFM1VE1iN1WZPCkMMD
30LwODbtX78I/kJLRB8dp2827wY8OZizhFVt+gLAo+MDJxm7NXwEVQWHTxxyKdI0kvk2RjaC3jb+
5+riQaTgZkLNN9gZjyOyg9BJD1kYzw9MA/Fuojkm5ibbI8g+4XPM2CCx0yfJE0QJm+OliMEJevWz
L0QF8IYMx7pyX8SAYdJY3G+XN30/18UDSBSOy8X8mtGa7waEHx4CSfrer5Jt/zATAuVZaws5uedE
W38DJlG3CpXkCJKOVaGxixUTH/QvoU5cZFfmtFNNfkMYl2x6Daotm0nmVKtyOQ301rCJ8SFLJwpi
+9Oq+7fAapmEs/4mnvADwxMBO2tYtK9QZ3dcACR59ts2i6HOpMFjYQ0h33NXw75AtwHdUgbrC9CV
+QEW644uh4ETc3VMIZu+DzA2WjjNnNlamY5i51F6IaFme+0hjndDgulQz9p3Qy7/xRmAr46EgkOW
zJHbjd8uyja2vowcVFcd09pYO/di3qnRHA+EfbwmhkkVA7p/bNQD0aANwgeSSTxpP1tPwK3MLdLx
7zLWke6HqxKIy1FjILpR1yGgCylHScGu+8NWKd6heZn+ulXwOVpxEI3GE+0uuLdqXEknPTBy2426
nDVfPuPsFjK9jGxuonQIG+xHDOO7jDhks/qcR1IrGqe/1QFuroWieNv3qyO3Pc8oIjFiNbQoqflC
FN8SCzZA1hpvMwsmDojigA3Jf35WXaegnTcuJcmeZoP17FNd5nc36DB3+A5cw+4BLGWDGIA+S6Qn
Fc7hphnNywIOaD9WdrstpniOAEoZ2FTVKYaGBB84zGiUAAvpZn4EB1ylx1gKAtYTwGG1vegHtPY3
rzHrk5m2LPlV6+wrbf9bAAOe5cAmJTYtnyx2cWSbHuHfMw9NIVlEYu3GlfLp1B5cQTQ+W8uMwx0Q
awoSOe1GZl5ofxxKA6ydPZ4MbHugkXpiwXptoy5OPwYz7cBoT3xuTGjj5NMfM4jq3DNMzZ57TNbF
xPAaPsCAOAgrvsOmjz49CE6W1/8ZVpx+GnfnIhR/+06804uHzKXL3waTBJ5rd1u4bovWwr3Fuv/1
yya9aDD6pW+eCIbPmby67sFqSRKbeEoApd6aGtMK9Pn7YCxe1BmGdSwGTCSW1o9k6ToMhOmPuU2M
HbZZImFIme17hVwDgm3LJ4BO9iE1iUtfRt4cmLAeLI3gNHjMf3sk/DuGgfh+Zr7LxUSw2I8Db0qB
4gKhABErUHMai9PB75luyLM7u9eUXV0bg1IpGbpFKofC9f9fvHE6xZanTiL1/g2qRqGMuCo3kASP
alEXmlvuk8IUxEo673B22WP73CqL7HiDF//apd64wyD/Ervlr88oGTFl8Vo7f9yR6mtqwM9Ll9V+
0XTDubGoDOcVGhYKcN9W/iPnZg+/Fk9F34V7a0FBtQhRRG7jigMaM37WhcWQGfNmZ2FAYBFWmg2b
l26XzdPelOO7dhX/OjvPTlUuEkwuHUqA3rv7gz/vhzT8z8AVHhkWwohZpYTRJ/l33eJoM0TFoIls
M4Jom8s8IpNzA9c8gAzexCReRbJJjR2+8+FFqfr8Wwwldzi/S1RIjZBofRP9RYLfqy00LBOXBpLe
/isb519k7wzgcnxWBj3ugz+TGWMGNQ9ekudb1/L+SJ3/LArzPQGPX4Qi7oIMBhmQs39NQqBHj1YH
9s/NGq1HAIQlIs8dKWJgGyt7P8vEi7wzAy7r0JhUYTEBVoFDDrcRyGhsUaWDuNSj8zhJfCkIvLwI
zbjc2N7q5nL8rzIXRx7ySzURxee589EyEpKBpD1E2biAYymcLtKEXcneeyebror8Cl4iOCAwR2l2
QFRQIxKOAaYa50nFfiQW/Rmk7GAyAwlzjfrjo/cmJIaegW9/4W3rxDXsUURbC8JEPyl+CEx8ZhqM
HiXjexuZfkizRmJ1zSQghEzYl9rIXlG9fg4wfTZjK/HxVwwIK7oVGGo2DYtZ7zoDThGWYT5tGm8I
Fr4DtU05LGg84TxMNn/nCGvaHLjaJ5D+6wfVc9jQfL9503ApJWAP/iPiu0xLbBfPara1gviIgeC1
1cQpuB3FNo5pcFh4OKwV6E48DAUeZk0gLMCA7JHojtLf8p7Dcu7D/6qw+REWmrzGIWyVvItd6cXP
ZC+EtPjxa0nS2HVcLksfkjwt9XNj5e8oC5iXWt6ptKf+nKIoEZllXISdvJQutGluLm0VAz1ycIE7
ABaNPqsBuCg1cQ6p8G9xeLJInE0kCQydrC6EsTYMoZDRG1n5Zcrwp0tRvBb9oJECoaWaJaC4ycU2
GxcBRIN9W8vyvOB7IoDsS9YILXNuwaxN30K3uIgGIQ4hvdzzAetYNBUUXlDrWsuExEFTslva4mbS
+kyoway2vpQZqi4VII8PUbe0BTPjgFgRlOSHEb5aleIZdvxk2U5t8diI5gfMp7ObsDZxkmWHWXjm
USRVt21U3IES5XlN1hDJXDmU58tMVkjS5JeF7XuPdhFK07KX420I8pHdZ30kHIU4rKp6sQHYx7pc
V15MJkYJKQxLb0f8LEWf/16axNPPU4uSIzbYu+V2RtaaxqWsrL0eU2Mf84S7xnz3MeHA8ztlk/9O
4YqtzHsXYe3SzjJ/HNj1K9QqbFQh+pHB60IHw3/vz85RJu2WYbe9L8olPUiTkN4SUyE5M8xdQ8vD
Sziegtp/T1X+5J11zJNT2uaVpGVOEMy99Zm4juFF9i1+ywwzhp6aR2ER+hsXVz6zPeBEqpUkZQ44
RPTHiO0NpTbWuqmTMwk5w3I0Y1h3chUc2dkbaSpE/nHBDyP+4ISQ2yV3OKYK81H3vkAlHb7x5iYv
bu9D59IL/jPMSFCtiZQJrVdCIxpSytR3Z6HkIcc2w2hiBuFulLhAh1zcAHh/hwQ8QOARYroXbv6N
Oor41+YXEtuauTa9WDWxzh38GzSTlOFQHio88Nsp47AtHCzVcYIlKUlQR6MGG1f0W+ARDoeFEaX6
eLQTsQL6mbbx0WMJxwJg2/7W9ef3Pk5+vdJ9h0NzJRkkYPe9kGIQk1XlUBm6crgYZA3NChvx3P9l
nDE+dvViHUsKepMf4K4oOqEAaLTRMoAU4+x6EZpHJ3jy7ZRpVGb+wow/tgvgUiNuORfS8bMhzvto
9u0T84IAAWRy82czPyZOuGuCnq7MnK99XJ2q2JTbsmVv3gULEZeTdcCvSAvAvbGxyBF64LoMdwa5
TduqcB9FyklYMfDfTtWlNtWX7IZ95k/tyVDLLlVWsm8LxyETCLZji6Kz6+h2MsrWBClGg4oFZAYX
gS58lt8TJyfnXI/JausytT5KoI87u1P2pfK+Sxf9C+SHPdkP8blr3EjFXntOJDGtuX2Yp+xxHaGS
eO8RotK6F2Rb4zzWKTOJzr+whhHc2Bt3RN0gaylfsBgjGzKt7I9iSlSb1i1MU4aHCCtd12asO9b3
Ogzec2ugoFenaRlfGOJ1BGd058x4F4bz1uQFJoDfhNynbm38y7w5Fat1u/IhR4rzhBje6Ow7X/Xf
OeuZxwNTaQboNWRCIPIneVwoVx/KMP0mmYEPHzkDNQe9HjGwUWCNwd6oJ2TUjUgv6H74PzVLSEsN
f0OGdr3BK0CkyCFcbFLUu1AhTM/Brkwj6BDCxBuXoTuayvTU2CD40p7Iqd5AF5q584+ffTV9/TLh
6X8GDeQwjocUURg+Dyyz57iZuz3px5hSTfPTa/N73tIKllTve9MYOtrUItm5MA43ACmNCFdXElmY
TcgBuRYs8LdFyGhJ2FOMUg45Sju9poqNO0G468vXT8lOZPBUsAghJDguIZE8vbvPhvksqfd5j+eg
H7G9sqGyAAGN3XLPZjrNbmRsgkOa4N+i4+A39CXX8m0pqCpCc8ZprjjzCMthpWCuaytzUPuIqKsJ
2TAvRu8oSK8dcEVz5okXNRUl1NyvWiafDiOXMrP2vXlcT4dyUc/a5ZvJC/cjDKkIYdb8YPsEHZHi
wkk9WLQw4yZ2SDg2DQTSsmPAStHNN3Ws4owVrjXHF6/Q+4LSxKTqofZXz4UzI5Pn8bfG8YUyltDv
AnOk3rYWSE4ANyVLYMBYav6vi5ODCMS4XezVFr9kr1KrGuVr+xkQ5oTx9cGGfzPl2VtCL6wG8CO4
XBc+VsS0gEzwWB965b6Kib9mwEk/ET+rYww1dXHgIjZ2c+HjRtEkI4ys/z3iloVKfsRQvaWu/9tO
xr90HatPFMCXyjQ5Dpu0uwKFbzfFQGrDVAWoc01Etdl8CzV9LCcamh+gDU1pPCIT6KLRe8dAcWol
EjZNTkxPuKeIYYZ3Po58ptVSMESxNPwq5b3LP6WY90lTfy5hdeDZXnccjrELhq6+p1bvR3YeItAK
k33VWt2TUy8Hq7bTSHgcu4S4XKXRPS6Woodc2MBqmv0N8ltGmATj2E2EWImJ8Siro0nn59Gzbzz/
4rp/bVH/mWrSMzOD4U02HJpQfRQp0iaSTyLW3+/DUCBqpk6cAIka4sIq5SuVVlQq5z3lW5gSlwaP
ceSW1o83vHlPWRwyhMDBX/yPujPpjhTZtvQv4i7AzMCY1EDyXnJXr1BowoqWvm8M+PX1Efnq3ci4
WZEr641qoqVIpYS7A8axc/b+NvWdidiWm0HhgXDiZ2y7W2LngCpGI/BqgVZumhEd2eTnZc1DN9gn
Yr7C3ajpPwgr7u8CJJ9x6LDiIRsy9ASPBAzG3ZBzA1k+Mgw7Pi8l9tPRh3tJxFF07XSD3juCxmJC
3PIpy1tuPBr1PctrLkrunKyj6e5Lhxh3ldzrNkEiQAUy0g25xsAVIIxQ+UY3Wt9XnXBpZOHX8Nm1
+3XDnlG1FXAqoqak/0lgbfuGfHHHKW7QvXLtz9n0Sfei2rsJNDchmr0cU4z465TDZ/6zNyCrT25h
HifHwmZVdfNVNWCtDcf5Nk9b+ht4hNgherCOEvTjPnb+z+6cPMq5oT09gLrraSyysO6ajrFiyow3
yO7WuhpR67cpRgDi8Rh1Uixm4DqpRAnjQqWlV6li/5JE8l1ZCXSD/FSY7BDPCb643mfYIjDj8pAF
ZffRZhzOfJ5hhcyPMzGblEqYTog4W8sEtPwNgyoawOFTvYY2FlYUHGvOSyeJN2Cd2ZFbPp4yD3VF
KBd0QOs3uSETiokAoILpZWo1kXI1+1Xcvw/2OhDiJB78hX4USNbhVCek7wVEjIiaMslLoubUUfT5
XrJvZ8rjS277r6WVVDdgxsrrUz9Q0GaZJbd2Ku76MlnAgCa4m+Xnxre+eGHD3yNYD64XMvUUVRlm
qcLx9MWZmU4N0V0Xzxmq3+YZEAlrmsfbDDSZrpBIgcrP80ODMGGTeYKMD8ix26iKW9SPN62LLLmt
AMKpipmLpfzvtWT7p2v89Uv5wRvdY5tAWtYaIG0ypveE52pgWLghpRIXNrKweNCCISlFqIzi/K3W
NXvIwCqY3U8l8hakNzzjkUOlx2JmTlZW312fUnUWRL4Woz7bS87Vj00evoJ71dbT/SC/2DEbO9/I
PRNXZkdhf8orSrLRphHQVEBNmJXTxlRjemfVNATlcivD6SnrmapMRXrbS5lvK+e+XjCNNwGrqq3s
V0uTnTF1aNQm8xJE43ay4ss0ebcLccM7RkFo0dInPccILPGwbL0GeUNSSbrtAw8zeuoZKT5krCBU
s1oac2VGOvqL7aAkwVtiX9dafFqJonw8Kc6yYJSbyaCEgz7Ao6hoA9ZmiCo1yIQSb9k2XBzrCvQx
JTKC/GQhP4NmDMoOhmxLaPa2PZkrJ2JIKKeZWEVFoPhYyoPCrbJfXP8yGrYFfuUkR+ys5tQK+aDJ
aT8OoTgHSGifVCvVhpbqtKmTFqWeGetd16+jfb9mauyF9HgzZvaWTO56r1M3DTLJxEWkI0MocCIv
uodFVNt0iVKsVMCZnQkCJi0Wemx++bnrFrLwipoIUpaLh3hNxEXYdd+109uoMeE55HbtBlZKFATu
TagL53ZeYuT5IWKNeKGtDdqFjhvxm9ozI92eMWQgkHTl3p9bpLfIdT+GfoWsoa06hE1k4sR+4DFj
WvBFdM3RAV1EWNwQfzfRmGHtQcRZSmBVc+3c1kkqXuYxB6CGQZ6mljgu/TzezkmprsMEHki+dBdR
TfqhqcVjbObh1SGJyPUa+UEI7+RFXkHqVvDJSnF8UMvBpmw1EHuPFDLLpAC9qxF/r1N8T2xC2iuM
scM8MPvDVHO1yIkNdjcl6T6ndzj5fr5BgeESEOm8miZ3VvY+DFsYBeophThwpM1Mp7I/BIIUqcii
te2FfXxOI1DkQRRvlW/VH+OQM7aIiBBprgY5jvetGTK+iT9akEIQxyJzJurhtmyCfpN1XfO5ouym
uHX60L6TUCEeJs+DzmHW5DvKcYYNEup6gzsD+ghBU1R01Eq+RQuaJYPwFLogVw4tOXKf4/K+NC4L
elGWN+Mibtw5A/rehxpOs7yvdaUfbRl2lySVRBO6RC2mCT12UXanOkYqbLDSnERefeqRWz2UaCFw
eDZkqFfggSmSqQ/Zh2u3uUt4/lwjoRo3gNewSYllSw81OmLECzY9AoKjGv3Pg+VH9zFAwY3dEM7R
oUi8BQZEHFXs0CDiy6rsJWD8xscEdc0+PiAseH1b5DKT+4oHdwtv0D17o9DboAA6XUxYBSf6AU9Z
N5L8Na2iYlBjcn7yXPMFUTY60yZ5DdvButREOT9KYkx8FeqLCTDCeW5RXVybp+hcPWpCa677kVIj
SQ6YLnAWVf2hlKCoxQoGkkn9wRZ9sc/DQV7IRkUD29cfnFY99RVlk7C6xyWKoe259Dd14uT7HO3T
B7cTD9NMHFWTtocpt4r7hVzoAra0G0+CASlnqjYYDog78PeexpKjwm90Hr71BFC9TNKGhYJSdku8
IXblsFke0e49Uq/NLxJwEvim2IlOQgfqplhsVgcbmUTPiPikYOPSFaKBIzvd3hX+wgBXJcnnqG3v
4jLaCDQYH9IIlwp5ScurSrh9wrhLCScCGkTHJLgrB1vtRtletFeYG1+XVKV+277bQX8Yg2X4Nqt2
7yufy7LML30xjs/IZNesXsscJLuOLpqCu9AY/4F4bcuam4cf/yDGvjvAI76rguI57rLxiQV/fOoE
5jR4W0cDNkZX2Yys8v98cQhH36X5KctGA/Irzu4iFDkHXGkTkyRARe4YnRWv+hjb3Hc/bj5FDrkg
cOEGVbC4WAHs4D/ulQ5gO3R8qAyOB8dnTn3/bGxGaUUy37tRNd3W8bKXGDmjTc/AAdd9jg56W2Ov
A3C3+ghKRV4ZgDrSp1DXzKIIYLD98i095JsUbjavt6a1oNeUJ1IHbf1xsdiTpoIATNI8iCfz8uFx
aOvsqnoaRwumJZmKeVogEh3Ku0gjqC0QyuqEABwrNfdpB5avWD3t/vIloC51kVY6bCiufOU16DOZ
Dxco5K2Fjp/Ux3BhYCDL+BkB/QVAP/ACTJelfrCQWMMc4SFm0/ii+CicvZ1Qt42G/wbKaG3EdFve
WU/CWNMf6mVtQBFiTYhyiADU/2xQQnJlQl0RETaqHkRgbAOIIzW+Z17AWpsfFsKG2CCgWkdHE++Y
M7M3wIlLCPwzQ1MWkCxZdV2fYvXoshO/SUbrZdCY2V+xcezId8dt3n/wI4p+oLZBfbEDiC26DCW7
o+8mTKIPJckKWSW2XBrFIexi5ND92l9sw+RFTqveFt2u67vdDQ9VsHVRcaCfyn0CVkQPhsntMO9/
/IaOcHOuJrvy9OPfuQT5W6nsAGlt3UDItoLpb0KyuRd1wvmAasoHdBPTUl+yChFKjzVHZaAXu75i
GdU0OKXHc0M50+bfP/jx3R9ffujb8/DdgwxxXAroarKqyDdZHmz6D6qbKVFjvzn9+M6ZLZYOwh83
PS7b09DQxrFQSeRXP75lMaJ7+I7ln6SUgtzIngmPUQT3eAQIUjnXx3Ecvm+0kmwJYy1KkgbH8kQY
orNPG3dvJn84LBDv6jVMI2mb98nC3p9RWc3stBCcHAYxPOUeVeJEi5API7sOs/qmiooB1Xuzby1j
bfIMkwSjXYLAGYFh228GLDzwL8Mdeqi9WAEK2TGKxqdMAuhZf4/u9L5YoYtpvXx0XAP+lgnT1CH1
iWz2T3H+CumLCQMCZz+X5a4ZCVJ1Z3e8Lgo0B8JFS1rVB78L6NFWKV2x4ms5RE+jo79JlA1ZiJhq
IQ4MzGeVQO7KzgyQnGOXeu+tNzzkXUtnkAu5ZKNL+wsgCzZOa8C3xU71U5lPJ7zc2OCfQh6IyHn7
G2mPCGqX/nsxLWfyGxsm2bBPnGzTLwJPbz2TGQYYhW7BfaaZN1g9qZDR8koCJuyGRe7cgZK1yh7d
WVKQeBJ90FuJ3NjYEyPcxqP4YnvnF+RkrJ4dD9JjmbAu631GXgYogvjOoZu4NxkZatVwQak6TEO7
ydxe7exk2bXuB9q/5gqI9FlXDro7+zUW/TeM93cm73bYIxAIxs47WFmWJqa7yh/voWw+Od5q5Iyq
U5r7X2BkkriDO8ARG2RjuHaZu14taO4F0MFK3Yq3Fq7F2M1b5CzkiVaonttl/NhY0yPjzTcVtzh7
05LuNbYLKvToXPoAoB2dVHQZ+atxQVpdgvxIp0d3uFcOdCwC3rDToHzBqMFO8KR1/sjc/IHtM92q
TL1LDx9OtLPjYeevbBxlt3Colg986me/gKgFnzEhU/Ox4oGLsmaouzdf1nv2ItQNFtDpEtyuBao1
CWgAVMy7o/w+g6ftIJwuZrYQYVrfvC0ZDW6T4u8zUAy0sMZrjE63GOCwf6WEFAvvG7KDe2tkb58U
x9Vtfo26SzlrOVG9EY25zec9iDZyvWf0LYIACUY7JaEHLMJMwWA6s8DZaJcMal6jzL1sxmfwqtAL
wvrz5AlygT0alWV6082Ao5OgFRuVWHchmUV5FG4wdRTY4ceBISsySdtiskfKEPPKkueB3QTfTU0q
6pi+NIaee9ICba6Yh8Hy/hqwYlUGOmxH6VhVyDjdyL7FrThppulQPHw97kMbz421BCee2AxJ3I7h
Pgn183THrv7zvFTjHul/BeoLRz2rDjtMl7ZB3VxKhQrXK0ccdpYBSNi3j1jUoenPE6EQPLSv0nSg
F5XUbLkcTbGixFlZwWXAb8CkmG5901QnUIJkpVXecB0NA7sJFDZaD5gTdMs6/AScDwZMUzFEbvNj
qB9G33lNEwzUMV2AK03395qHFcptOR3acRg3pkK3Hy/3eswPM8Gv13EY71BtWpssBSrDPOGO+I0X
6FW4u74uC0qvuOYBCOvrNaq+NLn+oMZpOqB16TYy13LXrQ8sK8pvoSIaOzjbXkZIOK8vBK13FU8Q
Bj2YMrmvv4VOAEeh3zWDVV8jCaSPpmDq49dJTLAPIkjqfpDQb14LKlBYdA0IVeSO5y99zrX+5DrF
HcP8B88MX9sjaBUq6eyunxv0iuaA9o4g91B9okhjOQ+bo8rmN8mCqhfScuaElwOazs7mj/1MOoi9
kHmI0Kaquco9wXSC1MVq09gf65a/6HWt2DfqhvRhLs9Jfak7fR5XDJPCC1N6ZPvJ6H0eMzoHvTlN
AkVKW7w3jd7M84qAmL3DaJzXcCzu1iWQvBxWCfdxYjrppzaW3h+y9fqtEPUJF/W9ZxCtdpQ+ZrE+
Ed8TKO/ZDvQHp6uR2mmaPlRhzvwe58SRgAJ7GgpkxRmOBDrSCwxm30F/1OuzSNgEef23rPfOPVZ7
uEUL2oA27e+diuF3WY63kTeevQEXQ6G+9PjYuta5lOhQScUaeZoEuzr19n6TAXwX0SP+l/0yJC9r
WoE9CBA8xwLGjElu+czvVVEfuCtum657MytrJrVvp5JMpER+Gaj6Vk1aqZhWUoWSSW0jnMf6YZOI
gqYDmsg8d09CW9+EoWAf3Ndw+WhH5THsS1D59jbrDQTYHqJB7mEoYU5zxabo3no2anS5d7likL7g
80AOXo31vqv9L64KnpeECzDTYPI6/AFdcJfGzYn5+1dPLNH1EsEBsMb+IYhtJhcrV7FcnK+pZL6j
mYawnAjnJO0iIyQt2iZxvLHTrDq2qW4pgnxcn5rkyI3lFZcutaZ9RV9q65qcJo1wm9OE9OmPL9H6
z3geH5ljPGHgX5v9Zb+ZLKpGe8DQ12i0Pn0JGfdHgTSthRQyINbqH98qPGcTc+1dhjLDj6dxE6U9
4EXYMMyTgqQ+yfVLEmI2HwXOp0ggLWyaG8OQiPsaW4J0eFmlPbB9QLB6+vEld5Gj9JwrxnqUhoRG
UrR0AOTIhDvhlET1JNFMAeK85pvm9OOL7aITy7pgRGik7orauhgcJdxK6bbNqre2G8XVaqVoGrEH
XX0KXO9LvUzuobdb+ICtkpt2pAUOc3ljV2ST9y5gmd566Nc5VxTGz4Mj2W0XbAXj5k3baAYp7oAg
K/FlwShLlfkmiv4pEFQFpE1Yj0xmSNfJaK2F8xBv4zEQwODSVQ+Hp8jFsfVm5SynXYS4F46+6+9g
EnzACk9vkdXIJyGxo3VFDzI+pT2pwpQPjzUILopZcLD1rTaLj4icWaAWL+6QVA+2xhpd8mxP8eIH
1kKPW74uC93BdDKEcvnJ0cuDjwjQLTeNyQvNcOmwgEWIdHaoZRDjwtugulsIjtzw5OF3IJ/bbnH0
AnE7LbSrJXtmltqbyeiz6oLncHVhdcAvZpNSPejhJg2tb11EHlXx1UFZDJ7/GMsRez7JkuFLGcBp
rlSyj3t59sz8xRHOKw3dr4rqyB8M0pRG7jEs7y3r0CYDpuB2eFpKwdZNpIfJjWc6TECHoeJek0iK
cxAJUkiTM57aYGdN/dvM5opTvaacorOROWbIdkqOWMGCbeviCuG9kBfE+hg1hzguX4KYeWHRTYz/
2j1cZeZTExclgZpvDivrZgx5N7Owb+vKu0D1RyQyxKu1MP/eOeUHv2LHxSMFznfQRVxgLC5kvkwT
pbg3mOwMrunZmx+VzxmxqQYGDZzY6RoGdK9yaToMGBKKoS34UxT0PmHebPnNFy9HbDTJFP20393W
WunNOFZHK42TExaHkl46paA1HtSgaOQYgxQZghT0YubZhJq1T6a/TYOkeGmnad844hViK7Z2poLJ
2aiSWS4HkFn0eZjZDgKzGgAyIkt1kmIzYojh0Y5gzJREFC7vPm0nJO2Ihxx0OVWtmQdiW6MPdS0a
VDF9O17VSS5QK4xP1ZpoHzG9IfbRu2SjBb6Pal0B9Z9xK6Ht0bSUmNCiPrO3Vsv47QZP+CqqQDvj
0PpqLHwYTQKYurKj2zqVF9V9dZLhcRE2kva8/zS07B+shjt9tIOtI9RjJMWLSjkcXbzMb/AY9/I2
UP5Tj5tk35eYBvv+KzPoZw8p1cZ1eUlRazEfEp9nGdGa8C7hQvGD8DrSGQMYQoGvJATm5lND6+gK
V/j7VLAvC/MHoL17byk3meJ/rAeALEblrwtoRCz7LsNLrkRFpRbPCHylE5nLOEto1lhx8qmhO1dV
+9JhY4Tt/rRYVrnxSXXdDMY+ik7uwjCYn2crd3baCs/VbJ5whj+mBSjBpv3aW0525YwUBMvIax5g
LoI3wm4xvAHPQMwQuN+GMaaNaDHHdFzOGNOtbu+U2aUUkTlZpnoOk/jDZPx0m6rxnrZBe1Bg1jrV
4P60BDCDiaAX2jMXGd+1fUad5jY8LuvyHWX1+6yZwgjFS6gbMIDDWqyvrSyifpyNdilA0mXusJDQ
3+z4oInLJZOiSEDGZXw+gszFRVLmtgzzUERY+6ogp8NVk0EZbxGJ2G68BXcLiit5I2dNdH1CLIEV
85D2mwMYCjqwdQ9EgjA6PmZdbu2McbAc6GogQ7CrT7DQ3saFrXrrGPyzIj+z8BJQkBRUrCYUJ6Dq
5cSmMaYAEQ2mqFSwO5VKftRWdwTlifx4ZNitbReEIXjeTWqTk0SD7c4qXs3YBfTr2KpmCMJVPz2A
JiZzwE3ACSWM3Ezjf6tmWBZItL717XBDxd5c//O4tcPfBantv1VrGFn3a5jaz1lq/+v/k7Q1x/1t
3NrNt3L+9HM624///4+wNen8K4A4wFjBET4uMZswsz/C1oT4V+DYHj+xfc/xHU2i2n+Frcl/eVL7
ItCO9JUWtv3vsDWLn2nX1bbtCc9FUGbLf5K2xvv4KWpNO9B/PVehRAk8j5epiYL7OWqNOG2WRYgQ
eD3U81TTRAhV9LFae77GLc+2VJ/HaWBUtpT9H6F9f0TS/Vfw289Bb9j6/ubgaw7cTzlv0Kx95MFs
ryt8ueZkq2Yk+GfiTinCSHyhoRYf6YxXt14cqw1lYPkQJGhnDYO7TVfPYjsgC7mdC8zQRepaJ9Zc
scGHpmEU6VVuiOQ8H+h6k9bGrZ/XMevpJHm7o6+SpxT07XmY5xEzqp88xG2WfRpzRUOo1+W7nkCO
VNKd3Ndidrv5OnV5Ei4qo0puke3G2zSoh+kYTw4zCEZsZp8mc+29oeTN4tvFka1P1WgRAxrFpqU1
klcRIWR5w5JS664eX3zk9/CUKIvna3QNvo2xysjmqsiq4r1Dx3QerAGqj9Z2+tCqwWEWYwbm+lw1
/FqMJtFoWzy6FaKIMQ+sAzk28ug2jbVDD+1va1cRTA0OAqlJ7AznOExX2t2COrBh1YILFgGO8eUP
/47fobBOCXxUuJDu2sTCvR7Ux6io4duL8q7r6GBUwUkwcpLKfEbCuEcT9CGOmlcp1XYqe1TpycmK
EkJ1cFHCeVt8xrqudyQKjs2KZviPdWTuvVvstNd97W8z8rUQ0QHvL3FdqaeB7kzk6UMZoGbAaRGO
YqtWzXKc2Jj2wcjTlWt9cVP7zouqmxuHHXcGr8Ubq5VSn9ywKTxZk7W3Z6AgVD3r86wmNUVg8U4i
ZLsUGZPujglpeFz1wLDobaVoTEIdHpWHsc0E2zTCtVjAWZCNIaaBoqJpNkIk0FpGgVk/2ZI6SP2y
UCDAGG9nHAHyjRYH0hWibzvW5kgw13XAaTabGGRQR8GnJthzGo5T2mMzxBXOKAtMCr9s9ZidonA3
x/okp4yEJ2T+VIUR/Zt58k8jWUpJ8ciElV9x9wWwRJQWe8tb1k7pUy7mHVa7TQzixs7GA4I7MOzx
S2/cA3PKO7zKV1z2l8wZr7oOkad23s2MMQytAGbl7chDeMoVDUn75DfibanW5gQCFublRQx4cQyq
TUaPtcWh0KLb8zoCbDwFQ1N9mNqvOSqMGMdbP5r9LMctc/Ybxxog/XuXfDV1qoCRbnck8efBWaJT
1lVPHUwJ+BGPYhI7e1CXMgrOnU/qQ8S8MsfoNKtLyv47dYv5CNQ0/5TVgyHvfumAEhDS0LUTNTno
YBfrNiJoGgkW9QIf/+xCQbYfQddisqyfnMhH8J9BMzVVf9vA1YhH+2Rm9zHVeBs9xnVt5OwcjNKp
QxOnK8gdsfjIgIKg7I4D7OPCYtPW3gNp3APuZ7MdoN8D+4UufPDijwB6sjujaXX77nDprWgrAZrz
8R1xoV5hHMXKRtNkzW/AjiKr+Zpg12vFLaft7LaU7kEm3zkL+Hyf2yS9DbqWvizN+HS6zxdzJtPO
2keRgxF8enURXpdzehbM2xs42IOIjoBij4uf7euuvR09xFCxL+48qtuJC9cAwQut5RMjhi3Dmt08
EV1BwU2w1IqQ2qy9zDbxr3kA3JCitKvpp7pjeiJl+pw7EZlB9YUr3R6jL8wqNkHWP2DhZ/PP9T5J
s69My6YnbK/7mKz2Of082SXSsYq+DoVfS6xfxHCCtMHreBVL4zjyU0KUsH0/iUhVrxWCm0axwb6q
hHnMHTvdxx294t5dLbV5xjXb1NdpSgIc8Nd9OpCIaNMg2bdGj1d2vjjvXRgEKM01wowpsc6r/3Kb
Q9E9CxF/aSInvZ4G6FoQ2ScbLEBRwgdKB30J8iTAIabn+izCPrjuHR98U8kzAZQF+hYzM+gSVZC9
z3WCpZb+08eUriBCylqCEY09Jid1/Gxb8lIrIK8BsdpmAXPO3Jt0KT/8WOV4LXF9uvtlaj4T19Jv
q1xv5ETxJ+PxNunc8+TWe7ZeH+w+Oi6pf+N76jH0QmQYI6uHPsRCPxeR9S2IIBv46g2G/jFZupcu
Utsk6J8Q8t5PxfI9l7TD3S7Ah5Qz+m7PzYJMpUhwj1uOHaOH1PPzVC2PUYmWHWXmVTQUB3dxjmnp
sPy7HyprogOe5thu1HnoR4rrGqW66OerJRnvwyUg3Md6aj2f64/OcGLfs65DuR/uMQqWR29KHod0
2dLbZEakw0NcNMhWPN5XNJ+cpNyIyTnhUPmcFQY+hZedvCV/zuKGjYz+CD8cHIfKHthb3iAk2NZE
1G1YHu/aShw9UucGoqh2DFi3XcNiUnsvbOFZZm1z4RmrdnWDZKz1WqaZuM9xX96MPF1xfH8J8uHs
9+zxIyKPUFBCb2omOqABFrH+3jBz23kuu8ZW3k4JJbcyI+clSQ+M528ItvtYOMu5BCrbptNh5qQl
kTIrJ+dpCd1PPq42BLMxyakzAS3eD9PXh6jyYbKofl+54hhMzuOS4O0wpnif5vZuYRavArYgC9fa
ygHdiKb5LiwmBxNy4rh6QJ1zMTJcr81Lm3B3dvFNgYZMmn6B2Rybp7WGhOkYNESNVGDUsbx9kVbi
7vPMIFoQYvyofHxoQ22I4UG4gaqMkoueGwx8Uej9sHQoz21DVKQzzIdh8L8KgVeCi8A7NNJyjwt2
qNvQBUTqlC5iDkcHW2jc844YGEwBBgCLqdsrgmvdHc2SlAAfe/5QVn75weFBS5QeG9WG3INmbspz
Vo3gREPyWKVxsgspE3oPtrJ+RK9bvUwrfxn7yIL1rUQlss4KfGAvhHOF/dOUZh284KazNo1rbOsK
5z5R8ZBlVoPiqCEzN4C3dGiDsbXnfeJZdHGxmIBBG2vUVxNUzRN6v3TbAzPeY/GkCFj780VIK16N
QNW6eZwgxGY+eoCUPXypVlYiLtvN7OB68VKUbFe1T2MUqyeEFX7dPdZatjfS6q3nmRTRe6cjcdzO
RHRPn4AiLQJzU5XC24MbQGkcN8SoDZwAT8yoljNKsbcIzc9FtCnN+XKdanikYZxsl22nNUzFjuwN
b1/QYrom8W8CcVJEYss4M/+SBKq/p5a23h13ADEaOUSAJB6CPzGTYWuhpMPLOhMYS418jWgTIePc
rmb0ONYfUeGlJxPSvVBtDRHYtWJoB4mzj2oCNzKoRZgntMBcn4fX4dITX45MlMFMk64Ayup67Imb
tJaCRr+9tBMtaIQ2dyKCYAMpMhlP+EGnkceMcJ6sxgeMisXo3EsIwxRabb73F9E6mLFbxfba1Yx2
W7UgNIJ9T2zyyJ2bbZbIdxLzRFLnVIdnZiNFGl5XgRpINy0BxzfLta9nq//apHikUbZpkufeljyT
QNczr9XyZJANTmo3o8rkBg/8ebV0goE0zBvztabrO0T4c5+EJIsNIY5UMC6hBVsZ+fh25nTFB0ie
nDmfHND0MeIRNoP2oX8xvisvJkLFsfA8GzwoU1/Y/MTVqHH9pcdUtFmcxizP2LiQjAKlUulTDA6j
3kU1CPFDMkyg2RFYDZ3eqm7AhzOMpTPe+rXdVGggA2YmvEDG1pxbyobvnt8LcxIMwHvmvxBdJGsz
I16o+dDySeB0Bg/vD81dUz8bwOCau1VRA1EEMRyTIJ0HnDEXJK3LxNUOiXBnlWQO4Mk08H4xZDnT
eSQfXhPx66Hw7Jmb+BT2SLGvSrD+JPyELXnQPJWluePioSuHeAaaQ6UtV96BTsDeB8yiprvCaB4c
NlECgqtGUE9LsxDpcpWzy5JH+tg1tCQ1+w7970Fa2671wFTYyoU71WQZc1FFVzEkRTb1i1NM33G+
i2yHMpdQQObjST+K4dkXMhO3qdMINGTRklrL69LQeL5e8NFMG214H6ciVn1yMLjdnRffX2S1qzCM
BA9+gDlv42sZhYcgMnP9LLKmM9saHwOMkFwFxbmaFPs4k8l5uY7s1tBgr7ymfp6XMRgPgyod4owI
QV218YxoSNuZyZbm/vlO+kTvnLMCS2hPLw73mpstRw9lQgDx3dAsM/7ExhUteDmiYyPbi0nf4Osb
Qmlk8Zj0DkSsq2K2g/h7xDwT+yqjjaz5QmS7kjtMoNQ4QBmFRJdAgpX14jB86yt6300+UAh2RliY
OzbMEbP0obEYu/JI78IwuVsg0qkdXUVmma2/TBTsozUX26qOg4g4lp75KATiaNoXoewh7V8JcOKk
2/4UUv8XHYE/577TjNAODAiHBxYtD1oLv/QDgtTECm4Q2FmydJD2XbmA27OSCq+Hz+l8/f3R/qP1
wdFgtQohHFeTXv/L0XwQ1XUhWbaUeNXsi9IAC9OMRROiBbqWaxPf5Dwof39QZ22o/Dvb/o/3+PNR
157ITz2PvIUBUJgoubJtpPuU0oY023pYCrx+SueXbNHID5rRWB305wCcs8vzBk4B2oZsY+eT+mxl
oj7//mWp/3xVuO0IUg9cyHHadf78qpKE7fnY4ixrO1J25LNhhjvH7/+zg/zSa4LinFvTwvNO+2+Q
EwmtYZRbe380J/+vbSXvL9+KUIqxgcsltZ72nz5gbMrkPbFYo9nwb+tuuZkHDINTd5GEN/y/vKH/
PlRg/3IoGwxB1GVUA8ag7oVLimeVvoUQeF3/8aH+dGusJ/Cnd5XXVQymFCA9KcvRNjbV53aGNtCq
bvM/O9D68f58IC+f+wnBKFK+GTFUjmpA4MxH+nAdW+gv/uZ+kPy5X26HwMErz3lSXqDEL2dLhynO
VMPZ6lKg2XndnW1tDr9/S8569f7nQWSAtI1eK+3YP7+nNHUQv2O4Z8dJkuKpxVuBjNBUSM4cHSWv
UYpp/arCd55euwujM/jwpJDFtBgZEI5+8eH3L+gvLlHe9H+/HueX6ybFo29SrhY+40lsRG0n5zjL
6SQssU9WT+3/zd39FysdzwBHU6Hz+PIkLeifz2ldqHFk0IVJtMwI80iPfobJjcKYTeNiiPZcbtz8
7ffv8S9PLPegRw/EFawsfz5m2c9rLcAxxya44FxhD13sf3+IH5/Tf5xXz3WE9APWb/nLeZ0KsA7G
5hjOdFMm6a6MXaqRiq6fYWb/uRHOsYBA4NXR31xRf7FcBs6/D6x+PYFpjSVZc2C2YkiuGK/iwLUR
4f/+Df7ldeIp+r6+L9Ze/Z8/Q0R0rggEf9rrGZsPjiC32H7PPdQCsc+k9x8fjUADycOQ2bvP4/fP
R6ubcm5FzfJcOTzf9WMFhlklZ6IYfn+cv7ga/3ScX1YYp2yofRyeNSX70rOSrCxoX1/siMTYkMDY
MgLSicUm27Dxuvz+2H9x4jg2cmjJtljJX69KoWqI+/gKkK305NHOmApZWssjKTjJ8R8fKrCZ4oDO
pcaAmvLnj1OOUYExh/IibHuQIev84msZff/9Qf7isyRmyuXyl8wDHf+XO8AKgsbxioAahvwGQia+
ldHwlljJyYmcI6DrAz+9m7vibw77Fx9j4AiQ12i2BdflLzd3Gi9cQNZ6Comhav83dWey5LaSbdlf
Kcs57oOjh9nLHLDvmwhGpwksQgqh73t8fS1At96V4qokyxyUWQ1EEQySIACH+/HjZ6+NjWoMSanB
8/nXR/e79v8hVmoii3oRn91kojgwU1umabjMqe4iMy/9plX+9JBYNgHIzTCkiA9n0g6AUfpjNGhA
F2lM67HV1J3cab/ps37WLaqs+Mk2V02x1A83mZ+XYmABmdSyoVDnXGCEqD78+qz9rE2oOrJ8XZUt
A6OsHxteGWc4EAJqQyrWLnP8agwNC/l+q6FB0RDw6RKOK9Xt1zsdu6Ifu2KFk6YSunP2dOPj6QMm
ADFpDCDHnbUQVslueXq/t1HbMrb+BztTVdNQWe9gffRDvwg3WMHNnKDBDzJtDX0c3XYf4R8TBjvS
mahZwVr/epd/bx4c33e7/NAU1cLCpFCm4xjkgvALkLWWbPru8dd7+ful+3EvHxrhQM1UU0UEX06i
hPeSre51Juq96b0UNhJbJ7umEhgMx/B/EyH8/U77YcfahwEtqzEGmAw/NN069wY19lWTs/wzoj4R
3f7bw+ePe/vQfaDTI786dh/4F5AK/+xGAZqW6DetRPz9XvtxN8qPN0LvG3EYhozSie8eDdZPMlxS
IALeuRgGun74HnvGVz0k/a/lgLxHLKMpG3em061aYV9+fWl/eoOopiBOYWwVH2ebUohqNyxps/lg
7TGQWbQUYfWsKuvlZ6EEi1/v7efN9a+9fWiuPZVudjVGRiQtXps2eqgodlQQQv56Nz89wxqVCLoJ
3IO59I9nmLU2uejHu0LVvkDpwky5/81F/Olp04hHxgIJ2VY/7qGjgArqAPZbtmsuVSmzj3UUYLCH
9GGj5pZ3Kf3O+M21+vlh/bXT8e/fzYGAWKOFxQJ1xqRYVdbMfpx6jWl1Kea/Pn+/O7oPHVnSqoEm
CS4TMfua6uq1hRWsp20MvYQHvP71zn56jxuWUFRdZe4hf9hZbcPYpdIEzai5EdxtfvEptD972Nr8
ej8/PXvkVgwTBYhif4xJkBo1fjpOwGX+37seHnX9EBS/6ZB/dupI3YyRqsqkxv7QVRqZDOFglL5g
1rruBPwgjFEqSiyhH8zRNv/6mMTYzj6Ob6rG/cuZs/8ezTl5o+ljPm1WexYr1HE/StEVVl+LbZNY
B9FTgK4WD+ogH5TeuZayy6JijULdtO9//VN+dhlVy1KZzZGtUa0Pl9FkyujaA52nFweLcTGV+gW8
qtKlUv/moH+6J1tXdE1HdEy7+fE2YMBrQeqyJwRaAN4SFmTxrLYBhAfPUDwXvz6un3VZmqoi+Cec
/XtMCQ8i0GpM82aUzcw8vAg0I1lbif4f7Ib4joJbXZEhFI8/47t7e6itXG4AarHI35sgCr1ibbUh
4o4gyv+DG+77XY3n97td0ZIyn4wmbSbw5pS39FQfddYJq6/f3HFjb/6xcZI60Q28CixcAD7cC01a
x4oCnXzWVOqVMqJ7imweVSu7aZ56LhMLdQ3FCL++XD9rHHT4FK6NyVOhfziPWPcNueISqiSxVu0a
s9/JQAbsvLzi29j8piX+rG18v7MPbd7qQ8w4WEObqeqgSrvYHwIkRpQwY/pkFKb9m2P7Wd9CfK5R
fzfe8NqH3QHIGTSvYljz1AAkoUGd/ydqgYCyP3BP/mYMUMbY6oerRypB0zTLUIgLFDJUPzaTMupc
qhHoL2O0vbOBdRifupVK6q4AlV6KTLsptfPi9pitKTEYnmIhx/XJtnDd6oO73ESobFaBMqszacUi
0tzC2SPNlet0vf/rh7xq+a//ZvtzmvUFGvzqw+a//uOaz3Ev33/rn3tdvFav/5rqQ933dNxYEk9W
/bV+L/q7d7g71fR7/s0//q/36Vtuffb+z398JolXjd/m+mnyfYnmmLP5r++//s+PjTWr//wHHLaR
W/HxA3+WdGp/6CSvFFaTVJOm+q2cU1P/oCzTZvZI4aapUU35P+WckhB/qIbOxUUNYym6sPkUi3WV
989/UFLxh6bIVF+Oy+YKWD3r36nnVKbG+X1zUg0y+ZTbydTmkx0yPgQvTSwPqSEZqE88x6dWXvLn
cfCE9c2ubPEJGGxoBQnlyTX+LKECWD0bwj1rtC+211z6VitnXWVhjGCEbzr2mpEMKpDSwht5daIw
3WXFEqKk6D/XtgdwK0OP7g2UzEch4nwZANDQ7uEnlQunRIXmejxE/aOvah5uPgO+oQngm4Hyatl6
MzQPmWatlzOSPjg2hvwwJQ3fQryLWNPk3VknP7mGcvBC9iNhnDNLq+HesXVWkENK4AygLuOrnWJu
x082/iq0SQMSUCGfG/9cSfvUHosmLAq2Yr6yozxmXkEiJP3ZrZQA7SOmORJrhBgMhKxPZvHODkws
lZUOyKWFF01SnIAHnDunHLG8yarr+pPiGEhbzNP4hiHKK+QY/ckSFWvo47F0RkmJzxAeyw57x+mA
FFVDl92/DBbf21k63ow61Bt0ll/GL5m+nW7mXUHvn8CYBzECxVRqkAWGLDDOAy07pnF56dzozaBK
b5aAeJuFQoYcKd2gQWGgU2OUQJU8ZjTemz1kX2wjuM89/600+oayxMrC37muluQr3wKW+FYixPPF
as9UkmNx7r4ZBifTUAprUeSI6QKfgjWlgCcgZXckhPqFncnNXItlfhzrve14lLVuz4NaK+bk85BO
tN1zhkP8jBKIWx00DV5bAFkbBPc4g3K5JsAPpiNhMECuEFYPx4XPRVnL2jUrz7iBenNjVbO+zbrx
QupUdamNbRlXsbdpF9DHzm0h34KxmWhVfbBkD4dpMLLsUkJNCodv2Vg05bbDqEOExjtJwXVsUN/l
RTADOTnMvgIobqmtUgfm3CTXHVZmD89L5AQ8YzspkWWNLeOUZ/oTkCSAk5zY2NJPnuS/YZE3tZuT
7eNm6aI/yFw+9O2TCOjdVpr3JWyH6YRhuH10Xa4WN5kFjhhIR1OGtwarWZaDAUKz5C2hUKbyt3kz
KgemQN0eNYtiUA/VATAVDiNA9R1UzxEShWVCvU/W9QgL5B4b52o1ffF0urVC/Rq1Ry8fDnbGiQ1j
7oLpd4XULcxQEEMjPk+/Vkq5lQcjBusnVtNbHKSIJIrKJSayNwSuvyv6/hg20A2Sd1U0gjxCFdNU
fhzsTCPLHQSH8JJ0OhknNraKLnOdJOs27f+7Tvvyrdf7vsR8DHx+7AvH2JXVB8sQAoXoh75QKDJ9
kMCgCctBRNzcN+4+CnHdqahJkAGJSo15GxvNr3f7MVyZDvK73Y5//y7w68K+LFHzcZCWueWcv/kO
QtWKu/03gcrfpiXTnkyVeHYMNOWPB0hdZ5hTGqrPsKE/BY1zo+KAG9u59anpY0tNRU80cPfb3AYt
HuWx20CyoGYGvtqvj1l8DELHn2KQVNdZPUby+DHf3VJ46goNXwYfgHFjVFtqgHd2Q7c9/h6saUrM
cpKDEO5XMN9NWG4DV3safx3E900BjAxfOGZz3WMs/zZaFR+DrI+/7kNL6MJAoi5oRNGGOZYJ0jnM
nJFoSvvPAyypGeDccRSDer2m5P93c2IxRXEfm6KpsfLPGjsr7PqHyZQ9mJmKf7E+s0qq4YsSSWMI
ULwre0bK8TYNxt6Fi/nFH/kEjX0obesLBeV0WRD5Z8w9oS4k6lcALjfS2DRh+wWeI11UcK8byk1U
1o0MoTqT+gyXrGCs2WfEDgUDSSe94L6OgTQAXbmEbMRImYzDxDjKBwZ69To7w4o/SXGtzigNLakW
4dfF5MUSAzd1XDITEydFn9pS5vXL2hNcaLe9TEOKsBFly+MtNg41IiBQL9uXNOO92HCr/Gz8X0rX
pNZUO2sJbog2tnRjL9qO52B8UoevlYY733iowTjYMds5AaFcWZF4zeAxjUNHkb2D7rnDH3oNTRzV
4jhYhV1zG/ToDGvllnfviqOixaoZGGrbWfZxugrbaitrxhId2wmMw5vsYumsiEcoRpysceihbnog
R8FmOJ0yfY9TzmcP5SX2g5zgcTdjI54iKsklZnFTqttyRMVjzGGODRfTIIwmdetm2KtaYxi2y2ZD
3cztW3ij4w2eKE9toWPfyvFOY8nUt/s2Vykpx0+DDyB0nH/7FGOIkUNl4ir9+k5V/laDws3ATUrX
aLFwhOLxQ/9kAZQaOt00iHAIuOoGiEqputfBYisLEbYFKvR0l5+UydbWsII3luivnpM+A6NlrOdU
+MPw7pQSMDgazHgSsKS6aIl/36vGgKSC4BLqLa16vPfPbik/l2DGG3hQwB+bmWPacPxg+fW9/4Yp
BH0DuPpZJccnjY9K42kfPzoGnm3c7ynV2aS+v9J9cXJDIpB0lOkCWTPiwISw4781cfRWMXmaKbG/
dxquapXTtnS9+2TLyGxzYBu8JRrP9vjNMATwcSuzC+D6bcfwM0WMRc5YSaEpTb+kEbqNdY2T6Dlu
aMpFSxyURrjMpuWeLtCfT4277wwU2t5z261UTxDtcHWtsduToJtKqb4qBEqkorhNbV3P3lvNGGZ6
iHOhbN1NMQl8KHWWG3eAa7nRfSK11LZvvazf5PGSjDFIodI6IywXi1Wq6Dh3snubwcscPTarBhsh
sz5o7jjKwdpG+8IzBaLN2Fu0KWGbUV1bfslMjYk5ei6t1H7OVIcmN97ycB64YVrrU0mt9LSRBXQt
cdPdksLbTa8AYAxom2twqvsmw9QXuv/b2OsAlwM3QUQZ2u4XbIpmviy9qsOzb9n3ScINx3ukvk3W
uoTBTF9uE/DP0lj4ltowfHBb5FcQjFEZyj6LhsK/wUazAgJPi+AOT1GMrQTmXO+eK50ecbpNU4VC
b5PoKxMSUlJXmzt58KaNHUU49m2hNj5UzKtbgN7TjdT5jTYDBFsVEBMlauLsaY4yThPKlODQKpCC
yeLdUCWuDMN1Vhq36c5GLHQo0uG98tpDrFCxzRz0raq5VHYUPBaFel+Y3hu4TaLndGflVGIHYycU
t49mnr62ggnRdB463JT68DgFtM1oTusUID4NgIWFoLqSdgHPgIsx3fP/b2bv30/e/79RbGrEJ//3
+f3Bf/ug2Bzf/216r+h/sJDJDJ/FbSIaKnX+zxTf/oN0q6xQzELBEOpMjb/8qdhEzCmQcgoEQWN+
XRcEvn/O8IX9B5NxWWXyT5aH0kb935ngk2seY5W/QgmT30Z6VGUhib3JusH3/RBeWlqIhYvBylyI
/Cxtl64Yeg8WU6ZUkZJ2MyN8D9Oq2km2qHbQ6o9KZtrn1t2Wud5sLDy65q6tx/cUjsf3jdVsQYq3
C9FZ2dKo7fApIGDuqdmCwZre94bbXXU/P8VqS0l7gVgrciOEXwIqQ6Wf+7CPzoL+nrtXbw+MgG+y
2qr3dhoetLIpVq2cvSu86WaM7jaonR47vUnQUsfD7tlpQmtuKdHJk/EwsGI8dzqAhOQaBLMP1EeF
Ub+khcNcT4HrFTuOu25UZ4mNitj0iYdlPGz+ixSIA+ni5KCE9attmGJXls6M6lUwrB41sftSE5sx
xY0HAzjZDGfveWZr1UJvMYiv66G5DsCht7Fkkg8pDH2uGOhMJdtprnKVA0/VmcT7Qyev5QGfAOp/
Bdo2fBpIvFFnjns2VaTGgK1ndDYTJSYWBwZpNKJGzE52WXfcEhoEUXEYNwbMvHjl5pL7iMoRVLmN
fj83R/p42dbM9S3EN4VhXGKtpWC/sDZR0egnGE+I+oJCfqO6fIn+6lMfxPmzxngtmwCqqRuL9tBd
wm1XJa9h63xpQxmbCwVOZlUqS78TzucUkBj6ShEhDpDETk2DnMgJhaqu5dewkA9YRFirxHTAYHY6
2FsKYQ07YD4aAxh3METr8zi7w38ATJ6FPUQcuRRbIa1a5MLsNiJU4aUp4cbSpHeku82thVRtRZJ9
V2npGfxazUSXeMpunPzaxpidR2knoe0q3mFA9TvqrP2VFoMYk5C+4nTtMfvvYdsGukTA0iaHoDWa
V+REeep+slqdiLYHSRFXSrzB7aza9n74JEc4JMme6CkZMdQ7xIDBCa3YKTlXutI/Wf26BiZ/7nQE
p4K7IC5jSgFNzBpruCGdpviLSnNhLBQSgUio6mCPXeOAbs/fED1crLbQdgFD7RJA28DIWYKydTLg
6h1ilqhWQB5ioJFpmbUB9nXrGDewi5M3LaXuI6RWbIQC3ht1jdjUTZ88SYqxLKzY/ORCMwWfIuGb
exn4lwrQqSl+LVigtflLqRCtQWqpL4FniosTZ+/4qGIilZjU8+mevGpd+z7tXk2pryA0qOmxlE7N
WMmCTYWyKCj7UxXrrvK1ckOll7O2a2mRxfJdnYfenVV6nxpg0bu2TpuTSdaIKLwOaCjiVLsaxKDS
vxsyFRi55ZinzizLbZg1+UY24/wSglSwm/a1Ic17p2hCvqThuxJ70r5J7Rvmg8XaT/NyF7rytTGL
YAeQsbkBFI9XSCcwUWVuIpwYXyO1KvfTA6L6cp+M8gBwfIzOfleda+vRg2iFFk3vLpLGswLvCnQC
fbqSW2PpNpDSpgcHz889JCfsTbs6mBeN4+9Jh8QL1NYodj2lPIfYYJ19r2h2Q8qBySDxQn9lRJV9
yCCMOysFxeQe4CqVQbymO9ElVe3uYKi1d5/gJTiTe1vfTZuFDjUujZkbIZUQm07Skos0DukpKjnc
mLUbiXnocB7hoa3G0sbKmduULmp7HPseag8QTtuNEiGhU6qplvGtnjYdrVGPGhpccm3xCgnZl7oD
SzlrWttbmTZWrsTc7V7NlOhoVSXW2OMzMT5Mz0oir8CqcB7wTTpbs0c9EKC3qvYpmGSliZKDzbIY
RqZhFKwCHCpe0179wsISfOPaCNYklJ09klIHAt1wT9lNeabEDPxME8cHFRXeouuBaXdIeQ55NUTb
BiYGwu5GfQAvpWFl+5jqnX0LfXTgficbb+AUV4VaP5iuWmz83A4PmfDtrWrmJ00W4JGHGrpKCAXd
ICw8yCZqSrTx0dxggflU1E1zct023g6D+zhtaWZabywTwfnUOKTK6jeaTmJWpk9cmH6FPWaTFvcR
WNQ5GrR4iwdjcW8z790XKusvqLlmg+B7yz72LvX4oPb2UwuzHsprYh2VypnjS65fGxkMTGeozUru
LO06PbSNKGZR1fVbHwPfWZnIzjoGV34BMcJVre18U4vOvU6v6b5aL7qu6pdCdTEXafp418pmf190
5ATs1r2btkDRIrse0IZqSjwsMgmc5HZQkK5aZP4pTT6ZhSiupp4Zqw6TnYXSDtaqcqrRegBvRDyz
1GecB7AwbLM7PD5wrqnbHrQf0r4+075WefHnHRACLtm2XnizItM7gE4l+4oXWEqiOoiWluEkYEAj
Bxmz2hC01r15ksCtbtFZ3WFvA1Z92qEGEXJeNqiqkUU142KUoMQHICzABNzUcGK8uB0WaKSYw5vt
c3W1KFCf/ATXohAN1Csu7qIw1rZp2ZfpIY1SByrlRW4krMrGl5Xs2DdDclDdwjrkXYNJR5a9AqZD
Zha3TnPIDcMrL+0Q2AQLJMZ8USmbwYPBFlfmiUV1ZjxWK97UxoKqTZNc9JWQHl0j5HpoPhL2cbOm
4gThnO0fps1IoZqtB2oKdvlgxnSyfYDRqhU3CM/HzZSWvGPhAzBTnIoCcP7BpxruTmOwnOuR0QFc
1W9+XXXnqJHCR6AhG3eIjOu0VfSAkHIjuQW4gz0E+mp6FckeCjS/v5NRnFWuq7/56egSbKbStUSI
tfNL313pqhm+YDS7rAO85CnFw4QKnOmZwhVywDU6/Omj+UEGgfiG4w4uQ42dHyRsEwusxl3E7quq
6iLcChgiPAw8bnKDxUhqyu1LpOjPA7HWu2F1iy73uVN8N575PipYsynbbRu1d8zmyltlkfpLi1pe
knxuXkWE1dXQfMJnrl2B6DFwiB/ag0+nMHNRGWuQOp6FlVVbgUR0UWR291ySWZtZlquRvxbVQ2b3
C9anlhq8bSRpXXxItZZsy/R0eojTMDkUKO92ngsmLhkUf2mkhUZJhA7DctpGe0es2nXJOnTk9pyG
cWDACnXfQX2D3kzTfGk4sfs8tNa10uv+GmtNdzckxgFbJOmpaADAx3aoLbxOdp8DBJCjW6WyHyw5
ejS9rxZwdkm2pYtDG7zHdtwkwSUhUi6r7l7tiD2GPryoXGwsErro3awzejsU+/PYR0Kdosw9wfEi
oWTXl+mh8LPmkjcRLIwOBNn0mhrrGC8A56e8RfsMpXE4I2atH7irSXqE6pOhOP7BtcBPTpu1iFga
UEv7G5R8yIbPstH89EPAUEj6WM9mkDkvhituZiJjdZ85+xzk1FeZ9WjP15hK9yaLgV4tSDMsgjxi
OWGcO2NCGlGEr2CxmXjOu9mpB7Jk6kKKGvNI5eS+ccLqsfJsC/qqJNZS3uiPad3thFbHb+Hou+CX
5PvsHudNo8KjY/qD3ZAt0vLiKYPxXZkq6ECcn5TWzR8CG21koPnpt820DIsTzpjP0x/tVi0uWRgc
pi2/Ddu7sMoXcdiGS/iP1cLzxcB63fTIMhbPszqe0XLCfa045QHHvj8fvr3nu22RdDsDbfj0Pimq
HoJe75eySB7Sqs8AWsiZu5R6v1q4+L6cgbga5+lZFIdfYljdo3OHcc7GB9GTDAwH9MFcr4Q+uuk/
2QoLbm3uPsp97e6g7ydLYbr9J8tLNm1nSw+Nr/J66cQ4S9v9p7AMN6ofcEy5oWxYmva3ABOTVWbm
+Wu3MeoiepVYv1xVFJBsqHdIH0N8b6Y/MxOMwAUP8UFkQlyTAOJmMX6u6KlvcobEu5hahX+lrV9y
yXkcBYPPetTjbJvZ2Z7bvn8OH5TCb+4z1T1YapduuizyN2HmW/ddBoCLgizxWbjSUcMf9KmUHAI9
x10O+ECuuI+ZHRiiX5NHqxZl7XEbiiBZai1lfamltSsKbYv5tBm0iX+ZnslNemc7Ditj49umh6KQ
JRCn/qe/XoKxvzaK1tsVgkyt2Qj9EX+AeFt48MXybPRtESwSAr4N1tNfZQbouZJ75o7J8kVxmvRo
K1m21eGAUwMCGmhOrshcxJ4Qy8FPvbvE68pzDjilT3N5JkuVBwmR8QmqrUzkgdUXlXZ1WizlkYDL
aFBKotjFlS+NtpNkflR82zbftiWAqytf1LB1ES3PBGB9fFkyZkEiPEIVLs+TacD0IEKRLEOJdYMy
KRxwN85WamGZUwDSBccmNINjEmFHVNnRfnrpr9enZxITzRaow8lm8V8hs3pSNVhBs0CK1W1vaJ98
zFjPxthyG9NdxhjRlC8tP2klM55ArHSH/fSssvsB9CLrKXbn4xjy4x+mt0wPusgRFQbmCDu0ELLg
iVxuQO0/FonFImcSd8fpmTE+mzajOig3SiG+vWN6f5EjjI9Iw927pTqK4H2xScZNJdXjPXMp8NGa
g56j69tdXJvhubTy7h62Ktr4rp/JipttMjONnuRUTmcI9I0jPjXxUzOyg3xCU4nlhiuk1NP0LpXV
ZgQiY2AD9DEpracwp+ybdWjlpoDHYa3ZDK+jF8rKT1rnKJgYzbFwl0GUJ9iVgyh97uzanBUgpg+k
/aunFmX9+HKlD8a+A2M3nzaBz5aLDjfDLVqS5JnChBUdJOgXQtY1ulDtVlafyqCJH315CO/KwVpP
WyL0lDPaptu01VhGdSz6BKSQK/CR731lxTSIOVaEiR+6S2dlTPOEssH03HWGp6oHItSSFz0FsGmL
HMvlxCDYwsLMCc4FfXygJ/1FZ/5zMZK7pq7VRaZg7lY4iyGLjDe0zelCZz56VBj3Tr0BDcZNCO1z
0uB4sMDmrAKSHU5uqssktZaB0tKQxwfNicqzqpb9ZjS/RqnAppex5JE0wPwr17GxbhodC8FbY+Y6
BJc4lvQ78qTarMffYJuFhXGXuG1zAui3m7Zw0hGzxkWjrklheGwVLTxmavNq4rm85k4k6fo/r3t1
NCzLZHCWbjijXrX3ZxmGtTg6Nu+15N23lpW9Uv4DgEnKh5uG3Z2jwBsrPNlc12rvPseD8lT0qYzl
Co0wF/jeUZr2FFLJtc0bl9X5KHKfWUVTsGwJnF1dQxfwvJHLbvfmMS2LdgUBnWydlkLjHl+b/jA9
m17rC3PXZhSjwHB7zwEf7LhG4q7RQtLwHpQZynmDAwZ01+m4piPUmVNscOW5n47+r9enZ7EVceXB
6R9aWXSbzg/9ObijcIPSs6ICX/XuMW6td2Hczdu46+96TLpPsdHttUbv7qaHLAX52DrFsHRzTAO0
2rVndu/GMiJ2k4WQ3MRvpJS90/QQKRCCHa+VVjHN/Tg9UPevLwqvq7HhCIpjBMRhDm6xW6JZp+Kk
YdEOpPY5pzoPW9TUPtdpLa3LCBLNML3DtMtorvT4yGjMWY76MfSA94SZXQE1T+qjNeR6N5ueKi4+
vGrn7qZ3ZkKhL89HwzyyC2YITjQ3sKGbHqZNOQ7AzTPXeW0HT119eMv0vrJmCV1rGQk00XpnX+v8
ncIcaNrqYjPWZtPTGuvGYtB6Rj7eNjpkrANFwYW0lqjTMb1qp1vN8OQZ2d6slfZOgRV2B+yExIs/
PDkOvdjQYs4xbSqBZi5q0VcLLbSfK7WOb3gSOisMM7TFtJl6UnO0fPfZD834Fo4PVYv5OGsQd0qp
brTYlM6SDMI4zi15K0MBvUlSB93WZS3ZamAZsZBlLxpiDKSGBemGpn+j/xsOVQtigD12HivXWdHJ
c8VxgscmUiBiFl7PDV6Ej4jMJDBemFK2peRuE7+QVgpVvHoFwKUe1GxVwMMuHfmUWCFxYmc/m8jA
O2piM/j+yzgxXjhfOUU4JUVNg5LvXUPv5mqsGLPaCkcfHI8JPCQA5qwGK4HkdqUcxlthBGPy2U0v
uN3kaEFhcgdl62xDpWVqbcyw9KDEBvuMRSUHPZKIrLhaGEbPwqjFR5MfCW3NOAabKiy1Yx4QCray
sVYD5THWIKIDWzM3igr8Nk/UZGlHVLJ1kn0YeokdD7qY11r/jLPSV6OQnbmeRZ/Af5CKLue+a4lN
3iTlXvViHZc1lYJV8gRKg81XQlA3UykkAjUgEV5EarDvoOMsuXzrymEmHxrRAxqnCMGuthBF4OC+
rb5kih4/Cz0dZoNj4z5hY7epeg8sLeZ+GT93fpnvmYz3c7Nkfp07crmrNIuCl0oTa9Do5jyL4w4o
l7QIwqdKJf4tlLBYFy6qFOwz9p51CpPaPBGIfi21gVGozpslkgh8MFqVD9VPVII8mHrvw56vl3pd
Vicv/eJbinPybHD2TSk3KxKo0YULHI+rc/JqyPE4FgweI+A3KwtcpHwITYGtwY41lMeW+sllVRQw
aaXmZKtWtKtIRWJ2uyuSpicr2xfLsp5zx1WnFFOOme0Su8R8aZ7ngJK1ez1ThjVeIxQq4N66VCos
P/Iku5fK6hF1uH+BMSOt7Nyke9Js7OriYEMmN1xXoXNMwoEs7Gg7l5VkAWthreW8e6V+Qr/qGhxt
M4uuUOLxNLWfoKO0DN/NobBy7RJI9lvrt49ymMokx5x+h/k7kw25c8gZhF+zvIsOkQ/uvVRw1AtM
/JZj1YJKbeNpowWQYTFUwfD90toZazbOu9oq/lYO5YVTqRJemXU/twZmdmnJQGniexGXfLUtb0Wj
VttWjuhh4ThrsrpPh6abZzkYrTR/QZ36JVazbJdGwcbxww5aWW1hZWEvsP1oV06Jk3Kf3wr8EGY+
eJRTG6nXuPTj9SCbwTwqqscwwC+RStGVYki4F5ZoRwaijS3DA4uptnqW0ve8K62NqaWPZBFnkNGw
UWGgYj5elLPGNl/iqpIvDZ73iwEszMJI8+jEXAVLRBWb9nWsBqyxzGt7AHGJh8S5kXfItzC1EkO7
KHp/HxB/sGbtRSsWuQBmNWpMBJMkG6PylkwjQStHhrPHrZREXr/CAI/saAj+PXEbkjQppUXYgT20
WvvmtMiU7GDYs8zgsiIEt84P5E1pD9Vh8Fi/RjlGvTWzUuG5BTC4ds3yLYgxD0sSNYZ5VGJ0U6gt
3pUWcQ9J3yPZl02YYJOXoCKrDd+7iAA33ETf43sOlNDG+TRx2K2okVPgd0xSgTUft900HmfMzsMr
a33SKiEKw4gMBB9pibmlwel3WLNug/wNq+RwUSTlcEvb4YFseHgKNW24SX4hzwqccxV5JDaJtjvJ
gXLRYntGL5Meou5K8nStlvUS8zcf/mIKGora8o0WJluiwx1wsfxo6bmMgYGunzv7kPYsi+EtuwUE
opFvqKStGaTHoCtfJBib3AqxvepIYvuWeYl17I1FJq1rm4SZYUg7As27qtvKWYC/d5WuimIgmtIG
aO/G10iWm7Msjw7CmlxsLZbhmiKlXMHgZvMBqoW5WDfuqpQFwWzruoRNWA0NrlTuYoJibvfSwv8G
qLPWqkvcOvYexcx31EYyGMZmvbViGVf6MrKWnaLdd2XYnQdb63Emt61taseL3MDqyamFQuLXvWrm
Aw7ZxpKk4a3wyFuwSLiSUkesoqx3XypXmhs4kQvixVevkwhS1by/j5UcQIuA2Z925rrFNFZXm6vq
tIJalnKfBdGTjfXgXjJcdQHPZWv4ZnMMWARdMaFxznX+IvutCmw/V+877ZZrqY59m5AXVeOKpxQG
+xBuShVXT9CV4cKKWoHizX1oXU9ag6kQi1ZQrWEkmQxP0wYDaQ2rWlKcF8KimePkX3q89DgY/wq5
Utq3lcnCaV9sZKO+ThbEThQPWwkbmiHHXFxv5HgLhmDPWaVCVO7WVu3ZC3A00YohxTmCR1wFSfEp
GsYRoy7tnZZleJ2X0LfaVR0mxrk1h7OiU4+fRYSm+LnO8xhcaS3XwyLvDDDrunzF6Tza1raRLsMb
qiJqSBgY4DdJ/5u981punNmy9BOhA0j4W4LeyZGsKt0gygneJGwCTz8f+J+OOT0x3RFzPzcKiaJE
EAQy9157mW0qqTc7+8cMoFE00GS6qA53y54T5aToZHWxHyMyaLPScMlDwTWdK0OHMJZ9oVHxV+Eo
/o5IaOmvPYewj6hZtWH0ww/bZq3IlYZ4mxyS1PgVhgwTvWq8448eBcn0BWGx3pp+DkctN/Hxs5yz
wHoxsaPihC3PIdY7HzF1be1bhuEXpofjlkyC6XVCBLdWpVHeLCYbTas9GKp40QRbPMumoLKjc4Jx
+leq2Nxcqz9lEtfONo/V1kHqgZAdypIovzfKir51vfkL07F3P/7bzrYXZLX6aGvnKIXpvZaaLTci
rPVdCvPmMWkiC4T6O2ZudRi1VNymATkcJH84zM7Y7HA1SR6mRquqzdW4T5Yfwz4zWO6djWRb50Io
X3IsF14nF0Pbqc0ETp7ucBvSnnNCVEdrnGTsQzSfK2NtQvmB6JQ9mpos1GR6+AzPT22spw8b7Izx
W6pfwqKxd5WMKD6yvr5CqxdYfG0jYDJGtL1xJU4CJ/YJL+aNG5t68HxwXKzADOkn+2p5joErzNWu
zYM+6MmpZ7XULPutbJt+G3fMiDPSrABYvStdkTwXFeamo9LhR2k2noyKQDemGcfIG9Tx+R2hx+qY
MIjfKIsAsrFV5b5y42NhVuKQFz0cnoR82aI/Spd8galgziP69M3rauygcKPDxM0jf6y12WnsRzrj
fMrYj2X6gD9OkPnpKa8+GCSK/dhW3q4ezAej9+QkvTrfkixIhgpX7EvldV+Nh/eKrKAk26I+OVKS
S1oNFAVREp1lNWgnjE27LZ7Sv3Gx9Wrvu9XLV0GG2M7UQ7KdJq0PEBKRZVaJ/vT8YrdEuacm/PBK
1e2ebIkgTDXnZToLU8wbeM986H4eHqH9+seq5eM1W1Wsk9CdLl5DbmCIeIMqAezf1MaXJ0r+/K4D
OOUim8ttSICUg1Pui0Wa8kct56vs2b2bmkSh1g27l8rEmKrwX7IpmddztozehXcHkZvOUU48NFBC
BXTF4MWM9406iLIXbzyyxL7b6W6Pf9909pzqA0T2G6GBw3bynWPTTyFcAX0ClUHrXxYkdjaxg4Ek
mcerqiGD3VOUMJRrhGXbabTNTPdv1Gq4KY/pFadCJea/FZgns9bWDUikszZYNONQPbW7bsA4tiWC
NVHYy+L4uM/7M4ER6d7WrbVOsC8T6obVX+D3ivkiwTvZyZ2qN2by+WH8XrvlulRyoOIxIXjHDMYS
UohiELO1qt/6xi9OqRFBOzVfZ430qETEBy9yMWNViBz08Bcs8X7naUQTyTRsN6QAYUHXOx274W8C
jYuL9BheD3Gjgk7rfpsjEcRhJC9Z5H5UC24T1hSmhgJ1jGYvQHNTnLqc2IRwEq8YOFH5a/4hEs0j
JoMzKJqqXpeoVJGwaDxkfS90XEISV3sz5x4iQ5x+a41uCU46wx6fAumN9QbnuYss+g+z0N3rnGmP
KWk1xN4GXoVOfoCamGPHnb0PDStL6INZLxaohnKNrWIYzZKaFNdi0PaJrVJ0EpqNI3rdvGbK2Q51
+aOadDI6B/Nm201xNXNnN/SuOjAVJdkMuYKw3X1U1ozeXHWftNHGgdbNgjys/B0UeIJUZHcabZt+
RljplpzYv0qM4YuBb6Y+DuvBrhSZI5LcO61fWYKYR0ID8TKPcPsUyX3K9ILkN/MVDg/k7IriZDXG
qJtqkh+JWWfMgAkfkt/Z3EPCb7ew+7t1FbpqqzsH3BK/+Vr/oec4n0YY5gUqEvq6ynp3b6vpQS73
8M4i8ocG7sz1a56ckfoYQ0toPnb6y8/Fya4s493v3zkAvHb9GpfuwaKvquoLra8JTm0WLOPTKaaa
uMA/2zpFXL3n7txifEnUYjflJ93bVaE93WeBhSW5xn9dnN5WbUbbYDN4rkDNA8IAjVdU57+NCdXA
yHK9NmAhXsNlawX53kdYwpOrQsoJ0WtuMfJNgnGsjn3rhyvEQw20WHNh/W5DSzv4HWGoqI+A/Ktj
ZOO5vYzIdp5vnI1ekiFQtN8yQzM2pcMK6k1dueuc6CiqwadU1r5VXHjY3pEN3OsnDBKjdYJt7T6d
FiTI7N2tnmvgXjGcqcyhNvTDvgiY0CLzJnsVpdp8nSJCaFmbNcZnMC3S2M+X0NJmPWTVeEAqtBQ2
3tZDWXCz3emn3zf97152FxX/1YXSXpzKuyfDVUOsxbZYjisp4mpjWkZ6dj17B125WeewBO+qKn+0
SdJRqSsP8CA7awBc3yeXYQwwJhY1ht5c3LSlS/DSb0Zny1MRx2fipSjzSH0iItXfxHU5LHa7uG8b
UXIFIfVhujiL4oa0QIqoU5Gn8Q3jqk9JFBYAA0w2r3avQhunY4hH5VaDWX2bFpp9VE7tw5fi0uHl
aOX9m+6F07sA0CQ/R91tlbnB6Bl/57Yeibm09RVlhv5bkNc8DYZ5c6S5FsQRiEhAiysnlkJzMj74
nEBM8CT7M8zDTk9I7G5dyo040bLtkGFbk0VKBjEetAfDtV6EZ+hnJ4T84urdX5UmH7OfYnM8hzX5
9MDY2A5bh6nAkEaosF8prf6ewBZfYWFnVBIX2r4FVKHrb0p2N+Ls9EQda+X6G4j+D9TFG8fMzVOb
DAGxkhJojPyjTjT92nexrMTlf2Tp0bPR3tHPVUcqP1r/XDOqY7l86eKbzMmILOtrU+rF2oepDuyK
pauJkeohnDDu9LQlNtUZ6iNsMRjKTW/957dgmwlFbEYoC9ad0oi695Fhj16fatCaxsGpctT/pMOU
XmaTnAMr9rfS3onBgRTujhP056HZ6TYkM2wD1nltTPvYoKIMp/CFLXZe1WaPjTpRuYS+anBs/vML
BoPNuhKuHrRW6ge9s2PhrjY2erWDkUiPeq8c3hYA7wchi+q1NhBHtA1JOHMhGeKRXiCnvPuIJHo0
JK/UZRXj63ly1aOr3I0iRejTsG1/0zqlD8dePuo+rV5HTbuSNL6yGdcdLJqjhohy/GASBrBL/mLT
5mdjdnETrR1QSZDNM+0FcKaYD6kbMrcaHHHHdxtj2Q1jqnoDpU+8eThp5xU1Ewb5zuh0LHF+dbAq
GgrXGdSbp5kTPlaFWBHWDXQ8s8DbfrrtRvOPP+l7t7HdNz+drHPMR54Deh3gT3uvk0d2kOrqbJ2m
JZmJFjfNLFX27jFOe2elcZBgimjXh5YMBuWRC1mm/kvcEGJoGZYX9EWEc/xYOK/PL1VBprW2MB1s
/9XSpvc2xo9zSNS7A6Xh4BfOubUZwyXZheSQ/aATd5AwyPXoNYM2ho2qj0sY58ITJwTZRxIK8Nxs
QzgPpxaYAAUlNKh6XOz1A5HJu91r41s55ND0aKh2icU7z5R88WT2ARGTt5vC29iD8kNTYJSQAICu
jVLTj8TafYal3lytGhbY8nnGpjluUl3fAbvmuwGbsnthMBVr6/inRlAbaEH3Ek+lOCWGLqAC2p8V
7leEnZg5mEcNqNWdIl8boeH8SlNyE2LDn3dT3RAVxVCmjIDrcfD8MjP/OpBTClYTW+u6Jj/Jo9WK
k3rexJ08DVOjkPYabN0taaag4ylT2fRXiW/4ztBC7UOfjZ9zWHnninzjjxmQYAN71dwkiE0pxiLc
uctQO0eu+iQSzWuC4W88p0FRq++Zk5mnnJqTTMr2M4GasJYhC21Gm2tZnP4GONM3ijV37wRNzHkI
T5r7cslIq2qyrNJxSndR20HzL6JPgTM7wpPQJlRYvrk4g3/rpPm7HYq1pcvxEk3luXbN+r25oDvl
ZiWtfiNrmHxjbzab/NPIdV4z70KwXjIRlUkpEs8809LMENN0x9wPlvU3sYf4FKXGuRYiu2u5xQbr
rVVbaYiYB/qRqPc3iYBW0U2kvOhz0cCbYX/QdTvbOAWSUoVHe1BaWX/Re1ZTS8pfzLWZeLYaGYOO
utKmrQyioSL6FwD9H8zA+70gzN0XWczw1ts6uJCdZrNqrlrNolK2OpcqCAc3vgSzYYlsWlJQS+dm
L4PgFPM1EP177hVi65hLrmuiy6uh5XJbnQagq5XeRN2SheB8j82eAcAcGdfMZP7j2gOB0yGUm1iU
0wtrAQNr2z74mkFd4nZX5RTdlaFTh/ysubQ0g8coEQ0VfI86xEgtuso9iCVVflzpAbXpH1/208Ut
0LX0KVJkdBtrK2c/MVC6EbDrBolXm9fE0XwBpVHkhIZFSIr7h2L7bNXcB22PkwP5eXBvfyU1UzNV
kwtGFM85Zw27OkbRbHt4/TgkV0QiVqH+M8lqPkLR6FDI5s+BFe6fn5qRg9HrD6nXVlDlWrJZpsCj
iE9zRsDNt0kkyMWd2brOMrSu7sL5JFMJQUgWj+ucG58UH5jVBabgtFMg3GPDPWqP9VEL3bdOcyjn
CuQy4IZgAhiVb4bOhbSK08ZBN61vRHFkV7dV9XlJXBd5pe9M3MNXjDu3BUNa+H4YGYey/xHF7Zde
1MMuNlE0ZU3XEzhvsi43Rr+BkTNuLPNQagzOaytrNrQAEdtWfUqJTZ2z9p7Dp9zD/uweXlSvqBfk
dxsxPo76HJlsGfmCjXXHvkbU3LeyfNNEbh7bSiIZTzIoK9bEVFnBs5F5s3Ibxq0UpVZLAL0XZfMi
nsqDpEs+My2THyYrootBS1HaAxYjrrpQW5Ub2nLvXnshZmx2Wn+NTFPw7rfY9ba+YPLaJc6X28jm
0aMswzLZX2VdhB4Hz8kN8eHepirEW6ebRMN5ac8oSF1bQ/s52X3xmRsCDBi6mNVBiWHp+xmblJAR
uZVXKVW9dv20v1RpujUbndDIkAbAbtP5WsEeWHdCs75podp3lKmYQ+IeEvbuyfEmhpc1XtZakI1V
suGjtY6aF//RJpAws2kOox8RV9cM9Slmn1gIIGMbrK0yTG9mIhBMWizAMIkxUyC75KS5Kr0p21fb
2NN4VzUB14NfECQOBXtd9EZ9nAfvPZP5K+764L7MUdOkiQ5p2EEuxnUWBqr1Vru9cbNGrNyrcSJy
0eo+Q5oMFLzq6qhpH9W9tSmmlOqgN7uPvjzVemUcQpuJkm1+GvJN7+vpw+5S4y3WjbVIcnWDCDMF
UQuGWpOJXobOqwDdMZsuvXZW4n4YVNRrHMXSHZ0gqZKcC4bvjnnqC8pBxft0Cy18rctkfIsiqEzC
m6BqY1UPMLyWUbGT+vjKamMxZVwNk00oJXmRqZkUJ60V2gfFCVct9LfAjuDkzJgZFDKPdi5o7kYN
ZbHyKMgnHT/EOQU9zNP8PaqqjoCVixNXwwcslWzf1+PnVOLPkDtMxKwkO7tOuzWG/pp5YfXKyOFc
6/kPlbhv43LyzMRyb51nZkgLPG+N9MW9+YT6HrHw2Oha/p30iONSgr/Ymg6vG27e2Nq3ydesm93H
Z5XrPoSbfOs21oTNPqHylZrnoGljSZZHta2hln6Y3uTvuAfGUFC/jSysXHMfhdUUpxZWFTEK0w+Z
CnMdG/RHAMDTHVqejk8u+TeDvn8+HdhWrsrlYis8Wk3UssSukSe+nUVmrC37O/NByBu6g89H56+d
xjGvReLe3fFUj0AhHrkYeyrD6uKEE/xoelYc5KPTREV+61rGeEUYA7NodXNz6qI+WQ0FXjWDL7P2
0joxkR+Lqjs0VkrkD37E8K87DPU1eqxBANWVxEJ65iGJ2oud2+dZTPQolXvLBD1cBVeUWEsXDutW
s5DgpX493wgaKK9zncIN5CeokMy2TfDvcOOHiX57fiHEC3gpG68TRG5E8QwMvWidD1C1hWazxbqE
TWY9DhB6ZmWHrGrnNQHKHyTIjhdRjuI05dmOReiS2fG0kT31vUsh9NFpf6C5t+9G1TAscM30MA2S
O/wxN5N/9VWd30AccuLu+6+88paEoZ8tmP1N+A5RUVK523g57CSznL2imwrarFpPbmXvxXJM4fCI
6NG2s24dG2Z4pSsCt6S4G/UkX/ud6j7m5LcYyS0KXNltR7tu31pP6NdEaxEbvggYFkyROrnFpuSn
ScjpjV7OpvbgJMrQyG9etNDfsUsMjCXsOvYBW9k1ksiJLsZiTUHSu33AXUaDAaqIK0BBse8wlbtM
+fAncmTyZuvJwUbX9appxR4HbSS3uRohH89XyI3FbXC1vZHP59kZ+yv72w/2DvcSkxGC05u/xH5P
96Z7qRveJHzcl7Er+1smqQLgO9PveHN/K5WRsggj2LJ8sU4W/Yid0zzzaa5xJ+BztLS1kxrzeyna
dVGZ2t6egH9QYBGQUc77Yqza65QQRuKY6mbAtCAkuP6KyyoJTLgurSyaF7Ddo0Xg7j2ZMlZt1CfC
bYt9nfc8lBevMBP6F8dlPI/HGJ40mWehFuGXTWut+s4Gv/Gm8KDsyb4ZpkkcdoTcwSsKG52xN+2J
eSMbUCdXlGWO3diQ6gzhcTHY4S/CaH7Px/JXpTWMSmcIjGwx2s1WrfPSsu9CCN2SlKLhWpJp5Ihc
Wyg2t+cXiP0brayNt8huSQ6FU7NzLWqiBLOLUNbRPWfzZEDFxxJVSq1gxM93wVwwYB7TUeLPu+dD
s9lSVynGVkY3f7fE6J1bJyF9b8wPVscQHEZ4cbeceFjrI6upjS3d6vlYVtpgK1XyN3biDyJmAEdL
wV6AwScd/pL6UnpXiP/6a5yAAreR/mF5PxDCRPfnATrlvM4Q67w/36Hl5G952a9imbFaF5nOGx/6
TdMbya7pRgS+M9IJSsnormpEed6s1G7OI2ulRzPe3EYUrr3Eo35U1Fp2TyvUtGO013sPq5pyPJWx
p98sajKweFrAZlJGMMeRu6cFlKdJry/RQgssuHO6WoF+JJX/lpqSibhAxVZb4gyf3XmRQrwIdZ76
bLpVJdhLZZorn2CFD0mluS65dndJaG7coUne02GJ7or7s6mphqsy6u7o4e55ZphXN+q6e0yaCreg
XlyeT+0Lcs0GqawTvJXu7kAcww3I7Y7P32Y22meZV9BElr+NlncaeqTxPf+x9EO5AZ7zt8/fAqhX
W3Oi4X/+7TBW9a6XRbx5/ueURM49c/0SgQCHmE9yPhQ48wTPf5Wg9j62Kvfwp+UwPDSIZ80he/r5
ZMk2cXE98fufgzLc+sUx5D/v1a/78DUPxeGfQyroOhUx38+fUF6ONwY0Wp7qKmhSKB11S1IOr9Bx
C4fgqu/PnzAgOJKd7bw+X6AI0w9LufnL8ydTmn/CPtb/OV9IIzAa6rucwHH+jdXoC0U+tY/PU4B4
F4JEXY6H55+GRgEmDs64f56CIcnTTWE6xe75W7hD0RZBQbF9/pZQCW0b9la1ef5nzGySvV4n/fr5
n0VXg2ZYlQjgkDygl3Qvo29G+0YW4ZqVcUQtUBsLXSHbqbEdHljY2wEBRvYB/mcJcqA1R7gCOUPw
RkKXmvu7N9An5Z53AP0W2w7694OUpSJwsGA4Pn9UdNgr+DTeKQzhe8a6YkbAx4fqMyrOutYOd4Nd
dNXLEJB4+dGUPvWpnZZHPIQ2E5zD92rUfnauOsVtmh7/WcoMH+aCW0V7tdzrHWUNApNbmbYMsOrh
VtVF/oIPACQSU3eB/EvrPuZpvy1nrq4mKrV3dKHr2QT3KCor2lpWVL2p3Nn7XhNvjK45jRWdMVlV
8TqeM8gGHeTCuGirnd7Aph1zoR89oK1N2WnpLpOOcYfo2zJYinczSDtIrf/NXHaFGFunDZSPekWp
QxA2dfXDdoDaoqjRds8feb4VsOUu+FT6VgKFvaQ597MHcurPUMP/uRhGbh4DstguXm6A6mmFpOfn
TgPEkIayNsYw/dUcTidkXdqaRjFRs0z3ZLnDX12xYcJ5DgiCK44i1sXdADwIcsqG45yPANUduu0+
G/+Wesm4bqG82gb+S2VdFqdonBAEuLhFzp0lT34JSAck81PzJBpaP2t3o9tjedDqh6JMkcNJnj/I
T69oYBG6c7oCP/FPkwZ62REqDcVdh81IwhHoi32XnSCyzFKHZNQY9XABr5JhCq/9aTEg5pqsqey8
W2mbZJEOFkvt2ED6dkG1MD90s844iNndF14PKVMCJ7KpPfxCt6/TbP/2PCV2U6Rsgj6n42yFySVp
ef1CYNPQ1ZY8T6XfHfycK76TdXhPHPrUKaetaewLBKdLNpnRjyQuN8olGRVcT6echa4fV1N9qGeC
PScL0l5PsVRHMtq4yw1F5ag2QxVCmsZXU2/HfatcWJ+GIhbchm1WOgTw1lP65ZU4w6qOfrRXBCQW
Gmt+ppnJw7AcJqAhW1w8pF9YFuGJNThwGjS/R+Bt9jTR4jg5KOsqe/zuNRG0jCY8T/p8q3mtCa7G
W01Jy0vduaH8ayuml1aBixrYkmlp+e5CkT2ksCggj0HbS+LulGbevCp7ywqodIedIrUVd0v97sBb
eTP8ZFeXLuFtzvCRJw0xDI4cmZ2Oe8OfkletUhPGXT4zBShVsW9/oTTJHlgTVAdEICGDEit7eA4h
bXFmnDKzIzBPy/MHvrnNdspQiJjLPdJMY7rpK2feZZSli2A0WpkKRogHQnmI4654MInuV6L5NnNF
dwho90Qoxm+F3e3rvoQ71hfVhVzRcdfMiYmZnfqD5NZNdC/QDO9n2CiGiMsr0+VeZDM5r88Xxkhg
XaRISWL4qLs2iopH1a3CdIZvFcKeLF0bY6BydAnqCvkomHd716Yx6kdVeCnisOSccplhLycfsrWm
K3zdXw6277rvf4uRt166ApjBThfgel7p7jw+RmUFZTbqC3kmXYvloc4S87br2ddbiIrH2dS7oM+n
edN0inqthNtBqHq0h/jmbHzPc7a4z5QPktY7KE/ZvC/zuHqYfvPDG9FCtMC33li8F3Mx3k2lfs+t
4VyaZMbqPJ20K37S2CLGRyf0hhef0MLbxBXCxMCBivvA7p4ZeRe+DMvWUMDJuKQSQ4Kk0/rHkoTA
rkJ7AaETo6LGxvZoTK1XOFS7yW7/ZS32/x1D/jtDUAcruv/eMGSdJr+qvkv+3RF0+Yt/OYKa/2EZ
nu64PiEImIDquH/8yxXU+A+yW1j/Men4l1UIhp+u7uAfYkOSdRYrvP9tFaIvYfEwlVyMRnASNY3/
F6uQ/2pjiyscjiQ0FyRD2nQ+5uJw8u82dCCYoeZqDLo9DITsWa/WkeKbysFSKB6vCGf2/3ZK/i92
e8+YsH93Jnm+omvZVHmg0e7/aSxFDIqTYoHG9MYkljhpsa8Y+pRapU+/SjNnluwzZXHxuGjgwrIA
LVMqeJrLhgVv6d0UlE5T7VzbmdBKE2kYmbHwQGjXqeS/nmZd//MhL14p//WIXZ1UKB/DLwRwurv4
Ff6bVZ+na2ToLQAvgR0UntY18gFnOYL/+WX8p6/0v78Q1tYGhBE+V7JFDF7yv75Qm/kJptbOBHdN
RQHty7hxGEdp984ib0pnILxiBGUHA1txV52L1q037PaEWpDY3mty14sJ3YeZ/9Ecez1hRXYkFJI+
TFPgoFHJjHXys8DXqxdtIhCmwiF/HxY7CzRs043NubAlTZ7aaow3Vq7s5aHs3+wGv7FpKNxlALmT
luYFro8RkhSwDrUqDXqNDXhKf4gYhQjEEdwQnG4noL+tEjibtP8dQrxS7uZyVqsqz9ILxibAUlWy
k+MoNmB6bdCG6e9xaoxN5ht0XDW0C0d+Mg+G4JtppLgCbOI6oGuB2VTfkgZtez1XWyLvkj3qf/6d
J1jz9EM6Tx7jWQeRIyKVBgefDeOvmVQ0vE00B2ZnmL0VKCKwoZg+nUU+YldR8dKIs1+ZQQ4J5rU3
Oi3oB6yvUiZjK2IfhhWIXLqKvLk6Cg2wE0eWFepSRC0CtKF02XrbOXzDJwFMufzsUH6vkL+kVJvt
iHW4E+/i4pefRq+Q1JiXetB+hQXUgENcytQ/8OTvQsTpFg5DulaatsbHtQoyCePO0wu456TvEVRf
MwdyxQaeGGVhOc9r+BPWKrTrqxXW64p9dNUDu1yaOHtNBC6h7WTSZtg/fSP/A+GMwWLx2hGBe/Qz
zd73FjjSXKGlRmK78E8vWmy/ewI7h0LXfsRSY544m7s0xu8EaYSxy3BN4GIs9yEsQlurUZmXmkvm
ugWC22XRj1xDRGuG0JnbSWjfI+jMg+GFjxyB+8nxESfby9NsXDmY/bb2uQRduxONt8F0muqOuNJ9
Z3omR86fp7n/qTtJBPfbtF/RHPx6PgwgqbN6NGr/fE0ciNaNPveXxkKXivsRo38s3RyFHm9CfIlG
km1ewndNPLXxQSGCuqv2eGZeq6KmC/dYY0g5vUHI+Ibl2YYKpFqncP03s/NiDwVKotnqSJ2ubvU0
P/I1YrNo19CC4aHWL+tTJsnQhuzYIxd7Lmsxp1f46VeEcxuz048mxajNWSAXWYqgcXFlQ0IKJFLp
D7GsapzBbVNGZ2j6chVqyZensHFTALFJzPM8SEssDcNS/WxSXs6XXh9ARfsiU7xYQkXXnpGVqA4R
lDV0S1wtOA3Abf6KilJiD8kbddZ9Q8/TToZ5zGwyNDudkj8xWhEwtQqm0nGCpBns/eRIBiNqm8yL
7KBqucVtKTDF5p9Qqn/YWYXvx3LY2A/+rMpuG/ecQ4EPy9YmOG+tSWvf24G9pCAvB1nh+bpCWfJ4
nuvFLrLPTB1cHp8AlXwt79c3DnbMLWMnnLKoi89Z6r6ZUB8xLnL++aCgvHOX52O7HlJjZ3h4rnSN
/6K5fr7QMDnzkDpMpo+r3s7/OYtNwdnxOw7p+Xja/ao77e/zaP95oO5FULYadm/4BYYSIKb/kiXm
FaNzTQ3er9XwMSt9elhZ+LCM/iqXz72a7ecG2dZK7LmuScvgvDUKyk8LScNcDjTWH7lrvGBYSNWv
HzDotFB982FU8g5vmZm6+SuyifsmLNVdO36J2jrUDrPSsj1L32/stbzlVoalScUdSS7e2kaD7eg1
zHKmFrXFdYrBhAisEMCutrSfLD9cy9B2VuXyYeVA+Vs/XUSGDkct6StIQ2ZEtlzyplOzXsRbYbif
WdT8zDRsOjVmuoy5zQB/eyytLGwFrRGCm6sVr3qO7WIY86KiX3BZ/P5iWvZRH711BTXYEacsHdaI
ozv6BUZ8FXeLYkZM27vsnzlnxPbUNycTb2PZbot6MS1ct3GKUSPgQ+A67wx5oNInqGeGAucSxWy/
JoC2bTbs2+eh8RfbgHPlGvY+a0d3bcyQuBHL/BgLDwI3Ic9B4ngUzMYRJ/HzEOX+jkTklhUdaxgD
X1VL5V9QWSNYFzhjQ5rHjoZiJEcHUiX+R1ZLGw9z+8giUG9Vw1l4nuK4Fn/QgxGTNW7boRh2kcdl
x5TkB36oEA5budK5DVdxg7Kk68msG8U6tJfWTe3w2BABls8AN3eGbQaArfcrnpCUw2w+Rz3zPzdO
IHmamgwcWW/nXDs8F5LQoUgS3vC9Ym648eP35395vlyc6u+J071bywrQZTYJplwKU3tOEg8ViZNY
RxOB6NaGQbTSbB1TpGiV1Y6zntFIkS7W/yqzO3SzLQpJbz2rzN/JCjELqah4sqbBUEn/rFnyYDTx
37Su86AwipcKlTa4SXmEYPDbMxJ2mS5+fz7a9yTPQ4/cTDNGEGZOBoHufs9nVhMB111JfK9iPvOo
BrdOwa2WZbKKdDQN9oT/pPR3vs19hHXAdqyHk1JGtVb6GK2zbvxMG/3H0MKfFDlnHqLKvoho2SUz
xm1R6vbegviDLykIOL3fpiz8nCiW/ncWxf3WxSgPisSnk2nRhzbOB6ypqqOe9hkwr0GsTvQqG8hf
alt1htzpwmigOOCHTjUybaIRrlMlxLmLBFtDKbAfy/ytw92Pj2MEHZRsTrr1IdnBmX4IJbmzWAnx
f3XnwHO8l7rN/XP/OYbVN+ijIBx6skMavRlNnmDoVr9mnWCxnKS+691xxWgpfTEyFJdebJFJ/ddy
yPnOJXYgDrcz2isduROFqTLRAHnLHtAO7w5g2hltLs4C+cgiAnZVhwTQmstZfy5c7nKfVUb+W/nW
67IQi5QdMluWwbkmIToBZfd/hpVOe53ZCP7zZsSKnecQpgtbf1niDcgx7TD6+x7qXtU4yWZQ07LQ
8/ZFrN36QRjsqhAd6roVRxlHTPJwCjIEGl+9Fau07/p1kXNhL/8u1cvvxmxlW4SuGBCpHxZORSnH
vplGDkszYNai1F0QCTYDgVuqz+n1MVGDuprvtUy8R5gmIKwnlh6m4PjhhRZQe1j8JL57/Phf7J3X
khRrsqVfZV4gtoUWl5MZqbNUFmKTN2EUG0JrHU8/nyd9uqHgFDZzMTYXY23NBoqqjPiFi+XLl5tt
7G4NLZj9kGDUpB0zaj4t7WChnR8x0j3OYmJKBt5nBt19sdGZSHi2HzHi526orUPXDocibKVbq7kz
RDNwUkKgogYJiKX7pPXlzg4v49CFtJRE36agzvxmmt4jFgHdsBsPZYZOEq08KrWb3FY1yNvD+9Ca
UWUd7bVVBf/0ehusp/qfztVTpkrPDySNyppSdx20zrHJaWNK55SYEqgBXXLf6G1+0ZpT31rPRl2o
67AroAX00Tu3S9HEMYlhvYaIslcMbW3b/bSmdOsxFG+b2MZODbTiXL+zCH63zhD6jl0qWwUGB4M1
XecEntSBU2zUkH7NpvqkuCHzpxw8g+ORsgUjMKzOlNG45zR7ZkEdDd1fA8N1oGY4OyAqZTkDy8u8
B+bEjXnSroIw3kgV4mjQOOYzT27rTdHwrqMtbZ1+XawxP+UDRzeKsw2xV0GSCDKIrt6dWgcNCPyS
PXt9/DdvOvihSnMhBRc/kKI2hWc1oE4V0MOW0qGy6igr7/WiGe8DXAlcNNu9aO4aWBZF/HiItqoe
LTs3GXYUrNY2DWpoZZRHuxV7E8aoY6hOdD86mXO30Oe4qitUh0y3vltSe2tP3rXvtPHAjMaCKZos
vMGojDDZ9Q2yuvaAQI2jL2QH0TRexhmzujSISCl6BefGyIqD5xH4DM5UHDVmDfDG9eQPEUYp60xr
q9mo7eSc0VY14k9ebH50+/gbem7Og0lbxThqfjCozSo0SamgQTL3jBaztWbECgra3bchRnzETvd2
psNjao2vY1j0j1o0PiuM9qqiWVlpjcXcwMUO/bqlDpVDC90qRio0+pG6tPO3J2E9AsE0DLma+4zB
O6UOLbGluhjHbEkOSzrr95jnXbxQq43QZxpQLaT0sZtQeToxEGvyNeodm7omg/AsSBwFrFaTzuIz
ZXt7O9PPtiaxp+XNmN8l9ZckCCxgae+JeUXenbeDN9ito3Gi27upt54jpAqaYLYxHW8YxwCOSLcL
NANBAy39EC4jUyzzzLfzlLihNltIBiUKlfAU9xYgwwrt9IPKZCd4jsEHe07dg5rXENqKap0VzlnV
ab8c3DTxBy35BPcwR2rQm9Atc5mdNY40toztFgG3w5Qo/cMgvxil6x3tabof0xluc93q5EqBDYXV
9oOldYCAq+FoAgYqykD3kG72R3dUGwTXHXtd9jTAQqk4tAZQJdjqKl688IiM1nTSMoU8IHSGEkLi
cLTGGRrd5Blrr+8gvamVdvJQrTyOMTOjskAj97b+zuvwrrFEfIka7gCeOI4Z1nL8YIRcQvQrexpv
6n2pTX5hDucoCrbccnefhOGl8kpIkM6iPWSTF9/X7be2aanmtd+UkopHWgfbMpvuqKHQbr9M9D0V
NH51A37HK97f0JD/jy3+d9iiJqOb/3tw8dA2n79mP0KLt2/4ji0a1l+2axqMr0D6zGX4HDDed2zR
MP/SGbIHRddxDV01NDCl/8gR657KUBODQWeuyQjif2OMuvcXvZC2qapAjaZOrv2/hTFqP09WcKCe
M4iOiW1keKCWdNH/DGzllgK72ewa/Djhkl/UA+U4mhMvSjhPfweKOvSHnGHC5VobAbc2cP4cwvba
uc6T3k27wqwwqsY4dY9haPbrGfW5e7NSpxcXg7fvDbQtvbi110aWqRb87qDdVjQYIuTdeMlBn7T6
yHVRTPiypmdtIWdVn0yEYktfuuE2SoqkASniEnxTZ2NcKBbV9JuVaTch0BSNBuqnCbJl69l2SI/G
nLbtCgQEQdniEUlK9Aq0OPkIDKc82WHVHMhTErqZk/EzrUepvjEGJTx1Xmoel8YOjimpdr6aDULp
tTEYVradacb6FNe9+XUKTAfaELyKl8lEzhRhKrRP94TEXQzUZtsBVSybCiHwKb+W5LXGN09FEhA+
lx1DTaYFvT9PAZE22oFo70JWJrNZRa0mKNY8J+oWTlfcrdFRJma0F0vJdrScGNZh6BR0y+NlTjYa
JPY7KqWWz8uMlzCoiAwyu/3iWprhD4G7HMtmavZ15lLAHVCABWOp3Ec3KxowRIBIIxqLk64QFTBq
L90WdTBCm5iYv44Q/LAqimgIKJ103gcqeOpD5tHWSk9l55UrSh7ZNzsb9X+UdA6vYdOjAVLXGgKV
cFOQAcRr9VbKsyLt2HxiIIGhrVRLm1BeSIkFC+kznbtSPzI3nR790aSHJWMKmqu7zvuZzH23tHHK
r2qC861CNTo3kVv6sW2g3dKFbbcd5mlfJOhImZF1DFznnZHpX1FV+9blykNn9BGylGFJGVedmB3j
3PW0U6K8FF1ss7dJvQN6u9uvYZIjdlomUOy9EUKG8pLltDzrerYrIhvz3iTtpcLbrWuZJqoszcZo
bRxeGzt7Yyz3MaAwjXuSbGoOPEZtnr+qbe9elgnNm7pO0l2LE3uyosR5KFKbShwy3cYWzVONkqVS
jHeKA33XWsL4SBXzzuk6GnHarHiu3O7CaL75PBtJ8tR6xYBirf0VIVDokkUfbhO899mI4wpOW2wz
UX6YqKHmyCdWOQ0pCuHg2u3QCuNSfUnLin9BhMDBZkidkUA7D/vwIwpc5SrWk3/cEqU2GslGHxtG
IGumL8FUfTSs3timmXH2xk6jpMtgYbUan5u+eKcig7+CMQiTRhRREP+0D8lkEFUMqnUsQ2QWhi4n
0/csytYtbYjGwGB6JoyE/JEY0Bn0rZU792o7vQ86/Zw4rH2W2F8yqzyCODFUwGs+M+zd9u20OzfU
Ke2eAQuU9x7dYpyY0xXDvEYo5DKiHb5Ss+JjaFoXXa3KLa1N5daF+bhSJyXZpBa8ZBeVs3VQwRNT
vSwnqEA5pimCT0OeHTKNBMhyNAV8y37JU+tzAZMIvEdadhcRhs4W9dlymSwxetMHK5gZSKKF9o6m
vmyvmwwzq9LS3Cw6vOgRthflTYZRUbMgmBcbUQlAOOZID5omWbBpTPGdOtEtFY9BdaE1uDp1ITcx
Q6mCW0153jOUbBsZXQ4t14YAaJX3NiD8xwHBgocShMGHiP13FCfjOqNdHww9D9KNpk/XXJ+brdai
iV25Meh1QWESfpBlAf2E1Rd9QD9p1SacM+D73PgnYXY007TqelMnlMzjEL0PfSCtzEDRssB2pB21
PpEbGx9HagePWFAagpI8vYtgM6wj6qxrdqw453SlUReO620CLruJAPzOZgxAC4XDan04eA21idZ9
quva3hWLad/ROJ1/cxS4yZbdev9opapw0iyUIRYK2wjBFJSCYXQqRvGMUABdPE5/r/fgpBrjmS6K
AkdAhZ6yzpwcwKI0P1W9G64VBOrWLhwFbgLCZ4xkkJ4G5ExXlZ2QbE0jJau2ZM6Y2TorcNYv8Wyz
/Ao9iDRX9Fu41/EFyRBymm452Lo6PSlK98DdlHDUWStdr76A44UkDWGnb8cUMcAaAdqheA4U4+hO
2GhUvhTroc8eFvVURveBd7d424aGRJi15fICAc7PDKQ5vhQAopvQgh9eakgze862Nr9V+udyue+r
jz19X5FVu1u9KVAHBb2zHSTU2s5XwX6bjKwh7d9XfXuXxQVsaQaVzR6d4c90ft+N/XnxnpvgoNUf
5m4bNk8gErm09ZbPeY+YY25+ZXbXPU3pByXDqdYJTJRAc9D1iOvqoxNZpK/TrraRaH03dml6tuwB
wfy+hkU1aVQFO7oUq+5bNGnfQqt4jzoH6ITW7GmKuQsD9ckmaai+GPZazb+2FgmDQ1/R0IFOfQ2l
OXco4FYikEPwcJeRPbImSgjFhazOyg8g8iukiVaoMOnxs4L68DBO+9Qgd0XkwLJgCVSUH2tMoL1q
w891DeEhQgegLB9g0tM+3O8s7yWsZ9oS863ZuLT/y4+Xu21kW4OEDJrLsg2tvKDv55rVzTpyGE5C
YNMbF5vWO6u4R5gfUdKV0tWPueqCLj95S7kXAFHX/tGZRLCmSZOhMjSatSNKGUr3ODGz0DB3tl2h
zqZ1W3r1d3QA76upx4nU6G3Rzxyk5UEdMT8MfTl1KlNS0r9T62s9IIf/RU8eI/OaI/rfsIMLLeuS
XqUZaGbgwgh2oT09KRPY8HWZWT/nIwoB2oRQiMJsBe3dbG+LmCbO2Nm01WEMLlb/gDgj83fuXfjz
6DAf4tK8pPGHrr4fEG7u0rvJ2FDevGe+5p3WatcAea7FupoqOEWm32dV/TGkIo1Z9FaObqLvdO8p
9y4BopK912joV/XyrA3VQUmeS/eTSQ9TgPUKIG8l3l0SToiKRdHOK5fTmN9lDfSt6ENlnJcGmXHN
BK9j1SHlIqi/DPtIedZNfd9TZ2jA17VjgqTjQMqnOOFBbaCixubDorUb4FHOWvGOSuIRZv6TNZNi
zgiszCYKyVqO/nvqnNRY3YRR+qAS8020ROtd8khg9c418EhuAAG4zy5jpTw7bXxuF/MOoGPLuIdg
XZWJ9U5JRsS1Y5U+BFuy7uRDp9vxTgVSYbURFFJvwy28TerEPE2FACKqXAiu9fswjR/zdLnaSrWJ
bWI+Z5z/SfvhHx2sAwkk+CJQbvJUyR/CFEWBja7FhFAw5WmShfCziiy6luH7xAieKKrzZDHZK1uj
NhcbMYVcExlPOH7rmSZm4kyA1zmhcUqtlGZNs4/51HZqc8w0kl0U2/WDl2iD8q7sK0vf0ir5Uam1
pV7j+Pv1lNhjegoiB/lir+m/KjDqG4b9NLMLmSV3u0ez1ql1jRXMozVJxbhlJEg+0niRKQO4Z8A8
UqjGZh7uwzyDir6amzLLdmZshxmTO4xlBGguPWivXuDQvEFr2ziGLuMYAk+JPuSRQUS8GhqkWxYa
VsHF4FYmAx2Tgc1EIbQZIZZD/b53Sg8GlEIulX4fs/V/J8mVT/l/bGAuGPVbOey+LML/cZJfnv/n
5adUVr7veyqraeZfJimn7plwZZhg/u9UVtOMvxhpTqLLfFwyWf0/dBld/8uyRNfdthzL0wFG/5PK
6n9plmWoTHRx0G5UmVD+XxN9CSHmsCy+TzBmgPC//vzjsEihw/zA0HBN3aRXXbVcAlpVc14PMEQE
c+6ioFNPUVquUvxJWLykobUu7RetvQCzrn5Yn9983it6zi+f9ypxTqzC1MpqVE8uw5t5qj3pBJmZ
TbM82Gj18n/wabYGLweSksZ5/jlNJxfS0pHGzpMKZZ9mB7inqKhxzRhNvTZn/Q8v576CBb6/HVU6
4GSNqceaEG9+INZQuiOAs1hNA31XhPBWdv4tRrrI1kiUYoShiRNlaA3CUzRcbNBtXXXK1WqQkujR
ojRJnmeDXqR8rYUF0hdETQNdaxEyQvW5bK/V3OEGUK2yzkF/1tRLikSKZ9/FIFbyf9Ur1kpMWyqT
YXtr2eYUL1vkiFChcAlR9GATUCko2ng10moL8wby4bWtlA1qsPQDU4VtqaAhdjhd+uy88Jhz0a1a
5QLNkaRhndXpyiEfSlAOuP0VPyWbr/KRCrWksbimqSU/xKmui6GgXXLR1G6VBle9vH2pBQ2Vj494
2Le3+uepp84vS/+K05TY1pwujhxkPtOzt43xotkcZ++CFMTKpQw5QDR6+zNhDv/u+gARm6btuvCc
Xn0q1W1vrCymlKN7Qbsv80WAEmDZrwe69Hjn1oSBPnyiVf5rq3Q7SulhkPo6Unx6dJQ99tiPhAmd
QWSvTDZBzdh/dthL7xNSoaw+o/4JYdheDTZhES3KbliQzjPgo9bWo535AVR9ubgFNcspYIgysgll
hFw54FARmNQ8c7+a6UjQGZdDW3exNSEUuDQv6x4d9ZGCY1U2Wckh4HPlO21n2SYGUJNHW4/VrWJ2
G4Ejgmz1tCzsLxiLfG+mtDvFsThHcKptBxkga5Wa10kFPokIt812ZcbXkjM7dMz/oR+S50izq7DB
veFCDwuSevEKtcWV3XPEe21ddfnehBPbaBS0YCfdrgR/Rn9nUzJAyWxMIPl4FehXOadGz9ONdOrv
wseQoj+nGTUWWc9xhsl8tiGaBhzMt7fdwPj+ajR/2HUxcj9c8zkuigAnrp7ILg7yfnZVb2h1W8tu
gmz4hbwKp4DHdIGxuRApAV3MfWuYhMStEEy/RmW1V6sNu/JR11Fy0LI9mmf0dCsbHQV1a7jK6odz
s+tcMMEx2FNIgSAoF63ZvP1Ov78+/znIryxl2BiZF1OzPjEsF3GpfEPfxapSCSyxyy2tHk2p09er
/OFjxSD+4n4AcqGR2rrBqNifV7KdR6SDYGydhpKhZVFJYRcdAMY2vf12priV15/j0ZqDl6UiYNpy
j3/YsVpXAtA16gtBxUnkrsqulfMlTJ57CD/KeLXmgHzb26j5uY/lbzDXdbO6KO6lqtCCxTbaFhhM
s8nbmknU2rYieJRrjntdMxlsHXP12WkbhiANiiBFxTpVXlC3xYTK1VAbjLMoMxhUhPgIa8j8WO6G
5HLXNvzTlhraq5f2oF7yqnBrddV0tNfeL+28aG5yfToFGEKOYk1zp6uu5PpNuYVGkn1bhhhRHvs0
GDw9j8P7JwazIXAGDold3FzFDYi76LiPYgby+eo0zDpDI8Lgair9uVAyX165RXS9TIo/WNnXR/P2
Gq6pWWD+mmW7r5xqoTSM2rWX6STlqEgtkKMvVngogzHjIYJWDH+Z/xA3SKXip/Ny+0yPD6QV1SNV
kqX94bwURtJx5+bphMbhOo6LNWowq1DHbSePo7Kva5AwPJ3ccTQW4NlhuXF0tn2tIk6KlwFvZ/7b
h9gWQvUvT+VSbeB/sKspjvz8VLAoagZuIK+5KBotuGwjPe2pFmwcrdnMHFH5O/HN4olqzUTrLoPy
n/kqk7iXEX8REGFgP8Q+oxDFrkHPElt7s6ucACcq/KHFNWBYxZiVKmp/qHBVENHyJr/9IETgb0GG
gZZWkB47pg0rDSl1Wu07CIT8NEfhLjHcfdK128dNS+5L/COWHasGAnWQ22Hr1UacRV8XxCSwtc5d
QhbLMbPpxBavY2IGG+Wq6cwcQykAhyEPPtNgJz+65NjJm0ZJL4dyVpgzzZE1tAzON5k9HDmuGyIW
2xAyoERVyCzPDloz3a6YeHgstsq/kt2cOL6FuWtQmw0K/iFttkvUbBJGPNhLTsWWUGgp9rHJPGm7
3jj4KwKNCYXqYuSpUD6J4iMdY7481KibtyCOWUV7O9K2yoRAcQnVWqPt0H226LZMWNTbjnVEbSjf
ic8PmYCqFPQ7s1PiZ/XJ/Pey2Yw+KZmzO1s0anF3m3MQ3i2xukb8A01tC+jH9Ilukes5tjqTuFCI
qbx8rZTa1qia3dBwYmsKQ2PmFzmYJb1cFdKaszd+dBL+255pmQUPwEYN6lpRLjNPIWcH2ySL1Zbf
arSVHJ73FsoSojKCRwIPwqxbRCvhC0S9TUOMF8yHhPap2iLYVa+yQWJx0oKxTby8hZ1Z7IsBicNI
8ZRms6nbjlAYQSROsFfi5WCKMN2uMnN/QFxQ7a/8nDiEGGM0OwlOJBQOx08LaXLhehtqUvBU6o0S
BvB2dDobCgQuNaT+0bjqHhiGt7I4TAnP2+nBnhDIF7tGEUyGE/ktOqU0yH+LnGo3qc1FWgXb5YrR
1GfycK4WB8xqDX8kEqsXekv5QZZzkW1D+1s62dbw/fl5UFara1EZPuG6Ox8bB1Ss05D+M323RA/c
vkRJ4bssI2HXXo5vwFgYOV8pYjHinmQd5W7KVpkur0UAIBpzIE+RCi9t5HJl0xq4MeISqaG2lXyC
G7uTn+q5uDI0muvCl3fP0h6Oh+kTw4vLm/NnucqTQ0xBMuJYht8Skchieqq2RWHTZ9bg7erL64gX
dHVOi11fTNVA58teWaP6Eb4dzxLQ0U0Yg1BtG2Yc/BYSpwUzelkfxGRea+NJ4n1JacTouGwRmgpW
/3WY4VQgDBB2xhaQSXyTBHpzFR7kVVITq1VTrEG0WM6tRD1Tah/kdVudiSGckTjXURU599215BSj
qIe+Jd85niX0EpfuOHd5vRVrJIZECfZqhzQk0gnaBwlMJdgcmL2DOQrq6CDPKHbNIVqTEyo2UL73
5hVZGIJwOtyvOjmNLKMcj9sNVaGK8WfxlmRoxAqykT3POxLxDqNxlEMmizHyWUWAuAzWQg4LrXT7
HqQ07tK9yl2XAOOg5JoPsL/WNGYMfJN7JIGzziysKlLPKDEgvn4Nl4K+VeuekdAPPSbby/XjjDXU
W+veaJnfStZYOVgYwhHZJzFf4hPkxov7XiqdzsDvz5zo2rbkcksoI2aPPAVqC9E9GF7jKjBz2SQe
KJv8KmAsSKN9JMQebDFxyV52XL6TaUF+hY7HqNYwuUefloR1qE3Pc9nS5K/TKw/Hh0jZSppdO2TU
S9yVznRVCKyryNZOBmP63MZ5qLhXiqvfyXq4jC9RSv39sNAGbd0nc/JCu8JaYi2LF5K4S+IRZ9F9
SUgp+/rIjchJUmm/hf1ZIFynlP1OElhd4TuWy81X1JwpMgedDU/6YA9yuddptu1clWwqpu5xXWy5
97JBkuRI4hwsfAMn2AsNP1OgjMuLl5wsNptgXszR2BPjs7oz/7Ubba021iFEb7sLkII0fArft2eX
n2LmoPYcYUn15P+hWW2QzL25ssp433XRmgAApjl9J2qzYdzBpvfwh/ShSG4nMdeUBhulQTk7wFRj
8eRUVUSrUbkXz1Xg8pa42dn9LpDADTUhcYrorG4yAOlSqJacXPEzJQZrSHeObayNifCYoWdTdS+f
3XN6JdOTHFKWuSKekFuTG3gU0rCmqzfiZdIKj0U+ElOLKfga80Q3U6LRtYMVxpbESM4CDFg7pwt8
iSGgFn7AYTEpZtNjCHpT28bWOZupCrESUYrmJzvdV9zEXuVLITTH+HZ0b+Emr6uTBku0fVt4HPfb
cdYt6fgxWZDgDxqeqzsUqAxLfxVm5ePgjMz9GU+SSErAKf5P1Y+MI8EZYoorZjKIlRZTKtloEeR+
ln4WF1eh/Idzlq+K/fCQiFbca4i2iCQYjIcWG52ZVwmoiWFlgSUGi7mIU3dBb0MyY41ymVxHMVTT
SmdgmuyqXA/Iuyv5R3KO5LiJ/7n1m7f9H1ZBeDS/BJs/rILxKmXqzYxW49waT2LCqYeSKnURkZH6
EkIyTQceanqheWGVAjoXLpQQ5U+P8BpdoRPJdF1Cf828NRi+isLDyi5ohHWJ/PG2Ys/kLFLcBS4g
FWFxpH9DDgUy7H9IOjT9l9fnsz0NGhGojqPbrw5BGMwl/HFlOkk+L6HwZBAq0LuLjxkQ9gHHMDAr
cpkVBdvB3v/hGP7uCTxwJclBSF2tV9hSzxgJk6kj86l1WW+iVy8tzwZKdu7nW0YSnUBozYhhZAVn
jAo+ZoXEXZwQUZxT9T4ceZ9Mc+XML2Nnrdkvp33pmheNuaOm9tLV+SZOaExv6OLS8TUW9N/NEECb
O/Llkhg3bQ8D8Bn1ZOoWlElmorEvb7/nawSaTbZU3XItlUZJw36dajGwFil8WB4nHZLGQFWNVS0H
QIes9zMyPgpEf1jZX9MoPtG0TSAHFaKYAPI/Jndg/nmnqvpygl2zDx3oq+7FYQFod96+/W7Ob/bQ
gnBmoZSMJD4IxM8fZRixWjndOCP9lgMavKCuSZC3UY32kEfhto5t2RUI9yvXsNYqDBVR9kK3gumX
5n5ght7sFivByhWLxBfxtTDPNzAuUXWxmEo++FVk7SPKpSjjbFyjeqym/BEmBSN2+YidLKDQPEKw
b4FW5M+90vmuXTzy1ja9W7LOCx+a5dnjWS+occE5kqMxMgvE6PN1rmOj+L3NiZooPAuO2rZ3SZL7
8qXbQwpSAFBkdN/3C8tGWl7yWoztWzGZASaytcsHJAo8+xAOnNi3F9p6DSTJKaIZ2aT5l05k7fVC
u1pQTuEAx3SKFZcRrkBoskiTxeghGkLUFbmL3CNZwgJ9xBo57p6hHSpccSp7zzZEVacmuqu+tHyJ
ayaFCcY7bYwoe6wV/SmiWikbxX6l6OqsXLsr6TlIqx0iCkw+oz8Tlbo17U8DBhvZGhD5we8KoDSt
9+PhSOFvJT8QW7dra4vp0hqxMSIq7AX12L2e2zs3dtA1cu6j0HzKVfJBB6GAIXP/cOd+hVRMS6dj
2cKukQXcju0P8AbSX0YJy2Q+IY8/Rry5xtSrv/P4g5wNhR63gV6Ht3foN/5EPpPtcQHKHMt8dRXm
LKwzx83nk4BdEtriOCU2LchQyIoEe4L0dkslUFHZhKXhayi+vP0Uxu8upC52BrSefuTX5wTtptFO
YYuTj38pHEqpnbttM6QuiaDEqkaqBYr8/UZUDQK65CHc22y09lrobJ1WX4n7m2ju6ixrreX0Td32
PqS4kvUXKG0HzCfKKavqrougeaD8YSjUurLL269i/fZVILqZaCrCRn1tOFONWZl9g3qNooM0cvQY
KMOpxGRwm+Uh5fk5rWI54JOR18AOxJqMUb6p+94fzUvuMOrkdvupS6Vrrq1lwqhcmHlzscYvjfaZ
3wyoCkHfEzMC5GbmGaEeOIOAONA8WJBRuwxpDsX0RYqIZv0lFo90gOK6zbj+Ja0P0mxnTMAsQbYR
s0DV8Q/omP4a4hULABn338shy/XDmQ5o6oYgGxAskD6a6NqZ3RmIRhaGTF6yWhdeJ6RT5GqBM8hY
JVOIScDl9wwtuIVbcIhvwRURa58+2OqKSpYSP7+9db8LLiyEEFxb1ym8qq8jTJSfzWGpu/mUkh5N
jS9pP+MAbpU+yX4om7C2OgBbl5h/WKhfoU1kEVTHxsPh/lz11T2M7CygThYgkQ2iP6obExMkp2VO
EWUqy8e3X9X8nbP98eNebYvuFZYWBa6o8IKJu7ccXdBFwYBq6yoYEHVMKVgyKJG08Ht2JTUhBrve
rmVGnDuQDUiV0Wqcg8S+t6Vpz2Z4kWyQ+qKkacv4rCnbanqfITc5XEPU3ooTID8jYtaCGQhaKhBk
1FxbjoGhXa2YwfOiCzpctShZvf3qxu9OJOfRcYV1riFk8vOJRA4jYVxgPZ3m0fQFECgq+FVHgQja
7gusJ8HFpIwq1dfyHMMk6bkjAi6UDnARmYKpXeUfQAneJSwJFUUJNvUOhC3Jbplvhgu2qEzIevb1
Dk7MMviCoKVR/vT2Czm/PTqcHsGfDULjV0j83PT17OjjdNJpupBYU5VMv3rO4KTAlF852O26wdbx
e9IFufDiTMQcDPHo9yg3yHeK/1UZZ2aZL+JkxWwJ6BCl6NWhwNkHUJjMXakSbmjmzghoB7QvCnlY
SyzLle51SNGKvRVjFgTBZiQgEePc4FzlZzc9pSqgRrFYEt2UyRfmPqzLID3Dp7nZIol3uWFa9WHx
7rFxYqcEyJVg1xrs9bwgdcOfxW4xJnKf84YSLKWEy3JRXKiwYUtYzt8ThRccwo63q/lk+fai/VOA
80ulWcwb7QsG7AJ0TZxbTfIH86aZbZG5czufzI52XOOC1sEGroYYc2nydROJuAri5rf33PxNDmZZ
mqORiejE6bfK2g+fq3pdrntKQxbSnA0z2AhsKEViwe3kJNfL+zKinx/fmWfgtyD3UnkQVFEOsEAl
NDdQ0KS7DLCQfRaQUP7LDPDTXDGIFz7vkn1w22CfBVcxeErSrZ668ekGVtMbfisFkOneUj2KBUJk
kNLu26+KaA0X8ufE37QITHRyA5Rt3NcetcpbNNfCcD5ps75F0H8z8GHtzOwJTE+6oKRHSiQpN9WK
pjlH1M0VjVoi+lBqTdWFPy8BgI4GLTFPaSainEaFAPHXHklwgQekaIRALKv4LHC0GAW539tC5MoB
lEA1b5U3ECTNIcUX56XAFgS1YW+h5lN6oVUqZRgCVeIb8jxRkAcZlMeScrGcWsf57uwqC5NbPTcg
tIIFi3ERQ0o/2F5KnYI5Smnm9mCafZBNGch2banLAFhJ8UNYBK4OpuWmvp1RhaZgzeCLc5Y1GwF0
BQUV3yofJVGdPLWeoI1dugemU/kOf28iYibYvODglBeVCsUSoL8s/47k38qMgEeyAFbbrRlx/Wih
plI379NjsON4+Cm6KcW5R/JU8FKH1ZHPpVdlLXUgyc6ZHb3SzafEyvYCuSJGIxwBwaaFbiKwoaHi
2SlVCAGDwEDZOdLm4alr9dYaywXuZFMFNxP2gphQ3IJggwI2CkFB0G7QGRPocLAAxdCiIaqiJl4U
xFnNJ6mYSKFXYCF3Nn1nn40o+NY6PSM6CLyJfAUcAfxgx04IvNtkjxknQ6gRUsaz2Tf5/dJfBVnD
QDEE70b2kMqqWP7YMb7Xp2KqbBRuxfobGQeVbRNIk4N7I4DMFAjlSIp3lCRNaDlQMxBQ9rnHcowR
02fmmjyIwTAGFIrMgSoQ1Y0cmoXE5nL2xDc2C8s083uLnS5pPYnrzdsXT/udX+HiMbnTgFYAUe5n
R4kiTOWFiWTJtOe2BYArdQfZWUI4iixy+7AfiXKzJgK+1BAX3RLvkr9IcqVArH77kQxPwqBfbIH0
zxOmAU+8DpPQ1bMr1wB9UaJ/VeQU8yxlAjF6giRnDUPuS/jnExVMyl5STqdE0MPpkgDzRpxqzlLD
ExSeDEcwwf9KesghG+0ofBzJe+RA02B7o42g2r6V75Wyyy2otxizQHzDH+Wc/+tKE5XaHsU0vimB
Gishg9wyeS65zRQbV/P8SRZOCg8CNiJdsRMjICyGngpmCIwmOKrYUqlZiv241S9d/ShQ2+Cax7ii
UoRzxkLJQRmxFXp3shOGubicM9onbogs51LKuTqIedNebkZ6ZEIUPRhyoMPZpn8H6VyxS3IrQS/5
XDmdmFEBL21QPLtlBDY2R+rsgkkjCrmVuhUTnVYiIW253LJsn+PW85QZlVL05lKLGSg5xuVjM7zH
j0vpRdh26BxuQq9DVF3MMT6HEoXA/lLuBcBTA307ZfpWCnuyLXKmmXvh6yScshESjgaFvVKIKGRN
R3teX5Dz5AuQ/PUrI9RQ5r4xI8Rky353M9eDMouWKnuBJ01ssqD7HrUDkJZ85j0pBUvIp9G7JQ+S
O2zF+wVcsRh28uL8ux6mj1SZxE4beIjIZqrCHOwpu9zMbe3cV3a2H9L5WeOnLyyyPLgk0lJibKgK
SoufRJTyIkHEf6vPYhbEuotVTzXrcDO1ziWkU1BWUqBpIAHfZUAF3WW7TlqEqnSv6dme3BXZfGBB
iqrooN/KfSYjtKUsZJDv9oiaVh8KnSl65DJZ47xrgFTcHIUBSiosUq1RC4ByUrhEBjwDg7M2uUn4
3V/mUmdepulLoZbJpX4OoazLYwSvYEKF7KD+vTRFRVUKcHqd7m/FeaiTElcoDgoZ/e1dSzG51dXh
FKVq+BIVzsHFgEuZ92YWI7xczECu+EBT215ZvL2KtCmDN7zeoJ2p2ckZl+8oeTLhGGQgSJIryBaW
VDVmi+poaBxpMQoj49gNKbMlEYLUx72Ue27GnEAh6um9Z2fBSguGbkRsiXD2xPZL9bhnvK1BQNNT
SJqhF+QMfpev67a6lYJH3eZ+MDu3pataBlyF8GsygzrsnUDcOISMGAt5BDT8Ub/h/3KC94G1HLPC
PXDddhlhNAIv+lbqolJFFS8pvA/xSreCBlc1GKnVaNRM8UFS8xOKEso6vjAE0uyptJBGs4IVRzGc
VjGxss3prNBinFwPdSfKdIDNcoulMPRfGUgjPokRnNQxkH715f1zogQhNgnLQ1ZYfLEcHAXOorUs
xFKbpISUSkR0qxTjnuW+gBBJHCXRkZgmfbqL3ZrtwTHRTShmUByEFDR1kIhqOU7ZvX6S7nnTuSza
O7VE1HWgdIZ3b+nfT0AEqtg5TD2vPc93cfWnnPp3WS6ugloRVFDHvYFfP0TJgTEMsVEN80lsWJNt
GZbGPNLvbwP6IEZeMl2paAsZSxLgBKxdavogDZL+E9KbzrXQKKwT3BMjyOmTaMrRLkJOwTbAnmyy
zxJFiWEfUvpx/xdr59UcN5Zl67/S0e/ogDc3pm/EpDdMMklRFEsvCFIG3uPA/fr77azpiSq1RjUP
t6NVVaTSAAfnbLv2WmtZI1pPEtqJdRd7JyWNBtL5qjLOMQAgOhW3YFWn+vK7eZNUciaDqTkWiC1I
UConRbqJFa0saas1V913V3KEG3rJNnuXhyKXTj7NFUsOLodaerBiviWlZo9H01eGLiFiAJrV7iSG
Mby/ihZuhcIfPbMHxBrUvC3Y+B8aU6hLwK6bGMvZsd+ZI9xK9dsyo7OkIJA2U6c2YVhkX1D+ikb0
xp1PqP2sWUAbUQE9oOTYC+iGDIRXSdsEx7Hwa7fl13ygJH3zYqzs8AaFd61vCiXywfBoKlNTNsOT
bHmb6ewA+W4piQtOXnJAuWMpb/1FMGL9LBYJZBYgCMDx3fLyP+wu6CJm3conykXEZKSoQFaQu3oS
zJT9mVBAoryI+jPEhEy4EgUCLBZ/JNAEQhLDxXbi2SQaFqcpjfKSHrA8wIZ+pTxMie7Ec4uLLjKF
6g48h+xC+V0S/hfP6pfp//x86uBn9WfXshk48IAoEmX9OeBLGWw2uxZcfp/B2v5dKgB2/QRWWxMx
IZ1eFCX0Xy+i8dPvdEG4As/nf+4PXZ84mROCTFM/K915pCCrs/lvMa5DS5pzVkZo7mC3xF+xISRO
kQhbEMriQhKG5pAGsfz8burVX9gP+2dP2PVoW8BV7bn0Mf68IElaJPrSTywIeZM8QskKJXBJEbKB
e3l329yTSyWkRf3vVhfrCuwLj+hfIA8B6wBVlb6omAHDA7tBQ11SLUFpSG2lzwGjDfia8bsZ3qIz
iSDnliAJq3IL+/AtJEJy94JpFYMdFHTc2SI1WX9YF39x6z9r/3kWtUieCuwNP55mJLnzIUNaSnD7
cjZT1NikWSmI/VkmNYz3X2+Ev/rCH+qfEfrpDO/xhVNe8dC/8H85ttInpYIiXaxff9/Pkps/3qD5
50drmS7cVp613Nq4lKJsTLWUn6RGBM3UXzQ4bjWKf7OOf1hP2Wl/sBWwqTuhkTiLtO2jer61yhV0
2W1j7mrQ5RJIAeqVEJVcXByT+IsARsXgIu104A1y3sV1SjlBwvRfr4f50wVxbYZ7oPEw+fPnK6Q1
k+t24i9nRZNEehc3MSPrveq+dJSkxXy3WrYV4wxD9lY2Qp09jMzx1WkP95hzkIKijYxuBF9n5r0m
9XBrswQEhFJzjJqDjcmjE/frKzd+AsCl9MbxNHUpw/0bAHfpCtcqW56l+LylP2lMVkuecCvrOA9M
4ujMM+Mc5ChJE1KiGjm6AvmSVFBnFF58tdRAcOfAGulorgi3JGCHSYN4B7wOpluyTBBllMYlbmvn
YiNvE4POb8VwS/opP0oiISmK5I1E20QLYgcEkZ2RB5XgbQTAIE9d8gEB9jC3tBPYpU3UL0HZUucH
gTFwPYIrcrL8EA7FrRchtkOOPmRxY0TK+CRzO8QzlKUpI4jdEKxXb9IlxU9I2U5iZflSKVHLO+V3
8neWzDRVgJ5cohlpw9g3kC8fuZCL3coTGfkEvTLeJD+GcHJJIC63LykSWRteT8xUFTtY5c+oNtGx
s/7CHN2K8v92fpjeclwmegL7NuL1h/OTBkMZFSPRhQSi4iOkEGRaVPGk4sSTEXS8YJ0k77fo0Nye
C97SDW5Pta2RfCxg0p0ZCcGKygOV7MiNFZaUj+F54bgFACaYLEm7KTPJbyOfpSM5kDRRFUjMvmAS
Lcjofr2Lf2r//nCDPxy/aFKDYyb2cs7bHKwXezP6ktQY3IKWIJ28v/S8P+3M+Xpg0v7VwbGYP3h7
I/f0UnUceIfB4owh3tKqgLhREfX7jeNqIOPitRTupdQ/+GoNjy3aXrciO2CXnnJ/mdh7CcsEm6DH
9KfpNxJDrMRcS63+10tk/GyNfMNkB1iM+fg/8lbnJZ1GJMSXc+88iSeWTFwwbVLn0YmUJtJuqXZL
RVC8JcdFnqCAgOTES91a9q1gsn99ZT9bS/IMix4ABOf6v0VOnGlIJZBIO5so66UftAeoJ6GI3UGq
uBrOPEqbwzg5/Q0AnVKuk8Z262db6UjPdr4V9EYUm/uDdGYaSN3KNGHG7Muvr/Nn7QoX8iZpMjqO
5+k/Bum0j6plbpdbyCp26payLE9iUQJshoyL5KT+HORff7MMzf5YuHOB8DDkIyaaCPPP7iWcF/gP
Cxwgpydl2Mwho6ItjU7VViuq1dIPYAeN1WLIzzSl6PiIq0mDRydE/BvvoyJKulhC2XDVAM2RNPPJ
liXKl0LXX4YkP+sU/umaZT/+wegwk14iCE5MQkozTxGcydRqqPeLh6wttjmYKAr5clpJYyR1cWZ3
bU8KIClCExCi0woTEE/KC7u0ZEzlrh2XFWA9+S2FzP3vyRiEnN67N7zrI+nN/Hvrvnr/X4QhP2kb
uQzc4ubtgKlimV/+4x01c+2VY21T0uUWIOtfowIrrN9bOs618o/i1SObuyNb8sFbSENN1hkKqI2s
fVNJE471ZibMwRZYbOtfbxSOs4ReP9h6V2f0LICn3kbS7kfDlA3oq3vFckb9ZDc57cp1QCr1X5Lx
K7rYW6fod63W7UxIKObkPQNbwLz/uqnbXVZ8MVS3q8dPPfwFiCxtA5jra1hj2vklS/qtFo/72W/g
oVS73H1AQXY9YkACq9u50WMnPfcoXMVeu3VhXBiSbhuMlDODZjWio2r3zNUk1Y5GmZOebCmwWh18
fXSmqvLCKYf6ad+mGk5HnY9t3u2ysd8FzfAsd5GZv6O6hMkgQuZZeqDyR6d4wqwqlKiEUWbA/Iva
QEa66SrjOnStBMO93VNL7HewWu3lIrs+gJS72yn+rXVUhAyKRQxdNdWzF4x7sYkmUBJ5SWpds9Hg
D++Ouq0LA7/csbwLcWcmrqGlHPptyM/B8ik3oKKJ8Ti8BG11lBjx5gyetKqlsrGs5ROnctzf1pQa
qO0kp1Bi0iF/KgDeBHS5Bf5mIpeQtXJhXDC5rbF8imb4sK6yOg0LkwTXIGk3XfhIgeIgMgxFDJ8L
NBzSz0VUahuBw5itmeFclhj55zxOTwPL4lk3imN4ctLTxBa1RB2HB+U1xSV0ICu3hmd51IvlHOp5
2st/+2V2KdX47JHKOQ6PhUeBbMATJEkUEFqIhs43UFCeI2/A12vTPrdDwGndTpSw0fy0uFFXIVfq
dbulmlFk0td0nWFtgQp4huXVXfmsjS1CteZ8bnlnWOhXh5sZ37IFTtXy98se83DlWckJTtN7wRQX
kHX57S5J+12Z+a/zuFwtSlDwc2ETuy2q2qvCSC5FlZ3kbbLDZiDlYT0+wZG4R2pn21xBGlAsZO91
814uodPD1WQHdB1h7gTvU/ZU3FjnqnDuwSrv7Jrolp1g8QeXepA1qAxvnfW7xoPaJVI7A55X2fMW
4ngN2e7Af1MyZIxzJ+9kuGcl3+ay3Qy2GlLnF9lD8sTk31XjHnrIrWCm3mA9I819Rb8AJOwEJuBJ
DhlZAdigs8spcoyWUfB26z0jkgRy/gD2+qJmD5Xb/Hvbss2Udy9bMrbtQ1y85tmzLVfO+sjfZO4I
bc28T0PuilMS8iBaKLf6ib6GN+7l2SHv4QWiGIFG4LeWmmqqtF3gdh8CCpJOmZ98eVpudmoqtRN7
486vlsYARbPXYsbQqq0aA+4a4y1sKHAPDSm7uOo4uu1O9qyZzuci6HdJn0OVtFxlRcyRU8WiZk9l
vTzKQbHbd3TQTxoQV7ksdTI7FBDAM0uXsrJHboL/do5OvWsz5sLYBt50DeEBDoyYxIsRMs6/mD8B
YpQQmwMlk4M8TNlJ7NYQazjVK4JAp9lIGUVAu9rHUEshUUNxXN6xZCe56lRda4fZcc+61zENUHsS
CsMvyxaLh5YK9biXlys2h82WlJtEx2UrB2og8roZulajA7/vrWuExtl8s4uwIF7lfeH0iCzo1otI
4J29WEPqHGuNCqTsJbLvTQy/mHzyDQ1CP1luTXPii2xhuL7OcgAKRnszzmKS6HRGoVTqx73OVZhj
s0o5xmKbxWoWbHUfM96h0BRis+W75GnbaX5xjGGz1POV+hP8CF+svN7OfnezeZNtYSFu9yxXIZ+C
NvXtyqyZrY1hkmUrTO8eRcB9vtP17uCU/VbsbJRj6XiFGAY5QibK6KpQOxtrLvZXzBF87jcTlXXu
oWrH/QNy4QCgyFWjR3neEyZNzBpKt8GcreUja5ZG8MPVhOlpNxbTHeID0mkP0+PZ0dYdR2JILjHU
D6VLQZdclRqJHEVnzC+yuiVpjls4BzHzM0ZS7DccYAAg1UbxctmUdjCfLQcuLJ4Mqm0rRACZEoHZ
nSeSpPMeAkwyLbpE5rvekDkV9i6vY+i6YrpQWL9sOnspGxYcTsjCq2g6N+zLbml2yoFXPU3YZQh3
ymU1xZ5ZhZGanlN8F/uwFN/QxmC2nAieILS5ujmHI2R2sNvIDRTs35snYK/qbXaZ1bTv1XDu+IZ+
ag6FOskXc9ulcCvhpznHN2OEppi4DNlfk9Wj5DKdxSiIL0/K5M0J+qdFWSikflg4HzWPRG4YnXEy
l2EDBH0tIYQ8TrFl4swy371HneIijlmuKffGa0urJgomRNGI6obsYnBoZBsOWrOylvR0OyjoEwRg
yyL9cnN7Cvh47963+ENZwNZG/YymYGihaiFiHVAg3m7KYzvl0bgPRinWj0+Lrp6jdrk2s3On++Rk
PHMdP9QPiplAuAlt62y5eyjPvKzYyZFuzPziIgm/OJfJ44hqbpLBCGKvWyf67lX+PRrvr4NasDT0
BNCaQjaRTYJv7j2OCp7TZdOH5gRjcXTAAFD91eDGgBdGw0uze614uZa8T9ykLLs4+WkZ1uF6hEAe
oJfvbJxnOZyywpHl3E+EXbdX88lIYkKKgRWy3zN1ber8UuokSxhGOJc25eQfZrCCRFuyTpR3jnn0
KnetxmlvcBXyFCqelGwf8eViWcUTBwtEhJgy2b7yGol6kBS/yHYPa5jleARpo2/Nbie7PsZ8y2YT
e1Im+UnOotygGIc0y0/i2PIFTjSZr1re9fpLPdaEAqYn7JCHlABH7m6qgnsxMwVG74ZI1k6jgVXX
7yc6m0adfEf/+t4pCLej7Au0ixfspbegiaNzAuvsYhJ/W8MH+XGe57P4Mps91IztepzAtnCTy4x6
9VpZCLx1036Q88XS8DnI2Z3kSyWEjZvpKg5RXJAbh2xE/Ry58xnp12MHlE5qJ4y5rpYpvfgLERqJ
gBgc8fdy0onItjrRn2zgehzOcevdD/pv7TjvJAQQEx516UXOTYqDKDIYAmFslLNjlcsuSB5aPA8G
2yVEl+ciz0JOUDMNe/ng24EkHjHSEDnFfosuwGE01F4LrEM8pidxP+lYXlzw7nqCM0bITpxjBU9Q
0ahdV4a3QFw+kyrOtqi/p+j6yJaYgc7e3p5Yh4cwMq4w8B7kNPZpcRGzbmGL/AYbquUXfOZszlc5
8PJRPdtKtkZV8/FDt40TdYvYF43NzTGyWmSfivhg41eSDNxj+rELMTG8HGwGyjJfqxLeg89xFZ6d
3jtWgnuCvjB/k5uUKzPIVdBM2OQSquCVxHmP2GXxVAOBzkQ/Tk/emtE/3ORsQgZJA+Mhv18wZ95k
38ut9QGtY56+RPt1XlwaI71kOCWxvLcVYQtI0G675oGmxr2kTzm1HImcJPiSaKQMF/Amb5LdyLXV
thWvJNIWFyaT9DqtcKS8Di12R/Od36BIZMW7eysi2sEtVSS3Q78gcYLMTezAzeoN+X5Ccmnl0b0a
irPr0WN1KniSWqtZI9AKN1EcDiATNW/VO4CyUEg+JY1P78NYilXQGd/H7iFEOUtzTX3jZy6cAkO1
TVOoc6AKX6D3VGdtgONSMQ8Zroo+gizcnUnKbIDCertxqNsCmaOOGZ3l3IvbXtg/4iKkMk1wfxHX
5nNnYu3jAqWS6gsczeiQC1ItO0XW+NQGilZutyscAnOtpyQ6vxgBJViVE3r656CnD+wGdAiisUV4
CKWUGB8xaORpHdCU2noNGudVj8Yn1YN4x+GGPC9Xg9reTPTd3GACShtBEXjXt1lZnnuAczyT6UWu
+PbJptafm5DkzP2SusOyKqL4Y7cUe2pYrmMfUpm+Z3NJWCSnySZkVRhyHXHVbL6Kz5d0Ig7Sk0Qg
aT+/BKP9mi24Cheq5KS7ysfUKFzF1gucybQUsnOgHQvYc1a9nn43C1BJOE0lO3xCWX7OyAYo3KDl
/NTpx6pAIm55kIy2JdYSsxvNGCx9epp8+rp6sInnl1mlMy3e5EGV1RdJR1ypIOAwEIsDbpXDZG/f
59AcJgAB+oK9Ou0lgRoKBbL3s1gvsc7y6kq3DznZk1gpsVjySXKgA6JekQASpxLbYF0LlIc9yvAl
aFxNPRtQrFiF/qJP6i2I4cnEMhrV+Ax7xUpy9sJxD2L9psG5Z/QdTq9t3oe3TG/xpr2kcOIElDPv
J4zFnDAAjNx01sZU775aWoYE1/ylj8RPmPtF26Fa9nTLLtU1Udc6kvZ1s+oc91WXogSeQgJZSapU
Fn+X0yzRRtZ4r6alXxG/3qY20jVFV2wROt1J9Ft18Z1qX8uUsDSNPmBDD4ZljitJiFstTgCOfmlQ
ZkjTTxI4S7ylPPVU2Uxt6/ucj4fq8WJ4xUXin7JL32oob+WJgiffi84J2bN/HFBEnsr5xeJjM0Si
JvMlG9z7wp+e+kjbR2XEikZb32vQM9WvaUOBfx7WnRrWjuRKPCXxP4MBDDNRMCH3O+TmZKKWiA4f
LX8pTimK8+9WO+ytaEhRC8xuRr0ovIMkUpJ1iRmjE3o25/mlh2z5ZZmiveQxsU88RHHhFlchiGzb
41nilSnGtUjGXX5TbYlSS90/B6in1vzac4cdpWEeNqk8WVtLeiHL4U5XCVxldWQfCXogrhVTcs2+
iayDRAESmVdq3qNU+RIX/uuSLtcgKy8zSbZ47kKm1mBPc0CAzVdjMM5Nl57kkU4KzRvZ8HU3A1Sj
SJiQ4PbLurfde6lXNJZ7cDxEkuC+kG0rsR9CNTv4oIGssen6Rj+HS717F6/nBNhlFkVkMyUhbAne
I+YQ4T3dSRRFf/ostmBo+t2vC3E/mbeGpcinlu2CHGay4Ida4SQDMt4QY1sQXZFZa6GhEKjMCOYp
bimxw5YkBCGG2+L/aY4JBIaDpLsIQNKREnCDYPAEXekxqShdKgHGyNi1QN2kdTMYH2tj67+6jshE
ItLDFLWMExsuI8UCw8FvSZtcsHACBdC1ADl2Prc1dgBeBP8IZPwICsYn4ZNvkHFGA6jer1fD/Gnl
1DJNywKqwNzvD/XrxfWaYQixtKbFSBqtTeYL4ARiPALSccq7UurNo9uIYjUwM8/ojrRuhLQRRUwE
U+ibUzjVmVIQmMpfN7RvV/Bj2dQAMQtrpHTInB+el53XUTaZPfOzIQN0t3mP99gekBgBaUbrnhxS
KJqmWFuXTzK+iy8XSkFxPTZC5TT9fr1mUqf9twuCLtM0mP9ydPeHZoNZ6IblTt7vk9Iy0Ot1N+SO
DGD++psM+ydfBZ0kKrU8HKArP5SMVeHMlU4B4sYomZFyzzAvi8Sg4IgWhlo0PdsKV5r8N1aqZbZQ
196ggb5dyP9fotVPSZbU374mb//xJ2rVG13ofxOt/t/Lh93zL19w/4YU1Pfqx9f86TPhHP2va9+8
9W9/+gGh+qSfH9W3dn761qm8/xddqbzyf/uXf/t2+5Tnuf72z79/+Z8kR2Qs+H9WHFnzGe1b/rf/
/N4mX97Kvz19q9V7ntDa+v3Dj1//+Xf5hN95W03vHzYYJcaJGUjxhH/gXxIkQugqe4COpg+q2nfo
K/xL5tj4B1yjDvojBvME/JP90ZHWxv/8u/kP5u3gMNN1+LvohtKY+tdCXH/fzL/ibYXHWI7ZH3a9
ZRjk+YJMZ5LwJ+Nl40TGYDWoLhCFp0u57ashuWaId9EA8MatmcFWjrCTVyTjS1tEy6OKEaOCwPjF
NDL/4nlg98JkULQsrWXfaeaL9GHHbAyPyQjsuo+mT/kUfW0zVIXA6dBgml/dWRs3yNml68bKoxct
6q2jq9lUX8blvQqa6b6YvJVXLcbWtpavHVogVMvq6iVWJJ/KlOhLfhznJlgjNKKOtx8BXHugKMaJ
cl1WQxHiPTZVvjzQQvxoti8TI173EZDkT7BLAk7uneyh14v5OMzFsm709Cv3R0PDc49TjUBelnBp
bTvDnq3UqtfqPXq5CHIFU/ixd2G8XzrP2eb1kG7rzPZXhV1voiw9WR6c+d1QxBvVTSTW1Qbq5/UE
v/jeM/oZIuUdkq/LyZqd5Hz7h+YuVKJ86OyBxyabqR7hmlqiUw3SaR/0DWyGiE/hfcLqGObFA0NJ
TJi5qKWn0/JSeqc6FqGFJXuC1yoySHZ9I0blwkB5b4jTEVVDG8WxZV6hT+XftSmt87r1FGrqGU0f
vz21ZjWvWnSSV5DGH+dkGLeQPidrx9dg97fSrQ1uek1BDwhkAkt56gczhD5ognWRHa0qeLPhLwqB
A+YjJZl5OWJpjWNWM5jiz5WCGientG4BVteLCtkEwcGPVm6fw8HYFk0eHYfKFkg89dckGI963//W
WNmb03AfQ2K/V5639ZK8vdcBdtDhGaa1+t46XksBLvvQtnWzjpzaQGKN6A2KqWGlgyEuWl+dK0dt
tQp1RDZrg8CUs9HiUpdCWb5VGrlIbZXgLUqmrdBvOFZVOF4s8pF1zVTEPMfjJosdbZPUou0X0Cn3
9HhlyMNAeIZoHkSd1cbWtu6i+5CCwEqvq3XYBQ8XtfKjFG74gM/wjA+ObUHgoFJQki6tvqBkAsDo
yGlhTkcGLwaJ6z22XXvOOAKT5jfX3gy++SPbpEIrLzRfgJVQXJ7DL/7QvYbNxFECcVbbqDUgzvaU
jgV7K0ee2XmZm/hp6V/zZErvhrk/zgoy/zTzdEo0S753pTGdBrZ2rM2XONVgs0fQIPaKw+K+p4lD
ng7IffKF/KkUsYSaRLfUhoclz67VPJ6qwne3rR492BWEe549uEfX1V7cIpiP2RQcqwBQth9UMfJ2
1nMb5ZSqnWuai9pvan8NUmvN1ATEWma9ajOwbPYCusylXXOaLQM4rGGrlWuFX5oO8MQUN/W6H8aN
lbfuoyqqYNdpBZNVzkNh1s9dVXz2wrE+d12SHLpCOZso8NEmWFBKaCrD2FSu8cCHNsq7myhLntA5
8tZhnn9fivhMUB/vMgd8eJyRpA/hPJFWKxr2Rnjne/EzUBqk1NR58F/sstBgxYsz+P0AaVtxtUdM
qGQJLzG9TD+FBG4G+g4BPlN67kd/ifdW42NGhyDfZVqSnscBwE5VLxMUGqhv1DY5SUpaZLM9s3a8
6ygxM9y6lHt3Cd4zzuzKBVkYOeOr5ftfxxH6Cas6akY9ELZ6n42iyA9dspSbPFAfgnmBDIEGTTCM
y7o1KAGNjP6OOr38svYIvrNrir2/S7huzY7KnZsad3qF7B1/UCovdl6b/IZxnIztovnLpjcCYvZk
eDUjSmzVtItDrQZilFbQbplCkYUimxk5LgH3PijQq4nzSj/mbglXYljXaGXs+n6yICmOISMql5Wr
mQhAU3UtAtSKojTfmi3MVPMYbFy78U46KV7foY3eTEgkATPfGFdqMx+nzHiJJlIwW++zdZ4kn/So
PYxVNK680Zt35UA9MEY8VoMmEJ7C8rjoPqMK/WJuLZRuKsOvUXLdtFBtnf3Zfw47cinDbO8JC7kI
DR0LCwHioSIz8Ps53/W6ZMEIiAaaA3VD0N5TnPg02Xq1alO0G7OCtDJyuyugWuNO0XK31IhsDgF2
t4C+goymKkisVT5+6G3/Wz6y1U1qpSrNk6vek6U09DIx2O7aH6OPUbIYe8Rjvvcus0GVAsmXl/Gq
t4PPKIKqXRig3pIvr8GSf0XWk9FG+EfKMNiU5MWcmFghcDF7ClPGPEaQxsMa7v+ZgfD6apVktfEl
coJ03aM2bA/axKmM75OweGiq5lnPaPw76UutMKQ+yNYMYFCutkYIxWE5xyXNK8hfG1O9NIl5aDUA
hyjLoAxEUX+MZca+pRYwecPWX9xj1iYb3JJLsaLRT0KdPtfzS2z3H9Asump2+KzrJCRw93TrBP+C
2+0eRgbG0imstrHfLMegTfN10EGyGS3aXSJDGGHeHMPKNPb+sHwsvQBZiTFqdr7ihEzepQwzBE87
ezhaY6nOgZHcVZS/clVknAqGRbI05jDG7mNah6hTL1CM5cx+e9GwGvJ5o/JzCfflMGjYu7rXD0yH
x0iposoDW3tzXMrsQQXZc69XGTP/5jWsOcOLEQjj6JIhfbQMd0OuUwBkgAEFHubMbIzuDJlipxLy
rl4Pj8HydQrmkUaQmTLMjDwi4/kUkCBTOE1uiGEFVo+LZgQlyOFM7lG5bHZ2p5Gf0LhjuzLupmwy
ugQL3YVac/Cb9CHutGA1zRYMfCG4rd4Do46w6J2WMNPFb6pDMxiHxbRhDTLcw6yUDy1k/5K0/W+j
0wX7sl0e0TD3V108qEM5vBrJ7B+DUKPZV2g+BeV+OAfOx3ExZtC1MaVCwYBFrpluqnF6gQc3Os0f
s9afrrFBXWH+loVRvw2SKd+2xii2SE3U9h8bXMEmU/3DVDbdU+34HtBNr9n348JVpAhqjpW5ayt1
R8Kq1nqrtQBCFeCr/FmhrHZT47U8D0s9d482RZ2oJnWtvLa84we96Oo1o7oMozGqvdWa8TjGxgAq
f27o8tXXCNEWFyElNJqAYegDCqGLEa8cc3yw0rzf9B2PoPDao5V7XyO7mjb5ePI6fTpRn72jHRnt
mVF+LL2aWo8bo1GfzfdMpz4XWg8EV/Rj66F7kNkmBXws8u2vKM2XD9FCEdWwv6ViCMK0G45D+qay
2bpDUftb4VIEn90LMeQB2h4mRFLwWrYJhJ5ujoeppfDpROq1S83hFFsjM0Bu9VDGXnMI63uLqOFB
I0ZfOX7yaCVGdiGArwfdP+ZXuoTmVrV6uvYidS4s70WjzVnlHZEde41uoYs4etS9RcwHpePBG5AF
y5x4Ifil7uv0xsnKE0Z+3dGnxtqp+9iojd1AwG/1zrgZx5A2CwaUsIMALcLxwyc6xHvHVvZZ7xCK
XwjLhwIZsJIaezBqxtabZh+x45RR41r/oHW0GQeWdOtWNqjipeoP6Ve1EOfHaCtt4sKwqWnOgAvi
wdznnXlEd+mjF2/jKM+2bgeQymzdi2ObPTCBTNSx23XiIAIb9jtj7JMtIirMy0fpR1hVI0zpAOjo
zo+pWrXFkO4TzbpHJNGGofm+SSj4xt0mzkb9kHQ17UF3XIeoEq7rBN7NOZQ28GNYpwm2jnhC1y+V
P9HBdAb2DSrDQJe7Emof66QvMQLDc00fNmiee42Jq3j+UEACv54bKp6RP6za2jkql/1rdVUMluwp
GxIsROwhKGNH26b41suoXpsyMZTZxuOSv5XwTu+9Lv4KbBay0JobjI9NkmbH2DHe62RYOASLw0Ae
nY3AnjZY4Gnr+TaAvuTeKWdrXbsT7dYOnJcFi3hcCmRh8Skdj0CJF9S++i6bVsoJ4O+coenTElvd
WY0RA95JXps2WVbWoBoar5Z/MIJ4gyJOvxppl6zVksV716DyaYcMO4LSCMBDMf7yoTBydHGlTVJP
7b2i/UF7pMieEPd9nsaIHtuEzh+a43aMGHRXzt3JrJG+Tr8bXTSt3ZCh+EbPWM7OQeFgAGpSkJ7s
O5T0SAQeHCaut1EYBPuc7EObQzygWzXwBXRM4ZT6YQySrwvl+3m0il3TUSrPU/Q8GmVlu9Az1Uqd
56mMjwwtnjS7nE9abZx7LmmveDo71Q3PvTFVhyCEtUxHnVPPQIfpdUnP0iLWS55qd6HXo7UP5qwx
XgDq13SlSItQ4Co3qqdunMe1k9KRqCfjhBbAOkt0A0LA6b1Khy+REZeMSmYphI8khgmLYkWiSYGQ
pjc29r2VW+8BaVPun8qkwsysVVNPZztNnnT87RZ2+biJEhj/7OHQN2kPWXzyLTb1vUeVF2FuuDNn
q/yc1qyLiUbRRjMUHQXPB0QwW0Q1VaIOvau+e6UbbIc8R3Q7GIeDH5iw04+etgNl/NBlkMgY2YK1
1f2PWIVV30yU+guFQGPoLsyLhhOjYTkRWF3fu4UqIIeC5cIe2kMVePYRmXvQ7RVNMBytCsyJ05UA
r5kWQPtGehc7V9A+8LP66PUmerMuzkuCfubo+SVCw/rjfCj8jHzSZVNEERKMdZJ+NNLmw+jpb55d
TIfenqPHoCMuT6IG6G5S3bk8r7gWHJtjrZUD4r5BZT7NdB6Kn/rbriGwGrLvWYryYTQOrwwTFHfx
HbDfpgicu96YF6wsCauPtaQxQqFSC4GqmtFm8eJvbeJ2B9Cb+0LvpVzpeSsriVoWrtpWaUdoPTXA
Vrv03Qu08ZRYVgSNkCN8scioV4RyXjS5627QAmgK0EJt8plOXHaNFvtq2DZBmr5KdTwwjcCC6kPD
TjHD97Qk15gs4CrQV7NxVIJoSxnHdI7ir61mPSbCn7rkFUA76L8jNvnJy6uj72f1Wh+5VsdJ9r0h
Tf9Hs+nsfbg0T825rdpz2nZQlRX2Sziii4dbqVfoFT2gu05XHCHBte47DWrz7l2smxxLQDnnwmju
bAZEJ2ZR91XVzZsuW576tOu3rf3Jr7Qveql9NZnM0NH6SksroIXSnNLZfZlFytR1J7oeFOWIXwyM
TBzBkhBlWyvJPjP3hfwf6TbArI9axXpqbl1tHCYQmZKIguqYOxqiXa3xgfL2dVqaaEs1o1mz/6K1
1X12Mq9m6fJV61KqwUZzmCWmTbPlEDZkFV2nv49Tpp9mJG5V6iNsEHT7MIpi5v/1N7+7T4yPi54/
oJr7ntUdZSVzecgi5FM7yhr4H6EQztA0H5v+4FoPRQTnzGToAG8qdPQir5/uS49NpTtEcwxY7aeF
dL7oC2ePWmERRbSwLf/bGIfpQVnObmgUbdCsYHCoWo7F8MbxbdZ+GUApCrn7kBbvzVJ/MlrLgzBi
eh+igzWbdyaB4t4t9Vd/0T4OJRo8iUtfrCm1zyOFEPZCH6zSyDyWegXuooenNqBYhYaAWldOcr/U
zWcGklNMwLCvi2E5aHZCTy6HglZ11V7Pq03gaht7aYmho27Z5wLgqMas3VQQkBe+dfCrmRJUF2+V
81oltIZ6L2JYuNOAHrqvlZ+Eu8HvvrlIf54QQvu4GMN1dpOvFY52MyyBv4UcMdoi742xF8BG2r2q
sqvWKWT0UzJUJ9VD8W8OBnUVomPOmtr5/m9+Xv8/js5jOXbcCsNPxCrmsO0clVqhpQ1rdCWBGSTB
BD69P3rjcdkzc6VuEjjnjyMDZIefkauo7ct5M9vzsM30VJ8MTqcmJYIJF70vyzcQJ258gdABsjGO
ihG9ZACc1X4OhnU1puVrbDmaehpUwbwssXVjJsh5UCQnjd4+z6NzUYYGV6RDsWtohNu5xmmL4asw
orOl2vTgZP5DUnMn1SYzAsF8yU7JceBaiEu+Leds80FPwXTXtmFu837ejsNY7PxIv3ct/9iERgGD
EExzl6CF4XiN/8tMNnGrTQnjS7OGIGt3XNeXYEBdVnfLbtFS3BtL/vXmW5WUu5A26WvX0VXYuRWG
lGcvOKgCcXXoA2/N2o/ReyBe4oo4qpE7JywOIulHfMPPGdVyK3/ChuEX/XvaZ/8CK/6jBwxbUp+w
L/Kfa44CiFb1bGnK7wbk+G5GB+tEAP0oCwQqAGX5PF7qrEQSl9vjjuJECoKx98gXwiNC7oTK2lKH
V7qcM4Gl5nWWIwKpjBmybZZ74NHfCB/VSABbyKZLDtGErKe0qdkrXlPH+O1VGbDI1skqsBO8GEiA
NWKPtZyzb+qdkWMsIgxwMT2b976I/7PL4dzX6jZkMzN8zZ/EBxNY5aesXXT0ZRyAzlY8MD1ZU+P0
p3qXJkvFn91BU6O8xR6bL1KEuU42lVg44l7MtEaR52U409XoTWQBCSeiJi+wUQ0HQLsbPQbasCmS
rbbYoQP805u+RDWIksMo6XW0upLUoKl/oDS43Jly6AgTa8H5hHfN8uqtrUZzU7HeHEIfAHqA8iwS
tHGGxQtp+S9WjjJ+ziJ5GObyrQSehLlcsn8o9CQpyzWXx7ldt6NlEIYUW8emOxOhe2fxYsCTgFJp
vpECv1088/ERUoCYHy2tpX+cmAgGlYXj0fqXNxkUu4/4p670rdCEAHWtjY7G+W8wvXZTFKiCZdr+
OVGPg8NDaOJbe4vO3xWWGbJOreHe8TfHvnmr1AQONVkPWjG7t5N5tQRV6TJSJ5KnRk6FIpUMffI4
Bak8ZPVFmZ2DRtyLXoBgSLSnmTLqZYRpBBUpx7GcEPikZFG4E53BSeK/9pX4q4PsQ9lWtq48J0Z1
kUYYZobxmKQ/ngDPKHt0j2Ht7eneFDY+agHamXA4UwZEkHHa24eYdWol7eexVjm5ByJEMbu1AiMg
qqTLtzKsd0nGBJV6DmD2HIdn2c3klFAAzS6MAKf2DkU0/dhcf/zSdeE1Z7vPOL5wJ1oGW5+fIxYY
qiTiWeOwG65mnH8mvnJ3Tpz+pjUSVTEWzZrS8a3u6usw+3LvjhIRMiejZUCiauGWO6l8jD8ZAv5J
0+AdZkdQiWCz6J8C110uZKolEwyZbvBUsoau+fn/uA+QOCXcCjWRwCLTnyaai2wCLZeaDyREAGkJ
dQmyRUtVSSJAzXI+DtNHNpFjxHTnbQ3FWMXVQF1C7pDrBZKU0BEbtmyMfrIG3+kf6gh/6ZynOGED
d9rGnJMqL/6GYcmPIhJ97ypW0ZBcCZe6djjSit1dtYCJLi6n2svk1nFfpm7u9uSyRMvSbLwMdrAn
QATpQYQMLPDyfZ7MH6mRmk9W+EaTOPtr099S3pigRX3PT1QSij4uqZEoPngDX+CCmRHIeyX9JRRH
w1T50Z55+sXMJuX4p9CX4tKj00i8/lZb9qW1/OwAvEPojn7K+uTiTuOllPQ1u2YLoJeWCGO6U9jY
88rK3JiF4zMqp+LoOZTiDoqKzheJ4O7kz4d8zLdezW4YF9bGH6ZkY8TdaeixFgVGep2S9jwWxX/e
XNzUQtZVyuWcNNGxV5LZpi3qHB8aHh5nvNE2PW4mY67JYCVJOUyjB79jGqAulRUJPYO2Xl18MQ5l
9SR+5MmJOl1n5ebiQyl8VV5M7WmaExHik0e97Znw7Ay0cU4dWnf0TquEKDMnICUJvY3bNi+RC26N
hKxZJ8reyoLNlzSBKnGMx6ax0l0A+ZG6oXjLY/8w6ND61AL7cxivG42nM82As/hXXIQKUVx086si
FNoH8o3c6L0x9W7qxVU6WqxawLm1SMMnanqfIRGWTlyPym/e79XcGM+xxwPUNO7T3DfnGA7pUNNj
uzIzf9u1Pb8bx8lOueljdAvpFgAOciye59g13jEq8KbOyQMpNHurr9MDymVWBrMiLAdFSVoc2wgu
ZKr2NYbqImvYHnuO0jazuZQym9ei3Ymg784xY3WLoMBiMV5JFf1XkxQIGhbexzm+OzrjJ6Keuw0L
gq+LJ89pMfwuYQvWgBM079q9DNdzBZ5ktsPNDfJfCem78fvkLRFO/gaOUe1Fwoc1+l9T7dZrf0YB
H/KqY3mW6wot65mTAC81ryA/pHNwYmfxm1JlSWoC4Q7xvq45welJ3ic56q+sU99zadtPZrOouEkj
ZW7jJq4NcBHKakLBdo9zYnDSX7/1jefo4pBsfE3xADkWg5EleKN8tHtC/rPzZx2XR0hmOLDGtjBL
OC9FYkUPXRT+m5oRLVrzNDdBe/DIPI5hJlbTkFXY/aINqvVLbIcPRgU5TKRYwn+sG7seV1kL/xgB
ee7NyXu38Lt4JJWZXfVF4tQ/G70HjMSwahDQwU8Yj+eUc54jm1gqdyabsHBflTqPc8uPGzFsZAZL
k1JjSQg4lRJ1HoBWJepVozaE8gt3AokbCY1vLAwHJ01xAdGinI81u686UWzx23hnswQ1s52lW7sB
YiNSHPh8PSrXWMB4CMEk/YuK/j4VZrNx44bMFI7Qs37pw+ZLFxpV5dzThZI2+7rz3t3cuXgDSWe2
wXqtaGJkMyI0pyvfLAmtktqnlp7vooN+GfNg5LfiOMBfK1a65I8e8UyPFtHgIKYO9Okut/y7Ay+7
YuDdGR5RskFd4KoyxB9b1Bf7FbwHd7Ui0ceX8yHiJt77hYwP85g/cHLS4tHTQxlCAHuudaka4+ZT
uewkWX/UcfButv4vAKezrsbC3PTW0XMN4G80YnPYjackTT51nFr71gT9nr0I7wYTgVnQli3mq0R3
FGXzRYvkLy2B09l9czTZfr62hte2aa+6nQDZu+SlMDpYL/smlqgK37zXw210599pDKNdOn4JIX/c
pDcuWJ5xs7FBkPiDxrN36F9Og784Lm8sc/Koqvw/ftt0ZxmVs16+9CTSJRoqg9wSQhdc0TdYaCgP
0ryBqsVd5rYMRbycb0TmQz2ZMOtMOcPKMsdzN/W47yyq2r3hCSb9pTK7BwZd1OQNmn63gxu1Cv2E
V4BhP+YbC+BK5gE+xZDD865P0uvQBNHOLQEiI7u7Zr6REm4C7S6EeC8ooN4LuNl5si5JQ3RfKMxb
M1lLjkDB86eOYe7/Mjs+DpXxr5PxxZr73zLWly6aeCK68Q4p+VgBktNr/QSltrF8+PumaR7xjEKE
VsA5UW3cZm4gs10pw3ilBVGAJK7GrFAow4NxrSbvX0nwY4ounoP30TD5GludRlfAPBHqDVB8eFpG
a/66HVuSMPm06KjxGOsHizXFm0gxYYhmklvVUMrgP9/EJgCu2w8dExMpaupe+uk6dnMLk4h5rVUg
d0gJv7K+fKJH5DT4Sb33lH0P6rpYpc17PURvaBBuuRW8DFmB5oCVIs3SL6MfcuLmTNwq82fINgGQ
VNLCaDtbdJcv3TTP+9x8i4HiEdGdi5mw2rKw+lVjFuuuKXcWLZoAicVB6ojzI3r1TC9e2eGSxWLk
JiQ6RHFuxjv0saeWx3zlvIHfUQYehO+DH79aXvGdCJbCEMBqTik4ci+M6Wiep3TnuNUrrEC+zQWP
huvchLQflKXSjRiNvVG9JrxxaBDmW2GBD4mZgKmMKGNOrJLutm3W5K82V3PcFTtCCd7aMmY3WChp
z2J8GouT5+SY2ifgWZYAK8tzbrnpqR9YwwVjRbqLER0TBvCTIgoVJlrXVPdb1+AXmfzxh2F5b5Fv
sjZu/x/hvaw5Wiq4RhL9aIXtdnnui0Tt5VR/DKK2jlXHhOWM3Ipzh/Leirv1MomUFAfoxv+oyqIA
++wWk+BuMv0n10fiqopjQhz2yjKW63BbwvqlJdgMXtFW2AAk25SJf4904wHhz7mNBHGVazuxFrYS
LBSMEoE/OnQTtrMN64MR+ldU999asvDZigese0oShEYy16+ueosKfUO7bp8Ia6KR/Ub3HGBBOP/d
RIt8vG/Sv3HOHuasAsYenmObycjsaawN/F80IO8lVPeK0WYLuMNv2eIaqW3+W0+fmMgZ6wr4i9l7
NxlFUZ+OaP8JqhVG/hJ4xnMD0NAGvG5N41nMVdDP1ArtGk++6RbOVYQ7CDHnOMXBM+gUTbUjO6MY
zl0lHiK66A+ll9UkY3zUyKzWYwiY1rkmC0lk/s1R8hO2BQRbdU5dHMCxtwsz+J9RrUNicgoy+8jc
5wi2vfxnhIoLbPGAg720/V/Xl2+Dbv1Nk71aWXuafYY2u8huEkdBXsA7NdE7Y9+tyYtsXVfx14Lb
AIP+BAPnRPIkgyVjQDSP1qyfEsG3X9fGKhvqu6fBzcW9rJZHi3d0k6fNoZC4xhLikFUTXRGnHRy/
3pedzT8md7VZvcNQACz01rtMzdusGd27saG+OnpkTWK8hvVnCiAa6Zrm3BBB056cvr8NvWrWnrxO
mfQ3rDFPsRzfx7Gs9///mqwye4daXqCApyK/zDsP1mfVSU5j3TRo2qZq45btBEujPokbPoRoh8kV
iAiwqeR8EZ5CPPHXeLlepeSwLaGpH7GZv8Vx9Cx7ng2NCCFoy/2YR+/WpA6ti1ujbMCEuRQ+HAIF
w7E50f59QS7Luduk3yU35tbMjP+6QrNFgHKNRAQgUggah0IsjuTM8e5Aw7+aCM46ZRE1mYTo+kgd
XiIDts6w5Jc/QA0v3xDXh2mWr0OVvVPHNuBCX0l/0EDNA2JUYllzkvii6GR44kAayBV5+Fsa2AeP
ohnIr/rR4V3d5HI4zyWPTJ4Z//KSUzwlQjMiwHgJCvDKY9R1x6D6NOfhHLbqVAfix9U1W4s8llHM
SaQVvCPwgJMQKhJzXBjVXfvumRIswCl9n4Z8XA+T9QFWrddzDLKXpxg+RfBbh/wQ409bgHoC/86r
ov0S5rydOh4i3dn3iVBbSkEqeJfs0XUXcbtuOEu4YA1TPrYiemv6eIcvaY8OMViZWh6ClhOq5YVo
6BHzsyc/Ni9OV9fUR54dnzI1lHgcPEbfrfUS5uCS3Q0eHtUwpI0fXUONg2iQR8brfzLpT7kBH2FP
zUa+6lZ/yTuYy8mmGHQ1lnyhuGTc0J35/Cy06Jr2SccwVlGHUk8ApxhSnWyjhg8ga9Fcmk2XY63U
w7kZWhCSQ4lixDftqzOcWyVeyHiI1L8I3T7CGp0gKOGsDfJqg9Lpv9mJxTYZogcVj8VKluN97khH
zuz22lVQEb51k3ZO5Qyx1dynlZe/KIoCLajhtGC0GxL1EqfGbxAhch8CoLu+5S2LyWHKPNxlMtqU
wWNba0RKYf5dp/tk6fNeZPiZKQ9GYF4GrpakC4+UqSycEB+TwUHnS6T0QDecW+sChZATZ+YqZXhB
GfoE3H1lviiqrln57NSQGQUSPGveyorxxxBM6WbRH3xwBW0Zz5PZ7N1qukQlYGBslLsBWblurCdV
GMyUgbn1+uIXAe77AP+A5mcMTb56G0TG9OYbWk+90svCqZ9wvP8gMkTZnxfTynRQVVXiJ7WTl85D
peWkPc5hVmts7gdzDK9Z0N91Hf3zp61g3sIvrh7pEXprai4HM2bHQW/oEaLosaCiMm3wXE++hs/3
XmRrfiDw+FS2nFbVMXFawlncyVlZEIXNVUj96SnrPVDe1e3Becl+3eRuf4hH53n0mhPKmbOM2z3n
kb82s/6xjEdCiOPfKJhNPmq9Gpp1Ov1TDSFjA/NebBRMBOiWBtDlwJf/IZ+9OHSIGsm2VRUfMYSU
nRgvkyfpYgzQl5joNvq7BYG86ciRQJZ3GxUdTWPv7gdLvk5kEYSGPLpo61AyGiN5IZ8N3hCwjfY0
TOlbqoqXMcc8bE3nwnEwdkl9g9QvuIZBgQG5z6bGs8YIM4bzLSqrh0iOUCkpMrM6irJNJr7TRVPs
MZwhueKTGIZVVmiwcYkWoOFGN/rpmiQW8lm3+9Le8n1Yfzw/kEfojxsjzrbNoA+OMDAa5xbRshig
tWm/iUl7V3SH6BETZFHRyZPKugis9oFTDOexnK9DL0BiI4UO1szcY2qnm5iZ8SwFwQ2l0UeggX/s
+epiQy6v6+zJGUwml1A8zjXfJnEJEeIV3R26TDhkqRgL81PM2yygr7XtNVK1fUrK0iNMIC74/kQ2
7r9W9X/xyFsXd+a/ImPPDgBysgX2LHpdgXnO91oBH2WzesH2vChDl305I+7G6oz0aKQGWSDOMG3d
MoLBovQhNJl323Z6HDoe4ci6L9dChcqGpAb7xgvzqTyHfdazPyBM1ipAqQhQEwID4AtF0Ua87/wo
RvPZzMZwz+ZD9KsSdHDq/F9S4LseJ/sDEQTNq0M77FQ2fWa9Fb9TpYqW0CF2g2Uq8B9pbHJWmYyG
R79XByuQyYuoxp5d0dgJ816UAZ9j1BLFPJr7WrL6wWox29UnHUNrzpgBr2PA6o+CfNsvqGBUvEa4
53Yes+iI738RV94yBdJg+sV08mEEgZuifdPNcpv2rrsVGhCjEsF/ZtaCk++hFcmN9sLro4TVPtVe
sm+CwkU37OJp9uSDicIpT2xvp+Xe0kX4oB5aq5u24/IASs7+0jGJDMnycJcREOMAzlAV4Cdb4XrU
eOpgk5PItBvY3FeG8Zg4dFVFvSCkLsaxNLeSQ8eb6/1jm8SfMbw5gsLvQsBeGc74VEAmbfPoLSPd
lb7q6a6Ew7WAOH2obX8NbaA2QkEg1C15rH6Uc/ez9onyPxIUPRBx/2e2ESg0I7qHAL2dibQE/Xfx
BRP5MspA7lvGs7VlCz5XLkiVXfLQMtdxGOWEH/SX2neGPWPeSvsDUF8uQdSD6tEUJpUHfQRcTHhf
fANtClGvsW70lX+wskkyIeQ//HUvkxJ7C/iSH6NZVmRm5bAnm1gm19F/MAio3QiCeUlxmwgPCcNq
m8DhBYh91lo+m+VoAHsY7j4lSLeOrH4r0vpxKmCakAu+oLg5RjL/yjHzksClTpnR83So+V70M4bp
nDMlj7ZBATdYASeTbx+Omzbw/tmqoBYv9bYlOp2VEVvtJu2iXRM2+kkOARq+Fl4bI3sh0XqgHv1J
c3VqGNGELTHphO1bJV2Mt0m4thqXk7p71BMGzXSyXGpdcKL2xrM1dUuZbXVou4eA03Vra16yF7v/
DFFmc7SGcjPAasVF9J3Uvjx5ffIfns0JDp7g6qXRED2rx1GrPm3fGbdTW55HhOUlx2iBug+9KI+X
Jq7NCdOtAlAlevAjKED2+OH/oU+MuWt5pzV6OKHNT6LrXAY70r8kDQ55XXoXg5B1dAn1OvE07Iln
I+Z0EcRZtvcLkEOTYCePERkjq1Z2xq7zuguhHVCdKvidZ+aehkgujoQnP/Ehx2C71k7FJxO3YtVn
1XdXpP2GDeo/zyeKE9XwK4qZiJxWtEgaysVphh8EALR79ThFA/7HiD+0Q9rZCKGwdYxI/Yfoytr4
TZO5y/egIA39PKkusHTkqZz5hcNtn7D0pQXMW4MEkR0Bf3LczPfcWwBDlIgxkR9dNe4qJ2EMbgnd
ycdmhqVCZm5XS7hBv5URyIdrJpwdhRGvXf0YJEg+8BKbOM+pT3Q0+7OoCKuImocSPvWxbliqesQU
GHzclY7cRztN2SYYIFFd/42OcRzyIIOXWhib3HreOnby4CQA7ELJYVUVNhoNPaLDQBaSJM66I9rf
4lgS+dweBrtSOFHrU6e1sY2f5ihGOZSBOBjL+ge/BZbTkWqJUsT13krfkIfcmyShCLcIeTwNxeHP
PNfm0zijDjL8iWQGM+6PvlWHLDfzDsoT5aK5IdGuWRwADxC2fL6pg1SxTF+nkCspU58+KiTwhJJs
kDh99ts5BDRWpN3Z+dtohD2lCGNCdtAl9vEVD3qj6TqcauYJt62Zdtq9X8JolX5+rEpBBmYdvsho
lSyFFO9UDvqHgkmqDJOXRvOHaH7HwnLUCVmyyyHC8/SmUFG0gLZ+Zn/SDfg2xwbS95kF3spH8n0S
019Pefqnp4hpFe1tVdTcNdZF18Od0AGkXlb4GRXMeTM1AiKPPmUbfLVZ/ail8VsUwITAL49DQ+Z/
DDjnLj3JovfPjdsBveGQysx4LzOQs9pKOLri31k0P20FYIBFnT25w9YnnP4stl3UCcYG5FoGa1Mq
vV0x2NFunD0WIlT/TlOxQXXFG8YAnySgYN0ODKo6t8i8tABaydzcpYlzG1LAu9qVlO4RJUufbc8t
ZHzYKDR68sr6YF42rjc0KMba7yDImt5/cGV0N6PpPGgRrsK5R7Rnof7OAcUco5aca1JdTO3eW3a0
gEtK01271okFdI4tiITI3TCE9TrOyfhyuJGkYQbHzh0R1nUgZirjZx7R78+8oPQPG9bZmuENSyij
ojK9DTlk3k7ZZrZ84092x/Q3hN6v1CzYQkEUMoc/BWoed/MgEBNnw9azpmPqGkRk8UtgRECiRTaO
G2BsEWSI2W1dc43ypqukPpUZgf0QttR3OhNd0IGPEqmufr2OiWfQUbf1mhbxaO4H2ypAUzQEmb01
R3HDN3IAI34e+uGVKwe8PLEwmrTZQeNdqCt2cS81v3GH4SOnPGTtzIV/8lS4dCcBtI3+7yhvkanu
mRL5wSzUT2Lh3sxthAfxgmuqHNbcUALtKOoln5z3KkNaEGJ7rTsuUaNpXjL+uRU9K7FE0Q519xWP
d3+RGw/waCKo3sIQ55IjP0jyA8cr0BHgIPVj79cVkpjmVuitHd2DDjxD9jkllCsnAq0ElXPpcxEs
suY2GGzMCbJ310I9QhWcyYnARoJSqIgoyi3rzVCwOENpgEz/hmaf7mQG2uJOetj59cX2EC4PPH5u
g2ulzsLPKgyfXGuA5F9SaFtYASWzcNMkFHINOTjkrJqT2bk7gfRy3QswhXIsN5U9XnNfecS0NNNK
/Io0/cnt9qv2j8OQ/NGDk2zIPvkKM4TJRv/dcAJre0TMPgDCVvrJLUyf2aXG6YE8cmbDWkLZ3gta
if2Yc6F3s02UIvGwC3Peh0by41mImIt+HySoyoza+HV16G1Tu6G+BgccHDpW7e9eAuPmLk9EPz6z
ByOKfo8HxL4gl7aD3KRJZ0RH+TPF75Kwu+ptmphvTI542bDZRuwZXl18hyVsUN86Ez8WwEQq57tH
36eOkOu7efzbAHauytnQeMHG/ezaj0keui8Tri3vZAygHpNbfEUI51JP4S8gWnFgtGttTnuWX+A6
g2oI5k2oSafZg67fJUTO1oirLz+8O1NSgDc7iLJSdA8JJgXaGviQSoxDIlZ71wItQLCEXdFYDeKa
ckKvEhW/pCT6Blb1ZbBqhmH2E3tttQsDxH2N7wHyfqhRYuN0e4pvoLWWHb+sfYwnmtjhmDOow1W1
amy65KJgk4rqJ27GTbF4UNQ03VC98ulL9cWLlFNVSxmMdh8nJf7aLvtuZ/MiS3GftT76cnoP0uDu
tkS8kjNNDDIPqvbM9CTIzcgp3HWC4EDszQKHhduIzDGMKMG1FBFAbNM/oJrflrn9MqRk6YrJRj+m
CK/t0QmaFq8lb9XGcr33MFve0bhCjm0gSNbJtHUK8A8fkjDkKKOoXImV6roC8VO2H50qYH9RH1Wf
7gcPE2GDYVDNh7HBdZlX0G4TvotW4eZmba5WJQtiZsXnDpsqtik/ANuDWPDVMU6AVaflSfA5HKaZ
bgAx37MEDZNipKrLstq1esA+ErvXkCDpoh0f8TahXPJJBC/T02Bz/3FpfbpOG657Ik8C15Br4pte
gGG//Sg52Hwfyf9fBTf+JNjjS7TFD0KYlz6ncGd6KBoz5bzlNe9VCqJoxMWhICR4ZdW4PvLqn2RU
vTAh8w24wf/zwyOAyjotHhzdgjCbXb/nUb9ZCtwpDslHnGFHAbfDSDvbsH5LE1nt0h5eLLU9oD/t
JJtWQ8jTtryWNfiacuu925fDirnSW5cVMFObPc7LV+pL1KRcJ2jmNZjMWrtzsS6D2j87jYqozxiO
TZ3Vz0Vl/edIdwDZJiduabPOWb0l9rmHEvFWFIp079ncL6WKDugiSBSQxcZYkDpUiq/Z4Bknpw6u
inUhGctx3yX6OTDCk+ORzk4mDSN2m2In5GHJDSe+FGWPO3DQ3yY+mRIj0iasobnpvTQIX+o+0LEz
MWJn3TUCqJgUS6NrqP1Y4rKz+ozDIUCZq9zHCoHf5Mjx5JKSBYN0QezB/19w6tTR4jgo4U0hUPit
fW48XdWbMRCgAC5rsRGnpIp1bMvQ/mRYAZ42nUOtovU7+TIgDhb+YwRuHlTMk+LBkRqRT6po4v5W
aW3QS0gRmmv7KZ4g+0bmexfmJfhHkj9wuO9hE56jnCNf16WzDTJIydz1WEa4afAysQbIqoEtLVLy
GyzKoJ1/yZSchoE3gMic56SKky1M9mY0jGNCdv3ONZJfv0RsIwKuJseIr3jQfuwaHXZitrdUiAer
jbKbGeo/JyWKokWfvMkGLNMTIfVGF41bzRm2agz2C5O8oEHZK1VTKtxiV5td70GjTpoab3zwMrBN
1nzjAJd9VtgC1k4rbcIZecHkdKw8LmoQ32fygsutn/uM1mkITDo7WzmGE0G2nHzsbumuk9JHqvHS
DKOzi/I+RgYMlU2UP2kxmFhr6yFQZNl44pwF5CchlPnI5pakOZe+jbzWh9qe21M3Q78exzrqfzjN
uurmKFRFY5S/9WCeIm9O4Me1ZF62ssqGhBEWPY3zc8WccQRoD/dwVDuSwvsdmY/HwdNHG0lomSPM
iEWGWKxYmCEunDXmyVe3DNEuRCnfsEQJZM/HfqLgEVx93Sj9VijgC8wy4hEjTr/6qtLwv3rU/T61
ub8t+0t4wLOOxYnqeQ5bQMLrS6jbNvN9IEm88b61UfVMJ3ssIBT4+4rlI+XLvBqhTDdliuZaReZL
1EcfhR2g3YsTiCc7XKDFfE1k2J/MJ+OhyOedTJ1sNwfmLZIF/J4REGSWfzcyaJ6i8qj6xNsXcbgn
12ZYF7WZbOjf6pxmep7U/C6cxatHiJXkIzFb2HstrHJrdFNxAaiH7fSftcZXjSiSMJ6vMllOoSD1
t26SfgdOh4A6xVFim1W3abpNb+OkDNBU7SVXohPG1yHGKaFyTRttm9o4msbvYJzNvWWC+htYEKGv
TmkZXVrzv7jS3Rllu1hbrRHvnC7niEl8cOQBc6GNBzYKKyRlHKvE1gsTSQobn1XyiaEF2RuUoOPx
qfb8Hh059w022Ab5ZtPRoOZYaq8z08KY29s7Fht3ZxLqkznpvNdwDKnhv5ACd3Zj9DvxUD/3o33q
CvsbSjNCb5XbmC/czTSWEXUY9o0PeynEdFC419ZzVBIMpwP/2qfWrhXDJRmHJ1vIbN/3zidv5zs1
b/Wxb+cFfGFW9dk51cz7mCcRJdhTeGzC2jwEvX5qXPK3BgI294lzrJRDqp9T2u8IBx9Cgl53VuIS
+PSHXm9bN8RY9U2DznUgLFWr42hnH/XUgREIPLhTULxFI8l0BUYnglEeieNDEU2WGph3QRNPJzF5
B6A1kL7jYDI4hTMC/t6Wu0KCV5cB1ACJNgm9b+BFrjehyTGPDYDKuc71ZizC9xYkbz9I7u0M9qtD
l9C6sAwhYQCEcekNtkws2oFpb8aBkd5FxRVV0Y7cYPJSx+5FYcjgW5Q4M+zE3JrWXlolCifJu4W6
CdlV2saPyZx9BQM6UYL4XwDXcSuaHDpqKanGz2xtjODQmdo7GwSCiYxy+YEPd4LQmI17bZufnYNE
pyVXc/nHPP8qyNJ5cWqeWhIMBwlinKPH6OzmyQV5PrTtZz/YxkmCM7hdc7C9IF97dl8fc6WuBQ5v
1fvdsez1m8rb5Tm2wnVoM8wMVfkHYsnDAXIeYVhHAcWQVZg3Dpnj/zg6j+XGkSyKfhEigITf0ntS
lKO0QZQcEgnvzdf3QS86Yjpmakoigcxn7j23Kw9NnAQ3c/rV8+joVs3MksxcPhedaBJ+joogvlaH
9lHFw7AR4hBO2VeCzANKHT+rUQ86kpGVXnnBBnkDVE+DUQ1CBa6bzOYWSndCT5FtjBHr0s5bNMHo
3MNqfC1e6EbtV5anvA2EsqqIo9vr/VOLAPv0/3+KuoEGNdH3//+b7qVmtzB1xz9B//FP3PDc4NRp
4SjRHqKq+cAhTCqK9UYVBGvATmAm9C3WuUR8cBk/4Zcv7qo8xGWXQa1U49zJtk9KVu+87NCJzCg9
CKxzjw6dHnkJD21w4+PYBGj23NJamvHo4YWx78iPNnE3PQuclLvK91xi2vunlsbsw3VQJGZ2MOwQ
g4ldK1wO00Q7o5C/KaMuX6SfGwd0/wHKK/bHMmwH3OP1V1mMP11nvQDDN54ixE23yMj/VQ6tehSN
w9L1WKv7DUEZkom5XQzxribsjoIWAhgC6xOSfgWV76KkTYyml21Ntr5X9X9OouoXRsDgs5V02o2I
V3VVq5XrG+uGmvnQBvHREBj+cos9VJ4UK7AOiiJlNE5gyU9Yhh54SP0FW039CoCtZuJ7j8ewOHVh
j9py/CnQiOM346WNvUOLdvPkYdXlai57iAGNtxniiQmp7Bn04shgnmkOA+0IFWfYdOFeCVXTkE7a
vYGt4tnsCBD5nbx0MlaWX1YwyfINs4bwaLTlq/Dhc46N9Wi1gYuW7nKJXim6ZpoRHIrRijajX7Wn
jsKKxob1RlhFX2D5kCiZaIMHh8oDKxqKf9d/ZslP4ErtEc7JVG2sk+nM0PMAnHYEm0FJYpXYfVof
upXme6QU+A9qmGRbxazL9aT0EGpk6lKKchHUOTOicmRgPtKxSTM8WYHu8bDYd7MG2CzLYM/oHH67
O6lNxiyPBT470iakDbCMjZuZ66EG4Dc2egh7rZT7QCcrsxy4OrlrVswVOx3Lv1E6JLVULwbfwqFv
vDtKWBpCMW5wSZyirDwPSN9a3yfRT7s0VerwRxkoTVXqAzKJlnRZ5EwHHa5XZe+rkJHeQIm5LX3k
eiBRSPFs1qkkLUPC74sGNiGVunmpALViUUGb2J8FMyggxCxGFQOpDP0rLQNB0Z76zJFqsSCIbzRi
IRszDnAgRrM5bUaDT/pKSG4vZ0yaXQ69JCzPWi6YS6vixp6dMM14/Iip/Vec+hWuVmMtSLDYs7Ts
8fyTqaP06LtKOMTRO7x1a2f0p61fY8IBySOX8YAcOsrdJ2+IGTDZBiDqGe5sOLdad8QqjzIFe+PR
YSBvPC5OAGsS/eVOZdq/fMzvQh8kSJP8b8gPeo65lupbbGUxDKiC+LcK1J/ZYRyuwnMRh9iPMpBC
bG33adhtdMUuPLQifWEl2hND79HId0NtfWv46+cP6u41HKhpX16YJBEj3Tjsz2tuNJmxgBAFSM8U
xHho7js928SBD4XSqreuT3plJKimkWb0dv43P29O29eLFqOA5UXZ1sobRsiij5eiKzcGslJRZi91
n6S7oMrW4OuPga8RUGBPu3/S43ef9HgzpLNcELP6Og1xQobeWz6vNrHs5Ss31rDg9rhiW+QVMF8y
SI1t1/gEvMNIgH3OdMXXH6QZf9RkvYKwgNfojCsrN2+o7KEO9IlPqHX+OqSES4NHCZahv8OcpZZ2
ab13pvfc4STAA3Q2W9prUY5/yGfyJXoRy7TBUIGAX+q9+513yCriRAca6nyDpaPb6Us8srn3pt1T
3/vRLdiN3EJn05SXzDK0XdAGbzmn+ia3vpSHjdpp9WIl8+anHRzeNhnrPJUr4Rh0m3XJWyfxcnNw
r9yu/bLC2tm2RXhJmlzsDKH+ua5aZZbuP6MAz8Org9VvVzAmXNml+0EIaZCJby0ety2S8GVvmk8p
kFJ9/jwU7ma8+xlwuMDdDJHat66y8GGW5gF9BdkWIylcBj6SoTTPfGP4B6fZLlb3O+nVHdHw7kZL
zYvOGwDjftxIlw/XoosemVwiPZ1+PLLWUarR7ofndqIDFfb4p5qm26H//h7rR2jwNMzvPlpfACNO
8TZO8h8jlmc0icegbAyqa+M2ijeOhH8+k61lO1JHleonnuR7pmGRssIzVsoWNRZuHsxq8385VMGj
89W+8x2x0ZTd4zqa9rqb8i0E7I5rMn/4lkYN317WpQd/GrcFi4CV4uDFSwfRlve2Fwzdo8B+C8mp
ZEgvdoWbYhdk+mT33iXuuIv9bvi0DAvwiD3iaXTTdZhFB1kgPUjBCJW/sV5ftRK7PyMtPNh54uOM
iTZF2dx6BB91iHuSrIPsZKD0ZyTw1LbdXY6McArp7twJCHDhenjocPLWgYskzbaIx6q7hZv4Z5wG
Rzu5cJkwxg27bg0ZbDnb+FuzQiT245nda2lK7NouI4PYPyhXO1RNS6yVYf8bQgrj2C0XdhHs588s
xn63dsozEGJmAENzm8wecwrhCmZHYAUUBRmi90eYKFaBnqLIzupl3ANhGOwCLWhzx9F2zRltst1I
f0ph57wgyQlfyk+vebSv0L7R6SavNaot200KXDf+V1kW18Y11pKicFAhJ3hmIU0N/1meGLZjjb9L
134bk9wAE2dk2L12wTGwbkVY3szGHOZlAVstXgpqOgVBpEq/wgmVa9ed9Nn7WqOH9Y3mJGL4woi2
3/3aq5cFP6/Af7koG/utmhyS8BLvX9pHVDkxiZMhh2r6WVUw0CKKx6Gl0B6eOlSEWYuiPjc1halT
7puAGNcpAnruubjg+y9UF+ldL7gwNPGR4I64FgFKPmOafiqa8vnwxVGcukfdclLSzBvqnILgPmcq
FxUC8SCLfKyGrtqH+cc4MXRw4IWZvnYxxm6vxvip4YPlKz1URmFt27p9KG1e4Uz30U/1Vd9mOO6j
6daO6pKM41viTkwopXEJCmcpW1+e3LHdJ1nyFJqofJkusoahDx+C78CPPJwbFc96eR9cy9wTyzTB
XPkrsHahlx3CnVWPT2YumCKr/iFba9wSErB1e6texSB76rK71b74FCL+Ui7ckdQBkCQRT0zhnxV7
LNN8ZMcBY4aD922N+bUbtUuK+buI/J0H/4z8ivpvlNMnbbgfO8QVl9iqSCApYfKM3hue6BfPKJd+
5b4aFNLkhz0oLikV02DP4QgArc0PhlJXFbcvfcFayIumduurhzOEv9WU3FkgHsq2t1aRrhVEOSBE
t7TyzDSAhm2QmOUS9m5Bkn3Upv8r0JbYToTa3rTfGb2c2NtNK0v4l2GIPmqrPFgSB1DUY4Ark0ub
zn5fatBFVLWXcraLeHm/TSf3akQaYzkm+fq9t+KftmbKGyUnvTzz/4Z9p4EuDrsgXzAYeS2d7C/p
eGU4m5lLBPvQrN75x+ZVrsENRACP0eMuJFGoq9YMdo3B0Ma2QAsKzfGWju00u6kxAISEGbYg46tJ
S2LatHzuQYOOggaNBFvFNhcpFugWtnTF2jx+mbL0c2h5aFFKvVSZ8exG2iafc68QAi9r0d3t0OxW
in2JPnj/5AhTRKXDabQk1Ih582y7pMaMGo4YK/ubKixAvVsw/kasvoCkiDTPHBmpB95vmzfYlVmu
zyJAsvfi9zx47YP+PdHy++Bnrzi3LmlSf7YRikxEUVQ86aubdAF5l/aD8GUacuoU/JRw0gQmgjkw
NBrIfTKS1xQkc+fUMDeCM9N/NAGKVZoFTM0bHhNi1V2ZRn/hfLDz7BaS1booy4+wZpEbi2laV4x5
cetvB1ZhzIzxjVTap1ZiAcxGLOCRXjz4tKiU+eYiVG+Al5klmcMuioIPOS4JNvJehE8C7jz6QptA
5Vl2EISLsAq2KKNGykAd+IuHsXogBSJHx66VzYcGXW3dAiKzRckMNFzlWeXuiNCFejIeiBcjrwc7
5Rgz088ALh0QxPxOzkrUMKVTXhHNmjddOWoO2oFsADIeBTtZDemhGveptLBjpsPKVIg+YPxinqS/
SVCMYRYyGdihezEE9tbeYgttkqLA8j06OerU1xDujJiBtynwO1NbsLowbhUqdn6e4s81AL3jFyC9
eRLX0kFhrmvc/h5yGPYdXANG+Ss3BZ7RzpbJOvAYmagpWmP95XlKUCZl2M2qdjIQ5hSbAdVpIae3
Cc6K5j1Xdqs2vut/Dxhu0paaboT8lWnaG4CDI6uuWxls9JzdkI+8e+EG3UEYvXMIbCILpGzGA3h+
7rF2KQo+naHyyHZpvE9ooWRflsZOBs2XDwKTdj55rrWQoBPXO5nSePhZO1x6vD620xVkxoCwGZHY
jwIdp97BxaQjUClNguHMDBMuiASr8cqbHWu1Pax1bmA/Qymjn7Kk4SH17DPfGptV2V+nEldd17Eo
srLk22fCCPiIchIdnhLRcwK6X4bY1LzKfvGt/CIFswSeKYQWWO8zOe2iAY8j3u/nHn8JaJbxDiEh
pkmomEATq6haIXam17xEkblIM1YanNHWLJviyHLTjXKCYcnyl2rfH8J1nOdHR/X50We6jJgO1oTx
e2c2/pL1+c+YVXNn5pyd0GJnCeLQngiFqwPueRNCZhgxE7Va85+ux3fOYqBIwVOIwCKeM6Kl8c4q
/tCrdGGYIWbe0X2zwmEXz8eWJpmQ8yX5NkuAGqeVPZYPz5w6NsAOaLVGACnJol9o0J+6pe+M9qJ6
wgJ0QVKdvlM+SbZyPNhTZS76CkucLa5tCrnN6elkEgNde5DcYysutu2Mkvu13f6ZWZ+111W3Maah
PQBjcPG+dQtGi2fPkb/mNB3SklEAhr7NkNOdNJH+PtVHl0N36fbVdRoQ5RlZdGGh/sc3QAHWqwqL
5SXRFFBa50NjDMbLs2beMG4SE5m9iNoLUmbKJF+uU1G9uK0WrnokfEvDh+SDrB6uz0EZONgiOz75
dnGyOAvQqcJK97tbFUd3Ez8wXc6L7tr7Goj7GjjXQvjMEhGp70Au/Ybh8DIZBeQNZyOd8UBBhhXd
pffP3R3WlxBcOXglIlP+XEQXkG36j6AwUDHp3J39yMtT+ive00eoOLiG6Z9ykMurENWkBvQ7buWx
9VrSyVv6obYSX8xKeC06Kmm3/+o1+daswelyFhF2UtXpS1+ZP23h3xk9HEyN3y5vgCuyPPhBtmcK
ACpjN60gZpF4hGyKZ+XodmxUhffG5/UzxfV+4LRno3ECpfuat/TCdNdjjaAP4BBAVDrB2hU3q9UP
btr+QL190WX3pqqR39YK9yAn+fbBuclu18b8uH4VX9hC5PVFVfomsyQPwex/09l56pn3Pmbemu/6
SU6ljharA7dfYaY2bDwwDu7cAs49q6Tn2vBAJg44vnX/HekimR9pCoU2XpcJsLNAHWUTn21AL57t
T7vRwcTmxubMldiJBrZBO2VqH3e/plv1G6McDoOQmIY4YgEkvOSUXtyU0j3NVW0zwtYYxgwB0DzB
c+xt5ql2TWuPhV19hezFgDOQb4Ib4BIY4Qmx/QOyFilt7F/9wgr45JE9MydAs7Fo2uHqIgS3df/b
tOQZTyPHgkz+EgMJcPA9lDeIr3fcRag4G8qdoo/fFYG4xOH85RXcJZbqu3Zs/iYjPeUOg2ub7ZGB
o2XhZvjDbSLUtUbxwCvsUonF/49hjiiarYxZrVFAOUHe2tI5TgHOnkSPf8e+3pZRSOc7/pMsM9lZ
oObznZ3n8a15eU78G+KLwD2l1f/WmOlDThWh0e74FBYZ2XRIvwkAfMGqMJoVO6AErZrVYKRjaeRo
5Y8tngTq5JPjep9jZd3HmNMMzhd2AbZ5fgjFutppefGdU1RDdTviv/1qE9osK3qfpDjyiC7Nvic9
LWA3rY/8dbNEAe+iibJSH7AhWxwN+q/UP/SMcDQojc8GFTkNi7QWrWSSmTEuop8eA/6qqjzYIw51
PXsKbcRLQ7mTDD+XSV7ss4znJQuHW9g771b0b6QHwzS4z7g9yjQ+laxgJT+ryeZ3YxfNpedsG0u0
Quk9pHoHwBHxauLU8xCbwDg5cfKh7c5n72093h0CZyUAvLbG6d4IMj3joFqOrPBQsPUx+sb/v4C2
5U3zGrGe9I7OicZKEwWHawogoQvexwR4Q2+wGq9ES/6QfPX9ROzS5C7MhGG1vWK4pAG8pu1HBN2k
gPBwBQNurVnQojimS8jcBH2L9qSHEQwfZvstrSjQhRbTa2ZSKEAf4GO5t4H/woHmbAeuLjRTgO/7
4texm7/gf8kYSglNENmtGAAtQf2igZPaDu3QRwwakanYPuno0JHMzk4MJOtU3vnwzHGHcDGzvkeN
qWOPn77iU++lX6wcKwBaBIfDjcpoa6jkZahxavoz0INpGSu+/tPSJrkGOPWLl46hpZgOc5ZJMZ4E
qGpmfFDVfEyTpYivqgNCAQ7cJTOtDQBntKNOLe7G1bOjQecMBv0F5QWAozkSL9USvuiiB6EFi8SR
7jehKCB6J4soFKSAQeia606zWN6RJnLMdHotX7egyeYkNuTcgFqovsw2io+iqe5GTs43fg64VKmt
H1qLUA3Y94gvY4ixKdi/FRQgWmvxNOnjrnNjAygVPzmfZWMWD6tkl1JYGjDwktT2dsKtmstX13Lx
cc2bGW8EVQFCwtGw0otP5foB12q/NBXACypDGKIFpipMpGYIMoVVOQ2PB+vTx//oT6dGt1ZNFpyN
KnxvO+vsE5LJyxWdgjZDtUvfVXXma9MjH2Heek17GzQN3HIt/OjGlAlA9ppK9F62DX8RWTIJW3n0
quuM/wcyBTEGA6DHP9zJFj2Vt2cgFS2RssIidwjCFJKLxPv1LG8nuIB6X1pbwHrx1hmedSWPVcf6
hOXaZPcMR7kL6ulUBtQ4hQ49r+9fESPfENO8TYAtCRrV3n1JaU2ViAnQrk4j30qGftsXzi4Io7Xh
tm8uQ6m60fbV5BsXfcz2CWMiRyLbMOAHngaXxcFYm8+xQlip29lra5RPBQiXrlKgsHlHTU97cQaM
5n2IwoeHl61fLE4yogvSzwRo9tGVWzYF2tpnfJkZz5MweMML7h5/0n4jezgVUQE4fnqkmrrjvyxR
4QF7FP0e4/qmhN9RWHLVmdWn7kaf5pCcKSkWrn90KlhCHTiztFpqLubhxLRuVYZ8wsJ7WBhQS+3A
//KqK4NAZrM2Ep1IlfVWVSBz0HEbF+Qtd9gu+8igA2LjWef2Bx4kpANYASCAv1YoFvCRR3858y7u
lrnUQ41bGt+jx0WmeGC8eenfxSYW2a8oIFWzSPcMsO4WWJNESH+d9NoLqJ6fTBtXQwNdoK94Pcv6
q5jqYTV53ChB/lJXxFMOhvbizavXEpGuBx6MjDEyyjBMxIJjvhE1tZTqXoWZX52yYYZsWciXx1uv
i1/FUOvQBO9NnZdbGAccElG6g3PrrAdH7uJQIissgje8/L8VOD8xSRYT6xEMxU4T2kuSH5AlA2SJ
9ZmPOiyE5YtzO0Ok7eKrTEkYabTmadTEfhrZh0q5D2PjPANutfTqtuVD5KmEKsudzW7FgccObMNk
A0B4zSCRvhpDdFXGrF/AQdK1zrnT5T0I1BkTisGWR95pNUc4LBo3U96ApW8wMPlgjjrfX6eRvYfN
YS8MNBnV0Me7wd2knfNRdF2+DTy5T/LyiuYKkoqrHcGJAsrGBgHJ2FvNf7WFJrWoufXqLrxQDV7J
sDg2jf+vbtJbblnDQiLolE4KcyNHMG2sqFkvGkYzt8hJSCOuLpDDM97ym0jkNTEPuYGbL9PVb89v
50YVIrsGh2LhPuNpPmvVl1XN7kitD8HJxVczcl/L4MzGBRboNGFwCf4liM+HzDR5VsaDryFnKzsm
m1EBaad1f512KpaID4ElnPxZeSqEdxVsZA0vJEmxmC724DDgQcfcSK3ZkgvGgsLOnU0aaW9VBxCs
ixlBcCWbyn2wyCJhwS+++qj8HHVmbVkCNro21R/4udfGAyMnQxxeQoEex1wcRhgs0aFTIku0rLoP
j5coDIbojWR0VUQbr2ZGR4UHhdImGnMo9gyLyg1/9V63UcfafclJ013D0at2DC8bZjWpvemTYa8h
M17ozcz2Dy9Ob3er1JevpkmH7+jwQjMaubQ2MUfHENc6dux2bC4HZV9cHeaQyqgpI3jr/3vTI3ik
vRMTHVj8KjzD6K/7d6pU6EBu9G47+ttoDG/INB5xmK3IJgBfYVbOpk2R+QqlH+syOWRDsGpGj5Ha
zPpCS0J71aAVjU2ykpIWsYCtsESrL8UIC+dQdY0EW80BaJYsWFUUfbmIi+nJ4R1c+S4AiMnTfr0R
0RocUmeM/ryCUoPxx1I4YXnkWjjmysL4rP1L2LctWgRdnmq2fjRhrTLRnxj4kH2HcrXjZo9gOb3g
cV+XNqnZNdNd8tKOIYmZwGxSIl+XfSZuYR6bKwEdQC/UZ2Bl+7Tk/sL23NsDv5ARh+sh1NcD+RuC
wd0ii8TVC1pcGZnWskkMv0GkPwHGRKjylZDioHmM8ao8GhZj9JWUxQ/2IT6Qsf/x4/44NflWmw0i
rS1/+jTdAQrxli6g9+TPizV776WevSWzpKUrJv4Cb/si4HkxkfxwSxIQEcDDZXZkPwrG02u7B/De
D4fYaLsNHAp3W7PqjEMW+XXf7tzMvWPeiueOA1Xx4KyjImF5PpH3AItg3NAYFazyOhTda08S98YB
10eMSerC8pd20e+6tLcOaQRkys+iXWJ5tzKKkWe2dBM1qVnV/90BehdfaRULKAcRdWGDxuuvTWx/
T/OGdWgeJTBYiK/M28ycCUims4ODnMlBDJCWTcEut4Hce1B5YCmcG4h+XMjYe2K43HD1wIq9o3bz
T7NHqe4Nb3sSzKvxcRHrUNjG1UU6FkRxdUGllGa6twV1eaYeAd07HHtl/lZ2fwMa8yZa/6WDOCwF
TnIZMS7wtXSFgTxaNtWAEcNFjTIDewD/bjC+TAtBgAtOKmQN/1s0vwNVfmqIwFoCxVKJpRWa0V5P
dEGQQ7TuI7yXgH+HZVeywWQMETgEa8OAmQ7NXNQN7fTPZ0SzEqV7QAf9orlYML0GaXqndvhzfKrq
gwfK/Dg6utoh6j5EE5rHziPkEHnPLcAy9ywrThkzLn4rYXSbqQVH3GN+8rzmKByMlwYbyPkDDL2c
QchHG5erosXi7vezidxrT/rsdfY85gXauhVORpSKAyMmKp7CIF5Y/qtb4S+uDez9sRszMuMt57Fq
ISAjvLj5cXGb+UUL5ZU+jT0hx15r/YGNOll5X2CfJYstedNzI9u4DnMoFwqTR+8fzGMBVh3FDq31
PkaGWeS/aCa+EysCy+19IYt1V3khqJsJzjRNQtWKZGSTk6kb6oOdMOGLOLCCUJ0mG2J4oAzAWYzr
HX2QfuwScaTApWeZynMwqXNX9o9qnE6Va1yNoQAHVhckVbgZKetMOHJ8BF0RIy1JrvTimFzISa6I
yqtgoZRGOmeKOlgOAgItCHyZtSnBjvYZQfnCdAmXaa14vII21LaErTO178UasayzSxv/ooS3DVkn
+XZ6FZwwuccNrQ+oThH57ka617TOk/Vgq60de28BuyUSQT5cjns2cWidApjgTYXq3DPLV0Pkt6In
OAky+DkxennKScrgD4fHQS+v5qT2JR9Q1GhAcyOClwx4y77Nh185YFgADL2rFIUdz085D8vLlTsn
QTg57TqR329+nDwpj6aLhbK5LImFgoF4H3WzPo9adrfUnbpxZTiJ5L4ihcXGqKPh1CYoMMtWoGvT
XLtWAuGckXXQeA3KdouLaazV59R0+PvzYZfndoIhUTK+MsJnfuuJJXf7Qsjf3qQsY33OrjOFaRkL
Isd1CkCkmUQZOURBhRNN7ABJaUM+JNppEklMkbyCLZqZZ+Fz36r0tWc2TKF9CsbEPyDLap9DXWjr
rgC3wVXlrAsT2aCWqmeoEi24RC7RNGQtxvYMjNF07Cbw66z1N6zI8awZWvjWZrNxugZzEUnG7KRB
ITVQMwamR+gZTIKaookJH7ChIrD95Y9u7DZ9IHBDbxKDMWHKf52q4mblQbkpKy3bjXYtP+nU4GLc
eE3gNzA4KJGPrjqfPtJ3dePA28q8kMg8gnDibQAD6O7YQ3rHILfPCaWd/QW7JoMKOL80td/oG9ew
m1ukTjQ14D/Z0iRm+SBSBhlRyRw5Ll1Kx2rtZPZpNItmKQt+66J3tgrFv5tsNAPnWyn7NyJinxuv
fmpMCZZJae/qolp4aGJuYGScfgYxL30Pthw7A4ZUEiWzUKAU8mApeV67SQdCMIzawTdOiAWKcbvd
NndYK5e0oP2pqQ53cyWf+dFxCJdewfgDnaKgIs9h49vEUWr6wxjQANAt1Nu+HbCTzb4jpoonKwWM
gsyfqojbV9MtcGqAkAYmtMhJcOh60UrkWLHo0+9GhD4Usi6T0TA84thKjqjYkCnbjIOsxr/O/3Q5
+17aDjjRVj1HuYt1UdOsD9kAvSY0rzBdbxEG40PG/Gkx73sQxUaEN9kvzLCGTTCdWjdorrWrfyMf
xZbJBONgUMsyR8ROrXSLGTGYk7hXcOkjNrweRzJyk2KbleRYViX1t061arrsthqvI30bw4prgAaN
IGH3OlD9AS4X24Nkr0/1NcpmH7LBGRZhDsqaKeKI1p9UObymk5fSxYC9y76kiNU2QAywjbuUD6EG
oxO5walkdx7OstbZh9MW5kPT1Tb7kx7HpcWKn+jYhYVrBcfBU6J7yTa10y/ODFLgsLr6GW5ES/8d
dGIndTq9oYr4SPHiVhhOZ0TTnqHOoki9Gw06zCKg/uj4KH9bn8jk0SZuxMziRWXTiHtJBJEKUXzJ
bCMI8mtpMCfiHYbpMT4jMYp4eGNSwkl6GjkeC6+/1RGEMZGxOXaYMXbsmUvF2JES8Za6hY3mEeSh
lg73MsWgN0Ft1YhK45IMyqU4w8vKNkpnNl/J/Ia+7wtJKPWWcv7pdvLeey8jcY7MrjBgWFn/T+Ol
HxdT4aK+Tx0PuRSmATOOWLADOg+NL82CyeTZtY5IGU1XFrnjYdIhr5fuF63va9i16YaJNWo+pjMy
epBsiwT4U2VMDZIwvY6G3IwhGn69sfnuESyvWvbiGIgQcPgTqLThEdVPhkNVbiEnCMstDRF+zdj6
7FtAZ/YASj98n2xIHRSKWF8ddo9Qmve65/wDXCH2QEpbCaGthHskLMYsgGyPox49hjZ/D1Vh7itE
TCkyw1Trh4vFi8VNJHe1V3Ka9g+ton6Tnrnty0AtJfEKDDIww3Dqm+BortgQQiYI/4by4sbB1zDZ
n01brweWngsj5H/l+PMKQ7XnqBh2qQx80Bb1w7V6e62m4FfKA75onocIoLDr128ipFw2qaHQ7b26
RX1ISl4fWSa7MXQomjJd2xZPui21bRo7361x10N+Ht4g9ksJAOUp/TRhgylznPEj39HGMmJ43ngn
amIRN7lPeFZc85Npg5ptUP25Rg8LZoN/Y9aQQmZxlgYae6Tc4Fmxcq0YwuCBDopvHFGooTnnBtS4
Cz23zZUCvOJjKBKyQbYPJasds2tZ2Fch2KFK+xqWLWtxv39mqQpxR8H/hbd34Cgne8TrgZw3SJNa
L/yLHGQQjDwWYd/wGCW4VcOSkq2Oy0U5o6I8mbOP8rrbENffXYBJxmoflkND0CtGpf4Zu+/sFx9u
Hr+uyPWHlQoSQ7T+2ZH+Bg7eF/rE7iBD5C7G+KXoHDjj9GmvZre547GfouL06+Cs2+7ZDEhFywKx
4c9wIibfNHsI4KEUmXJgVeuuPNhMRRZBiuQvXTj0Kgnu2yBFx6iKxtgEnfaVR2IGqGRsTl3AiS1H
c2zz1pKWXq8nG4+rnx8KgMeUBMAzRgaF47rSWGPE+V2KfYBRU4setXQ+au8bmpWi/XCl89c7w4lu
GK+2SVS5//l/8ZrM1CkUqPqgfXPYbIQjrlWT7WoDDqSu4nsSdc/lhNZT9QJ+S5rt+XWXHb07gUkn
P0xRdM51sm1rv2kn93Y6vGaTBnKGKVzWOH+8mXJrFsbd1f6wIMMwVsZPCtMdZdNdw6yPR8dG7Smc
jSN65jHgu7CwUhJr/karUHha8zIG1ZaTQN2J0lWNthHEBW6t+o2hb8pa95UQoUkz38Mcxg4CYXyx
hbjnDHJh1b9oxtbUk2ouInFgyrQ8TGZ3JrOAsaTFIxhNkBrs4dqGdyp1a01vNaEaD5djllOkJFjp
IySVzRSuYciF+LWfBBMTYJ5Zsx1qx1vhvn+bjOzHhUtyTb0pWhXdHOnR5shsLKZCsZvIjZgKb2Xr
1dEeGcZPWvGZuM4bJKXXqkeJD50CBvY2Vv6bIsGH5Hf4sditnKuZJPFTWZRf+oQZFw9bcXHZB3Y9
J6ollbHCCvkaxnn84avvYPy2LFO/0G+fVCcMDHx0GmNjfsqi4vAMsmaZTck1ceHLcCZDP/WZiLGZ
msltPjac+hkVZveUpTNSI7bas5NZ/q7XDSYxDRZiqSVg1om1YRL+H3Nn1hs3k2bpv9Ko62GBZAQZ
ZAM1F8p9UyqVkmz5hpBkm/u+BMlfPw/dNV91NwYDzN3cJGzD8qJMkvG+55znlAe81ER0SuLys4im
Bcj1LC0VI5ZDZDImzz3x9D4l47FJzXo7p0bzmFTy1qR4/JSHrayPyo0N4WEFd9ZZHgeM7+S3fouI
VG/Ksf7cSn2sDaP7MEWvOKQ0NhfoJDeFOQrKPlW4GXIqj3oaH9dl5KAlokjsDFJ9m7TJL1nGQ91B
WvQIOWJCpGVvGtaBPfW/y3K4prYPXjNUF1U1AMrBl1ok36ZvvtcubeOxPvZuJjeZKbyjVTm0GgXE
gnT61dgGLM2kN1mc89Vt+aT0OyeIzxpT5t4aludWuXKKAVIuTic8N0igLEWGetTc2eb2IePzB6jY
+WWibDqBZCbB3B4KGztpdCQCgDecZvU8fdEll9xCXrTSFC08t4khpe1ao4y1Nt+2OBcugIBs76L2
PVP1dIvLga+Ci6P9negM+lTpW+9SQpndwM96bqVuAl9QI6mtqanQPibDHOyyxzpfK/KGrj3gM7g2
OJkeRsck1e2TdKik2LBvOwA5gHL9ZAc2dZEFcCfHCq8xz8uHaTT2hUxe69z4zMh/INuTXY87oO4N
GfQtrK/96ALTKQz06cnqDmVrk9XpIT03ltw5oiB+OPFmxkGytcLgSo4qOfDXSjLxvl/R8EKpwRTA
xu2zrU3p5YZ0HJNlC6mCbqX7KEjdI4H1iix3tNg2CuDE8NBKIZ5bQcoXIF8JBcDJq894xvYUzpL5
p3rVNInIgE1X420cKiND48RcccDp/ZHmUEf8/BmdLdVcRCrK9TqurdU0pT+nQV2ws6q1CO49bIV1
qJpzDjjrwe4nb5NX8UHRnUCrA1BVpbJDUUM057lsb/sRML4Z46gwi0c7MBReXtKSkQclEOdhlfCQ
Aj4c7bI8+5Y6BmVk1JlXTFfUm6zskZzLBL0FvwK282pNKdxvd8lNWc77NE5gO2dOfpkNCEaqb2DP
P9s49/D8xO/UIaQlN1Cqg9a0v4hz5ocWxy/jI6DE15ggJWk5/HQ71lOGl6wzabc3mC43j9rdHvDo
E3cCSHEpeAbGpTU1Bl+WaW5Tu8B6ZQ8v5QgfI2rNLb4XuMPZSPerOX9TAJdKgSBtzQ50q17AT0nM
B60lATqLe+6oT3+qqv9Zmv1fGqD/qub+j0Lov376P/eb581/b+H+Gv/9X79h96t8/Mh/tf/X3/R/
6vte/hl//TH/f3R529L68x3iXxb+Kpeu8H/WdC//w3/87TVtPuLi13/u7v7zFf9R3i3Nv9u4eW1T
YN23Pcum1lv/art//M22/24JZbmkG6StlJA0vP+zvNux/y4URcamaTuukNhx/irvlvLvwnNsW/En
CgA2/Nv+H8q7/1tfPY5DU5ASwBLkotkAo//bv1VfH89xEbb/+Jv1P+qh4Sps4U6GYM8Dw/6qy+aJ
8+umETZt5X81nP/zU/NvBaBkUivd8tWC0nH+uP9UFE5FuGcp5WDnINHrkqr+r3+dtKw6y5x4WON8
aW8ZewW7s70bEHOf6yBs94WfoEWYU9ivSUCpnecYb8jbAUv5CeChh62oKWRzw0PkZMQ+DOXDUI3a
6AnDUPSUicBlY9cfNM+Vh2rumovIDNBJ2rwWFVHRohqIwxVW/mYmeKzIkZuaCVsjJSLH/u8X3+sY
upXei8q03yq2JaFnJodCq5lDt0VGIofdxgaSkdEJPrrEeG8igJ9W0+GikiOTXINK7Fps3sLYwiBi
vkqVl0tqGUtMb1YXVq/Ilg7tCEmfUFDnZngTBuslIv7D6E7zRIS9cl8rnPGDYXV7+ILZaihr6zmF
Lv6s6ESsPCZaObQHOBTtDbv9BZPgfMbDby5lyHpfyzK9mVI+WSlJ45G3Zznw0R49a/updfFe+c6E
KkEb+XH2Mqyly0s0jPrYUd1gVDdmbxFk7VWaRXawtcsINY965zQVeFJm5iA9kzayd8oG224X8lxY
PVFRdOmxH+gzTJx8lUlgQM2U7SjufEGWMe95I6nPvvuWbby2ZWPdMa4ZXXmy8lfYoO2Dh5XtTIHT
BEevVfspX/c40baDNTr3YnYpeqH/cmeY5gu8wvpgbmizCs8WSG/6W0yensJnoktD3FB5vOfsMD/h
hORUIDkVe6PVviTluavc4W4EwanqEc0STfTNrc3+rW2L98QHipriaztZmMRxrbt7upP0c6vT6lmz
7aa36hi1RXXsOZ+spDJZzCvze+mk8tzGZrGb0GgfmcWOtTlX+4mMD1vyeXip6sh9smS6gw2m/Rq9
M/TVlRioulZpCs8UoWWrm8w8ha4wT9RfG/h25AGyHFuI5aVv6yMNsNP5X78UD8JaO0OxlL2woIEN
R7R1QT06qmJ8Cf01pN9yH2Tp11hC6rSn9tELmz0llod8wViSlCEaFXn3Ni5ZKIGA8LOUOJtV+leH
PcI+G3ouvTQh0C6EeuQM0W+H2fvhKOPiVNVEjbjxK6njbM+W1lkDeKW/ss5Lwo+Fw+qOdU1TSodK
2/TC7I3Zvx3dU9e/hHS1nHUn4jOGURoqxuSV4g4AEqF+W7wngSRELycTUSou2YjiaxHUF+M3KkrH
It1NOkZACLmBGZ9uqCSbUmnK9cbOvjRAeYpwZqxe5JCiBIduhLC9SFYBRBqCJ1djsSNzwZqFAiVv
HnNsYsnBGbN7Eelx5WTu+7Q4x4OQk5RnL0kOMiIR3pER8/XelOlvMjUYiXAL5n3aPYU+MbYoN5/z
Frt9OEJGARjEXpUiKs4JcQkNMwkCth72qYnI2xp5TDWjvpMJJAMAOn03eCAM0um1dOPxnZUwVz12
cILfkK1glbzkig5f2xbsi3JjvFNLso8Rfr6n3lqSFFnPddgd44Vx9q+XP7+WNE69DqMu3KXsj6ho
66YNmuzitB9vhoCLQgooOxcqQGfu8dja0y0bzPQ0DE68Tmo6zOp0XtcpPYJo/8kWxENzq7Lw1LC0
PtCqfU+MKHrponzHnafdibQd1qMS4qmR5hnlZ9dW5Bkjbo6roiy7M4ai9qztoCXPXKpTZe6w0qsT
3egMOsuLoPe+xZGxmYMi2diDa7+i2XPCIa43REs9jvM9LL3kxHnS3ZiDpz4KbxqxW2Jc8wCtc9TC
YYQC/OzJMXlUvUXihnq3bURw7dlx2HpU9bCJgsE/YWmt75ZMrm0fUFVHscsmI74L9N4HSzh+yJlE
UTEwJZQ1dC1Vg6uetGwIgHdvPTGPTRKyxncEWJ5OxZzGKLhZxa3DlEeQ/5XCrYOIWv8d1ZQH3yyJ
yCv0yLb45uGL2GspGBaGojkHmAq7TulzOYxYFsz0FlguUEr27xfwki8TDWrQtZX95KslZkoSFcIK
93SoQPbTPOl0l4B9z4kaDLPzlZnO8Ob0Oj8NoxmvLDXrt7yjdtSeMFhlGTMjgowFVwXB27ZpPQub
DsGYmVaEZv9KmOslG6b4Czkuesh1Wd5Lp9Eb1j6EtuGL1nbnbwKZ5C8NKEwUISm/RnwABNDH3/FY
72q0PEoxx69Gjz94rjkv2ezOO5nNFhjqIr5TXwU9ETuZHwBQ8CiqXZUE1u8TISh4YwSgCKjyNC2U
PFZta52KFkMMK6Z3gAzpt6FkYT9yzT2C+06+1Szr6e2hnKpw+hMulOJgdFmyhX9efuiewujc+jF0
gtB2UJ8jMPRbqpb713wsjC1NcPXmz0/N0sUjlbjJKmHsIE6e3v68aAEERZsKWqqH2AWhjcBI39cX
KKpE6CTjt8skv45FSAt7l98m+2Kj09qVCC+jxI1eNn51wdhD8qRPf1g2o22bhO7KtaYv5STqgqrn
2BOONz93Ln9+BIcgu9jxAU/9NhXE4Bi55WMtmF3S0qbtxHVpDclbC686n73Zd3sQ3q3xhJV+barC
uQs8eu1oCRYvZnSfdW9dkqR4akv1ONZ+/OxiuT04fvNN5VH6s0JGDqzUfVug7WlrfNfgqDYBHs2L
xORBCVpq7sMxZq3Qk8NwFkuI7Ih00Fq7zcaCboDCHWAItsARuHPGYz4cyzKmgs4SRBSciiq3sa2u
pZMfZ1/4TNcOblO+2zahZKSKdUxXEe3Z7cGJbTRoJ2kPbo1rSo64pviTcPEMrXU3Udm3VYsiK5qa
qJ+WiiXe3GA/ygCDGSQ9WOMDCTyIaqbBkfU3tlu6KpYXSjrfBmFznVpsgc059OE0296lG5v2gqIf
BzweG6tqjq471N8yjBGAI8V7lusfpSq+x4XA28ZDdMsHEkNSECdP/vIS90WzkVIXPLLgefdJX3Pl
1dlNdGV/jFz368/PcpneZuJ353FegGJse37YLFHbCGxioZ1FD6T6csrrx8QnxUlIBbhrSxcim9+7
7NnC01tmf+JW2AR5Zf0mmX4O2F3sog6uaEl8Bckxr9nbFSEcUhKJkZeCL6ZF5Oh7EKH6zoXbpcPs
hp1pJA04i8+20o9Jkngc24g1zwb29jksPkQzzDtzGDRGqVICYTbFhTBWuVECryIMGwwTAr+/H09H
18HWjX1OY4pKD65lkm5ylLhKUdA/YlI8OqcueHzTQyFtq+nRjfLvfevSxyOH5yLnC7EFFZtyNLp1
UwmiebX/4rZCHeeKsqnEjcp723wyybB+q+0S8ZxPmeA7fF2+sdexLqqVJyguq/t+PBuRHM8zFH2u
4mo3Kw/U+KzOGWlRsluj3ujlOaUT86Ig+h3osx0vf14mMSIDCiwwUZ3uc90djcjXV8tw5xuZzk03
1ZiyITO/yYkPKS6WY1ha/danHZbLO+SWNjnNBT8cAKuiGC6mH0UnHNElfs/wh+V49GVEYMrS2nmE
xQHhtIT26ghn4xV9deTNjIGqgIBZDvRe40KtEs0B8t7n4InpOobFU0zv0d3unouCY3nTSrUbm/TU
Q+n6zW/ZklaIP62Bj6432Oo5GyJzGw3xhB2PBEdk0WZtukXD5dEORz+2pmMQUomY9f5EmswfaWNw
wlWU1TkJyJZ1UI4NIsnoEyJg/FsOVnFlIGJ5yOPJw8h1rdy6uBbLS84q2B4Jrf3rl1AyG+65xA+d
Rh6LIJbHuWnyA9SMlbAbl+MpLwBqwg18NFjyjdQn1jnUvSCwfi/clkLC5CctoqjTufWEPyr+Lpbz
UBfx7vTUfke2uDRJODKipeumK8NtW9gVvG2wiTCxRsraIuc5z8PtZNOgWUhp3asai2cF0fgXwtf8
2URddivqgCgIVb9roEzN96os4Rn3c3jOM6PdudVi9adWFOBYmz6HvGXbuAIKhDxCZxypu7fGkCQs
RfZeTlCERkGSvGj2RRVPV28Q45VnjU+Zg5/sdVlTa8rqbKeXCyAa2+G5qV440Hos8nxuiGi9j2nP
mknIShP9rWZIsS+YFQgomtq9VBobYWACFcYkT42zO/RLMy9HAZMN8OTl0Amn3F3FdkWZjnSx9U+B
D7So/xzU9DIso3PAjezBao+uZZu/qGfdWTLTn7Ik2uMM1Qw3HJpT4UTx2gs64zkqqBOsKCC86cyh
/Y9O92uYBuSyeo8CrAEv9FXZJXA3Ij2IocUMx5tcbELPCKP7rDd4XtnFBeOGY9uNa0pecxDVECDU
mSaHmWWv/E7QBLraxJXsoFmc2oQyn8yPjkhfyam3rVOj6AkFurFjpc8iVlfiSKKG54Upn0zdlphJ
AokbjsaZxJMrZMNoZ8wgYdQwbWCXweHp+/RWNg6PCEWkP86RovrYoQnY804EniLOpsG7kwT5xwww
k5vbTx5W/Jlef5xDOR7svtja4WxxrsKinpbUJGPOwH5m1YKmjvhgxYKjThX3u3Bsskf6Q4ajCt36
VXrunuk2uemeDpgKAxJ8nGnp8Yim11qnBGyyYj5YimyB7GLQj7LW+3KkuW3+0PjG8Lo6b62SAPhd
bGWa206U9adkJh9oDuAcg7K0YGjQytaHxvfB6Q6gl0xqJT2bwU9QV2BY5FZ+j0SMvdqF+0AIk+1u
v2IdvzRAhj+Nvr8xwtDh2HAzKB8N55y3rXeUly7tICu1JFC0r7Ci5XGw1ro2YCkB0W8stFfiCBI3
1Kay5TdLOkcUGGcnIwabxqV/WXGn3rNKea2CUZ0yebVdlHM3e7M7gvlGRQqiJpYKCxJaRKdeQUjD
fcYzvDM76xZ4mj4yAjt5inwWpHpXutaVCh6OkxbJN5fbhj47FtJUC3OW+OH0TvAu0C9lnSFawmr3
/KufTr/YswZbHzrTYsRZh2bnQW4KgU7VIRBl+RFLLCQ1ot9q7OjWTjITyxir88BOH0e3yojspw1e
TEonBUmZHMEMxVqVFDVGDT7PnLcq0WO4TjSMHNElPOjJLcTGvJ+azxZ8jfZnkPzWVK8nN0f1y8zv
FY2cMai+VRvCLRa0X3iqAuvZPnZZ5p/s3r66Y4ljfe7P2LTtdYPQwwJATERJ8R1mOgA4yelulfOk
eajYeeDg5r2AxV+1VbPtUpvyTWPBxP95kT7O/1I3/sFpNmp2MDen+EGMys43rarOY+u/TngQ0azU
h67cZ1A77/DxM7xV0TaX/jmdw3GVmc0R78206ZzgKR7JWQz+waLQ5pAXwyYNzP4YMN8iVRI/rqDe
gSQs11OVGKty08vuZ9PFH4CkyX1azWsS66s3qhcEvDtuXxROv76PBpLFsGbs+XCdiY2iilec77nh
z85hHCkpkknSUo0kDri9kr3oQK7rcT8xH2EEgUCmUu+7Yp0C4eh3V3sFZ2uHDQRUsnrLiuxQjfpZ
1/WPOfauRbLIK9Xd53B3bjp51mHC7cE4pV21Dr3uXBLngWRk3J1+QMhUH3haf9qz/SapTBya6NfY
hb8wD9Ndk+hHG6fEyif215Nw1gwoK88BHEYPBfgmaAPKQkNpmvLFLbljRSTjVnZgJiezbMetWYnX
aABQ5WsAHZbJG+hmHn4pMnVsOGxGuh6LwJicUL+uWRWrB4+7gjk1GLBztCc6Lajo7cp7On2qwmpw
TBH44VnEBTxFWD0k39pczHft6A3CVoCpLCjItzS4EqnEepD1Z+KZwapt1O/SiC4+Nm3l+S/sKMwH
0+ixbcEUWOmqIcxV46WeyWBN4sO3spwGzuhrJuF8XJqT9ehi+8gBlXDUnxPEnpZOVzQZNjRN9p5F
kjtLFH3D6nVTyWA99GZKqmkEEBP6tyHyP0gL9du2Vc1KLAnQKf1tzinGv7lKgBp63+fZvWNNvkRG
CTJnWvwr23qIBlxIC7o8sT6wEZSPGvII3i77bI+omxksBGNJqEStUz8YpBaJKaMxCnjgQjZo0KbJ
RzMWG5nKu7KDeK1BYTzQ3OJt2LG0kPy7eGNn8n2Q9ndZgJiZaR96cFW8JWsQPNSuAem6avdZZaMK
zw/wHBDyG5eI9ADStccDXVR0MeDIUg39QWHTPwdWe6lpSH8YDIjojvvq6LkhrOT8SgUGXUHnGBfg
OPo01KCM2z8rpXJWCYYHCszZ94SiRI653O7r/ma2E7k/rL8bqZaeHSKt6ai46w8zaSXJMi4GpWZ4
1s5kG7iEErpdLlq9BUgHbN8kWKjyae/m4S0bF/9F1MPRyaAhexmmKi9YT2MQHGyzJiY51O3GBpK1
oi/iYVmE9kNkH2fkCdyIiYFSv+OkywRkH6lzuZQt1YT0gRE+0z4g5Lr64ct5DerQQensaesUfKMw
LmKjsX2Xza72Dq7mQKqKnWHA8qtoBFtJl4NrOTY/enFhI8UQ55AJKmuI/gHsfS+v7bU/gM4nCRCt
NYu2dTmiFdJ2GK5jM2Ns6qC9D0B2xom+njR/G8IaO0vj3YCF40rvJ7mdIw0qzcrMveHkD044fBFQ
tM/eVDtPTfyN7IR74CLax74WD0BF5pMfR/AWymA9OgHeGg5tR9xA74EA9tzyv16FoPW2tMZBdWMs
EL1DxCJqh2tjDt0aqKC1ydiY7Qx/RtN1ik2Gq2PThSmRMQ+8ArGunpYy+DV5kh3jVi/11tt+AHFp
ieZ3h5xIHO0xRPteccr/FWX6l5d26LBLBwyaxR3n1rFq8LKZCqND2LIE4DC8tTI4UxZ5NwiDEkpn
nu5kC358tj+aoMPmpwHRmL/8Tv52PXmrxum3HUPdMFxFBZDo8EZX1tkxCvZFMwHmhCLpjYeliUCQ
TXosLzmQ9TfgXIfaQd3VhgoecxZfK484Ek8T+TFmEUZvDqvazvGAzsW8i/AuFwUL5ZHQ5Ba1B1S1
AdCwqapd6wKSFx7KrFloApVpvuut6syenQQxwsfKIim9oQBzTfJU4Kz3sULS20V6LN9ACCV+nSd0
ctpkOaus2MhEftAx1sDuij5g5lCzGLeAcXr/2PkkLCuWw3TXcqqqWeZ2CZGWcNC3QbWSkNniDZid
PWVw2bpn3CP1nNrczcfE2xaRWy4OjBc+iq7FW19CClqbs8EtJwUdUjT5ng91sLei7loEgCseVF8m
T4Kg0woEKsn1P78Y5pgbbXKCDRuS2ef4YRfZlgxKu6aZcjyhEbc7tHH/WksDG3QanRjl0XMAH22I
d547wHuB1+RwdHxFEwrOVexEtHBq66kWA83t6c6sHfkNvE6ymmzWlqHVN98MBpnrPEMacVvga6O2
jnLupos/mQcqtssLZ9jwZEd1SfNHc808bGq53X6i1BCkLDo6Q9x04wXRZ5IFN3eEjQlf762bitMU
apIKZvOuc/FV0ut08Jc3nfXXA+5Zf1uk98ifosPUjiw82iq6uSD0Y9N6o1hUneVif3H0b8v8BoMC
k7rq1m7IhE2RxXoY3Y8cVNoM4ObQAZ4nN2QCETXIxNfYRNklkdobnmOnWoop2nI9tk6I3sKGky2U
uTOXv6udfJ+KtnMqgu5YNl13lNkGDpq7ZnBjBZYt4PiUh6+rcuzlmnsitTsRDbmczQO1KUHMPhTd
0lI2EjmybSpyiADh7LpEth3/qlP3gQMVLm0rS/dEIIlxUyhxytTAw4YI5krPugWxZxFmLJ5U3ulL
nPhEnotx70xS0/oKGqRj9Fq5PcZejsQXMugKGhedN3PCUsWQMLHI3L1R/qUesoCEncxbzMumN2w5
XjrLZMTAmgbF0SPwXOfRZQZTgMzm15u+XJ6JYKVcRQbQ8XFpO4O6tmy5rxLyY5CSoIjbBuKY9dpX
88AOXHMfDYCTD5FA1rHUvUX++FAWa+pk6gXmIoZogn0YCP0Pe5DGTitcrVFXW7tGqJ+ypctjkLyV
TuGYV8tWO9vBdKVIlN/FhFQ40Z10+PPTEtwIOSD9rjg1VR1lVhztOb+N3o0Zbqsm4wP4nHlrFxg4
y6ARJIqtiuwSYTytXPvRIzg3BhjgBnHxst49WqaG3jMrwA3F1jH76RgurYVem4l1Czd4ZeB4w8bX
kTyxNsBXizvB0JnKMeQxVscIFM1jHlCJV9b64DZ+swL+DxcVQ8f5a44UCCm6DTqPzasJZI2M5hi9
FQNU+sEzzlmcX0Kvyo8u7yPpW8+6OCxqI+DlkCuB3hPSLm4CmKpwEWjKBl8I2J2cqa+DYVVMu9Sv
1T0SY7UGopkcPYmLjWLHk6YzHDAFU1UR4DaK40cJe4TdXy25AcJNYeeKz6Y2R76h1AWXiOs7x9ff
e8ftn+cGZLGpEQypQtsZo+ucKjuer9RxVo8ep3BEvVtRYY1PenJYIFONnWeWFOwWEOJzjaWYx3n0
NI5j9GSF7Xd/KGm5qpaioTDbWGIc3lU0PcUMxtyGG3W0DJt86dBuTfUUFaQQe/3WUQW0Mgz7GufZ
D7z6cNPqQD0CwTYOuWlu6LfiX989Yue65ybXgfuVkCXa9ESBXyLQtA+9a1K44ibzVasU9dt8a0tX
MExG+H8oN9p3EWvN8eiM4LeX4grdXn3e+4uaCVAVAiy+2dC6oWug/b3BsBfxsKoq5+6H0bjOaTQC
8xfsTajrhK5+2IjivrKOLRoKaR26GE12XVVIA/xgNTMBkuClpgIVhgBJbK5k7qoTy1gQA8ehDK5N
DDGisfAzjGF6oFKrBbVgVNugfE0FEWDoWOOZ3Ca+Zd/BNAXR1M3LS2yaNev5YtqMHZFQv8f8NRPZ
q900eWwDkW0l4VhOpPhV5/Jx9icYUOoTO5dAYxsBTRnbcUa29nT/O6yLHCsHxbulcDMKt/z8EWgV
762Q8S7jxLamy9RZZ+wZ9AzdnE/rejLBnbhM8GASI9a0CuxQ1LY/Sqpz6HRuFjossO9yahbO58Zh
b/lgmJVcuYsEFycYOo0mfBySjn3Q7D443t4fSb/EwycV8kd3Gn4Y5J1z0/AepfLLay/NjXAntWKB
9dBR4LqNPKjsMGv8wrtWFY0FSjAu5+mHX/ERrXF9bPrWfizYAT14DsNQs7zHtjfRXJH4p7yAv20F
+ciZuOg20YNG7nwMmxJvKm0iK8QDcYw7eHCT8qhNiN1vPPnIg7U8lLxmIjLBZEj71k8HEjRVIb6z
dsE0qMnFiV6tBZ0714KbuOv54Q6/JmFle9zXGp+CWjaJgx+N145VN0rUKp6hunSwWYJW0uVbpt/w
qJYsvtfaRVigcPcIYMRc05x1wLtv/wZ8sM012uIgV4llTlsKQUCoS/Ekk2mbpxtz5s+EFpljJcEt
YeYMunT+cg4zSPjWHLEax1LAQHS6tYpcPXCOrNZlGj7pnM8OgZDsZcqs9iZmdB0VsDtBSoKdOHmP
rhMAfqyafB2ZrJENrCI/SxZNc8atakK4O2NqoEbGmahJ7UV2rjQtC0NB7S3lVFR1VfYuZx154Kb4
FVTh98g2mRl4aK1T2y3XlTVRzrG0hbm182F53cbStoT0OHKMdaZ2g6EpWtOGy2FsKI6+X/OmMx9m
dvzT0xLnThAdMEe8slWaD7TAYcp05JNULuc+MiHMp661/fNCTRLwo6IZTlMMNWvKMPZHUNO3KHwX
AQh2q2pqK7h0WPxEENEplBpNHIReOr5Tx3myvWpalexHN4ZvTU9JqbcO40Cgx/4C3HFjk2V5SGgR
W3ntsiWL53rrBP2nGtJuSwsbBQUtOJQuwWwURvgv6xYkxEjWJq787uboTOOT54hGo6npc+MlJDHL
JyM3ftSh6I6iwv7gFuOxpX/DVqSYOQVHFITRpRh7+9IvzgWcGnRAAWQkHxbCES9FGBBvmPoftfKR
qxhwHxDGe9gtrB3YZRxqvnCm/4/pCP8RPVrqiUfIn+Nueoj9rKdyLBjstezRfJqxc9lh0maKkmJc
A8WY7fU0uqCLYlnBbtM7PIkr+VSK4vegKvopcud7UnBPd5qb29EYWJYBXL/UouzaznrarzFjsq5K
zwxWnMHcGXIE3wNR6gEtZXyvumojWgpmhNE/YfM38AlhUXfNtTNjLta67aGkU2nikO3ffu3Y5vyO
4bLXrZxO9JZvexa2Lz7RPN5/WZ8aPpV360fsGBNBRPN1CvrpTRQWLCNPLwnvH2ajqJSoiTP0MDXS
kpxiMgPEAddN89Fc/Uho4JhdVzxZywuiTYMteEhpsEomThY5PNlpdh/Tll1YnhH37geX5sldUdU5
C2nzR8MCaV3kHS2B1KJv3WUcKEj3Y81SVK0g7crlXTQGgjBlbt5wZXdLdRA8fJJBY+FaZ7ekBTRV
sD84gIWrpDasNacEj0j2BLkL7i0HnSHH2AZKcEBGHbjS1xpMCTXmSyB6+VGPfrqFxfQpVeUe+35P
rQj5i2BY/NHcWIMM53bbjYSLOSnnHIzsyfh0BKCyqIuWLdu6ywkMMvvEb94UVJvBFwRVu3Bh2TnO
s9/l5zRvoqPhzbCzQP/iud6luR2C10Q1lkb82hNj3pqJlZOx2HguW9LAdsSXhDrXG+2z4DuNkdC/
RlxTu6T75o+9vaYygBElZJ5MLDaspLbWjG4JBgLCWLWpk6vBA4CeReDm+OAfhtOgS/F9cuJDZiEE
TKScdgjL7ksRAtEYcJm4jBzbJQq3lJ4Sjh0NuZWYuGUHwEUNLN7Yw3PjT89WOeC8pgy1d7BDaMvc
laVHD182Ni8hYKCHvvb3puJTYnZmtsaOdVZ2P56IJHN8SKAt1B5AYzRwVEva0fuR7FwLwN7DsO1G
CXkOIhVdX0wHa4jep9LN9yQJzAvG5beBY/S2UskdUAblfWr5TOKUooEoTx+l/S23bPtOfiHNSbhV
cfRB+ys/IP62H7X6BbJQcGwj8G/AnVcaE3up3ya3y5ZgK6msvKwPTZ5RS6naQ3LNklnfnMFseB9J
6URxcYizk8panmOyUnixgxz8Jke3hqvuQbvlF4m7hs80ZzG+mQ5ZEIohh1FQXQUpaPjyGawRo45Y
loqNqFjMdB7/3X6aetpyyVrVpC0PtgDCMKd+tcOHyw0gqY4ump9TdQ+QXgovTPezG6wrKJ6MDC4W
rqOT9uOOFqu0q4tHFrPgwpprEpO0Gqsp2duL1X4qbkUP18qUqtx4SQRMPBpZNQh4f30yACgoi54A
Iu2aNE5uFShtTIa8dXaV7ZxqXhyOVFiwwIBjoT94XB3zAhE88g1Kb+mdnaeBqH8e/XYqnk0OB36c
4Q1AQfWLMpn0ar663OYpaOUhW0SsTzr09YelGWaflPsp2YVY1Bny2RaNbqvPJDg3M+DU/8XSeSxJ
imxB9IswA4JAbDOT1Kq02GAlutBaBXz9O4y9zZhNj+jqTMQNv+7H9waA9jimYKIBiWvpK2cMj67g
RqbKNUwb2o/gE6gZf+JMzunME5rTCISVj8ky9Gc+ol1BkBTkcDifB5WfrQLbl23kXxQMuCfk79Fn
0XsydZ7RDd5+lmrjH4Db4dDFM2kWAuXz0KiLHlECmg4WokDQG3gHmPAz9up+EVopCiTtWNlI6ZAA
dgjVPxkyGtTwTIPYJTqfgC0p+mjeQFp7rGbQWPVs34vOSgiijiuz5IFDOqLihTHwrRgEpww3gkkR
8krKA4io7O2zYRDnPnrpWaYOIUvHRLGfsSMFKTxzHt2g5Nznjq9Zi87EcqZ9pHDJ9qVgEeV67sXt
so941i3fdF2/mor0re/4ZFtI22UW3nXzLY2Ee4i1hokf81zujY95h9swKZ1wMwl9w/nHOUAEETsq
Bjq+tkWH7tobvn6QB4NW+TgQhzdlqK+4LEsktbHxXb4gjfuJ6jN+Q7xzDc3G7JbULq8tBFrJi0yV
7j5MdAAPVEMKuKUbaxDUlYztU58kr7aec7eJbthVRLQ8GYL6D9jBDN7wGgbDu2SQ3XD4bRFYU4zO
aQpMq/e2w3Q1cKEyFda4VLT5xt4Oic75G9sOJJgxAitdmmKD2s6v7mC/lkn6Rr7eeViWaBWvh01Q
eb60RIkrd0GQzS70mvItES9hDaw/SaHtdArjVmIT4bDCa0rFN0dS+gfC2h9hiZxMOXJutRocjh7+
xEwTWw7r8DJqqzlMHcN1qE0UUoIk6jRitqzxE4RUfFb//YUbVV6i0v0nVJdvMznS6ugc5MpsgUR2
YF+pJJBXRiIDn4/1SlKp84tMXs0+Denyqm8YxgSZH9EdUpNlG+v/I9WuL4GdJNeqa459Ul1pWdu7
+mASjo8uWYIthjNhVUgeau2HV0AOAO2zm4muZN7U+XZaQZ9JPJpvYSiQVrc7YkSjBq9Dk39xnbuH
VijvCjz7t3ebu6xNYkgFW9wQDDbAFKxhlKbGuHr7HFOc4nT+IAm0EHYBTeRYjAhwxm6qTbZ2wI45
NaDPe2G2oPDRkqNkZoIN80uSD290JDBRxhFiWhSDMJDA/xk72vLB9rQDnL6WB5P5OdNU4jvTeKk7
YPqs0XiWuPFwcVhuUeK3GmaPnWjN0KbxZNgOIYiGsIdRRPsKhirqExQgTWaK4Bi7oDSKdyMzrZsr
yscyKa8kpTZh0v8qYax77o1GQjCbGqrqqEj+nsnl+7hSPydesitGhn+ybfalm4sbp42t5aW5n3iE
njlx7JwivuuilRc9K9g/A6/jOa7xCOsZfSea5rMGfj/FhXuKZcFPad5eSwkKpQXXqsM73Y8FQWwj
ot4mN8UpetJa9UaxwjYATbw5ZASA9twNsR8rxo4kd6d7OzlHAFFg9Z289dkoUTg6AQjXYaFBiitR
nZ2u5P9XPikZmgwurNkr/QFdON61HQlgzhD4ZWYCZJAMC4H8P+cxsbaoTfZVau6mivMYm7ilyRkE
c0tocjMUAERnyvbgxYbHQQh6LDvkgpDnSmNnybmgv5E2aRciozECcJxsNEzc1F5IpALG8aLc0ESS
Wo+zqz+YPazmcFas4rqIxzmGAr8nNR+jU77gWbnRVQrtsYewHYv8w2SgXA8GEdRGEmsy1vgAfMaI
akMjO1y4yCZ1oU05KkF7SvVB93mBwGsIvYOZ0PgbBdqjhVP8yPG89Uc5K9La8S2yWMy4SoM9EgXZ
jrrciFUn60XKxt4MA0Cy5bAMgCBl+l1+cD3+UWZFO1flcKVMMfOkCqmY6AlTGDo72GAIcPmUvzmb
+HUL7/Tk0O++ZCk5M2rAQApPp7GR7nqAuQYff+jxcOEc2DiepCVyYs3f8twGcp2XKEiFMm7kCj3C
pjW7V33Ra73BoE+MwAaqS+Rony3GLPZmFCsVUfTuBOnddo2nQcNFagafum0vJdODsaEcVDxXYDiY
jOg4Xs74eQygHYvQj6ZHxq4b2f+aVECY4sxHV91jpnL8aYlxSWPOz7hNKHBujtANxJMzF/pecB3y
pAXgmgGsVk6LgD7N77Yg1NijUCUtj0FqtFYtugugRn6IUjgb3tI7x53fiua//iFyf3N1NxXV0DEa
YUghYGKaH3YNB9TSmtzXirHaSFmi9Y7ZV2d3A59C8aMxJetB1O+G2KAf06SfomUsdribNkRY7nGE
981L23c1MeSEXdi82B4fPQiliPeMgQffSfxIVZzxjKJ8Sjz2L83UAT1KQaXMTniHAefPhsx3bWtB
KMBiAPG68hUyozKWMmozeYBpQTlcUXzSLjKuJlC0ZI2tZB+axPqdsb3MHosCwgRHTPMYIrsDkWMg
znryaAMSak36oWI2otlnQ+X1nkouBkd+FRNK5HJq57XTOeqQjM4rlwQQ6jKi5AjMx6rHTrXXwOFR
TNLGPFjNv9ksQb4FiCom8+0WKjw4sBobIo0HWx0T+HZS7nuRQQaJ4bTRSJEkSOsJXbA7ZyT6r8AZ
t8XdWENaeiJzILa0HsbbvMa4pcFC3yTW+2wrviIM5itlPasuDtf2JM8mTxICGmz45+Jg1gkGbwX4
pSbZsdJYUK95O8R7O5zvidPiFdQZfBrc6m3GQI1ZfNcP+SsA7RfG0XDv4fJZp5P1FxZo5Jk5LGmY
zSymcEeQkts0Mb9mFuHb2ZvZ6gCeGSJQkrAJL2Ku5Jb4W7EJ4uYFhVpb9UNVr5Wbir3jJk/KIym5
0Fq2jEaEUSkWuEbR0k8tHqRsi1uvjfd5Lj/LCvxXDPBxlavj2IURihzdnTJw8D4ioO66k9HKJ8qd
+iNhHxP4DSEF3JjhxosA4lgzK7xSJqm/lB1PUxKeo6LaDjbhHXSi8oj+92AwJhtei924Z1UOvKjh
HY2XcyZQ3jB7HVvEyTNmpUMvenCi0aidiAXC7ZKCYqY5kCckEvuUmeO7ZVHR7cnUT+ZZHmUpv+eu
BrBduC8z3pXnyuXlFM4hM3l/sj1HJ89lvQXq/62lszMzYxoeQd9/dMIiioBIliEapQP2RA3i5q5G
3X5KYsdC12vGXd0YzwYy6nYAzzkWrDzdRjwozVVrPETl2ouhroyiaJdb7MHqlHGuCmMtB9APbTNh
2LHj8i6jLTBThP1IbCz8LWvqdGm1pI1jrBlwQCvmwvK2QJLJ0+SZeW263HdMtKY6k+Jcv0sDo0Cc
Oc6J+NXPmC5YtD4Gld8X0ZYg7XdDjwrEOzSC1Axmv7PzmJuGvRZLWM2kD0WXI3av6dVwR57GSCR0
2sFUxnD9AJIVGzgSgAwDZOmAl4c2SN7fdlDyCRESalybirmJd3DUEXMr4mcBF3aVWeHLBHRwXbvh
b94d2uSH2oly5SbFV0G3J/w5TncTU48VuO9pJD8MuEgrMlS6H/WvSktR9yaOKKmVgWeIaB/MS29d
OWwzxpJVRNfSEcztl2P7OHcNbRpuHW6imsdlXzsKbzabETu6eyaaR2Qk36bFvxjk9MIhf16DfvxW
k1pQBo4PG/PHjqWzMzC8rubOi2izTKAJXB3l0MIrtQsd7neJz7qsQvQKL5DHhS7Mw8W19Zjvoy4h
bXl3dkvwdHrqnkwBXWSSjGBQOrPC6/auY355CbQgQXqH2SjXxDPcQc4miGCrPJ8ZlNSz0GdSLEXg
cXm7p94qHnERvlFPAL7F1o11EKlu8zWpBr1a954x++PzbuDRcsLx711dqROL3hU2AAw4lah3ZY8F
uz7LOg/8AbzkNmvuA5vPxQx4xz150xVpQ7Pv/nRF+zhXcQ7yEMyGtcV2MP4Fw6tpmro/zqey7j81
WvBWYLyPoyInJAmYLlyRPyMJ9kNVvtloFpL7cjXjKyYfqBe0+xFJYV9u/6MfYdXPvLyoohHJdGTh
RQnJOB+hFWUsqVjzskUEteTQqszdwjW/Jfr26kzTVmXjsaiR8fhwcbeIfTMoMg8jXpu29I5QL4BA
esFqCXjPGBf8JOZTDfkz28vYXHyTTLhXMnmxk+a3jaqa+ld8fGPsKwybVbCzVLxj3wYFoC0P1LI0
6+ohdYZfs7d7OvzoTww/scbe6mnCwVUXSB15V+PAxX6TN/IVRv1K0IK2dY32zRlQODKWLrYb4wpI
MH2NxBTJ2iTrwoQxF2IJ4cZyc3x3CxNcOU+yhY/E0O1swLR1u3HmsNgbRy3/7kTTcbdp35xuEco7
+Dw5bvilcamXywZFAI9xPEodwYS3QXd3XO1p+UbmaHZOsxieuj/qHDqIfSXyxYQnl7oNjtXmKUsY
HyWcpl0q0xPotnKtxwxdxcj3FBQPjk7hN9kQMOgzi7dA4eFPXe4D+chKUvkf9jxgba/LUxfSE1cN
PwjsaA4ToLV82oVRE9CTgk/MrYDwd/EpAOzZSVpwG7I/vMoIdXjDgMd32ITGlK0EKEXQgPafsNtD
18/xCskagKuGE8VhdcLu8OLNcJdqeRnGkHY4Bn5Qro4a33I5u9sstHzHilpQNvgZDHYGtWIbLixa
b/Ecym7XtRp9uLyQRQK8q26B7VVp9MfBD0UEDw0sv85h35Z86UX+1HeG9cI+BdT5QWiafCY3eU/Z
TGwzqi1528TXSHTVx5ScVgz+fKHKnHHMpZuyi52bW2Mti1gaC9kEK0Azv7QUMJupFJ/dPFr8UswW
GjP3xiAHvy6M+KksnRspcHq6TK5RjpjflUCR6j1NrGrzicDoNm9ID/c8qq3KhbkazYTtEsvgQo2m
fWNjARb9mJyscuh3yRBd8AAWe0zM2xzI9Tl2CD6FT0Uwu3ubxew20iqUGS5guv/owMQk1usDTfaT
+uX4N+69BA02LcbDbDNy1YKDR5YvHEAxvgpY8eu4MaZ9rXHLu9yRcQ+Nrczjj6KnvcrUo+zAdWJw
OCyadZlDJUnyi6CblaVW765CveNcNxmUxnnuTRfqqZP8uLhuP8nBHpySAWBwe5+lWHAxddB+NCEP
KzNH7EtsDCSqD1hMoPCvcA7VBDvjpfLnBZX1QwiNoh/O9HqOGS7ENGG2DsxGs63PHddbjeBMKDGy
No4wX1sQzmtQ8Pg4i/5vkHZ8bDpXsACw5J5ZyI1Ppa7JXVuMvzHQcuwL3iHKO8w9euc7qcWl2jxP
PJQHS/aYgXHWp6lnbmROT4XtuAf0XspoPSs8BtODYiV3LuLww52HfDWPVXwnUsn5qjwkRHTuo6cl
2GYg7uh2OPppuAU+SsXzEH0ixq09SuhvKhUnkZn6qm5TPiINN1Qd6gdiZPy54Y24SBNPdLqccbSA
nZzSR0QenG1pN29DW3thDqXkB3FUU9RXm7r2YUs80jDYIObElyiok7NZ2s+mjYvBRqLl7mhPth4S
zsvFYv+hu9CdLxltbSLfSMdYkkeFDfPmzWzUlzZlcH9C10G2cFgFF4axsXsNsnWPWYBQINHZ9jIa
yFq20+6AA2lLrqbd1pMDNZQceYAK4TfsjFcqSV8ml3YBETpXjxXZddDD4ySwv2uV9VS2+mvkdeZO
GyEs6T2PXmfJaXEyIqCqPtzss+aTeK8D0MeRs5Q9NxFO28p6oVwkDe18G1M9s2K4jEFWK+tmNX48
1jSCKFiWY25HoP1hqmYQ09YE/WO/cIyD7AqgK5SGoUBEEPiMczHjcNCyWkNp10EQqVrbuD1SoRWH
5Y52VYpZO+9oBnxjKuwOFB53j9gZyO5ARVR97/qJRGWwJdUyHdYkERLuG1AEantstqma9iEt2xvD
I2Bott+isq56OqMPVJw4KPMIeU3Zaypqs23iJq84OJYPDySQ1M1wV2tACdMoHc+4UB9zgmGnLjH2
1oxHU0TeQ7dE+RhunBVnP0pRLePbqoZyi5yfrPUlTmzFxqVk5adhNqe0IFjJOMdTmuy6KpWXODWf
xx7xLU7He5sb9bVHHJhTZxcza/wE7ApWjedUPh8hFeXksVemCuU+yzDnmVEI2aL+5TVEHBU81TLn
1esYTsh6lB6EqBz7ulsBQSpYHihr2guXD9QkHtF4E6OyIRzfMfh1L9C4rHHbq2weT418BwWF0JRy
2we6l0BwAP8aBOh1yz6NwMKbIex/lmuHjBsVLjNS5jTJQf3BA4tiyagxX8NKmpyH2eyYRbs3ZrpY
qt4It91c/1HM9ClGyuIGY/6K9WTaBMvV4zlI6eYQfiCyaEdbszXwgHhWXZLtG4u+t03j8uzSnOoa
NOh/FAf6feVYl/4z96z2iN5MBjqsAGeyg9wRKYvWrcV5mELz8qAIT/k2K/EipF1o4j/YIXA8ZEUJ
P0hZR6f0aFCYd3FMs+AYgS0GOseSa2RTNN08Fiuo/1p68brQQ0njIJy7H0PsBmdrwTSn03YRchpN
cDJ9xCVGbzXLz8V1WPihtNNrTAoiSfmtXYW0naYkEoh7b6ok2keZxy41tL1trpx1V+oDgDx9OCpH
ksL1wNqDN6AsHQhPn7QtkEl8AUJ2vlbRLdbX5RXe0zEAo4FXTNJrKacjkzXXRJ8zXCjt1AgO514T
+Cmu+41ATMBOwh5cwRsfRvY+emhb9zk090H9marMenC06THDAr3Bgz6Q2tlEqXzKguhTp0fca+3q
YIUjE1plHF3d+qmN+dezjPWsPHclv3EGuKiIggIC2L4hpslDUExPkwUM13YO05Sz/ajFKcvxpikU
tDEZMIcjAuxngUGn9HqxQPQYa1AOSUJtTJWyb5ude1/VNnp16R6L7O8/56elzOKCov7LFeCsRZ11
/O+iiYMmnkSv778cuzwBx0H3wL0MvBAscmCVBOi46izOuMT0OS0ndLgCFig8fIrMHeoiUn2H/fXF
KjubSi1OSLaufjVvZAWlQQUOM/1FNdxLg8EdVKbJJgzZCqfQ29kkaPgamOeaQ27Ojm9n2nsmLevI
pEuAuuZNpAsZryuYYCzdKSQ2Mu03cAvQVabo8Vw7eMq8OcaoPQzUGuCpSw0ET7tg0drv04Fa+gXt
Jqz+F+4NlQ+x8zpjcZFDpNa1Jh4x5qKpsrHbZDiRaygrL6Yh920IbbxkKeS3A6p9Q9R/QzZFgbtn
trci3KCITRz9nsn36TzpqJMwSm18s53o5v1n/Y1Yp8uljH20k61I09c2TZ4x5mHPKZNo7bJPX+cJ
kROV0YydRQb4ltA9BaX7wzSNoXamFhRtmhupIa3QuNmd+rPk5MYALSfeRLgyN3VYmBcc/Gxok0Ng
1j8ULA43xI8ewZNDu4NloDdStXLMvLxyETNrxTQ4oeTwWdTN2mBxiyk4BqcSNG9NOW9lDIBtMowA
nwkeObMOLY7gbbnVsW04ffjF/k9fz1ZBHGVWiD89wl0U4nKDBvzFFsvZ1IufKKeLaV+F1qUpCXhU
nV9lOAAjNxt2jmJydnNSycUL+oN1Dit6xUF8g9nPqxtRdNiodftCYF3sKImi536un3m8LHVNNSss
58M1WalGHBb2hnXDLxVcsfbMELrwPTFxeWRXLYiGa9NTIDe4lNZCLcSU+NB3G8nMxMEPe64oMOc3
2aFySwWpXKP2jEU7EvC4S60owLwjTgaxwhWRpno7ltapBy3NQjTYt4BC+snzGfqyFbLqtMFOg1lb
BK8FW+T96AAXHrB2x7ozcy9AuuvT6jyWnAMI4lMDgNgmTGQPNvUISFAB0qz0bU0jLBQwcHlELXG+
HMOGxEEY5/8U6LdDMXn7yYqLyyyzz9jCTO+BdT6aLJAmvVLnzAh++m7G+HinTdm5LBS3hJfw3qKb
aNNJIl/xrN0HI5oPqqw+WBlNyLt/KsKNnMsMCwi5ccXpZD205W6K4+ZgYAWDogHc8MGoAeB4JAvW
MoybtZME8GkjQtLx0GJ0xjE4p/l2ttGAS8o1+ro+tAFdUbyfoB/HveUzxksuKAUaqJfJiUMCknjF
Cf3VHmfjhNM1180IAY21NjsmunwK3P91Gro0A4jhVo/mjku7P0ywAdcZo9C9b8bDRG/faQIXQs3l
a+oa9omBglKwYqGzTyZgpXbyYzCD0PZCdS4Ao7CxK3nFDw9QI7Rj0QqN6m2sDnYZlJv/OpqaOam5
9tB2gmaCqdokh7nkOWFq0tuqASZOhCR6Qgm9U0on92qK+vVszu2+rVwki8hT+3ZCQVuOZ/7A6mgN
sjnHlicwVJf9HyP4fCKOqp9ImXynRpJuYdiywckI8a1dhCiw6I12Yt/EBtsDNQER59PuKueEsfMn
DibJwUxSbdrN7k7YpbHh5Frg5YG8qCdkDA1o9rcWSuQXYfb0MBCq7jJO3cKoagik5Cx01GC/ynsb
j7ClboQwyc9GQfhTOyMbFfZtLh1beS4eY6vZJ2YcUscXmue0JDP1398GjeHuIBmWbBz4p5KjJhNV
mh06HjvYrLXyElWDhNBoDaeY5qkIZ9yxj9wLNTI4HkrOBXkZhMcyEJuBUPFlLrQvLRJ/8C/ibScP
9DVSEBuU7wrjGKDJ9ivWrHiDMMjLd7CnCZ5yeO0QUI5mw7HFnPtua1S7uuv0F4dN5zqfxTFoeZBi
lCPXv/aEVZ6yUEJeNXBkTdM0rCsGKIJvhr7KnNjzcwsDWh+XEw5CezMMof4A6764wfjcCGVoJ1Vn
z2nJCqSzSED1Ds9q1XNcS7ULIS+HE9JpHrLu1XVY5rNqs1mBlCPGo9wL8kvtDeZyXKKRaGrMY8sZ
e1IFGFESrG615M1kEV5NvcEo8NnVTXvTSy3AWWi/pPVb7H5MUbjN3ecQXWJGG3EKJoSSAB4HRct+
CBtQmA415028twxqz8sPVeZ7HRpsqOcn5pFdiCW3dp/HADxmQjMdS5B1TZKqZR6k3IcHEjiZO5uz
Xa7GdZ5Dt8IcMbYeHXvJS4UJYFbuxo7whJjHjmevbnjPBiu+tocaoOqDakhsCaI8qiH9zY5AvRnt
tOrbDmp8+BqArBywTIUHbXZwasdHI7sa3bjpWLg6NbHInI2F6sSpHUgUYBVAgDoXZNhKwNM5fyJq
nNZu/eahgNUAODCaH2tM3EptUJdEgt+puo7xtwsHtza1fV1wBGT9qYG0MqYPzUVmAig8MH0revik
XW7Rj/ejPiMUNh+R5E6cosov8+ecbj4onoRHOUJhntPhqPTwLoqmPVeed+LoQSzjS6vtR777jezA
bVpvupqPeg3xcuzJT013FvZA7LoXQ8P1bIX8mW9U5ybmUx++SFnQbqV8eskD7buCurcnelDEb+b0
HoL3cULAxDXHCI3zQs2unzOVqM+qZk1YVn7Q/eVENXE5g0FYT82Iq0pt0rTCHVxi1vx23KesBtZA
MCfYtAP8Lk97cQzcW+kF0EGWEMVPPl12G1ZarUJg5Jg/1hzvQzxVeI+9ul9RxLidkUMyl+NFf+Q7
XndDxZFb0YjXbEDSrNlAvAEOXA3YtzW92XUCJ0FxZ5tDYvuKvXabko1nAlL6Bzm3tbXYwZj0PO+p
Ij5R5ScDKQ2+BPskpPcI38e4KmyKCsSZ0FcvMX1bJSoIC9nOj8tbbuUXNX/24xYX4lqTmNyVsdb5
GCmP0PLqkDjyqNDCHBoqJcFUBLALBsvdDJBhxoI+U6eWtD8BUovHa3gonjJrafWyuLtm0N87ygA/
cXD4pMq2kQpeKnPYDaC8aDjWAg6cFiUVvBmML4vVc4Uems7/KF46Ueq2CuWFjb42SUwS+cYcCJc2
Eff90pY5PvVsgFzAyLRMINmtUzdcqcD0RRGcI1hoiYD6gYac2ta2io5VfCJltrcF85d6x3W+D5n+
gWcw64hDiWVjsL/D+ik1vjo577r8UUfkTb1ns/vXyvhXcM0WyY8kyKRXR2BvkiOa3X1V+kkbM/xE
zb7no7KfOPxuQGGss4vCUVICmIHYtTIIjrBhZLdwaLjg9OBa1GARzjHXUmo7LO+THX2hQNx9jYyp
6T30bf+RFZyMEAlYZ++ncaKS6bXLfnB806K10lkIx9VNzy9VN/DkIxBhstWPr+kCRBi40eVnWzzn
eFY02UHqumXNK/iwPa6Pqy6POhbVoLi7ZbUzsolVy6XWjtwgFHGciUCsB1pR8merWspRG3+Aex1k
xrq1D252K0K4vgijKsWx/76swcP0rLGhxL2pS8DwOzbJWF6PqUqP4HGp4eJ91yKD8bNFhKVrIpbx
gMX0CxtqHHeXEQtCPm4HVtrDrK8N7Yz7b1fQfWpC9g3Q+uo3M9PWdCtgcyjIVRp8H3sX22fCY1Ej
aNybxNbbfdJ4fj39LOvAbviou/61I4FERcjGQBd1+g25x72GRxjz5oZA55blJlVn814mb2SRa6tb
CTRz1de70Rx81XOSosrDav7FbCM8RNnQu/YAxN0SCOGYwu49acSrK5h6Ku2IoF3GxlkJTs4tOwuU
ByRjwqC2n42EOTE+p1fgJUenvzUBN10WXZz6oKXnjjStOd3g8pBVoGmOCXJI/AYakoQCnCEmUvBY
dua69OJtT5U0OIYeha4Hokmqkgf8th2AF2MULVK/+McEBCodjkakr3i9s+Lh+263me6cmHEgby0O
G6hbAUQJgCNYFuuxe6SP9SEG+8ebej3GOAkE9qv01iueJEF7ZMxdeyRiQkEfJ0pmxGJ1ounmQU3J
A2nmnc7hBgsCRv0G4tmtwtiKmWQj8SuFHkodQejAhkcsaJhmtmdbDylpVUYPecN5dgj8pVY6wZpt
Ml8RmGDf0K2b+J+hnhf0RIIvm+UaG5BtAUyvbZj+HJ8rTbFkqrCUZsaPHvD7FG+1QZFaRRdrS2qk
I/BbswMlt54EiuPEA1CflS0gmvLcKqIHGAYcSjZzGGwpk19jAtno0J9LUme0ywySYlG8Za1lwE3R
wGL9LtkEguGXUrQw07H6psbBxT4yGm86KZnZPA3hk0aJmdZUJPHti+c+5XFHWrvdgfNfXon3puDd
ILQXSBJspXiJuCssYSOv2nnxZR2jnLYHK7o0y1ZrsVn1417h9cGyNwLdK2NcINSjASFZIdHvGoBd
aWoBuc6fQgpYOCOvE/OSEzvgSMxXfBN3WV70ZXWfgGnYssngCC4fBh7jipuaxi+Wtn3ekomiwIcC
IGromVs5oFG4EyU08NbRm669Y9aitVL2xa6eDlnBfgxwLPt/FLDnsLv29U/Q/ojxLW7Q714cpT9h
VqMHnt0Lx/YuCjZ9SRg+mr6tyePv9433JwfM5Nym5dAQpRqfG/t7pJPYLtE+9MeMP6PFnRq16Okn
cy6fDHkvxuPYojjL/NSKG565hUbl58G9oQHZpXC4DE6xG/sQv2iar85p4OwY7Y90tFVSf4/t39i2
1t06cB/c9mpjSCocD/eagvVJt4ZZU2HOXcOKJZ1qflyG/b7eiw6BOl0DsjtW5YvZnXBV7kM3w1SP
ZAZj0/2xiotR9AcH+gqdUlsDjjzgN+YAmgbkvrGubUUENU4gwnZ+yO2WOsHd5HEf5c4VYthHZELn
SD3iKzQ2o0MvVNMJ080lR3Amiq7RnpSm00NrmUcNAUeqY6MOAcpwJfBWBdfWSjFq/2mzWLNbOmXN
u9n+s0D7hOibQ6Rh3njPzGKrxPhwpwtuAxTWMVOE8CXvS0K4vNKYxTZEX0+8xttHx7M3xuAchKSz
ykUQwQLAU90do90kd7qZcvx5rxvmJuwHCGwU/FjoGgrDnHoLU55T+MGW7ST0kAuHTd9weQjnS5te
Qhix2ZZdY/Aeg8eeWD7X049H1awRigPnn60+/XEUPxV9+WDW9H54XrctxiVU4nGHWKeUm1MGf67+
EqM81Yk4NvP7aD9n1u8YYFKkFNqFewfujcqgyJkfisJ9GL1ipVzNDwPt16I8MZ/ZrWoveNSfR6QQ
Fiu/moaxS1ItkWMCHhHUACe82AQbPeLAFtsIIlicc3hHTpec0liETmtrxzS6RtoFIlTmqlPkWJ8z
pzEmJvhEPNdt/VyWJknDcal1YB5mxGfuIvSXRs3NXYrKpvQdNxXTKcROi5nfcp6txwnL4jQx74D2
wz6iJa/cFRvTrc8lfihhNw9zFCJ+Zti6URICY+M5nL/r9onKNGSh8gkULrbQpZsOs56prTXa0Vxr
PtZ2syORKeW5kdGhVNOB2E8niEDMGvf+mYPKbiqNvQaxMLk1Ed24+xq66lTJMxxTP8wZCAM3/I4T
/eagFLCiOgAf3TXWOwVvXtSuIJmtHE77JSOGV2m8A1nhDK7cZrQ99vybMt17HSY+r6arizBx622i
cNlOtwDutJ95MUrRrUa6faEtVwEdc9FOTvtZtn5logovg4XWsm8vX23Kl5ISDYguFXwYXCwi32eD
gMT5rZGCrizzOSuKJ1Cnvs7hL7dIWHK561CN7AF0mXlU1kEvPfye/CxJGu+dae9KmEha73sgroTz
nAzDcwAUaDlv6tBf23Wp04FXQzmxMK2hJi8g0P5gmdENIZ8hcNyMxW1wxFZa86rDWN1l78nyo3Z3
cGaslSPofTWwtypcy/5F6MQrGodTrn2b+8fFEWIMX7YjTnLZLYafE3VPSU83oPMgZ7LaE1k1fM7v
RZ7wLJ/WLgpebGMC4bjUXiqittQ2HUXMQDof5u6agXlM7fswQaplte9pbxWsDOI1Wx4/c3nytHJH
v9xbyyLKIsn3X71w5Bc0EiO5+4Eu9yb04ITn8KRdZgoXRlU8xmnAOQMUOrVBFrjcqG73pTNu+5DM
FCp2HHw2xEicvF+ZJu75/3F0HluOYlkU/SLWwpupEAh5hRR+wgqTgXcPz9fXpgbdXYPOyggJ3rvm
nH0svmvgG78CCjCEnO0I1rttksPUgo4ad0sifAX7j518AKw8Rcz32mXfj6wV9Vvb3oV4WvEvEIYl
/WZp5BzELqqFHAr7RJlMlF06QY6LcAKx6G9k6WoSVsJQqAzpgAEyZSuwVWURhQpbTpdXR0d/0yPJ
ysEay6h0Zb0CSYSALrXsgBPam6gmKONKKuk67Nx5JcWxy0v43VRlX8zKJuYdqDkbGAb5qhptx/SV
ZJRdpCHGj19Cg6JcgTDyRKfuil1qvg3Kzo7KM7HT3Bjn2D5llCpO/YSFdey/uEfT1VuA4xFvZ4QO
teGU4/PsUOtE/T9RGxRKrAVjE4PnryxNGLtAgNKrK2tc5+RFZLOInwK980BsnpLVXls/Ib/d2yQF
r+tdJFNwx4AWb3KoCQizxvRAx0jAdx301TUhWok8Uiuct8ZUIMoryX8UN0UOWFdCpT9gazk23GSE
SviUOEDpXLYw7xT86JUVDa2ZD6F0b4anZPW9yuMFiQHQCPtA5ZUYIXQKLNk1sT76h8lwWJYuCo6F
KaooCZ0bm11WwkqFNOuoSQRYWipFHnXqco8IwoA4JbPJSRisMCb0u/jG4k3fiJbEPURDsbS1+M1Q
r7FoLn0RBiM04Ahw5dzdaRPUxgTstZ9Vc5PIsyvq7FmNbkAiMsG25VKBiQjNT7wbyAQhXeT1Wz+h
ALmT63M02UCx6nHL5tjaWA9x1eeZ3yR4Id5CraNZt1zdIChsLWR0QL6RL5C/Fl3xBSL2c9KPJh1d
XoaBivPHavRgjCB7M/qsK+trodUbyjJw2MNaFRQx5izVocI5VTNLg73TmTcHqhrPW+zEGGt4UeaS
u5tI479aigKpABS6RwNTForfOpRJnLm2eY/aR1bgxF7DDS2fHWRa/DMlYCg/WfxZOftRVFdgKlsS
cRjhM6AamfL010Hh0Pdq+ytS5D1woU0B1DNv8Vpsq2ibEferiHXdRl4vO+5C22fi1HWBlZwI8PEH
sILEW6J4BQbHPhPKSmwGMUsCVlO+MYjt0iog5odd09tgXJ0v8u6eF7Xzezx3dRb256wcTrpEDWaS
Qk+iFss4nQRXo5cfmvg1hoHUM7M4hCrcKG2cGoJGiH4dasgbzmi0F1ALJIND3sjWMYtxSIBKEJjg
vGSG3oOfZV0MTY/hTJhFe6Meg4HMSvTFmk4jE4NVbPFL9Foqb+vVklVYcXaCZ8V0/0K4OjrFWMt2
U6Q/srpJ9g2W6AQBhjenJKEmma0Hbaw+JtGOV3SXpYeeK2IGCdsq1SNOVDScCHlGdBwbp6xkry2K
X7gKA2d58ZU0FZMhjRGLxgYtZXsbIlcgKi292Fp6iYZJ3yk9E7piIM0ZwAzQuG0NAzToEazuF9ZN
eqHZROfMbzm/4Jmx3Wu76gkKsS0yKTlkLGJY4q+9II7qxml++goZT4LrWo/m+AwB67UcMS92dtMf
pZShMWzXvW6S/rvQ9ll5Yr+kTCl3vZ6CAqrarWnSMzid5mErv06JOQXgZPCsD0MZJDw5RutgbnDe
2DfchxKoj6zIL4zzXwmcQApFGgRkrb5CJNoVz4pJO87XXS02ZoYJ7Vtpdd91MzJ9C2s4+dYLXULv
Aan2a0agXpIMilu34bSzkNHo8rAjN64n7L7e1LmMCwOyOlwE885Bfs+mAdhzBTy4lzkTCXX+UxCl
X4DGa2YIG5+zPwQW0VnLfGGRr6QL6Nhx+of+uz+gX4zdMtT63TRh0CIqXntixP0dxuKpM636Jwfh
DGFrb/RKsR9yapshjdknGbE3c4dXvxVA3WB0aGyLOb3ZwLxGRVM3bfghDIBFu7nhpxIjU+5qXdeQ
exeYIOM37XZO4n+KJbGYWrDTqvFSexApnFH6p4S4HgjIckHlIgdQi4PD+LWCkKhfUwNq8iKVdK8p
BB/Rpwxp1dI1kyjdfsUaxcuo055bA4BXEk4Ws7oVGZrbBazFT5W1DulW0j+k3vSnbGs2Vhi+12PK
nQR3BuC6+S4bMxckRi6OhifTiDh0NGJLR8RkoyqPbr2w3WizlkRDZy18Bq6VafZqWZW2rHjY/8yJ
n9kS36E28AhJoCSXh42WbX0umsHRg0UHUFcoTrMTZvgySrC4jCg/2LF5TCIJVDVjCcVIXtGEWwcd
T2+fsFxemuTHUt+ViZLfLbmEJHFWZnPaaQsZhjMyqjX7ECw1UEyR7fWKEXS4VsQTYC7NMJ91Zywu
s2Kdc9IWVSfj9MOPW9UKc0Mo5JshQZUDChGhbpf1florC3587s0pNhVGDtmwMQmk91AijF38BQ6c
A2saq5PavQ8QxEONrHStCeyEm69RI2526Yj2dKNlgsQ/Jget5feLdpaaZqcBE9GM/DD3CxphCGsm
EljtqsXEx4ungoQwrHeHKnnpUvugqL2XIXqNhtwXlga/4luYGqRJBVFT6inItmAHWKrEX/uPMOCd
UOuDXWIrpXVLLyV8GTeuQBRyQQfYjjzqdV9n4JtGD0Y3uKRnv+Zea/IZ/T3XdvWCccRHQA4Kl4AZ
1uKSXN6N5F4lzjf9cQGmxJQr/Fjfk/5D+gNT1M9ynV7wYDnpiK9ml6HTXmrsC1+WfVUE0lXnQMID
Swlyq8r+zYyzHSQpfD0ENg9v0TIHagsyOfxhmvachVXQJNZRKASHeLNoXIxEftKGfLRstmCCZhn+
K1M7JjEJaW3mD4QEmM7N7Lqdqr40y1+mfk3oPUewVDVNZMj8OGRgrTSzi+H5onwUNdXDRXJsT1Ne
dUwzE7j39WMqmbPU9msrU5T1Z/IHMUFqO7n/ypi7QGNkDM6+NSOWIRtc2CC3hSGDFtNZgBxMhRdz
+C2Y/2WNnLoQOTq3E0GxC/1FQuOXCHTHWXtQ9OcsBoSDnGrk48Z2h8PPuQ+MbbKM7SAi8Z6ULmib
B404MvvTKnZluieeOnfcJHzSxOtkn0weqnjFbv+W9rKvIYmRZUOzkp5yplUSjVtSeBFVQwm90U6m
W66clv4KksWN6tKtx8adNSD1/RO5qbdRe7GdbWI//z/1tQJYGcxiWDELis1VT2H35H6H9wGfipGR
/8Xhks7TOSuWbbLmk5oPu7qoBeHF/XLQO6g3WXkuwd3PCvwXnqhJe/RByYgxixvgUAjvNITTpbpv
EHfQmuXhiA2NHRyvgZyeabRpeQDD814yREFDRt5QnDDksNw6lvaLg/oGGZiuWTztyM+lPTCP61wt
AfYYNk/FNtNpTSjxi59UfyNahF4QzFkH/8Q3RweJhMfL1ButO2SfKTqlXHvDLb/TaDFaRMobIcms
fjQo60BGmS8O3a5ie7HM+DoJp4d1HxY0N8pp6sk0FcKL9FM/M9GwlfuS2b4z9v9qmvgSMVOOM+DQ
w+wdmCdB4XQnds0ZAsnp2BYfMBaWEUWSfUBygaluVeghg3eZTWEScasKQR30T6dn+O3rOY7O+gtY
zTo66u9Kf61Qe44dcBLiXUYUXmm9tVncFfkZ1ZNt4C+IeUcIsq2CJbzFCWkPKQ+y2ITtyK5oR+YK
FF+GPJfKfkpMMiJwYREpsOHTSqIdNbQ1nRWJqcvyuLAfuFfNm1XfVWSWQChdSfsQ4L2Ehv0JgZkd
IqLeS2l7AnzP5vc1ZVMHqMpjVQ0x+DflAJ1aCNIJbxRiV/lLosLL+46L8lNC79TlXJzIN6cBZz7L
DAcle6VcTOWryT8LXhE53CEzclW1IvpEcRsgHySwSCM/+7nPPxrF8B3ql6kCKcJQKFVRdTVAZ3Iq
LvtHJoLXZCYhZzFBtxiFcgGNmNfJwAgDLUKka4iF8shsmS+nogsRxyZur8us0w445y61Lh390iJH
5HY/4P753DPMnUEYJfjlahl968ugDr9K09yABcdtdkis6Vnkyi6F7UR3sRFd+D6kpWtk08Ws499B
jd+sdE2bYb7Dhzg6lFSxhp5otvq/CRxxUpBYBJYkPFoTIN7QarjFNGVjTu2W7KCnEIOtvNyGVvP6
Uv+EbP7UrVRMKrr4YkW2bykei/O73eOgCx1ykFVEKrjt0o3JfH5optPspNQ6Y/n/qmgQEn4krkGb
mGsNH0HevfSIGwG9vGUIcxT1a1Cq7wEuct7ll7KgQ+ROLaJ+ZcyzX0oOsfapKm9mHd3ML6V7EpjP
wvY3l46hFn/rrXxo1QTLsf0xShNpq+tRmX2kE2E/fDIc4B9tz7CJmtbiaV5tvqxDBqDyYSEQv2W3
Ehc3+1uG/oKGZohtbELVIUqSbR8h2HEYpte1wyNs7iNH3/XAPh253jeCjYy+Lko+ZCVHYTy/jXn2
3LfVXRqtQOatK7WvFhqFofZ0LPZxmb6UHlSPBjWqGvcJ3O0SPIFpL1QsG3lT/Y4nQtb1zM09dXD7
sEB4W28Uy2a3nOwXgkWH+i6w56kCBX8fXwsn5k90+zoGFdUcpdU7h/dWTadnNHkHp+7d5vQ8Ev8r
aHLkQbqZyoJfTnNr2eMjkCxiw64FC0N2WhguSL00nsOZHdH8TWGo0B9vO5BDNkN1+HKswPWF0pwN
qy0uQhqISkooWLsNzxDcuXglM9Yoh/iPznluoodXuO1l3C2R/g8VQYmVHgWeslxjx9VCL2rOWnqQ
24/csZ/kZOfMdyTg1LOJclyECU9XCVJg/NUpRksQc8wu1c+N982f4xdyh7YoiY+9aZFo/teVSrC+
FEPyFtcPA8dOCdQqKjSO+ytCVfgWhCYDNjKgKJ4LIk4bnwUIMjZLCawM8vMW87jZ4HWCE9lzd5Kk
18lYbbawebESWVwkms/RCBKVdRZuVnILNAA0T+krhzeOdQnIOlYYg9klCkhuMdeSd1SuJWphsgoe
LIbNE4+AIPP0Vf11Gh+4gUcQhNy7KnVe9nAQgW6SE4ITNtLqHjmE+Es19SUnolpyGPqrcEccjPA2
WJJeYa9c31KzDExuO0sAyhMFS8rWeuoK3f3J2QTGtrxXFb4ZTLcevnW52dtx7ZIesM8rzFT9yBCU
u77P90WGnBLSq6FEW4VRicPihxuFQcFYB8T75V2yTfCjB3weyplWAU3o9JKhnt+iJs2FG4ab4qb9
lV8zevxrhRoTwIh0SPbzvn2eXjCcLqTBUwrX2+aDqYCDnHlwP6L36pnXbVUc35x9cwO9u8HSMmNS
vCMnxpOt588RuoWRm5zv8ZrDGRgKJETDTOpbzuwEzxLbRGrJmcXZpHwnYcXo3Br+pGGrfY4sb5vt
4joHhAL9s35SuIVULM8EnbnOPxoOB0I7ElMmHyxHgJD8FjckdZjnaPxK6Q32OatdZfb05mw+Koww
9o6vrcsOU83NuhFejUUUZznqgOU8IQeegbZvyr/5HSoBOmV8F5ShC3b40nO0j2J1rgTMfdcMYrJ8
wR/aiN94dimCNtQKPPf8aAP59nhO/vGj4DnvF79hRZgfyKjrcn4mVIcY73ziX6XqgacGeQAezjE6
5bLnKAEtqTcOBz06SvaxiI/cfvW8pyiOOubGgVQfUQmhg+nhGx0qaHV8gZDhuTbfK787Y5JQw01r
/WLytf6RB4ditoIyNgZsThijsN+DhNcsF4V1enRurG9hMzmdjmYPj2jbwMPZo3ZVjMusvbBVjvJn
uX1otW80L4K7i2Y0etSflR4Y9qk3rqQLR9m1JX62ntCsw8zpr2HL7XF+MSLehDc59Qsj6FAFAMag
agv5Rc1Hzz9V6l2azgW0ehMZsPIT5r70V3e+KgPj89poE985iRBIM2bDwEcxmLgo1lGxsW3JfhSU
ikCAbO8FZUGrv9AMdEymrTOFH4qT1uDA2hlQlXdsD+zirKPHx4MMrWlx8d/ojMGQaiq7MCMQkQ7V
z3If93ajngy2nMmLEnppFqDp1LtdQ3Rxu4dqMzbPHBQ83iGGCJ4zkoJYXDAxi77BZIcxCh4ee9JU
/FJ7tnu3S/eWspsfY+HOy3F8UxnJxyhTLobkjTqJTQNC7K3zmXHW4jXAg6Y984iU9ZFvt+34w+dw
2IkKjiXLLk7awKzPC69LFJ4NFNS7Qux5iFGhMQ5/yt9i1AnpXoj1V9JIQHxbiLqzXWPXGJyq8Zch
n83paFXHtg1k6WATiZofONUV20231D7zqm1c5xIlaSzzg19IjmnjLgu5WQWQfX3XRD+L5SoVl0X9
tFhbu8adtTVnTC87lXigbF9Wf7l20NQDmJ0QiulybTpPB1nyx0fBd8g92Xh25k5EEZsXuC18Pd1+
uqD9JamdUbTuUJmBg413zBBL9Tqqt+niymANxJb2izWuVO6UxavFL5NsC4JctxcRYEgvBYXBKZSy
CvAGjN4o5c6UnCxkQ2z9pavxfbE5aN8I/EgpQ0GgINar2Ea69fBoKWecX8pBvWXtxkp7CyzXaTYy
1VCGM2rTXDEeRtccPvZwxr7FwpsnIPwZPhfyPzIoWC6JWX25qVHpqZDSWFwg0MUV566MIx2WJ3OV
w4BQnTA1xQf1JmiHEDMYJRFe2LCv2QNfldoe+XMhYksK+o0wmadsUd+Yb9Jfwo2y7EFFUMB73QCQ
ZZdzI1YP3hp+dXJphh1z/RJuaM43+Fprfvq5YvzeNUhyzgG5nkyV0rno7Qr+AfpluiEOlq8Z8CCf
Ljk3Ai8sGyuUCs/daO47RngcdqR8GQ3qpsc00RfKtN1MhQDoq0+roGSQ7haBEOiH8LHAFthZQ6CK
c4PoCPORjIL5pVR3rNyS/mBzBvOC5HAKiN0kuXIrlPPMKC2RLx2HjD4/dJaZhjcxktcx3QRptRMt
x8cW8EF2G7cfGl0h6fLHiA/rvZh8DmI13BfRNkdiON3AnLFNaWRwAE8LWxm2VuLAPNFpXOYDxJc6
6s404WtDOYh5u08EzfIezshwp621eE2BQ4zBxGY8rZ6txSNMvSTOqZKhs3Ji+3jn8vgppoUAiIPE
ZquimBp2ycfkuLNzHhMqvAApZ0hKp75FqdLJrlbj/iRsPADJU4MfIcAi89V+Ez0zX2t+FKLrXnjH
KOD4ZEEoNjYn6VYTJy2+tjw4DLaLu/NVzm5fI5HBLXclUypbzwPXFIz4SbcLUKtJaRAji3cuHchl
DIG1C1Ksib6IcjQJOlMPtRzwq1Wxl+leBYuAXf6/Udny880w4FjVfEbIJB+SuOg3A/sYOBQWlcRM
GtztW/GVJawm9rRQiFlx8ejvRM9QL3Fnggvq9Pey+pGb7SDuRM0M/F+EN/62ZN5Qn3i8TrwWfG3t
noeHKJL8K74syM/YRJD1166nLVwTeTxmfNXLDVrErDOEIoVw05+k7GHya/YuixXWcZXYZ+GBRYZJ
D8GjH9pX3TkAlWdu23mFFXBQGwQXSG8M7KcC5a2fssGvNx1+2Q27uunCaTAxdOmxdd+BC7IExdp1
UpEMdAcDspQUvs1WgBBPn/1W+7eQVpBg6b4Of/jyoAf8VGJrd7vZ+bKtfQuaXYfwIIK2IRhpfGjl
Me5OjLFSmcklCCWkZUGGoEBYDyZv2gvHxXjlZi7wfSRBddVeK+OnsL5nEYw4gtuaETf/0h70F/IP
IC4QUe19haLLQnvvC3v9y8zw0Ni7gQU3tTpKjeWMHZOl58i1UOSujnwc+8ZGZZzh8Q5xxWIva6Ex
YGdCF75s6AUq3hUUMMZaJarLET8WRxr61Ab4Ckck1lfqY9XN3imp+2t9sZ5WDOTefNcOHbFK6ejm
C8JIGA13yeKB9yCB0UFRl1gAvG6RTf2B/m+by1cK1H5g/oMlfMOsuKz/UZQk1g/WCm4d3nyp2JJ1
ljn7rL4uLehbGgbfMsmcAqvijewQwy+st25PJseVqAu251xfGYN2MsZ97m0qesSNnfPI0hcYULGr
vkOCM0emgkfwHoL7TjljV4gYmAxbkW+N8iAQL5TjSSdLAyEHcWpjd67jqzLdpRTdb825TowIrlGL
Gkk9pWhSnhdk8AvM3sjyecyoqypaSCDM1XTE2kOMLe8Fxx0vXX3h8bNGOssAdBiAGnRicK92kTjH
MhmVK0+Ch8564ck6VFPJKgCa1Fq+8ljF5Y6ClgoguZlM/991ZzMcshPJkRwc/DfjFkoZXnJVY5X2
Mo4HsjRYyOxNzII4ty1PW9eHzJddDQ9PBIWJvF1OnxNMUaA+SuZVLASSH6ffghcgFSn6nS7cDs1t
KR7zCHNWvkk1cQnIauDQ0tyyYpalTUImkwinfezI+6hODv3SBxF02qkmVJnmFG0gElt0I41nslY1
O/m+pnnMxj8u7TEdsacSCtO/kxJOVWYRF/6c2Giwxqs0IsPL9zpjF6YkmhK460QbTCetZHKGtrKC
0hhsSYxEycBjHIaccCJ3l2eukpvNokvIqp/bmngMA0ewU25li9BuCY02HUI/3GB8bpvb3FznqafP
OJfVN4E0HO/o7OInwclelZ+aWLxy/sqxb6P1LD9bTt6Z/KmUlAdJsVG/IJBRPo22A2dd+3bF5zwo
noy8YNwbDMVqUAlZn/LV59QZsNewH2UWxwovS3NZOP314b2zOshE+r4lPspo2GWNynnKZ+wsCDeM
p4hYwHRh0qThehTGzc6hBvEgWBMz59zajD0BhsspZ+LDilcMTLIlgOiR3+so4LZ6c016dlm/fMhd
xlm+vCTqTylInYgIt26+dAgubZ25xTAy+4LGRx3Hd9cy+4xurfymqVixvl/K/KYbwApYMP60+pmJ
fTh8DrWx6RxGe7cJ2FTevMvaJ9lY6N3vS/yK6MMnEPGeozqGOGkG0/CW6w3jzsgABrLGhOu0OzEV
at8RPjaTpWBUi7HvGxKkDJsIBX2898pk7li4CQXHj6071Pt46Ye49yOdxkBNOZ0Vuwwih42LNLUF
u6+xJN9sog60ORO7HinLhJtddrZSNnHMYOtDdEVSPbsWr2nY3AkGtOwe/9qS3VA3qIFVcCqZC5gr
ag9UbpnEdgrOh9ZACmhYUTZupAjKuNBmLIb6nUDuRUq5rkKJZnxmOUqAtpsZu9jMs4MEEZXVf32a
TB696JTY/WsC1SVyjBAViPEUzvgVjPBBwkWEEFhiO2/CWWtQd5uOjb5Ktd7a/xk89xlJkvQv1LVz
ZWZBaPMdRPKIyZEWImnfKqQUVV+wkrUVWFrKTS87jIaaF06Mtzpz8IqkfjE4lYhPwse87yv9A9fb
QDc0+Ibm7PNZXOpe/xFS9EQSrOeY4U7pGBgkC93ParBaZi32AKFg9XitOtzoYdUdZTt6LpQsdfU7
hbbeQMFdJHJ4W4vB2Cw7t94p/szW+h7INE1LzR/m/IgZe6803b8uNDCT00bUrL7K0nLHOcaeoNJq
qoc2Tz9qOdJYvayhgtUpHDRUNrVNkO90UhVIAuJ34sw06mpBKZRBnVSd36aQvtOawX1Fihf6Dfw9
TleB64pQu9gmYX9VdwjJrmW/sMa03SdrPhk4drf5uZyyuxyOKQvw9AhmA89nS9HQkTCg1gz8QKbr
/mBJfi8BD1MM3WTeysCGIGi08WstNHE651ovgEjhD2/iVeO9E5k4ZpDTSmpXvPasIfHrbpE4yujP
Z+LMdFKuhmECEsTnqKjPsh4/5ZX1lk1QBHt8BCAfjn1R3DW5P67qYIrkxlZIUE8jLO7i6MisIxol
mKL4F006rHIAgYwIIawJIm9w1pzYAF7IJsFszeECVpR0ZFsb9vF4NhiyNcRQGSGffmWZPP3FUSrN
i+r0/0zB+29J71N4b+a1zu1uagpWPGLUD+d8MdIDKfWH3Ea6PfX8frlnMAYtU/NvEsaxg/MrWeNT
C8V5Y0+cKuVwVEjcyJATZ3x5PavbktHuslxrlkOpou1aYX0DFMTCQmANpC4UTlWGnYaxfhbm370V
vmWcupsYARc/og/F9Rlw/llZJN4bs9xDBGB/WB20NvINJdnXDiktMUhaBoPR3eiRsfZ/jDzPoT6d
+9l+4CPVuu4JcDpZFxKIt5DeUqXH5zEKPI2GjtIjsNluysBvNcbMWr6l/VicKzTbh60wvhb6TnRc
set0LCHfoGbO2N37+tBUbDWt4ixiY5cNRzEPQVa0V03DSWk4L4kSnpv0XVtRkOvaX0NtjPmr6JIg
0Z6Fhg27Y0JR0K4NDMrSU4Zs0oYWN1OMmQSSryG3KfqznsRHsqIqypmnoSiYOeYohN6n9DsbP5d0
gDd+KrUfuJtwopZNy8oXylMwdgQlLcy12BDi00KRWrJOLybDqylAkhbRKJX4gF1KrSfCiWz8JaGb
YkhrVlkCV4refNVox1o+FyWRtvUU41liu5OzZgSERkwmOq2U+fjSmm4vp24ola48HxTS3JJfK/oQ
LbYnOmUOM19CagZ1kK1MC8gEebVSuT3HbJRV3jS+C/tTsz9BnxE17tnxo84+CD1g1DPSZ6HIHIpT
2yYIDfVt20cnkXDAdPk+B68ddVd1jbXUgROF7S4tDL8EQVb1zCplksyECTEWMgDJDsrgsAompY3g
VkLRfBWKtQ60hxegq+GgzD8wuTbGS9t3l0qL/MT4LEvUyK3D6PcPDCaZO/EOrqFH1AkaTs1Tw5pX
DSE7aKwJQFA7n+rpXbads5KzXM5dnMOndAkPmbYc1GkgFqUn7a2kq2Mnpx70MfxSgEuzgjhV3cLu
tCQubEa3IYOYkyb2lIDM45A4ZeXEOmWXEiMb4SUcexbx48gYCaxhrxnvOrUYRgISWfRJPGROYHbD
2zGacVCAHSgtjyaSQQsIFDdyWlel3q3wB7ppznTVkLcNf5rIr7qYL0Oog8mxbiqL9q7Dmj0yBhlb
eo0eGXrY7zk1b4iQgiiLd3VZspGgkwU1ddMZbiY2/3Zmy3M53ZLmYgCY2ziJvIt67B+hfBGEaXNG
39SFHEpDOjasP4zC/tcgCZIW+04BEmLcl1ULyBfYtTOOaIL6qgDBcV6Hf5I5vhFGdFQW9WHGywEL
6slCaUncCVR3UlokAPCWcithkKoVZGF7CiL5u43PYRP5Yyhdyp0zcAtXAcTSJ3UqLk6h7bJFXBeT
kTY7G0dx7nMi4J/C+x7MU4zZf5qA9EDyfCkxrkRIcxJkyhpJN4DV9hY07ZKmd3Iw+1cnbclAv5SX
fhRokB/OAlWiG7+x+jHFUPhssTbgKMy6eK+NNnPl356prjn67IcvatztpVLfGmH1J3fIhpPoee5y
n6r0So/X0Yl0Ejp95nSmJb9opgLeRQ/4OxlIyX9ya1/mZHa7RgOiJgcGgBID1Fraqm9irN/7vr0Y
Y3MkD5OQ4PcpQ8OsqidolwSqj1yR/bNpWMRZgcyKUVYj/xLL8M6iiNJ8Z1r3NtaCZJJIn8jOCxto
yD5g6KxHwXKyGcK7YC5rFKiWLNzHTv1eDx/dMJ+XrHmUw/Iuq8m5J40J/z2szeynn24dCafR9CrR
xqUNUyS8/OCYi7O68ASlj5QPd4qo0otka8X1HZ4Za5xoYH/UnuBeAdElT77LvBwIWas88b76qKHO
PW6HnNfQiLUfewoZOdbwYpJvuWs3TdL6UZQ8dapDLi1Jj4Y5XnPE66yRaYZGbG/kCb+oRDGgFLxM
Uv7oFue1lKOHwRhcYVAH7WdfKNaf3OMhtTKqqhKIMCMk6Nw1FmUZYpDzKHrtWQWtBEsYikZ3aSsW
/SlZiOzlq9wEkp+cB2TFRdj/WAmPPBzXLSsei36Cv3UdCgEaMKb7tAqZlwe05fsorFdHJG/Cbvw6
0n5FizInrar3GMkA4eT+JMQZwiX5xKZzMRxxmw3VTdjByzXaKms5NusSweIOD8UHIghZtgLDUD7i
zr7ShHGi2ydRVSdLX3UWIsKE111t3e+wJBe56WyMHn8NYpJ9zPqCMK8Md0FXta/QZV+5vHY5hg19
eoEB9VYTS1f1+Yt0mkZxsZvspa2VoKhGnlLUZEL5qXM3jqcgq3TEIF37qMN7GPa/FEgoGgdPX79u
UtQxT09o26oHyqbvWT8jSryNVXMwlOxd5UMC04qQcNesHRt0qiBcwmM287DN8i/42ECKEvT9l5HU
kQawUzawQ0uTo7qmRBgoZetBoS2IH02uXKpecbOx341iusRt92/uy6ueS35pNv9LKZGOMR+NOmbP
+aSRprQ1Q9p/YX1BcLlp62zBIYzamD4Uq72WSnnWZ8SbcPzmGeV69UHU3FUF6eAvGd4puzhRV0Sq
9mYuNbFXNjNLadjZ1Vp1hMcq6k/wkeBA5G7nnEhX9Csmm6PEAQSRIcqVQKB8EexT6yRbbUS8eau9
KfssUrhA6l+F3Q8KDzys337wW+k4UkW09Ru4eaCRr1nOpAZXXIQUo0UwwCur5N+ELxDWDQFi13EL
rqzlAgw5DeBmrFtfYK+RGacWqBjahA2V/dowmZKw083agNUGhgnMEjPfRiu+pYPS2P4RDEup8GVP
zGApwuZwAA8G86BDCWGAtqwhaGJ3ZC4hAXHJ5ol8MWRkchyMIJZiwvsmDOZ4a4IaZqSqoEeokOi+
JRmSBX44O/qAKki+7Lwr0pokoyjoh99azNuRaXkNiKxDnzU4xM43bAPZNmmO7S5zDkGfZEj9ll3D
lKpxFEewHvuxjejJQthuDRYT1s1Wib5N9xbEMQ0KOgXBg0UeXFZZe6l66rFiZcPLVF0lqDwiBWgr
fVpM9QT6WKM1UEbhJV1DQiYs23O3S7leZpy/nY4YnLUyErNQA0MMQwDb5DDJyFMJhV9zSyFc2Qle
MxpEuXzVW8uVWI41arclq4Jt4ISS0/bMKLqm6RBIDSO0sTtQ9nrhpUfrmXGsrG9ACAu5hZMqY6Tk
GtkuZvGrRS/MqZDmeVTn08z+m7luWj9Zw6OupwP5IH4nAs44+io+hIEp4ypRJFhAYPFPybWtW8bD
aueZDaIyuBEJew0Llqfyb8aduxByxZGoG0/IJTTHZF9i7Gp2OBjIBGUu/zP2r1qzT1TzFOnDAV23
+oGzzf+Po/NabtzYougXoQpopMarmJNISqREzQtKETmjkb7eC34Y17Xv2NKIQPcJe69tFT/zl+nn
cSm2khoBf3YeYAIJMIg+A1wCuJ9C5lA5shx4h/U3V+JT3xzRNz5l2JrrrxHBkx4wPLa/VU6h16Vs
QK5+xgPynnivqDWm8gT6AMLjsJvRriLZd853o11ateF3mvEd8r/XvVv5VnS/2EUq4wt/bBJ9KGxw
SXwmL1c0gL5egDNxJq6Lkpw6brisiU6ElZ1CTBXYOeudF7CKrNRzIoc7ACdkLOWJ4THTxcA1DuQl
o9pBovCia80WrDk17GdT/DSIk7K9y1zMVu9SnSc5/V92p+kn77ilsseIhNawXqqoA7juIflycSWs
XLVwprPDK+mh83SQHzCBpJjuEVDk0bjUkezX43vD/olagWXRvZhp3ukf6HSWQvcSSBTCWlJlmY3T
qyJZhqAAyZTixmAWaldbgCmMXw1E2eYz/LsETpqYFVHKWyqkZLg7EVVuuxSlbPnmYbCL7IeGah/b
M+t3iDVcJTWapGQ6hjhMJpz8CoJbg+W6CQ3QGDw0eALguvBb7WUQyvV8oBCzujLReVR6v5GIS5iv
KkgDpn4OfY/pKFs/DrSwxlPeu1vacLKIavrRo49Isev9fQeaXTHBLrD4TdAUFHAfG0WoFo6UWyjN
xZHOx9KdXVMxQGDc3QDCk8Ow0Jk0KTR4U8HWJ4BqWeG+QuY5im0KE8ZBnWPx9XICtAr2HX2V7CUs
NKkAXmCHDZiMgspaFCFmHEzJvvZWIQsdWFJfHZiv0UgDiYuW85ExGKC2ZD3pLEUR5RoIKDzu6pAx
IXJb5JzrMASmEDEWxBRBtFcBz2AEk9XhSnFidLkJYLmS9UBwtxL8vz4U9CZi0uZto4apQbJtGiKj
eiJOIhQEvfExyvTEjbGiadzkGEt8K1+LAwM01mQ0I+uSZcwUTEtA78QIl/BxrWeN3FqYFSa+m3GE
1geopg+TXZqYm5I/QmKzG0O8xKV1JQX0REpXxRbCD6GTpf1y1pRGZXyA1rS2vfmfzQRPOFqluemx
TXm9dZgdu6Rf71sDM2JAlEWRkRvSQ0HRyc5CHoukGCYmMbXs2uBJYmpZTSCnjW2OxlUZ3ZKc86WF
tgF9xJbwFLzW1RO/yR71VRtWMEa1Je3kBnzoC2SQddiiL+KmD/toByt7XvXG7lujftOEnUF3dWcp
MGeo5fxrmDHz5hfprcHSVWcz/nnB/A9R/7i0Mvzv0Z8Ck9lXaq3pv1VC9+XeRsZGgAHX+XcNI4eX
rCXNwM4/uuoKyvB/5xHqGAfQpW7Rh1OLEkOOPB+bDHxn/C9azi72ETOsQyfdNv80eqxwugXaVZ8Q
+3IDI1g6jBiGguSay7ekvdjaT+ADMUUCY7vkk72pjN8HfERjV96y25twm4pr1rxF0bUPH6L+JTI8
rT/c9lGabxMDW5O1a60RpRS9g4KU+kdBT96hqRpYqWTIv3t1sdXJiDYD9ZQXfY1otIE3Wi4ejo0+
nAP/AnYcA/lThB7aQW0ongC9968Iq8z0oqvXSTzS+NexoIZnsPNglF4Vnd9wC0PSZdckFY/G3SBM
todN4iI9LSE/GGxsO/lL02Zl2yArsMK1Cy/mCUIYG3W/bbDnlNtaJOIRx8Yt/IiN7Mem2s9wALcs
jSS8D7e7RR0UmbFam6NAAAAAL802PrkcI/uGEWFBNnHlYQ0LQcG4CeYRszx5l4FcF1sD6ONBlOZR
CgoHEXFCCdYv7rpfL7AQrnWPlW3CJpFJB5204mPwGDGK5GpNX7NCGGA4GAfeK2E/1dFbNz66BqAd
TJaMbs7Fwpl3TLrTWyZpZM8TszDjjmFOagevWDvVqur/IucfA+WuYVE713cu0xuJsBfRDMhspJio
yxEdTqpEd6oWWUH10dlIX+3lbLaOk+cJdFEvVgAi5bROdObtFCcZIURcGT6Rqv0JqCbfzDEPbkP5
xZWrOe8kuPGo/0sDIBAvRvQzma86inir+7VNyPDWKx+nOd2y5toVf+UIUfws5S6Vy4bxi38fumCd
2JiJuXqbLX+QdLyq+hjM8amhB2YGUD+zCu1RsEJr9FscvhWrIH6V7WeGOAZAUY95s+0TkFBUF3vX
tfigTqWzLY03m8V9W1xzapKUEtRT7wX1QGguCm1Eu/IlWWI7SLEJMHpy7CuvY99ciPpERwESJ35N
gJFM+ltRUGqjYML9E/Soub1L0f/rDfbY2cGrz3ZxnVC0yQD+B7PwJqPkFGxxcSiADQmKWcrIW3JJ
HFbVFUIb58NGHF54Hbm0yCTtLyLpF8AiWt7dNGUeGd5k88k3hDHc8R+5tvGyzwoVWm2+D95PBIqi
YCUSRt9MpJZtfLHa53ruHoujUhflXgNr55nPYXzhr0m4Dop9Yp3R5g8aAhwNUDiyQosuHcM1Dw+a
eHe2RVkliz2qxhipZzzsMAIx45tWjT7uLOWfpaIVbfttjNbU7XFNFtrzbPKbmt3gZvf5bzWVHKaw
YseNepJOlF5924c1p+54AsIAJJ3sifClL3lJJyyvkJaMeDyKSO5FjDbDcvZDcgwGYufGf44wNhVI
CIKx1qqn1TJMYkYNkhONI4hn4H864QQGGDAwLQDVbQOEYmJtpK/YFNPtFBJ5ZnyBmv8MKPw7QAPq
h0y63fYliowru55PK603w2zJwg+rWmfNDVumahcx29QZOEkF7M0rDtFzU1uQl6Kz25PCETYoRocP
URsvSPVxQQzveiDILBnX8H+3XXKPTMGaEqJQETPgzDdmH78Q1bkfe21vzuGiwXBIKKty2a2SGdBe
F8cxnZs1jps5L2aQHwWXmhNhulPj0VUVuUrYNfr40VjBjXTTa0d+dY/NrHHQiQl/Q8bnNmN8lYpv
DSFbTxovXIR5vmZM9tb1e9xWzj4HmOXH2WZK7J1PiePAnASQgR7d3QO+10K5i+t2ZzK1dEW4DXxS
XMAOhpR8gqiRgqE2iByzxWGpWaye+mkbS//VdnDimdldiEF7EnbnYn3eBS0L0rzv71PFZjJg60+K
2LUz+ZIiF3dn5sGGJYM7nycA4RH7Tna4s5iLw3FY9YuxV0hFamS2RDZRlxk/JUmctph7lOrR9FCy
xLUw2+4w57pmPlOVNKheTc06OqrdGFHFFk6DjGI+803uYpQyBSvDRafDYJ+Kk5WVn43ebSew6bPj
MpsXRjNfq7dph0fvS0HUG4mSegoaoopN55JQ67pkPHAJTOfapLDw4TXSggPVX4JMP2JvvPZGD5vq
r0u658RkzTiE+l8HpY6StwSbqWvZvynnIbXkp0bppv044Dwm8qMqQB+DIIl4thJhcOyHL1kdkrdM
ajcbcZ6Peq2uyzNeps8M20iRkd5N/hWrQNYCOCXsxvgePEhdTsc3XUUsFphF+MNzbRjPFt87XJ/n
3u0vjaNfQvaEXQxdpHwVavqqVHjB8PFZPtxopBZl3Z/PKgmQno7f3qDuHwfOMTODLkpnzb7nYMnx
pYGy79r3XkZbv/1NoIWVUntvdHmxqvTFpg9EKbBynPRge1gsnY09MacvuuvkmGe4kkfHjI8jy78G
DmyjyArV9xVT/jyajn49bYoue4HK4xCGmxFwrmsBwxpjeI3i8OFL1qZKYbIXzIxzcO0ZrZybixVu
lFU51CuT2AvP3ZgwplNENGksTy1a3kgLNgNpukQOAxn3iZ6ASN0XrEVxGXCwg9i46C1RoOTSKy4e
MrWAhbdPpf5nJGuP+SYO7cn8zn3ATzmTKcXCoDDabRxQCLs3BW6kTr6ibtxNqHRiCyxn5KzMol3P
vWEI9EVOd4cpq802ly9kj8ZRD8uLmRvvMpkWU3x3Om0fs12XkK3GADG++bRM9KvpfsZAwsCAkxsQ
4XJiHwqmEwTF1sm8MyIm97X0LJzNDMAJ/MZ4tLQjqCIW0wUAQ0526s15H/ekYD7Ihge8/+c74x7Y
LjpIYxW2ajs1qAgtg+nhpzWdB/SjhBIhzw5hnDZef7X96Aon9BmsypaISx0xUjf5aFgRQLcRcZAh
loxMraVGGUUhMXSPOPWQhpD5F6cYaIB6mlRaMWh2BM95xpAJHooDabHecmuLbQ4ZNOSlL6W4xPwy
Hefi2/KStqj3QW+JREPAzgL54bjBNaDEhT25B1r3Lybnri2jXcaGQSlrK7TyOEITEDP6Vct3qUl7
5o7Tzo/cY1H9tEh5m9LGrpHuG8/Di4CVXHdOcjCP9iO8OEH5LPgFku1KWgL0dvMqQ5wSpfisUDUX
4P6G1H6bRuM90rV/wZBegmZagZBzH8WYPNtNskkVCkhSuWyHAR3G8swI9rldv9NIWiHMol2E3Ium
v4MI5t5EsaIb4p/yPwCpACgjawaXEIKl/DK5u0l++hxIebCx2hcSgAtxwnvyVZAwWB2bfmvU+ygC
mMbjeLT625RzaG9BmEbJXBX5HCmgCfyXoHqP4+8QkJrNrzabp/ER8jEULuMx3Be0CJ51EdmuRupK
+5qtiuYFVNRErJ/1rbA/ljfD/BvL6CmqL3H8WQ+vjF6Hh5Gfp+yDFchAcW+9tO6W2Rs9X9k9XG+T
GTtl7DS519pdAaqn8hauf9LHfz3+Tdarbv7RMG6Q7Zsp3lUN5pACD59Iq/2AaeI4+8Fwhez1JyHy
oJ+/3ZHIHes3rb7bEvHZhwD0VIgfab0YPLYo0Gdr2RrZeoVcI7tOMTCrW60+qLKt6EZaN+4yiivc
ha7+iwSBdWnXpKtpHlmgHEzwIvYpZWX5xh++i46Q6LjN0CTtLe3g5i+Oi//y1JKYl1+SCmstppua
bqnwfGxOf3glVlO9gyH/TKDcwoQSnjS8ufxCjU3ZCwWvfdjQIrX8LLQjjI1m+lLNoe4+3H4fUPg1
HBEM/jRW2P0h9ffD+Aw6o0LIxSYyObVYYfGkir9B8aOaXkX6Dmp6QkoYHd32VLTPhhdgjY2eTPkb
SblPcTNR//ogeHzLZrM6s1wXZBiynie9B1l6BRN1CF8gvcwfL493IXZhgJ4UdGSCFqvMoN8fqe90
jKvWty3Zd78b9Y7vrPdI8j6UgKdd0CRvQf7Tys8JMnHXv+vM8tqcyLGHpR1rxW7ggiQ6/qW3gKXZ
Die332beWiOHnsxstQvNl0A+U9CnWLhtF9jDt1v8M2j7wFlYzVcCYdi4+NWzNa2wbZYhySac4Lei
ZOTd/tryz1S3Mnsh0yks7gzsDf8nFa8tVTTrRd4ByeTV9V9SjaWS+MzsU0DbXPvg/MavwjoN7ZnZ
cGrDbFnAIK1tTJl3Xpopxr1xM9SpEVDuMfXO7LuXfkTivvenf6F9zOQB4VXeMlUlN+fsMLaV73Qv
gfEZY2mueeMGBux5ikDn7IG+Ys7FmOdsqc+R3Xw2JCuJqaAFScTa5MkYkoWV/c799nxO8M0D2WRI
MV684jRy1kN1jzrw+F9Z8xVBipkvt2eN489/81ARkxyEWiZaddkpHdah8zMM7574jcWf474qHq+B
kbuQ5Ndgzy7J3Ixokb+6HnBXuXRqRF7lu/CPGrQZZxmhw8bxrs2KaKyM4UVaoFu2rX/u2p2qn9Pp
4DbX1niWzrNT37P04jbvMYIszzafXKwnhndrkgvAd80++8mG/5FyMBo4M/I/PwA7IB8S6kgEfdhg
lA7DCfDPKXR+q3RPRruOhFS/JNplFDcgz7QIbKsHnHF3Pnodwwn8A4OPRJRvlbhZwanGZm2ka0xb
Y4Mu6OT0CI/ewuDPM18ZoDgYBxU5RvmXYNpkYai0mLnp7CiZKsHN/W2ayxBgPyjeMgalXALSex29
5zL+10wnE26N8Z5W/+YXDI+pPnvfDOCpxh8TxR6DxejcEobdQf6k0tfA3FviVFXrqXtm0zZgMhev
EaYB6b94xT5LLt6IsGdZq3eiQMCDI4w7GCw6LXFwKdqNneGfWXz4zGsVLoPhuZvBBZgoW4X4e5hK
cCjQelK/cJaJFjjEONtvJNo/AolKGSHDZZyw1Y3+I6QhCESE5pJoozl3mTaV0OnGfck0557n4ZeW
VN9jmqwUxY4xNr8ulebS6x4J7r+nUjDDkCwXG3J/JwLkWNLrl8GhPB5U89ZlPbr7QIc4EoAZl65c
EiJCjnZG6JXnkKVdxu4qI6SzarOTIUpQVAagdiNABAtQm0+k0hIWCGW8hHxvodad0Wta/5tUJSIi
eN2uGdqrwmoQpPvYKNiy/EH5YBsWpjPqgNx4HEgO2vzB3BouIx9lFYxxLTwYsRXTysW2tuTlyzZO
W+wo9P1DygQZvfpGU9XFMdUy7s3l/wtP4jZQAdYVq89wPWUIcN02DJlwODxoE3w83KyQxSe1rjt9
nxKjwmjXueiyZB1VAp2ZRnqrcti0thyf4bhaOsR+O2Zg3I6o81MN/TracX4Y9tJXoVgT0bwciqhd
t4oDUUQ0UOXk/WZGK9YJVLNCsMSNtZ0cjQgcS7NUUQYFQnewTFrhyDv8MnTmIdNDAhrThnm1ph0t
iiiWpRnVIF06eZlcDGwyXPow8tWqsx96G5lLckoakiwlQ92uqmayT/ChsHi34/hZaPhZ6pmNa+f5
QLVRHGSCVrIIOELmzxtK/04Szo1wifuir0ga935chuV6DkDOBi1XAcDl5x7t+hjoktbw3fbsrxcu
LdvQQl52h5H7AXoFiSba02hggmFrf4gqa9y2tfVXS5kT+fRjZelM6Si1her0cDcRfb5O+xLVd82I
ncQ2wLVRLdZMOnP9zTLAdk7oEJQtDqFRvFR9Xb4YPOCslcHF4u7q7fLbhm1DlE9zYEvS7LuCK96i
6eyKBLaBBroXJesibHFFVE56y1EFNfVjwhAUmraxIRuRU9MwlyH60sXYFNWGWKPVmLuEevXxmmWk
RHAyT/3me52MaObwbq6vG8f4KwUTBuVW+BEZC/CVZYMveMSoLDrt1da8MxiWHMMiuWu5lz/LrKpI
yOw2fvneTogqXQlyNMqsfKfI4xo7qZ0imAK+Lvp9HFH6hDiAIfsfGxOvWOrGCMlDrtpUHYx6PCWz
9kHvfPSmZb2xNDp4ryTlPWPkjfeF3QxEeqKgqlCs/CaGhzNgyh4i3liL6U5RoZkwayB3/IepD0Ln
OGYyPis1fcgmzdeTjDa6ZpnLFkAhvngz3Xm552xCRTBVJgPSXdByPo0Fv8VpBmqiyQS1DAzOGqnZ
RZZdthHRkavS1/FFu8FjyPBBATNyUdXE+rVrJqT008vA1G6TliyTbaV9WIl/pvDyD0PRA2FpcY9k
kcYaozWY8IE5693z6AIgmArQWsJzXeoqd++SiUUNElzgsCHMb4oDT7W+0KIEOn8ye6sd60q+DN6A
JD11mcMuI8ZGEHYvRh4vU4sVk+3EYh3VmNATpOTCwrRS+haGWZ1Yl4L2qfWfyqFvl70BDwM97rL2
GHf11qQW5uAgNhbFZ2326VNeECphaTXuGVT+kPODBYktiI06sjhyRmGSiFzkpgx4dXbOWapt44o2
ye48KC5sjZIYRb2jarBqlb8WjOuQSvMxWGnOOoGNsioddmRhNywawjiIQYxWdWfjovDOg0Ii38gR
TD7SKkDa3a4bc3S08fSIQjK6NDDpayYrr3Hm3HnSNpRsf0yeAa5OFuPRrn8Dvm9iQSjOAK8edtyw
PpaKSsD48SHM2AW+DDJ4dmirronPZxzHY8MLFO5SofVMiYK/SmDgaka2kgMSBNBTamHR+eqqvaYZ
FuI466HHeVcvg+mm+ViwmFtwuCNQTMmUXqnKfYvb8Oib2oG5m+ZySntF+eh66wZS6EVhomsSf9kL
QwDOr8gV5YfrKPB5je59p7B9N5aK94XJ4ktjNoFaKDg3GbeIIS6R6PYjq0/AFveYM3vhYAIKHHNV
tGwE5BgcRR8yTBrRthAiz4+sxt7IKi1tkxsUf9JInOlbmvonKRWfmfHdM0aKR4foesgOpAzXK1EP
f/N72ndjxd9UUJjlqXEicxeZEAUUIS4lWXQL6doXN+BWd9OO8OgUPrwD3LaGBInjg3UEx8mTaSEO
bmJT39RT/jZD5yEso/XW9WGVaERzBJ1YetG8nkJvNoVMxu2JTSkSjVcb2rQ32JS7tviJ4D4j8IGS
PrPz4sx6pFOdXlqkmIP13E/p3kvG77BQgrgW5nudP29TU4/chSyw11BTOXoxCyWjSxLRnuqdSo5H
kbPK55K+m0SdldacScUbv669Cn8dvWJZ/WYdc9ogLJ113xzY4KLibiQbeaSPTuVfR+FmW4TsLjck
2ZbZamzclsOQtXeXVvD78otT6WwhSS71IphSsdOcI1S9sLlOrWUDntfbm9/CRgqhfSG3VUePFUxr
YgWZOZygn/2e7WPz6LCesGhn1nlCwHRu6bhcd6LP5f0yuWR6ykKv3vodnTtJdOYyz8CbTshdx/iP
hoy78+BPbD99k5+mJszXyNXDo9GvWnztwsWV5LZkipUW3jSWkpAkG/xy1cUa+DmKtjWf7MF/0yZj
0ZkcpiokCFA5iKyLAs+fPXJPjXioXd5j37Q+pD5dC80S9MbtcRTFoyL/Ix46NCMhblztKj0VrIHN
8yNjqzuyB5fK/Q4Mb12An92VsZ6iB711frq3W6xMfZhJXh7uBFS7fDp+DTcMvYuWOZSlmLeCGH8q
xBvW/hLjANF06Kd4u3LtNcuBF1hN/VM1M2Snqy/Z6PRLg7Ix1hxkRlDNCrK+kszepLLuGd5Anx0w
7KfuI3IFqCPsMMhlb94U49ZlzOAzZ102XnyLMknOVlQ+GnTjy+Z/tEiNm9hY6kX2PWLjCvoYdHrI
FqaXxq/SvJvuJRtRUHMKl+LAcjYx5y5Al/CzUfGLpfNYeh76bmUvW6FizFOvvtbLReXevRg4KDkv
v6NbBbuxBSPHenzmM/v4ohJGozZbEH5IWnx2Em9OwQM0P7iEA7AHiW0bD0aXEszqCY8cFvOYd81n
16rnNL4z2/0Ng24bad2O9LetjapG6q9GhWFmaHuWx3aF71j92vGfl5gMvhQrpQKPdjJPDTxSQZWb
PjLHuSOh4Mngs4hNnI5pUfCqxvjFE+CzIiM/qwO21eHhAcug75XGsjbRTdje4xpTAoBmVkVdOO4D
yt9G0ZBXgk/DlPVpsFGrxEF7t4mDJ4KA0Q3Gum1LkQdRpjfwnbAOYAe56+YU4hSaylhCKXQ1k2my
9+3O/1re0wRMCa19by2L0bFx0WCJlSjMllmanG2fyWWc6Sb/Z6stMlucJqtDs6MT8mclqIxKLvI4
psln3UvqDbm61vgLdgqLRGBGhNvQcSIj8a2qJsUlMDZU++CVTJPkeY/dqAlhq2pwcujkKAoLS70c
3yyreknLDdf+Sq/7XzeFqx08txMgls5Bh9l2aity+2BPJIVXSbv8/3cU839mKuKLH49vbl/QNbUV
l7eJdz5DcjD44PZBjLO10R/95H0Ggnu2Yir+xJx28nKuigpj7tg3O+QvPLB2d0oBFxuk18gSnUPs
Y6PWNPHa5NhozDGn/rooDe1d0KhmYejlPSwp7aJSkFialreqARNk4M4pFeGDjhaTziNwQGkJ9AyX
2M8sw1RWtPHNoW1Fh/OVjbTb4Z9nu/26NgEehnSTDdlOswELVk3u7B23GqBE5XJNDviu0dSwt8oQ
63qHqrt2mGV6yDCi/gihG4tB2d/0iUdhah1wsFOPNN0CQuLg3ivGDuiuPq1pPieaiv7bZzwfhKiW
Ko6CUEPuB3M4x/mlghff6SQT1HjdyCxGy56wmY46RLAANVzn3ib6mzfguMnJaGrc7NzPwTZ+qt4b
zij+2GhelOCDtMZ3RNNUOOxFAQBcel3/toJZwd44x0QP73HIbHAIKoTTBWZ+SD/seHttbdJ9Po0d
Yhw/eLUS7V3zcYhHgYUgzmBLXFnutx1QTSHCQIrUAtYcfNgnDCkWTRrEG4kBU2vtQwD9kQEE6spa
et7TmMyOHJFv9WaCnVbeSFle6Ob0WTQ0o2TWMNNx9jJXGzn0QAsTZSwVlGgU6ihNJcob9I05JIBE
wxYH/ftmFMRwsotouYsexoxII14MgbIgOcF3r7oW81EmHvb4IFzHkIBRe7neqivGQ9mofJ+VFYcw
Z8XQHEFUwlcQEX7sMcwO+FAIgK13Fg/xGDOBqBPwrKRTKUwUdrjtpvRnMKmIAwf7wZjvo7T/zYmt
XHiVIE06OSdl+mqI2lwm5htaq482Km/tPTtTlcy0Gtj7Y4isySVximHluneRVpseAYJ0eC+Isf6S
IQzw99f3tmJwm1pL0bjApuNkZkBzCzBThm/3ldv5k6jd9Rjb9xL91hRrP26NfNpWxSYXKC0mnRu/
JHIgizihy/7DKJi2Ev4ONqLW+m3TOsSUKARZ+khlYZG8LjUyLzKq6Q4+LaNujfWa6VWrQDw7OTTY
3rCOVjO0i31chzfadfCnQRQeAtNau2Us4AZjIwhMtiLRGqMgxCzSw5hkFNWlswycNL0tV/DXRn48
pMOY2ZunmJZLyBJaRZClkgFil24JgfWhO4Va+3NQYo3DcEqpOUx1V2Z45JLXA6QKncuy0aqtFiEt
aKJ0nIVqNqMZlUtiHeAKD3qzjTpkbh7k+jrzxdZIQzhWLYlPPpjhWRyHlxRjT7trHASuGhSTlq6l
LyKcOnb7MmnNuUTWp5mEHlC5MdzKfmLZMfOtjp0KfvtW/8rIWjJaB0sA/JM4nW6GNG7AY2kZ8hBL
kYHmy66fqw7UmRNhjE9xVDUDbEHNnoiOFdNVpVTVRJSyjAq9rclzQqms7TSCsvUBlnBCPZdX0ZcK
wne6Of4MUUuHwT3a6sWuslDHaAYByWHC3dfPNJdiHRiknIwBX6tH0cYCgoeekZ8mh9e0rZ5jbbrM
QrwmGPgeaAZilYS7SDtXJZl5eW7v40Ddao/3vZIqO5KUvSikyRbbdRHMDIP+lJfIbtMkotLwgETa
OaKGyhj4Y5IxVSXulpvx3SPrrtWs6zTHu0oRvuIwxDrAtV6ZtcORkONhE6QiuKJtqOx5sShrSSZL
EXy8iiyM0PSHl2jWGmA1SkajX7jzV/LwtsUdaX6+1Ha/pJXBRMrabtV7L1XLGdFWFiEO+rsbcAXZ
5iepRLieq4MVxIdsUF8cMTjWEkwZzA62uCG3COq+fb87FoEbLNymu/BZhEp79wgCtzEOsySFxIh9
EtBNNg8OKeGDeKBLClKUGc05KMV6nGM1svI+dvm1bTCYRLqJddV4+KFO6yX5ZtqkXFfVcHMJM2Ku
zeky8rCURfMPw2e1JAPzG+XlrW5h9445FodIEG02CaqcWDLZTnt3pXVlsGx/y6K4mJrc2a6GeKcg
9gVa31WitZndAc1C9y3Uc2Ri9KlLt9nX71Ykpn0rsAnnPUgGsK5QIfSIMXR/bd10a5cVxsKKilxl
syd2wJJNqION4nqpmf6XZzEg8obgRTO3YyRuKCn+CL6Qq7GHV+825ARa6LBDsk2ebAYnWkCL63sD
dKbyrvDs36bh25UBOzud0XAyB4cMbGa7NnzEVoSxqcwmBsyMultjIL+ZODGgJwlTmS64cFeBvchc
6Bw68q2qFOMiV95HOLZUYhHM21SX62BlkhSMeJBSoiRGxRyBofagsJgIk7oRQxew4u/OdKwn0Rpf
fRfXyMlmoyCj98qx34wguDLVOhEafMgii/uaM4Yh87IFozSYXEu2qv7qTiyYPv9r7IyACE54g413
WsPqmntI1NooPT5pQhh2W/s+J6wPA0705MhuN5bIhJqG9YjhcAZToc4zxAWAB0iTEuykj+JnoWs+
5EGSoAhuw1tAN5Om8TnUrH5fpzP7pltM9vilxfnDZk4kLXsnJXLBCe9rhxqdoanxJiL1lejumxOF
C/iBA5onXkBZAfWJ0FST79DNP2IBOAN+9KdObC7e4uGI3GjJTPUzRebQIHhqsTgKKyF2tvIopalc
JhXkS19yDOul89pr09kmRIAGGiS1M9915oZCroNpElnrHE1OYxOHUBM7AAp/77fxP0Hjj5TVIGCq
ZzvlOUKuJGFhXYbENfOTjJSz6HcQyd1tnD/p8w7StTc5hv68uCslsZpTfYsO8Ixq4UJUqUeWxvwX
0kzgV+TzThTvH9t9SKOGg4HDFhujTLOVV5o3/LB4EtCF5RPMA7xbsSDIKerNfcwnvR4ccJIhFkUZ
z6xCkhXHCPNba8PTnDUypLn9DRNOM8QP3gSbXfeRtZWeXqzJNZ0Hz1KshP43ZOrN8bOXnGR50Ykr
KOL42eyJPdFc+K7FCBI1qacXM/SZ9wTz9B3+bLifRq4owLLessr8d2vI3v0YIenoMwKcQXtZkEDJ
DOtHRaBT6gL/wO3M8at5Db4KKsw4RvIxDfEnwHfTV/+mKa3R+bOPIRl2ppCBqjEJez53vJRkjLzH
8+fmSZ9MF8iI5j5r8vZusp+xC6jgXVsgYi1J/qmYI62sOhmXXsn+JLeoeUobpnutinr+Br/G0Xlv
CPXA9RWw+cFpQcx1vUlckNrmNLEhTj7siqGgK91LV5RoLLRALENj2ynInZlXBM9VI5snqnCxLUz0
WkmMmz5Hlox+EuE1uWTRtiNgjI+S59M3K3PX5IwoRxTWsDfZTzqjBHRpYaFH/goHiUTikVJVy5/0
BEZVOowm0tZ9h+CXoSXa5RirIoNTfrT1spOgwotOeE9+2dZszBJu9GhdFWyXvc6DYCfYCZsZ/7pp
QakgjWTQYXpUROSijdeNNQbJIUwV9Kjxp0TwmRfjl5izuXoNtN/kvPKu/EfZmW03jmRZ9ldi+XMj
y2CYzGpV5IMoDiIlaqJckr9gSXIJ8zzj63uDkV2V4dkro/uF7pooCjTYcO85+/zsJ1eg5E3lZUqb
NCM8cBeX06mQuC+7EYWaTmHO5bZHBaSkArmrFM9gF3m4RiM015+DEnsH4KoZ0DwxPaDeMdAaI1fT
3oOk5Mmk3fhZ++K7WbpObRoIuUGA/MwArcPiFUbBS1H0YKo66gRcldII2cB2weKlu1NEFFBhwxqV
1aBcaon7eabfsMoI9Q0ctdO9BZBSASzsnAerSd2N7dEcNYC+p6yhKzPFXyeOQ22Zm1IRweOyw3Tr
+jsifoJo2pOR4GSo5h0l5NfUc8GF4TfzxhIenElL1Mx/+v6wt5zcYFNJR7yfu2PDEWFIODq2xkiu
nwcCKoWpAikDM0h0SchctYqNDgNlK5fOck8y973duc9VQA3MNADb+ZNLBrBZ7et+vOpcUMDwXfPL
8SsLIm+FqN9nQ2di2qLFaDwZ5dzeNGRiYxUdt41l7CjM3RlT26xqaojY7skHJLJsZRtAuy1M59yJ
5lp6w4OnLShdPnpgbzI3VjS3eytDOlnQ2tqoRbSRd7hFZpu6hRPX9PQUSeYghz2EXwsA00obeE2Y
oJqepNFaF+RbupWgwj0alzXt44PZUtopUCVU1b6ZSMxMx3453nJ3Zug+onhg/+BkhFUPkDA0UVNZ
VVCFgJplmTRRRu+YCguTvE0GeBCKU5Zzm5ZsIlNP9Vhkk/u68O17tx0vnID8UTdBKU0tlLAcD8Uv
wV0kknKaob+Xw0tyPXddZkl+adV+sh5SPAsDIBfDkv2dg+N8iu6GyZE7R5Ky6FBkpJbkip1JTDF7
XY1qs3WM+9gsdwoK2oBVfR9O+Xezzfqr1C2uXR/wjGU4JPWYFlEVo1gToEHYyERbK6iMNyp5X00G
tVC55bsRajBSlf+kgM5QEeBiJzVZuC1DIRonmKXSg9Qe/exs8C6hcD96TxB+ja6zHDDSIDGYPB9g
fRdNayeedwMHYcKa5LDKMSBEWqCghjdqLUafFMwtom8sH0zVl0iaDQLyUlu+cCL/UcbzCKYTffpc
0eXJBqJl35qRdUK+2IjgiNuixsYBUY3zS+IArQudtzG+HieWSSscbuH40h4IbrvGhuGqBQ6yPgBs
1dPXnF+cqfKIhaq+E8DsrlDlPRR2ej8YZMmI0PzRuOU9uVVUKbhgLNnUY+nR+lQcIA8BC9bJ0uT2
l8szl++RMz2EDdL11s4fptF+dKa5p/wFi2ZwzafOSa/YwNO37nFUViiL+bWxf8PJHMI+uhECUnB1
zfdVpx/r/tkg09J152uSSeQFpTuYFgDOOkV1t/XmfpfRbA0dIjxrF/tJCTFSmtOeSlNAl57cYKqL
nEbJ4ulckkQCqmKLoW6UQCjmEclwue1neHryoqXbZvk9KyaR22TlduO0LQCkxci3yX3mDQEIU2OQ
SIerhptyBsloZq8hzSM//Qx0fZV38bFiKm6+Es367XXUOnp6U7Wxl33XUnhL4UrVxWVCs3zLrq1h
m4RiozDWInHuoyj74WfBM11AuB89vV2N1snfBBzoezXTL6NKhjws4Fe4Nz4ReoW+04Zk/sRSZ8m1
i06zZp865tdz8TSWeCEFzOm6eGoG10alDEdVE01iER3tK2JLaJO3VvEjxbtTsAdy2gG94ngTw9zP
kCuZKI8C6jAJgNZc8q8CRxxXF072Vkd3addToMPMigGmY89OTutlhOWHTD3qth9ma+2IrA+5wZEB
zR1E6Cg0V3KZmCpF7RIFEM8/F9MlxZYLAYp/qQVakM8bDnUDR9Oak3UQ2StMrNY6olScaQ1qgIZw
Ge1yYm1h8lIqdzuOlZSt6EHR+4aJipLQHiBFsi+030mIWfW0AgUHaMxOl1Vhrmy0Llmyciq6ROUc
frQOZeBcb8d57i6mlFIeOQ39ij3N3RBj+0pILGcHCGsyJEQWsUJqVA75TQ4AMmPx3G9rrVm03V1l
vJSYZJvew+IRbUpCyVLAdknHAb1Mjksiu0YoOwoOTyrdd/jkmNuuObC0vMfBTYD8oM/fhHdyqI6m
S2aqyggmiljn0EkLHCPmZ5ALeMeqelZtZ7F9KfTGtQrsovA8/d7kfO2jktFBsl5yVZdwPxfXrwDc
MhmIdOEBxxQwgQZknOzTfsI1k19Te8ZZXV0r5wcCtMxRLqmwaCMDpraYIBKrwQ+vE6KpcfMuUzY+
B6APyCSn5sUs21fpMy0mjncrW+uliDXUfJOTEXCTUkqxCi1Kq2kZ0es20qfOtjaukV+2efvYCs4w
1gQW0PYX5fzWkaAmsRFW5OPqyzIunCdJGJqsm/DVLjCJuh1IBJq5xkOTIdsZ036+nh2Uwr3rdqiW
7HafkSEK7gUeD2nfHCE1y3BvGW9B3PUnqwc00wycccZnFhvRTU/uHAf35weU4dOhZyfne8ZTmo7h
UXgDNhqk/beBAmfZZ+M1XZLqMJvQmLzcz6+LgV7XpPrkju6xvmi8QGyVUTvEDkDhmD3cyyr+bpf1
8GC0yrrsrcm7CvqeJM/ROUZOqVAjlSUBD7wLFGPSfVmi/eFG2eP+mX5oTyreWmvYe0FXPC2fJ6xi
sBDjuv7iFw6Tn/40i2u6/f2VR8ynFavixW7CB6Ox7PuizbC48d3nT8+J65J0Uql11Hd0v9qy4uAZ
h7vMQVDeUD54WlApTZ6RD2l13j4Q3CGWOycvrl2Qt1R5R7s2pg397uI5nPMHy/TUHd2u6mmA53n+
NBUb6vwlrp+88aqVJUP1eq7rx6Of74YCg+7osUFvRgTymMI1fNVlPzblzppzNTyr3pCbEnXTY1HA
F28sr2Xkr8MxtH/KsaRYq1r1EGlEJvlIha1touDWawGqD51VXwg91NftjNynJizuKRoSZ6VwYjx6
LYoDtzF/DI0dHym3EVJgT+6npEbX3gntiHuV1Po2buo7R4JI4zc/1xGwa+Gr9rrFr1WnAwe1oJ5e
onL+KJ2wuqP61z9U2XSrWXFtj/b0HGwbuCCQuybrejYUrDGze0jJv7pUhvNSVgh+sxxr3FzWyVZZ
6HUs1AschIzmAF3mIgJBsZsQlT8aZCV68MhCsyyuGtmOjB24R0XSltvYDR6XBsfOs0N9M4Xdq2e1
zaHC2gqPadwDaQudgK+00jh2zOQJxcWbKUlb4i3H/dSkElVUhEMoM36k88BHLmsGbDDUM0F6W2v4
cnVHFEsHPOE2yQCVN+x/SVYA+H1+yDwkQnOSqS1n3xtXMOSFL4eDG/fzJpgVaHxG0N1oy48AWNvb
iOQPSKB9tGKCC6mi0qTzfOsY4bEauVupRzX92vXLlHEi7euiLJGBuGKjBEGFaV29jj6ZAXKEij7D
AJ1Yq8ICMG8djYQBCAm/ZJg3gDDgGZvDu2tu7Zzd4cUceZuZFvda2G67HXreztHT4NPibTgNmKGi
9s2OOm5/lUyH0IWBDB8lXs1Q3cSFW9bNlQXnzVua7SElrDkojtpEp85WGxiOASWgple+Me0lsVuy
VaVmtCt1iEio6yMPJRs610GYCGRmWa/Zlz+0Qx7cjC5YbJWyBc7qac+q4e69BABb6LXTKyo//HJl
BPm7kRrE2PwmWlmf8hITUtMC/HVVSslRyNVArfp6mljHi6GtDhbcSJX5M9tCwVFFGgjECrAVrGdX
1Sg5cE3mwYOzhjfqVvP/XkkEdm4Cb4nkprbw1B6IRP5McYxdQNK+dmDoEehSjwbqadThw9TBfmo6
r1iH9C1pCYt2FQsTcjky33LMzEdpIRwMGA8fQua3qRNfGhNyadsxhpsY2gptWMTazWSMlLMqRDQc
cjY8bbyv7I1Vuu41x3tMuIb01hVvx1VqR1etGpoXacHeEJgsHGYIGEJOeqMWQI27WNthF+Qe5+mg
b9mfOFG1o6iCzMQS8dadYrWrRptubS/q8jiF4JNMIGfgPmo6u+cH3BQQoeYc5d0P+jUI++lN32KB
YklNJwhjbYpka3loWjrqxoyyHOWL2lsTQGtC/G6KFEln1PUHemacI8u4JtixFze2iO67crB3sdcl
N7A+24uwqovN+UPbSJKbi9mGCGVxk1zMACcXnSYFi5bqYO5JYguN5oSFsLpTDrY/U6X4xxitd55t
3hHVjX/Ja+tDuzyIKoUEJeQuqjJnr5TpXyFBiX9CCsDKVafTg0RzsB0a62crnI+kzqqD1m6LkUQL
UnbyhD1JcxWyk70ERtSeCHkftrJsW5p8ULrtwg1uXJQKF41rmLdaWvCmUsJQOh1Px2yUYC7Uphkd
9Zn7iEYTORnrWkNBDVqf5KrZmjfyO2qmiCL4h+QYORiNe3BlVhyHjvOsHi322gMuLoAbznULGzOq
Oex0Jjq5ZMypT+mGEGJXPOlhkQa6UKQLDtr72o26dRQWmHcM5Ii5gRjQAM7X1fpQOIH9vSTPqc8Z
gbk/QYeJ8WnMPtWtUAKv6gacsUWNrCloxH3nL5oRwm6FsSncjAqTE5to40iHCs3k0OKEOiSV3nS5
PyzT2kUuPJeOtZ0cAqNPDqJPed6MY49E7vN9dIjZmTOz2DGc3ltYMMdRUl11mwzEfsLCp+yC8Hnd
XSWF6h51aZZ3vqs4CIbs45NgzyEgPLgpjaZiG5SNOJYcyx6zMudHCa9CtThdqMGTh1b640EZJMm1
EL3OD7QQSFWhWqsox18H1GJLIBl7aJwArkn5Ml/k2Pr3bWceHDvuHxfoURdaHQovy9+18aFjkr0p
qZXQH+zzR1WRZpJHwx0T7mHGPHlj2pXEbUclh1yuVLvuYfYNcFLLA38POpUwny6Jl7ZYhGKOckwy
8jKyaL4VlbCus+WhjeKnCV/SthOh38GX5nPnr8ZDBrAr9u855eWLw/VEwQ1oPzSA4/nh/Pnz/1o5
/5g6dt+/fP78oSWWECLZEbCta5/Gb1XFJD2ytc+SSR0bCLS4W+NdIc312A89rGFmgCLnQEPyrsSC
IlFQ+Nw+SpV3sxtg6Z/98DjmBnL0OTHTtUqXBIVGhEcT7uDx/D8ugD6YTQP+h8kjZgt2qC0t9vSF
HerpEaq+mn7UprcNKHZhfzQEJTOnWe6eM9xpeaCtPG9UgEci6vPuJqUeWwVse+quhqCax/p2Tjp9
mzsopmPtMUfK6mTjYtsF/XPtmsPeqJNhT91cgHxKnddeKHaBnfZhesTejZf6L67JdR5K0YKbCO9R
jbEVXt7B8//a5cPz/2pJKYduDahC/s5ysUMWXXAlZDmDquYhTRJ8wzN+vQj9ReAkFc/TitvzA8hQ
PLaNfZiEuLICv9xhHHWA/AftHtJgmTrWdb08xFVdb4WkteU4+ZeO7fGqccoYZI78suOyPfzPQ4nL
dadikxTnWvViYZwitYM+QPAJ0xrHGNrIXaM/tGjIsWBBwSb6NUaB/O5RIGMRWPqLmrRajdk1LPFv
hI3qkORoPEJmZTxFM7bLKAR0nA3146Kw6TjIjobfHfpJODfnB9or0dqeK6gqc5C9wyt2CUvo6GJL
CIc5QbqsS5eoSibMZBPVDmQSxey2XylnrrrBEOQqP994qCb2qGDUNc3bvco4/8q6uC3r/hhjJuCe
ZjZNRnxP0zBRpHFuURnDYzNQV9hp6D9OqDhXsqU6YKXsx4XhpMvto06JzmkFkYIIueOtor76ELig
iDK7AUnUsaQB2zAKQkJmXK1H6iWEegkH4qlhvcz9pA51mmoU8JzUcFiCP/NdUte8oHyOhVVy37DP
qSEYZkgQNrTt962Cbz9iCTc4ZF2aObRfD4TXJRFBHBUtZV6Jo9AFeb12Ik5DgsKjp9DkTz8q1DAr
fB3R0QWRcYhq8cAPPse9mq7kBEnfp5GDImWdehnkp4ayVA2pde3DzFznzTW9UUK7Q4oeJczKLHIB
KXoCx0VoPlApuTRL72esK840vbbuxoTcJj9pUkI3AocwPotqS2jp+7gg6iEba45Vwrqh9kkG0DIo
IPvkdEADTKQ9b5lvyg87pqA00MON+9HfWWMlb/JUPcbRY/Tpz7ax1nk7bsA0Rd8FL2Odz4J0bvLS
1mUba2YOBx2Tvy+cn0KrJTVvMb3l4SlI5Evv5HS3U3kqFPSpkGjU/bjEBruy2Lcd5qJMilsv4tRm
5+SIsKsLt3HCkSGbMeBOtNQkEpZ131QAPRQZkbG26xulEWQ3kRKQszoOw1l/EhIXvajJSwQgmWMB
oxwS2q559LNUHiuJKG/2/U28TEmSop1GEY6oFWMQHiLYSzL/kYZWiFNMq8ve7cYbtCgFe1L0pHO4
wx0g1kNolFcjCCAjspbAhHZ6SQ2xMYzKfAz8fqFDFRxUcCQfERbeg8TMdoXZQYbpgug09B5KjCra
Db6i3N2n7WYwvejJMl+F28vHvC7iJzDAhwrq8EXZknKNoHM6hZONFD0YvmYLaj+qNbmnE4fERoPv
551nl9f53VZ34XRppbDNtC6oXUShdZo5TQNsoi1UDkKeshCVaF5RqnYK+uvG11De2KFsbtvUwDuX
LpMJu7NtFIn4QQ0FhctQpNhEoMSgcB/3YdSNW2RYMdUAHXyXPuwHIM/Bphm825H2xgO0i1ffNPoP
KZZDLed1ZykXzL581k1HOZR94Lo1UmfTo8EBG09Mqi6NAtd+T7pLP34SINr/sbael9DSwE43DHhv
U+UWt02eNCQk+Mb6/GE2peVt9myCBFwHROOx8zOpWhp3ZEvkoByc4CUnbUjNPl7Qzt02dtZclQob
N94rAgrYgXDAgGEoAxUfxfKAJmTamDVHPSyMQHdt6Bw13ceHODOch8K7V8jcqH2PODLsik6JrORO
ZyQUQohEhIIaEkFZU9yLev6eDsZwYt76FCMYkN4Jg10urODRMy5mwqa58+38U5dPnoWva7Bba5+M
Bhu/ZdM5LhxKfTEb8LsgSht3fhGgkhxxT3qh+ZwVPh3dvL3zKthRRS6MnVGgTKktgR44Q8NptqW5
7f3pPp4671qplzBAuiwnsn+8JiHj1B2JUOFATF2QHB9req/i4Q0dovc499lGw3rdmJ7tb9ImTJ6Z
0g9kGTrvY02YiOcAppjolqBjqRB+IQ18Llwvw0VNQHEw5NNDYDRXSMfzy4gj5LYmZ/AU1ii5gmFo
NjiamZ3nBqvVMHI+iy7elAD+aMNgPlLipdcaeYRwhhGOJLMXu9Z1MNZFRL9CBUWHgD1PQT41mgF7
MciGldeJ6QVMUTRZ9XUehw2IOQSXVRyjYYlg2gLFlQBMpP4QTWtfqXps1l6qqrURgCNZgPU3OsP/
k0U/yBrbahsYAjYgzuiwxSM7vkE4Sy71KMdLp/heINmDG0KEQ9U0EISUNaw9o9e7wOXUMU/4tUY3
qbnPoS3Z/IdinP3ysxmq7AMBaEmZKKLUr4s7wRi40mqxFdbugyiRK6DPbHahEcqbMYO67wahfYtm
RF46jo1QpY2fOPoawOLs6sYouNtl7RB41BTh9aDjjzyjoT+W4HCp/IIRajiQeip95AIXR89uqvW3
3/7j7//1Hx/jfwafxR2HRFwIzd//i48/uPZ1FITtLx/+fbd+WJ9/4r+/48/f//ftZ3F8yz6bf/tN
N4+b06/fsLyM/35Sfu0/XtblW/v2pw/WOVWP6b77rKeHz6ZL2/ML4A9YvvP/9Yu/fZ6f5TSVn79/
+yCaoF2eLYiK/Ns/vnT18/dvjne+QH9cn+Xp//G15Q/8/dvqrfz87ftn/fPz15/5fGva378ZUv7N
dV2PVrwWHCk8zdMNn398yfmb5WjFl1wGtPQs+9tveUEeyu/fTO9vUrimFtAYpIPe7NtvTdGdv2L/
TQltKz4tTGWZwvn2f/72P715//Nm/pZ32R3uv7b5/Zs0xbffyj/e5D/+OOEozxLCtgWaRddUy9c/
3h6oovHt5v/KbaMtYxOhEMcumFc9/fJ0BqfbqBXcobCkQyWRqsruRTnBV5kmdHWg3+Qj/sbBnIi4
NO6lT/ILW9qeDmILv77yrtqW6ckJCQJW1g/PAhJBgZB9g0WFKynvuzH5but+keagvp5Vjv7McI8C
4/uE6930MBNm2LKtqFGXWA5p2jv0fNprTAdvaC5nvDoDCTp5/HMoDoOsN4rN0zKL9ysf7uaFC8Ox
rfXJ8e2e3J18Z5dEz9RlERImchcZ3iuZiAdtsQ9JKz2tlZh2GGqh1wM9GmwYRHHvn6bK/2k4ODXd
AjS76nF5zTY2CnoBODDBN9IojS+SrNMrK1cnK6VLx+JaNZpOQfReDM1TocCUqcmiUbW28JTujI6f
KyHo1wTUZLZ7KoW6Gg3F2u82NIPKG6mwdGQ45pOJh3IgrMR8E0Rv5SWmErNVp1gYb/3Ed+r+jv0h
HinW6Qs9CXZEs6AKEb57XE4rNGEeSYQgDCZkXGBD58XAO3fkxjn9U0r+ekv0hWwWUHLN80R+QAvY
Q0Nuc3k7ymlDbTIDI4hBw6LWFv0u0bU/lt9w/sXLt/CaoV/1T5qFeZGmcFLRp/OvRat8lZfe97EO
1s2Uvk9x+G6Rkkpjz7k6/9au4oWfX11VOcfzbz0WPzk07szl+8aBAyUV2H4VTFzkri9w3nR4AJa3
yh6Dd4RU0CvC9+XZzZDX4S2XuucIhgxe3eQO4R/muW/1XpYgHBr/WntAeDpxXSHMjJ3oHSUduILF
I04zeB7tpWn/PZUZcyk0XeEHTyHMeaaS93QcNTk58BZgoV2Ggve+mPsG+Xv03qZkcTC1osbGfJGU
9nf6gmBd9MlS+kq3GAhq8lSGHHwDNz4ZSahTLmpTbgzMlBPKvLnOX6dZnQazay7/aU76x23/z7e5
6fzLba4Ue0RlOqZpLbe5+efb3EnHoO8i64tylltR0xkxi15A/6YNyTvofGhaRYTkesQEMmZkl7yP
2XTpWP39ZFfc6cstmFvQ6pD/jy06JivjCdw5oG1MWY6rr1Lv6I71vBEtzzAVHgw7bqEsxuBQQh+x
GcvnTxRcNpTLr9pAJs8oPb8UOhlLZLk6mZG+T93h/jwc04xrRKn/qWgxGiiGShDy9hbYEIuMrYSN
bhVa3ft5FrHxCkpaDvXI6Dv/edo7hiV3WzB6z9ifsPAsg5PCKL0C3heomLSuvStEwXfpQNipwU1S
hdH7PPrr2U3Q4pY/+vcs2PSOs1OzuVteYDE4R0VHpCR5Y7K5CCDw0eoyDs/DeHnmcnmlMU5/Skk7
oYP38yeWO/L8A3PO6IQKz3S53C3nvwvK/xE7xYlMMRX+cWskEXdw6q9z18F1wLuUUMCuJqqNdXKJ
jYmf5JZZXtJ5uFc4xZZf0RJQNHvWFRjOeLpyBu6i5VnSGb01T2IU1Vsfk2E2O5/QgJY3oMP+QPsd
3znvzEAOsWdW3O7La1OD+Rg5/q0R/7AropHi5V1cBmnEkD9/fxIu2mGeRZf8ELJ8dKs2AFn/VGTR
nWcQ8Oq4R6Mo/2pMO+6vK5diTOO6cG1P2q5l/zKkg8qS1BPLL5lKaC6KAFlqe/SIuPbLq5s/YLiC
aJOoj3LnzbVYbZapdl5ePRs6pumRLj1whCliDTJK7+R64XvO9DqzgJ2nbMEI6uXU/jGtXYWu8TYy
YAJKnRkW1qTjgp3HaGpxsVDvH5qpeAg698iJjLFk6VPWO1ccHeiVWN4t9wc8tQFuRwZZ28JZeAEM
ZYpAqtBvWEWVPnioRnkn0PXWQOojnynofJ39ZdlYBtdfzQy/XkVt4j3FYiodx4HapP48MfRjklZ4
ez+gaJJfrt4xB7FoO9zhy4U6D9Dz/C7J68BrYN5UJbqZedPgTRsQk0BsuPv/fUlKac4aKMmYsixn
2YD985aEM6YoiHz58ntGVBx2yCfHFJ0jH2EtZBcQU9qKJJEhVoBamE+fH+w6uzOWaEFaqdxfA4vw
X7yw5Rf/aa/E6wJzKIVnuq7pePKXFzYHQ2N23mfd6mMuneO83P5p7J/GXp1vxCDnHaWftwjdB41l
g7Xz/NqWO69NmDiC5KeXWzsYnu9/8eK086+vju2g0spSlmfzSv/86owAwGdWlp++Do8Brl0Rs46I
itXfVfF7CzrhArf2TRS6G0TQA9hw9lfLLF6NjXWBo2nlsdidJ+3zzeJX8btcdh9dxARkluFiMbln
kmrYHVhXucMgTZVz7FJ+3MmTnQVvhWwtNnVEKZ43U3mVvTOXrPp6uu6a8E6Xg3PIll2MSNGBm52B
ebraVl33VkUptGe5cbhDSpgfi3IKjoDNAzygtuNf22ab6afxLq6dTU3A60rE6ugbxttyvzdl9MMC
/+6VqEBs4gYjd7k7Ca8X0NX/2JiGDWXUITos80AteEp34mS7jBTw5HUKXq+fl/dtWe2oKr0nKNiI
GWG1DjUc7qpPt+fbvWGiWBYKB6oF/gd0FCwl5ys8IPonTo8xCbgkuuRET1Yg+5PCZ9VZ5mpnGtu1
hUQRi86zpQAH5EjTaTfiXkigzbYp+ovlGw23A9REXtbEFHDeCYYGEZZ+93h+rsaIga7lP6sJpSF5
R+fFszRpuuXl8xAnp2iZqpdfHQw+0zrbmsbIKQkt03o6YA1DPXjei+khfo+Yr5emgN8mx2TZ1yx/
3bIAUZCNVq2IHvphWEH8+37+287bTSDqjA1+wXlbukyVpTEalO+oEwXdg1HS2fOZZ3uK1oBSCEop
vbN0GQkXg7JtVXGRtOJQxhDHzvtdinn7tCjfQFVfhjW5rb2xbEYy66AD69qRrrG2BtS/CrR/bySa
muF4LIOZg0Dnwt8yIDElPSwzs1OXy5jo4+LZQslOODbHgAQpGkJOgpCMtsHqLVbnjdhkvgd98ThE
lgOxW96lywZl2dKxymMDmjJCivlpXXK++Yt7Vuhf71ktHO1xmbVS0vbOX/+n05fpe1MYzs0HrZpT
Qs58mOZHY/ERjsgvEcHaJx3kH/Q/0hXwdmet4a54rgTNZlHQso2nbDm1RRD61nnkoCybMSF7Hu0H
D444f0e97Ha8JqfHPOk1i4t9MSZDtE0WH7u26nXMrIEOUl6jIP4e5c0+s3GIYb2/7BJQypmTfjki
+mq9AnmcaLOVob2LRDTGyijx2yksZCvQP2yYndeJaaGgWLS1RHFtCOsJqfOt9g0Admbo7OCQbkLm
5yobdx3l/FVd1LyS0L2cI60uyjgi5KeMvqbaoFOeoNS1unUxUpDsAb0EQAWPE2KzEUY/JY4JKVfZ
1ZjgMG3mMv7ywiWssnmyvDLaWkXxkaWkNbdh8jWEwD9yeTCK+VoWDvxbiGFtxmy1PMvUJF9u4kMH
Hx4H71XBOoUGUtCEJXwD2QqcRE2sbx3L7yPfmus+XFvVgJOyf4AbiH0zKbdtU1EML8WdP9D0Mp1U
7FJ8i/nU9jcusMG/GDhLaeDPSxH8Ci084TpCOaZl/bIUqTQsC+Ae7xEiVC/KFeoe/mp8/MZqJpvo
lXaWvnam+EaRAwIoP3xA2TdviH+JCmWyWFGBhYv0akTyMcD1z5SUXxXTqKDYKOsKV1RWf/gekzQF
LEg8NdYLJ1uVDuf/wKZ7XUe2pJDmrDq3p1UizeECYdG+yotPL5N3mQ3pfeqvZ9tdiz7JoPZ1yCQH
fRir8Klx5XPgcJPyLqvLKspfZ9RFSZUDs7ORiSQqJZwsvu8VhIA5K7kVchqSqYHSHw7vsRwYje45
1we7zOTvQ1wfqyacrZXH+kSMQGhekclC6tR6/NJZFW3ZGfC3mAkBxNPd+Qwwx+hnIyu4cZou2jYJ
VhEPv4tH6X49ZQyMYDHxBFP2ZBgGsnYOR+fxch4XIX/K2pm621CwzKePYYd3htHRNta7EA8NYoAL
o+Au4Rg14MzA+E3PanMeQOluil0Ki5P4FMX8BWWDOKSi/l7q2FhpejqW7glvo6/HoVndsCqnF1kR
fqH+NkAAIHlgz0HnGfknk9tqqMNslRo0PiZ0plpwh9la303LZQsJxrCckIFYc4a1xbgI3dUlsDEA
phKJz6dvKBriy9vQeuNw8e/Hqf1/Gaaaw6iU2rFdal3L/PdP8xvPiICnaj/Oyz0n39kVJ98OyW9V
Y8S63762bvGSCXwbE/GKU8Fcwcy/EjjLVlWWMvdm4/fGGz+SdNrW3ZKzraEfMSsZugNPld2LoH0Y
o4wgGpk/gwzb/PHmIgsjAy/6Su2w3s3LboMDjYEcl4LSvDw7ZO+Vq7hGFlclN2vAq5JZdrmh4+Vy
ODVBUEE6PzV/sVNT/7JR09L0uHGF4+LJE9YvG7XadUf6xBrcI2mrfUa3I+w5TNRhsO7zCdAopkAO
4iaQPJUyzELgF5HR2evGS7F72Nq6ssr+2jLS/o8rVruNOkxkUGDsZcqy5czZApWRM8fdth2JvihR
jyxFJwHsprkj548ZEmXwRTM3r6rvj7T+OvasXrIqWvdruW5TgA4J+AT4SF3tcolCXyi6E1GwFENg
eFwSy8WzhHKPZiZdmyhjlnuUDgXY07J8rGnlr5D2cbkpdxBh+90n25RDNj9VFYxtcJwXDerbpHI2
XlxScTOatVul3Ks6Qg8GXdgvm2d/tBn/qhU3YwLzIyuR6gyVTHBHB9E2czNjLQFCIgk5DTbxZcso
ztC1bc/vKbXRFUmUNIvGCuI8IEk46/YVtj2OL8uo+fcD3qQw++u8rDy2Da6NhVRQVP3zgHfzObeH
ePxAScHpeeTMaTK5TNa06wO5jeryaznD4SR9l5Ki53LqXAowEQW9v3gl3r/uLSwJTc+SnPBMisy/
VHYj+gdeOSnI1FQ+1bLS1XjXeNnIlJalnZC5jA+jr4593ep8Rar4lJY9gDuC37aVz88htBguEEKY
1Ich4hTmfSGnh0wxLPsuhp7aMyeZy8P5CZidqOYiJrX+N3tnthw3smXZX+kfQBoccLgDrzEzgoNI
SiSlFxjJVGKeZ3x9LzBvW0ohFWlZD2X10PeaMSlqQGDy4Zy91x6XQXtZpYAweEwQgu3jTUAP5VBI
7y5BP0aXu7tMep5Ed65QA0SaB71jlkHHA1Qi2AJDSmCi269t6yxR6jpdCxHfWAKDfVTK7jDBbXC7
jkkjHZxLD4E8gDr3IiQnpQ67aofK8jBbWQkNxq8Qz/NSj2mK13BMmDDsfD8hUUTzOWE9tXIEV9Fn
d5hrAklMRhP0uUhq9VUMrwXZ/mWbZe4qSXm60jKrAYx7z6EiasgcJ1wVWq3frsfYqz9xN1FqwBX0
9ge9uBLXMFqfrVRbuOmwGTQTrWanIl+iigghiCXYjOWNCgOWxMVwGuxnqLDFJg5tcstM7E7Qbpgn
G6zyrPX3E8FCLP6B+pS9TWfSgLRv4Th5+1P9slgUSX5fTxPhAHLFHqo4tR2LK4JvsDT2l6XZLNs/
zvJtQgMmw/kE46NwZpZhE3+/l+AQEomF4212KX3rIaivzLY7vv0NnKQpU05JPpT/dUwjHgH5aKt8
2s9Gf6lirhS8LTI7acoty6ukqgm8isxbI57+HFKsw2/j7Nu/tcychmYNp8PaXE0LSa1iDPasosSN
0sEGJt8jT67LflkqEKxHetOr09XOOq7ABIcOz0Ve1lfU4wGJx7z4NbuzwYYQYzlI4as5/GupjDPV
N4S78RoIv4FZPYqvyuDhhlBorPOB++qmsoAY2ZYfzIJvxdWf6gae7ZiOYEtOnco2l27Oj7NgmNHq
UMJ8Hp9QUCGe9EjRQt6Tof7r21UjPcSAiYS9aUT3GBY+hYUXbxqPxRhP0IuVzMx4ZgT2a+xSnn0K
JMjHWdfzVMJriS8qKzPXQSYf317piuTEdRkjUShNbixKpMtw7r4ObvU1kB5JPTOTrE9XMmySBNsc
fiPHf52rvD6UEnGWgeX1bQbwiU6nOZJBmCPmyF/mlmX1/DbZvt26t8m0luDXuuF1hvaEkWYBaTHf
LA9R9HZlPY/WB8oQsHM8+m//Sk+2E6yGwBav7dsmI+Rk0qmxETKyLYCtm57Cow5tIC1i/vsRlIF6
6aqoXlc1o1XOCjRv8G68Ld7NqmMZWu6MSD4xWVwlAX/kbTj9/23P/6rtqd5te26DqWx/7Hguf/zv
jqet/qA56SqXhiL7TuFSUfy74WnJP9jnmp4nbGU7lmMzY/2n32mLPxQ6YM2WRgsJi5S/9J+GpyX+
8PifYPEobIfFi/VvGp4/r720pdhsO1TvPCkXgbF3Nik2rquyqiGjijpSftNKkwTugZCNYgxZKbw/
Bf+8+P37WEq7woUi6dp4k35+7eeiHAKNjH9tZvk91NII667pfLDi+N1BNNM711UtC8qzBUfnlN1k
zYWxClnwbxsyMy/FUPebf38q2mI5wRVzLcqLP59KSFtQ5IzbVI5IcyzSILs0rR53+PuHsZaa/T8j
5d+X7MfjnFWjEQGa4ZD2ydoO0mmLSpo2XkrlKbBdmtCVRQ7p+M0wYbhNWgS3k5PcyVZ+ccP5L9Sg
6SXC31MYQdyUeRlsTdFRlnMMc19k6WVU1g8xLMz3P/LyiX75xNI0bUuTZfR3f/2HHQ5VTbas0EjA
TqQvZh3gIBePbkR5vy2a62aoX8Is+Pb+Mc/vuTYtJZRD2Uh6tD7O70aFNM2EfUQEVj0Rp1SRz17L
LL94/yhna1mNIIG6gpCWQ4eFyAjn7GbQr0dUINnIekY8XhWYrxecYHXwBZLLJBWvWZGOG82ovFPU
OWi9gpKcY2sA0lxM+36Img+ej/OL/faJHIYXKexleX32RrlGX42uycMOxvoycUJzzx6E1aJDAEee
Hb3KHHe2Hg/vX4jzMWM5qrO8Y9xglED22ZiRVXYY6CEw4OqFT2FdWviPl1z4zG4/qOssn//Hh2k5
ksc7xkvGcWzX+vk1m+SowxRe2crvUG5SZDO+QfwGuSmJf4Hj0X0wePzmePR86LWY+OJ/vcPOQG0F
JAkWkao9zA6WmDIgrxL2VkFajbY+OD1x/npzfjTtOCKrICFAW/98fsuH0GCHF1osYdaD2Vz0Vt2e
SPF6glxHBiyUV6uJxu9JR22miMgBE3CvPniKxHLDzi4zbRImgWUqsKR39jHgDlP2QkjGCiQkgA82
yKKhDMRLVo/EekRiJsUG1gTsS2/dFLU4+pRlPrgYv3mWme3Q/tgM3cx4Z0Oq6CZcvIo9sgdjieiy
jDga+IfoKG/LkaZB7qiDFc0fHPU3d5yHi1Woo/k/YuKf74BuTKO3Y3PZPU/BdT3ScaF/PT0H9FmP
ZR6Y6oOL/fMudBlEeG8sZdkUujne+StLPVDVqG55ZYW/y2eM4FFvozksHsCkPrmkc68tq2Gz5lO3
ev+9/bldtxxaOUrzzOFDZfn9Ntn8MDRLEeb4VEFhzFn8SRC1xH4ishfd/d6cUrEPS4w9/41DMkYI
VjGe8tRZTzpMVVdJyHPrmJjkLUT35EpNcrjU/dgePBjtbDxxHLx/UPHLAIW2zLE1cjFnEZSdzwfI
ad2gmsncm8MRksd8VdlpdzcZzas1guYDBPqdZt62Coml8mnSHIyxhpVFOLWV9d+cqPmEjUtdvv+p
fvOh0Jq4En3bsmo7/1C+nOGC8qwhMBH5rkw0mYkSnz0OWPXBQuuXh5pXmMOIZYflIudZfv+HG91I
bnQUUlXU2nPY0dSboh22vYVgs7biL++fF9K88+GDWUAsgj3eW4YyvTx3PxxOgViJKgMAOZujxiQD
gamTtOGEe+6TY2BiyR5NC2OD1Dr0dpYTD/OWNneweJvCOAXaT1Fu2cLZNFZ7txHeZg5ZM6w638vm
u8Jy2epIwE9dtZ1i030NvIhenhHbeHCEvlK+rTdlKcXGr0cwNx6syVaq5GS7aDmC2v4zMyYKvOb4
LWvyh24c721ikNtEfkViva8I9SAB0rG20zRsJ5lfpUAqElptpihp61i3jnM55Yfae1HoR1OYVwgE
T42Pawpg/mqxRgGjJ51gsxTkraIDquhDy+VHXygPUWJL9r2DZ1xjQ+ybQ9n194rUctEjc4eND8Nr
7Qh0oEjP0guL7OkkyY65LW7zur530fooZV4lht404FGVwoaQl7u4cGH2dRCzwnA4IUfBtBUefP3Q
5fPl5BSXA7KgcsCLMWmb08mQHzt5hUDR2XZeVq6LKP7M5T9ExLuzbAZ2h04QIgs8ZAzBSxZJfx2Y
B9BtWJ4+t+o1MkIEWzH1f2xzRTO+8pDhCBmD28Id9yaTpJsYB4hQCJXr+nJULceNWiohDqT/eo3C
i5fvq20hLouiratBJdlikwXEz44VmmGQf2NwQHe81nGyVqZ/XLwqXZ2cughphWEA8C73lpunO+ll
t4PdbiclYU1i9NYwWGuHWqemDLSsjo2X3r4q8A+gOu7sAytoyiHUUCXTbUXxJxcnozvAuIK/iR01
3Ejk9annnuwk3g/tJ0GECLDSz27QHbF2XLg6wY2cb42kf3QNMtaJpqUHS016n1ZHB8OdMjcaaJuM
b8fxi99Zd1gj1/OsHodqXqv65Bf3Bt0rhDHpfqwe7Dpb6cS7GghwjZtoa4bBpzDAyTCZE2kScKHC
JAbAMO6SjPq8P2/oCu8EIW02UceZhQd5kDezojePRdmEnc8NnafPdQkNHFwV5YQssD5bfnfM6/Eb
iAuyFBzi+Gy5jwgMQkGN7W/coCyEXgphoR+2wEOvxfgIKAvCIO9YauwoFuLgocnpXBQB9YRF5Vmv
dAXElgCpDlt37d5VpS7pE1CoUmpKqGeAKUaFRrZJWmBhjloqo4AoXbCLEzuQbd2UxE5KALVJjg2i
Ru/uquiQ2uJaeMM+bUHdWA0G7OTPntpaHIJTRf+s6UH4nMx+duWe4Fuaijzvs1zLwIfllhIO0buL
+eSmSaubrIF0gqvpFhv3zrCKW3ugbA/keAnOocQTjPt0yE6s0I+u9C5zgtSM/EuFwCYAW6lHIAKY
R7fsNSGgOAj5eqDg7i7v62dZjkv27Ym09IuI0NYpeGEo3qIWuuhN0imQnDjyJrIOAD6PdPpsskdq
/JG8vzFUzvFzNXVbf/qy+ClmeRmXB4kPIPIo9NlbLzjM1edx2JvDqS92vXVU/aY35SaK9qo4mNNt
ZNxLnufYfS004k3cCfrK6Leh+BNt2zo3KVu67ANc3h3qR+gJQnw+DUnhcLeIIxVAaGlPnKr6oeWJ
yqG+wcnAdU9/fyl5ch3DcG+ZcGKJ/1bzixrEs5iy+8RqMfxyfXBuVYg6+mDJxa1u52m4qtrkAhTI
JcuXck1pfeUMlgdUUmEqYxBkQH9iNMcqrO7oyGwa/SrgZEWQFwe9yuNHr7202mk7sF/xsxKNE9qv
pxwzri9uG3mlKKoACiasuP+zn/aV94nw14E0rND9JOMvlQdkYwSSSLOScrNvP9ne5VSvjPTPkoG9
BzPjwT83uXOkCIPRG8W3iWToAnFvGA0Amb+awZOjL2RMv1Dnm47/tu7adUEUDTtZ7xhKUby0u7xE
XcvnIyg220kbTaLEu0aS2h7tHOtFMXxvmTY8QGy5dSVxz5Uj4SmgpjIfNQo2pKBMIRKpS7eytp5k
ZW804E7aoqVlO3ibkWsGV4igBqvt7iLlf6HZ9TUsPnkM0G3uXeFnuIhkuKeCmUb+hlUrsmW4JG0A
pqLb9xL4LyrEEM+R7me6758dltQRnK62I2cxrOsbbdp3Nn412/oUttcekJ7EV4eMLLfQ+lK5oBro
LSVJe9OO6Ptq/Vj1yXVseafe8e5tT4+7kvSTlaiC+162kKvtC2w3d71FGjlxAN580/n3qhg+iWbe
2058LFN4wsTOJumfJnCKzgm2YVpubKvbNWl/oIS/wXO6g6dJyPR1YHwXtX8Jy3MHCQozpLxM4uI6
Y1ottYlA+iVPFSZ0D04NiVDOyQu/Ot6L1Y+Xwin3Y8O7A8cvNQmFaZqdiPobwyBfyWfIGFqS2dPq
Vk1LqOSwUwTUFpBG7CA5TSTG9Xq+0mI6JX51JIb2S+H4yJ2ivZdN29JaFuwNMCWzpXJOSs6Lk87F
ZgQLxSUbv6t4ei3DE4yc1j/K1sROV25HE5u6UaKEJ2uJwCaIwXNysoZhO1foIlAXw7YFQek4d6F8
cKt7YxYo69OdT36u2UWXyE/uUhtKdMNQ5Hsg+KfIujLIzO3A1Qbdq8r7ox5O4TTAgwg3oVc9zwxB
g0buEz6mZn7qphoJP9kYtgTN/1QQDd+ldHtSMkgycMy0PpOrjoCOtWWaz/nwfXbAARGlYvWsCuzd
VDev1BYWbRvCrpBOAwO6iTAlpDCzSe0IWHyHdxbaoWnU2UNsjGETQx5Pp5A2BhBSMzvEiZoAUr2/
AP11+8pyV1AAop2g2Tmqs+Wu6zVNFdpkz7Yh2Y1GU38nVeKSJN2r3mFZUVbRtpxjuR2SiLxThKMf
LLd/s/5FTI7K0MG34gLR+Xn9K+M5br2QDiyBvxAMSuHdJGTX7/JwmI/vn+tvV/ZCsqFC54Kw8exU
p8qQqB9CDhWJYjvRqFjbsRFfzlhtN07UJ/v/zvE0wmLpUit2zjbllayiwQwpUNRLrIpnTBs/TI8Q
8Ku1DyPj/YP9sj9dti2WXLxBVLPYw/18HTNW31EecXJxa2/GCuqVwAUcAbxBJZNDAXv/cL+9lpSV
9GI1srV5fjjLqCwVsxPPWy+/mGlT088lhZ5l843TAF54/3C/lg+X05PAOwTniJvp7N4JRs6ortl+
q8C/bLzuPg+yi6hO421Ds3GtmSVAw9TxW492Y4X9/UwM1hgl1IHSBcP1/uf53VP74ybxbGvus5Wo
BOjwddo/Uo9vIEMUnfHBpveXyuzZTtT6+ZZG7ogLV1IqxAbtlKCde31JNSf+4LX4pXbEDtSlfaGw
bDlUg893oHYBQLSNqGxoolZmNZLQ4MxMT2F5slvsq8Xwki/Lufcv4W8e2J8Oe/biG5Emo2xyfPSC
PQfpjeJuDqLx0U4gT6HUz9EtkhT3QR36NyfrCuqCmm20RLl09k72WSGhyWFadqs6KbYt2yyYneNo
F3tZm4ZYZ1x1AgiQbcLqFalst++f9u8+AH0hZSqPV5W65c83VUVDKQIaWWtN3yix2OOXsFB7FpjG
XQHct0xe3j/gbx9Vz+acF4mf+2bm+aHAoHWPUhegyro0jGxYQ+FqvIvO9tLnlOmgvf7XRwO4jZ4d
oyF1uqX19mM5I0+GBHEnuWUBl3PVVcFuhA+6tvH4v3+g3wxAHuVtsajUuZnn84bje/izh6UfhjDv
VLnDmB888NqvmLc6Yxu65nD/74+I4wnxmaB4b56PsJaIp0Jom9ex7tdtPj51lR5Z7rOQ9nP9wWPy
m7sGskQLmkFLe+aXgi61HpqBiJrsiIRln3LJ1chW6raBEXrz/nn95kVEhYnQy9FMw+q8T2DGw1Rq
h4IX1/lrXoMsDXLHRMBKyEXnVreojz44ud/dO5fOy+IVcaxfekGzyPIgsAgQzStjgX1JzMdIeBAd
H6xUffCgLC/UT/V53nKKxrQZFdolaZ6Nolhkyz4EvrYqIQucUgEWbYxx5b9/Ec9OyeZGSQJu2dXR
TrLM8+cewadXNPXor4p2Uc0rGP5pkF/aIHOxkKQfjGI0jH4+K5uuM0sYFrWuZ8OFU8vz88Nb3dtl
1PEazqsmt3tBei2U2nHjV6ylVzxQGX4XI7VvKmPUwy3lXMf1qw2w4568NHgRFgvJqe8ykcHcdASL
zB6oB0vOMe0tsJK6YLXmn5iMI7EdglKFtOtaO8lu61YKIuWUyh7yDo5QmCxUMBn1/mNjeBNWhd5L
8z2bHLbYoyHll6p0ghd4jhma6XacAyiBbgDP2dcO2bMeq/kt65OguwdgSfCkll2VkSYUcZgQM0m0
zUYiNNbzVHTruekrIO9zPHs7O82G/gI+RfoC9b+2PqkBVlm9MMZz8qznyBF/CgSEEFqGIHXXaRPx
eeOhdjVFBV909yNJcvarNZQdu4MhZtPD1q2vA/MRYtGM0iTL+mrnGkYT3aMfm8pDHJViIk8lanOS
wqU576EH4JPBzpip+bvfDl53Veoca88K8Jc9XucyrqMDbASyaYGPxunGMNEHrMfJbqmRWkP1TGZu
ZXyS5J/EOyz3lo92J1PGJnVm6hMmRjEEVmNc+NfsAoBSrmwHILAfrYZtttacwrxlFss85L7hJxdb
mHXdTMkUUBrNCwNFNE1yuhWFnW88CBjtbhRGl7PHWjQvfhR3iHKcoMfWl/SAKAyr1sUFqaTOZsp0
7a5lJfp5HU0+Hh1LhA06RLOAoPtNul0K0YnixJGiL9s0TZTQletrNd5AFiQC0vGV/D7iod5BVy4v
XT02r3M3IqDqLTrvq7nvvWHX15UD7t8ur2PYKI9mQmUfdkNIftUEpTizCeQygb6tFMsENrRMCYRM
KOiu9kAc4hSO3hdVukR3sZVGnoya/YRGagbWN43dX/3kx88EbZFxwrKtSNnnq6rezybVDHixhbw1
6rH9049Udl/7hn0VAdFEbkY8J7RBA51CL2cKfJRZhtzPMsZkE35v0gh9EIGFGaWRRDz1GRt7/tGe
QhUhDf4aCyx+JMsMxC4iR/BTNgZOswEip4n0syZQyWFmggQETPqCOfGJyFda4SMMF66jf+wnAp8y
2X+bmtDdsUbpdkEhymuCL9XWNrv0NgY5Ml5FYnCji6yGE7tGp0mmaxCUD2ATh11jli8U2MdXJyUh
u0GoD8wnA4s3W65NOU1Tz6LZJW6dsZdXxeSOX99Sf40iB5nYkU1J1me5BrlGSb/Kg5emz5vTkOuW
XC8qnDZtBMqiiQ9qJRKJcVnNeUutWVRluGmw8xxc/NZP3iz0UQQgb9ajR1YYWJZuuDeiFod70ldU
sku3WTLTQRVSqjElCW1mG+5SqIj7MJycQ6XIgSNwZ9Fc64lHutSr0st5j2zyYvXaTak3jIle7LZh
eD0FZXUbjCQdr+u2F19sO00vdGk1d4odtbsO/RhsepjW5to1UFQoH8FiWITxBlO5QiuZ+eEn1oTx
Pstr/5ZmdwPPJa0JSYtgg+p5fumx4h3NSbo3Ztc35sZQMM29snG/GbUXPQvf7nZ6yqMlacqzvwVt
T0m6qQqMZsaQmN5REUZmL/E4xXZuAlCUSB635TBN36w2oPYGZK48WW2dnwqmgBthVfmNZ87gmFyb
ZK/GHgFA10m+7qDa3xlR4F6VhUWB2aSyQ+U7LerveWKFYkVkAmNDtNC9y076QJEwYHxWc2/3tImT
8U4LMCOyn6b7SEr/Pp4ZnkH9VmtL5Lh2solU94n+5kNXW0BCJwTVIg4Q/Wae9ZSMKj/QiJ+8U1Wq
u2Qi13OVktMFMm1MGN/gPJnKOuFWmBHP97nf8+SBhw2ciFIp6my9gG4RFmw6orzhewNe4a0vjCBZ
OQYriOsqCqbq5JRhB88Ixw6gKoImTd7xSooLOw/c9hAlbXSduJ2sPlmiivNnK8incDOalL3vS6r1
9B7Cgpk4tkgGu/bq0DcvkM469Y2QTelfuGyOSMmabCe7CoNxWlCXbtE+kVKu6O+QXGd433AdwdNA
9+4N4zqb2YSC+csUQCjmsWHTtM5AiJiT5fk+ziZNPVIPc9AS0yvJXHkASOymJfOXnTvOKsNcw0AZ
FWO1Y9IqX1trGhHNDwhxtjWZnvVNakNh6H0Hs9voKrNfoVgZSV+z2ZpT6jSC8abufAr0sbYC7yJp
5ZJkDwn261ir2N8mVTtP+7aXY/Pds9r0ugiMND62PBdLemCGVMFpQsp9nZhuxpFUzH0vZgs4Tx04
ez+pgs8hxLyNF5owgxw24Zs+GKa/MMVpWPgJbjmvcOjA4TfDO9YqP9xNM4kgIT5oaPdCVPpu0iMm
c+72KGhMOFaQHIwkhBjv1tiandpItnXS0QIZBLit/QgbAw+QBIbbVMwEo6NLPNWOZU/1XzEnQdMJ
fnQLF4H5uqvM6tgOJqhRJ8uuxkoXFe9JhwQ4SeebmOlxxLhWFnLj1TWBhsqJvqXWlK0AjSyhJcDz
h97jaTUJP2M9n7CrL6BazCvAhEw5SUTrZmGTWEEgyPBtUvonvtiXKuofh8Yi0VNO5NaEmiymAupd
1mLFUAYrpjrCsx1GCfLUKRM16zOwMZtFGLFJiOreYjogA71Li41f9PmrmRTxrR1kzbXTmMV112f2
VwqLt/GQFzsIRgZUZe5Yb7RP0iXcszXraTuXpjrWffY8cl/WiWkFq9mESWFPMjgZtkOKsd/1as9Q
X+ygZtnM+AUUzBSytNP45p1ZC0kn046wJynXEDjwrHgxzs6p77U3Xj+WQKrVNFu7lOaJ10ztUdT4
3ZIIV0iWjaDhSuDWFHXLv+pgdPFVQ3uwFeM849+rDVvkglio7jVpspwmIEEd+FTUS++Big+bZc9b
TXRn4WCiycdis6dcaD1GFZrwTUy2Z7Xi+jOw6cB3XzJUTfs2muaXEAfvXRWSiLyXhHpf9SohyNGK
mociA7GOm4kXBWkUvRzhleVlCHC/5s0RUbqucs/ArFNYyNBmXlqihNg+LEq/3ngGmqCbb2kuouST
KmY6yl3hl+YJ9w1gYeprFxDkEu/UiSjPn/AZCPUAvHgy7ng1c/JtBhmYD3Wg+/JYV6yXrrrYbrxj
Hk9j9OrDAI03LVFG2bjL7WG27xzX7pyD7zJBZrsK/y0jaJe1prWaiUSsYUbiRId6l7Q0m4apojHa
aYLV/3Qj8u3uyAUM6BoZUzXhVWdp37ufmjHQOXQNdha0NtuSSMl9VDjw5Vd0OYAvZpHuEe7bOSvO
naULXdypwNRgyKkyV/VM5H0AWFA9mF2gYIHsiiayqszd/bt9E1IelLpCmR5KXezwZ3XEkLtBWDqb
T6/GQsHK3LaltRnjjLRY4gvfP9jZVtD++2COSQXYsuQvNYNGeXndDgFqSh3N0O8BxIIdiSq/3b9/
oLPd+98HYnuOJEqblCiWD/LD7myMDeIZG3bvzuTal50Ym3WoJus6HdRHcpWzehKH4vrhwsX1yxZe
q7Pt7YwXOZ7CNlkTkahcGtsR/TjVde0TLLQaPFvFUzgChZQDmXkfXNDzXS8HZ8dLJYKaLNgHeXZw
nYCY88plYd5N+6aai91Usrosfe+QNdI9vH9Vf719HM1h4wn5Ctz+ecmHjV5GHCWCTQK2mju3H/VK
YaX/YG99XmperiiSchO5qvJMaSMR/+nm2Yw7ANXYnNCbNTbxEneS6e7G94Z7r5vwYPU92L2ZxEMs
gHIAYsySPltNRfy5JdXh7Zz/Z6wC/wsBaApJH4S4/wKAtq265xaf9nP6f/ZdlH9//skVwF/92xUg
xB+L5pBemqJ65FCI/3+uAOcPcEQW8n5U8vRC0FT94wr4Q/NTB+mhhbcQfhr39T+uAEP8gSjZVt5i
reEf5iH7N7YAQqfOqjP8I6QogFOzwWvxIfl8P77/FREWniald5buJTqKZMcrZKxtO79rekde9jkz
zdF3C0hpfc8zllzGrcBn3Y7H3mzvu8zUWPzCeO975VEXRbnu4Rpv608N2vMLWsAYzUdNGddDJP3m
cq4QTu+bFm/0jP8gUfGlL/BOOk1AY1GCqszTv1DsyWNikwZRWxO85248pKab7QSR3XeUCKi3up/Y
/ZNahePfHQax01nu7pU0NzF0ypMsxd5hzwEFlyScXukbQk/tuzHzySq2bKYzkYstlpoaN/6MC5+B
v7gIjbzeETKyKpSJyKKxUIXhl4vmaRvQdNzmQuTbSXhslZtwK1Ia0mXdRnsr877MNhFlRgAM3MlY
LOBHZyZewduPLsiNadLsuzHkZAx3+q4f1U1etehAlkP0YfdomJ255mPhASdC6ULXAZqkxBL0U9h4
ZlM371OSdOZZP5Rs4PdlSWDslDJ+2mJiu9BkqO4UwTGjbL/ooXu01ECzmb9zsmLa2i55Ik6ZBgep
jasBlH/bd/6JzU4M7ubz27+GakB1mI1J+kMyNDvOqV2ww1yxAOUb0TixO6JECYKHtivLxxFJT80j
f4qzJtqXd9zH5gasF49O8lc/2NfSq9ovajBJ3FIm6QPLdTKU/0KPf9hZ7MIBt8+HUCCHyeQdBO/w
Sda3c+LJnUd/eivTy9R37esSBQhEI/vUW2xC/QTzZdIHV6AiP+dO88WiRrPrw/uMLfRtjWPfC91D
3TnfEteT66FKm3WHXmlTWaU8vNngyLRy99EEp/gNy5Krpth0qbwEUU0puaABSuzlvIsXVpKrq2+x
TdBJFqL2yLyZsLjyUCr48bzCDcFl1LZ0CUjUJxrVcx+smureD+PKp7/rvz9BzM4LqCZ3bsEB4aJj
gmYW+/kVnRVPXWe7MGShyES6ZlFpug9RH7u3DeKMCyNxj30Fwz6vxvaLXVXkmS5+wPc/BiX286FC
ojFF0cqHWYzcy/j441Dh4sKjq5CAeWkxIRQvboIVQ47tHaCVhzBAKoDbEqN2ZQ+L8XoLBqimUOIR
TKQJAxvHpz7Ri1LHfJ2gcsUOLGoH9XsiXZgYOroLYx8OChGPBUqoNLopKOerDLDxWByNUhVHb/nS
mmxlhzG7kRnJAwTQfA9UV+6YX6mZSTaShX5wkcaVlk2mEzzGdSrRZAxBUR9rPEJH/LH1MTWaFlVw
8j3BbwdLoPaB+iiKToHw+F1yx45v3zVJOuzdJjuNxUSqan8fakexb06Ko526hIcv3/3zy2HW8XG8
efspFT4Ky2/fvv3RfkaXYTTlN0BA/MbbzzC6AtSeqfUindNpp46mjnZF5pI/UxvVsVs+9dt3//zS
wn9BTdXbu2uPJFDKYremS3SNB/WAXcr4Ct2a4rZojf1E0dNrB7amcWMTFOJLZ9ubyb4wuwe7baOd
SDpqk2GC3M6dti3kkHU2wCKnOk/aVF0eknI4eHFYHWUvy6NYNgr//DIdr0GDy4PWOSXjLC+P0/Ll
7TvPyakij+FFGjjmEfIYXwqWfTTP3XU+2c1R5lDl377750si7a1VZuZhSOLveV8NW9ftGqIy+FJ4
3m2cWOm+rDWqGjC7qmMjmRXqyXegAHhl3h07nXmYQulJbYe+f86NiVDxguoNKHdYf8k0w0yuKlSg
TShXPtk5x1zFYtOzM6aR9ASES16QPUS6cun7ax9CEHtD3z6SevL2Y6dO5iN1s3zN0HspoaShKQv0
KpwhmHtFMi0ZEzx84XBR+eWCoLAieXS85inKGCxQIvxV1ymoYs6IdW9zdGqiMjCq82vS5RAW+9Qn
Nz5ll1OTwjfQqSI/1xZ7n2bU0WP7fXTn3EtWFAO6v1LlEHYz1fvRQYjc1B0PFrUANCzhdWt9LdEg
dMvzTlYzD/fbt+PyTHk1QbfEf9gr1UyUJUJdHd++Ew7qNudWhkF30VOtOE74wi8M6xvhGBQK4uV5
f/tC2fY/36WOQE0sVbWSyyvxz2+wdR8xdqNpeAuuDgz5QBowlwpEuhSDv4lnAj+CuSvFeujiQybH
ed8ZVU5FmfvkBQa37O3X0hmhfw8aWSHzVCCdI6uT9OArf48NojlpaDmk6fjbxo++vP0NownJb5Rh
kh2a1NrGggPhoX+Y7O9ejuFEQEdfeV55Pc4bo9Ird64fBxL0IG/t3PAhG+5V6n2x8tY4pe1d0lnP
cxJ9m11CxSkJfHYpxviOw0gEBn5H16HfmDlxKP2UHij02DCaUDuCFofCWOK2np6dwAo2ksr9Km6p
CPgVVnaqH/i0oTexHDhkI7lzDaQWpy9RTC/WbBEtkvE4E3v4HATctfwsIF2SiD331m03mZtYq8Ad
rwOUor6VBZsCEkBgEj+aEVCYyZJ8c8WRqhh0ZT6jVob6rOfXHLZX0hD3GSTDJw+mDYpmMGbhIsnu
8hvolf4W58jFgNhhW97DsqJAoRZ3RYzmGoMH4zibyZWTGF+7EVAHS6jZhn1AeR6yYDCyMlIEvoxz
uWFlwETJSielW32riChgFJoy28EUkhxm0chrjYIu0FNDt8uJKEOzumm6/8vemexGzmXb+V08Z4H9
IQf2IEhGH5JCvTQh1CX75rAnn/5+VP1Vt8rGheGJAQOeBEKpTGWEgjxnn73X+lZa7xTskJ469KQG
2AWSzKKhlYdSIQg30wJESQE2qUunOUMU20FKsE4xnccwT8wbNWnOVH5zrF1AVZtBGim6b+BJv2ve
9Rbp6CJ0sj0app6WUOo3WpnelDIwKkwGySZFDfvM10gGnIcBU/FB1E8nd4F2CaljWpQnpYWWuzTV
9+/L5a1pp1aKLe2yNydJXV6J7dOgrA55HD2VFAjBvPR0EdfRyeCCEIS43p2ciCzyqNtrZu1syWNe
2ESVxRdazgJmtuUmwifvFwQvD2Q0nxRqMCVpir1w07eQgNdLVGTvUgkLbC7J4g+VRV5rMdivJQGD
7d5Iyvim7Wu2utghZ84ke9nOC95ONUw7XBxHaDPZuSzcB52hno/In7ZbVOTwjwz3yM0CzUcL8HRm
qFRRlzqakrzYnNjpyzSghM2QQrOLm8UbylKgCgeyJTUwP2mjn35/V79/pObWFLRD98eMP0B3cB1F
iAWS9Jy3UwoCifp1cvDyV8YpjeLeZ/7Yk44eX62YsEbUEjtrJBa0xIG0dyc0cQN7v8b1ySzpRcNC
NRkvGL+6fdS/wPUTx5YqIyTNMqNDqyAbIsiHMq49rZaSa0gApkHkB3MY/tAxC/1Y93EQLvXoE9jK
dec0j791X6IYciNVXT9IhY/MbpwXh5dziZt3Dc59PFl7y82XfRbJL8t84JXFd/go+qXT+LU3d2qR
yltcSk+1BcExSW3p1yBppsl+0GogT830ImIi8OIIAE7bP8VWOlCmSpdoaOPNZPqzn2eOAO1gX1RC
VqbFvFhTLbE7gW4XCtO+oqq68zI1sFgbbA+R1RBMLZQtaAtMCr2rGo8iPVVdagcR6W4MboiOaKzO
X0YyMSYz/iQCKNr2bCqHMdP8PO3Ku0QtdrGc0p3CXMXLa/tPZZlEWcTJNrZkhkEFeKBTIWBWvl2W
ZcQ0443aOQE3a3O0M/GTt+25ld1RRs3/RpOh/3shCiNfR/6pqSpWeixuNJT+vRDNjMkkdeGbRmF7
sbQ/1oR1wkwuUA6t0zDcJbXTB3AmboDr2gHtwj9wNUHJxh+jMxFfCoSkI43csxL1NU0Mi0CRai9X
U4FsopqrpRx9hePH/8X2CE2If+Lh/8f/IwB5xh7/csL4XwjyT9FH+f1vXZPff/AXTMH6G00OFdXd
ih5VNboc/4ApuH/jZLKaV/G8ra5kTkt/wRTMv+Hapn/uAHRFHfyLnP+XtgmCGvQ1GF9pyQER/Udn
568T2N9Z//8FPR47+L+dhRzw9PwgPMSIETV0LdqqVPqXtqkgwMaERnZvc6czFh8a+Lrauak45Vc4
IFszqbdhnqU+jPQvYfSJZ+v1C+Mi69lesB519YOCGcRa5JseWSdntm+RPH0uqsEwOwo3RJUewMQy
SzJWQ4EriEk90glGojJrXj4XH2NnsgjUPi3Aqy7zx7xTS88U4LI4iWFCccD0uHlAcOuWO+lPtsDp
dhsSkSqWDfmVF8lzXZqER2uD7VkAbke2dhTg9fdAPLcjP2k9fGJJlxuRouqwEX+xZY5f0AETJmno
L/kf78HkXG0Va2ejLJt8cSB4pdU9/RB2/Kn3Kh3G2GSKLc4ts+8+qzbNYPbkF5eeK28ruqaFNF+N
UgmwPjkFmAhlMuptTd2HSrUJYkw3B9T8izdNBCZaT5zUXiFHk6yu/Ej+LaYN7ayjICCDN09vUBfG
vrGox1wl7B7jqBqkZr2zmqgkTKc9WF0EuB44PWMvl1ClKG/9RIvf9X750uRyN1IweKrtvBREvWzC
sbsyymigcjIiAjjFSKtrv3WTRNRYuuyWLI52Njwq6SdzS7GJ1KjdprMa9BCXqKbKO2HmZFblu0So
P1ZpvOZUbvy1KsjD/CGXGLhKrHVZc8O02VNK42FObvPyLDUXmUZcH1sXBcM4/IyaMd/0ZJ8l7ihv
S3GeeCNzZNSbKl8uU2fWEOJaIuym+l1G7huGQX3nzMPFTBN9l+ruewdWwrMieI3lfLP2JpmoW5Nv
wvmORTJ6edlJyE96gvRmcXfsLweSs7r6mKQUJFyUQZhaaIwM884hiwyI6PwoaCz5hpuRTqU+DlO7
jn4wOMKMgOyHmFKI/iJFN57zPnqgDLOP5j8fnLAi8slMCeRZOlxxFV0AVQLRbPSXAuFnkxWtl4J8
4G5x1FVaMO9DMyPPjBNQYvzyD/RLHZNx6ci2OUK8/teH3z8L128kU60GSNNyXHjLoW6balehFSur
IjxOYeUVkWsGS1n8TA3CMyjlR22utgJ/257WIDi2dog47WOfPP4+02drq5u1sstbuzsWqJKOv89+
H0p0EwjAJssT8xSTZb/qzGKR+9Z6zJJmzcN61mKX6bgTUL9z8MYdvAAlA1h2j0JpWQ1f62MtmGTS
0rxysXNCzZezacyfupzb03QrlhDELwbRYxYRNKUMqOZ05BqbqOP4KJYrdSqfgko3w0kQbUwWkgSl
uiT1kOzrJbo0pHwuXOsG4+Ni6HzUvTV6q/bl95X+Pkyik5xQ1hf9+zXGXiLStBF+/BRNPjavM0vy
B5xLd1Pm99ipYj9Kw+LorJ+Ru55Xf7+Ee2sxyMyR/Bcm3dtK3JIKtPhmF1ubBavIsa9Z39r1IYxu
0/6ar9mYbYOqxUkFPh+OmsP68Pvs9yHS1Cmo6oIh8mJ/DUKQHhiTcqxXciaYecH002V/qi5uA1XS
aGBr746/zxbb8hmvy23VzI9thlu6lpag3RGRwzfrUOQd0o7G6CfM+yVAldkdfx/SWGeeTPj5sCgH
QGrtSlNr6Sbw0//zywzssl9V48CSKdsjSM72qKphSzwFAoKj1dPwAlMG3p/QtdQxymO8Pvw++720
J8NNjsb3kjH75iAeD8zt8QvkzPfDa7gAuYKuKPcpH2zXzR9pFmKRdNT30NITEsxoIyhJNR80GzyM
CLe9SVOjc7rD0jpnGaZ6AB9X2xDGfBfhmfSEND5kOgN0Rgui+FWejxu6v5Dn1En4lcPhjWsYOdTg
ZieLyX7rJi3lEtfw7zVhKCQStERD1fFkHJl0GMffZxEJukFnaTQdepzvuo48r1TP9mL1aDLxeRlI
iTbF7+OMGPtY5pw7NhpGxEbR2j0fHI45axjXNG7cq27CLsTvkVjYouSujgGX0Zk9QVIoT9lE3lqm
7e1eoUdschmK/By7KUzRKRm2ma7qB1RQl0HKjVrHuU8T0fLmSMsv4/ogyr5HdBPVnjGUNx0KKJLz
Vo4tI2G/vrO6kjOqre+sqDcOszU3ZF/OJCTOjNq7+i4PM+dQd2q6RiclPqbYzqvtEP1qVQaaNVEG
VL0gJIoPz2lLZ5voC+K3BYaZzdPbguG1UynK37/KssTZuzp+92pIr4tGekWJEmbpHnJiZjcKx/9G
NcsdyeKwQdWw8SqmOFur5lyMoWivG7X7MRgj6p3qlDj4P8m2O9F0IR414jTDlCNQKj6Y1qyTt9CA
wJeX5nIoe2yQSjtdaEfFYtT9kcN7W4PNVczOq1adUdf6E9DOgKEDp0dNPCOJjek52GiIbaxm9UIl
lEXTHe5l5TTnjkBhp1wrVnAPz817RJamp+kzGhv7dklIiOZE8t2E+ZMxhcJvZA/RV2u4AhcyKcAQ
NmzWM/xUlbh3fNubTHH0c4fek6Q+tEG5X2mo+FoxyQBqyoIXC0EYg7iNEfr6pAW4VaWzNfHebazE
Sm4RBO7RMUiSbYjyU/Kd3hjB3I18aItQ9pqhOC/r1CmvQKLL+RHwHGfLMOpPtR9OdgwNAD5oqLEr
Gvozshfwv70LZdGtiAQb7mFqgQeORnyj2d6UctpXBgsQ0dgekcYFYiF4okU77dNU3IoWUIDuvqqg
X+heuQROtlg8VBjF1mQGCWnoviBbdtMDXvBR8ijslwFj9JYjYnxprFz3F0v70kNlunRrq7GnzKHR
pXZ25JF8knmNmk8k6grjJIqu2fTpYAGhuSSdLB51xQWU2B2KoZQ3LL2gec3W2at5/11D0ZsTJlFT
Z2H4z6db+HzGFkYmC70lUt8eXcPDm+IqKtdI2dFpaQYGaB1ASrr4DoaDJ3VMUHJOk7npuTY3ZqT/
SRAE4pGukpOCaXlwMLq2wqk3Q9hTdoXz1jWq/mw2qz4InSXeYzvedkpBaEQZWlubENVQYoS39VRh
3y5Hb1BxFYdz5ALitLUDyUHr9MrECR3fu63zg7oRP0lsDR5n+q8srH7sePkWpWVsf3PLFRdWI3jk
aGc4qXlMCrFnBSR/wZCHRXb23pJvqDkbrzRrYNqUOPhC51sVeamHFg2xKdT9JWW1r6pLqhhPADCz
AEmL+pZPzlOWR/W9Tgs9WpN2ajJPiz53fX11EiR2XHsc6Os9ivg/poIgS7QmGQGg/MwGkVtSPldx
Mx54+ecsC0cuAWT7OrehqeNGb0K/KstzFnf7cDCe7RFBrWFnXynt8VowLV0o6+H+Dw5WYVPedb2j
bfSpSAJ+MuJzvP56pBbMcvOz4sY/Am8YOaXTEAwyJoGNkZsS01YwNdMrHQ11ZOGHSp88ZG5GwHd9
7JlubufM+iYT+FEmr/wKrNupq85N74zPTd2ZFHT5C720CpONaUKz5hAypHl7+X2IkuGvZ79fhqk7
HEZhnP/zzw2B41rV6frlOAI2jDQ+IxQmBM21kHppRxZjMh4Xa9cgOfL0vL1SuiUHNozXdGgeE3ea
L6GsjzhiRGBr7R2Nl88xjcO9xISrZ+vVn/cwN9YHHeH7FmIGUSVEIIlj4bYs6AvpfgiCc0m8n5jx
7NPrx3325Tho5RyrgWDcffX2aLwMWfszzG192+jGa+tUj2o2GZfcoZKz7PIWz+BXDpR4b6RiIAp1
aVmFzZsiMbHOaNPZ4gYcM+TLwowEN1aUnatMN/3YLk7UsYFWxORPM2ArWaQ3rS0+ayP91LRqp+X5
Pa6Kl8lObzMbSWDtXpEQM8ZGr8p9rb8jXAYdx1Z410dudtMrI6etLNXfwwJYvpEyzVDnmF/1Yk6E
hfKggO451qr7h1162PaZPZ4tKLmVLbdWmxo+IAkbIZz+OJkZSTty+B6lcw3TTj3yc7jan+hClyfX
7q6OFLdYEt7GrlH2jr4Mm6Zu7ADZTe8perHL6vUk5izUQGlIJFj0XNlo+B30bsK9i0UWXlDks86C
M+bIeonR1l+KtOzOGneyySZoQ5Gai+WDaVh7k4m8PfRRfs/sI/ErJew8VAoouzNnt7B/B7K1yBMl
FZ3goh2E7uuQcQQa4ieXsDUM0O6Ioz//GQ3tTdGd9GjhT2EGP6kA2jEVLzpHuyYomHeL1G58QODM
e7LR8gcV27bBIUiRC2pJaUxHss+/0jQOzKwKg8nNQ75n8jlTayFZpvOdYuultM0eRNQst7qwkGJC
uQ2bnCxWsjKOiVOgUaBdvzQxsmFCjCnWzL1s6hOX7heRpWJXcsKE4ZE5G2eqnrRRAyNSM9XuHaI+
QAQcYZu4Qe+EW00Xjd9m0d5Wlk8TeHlAE/os13iwkQWWuOB+azvZtlM7grAl46FKByBvFWOwBkXs
JW/vJFVtR0q1PGhr6z0xILImTElLt8HFzkhjXPLzUkf0Bh3is4lR1U4SiWc8V14WJ6eQYGDdQSEx
tWp4yEJWQapPaDbMYdtMeJFLe3ZWnAv4CIcgo3VoiJUiqY78FqEIyZrEVSKON5bGqGrugKCKGOqA
1Ss3NFXuGvql9GVrK00udqseDhjFJm4981BHbnsQvVUFrZ5xbfQQQirUp54y0blUIUY09jJ55eIe
EMb8jOSNRo157Q2xbWquLD16GGvsOY5aHpR10FGRDabrRrJvjeZGj1jBo9A8VUo9kA5cii31UASP
SL+CUXxfsJ/sTDNRN/lcbvWYN0kBONdi4qgibqKMPNGiJtLJgDrNyu5lxRwdlAH0LPJbn/aZWLOt
LnmjsGZ36n7O70oTFLM99XJTAbz1RMmhe+RbEV55Wv55vTPy7i3kcMv7N3y9FvHZTfZLXxnHoVwT
JLLU2gg1+nLN3CTgaN4q5lwHTriwGiAbCrjX81ahjSqhL8wGWfUA/AFTJgdtSV6FDkSNf0DZVt5P
fdE/9zH5NDL5KUlGOUtaY/zQ8CYXX/Uhkzb8foDkZyI+4QsMJMgYpNaEinjuQovZW9pXsHaCZmj0
/VIvwo/wuyuWeEe/ah9lqBwwNlLCs16ERew55CxzzYL+aQp3ayrtk0pWSiXtP0m5dLcYxWpc2Kxw
iMvZtzPDOI6x8qwN2bfSj/ZznkdPFb2Rw0SpBUvEwblh9MWTXk8U4OPZgch+Rgrg+M2oM9aSgyd1
OZ70jATeGDqOUtfznyQqr1alZx/qyPCJ1uT4ZM/bsVoJ4ZZtXRkVKsHUte4lt9thD+BuOi5tMR4t
5YWzZoz6pIY8E2ILb5Jwp4XZVSwlIy9mFUFhoFrW+/7GScfet9zUQ00100gYSZ5FWHgaHIpMo3H7
09y9LnPm7Am8bzaIoR1fnWciR+z53bITM3ArxkzjHO+p91BOoRH3e9COHgs4SOaOqmrQXUb8Jfrb
iKNatAjioUeUJ4j9P8ppWILEHPvdNJ6XqLVOvw+R1P56ZknyWeWgwgdbqtFrRkfzrLk+l3nxBwBe
75MkVKlNuyMV+qsb2+SUREGXqeURtk0ASUw7/T6IktW8jlk+XJVoO8HZxGNqfnFtUZ+ctPRlRKia
NHCYJRWHQavPn5ANHRGGz5/lmqjiOqNyCyE5OqPYMZiVVvPntCEmIt4qdARPRu5iyxgfFmBfdlil
TI9FeyVi+NmSi/UaJkq7xYE37uSUW6+2258pbgk3HBCVtc0cBU6VwT4aovQW35M7GNOtRFR9W60P
Vhm+Et8RBvpcHuLJ9Ht1eDON0DqIIemCBngXs2Fq8SWmfsbY9LHajo+QLxl8svwFGi7QQ4JAtRuJ
LMpGF52aLrC/kaDqDRmbD/wJLZiFjnVMJ2K4tZmnltH0x8W4cbzrUPt7rjMVfq+zAJBgtcrHy/aB
VG0kQmn0VJeJcpMTU71puFtfNajnW/KHil0tld7nbIAn0ew/hDKXd01ijQ+RXiJiG/JX1SYDdRmL
TSsZFppqtG9mKosyZiEdY6bhWSa/RLvW9hJKfdp9iwZiTVOAELOVM/6RteY0rrYYbewNzlm370un
O4+DfsPQt7ksVDu7ReYfXW8ziumjP2RA3+j6C9koKw7dLL1wa5SZetTL5OQ0yAdo43GcSyu6CgJ3
mEGMJfxMbLuh181Nc4jzKwz7etunYUbQUX8YHTMN3DB5q3ubu5iza581ije65QcHfeQrw4ut08Bb
9BEolrJvXKfdJvk3fP/Up5cYenOopheNHKiLbJPvaQptYls56raF9DXhPLpZZwSkShQvQyqvgMvV
1xHF/2LLsxxHv8f1h3uzzG9NSSgrNXGZCOtjxt7nRD869viLZuyLSHkulK70nBIXXOMuwTLW9yVp
nspo062LMH0qD1OVXCDpcfOmt8zqvsxVym21gVn34aaH5HEeyHAFQUYHJ7HuZnfo7rIeZiIoPXMO
s5NmvZpRT3C3zeLsrlujiWKyc4H3iHBacUrNIbUIJCr62XeML82NnizCaLYLTtTZcqorOdc0qioG
/a4wfFJd3uYsJWtQDDvNpYpo6LBVdW6z36cHbKfxzo3H9ciMfbCMS6RFqDnx5drLE1MF0jqj5wkL
zVZmakMPQnAAxGq5EMzudalbeXmzkmgi2gW2Q/d2rIa9bmIprk3RHKy5tV4IrqFd4zjXRCfPXG3N
I8llD4xgrcuU2pgW0W2jskDQVP/2Ntdnv1+6jn4fzs3eBBG/aQtyO5RwgjHGPjqNiuo7xQpHc/I7
0jDZ/flRFTNuP2ZchUmz3KdyeW4kSfKMKA6p2h61pfQRFXyag/2iCo5mZeGhfc2PeP323PEyTMIn
I91belXsi2yt0gv7JsvaaidS8ZwUb7Xa5MCVlwj3ancVhliCWlSXWSKhpC9W0Kgv+LgV3UVIA1Qq
BG4nFTzqjvlp06UOaFvepqZz59BW6ZHqbuhO1btGv4RJMd7T4XoojDpI5qIjVYQPsEvHiyAqCmuo
TE/jmDr3o8HFZGtVErSccxyXGrN29gzP20MrVS6LPr4vUNgE5jg+tOPEVkNCUoWxmd5JcpiMdgxU
ayk9yyEiDudaf05bon/tik0cQ16QlUgS5qXl7Zvh9DBE1nekISEdFp97RWC3ammbiISemcju1K0m
Wrqvhch32eqEVtAvRyAJucMtr1vsPVw335ZTxHzdz1j4/SjUxDYyyFC38hJJCdVukNnxRPaGVGmi
8DetRJxMAC2uWzQXoxrn2zpzTLKbEnJ5zJjb2+6eoCsqyHNZu3hF+pQrhzK/6zCPXVhTn62OQuyq
duzSmNiBM3dveRd/GzVddGDKnBVYDbdT7w+tuZzZtAbIapQ8STw8q2H9pmiNduV009LtTGp/drm3
11SPyNbPxWS92AVDDHIKwqBe6/Ak/9A6hH/LFHEF9DQXOLDfVJS7HA8eLaOQNx06OIugeF93OK3W
2nwsB22Ho5vtTGbjrWJkAVc/v59WXmGdn1SXpCt1UawtP1nc/T40M0XMolKf2KAPuwkT+cS08ISX
wN0YR5Fqr3XLlp8nWD7jmesM3ZgRNKmZn4iKHIK0y5m/m/oDepj6Lm6jrT7LdS1lOBLmGNBRFvW7
fNp3g3lMi+5dEQcjbT94ncd00X961borWsHsxqSvppu3bj3siHbKz43pvjsLcq5Si4tzRanpjWkL
bs6IlLO7jD1g4Z7mXqk/It5Gcu7q7E8gMkcxQGScLY7bc/iIQ+6qEtwnNbl3JYbJPJa7eh6NY0G7
xDDijm5yhmq9fwwtUKKLYnqI803mRzCL8Oic0qx8ixP9Ucu4DhS7GQPu1IIT6hhd7FzetfjVvVYD
wD9bWMwjXwHghVceudMQJs5K2TsiZrmpcRqCFcSuJpthawzNpcrgYeIwGne0On2rT7KjxqU6k8Vp
Z4dRKh/uqmdJ7VVNXVwVNd1XStMepc3EmG6Ul0NSJ+ySwAuyFcPjnEbFnnt/3zWpDEJ9ORWG4sIc
iMRe6bL0VdCEDdNmeO+XuN0OpM3ta6Wpb/JBO6UA/qjujlpaCQ84jR30ddrfpvrqpDXN+bXsEduB
nyj3iWF2N1Y2EScj1kjJneviclXdeNii7dC8TpcEYlswx1IBEVNXKKzgaeUPssXDHymh+tx2dKQY
zlylLKeXN6Hk9bddo08X6tTfNXgGD11vKlsUQ9Yj6aDfaZU231o8HNo18slqnWsGha1UQ8RUzgG3
VfJQZnGPoicxviNec6IyAh0QEZ0wk65Nw5jP1TDPLFTd2TCYQDM8q16ctn7oWlLRpWacEjOZLpw6
+k046B+Nw9g8tVPltIyuHoSdu9IkmakNceUZdV18L16d8MJrQdJCTKv8LsFEeEjwimynuO4esX6b
6wKXpUP/aOEtpPNrN+dcJVwT7gVqAldbAkLByhetsa6LY87fTT7dqZEN3aUxtLMVz8BOufI2Ttsm
h9mIUtwPrXPIVMW5TRzST7TWmm77MmTPRicwFqn4wUD+FuZO+IymXHgEOx37s2xSB0iq+VSzOnqk
kNwiSaB3qynFXpvxzYah/aKYWut1BbrJCAxh7jKKXYZkk4ZNcW8U5rnVbUJDe8fZZxUf1lzPmJJN
ezXDg8SgScrO1cpDgw/U650/dBHBgNG3tW0z3xk6zQAZzoQRVlgC3JjaGqlvbEqdEk5h1xkOUR63
B4ZlExOD75E2M51BctMqwBCg4Eo/74YfFoiOkMCCT7AB00TFnXEN1B2nzX6LExMiaS1r31TGzzR1
PyqzuCnJWNswxT1HiPiFbUKyXXSac4zNtciCH6t/DYUS+fQtfmhb36tav9dc3g0wsyqIm/m5rd5b
2yDwAmAICbi4IrnujRynZdXN5wij/fBhxglCtJFfWDwuP5zK93MxPttOcbU5oCC8R0ORcC6dKY8c
PoSwHbKtGSoXO04OCoZIv0wJPZK18d1p4gxu+t4pjJ9JGBc8tO9sTMFUOeE1cxkp1432zmvZVhbj
oKlqH0xsFMi41hRtyOSeuDIEfOgcAxZLNgeYPKuNXi9/BooGI31tFOetj2CV5xGwVvorpchB1p8H
xdoo0r2qfXcarXZbgRI2UOubUfZO/41ig1mS2h9rIMYbifYY6oZJ16yTr4udMZjMWfyTb+DnM3cf
XapGb5+jkhBSgxehElMplONMEpyXqBNAg5C6lBCfk5mRG5U5ECLq5jtMo+ouGkhnF0O6tVL3k9X4
3GhdeFL7ZVv3VXs7tctG9PmpaS1ny7jXSSGzGmBaGBAZD8oq/x7qxCP7c6AgVd+6yKXJmBqXfsiW
1djwWgyJ8zNw1sfHHd/yydC4a+qNW0wwh5aouVfywtw3Rg3UWHNva5nMlzI3jP3SRU9qIneOXas3
XDvnUDr90bWj+UZk1PwgXbIgMXCgC62yQD6m7w1ifheB8FBbylZ2aXW71MYzUebxSWf/gROMghxp
yLxBcf9lRlHrEUBc0WoMQzrTt0msE5HUp9A14jLfFRYHeAdAg66qlV+PMJLzbmRr0dTZ6+NP1yzI
hStDPN7uuE9rYLxWfYrROPYNGRZN3xrMUck9l+apiO+WkLesKzScwnn4HMPc8tu4zbYaNG0zS7Ng
cQHqI5zxlzyAK0AkdNhBXg7tB5feAJM8po+rF26jW3V4Yraw+KFFg38FANyY6fjXg1MzyydDztr9
/RstcA1/tKg/rLpVuF7+8bd/vw3pfQ70YuQ9T9m0F2P9NNs1Gtva1KlTNAIO3YQWal/EfxZmhWNV
pFvZM+F1ZtdvHWRCZK9QIfbFm1K7JdNlwexQjw8pTlG07zsBJMNx6IN1CD+oBdBV66FBZ3CsAheD
sxP5i86kXRBmdtZLjWU/bh90GifkfCbIaVRX0ug40JCAwmdSPcVLULo9HvzsaMY06iILmoqpfaXg
NXzBArJB+RYAVDqgd0UCDAmHIDj56TQmE1f3WquZyoru3iWcMX05JiBMREfUawwF1iy/61UY1evl
tsyM0msXca0SM6LR3kL71vBfaJIDWNgz3poMxrpOjlBMLY2gc7GFMnJvtqPa3zlJfyKBA/an2kBP
zD/UCXl/qWOmaZt7KykfRsQbO3Qke5056zHOK7mt05qBdGS4h0LBCZ+MLLJT6mCYL0bCaKzJOUxy
8CMVtQ5prRVnU1ltCwmrImZE6OeF9jpJzq6Z9uZq5fcyuZciQY8QG2BJSr7cZABHPAsFWdASOLOZ
G3kT5rdlrD9rKS5+K6svs8oSCXz8wch6fCKyTz2Zl/djV6csA+0ltNJtu4TAQ1rD9ApJJWkxiI2L
D8OZL3VdP1oDo9oE8fMelQ/ukfSDQcofdWGoxTBDv42V/F53o+/S5DMzQq61Qm22Bcq3RTIwyyry
gsMYck4v8j/1VJIFEKNFiqHJm9bsQ1ZYtsPSZafcjegvxuXH4tKbp4EV0/0FnV7YbnaUOOcKoniB
6xc7UAZgramxtZYwQ9ua7iPR3ad68iSM+VXjjOkRVpMFdllTWqZGftNALg4fqnG5pKP+o5bLFpY6
GpRKPzHvoUMU68VTWqlHFM5vg4MnP+mT+0aq6aatXXAv+GBSZJrHSU3eFhNdNgyPwFge1TLBFCGM
TYse/I68iSArLN8YIxDna/5yJ7hk/7+Atv757//t67+KItPWoLD/2oF8/vn8QD/yr77j33/xzzgy
HMfoUymasPVi+/97GJlh/U1TVzchuVxY+NzVM/6XftZYc8p0G1kt2Eks+uu3/tLPGsbf+JR/M7AM
G4YQhvb/A/2sRgbgv+lnQQA4LnoZRiMqWTA8/5/gi207GJXgFmfnVcAbGSdaZ3To3erSi1X/Bski
V0K2W2vyNNpPvkPM9Y9bO+73QNDlqbEj7RT3ZbuN02w6qxrDyHB61jJVeFKamGNa1nxhGmlHlVou
QWdjujJmDRNvmsgtSC/NL+0QDEg2bZMSgVOmGDeWVr3HEf8HtJFFXzJ/7LEOGkQ1GpTrgaFpxC1D
hN5aM+KJymCUOkWHsa/+g7kzW44b2bLsF+EaZgdeA4g5OARn6gVGShRmOObp63shVNYmMdVJq34o
q5e8V5bKYBCD+/Fz9l4bcEUfvxQMGAhw3Dluu8nQ1VCZGIfZyZOzBFd9EGQtTasxq7Nz2tkIaI35
cVTnck1cCO0rJ+32fHYDOyXMOLUXV0JyUtVMI7rtO7vaQe+ZPJthJqBYTnOEKH8fU6hWDYp4zNQV
/5JRW6Br+ABkFUU3qSvKp2mOspvRtLL7BtvhGZFT5bsTwR2BrXxTlym0DTc6jlqbEsF6UOM2eNKi
Vt8BTHGeGxJ0/SjX7RH1ZCD3BOTdVor7odfVi6gKfoZZZD58IZT47ZWJepKjrLlWrIGEZpXICISX
Hxgrg12hMWOrBfgBkc1e3nfw5Vz1ug/SAYO38j4U5VmPlIdJVSrPLXJyU8Zs9qMh/6AQ/D4a6OXm
klCOyQnPbdWfBmPwRzV6TCr6cLhGSDpLXPKbZkGStJmsTKi3gFnbe4hA9DQ0/WdTUrfSv5jXzPNL
X5tUZ493/3tvGtjcnHDlVrW51tXyDoa05oGowsPAtd7npvm9j+fxIaqKB7RR4Q5MWbLr8vldFgpy
RwI3kyx+nOjKc66wptMg52oXarJDjDC8OX0M/4bYhCuDYRd8QvsNhiTbSlDHt62VJGuGKTT10sWT
aof1KXF6pnGu9aOYSuUEey1YCTgw66wnnMBSRHE1Glg4pMa4Mhrjeh+H6vWkNKc0nPaDqipbsAOv
6hTnD7ljB290MJc8hw5pciF059S5c1V7KEez67JzrKtO4gpRpwUQVznWmT1+3FpCLrnIzACzIIk3
lpbLLcd+bDpJTGp81KFO1gZ3b1dzs61BrK8GMLIHRjzGlpYRu8tQPdhZduRhddZWO8xbJXZMxi8h
vZ+eM6ILrurgWCI6JlX6omB+WaPU2egGrZFQaDe9Ht6Eg7tgsGHvOA0T4iYM3hGymChcjY+uAcuk
qrTRXDxzx3zmEIk2o9mXI0pahgzenBs1fB2Bkz+0+jVx0o6PLzgGxeUOB1HrH5w49twLFIEiu7Ws
fKTvn7b3siLoxjBI2FQKPsdVqfgCcyRoRfGqacQjqOeRnwzp7JkYo16NqrVeMQuFhwQnc9V2xQGx
huVBCYe+bkHNNQr7zgRFCF3se0deX3phWGa3fcu4PlKGFzATZydCXxh1m6KYb0p3xMtvoY82aSjS
M+h9AF63ap2+4W3Evd7cdJhvATs86kGg7kgZtnAMBvoKcOSZU8+uFcm4lQr1QwSqZNdbhJzlTQ3T
r8Doa1X8fQLHHoJQPnaDqezHLkUjnHatB7vnrJe9TuQ4/agEodNqsLFIZdYkr3U8jnlLqILdFJdK
HQlJHKcn2mPPIw0IXzRTggxRe6jn4mUcBXrkjhZVqSnSs9Rkndf2U1qRxjGAlUhLsR/JR0/m4aWJ
zNTvKnhcZoYErwr1szsw9kojyrnZUBi9FHRSSsSLfaJdt1LZqfoEqktNn5K63Vt6TFGmP5bCfeoa
MfqNrGhCIzW5Kaepp1uPFyGHTLFtjYABY2aEB82pXwjXe657+wYdD2Y7tXmHe/xYVckJMsVD1wE9
HNHBQlh0oWAs76ijnCZem9CZTm0nF/UewQB9iyCtzdrHqDemk02vfJsSX0M7GHmYi8Re1qyXXfut
kER7o8U9h3ixDeS6qzFPK4jkSrGqaz4fOtomGaz70THoWSrV28hmtCKE+Urmgrklj2WTDI9MUW0v
itGfYJZgjEX641aGXUzGCgaKqi8QpebRWh8N/prlPpfM+8h2J8yn1wjcqSYyS9IBvh59POiBjt8M
7mngeGUsTTI1Stf0vTd5rH6rR/VFi+u7uFA6NAPmI/L694ktKujc3Rzb61m1uIo16R7WG+wbxFid
ZeDNLo/oynl4s1fGSsJTCwJ1prDcVVV71ntiq9xe3DUpHesAlcyAFF4bk4/RST84r96invswIbxi
olUPLBn5neXq27QrIgYW3VVYG/qjxpB+18ajfmebJHCXTbeB8rGpxgL7aYfoQN02o0p/Xaa+TGkt
TrZzN4q6BwngpP4Uqec+CR8Sq3xwFeughPFmjMUJtcWtGxW7sY++JahsyGwfzpodXvd19FDQsTzD
kbg1ewsAFt0c5DGZh55lJSGDzLg21nLWFiYbM97C/JmSzUAeW36VwtuzlPilRAHoKVqr068eoW7J
RQaByYSNd23l0Usxwfkbsh7CCS5mK93mxBBJQKNEdO1r9bkFGwcgby2j0ddlezMV7oHcpVWNWhZV
T5Tvcw1OFmlMmqXcC4tQDJX8bR/hZ7eLmUTuTNl3vqovHll3byp4fzpzE8gZV1F8npl/Tq6y6boH
u36ezLuSaBd1vM0VSQ/hR1a3K4N5oJzlFY2At7RNbru2XhuRQN8wYJwpUJij5m5p2LNvGwJBJxTx
Tp/ww39YSrgiM/Q4RNdFtcDcupU2cz5V+oeOjvxA503PonXCWGbSTss8qn/LUWgsWtKxuF1YWHX+
nATjaiyPyF3oRSVemT63MvZKBMBOjmaBKUBPwjQsES6qZGtHj9S8L+T/bCp9t/3pyHv6a0xxoMgn
6rqSOH3NhykfMzZGWuBoewle5yY5K2MB94V7J87WdQjwMn2dUdu0ovFc85yBN+mDJ0HTl+B3r2da
3OXWlteFlkDtIcRYTUqyabNFR/WhkimdKbdDAoflqksF9mh9M1adPyuMaqojYswwfYTXRczEdMpp
8evTE70gr2rOIXqHdLidqn2LzBsZlFNigQ1zrysJIRuLu9Sad428azoCuQZ1q00YwquT0nGK5DKo
TuP1Unqi/uHYaPtlepwbSMVqtJVaXfhTjL8+YzUqjNe+eZnykzHQnWG0mjnvdBA9XBO+kgmvG7QV
z9FhrtkZJSDW+HpQykfSCIFhaquesbFZdWQY0V08BrnYNAP4IKbSWNRp4Gprtou1qL5jUkdryT2K
3s32kZ7hWmoU/ss5fwk7nZCjQtVxxEdI+VRSOqrTorsh1il/dqZ3skhWDhTBiQ2rH2Y0b4JJYrMt
ePL6hFbPlPAQc7mT8GSmpleNckdXnMCJjCzT5LuLpE+d6TqF3RXwt3kl+a4wQQoQJCb9eCi1gXhX
Oms1IaQliYy0JGr6+Kfdu8ijkYkz/2qr7zJ29040eLmmeYKM2Iy7OhRPwBa9nvlOyyfbpXEPxeZl
ZEvtcAFUrHwOHLlM5YlmLjUJts/uHhuCZ+VkCxEZrrd4FkbCeuruoPc/++IpSp9U/amdXl2lOJN+
d3SjCuLvvAqj/LvooZWqiFOt6S0WmOAbHSFMc6YL5jnz0+SaW/TWiCf7VTjEh5hksyREnKhFL63W
bqYWdgL2XyRNTOvDt8V4z2loy5NLKz9bimlmZjZmoFudiWlkDte1fI9tWDNsWiIZGG0gC3GchwX5
lJetB+Pai0vepe4lJkRgQOwVlsMrOcto7kby54/lrKwkArmGR2sCeYy6YJzoP6u0Cd1d4d4kEa9m
Jm4mmzi8Em6jcxXwFSVrrqLUzN8JmVC9TOhofObbEuRfP0f0u81VU+cfkbzr4LgmDF+1keF2dhcR
ZEaoAW0duXEjY2Pl1mEUvafR+Qzmj1rudYbUzBPXU4nWle7QdBUm2TrLMSxwFJtxgIUDQmKE5KSo
2um2RPE1qcxx4k1liG1PhxMY6oNbSm+AI9XGz22u3grtYUpQN7J4qnTKBXaDfjjF+Q1yDGZeDEjn
ZF+bXLfgWzATqJd7aIeRUtTvNSORMKr8ygpwgo+MUt21HOwNLslvsr2bhf2q13ITpbeE9viQL541
etqG3m7V6dQVbHLKiNkB7oDzgK+WFs23tgrolQ48vdY6Un+q43gC3HUWKv4D4nOCNn+bshmVCMao
yd5VM7OvRF84G745Gz+12DCuikmxmIrDxeoTX7fmCWyEgB9jQ8UKNjYgg/0Yhj9HUTwqs33KmPuu
0KDyg4X9s87CQ0WLeTVlYst59C7Fq0B5j42OXni+sfN5AaFaP6yYMqRV+m+BdHccVTd22p6a0noF
r+pUEcYu1+O4ctRt5R6C4IstoqucdYm9hcmjBQG05YngYFNLVjvFV1J13ynhezsoj26FkqxvTuyp
jxCE1x3cKN3Q12ra3xHN+EAE0zpRIBwFPfP+MRq2FuO2SOq3eh22m0qgzeszyAgTGa4c9Wb1fsAo
sOPkdgtYHkRSNzyrroSMoRzVcjgyK7ueoJ8Erc6ElMcBkQvyvuaRQ9i7kVjPCPIOaBf3NCmQJy5K
ZP0tN9QNSOstTi+OWMGLa1UHPnyDIH2fdWy2eDyKtvRlw2jYKI/4dSEvjERlxjyYnKM41CULUL5L
fFdhB9Jq/XE0ArYSd1OwfzSI61Lctz3KzPLCv/JIUSVAbsk4Y7NaCu10NfX5Rq+zWxuBKOtzfNer
Ax5eO/aS5F7Jv/VzR5SjxdHunU1kZbcKVeO0TYk7psjzYgQvo22tcOciAVQwROR+LD56R6VMG1ZV
Fh1mzKlL8yCQhRdiNDCTkIEexAf1p8Cw33TxysIFlleLLdC2AIGJN3Rr6xi+rR3Vd2Ew8JclP8uJ
nvvSuJoXG14U8r9wEBdoC+NYRMsMPyJPkeJlcEjfi6bgprU5WzbMyjTqXdIDvy9GSSi8G9Ud8VMw
MHfI8Azb7hy0zdYcf5TkqdXL+LuFldkWCNosr0jqdVdHB2DCvlDfRCfBzOmYtK1tp7XU6MtvVnmG
q924Q/Kjoj3R0liZ5XM0vjpSvcvLYFsbQY9NKrwPRLVf1HElJ22iHM07s7FvFVwpuemP45UG06rQ
M2gdSfkDWgLkmC1sP0QcP3PjbalDFN2eeNDa+zx9JJS01Cyo9psq78FKFHdTq9zAfOHUACwBoX4Q
brSQgq5X+fRt08cHd4Yj9s1FsxTdjeE9KKJuvgMVy64yPGU6C41x12d3NfoZ88FoPhy0KcHGqhUq
vhfBlmHZ132+JaS1DuhnuY8Jq14kd8H0rJXbpL2Rxcaub/gZiTSeJhxD+G7XBl6aKr11QgWTL87S
ZAVcLKrw0hVPM90jO9hlikPnGvZxxSNSlaBi8F+MyEeVrVa2OL9rwE7zpkkSNEwuppzObxSC/lDR
VEVwsHJ4e81JwFWpqc5LSlWzG5iynUT7bnY/HbPyWrdn+sEUrnac57DR3ku2TNw/q0XjIGfrWYTO
U6DkTwNFTTffhjg45Uz42yuMmoMDCbhfpMl2dBqcvFgZenPN4eS+KqytWzw5Osw++vnGurEeSvOK
uVAE67diI7BoBOq6H7AP0EZx4g0DDg3M0FhjX05vbPcmTF5dJM1GV/pR9tAU3dFhulE230kRZUAT
eDUNI1IfBvtNpvQ40Kg1OvI+Fp0ywU5BnmBlBLxwMARSd/bjFtHOQmdSGKiMQc0KGaByIyxzXTIu
nx3LC9WjDik7iTN/cFDZVOtOL6+SkSIQ3U4imWYV6HhlhDZMxzEFoRvg4GCyU9nyigAJeOLttoyZ
SFiJ+Txrqh83yh40wil1GQxaMVCdemNBcIyLF716SATzQzxvFtjoIWc21r5gw111zkk1SARE1Axw
Uif8F0GjYiNi0fGr4wKWPXJmFs8KNI7fhOcasYKe3i4EJnzuB+m4myZITyKdbrLAupFOvUMSQwJJ
8Aq3ZCfMbbSUjYQ/zslbSYCBYIaC7yAaw02NfS+aGfPl31WdplgZUB5msLZwT1SrWT/ryQsje1c0
BzKbjiZvt4LLuqDUrxrlDN77TLfIWMUTa6kzuJWvqvw/qQ2aD7je8Iso22mRbnkWqpJKoyWM6ekO
suibVtPiKizab4XyLbVHFHd29Ci1uEK56aCiTJOnSkcHVCABbfs9Tt9bbO5XTiL9uk15ssb2h6my
mpKJ8gAfwq8afqt4UsW+6HP1zVn0ICJH6YbaJds1o2kjKjF1Lwij8RDF6o8msDeoFuu23EX2gvyz
4n0TZLRHa0aZcRx5UWIHJzLrOhr28SYN1LOlq+N5NCH0qHF6547XLNxv8MPw4iT1i1kpj2KqQNYJ
h7zjNOKAFGabKUpu6L3diXnA6dBIe52MeFGlnYwQkEfzg8EFJ+S6Dvc9CfKrIA5fRWwDtFg6ylgm
9lpOfF2V7mWmbkoz2zAKPI0FrdxZ4vLggB34jimlD58DV2UCoovWMkLYJet0EDSz/gdHVv8LkbhL
ts//eyC1ruO2/hOEu/wHv+ZRpvEfDeuD7ujEVoLvWWKH/msiZf+HPwni3OgOX5Au/3cipTn/oS3P
RMpG9gCj2uTj/msipen/MUhYt1GK6Y4miIP670yklnnY79FLhu7apmYLaAU4cZAbf2Jb0sw2VCD6
1upCr8UQphOtrWKDhvVaIbo9wyzL1xbGZa3of2Swo3ANh+T7wOTeDAtjauRMnDlu701xHR8s7DMm
FI0O+pXH0aXZF1PzSLuxQKuAQsLI5S3Sh/8eGYn63bVhhLqmbRjYa3T9E6O8Blk2VDYsPCtgnYtT
XA9EMy8QMrNZEGELWC1qChwsWN8QGWvXSYUWOKOLDfbS8OlYc2x2H01rkHsi0Rx6JULsXVRWCynL
tDlYupLalY/8CjD6T5o1X55Laei43Pinxfjxd6aO2zoj40kmNOOkatcYGOmBusm3CzrOTI+JCaWy
MPA+TgIxLwaYtwtarM/tXaK6xfG3Z/cv2FVj+XG/pXEt1xLUFGNPldAqVTUWcvJviJ/IUGzQfEAi
jQqi6liUu6EP0M8q2neRtHsMsePeGLtthcTIroQ4Z4m103Kbf7Doc2yBrSea+2kiOMcSyvVg9bTf
FvBU4HC85erS+4N9se5j2HjlGIe7UV3QUyGLGBxEPFrXqLJV8AfFqbcU99ja1hcPjPYZ/7z8krx5
DIKFC6LO/PTct0WImTNNzJXI5+o4BP23MnI7TmnKz1nF0thloFXxHjAflMRAIzdA24gmkz7GHQoC
v24WAO0QNpzvq/d/vwOfA18vd4DcQ54Gy3Y0Vf80JBZ1XYQ9drGVWVLsqpw4L5fq8kCkKKdQgpVb
u4n2uosTB3fNF8hb7S+PAFx1XAuGRvIkPbc/H4EKlFOgmyimwHCfIoT/PohDj8jtYm1DevCAQIB2
bDjUOX0PVGK5uX2eizUT41909V908b88jto/kPIuMYwa98qyXG1Zrv78LkTCl+0gEQYT/8CJF6/A
uiALtyvt4gRJ13ZauV+CXGgtUZYEZemrSSI3l1eeMUKwwfn11fX5E8S2LDfAgE3HgFTOkqOpn56e
suYXBnBtIveYs20vKBAj7RqnzxszFMCUJdw9Jw6OjJUSoHRt648t4It4xjdUcCb56nn5pCq4fB8H
9BeVj6XzlT49MBjtQOEMDO7QxQxroWK3og/JXGSkW3XT0A2QJl+wxLrntUEdenxiecwqiFO8zjAl
l0WuNvKYVhnvpLJUgyT/gCbQh20cBGIzVZm5mbQCxhIcvomTXSoVOCAMu42qPjRzk3pkzch9XrCC
6tCzbAtHXD4ecIE453GixyRmgr2S1qLYpgjUCI06jpfOGmV3bQaAJoyUE/+kPquMrAReITka5lHD
HSGp5h4vj141JyiTMlysMzovqJ/2MdCaOzOTb0Y8riFa7Io8UY8XOOWg0nxrzbH2Aklp5Qql3egV
wxKXruhlEZ2i+lq1fs4Sl2cZ2+7Wcq4RFX0vUBwfuwJ5T1OWWyETCDGpvW/p0a61VMv30xQ/G6IE
+ijrNS2ogkMhDUxl4dyEI0yKlPB6O+CSXl5bw5yDXe8gVIjohqe94k0kqBB9BXyQfBTnbAyBvhnM
jY3gaY2ojG2o4ciUFOYxjXLU+Xr5TcCC2rQWEVtZQfp6bj998SD97bl2dcumGCB/2b1sDb8t/fEM
gTpXUe1edqKhbk5KoPd+kNly22XNOtKcfB0N4mBN6jYMcmj3KTqRabTPyOW/CL38yxotiAlgbVYF
Z1akO3+++aJy+s7CErOyx4Ec6MG54xb8TJjMAkFF/ekaJKYI3jfZcJmnqEKjAkyse+g491IUl107
r4bM/ioQ5S/rM+IIa3n30fFYurMUVb9dJjeQBrjbCe1qKpx9ErieNAZi2pYOsB2437RguiP7JV+j
KUExU8j9v9+nv7zuOuuz41rIlQznUlD89vNbRe1/FQwXVGcQ6kfLmOdNGibANWl7WFqieU5fA6Vf
ntB//+F/KVfYF9iZdFNfWJSfkxOinKFEo7PYjBohgXNt06FCUGRO6BXKQltQGsFVZzqVnwpGIGUl
nphzqUn/juU4+aJaAcTOxf6zXKFu1QjNpWjhfojP1ZNsCD7mDParXIkNO95CrYrpwSGYiLIRw7kL
GZQIToapBXD1/H2myXF5K3uzJWMGtnqzbOdqll4r2qisK4tN5lIQhwONUt3FDizd9roJrX2aKvPu
AvU3RhUeWKCYu8tnIW0gjdNAw9qZpXuCe2AdM4HvQJdsirESuetSMZDyFG6+7qaIzvE0QyBcGLwO
BPOtGNKnmEWvACR2ix41P3S5O/kobzBnG+raiWoyQJnEbKKCuTaHg2FNDlCItjQEiDw95G6NmLFI
t2SBY25ZFmK7S34SyZd5MnEyn/zKHO0Ceh/MV3DCiAfsJUqAVFjbtg/jqyZ0r1D3xmucPTaGhaOT
l9H58o3TxqIgqsKdErAXj0FVvobM09VCfdYppc5B36witu9NXxn0v/B6ldKINpfyeQ5AZFeOzvAp
nJ/GxmX7CNFvsF2kzPZpSakqVBhkXMtmruiH2k3oLOebvO61a7gBYsR/Y9gVYzztgdoTZK0JIoF4
ugMd2sG3RZFi3TdApC+VflyjrxozUmDhYEft4wiHBZUWH0Fm2uryoZdEBAfd17ENlHtNLSSZWujv
ZNs+MpHpMdeuyaWIFqcKaQq1sU32+l2YNLE3iOQkaQJdB232JIHs+fZoXs8Gq3Waz1dAobBbE14F
EkEOvuZ2zCFmvHwglbqNMhadn1QL0UNH916mR8InuwM2yGEVla7uNV1B0F9K46UNwgovWfM4F0l3
JYcfl3pconlcz8pHqRfTlhF0gTQqUA+pk5zKWHPh+SrIwOCvr/W2e1JFTUpZQdlR6doXOdJ/qRKF
qSKZ1CyDOB5bfDooZGMwKFWjo19OZzTqXV6uQ4X3iEEe96mlzYMGPbEj1LOkiPxizxJjQfZuYGlf
1UB/gkkvJZlpkMIFyIODLEC+T2typ3dBhIuajuXs29hrbzo6PLsQ2L+vSdqfv967ZU+VJUNg0AJv
lxyPL1bHf5bOgoVZCM5OnCv+cZhTu8HpEkBdv5ajWm/Z392ZMivxE3ziJWFsqPnCacvx7XwpnGfm
bbaCcfqLb7Jc/k8LI1sn9Skb+nK0/1QUVnM71tU4I3VaynNUze0aLAAWv+UwTlNgj3ElwYmH/avP
nXkXYtUflGhiuo3Qp7Xqa0dwyisQ/zMj/+LL/fMyQTJ20McKDNVLP+PP22XmVjh0s8lKspSeRTbH
28sNCtMoIbaFzhiDdSopnEGjDnFpuW/ocsBgcDH//bssT8af14mujGqZlk17xsEt9+dXMaKkDaaC
r8J01vFHl4CJECjZtu4zfGiSXfRym/79h/7lWLOEa9PgsZHL0MdZSrHf9nDRGq3hRi00kArepuJa
2ZXmmOVrArZmQyLenWph61syZojA+q6DbEK2i2rGqILrBCkCoVbmV4Er/3xiXC4EnSWVk41luJ9u
SgWwrxyJMFvpw7fRYEYcm92akajtYdHz69g19jLW422I59JrQIeVw4+ggxlqQhD3w2qA2GpAJV2W
1X+/XH9pSrgmtTwytaXH848Gz1jB8xxykzxbhHanBMkHgBsNZyvNAWH5g6iyRRnFGBPbBE0oLMHL
I2PCTm/VufINkFtg1pN3gdpwLYOp87XRPGU2LrbOVAmzKTgHzfFQbhKo99siu3daF85LuEzsW5x+
CcOwIs3y3QSCBToHLCU6r1+ddv9ZgfN7kobuEjaDUN399FhEPGocF0n+ZcDwDAv/h8gZcdCksJil
4t0rAxKSGtyRHuIBdGawO+qKYCRE4AgCEPn9f1x3qio6kUubkEbln48ps/DOBKnIde+dUx8tIQ/L
aiJ7AgPmOFDwZmhPM4ewOYzYl5DlIN6Ffxyz92rRTPZB1Ab0KxxUW9RS4TgXu1qLtsMM5TMjwkMG
MG5TvT1OtbgxAjpzogL1AoFIhulLlnXvrTIQHbG8CV2A4s+1CvnFUvnPeprOoU2f49JsMT4fNGyt
bXKXcOtVs8Q/2UI8mEW9FeSOrtM2JDKLs2AO624/qdbDv1/gZRH+c/GhueEI8sno99IJ/nS/McvU
aIxRnwp7iEn64OG8HCMuP1Oksemrdkw+PZXrV3X85x9t0DDlASORUDiqQSvsz1tL0CmnrshmMq23
dA5GpldBvqAe4o9gSXW6HLfVlIONWI4SSZ4R6VBp5zKxzJW+9AanqE9pOczuulErtN5ExgzAi774
oov94o9rRBNK12zT5PJgn+BK/flFNeJtmsDAxNdiX97GkJO2NckvS1KItQU53Fy1jaZCd6Zku3yt
aeAdAYt5DJqbUq+2DQA7D+fwDZg266a20vtSTO22clB+9Br6O59G2FflEflQS9f595tr4GvgFK/a
rPNsdZ/bRPjDCsepcTNHuo7/omHkQ7BNHSz8D7NXNkg3/JZQr830lHZKcUIMAW4DSQ0zbfI9Rw8O
mOaVZpHgHJ8Uj/1hQvmfPEi9gqPjko3dN9a9qdVHs7MdBvASRxU1eprCpQHjsUyhxSGYt70J4qkM
5hvLUdIj8voAeIvXRtFHhQUapmXpI1d87HoTBJclHiBxFhk1MXHj+5rkJ5SkI4JTen1RHf0MoSBj
ILuz9HIbJQOqFCT8SmiA4SL23sqS5iqHB47ZZd/05MbXhjxlevM8tTjMx07YJ9uZiPlFs/k8E/LC
Z/UW4rr2NWTFYAZcU1EiXCEZpMdIfz8N5RuSfqTFM/SivgdHFAaAMGtp3sFyzXZWS1xu3d7A1SxP
UwaW3ampjOGUbKcKyV3FkpGGJYRlMxq/lwwea94tTwcQcNtRHoNWEXjKyJS69BdhCcazIa81nJ7h
gPBpirDZVG4N7UCB8j2VGP0IgxBLr6ZM0ToWRuXuVdCdKJjLdq0knXFbVI+X6JJLXSMtyceI8P5X
NyiNnPNWkRjjYRt8KGJ6urz1OvA0bCkNk0Ws9pf/UMA6of2lPuoSuVwPGn8rJc/JrNs3kVB/yMpw
DjlP2Sqp859t0j/GdjUBJSKMkP5BukP1dDItTAojdLJtFsW9D9eFBVU5KZOSwk6g45cvHGKj6DbQ
uFgBOzOGzZGpOxwTuBTkGolN9rJ8zUFA9s1lGKOSQVN9+aMZwzlOcLNcyrimATw451a/bUMqW1Qf
1iEcEIJXxv0lGy+08JrIBihTiK+VhSfkmYv77tAO7RXvcZOZ/XNWwrOSZbrpayhqoamPh37+XgZR
fVLCmum4VoKoidR7F3TsvnfDzeUkOWYl+RauvjOAKJ8vK9jlgts643BTC+z1lPRbZITj8dIaKVu8
T1PvYo5iz03HuvUu52boXESwkQbslWBa9lMwHnWyehV4GLUz936kGY+zOLNKYz+gH7uWGJCzZZoa
TDkBwbo2r8xAG4/aOG8qOCQnufyj0rAIOsAJttlSotRN52zguhkcU9toE4eRdppi8qkc8N5oR0nd
zhX9OmGZRm+lRrDv6RkadL8p1JB8ugj2KsDRfkMQMrPkxuj2o/6O7TZewXe1nkImdWGJs2Po4o+o
d49hOK3M0WjOzuLZzar0u5m3N/Ar3Ou8Ll5tgVQ9m4Kz69JBidXb0SAWZ7SPaN80UmsI1yvqCa3b
bNxcqtF4wk2T0SFbdXgAyHnhbySG8xpnhrnQLqDpqjxFbmg86mR3r5j4MNdGpLMPsYZsYNfU13jI
ZMW5v9ExcnVW9iOcl1otpPKStqR/phfH2c23VumXy7HbKPrSa5TGXJcu5gGcNTcuudWbLKiTU5zI
NYJFIiRQ1QOm2Bh28VJI9tZ2rt4ygIDE7o27y2s+i2lPKzfc8DHfLUdtia+BY6cI2wdF2p3UrCD1
IWjR+Dfy129jK5FzjFza03OLM0Nt0xm9IRE2l6emQ15SF4O21QvSiDQlbXZgkq5k2EfoC+ATqagt
2H5e88BoF3Y5XeLSdTfkT24D074NnGgfx2py15vyqQlNFhdZ/SRJnRS3pWs0mpk3WxJUmo64OSGh
c1FoXf6VS9jcNnHVyBt4Gfy0T54E4el7o47hWSmY0hxNwRKtyMjL8xkwgshILDdnncrjAKE0vnam
bTiWxVUYRVeDpoVrndT6g8n3TrQZPmncAlq5sUVt3kgF0b8h503NnPBaZMmGDTU/2mCtZ3tBA0fi
5EzmUXchryrWTZc5QF3Vcfak2oCWn7L8egwoI5c/JYXa3EZmTOYmKnL4UvE9CSFqOpHRMHcDYfMB
75JNyGlZ8zwx52UkcD/oIfiCPu84hGTDBk3q4BUWwtpsnOa1Fio8QmPKyfojrtz0VJP7ht08lnsH
EX1bW+j64mreBEM9780KsWktE9IqOuR4uMVQi6SpvDWZtyogdba9tAJ6MSjOsaQ1J9PpvtG38WRR
xvdD7LK2APgH5hCsHRVY4mQBAzZm+m75lLmwyJ9mi9yxxMoOUUrFNSdp45UIhbCvHdpuxKliEv+Z
VNo1SqJDglf9tsxyaXlRnivrMMKXTODUdGUUL/0l/2tiaQ0hgKzmKr+VTYCRcVnHl8kDoC4OChLg
25Rolj9iVV83reLHBprJCS/SSjOcTVLKXV9Ja3c53FZaegohEfhEIzhMgoacrPJyPhmBeqtpvNSZ
FdyaaORXfdaUy3ver7SSYCRs/WjylgK5iuWV2kMldnJukzK2V/X/oew8dyNX0mz7KvMCbAQ9CVzM
j/ReKSnl6g8hVanoTdAEzdPPYlZfdJ9G35m5wIFwpMpKZaVhfGbvtWuATgUZhLzE06OY4nQF/pJx
XJs+h0Gn4xBEk9Xz2RqhATybWo8Nmy4DfcDXZL6oaVibSdXdJh9VDvzeYt+5VQWCE39qHFbWyqk5
PzWsM67N2HloK31DAwUuxbW/79f+sCbpTQd28Ryifi+SDzZ0FeScwzSfE2WM3Erp6e/7J6gJQA2O
TMl4FXhUUJ7mTSeAswVZrl+ZnSFUC1rvmWb+6Dfip2i0ivyTwjhFup1fu35zLwdqqet84AQwXE1x
/Gn20Q4SHqsXret5rRNTuaa4Hh90DuBB41M9T0DuC5f74+hdmqmBZK46PHtlgxnMaRD2CP0taFqW
VPNsWynvYGeWtlRZqfGpRQA+Xy0re023AICsHDAjhCbX+iaRtIuFvYkED4GrrK40XmWZIwIE1skY
y9/FFXgw12OlC+Y4WjOZQTb0y6mF+4imBTQZcuxJN9I1Hv4OaRLj9BwH3CaY4hMrxXSnJx7gwflN
ENKcsf7U7cX9caY8Rzu7apF4Jt2VGLWWfD6LWfAwahcDdKw9PdVzhtv9uTbm8Lkig0veEY62lpCq
Vm3f7+6T+HsxMabDDGwygZpTi3BWsNjzZrw/xc6UGHsnoBZLEefxG+zpz72GVfI6dJb75/WMOhUd
KUMvdaTAh9L+zyXqlhH/APi+1S/3OoyRDOsja9qAsAGooa0qBzv1/PTfz7QqRarYqmk/lQrygTVs
eHmKfTthPnOs8Vi7kO08piH3l7ZJmr1wEmdl8cZfERWkESAxrCQ0lzWIhR4+lOes8sj6HLJumwLy
u6RNeoMSKLcBGsOtOZjmkgYgPyTw/Qi42ZTliCM5HHEJ26O+mKy/z9HnpzJIh31isWhBMblC8obV
PPK0VxcinFvKX5lNskM7DOShmXqG2AKLRBnJYzhyGqNtQfjGu39+SyqKf3KgwSTqQ70PFQ5k6dP1
dXNYNYS4H0mDg21SYhM7w+f9r6SGvRtTQiDi+zLa5xKdmXhmlR01O1NT+eFeddExEvdXue6GCvjL
Q0+3bKtQ38ZGWlzhz9BK0nDe71H32vxYuOGex9+egzHVGAOW6dZw8NBXUUJI9Ox0RSQQb+8vi5eI
bJ/A6qTsEcU47HX4qAQGNcVjmwSrQXv1jTi6WFjv+0h159hMroPPAL/WH2hc0nNSEbeMqeTkzUOX
+z5h6GH4+ExjVqKH8nt/K8opI3NFA/lnJ1BDPA3pa5Gemz7dDX5aXCLTbVk1yK2qjP4gEmycWC9X
RRv/sAY/Bx4XsqJjMZYMLVgbafTraSgVZabfLUYbgb83hm+QUJ8Zv9h7KyaU5E+ZBxy036UYYSfP
Pd0FOFGnLxkyNw/iJaCBC8qshg0v1ZbqpsO0lVEqJgZOwwAYTVXPZ53M9kWjnlSlygty8ndHBmJu
kZ5yOUTP0EKqS+7b2wDicMGRcLm33oBw+qUbs8ZGROwgdm3g5yoXcvMA1DcITvcziKaCSOYs3/ak
GCwqnRUp8Xk2Un22tJU+1TMBZzcW6r1qPW8TSHgjbiCabYzxC8tGReU9X3pVO8RbC/wLBSgRtWUg
N804770VOTYSeyJb/HbDgqTd5MatHJgSlXheVprbqKvbUuzaw08+JGpzf/AaMQF79lD3t0o6WAd6
aOxh7BR391/HCpXJ5lg3lC/4cqKxOFYKpk3SGFfVstqca8+q7JAxB1a5GRymHcgevgZMzrew8s/h
gN04S4rrFNmEffEdpCP3LGXK+a4Za5Kn0JPOWzndM4FSDbFztB1QJ7ahH1Xsb+ZoFYQi2O4GLsbL
gKp9fX/oXtQRvNO3vNnbIgBUqeXko/VgUnv+CcQ/YR3O003aiSvleXboXfyc4+ifAy0tgWqaF3I3
qwM1gNIJBajt+qHMJLeLw32XK3XDl1CQKPFzFD/8ZpAEcHFBvR/tFTUpZEnA4rM2zVMtIhaf0V7z
eF+yqrJ7rHh/kc3qbu8XhpConIVtaEQezb12w6z4HGf4xOaGHAbpew9At0x1jCfzdeR+JoWz2QdK
Dj7KIA3X5D+rLRvZp/vYk8nK3y9IzZQ/9Nr4k+aqoBjkLeLRTfHR2VZ0zE7DXFLLoA1KIzvdnzfK
1q3qQDrefxWfroaWfQY3qUTblB7ehMZKDkbmnETi+Me+DKJd7kU/U658q77B8xY4VbMhf91Z3zvd
UvFAI7P7aIT9xHBOBzrJcWzGBqhGChqPJdkiFQE6j5zmQvBJYI1pfJQz/8tGPqy5wymvGvccTzou
Rp8tDMhrXJm5Q0p0ZC67MfTORcTSuQifQtrWpW/A0wipMyfHMa91yqXajvM98zBzGVu0iPP18NzI
jKph2pHqbiN8QLV/fwbGWa4YGwwP0xerbl5GF2USfDnA/oTm/oBi6++C2VVqFITYlDLc0qIz9Sx1
bYMYFBeVnEOGUwUPXdeg0SXjNSGPdYHDON5VKe4UHfPyMW7RAwiVsBnt8ahkTnKD1v8wwXw7At78
nOoxfSA3L8DKNn6aWP/pokLnQkofbFsgRzCTSA5QgIZzWTe3oPrES03eHhrYE7IUlgo6OP8Ja5kV
u8ZRp5QiFU8+AVORO6/K1Eb2wFYtGN5OQFNBO+F+pKNY1LVZr50BYZE0omqX64TbOyI5tAEaCWyj
70ZM1wx5xNtpRNKthElpa4QJqEct/ZDACx/DIdtatvF2T54nLifm4lovG9rNXZwPOG/n9wClZJtb
G1pX+aeGKDWzh/bqMYrUKYr+lHpYIRdCWp8UYOWeF2M6dH130YYcCCCDhhslmfDbfBU2bfgY+y5Z
JoVLAqpoqh3UsvDoMqc4CJ85fE3eVN7Zq3bUt1KFZ97j6QWppX52XKRJ6BdvuRVVt0TDOJHJ4Qla
vXkVusTlGCYn/BbQT0pXCSZg8fiSItWoa4IAmjR6ahr3S7ksRKIqZnovb1HatJe+9AgMGLJTw6e4
SkxyUWpjHUUBabRefM6ijDYsuTkCpwAORn0ZGgaqBqLTdC+eqfrj70SPHzQ5J20ZSKA64y2dQX4+
sE8IMrlToxgLi2BvtyNQFgBny9rC3KKrcUv+yLLT8p98rtC9I+xi+7/ufS3icxMz+ox9h9156q2t
OqFLmSjH8XOf9P7LMXmUWjuATBZjtu3G/hu2A/NR3b8InA0GiH1iWsyBqCeLY7qYyfxFGR2LSgsB
dDT2thLT6xSr+eMQvOQGHLQ62meZ+1LRRIIXUfT9fhSSBZXjuq25kBJu02G0Ssg1bmzduk5OTe5j
bYpbW0SPjt4Mi24fUftzpZ7zaxKRr8mqwWRWRdYmyoNubRjBFRqpvbDpdbZVh4eAZEv8JfHeqJW5
ThJsR1TsBZo6k50hYG2qT2afDEK6pa/IFQi7ei8bMzqKvdfM000JJiis8/KEMum95BVbuik5UZ5G
l5mU8h16r2AUEd/8pJ02BtlnvFJkheEhtsJ670a4RNnFs74JnmutgZPgL5rQM9dDZf1KBBCbUHMP
iV94h2j+cv+2NzwQEJpL8AX20mQiINmccvGELmYtPGU+3L9LOoaVabuL4yY416Y6jt7Z9nhSRY13
2KQBpaVR733U0dm7Rbly8sZZ1lrFRRPTLYHUC7uFWIbCHAJLggE/MHHdJzHnXT9j1ZpbnpBsnwHT
N+GAFwNHLpka5tJOv4zww6ybx5pTMpxbRYzz3bbNWAJbTrfse9hkoA3xrApSN5J0OuSyyVeqrva6
Y7xSm/3SxI8hz+qN1TIzsGvgCPe80JZiMnb6fIPfemORvkGpk770MX5n4HMeptPh6NlTuC4YMi11
GJ+NnTy5fQ1kxGbdSYzx3A0+KRFSPLmWtsKRdYGxBDgPlsmD6JciDoqt1YUJhw50RWyWT7qOSbsR
jbVLypF2obdABVhDdOp4F6Y2oYciNK+4RKt1nqItGVtJIBlLuG4AgRHj26yLW+wSy57AsSHY81ev
kpkH3OJTC+JNW4tfsCPeKst8w5R1S7NJ48BMlok5QQHUsRBZHS7ytN8X5kjGzpx2KZ2R4ZsiohSz
lwSCtUFFXO+tPA25OgrvOHnJiy/y6hxT9w0+DEbJkoL6DsC3sNb0auioaBiyBOXT9EkyKIobC5m0
W3Ghd4VNDEwQDSeiRs5kfveih3SC5mvpZpLCd3omzwyYY0Oy1iS3uTx0gTOe0X+/hvOS0i89d2Vz
CZRhoa8bi5WN5r3H/BuXbelRelQuizHcWUM83lqp6ch9jGdiCn6SP+AAmMu4D6/8NjRZglnwNkT5
GPvc9MmTSV6ThvCGrClfDSuE4IndINRZcqAzHB+Q/2vbqNAurfC8bT3xQdYlY38e0XEY2pZSquSm
tvnQOx5r0wDjXBHtQnbF5zLSf3rRF5LS9DRORydKoyvrVHdX6XiIA58ZQQiQ9OCMSX10pv444RWc
k7k/Oqtz93Zp8U6CslT13oNVMjWb7Ert7ClbebqyVqh8v8AsB2eozG/azaq9cIlbHvxBx7409YCU
5hkvFeu78sEXzTmcGrH1CJmcvcTK9D+HEVl4WX7bdq/tupiJN+kWtIT1pWZIC2isNZFbYarmfCM9
AU8qud9LbdqPmd3+EAEawzqStyynhZQJQEZTlMzpMNjHFW7rvkDsnQ/jUotxFDgRSSm+fSmrwD1S
38tHxxqYuUb4SSe/6NaKZIBVUujmtYtt5yja/iGav4tDaV4tKpQjVKqDQa/b1x+90R1c6t6lVQQN
vTrHO4i4FedUh7wXWqbIpb7x/G3k69WLEiBy+zZlr5eodknsqb4JOtlz5ipWejL43WgccLBOQB12
L4yo962Gkji1G8i9yrBea5GSgOQQ+DuCsn+sZL3lYw0fu0oe3b7Jdv3dTJfJ6KaaZvaXuufO+a4s
mr4qUc5VnzL3itOyJt3R295/lApE3nDpYPr6Dt5rrvlw1mpSOnAgWtMR/f6VJEv9OvBEkkhbGRs9
j1daRPRh5aBtNjuuwSZiupNPtNFzFW60LAM531jk1qBSXJRh1nDVzLvnXDnZ0gk8f5f2OM81BEZr
jBQdBjSz2bowEmNjpdExnq0yEvMU6EcyZth0g7cmwGEJpRs9jDbyZhXERRufpIfo56TmWSnquDlm
OXgVJCLl3qya+NIJAn/KynrhnFYHV+9XWQv5eAJL0/Ev4eVi9vkVSifhrA5Wed4Yu6E031KyuI4E
+lqtcbh/ybQh2qM5XCHvw5LZuGBZYtmcXbd3tn6p3oXTs6lK8xqewJ//T5D/rvPxbgTUopPfyTkO
b2phJGjD0ZFEHDRwZFYtAVV+ZgzHHvFmmPU+dWMarlrJ+yjtHd4mzp50aq7/TuKSsxU2Z3P+1UoV
+EUZPoVB6zC1lXsjzLW9dbIUMmePfRxrrszZK2ZwvvK85/whnhgmxqawYLOkZ3Ks5NocYmMXZ0+F
Bup2crYYs5SWv2j4WqABPpp5h4nUkfu2r5/0h8hwjjCamRawGaeHKx5HkLiqJhYDT+S77EClySSP
4Xw42WrO/yPeO/WpM0tYHEmU3kC1aSBhfmBsDhlNeUujN5J1d0z9EHRGVrqLqUsfvNRGOxAy+TdA
XFm5128UA+WVmMyLtFCPWE5Oyzel/bHNC3goA1ejMQdRzloxXlfU0IUzV+m58eTk1YfPuJ0ZFKsb
guvWg2E+QCWPOf7lyfNJ0R07VIGpgUBIkJaVMT10IuvDijJ902qIPQvNQ1bS8ujswKMQxxO18PsB
Dc6g/QrkBI6V4EcUROuim0WkCFWLJiKz0as4oBWsjiJn8gdM70dnRuGBrcezL9Q1Mc1uF3Tmyc1x
8uNfC7ZCdZ/JQGiXPXGOOUSp0b8y/DXcdeigkZS298Wg7cUSFZMjUr/WAtEVy0kD+29hP4shIxgO
HJtsNr09B2UAMvbVE8PIAOlAcOuHWFurUtJWWe0PdwBfKEyMsPAjnKT9KTJH4N0O1q7WQUhqjLfB
83+INnjCVqZAmohN3SZrRPmQyyDZcRxy+gDt8lKoJmVWoWrVU/aE9bIi0snWIBewOGOXD0AfFHWH
X6zFL8j/YLRnDS8odKnor17ft4TexfsJF4VFBjKiXw90AF3xQprYdx216hn6Nc2bVfdw3rIEIsD4
BNeeHs/QN5lvLxOXvg03vRGGHy0OsZWXei9lHN+Q8D1lZfRYFul7XsEHpM39Ts3sl0td7DiPplaA
aiPT+qV0q+M0RazXXIdxilh1g0FAFjFzsSgY2ME7xql7MHk4UcgEYvLf4Tx+NM6MZ7NSSNPVYurb
5Kj7FQytvFy1bQS8INe+hJ4Yq9hx4TalP0bUWIhWWMPwvPlF/KHl6VtkZ08+RRxCDsjwDonmc9Cu
v22KsmUYAAhUM9yDFjAVbFi7Y8QH7tNW4y9vJJ8bDHaWXsvAf85d9Usmzi+ZZ3JptVzHwxydZBJg
EUTkSEnD5S+cHqUx9k/Ig62dsGeXD1B2BnYudnLVj+0eIUP/RN+jXyMIGDH2rpw+SITboaVsGFxS
Uu43iRLjJ1pOhVuHHwVll16kHx/v937/EaJ5tdYHD27u/VfEIjiRrWCd73/qlzkHra7/+PMb7KIn
vbbzrc2f77uoxYbdVNc/9+6n5l5mzKD/cffFoDEJ0NJ+d/8ZCfHhE9FkSRw5+2EckCCZfLAzneFB
110NxkjD0PySJuQe2xx2nuJCNFCwcyH+2fG5y4N6W3rVr5AwR8KZgaF9+xN5USEmQC+bdkL3j1ZR
kHe8r9v+3XDFFyLIrUwQ3SBX/5ji8LHowQgA0p9N2rTSAbO1WkveZKudpMkEN9MN9PAAAuqUaDmW
wkuvLn+nYGryyAY30MJHU1P24EbIbwzT25HEBaIuHH54NlFuXCBd+I8rw3XSo3fxmEOO3hRfXN+9
uoM9XArDhxlB1aobOlyMlvzx9ilIjAFkybjBi0dyfffaXKTg9B4m95eVXx0NTEhIuNFSmcFrEpRo
Ha3giK5Gd5hVBG5KJabQDtgR7yTmCeyGTVaJnc7U3VIls6g5P3H4MSV1twUxDbAFbJIH+q9EcVK7
2gYFtlzlOsvk5ii9geBdAoMn9SYhv+O7da42i9zVqPCJFqJaZIa7iUpUm05EwIuXZPWimsTvjBRf
gjhQXkIuQx0RRRLzVgkAGi3nKYtbd9VmX7jqif4BtbJoI5+FfGBtNQ/6VeOpPSuPfNvZGNvtWYgo
UF4Dvx8XBhA2kaMGqJG/Lesuf5ZzaNaUAOWcsFch3wD24QjQc2Z8psbf9ZZ/7clb25V1uYXAX7Jw
aD+ihs9o5XTnqQyvjdVbQIVQ3Xi6MWPCidEElxVUHMdNxbXWbBmJ5qPNlCI7mJ4/Ptpmurclq9iQ
siZtu8+AhqBq8EIwF2TDoHdXm5hoCF4lVX1vrFMrxgMmoNC4Gh6LmeTIsUabpcovxHDJyh7cBFQY
QqsRJkglQ85as+V5DLUfSoVfiSa1dQTPCE8Q7bggY7wqSWOzfDoeAK1PHEJrDUwoOiIArbVpB4eQ
pKs0Ie0AozQXMV5tzFoHYGzDuq9luvaLBw527zlrCYxSLsUf7pglOzMQPJzNmko5hRMDkgeLPbsT
20JMaBmz4eY4EFflnGWpZJSyqEkk/WO9hAZsKPtx0Mr3oMJn0Z4oe8kfzRyXYOT2Rfi+WDHCUxIi
hUYwXxjr27pA5tf6M9KDlPbaBvkfJ0sVMHDABtkvw8B77JM02jBgXWFaQa043TRGhknlUKZ0frvQ
iBozcib6UUcIJJk64SYmoHxhZQgEwRVlsbb1i/FgiklA42s/Jp5kCTBtkXYRgeywjUHmcI8+psdk
MARFCyMvsifXRgQzJM/nIKAkfJj6QT4q2DeBmrM/ZXvu/VzfsAdEt9JPxJGQd5bHrcfgifXdNKs3
Ipcpmzlae6w5x0qQnqcq8p4K6bZfVecu0vcpMIM1mKnfvn9q5CgXhcHNLY0/rKHARBP4ZVJHfllk
h1X2nik14j/bbWhg5u15HLxqWPt5LbS9HwHUN+r+kmjQz3RpMbgDMhFnCH4F6F3OTLB/6NZZn2gY
4FCWJAkQrjH79HwuLbiLDLKNUBq4pLIE5SKxlgl1/c4yzRrEaI4vJM7eJfGJ/O0KGUFBSCgSD0bg
ih53eFF1R0LY8NswJ0Y+OV1D3TOdQFahEyxQ5x+pjF91U/vGqWXYYcQjkt8tIoL00QqT4EnkzAbL
XDyCJ/gk/xjdh1v3q8CFl9j1drBURr2r8OPTe7oEv2d8JESbnwpYxnoakRJSu/BkZxZXFGpfQ3Mc
bVa1dt72Hw4uhGxYTVShnqYd2POuIeEmP4je/caahh0aErNWZfUxtBz9Yof+ZSCy/nD/TvE79xh0
qWOpGYOYQIluAnhPpDyXWASdzEwg9abfSacuXte2ALYR9ASTM65zK7+V5QwEFWWxBQ3LjjDfGyUY
YiPz4lXdCUq2rFy7NZsYpp3hjohDZoGxcUzi+DnyjEubiT0cHxCGsWGy3LKfHFN94kglJckYHgmM
WgGxvbqk3ywMv/A3dfqaI72lJdN1LF+Moxr8tDRanEZ6kO0SGscFnzCmSCQxlDAYjsTTwe0tERQP
RvNUZFi9Eo6BEThsbKK1h1B6xS82gZPcFjmtIQMNeMgp92vT6y/yaPoIPJSysvrsKVSKoWJJR9jz
qtKCDw3Zjz4vn7URmu3vhM0hofbtUjjhmxlpjPEk88P+uWaFMJCqTbsfaJvUHG8UyesuFlirqrpZ
OcrQd4SOQbaLg2pdthor6zwbjtYMYTehrgMafvZCJ3huzfnYmIYRj1YbPIejO21nI/PKnb9Fdpde
E+FtBdPLRSNZTA3zW6gQmTqaHVHOeWU4p1H333QzbJ7vX4B6/CLSNTwZk6ifk24wd1HMc3r/Q4OE
t2dAcStWwM71fouo0RRBCAUrxPk+Qq1WV8sLVvfvpvlHTsCCEi+Ytrv/LIsbMswLCJH3e7v/rLV7
ugqVnv/8rcF3to6N6vb+7f2LoRNdLbKnv98A71bUefOC1cnhxhTlMRTOZ8ug5OYjj0CVUcPerCf3
poXy3RjJupxvUPaNvOmNnu9CBAT/8w10K/+ne/Bz/1PNv8LQvPzf/goUPBbo+H93AwLw/jyG+4P8
N/fw1xv840F2BUku7ZDIJZeX6iFyhrdy8CTNVdSdMnRJSEeN+tVrlLfH66CzKOBPeW2QLDgWQXJT
Vb+qapa1kuS9uf+p54f5ig9ytC96m2IVpi2rvoyA0bqIFuTaWqDR44VDCBZTyOY3AFDg/NpCc1vj
u4y4qwklOMTGvUPuC9dekFDJlDJ0YSi6C8e8+6X3yYudOPIzNW32eaXTvjsFeqUQr/9LZ9sQRBHm
PFfIc1a5pYmrtIJko41lexls3pqOwnRmCrfCmqjUSxvp4VF1jCEyzVUvOqrTU4ExjYBt/tRHMX3m
SMTeOn/LVLa6SNP68OtYvdTBpB7sWjzevxNuYl6HOD6WJHhgEBbtPiut4QKcYCClnMUP2gmcgZYD
jvT+w/uXCtcsEMMP2PH+K5fUqIg+bLfy94T/sfBPa/nhDPNSoy/rKzNm68pu/9f95/xjtRW+u2lf
zjcz4A+KCLxVxIhN1gAHMr/685f1caqvQ0kR2uUuNPZohYTSf+Jf3a87ofeXqh3ynRfAFDX8WThX
GC+pGo8GSpOmGlYkciI8bgrFr4vf82zKnicZ1KvERa01tyGBQWUVwsvNFBfH0e7zY/LdGILc+SFS
t6JMN4YNEKLKyuyAQGatCFRfhGh6fZHuSOwdYTSjlE3I3XJkxTOH5AkFXMGnsXwLDZOqIeizNYkW
SzJyHARQobkN6+pjCoM/Ds8ZsBR+l9c/VoXmHmjxs6zGGoFx+y/f/udu/bT+P39BMv319v+5/S4v
n/l389/e6Py8uf3rDf5yp/zavz+s1Wf7+Zdv1mhi2vGx+67Hp++GNdf/TeCYb/m//cP/+L7fy238
b5NHPBxv/2/O0y36/o/tZ/4Vf/5z9sj8d/6gnjTd/BsNGDG1YHzwblkmXvU/rCdNd/7mgQwRPixg
6CFgOv4BezL/hvID9yGEAzhQ/j/DnogfcZCr8zMDvyR3/v8DeyIr6S+GlPlR2fwHsQSgp4GJ8F+c
NJGXeSa2xseYrEnYtQxLQL8FkDFQOauD3x59lpbLVlqvQZQekI0tB/aPE6FLk8h+DpVxMijUwxH5
VgLM1x5I7wPQ8qKN8Vx9D59ynE4e8gel4dTSo+pHjkdhUVoVRneP/chUvxMafGx7pjmR9MnwKcot
o/1NQWDeLpBNffA1UR8QUNaHf3wbqX5Y2QHT1xBc05+b/Lldptm7Ss6k34TAubG8uWb0UJextmk3
Onwam1QAv/ehqRXkmR/uf/3+xTFURN1RwYzxeqD9Q7rJRdvkOD4nXNs1I0FLdOPh/sVvzPEQDfWH
HPyvZGRy8TZnzC8HWOmFHWmbPizrA065YCmd+Kc0SKEqvLXQ3sFV1ktPymhFhhFOPnsKygOUrfLQ
kkK7MzJYHlyVGRJLp1iQsLgGNK/jdRBiINCc/71/STNrT5NESrDPkqdx6pgoSDR6Xgdirq3Odpn9
Ur0HDgcZyiNSOiZiAjiu+Qz7qzyQ9/aehJN7AfW1YyaHUFPQfDMuolNxS4C3I7N9LssjHbeeXJzG
r86qrF/Jv00eM7tmgAQgvSHd0g0gZ5dhvXXmB8G6r1l1jfYZmY2+V90j4VgltXNc7iy2IVMkgm0j
SLUoESeTf8J434rsZWY3Tx6oZNMvzFsHMBPLMfoJhx2p59AcmHqFlmb0HkrMw9uhwRnoy8fYGp1t
qvxhac7FOXutbab6dCFEajynU/CO3abe0ezYu1hUDDCdtzSyra2X6Ps4CFnc1jAf0xChWBiyoTEY
1uJ/rl78bDBY9JC8EicR03PLxSaS/W6Y+J0rY4VKz1+SU/xDVj3A5rDbukSj21muXjUeR+A2jyaz
/DPHu06AmYqRro3BqpJAy0tp7eXQUKx5PeHrtc2oo775uqg4apWzldK6ebJsTpoJzy8E6PRlGtHP
KGZb2GpaswbTZR+Yq88MeUCLw1evD+GDOVYIp1u1biKGUwFBpKrJ137005l04KwK3it0inn+AFYe
dka+ekyGIXrV/eJc6eESK2+6dwOyGL1C+2ydJN+wqcLS6fA0m55HuRG9FLmqGdPSJrDZPxUdsKuW
2V0UOv5aGbyytVLarnALJBHkmTG7dF9iFWdbYbloeKv2UrG0WNc6EWdJ6VSsMZxuk2L8gVIdr4ba
iNfYydbTaOHFqonr9qOJjTr3mZTpyXMb0OYpn5m86nY5Hj7as8xCL2Ts9SoRy0R6bE0JKk9xBixz
3/hd+waSUjoWD9jERYzdxoohqKukibadmoufon0oyCjhPvuSAztladDow24KSEXtXKKBsjc2WyxO
jOKMVT/bpBraz9gcnzyUbAgqXcAgg9h4wmMuNSDOzS1G65n4kuLRqwv7GFu52NHG7CKEeYewufRJ
VGxC3WC/jSAk6/yF7iURGz/oPpwUy2YIGCDGycYs9PY0ld7es1muMJMjerkD/KlEwLPVVfGpjB40
LUe2luOT8iOuJzCUmTUXBYBmdD5F49vY7oB0EvRs0Tf5r7boEB/A7dsWAxOonoaaojIvVlDGLigP
yqVhaXREiXvBFeJfwaxcasWlhetIql4Elt9zp4+3Iq/kK33TshfhSmMhehxJ01yPpXYZSvcnAmft
wOqvQMTFDnZq2RB6saBjqV9qNHneIFEepOYmINKOWTEvUS7DNdP3ao3ICquj8gYY1HWwR3ZzciJ3
uDqSbcvEClIq7HQ6yJRVYRGiZ5NM1QJZ9VtLbKacwMJYWoRz1M6TYdpbzIQHQKUkzQPNW7LnZE/g
Zfo6rrA6ah2ptQMrtoXswvpguNGLCTR3pZP5u5xwvRzqJEEEeOpdSzzYsrI36aBdWyd8jPom3U2G
v0NfStvrONVlGvvTpLTqsXS6bU0488KpNQttYv7dswUsEcY4Ac9/BVUA+wGJ4ZinJZouXFWO4uUI
4oh1vcfrqxdQUDHbfnPMqa35NAV+fNV0f1uOiiSfDu2wa5LsFevBAcTIsCSScAZ30xoaAehpNzch
GNruBB4bA2hFtijLRAvSDFK+vAz0VZ9N5E/XTX3MJo/NQ4CqHCXYoVRmeIJPdVAuITSINMy1iENn
a0o6iGKCnuaLDO40tGSHZxzrO9sf6K74eWxCPLSHkMJjb5gMIbO0u/mEii+rHHmErQc+Rw+4Otv1
d5AbGh7qGf0Pggo/VUtLI0vd6b0TaF+vEr/BrKizWxjuQvOMYdUha+mhrF0caubY874IB0v0lmCV
xHvqDNvbK/JBVsNsT4niBgCQBflXspZNeFOZRsYzUDTtWtel3DPtYJpVTx8kKuNzalLr7DrJMyFX
6BEG4CuggDZaibojsclJD6f+RbE9Zutmvbq9IRlRQucnv4Mk9GnXhbpz9nSBoa1vnnQbHnpcJtOZ
Bf8hE2iGwyw+FbzdmsL91Lki7Fz9ZvPJq12rew3jUHvI8C5W5IyZQW09RjkBH447/rYd0n6h9MCK
Y/l+soLG2uNL3TR5f8sUEqgy4XytWdLCxv0v9s5kuXGlTbJPhDLMw5YEZ1IkNSs3MEkpYZ4DAQSe
vg/yr0XXoha9743s3kylBhIIRPjnfvwi/VJ/6T1zZHWskrVZkoDmniwlamZhI7sYrNZFBnW56Zuj
lhEzVsRQM7YO25rRPKrXqtGL9I5BlD5jnxXR7LtdjJHhYpZLsegAhoz9gFajyPe0HOKfL5q9rJPq
OAQ8eqeJ4E+tjBN1lwTumJqjE0fpRikMP8Lsyj3j3X3jDIfBtaadaL8cN2m2VuB8Ok7tHU0rOgmt
Knc+QeadPw87G/fvcVq2U3L5MBlej4jizMnWq4HX10B3GEiM3bGpYY76GYEgTHbOUQ2+c2wg+RIE
BglsBSlWrha0UyaoE8U1Y7Mr2alq+pGqoouuaA9SkK4e6cAiRAS7Smh3u6Pz+N83dxU9bTwcp0ts
jS+a75Vhgz5MuXEtq+O/D6lvVVio+zPKd7TNl/+jbKwJuwqAmg3OnJW1fyxzjoGpJ5YBcZ9WR7F8
MFSxtpk14Uoz2ckN1oVpKAISHmYfmhSdGwWFo0w3rwLc2coljYTj7SEZxLU0lhDa8iF3go94aL9i
OEqUg5TPs5Itbh9CsyC5TDgeh7ohi9F0QJwNk3Pj0B5bxM8NN5HFhLB7SEcMfa45vULGmLdVm35p
NQZh0EkwijicF7P1FAjZAbJnWLQYKNDrXJpt/L9MR8+ShyjH+Ih0io0gtPyf0cwEuUcmsEX2O3K1
AIDQX1uoJtRCM1rKm7c+S3GOYAlFksWhlFBtYmALQvv9Yzh5wJrYfmFY4a/q6U8blQUBrNEP7aSD
Az/KOkxNKhSsGGaChVhLneeaWltGx8oMqyByw4EbfuVr7kNb8jINFj/ENKEgssPBIVkI5Gs9u+hd
wG8ysvazq9oMecmjBcrXjp77ndMWisYJAj5TDsvWjI8UfjHzVdueKeXGrlnJW6lbh3i+tkMUOlKj
+XRgk44u/VsIBhLo5S+6pK4mnQmEs5/ejcHOrczpZmYgFDl+bBSqvNG30837FZWwQ3N2ntumbtaa
QyYWMGOznWt+eLCRVHTbHWJ4qchMNhstArPr5cdckcf5F5ZRDSHRpjIf/UFO2BPQ6QlkkBoCOh8U
62Tk62SNtalc9fXvH+Q6LjXTni66iYS+mUeDNV5Lf2Wt/SEN9UmvM/1trrfvAHxwLkJt6CZUWD1C
o16ihrhEHFzhs3yitPUXv+XBMgIBzJ2hnwHcg2QJyUAcJyVS9rb1UkbM9C+tpk4L8LAOzAFs/xDY
oxvyxGJIIEp2VMjq2/zojTWHH4yDZiUaJvjFc2cZ9qbzOpbmkm/QMRXMmwHlXvQ1f6TtIqNvGKtO
D/RQ06hgGSxck7PPciZattnDHxDtKlhyRY7JFixGfKFYkW5C3rz5rPqctRfb/RT0a1fB2Zk7KgGc
ZGsu90oEVKw08wd2t3U4jd/LC/WPDLT86uwb92rGgxyXQNFFp9FkE9gEFiW9Yhb02KnUketR+Yvl
6h1xpG0I/nb9Zz1x3pqt5Q/rf59nHlt7/BKWuzNm1a8aBW18znF6RWZ7+RfBc3NvO7fEjsjDioFr
ETbqXzfxu7B1eodYUEUtMCMoe+w4znHbdFr+2QUiX1kW0+qu1CA+6K92yxoJKpB7qyu2wnYf1MAq
4uFWag0KbWNJAVJU+p9iob1YOAhxN03nrsp+K37lf5/MXOKu3GvLH6w1kXkhpVyl5+yjBglSJcUJ
65ZOr0qqYYIumz1WWPZm+CQK3mhyneaaZXFx69G75PKKO7DqMonAGYvndk5+ORCoTVG9UfgAiTmj
4qpy02MvX229P5Se/d8UmP+vdv1vPbs+pKv/Xe3afVLh+T+ELj79P0KXYf+Xo5sW2VfHcgzWKnSm
/+hc/n+5MGW8wIFlrTu6tyhM/92yC7ecXt5lQAvOheOXyZf7b6a5Zv3XInsB+/TZtlkuSaj/F53L
sp3/SV6BBMn220Nv9Q1cjY7nLkLY/0XXUjPMprEtN4ZyiXExEZ5R7TvTkg/TQUyS/i/xbE7BeO5T
c6DkpriSqSHNXLsE5RtyODjxZhY7BoElHjdN6UdzlvUT0Hy2klmoEsCRjRObnC8+hsYyTr3NYtFa
JXT+oZGbIHIoziAmt9f773Is372sZxId4H3URqydYjjWgW+9F97SlpRMzjYwo2lLsSycL6/1TjA+
ZqY5419yLyle/yA5kmkLB0XJjVV0PC5tnM01Q8hoGC9pXgabIpi2QdN44dzFRHraEfuhqq/cKuY2
TpzpKoX+0qZxR/J5qk4aHaFh6+rwDQfDAitBhKVbCloKu/5tmIjFHtWquq895GgW0C0y95Anku4m
Bo/WYJ4BX1BDNM/1bsQMHzvlY273T5mFel3pTIjyyNLDEWUbl6vaO0OQvzUEUkaV3pxlbTZjWt2d
N6Lc1DhIE3gvBlW1hOcSjfFW64q9K/zsYcjy3WAV1qVp8XjZwARwpuIaKHr7hCf1sWDD9ywMK2W8
7E5bYDD8O3N8VPa4vB4dSKOlf8HX3ycAS4QFp7Wf4hzzcUQOFoJm65v1VsQifzYcfv9Ki+MzW0n7
UZTPfawdGYutirHB9Nz2cNCGrLg4Kv7MVfLt5Y5+spvoIUBeW/uR0a0SaAKMlou3xK/1s+WB6mTn
vtMptPOYIEw2qYSA9jccBl62dZkYb4xerScla7pRCtKMvnBxboOAHEHkfNdlr3+J/hDjij0mLVar
iWbOjdLa/GgALrPN5o2We6zHmCTa3NA30cwYOOgO4Kc/49Jbz23vvUru1q0VQ0gcgENweZYvY5mC
Io2HZoVY1+yZ8QVQKVA3lCQxNuDOBl2nr4WOQ4FDElcGThQ9LwXgBVML9WH4sRvdOOYjvSJzeaw8
yF6z5PcT7Gvw88TZ3qGV1YGU7ZRttZ0kZdQB/CPiJGboGANne6teuozSM2jlsBwM+QyUP34y2Gr7
ZjZTlGJhhQAxZwSoQYV17fTyxrj4T9BsWFAoYuonH0Cz5OTjJdcqi13Y/SYdVnZz6qw0eSLCkTxp
iUO5qyPZ03odeJ0urjlQVcHemM5+BwWj78ld00C7ZjiUPJOKpNgptd29PZfpMyajIzvWGVC8vSnL
LiHPrn9rbNpvTQUiYX6U4xAQrHtz3fgy9ANhascFW11JYp3VWO3qjB2Z5hz6onS2bgW+WuASI/rQ
hbP6WzfpX1dpYj9ax56R4MrFRnws5u5FScc75r0OdqYBeNdX95mQEU7A8ZpGPhwUy1Fr27lzuB4O
WuvQQknrTZbC5m8zLISSJBtqpylY/cgw4fQEEVAAS9FlOJgal12uz0d8htGmEeLSYy8J6R9kMDYH
F6w5+BvJpW17iSdAEQg8gsngx4uprtHyx3Gw4ouK43060NnDdAnbsD57hxE7fITXdZUSmqdTK/rR
9PJ39Ibqlhbeh96RRs5ynMpiEesq7sZN4vfvVm1bp6IzwEM1R9VpP15e4U1gj0awZ9w15pDsm4Q2
Ur8sT2opaQ7AGgyyeEX4ZfbXN4LrZK1naf2MILvKYEHQUWi/Snasm2ahaGA9U2E8UA5ROvVJzOUA
gWlxcjrzORb9xWYVvPtOQwTdQW6ILUqCFJ1SMgBqxU6apFh98po62ao0mkj5GtfMcI2wdvRD60Y/
FalwfylUGTqz26mpfVN+D563rf9WNekfpfGo6IV9BFdds18CV+7hOKJH27nDsDdVn57gqKbjyHgl
z3u+KFu7tHzTfSf7U6RUQ8F1CQ0K3zestJRZUmaWGufIbOjGE7EGYqfIMaAFUagIpvHTn2cYpKak
1wmaSpjgKPOrjl6y0pfY9gVO/i65lqJ/sHVqBTSWXHAzjlOScuQDXfP8QmmwIc/xxIvD8dtfxjQW
QQ8woct//vv/dDA8EBz0UHWay1w8ER+q3FGY/dt18m6oBoc9FFi6Z4Pv2Ey3A4ZQoXd/qbRVlBUR
sNI7PWD2ZBL5EenRtQltAW99HgDFhHYJwsKbAabMp0zr2b8rZi2gSNIVz82My9z/5GnLL8SKeXJ7
hVISZEfM6Qw0ADzvfQHiTPraXx3ZHJua4239ykAHLsxvy1DWFbZ9vWeK8ZOYLQAvB3NOJZ7mqHQ+
hjh9mnptppHMdc6iBnqnx/mvJIO/iZtqD+jDP8ocN4lrjpCanOSnqbV5O+S1Cv1R4+1CLT/IvuGF
jSeGJF1nUVdqvcbuwLE0zw4gv+ZQTvqwQ5I2Vr4gyVO5oBJzZZ+rwDtEQdTC3MeKjwEY2wCPrgkj
LKm0yD2OCOV5zKvXt8avTxlUJVqMC/IQ6QBxHKvTD7FmbceKgYE1e+zGOxevZl+xke/6C07uj7rv
T7NjGTsUYYKZRSs35cmIIsZ6PYe2urLPioGZGUn1ZPrNg22mRNEE6K6A4WaYa+X4lEfNnTiJ8QS2
h00Rql475TQYyTnbEzzfNQ43WSINetEBySCw1sfKtygot62dOwwWcyOjRauchpU/Vtomyj68qSnp
xTTSPVExIm2qwpVCuGLnabAH+K4OmUbMG5z2ecT4Ey0i9djtTF/QjNwwTydScpMaa+Cia6fQb65z
2047TXcuQYHzYRllMtuc+DsVbU27nTYz3QXImqFRAG3WEM66LDcPEZzDEGXDWEdD3KJNYG2ozPwS
iQ7igkckuuPwwsItzoE+vnp0rh4iYthZ7KtNovCQ+LGCXDQNTzncDAbEPPtawB8iUOPRLFFuHA/H
a2v9HcmlcWBCQVW2gqVd7ouESY3sfeMWo4vOo7fuwI6sih7bKlg7GljtpAx1pLuWXUjkdeV2nHs9
pLRrTSLXM2W168TAF+Roe9aXD0HxmE+JOEaVeW+a4eAwUaqibLopd3728C1s67khRpNODIMI/5Yy
5XmlOQvkunhAhA/ufrbXZutPkOs166dxrzTrB5c2DhGdVsasY8Trz/EpjXgsWDG9gWzfwqT2Ad3G
2a6AnUJFpviT4fvfTCkOPZEHPBZs81Li1tx0ss7gM3Glu5ba2yMKlpMO+qZvCrXlFT+62Ko/7Dnp
w8l3irAVwPNYbY+R3jpbaHRaRfmHZxX3VjN9HIz6OQPT8tKzzto1/fHFaH/n9S+nnPRBjyj4ctV8
0Vv1UnUyxWjfTls9Qw/oMf3SfXmIUrojKYpjjG1U48FhNY36jApwWba3AnvOYh4fTBZd3ZPWCxMf
M0/n0EbOAaQetU8qGF6buW5fer/aWrNIL0ZutsduzUT9lNbY9ay87hgj6d9UoTEhoS66nHjlZI99
1BNimRh1/dbRsKfk3IijNVM8H/1NJw3BTpJP4wdb12b3UhXjhfh7v8oMNuC1Nj7pUVkf0wTCBqQ3
OiXHnG4bbxcJY9r4iE1kvIpv2Tkz/SmHAFcK95M33LDafXV5fvJgJTKkJgkTWSnWXce/di6qnXej
esBcTU19VX5B0qDFkDshDbdp/kLJNS9WaaLtZQya/IqA5ejrB4+gaqUF4pJnGs7tYOmQsdHKmHU2
G6EGTI9VUxBmtLFZUXO+MmrDvhDNF+BlYvggOAyEw61qSZ6/1BMK0Q+vrhZ8m5lFdsp8QrwHgWBg
cMpgB0yYEXpNvWNknumnTtTO8CfjfWH4RiKyWArJFDZu+jAP/DPXz7ttOjtXFnewioW+gZWsLkPc
HBR7bPha0RcAno8qyLjfnYWj13OyYU8e1JyhogriJ/kgbZUtuWG2YWo/WNuJhy5hnMziHUhp0bQY
R47IcsRhyYEPsjlotfPaus1j5k/WdyqTWzwO/s5ZhDo31x98cG9GRJ+J234ILagPpBfau2bIj65r
ig+rauaN7vjzOmDaxbIMkx3GyAsI7burTPAOrrRCZ3DXSVxau3nuXs3G0R66kbkNex1Jeh58m9mS
m8yuqPjuftJYC31MjZsyCUpmV9PRMloiJJikNrgCyLC2Z6umlTRIumynVfoloA+gM5gB40PFBD3i
uGcLPPksRm5RfUT1FgEhvyRl8mrXHJYn3uhwjim0psFgW0w6DDMFXcF3qvmhGL1rk7tvpuvPD9LS
J9plYgBQraK9dtb2bdDbYfpYWDNe4rj97IdOksDJn0cpiLKQ8jFIKm9Sv/Ef+tx6s4t0C7HLCvN2
CWQkCbUUxXA1ulIctUHOoFanT6wXp64lwOTaog4dHh0a7YOXrJ7nQ6/UJTHzBlQP5DV6LjY5xIFp
ZNAr7TMhUxqR+/SVjTsJQmwDZ3+JH2eJTR93TqbNj9wITOPsbSJUOGIHeAmGnI7DqPnQgkje8W2a
9KQ9wAtaj0LFF6tZoCVzqlgd/RktsTf8h2DqBWJ0cphki8F4+SNII9Ea+Q7PBYPQk7F8mIlcmXPQ
XyqmpHO0FQbULztGSG4i1OJgVulu9Ge2DXiCtnGJ9OaJ8su3hHni/GHeO0KdoRMzdk0jfW1PWnPB
37uMMwyJnE1PqYgi/aSUjxuuxBNdCjbWw2TcG7kWlTsf7XpcC8lkJNPFBXO3dSiTp9IqzTOsg7cJ
co7uLbBKKiz2ZF6JGgTyrI8UoZeYlW2jUi9CTX9igQmOkoHu0Dn4jqn/ftA1tsEJnNj1WBCPgvpH
HjvPsqPK/Xsdke93IkSJmkLjjLmH9RB4XBxwCElhzKUEr273x5KHXmH5v3beA51u4RkUrAurruec
63S1vRPkz3AdQBd1GDBmDkwn88ftDH2vZ94zFG9x/PfBkNGtGcu7ld4dmRkhGsmA2szGcwRHV7XJ
vTE3mPgQVYSfXnW3wroBTYaRJHFEaESC8TDR9TxB9DBqrQxN2Xu7wuhYdNP5xeRC3hKDmckbYOu1
b06v6kctA708lAyDjaYFSeA54JMWtUiCoFSztrYR71dNamGTNiMrnO3i04TnWLld8Cjj/tdo6NKJ
EnaoxcTPSp1rHYJkZCjYKGZr2tEY6ICmi+bHDfJPv5NEErK5oJ+X3K8RvPAizFuj4nOsTHPvzuS8
9s1sHGwuA965WDWnyiTH0Jl5vdZVWhyiOtqASDX2iqDH1jMU7aZ3NbfE7YqKIIhdP0Jr2Ps+DaUl
JlGn406joPllyVDXncHiA1YzTCP7NEfjDz97tUvJ0HbEO5gVNYfeaiXCuTuFUYuON8XnwDSKp84g
jpK561b630IGH6XDLCgjD8EsvTw57cz4mAkuwkxc7Z0UOmAj46tZnCgMKMkGpmy1pX+xIo4wXZB8
anbw2kzLMRC78mbSrr6qH9iYgf5MGCFC8dr4BT3niXH1DFwH9bFumdlUHvv82WK9Sed3fmbo9GJ6
sktpM4EpvisxfmGPiVq2g5nK3z2/FHijnj2fBvXB5n00u6zCRUdUQrnjOaBCFzZQxyh8DBZ3nXfN
yUwzFMNLyru97S0tD7Pcq3blgNmoWJHzeKNcTnJ8RQYxJt46l7zayVFv8EyLtOQkIfvT8lNR7BOA
WAMNXssHbN37sQMeI5LyhcFktvU6KzgyJDmm3fhr5VH+G5tY+kmQjcSSo4IMojTkKk7wrbcYCBa7
8zGxfKqjO577BBvS0r00zdhu844sqtk+aGzc4O+CeKd/J9F+0k74CDOazyAquvWa49xbz9oEaY0d
iX5soX55qtZMczk8VP2y3pI4ku78Iur5NgSzvtHskbQQhzuecRsnT7h5F57OyBRT4vjQ+xR5Fy9J
2UzpPirdPzZxnD374jo2jDev9naZ/giIZz4MqZDrAZrcCRLMVhLnIkk1Glfy0Z998aSrl9RvN41B
WMa2IPUwKAwt2d6Jhr5UnuhusaAuoCCDQLP4dMqGTDunqXOcTPGUlDRLN6Z2t+wN4dKGZZse8jog
buLRShRy/Jau7CHbQkiDthpnTE4r26UtuATZ0Kby1HlDtElhH3FWG64dxubB1l0USwHJazC3XWpf
K99cdIkQKYH0RVL81TLuf+5xsZonjSyYFp08DbKby2x6qfhMNxPkNsono3Q1BS3CMT06zhOhN5yY
Ha9oPx2miVJHO4mZ+2b5L54yY0MFrnSwczmy3yrl6o9+Z5zmQd1QAYqwsvS3GJwYE87mxRj792xu
fyJcZHONRu+a/Z8SV4eydxOBkd8oq/aTHm1s0XmkQZbEfBXRKNM6pCQzatZFII6FMXwgGKxSuody
S2aHMiA25BvGRxQbpxb4EzmYd5xaA0XWOSy3rmNjCysu42GYVSPJPb18yiZ11xLvqld8Ozpc1nNP
lFSA46QQpTZwEaFE0Sc07yadBWKQxM2cHOZzgbBTVzyiAmVbG5K+6z6FGo4Z+LM0h4W596f+KQVq
TRD37zAzODEOF2FOYhPFfOI8FNtZDz5ENLUcgqHx2WTXvCC/x465rww9AwaIENuM/m/fN4ASctqI
i+BBtsPPDLI1HDQqLDhHX4PZfNEwcByE+nJ0YrScBT3SeME7Qs6xLOOw06U8eIpf3ElcrKgKTmKG
BZ36xOuo6MtoOFetNP0rGe2PoSSlKfwPXFT8DJSSTqX9HeUJS1bFv2vUOdFuXVakG0dj+yCi4TEe
Ou6v6FnvOnc7Iyu5uqawCiaXuJiGB0Jir1wcFIvG0T3q9A+aF7g5S6odXQmuCz8EsfedUwfHvOAi
kYF6TXX2shiQFjA5QX8SusW09tqAppi5eRSpvS/GeZVo03ro9TXQ6GpVDTDWnOHmpAS6FRVRANU+
x6yCR5PPK9bsX0B8tIQHWCUI4zI1NVrGIp/pMB8I8r70dv3O4OvS+PxdxE20Kg2kSm7sP3aB7yfO
OCioGnXbKBfVKiUCzq7b89JrNPAETaLsAETPW4Guz5ro/s9jlAxzCAfD49QuFzyp5i27yOiPw4gZ
Fe5JqyekXXlGgxHsdBBTm/jFLqYfon1slQce/4hIh0yImwIgb3X8QWkxbYhGd00LNchtw8QPkzBH
xhxKoMz+7Eesxu0j/tk81PLqvba7z5ZLYMNmGURHYByHuHoLJucHYCBR2nK66eyyN45P5Z5th85U
/NpZcUS87B7m+BK77c1YvjEmT0Scjm/T6hgB8hjiks5YffiGJrgf82yPJfDCiDnMsTfLqdi7lZ1t
uw7aoyluKfuJPP9DXuVYGuZWVZwUuW5vls5Gj7k0kAJ0CxK/IB/4rREfpAcCycipcZvluUrVaz3N
56zIrzxOXxNPEdOKOPtX5EXUk65Zd9tZiBE1ieBJ/RrFj6Hg5lhGeXQLA5gS22wzF2+QFrYwJ3lL
NUzsMDd43/B5RNhNG4oVxoFr3I5HVhwY+7GNApdO9qX0S+ZX9R2DzQMCB0axArALBbc7TgXGSmvH
p2QoD0XioaAV780kvJXbVi++yfMNQOExGLts4/0zIloQ6Xh/jdGh9sEp95lZvPh2WLIByJuFcSSK
AzPTb6X6ioAq9LQEl0sqjVe4JfaqGhFSUYxUoEfbQVIHr1KdNxtuFsN8bZPibec1K8g7d85X1aNM
ZPmjFkOsF4xPqRrAkW6h9UgtP45W8ujDaUqGnIqHUX9yoebQEscknn1MlppwKsJ5sl/dBgt4kL+4
NjoVWdAnbOXvwhqeYg/naTEsgiSZlp5VseHXdePhy6LtTETyKyi6s9LwjfgO9DDpzaRsegqmAbbo
On12gb84h9ezSbzXGM6ugv3UkIPOvDtN6TQ6Vn+9t1Ror1Fn3JSJV5aEAnO32gtbZgnEFU9ccqeE
3CUbDzgzJc20bj38RUw6GwVmDKo4J3Urxffc4HOQjGCrlEA5dznlL3f4qX9aYf/ICvYg0JNV5xy8
hqhnn/FUscr+4GJ0qSr2jA7DCuj5+zIW62j0ObY4+YsaqtDXo2fMPmebXhdwcctEFOvOsuSAUPr2
C/OzoEJiLfOjg6Vv1SbtU2ENkCkZG+c0y1dxfRB9szNGCgUnDfeSpsS7PvjfMRNCv7hJdzRXs+R8
MDYgJc0s9Ln5ekc8DXUQeiUmtSD3VroKzmaf36yhsPBYM+rrPPKJVFWEvZSv1uD9lJV8ymX5otw9
+yLqP/owE+rMoU4TkpRYwtOvatwNrfN0RPAQhljVB8ZrXYxPlhU9m0aPDQ5WQZy8CLPc60Hzjt0K
9Nhcr3zlH5dPbtLgJ/K1Z8vDDJKBjiqj4kwt/d1ogDKa6TVp4i8UlqfIBxrsjMVPE/NeMytPubA1
EpUzzrgSUh4OXysNzn5f7jx7L3BZrxcGJjsUjSuQYTJHwzRYATgBWurg90k895uMwcEK2G5bkFRV
gGKEsXAH8YEtgIhANI6SlHox3/L5ObXyWwOVc1VBcFvR1daiEmRXBa1llbI3bm1mnPrOsP1v/Lng
sOAhYXFVry14TI9EQZAeQLe9xK73Jhv7UC8adpG/1NkCYSK+WlpEAdXUEKoh4+FUf8qIvUtSc24S
pEU4+d6yVj3Nwghtzk29bsIhp6Mi8e09z99m5WRcqaIVJ8Z1N6suawS+B8GAQvf6Wzo636D5QIpX
kCEkLZz9sDJT3HY+rItpBPr/4Tr8yN5UJgh55msWkBg3gsvgBrAi2JyMTRri/mi3lBsecA4Iom8a
JSBmLdaKs+Wicbg+fRhtzEqV4V0VInueo/wM9nev+QK4JzOKwn1npvheyf6dzbPYpXV0UB1XbURt
zKzdjdYiidDzyrdGvEU93ViNCRYpZTFgMvYe/7EgtYBubPYcmeiT5P6K3MV8UPzqyfBVV0yIZv/i
jx9j5Z6FpQYgc5BsGdUe7YX3gaDGueyQOPghONeem6x7QDy4xLVzqYzvzFgCzQN4t+FUWdZJZdWW
E+gBZxmYJ/2q0v5WVFHMukeISWTHplLkdQErJerHmx/zpj5Zvdw6+C6VF2xiJOYqJnvhjfJelQJQ
pTVjAzWSv9rUHbNWu0J35Cfp/iCvsVgk8UuPaNnIZjc0hh3OER5uhdaLMkI08iUqR8g5gNmrgo3v
IIanpQZtXUVqEy2b57g6RMXHmGHoGtMvz0h/sY091R7TBgiAbJUZj3qNSQxRB3fvLLbgomUrU6/s
HmzdyLSQOz2O8mMH0zMbxjORwr2y2xvVAufFKxsd8sG5TRmbkzJ+AXiyi6z40WcOiLCJMi8jtCVK
S3GUr5mEPAx9+oVl9RuM7YJqvDRVJc+TWZOEsfsbmH99RySrJK9lXwxX/EBfPXW6e5EedAnCYwwR
JWOdkDnTmbfhqSjzDAl2/GMW9ZmpHSxovtbkvjGLe46L0zRrn0i72CDGmRJucRtQuWvZvFfLImO5
aqeg8QCUeewSdC/qR805vzLGedVZ72YFuB6EdogT44+ymOiI8ThLsBd1HX14AflyN9qPuHJWgXIv
uJ2/ia7hyBxPaZpbu7YDTNKWH+wSMc/BJ1w1DdsVzdeCtVENMyLStkegjasgVArbq0fGPrZwKFjy
na16S9TDC2XkfNotXlZ73A+KrzhbrIdpfNaIF3d/G2XcBye/wib6NIro058T5Nl0Mf8g7zfj3g9S
iKWk70ME5x00ptB1WLNawIHdoDVr3ey3Afc3/dY/Qxz9FgQoNGdJEhd+xwqdgq4LLiCqZgpUIHTE
pLUMTlbSQxeymmnv2s5b7Hwhjb0yVCtWOhSLsBr+AoXdVlzD3pTCTrflzlNMBdMo2c6q4zQkC4Lt
080e1FqWjURrmfaai54YDCTPU285GqX0n4weWxn/bnYF9QQ8tFRFRsxpnshbd0An6DD3m00yDFC1
XWOAQcv4wzGTmsAJRG0QvDuk/wfpOBY1VB578wK8jFWlLHXQA+mQg6hesDtvOk4L2mjuvIp1sSYr
sPZwRT7MLEqTk5IugVtRQWMKMTXJHTjor5Eakqv5dzL7ngNxZ4Nu8I+RCpJ1QS/Grql3aGifJdWa
iNI2A6x11Jskb8YMEa08otN/N0MJ+brzaNZ1rL3CFzw1eFfa4BflLF+NJcYaQxsBA+vuIs3+s034
NFsUMdA6sHt5gMkYrxZKADT3KjuVrob8Q4UMiP8vJ0LIcVr5PLrDrcQqsCYxwmOtIeGJDAC0S8UM
AjUQqe7GUdmVfaFclQwWWUUqr3h3DWcH20y4lb6GfAPzyAC3J26J5f7UGUQPS0zARDHuEDbBpqRW
U7Zc5AWP3LM5VqcKHMDKpF2maOcwTrNbm5pbGkV2sYjY8+g7cmzz2qnreWWN9U42bBRNFaw+jMcu
RmMiHVTOZ7u3L6MzvhUpm/Qo5WyG7yQjqcCNHuH3mSsUBcZ0d6JGjwHDfbsU3eotmFFBXAM8nzXc
Jh/UH2couowRt3TmTj6G3awnKTDDpIrdlEc9ler/2dTQYfze+vKxyuG51OzmyFix/vZq05uQh1/p
XThXxvykI7tPSyYOUSs0rdBP2MaxLzxU0v5eSg2ciAdnWreELeVNJwtMu6z+YY7qTyX+hQ0Y2RXz
NbXET1Rar0GNw4Xf1gxoqOzNNyOdt9iTna2chi7EEtwMD1TXMG2vS8JE3O46ZA8meTtP/B/2zmO5
cmbNrq+i6Dk6ACTsoCfHWx56sjhBkKwqeJcwicTTa4H3Sr96ID2BJgyyLHkOgPzM3mv7xMRo47mC
xBqU7kcaaLEv3UWWQqMBJhTNyxu5I6/gYogZqfNHJsdw3sQOHUm4+3n+GejzsBfA6evv+7j0NhQo
2PVmsVaOyjcyynFIyfWANtx1278OZSjlcXdmWMQbMPdP6Fn8eTxpxhvxCGsMLCJsQ1yhIz6kJo8+
G2PpGdzuIdfiA0Ogdewydj5IeBGmGKzUlnpHUAnNgftHttFjLr59yqN1QKm4KsLqMEQa5aX9V2h7
XMtRpxt2ixzOI+eYQHTA8Oq1LUbkh3btr/q8OZm22qfN/KsIcfeVBUIWFAemBC4G1OiJgO2jXa56
0ZJjX0e7tKUNg5FJx45WrtN03cz9BUibzfL3KhYfK4z8ZPVlKFZySDABIOylvVFUtowTt4QmUjg0
0Xci24/anfHS0nTV3jwc+AYhckfuXpL2F1ZESoapxbPL8cY1PiJsyH3S4UgOg6E7/XyN5/biMj3T
FT21E3bvVMQOJjZinFe1naijopdzU38CgWmbOCSgOwlbg2ky1AUWGyUPnLFTkffzyco51C1xKpkE
U7ctxOPll6vYdI5j+g6uAX61x44iJBfnJDoKEg79BAlHS89gLjaU1MlQqsAK2CIr+zTi0N/2fhma
SGOr4RS6JSJKT7xr0FFrS0EIs2wXoORY7BXt089P9PMhGwmFG/PsD6n05qGz7K2//Mj/fKi1+PeX
SASZDNdegGtPEWcdu+ZpXLCcACnXjsY07S0ffj4TkqeSqqEbkx7mjk5zirKkxcs3Nqd/viw4GZOO
JCnqX8x3KngmLiQn8w/1fZJTRC9MXSAT6a4xh1e/y/augOmZd+wiox5Z/IqW+ZSUeAuKWQt0VdM3
rnh20Yy/1/78EM0U62wjlR/sB01MwOJcygQL/Z8P/3zpmGZ2sPyUtm1g4qZSgDXdANmPndri82n7
pXKI++ZD0Vhsf34tc3PqmJ/f+Pl0vptm6Ic/v4dCFlvT8uGfL1Pf5fZR/ZOu9WfYEYubF2qfLG75
suWK+9dngUdDN0mJ+7KAHzFYv//lr/rHb+UsPwSeT+b4PQELLbU2jNSMQRla3dKJtroM1g4mlZ1O
nD9uyZSotvKbO4XUPvZUn+TywUub+mQndxUAWLdg32WjXIWUb6nghBOEeTBYKYje7Tp168M0p19R
YX7PkNphbk7vvRFhI3OJpJjQ09YJ+Ct/pkPqeXakiMegACSv8Sgf80Rk4KnKr2iWFxlL4jL6U9l1
F3Ls/ljjIE9WH2wLlas7KAe7+A8QucWX1oX8xwzE4pR33yXGqmw81hcVv9xOGSP/ck9WUXU/5RY6
a4l8ziEHlpSqL5MByTqUICYxE7Gz8sjR6dGABNl5DE3xzMp0XB8nYOc7g6DDVdAxNapUux3sqCMS
bCac3LFC7v2kPfQMGINGHYOxYinQDd2NxSVEFHdmuQUa3DJuduA0v+rQ2JGhWRKQxvCnDlRLUMmU
39tqOE2u3hmywzTMUo7sCRQPRhJvI+gtSHtB1g+GJ/BUc5KQfGIc5MwWvisLxikBbwGCQS+sPdQ4
+m0Qsrx0LrWWn6bYM4WzBkRjMqh+j4rUueNoHxAYD8O29I3qDjZWFk3ZBIi0KLZ2b5N10pjPiGqp
XMWDkhizfvxLNMj6GHxzX2ghL0RodOuSaNSt5FFNM159MRxkNTazwU1q2ZxTtH5tYYhjXsXWxbCd
oz9NJX1wr3ZNHlziHHOwhpf+uxRUTElXlzsrytpt3Jm/pNDsAxowMmZh0zdON7/uGWdSXnCG+A9d
kDt3IlvmCo6vnj2DOmmSWAcby2Qk4vDrRuf+HuXEAJmAhU0bIxfxs/aDG2LfTv0ria9YWhezV1vN
Bxc+8hNCzGEr3DUAL/uMQIiIO/do2FnwJCaawGgiUDQkEsCfZbvRrA2PdcGPbHgsXHIDXgzpxg8C
y+oyGkVMJbP4DoLnPibX0h1N5+IOw5GMFvcewSoW7NEYjn6O7G7y9kGvPaYhMZa/uQgvFco0FuHM
pCwvSVaNYX8XHZiKXDGanI3sXM/scWKUVAzMY/thaGbs3H6+l7GOd7LjT3gsXle10vLBlM6RLIjq
Ntm4Xw22cfTd+Qngg/tMIGG9HQXchiUXdpXopL5LF1uXlZjJLrKi9OyBVjQIN76rsux+yJP3n2sC
Ak+A37rH05/MD1WB3Dmb6vLZKvNXaMcuQveiw0jIBkwY6bc1pe0vqBKnNi/bW1wW4uQ1HiyRPCcd
JbOdbhMjbNgBv/d2hup5J+30w1DOFwu7bF05EL26YSp4P4oDDw7EykrUm58LbKzDc7P8oJCugMM5
EgU0wk0OBAEJOfZOhlsFGBFi6zYYBjMfE5ldw7K+llCFBrJQr7iWakoMsXMTG/lCVr8a/bDrlvDG
n8Aje7E2DqxSL1UJDa/T8WNexBPPkHQ82ACH17oOo13RZeW+MiCut2kmXvquqBjQDPqAZ8Z6/vlm
o0WfQS4EWDtsFcvdFdkcJy2tWl3HwbFH8nMEGd/9DryMqtrHzzvWrsMAxfRWboVvsajVGSW1cVWV
8xKUnodRgq8yYsSPIu3u6q5PSfvJ/K2bMohvojC4+J0frjy7yC/dNN63oTj7Kb8SWw620rCTm5//
UokBvVBLWAwP7mnnp7TtXdLZGCsHpgM9WAdXhjfZTx2iCvoFppP1+eeDhXTqX//IzDx+WxRzhGUn
O442DCQLIheFt9VerKihEgyGZ0wmMYms/TZsfepOVtyvqgYCHxjXcXbisy4nrgaFnSBPFTpEbSUn
3ZJCyP5vLaqwebTH9FPzcFvyJvNhqu+ywV9ng0DToILusUnepyZNL8jZCYNy1j9W2jhqkQ1OEnFE
IC5CafOCA2eX+L241C6VsYb7ep0jJiaVgsculpuxm5kPcqScpiSgqerIUpBl6G10Zd7jlVvbvceT
jCc1QajOnZvLrez6APB3uMPT1D2ypH/t2igBBkswXzDG36wb5wvvEAl4fNzPTIGPP5lqqSRcDzYI
fdPPQyyMnWuCZOAtf/BtG2RNVw1r1yDj0qlQ4KWSOeSk/yR1r7deqel400M3mAlTAvGd2cBKSt2z
3C9ks2HUaZ2d3mo2hcx4IljTxAs80nRMye7nl8iHCe+DuXoVSXmN0jA5DClluov98eiqMN13XZFt
7Lyt7wYOg6Egro0f7E8vx1uZie4hjpky/vzwlTseLZsjdWzmR8R36Z0w+01B2KiVme3LoJq/A7p+
W2ocilOM7bSKsQ9Y5NOq3N1NoW+vxrFPUGLQDjm6bNa+j9M011g9dF3h94U5DSHF+WW6JO8OUXdn
ITBbKcyft1GJ79ByxmPYluHNHkdmvC5az0VGhc9rkxa3uA76727JgNWiaJ+Sriz3k+7/JAgIEeAR
8tW07bC3m4E6JGEMCY1UvAyYD7yeFWLS18l9W3RomSIoC86ou+ukxdOESyIucv0uOp3uhGE6e3S3
VD5O/GqQ9tbGubonXvWZXHp7B0S5vwCOCQ8/r783hYKKlu5mSRULNTf8z9EbZGWxG53JPzg9asUh
dJ/Mvp1vlVUHFzvmL4U9/5vOXe+QiqUQQrz8IIB5nyJBMKcj5m0Cb+EJ0eddUOT+d+cbv5s9zrj8
PR7JBmt6+H2jzPDFEn94G5EzWTDQDsrw2l02Lz0wmmEI0UzELMs7ct0whwVVji2IltWMuEJ4PI5n
jYZzNbj66Hkqf0BBg1BmMbD2CKgZ+SYnZ+bO6Qs/wVsejncm5dqFB3h+Stvg8+crCbkTUkRcXZXf
nwbRpNvWmjGmKtu/zzqz46SD2668+LNyTPtT84kixOPnk9hgUe4UhknlMu8QtffvDA76neoQsnNC
VtuqjeiQRrht/3wGHebCZT0C8onVwfBr+xqZutrBHxbbCFol8yRw0wU01dPk+9M1zQpWWC2YrdpP
h4MnnHSXI7s7TNOzjQIB6hULmFQkQN1K+VZ59adPmyp713r2Rmi2Pw2l6kyJKhgXw6ztkuun+Ztt
zbaIHmXpOgzA3fE0qRo8hV++ugEbgJlF12Da6TsZWujN2eUZCDNlDSc2qmJj1+VsVnVr2ltGOsMd
+JHkYPUYEipzSqI1Enp833XxR+Vsw8g3NxHa8Vlsjm+1y+xinpp+7/JAI5+731etCjdAaDFJLmdI
xt3G7QvOBWkTo/Ggz/cA2FEV17sKVdFdFOB3kTBzv4DKXGZi/l4tZ/DJAHUOqTkRTVWM+kP4F7Pp
1a8kLMBKNWTkzWH+AYh1eGU38WioyftYuHg4st8kZNpXZloEQhntJxmI5S4FBH6bYDSs8VuW30aK
MM3xKbUz40UWjHxQPY93Nv4Iz8uHU+m25hYhlPehFPP1uHyFZ3itTSyATtY0l8AO4vscyyi7rMB6
jHVe89TX22HorW9tFJwm8IFiVI3vw1LHIWJ4YDvwgVMGWrfU1hOSpWRjxGivNUXzOV5+I4XMeZQm
2EVoE+Nudk06W9Qfq5G4aBgL41MSMBVgxuBgDotuTscoLCJud6vTxqetscSZ4r/aMMXP9rq2Pj1r
W5i29Twitw3JTN393CuMWMEe0/94CyV4FClEmZoKYzSCtzSfuge3E78QGCYf1dqos/G9TzEfxSCV
Yuin73JyfHxsjn+oHZCZkZ1eERl/eJ3t/XYFl44swl9JPP2abcJ8Za1u7KfMQzVP1VGYprFzB7YG
TDOarWuq6mmM0CWCoTI4JaN4byhOD4ARmBRa4zJXDsPpvFLPZJLZzKSrgEQP8yOgldi3NvL6qR7S
TRcRCOVFmWAME7c7ORHnZyfyDV2S2BhlhA6PM2xdpfgROF2f4iC9pk437/91hHF6nD33OpjQOJuh
/mQkCKlK9PowuFbIKFF6V49Bz75FTswlVm0tyGS/WCE85L6aeNMUITMx+QaW4p1zC2WcfgzY/9+h
/n91qIf/T4d68ln9dxQjf/zfDvX/tM3AccPQF0Jw5Hr40P/lUMdrbrtk3Ib41F0cDJYb/G+LumX9
p0V6GX8rIFKa3+Nv/dui7vynD7CZ3wpCz+ZsAO34vzCU/42j+Q9X839UA8nbadV3//UfduBBiWz+
Bdw8/v6v/8CSLkzbDfhWkOQ4wg8WB/v/4VDvgn50RuOzmlr5bIKdapfn5MjZtU9AY5+rUl+zIUhp
hoZpn/AfGfo4xRSslq2jfYubrZhbOouFWwLcJbwUi3kPCj2bDHpyjkgSnoVJ7HrQ31QX1HdhB5am
3BKcru9Ti4zkAGrSZUzsnR+a9n4IwqvXaH2X2TWxcJECp6EEeoGlIh0jEy1CzsKDxEHuxOreZ+BT
5kF7GbLDon+jCQzWVkIETeEgCLCh4afd9893hs87flDOhDPSTni4NmN6Tkskrk1w8GsSpEDIQdKZ
QR+NzKqA8C7B2XAiNxIXxRXZ8FXomKDUquqOwvC+oG1VDD2QHkVLu0MdP+0gQ/HAbdPiUIdzSlAT
Q9uhrXKyj/hxtN+MRyCNiFlt1h253dG+DYiYUv5E6nW/Ou72htGLR5XWZcaZGaXBH9P7jrp6i7XL
fVAz62XgyMj2zfGpr0V/EiGBqJJBXJ5F5V0iN82yKS3jlmA+11B3Qot82kHNtU5QB9lWjmF+znrM
Gh4CP1jkd17EeDjOksccsOOIXMPrtzMv1UX21ZJE0twNCPrfkew+iLYjhz4pb0YEwa/ElksKdhfv
h0w5uxjytyUPBhzABzxJOIlQKO+EbYZHlybCaPDzTG0VnRwZ+jdesV9JKu96opA2ahTA6ji87EqE
d17IrDNSi3SkYW/GC5/eOsNKbmTOibWTM5WLbXPeqNSuryT7nZftw05Y9v7nQiFzqnmVHQuo4lgS
YX0MUUfjjYfmN2Bg1C5q917NzxZ7Ko9199aqKzLqq2RCCox3VnfmuPOgnJ2MiaAikYV7I/xx/inv
0mk+wBPatgx8T1Eq9zmDKXi4KFhMHu0no2OYAgnvZlqzcWJr4pKtFp+ZnLTHWCUMtYfqme8BL5rb
toTEhkDvRkya9ZBsbc8Sm0EOlJApQrHcCt7MpQBV8PF+Z4xM7XjTJLP94M5+S/Cgcc3N/KW0BHpN
nIQxiF4UP8OVINvm+EMBBzU5XkVuMhyZ2PA2A9GcaNJJNHAO4a2c6t9GFWT7n1u/smEC9uNQMjtj
Xh1CBPCt1r1nx6qPFJKQury0ukJrYO5PlGAGg+7n9RCN510G5Jk+AUTD+mz6S2Kr6LtzOqVo/lPc
WWOQ6zN5FIzTg2n385XKDdSEwmEU45Ww4htQw00oL7HDKLU2HDamjsWmALHzuownpDxiGoELmvWL
I2JQMg4DelGprReQpQmWS54bA5MTb2RB1PK54RV1WFc/uKV8DYpmoZbp9lma7TGfm3JvIEchjcuq
1twUmiTbEA1Kj906nse0ofmUPUXSZN/Qu70HpKlsOh8bmrBnGjg9ZFejlN8+69k9Oav5FoZe/BqN
GWkAGMhZNxv5uZyYTrjanTaoumApOrH9co7p7t22Lq6EZF2CwJmR+xJOzSgh21cRCjVHe81TWcF2
0u1D5I+aWV74R9bwu/Jo3qRV/Dvr9NE3sHVRol1DI6DUDXH3UJS3q9qHI4LHOEEvBaaq7ZB1tK2o
4BP27b4DecBr2L0WbQp/IP8mk40cRI93WzubsR+fqSCPvmgrpNUOr2BFNY/Ict4SG7pxKK8f2s7T
ZwPQOLNlkwYdZBwC1TKGpFBU56KxzUPRqT8h80udldXXikwulDpAL+8H7Z+icjH9e6I+Fe6ybZxx
j8BuX6MHmDZB6jDjzPs/JqtxBrKAUlvZUNHSvU0+s/6gZs0bjvlXk6IPHI3iMzGILcrQOu7dyjt1
FOz35TQc25npTpEfmYu3ZivWpvIJHNEeM4HcRLndhogxpnKf5DhUCrnEpJZ4o2jGmEsSBbgaB2a2
oADJSKNXaIB0AD1DkaiCLVT2zWSibrB8yl7UC1BMmeZj+GS9mPz1HXDhccZ9RWLy2o6GesfluZoU
s5G2jh8yfIbI+dhr04TWGR8CXMXsx0g+iZ6SSgLT9HGucemvjQAkSTTVL3YavhVFqbd2LIgAy9f0
Gd3GJc5s28nuhOHLPXQivp9zvitmXy5oJpz0bO1KsqkB6Z0J130mrJTVe1l3O/Z1j1bCIpyk2g2a
imxlh8a2iMq9Vb9XobVhPvqI85EH4owIZn50bO8xBEll1gUbvah8ab12r1p/2LPiuLpN8RXQDhxK
DlXzotMqPGvGb5hoyGyLOPDN5sOwG5gS6t0pYqy8bYwlJxH0+C3pmG4JKa61ESr6mfMxFN4fY9IX
bjk4num4h75ab2pGXOjgu7XArLnxxxhpuof2CzXkfohAXLFNQ7uSzWtyH0x4mOiDM4leGlBAEVef
QrCChpZMlZwLSMDJYub1cpDHbN+2iTMFCAGC3VwkN96Ar4wJz8ZW02PX59FlSvunqebCII4l2ad2
w2VDwDgGD65SP9yRXTldZM0Z2hrRCXU6723f4KNCaLEeM2dG1cU0Guvcljc13A2y7Y8Wy6iVdIPx
modyV0MLPhEo655Gh9Q6S3O0BJN7CjAcbghCBfrp40ybcnIEVTN/Qq2qd8DY/wYTCn2TAMFtxSYY
ywbGO8gIFwZs/SaQTbxtzj5Ouyuoim9RZChoUyCYTKeFltDjBjwT3TgsA+VL19CI+iih+b7KbknB
e8THNMJOaz7jzH7lKYKrSdItJvWD4Rf9SgV7Qo1MpJ0wi0ibjfIPX7l8BZUgdTAL9Jy8ksCdRT3R
MHZog7sWu4ZnBCC91YsYkPLzTgZ3Lq4YyxyS06g0GQUmemSytCUCA0gJmMa2U8EGrGUDr2N0wGG4
CVqLfZqe79tG7wXkI1B86Htilp0kAHlsfEgWg4cB2zEvYXoglijYGa3sH7GJkVIN9sTFkPjr+MCG
zWr+1Fb/rLP6xUcixjGAUNVn+bjqqBWoYjiGiJzLfAOeIHkdRTrm20Aws8OUwKBtfI7JlYlrFGau
aL88u2aj68cbB61t2AIWqJSH7BrPwWEwhveCmz6wI/s6KlTx7BIrQ1lbFTFaNJd2NxEkX6GIDO6Y
b4ZXLe/7ICrIV0tZ/3X+ytZ0+DkSignCw8Wto5Nfd49uCPSZuKiX2SOfwOrctXRiCAiexQrO93l3
0VtwGsODm/+6lUmOHoBeYmfE/eAxpYVrCx8u3ztTYj+Y0FR7Y3ybqsWIqp5VXbwpi9mxapxon2eU
GhEsN4zoSL4rFJ2j8WCK+MjSi38JBbwhAoDbOI4Y9VINs1paAWQrySxKzyGvLLxKUAJW5rFU6Md2
NWIaiWTVrj2JrSPhlvafEGUB3cvdEjUKSXkp8EztOA9QcnjPenc9Ki5Vc3agKffzPdSiU5NP74GR
tDy/Ef/Jhlu5bTXSNjd9FlZyZPPxuhg2pmY8z2HgXDrRvGvHiNeWy0O9dTTbuBVh4NTcISOhoRuv
UBmodnXGhkWuSj8G08F2hDUW99BsRce4IetorDq1GTVr1NAfbmmcfWoeTa6BY6ZXGEAdB9th0rWn
rqgxBbfFNnwU8G8wqs1PaGfT9dBOlEnNLz8KH6IbfkbQDoohf4ywxMtf2bXEa0N5NzANyADy32Hd
h0QMJ59MwPAr9Aik/CEkoXdivmnJ9ANhVsXbhQa8n63XwDHYVYO80rX/ay7LT3J3cug8LkFhEICy
Gt1mCBv7ANNrK6rKPuYFWXMt6l1HDmrttERguQFiQvZh7wnHBUaYr7EnHHkj0uEMJR89xIY/dbOj
5QD0FQJ5yRuY1uKZgCQARtjaobNnCfwuXVPLtcq/FLRT5jwh5oDywtTS+jJMlOIDzl85s1ugPTmD
ZL8PjQcKQS5Q7b+2In9LufI1BypPWjXwz1Lqq7I5c3sQ8CmCiwjzI7a0dF+P+tF3Wg87VPXkT86W
xtjazwn+J51ss0qiy5/LD0vaT5adPw0n18K9Tgc6h8UrpSwYK6xvucmoHplWaMlx77jz1Sqv9dxd
co9hudLid6GSU+M1vyDlx/dGJT+TyACDiGISfBXnVj0sRDKdTuQ0MiW3jGRTuSEyBpRUoh6nnZzT
z7FNZ5g614glBATNIxKtHsXfvOvFqzl5j1WiaIEI41gby2acEhIdiPtq9nm7VSB+PPx8TvqUeV15
HMRprBqfIs24G5hq7tMYvTAzNnlxSX/qgFi3TuwfgiHhYDA88AawyCnb0F0V4wlBArqi9k43HczL
vrivkkE9DYX56Uo064mnNiE82cOkeThGvskb1fythU1bj4kPTfDLQBHDLBImA+BgjFOmuzFNyRpp
VLfGd6k/82wfJY3YU7lB32mt5RB5b1i75G1i7r2iuYQ+Ect9iRmQnvNgTygsdeP/zoNy8VsgvLa9
/MX0nPdxsJ5qmV8r9C/gRpDGSKRO/PhhmZ1jsnQQAgJ3luJW5xA7vSNLVNodmBfAWOuNyKKLh3t7
cAkW6Dz3zWkPKAK7NRnphGXztIcMw7mJTNlMKClVT80djSZ1j8G9u1ALzMaC5GL0pzE1EZsXPdC0
aocKBpdHTUI7jveX1FLPCwYUZ0jAppTVSBwtpwN0K7D3Ads3anct1e+xJ4SsJFOzKob7oRZfmYU8
2+3qQ9uZjGLdJ15XZJ51us0HgOZEQJngdyE92/53WIp31/S+tG3QkvTx/dRH9RqoLv9ktR8dPHu1
DMAmKQ/gGQpv+E73wuFGHN1luvuSjeZJ2LTunVV+MA7+YGN130Ak3ihj+MC4s5ls696MJKBTXpSB
UqCEIpBE0Rc8PRcpXZhunJbTG+bLfSzjN3qwg2nGKH4jQmiD/kPnycke0I4FkbnvlfMiq3HdzV1y
j3VrBzxkQUWTmAAyANpVJLeqNHHwhP7VMVBiJIAjmFBtLLc9G1yPKYLXdJzurZQzLLHdpyptv+Oy
pJ6yoxccNr/cUtzm/Jc/B++xpQFlxeOfrLdidCjrOZDINTiCmwSxJyD9Dyf93QDoqAONn8roEdsQ
YpCgD6Dasraxfo6NJFhBMz1ApsAaNhJ0YSdvKSARDA/xyetqou2N4jAo/dtqvPust58cJ342TIQr
uEI06ygTj46EWrG2yG9bgwnbCivilglfcIt1/C+BsfXBy60Mwd0myRe3qgflx/csT72DqufqODQx
0v8Y/bT6mpD5YNFaGbkLYCibv1q5lEpQZCL82mQTUMB42Q4l/rWmgOHSYyzXEJwJPK45NU4e7cwW
4ZRL8eFZVrTB9lpsnKg2VuCottbBs8gkQ9lK8EH+NnjmkzWVtPVsnekGbTYNkKVbzTWdtF+24Zx1
rh/Jq944tcT2Wz0q2v6d3Q5Qy9Mh4YiWJwc1jdGx8QNjuDNZ2268CaTtoGMIgXVCPrJn33IOVHDM
yQxkiNUyecj3rHi8Y20Mb8QZ4W4pAoKMzfRiLHMYC+1LkEGAGLwBvTJ9CzOFcr0EH4z2ps3xsFfM
VXAlWlvmQj7YvlOcSnbRRfUA+3afiAnDcph+xzAiIr8dNrPfvFSQcb1aMQLr7EeG7JsprKsdeCKY
Wsa4Y3G1hbi+RLvJm1BUNKYQ7L7yelojaWO1lrkr8VC9ZQkXMBMayJDYDSc2YgjImH48mCV8BW4N
pwWmDgR3Zxj9OxXkIcyNTR64e1uxnnEUxERLfxBGhqhKtmgt6aiSMHlD2tWx2phvDhfZqooDf7kK
Lr6fvPViLFFAYXaTWNYzoCEVmnmESYh6FItrPWwqlsd0WO2Bf3tgtMG8TK9VZb4M0qdpTcRvozQ+
jb4IkI4n3KvG3yhKtp3R7QtoOI2T3LkZAbfJzIzGMghizIpbFQW/SiTmhhU8zVn7VZsxOxqr5yYD
ZBpPz82yewpUaqybqvyWDcHqtvNu1ooRbVmRPeNua3HFmcitnhDPVfnvs2KPjiBi2sucOzMacqjE
BUPV/OqgsDhiZfty6g5bfAQWZboMAS7VbuZ5PVsMlwuNnMgbmxt+7qXiydpHkkc/nIjULNx5GxJ9
3G1iw4QW0HLU8lSuYn6CMFzAqpmxL5Pp2LrRcxri0IpLKrmaf3HMiO+zjekLsgty48z+Q+AZM1uj
ercyw98IGtQlT/RY5b5zbCYJANCd5brt6xfAObAUd6A+n0YP6Z8BcDWspidzcGlA6qSjoMZ15yiW
ZWmEWktEas1lfiqBCXWh/aJNmk1HuO9Mjt9YnP6pfa7mKsihlzOxnrlOs6k8WPnL3EWQu4sYRxq+
BQrd5rFG8rbLvfaWcM5H4chQrn30oVjdNcG3n+LYH6NzAS+HRTT+AwK5V5pxHnYIS9HMgXAJGhKP
zByVZG/QZAWh/RpEA24Mfwku5Iiu7/swfBWm5eBX9+EQqQtp4/pAtYN4FMhltHyQJIwgCc6gp7TZ
GjVERVeIe8PUBXQdvDBmFADcCdJTT13EqBJy64C8Ego6DhCYd2oiPKATyatkg38q0BTFKQ9Wx2d9
HTTZY6o4+WxW3yzJ8Kjk3d/KtLZRkD345QBMfmrOOmYuFRreO2k000o48nfaVLs+g0hoye4pEB65
TiOpM1jCh4NhWgy7NeE9tBewb4iCov1Dz50WVFQ8d3PIcCg66N/0IzN8XBEu4bse1pCVAuW7wpa1
z5vprNWe0djFRTZe18Ens/In06F8cWmfZPfbJeybEpcf0bVo4ONE3lfeeBr80ALVZ22lmO/8jFkn
wncPI1+NaVnh6JPiXQTySTnrOLfZ1CoezpNv7pxCHQlWeUFfs0F1eB/63sUE+VHE5WdXz8Y+XvaV
3qJJdByKR0VRojK6PcpPulzrNZHDL+ww5aqV9h4ayCVpizurK/xL2yX5tY+Ypw4kNGtGdVtrINKF
F2osumCLw3BHo6u2do0DJCCJWJ7A+e0czrVdkpUeXsfk22/lvO9DHzQIC50IIzV6buSWBWO6GVTG
xvXpJSyisTfE9dFTQktscZ9BDcAKv5F1WK9FY31YCQ8Px2Vimk/3fYFItbRxjEEa2OOhYlQ21C5T
2vojIUyCNI/4tfX/OkWRbNigAJ2IGQm7faLOxoAWZW6/xaDLMyG3xspv4mgNmG4fR/puIFLEKexq
bQZb0upP5sRKu3DmMzFKEwNTMB4W4+0Ma+nU1f4WkfsxxR+L0JUZGl5rxeiWHm5rD/IjL4LnNode
UmieO930YUN9g6kAeZg4GaR0QyDu5yV7MbHHW9DyKG7ePDC1fp/FqNN6sa7gZ9AZxDEZ1gXVS9zt
cJn2q1HzAlqNvBEmkQHWBwJ2gBPnsRPCaqUY49TQ0q3Ec/YVljpUSlZBgm9e7QWJ2nOXneycdPZO
2ScTgE4tkz8UWphCedIFUQgPECPFPFsw7URxm6RnHhRQMRRUMcaBfhPlyDkw8FlQ1wnoqAD7jDWj
HCDP7RaOibuim4uRkP4iqmPYT+N8AgDXnIeu+oPzRW01zQNHcg2+tlP6CInMYhJQ/2XXdwo80z82
dCDYmt0U4/izFrF7HKBSGE5/sd1y3KY+tVJZRS8NUKQdCqmB+DS5QLF5+Kgm+xvyPaNHkRezxqvk
LmHnBZ6eAICIN/9P9s5kyW0ky6L/0nukYXZg0RuS4MyYR21gMQmO2TE4pq/vQ1VZdVebdZvVvjYy
SalUZgRJuL/77j33PoWOQU16OiQ/tjm2myoHuDOooTkbvkeWSVe/OjjjuznXLvYvH3iFBR8lDjAw
jYMXhYkHoU54rxZvuk1OHLR1QSihwzfHWnS31Ty/zMn8YdE1ZkINSRzi2zLTn13t0PGGeX5Dy8pT
13ffs43NFq+UuePPQHfGnzR4eMPb2evvMte9cy3SGnqQ+bago07w2T/QHfda8i5ZNZ7HH6e7pUlU
f2xzZBcZIwGpmbFYt/zNnlG+FbRPbDOgnMcAd/YxTVh1mh5tyAYuFyIcq5Qt1olUKPAeyZOO5YXb
L90xC6vgaHuY7p1mPF87jLSk5BTXOgAeko5dXNByZ2NyxglcH5Pzn9+dlANsbe72Q99kZ1zwXkb/
qFWEYDaJb9q55I5H4CnT4esQ15ptXPsxXBuz2dtunLx4SiX+L2z761aRvBp6Ah3QXO/gSy9bZyDr
wAOzBVfJDtaHixWYqI2Ax1mlsoXdWALcyyTFi1bNez6wLWB9bR3//OAVuw7ETFS01CGn9Yka3dee
JfsWCubOAzYCRavfyVghY/jmFEHsWo8yabeqsJ+zuLtaPJNA7hoPHg9ZrB3z020dVkSAiy0ydLIh
1Z+SQcnbPanKLVte9uQBMuFo8CotbvOayszZqSqVYMFP86J5/JdbRzYfJd5YZgWJp9I8d7H52gvA
wVSuP2qPArh5InrAXYxhrpLPQ1lU2Iiad/yt7xAEaH/HN320BztKWfyGNesvx8rbnWW1G4aAJ9aH
SL0W0TfkTKKkJNoSh9B/QPhbEywqa87HmnRaPS4TKYos3WbjQ6Fx1NYt2pFmNbPTNYkdJ7N/W5ne
Em9Tt6KFuGiWxTHz8/IQWvmHS58ytX8kES3NIWAaZ0aQV/odaM1JpufAuQpZMviqy5hwUlm8Z+PM
YiZRbzjrMdYMLrM+ZNzRxOwmMnlfTz5k/YKwTrGHv/YCAhefe4ss6nE3d3X+1ro583sON6ORndxw
o4ZlbDOgJfET65MOFrQfqdZ+L3VLkLYCDjH5BM9mlr6saFS3oddyHVLVl47h74or7VbGwNUAXRZr
o6MzLjMAEytjIMlck1AdSl6Y0YQq6qjPfjYJkArniSFbbUK7PPut/R2X1Ai6GZsRjQJbz8yD1+YY
7RqH2LcusW9/2vBCV20wRpIwMm/8/egMoHhkBo59ljejXLJVOeTzsageY208VuArvWA2t0PC2aaI
H8dExMfACfZFqSx6mSpILynXDz0OhNm6LZw4sZlH2GMsOqGpAvBapktnQuCcArintggeBt5Vi+F9
N8T9KQBiiKyC3ZIzbeawKhNMrbtMkREJNB5/sm1lN75TvIFmW/uXDpGgH6fx1BfOTTciYxEn7Vdh
BjZsUsapZrmJwSG+plG5C2qZpisTmvYzPE741C8696k0rtFdx6X1btIAhEUVP/iLqS7JEA/sm5ZL
z53WTflmWP5wI33nM40LTIn1hzPQbI/n+FXMR7WMIVwfGPWSi9/kTTvKgyHOXyWCVn/mBDjWC8t8
iHmq3KcDEvDoWOvJk7y5HgrTnG8GoiOiviYqSIX0mECAgVzhWBqRupDgwB2QOqWVPmG/zCkfwivj
C95Btb2c6BN7bJMKN20znPDr7KfMuqaDq+/GdBO8xOB+x0E+C4Tmu3LgplD/gYG7DTfFvnuFlGxt
VMcq3ApLcehblCJtgajl0A+n/BQM2GOMOAm593E9SQPGXDBhgHHz9NNyu+821VRaWgwV0FVOgZ/G
lOgNF2X6e6F72ERjhY+e1NhETfPR0fmPIRrmZuMFxyd8IZ6TxPqgY484DLKm34mGSnk10OqDoYn9
Ts0XEbD2gHy3i7/KnGXu1CIv9hy4Lh85ksUNB1JKo1ArrGcrHLa0TtCdN5C7VuyhNrojo8cSHjKw
AZpuRlruyOik7RoUmLtOrQZpRm3JFQKtYO99vRbx4rw0RsjuIjPHDXzqaTdQkOkuZBjISEzrNmSP
4mMZ56anb0iYDUe3Yc5pbYflA4rgTACdB2h2CZpNyWbPZttfWvQw+o19d1XNrbklycTAhKrC3zd2
KCDkmXnFeH3pYQcXaXy3drBzxRV8W2UOCwCU1pgcMKLtg0uDGrBNgwsWmGCoz/JYDIqplseFCBv4
1ea36Qd9FAYCEwLzstEwBjCmE0kz8OVYW5yivyYpj1xD3wfb/cquMklDCc+2dnMK5izgCvSvcogo
MFfilxj67GRSPY8hE2nDMTMKJhwNyc7PwMDGznHKBCLhpDnUZEhNa7z3lvwuLYV5LRZ6CEY+l1Ux
PZvciEDmjQEDLEzG2rjEYiw5n9SP0bY8lgHSBkGOKkxiYDYfR4dPvI+CvPKr+itNinaXyeRrMOUt
vSjrokFkcolyboyZ2BK6Y6XghvPhqQpwwaCPnaQELxOYu7rzJP+v5dV32m4BLrKaG7BP9W6bRNVV
DMpTRMLrD5XqxKXu5EvFQJtwsyla45SlVYkMTEmS32R7sxH9pSW9yoB6oXSEZiyjmjetng4LFzbQ
C5QX0nVkrTT7Y8N0plUvjDwymiYCRzecu8LQW51kG8dXv2UTL8eE8qQ0M8Mj57cg+sDaJl/0PRF3
Z0M066HoQfmni74zQntY9V13ij3UJI6pNQHfh1aALWCSsjetV9UveX1bn4nKwdHlawIQ39+6qrcj
h95byuJY9Pgrk5qFBefeWum+OCZq/DKzYJXOwY/vjpBD9UzrefaNCA+x3mc9UcFxKXhm3eWWu7Np
eiNgglL4J7nb3MalTKM+91knKYS5/NdkTM92T/SJUz2HZGv8eHGf3WUFt8MFjBXmJGOz/J6J3bh5
N94khPMzDZpHX/fBqUkpKRkBTTEKEnNHipFNYNycgGqP+1ZTSFbYfmS3GGtxTK2FtJlHLOx5ftds
x5S6XQnO2uhMYpKBZ/HNCetz3U01nl2u/yGxUtsJYCvhSwH/rX68VD4B6qLXNWYjINLlyFiucFux
dS/dM58NChFq7uYUA9y2bNEWdTUxUqzAgKRfQ+As9w0hTr7+kt5YsNCGmu7nWHDyYXxEixNYAMfU
YXZYCr5VKYpCODhPUx4Tw276vXC9jyEojFNXD8bpz888UDocCC6gW+HGB6xcSnNPs+fHHKTeTrS/
B7wWR9tgXzCJnuWsZv2PZZmMI9ikQ5CqN6+DhU+dQYpHP2vOi+Wpcz6Fap+Ny42pBavbnjklhxQz
Sl4SNkU3tT+KlciFPiQdmxpIYj80G+QfBu3IRehYDygDMPnGxOM677uPML/veMSkxyWf+iN3PbrW
+KbJ/Jqj5EI+AZvAyt1Nt8QiUCipF+sF+4SetFOPo8qJlX4lPNhGRm0lGC1zuTerADI8FWJe/Ts2
xddCburkZs4dhg1JoSswPI/8zxuXzjnieNL7BCLzmxTzLpjq4cnLOw+HmPgqJMtXVeYHBh91iGfW
IY2Pdap+LLVnPubX7RjNTBuDageaVCjkeDEmFITGJe5LGY2oEw7BxTrbDhKVsQ19H3KjhktqF7E4
BY+Ti3ArYHJOggoH0TfG1jVnmwcchNIYn1qTy0/Dru9Gs7x0tX8fsjWKksDmP5wFt4zSyUmLKTll
5WCvcgy4kbWUzS5oNVy3NC5vJfzp25QGEDK2SFmYnR7Jyf/9t6ylirHg0L1RTe7KGHy0f8+l9lQ5
MLDidQfCMJqH/Jt1NGobwJKNa2puKM3sH6XJfcgJTKLcrVtRQtpQaDfiELF7HDEwaRifcDY5lY22
a9+Ps6Wfs54xbhjTkIJcUpNcxH1SbcktQSl1ZDwghyGxno5oAxefNfIqnHQZeQIgB4ZeBjMsSV6d
WhdgPv2+6SHH+x38DHw7d7HJcWi5xM2pMtl2nqb2bhD1FcRzI3hazu5U7LBIZpcs6D+qfKifqIz4
lfZKbP9QAWT3u2wBg8vsMlK5ssZ3TW7BricA9x0mIGAbHfmPdWICwi4988Gw+d+h/fbFafax5jna
uFSo9l66awPE2tqe2yhjhw4h1EoObt4WlymxiktHJWOHpXvFGm0zGQ7qjhgHWrHyxz4/eT2KLgGz
au3ULDGyzlkLHnVDmA0QMZ130sx7w5YHPNWrfMT+QF8N4AN16VTwaoXpa5Yxwta8n6aKKnku96AU
1ouIpjyfjoIkDt0OytmqAW7JaLKNm97RgteqcfkCZz6n9HcDcCPQWRdM31YObMYfm2MVNtiOyE0n
hfGRA2afGEeMpq2j1py6/RxOH9WoP3E8KsYDeW7t5M0MmwrAdTgejeI6m3v6kohBX4wpaLdcDIs1
JxKJZkyDiZzwZgmRRGniehHCZlLZb5Mj850zg4Zlw/C7xeAy44NdmUGGI2d0biox4pzBwhsP+cVG
tGHWNTGJ/jKISURNgxFXKL7OgnlNxkse+YLhWFJ1YyXLYcKZg9lnWkre7BCCiIXRJNLVpxiShTlV
3Ow1rxeVmisipjkpni5K+xLbstgAhRohlzknP0b+Gyf7LgbwzmvlknJPx8dE8nDWQIrQ5kBs7bIk
vhhpDbF5tu9qI79NknDjO0zeuQcQCzD8Rg/ipdfFoR16IyImmSQda+mLK/V9qPLXAL/mpuXNFT5A
EgdQZFCNLXV7StrhpFz7/GeuxDn3OF1BcKZ8yEbn4laaII6LfOZgWKFtJZirC/ZK8ti05ggJwigo
W9aagNgaSgysGmyp1ciHpmaxbOLzRfTcpBRa1HbwAYhwXBsDg3OlX6Yke6NwrRPPYQn1LcHNfez8
4lMMacTVnioMLmu66OEUZShXBu0RXsVnyWRrwccDAVr99GGMWIUy4HtTvnaK4oWlRLJrcE5kejAQ
uZZzGMINzJj1dNyfCMc0UQDbjketsR1snLredTFev9YJ2/Ss97CrtYYTQRkPI1b7RLrR+7mg+KAr
DQWukcKuJRnfhmbQ29pDHao8+lcyV5+AhXVcBzFML/2OeCNpmfAWpyoPpcbiDM8kbcmTF2CiHc9Z
NXFgl1N/8+cH4cUk3h3nxeNA/dtvleCPiQUvAS7PWlxA0E2nMKET7PorwpXi8udnMg3//jM3xGOH
GRlNZ0aw91RN3Cwjl7cp82qt7UCccxE7N4Wb4CQfeH/69nJTSgrhZkeyCr/+8r9/SJv+xk0pdg3z
BhB/ouftnwS7GwB60mTPo1GDk/rzw4D7XRRXEK6P9OW1HohIa8nuPJ7pfrqQO6vDe043cAN2bADV
3EqOniuk18HSi+BWZvAimAvdC1RhFMDs9U+6vpsTRn1ZHoh2NcdQfsWLrO6wDUcp9SdemgSXJZzU
O5F7CjFnoJh/MiIGPIdBVDepPXa3vu3u/x0yUj//+R9f/1fIyHLJ5vzfPZjnn67uZf0/mzD//Bt/
CxrZ4V+u7wmPA5sDwhH/aMK0xV+m7Zns0tCZzcAJ/ztmZNjBX54vRBCa+M7JIAXklv6eMzIc8y/f
D0KslnDXXdN1/pWcEWPv/2rCtAIXoTO0QPCabhjCkPjnnFHa9nNCYCEGH4QCk0AKJajLQsn3fQPq
NbAtNp8DkzWGCb+f7hIve8/6xD8ovIOx2NjSMrdLIz4WWj1WfsmTpZDy0W5s3El8WLc5RAXEi/yA
IeZmCUHa2TYTQRyzImnCEnMLhGyjx+FnXJfCfnbbATbfEs6lodY1CTZ2BylLK8J4+MoFOwCSja8X
bvjFrp1mbaVpgLQsqm0ySHczk8lYEZiiolZ30F8zADGhPYHsCScUssJlMzIcBIVHdjslq+B9NBu4
l1nKI7QKwUThoiosYKipEz6ElfXYVzRKpBXwCOAV3MiaZ0uSzlWFhaDQj/Tlrd2qhD/djRbRYXva
2tl+nPuHRqZIHMHBySuFfsyzPLedbmNijacDxnVXMUtPbLCDv8HIMqvev0P2oXgbJ+xKOGTYDduu
wBaUxzLIh3NKpSX9oMmRbfonW8tuB/iPVd0QEWDcSH95YGQvDxjb3VHn961tvI8tdRaxGdwFyn7m
esT5Wxv3NpNLSrOU0U4mUBB5Q23PK0AaREYw/FWAOaGzNJ3F6nUUG1XwvSeV67MPGacVlh61yyFc
wLQjmVkSa2wguRONPWRp+2xofIajtCnagurstqreOz3OvQLiOs4OpHBbfaluiCMfRPim3/jBY5Dh
eLZxHG043FkM+HrN4iqIOOBBm5vbToL6CAc/MqYaAnJvcDcwcXsp0hyxF487UTktOSNvHRODO44D
/VMaNxtSCCAUQmIDbL7Y/bATxt8p53hthgyPkhkBx8lf0Dss1ntUxRkGRIDUUcZT50zmUYl2n5Wg
+GeYMuUy3qnMO3sY7M9Di+cKVWGTIdESJs9n9swLoFmh3DsZ7q7rbOAG+EZKLC9rZfcn39GR2XmM
KQ3tf9ZsLRijaJPrcb52OABwtPn7mkXaitTdK3viJFz67dVItSbpsXLBwBybwf+N2TM+BPW8NTvz
N1DRzQCQbZ2rscZV70fwYdCpLK73RZHwRggqVtHJ1zUDs/ZEw7FeGSFmdU2Zwqx3vkENEdwIe1eX
dynsLWcu4PxLCGU4bGFUBqQorDRjb+FDwtTGURMe3nQGjnPR0yajcu9d+N5TqUc2UNiL55QerkSp
rSJzzJ4KTpsDPYUzG4AhTopt3peHWCAS5tl7lzbzKS/TvR+4V9N7f1t3w8EZVTThrfNsNN1gUfgu
MGUv9ujhKsIsaFIUtXKD6b3l78HAB446zhdcXiVh5HF5WFysM/3ykhU19e7BgCxgQ+suEatW3hIc
ANL+quxYHvElHj19bJLXBZhi1KZ4n21nvBaKuY+1g3lMdSd21Dd+5g2rEYvjNvDeytS19gUmilr6
/ia4thEBQn/u4c2dFlx8614MX3YyYGtuDpNLYDEQntq1NpUSEmG4l5hk1EIl1xWSH3WueuWCJmEE
7duWygw32C/8G1y76vceYWjXNvajb16IwrzM3qO9gD/ig+tQTLWbSsByDmojKWPKUMCWDVXNnDHx
9O0TSlMDStzb/rUIxouYmEDC1GuvO4liZ5r2metvs89wGNpuIg+0sFBeIrM3Cw/f0fMx2xB6RMMb
vn0L11fdRUbWnyiR/BIqP/tDfcLTDd6R+dUwoSwG4U8Wb/Crh617oyCoNPkEFCc16FpYPJ5ECt+9
uSS/NIwcur4hdSlBZp/3EU1U9oavKNlOwXTPDuJ1xOW+8esSo5GFQtDk+WHy8MQkwWfoIsY6NbyO
MNP3ZgqmI3YrZF1wTtyoFkrkYpy3cbCdbefbdWj+DT3Qnb0TYi5wx7u4hYVK99imo4x3kybzvk2w
OOA9aa9nzZ3uuKtXckiijNMKVcLeWl7a80wTOzGxHOJZ+pJXvtp2dr8tUmAl9YSbqJ5/bB3cz11/
G1fBPU0T5RuVgQsfYXAJCH6RFjkoSDwXB8GrBij5hoIZku24xmksMIyopBzB+W5DWrewHndENJ0H
I8A+Dwyg3o5zjgra6x1zFPmA+sDFlM9g27xfzTfDteoQpA25u+G29/LPmDcF5S7l54T0ENC62Vaf
xjjj4ZVsSvySHW+SfynptBFDHI5IZb+T8nMQ4oEBgEH7MELQNYT2ynUPdaemEBfjKkZ14w14VynV
TSn4DHkKOTegpyHNsHFjDiSxZm3D0rjoZ6fDpogM2+4U48kN9Qwsg+h53qbFl9dSXmKVqGkWmsxk
MJ6k3ogxYdJ7kqzUNpJYzGhkZC0zPfaYAevMHreLoeCFdoKqGLaT3fSIsPQmStJ8nRvGj3wSEZdr
n1yafnOs8bHmdGJd+2Qq+lOIUN9RxMdjqesQTGraTHsLpxIBzYx1/wwLLcmZZFKKiR0U+uITjDzX
I/yFkQkbNgkOzOCMYJ4mKDJ4K+kXAmCZ+SLN4kEuuCzLHB9hBy300AOwrLu8jvIMCjc7LDJCiP8w
2hLQMu1BTLjgHSdrN6MqDqFbJitV+DWJZy4JSZ/srMRnrEKFQx7Hs6P3wTjx1cU63gxB/YMbZ1ox
/lVbe2FinyQk3ZTuL5PY5YwwHAPqm+qXSgcnl+88s3gOsazJfhFDeLp+lPp6/OEa9k0bqomlvIbG
Q7KoIMUr+PsJNOmMyE73ofLGwaIrPqT5rq7dcpJKIhxV72Kqlx1SIJGD9kDZKKhkOxoXYptF9k1/
I77+KiOj6C/bJmEPDXmKnVp+UAVwl7BAPMMBdRot4N6dE0GP2bp2CAvJpKnUszY8FU2+Uda3texK
vXhEmrnM+QFJMafqz8i6NfFEZOcWxASOYJq73VsSYFD7U1Az/VJ8mKbaGw5OOtEKSMH9Q9x31J9n
PUly3Tx6XfjuZc09zslib1P+CAqFs4p+izOKXn6rvS9b404TObwUKcoz6o3m+GmRHWPcdcVIFKYM
f0G7GbG28NqaDw7mDTxOoJXLiti3QT0pXUT1ch3j8dGc09F6jvU1SwAXJ1cKrl/vntjjvXTgWJvS
2RdZzHNnfJLtOFCMkX2QMJ+jwPN5wge0ZyrTvHN79yGkx9Fx6W5w/RllpXVfkhRQpiCnk7mHcNc0
bM7a0hKEKH+T0D2xo4H9lQ43RZM/z+ChWToZmq1JHazjUmzrrRR0JNQA5zLlElbs+TCYilZwchpm
2x7TkPbQTpJjm2Hlh6nzpBrQuegYwC5ZyZ7jpH+CSU1tva+O9JHgtVfe3uTbUtFzDkrxvtDyLQ2O
vIoWVsvmMqXhHafdW9zyfhApN5irOcQdCc+7i/3RzPkXe9RL32oYzXO2maTZRZR7s7UawQ/Gat+b
6VabN9nYXULIVtt5sn/womJU4PrFYXDGT3nGbHMClcKixWpejYpyDqf85aFy7owyCKNZtXda4uVp
69/+9NrG9DfDj+m3TT3tckpeV13bUuiHjDua/EpgJOQU4sm8Kh0yB2wzrHVRBS9mPn0F7PSOlJT/
HnqSjJSj3tS01G4YB3nvNO13mJTBaQz9U4lwDjBZYfPejgF5WeKSa9tTX8swfxf1Z0OQHl+0k9/4
LFjSoIZDJ2Jzr4f+l4CLsFmG4OQMLhtgTq2d25Q/cYfjcIAPKT77YT6m4/Rr7tp06+Td+xSQ8zb3
tKZ82B2malJsfK61gzHDz25Ma2QDTtd0JEssanP4kBhuGtWoVptaehHJ7fu6w9VA4cd3BlKwQ8KA
6BkTey4DXlrjneLzG6HuUCxmZP18k0uskzgTrqAj9HET80rMdo0Se/zd1cQ1ytbNCvgh96baeU/M
hm+4C/aaMlBSslWL/UdfIArctQ0NZGndoQ9X6tGDK3WF6j8NTajWV0Px1u3nO1CROJHtCnIQPvju
SPktWMOOkQYBauNDKpUJF2OsoIIA76NDSCPR1B5KrC9rtixqFWdcMIqLDY0qMu3kNp7Gp9SO30cv
PPYBaUQnDl4xdZVI+NzbeuIO0EU52DJ6tOJlXdognQmdAlCmZWzncPisi5egSr7wQnERCjirhyI8
1CDlhScvdJT+Nk28F7HRRu9dyHE6gTp2tHnh43zt5/WeE2q75gFlvAxZgZiVfaNDxVFR92RI0l+Z
RWl5cavtySGrjOe7hS0x1urRRbUjDHkKzAdrSN5KnM4HT+tsa/slG18+1AzLhll9Zlnh3hk+VwSv
oAhyoculyl0m7WRaqdDj6WGEP5XkiOlx/kaufLdIcJMUS27rMqw3cWgfexe4VRrgTwDak7opnsa8
WC7BVKKqZybPAW3AtRbGbhZErVv2mjgSACbKkbOgmY38CST+mSW8PiVGcy675pNdXn1xrXJ+qll+
dcJzIjND/RW1eaClkbr4BZza2J38kY8R/hoWUT2qhEOlSCUNY20OP4o3HW/Y5cxVpT+zXJ0IJ8qZ
DjqpoP9JhRV5ZmSv97StI8l3cXpLTtXUw53XgqDN0SV2w8UziluVEK03Avfg92mzYcuBaYSansnO
CNPzCOnL/mMsOgLHXrDus+nZyI0j5pvsSIxjnptD3WAKnGyCCMmnkeXNumrDQ8LtpMqwOViJfqBl
8HukenM3DtWNL6/Kri00mMpix26QWLUHHJL17tl0CcsXnJV0WvB4R3p8C39skd1Vjp/y4nq7smGL
4ojXpAjM1UaGZ+57H6mTfMuJS4pnkg12KncXK/++kbaOfB/jhcYi6ljUgwzSfy2q0VkrtKvtYBXp
ZXJp3U70Qu454SACvNKig+BgdbT1EDj7K3LVbBhLRrMPtpm4AkSGPRS7Uy+RR6eSai1yuMdCNo+a
LNy6i7nS2ZoUYVr8UJVaRLMjjFM7XiwqkWV1nzjBc2UPNzpr3FOZsIavNLL/TM+CRdGJCo2vJnTZ
UxckiBIZnEsPjz+qMAuK/tZyqSDl4hYNtcvLoZ5Gn30D0BP2bbB8IZxsqxj2mRO44SlTpPu5M1c0
MJRddsYSBkoK7O2UJL+4YX2R1gdgwOs+kxlad3WNMZO3x2gRU4XK+tj6CVAHwP4lrYcsU0ZynuYs
zuNc1wcH4akMCN8w1n+1QCrO2Tw+m3rEhjsDcwiNeHMxEx6YWGEfqEZD5k9wotFSsGrwX5m2Ii9O
6RmyFu4NH/MPtMEJJ6boiA2j/FNrwAe60BSBzmZ36B3NpNB2O2ckTmZRmks/Ly1B3dwe6FeJTZSh
wcmmja8be5PEClBuWH4ozFOjhcWxcdQ3DZunIFTQECWUitpJ3PW/teT/X0v2xP+nJV8+ivSfhOTr
H/+bkOz+ZbtsxIk6Y/YPLCgG/yBWWTb/zEbFDZGLbZsk/j+IVTZ689+VY8v8y/JCzwx9DySs4wrx
ryjHwncRof+JUOX5dsj069pOyHrcda4Eq/9BqMLvmsm67LbsD1lGEtBLgzA8GIOktqrm9ktDSl4b
YmfSm6zkqfB1Qdu9gLi6yM/MtC4q8OPILsPDQoSBkCq+g7GZwAcNKDDzU6sIhhiUfA0Zi6ZM0pQL
yi1SZvmJmpizFYnfs8Xsd5PpLAesp5JhZ8my9h7nClZ3aT20Br2pS0VBT2P2AJC4O0pT0yIJmDWY
shtc6gXwJta0s3yFb2/vGnBcK22lX0vpDezt+oJ1L1GQyZymPU2Wv6fe3Raete5dNk8g+9pHH76I
TJtfU9CU2GTdAO9GsCVejA6dIWrC5GS+9yXZDmzqNBKOEda8Jmp0/JGXj0gph0YH702Csda80rwm
/cbpfmkDyqmqMTHWqLHrmCyOX7rH+hoaGRNQ/ZgFeqs5DgXGaHD6x7o1fw+1eCCH88u9usMS4a+S
Kdj5tZFsfd0/khXCXFycHNt9mPGirSyXPt8G4kzRgj92OYXsu7QGLVBXj63T8n2+4ioqTJ3lON17
De1VAxSOxmo+3BDACoP60VLQvXOrvdi+fsUwgrOudo6z10zHOca2Rl9nELZfsHMo950PjYSYrGvy
yBKMEY+b99JCzutsE1tih2+j1E9XJzRa/q+ZmBbmAx6FsKzTpOWawSY58UQ0t+qgJJZKrNxUI49Q
CJinVDSDsIyWKjzwC6yWadNtdMzpF5p1Dn9hZtVvVkffATA1ZL8BPrl+f+UIgaUOB/oZgK2uzda8
uCGYmav7NvBS+GVuEG5p8yvXeY6OYF0K29oIKjpwaYniOrqP29HwqFBBsJxj6g+Wmfle/+7I3nAc
lNOTmkK+2walIyLcS9Ygm16Vz0MAkhg9pXD8jH13T/QtLGAHujYCBBY1XffLAQsXdA9D7syqmFf9
huc9hRfhfZ4b26brjwYAMBTIa32RHG5Mr/C49XQhNVruDxciBhWk/TSn+Qfo8qaosjt6xb97KSHo
zMP7wnvtOItsPaj4vSLTZJBscxVlkbKqSj53HEU8Ys7hWD9NzD7SruZbORy62nu1p5dW4uYcreo0
UqoSzTle7i7gwHHmHL2oAJk6DohtzvxiX4M4YZ/gcgopWcsU4KQRYFxxWmi0Y8daL9B4SLxn3Lox
pt8G0oIcUJ64Ua+YM19CbRHGrI2DFxZUf1HfbbjqnBRbVBgbEzBGysQDoNqj6y3DoXBoj2oAdYHd
5aZybqHRr1Snb7WaXmsj/KCYAAGIW9xKBB4pZowOokF0hz+Z7SCK09Nk3XZGELV2d2OnfXK4SvKa
XvXeAp0TpOZFdWHk+NXOuipwdWEzAtS/kqI/0bH1hjVv73B5XdEyuJ6l/5Xl2D6JDlx9+lcRI3if
Ug+xGXpMFabbsAfxujQPw1J9snEkU4XXEKL6g4MjYuU7NDc60wibDIYlwwu3934hy+qJc2pTuGkN
1AyylbESjFRUmZqrXtAFzi7/thnq4yKL357sTkuxPJid/6J1OK5zzPH7K6HJDsphRUHLXSLlC9Ch
hON+3M2xqtbsVTIH2wFtV1Abup3JkxMsCymXtjtZMVoQvS2LxPHmes3FyuKvKZgvzRLv7TF4Dppu
awV8kiYre+78rISMAtJpnLudHrFhkwmccK+61XCRJjJnkYIMcuz6pc0fQ27nPDpFs8adywpQsyCa
xqi3E7oKub/Uo6gOWUx8bQ4ie0k+UuzRdt1pFuzs0ZvpBf8DqluKcty7G7M/9HFXHRU2BKTcKyhU
O1FoWCmNJuowYwak/rdkFAsqxogrON5s0VwrPBCGg42RB9UHnma9z0tx49nQkYsr395U1qHh9D5Y
1XLojSDb4Pi2T51nvtHmXnN/Eywn/oun81qSU9m26BcRgTevVVC2vW+9EG20cQlkYhLz9WegG3Ff
OvY5klqlLgpWzjXnmKExJtwNTLSYUxAdqVgAluTzPFN4dvop+nEWzDIu/ex4Hq2T9Ad9aNnUNc0T
dGP01Zzo4zr7drws7dEAnzY22Su3Sqp9VvtEZS1bIH0uisc6Nf8OPc8o3wCZCJKjDxD1Gp+Ng9dn
e18UGYXAz67Vf26oFbhesi7eMpJDnk6DfWViCloy61kjya+l/QUwy4nJH322hfIOMto2fFn4TrCe
X+/aC1CJndbli58GRDvWjAYp/Idl573MdQ0tf+HIPk/RsFt8WCERJxRvplF62mCT+UvVo114ZjYn
k/pprDgtI+8GC8cT2Yt2XyxjSiYIKpPQxj1qPF6h7MoP867V8Jj7AgO7lWWITYIDsb3U+angQ+PY
aIcmGyN2TvrLGjh4VDNZ0rBCDpjcxNS6JXGPFQj8m4KCtTVSgocowAC3U5djAPbe5yC94jObPOZq
sxrezFBf6Yreq3TANe/gRZtKKJdBd0yz9dh50+8Qccecm46ezdUBPV+cuihM9OqA0vWXP5Ra3xql
FDv84ElqcBJq8Y3sZjl29yq/VfAXOaawSp5MBgyimDtRYYzqOYQ07Xir8aftTbNOLNG+gKXP9qr0
/qTzxbG27YvTn/rsfREoPiZe5kCyRpZD9umXzGddTbg6dLLm+n9fiEUcXXt8x2RAbYivbkE/dxgZ
Adi1BOek8G4aj4FNF3l92OL1pAa/CcpCc4mziO1mtva3q11QCVbR2d7PRJvy9NZ0xJHUMvy1cvq0
fOt9WO1nq3TzI2XhBz9y79kS3DbwzA5hJle03pF0XY8UaJmvAgLxviN+SEU2gdd5dUTcWh+slYuT
vfh3UfUyyXrXsFg8tV7wDKCKiKf/ZyyDp77DPAbP1DoMM6dkUYZ/hkl8Y/QX12qiw9HnLERWx3+H
NJ6RxPRrwuM3XsRumg4VZoWS4sQURia8vx6lR5QPtecI8E8D56BBIORU6UukHulOOBrDIFnUpQAS
1umuy5xTyrAW58YWzVqBMTgw4XZr4N0FVYQ9QmQAVLKe2xD16wOpYDHTcTG1AW2WAjKHNXF6dR3j
qHg5hWWZR+o43sPtUzIDLvI5Ql6DWoWn1OGGlWXEtUAYcDUTwMppQdAlbxw9q2AqhJSxp1hPV5G+
sEsXVyNrAFwtRRLqmQUL8VOjK/B77jvC2ljo3L+wFbHeiumhquLSsC+5tFn20uMoS/d2qZ33efLo
cQ8pwxHit8WgOrdVd1OzJAtU1x3YjhL+Dfu3Ts8xeir1nhtFqcLOHtW3bs1ARGvWQwCilm6ANwzG
5DD0X3Ds9eaPpEqmLJ5DDggwY+aDX6bG1Z3Nl3BZ/rJtwn1QhA+zZHEpbRSkokBSYLnoY5vCDzYz
uYUf3oooFmqV75lTqD3sebRHZXt2wyyGWEcY3K/6OIJRZk3BY/hf0I3ZnmO22gcNwDosXHTamUDW
dRXT3RnaTUx1tMRP7IL/OGWEmWNs5vQHssiTkbwqt77XdX61vRKra7Tf1v+lXx+V6VM91E47j6aD
iUAV2995F2TVb05MKim798hQL36JEjLhIHF87zv35NM8wAfD3JqXNK70ry3JqxQZf3wL8vRxUq0P
CX8c90d4kMAvPe8cjcbfSFPpSpSK+Tj76As6qDLg6Jl+83GGRE3ws7Q/aJT8uk/yoDHHU+BUzz3i
G5kx+sWW6K/TZmT9F0fjzVO7sPO2xgcc7iYaocB3QPOqR26m4zHJworoS6noGGSLPdJJH5A7HPq2
3/Pw+/EG65YkCWZR17pDhjgHNU2RDeU482w+dm1+lyKbeHK5cFG+z+DP6Y7a9b311fmCmd0X+0yz
H170PdbYE6ri72qFSeo1R/zSLQ23eAqW/Ib85bCrc3T0TigmA49AdikALSBbPJQPnWfQWBdZl6Je
8rir8IQLZ3mYBusPaUK4Zhgc5sOYV68kbu7spbiuq+9h1sDFggk3rnwWK8Yc8UGhRSRqngdhPXlB
+o5tf+94S7sDojbsvSa9diE/i7VuiHAEkD+9tHq2F6wglmrel4WNDRtpxlihQUSG7as5FU9Z7l/g
cNooX4rukM5/ajHAQ3u0zm06ch/lk5jIwozN1jqvhckMaMk/Cvo76TRylyG3DSBkzyaVTISyKVl1
9CVgmQD20NgbVYqcW5BbcsaZ4C8MFIw/63HKnHHnPQcdb3E/V4qbRvu7eP5Nj9AYa4PzrSFxWpkR
OT8k52g7uFkBSlATsqTelsdOyv2uoSFizRDpcnVv4hUYrC448hdjggB26vrTnQWR+aBwcjLXUQby
uvT0p4Mz6ep616W3hT+fpyEABkJPXx5C1mVHNFEnZf1k7BL7gRyL2lT1wOdwmJqtk1Dlc1Fe6cZj
43K7+dFW36HoM2jmnbnvu2lIMoqDcWbXZ1DBXMzVco9t2gH/AslZsBNWXQi1cvpdbc/hrpETHcpO
XsVbSUEuVJBNxV16ltDyewKaQRK/PLQ6PFaIcrtgyf7TnfMfMzzaK8XHOiBqn9I/sVslDiIayB+V
D0QDqRikLoHw3McDItdqinMgwtuS9GltCaWVDUiPsqwB06wyViHPlMbJfjqTNa89WVADBqK7HMs6
jK/RwQeRv5P8OweeBm3OWRkNnVmysJLc7KaEuuognkL/r9esfMI9qybKSC2mKdM72T0t9FKfajtK
lBYfZorZQBuGIOIyMmQ2WckKD2rTIMnq268pxE5u1TWCI9IvjaJYeET2RuKEu3aHdoMovu8bj/RP
uf6EzAV4Hur7sd8mv4Z2J3omjzUmLFeAtkH8XXdz2Pt7NtM9DyceanQv4DuOomdnXLHAgcTFsEN9
sz6RwyOCv/lHJCTUPhMc5XwO6RLx0fGCP74l6iNuMCr8NkAQuQu4ZW9jhQXAzib4wqzJOaAGE/Gv
TDEfaS4Ld7nOZf8iMrrmKCqq/EvXNkwD3DrsgN5PKbqLCIKPxX/JFzvYi1YCGlFlohrdXOeFopPa
9RNLbZehZx4yokCsyXjYUA0Y5zPbusL2XzOLNb1WECfN4sVQGFYQex4o2+rjdgUYGpBVdVUOSs8v
p5Pa4v21LOOqVFxYQUTWZZ7Ok+s+p21KVKwegLFK2mrcsWQYXQwvrlKiJdLqq0OXEezyogletgtf
CanhZPgmF1JdkBYyyhi7en212umzqfEuEJeAsN50Navk5omeJwJx5drQbJlRnG116fK0NG4Rz8Rf
otnVP0Hu0mbReHtUv5nwDiv8JhhWIksmrW7SBgonFUNtxdm7XaJLVGAKyf4sNs+d1Qiq507o+46x
Al9zDaMX9zuC+bKreLFh9Z4zWzHpAltmrzPGecHE4sxudxVR8TjUUKjWiR+4yS0VipubKLZ/eYlz
e6LZb0Uml+CfdhUnyL3cwHzSCV+Wefji0E17capfgIJfc2Ees9IooSR7Iu4rNv+WaN5lapUnNuZt
XK8qwY90Ss1eUL2RvcNsgOvc5SYAORtKQUygj5CzEf51Oq0hTfVfbNjebPwNWlnHsbHp+VMLx3jw
uefsysHfh0PHSkaDlZZ8nuk8lyfZBr9EQQnlmeL8T9dxgq/AdNlIp3yphKaN2o3eerO8ZL5Tnzr/
e9IcXAkzwFnyP3jkcUgj6UZCOwDmQ0ka0HV1PjhF+BW0eEA8B7fagoLP+aCGCKQ0PGBW/0Oa34RI
VRTKHUbbBgK/eQNtFvmE0z11ELidQrt+4k6AQ3ezxjYWf3G43ZSY1kHGPDkTOHG3V+dVsQ7gOdlt
e+I7aueI9uLWXQqTCzXrifFa9n0/usfep7C5He0+wbYV59oOWFIQzain9j6aKYLLCQpBKcwwM9SQ
WKcJ7NcE0p4TLZe1U9LDEtqnCu6mMvv6aY7Cs24EPaI2+JSgXvSBy1wlg6Gyz5b4ohcdLdMazm1G
V6OXuwsfSKimHFnOocI9vHbNtSjtEzXndKEDbeAczbcjSkpJUrYCT4jeLE+lL3SbHdiQJ6tpUQcT
EBnCx7xvOYjOGUs/bgX3/eq8oit/gQS2T0bDQ1lTfHKCyN+ffCf9rmDz0THrHXLf/iHM/p3bzEZr
+c6A2gNue+ibkZ5TTz1OBVSl1id1nhkc/CiTWKAAbcrn+KztJr1lBXY2az4/nVt3p85JfJaUDEoM
YXKp3/go3w1iya9a6D0O3sEEud7J/MaKsJf6JA7hxkYtbkBJ7yTuipLs1LVrvCyeKqH2rpEb1wyq
dp5TkJOqj8qlSmHsh4eeD9WhWVHcfVy1rgisrVLHpCIYeTW0kT+ZJniasuDiE1hi5Yrd0O5RxP7O
tYVD2eR2XkriOPYWN4lEbvDt6JolW+wAcG4O0gudW81ImI8NyopGzXHz8p5E1aF1zHPoFtOVSNqZ
nXgbS8mw23X5M+pIfpQWkdlgQYwcJWj7XrIOW9tT3syEXNsgBoRHpN6F5QD+Ki57FrDQbj6HJf0v
U9BxKLXHUMCC1UbQ32cWvLA2yND1gultWrzvEjIOE4fzHIk+Wcm2nbnU273Wp3yxrIMyeIIGLMjG
3DBjui9fsQenuIYjarRB8YiSavVuKd91BNqoZqqtbDHdwVGj/K5xvoMIxxdCGz6N0grxFS549tb2
y52sDxce474MU3UEJSp3OSSjZDKmm4K6PUb+ENd1MR0jc9iPIroKF9qCjfkz5cjOdn4abo0BWnga
Vl2cNdwG7BmeFDNotgZNLLMBUW9W616M2tor336jS1AjYLjZnurk3Yj77XZQl7Ws6P7ucU66UfXk
loDqOFuGW2+vcWK4Oa5hmyVWJQr8VQuOAiImuK78mCOnw9rd+fTpgMPgBVTTehhMq3ul90Q9r4Bb
V4cUL5Wyy65nwRzno32gsutYjl7+IPrHltVEYMxw1/oiqRE5E91xfbg9ZCuBDy3p4RzusP3j14Ma
TQWvjhUXh1hCHwz48uCt5SnyXaxI4KKf3MEx9naPN8Ty9VNNhJc4At3ozaquZWur+6F1n9I5cm+F
8sybtCu/UykxnjkM3qZ7SDttHTgxU2WB0nK20xBEI2OJU1THyaAYwl5r88ksTI0gwJA5sIa/c40Q
aoFCG7D6cI/08dMi0AOPCKMHKHL2Pk09Oh8nvjWZqRlKUeY/9CZc+JK2gBUa2okuOFuuJuN5Tb8s
zqJ9TmzyEYF7uqPNLG7ZQJ/7Dn+gqdV08tb5WXfMYfZqescmspnDSkUPLpuTzOLO6wOdPBZrf+cY
CO5VPkHLTUlwhF54bZfhU9r0lRnB+LpYtvNM4xMmV9IBtY7uqASDJULN1AmO7xtlI7tJ2Brwo/1k
Q9t6XlI0MMgj8Gmy9UWjpNDOB2dFL/IJMzYRgkKM+8KQagc+r3peHeOeDQmgtxpWrILf1bQGHmVW
4mdT0G/YbjmJAXdQbTLK9BNJ9dE24REobmxFxz8G5EFCRjcJfGVeByjaM7Y5KEeP/75wsyE8uhTU
S/zMNZc8LghxXuCMHQdzyPduS+t7Z1a3BZgdnVn6zm5s8YjDKeX5Iky8HsZRdmFPInhiokcXd03e
qwC2wt4TbXusMHOtitYz16m4ckGpGfSrjVkWMHqEwyN/N5qD3TfnSba/xOHtA/v1axXZLv201c0w
zRxgnBDesM1iJpzK539fhvVhpTP00BqY9owxmg9Y8P5UsqA1q8esLRYDQz2Y7WYKPPL0WMSW8Fn6
NKAHmNgSDPfbbGAHNM6dObp5F/82txebgB3QjlmAZeDomEyNDyaGIjjuAwxokT0KxPAQ+O1AKsVv
w/dpFSkBky68ofKhDvLbVEU/SxW1NLVRFtQomxHfVjFdMocev/5cRetxzl+7SsN/k4xPgw3ltTOh
1Htpg8qVtwS4C1ffT9nCEZjYSj4ZNKHi7I0YUWjgAC1OA2N/GjzvE1POwXCz4b2h3GQv5gAfRNHn
534uir3tR+I9XTlrN9MAt9tngboxg6SBrNt1Toj9Q/Lj4XBwBCIyynQ4OR6mRterbXKTzbtZ0I9D
oV282s1/Y5+L+yIyGUJb/GAwoVWMgR8PZB+do6HuYmVTZFs4AkhZfoAVVpzqsa0u6d+y94eLD1qL
Om4ghL7M5NGjU/PEeH8oa7e5BLkJAHCaL7kQP10foRAOd5mTUgtQj3bSm3a1L9r6PZItTcCFZZ4p
DSR5sjrP5WzuDX+N7njH2cYRdoyobcAqrKMEyCKOtFB8OBlH/AxY6+0g5+WEZrbGW8m2m7FMqiZY
1yr1boSHlM5OFMZih5SNFYvANVT9qeCNRUACb9UeNPUDT32QFbdOJ/cTtXV2ABcr2/xLduWYsbOM
/9FjPgA3SjiBvGQkH3m2Hh0/pahvrzynOBApBqbrNJgSl5Anh/lec4RiADUh2TjagXOPt60PD4z4
FE6NY0zSw6ZalZFJN8Z/PWyTva7Wj8Lz/7Z66ONqAemB852Wcf+7ipqWk88I+iHots7xhmGREh0e
CN4jmES4nE5KO6zE52aY2Xdk00WIB/NkZYiTtcbipCqshatV0+DBKwhWWuKjKrz3oPcdBMGipiMk
/+9loNR3UVKXsJpNw1v244KmnOItP87Rfy0UwASS5sIWo+7pGTR/V+EUJ239xylL3S99GKf0GGNs
9l6mqEPUVEw92gi8E4e7ekdTXlWz6Q6tGXSH3wFxDkET03pXxJbeupOGli5hJPDK2A6KG0PGMH45
3nQnRxufpmnRkZxByy3A9lnw2s26+l3okTr66DYwq3BRUQLgZzbLg01cDzVQe2Iq2fLpDwbJEr/7
qmVX3RjUf9rsCBJM4r9BZjz2HlS6xV6fzWDgiJg29BMycfopzT9ThijgeLH02HcVLMmvFGj8SY01
2GU+rTZ0tpzafrWOBlQzWr53xPs2yEJKqKO0iBp4+CFTryNU4G00aJDGb47SOAkCx/poUk5/wAug
Vd2HfrbtKEwkp/IVm52AC5jfgQTJ45Fw9HUYbOqGVbQklYGMTWE6pyPihey9OztBjZ4p1L0nUZKd
YVNTXkltfazHhf1lbhMmyOUjt+cyoaZEnTWFBvcTRQtBbef7vImmazqM79GKdA6F7FiHzoYm9X0C
DWlspBVWXZ4xOE15RkmCAId/s3WxLuGp98dzp8w3r7/MORRvDZeSIN/IjbKycJAQTLzVKZp6K0Mb
SoiyrwKgYZe6wMvZ+l4VkiyYnfHc4P0GnkK9EtiPJMfsdjUrAS2/vnozqBq6cOcrhSHLtRMMzcFG
jp2X5uha8ysPyM/MqBwIDvpPqpF4ZmhfRQ8WwOtgJYbBcv33pcG8rnh18t1ekU2E80NPG7NI/mqX
DvtyvZTbJ+ElIzB9yJFJOFfzhfLZ1wrDDdIOfAl2WS/AmLCKmMXvxOE7KawlVvywro5UfscisAUa
yXIVqs58Zlnnn7S3YgW1kYjqaf2KGJ0Onc8tYa6o7ml6/YrxwTgURviYdas+EqMnDkR+fydZ3two
2Y7HfIheqnZiVATgAMegc2mzRPSU63KBeJvdjJRBH51VPWrY7Qc2DZ85u1tC7tYPvRmvs5j5WJXB
r9/wbDAbCQuThR/dD3yn1s6pHppa9sEI5lcSMTSYl9EG3hBOYgDnw4dQ19fAt7t9qdmoed4ir7Pc
NRiur7ok8OfQ/pb0GSv1iTKixNH2z5zP2cGQfnCE+nI/aqRvjxUzI0t+/+/7QSI2+AikZ9ph6GzG
7wwkljYFJF9ksjbchRtbM+ioq+gUp6HwXNNqfWm3L33dXApf5Kdt8r2wyBqZSy9NBMjfQArmgesj
KxMjZB2Sq4urXcnvgi7GnT3AmrHzjPaZZOeyXaXWLkCpjD3+4ZeS9cu+UUT30zDnEG5lHOOzYfza
ePOdymdO6zi7neaxafAkOimN5M4IQbkMHaCl//+FrBepWdYjx3H9dOjASjTBSlBlESYL1YeEibzg
mA4wx4buyG+IB+/VWSGaYLASIihuwoxcTUbPhFhRvI30i+DSp1/J9kF4SK2uUeTnSCLDU/dwZ3c8
/TObbqGh4ESx8PNDG4lw8GM7IyG1VhdfbE4CHGamnaq/+Uzhy5z9WioMTn3RO3FZIRnQh/AUQglE
c9cJ5T7GzvYtlDn+Cj/1X+s6Gk6Wxqq6XTfUBsWs8aPd2GnvYnlEQ2yiDCloZOiuVAhELupXr3wK
Lmb7AOiWopQ/9WLv9dy88PYvVwx7WIQnx9txayPgIE59PcFFXuWWpOtvXdJVZjtcZiNNuQpxmSm3
rW9XXiA62sZVEbzOpkaYi9QtQafsHl5hMjvgcqqUtGZDAKltaBBxXXIL7H9hUuGbSkpZst0tYLTU
lUttT1Dc4yQNboe84hGQ0gTCoR0XFd2IVQGaGjp/zZtIwdyzr4wXY/PuEaXCPmoS5mJuXJirWInI
6GHmvrIHsscrL9STtGhICkuXGMvCIjyaqmsz2fIx9We6iqOevdZWHL+ES0tfXf7UEArikEUC1XYR
S2wy2vvVNHiba0BGeEDYFfiwJtLhrRzKBWMLXUVDEgJNQkecQHLalrlprSyry/45L2f04JJjTwSS
r47EwfHmj9qy1aUqhtehnwpW/+KRjSuPzto6B5KSKoscisy9GEix3nULviX+751TMI3KFkFErumx
NjoLbhfLlQDR6+K3CDqISIDSQjyAFD/PMa/aU0Rh6Sho4nnI/lYBEGFNI9exMzhp/PtzZIkv//6r
QLA82oGDYqygQ4ZMPyNr/1KET2vnzNvmbsJjwCYchGBWGOhhLJwToxI4OPJYrRxvTZkHxykf0YVD
IOArCduTCCKs56kgJIbyegKM6gBpBIntLQH7iaV392uavwX3XCYA5QISdpXhEo4YUs6PDmqna7Eo
DiARjihmgVFepqeI8hdSBwIwKBXmIctShlWemm7pH0g7Pgw6TY/tSkZ/WZsLyeLXWvFsGqdtMc/W
Y8lhN3fBQrO1AbCws/Jvpxu4/0RijQeOkQB1kPG9sRz3mWhAN1uIKDJij7KsEGJssM8JNTadU2P5
wpmUl/7JMv7d0uVlCsNHMzCxbdE3fvn3/qaFeaizlaaxKto3zuYB237NVaXgg46P1bK4p/77r9Xr
+AhhqyEahdBKIyOJMu9Mpx0uMdQnNVj30cA9r1l5Q3wOJLHk0qF5R6oz0w4hB7LIxDMzCLoQcKVd
kBLkw6ohxNeuaZ8caajLlNPvVQjv2DWHmRK/RGRwg5eIb9lrA+9/hhDHBFDgA7UUkci6Mn+hTrzm
Dfz7IRwmbg0zh64gz0+90bFCr19EkQ8Hw2nXy2z274bBaCuwuF5m3ZGaBpE1xgPkMDa01Z2HZfgw
GI8jp+fzv/dpJEB5kePJw+WbiLX+FTU28q5lshkeOhnUZ4B+e88tZjws4zZr5o+aHxeN2GyUsqpC
vWz5bNDXcpTSwLKzcZFDyzi1qoZ6xsKdg2dPsUQ9YzcJvDeOgvyv7UsxkgpQSJo49HkQ/Xv7mUwK
tvraTJxqhCO+gJ7LTaSo7Z/07wuJtebiynA91Lwr6JZA0eBg86eHIytAXvzIkzAzhXVaaLV0qrpB
PrGhOpuOzXoFOyZp5vliagZjbKSf9rhlm9a7iav4vOSvQLzmW6TKII7mlTYI2I53pRzCI509Z6rh
sH+Fxu1crnhJByanAnbjHTPtwu2iXw9aovfIRV5S/c4Crrqda9O6wJg5SxW0d9zjDiX4ristJjUy
UfndGCCLQ7u8Q0FoiB0jq5apQumpWQVt2/zNGX1qtNHfWr7400uP6pY1i24tGuSOnrH8NggN14k0
fV8VOIcWb4zNxdpXTllgfcYGs5pVkGxSzl1e4t2uo/oupFuOVR/5UrZrgtSoTdx2zahOcZ9cI4ho
pzAhZZCNkzaCQl1qZ1ebdCj+i8rNlgcKoRDzjVQD2wWjInHJvJcWA8m+Tjyt1GWvaAswxLPdE/Ym
ipCy5qciL+MCQ6VgLVxOnL2R2LOEsBworQi3nmo7PqYTCDZxlZNxQ68Xk0tlsXoKsxolFOBBUSXD
YhDz60hDTTZukqGv40CP88n15m+QXE+KHBLghIyOMhvchZ8UOlQPhid/p+YpTDVm3dq6zhPpIBU2
ZAkpNeG3/BRUBpppexg01H4SS+LB3ygHzI2oB7uWG/AysWPOsufc21x6a3rP+taLbe5eI0nRfWeJ
fR1ET5XLc9b060tvW1sBJeZ1lYFYKVt4WiHZkoBmBO+DLBj+Y2sB0CbdOm5DkBi+8eAwLce8n3kc
peWf0ZBsNfgLWa7aKun1N49CLl2D2iQL5YrNIf2cfP+bTNL3IRTQRZii+84N7r38q6APB618dkAa
4wu3wtfcR2TCyYAUXdt7aCF/K7M7zHr+Uk34ORQQjQ3z3ACCyPqKY2papDt2LOUOMBodyUxcGw2q
YllN9A0p2fbvygUWMybc+XjG47M1fBLlXKaaqpkWD2uDWYDDCI9S67fKcCis9i+PzbWX+6LDL1n0
lMOta5lQnIAoIK9OP5BHtuiH1yXcDiMnnuf+bX3krmZiHzUCqMMgRC0kdF7lEWSNRPmRAeIqrTc1
KZdbmEuNX8uCPWBSxmUH09jKae/qmcZAZb1YYiTjVcf0brx6znRKlcdQhAMuVeZjlRqEnGlk4WGZ
xiGNgIHT/dSpcalXrJThHNsNIAD4VNlx7g3vEHLWZKx70uZNZl581/km0AyPTH1lIzFZjKwStKcf
9G9pyiXFX4zA4f/1Uw5iwPl+dJ+1OyrJEhNxYO2GW5Pu5orh3uwM3BjSVDEYUXZ69Zad5qGn1N+Q
6floQ6el4fxct03xHGkG+HQJzbMRqZfCzv2DwWOc5jIsSQTnFy4xeleC0SJdiroxCVyINPJc8qB8
zlnVJPTYAp/ay6G6ZJCE4k66xaGY1XNWHS22ckldWDRWO3jVvb4iIVsE1XGemoMqqpfJWx9tPpV7
urxYwNOwQ+4qc27WMH+xwLWf1nyhMaggejUM2X8UCdqJnJ+Wij8y0xi175bvFsYLee1Ptv05pdDc
OK3toy7eWN5esCrSPrXg6DeKhFT244Lg2fvr2bZtJJDOZG+fYjLF1xCwWtqxZMUD1TWJY42099XQ
ZOjr7S+avl53lemh22j/7kb7twAZIIRY+3xaoCr2c0woBlS1WZAbC4iEO5yCHLEeC5iZpivxhU/N
xiugv1OgJPnrjDUIERaDBmJuMH54NpL6CPIUd9IAZtBcvnCjbujKkzcaHzMpK5fCQ8EjQErvY0i9
YccoAeuEm4/iHoUHM5kc/gVqipJUAK0e6ggHjEP3bsOAxo7hiRoynic1devbBa69rrtN5wrOynhV
A4E44iy71eZLQ9X7Xk2mE1dOT+3cLIGWpZNzLq2VzVwzn+16WW5WjklxJzZTuT/MCCNbaZHL0Tir
OIIUVg0m1u7u+g4DSuMpepL64Dg46h3jQHtuyyv8jwdBryuOJN7+pdnX/vw7p+aXoTbHs69+3NQH
Dl5xx8ns66REf5BzGM9BRPLBuQmYEA9uAWUVMO0Jtx8YzZKdTIr7vo6+8lw+EJS45ZAx8ObwRmsC
6TlyVMdCch+Ng3Eonfq4FiR6MxZw3Ig8YeSHyKL9pxP2x1L2Sc/JuyrPbg2yr2QHNBA0MAEdRBNL
7Xp568oZOTR/SHHN26nJ+YhbSDe1Cw0k/LTMKcBdd7Tm4ER6M93Nkfe1rP7F7aApiUPq1a+Tnqs4
QOU53M0hCjxCQ7cPXC6mat6XdkGxrwMToGko1UEnD6/VH90PeKWkvFg1so1Zh94utcdbDFiaBvr8
u0VyOFjHwe4gL2IE2S8t23m/f6q66EMZ87WiPOKQzdQvRd49QlZc8UMFGMhyrlXEX12RfeRQrj79
NNyYSMVKxJhAhLXIG6EXgIXN+qrFFF0tjF7xShVLX6VPpLivRLSgNg3LkVhje57SoLnRodfyeBMx
pc3hjQPnMR4FzHGXzptd0DeIQijwezpAsDv6nUFYOc3jyqIKl3gRVuERuI41HFofvaExzY6Jlpxp
mAc9VpbM58cy02fv+3KfI/vsHI+sju+wcSkJZayyq5/5nOE/u0yW9dlNQbbPc/9xNBzadRbJa6iw
UImm+oTKxjfSiUflSlIt2NF9iZFgAprSbHTJKQp1PA0c67eWh8gm54xd8drrUG8lcLjojIZ+SuRL
fN8kLxdgw2mLW2xN8VRsDp4GOqawHhveQk4xFM0NvT7R4fCV83PFiI/pCNvfgWYsQery19STe8q2
3JosYCnM230iKP+jJvVO5hnnPasYkSoXbi/FxRznMVlxpNHBzXohQlhNeC0AQnGbs1VCokeD3c2I
jPdeOPKSJGG9aSimO7W04w6tQCdr9EMGbD1blTrmUeigI0c33tC0CDEDnUUDAmrqI41qn+bhKUgs
o74S3F/m1KK4CmejLx5qCZM7ra5Tzo+K3AHduiOdVXatb/Hw01jqbdGBAJ5Fk0IZdVXLmtpcn/3M
uC6kgj4tCx7RTB/wwcLVd00dakmnbN3uJnRkhtK7Wygd3+GYyz91S39rWnriQrVbkcDslWd9tQBx
gRfzq6tJCdgFCksfB24bfThbhzAbU4Yk03APsnTSFx+SwSKm5QMeXnkms+BGIZEhv2w/sfT9iHXx
aTE1hofR4SYe5o9dI2fICUDNItxuF0DTGjs2pWBV+RNxcPtkESTOKqqoKmbKDEUeXj3+1YxgxKQz
MTf35Fuma7X235gan/7H13kst65sSfSLEAFTcFN6T3k3QUhHErxHAQV8fS/wdvfpePFeTxgi5QlT
tffOXBmUhvVGHufDpPgNodXBeJp/BWP+lbD7AkkiONYaIcJ5LDkjGwaXC5NO8hlqBLVeyB0iqY2B
PY9y32JcY5GTvzfzW0ERCdmKi9QzindTrDLd+EHnZIEzhrplmxzg4bOvBvDquIApbYkNU2CGEq27
n5ABrgYZd0+4gfeJmW+RQbOpxmS+CZPu1c3scudHmjOniubv/qQZSxKOBfQWCBCTASHVQWB3++9E
Edt7XVP6SkzleB0cemLFtFI3onZrnBvmW2e35iNEQA+5ETNNmFPqYJsg7nVxfGsPMULwDzPo4hWM
lUMhZLZLWSDWIVL0hStwZUTjsMNwk362DJ1WTYsWqBiYrNDTpGBuBN1j7btUA3EYzuF2WvXcf092
w/kQVjPmBHxvrHHLjriyJn7L1FfYIB0kSlgzsPZIHRWGKD6sisMpJ9BvQUCHUwUbHGrsF3r9ybcx
JqLVv/Zu9lmjCV8FcYpvSw992EQSufiQtVsm/nqC/jPV/8BLMYCqe9jAkOr29ImXEVmNSRutNc91
1l7KtjMV8heJFjQ0jSmUjxFrnQLCI3YM/nySXNlFg02M8vjEGrDzh/bRmOJLHSXxOoH4iCNdA3lW
mOOW9D+0TNofc+B98KZ+PCPvL/BVgWvAq8LoLhv6g/RfNH6AllnhVgvMcBtJCKKyQJjRj0fX/mgK
VV4rcglYDTZG8tQ5st1EfotD3EQCJ/J6M/UCx1uvoXcfQEMRuO4gSBdJ1TwqD+mXSC5wFL017Yn6
zpqFyHO0eKvzW8w4bfetPsYHAhXZ749SftBipJlGOrFfl0ReDK11HFvINr5ZnY0aLpU5Oul9KJ2n
wtS8A3XiLyqC6KLPUTxNBILAzT3OR52Ti2hdm56dGzjaEa8y7vv4Muj4EEuJ74dVilW51acj9Swb
bzNrdozMKOTb/DfIys/OZ/uNSJFYh5F3cVZ+gyeftFWYEodizQNS3Crn1tDbh9Kp3tqMUkAy5jrm
cbHDQIxE1i/GtTG/OVGaFo/SMF5SvfA/0ESrpQPi8JwiKyPi7Z6qma19MzjvUTtoSxun/0YZ1nM3
ssA7KD3H27FXdcP8wVgjDms+QgRYGI0K9pBWRHzWpPXrNFZXh7ArVlvXbJIT7amelQMj3ETkjV6F
D0axB+Vv03hgigvsaJHRSNxlmCvmTmzhhearZiXMqIegXA9sfl+hejOic4+mJe1now1RUs4bffJY
15knxTkK4KzZmn3g/BueEvO5NjTa2GqmLFg0VxhAKzYweuisqtHDUuBUKQ3LucR32epo1VfcGge7
c8VWFTDvkJEeADnhUI6/brfa1ODbSVqeG5f5Hvn4JXHUuDdjtsH20F2CLg0+fAE+DS8XcOvWIG2C
4+N3OrVrRdtAdPW2YVS0h+yL3Gtmr3ShRYo983BWaYJPdIsKRwrqfZKdHgWYEGZWz05Gi4bdkbky
57C4ZD4HOHZz+0P71UoNvk70bJFXQFcoxdyqU7AgjGXhbVjHpdBfNQHUCTFiC+wfyahRaBPB3v6r
I9Srncmt5sgXdjfpqZq6w9iFD8JRX5Fw0WiwvKqG7XqnYrapeURRyL5zOXGoktF9gHjVr5kukfOE
WgBSg7NDFBkzAm0g2nUpKncTmLu0H02sn8plZtvoOYEWpc+GnuFQGhbvml/dG4pN0zC/x6Ank0td
tN0DnJLnKOCgC417sRlHHljjakWszFM8ec1an+182M+wU3RXi9TdTqBuZRi+bwzclPWsX/CCL4A/
OaNV03t3renQtLr15Je+d+x7NnWSDAV/XrCVhtSrbsRb6FPhDEInnL4fWEpJaOAaitsFYagIJhK6
d0Cy62vhC9IC667ZpbEOd9oFqOxMxgsgJZArXAa6GuhJNwUze6Ne2SRP2gEy4Y5bGbd/moyZ8ZjE
U/lAH+cP1Cx3x5JEnlxv1e8+HhVaInBiDJaEOCFDHFGJ2oxDSWUT4ByMsmPIIjH0tb5gS5uepoRR
ejx+txkHCajNEZBtv5mC6l5r2Dcwkfxyvacoq7XXqbcf6xB6oZvnl7AkwrPFb/mOPhooAS6rrsfi
2BfiCagtMMX5K0duRjpsJ0lD4raxQo1AK67SmsOAVeGtGV7sXpYvKD2JEp3em4Y3tyR1HLXGp5hX
wr5uJ/zYLdc3fQLO4APU6D0DCGtpuURNCeKbjty6NUQkS9vT9bfRLKg8x1Rflzi12eIExhtA3XkT
0zSPeSQENRm3QqKFaEZ0lwhbybuI2zvUQsVj2heKiKcpXAZ1zx8UcjuSzMnOmpWiEJTB9fb1sRGZ
jFhLZ9e0JMKM5aMe9mIpbZctfq6dlH02NPY0Oh6YXTWxZfGEZr4TeO9gsybRCfnDQLR7gar3IQyn
x0Ko8l0nDn7dhAYnh6mV7wVHk6OGBhU106aoUhZEJc29C5lthe4UWXnPsk7E5jW2om9dOuouTpzq
njXqTRI5/KbRYlyPhovwIw21t2pmjdHNBQscNFvyJq851RgapUpuREnEmGnq6i2VI27UxqWHNYED
41LXYL3QuvXHDzgUAZWhTSXPtpTwtOg9L3T6Vb37LFD0nLQxgyMHZec9bcrP0C/OWaG8E/08+WhE
8u52RfW6wWBLxRMXe5m9pdrvPy+Hlb4Vgt5qJbH8peywOwA8W6vx30mMdWjZ++1loC216GXgvDsC
xrAxZd05BdH7YNTxHTqKBPjZAiHOSMUPB30s+Pu4fCQNEhW9ZjAHmWLb74Nqv7MGnIIe6vdxaEyM
ohN532iokuliE8CRv5XgvYCFRmiNMP49xsn0WAX6pdxSWZYPnsrGXZWx2W0t+dgxbN5yuoASRszS
FPRAoLuG0BXZ/COk8t+617Rymuewr7e84QgnHAIRaWDIDQMyFuHYI+4SVeulnx7QWof3Q8Q8sw6n
5GJm+nsflkwcGgYwicUU0K8jKg7JvRmrdw8QlPTP8aVO5dpjCo4vqOcIJ0jORge0IlxfBg82U5Lb
w9Aysvp3r90++/cTt6/7+9rfp//xtdsnov/9Rben/+61vz/qP/6227f9/1/3737yf3zt9qP+/ra/
P/7/f+3vX3D7jtsX/8trOIVoHXbK32LgdTrEcyO35UQ7OAYNDS2GqdZMhKpMYTEAgWx7VgW8/Hrn
96esEiEmkvnDnOgjPpyG4YR5CqtNlO/U/C3/52v+z4e3T4UV5k03MKG/zd9XGa7PTXurGGgfdQvL
8Uj4Bi1Zn92vZqGaNKNnaZg0YObuByM4KOhFiGm6H4vT7TVM9cXp9hSYcbjv4G1AYUKkO+nhePIk
lb0ayLSkJapOisCVYkCOQSh5sBn84Q/Qx3HF9aGWY+WWR3rLC2A8tPZD8yceGrBnwURnxqC1GkGj
nFHXl3EIXg2CcREwTacKbb7du1ygGsEA44T7iXINIhTLZvLW9s6fFmEr/ZMmOU9jau6IVH/wu6la
qjEhOqKOPgPrq650DNQTCXamHZFEPh07wAardo4QnxNDlFSkUeoSUXa5Fi0akGL+5RwvB6/QLCyg
6GInAuqbhDBMigQg6TbRjIRqTuQloBViXWcmqK+ppN9t8O+e5eOjsltskaBDrFrr5GJJ0N20BuUi
SH+VR6NSap0FwfOuypHbBDP+OhH1dpi6s4jpxhoq/m5L8RHQxc/rP1Jhf6CfJA41oXnpZIcQaZKz
T9IyivFg1pNSUrgy33WJ/sbtUD95tY4tP9LY903fYwJOmnq8XqVNxYY7OEirypdO6H0jvVonQvk7
ltGTK6S9cplTpBSINaNSWpHTzkJdT4IM2hveRp1j5Eism0wnabATlcoYvYaC3Q/4QTR7GUOEJ1Tg
iCatWRdplyCoQ1fYVyGyHzp4itE3k1QQPb1WP5ZQi0g+okNrx86ZHWCPatXd9gPGBd2NtpHus3EO
3acp8ygvLLRBDEvp7FIIzj0IFD5184vL+JKpMdxFjrUzdPUAyARMg0RCFWXRRbmGvai9+IO4Z7KK
kKivbmdt13XqFOsohsogRyYMrGFjF/KTkwtptsM3GQz49Y6A7yZOIBp5FGZF6eztiWTAMFXAekmz
A77YWJugnYFD/IVnk1071Q5vsB2jWrBawk6xSUHYr9lc9isN1T7OV2zCwo0jmpV2eIqNfm0xe155
NNtmlL+54Ksf6Z6gtmHSwydVzCQh3U5J+OkHGggOUpAWqZv5NBQI6tPZyRmtC7OPKxheqL+s4pnG
4hnAe4uj7gMgTHL6zGHEBXv7/6NGUGzcnmfdrOkdaOhBaGkdTEte+IH5jPdcuO26MXXuSGn3qMli
YQr3p66RkuvY6VtF4jWEGK44shSWVBP2StX03LoaCzeLqiDnFCRE7+/SyvjGLeisejOK95wQ+7ai
5xNQKzcWnTlLEIMzSXVVpU8cqY0FpkUYCPK+5dYHN5dSZmtxZTgMelZOJKwTUahcSKJQNFR18tMg
LSxt5M4n/jRrU0bFr+cM3QnrCAxbiAKbgVYKUqpsnYvphST4eN3o5dHWSSemm2itKB9WmQefiK15
xV1ynt65r7T7HkvM57QWOR7aPMe3iHo0RK8zYU1ZuSfGhKyyTNG7obXpA45InEA6NDFOIXR4H4hr
y53QtRPdELNqG9bqWS+pFIkL8IfxBhzpba6Fl0uUcYk6WbkzQHpIVn3lPw4TesJgYvDiEDJ/u8Xf
bvuj4VgrzSYGIu8bcDsSXNnR4IYTUsisktC00c2nyUk48V0pJo+yBreplJwLFkJH8OEWMmcSmC1+
dNnAdAngSJ+SPHjoKibg7BnHpVGNRwNA2o4+19uQ1aTRzIE/1pc9JsgKbHoJg46OLkvBzkYieRlH
zHVxFG9Nhwt78ka5pGewLqDULDAmAIC0utexMsAZl8Bo1Swq+kCkDNKg4S4LouW1ymU797fSPWzH
421ZvD2khTWrmcivmFdK15l60AEsjX+/4p9PVOOf0og/RcmVbDJ9PAUjRlzNBRF0e9pRcJ9uHwGZ
90+lqpwtqvBnX3Q5s2ZBglZkXofAftfrQe1stTNd4Khx0uPJKnnrAOCmW9ng1eNit5/JJfhq4Jwv
Rlf7E0XeOk/ENajTx1ADD2Ry08RbsPBqX+ccih/Rgfn8IdzNEmYSsWAh1kNvZ2eczo0t7j0VvUwt
UViD5bcnOT+MOkZyTUeJqvhBKWaIriQNo9AH9qn6E5jTZInDcVoLc3BQrBVPoaW9unn3TUfquTKG
NXNhkoHawDkS3DDJ/nceYpGXVr56Nko413E30zB+5TMFpGmsOU5rxVobEuMwby5SWrZjoWhM5Cxj
sUWCtrvUctM8mPOCU4me0jSBT1FCqDRseo0GOm2fzhRs5XgtvRxUN8NOjO/IyTHqtrTYNj069jQu
nphRY2jXqnYtQCOfulIBfwoIHjEz5zTODzmSzEVvg8ycTEnamZeHm8D/GAoD4r7bapR4FjRSWq0O
xfHSMMjPrCUUO4dIZ8J5GWZ2NQEA7pSecq1K9k5mHWrVnXs4dIyf4DYHzP9O7OS7jYpJ6rPUeSya
n3p2j95+ihzoiVT+0+2JQAy27NlR7ZiWXhJyj3Zu48Mr8B+rFKiDI1w6WLPxN2pP8Wg1p9klf+qV
bRFTAM1lfp/NMRlp6+t4quJq6WbY13SHkNw4rfY13dMpCiuCYTXIfn8m7OPH3terU4OkhbmVsSIR
LMW1z3U1GOLJaCGUCD8+gnb3BUXDmDNka9CJnZL5V+cmd4B+MMldUquxtEOUPeww9Gk++klSr0EP
TQtCqx6SKRRr0yph6/HHzw3croxPtye3B9mm3WrUNCyh2OB2eRPf91kLC0P57jJpkYXc7s4905Ba
B0VnuimrtfYacWfH9L7jr+wX7fy+Yh+b71bheCDBbXVbvMZBy0+WVhYnkbotOrcMU1FTPcXeNCd+
EMYTusHO8TnkjePPfGTWAHOMDnViyVM5P5hFfcTure9q5kt4oxoWIDYv2Ge+m2aZ5Yjv6H8h+xhh
kfmJ+Iykv9PtvKK91VUrdKoD1T4KzPCxn1h4fRJhWzUBaEWTf1IKNoyBFIGRvFql05AeZHRKh5Gp
3Ej1RoGG3xUFmrA/ojjb2Jr+Q6TVFh0C9azN3Y+t83DHNP7U9t0ZADLHTRJLMkOYshzyFUo9meJS
CMurcLSKiNLuO2I7YhFqhDiQUJpbueCPQP/TDJaJHuQPualomNn8I8lcVdb6tpq0l5xfePr74MNy
OBFHGWwL7jxW3EOESFA2lkHKRqGT5VoLMmefuwI3fUW+jHYYU0mnGI8vJgKAM4n23CqNTVtQH1Rr
izUhMw9NHqOHq7xT1Im7UeeyJElnVbeE7sjkgFiWyZ1zzTFC71iZ9ZOcN1V9/pIgUV1mEE4oGljw
b2d37HpsUzBG7xDUEg2KwjzJvisdTzGED88OBMM+8WkPdrY1Q/hCvmz3PjT9EGXtEqEDG3I72DOn
MEAa+t+3H+rMd5XbR7eV/e9rt6emSSmRus4/X6vma+z2FX+/4V++v5pPz3JjRsmq8I3srQDSu60j
Em40PTbe6kJ/teCM3nt9Vt9PlfNyexn2vb6pBGiI29PRy+5xI5YIrNLqLu/S79vLeO0Bc7CX24Lv
aHaez7vXzRPQ0CH+Fl07RmELQ6KdW8Pl9om/n+28owpbcb59KYwLah42efYuMiLSE/7nZzhtkh4q
4V7isTQvI97PZac1NODnp4bqsF95DqDzJDAuNXnzF3Ihb0/Aj5iX20e3Bw0LVYJqEgjvuGWmlrCA
+2iDC+tiyvG/HySD850TobHB5jk1fXe5fcHtgc6MdWmBSa7qBIxI0WHNiYQH5aB3nQseh+fG69+S
cGB+8tljADvEaXHUKjRndmqS34gDRG/EObepdnCQvvyt4W/NB/R8bGk7EJsOpduiBsR8KGIMGjHo
Q7Nz2yMmfWa0OYC6bv7xmG+agzTQxf7zkSURQk4pA+X5sy7zIOg/myJ7CG0kklpTEWzc6upwexhY
xJaWAzTTr33/MCsRqJP1bYeliZk4u6sJ8VlYxCdElCDmrKilO3R7TE30tR0JCIcq7tYpQL9dMz+7
veQVjLskSm2tc+xVZH1Azq8OpttXB9hhFLJ+c+8P5jMb6FNkIMDN6xwn2vzR7aEhzeSgBpCf076S
tISLqplWchahevngY7aiR4nahOUjNJV7AMY0AcjtX/rW/qFqjDAYFz/KoGidhqhnfyrkIaUNvo5N
8+32Eu0pDwc5BydHRbHNQrM8KJnDNLfBTtyeuuyrEcLmIH9w8dAUnptPgYr1XUjMrz122GwRBrey
alYR/T3EdkAUavYaLCpgpSKH52zNywM3B/z2HIimhGef9vbqPzZxptp5y5mYr9Ws4zZlXUwoR2iC
haUNHL1higRuZZ3E9XxR6ZwhMt7Hxi8VICInl6jqph8zfu/swLOKojrEnvtlmpZaky3LVH1+P/55
B5znqgN8GlpTtmH49dxXUI5uD64WqC2EHxyO+M/yBKEovsrn2wG4PYwpquc0118C0sdtOMDIkBvq
26jmxNu1k312VEaIpcaZyFN5n7EJRCRqvYaqfwGF2m5u7yYb/vJwe7OheRKxUmYecmkjWMeavR19
6y3wMIGqFEsIp7Btbcs24NYucfTP78nfzlgtsxoMiPEaOP5vVtJVFD6a7AYIxcFj36EsujMqDL6N
NH+6/Wom0GKfQsmfD9DtcOhN1k5Lw+/lLkeG9S+9srajoU33HHAUOWZH/bsz1TSL6SUYCdvaOJp2
mspYbhL4nbkw9unszWE7Clwril+ZxJeH20vd/BGo4EqznqwMG0qQ2u8QU9AOpkkRbSbuCrd7gcTd
gv9u/kd9cknwqsID4JIFqqGHS8JuZ58vg5HYgzQ5hMSIBMooLiO++otldDinp9xdm02M9K62zwBR
YqRS+EW1786i/x5bKFfthAwrZsc7C2LyL7UnHp+OdAAnfEv07jmIfPcTM/5P2hP9609sxDFysnKY
I4iuCU5g0lFDaWiCRjVeinI9F1ZF7HsnvU7MS6rY4I9zScF1tfZdoGVGkPz3Q9+NXxmTcEhJUFCH
1gMnNobQBzT7MxyDJ8+GMRKMKjpGOm+5yIiHoH9BhHoX0NV7b33p7NEzbqMkiHdVEcId67uBEpfb
6yFkJ7NoAyoBxsJopwkGjOUvjRNGMsHcqHjCfetwfU+AOkbAzswjF9wlFwBtlgMb651BCNiWnvRn
KTEBu+Nsm1fgPSYomkHeYQEpR5IRh6ahTYVTK4vlNhzyYT8GzV3FIdhIHDNLVwe044cTku3JP5ip
CRwv1o6+7Rd4BQAslVaPXTntwH5Au2N/eWiAWuyp/PneecGYfbpBxQ8JsnPSZqTGIYy9NK63cmzN
vEREFly4Z2wGYYD+7CUwOMQRjxVIPjoalbeAT0FsJpWtBSbR936zHK1Mn/9pwx5KT2JRj1YsXwSo
8LcD2ka6SnL0YOuMsD7yHoEmW1pVMJQVVX+wtB6VRvAtGIkTh47HuGFh0qzWIysrjg4qfRty9JhB
pMPl6xTb/rb6DD21ZSJ6T4iMtmPz9IqGUG1HAfqjUL7innsGZ50wPZZX3fvComVl+P1zbca80Dkj
9UqHaJvra4mvb0U4OhSnNN4O8Qf1DEJuqy7WXC243MDjVS1kFHLgVp1o3shSZjgylQa2Q3POEWI/
OjFrIOJlYC3dDC1XljKqa2PrW+q6q0ZyNIKPuTlCeqUYo99BNKuqrz8A5nFHZN45TNFG6J1AsVqF
J2/mLjkYjU2X5GsxkYhS+MiCEuI0cg0FfEN3I06OdB25l0ZyDi+OGf0DUC9wEwtpHfA3jZsMrFqu
UbAJe7wCb46BMlmnqiWbIM39F7cxhqPmO/tMttBHepgftY+snBDnZD1gaakULsDatZ4QBr3R0r5P
a8fYhu5ULy0Lll8obEiJNNZrr5/lLlwUGhBGEUQ9dpbyMGrihSUAsXlGA3XSIIDk7ChoELB5kHeW
mWtrB0l1YOT+seqLQ+8zIR5S79i00aOku0rdjMQvTLVjmnJ7oPwYz70rIcdoOD0IuqIlBiZiI2N/
15rNfdehR9M6zDqDsY/QMcDWDQ9FMxO4slHudD86MhlqD2kKm0kTl0wHXdwi+vgsQ//TskRxVzWQ
gZIW+VRORHJrmYuocMKzi3xiZSBHxUvpXoMKe4VXdz8NfJhF4QYeFDiU932eRRujjT/6Sbrof+3i
lJK+uesqOqAqpNWj579TWrk0ME2a1fOfEZ+GIPoTJ6wfUHPyNewE4HZV+Ez88AlRownAJEQPUqba
Krf6gEk+CFsucyJH8RavcON0i5l6tAVUni+HoK6A9AbGwnBQ/Bao6fYpyhX+iY1Bgcp/XO8ooy45
Y8pt4hfeYezxz+ZuhogUvPERM0BgFSdqzWhnl8bHaHCLhNMbrgiwfG7b3th5eUolOcH5osLdwJCy
PRb3omebWXgeRV9J8wa2jZPHxBR5pKl6vb2zWudhkMOXnTrQKE1AbTmdjbFKdmEPHztFzYZOtmi3
WXGpyY1c+KkTnKNrx9vuFNq9C+CZixapEAIPWjEq27SMPPqBRhrp1nx6JyirUVRPOv49r90mSXTw
BGY2b/jySlAUzBfI5h6TQ02PddHhnkCdm+IrzMl0DuqzNpUmqBaZrT1/eM2hvRtwelALkb4izRyQ
mDNcGy7FK6tUagmfEQR/XVuQWG0xStikCneHF2vvtu6MOzJDfzkWuPca7PoGw+wFP5Mb3swDr1Hj
raMmIYNWsr3Om63P/GxP449RvSHhwEj8zrE/s2yGnWbQQzNwL23T3Fg5eK+RbQOjjRQpJR2qAHdi
AAW7rGLz5M5pn+mQMRC10xz2kHufxdXD6HgvaLgbElVneHvJ2IsonACZ+JT0C1Wjm8am+IIB4UwU
DpX/3VBTRNH8ffHD4hMJTrrSZhImrXEfB/k8v/5ympnyRaMY1duH6Kpoo+Eu5r2F3juQpLvs4hqK
Ye1vgYzX51zPd71ubQppI9QryFcLuSE54BzOVh89afq1cTC/Wins5zEEOjCh9+bOBsCPuoIjSBwD
enrwtV1bQWBGMQtOmqFXjQToLgD3mw5+cenzgRxj2HUMrEmVNV9CzCis3vI7Qm9NO0MxC8cXWE9/
4gGMqzt1z2TfRRcx1GfK0jctYHzkWBZuWsM8AoVCvBZC4fW17orJH9M3XWlAoWzkcgvgThSOS6HJ
Z72DvBsAR8k08U0X627wTeQjBYQEWS2DjOD1AuT+a4cmL8z889hOJGcazlNXv0Yo0pYEgedY1cr3
Hq0TY+xsF5pQ9QKB9Bh1ZgGeBHE1AxgslYVzrtSQbLyi2RuWdaYborDvorwdS+1sEm9X5s63PjmY
jED7oUzpd7LvrzXaj6H9nczOWBtduhlBTLSzwGRQlByVo52Akv1BGFnsVSwPwC1fhFO/uqW61vtx
sJ/y0OOyyGKB0d1EL5Vj54nlj+OG+SH0vF9aoaFs31jCkQC56MPzSKPINO6HIblzOakXnS4/E0CK
iyrpV9JJr5QBLpqvDo2sXtcbUJ7XutEhJcPbQNitMaxCl1/1Jv4y7exr40HQExVWq0gbVNkaM3Lq
RHd5bd0FGeI1rC4ScgPGd+OY8v7HepSucVM9IojDjdFzOlqPRm0YZ7fxoEe68bjrQmagFchnOZpv
vdDzpYmprafYAYzZz7lL13ioPjHyPQWcgbRj1EEl2m/tH+dO3VGl1ha66rpPX9yR+hZz5km4B1X4
u1r9NkN6tShxF26nvlqt3DroE0ZfIxVAgDsacUxXFaSwjnQzn4GaD28QmTHobFn8xDlXqHRm2cQX
rSaZybuU8awYum+/ccsV7dlkUaEf7PwaIrjdr522au9vD3p3VxOsRDSqt4vMROyawtrHEV2oEa/z
TnWR/+Do1gMa+pYDE5irnuKQXvAFvbx9Qp68JbggwfmlH6egmU5Nl/6Q14tIiolH63EGcOOECeok
X2PBqqZbdnN0CqocTLgEb5Qkj6dE2O6amv6qOci1hQ0PTiH9srJ+4YRLXiz837EHUDqhFzYhXF4q
O8ByCmQuYv6wUC7KN0dobwXaQ+g4eoIqkuWlMW0TNLlerS3stksj0Ffd4Ks1YcevTB2HteNGrxHA
vF68O1Y8AEJ1javldjbwxJYAkaatthw9GgMO/E2Eq2hkLQCJzcp1+x3z+eC5Ee5aOjD5gsH95n5W
rk0D/AnUNSRmAMg2KhmhJVTOMg7VYxMxIS07Eax6ZaV3dUsAqYvfWR/IzMCuvQt9P4H/47M1KkD3
WBXdvY655so2cI5kETKJzjZPzHrBXc37HehY+joCFkCUQNgk28oJk2XeCZq408oALkWbhRyTlExU
Y5ZIepqMjo75LH3bOPihZQE7a84iwrkw9HG/hv58ksN45we4mtlqeksd8kjB2HvTT0AXJuyHtTMR
AiBp4aZJ+ghhK2n8h8Dcj60FJybAQdj6rr2qa5TpTMN7BwUmW4VVF3JJAXzUjGyvhfOKZ8CcJ8Rk
W+fhT66rcel55KO5BZJMw+I21s64yiL60gTecrelfxuzI4VomO6g+xEgcZ3IJxk6nY1LnXxnGNSI
7aw+HczUCA85hdwTI1BmjbL849Ymnni3BRAt/ByFp4tEDMRxN2Ar84wf22LMYkhiNioaAou08t09
6T+UKXl/V8vPpoUI6HlspIFTwj97kzbB3/9ck6CQEW74nNO0UIqr0yGiyHMccO+9sPdFif9ZsZos
GLXc5yI9QIh4RX0umA6yT2kGwf8LTjLU6gcnJec5zeg7h+XemA2zfDfI+QDtItVV4xbgSEA6IjiD
YgxljTzSfq3RsS5qBsRmc1JBm157an9R5StPsrWr2Bw4ieBepXPhFFl7Ap5VcejlrzXnsafFexIF
lDOjx5i7aFaaIhAyafRw2+vJiwdwch1m9zJzvg3bTTmI1F81E+qKPhEUD0yiU2/uG9DekqgDlH5x
sAH3+FML/1HKadgEQcqmYoPZnmEUgoMVapZTV4A96xJn2SFr2bgtmt2mo1sQE+3mq2af95IcXGZd
QBj5h6fwla7/7HcP37EVJIy92udRVwTFhRyZSmIpzWo2TuOB5sVDVMAoiyd3LSTD+7T/I+r4yTDU
qxW2RCtEy0EMv4lFDF7wolMsSZzbhcT34wmY4PG4MbIvmGiHgO7uemKbBsEDnX48gsbI0G+z9Ohf
WOY+2rjaue0XFZF9DvBkJ2P6MxksqtUQIQTXD6ocmHaw3SI7ZRMZuGdcZOy2h4gcQ8kmD4rfcIjh
ssdOswxGbvJ0TpjC1Px+DEwqNUEhDzR8wss6Rs7jJsbBCNmGFQyl4L384Ba8hGF2sYrohC9KQ/Vu
gZLVXkFJ4w6Ywh1xfd7WsW3WRfmap8AHakR02KW8DWy9xzyX2gqADl0YMuOjgs6yER8qo2GqPDD6
nUXSRdZtfeEhGUhx8dpm4y9LUG0sG8WeytrS0lcKHEhYmXY0TX7cWL0OkUkFmLFQ6eHMbeif6wZB
QhJ9ZQN/Ig6+p4479ZC4L2pAWq2n4PcdhKCkFG3HJmou2K3yJURpi/LQyrHXqVk6CKGKBrVBgUk0
0myerUtv52XnWtXPdgQBgozpbU5iHjf8u9Es5Qau64ltubtQts9OiNmgO9gfPrzqAQcSkh7/RBvl
y3ZqZz2pdreLu+IaNBhWCYe5JBmozCqO3kU4bHW7/8Gd9VvF8XtcNbuItOtFn9311PPWhAHCrgoQ
QyL4LP1oJIEMFUEasy1P6LNxuU7GBxk1v+M4tqyOMIz6UUDMMzcVaZeQcb8tbaC3WoBoZyR18Oxf
QaNhYevs8+dzQLDg6jM7bvS7NZr4P05fwh0crbdswIndT8jLMgLs46iqVyabeVFEOwbM+EeDCV9y
nq+lSJiZgtdsXW610kGsAtN2EfMuVJNY2RMyhFEPz6qqvwcrBhsCKeW/GDuv5diVM0u/iuJcD9Rw
iQQ6WoqY8sViWXreIGjhgYQ3Tz8fjjQ9I11MjC52aMfmIVlVAPI3a30rTc0terF1YjcPqaPGFZ1O
4NogtMb2g2PpSTQod3uKM7wV2hws0g6U1rr1jdbnKcz8DRFX/Ne2S2FB3xSzzQafzDura+IUrksH
94yLU2opZfOkZ9k3Si66xCZ7HvE+mHUdLgi5eaw9vaJ8KNBax5zrQ05EndXGPzNdypsGmzakVfeW
T6olc5hKLyF9VewOQ7gDgQe+xY251CARfXImb8agqfejIPtdV2qbR+hUbNz0QWsAdCtwHIAYQEGf
VIjXG8TmblJPO9fAijbEYN2sGZ/b1RUUsIPV2hhI0M8uOmMI7xwuVlQIFY+urt8GVbh32pjBIl6V
q+3caZY2ffnx8KqJ5D1sam3vOH39DE15zmfy6pURzt0YSBm9aeYr1F0mUqt3Vh/WtBatvilNH7yV
bgUboUry8l4Lqe6J9bhDQY20wHLpdAYNUY1/7JmBr9Hg7cdupF/x3Je4RLhc4EStrQaZlvkbiuhp
cmyimRVLaFB4jhkR/EG33Ybj01i131OcPeVUEfOz9lMJLhirKw/aZJwk6VKgyTauY8+gsG7lFiVU
ZUue0nhCB+dU9EDSXLnSYrHfqU+DTrKYKaXB8GKwb91QGLlc4aB1cAWJEvFC4KE+8tqN2TBc9qfp
TtDkAMcX1GLGW2RmIFJl+Nuoo1XG2sboy02bMcrm/Fw4Q7KZEnc2vreM1EwUQq256kHOrBwjvNoS
T8kwcO6b3b5n+cOUwMMp7xTcg9qDYf1kSZ0sWwWkLORwLhLaBRbiZIJq+hfSnttgw8XXR4yUUC8c
sp69tKoOBRwdPq3ku+3DATVk/DSMRbKzPXGFLuSulWMRz9AaOGrAfeebqShTIjQAtfdI4ZhB6LtO
Es4eIqtLYsZ+rb+dsuC+JDMa1rT47PXoBFKOi8iFgshjGfRzy1Umylkolb8NlUMQDgFihRvhOShk
tILMZi3hnfirwIpOU28wFSCdcTT1b9ezeBGF+1yWgDDo9Mudn2pfxGNBv9L4RKq+/MpKh5eNULXT
0rdaQbmLgy8WaDwTYoJh/ArnEZgRUF2/XcZcLR+fwciuzJTOO84Npi9Z/mTMsxRjJnsCtt8dp6J4
sTIDt0L0VnYSjECsrRnL3OnOgB7GcN+zlDsbbdpFr+SjySZWiG+oKfxwNGtQlC515rZARXgauMV2
cpiTc54htTdzRo8gDoOK+Bkpq11jg/ZNICuyTq3jBldNNh4iVe+70IRGLym9NeqPhZ+Fj9YAMZRg
tRujQkZQ1DbxIAXxCpVclNldqjPU1GLmlaM9lyjhwiwdfaEqBZbFJ2M+xXBEgAXnu83cNiTMuuip
nCdHWyIeO5QqPQ3YSE8O7hm4TA9mH7xXbF02femB7s/PRshWG0YQ6lyHGyTpPhPW1UugRiYZGBcd
/4Tmg2qHL8Zg5Ux+NxNZHxat50LygBJVh523HdsSOqYOuJHYiUa2M9KGKIeiODYRQ56q2xoZvv4p
RfNmkqYV0C4wpL5VY7nVPB46Rf7q63ZwF6PiiuZcBOZcF4S9n+KQ6SbBm9HwCRrrh9mYNzqfWLSq
NSl3DJ07jdCAWN6QW931yEcXlSqemBAAgJDHloOwhDmwxXfDwk0b7+cIbN8y9LXz5AXNC9qF51qD
oWpRGBRkKhFMp38KwO8nq0p2Gf505a9GGIQ9Kv9NVyGmkDjWRaw/N5vG8Ntl36KSqEEfzOfuom7C
J0m2Qajr0V1IhZ3oq6rhjezNM5KlaJXl8cE8eTpAtVLDyZlnp6hDrkyvi+aonA5odNYBM/5tHKIK
ZZ+Oe/uSaXG97TvzXfetdRNUpNYRTr7UI+crFz7rae9bVyi3pCjg6xbOA0RBn8XQLu2Kxzpy3ovY
jSihcKWGGQ0AWsLPTB4ZwhzBPEQfCtEfgb4reCIoU7txIzWeSi4Tjplc2lZ5Av2xH/cEuDwwhmSk
YSc/kk0IQwDNmiO9g4n8ojYyaeIi/54px8g8M/GPPrK7RjYHVr6z71jCcG2KZ6tgkJvHFL+DpB6x
aJLtcPrumVxmBLhYbrCxLSy2TAXvwKEIUJSAHhy3sInr6VDg1oRQjzkwm5ouY+G1VgZFnjmdiemL
q5fnehDa5GSurN79SfBtCb27BWosGPQZv32snUwPR7YqSDstfsxSAu4U2n3jzd5AcOfEbsP8GMKH
QFBr9d700hEbU9kkcDsUlL5fZQdlCPi5Fnid1gjgaWLjdtOXJGhvg5aD8s69G2vXs4OcYwnzIF4D
2vgpagbB05BTirqE7oxyTgJK154DIR4jvz767bqXzACkjoUzLrH9RD0z+ReYKc91B/QGb/GJQ7bD
p0/sUdsZ66Iad72C4aUI1NwFpXdpDfGOqSU6Zn79JYfpt/bdB1sOZxd1YjU9x2bTUWJ11yjixkDZ
QjY18/yyNg+GdjcocQ+K79OuqfAFt1HrvbZMm6ii6HtnWnLXGouOj4V94n5k004JTSEYNdRX2Zo7
bueK5kPRgHIj0NyELpzlCXSe8NTabZpzTTBTJx8DEi+XDTF/tmIQkyNcWvVO85NWccKBU9+qwb1U
ASFzjWrgZxM3Dt2NiXT+kBVyBzjdNCy8QZyVZhkwkwAW6DsA2owCQyBBShjATqVkijAk9jvhocs8
IIC+gWy8EGZ+HZMuWNX6jZyLapIvRMJ+Tkl34Tw/Bnh81+TUQKzrun3SqiP4I/nkE3lrMOP3zPEE
pPol1WKxKXvUWlAG701xsJufdpg4XUH9pjO01dZnRx+RhrVhbb3WBMtmlY9dXHwAB8fO0KljKX0q
BmPZNqbijbsC5WNx6Z8HqK0Lu5y2Wg3qB0LthPwEFEmCAIGe9dnSq6tAP1CSwqUGnvAYAINlx3Mc
anO3stC0EkjB9MEo7XM8EhDJjqXe6AZ8UZUmPQpatXV9XQOs5R1VTkCLDmoiyskHGQhsUCytm6h5
KTtn45KTx2yYkBKNoUnedKvYw9ns6799Uca4L1kVmeND4XdvcZvY93bKpj5lS25pvI0pD16/Ql3n
SNhIJnJXyOIeD91o2UiLkkFwJWu9+pWhwfTYXmnER64zkchVU61SpFBIm4zPSmlUdkotLXKUNRPl
Wq0fRB9kC3ZUrqVeWAJ3C9vuOazq5uzXZBj22bthJbvSLW8KYLf0uLTaVACfBlVpYGVHWsQNLmDb
aZLr2Ojv/Im0J/cqTaGg1vQTA9kPahFtm1EuCZeIi0Bw+7ThcOid+pFVFt6JyWJNLJybWxvHGI0D
Xb02rQPPesvXIbRSiPzmgvjhrQe3BnaCQ4poY9wlHQRt2T1BLIu3BQO8hcfD3XUe7RH8f3fxkpbn
YZaggCU3skc5MDYXQBTGAoWMz+wV2jdj1I3NAIfBqyKFVvP2WD85mAL4g0FQ72LfgqNFgBOEKIPH
TEKulUaSITtc79BV+gXpORfUUJsbP8jECK+TxKZ4NBt2OhGqrvkPxyDyIZD1uNHH1EVPmsP+8rk1
oWy57gopbAu0MAAmnyAOYESt8Rn0K06lTUClvBRVzuKqJmyv4WMgSX6diuRAncPWxcoDtuImuykX
g/oQWeWlKf1fghK9FY1YuRzBM6KSDrE53PBrzeQwj1iaCJms633xiXyXTV3uWH4HYCdY6np1fTfa
5bBArwPzLqPDISkS1w9jSTDO/QFTUbpmpSKQS5JJbXaryKdi7RTq17Z+EBZDRW0Cuh4mF2KtMIR0
iApLPyKZjPV0apeHLocaG7r1D58BLMEYr0grGiwlPPdb2XyDxthomXXpcqpJlojy1DfdwXTAqQZd
RuRX9tZPNKCkgmnEcbaAZ2wGVyKMvrS8z5cB9mK4DrexHV5N1yR6hJxnH2kKTpi1WysXTv0Db93V
rpEzYl7iy6vkzRo7/RBo0c4zH5A69IvGH06s2MZFt2nsADKNBYrbombUS2Z4TdxDDlY3ipBy0UzO
paAvaGyShTFobXQ/ApBeAqCjLxNUqO0dd1O1bSZuV1LJvfKZTbm3I8SXccymmuqLA0vOzKadJzqy
xxBfLXxndr+NOQs7cpGz3D76zJtNY7TOIjXP8KuWEefjqoT1jOiogJgN0Kvo3sA08+bS1uddtgU1
9Yvq4jFJ2Ma7Liw+dzSg5BHUSv+Nq6AIGGfXWDAtx9pwkBNsblorRnsWrk35wca8AheBYIwQTqBg
ADMEuhI9CQDn+6+1Ilcgi6vPYsx/SMNQS8LvHsSod3iTMcxNdettzaZ4LHQcfMoV82KEdWtM7rbh
jYcy8MuV3hKUkkA1EmH3QIxoxqODrl75RbKJhXd2iPkMNbmuDLZAbVQ9mVX4JdxgWOkdIcl5Dluo
F6+TWbkQ1yB6hMZrbtvXbNJiCFTWLkm8ey3GyDHobcyAstiKWtlbWZf+iluxC5+jGpUdiQ+/Nk+V
QWWvXeoTGckkML+I8DjV6YsXIl8ju47DF8WA6n5wxn5podpEEHsUEZVxrb8bqL6WaP2IwhPqMQ4J
YB58+pc/U9LYNRgau+zEAPnCsaRY5pWcIyzRMs5zUGDS/+17WvM+pP9uMRtF/vhJ5cEQU/JIKNwU
bVnKBd2wjuN9r/dJDIvfYXISd2DgB3bIXmUWF33tKQLTgr54DUTyMfsrVhYM0gaOwlLSQa85t+Sa
0SqtSjykNMETq2F4UNLPNmbP9M5w6H7BQj76BZM4oOb7RPb60mj3MvyKuWygQJQrDAwtbnXiIbkD
0RQFJYp2fMGN8t8tMuWQCawlVqXz8NYTODUWldi6PJ0QXyQwknwP7Sw5aURByVOWX9GFQAF24zcT
ugwqoJqYyojETeE4d0nW+veOxaOiZzCtnJoAFnPcgN+9gcaxFQjpGnXdKpJfUureUke5qw1msZdI
3mDeVsnW4WFdxf1DSahpVRtnLR1ZvLjXGNnOOhQaWY063j1XJN/z8xTDvSRphYV35smzmSAs6tXe
0lXNiU65j0sopR+B0hkRSEEQDM02iy9+MkHQRu9tFRGoy8AFNyUdaEUd3jZbHTMyYPm8XqDMFWju
Kx09XDAs8E1Z65KJ1bYtyy9D944khDAu8rhfC996GptwD31FkA3S3Oq6vRLBHCR4lHJpelsEhu/s
c1coeKO90GFLEfDeiK6/qIx+RLIbZqNB8ENe4tDQpl9DMSXX6fXXJg7dbGyWvcMdGcfdtbJI5muM
aOXTcq9cbVwLSWkWSrXrteHdRv8H9YtLn8+3siJnEyJ48iU1daY6606CT+HQg4TVUDptAfqCJGIp
RpdIZK4bTIc6hacX+r3HFY9yQlXAS7t06426Yl/Ifmsgk3DZ03cjTCkVrWq5IcUm2mVK2rjIOLUL
OzBZNlVr22cIYFvK3niWlaFti08tG8WF7ulIF+rBPBWtfgBmfvZhA0YVMVIlAGTGggH/rwMzNoVk
PU0dD7uOrqoOqtfWJsiGJHQ4nXV8lnG4M+Y8ltz7ALRc3ScBsM5EENQWtOkx9PZxxQYV/nt6qCbv
0WhQYY00NEmS/nbCZ1hrIl2xuyctaI8qlcaq8sNflLHJIkYqENfniLSsSXn5kmtfLNwOsQQAfjiJ
PuHZQ7DD8KWt82Z4LUvz1zMcHrFNvgxHkMdl+Ma02CFoiUR4+52CiikR0ZUVcqN0KA950+60sdlX
JjC0SnuIy8ZfOVVySokWQ8S0Jk99i1GV8Zz50fvBI/znl0AGr37u/+T2h44qNdH6n8hCzTQGR10I
DAsqPGQgj1LTOBVBdOx6nyUigt+0RcpmRMI+lco7MzRCOUMkRJOn4zpOXAYLjoZVw2fxMA0mpR7u
kTYrxAL+ezeHt1MqtFX4Ys0csLF8QID6gq1RckU0X0nPdqp3IallUftIIBv2c218YxnypHxruiek
4EvfdjZvYUkZdNLH8FVX8TevFmn7FOibxufSrcid3tim+Da5P9gy8k5KkJlZRoCKPjYu/rHiJZtY
XbftfdK4/enPP4xA/KCT7DemVioa6nyXW3KTcjEisI78g4bcqwaGtGRsJJaZBxL2YpQxaN9Ej9Yk
uzDYAi68tLQK5he46mOSIgYDxvpgkqFeGxd3TO54AM66pmlfKW7JrATnqGv7ocy0TVbq31HofJSa
2Z7sVq0SzXnqDLztjg33Jpak9RRXFxHAwTS018pBSdr2erZxLKxfRMp8ssBO1pFHKzZ6b2OmuFSI
DA2tqFkOU/+GdwYoXGL/VkYBQtBOmSDwK3UDfWuaJRD89eLkyfxJIL2+E92+hEVztGpkuJpW8sX6
zWI+t4IpAqoXp+5ykNZ3oo1E0UUBuKeG1WHpA+U0FSCiP/7yH3//r//4Gv4z+CkuRYpfKK///l/8
/atQRJ0FDNv/9a9/361v6z//i//+in/7gu1PcfrIfur/5xcdHzaP//4F86/x39+UH/vPX2v10Xz8
y1+4CaNmvLY/1Xj7qRli/fkL8ALmr/z//ce//Pz5XR5H9fO3P74QhzTzd8NamP/xz3/af//tD/nn
+/OPt2f+7v/8p/n1/e2P/1llP3n08W9f//NRN3/7w3b+6li6bsr5GPQc3bP/+Ev/8+e/WH+1bY8Y
VGo4CHy6zc/Ii6oJ+Y+Mv2LHcC149YbBzSHdP/7Cdm/+J8v9K1phgeGUhQSNgmH98b9f9b98bP/n
Y/wL4+NLEeVN/bc/TL6R+sen++ersoRheoI8D+Regt/B1Pn3r49blAd8tfE/3MGpWytEN5qUxi7J
WGMYefGsF9O3IiBhw1qFKjNzwqsItzk96QH3xrbREaNK18bPgIyN6qC5cpGye5Teugd83rboHMlO
GQnMmsPFJCBRkfXHP/9Ia8og1mEpVAXz/H+97f98ef/ycjAX/fsLsvmfdCh3HAFG1hX/+oJCKC2O
odp4jarnNSmyV0chpiD6Jlxz1MSKMwdU/BYNFG1GUe6sZFb56KwcTMisvXbOU9VvyCqbMVT1YRiQ
nBsGOmI7ekBh960PkCtLZNAkfTHWhdBdZVP9MISKnVCmGSvPM46J2baHbkrePSLek3nvwcvnVg00
nhZ2cWmS4FjPlV6Q6z475vg9NB2eI821Ld1sN2eU9DYkidyFQBm66cAGPNRoDaNjX5Dm0zQ/ohqo
pvFeWF4/LZuKgI8Os0PAGrCGGAqCoXxyseonUJmn4Rr19cWuClR7+XsU/mp1dmJI0BRutSTZiSzZ
MoOXoEsQIjDg2vhZVMYyk/puqoKzqPTzMMUXC/tgYLwTX6hzFIug+kKpfTWj/hWh1l71TNFSQnbj
6Fo/xYT+JU7N8qQDmANVz7JvVlL8Ro24aycaYZ0eL5jFgGMXvregHBnPPdhGZCzMyrzpRXtux/Bm
6f1ew9gA1WepRqK+W/swVuMxLIZ77reT4rhlv5dU58KqqNK1bgOYfCtt9Ffhsc6pLEgybxL9hp/n
6NbsM0xGBnsTDKCHZd8PjDOyo7fMDeA6GfssbZmQjhA97EfHfEgL96Ti8gpRbiVDseMoXhUZM1DI
G+b00Vr4KWtra5nRkT3xzYEiWU7pWfiH1o72pKodkrjDHY1yLTwGSu3rEcOtCGK2+gryvs0sHUYf
h0oj76SXbgs/2OGWvVcuh0vtsnlWR8BoK9/A62SW5d7VIWHOLiVKZyNG/odnR+dozJOzzozebqwv
rL5vQkxvftY9tLSWIMGJyBv3TDXWbgcpkFyXhqUmWkK4mIClrW7XlSs3nKD7IyxRpfURCONVAgVZ
NmL49i0OsUKfQwSuiasdytA6MuG7E2b04uSKQGiO/A5oU+gydwi4/rHM15Z3MRPtM4EhUWageEP8
LBE1H+Q8elV0tFHkv5WafLfCXZZlxyxKd1qm7ZQaDoE17pQR3gseJCkbtIYioEnc/RB0lw5GQDY+
ab78iBFsL3uUWAtWHAs2zp+5qz82fXjvDlQwLm5eCG54wXXUnBmBAHXkXYuuv5eFejDMZ0TxLGO5
+qunGGi7OXhrz6ZzdQkoFAgbXPnlpzFjVBoWdqWONZyirH4OeIgvRGP9DhObN8Qrx40XDv+4nhpx
nL+EFCjYtFV28zrS4RMdHpZxM2X72uf2lWnXE+HYZSbeyzHZudXMqJg+ajv+CD3x0B4Zcj/aXbcD
2f+gChiilXdCRHFEGLGPPLKig+reKNH/51n5BAEKhXs8nfXM24VNcKB93eW4smuruAW4deGL9T8k
MxzU1N+XPfkSfTsuG7vDot4NPx1PfT+oPqO2fVWwbOyt3dbfrj58BXHYLVuPDRtYx0tVkJnX+uJX
sK2jir8j34dVWkYILokixrYUL0FQvrae+QIthZI/Odeu/dOW+gX0Bw9b8zH1qHL6qHx1lQhRc3yO
KcCIttqlA+V9kb0Dt3pMc+cl95uH0M7XvmA/rjnHkbtl5JnDDmvVzR5AuwTlZ14KM72ysno0TQwE
ZOLhBEKrRgXbGsguhnC8bzPvGmrMengLfZW9m9N7l5KJUhI444eWuVOCBsLFq76IPrymebAsNJwT
5RYQPysI4Q0nJyfO6JZzqORnp2I13AC4893XQBtvyp8nxeRXTONDHbRnbZh28wchkgR2Q3jkGfBS
azdVQ7okuDsV8TlUCq5kv+hI1VzGhBQtAgbPQzIuY5xxsseiV45n37MAf5tHvZaPqQ9vVSCYDAuk
8E6MQlM7k/R1D79+FzD6LpCjADg51BkMXVs70BoectIzioKnD7HpQ0XhzEbtfn6ANX27dfv9SGIo
frFf1EPeyo6mU1Vu8QEio/GOHkIfQaBCbWHiFXAAXZ6Trq/tSP5sOyA/sY1Eg42TO34SSLOsGwIZ
8EKTOZmfhmoE0h55vMmFdk1L9y5OQCgER0iql6FgFmQHzy2agmLSdnkV7bgsVmYyx57Gd4PBMjC6
N07j6N8hjX/TCudqCFiO/jOZ6g+ixQxjRE9iQyDrA7/asXIQBViWBKX0FPn6zmOAaPjWsyaMq1ni
3eLBBQHnVBn+K3ELriM/inuXYY2v+fs4jjeNK++zjrATbmorJfOzws2UHPX2Ma0BAk/NibS9/QCM
oM+JBvKHYFtZ4dUJmtfaKZ/dmKdeLW2eUCMTjoYlbFZUctms+4EmrXdjBighYm441D1yyCUxUEil
h/7FgT1OZiVQFHJwwVyVz0Fj3ZHzalYVurXkzY+jH90JPzu9ZezBHDoT3Zlx2GH0ix0IpEWXtOeq
DG9xnb0LqV5KhyMjT389zAFiKLY4gImRWeEseB8IYaX/YpSaBPd6xFTR3npOfMyQqXe2vHWp/YwL
9DAZ+l0j1vN5HxjjXZCMXz5RUESr9gcJj8DiLRo1bjS+nVvkn1nY0T8LSTWhNysX/W9YWqR3Qzs2
tekS5uRay4Fo0qi9Tmb71OXyx5NVhScvfy7zjAT7lc72xTbMC5k+Ny+rH8ikvFVmumQ/+vIDTPep
+8cvn6wi5WJ6hDSFlRd39l2ijxvXKLYZ30VwQBsRrowRgQjIFRcPoTAenZaxPjIdYMDBYXDaG7Lo
Ny2dniqz5uwRu0dLr98J+NjZeF+LrQ/+eKFX1gP4lQuBoDtZRO8x3oomCM65oGCy9B0Mw/c2BeWD
0Lpcaib1R0Ef5s84R3SJwUXXHIgM0SEhZcL32vHYkMZ+hd5IEp5HFKgM15Kz/xS4Tr5WAaRUB11l
6PUPWpnG6EzvqPKQezb9dTTIWB9q4tPTiVm8Zd8l6Ma3Ic/XxG+WTW4YSBJR3ZKkKbXgYmsetHi7
fwZAibiX9FTTSRruQEpXpuXxVmhOfM67736Ax06K56UBBHSwCmPPBjHmezQMq0ISFw28ERN+PiSR
AWoTAkhCoR7AVzzR7lDtwffGwQaRv04+kiDVZ+fwLmWrtEm08L1uvBcNBfY2MPyvPqnLTW5zCskx
eYUiMzfyYOXNql9OE2IkKjqLoJSE0ApKqoOHWpzIDGddtFzAZZdCTS2ik9eR7mqazxXzpQVSH0gX
oSh40t/syWDHmTTdNrdJluSe9J0UXlQkbnqfnT1v2k1d8BWpkvEXW4pSI8zITQk9badfipPHqXbu
CiRUywJr3SImBsbOgIBZzfgaVtiqsVNNpQ2TfpQfFo0E0lRG4KaaWC1mz67HUdE21nw1rmtEhwvE
hSwIUX9GTVSvHA2Qi5k/1APgtM5kKqV8dNyD/xul+ikLk19tAjLcMz8kjpA155B/Ur5aG176/TTo
s/WeEXZDVtKilGwmNxHi8IVNVbTIguRZaSgBWeAhWdJAHE8NTzq1zOnCGF3HD32O0I9VjVoB/sFM
O1gfArBlUg0M9nuc2nhP4c1fbE+NkFhxAYVonDZZ3r11cJaCingjnuoJmZ743cgN8G3vVvRTuW1w
ISD5yVZRFd07IXr6JEQXODUyPluDgVAoIS0Y2i+E+lqe3QGNjk9ACWQi97MuZ+Juy963clUFe8GO
ELDB+uzSzEAthHjAr8ujhaw6EXSpyGbxOcIfRF9vqhPmpWzp52xNAAgzFG51asOSiTExcr+F4eor
hrr7xtWtOeNhhyR02iOMLvC7k5Gg4QGxjal/6iGIUiBXF+XMG0ihf9eYpQDkBQABLRiqbtwt57QY
FrXwhZbYex3MMh0eBp+7uIUN9JSQy3ctt6mv0PeNcq/ZjLQnHWihYoS4jOSQLALGz9s2xsdajjMF
f3IeTaQxYUqgtCzLUydoIpmHnyoeM6SBDcjQebovhGyiReuHN7yfCTPb9OriG3gZbdZ96oQTAxtY
kIWMlYZjagmqqfojlaI7pAHZsJbxJbTpNjTuLagb59Dwo1PRDxvktwTa9ShFSbiEPmQK/Z7ZKtYQ
i++c0QaLKrJe9MK7OuUE/BAlxlLHfPjoUY77zQ37W7QNBoeRY8f+SZkkyfast1VvsPiezAUsNrmV
ot91GmA7o0YtSq3aD3BMxPCCpRXqr90ctEaiUIu8ZjUYsPvsC27UZmM6fFAuISSVIO8a2DSwE2dn
hebVBTpPsBmNsyzXhUcSN/knUMVKhEol10ZRfISlQns0N7XV8IP8kw11GlaLvgK60wBT8V1oP81v
PqEMI/PcDYS4Y1Wf4S7IWa2Cp/PVRdT5u+Z0n7Z4s7rOgPbuLDkLbUx6eJdFWQ8LxuB3pBLfq157
BXFBDO2Q5xtd5lxxfkLaUOpaPFW97Ba5e5M8SOZ1bMYHBDIFO2RjYnAfuiyfhxqhc5IbJTrZhO2x
RpsjYI+wx+3BmhyV1rtUbpOzTELek6B4hy9/5xHePLGaHm3/JcmreqcOAWfIUjOwkoBg/hhpJnqb
Dn54daBcYwG6L4cRCK6sVrGPC8Ij7Cf0GlJS9IpVdeWtBPidOCkIMG4o7fMUNp3gi1rHaQ9C7Np2
eHbGV1EwHlYNuSQVe3TTtIlcFu57WjUX/CHUp9soKvFop8i2eRoeIkcxVM+EjewbVN2kp4fC+CVk
bljahvFIvsrNG9xDHmbNIjaMYgPm87FxoBZVWm2sSkXUJFAjPOGD/RD4rfVYJfVLBiAnpsPJkug4
TBk/WKFEhIjx1sfjzSrkt1GZW+RzdIK+y/KOW+ne8QPkG2EEdolDoQoRWU2xTw5i/cOg90ULTMJZ
ph8r7FlVggjqxHuadd/uoP32aq6abDxvSsPMLxicZwXlgqAwIiDKfM+wfaJ+Kzd+CfbetMvvWraX
GutfnaT2CU3WTp9LZE2Bd1GM73lbULlYqqVhTpn+6tYul8Vl8DI5k8DxUPUXvxIXu7VBQrMCXock
MS2qaRjXWck4q3Rwg7n2PnCiH4iZsDZQFEYUE5si47Xn+DliJ0G9pX/lETRVQpetVUaJPcbVMQq4
8aU3onYe7d/e0N8qL7lWZM8uvAafvufXS9RvN1v3tYVrGSuQIemSiCDE/ZJorYjWQLaa2pQx6O2Y
AzpMa4ms8tj7OeQEFrSpTacRVtvW1NYtUoU2jm8IJThhs+ocYgVCmtmHS9D1mP5n8QO886fAbO+D
WNyj9SOMgRy6OhyxAbgLr7gf+tmOVJlHTcKF0F/rBFNi3f30xGgulD6HPFXwrcoABRAySUnSBXdO
YPCAwmmzdDTuF+HLfuUa5Q0Z8l1pQABxFJViYFIXpyk2I/cceyjgugE7AcH3TBBdZDTmeJZqqzE8
XHTxy+iw+/ANkO0jE7oOweD9WJHMWBd0/HWPUQFWqazw3tLG4Ruq0cTb+ywk/x0GD2dActOS6bkz
W8HFMz++cyh/7CoDc/i2yd4Zog13bEDOYEsd1mrfA/vGZWfACoaOv3LwONBHYCxo9PCkCv+IHvPA
JHgASbqARClXrdth1pBiXdjaOXAcnhS6dVayv7rptE87BAFTeMpm/1ThmFdbjwcU1MEjDem20NPv
xJ/1ADkj9OQpLgB8DSEhd3ZPHJ2FASuR3ZfxDnQ1XvQpmSS1l1lLyYpiXed01ZjQdggLtm3CvGQy
5sql4zKx4bQvpoIMujLi6MboTtCHNT2mfYsbwqOc1vxuPw3Esrlt+1vyi3lI9yBrfGcCXZwXis9B
8sv0yZ5z9ScxsidUjPwIcLoQgI6VGa3GfngJWXkv3f/F3pklt45sWXZCD88cPfBLEuxJ9e0P7KoD
HH3vAEafC4rMjLCyyrQaQH2E7FKkpCAJuh8/Z++1kekC+NO3TcpWGnvRk1uZ950N6iaEue5Cv+xz
K1yVPt6S9KkXnF1IHeHYtIcudmqLlrQpMd+QaIQSIf3wK675YsJNHhHqqGLtpOz6mbPCPkmNYzv4
V9Oz78c2L7e2nrMVcIwJe/lQKnKW9O7BMr/7PPRXkUF50f8eGzFjhBjDV4yP0oAt0ziWVXnfCfqB
TdQELiAD0h9JprChG435HO67mWIsh3iR4PGD8Y7QIG3F8UxaZkPomzmiPcOMQvfnjR0RHYjtrq1a
K7cNPiMM3te5tep1LXFJ/8VtoUxMJiTiZGhTb1AdrDx3Yd7n/plhFeI9aigUHUmzjUKO+p2eHynT
ymfbFIcRUGCAJKBfx/ddCwGqwymoGyB5pxyfkrSPYWocvMLWt0aJRkNZtMTQ2Wzo3pxJ4vR3rePe
RkuegElamNSJ6ptbnqA0c5YfDR7ohCPPw8m8UwgWZwczvN/HFhorYpB4l3cYvXjXSt5FRXAAZ9Pm
WBYpp0EKJ7+rYyb1Ouq5fl4pGYu1DHMiT3KUVZ0WbqThwr/rvyMCn9YdqKSkfwZ0c/Sd6nZuyGJJ
CYUKNez0zSA3Kfz4gBMF1bym4Bf5r00mDCpKH4mkqkjZca4Qwe6igc2qWaapqBb6fBPN2fdEdCvk
Q+yyfXfUq/nV6bBiDDOHIYt6w83az4hVgADW/rUtQGSk2fA1W2W+Ej0lt+fyuYGqv/FN44MDGtdh
HL1qvrrPB25E4BlXhDF8kcfWbpjHNKnSjobLss2hOhBJfav1lObKjKtdWuLuUcCI2KHRwYUt+33N
sLcqxpvGYLEsDPoNUAPfaxMxdY7ztHRrdAvtfGt1rliPFXPQaLZi1iFxypUIDJ/Em8ZuePrJ0Y0d
dyFYt7BMDGMNXfSxdhlii8oiEzJCLEAmRGHKb0wN2TNKGLIEAPjvDIahgCnXvPjfjubeZIZRbgH5
phL2sjl1QaTsFy17LtLhgVSsb44/elueBjgybaw/kj7yXtSQ3Arjq0LqTdim+krBri1xFZuyfIcc
gTvWVx+pUVSBO5IVLmAmbGL4LbnmvQM9+3bb8AsdsbXrJt1Z5UTddNVXDYJq7XYax70+c3H5YNRR
SFtjn+wjKoZMP8WzRqA33dSRxKUmBLYh6nSTzMjuZhf9gZ4BOcK4yswDLTW5Ekzv2+SsBrIMlT6d
owbOjjvd2M6xN0P4jtlD1fVi5TZpHmBE+NFr/y4srCNxDXLr9za5I2m3ln0LNAWHgCxC0hf08mJW
HWYaqwgBvBiXcYlVJxzdIf7IyG5nNLMgLYnbNBgfxdpn7rDLG1y+YE4nIqx4BXd+ooMPrzmJyS6/
6HbPtabyrT7wPuXkqDkDjSbYENnMwmL2264FIoIblWQ/BLqJOZ1iEOUrx/opdA19/TD4K8vh0Ow+
GyieqDt5ZZXgpK7hR6cUq/ROvgiNK8jscQlPrex2mbowHOd3hv79NBXJurRctP/tyen0PzYGdbd7
9Urxgk3yzUnNnylV72m7cHi8U40aZ0/XBs2vWFw5F7RxWVkdkujViaCAmAEVRsUMaurFiyI+rmwQ
xHbNm+J1RMwyD1im7KTbuZ271eKTDYm7M+gg9rpL8JcRyKXZmQ+HXMZB2zjLkqc1KyBd3kcuiWgw
GgcvU4YrdPEoMqmzDkQBOUL3Nyzse7eqA0Sfz4JPIyjg8QofN7kUEM6WbdPdUq3u+lj+KQb3B00V
qrfRXTHNmYjCrlfC0VN8eQRLGpXLDhpeAZ/R3Wmoq8pkrQP/WuNRYd9vE1S2NES98SuNEfpNtZsF
OH+/wKDu0HdvbSHzTYxzqgxBFKSSCsaqtk5eyc1YLm5czdmNg//tOqHYml4ciNQ/ooJlFobj1jbs
TR7VT32S/oksCgeqxqO77Peu/xOaSDMNnA708NtTZdEFbMYlbNx81UsGXsYdOjySR3uat5Yr/vQE
PG2ce+cOmA4GWHT0dk0x1g4IhIiKeowNbdo588RTIkZx0+owFe0oyzaFhuEwUYnaENLULtg+6J9+
yZ6TF0He2OCHumJbJEDYoklcYx8O/ZKBZujq1ixGaNI9oipHfXfdhHwKavcu9YcHZMNvnYMoDX4w
zYKtRttyHXXOwRAJufNuB+2l7Uln1HHLtnT540456PTJYiVNAeCBxK4CCJPVkwVrF3dMdNQMj7YG
BCxRRUtU8o591+pzfw5xVDaeWb8BADiQW20xQJ7pUMTjcvQdIG8XOFf8Xs9OfiV+hEqSveklGRfF
ketT95ioDbWFA9+2187kDuchLT7R4FZBAy4BALBgENLcOQYWIp/2Iya2ASKfjrKV/JPOitDS9PnO
LqZ9KrJyR+T5vKm6Es9ZWm0IzXptJ2YVc1WlgWr5rcbC754ZNXoHMP8XiT/jOMyI2u15PeQPM10E
JGdJUHPedsaactFjkZUa5iFsrjcMwV+LBOVPk/h0lmw2BRRSyF4ejRjrM2tsmMTP7dw0W4+gKvDk
/rkNrVM0Jh4ciRz8YXWjGNyum1gSCqWtaUXe8DqIdemZQSN5K2Es5duB0+ja95/H2C1WbZVoqxLH
kCYVZ0vq+0vc4q4kbuM8U17SWNKJB9OB8M5efpvCEDuhy7nT6XERiwTD0Rqmak8W665veXIyjTFo
2Ia35XSPHnKgHxi2vYPvxLpPBjW+1QoQvBVOF8/g2FT6V5AQiPwmLNrTlO+ETylPAV8DWqSht6S0
MbaBgJaiANlWVUtQSOzYO23xr/2+S2jr7zA6W84N68u88zobSqnQ//gmmFuef7qq0kLBu0MwyEW6
h+n0Q2hFsYZabO74s6lkKEk2OV3mSd9btvbMxvPV1Ih9NQf/V+nv4gwwitZr2D880oPnLH9W/nBF
QRJCiN1CJxxuOo9MqNLH8oFt9HPEfk31QEthcH5yn6Kj7wmVs9orWpsNOVPQUHyyei3gmTtztqYj
UsW3BhxYoLk4FPX4K3S6vQLQ9WAYTyWd8LhM7xsA/vBiy0MXQ+pQltx5LWZQV94lbfdq91HyUtvT
iXBdFaRDbG2GWKOJ4/S3+MmJg8MaNSMe3rMvT+ei9O4bgCSnqLxttSncS6okv7IRUFGtbSmOoNIU
9o6m/YIizfOjE/U7q9JeQ07AR5mQVCcHxJUFLhuzM9R5ENoDWT0N+XhzyxJ0gMf0pMnBo94L3Ssj
WxO7Wm8pMmXdmHaXtrGYr5/6ZRNUZpSvC4MkdyNkfiLmMHD8khRWc87XnkbBYLo/A339S5xDVfKN
4Wx4KPqz5plebfaAkXkfJy6yvzbC3q5V77zD6X4wKazsnwp/366Ienk2vRAhb1pMO5LFWVFMzi2k
z55yPpixqvtzVT2lIaDLUdj+IQrJd9VrSVC8fqJggAogvOYUqSba5rNNS2WIb+uSw7Y5ao+m19vH
1Ko/7LxhSj6Chh8aZGnkyD2OYN+pz/A0n3CdYlhyYKQYl0pAPsvhH6bxmYCLbczQrqaBMhntg+N7
knmAd2MykKyoJcMoAZwFArw29r6AYkHnZ+yme8DPKEGzvQU8RpGYNYZXL5V3JBHeeJ58VZEHU0nD
E/BpzQO8yPy2kANygHb8yc3o2XTjrVO6qAL1P07DHK7J6Ayq1Ga3GVFEAJJzcgCWlY07wU0fYbco
BtpDHr0DTHs1ZP5S6+kb1wKTjccYHN3i2kEWcjuO/pcXhj/JoN/Wb5oxPRUL1wWsJvt3r51d0UKe
SMmkzeML0b9P2VB8DZEZYCljCuKHT6pI9hqX2o6uFsqP/K6Q3Qf8ANLYhIjXyVh8QWe6WQqRcWai
SdxdyOtzY/lGfvJK7XaCZbHNEvu+jFR61tFJbf41F5lGwJYug3BmMzf7N2usMEfoZyMOP/OMTtKY
58+61T+0nvPH1ZxrlhsrbUCQqey3fyVYFysfbG8wOjgIpbaLhEcWjd3duU1ibSph0F4jQC1w+Aw6
JB/SNQ+M2HsBS/eFMiUjhoJRCMPOhRI5TgOmg9yq1hHH/9mkN4uI+UNLcNLSgPwpqNiiauneknmm
T9INUoewJGBMvQ2nI2OCi1q8bOs3kGav/5r6ZnSNdshJixzRHjj2UcvonJDUITmTkzs5IA6asEf3
thPD1vT2TtWSD+w297i71Lowz0yGjpGWVthGFm3AJLMNFjNnUzZ1dTCY20etOqHXCo9icLp1XaYo
MYHzYB7CNzVb6jb3nG3qQej6/2LL/1Vsqduo+pCj/g9yy8uf7I+S/1Rb/v7AX3pL0/43RwfPQCLp
6IusEVXlX3pL0/i345q+TYVtm7qBMPA/1Zaa/2/TcW3TJ2zRQynCv/5bbqnp7r+Xx/7X/8z/g8Zy
+el/aCxRaNJcMB1PR2rp6egSFw3mPzSW0QSUKkrph9EPidcmK/yj5mXDnsoTCoHyise6Z64P9fX0
e6dMG5bWZtrkltQuf38pwla7SEzwAdb9Zv33HenyOGSCztHUQUxQQlynJIIY5qQaiO7y2uPQ7Epb
vYrGcvY4cXI4CNxkQkBMUarXV71unUeUHPBo8vE1Rvx9cHvyX5s2vf7jvfq/aTSBnf6fLwhTG7Kv
dFeYlm653vKC/eMFKTWjNgF9jKu01p7iMZGnZGBC07TkdmVk8hyT5UvWxuy2lF61hWujH6j4lVli
oe+Smzm1iSkGmqtol5YmG73nJt+1VmyiMGNMaKHLMuhkUfnKA2hHbBTaU8LkDLu2eJi6liAzn2lH
8QNvDF91U7JJT/4dVCTUQVg4Kkaw3Twf/ATT0xjBBsLJdYe/iYTEOjtjYaG7YjpgY8tsTb+zbigF
G7DjhqBBoOk7AiToxQ+UH31F9uFk0ezDU0fGiEmSd9afRm3O9szUGV4RXE6yFn1G2fWHkcYZGyCW
wDSkUVD3j02k5k0rLz5lBvZRrIugL85Vv29UrFap1WUBA1Uot97OIwabpi4dYQtad6l9uB1oErc/
NbrBkpnBstIkFx0jpyDHeEHfGVMuE8kdozoCCiC2IZQjQXRsgrjz0o2uRV99Y/FoEs4DpJaGsF6t
gl46HU8q954RtFY2yH3CGyfUPiUNYGcu/7BXiiQ/YjmMAhM40nrMFoUEKcXTNQmnI82EIDHaW5wV
DCJTSvWSgtEEHZxmz3h7KBBCpnwcdXGc+RsnoWtDCM4xIrwdxiTNjgmEg5uHD1g8yJdDQ+b1XnoW
pO4Q/1YsBzDwbgSgsRkkhK9589ZN3E8dXB7kyiTAs5lxseC3aHT7ibkOkxRStSAF0RnG24gCN9RO
lLvRhjm6ylAaVLavE6rDvmWiMpBVeInauQgSjR57hdlTq4m8abzY5UBoBpqS4ElD/h6MP4iUnXHv
TtqNLaJlTp+RrxxWME+t+GrmE90EwCadc6/Xk4e7QH92qaH6MDsnihmTwZUw9pW7L8x0E1fNPXlx
5gGRFgCiyL4YroDNHPrjzioruZ4McICxQXJTbp2qniG6myFfwYZPqmDdvMnYPaTEUVvmtO1sE+ay
SO9cVSNJ5qBXaT72EL/s15Wi9HKs4a1GODIj97EmL98kaX9J1MRAME1AiswoUIXDoEVfN8XcneV8
E1Ikrr1qJtWvNW/QZYzBUGZfGd6FjZVoFSAryBlSP6jIv7ewY1EWkPTrNfvCAC+SFvWXmzN3qxU0
Xk7Ej8MUc5n5cEX9s15xWvP8ut+IjstoEWCaBnZdr1UN+P9LHcd3ijJlNYPuyUaX+G4upoHDTmb7
5EuX1Z2jqm0Lg1h2ry6x6HqcnSbBjH4c7D3qDFKGmHYwT18a5YKDKb/YtiMZAClU66wWdOcZw1lk
Ba6NnRWN4mhoqGrN9ENzOYWGMYS2xCvPVtO24Ilmb6/14lmnXz3zP3XxJvXQj5QTrldtbQeb9ujT
emKgEVnTY4qWaAPbj051FWYb9Cwgm1Dx2M05hLswpgJdY2185n11MhZvOwHc0HbFpZH9gxq8Lb8r
Omajbe2F5OPOsJ3TbBif2jT6o9emf2wM9TlUOdWUad8VijqemaXkzKy70GkqEzpCHqHzsqvw1PZR
SCCcVez1gWDWxPRP5UjwMy/If93rFCiqZ02Dkrc82C8KizdCIhrN51LhRbNDyK9RtXGzuiRYKCph
wvAvx0qsILKXoECzfSvtqTiA/ISEinF6i4qCMHPrAwImJkvpbwftsYo69qmoam7AOTQ3v/+CgbBq
WefQcRBo+futv7+4zBm8jvZVqeA76Wl09aTsLsTIrenYGo+CYzqa/Ro+4XLTgIkWAJwU29+bdRM9
lZmpbWKvoGNd1sZj2ebNpZfVx++tJnE1mC5ImAxff+wGsow6jPMLyS3aDlJ8OMO86EqAzRMZVRx1
l1iC33/9fRPhbHFkyGxhL6JnRv2AY8lpTlVGNEZJ6mHTcgkKM7SPMwf4qCRmw4uj9zQfrGfXMwAS
t3mHPd9zaGjhwxeZv6hpsZUn0mLDjOfrFCf0BEsijh2vegk7/9VzEOK3/cbO7qZe5l8GI0P0V4P3
wAGQqBpZO6epcEiULsGzwpxQO5NPyqZ2K6Iu+tT/svvryAzop1Pis41LBQU5RuIdRtUxGcMDAU/9
MeRjsutDppxFjMC0Mj/ntnHP4LDo9nhC7K3cPAwT64pyo+pel9F3hPOOxJ5xVfX1E3krBjJb4J9h
UpUPWmNDcSF6+xIVhDikrnF10ihGra8hCyvA1/qT4T50PuZLSUX+HvNXRwPubDU+sRrW7+MHYzDO
1Hn/NbnJS1Eiiomq9CAyMC7gpT7hTX3SEco4cE3utoNxcgJqaDFCiZydk8XLAE/0u9HFx0VjiVcq
jEgCl85t2vVB3ULMGCb8uFk469sx5WIeIyM8OqYD4BNo0iuZFTtyidtP3ky4GbrR3lWSaCu3ATXo
d167lYB5xi6yrp51Le0KZHtxSPCD8vbzQuko8zZjY2tHSL72ETmgxpXJnKkfhQ4mx662HbDhW9V7
CnkHIsiOQ9+GDHq50TJjvs/1hM7EO5rD+XbOp3hLsDrDwKVWUbL64Rzr0Z1GWhO/ZFGlUMQDAqUt
ZSzucuBUUNDXTD+yw5w4gPNDaR2zsqnWaa9e8lZ7a4HjLLh1qzqCTsMLnoJfzfRzS0F4z/ykrk0H
hFP5pFRRPUbVeJhYyAutuVbgU+pRhatk/LG97EkzKYHKXiMCxk/z5ey2cg0Huu0nIibthmFGvDMX
mASJL9beGarnCiXtuWzWLCLRUWusZsZ0n15j2mprTJoUCbKaTyPpJIdyZMzI+yqMZIdfkRESaLZA
oUWie6tuyCjUaJUgHhvmyyylvBZW+SBtO9332Zc3w0ofrPY1IxWVoqKTIH0w4utes8PTSkPWzsS2
Neb+OuXpizfUqP9sgtxrZ4KB4DArd2GOgRag5/CnI+F5D62eg0CUIkhhkJB0zRgUEYdKIIqsxnej
weWhk3H9GKnJ2rd+eu+zhfphXt0yJGJtyKMHPRPRTT760xZ2jM+Eqfau6uL1bn7C2vwQaVhibMde
lkR1q48UZ6VnvabOCM3Ti+VdV4QvxuIc+i2eIxPPz+8XdMH4D4jgzKyPSseDSBlgPHbCQ7aegKYW
nqyOvHEvVc6cUobER+i115x7xkuHXiWYOnm/Ks8btvRhGVY42G/buEVwOhvDw2Bn+qZV3ls01eV6
rsL+4feLdKFle/KkBsAvmpkTP6CMB3NwXhJDM28jO/c2KH7gZs3kiaVjd0sQWf2QxbYbiBHkKWFW
6n6eTjRau7t40uk4lck5WiSdsGFaNP3Vh4XBxc/42VAIO4jz3t+kiaJs1Qw0RWbt3iHScu/It5i3
ie9EODTZSTiGJXsuaHUJtQGqvkfaQtsTihctgEm8+hldV2AvVFuJjF/pk8iT7ZSCya+IXmN9aJDb
C/vwey8z6b00/OmBcPDxVken9fsoh97IrteouSNMe7DdS3s7VEN5DbW0ROW2TaMFUrHcsEIRuAWX
8xDa2UVIlV3AWWaXPOhLon+xZ/3nd9HM6rgOlkfVlm5vITxgK/jvxztkLKu/bv/1GOiZgOt1Aw44
v+Kvu39/898/I0FW6nElTr/fcsPJOHnQUCMQcaemc9xTtXz5vWmZGf03RGrNxoN/sP695/cxcTL3
tH+Wn7HMxPvr4U3PxxY0Lg2w5UmKmdFVQ5y0n2Yx/vflezQjy6tXMGZe7ugebD2MbtGeF7fZkIZw
sItzQhP89vcL5vp0NZplfEDpuUsir3vKCzt5kLJc/94aUsN89KZd7XR4af38YpJU/FjbZf/kMhGI
mUnrseveS+l4DxE5QJPtWcCpuKXnZMdrQ6j2vzct1u8DKWJoPJZ7hwGjAjpQJtjVeeQPU4lm3YVP
isTgF3ofRnSEbjPcu/PS3SsO0SKAoJ21xvj1WlaEv6aIsUB45O8NnK4aaXrZW3dxzMqTRMiSTUzZ
q4qe3xiJj8FIOk7Ra90WV1dv34UdXTjw76vYeB3npTnXQZNQDT1vep39pvOc78lCpRfXWb1xEe6g
uYXXBhi6LCHT2I3fHkhZQXm3gJId2JcDRQM5hohyO/4vhZtCZEyTw1ASW172mbZq8cqDjgtXvTY5
gd6hwR0NqHA69L+i19ztqINqQQcXwmra0dS8KeQjHXgCpkNYo/UijEtm8eon7U+fof1hQHt0+/qc
2kPHkgvd0W2jk0vNsEqU/5B5jE2LnCUh6tQhVCT9sUarBs+723VO0ET6rS0HGKRKPHTFUXTtPbvO
obfVi5uLLzoSH5asg4RsFI5POoKIMTqMJXTKvt+i9w8JVcp2EBAlY5l5CmKc2rHJ0BSBCUI6XIdI
Epk5M6dtXESi5Hxt6GWGp4b4nIi5VyBF8ue39NFn8O6GaJ/SLHsHzNEhJVMrmWvwfxzibTKQ5WhW
HOw69suMWWOtUfICJSSUDo1NEKbz1R2/slF7HULOOxMtonB+D0cRCEC0zBSyta+/mYX4mpEsyVvs
A0zkverox827Dml/1+Qmfpv520jKb2YVX07VPOktojZZ3th6/40vYds11O2dXz6FsnmLIBDMJaqi
yYCHZ9c5Hd7+3ibibu9Tfq/ixrw6y3SNcI1xY03pIffwv4VMxMB+1cuqysiQq9rsx3egf1/AUgA6
G+4+EdYuBf6Jmw35XzxBjGnqbyr+lS7cM//dzwwA2Hr9A+LuV4Ysr4yxQdksWaDxhLMTRc1kx96K
Lqx9sKnoF/dFXVi3voaEYBDyPjPsDuMDM6YGW9OclBu/EB9RV77PjiROt6ZJAApZBSQ/vCQ+Nivb
pWMv+2GbPw4WR81Kq72tPe+4doeT4lhz6uk2bPMefgEuRvgtJZYZHfIqEUJM4AtSpXo+hlWPOH+s
v+l2CfBLIETlwveuEvdNOBLGEN2B1lqCkyeHnXGJh+7vXTy6LznqZhiwO0xLX1GWvsqpv21aHFms
7IDWAW/b0WNM1wpdbE/SRZPxVOsQxfZCsGTank4edrE0vjF6twsYOqCl9vgk5a34MDrK2woRRjsd
NbKBb8U072vL4H0SOmqJ1LhwlaI2aY4a3JyV4ZQNkvEcWXJLF455zhrh77dQgeoRdrcMAyBgfMJO
QDFUb50BMk5awJygk7DYK0nWusnSWyGQHMX5G3XuT+3bBDOW/n3GPNEzrLuKFJkuSYiVjimNp6bQ
SJ3J8BLND9gwvUD2i5yqRi2cRrBIQIUFRBsjK52aR+YPGSlY3c1cVAYdAO2SdRFwrNAghYPX25yT
JxMkw6YqyeOGjuJcrb2np0zgoLdPfPwcVkGwSBZS5znekwkbnbJ5WM+5ue9J7EKN0m8mt4p2uNHO
dqmdSAFElIXSbSM9ZPpuL271znd3xVj9eBEahNin3spag8K95v7IfFY8L90KoTtlhsZnWbfYXf0b
1mhFawkHoAXJopK5s6tc9zktm/hBMYkurXffNvQjRJ/4LpXWjdu1XFXSo3EIFVBYVnnX4DJczVp7
nxaLgmJCDMacMcdeKJpfmTZykEwd4fg26xHRHQc1Y2sVTYomoomxvb/ldn6fIeh78QdSpEe2DU85
zyKzHwb85SgkPdJGUPTHtGvXY6GaXTxiDq1rkDuWaWBhRvNs+Lc2jezBjV3Sn4qMUpLpYdZUP3WC
cymbzS2SZO8h7RDP6fajXWkckJMSIwGKTYTmhK2r4oU0nZVZk6RJ4le4nub+6DpG9WwQzpxKLzxW
YFSc+RXo7KnImXZ7OBUDJHNEkxbySuvhveU7Kw0E0IYTPz4hrUXLReyCqXAHVG3G5unSWWv5yA+q
27YdvN1WsUfOqb/3S5OXtmUZzXNc50REB6P2nLhDdCR5JtlomroRdv2Yxhhn0yh1aL3Nz6plHIsL
Fd5DsdWxhzewXFZOy/ZR64ci8uyL5XBmmNI4QKg8rCcx6QExv+XaocKHJrPREKwd+py8MlUbG31g
vxI6rS0qf1rU2pJEN9Bdq8R94jhPcBs2BGg527FAZ0yQ7nawfGS/VjUHo3AuI5a8q6jax1laL3Rw
3V3Tc6Zp2oT6zFw4vXbJ7o5lCWlux9G4vpn9lrk76D3dw+QgQjiWMYPohWlD2MU+XlLTNFccJgIG
sWM378iXP5hVQyiP7QMpYzkGMK/c6hIDnaJnF3kIU80U2YNijKr07LZ1pofOSCLGecYdKWtcTIku
Tqixnb7F7JQUxD7U+Gc1xwUSs52gE991pXEae/EglBdBOz6QQD2stRhfZ6m32xglz7q3kEH7DVpm
BYXZQiUqTNRmM+Hr546QBD/XngET0AhxakC244vrtmDu5/ql0Px3mmzaukzl45ght5C9Yx1E82Jp
g7UpUBivU6KrphSo79J8HrT6ZDm8+NArj+Gg7t1R1XuM26u93WPczJZfTPdwRf+DcEadqoZp7sbV
7Xhrdgsdlg8N0sb1UEuxE/iBsDB5T3qiIo651pstOAjwwQtr298kPVQqJv/brB72SSXuMqwPQW66
wDu96qM3sIuPRIdnoHastOGxmYPTw/gawrRFEdodRG7FO2c55ZcQEfqmva8H2MKKZ6xGCIGRf47z
5EsJVtSq0e+cSTz5BrJIrcxw9bMmr+2wd1ESKp0UbaYHjndo/NG5GxmnTtHSVcFyk/nPueSg77LG
l/10K/13LWNTCwldU4PVr3CYZWTY62xB8xYRGt130d8OSESEoGdSyATN6eLT0Lh09o7pP3VICFcF
xmfGKt3Yffkenu7QB6YXxeNbWrTiMqfuH8eJP2Exo787Ydt41wr9rp0a5vcyeXHRtJJ6ru9wEd6I
mepf4tsnULa5KTrie/rY+eRkINcOQW54zzSSkja1B6V4NL8qDdRjXBJWPgI+Lrn6WURwRqAFeWuV
T6tFf8f8Mm7MUgAOTV0ECURIWjhlVqFKrT2uqos5uZAPI/ORljZ9aJZ6kpaDHCZkSijL4DV3JgMo
H8JjWoG6kfneYlC/9ypKg6x+KkaqKuKCHMwV9Bbb0f+hd5xvEShR/KDYom1sF2V6tIr3xofZEcJ8
2rRRldxMUbirBvYKwQl1Y80cPLByoDLvLHqWaXrjQX/SMJr1hbiBT4QVgKdSj+YLI0amSdpSLkds
9w6Ebzh12DlXmaP9zBFg0JYWYUoPaDN7rNE6woSVm5pmELUD59TQZluDwCz9FMm39d4S+sMCRpQb
o7y1pSUXHYkiMYZyb1GTBWiNkf6TyoDQFzXGpR7ib9BT3Z2IThXuvKBtcZRFMFgCDRow58JzTXJi
UMvlmX2M/nMjl9aRgQOWzMexIeWiSXVQjUb/EZci31SmjfSIo0C3nKfiZUBQFsYVijGgyhL7qVEf
RUrGE2lvgRkSGtkPyA9ieodF5/+hXQGkNqOFb4l7eM5cr5kyAbtrOGUpjlLOA8zO6l1aT4wepm4+
4bi/JANYsbwGKQjoGjelFp7LaCJ9pIrTjTmxdmEGQn+O9kilEw76xnZWI/0bKnh0rANFJK4bMoCS
4jyhhsN6lCDL7eU7kXeHvDTlscziY8FqroG4OTbEcaxMD/2smFk8XCJOpdZz8ZdLjPEwYOXAtdMU
Pn8pu2becPm9fl0DGDUDYaqSeIlfYYOp9B9RvXnSfgIvNay0ySsCzYR0l9ndU0fLZ+WL6GD47oeh
wkd8eB6iPvVUokgDppCDnx6texkp/aLnAAET44B3awigK2LyzQTRRbG4h8l2l1nYGRor6sCOux/R
5D9liUZr2salk+4saXbEz2vnCQILS/AGqPcj2HSd1l7rbsI5eU0UMzxeI4jbHphduUSG4ZPEdSHt
P3nYfOfSvmpV99HapXlrlJD/x6YWiFtHBrF0UYcBtd7obADvP0pPeQEzZVScjr9X9rMpzOwqFQ1R
s/7BIcJkh8CvGNhnhFUaWS07rowQ86j6zsVbB3VvX3m1RFY7P9Z1x6chRViWRF8aMSpX1FbB6Juf
FcB14ofn6qB/IOT8U3Xzxzw41tqfMYM0Q/LGodJaG0O9qvDdbQd8dWw4hPeYHIFBAECw07oXztgf
Zq0HDLanjWPY43ryhblryuEPYgEamrgyrRrdN21rvP/CPBg6pMHO4v0LbSJ0LZJ7SDSYiQ8zM2gQ
KL9sAZNnFP/B3pnsSI5kWfZX+geYoJAUIWWrSp1tns02hE3OeZ759X0Y0ajqKDQSqE2jF73I3IWb
uSuV8uS+e88d9Pmv/xs4wwKFyVKEM4WRNTVCXrdfkheOfMM3Rq6DSS4eR0gstA9P8CSpXRtLgrhp
H95Wkfm2KIIEFkBI11m+MFoTWLueQ5Ma5Kz78OzwUo+eec5HCPizsW+r8D0Z0r1LQs5v0zVWKvV3
MbfXST4bp2axuEUmNoSm9j4s5mwfSZKBJe9NPdEGErv2copZ3y0Oi9kpOJZi8vuGuLGNowe5RKMs
6PBtxlZ7MNvKOLrhkaydteHEjg8Wlmsg9uWjBqlDffVKETB/kAmODpIPmYjuOYQ7AoiOtbA7QZ/s
1o+pM3xeu7cetztOduQDWrCuTSHxEhnqysMeToxz7eDl8kirnF5ygDxhfTKN8TVlHaUd/g50V3/Y
IiDIkhTPKfsdh70DpuHcOQWNesfA2JxHugGU3cY7r1qlbyd6a6ZnkCPqtoVgchdHbPN0lh17rn/c
EHM89vb4MJCwZGgPYHuecjU8LMv4p2Dp1nMn343h+EOz9E1MqeourBb+AK4n1HMJdpfOeCgb7n15
XI673lJ3hWLWcHlTjFRBUI8K28LjhtFyf9/3UQksrNTsG3myggCb5WBzLkiOcSN3TzTfoe2KhJfb
cKT091vJxTymA52dC33BYWRwM7B+G12HPosCn8uaPOaCTEQoG9zobf3Rr9ALOREa9/g7LyK7rXVm
7EaYbr6mYTN2mz3CIphjwJvJZPB79hphRfNKST0IT+Tboskp/AZKF0wILv5gunZAlBiJMOgtvL8x
Yy7F57jWWt2OY9m82asPhcNUISgwyHoDIMT+WJVJ6NtLYe6yenyEFLzJ0lNtUtbdGJm7FbW7ZkT5
1xwa4QcIZT4beZQsSjyBSN+mAxlqMOEjzFZZJJ9xyqHyKML2hRoT9BMrBHJtIiaEbCSvKAQYOCt2
slRvWa78ORqeo4FJN802TaOmB9KOelPjzosxPhpVz/knlzfMAYSVAeOeO5YLih5pLkvWxRT9txpl
44fW10h70zGrVxxP7ISHvIdvWY7tZ93WgFlaceFl8iED+bxUpCJwiVyCiat7VuNa5b3ByZZzVedI
fPY8bJ7dx7gIhM+RS4bKpy3yFG67HKaApO0EV8oVfmkTcwRuxlyhHmou6lVE2FlPrneVI75MOIBX
PBbYCj0cStfM/DgVjPlD5s9DpvaVOVPlGIDVt3R0WmRNyrh8sIowu2rL7l1PEZ3LuVZnM1zTPSTo
JsuKdkAVQfZXZJzYyA9raMhIh3aLxpWT/gyjt5LkQJxeOV6FaSCLCK6vRalDdeSzoRg5QT2RBlnf
mFVny7xBKV9/5mZLdB4X18Y2qfVE5L3LGmqKE+Z1rhZk1MyxhzLHzE/Azt1azvDUuulqqTaaQ0qe
CJIed+p6hIkfkgWOoDXgyu/I9sidYp92BM/4krYJtb4V9Ux5B1cWT8g0z2zXe9jsaoHHvxg7Dj2u
njbrArOv2bDtSyMo/EEKg71Kep1q98rBmTHI9rXmKgK7GwcsMo2lcgge5BLK+tnGSJ/nDRYXZEyb
RRx2oNw+49d/Nj2clXJg+Js9PTNUGHt78ABEGYyqs44OjZH8SQz9YBjp/GhX6T6nQWwbuPbgK9b4
OVWEdAXphXc8FAe6hLCa2avfiZkUxY/MACkjIjXd6vz8yLmFEc3ifryomh5KZwi3pg6ivdVdvDCY
qUE2r/t5eO2L+j6odXAwzBJoH90Mo6h4Uug3mlh+amOtD+T5ZTFJ8p3RnEiJR/rrIkfRbUsrXcux
FFW1Ngj4xHG37oCynQnvtozV15BFCFVJ7u0pDQyYbVrrHuA+j3cStjsHGpplgzFq3PqSkXDPYA5s
8eg92VPm7L0V6mQovQ1d/pRRN5RWymQ/Ki6BS3ZRiTjJaSGMp4iDd0SAQTOxDFgYDgwWPrGRRV9t
2F/NwN5a7sY3OGsukTaMY5i4XJ2x4swpE1E5EbVYWNT71qhYuqfJxaFwBsr4uDPN5DGpeCW2YU1C
U7Z7IV3nlm/ahxvDm4C8z8cdFrSrLKh8JsY6ShKzw4sHP2VnjR2rGm6rxHfYnjoLW9jeO6YuxRYV
cr90cz447VG1WlAkZ5fvVSlPbVKwhcusP9ScEBskEoF8km6bXsIzUI7ep56TXyOxgAsfxe1An8N+
Tm2E5L5OoMQkuBtZ0ck8/JkWl+JUII2jAcGknsC4p0b4GgnnI+WisUsYV/3YYJFsWX5eUVHqxkgQ
RkfybC7G/UJOAhwBQVdTzBe6rXLYIoJnw5Y/Obm7KUZFYqFoWgvEY7LvxAvAmCQ7RwXdwc4FbriF
4snI1ukN37KfHi5YslAIJCYqL+i/ZQxNe+5/rggOBOkcdr2MYSqFLZjeUuPCLieXexz5eidGA13O
EL82iigKIk0Crkd2YCJ/HLKVxR8/9vQhenFaoeRIrEE570KP1Bf+CbLMS1ddevMB+xO+v7WhqGnP
1ZpUaypW2niu7qBxgECMQsFXDeQs/Zp0mXMJiRtOAtxeG6qXFW4ujsamRFsgBaRoETPuoJ3P/dqn
CrWimwN1NzgkoCeTzoYaXTMxDZ9xv8ITTZUezUOvZe3XzoB6ZPKjbYmZEP2hPY5tcz8OkPbok0sB
i2ywMeAs5D1OLzVyMNK1PSQv5WhewygXxjLs4gyoKB9UfC+N6igAe+3B5TdbOUfVY2DAIaFmEWIg
Mlcw0+Q9WG9BWJKxBm0XpPUus9ynfklzRviPdgkpioo1Ckq/nFGQSqc+dekwHTKHcIpLAd02lOFn
Mpm8m63nVNF0RpENpbxlezKI3GsWWudlaGnYdKAe1BbTv9Mb14nSAz1LRGdKcrblJLI1R7TsSWj6
Nblyrkb6jRqmbEr+1PXyQtHseOhwElQ5kac45GakCvJaQaphOCQlN6LkMQqox4UqZpxyo7u0OUbX
dhBHUr5MrGH2YCRriSkQnIPdEc2JIuc9pHrIx8e8z9MvmzSyz2B4Z9vMxb2bORxDNF5UY7kVprwY
Tf00whT1i/ZTzta707+pMuHh7jAE0g/Ind+D480d7aGeTQocLPYERsLcGAz1tabHk/HKzwdTHwSu
OYH2daQf/aeypvvZ8uhzj/t9aWePoL0B30fczKsTr58OFUfU+8aFl9YI0/bpBr3rI5ftI+aInTsU
yB+63TfMfemQTX7SuXgMh3KEzFnsbZc4QpiJF5u8RBWPh1ghkFDY80espQa1lZzaSR4aTCFzF5DT
rFAeGvEdLOZwpIOXjl5MgtQnrGCbo8slbisG85MY3mMx6vRoTYjVJlpcPq6t7xXyDevaE1/lsRbG
TkU8wKB6Eg2LLKoNnCCTXXNB5SOnMzCgx6k/MgfWHIJnDx2d52NgiYKHpI+9gYXmXQu/yG8DBBVP
BYD/Yr7Fw0/jYGXhHwYHN4D0LD6Uy0QSu96OHVJjlN7k1lL5Fu/oslw+JpfzqXEeO06uDDuFX0jG
DBcTuW8Ua4doDhLecCT0SAJR7StOFmYpWcSHtuAog22179cgCIMPiCj6U7Jl+VgZ1TSWAD2BrI2/
mKweZElvH+YF9Rt1e9+QA1oy7MbZZF31sPAam4ThnOAV8Ipa8g0WcttR0uWywiS6zNQ5PAhZPFuq
pkKIFnUQK/aAoyWu0+zs2d1b08YZJUfqMYGxGwkGunDUJXgnFhbfNLq3e5dL/KbMx/HItfRKZAn7
v2tDBp2/sBnfJi3vdtO1j4HKH0wYoi4tvLME7zVofMOBa33UBVnmKqGiYEo6Jsroeqb5CqnNqhlt
Ko6fTXs2JA31bgQWZdbVadYBcewJtqCWnI8ouFetYRpnXYkG0bCkooFyl0L8FjSCkV1VFDEfKqO4
p9SlPRjVIk8Wfqk8wOAaZdVDFNfcZhC47AH3oqIO3k1HLOrdQlmD7mFmiPlclvFqMJSQvNDNRP6Y
eMx8mB3O+Cj+YH+wt+zq1N7FpnOYJ+bNJR2LB1UYV/2AwC4847X2WPDQMQtIvOcOEoMYMdKx27Fn
27JFWeCPYSVTFdQeyXHZGnLX4ZFnAcP/NOaloAnOkOl3Cbj4kzYYwIqmxOxsfcwpNvDZMdJtOmEu
Iyj/GFXtnbHUjxYNYrjnnO+WXYOVtzHdZNA7y+khl9TJ2zG7fa/nKND9Rz9zyaQHjns55rBOfjdB
++Tazsush2zHYm4nrYGFF1cu7vBYASt/4erNCEg7qWDVYJj1qYRDQ3A33JSqu1+i5SoUM0nCKet2
OSHzgjXKKbO9rwDZk1z1hpZfie6E9KCC+NqZOPGiia9Q7LmbhCJAwH2jP8z6KRWN2KUG7DI7Pc2Z
5xJB9pl8cBoiqjhFzbmHbcqohHkcI8pcRWPCH9E1FBZbw4EtrHU0r06qwgWVxCXVPIOnkUsBm4R2
mmxqncDF7senpH+zSyvcpkJ2h9Aufyfba3dGH59CDwhy2lg3K06+aboda2WIzkDZshkpiY8q93Bw
2s9O71GzOsEXcep8Q1i2J0lwxzJj4FXCgO92C7Za2V7yJPuh9DDb2uF6t6QqlfMS6lgIRwKDQzuc
IP5nGwr7OJDT0aINeJL+XDdfszW+YuDsL6veG7PGDgLZn7uh+56xwlGM0Hc7J1G8Lrp43NSz9War
4ZBZIZnLkjuO6hAxTCEaYL24bP7aChppu9WRndIQaV0NwK28hYJRK7ep9jOKhXmRVYAFZ8aI5E8j
9T2a6H2WJGziJDDZItl7FhXFMdkP/MnG/89U/XuAveX+20wVjqEu+h+P/c/nP7D3f/1X/xms4kJu
et5ftHjlEWP6O1hlOf8SkK6wO0ntYMJc8z7/K1olrH9ZpvYcosfAPaDc/0ewCvi9Nj0Nc554FUrW
fzNjpcQ/MkWubWtyjEoQ4FI2GQznv2SKUiAsbtb1LzCZhLxL3SrDPN2nI1+WNKwJw3D3+IoGw2zu
Kcem2wtFx3qqXaejOyK1u3J9EHWX4zYPovrT6FLzLbUTSOweffL5Q67sRlzlUwJMxtCwGH2turra
Z+OI0I+7EpC2tHDEII/16ENQ87MsHXb0igv1w2EgbT91RDR/VnkywxFw2r4E6dauOyOc3dB04KfP
Tbe04X4JMI1NXzLKHfdF1zLpH6OmbBxCQV1L/47IHFv5IwLjCE+GN52LsJMbU43zPteLsY8R7dpT
lCFhEqsCb+b3QvTuYQIQEX4HTa0X7g1RBTFzzkpoE0kct9+0RfUrdzvFClyB4hi3UdRok+rWAvrE
dpF5y0Ds4viR+85iJNq3qWPW2x4CbrAvAomhgKVQS4p9apL8YiUZVNWF9IOFouza9X3nSDh4DSvS
hvofujl+RUpE6DgEM9S6cTZJDExDZpjHBpTociWJVzjcSSYgGSQ3m+LgNK7dAHLRUUwW1E2Xh5bT
27nUdQixMxFLYbCdV0XzjOzUPkoYJiGWN8r+rlw3hn/ZGHUzfbgih4ZEbXSznAa3QBXupY3avtQN
mzGTQEdxnYOfW449KPbKx7nqPVat+QPwp/nROspZ+KjaoehYjSEHsdvPT9SuAWnKFnxa7GxtmL6t
FjPXkRGD0m6oeq/Zw74nRNOMgUkFdldTV5Tws574WGL4UlCQq+tSFkB2WBOWzW2nVTxeBUu3rtNq
a/iWS1Uj7jUgKMgwde0j31h2A7JoiupABsZgRdoLKz6hgGJbLO1IEVhanMC7HUWTfLPZLczsYEZu
Yx+sUFbNl5dbk/xpU/7Jj+wFLY45m46f5W0yiUxHm3Q008SvGe0yOpCHUs7XlTu7UeTnXU5r3CZl
a5jcl54G6buflJO5FEoOgVF/BxHbeWwEssjS16SqgEAg5VaOR0dg29LwM7aA6ZVyo9njv0w8DIlZ
syBS+p3bNuI6CmUQ0L+iXdOjSaJLoZfbmUp6QrycwiSU9cz2iXvslBOD8ms5dhnlAtXKciIQhmnL
nuIli3f4w7rcve8CZsedseAP91u+gjYM/IjSXGaPRRguTTnekCz7QiC+swoOoQSdwyYHs0P0YKym
o0j61NjF0ZDwYKF7tsalDaVFfCXk9yqAFdVx5Jh+Z2dBfJ8qILXIRrx9Gsy2Gv/dOeg9S77Nbt4s
z20d4mFMQ9FgplJ22R8webXtuC9GrlJ89/Vf8hR0gfOiqyz0+RsBxILeFtNgDABuvAVSXWJ+kJ7C
oRLSVyUvkYrKYu8SMTS2jZxs8ePONRJoSc2s8msyEtREoB/K5lSYIAGeeOtb4/va6h680i+/PtYZ
YjreXihN6WLG9Xs8ambjQng5HoEA7s8ttqsq3inSECYS0ZCy9HUBthzrPpIN00Mz0d6EE6J4sFqs
G5tyid2SPiKb3saDAdrKxLjplbdKEMVT1EjmR8rbqU6cO5Wqm2XoKIVyZcPTUhKrBTXKJ9yeQWhX
y5VnDi5ruoElfPllhqH+wW/JDAw6lcavwYPNeFx4Td7IedX0xlHagd9XDq9Cz456vYU0AP0KqynA
T6vKvOxd6Rxyi5GxLbjrjaSn6Ik42ApLVKzP2GOr5qkQbd2f4ylm1RGoUrJx6sPYe9e9bYs9NRZV
fAZg7+qfkQzJ6vXqp/pYNyTdiTe6bfQt+M1TqqwBFVhJVSuGcHN4SXILiFPYYYY55G4+nWQLbzuw
x7tRO8MnBcOAl7zFtMYHyi0Nez/1RSqf6R6wvUsTiyWHU2maLRAdB4sWpEWNaJXmWej55KGz5GB5
7I2e5q7Elc8C9jROUeAevayn1JJrafgSGEURUghttcoPnYLM1wKmMvY5dMNv3M0ok/jqDecGqcyO
ic4PJoiWnj3WUXVLQtd9hj1+z1Kp/WN1XTuBGOereiegVSGMtnjTLgv4HfPN5rNXv1PDBuOS113+
FeXjekdyzWn0cyn4j7cpyVcQy0sMFkbPbaG2M/s9vaOIMmjuBsAz6GX8dH6/zJn7QxeZPXCajIOf
vhElG0Au6BhsKBOXWzEQvJADbGlC32wzgkWDayI1enONtGlZSWvsUtzJ7K7q2IAKZcSVm8Njtcxi
1zekLsgtwVw8lFQbg7wkr8ztoewnxzep3swOUR8kYsdWSVnHFPyQ+/e8+nfC/f+Qmv6vPT0OFB3H
Fto2XcfxbGsdf/63yHQb43NtvOVLFIJ8y6/11wBA5Q/DALHjdTKosFH3j+qvkWFgOc/88H8RQ/D/
YKWTkMyI/4YyACX2+7v8J2aA/+Lvadgw/8XsymwLS8A2PbS0/wQN/MUMMNmTExohsec40v6PgXjF
E1iW4/EgsI/XrmJWbv9udrLMf7kKMoFpea7j8nmr/w51gMn3n8+MhDig+f1cx7MEfzAH1j+fmSpp
yxrj3i9oiizFfFV1MOQXl81TVRGayRD+PVDZ3qD7bxEGIIQAmHh5C2IsArTk7CdPhOJhhqkvrtKc
no7LYA1CnTzdD7g4Tfzqq1Oq0cFt5KQQmTh7q/gmD7HHXcDcjckLUCAvPxsc6DMQyXa2mxMP6rKE
CAYh/Y6SK3COJSBtsz3rVZCTOfdIeYDLjczEl7eucuSSub4u8FtWDLNjp65mJIVFHQqR5hNkKwx+
S7LPoXLL3wRky3ynqybrnk0OZrKqoXLCi5OO3sEZaKIIinQKscZJfTsWRKGNUOD+SnN0+kGGv3mN
CL3JzaS7QylysdwU9lMdT2hFYxbSm9oZ87Xhsf1SEVdczDT66Ol2PpZ92B9LaY3nGU8COTbk0LCB
KLRgXjraboov3+UuLEoDFuAo1qoNpyGU5ab63ogce2dJoG8N9QEH+GJ6LUBuXygqCA7FbE37aW7d
S+sSyrcD0V1NEuQLn5ax40gugs0CQ54wfBYeyBbiLcav1eNiGdNjU/RIejnGxzmgYLgWbg1SSS+3
C6zJ9zKPa9rzBju7yzIPkYV27v0cWsMNXNcWc34noOuw5wr70DhkRqZ3tF07x9GWy13XUHPkjuVq
RrKcM+onq3LWvQz3ba5Bqs0ocFOdTadmriKi0aL6mLRydrFKaLeDH1uxcxPp2Xac+Qj4uj3lNgps
22EfoIu6Ha9btp5UPZDFEBQRXpKusp9caVY7TePro8AUA8AgSmqG30SeTYaLF0L1zWkJ2oITYcxs
ZyrPg05Vyx5ZOn7XJEX/6fF33c/QIAjFtAMImmyqrB+NM+iXfrHQ2LYTDl1Eizwvn+00V/FTM1YD
cWAXq8dTbRHpvRPAIuaHFg8wGezY5NxgIoguTlg3pzAfQpj3oMFAuRNFIYVDS/Wdk4msQldd4F5l
oCwuWmUY9BvKNuUlI8v6OJgtTeVGIa13yVfovXLVcoFKbJB77rp8Y9tD+TWHQGrxueYE8DPNOrnW
FAXQGJ4u1J23wYw3A7czqeeWADmwKAgLODbKn7ys0PVwPozivYnj6lmOEaxz326tbMLBUqRkkHkL
4BSHXaSINDoeld/CjtiRBqx/YzifFYIxw/DwusDWSvcBRO1HAG8DrmXaiNHOYzuMcQjn7Tmb1wrg
dBli6kLDWu6l6uTe01itN6nBNwi07ECD2TC7Nv7XkcJeBoGxfa4t1OoslxRmCYeOBhYQVCvcxlNn
zeeUQt35w3bolEJZA8wlx1PoAAQoJxiUaAAo8cWSXJdUFO0cU7PEjHuzvdFAG3HN5+VrHRBH6RbI
eYDGqbTzOrBzhBasLggPyk2xkETqNirl6yjMp2KcPjpk6Q1ULyoeeO1vR2BqPpkO+cHzi/eizt4i
Gf7JR/PDxa+/dRpdnPkB06aFK7HDXScOQ2312yFx0rX6K9zFBRnVMYi/ZwuHBPXAI0+yF7wYg0CN
GOb8yHB9GEnGgXNIbkDIuLeFh1WeIlcT5K4IXBa2bJdBO2zzNHmAi1k9yCIanqy2X17cgfRIyr6I
fCJFdI1R/bTesvbUGGiBbn4EURaikfIGLoPpR3RLRpEVmE+NPW1D/YF17gyR3dc0lR7T1r2fxKKO
YZQ+xQslAiQSqk/XBDsyZkV+mwwBP6ccrmdXPCWpfjKJbaRYXWzSUJuYGDxNgBYYX0FoY1LbNlPH
Miru8E+y2I242Blj+OkZ8FFgaxyKYaJErSKhHxTC7xAplgybYkb2si2ds6OLFytxj6MVvOTecO6H
5JtP+9ceWYsavbWfI8FeE+dvXF6hQx6tKvou6vTKcMR5rkDYLeq9ChZoCkX1hrWdaG9Z7ui/WA5K
DPjM68H4abImZskY8TNh6w3Awi1AJJYpSdjN13nhXQ2jvRMwVgrVXdEfsy0ScU6AYhpDucP0xv0l
hfiubnlsb0pR3FuN/Vase758zsfPBbHjUEQrMxObD6F9AfadJnXA50zsNai3zN2PmJsCz3xMB7bO
Umt9l8/JfKaZV2wGVmHm0qlh07B2yRx5K+tlz53u1Cf2tm/oqCiMRxuvIg0Dk+8F3TqmCz9s0wer
mnfsdX9V1c0vdpzUj70A7x3VNTmlgDRzWJEosqep9GPKTh+THJlEEQdET6CwQ7BP0cDnlAjE1zx7
n+76Tz8rekjSoSjfCsIJhNtIvi57J4yLU4QT4ABnbtt5afTNNQtfcVWR2kITLnYRmbC9q6avKF3e
5jQxb1BDPixB6AQMAZUhY3uOqhlVOEJRGXinFMVzYlrPBVnCbS7BXysY6Lcwe/NpD5wteauGNYgD
dWHliur6NRGub8YKLYzf0/J2jVjxi5W3cdQNzS9cw9XJzn8TWLWNsrY9iFZlZ1egBl6z5lo78U1c
fK+OalzQg3cTireyMTBoyW0aJgddVTviDaBQopPGT1Vm6iN0p1NUYLLw8i0iybVVi0MWPQfNZ5Z+
lO1bneZXIcwT5pdyW0j9QoX8TqyfC1w7rH++qUJ+MCImXgDqhsirsLuCtM5jv+PBpWuFHU+UXOXu
CCutf+ll9Fn2Nl+R6d1gIkvS4mSVy9M4rTRn44WMCpz54BgSWbRd2uzC9f65m1gEBFAGdGXt7O4i
aaUvumif6bPLaoAUy6FzKU0q7QNc9M1MEkCY5rYYh6s6+8T7ts0z7zkp5n3SLE+rjcHxSCzB7V/c
F4NOYJd2d7vdD+NTadjvummv6vQ9NcstToNtYvCPpT6TJTwsoQ2GlawR9RxpF99J7msTxQG5TesK
VaQcZA85PnLVS3YkoANc8+xQsqXMEqU1RLzlgKn5q1bNMm/QwShHJHoXw7F14HQGrX0sTSLdVERI
IrVTCam6rKEMddo5VuqyRHjrgvNU5QxoZ0yIyaagYiZS18NI6CN5HQpxtCtMgjZdJ3XH5kwtrwtO
iRWg18rwquvqI2fAtnU6UqI1Ft5xW3OVDPUnvPprrqAwcHq/Mb+WiX77kijF6FNMRI2g7eugAteX
+eiF1rbRy68c8b9G0Z234EPhyGy3THVUhMy/iRuglIbXRppeeKezNKruqZp4IqnIPw9hk2OtuM6K
+RTjyetepuC8sMQSOSbQ5o6JFJ8oD/66Ga+dJ7tqPlX6ivXuJLA2Qu2mbQfaxVFkw53o6a+xQ4C3
d0N17y1wTohZeuyRLczydeySfcBLFj8DQN62TG/o/TiB3lwHSrj+8CB4DM3I5/SMtg0/5CEFHOuK
Z4wTwAiHS1Rdp/0HfjiIUBN2CgYA2ogSD0N/fAvlmnREA73a8e0K415v3Hsrc0vetBjEKIEcY0ns
gKA8RWP81peqbf218CUz8RrjvrHic1z+2IBmV07i0D6aCayl2rhx4jsjWmDAJtfpfLZEfa+petN8
udRX20PmxK5py+sY1zWq+svSn4R8AbO2MQHxBkwrlhfsQ9O+WZNj8obXxZGiw/Pk4mxLjJ03ceOZ
WWQjGHikWxVDYc6qcIQGQlSUV7vaSfjEbOv4GrA6X4arYM58D3djjNclXN9zzpNE23bPg/hcY2mK
by47U8oea+OPC865UtCFsVsM0TqwYIqL6XuCIYEbCsS0AjxLG3TMEXIdw1sD9kC0+CsNaXkcr+iZ
99msWsRMRXiRwwsOGEIOeiMlPffQcXkvHzEybMzuZyTBBGcj9DDMwNKJNH+V1atCLRRWkzS5ZS1L
YS50SMwpVnc9UgQg4xzkr/vgcGyPQDZ6sWxDOlpcwg8darcXfpoLr441LhN985hsFktuw/rWysiZ
88sr7zmA1ujQCZRrXCrFT12TRagDAPKv48JCRZf+1JfbkZRcBJSMhMhON7TAJA9GPfqxPR5d7D1B
8VxUPxYFHNFs8Ec197Pgrus4O+W8UZmxjEyFoH8HXr5eATXXIz3ovpkFbSa+zSMUGJ/ATWLahNLR
9vGf7uhT9ym7Zfl/mxWUKDTfQtFv01Snij/ELK8A35AOeAUlsgvUU+z8SGKgBlnd1TPb2ylWU29r
4b9bVPdsDXf9tD5BfHCZ+2XYVDfFPO8hC4nIOucWgArGEMc+0XZLjjdDRA02ipi2k7yX3rPhEnCr
TqzAiCdUVyFboZnkxAbEFbQKve8hUvHz4AthrI9iVjj2HsYci4l+67qvTqBfiu7DpCkXY8yI0R1I
3CbmHzXIbo3poZ1av3e/Zv2r9EffzVsvzfx++mni685SJ7O+TRJqZKdoW+tia03GfQomw+JjQyHD
jCNux+Db0t+MbEac4FVzk30VAXQSzpHOFaw44qoigBEM32GFbMsKu2dgaSAeec1ZmujKTyOWtyL+
agPw/rdLd9dF19ZEDQS4AjebHnFLUP6WPeUBpT086biuffZRzFZUFtTFneuU8JcxOrZolpimc+9U
1qBWzDdKLBJ8MzYoEK+dpvvM7iSaokequ7Ytxm+pUTSqByT8P10TFLuGJPEWFfg64sJPtxF7lNiM
lw9JYSfddv7cdfRNlPzz0kXVnrpM03uRtdovyD2irLIwGfRClmuowl3r8oUox+h7UmtYJ+a34GZJ
RCDt79QcvqXa9sl/7/qxv7GFQmiU5NEy6eCaGzz14s1Z9VSngX2VDhjaUorsnlfI7ydx16u0QcMG
usJWsGcW3WpKF4jyYB5xCuvFy/W1yappY8fDLa/uixeFuHtSOPeFfg+HgZLhRT7STQjIJ+Bb37LW
3LgGjXZ9yxyTjNOtlS/3kR2JByOgiyfOpp/EQXHqUdufAp1OVwb2lmvHrI5ZAHe9mYq9Mpf+kDMV
wpEZn1uTD6Nld2ok9XNDImvQ+c5qiZdU8pzYAkm3Va84IHjy1+oXtHBn4Ve1pnZjmt2lzwLacrvT
ygiKdLgr3eFsB4ovSb78xsOwEHNt861L/TlOE8r9EgnLqElYmRFpRckP9YgrVH/MC0bsJYOUgOUF
X3S+t9umgSKnX8PceMCWJDkM4n1Vy2+znd96aDvkS251wdRB31tNM9fMUJjNgc2qqH6LOvEbYdbC
2oanZQn4sTjefhGSDoln3pPKHSgUmDFdlegMNH+RfPSQjBzHvpOe/VpNK00j4B2kxJ9irLgezRMK
M9uKhqqm7NOF+sMYwh7LHnR7hu5ygEbvZ5V8LJP8XWfJO/WaBasJYyWdq5qIuNt1N6EcY3OT5UF+
GbDeUXc8MM+NngXKhvHRd0Cs3ZgmQ3RS1tNF9ATu6tq1T4EWRD1wofRbsrrnZHY6OjUpnOnLfKHf
04u2qwa3adc1K6Hk4cIV5xjY+n+Sdya7lSNpln6X3jNhnMlFb+4862pyubQhJJfLSONM4/z09TEK
6MpqdC963RshkMgIl99Lmv3DOd9BBcMorCO0T8D2jIedVNnJst19ndFkWOMhmNCRFimplSYPlzOa
WyAZOa7MNh+J1aEfEWH87hqlc3F7ciTR3thvyJ6Gk+cizFKMM+5FKt6svmnOUWPLi57yZlMoPA65
1fGFV5Xz3gVqvnaUg1Gud9SyxLxGwkXppBnD1C5IrLAM3zsqqD3Dgh9mU+HaASWCIbPceUEd75mu
5VDUrSI5BKJ7nHJJ9+WSDu/YOTJOCDIAwwgEmTwHHGRATc7L7+2Spblly99vWFaeM8fB44waB5P1
fCUaCGejhV2Yjp0k87F2D2T6fAqvM79FEhGB5JxTE1rMmvnbeoIWVsfLjZuQGOrzskLP2IuI9oOY
gLygfNfjyu+i5fHeJHm/nH5kUfb10deUCEl8KLxl/GmY675yzxifT0bCMj6Zu/fCW3jubOEwzaKu
J0um3sDI20/99FFUYcCANBrPoOqrfd/CfKFHKdiJGC5ydXRLuTMe8z76QDg83/1CLAczttpnIic2
hvgeXBdPXr1iZQWFAq278W5xo/rpax5c7fRVm28dRbQ1DJ+qsw5JMTy2nY8T2OLbQnCv03gf5dPJ
MeXv0AlJIUp77zXV5hYxCtEdiNsdJFEtTjfkg43UXxZEAYxtoj8WTntPZ/t56I6N8c8t+pgzI6s4
MiF2bYfIXIEmuURV+pRgrW7mfmPncPj7DEdoWJ9HH+5OUt78bBHC1ydL9ZA4kp2Ucuthv5aDXnew
2Zi80oOAzBZvtmG9BDT8Pos83KX5h9+w4+pavZ00nJ28GLeRGIm+IvN0BZH/biDTq3McJSUjWy9n
ADTzwlBmzMMHUTG/QiZPRH489q44M8NCwm6Nz2UynXCY/1q+A2XRJ9rmpRFnBajGNaDHVdETTcUt
7Z8nido89ZdvlehJw9ykI0mR3LySY66BmnA2Kwnf2tp3w2PR48WPGMZH5k+FWn5qVL+2kdMDb8Ht
2paXsvXvo+1um1RdPBxuuMao+iiVPXtepUg0ZwiQEWpiwDXrmCHejL60wgVj4ujohAeyCpweBU+u
qUnlsuQjFNmiM1d+urfa4aVGZ56HkJVMet+KEZtPtASZ8HmSfxkT/m4dbwJKKx9TLx+7srwFWLTp
+nBbT5wlZkYGRTRsIBYQJ+RWJbrHmtCVjr9BkhHvFWo69ybv5+MoMUM4+jjLHmeGhoUJrp9GaEHr
2ll/DMFpUZDtItCEomhO7B827fiCnuOl6vNNgKnASM1tH0NRmkv4r/kXcCpAoo18SKb4sMxgkW1c
lQnXJw4Wo7O9ZMMOL71i16kUFfIk648mOI+99eDBCIzJpBwybq6RkE0moC5HPDKO6mSaVYUYpGtU
hR9HIpUeK2bCHmA02aLJoSWoWpPvwCZ4AgeNi7GFQkcpuwC/5TeQf30JtwVjnsWGoSIeFjNGuyqF
HHFbe4bKdmDu/T9i9s23fGKPRUdUTbV7q8OQk0AbfdqbW1GYbf7QDmpM6bsmh5wz9NLEC5jhMOZH
m7pc7gLl4f4l1y5KPq05TqN0jX5h8vWiKXe5+sGjWig9l3uDT5RFwm4I8UntR9Y1iq7K9ZmwkLHO
VoAchyjghIqhk84HzsmK+UFFrm1/9Nhs0S3J1jG+1NgFAxcJT8yjRxCEucoImQRbBycxWUze45jt
BxAbpDV3brRk8MXAsMycXSoa4ckdjA87AQAE99lxAcRs52HsuJibOtHmFVkLMRto0Hv+GutS66a1
9xICiPMc1rjol1bMyNkyB14YvTXGILoLKXyZ85KGGfTZDdou0lUIls00gccsfSOUKkbnd1mxGaPZ
RlEupsE4t0Ehxg0RfWl4N5wl6vDftpn/h40yrCT2f2UGKq44fv/P/+H6Fn95B7Gcb3uEniPg++/7
QWlUlCe9/LTAFE5YrQcRIPZNIHBEZRPGD6TGlt63o9PJ4yapx5w1EiNXPlno/ijn5UXFpRNhv2ur
wAbizQeMyR5FPvkOgjokuke1MImsBWfrVNUR03qIpDfXblHZq9EwsYpUhjuZJIp6Fcs6dFGo1J6T
lgVOeEMPjrwMWfJg4aStdW0EqNASgqatdj/VVeo1jCkC9BdrT9WOmslljYqQDWc/yU6x8YwIxSx2
EfOY9hRZdguDPSghSGNxJBU1PYxG430jqJ2+NQPzf0gU/sw3aA6t9S3ZCRa3gt9opt6HIyt4uxt/
ZLEhhIPW3cwwBDyMUWV1LxHJJMGpVe7UgJfwOoJ3h5hC6MvonFQtClkw6LQdhLMO3xidafTJJC+0
v09qUcjnxukiDE0tNjh7ALH7vRDu0mzvhLIhuoCc2KH+TpDZMimKgopgPSiSoe1zktvV1W1MNrmF
M5CNVQ1ByPg5UT5jN97bnWcE4VeFjhbttCESAqEIVI29Z1YIHKpGrYv02LamT0CH4UFKEqnhDp+N
BPTMoCdu8ENIacgb7xJ/no2dm3VN4SaFeKGPHMTRlb4d3wmhlsUldDAybmcUKTWDv46kopUH13pn
GV0IVBjzBFgYLADcn64cAQch8zDynwj/SAhKQXaT9bUMhvXvBjU7jVhbgY75/1zI4KMv+L8LGW6A
c5v/JmNY/v//KWMwkSMgj8SzL9AdEHyAruQ/Rb3iX4tCwWGbINjWW6gJnP8lYrDsf7mEQduCWAMT
99m/yXpN819e6IU+SCrEWC4rnv8XEQPqh+UQ+q9DykfJ6wgTfHFAkrKHZvJ/0/WCeDRlh041MQYw
bB2eK56RYyCCN2dmojs3eXb3rPdCgOhBDVXd2sKK19WY/wXG91SSOrkbXcs4ZtJ4gBGg56cZY9wa
6gTM2QhY83gsUj85xYM3EYqQPIIxCIelUsXWxdrkaDTRfDADaz6zc2SVaufGyhOwBNqLNSTbDsdi
Au5l08YEANjhH4ohsE7RSVeTQtMf//hlJR8Hr+9Xdpikh6JxxS3Vr2a6LgVAjRhxFpYHo7mrhdMS
x36/KWB3bcySnGdllBXjpBpjoKsa3JLjQ5Or37UfjccSOv21iJgYSPs1Rvl35swHWJW44PqDN6ln
8xQ1/CAA4VyzIz24yBoO0jRuGKXiQ00nhiC5PmsUFNvaxKrXlb/KktbaSuNhm/j44y1BCZrIAvyJ
B8vf7UfWh2mwqxpe5JHwGbyDxCaj5RcljLc2b+5dHjOrmaP30gyP+NvUCazAWqqm33Y+lneMCbte
eM9VHah9HHruymk7tcn8qbs20UiXksUvLOztv+Pi7XfjBqQ8kLTaIWghqb4pXNujkSt9n8Z8qxsm
Nan1nmGu3LgNKoQaQpIY8uC333fpjhQ2n/IPS4+LK2IM8m7nS7gKNM5PsIRebBSTh3EC4Jw4BIIi
5UBX2zs7rBDx+5zFD/HIorTAJya4ODYlWUebrui+HIFLztAWYT8gO0D6AWyu/jLQnLb861sAR+He
m2DDgAPHn6mYMdpNz4C+Vy+Oh409yAcUmVWvNjkaog29dnNTJGpZVMv7ocneJuFiz+hbPMzFxErI
9JC0knNDGtRrCjefhwOdKcUjW5oS61qYe4fO1VeazAjXV0AAs2+XOxFYTwxIiZNCKYw4zhZsuhgd
ayAkxyokVzMB0bYWszOeDL8fEYaTY1C4rIALWx4Qzlh74qS3g2Meen8fkSp6GqDV4JzBd0P/v6qg
du2m4sYuCPFKfy1Uikg+Bbkgg/5bxNkP1dJfnbs+kg+0Bp3j26zWCWmrfX0aLZ0dVfBF5rt15dOX
SGRbxSga/JP1qyDHmPYk3iRd4nzZrrEe3QiDSma/SC8k37My+13rUnTbtPXrMjbh4czjXymEZOcb
doeZIB93bslUaRSj2T4jVwqiEO45FMdyAo/UpLc0j35PeVZirCZGMUe9IOkg0SJ3QKxFAsGJsbLX
JIxPsf2xcXth7o0Ylw2vHeH+VRVBcpp19k6N5KiLSVXgB9xFMZndcOgf0hWeaGjTY3zDcvvUF55F
jGD5y4IjsyM9gsl9Ft/Cso9vcwg2slWstXwAJBpj1J7IZ5JJeEatZj4Ett/+ibq7qyx03x28Ivjp
+HL9BiXyqg5JfTAbtiiu7xNRyTs1Z6RdxmppkmcWyEZ90i4AGIFn3fooB3++NMoVW0d6dKoxb7jN
Ko/1IrC8jJkUmwiPbrNmbli5knHG8EfFFLqdxA6eWPJXZv/xspaw0SG6+3Im2c13Lga42303kpWX
1/Y7biuSOGlm9hOLgy3VzgUT5QpzZ/kUDGBhjdC8hWaXvvsCd9KAVin323tVZaechmkVehYMLgkB
eVltBDvbzjfmGMQnDMHlytqLNvyj7fZxzHlS21gNB+qHBSgGmqwjnrgWyI8czzQ2PiXKdurGravb
4R4UUjyHRrRvXOTOLSIWorfCq8pS5zo3YlcEoj1KCXvSQEj/zMiLGjlc3lsd3pda8x7E1ZbUSBe3
ckoyb9Tc53oE0B210R1wQ5I+moZTIuNtq8fHqi3yx6E8SW674xDn17opTmnXpY+xAHIwJLag73NJ
k2qwvC0/imBJ75wY93MzLFvUh3xYBg02HfooGBstzrYTiCCZ1u5xsKlL+9wvHwJZbCU0odeiYxCj
opHEG8QeskW2HwQN18Tgf3RzeBiV+1Jwug5TZZ+q8JPDq2FGCJqqGzf+YFnbygFbJtPm2QBXsYI1
xDDWgJBkdR+V7NYIeqJN6XcrBTvs4BXo2Q3sXpPDJniOnxvefcCKI2gyeI7r0M7HJZ4++KVNzmOH
Jvba8FW/2JSHox+/p95Hpyu8kwMYkNhKxc4f2IalGar8adb13qSUvGS+rw9eDX9T2w1G7rQkS6Bz
gmM05fpsOak+gJPIru3ARIHRKIoG2EVjCvx1gV6s4aIzLA77FFacp7dhbej7HAwuQ7xblsbW3bDI
RIfw81RPmYvfxLZ3dtIhQMyS5xBq3ZYH/sMbsBMJKM29PHq1wXBJhUT1pOFPKXpAQnXGnWoY3w7R
4Ps4GUMsoERxBqabbtOquxOoYb4wBN56Rv0EScRZeNL2vTafWqu52tZia7H1ixuqt2Hgt55qLOWN
tUOoqF5aj8vCjU2POVeP/XkIf7jYTmWTiAsJOMuwPIJPyBBSpWxUPIPProVK0pdGvgOGZBKdbUmY
GGa3thV7Fqv19uSvNSfcIryCY+axOL/Z2jGOzlSdYEeTd+rAhrOCYI/go4JcOfqcEwGHMvCKNEE2
IHV+cQM/uzb4nFaJT7RFaGbfHgsix2VcabiKpUbfUJAQtxERqrdnzt5uzFg8QFZ5INOAYbWm9/Ax
iPDdj6fWDcnZdrY2pCUcoOt4Fu+Eh9SbMXsfBmigqev9FV7bnefuURuRvFiT1FBN2fDTs9Y73ig6
9gQ4XOZYx8jq+DQYdyDsP5KtzUI/TJ/7MQ3uVXtCwFkc6ilItvAE8C48gyT8y3ywOiED+SXt/sqX
j7qS2QCehRujXcUxzWqCzn3ktvbX3Wi9DqIab3xeYAaRYq/qqQQqh8fRyQglKOMnM06KTZYbx9QH
aUtkB+FNat8yQyMuCgTBPJ7AkK61N+KG+IFjm27DEHP/NF+zCquwrPedrBDAIu+XtfdRgdjXoTB+
Dyp2dkxaeLhdOjM0VutJ9f3ZTg1eiBipbcMdkSF0Iy7hRCTfPXTDF6j7+YWRoLMsLxyfZ4TS44lV
PjwYDV64ra/DIr4y83gnHZS8ZnGxG7YslWvf+0K/oukc9laYsdRNRsjejflVDiEfN16bRFXvutpn
fv7disYE5lHoXd4z9UxK3V3TluidUqU8H9U+MmbmfCCftk2lD1TZNxwSGKejgQLXfgbZLUUP2pS9
Qq8xhlrZyR4VpVsuvRXJDt6KZY2zK8CzM30vH+Kov2uVl6eu2uYSo30k/RTZn3MezLQn/AXcVwrp
KUiM6+iAwo1CCK/zxNsTATutvXhvTHIvYYrsaWkVeqVwehiVERxKzhNOcOaVA0NOZk4nzQW68mQr
+EqYqNuCibzMSXEPk3uMpBMYq1wXFEzMJ5g8VnMXrdNwF7PrfFVdtk/CikSRhUxYdeVtjIprpb1f
yYSEMGpKwNblgpv2P0eGRnD627MK0TByCOZPaHNY4HaOKI6j2f9qc3wyIxhQpCcWw2ZremQvR/ET
e48itCW+PTYj3YhgLxGhv6HNe2eWQffupw9SgXLLyrDdlEEsNrOYCDI3ij0okomNDCYOkT61OI/3
MWPhnT/Bjg9DkzG8GpO1dJfv32zO6JGXQxeyrpX6vytT3lOCEDaO5f3mTDM3GC/Ii0XnEmGM21rT
Ez5lJEpz9YiEe4uLumfBPf4ie8FB+YRktDWtW4yL8RjZEeFQzr5pMFOSHQDLhSFhjSoqGZcHCsdg
7FlQrYLxd24A00A3R6C1JuOI/WNtLk9eg4yPyDgg5AkkBQdZ68nvWmzpXdVsErjLcSmxn+QIfPJm
vPgD8lUonmBvFWj3qSb8zGmtX7AIHDKny8OA32/N+swAZHpjXPUaJOypGJIZp1iBaUghEG7i5fsj
kIUzl6hqa3YObPufWvRuKdNxVI8OhAOs0Z5Mj9ACH7XwmdnE1R4Z94OGZ+VVR10ydswa8F+ew6hw
QDVE6tSP41VngUkmM3J3U4VQ3JLqrSrQZiRsinZVyygYxWe2Rltx1x5I2pZVHyQvVlQqmNY6RLso
AT+vBomtx86Ln8HSd1JK8kMT7FE1L8zvkEV0TZx3tHx8cmoPnT3Q+KG137Km1dc0cbknwGQ3PTpv
Qbw8wWXw/sJdHbiPJd/V2m+LmuXMdMlsL93GHUO1KSfQXQIc1t4AS6hutzzTrJtlV5+nprryzrbA
J7WDdsI9ttM0vgxN9G126FZMgtrgKsPGdXK+R5UdOMuKF9dkBOtxvjx3rHE3QViE3PsY9trAvHjK
Q9zMhC4rbX0VCBzAD9UxqbiegUmvhrjGaVUc24Ei1xEG8bFOisRQWOVONyI6APN8yir7r+Ek5TN6
gWefhqMKHXA7pIvX5QyBTT/E0vH3bu8nOwxrr8Ku3hRJ5L/qDACzuQiBOZ2ptJR1NlB4xquNr6Mf
kAj0NMHIwtikyAGUXbUMwCwflTWqnL7kno6t8JqP+UNXz/KoF3hI6K1Nv9uHqUFOfOeYe8fvjgx0
91wk/d3xPJaNmpGFdnWwVr5yqdDmBynjF2Tm0SlIEWpW9pRtQwEszcYFCSLSf/Y6tNdiYhcSCnbA
fZSccXAsuj8UiT7aNTNBDOqxb0V8tTLn+hEklN4MYr45tSADozOYDyh2n4N2QcAgtYHb1KC6gfWb
TwgZ/JThd0/liwbf2ateP9F6bGrIcAja0VBCRIN0ORXiSDzRHdsYA4kB+wAj9PZJkikNXEL0O7Ai
pmV+qX/+CooMw4wbixobqv0YPblMPTeitw1QXNZd9MGbnkzjDEssArgyLVvSfDsmzCFme2YZNRAA
CcPgmHnEZsRWQ6uX4a9wNfWVizQlBO+XK3s8Exi479piPjhuZq3ziFG4hbJj1wT5WzbHnw3E5Z0W
0dVoRLBHlL4v49mgWGUBTJrMAaT4dEjlXJ4TQDA8pWjdkAkLYH4ns+4AkxuPjuu99sK65zkrIagQ
P2ogHMN1jbstmpd/mvF/fmAoYBg1mPR1rJFn6L17jJD3ouWrytmlsBRN9lVWlSdlbqak/uG/nfv4
4P/50/75ES/vBGxNJOERYLTlX8JT5+LIkWw/oQSv+zi1T/bEQt3yy25L/Fa6re2MiTcrgKtGNLBJ
ktlZN/Z4EAH5ugPbH8OLH0brDSQWOeid+h0PwXccKuvCbuMkreExbp4E3cfOroMHSsTgGtvc+TiC
+7Nmq7FNYb/tFOoKjms226/5vFxLKUOkbhS7TiOZNhiikxgJ5lKH/NoJMXxtZD+ScHPLCDdAc8tB
rrwgPox2JEkICd90ZXxOsf1js2xYYf29N7z963zRu1XqV5ySCTayN4PIiKd+itgpEntBuCjHJIIv
s0KQ888PGtsAitY+HDVyR/0Z+sYRm+H8WnMPDcvtCldl3MyOf+YP+HHVUN1zfL7NXPZ/mkQxRbNT
gQqXbVA31Sc/NCSRX92P3XOBSp5BdEQDe8gcoJ4k9JLXKRLPSUqvPUTNBWGO0VC5mGPc7NEqOpda
BL/6SSBDjayVasJXFn3PYTL/LthTBDECWoddIUouHxQ2e/pd0xQmV+KAHZL16EcFThFxTv3A2RgT
sFLyO7aILC1yQlbxKJ8s44xI7DPQA+rKReJIPmNP+Ex3YDJ36rP5A6IVOyKRPeqlee9YTaCiy+rg
yzHsq9eMtyJIPpsArWIv0n00zCdg4gkt9K1VxsGm1UWbYf8q/Olv5LACxsEWAsLZhEr+dNIDehkZ
d9ecnplE39hhbTV4IwiRQK42UE8v2I7ObLewELV4wwcc7c4omebMPBumv2q6R6icryWhi6taw51z
/HlFt33C/HLA3PLVy+YnDZNbnH/V83z2chcHzlHZ7kim6PCQOHxycZG8p5F7Hk2q9phJ4QpiEkvd
6SjK+bVP7O3kJ/xXuCWXhEt0pcnYeFuMdpfAn9+8QT80PaJFJoOHKJ53mde8GzywqXCRAdpBuXZN
Y5d7+Eng/OPGIVEFPeuhylJ369bxHz9s3q6AA5Ydu3OSQ3RLpxYLT8c86csTsHjh6tGkMF7O62Pg
uK+mHPEGMInJU30ib+zRFMNZB7QwY90/5DOhm0Ee7ZrsU8aTsyYYmxEdQqweRXzGknNlj8Cuuozg
A1GQKmLln6VZv0xz/YVxZ93zLtMJ6ZnIDRe+PHJQMUNlCJR7riOkTknvUxcHNNE0RabncjRBoVip
PD4rz7B29cCUPOPemlywuhSVT1bEk9/WJ6e0v/oetE/IpBid/jpvnc8pKS5OUYLNoJc2sfCzP9on
RfwyEXrpDpGzYQO1jK+CgHNpbXXJJtHzl6pIkkDkf27QOHXpeB8QbzMoO5XAi0lfm+wN9I3TZIfD
dgFeSG3egU+8TM0rDe9TIYnYAJrGygr1DSMR4n6ANizbeNfmtJiJJdn6zGrmitiwORcPXud9WL19
RNz4IWnOZ+TlFmJEpcYHQgSuLsi91EsfmX0/tOUEKK83fhmUxqUKz9VknyOW//Zoupdh1FdiUeM1
ByZw1YH4hWl8ixcUdp1f2HADnzRz7mI1H9OyeysB58U5LvWp/2K4go4ZRWgpWngco8loDBAYE7/k
1gcIktMCnBO0vGSKLtJSNDtIJHGhMHdxR37btEFIzX1csTnE/K6Yp9nwqKx76ZZAvZ2cMas4Q4a/
aMtnPUq3GXli54TPEJoQ92qSb+H6TVu/GR4w/LwNsbyERnoEAnALuAXcX8KwkaCkNyQADyZ1j9bV
64Adc3CxdVmsgQJIhXEbBRuVoCylccZaZQNm4LV0PgqqDGYKnnWWDW7CWB/0ImQlnO97sNPHqkEk
iMz4j00SSOkg9Uv6PR3IVscE5jJUYla06/32J2Vgsh4Z/KmKTFqNgnhR3ZLFBiR7RRgl7knvY+bQ
rgymoZP5MSLgX1MEDFtbzYubdYtJ/xYDDcRb+ePE5aNsnDvb8mO7xC1kBhXDMuIF8dVR+JNs915X
AVqSGF0ZXx8pMSMCC+9KuGK5UbVxmGg+NtSKT93UfVLhWFAMiOpZwB7MlBC8mplPMt+s3s22OfmU
B1H2ktTT/Z8cWxWubIk2J/GqNVq595Dvvu/Ta1yj9tky+3qUnY9FyyRZjAG1hfUXqcI+Kfu3FLBZ
akQnxAGnCssNGmZn6w4+HXXzYNkjFDXX22RtiMmFHIWu8R48dJgFUd6KRD+WKmvb6FfpItruUYpA
BV3SIHsMJOQapwwLUYu8qNC42EuERlJHF9MoP2A7NNtaI8/vck59rs/EOnU6jVaOWT1Kh81d3D51
aX/0vW7PaeisHaoUyMt3LZy3xp7p15M/sZewsWM12Cc4wiL/MrQ9BV/IvefI32VAp9nyvJK689et
7e+Bnh+Jya4u9pBI1mnp3EHq/yAw6HlFIzO8EnZ9M2DR7wczuqacrIjCOuQPhwb3CqC2Czv1c4ZN
VIHzd0zqU47ktvCpLjKQnuZ0rh2IMF7919Nhf1iurtpHVRkz7SlwAQFxgLgS1P6L63tMp829VyLa
r4slDGs4+5lxSZPw1VMRFW32Yyj3p7Kd17JK5ZZmbG9ig+rT4Unp4pgGvbVWAJjbDB9LLDiAM5Ff
efJfKqoH6t/HRdbfg0pP7MessBi9YN8EXn53BxJqHD1T2fHi2Vb4Ytrs7VvxhwSWOb0IRO6QVy9t
MsLkr8Z0n7+5Akj5nKMyJU1qnMWVAm435MyFCoSqftyhrcrln6np//rAw8bncazR7bpk0ijxZDYa
5w3FArneX1z5r2gAUOI78XrIKEKAtDGqVCU+bhTc7WRdOkScJILwUU4vo/3U6UVlm8ZQZqngAl2/
hQmyQPYpEJBolyswwRuA+xffSp+lzG4FeLQuEgNlinchYPaji8H2J25aIgq2ypMxVxm5TTkyoSx8
yDNi3S/eYD1obDh7aBObMpzR9zSfcwc8cDKaDwXdI5sLtnvux5DNLIXadazTo9n2VAl1/gg5psS4
whilDz7Cr2k0gx15HWrl548Imom8h8iRuCa+rOVHgV923TrqPMATWRt4Upl9Z6zbKoQhpP7AAASX
stWScUUyMdPqes7jFflo4e2fH5GN3Ykt/x6j/z3pzWmLFANdvZ86q5ehjzxUrS4A6K7AE9d2kb2y
PZ3vGGKYLc6OkJXbak4meJnJD/MMH7HqkriYsaaUwa3PX7KpDq414Q83iTuOuHHZbIb4WFXIGBW7
h86mis6Nif1Z0e4rDZFvJKZsC7z+d9vnb6YsyD0pwW3kvbGTQfKFhNo6q4ryAD5TsSavtkdOg4il
RNhYpuJSTpUD9JKXZHKxVgUZY8CpoL6hKkk2UzeFuwmG7Qo0B8t0kjoRlYyo4LkWSQFHZL1orwar
e3BUwCBjgsYOtOkrADh+KJLqYCHVpJKcD2ouGOUmeu1P7KWxb8uwsaFquhKcS9TuKoB5K11Hy+bT
eAqavzKe/6qwnQ6JwGvEmnfjs7xI3TA7uXSfKxwZkN8J2PBsZKl1QKx440XVCXYS8UGRYZwRtpEH
N/qMhSpuJqWfopK6RTJPiOTfPsACAacbqOkyHScoazKGbdBAS8iOXJ8/5I+0+xpUJqN75sQqwa1H
CexaESdPqw2Gd9N3akHNjXNGg0oyE8rIF4xZue28BKNriaZdYEhgDozWqaV9l2ALM9f/k6voT5jT
HxZOXL20gB4eWMEiihzemyplzmM6tBBscGHWOH/SuH5SnXuExsW7GObkFdjOxofW8mQEZNdO+DaS
Tz81yIm3MDGH8FcIdsopnXkYr4BlsfkbW9RHu85TyV2gYK2n12To1hDC9N5K2/5Qusm5Sl8NMt9e
KoAsQL0BFwzSfLMDw2FcaY37MQB42BN5OGKaXPM241BPLznN2Ik4XrG1w2NVOB9OX/1Nspp8abs+
UG7CvCEItO2GBygOy2mig08XEtcqyc1+D98qIRvhd1l7S0ZZizS5cBjApMBrrOY5JMZr3Ws+vGkM
zsqYPpA0YIJPP0cL5kOverAXKO5NQBhPECWA0LH3CBxCUTjSxUoLXd+9uInPA09NYPBYZzgv9hSY
7q6mG5CIiuP43SCeAbrRaLB31eHBlXa1Q6tzdMN077bNdxvjw2wXU4xmGsYrNh78Qwd1FPLIuRRo
vOMi4pubHywzhIc0zuT82o8dtdsObq6gXjFJwPEirGgErTyOhVozC47eBt2sU/YI67y6s5k0XniV
wdCRlRwzkb75PB2YNr1nMw0oBSPjnGbztBqwDz8xl2M+tPyT7mO9QcTwIINoOuaGdTUENf9IaA+o
VOORnQeN+CD/1HmbHuYSVXuiJbJh9JJ3eOiLBYu7yobie5Q9lI/ZMDBizP0xiedzEaR7sCTFIaJG
14Sp8wbhVxMDdWkxRMFuzPPuAPwnPEUqYO8Z45ayBqZ8VM/jqZ+IcTCKrjw4weRCkuUzNIyafcxs
30urNoEI2Maz0nUNh599tRTg6NoaS+CEKqSYmq+ytetHP+0RJzHQjuNvcxYnYti5y8TyGMcLTYCu
KirdV2gIZBJxDeNoav8kLmrh1u7T17A91RaE/sqqiycmMdmWb6NAVBkUjIaqS5pF9AUBNX5YAxZR
E+Rob7TSM9pINuOCOLm8pWpgyfXRBlO9aSYvWRJDyWLxBvtmeF2yM/uguztdqbZ6EPVTVmI/RHR6
qbVfIGvU/ToZwDox8lM7IwNxEZpKvif/9HV4zdnTu3eMTsWJdn5f23X748/uoWiV99eLyJYWo31m
4PU8mw6JAvav2KxHwlqJAWgdnzFTlFt38p7uOu7IwBnlN7w20qBTqp4xNKu3VPbEEyCHwLzuRHvq
iHjDQp70IHST26GrR2iPpC/YZXsKbFmcC5eQCqwq/AN2JxdF5gaR2QZUnTrSdINzioZj42LgMzlH
C5DClIjlfBqGcT6ZY/lTuU3IPHAJC19+eOah1nm79t38pS2564mEgAkLBIOepoyJJmDduWLeyYOu
bGT0OKxDEe/Jy7ipGcw/U51///Ff/1vtuZ+i+g+izqwpUmDbwr+ICGaS15oHSy3H0hei29ZkHhMS
+PX3w3PinpcK27ZtLSAz995rfUvnu9+vUNM47+2qvoRoGhiUY0E7OUwO6EitO0nzSchMn+tCaWIP
eamkj6EU35wiRBVBuaU3Inaqc0Ck59lCt1HDhOFEWfq5jZnpknDfbp2J0YBfy+jYJ9y7nleg5fG+
jBapiN0Eh983jxi2rawKgf6at3Ie8RYwsjbXOiNP5GB4XndIgOMnTjWeYdqOhF4X1ik0n2enCClU
3fD0+xGHyfDUsR5i+jL/WLZTnH+v0O9Hv987ZaY98UX/+zt8tSWLZkgDz3TJmjHL5JxYUXzuZ52c
TWormueDR4HdM/z1XFrc8Xfntw0Y8o42gm3F59+PcA/OROm0CBXUC0IpeacXJzi73kqrLyB/jOHK
yOQ8BkED2VNwVwCIv8Pm1+9ty3+NTOsMeDLaupnzaqK17fmPcTfNDoq8MiUyrMkohWQtSBVfXoql
sZiiUFY266aXZEwvcB7QXqnOWFwT4aUX00Ea7RkBTo6l8Dc1mP6une8qZ9dZFKFVZZuboEUyHbRS
cb7l+OuLakCAb8k9tPWfJJD+XV9zZv39KIGdMQw2DWmybdaJNG6E7nJOBBNCUyoY7ZPPDIiJYcwg
L0k28MVIs+dCrmaVZjt/XBQmCOSg4XCrIZBG/RwlyJV0dIFFgWXeNvJNbsgvQe6wp4aURJZm4Sdi
pcsrir4B2neObUuAmNxniDIZwxj+U6BIltMNQ5XOx+Idt826xDeyAMf/TtLKaXq0+QXF8q7sO3mi
AdHfKSbV+7GL3mfRnApqwq1MxI+sbOfY4X2qlLVXZPRuorjOmXaZLZgoiDIAeSq8Sw02qUy+DORX
XcgmDVe9XogBVVXyF7jnktGhu+0m5wlPwm3q/4Y69d4Cr6suQaBcqgQyMIAPeGe/IaSz0DXz7dkK
1gxY9U3JgfrOaF7Swfdx6mKKGMlyuVVhOm/npMgOQbWqlq/sFoCrt8B/JAc206+ib/xv74jx+w+V
I/Z0BFaluRof3Ji0sFmSQkF3knihxiYWiKFwQE9pkcPeOXhpH1Fg0qCcqz9t6tOEmtozfWcbfdr4
kTAc38FPxf2HGmcbJgEj/MHG0PvmFYP9N2k4lScaCLnQtG3NyDsJv6CwhWq5ghjg3kWc3g4CIs2K
JNgUhgI8xi6HsGCqpv9y55vd+njeAxdCIWPhtrg5ft6xankcHFDQWx0O3160KXorkhEGIIwvtRID
8oB9KeXfrotRl0tcpo2m0KksyzmWj0luzuvYYPlPsLdtbUVyN0LUS9ub41OcsZyaiHLfRrZPi3M5
WNjtNJs/sscm5aQGQY85MTRtjixJ6uQzf7ACof9moKEI28aXgEI9flRLHGveWuEV0VO9agSR9P5k
Pc/DuPH1orkYeedn8hP8tGW+JM7BEqKUiPpA4nZ3ZTCA4M2p9bqvMnIbLSXg6ob2JY1Lbx1Whfqb
hwnZMHP1obEP7ngCLFJQw4rT3+JQafPvQKT9X39cCB9QN7ZTG/bAaLl609SpbW/buOo9ofewiKe9
LqYdfU5NWg+6JEAboNLKCsaJTM66rtQmaPris++tV4hM18Sf8qPsjb3rF9xwHZFV8buYI5wOw0zU
JN1TNsTlz6DH6FuBGeP197PsFQ2Vrry5bvQZdWxAeTPq0+9L0UD+l2GxJ7TCppcPxyP7/49+PwdU
5jbEs8DwNr4ySQkvBJBlYEzw2tlldBmWl9/P/340uOQepwWQf6J4GQK4jdz//kWYWuXFTU7Z5KTY
5Z11NhPRzLYEN5yg1wvAy4amM/dpPO4qq6Jfm8fbyZfd/dSLcDPT/kPcl58jr3FPsctc1iakhEEh
oivHc2EYoA++R0tW3EPa2nKxngb8VtDU+HS+vHhVz1BVjejw1EjdSt32+/kkCP77FdnyUVm37/PQ
P2ZeTeRP3SX3vy8wN1FgmYKMn6riSJdSNxMW3tj8AlX7XpXhcO/50wDsqfrvR0Iqf1NbYb8W8S1r
4isAE80ZyRsOncD8bHa0cTgy7+KYR0LZxj6rRxL6FFi3OWmMZ5i3+Znz9nZWNu2RH8Yn7rGx+sfJ
zeDLZ9amgoxBM3Ra6yDfkQY1XDlrRY/KnPZ9EdGWdbRzTlzERGoAjQFKDSavVQ/QRDizp1ma3pMY
u5oj91HRFHSHNtylIRNpCH76RREhrIRjXs0qHJ9r47GurE/sQpBjpHXsmSWjKn5Gd7vEKFYAFvLx
4Ot5vCfG5Uw381PaHfZDsmA5QCXWC/Z590oyCZgFIpCMOJXHKoZVXNrkcrbpIwadp8Lv6hM83Ahq
CiLWsWXiZOU+iV4ZkfStztMXD3br2fJJj43p9u4DQ5cbSazWC3E3AyFfCKbaVVkX9Vmm0Q/lAny2
mccnjP+RhOuecl0BRDTWZs32ixuZWWIf0AxnlthDApHGSOVkuO9A9aeN36XzfRKZ/tFtTZc6HY5o
mKKzbUZaDmU23QOeAOprT388ZVlXDLM4Xi37bvZ4fpVl/AnL8Z7v3V97k3zLurCvnD2AZaEjQ1dI
E99i3DUowiVE27RvfeKjAZPkUCFV3jkD/gV8iF5KrraI0PnRf8QHS/ibDoLxUpbewCiDaaCrr2TJ
Ns+pSj4T0DmErWUzsoPC2hsRaIVp+B6wYK8yb8zOxeBOK69IMlwQzZrZunMauqa8DrXCdMG5/tR2
qbPpaPmAIYGEVU1ecwtRp2a1q94Kr1EHE19DNpt7C+phHaMDQTjRYlFqxmfPOdb9qMFzWP2W6Tkp
Wq3qj/ggO2RltDviuPsxmv5jEjFn1smpCCLNdi7AHYDPlbmvsPGLbqzv7KrI7i2HGeYU9iAng+4h
97HVki/GILbQbPyGP26lEVw7T9cnT2NwbeaeKaSXPo/CSUm5MzRovFjTMKq6jWhqqLa0chaltnvP
GGy6z9/NLNgKbcdnFA81YL5ta9aU+fVzp/vpou3WvNfW4B8ie/78/VOaAa+oI3JmfHu+75cvwKsL
78QqWuZ4fA71hE2YFxnQ9agOeipRya1Vb4VrNaKNmRAcD/2bu4iscbDmTKyNkBGuqJ371AG1xXHg
wwPMvApEO2yiPjXXogAO1vADuYnzz4krZtBkm1DtHyordVnKQX/Eid1ulc7RHZftJS9Gdc8ZSN37
Y6B4MKndfTK7ojo6JnY5PSQRx1yKJ6LbnQUNN0uLO7qXx3H0bxbnUp/uN96U+szZkHN3Yjb3gVM3
94UobKiY4WsGzdontPJBVv5L1w17RMjFZmR4WVld+Vh1TOs5HPl706na+2CuFVUTvVBsJ2en0Ge7
qanOQ5Arw/gtZmbGfea/h5qM9JSedGx56V3kFTTziOfgYNuAIPAgxeXQnWvkZjw2HUCdNI0I+0J7
OKLfxLJI5q0XLVuhV1hQjGkIuP6k76ZuwRA17x/t6Mf3eW83iKrL8DHChIwDX+zssWl3Y86C6xse
T16vm92oNP1BMwuPVkSMfILjW9QvRVI3bxg9iOJ5SEvzWxv5+D4KoNiOMVtoEo3dVOvh3QfgvUYK
7J4oromX8mZ9rKPpNJXB/GSUhfPETYNtxhvvehNvQ6z74lSXDGq7hW5Sd6x+s/J7UqFZ6d0Ig48D
IONx7oM3jzvdwHL7Kl13elB99Q8v1/jGM8g3N/f+0Aa4ljLxXgP9XpWdiC80m4DoBJ17JnpYNUq9
h3RELuaIpirszfhF+0DlnLjYzQh89oZs05uR0vEWiG+sEYaEhVL12WySfY/nZNtNwqPpTHNTJYiu
Up1aJ8sswHAnSQTbpZhPbR/nN1rvoJJo8ebaFeeKwcH9QPoqEwiR3zKNT0iAmd6H4D03bMIC9af5
Qfpy+1i2kfesRxvdPpR2XzavccN+h0/3LFxbbHADUdYnXXF2ZH3uEsUUwE3TCyapeDLdt9ba/14b
uHGwYvjPC8CcnPYq7yx9NElZ1OsNhz3yc2mFbeB99+8FPPPUoK/PXN7ad2M7XJumfp5GL3mZPBpO
QvSHoLSJxe24NFFb9HeoBX5EhD2mXK4W2RLFkxP4dzIsIVKyHdx1Q+cf4jp7K7BIrnx/zm4kRAs8
qPS0CVo8pU2Svw/2y4xV6Bbb2kOoOJz7Bmu9bEPnnXRu9Lj+eOTEgPy9m/StmMlfNUT02snS3kMv
/IfXb6l9y/jGWMXaUu6Ab5gD5+SqFmZQYj57U0X6zDj5W2H5JWUR0H73dRaOwY+eCjTKoG/CKnvz
GxLBRsuMb0vFsB7wqt39fufYPtmFQLnYorgLQ0YsXEu0u4GvtjYQx0MQiHrXl127FzaPm0RAVbRv
mKXzq9OZ/iEn4onbzb9Yiqcam3F+tFlQ8MLZu9qABp4OfXUDneqtKkhoo4G+wAJFTq8/+sjqSj/a
3pe0Ru8BM/DNYrp8MRmJrNyuDggM5Atrg3XA0NAlJ2dqbnVWP5qNK9Daqt0wM8l2OuNT1451q+da
bxzP22FOIrgnGfKbx/C0C9QZQdd0pSLqV10A+asIxKfsDiWOjOts9995JTFZZRiZPCv8yrDBJbnw
yRBNfkZDPwYMGp76avlhB/uP27byQl8kXIVZAv4QEzhQFNnfqJ1e85ZnUKHGBgcwXC0agi1I+Ruk
KmM39/lLVJByj94T55LtPHRYoJ8Cj0hvYBdnZaffvz91O/zp2be3E2D3fSfMFzlDLqmm8YL1Xh+n
5bYXVVM/jrP68ut6uqFGHsxEQ3Frw32SlMYtUePenbNhMyO22xduOLHzdRRHqdPd4nqYsRtqg+5g
tAqa2ePNY/rezdVLFVL4uWR27y32X8Z2/Pip532LrIDwRWvwaJKCsEr6BmQGN63dGNchgIBQRqF7
waFNKJjJAqD9jKw4CuGNyxn2yC5q7VyvWriy93Tap/dExOGZ5ldPWKPLKqDlqzOZ9TqW6XCHcKXY
h5FBxC/Dn8LXxnsrS+JGYkSYs8l9D1LsjqlMfdcFqVxNy0+H5cd4qGJb3DFpe8Ts+JSOtXWTqPf3
nFDQI7uBeUMe+8pij7KFGvkwp1O1OD1xPsvx1laO2KVt/EhDHaqOT2pSFOfPEbnj198tpCBFYR0P
1T+rwKzIKA5fFEqqNZsDu9WAnpl+NrMfopq3pGYcTI3an4OC3IOYQiXHJkpZBAtsuWrezBjeFEZ7
nEyMkCnZa+zX4Okbv3n1VOFf5IJuLGlt34jloXOqA3Z0Ui+Pue1CWwR1FiTJ9GZJmZ6HlkiGUjk7
n97K81h+uy1liBXHn50XIOlYfhnwzNDYsM2b91Sf7dGrKJDwQPz+ONmCNumnnVnG3h3kFO/V6f6y
itHWcG+VEaRHxNfzpkTGyJHtY4ohJmJVSzNXXou0ffSyhbqSio85fIYkoI7A5MSmpnmxxWDrHVLT
ewjKsnj0LfWsXLu7mxVE3bLN3mjQ6FeDUJeNHIyH0UOnyhX1r+EMDSoN6xcjkfkbPYWNXVVAhGPC
4PEkRHfTLgR1cFd7uCfsMp9v6cz8ZkzjwyBmgoYj8Qh+ZzyZRftF6kO5yrG1jp3xrTJMn17GTjei
Uqh86L3qTXCYpwFLtGDNLX0UkVzEb0S/wAO8RUb0TE+s/UGYyCgJRadIC9Kxcd8ATwmK1zzkmky+
ju/9zp6OrcPDOdf1pslmjpE6RlmVmBgzWoI7MXisR/KKVeKGL20wPAuM+j8i+2wDmwdoVuFzn+fP
iZNUu8xlLYI2jM4J7vSdZeXMzXLGuwyumdQlAhER3Jls0DVZ6nGzz/u6vlK/AlfAI3kVInyLm/yx
N0Xx4830ZZqg/BsY3hLOa6GmS7rk6NQManxGpZcqFuEhoIzEluKSdkxqiAYwDk+qPTXBlL7YQftk
uw4yEC9/5gyMUK6vvioeIBLGrYtgNHlN6rzfVHY6PfQIKxZeBkawQJ7o7GcX8GyYOZUBt9Oy690I
6AQhxZB94lx8xGvh0B/NWXkq1HOt1XG4v7ICjB8W3HB6q6N8dluD/ET27kutuVC9gcaXHrrPOiDd
i6hd0JKOGp4S1+VahmweTUQGOFMupFBuVzK0QMRHFU3aN96auf5Hp3349lrz2xZN8Q6Qs9hgXnid
mwI2PIyKPbq64qTcorgUiws2wCrxzOzAQTrXxac8JFSc7I1TrGzm3PxrMk2X36NvHvLRiP80xJWj
1sqgbcLYPIIT8Tba6BSS8yDce6MFutTjWBlPHOuaonJ37ZSP7E4JkhuHrSyYsz+OZ+VrDbbxULAs
kexHU2nb2ri6/vPnstHZfhitCrNwGF3Mqpdn+sB7lnv+NAElX/HEAs6Tmb0lKSu5z6zosdmkQ0Gq
zDDLw+gm/3jKw8vvC/dRdCF8Um4FDnfK1ZmJuAqRS8WTcSmDEgfOkFR0JZJ5S1bPJg5UcMld4hOx
fKYBR7f0qMfUPXUswnxZy7neqIp713JNIEb4w5uMFMkQ7xdvt1ps1fzc//lkar0Ai/LvLNtNcR4I
hq+5f4lDtqtNrMuSAo+VJTZiME5zAVZ3+X2Y8if3fZEnl6F/BaCAM9CIF0gpnYrBpMtkdZmPQzRG
iIWOIL+3ipSSxkcJOrRgQGTGroVGEoWQHGFHLR8RHS3Rg6ofl6Etid0mOSVI4O7/8+2Xj6IOl1MU
mhdUKNZuqkIcyjENlMGs/vtSJrzjRcsGrEz7A+mZ3M4z5m2iEl47rtoOyldzmlGS5auETFNjzhlh
9T5SCwIg2C48jvBtSqi3QnKirIdqtuYdeK7iVHZJ+Z8XPJ8T/sclK3gka7HGZmelHKGoAykjiVE/
0cZymA0aiJRpy5x+XyztvLmiIR9p+ZQ7YWvgvsFvKxQmUMjeVW3Is51Ge8dro73bi+Yw5sM2zZ3G
3IrBeJQ5uGhG1wvarVw3pLAcx3unkZhVQAqsPJH+cwFm40M5wBwuT4nR4HOPEIL9iuWF2LU4cEZX
Qb60CnB4jc/IiJ4dA0qH7IKwat4ZFU8nUPZkZIbpS+c3u5KBOkNm7C8dJMkNx2YHDrH3Wqjxnyem
HnomLkkizZC4LPzjBhIb1w5QcP0v92kuokZvMcbukRtt7RqHNdY3+5DSPGZpak5hR76OjCXngUZy
3DCdlYXPMYvj5miBDF955K1tilm3J96pYFNzVexy3EmjUbuYFl/BmxHZEW4dOxtY4ArABx0qGdMq
ytPvR9WEOwfd43LlGTK7cRaue3/cGSVBB1KnZKTzd4Iskt0gxJWoMBzqKN7xsvsH7vcVi3xxRNmu
FvQDkLUVDVMycyxLrA2Ef2sGwBhFl8vfJUa9AhIwbwi0rU5lQkfLYLjIij6dxjipsQSNGWHm+Tlv
ZLqzg/n19zrpLth1QxRBk84eifkGgsBUeB9w+Hcc6MSZnfyBycwM6joFRnpS47YOeipu10IU6ciz
hIBzAntACHCCmTiVRXRg8ViMigEaDOVbtK+8LnkZpeWsg0C3h05xpPIMyz4w7XMPsmMV5/4lBkp4
PtXw7JJzDEjETE/adsetDl0begMDzXQlJi7IhJuBBykXTxNdjG0mQmgPDdi1wKFwi1Do1WV/8pZO
++9HjUEQFPFn+xTa4haz9jdd+nLjNhM1FVBQCXbX4Ttj4SNb04NHvf79dwA6IM2O5AaPPs8G1Krd
bA1QqIKaZmASHdtgRPBQ48hAfztIG6u4Mx/LoP/P9R0l+rU0Ua+5ZUOo88Zb5cJ0bIkuq8HnbpXo
X3RUP2dEvLIIaBMCj6J/XYwZMLZtGapXo/Apysz2zR87VPm6Ahxc4wZzGLDbUQTfMQcdSd1ILvGA
Y7F3jCvNWWi3mYM+32ZixjywXQdJW18Rp52zsTJxhUGvyPOEPHBSuwOPfOrcRwvFw83hhZKvCVHt
m3m2scFpQev1AXk0xouTDs+4uc0tOVIPaQKgP8eiM3HMytl6uU+8lY6yAGyRfLD7iY0ljiTR5MAb
PDsotjmmojVFBGEr2lEHg5zbtcmRlSUvOJuAeVXWywcvry8lHo4Tt/c2DXlYq03Zos+K8ktd0L6z
JEZFvJwniTWJOqa7SLdCkKQI0yUlHLjbOnGoSam/BnSc3nhuW4ozBwZv/unqce9ILNuicJ/YvAiS
B1+w7nuzRJISu1x/TMq68E4TsLKVNt2RsXTinsfiTKqDOviW+4oc+B5MZLbFSoMFxu+3qFLIhw1y
/WTEKIXnwqE3bAYHJwi/LKg0WTY033rWL+Tt9pvAbbJTliOc6BJEUQ24jJXXosrSDpqmyLTVYfkv
POp87Oq+PHouqVtNitaE6/TR6j8jigO2OzQAgcyfMgRQeBguNkXdvvNe2xnYbtbsIyf4SiX0El9V
KDJ6O93Tu2sR1nAR1fyR9nO6782ZqpX0lNP/XmbBNjXD6lrRiELC75RXIiL3xujBD2W2TPLaH1uC
2ETVgJUbYjtTVJqea2LMyXapoHBoP/zdhaedCopnxEU8X96VITNA/gFsXpSyJ8LiDVaBw4qWelGx
pjwd14NTaYQ5K085xolDcXxQLKl1x5/K5aWxxDGVbbMX7UPoB9gsBb9ckDpqI9J64EbqOYR26b7t
gGL3ibGHVsfFm/CyZ26Jzho96oReDp92sGeWJWlq21/jpPVWySZeRNsmwxKgzlUfDGek5r4HJpQj
uL8Wvt2uf78f2uCc+xiSh04X010Jy4TaR51zwg1XLKxLHgD3DXRr1FmKxT+ZiDSYO/dfWJGDE+f2
qzVNX6qngUX3+GPm2LtjdnntG8faixSdVjCyrBW48X6/k42YETVik2zRlr9MaYzBME66uzyEkzeF
Su404TL7JvSvkY98M0jVa5iOWJyxY1CqjVC/Qv2n6+gBpB58ZmL7/EOX6WMgMAp7A9rjeeIcsKLg
jc4+Jimd2gQ1RsaXjip6Bu30ouCvEScBjJTEz1faXExllhdZmtEuzYIX0+lScmnmliPZiygSQiKq
rwhdL6k0BY7LxYmdgNk9/740TBK4GBxCVQ77yU92mKo/dRHZu670Pio1vDLwKveDzDYsrOaxTPH5
FaGCg2u24UmjZ0kE8hpk8eegQrwNPHEVmDHqbRoIx4kwotrJxjOBqYg6p+5kd1iR3AyMBq41OOiO
cdeV+E1JXjl0iEKHHDtxLB/z7GQY4xtZnkffBDprmNBZclHbOz2CrbMbjtqtFXiIAsMNW6+/58yj
TyN1R2zh1eA3f0eVjDaIeelaI6Pj5jQfIFCAV5wS1F0xs5xSF1vuXGScPfVxUdHcJrRT4lh6sHUx
cm05WtIf+ynsjOZM59J+qChuYYCKO5sewHkOCGX0Q+Myzzp/Ce2XLEDOlaXCQw/itA91uU8jeU3T
xrrNA/VQWrvxm5Ai48jKMjWYQ7kK0eBhjfeQckC92KBusmkB39XdbO1n9FaxX+gV4b2QNJX49Ps2
O0Os493KMKMy5F3nJb7kpMEvUOfgmEuEn+P4DKEB7lAkrn6u/9kG20hreKsiiLO7sqrJX7DDkxyH
jy+4H+m6l/UMCoqoniEhogNtQbEKwvOce8beKrJ/lKZsuxYtzkziLzGtR3oyH+Q0tgcpv0WjGBYb
abwnHHTtseBxy3MbpNaQbLSIxcrwW7rn1tg8ZLFXrkb/w/VB0syJCeE3MMudHGg055H90hdBQkwD
zBQtgZvnPyBrkwP60H8ztvW7yeIoXqPb3U7hj+FOgEwnl0gmw5uIm2FwqdGrhVvFCYpci4CNoWZS
QQohtFbxgASgOtHMMlBN0+KpkwsbMP0GJCzbzEiHc1bbCHTYzs7t8FnKnFV1GhAW+xWKf7MPEFZh
ps7bLDxEoa13dfOo3be5Mub7ukQxNvruruDKay9IN+5AXmgrURfnWB3S6Q9Dsb9ugue7q3JxzGNE
lIX4F6mADPksQSDj543eDiUmUlY3nAUYjAoMBVtJuUoHZ3G3+Zm3ak1sE0YNcsOJAImNNaXaQNZm
gtN6moA6+ENxkUWPWyEWcLIm79lxvIbSnWtLTgeGMCeM7hGgwL7O7Rc/GNSLLtAmgLPs/lqx2iPa
QX/RtSDbfQRwbfEIU/0rJ+bxUC7LNvhQUojVd0gjZcMcvj146Qa2wNrLghC7WMG2Ejn/yjjsmSVb
bxQIlz6ds3sKl7UpcJ7LsH0FBNAtfnwCKrrIfg50sjHawd94OEe2kzmeIqjrWE9tueu89l/judWe
bsfGGFPixUblIAI197JROadhmLdDUX7JxIaziAlzPaeDt8mEGQNdrS64CLILEC/aNfxwsZod8g2Q
6XhzCOwjFhNshvw7caP8bEjny42WnByru8O6Sw/GCbedMZ/7g9e537TkiWvv6cszIqpmGvSZxCwO
4pK6jbcYjBsd1SIP197i4jC7l1HXNi02C/PMNBBriy4GQpOHJQSWhTvj2k3ch0F+j+NYP/De8l/j
BFBW2u4VC5rRW088TDSNXAKpAiqVZFKbqbDjFYQoZzPW4qoT4yufKp7gFLM4MQbROk67e6NNvLXq
rFdChgeulF+juTCR9XN4jY3qWQ3Djzv0JyROqyaKidUYIFQ00toMHHTbOETAMTnN1Siiix1bLudz
qGBwM8B5uxE5VM7fKRUNBxiI+4nvUsdO+2xMhlXUuA75ivA5iAAkEmFxkyhmZjtTx1eHeOGjC1LU
VueB6ehqcPpgS570dRIFd2WKbUHImHm4lOU6jKqLmypU2jzs6yAyQbKBbMBC4l07POgH5Xs/gWts
OvJp160O43UX4ZUcPurSAYFql3uM0mLfM3QBP7Th5wTMUWI+EQzH9lOhv0MxRBcn9F5l4xgHWZY3
VWX39QTluHGwVQ2YBVNuy00fRPT44XYzKCeww6qY9LvzhtIQAQuZF8iv1mNrNWunKgni6fS8Syjb
WuX/kLh3lw4Jqm//h7Cq9CGx4GrETnYAd36vlW8eBBEE/Tx9cCgBldde0Rth5nYQC5SGAzeN0eKG
dWkdIFJed65G+UVtXRSGYi1BYTnFHW4cRmtbUdNIHOmRruaRkCtsEZVds0diwcxAUvWeUVyUTGDV
wzMgm8lkbjl3PMNYIjLMzViH35Ok+1PXyuPm49hUzFAR2rJ4gdQBWVEibNX6WJgluTEForI4xLdf
Ss4oabrhbrtNKUTAMH1ijNxiPQlgHhZYzsZgXDt+6oCWhklYw6oR56zt3gg4OhQ0nzbR4r/OTIjr
zNAeBGWDCPRxoFVLeAyTp0Eby7T6WoTiM4vnz8AmESSYKxupSsrjtwRIxRsta8pwtwc80/iAZ5pn
AxLDjhZxtY6mfqMb9TA3Y4UnAklAw9MLWw++bDBwzDLCxFrbsB5OzOCXBUmixcexVHmRfygNqzq1
sLRhqpHfktsVBFuChfeFir39/5pHmLpuMYQWHB8ckyPKeGwG2jyRy/wd04HBm48dwzV7OgX2fMWO
Z2zMWD6UMzlcLdY6OjBgToI4RP46GwOnwOa5qOaNP4f1WYGv3ijCUD4Cu2d/6ZPvoCfX08f767o2
qQOjdRJF/m0RXeNUmGVynFGbAPN2NvXd1mk7lJ1C/KBqiu5RUbCAJ0PyWTvk9finDnzDW5jLW+/l
f3wVHPXgTdcou7KY8qD9NcfGukDzrYraOyB7wQu3LAhTnINNipN2Ta+Jw1DY1E9ypwDK6Tr8CNE8
v9UsM3h+1crrtfuE7+GL4i0ikMWJz3VnWnQ32f97TEkPhSBSy69enK6BgzMMAvd7G2+qud+ZQ4MN
IjSsh6lyXxg5/q3b8BYWMEDxK1LVRXGYn0dFHEDWG0+zVjhvYorlyZPbCWfzykjHDsl1fcx+PW4h
c16T9u/GT2V24O1EkOPXnKeB1ASufrBmFLmYtS9B3cp9io1C4TWureKDfLXHsShpoJhHGgKwzUWE
GCt34n1je8VNSMSsHPMzBxdNYvr4wsLHuDJ+mHWTbuKGq9rncR769DHsl+pZucGqrPhCaWHpSuzQ
IkHhOIsZ/A3uY0/zRgfYYqAxIPHBUbUUQSHWh7Y/47hRezgPbEztfqpJl6UF9qBGorukdl4VZwSV
RprMKiAoVpK9I8IYn6Ah0mrRcB5kHB3ykHwEriH9jc5oNua4cHbwfBD4TONUeohudGgduxD8FeOu
gioubzaUVNsud9hlzCg/lAMGkoGzt0nZsfYqeUyImTiEdU8ED8efGWM1kW8nROndTFSdrWumI+a4
q7PBwseLrszJxw/Oye6qQIu2RrBxBU6/QM/TfUcMxNbRmJSWOznrcPokNft8uwnQt1PIgkShqcXP
yfpJvJ67pdt3GBwLCVEzc/OeG+OpyHV2lFZ/lRzJV30qDhPicKxxwacdfTU+BdgQAOFyMPHHKmC2
viyOFuakkfnSFuTjg5XN/0azHjcNFrnYnHnMi+qngyVn5QssA027nBDseQl9IUZWEU6ZkvoOImHl
zDs7Dh6tth5XJA+fHMThlQp/HJ9BrndNJvfJo/8BUh+821z+NRXO+OCujb9VguS3QMKyb3sZH5Wo
nnoZ8GuX5JWPVlYefrkSIXADy0RYZdRHUAubPiaP1E+D+ogW4F8tscH9H3Xn1Ry3dnbpv/KVrwce
hA1sYOqzLzo3O7HZzDcokpKQc8avnweUxxZ5jqnxzVSNq0SrSR2iG2GH913rWVzLI5o7E6WfF97a
cYkuuVX8RZFV/tFAX115jv6gotVeDQHa6iZyzOsMfCeeRB5vpavSndvgBxizG2Mwxeuo2kjLcd+f
4nyIdmjWpgiCLl/qhsYiMcakU3buxg1YvI0xWrCUQzoGQUYpvUetUdVN5pEPlJpiRVMZyo1xo8Io
yursgmycbmQZn7F673vqegZXuBWYh7KQiilC5WzObW4CKIPIdjGxCLqsI1SnvOguBa9ksJHfTvat
SVYdVtRTEJNZJGWkXneHTRU9p6K/qMug1u+E0zNOtngmW/wwtM2Xno8cXsQ3qyy12Y1RKvEEep1o
bFgg93jHcW1TCi7uR8um4lKZPBbYFdi2UZsmLGJWT2+wxRa/kskhHoPr0GwlH4YsDBNA6irrS9oL
YnzyxqrfO6riIIbWqPPFjbW1zegQ0ZSd51ZARo7na/u8LuZxIoqNN1Q7VXP3MmdPIS2IL22bwWAO
RqiIuT/MsjykzDVQboAMSOUjsMXGxvg885QOGYCg1OHBcaq9Qx9pT1VeQI2i/WnLO/Sy7O1yvJPB
q6eV+GokCpg4KF8H+9JpRHnE5g+qqCxzzeEq0FjuxGb07GpYDIW+inSN+dyYFDfTZrdzx3jB/Q5h
XyXyonr18+YqUS4FS0wq1v2wsSr5jDZ/5znkD6mINIHfMMahmkfXDcjVz0WzxO1abwOhP+l5chIl
DnpcdUsKFd0sKdjGxHZ4R37QHnLb1pb9TSLzq+dG0VQkr13PrcuAWmlo2JyiIitSkx1SixvDc+gT
jsWKXA+OaLiHktXh0o0wm4HxJ7QTEH9VmxZ+IaS/VPz8pTkkGGKYMzx9Z3HTzZ08BxntQTwsxJYn
Ot+4olvbUBowp8pz1H3LHFYrqOsogJD2uuvTIVk1lvqN2TCkuuaUSyBQ5VqNc30+AbwWCdzvfaOR
kmhZFfXVUllT74V1ha6I4YY0wiDCj9Clyl6VIlqoDSeEBqyzzgd77cHLn0sH/agahbCpnH4njZBq
gEhXvucSP9dA7AmHjn76KTGqZxCTkM9YGu5KHqtZ1VWXiq5MiVxwmfkmySRVuypbrDQVllKIb4hW
ghouRroLzL3unl2zehxNknZkmjg74T1RC6Wby7I5SxxvJ+vqza7bJdrifNvDvF/NyR/mqki1fnBh
+ldQz7K6n/beAH21AqyDjJDVMXaMKdhR1VH1G90X951as8mmCCr08i7uqm6bdsGmyLpT2YhHOymy
jZYRnV4Q8hlqmliQX5kS+bmWYugXIWyc2IN4F5XoQqkEJgmR24gAsHaYYbYxy1bMTXDp3UDXrE6H
g1/3V3TAZkUmtwS+Tydx1QWUsA1HDIvaKKljqzWMUeK+GNNmPLL6FoMide4pLKXOzbMGOEOYa+jA
AN+ilp5H597qWINXoWwOLL8eu/6NlINiQXz5uPa6DspLvVJBocyRYFjosMVuRGGAjDHfWHjHCQ/H
+mHquOIDwoGLoj72vqOwfohq9hJgFTFfBYgZxmi8Fe3apZO1Qo73yv2lz5ww+lFQkQVl617HioVP
Docq59AN6YI+N3WSnyDiBjMtrZb/D6MH3vr/9ZblQ0n4S/33w2V1+9//88O3Pr6s/v7+2vueLV7q
lw8vlmkd1MO5+V4ON9+rJq7//t/8on/8y//bH/7X9/ffcjvk3//2l7esSevpt3lBln7MGvgqmmD2
4pcvwR/+g5/ZBKb6V1s3BTIq/k9D1fbPbAJ+gtrZFo4pWc8wpOr/iiaw/moYGvtNyzI1CzcRUQcV
PU3/b3/Rzb+awrQsxzT5irTU+I+iCTjGr8EEhjQEygLDFuhJLalqHCh/e7kJyPT721+0/6FWrWpE
9K8XWlfDzEjS69h5Gazs6BFANmtN4itdNAKRTmAICXurHjZr+BaWpJ556UOcErdHB5id5DaME7jp
JDbRF5hZWnuoOvtKDpee0q1eKRrsKnksinRD+tgz5Y51iZ01wdTFaEYh+jr0zHPKXFEn1UHX3Wv2
33NFMdaNTDbSbJapaB8NkeNWVYZdWrM2lOEPEQ/w20w4gwmOk+rBQoTPjGyuf7me1z+DGv4rbZLr
LEhrPvin+IafZ8lU2Y0aUhjSVD+eJSdgl+MmFhLnKjqnPdjYEV25q4ifmR4/b8s/OY4x/aJfciLe
D6RLLokp4CI7zhR288vlaNF5YSQPShTiT9Qfl1187Y/+soBp0M11LUAk3K9k+aMmA3bAwB4gOcxK
UkUZCciTi58899XlYijkALpThL3y4AMoHIxoL8Rr5lSrjBGaaiQqFxT97Rlp69enSuN+/sNHYJPK
nY2Z1lT1T1EXgLKDpMJpgdYpO0AgGjTnphm9o4jE98RSVpFj30Y2qA4r3NMB2319ePGnh5dSo5nL
/6T26VJ1obRsmSIbKghuckX4QzqvMJrfrKHBYcT2Nc+kMS9BsnA/+8uceYVepF0TXq3tKlD/8zLU
r/AXlZNqIHyq2Ehm8D+qCTavae4N8zpa3OAh5xnR6SzEhkNs+TrPGn2etierPCBB2lBnXPT+MNl8
qTAUQKB8fA4wN5qToYjt4MMFKLUq+Tky/9sbyLKn0/vpDiILRU7DBtI0HumPd1BDnbcI04ACDBbp
yDCqKca8X4YNUjgM6jd26ODAtSiREKutpBrLHpIrJiyyTks6NY0TWKKWlkH1EpvFoVCje5rVF6Sm
a8uJycvF2R2e3KEkl0gNz9R8bXZpzFW9djeSr5FG3jrO85M0k02KPKAiytftHXaJ9n2ox1OYwcoG
KTY5ban+11taKSd1TNm1WgmgTRFeQ2LdNw7QJKttoVRp21or700PHZ4S73OFyG4gN/MkmNQAgTiI
1jkHN85AAS4OdH8ZyWytTtgVOv+I5+EAOC41OO1BcW5oCm18pX7se/1Em7vEMiHOjiluKMA15nhp
OvDt6XDdgUJXAn1ZcMOYtXPSWUXLbnJjaPlCSf2NCZ7LrY0FAIVlUuxxOobItBg4VyQdbGuOWiY+
tc72GzFgSJimJG7n1LicHDki2pjbt5MuGDj+qSbOQlJQVcmGll63FUVyJRAhlqXy5Jv1nki1iyOK
FTPIGXH+MQCrLOC8DWn7pPWCz+ofgqHYSC299YsBenf/g10ohWTrCSHcbYpVscDICgdtFTbK0nXy
ZUH0mQc73k/lFdrPla84D2mMlbCr51QEdn6q7pgvViXrNKfmfbU5G/fhNARVBGoXRYCJ5k14+lUZ
yUes3ySwCeeK6Jrt2MTs2EeApxW4vsA+hp5xHvzwyamMHchUiu0t8Z75GhHMsnSvdY/0wj4hEM/c
9565CUR7INwmRXXKik9BtJIM3UMERWRpqdFJFO08BKi/iCc9CzkcGxm71xAMdg7CJZtEplKJlshh
1wqtLV1XrvLOXBMDT52+WCfmpU2NhSTLqVNuev21KG9YquxaQ70vDHPrWmitKEBLWl38bvwdjxCy
UL1OxGNUhw6KLQhMXeubS0O/IobAg73gXMdFhcrJ37Wdfm7K+LmX36Vvn8Yk/KEYwIFDNkIugJ4o
zi4gELeMLFg81XQduVSBuLimmGdKe9UU97Iq8ejz5mmAJR1wO3HN7mQzVBaFUAeBu9yahrE2mpDd
Cu0nxbnWRgYafN9XeuytVM/eI+g8UCS81ovhXOndNsbRJrndPIttJTSIYz4aNxWT4cxu2eKaerkp
QiSFSvKElOUWfWK8xtfsE3aAfythwg7VAG+oU+6yVH2sgbgju1GBldMBmysFb2WahekMLFnDbx1l
kgHgaCRskd296AwgQQrr4KrNUgJMAKdLKuylimvPC5x2kUn3So30mc5+aeahuEWsdoAFvAhTrl9S
k4EKep3pD/k7Js1YbCdHWW7wJ0dbysIEFhXqh1ylOddR1KwsCiU1ssUcclNKuQMb3Daw4iUtZlDi
mWnu/W7qdosbbQzuM8prGN6X+If3Lppgho3kCUxutIjqeN+aAV1/62QigzLPkUOtrMjWsQgSuGg2
oOO0epvqfqY07lUnXAKcm5c5fKmgvhpC6GDw0ugBzV3T2kdDh9oQZb5eZpvWF+/LGxsjZ91n69Sx
tonTHFxJsJxhFNu6zTZGxJIGP9IqTuytLh89xNVa70xUf4/S9QgDu7lyUHSORPJYY72KO4NtxVL1
wisSCcG/B+LspyN8Zqre4qJLfaYN9lUXIFQvxboe8kXoNC9KHNy2tnkV6N2Mh3qFqu8sWeflefOQ
FmID0HBZUxXT8WfQKq1Ukn6BnCxTSV0wzqo3yvg5KiGxttVwgT1oS4Qfl8XaZtTUIHIw3fC0WHh0
q/BVho9GSFa4ZS5Cu2K809ct0eMD41MXkyQYMK5RzG8QyTs8k5bdAzuEfe7lAwNSB+VCuXbIQoDb
LPeJEs/NwdrSIL3kD8IL7zOSXypUidJkI0n9suYfAmJFUpM+UFfb5L67DKkeJcZwylEVKA69ZgvI
e0YPNgqwDMnkEavcpnCzDaaLpd2PT4OABc3Hc1nxWj7xISNaOah+dl2vojYjspcGjlkvc+vRsS+Z
US8rGKit+loD4s/AAhkaPnCkkBTV1knqXk1mYbbbs0bFuKg/pBUBEsWrY2ZPhmEj3M0vRp8/QcPd
qJ1yof+8Xhs87r4b53O95DrhCmD4k6uGSzCdYdVvFrVKgjJxvaw79gbsH7iLy7Bzl1l768v4wUwZ
KwJWilZpHqMmvPUQEUrD4L4/Ym0no4+gQwm6tSR+b+oUc4U8I3maXptjukdLuwKvoC4aPfgeV/rZ
In1BNx2Eje1Jd+TKKtMnkU1sHB0OIp0CsdWMfkn/ksmSh9UcD2HFzhrlnUUPm/Z83TTVrHb9b76V
bcPMuOsQaU/DmO61dKrsayWwbgiemGW6ua9p23ia/9Ipyiu+94lnMy+mocGPKYzp/dLnJDs+HVA1
RFc2+uv0gRX3HHMHuTfxMu63Wax9i6FQZaV28caW2bg/kToKtNta5T2PYBETM3PgOrzYPOOg++9w
CS8UJIuY1+E8dPMK5X9av5WjtmFyYOhv5iAizexHFKgn9IHbKuQyYzdXimqpbnqPFOyqv6f8irhK
Pw9qtTKrYhNbO7B3y6pOHhQfSmyD/cTHqDkFhNkbc4Qk5zjEi/Q5+FfYw2bmriqXdI2O0ayeF13M
4tUDtSqQ12soFkDrqkTd5HBQffw6K5p6ycxw1E2tscLSo/KlsqH5Wt9UVYtXoZD3LJRAydAD0O0B
nquQ8A1xdjHTWY19cFuHZ7gZ36pEWUZTXiNslbXroQDtKARSw4GPS8gQRKglFip7odX4m7Weh6AU
WACVl7QwXuskKMGIacpWGsm5bygUq3dk0c0zSz4H2DsApRGbCap2jjHXv9LzqFr4Cn5nf6TUpTDH
eGha9TCqln7JiIsw9ZtHID1GIVpEIyZkWB9fbySsz+to4QjpqPiVjClaVJ22hL/sxJw4ACFe4gFs
guh7ktYr3TPXovZ2AkXY14f6mGAq2VI6wtZslLa0mokkmbY0vxzKHTyWLC4NkKp8ZQoAqmAhIsi3
7+1d/3eJqfbnD2aqqk5rTpo2xQNL/7TF9GVPM6qmMeH0YmVXBA8gZCALdFFBRgv1tfDc3+ye/3Aq
Px1xeke/fD5LkNUWeF2Bit08Dr1+FZKuM0AV1AHof30q9T9s/96PRSGD4omqOe/bo1+O5Wd+Zvc9
x0IicxrkxKMHkKeX10bmcqda98TULzVARbSt511qHxr6my1xTHZ/B17Ts9ZKoC4HVA960pDqHi7L
zvjN9SZy8uMWbXqPLAY0h/cpVWf6+S/vUTqVhgyWZaTTPCgAfF1L/81p+MMdNR3BUiUlIv4IS/94
hEYtyyj3M854MF7r9HgGzb4JjdtufAsuX5/xPz0UFYtp06najvFpu694WorVvKHPFdNdWXdEwkTa
PTqrZe/2m6+P9YcyzPSx/nUs8WlvSwVNI0YCsCFArLUPg4pUl02LoOg/P4zh2JrDiXNUHsyPZ28Q
riyhkRUERiI6B3ZYNTXqqPg3h/mT24DKm6MzzqgayaSfRpiI2LPYNtmpo61dZoh4mHp/Uw54L999
qAaYqiZMQ6WdRp4pFYGPH0Vrh1QHAAhzQ8iX0m2XihksctbX+F0UJd5EfjBHxbLSc/QhsrsO3fzZ
77Srr0/ov3kblpCCm0Sa+qePqjqkaHsWb2PQ/EORTLwiJF/uWXGGM+yQl6TMts2gXoXxtwxZkUNT
jPyp35zvPxn4NFjehqCm+l7t/HguUFLKWq8THjtfu0Wye+zgoUSY1J0f9Jcj9/j1hzb+ZNj7cLxP
555AB7qK025RrTVIFA2jbfKNystEOVpwUZ61wLwfqgDdNdBzzkAZTPkLYpXJYUN9U5Fy43v9RdWx
9sbJyvb7DUCwbaejpvXot8XqEkrlxWyHzVBqk2Hi3szQqSnggwPC7twgPSex+yCHbBtn0RIR538+
smsCGqelGyj4hfx0XYljrmWOE3SR9YRDgy2vtqD5ZjrREl+fzD99Vn450HSufxky0Z4oXYfGciH7
BA1WhcEyWXx9iD8UznhUTFO3mImN6c+nwcVthyzCHgP7hm2iS4rp1IAeiKKjNjOLtfExMe6G2Ptd
vZI3/vkBtdRp5BI8G8bnBzSzTK+leczyq/4m+gcNs9vXH+vPztyvB/g0PptaCUnO/HmAvNo36I+/
PoD+myNYn06czYeidsoRcDDu2izG+QEiHyg5chc9I9ljvPUM7+BHCqHfvbZECCFcatrKa+GaR4GB
apLF3lbD8NiPc0wQVV891qZ60nxtE8m1nQ3nr98y9P4/Oe1S11BTMUVqtvVpiNdzs7IU4fOesTdr
yKnmWT7uu6huECSg0IYdt0xHQTVKY5umGncA+OQSHhP6GdbAWrxphbWSdNotmczBWR3dHFRc46wM
nyis9ga9wF4E4dtoZQEevGCX+PKA939hRv0F1ioi6Jz0Xofo2u5aM/VTZRhHz8BTAmkAylMAbHU2
+hlP+0BWhnpTYxT1RboFzEZpI32mF3l0KmU/DpShSgqFCApYsKeGg+Up26b0bNn9IeuOV6ZdkxQI
IZtfZ/bjUveIuUSl72ryaKJUwAN4bRrZvtXV22lERqK2riPz6KfOIRHyoIkQKpR5T5rFfcI4UhMq
BjZy2CCVEXJv9eqpivyDoaT0YHOsFOHK49c0iAgKsggEQq8640ZA31jIfM/9eINn6BhCRQ80wl8B
6BUwtQBn3Nqps7ZpfYPGOdR1uFT5eal+M8C2m220zqa9bn3uB0JmYGfISetqEN4jy5cyGZeNFa8c
PvwonK2Ieiwww3VNTKRj7tIgfW5xDyNtPiodrAkRPLhe9sPp3UfJ/naWtNSPm0najtDvxU7sCeFI
6UsQy5HGMwwrmNT1hHqSWWGdUwqg4j75Xj549C6uvtNCXmngCgjhKZU5OMYjboI9RbJvo50/1HW6
SaPsMNG9dcU9NSK466z6Wa2mQjy/tM54b0Qh5smuouxU0y9LAzZ2kUJoNplTb07jYVJ6HqASd421
kKqFARBG4cyqoisf1+MG1TiAjO4esxNoiuGMUl35+axPDVj6ptc/ByZarrz+Z4/208u/b5Y3y489
2o///u/r79nxJfleffmP/n9p/E5N2X8fSn/1kr987PtO//5n45d1119tVhq6Bohicm8zZ/0Mpdd0
/a+OTo8MwIeUUwf2n41f/htArUw+LJXYedLF+Vfjl3axZjqmajiGJVnX/0eZ9Nqn6Y4trSCJXjco
1GssqdVpXf/LjJq1Zgd2czRuFaqupXMy3bRZEYJa8Ez67un9e+9fRExOoVl1CsVzmPSoqJ2nll7u
xAhSyawaQAt2lG2bjC6PUyTOSf1513246X7tvk7d7l8nyem9smHVVVO3OZNTy/vDe0UZHXkpwD/A
xYBCrCogc7kJAqQ10xcikRoiSNoG1/KsQXeBIaSlrTzmM1np1jeC0cpZ0xbNJQn6+wRO+UZ25ptl
NP7FFXp2xIKEehJkz07vRueaInIDJ9P2XyOqwBR0nbOL+bYUHSSf1O1PY2b5Cxl7+ZPGCBmbQ3v6
5Sb6x1P26wd2pnXTL6sC2zAgWFrcINPn5cundVWYgjeCLU/zV4cmgd8xNS995Rz9cEze2hLIRdP3
7i6qymdZIBGUuBVWvRer5N4rv/wrbRiTm6rC59aLI24hf1dE9ZVZp+LYTd8K7cjHrCBxLDgaoy1J
rBtiudJHNxqvRimzS+KDMcG68vL+bUPxcAjSc4/jeqoLTWe8yDGbwsHaOXRDDornZHtbP1Q5Tr4Y
eWagvY6Kdw86oD5ChU2XSFidncE2fKHJTN71bpE/2Z5x3WuSmDkqT9c4vOUiI/TkUhDbhzRyjVuo
3iDUq05od1DBTn/z7fAJQANMb4DJ7z97/3bvG3cYItMTidpyqeYCnajtqZfcI7OJYJWjCjLm+P63
2M+VtVUQkJFkcmfU1KGbGgoDWUUA4CyyYBonVSD8GfvWbZg387jb1mUvD1hUKsNuDzjBqLDUh3b6
JsoBIA9C6auFXvIcfX1P6J8eApZRpq2xg9MFxSjTEZ8egm5o4KF7Cvv5APx7oRjBdZUkRBhVvr9y
3CC8fv8eQDjnJC9+K8nyrisABKzSD2QGKduhUrfvr5R+4H42tHwLNVIeQlnNR4dywqwQjn0KYvqc
EFB0ZfX1RzA+7cD4CNiiwbbo05ZUOu/SgV/GHEsftIp8uvRMr2qcVFXKfa0Yz40LVSakJY0i7gDm
aDzAjuluNHv09ontPhYx+SZa0VGMxjl1gjBWzh1Tq1CREFtKZsMLqvhgIr65x2Is3IMQ3WRJ4weq
Y+349cF93pcdWQums9JKyDWxthMDybpU5PIbKxysHb7qpwIJ4A2luOxG8fxkmVaSiKXa+82m6fPG
cDoNli5U07a4jJIawKfhbHACQzfy4pxMuRgZfqydg6mPPnW8MrwheesdBdZMCV2l0Qj3XaD7hTfH
4HcjIo2wOrvz7wR5qQQ05blPOSuJHsnGfgdTpSbeVUUP09kgi+iCD/ROzfRkSfstWSkKMbSpa7QP
738bEPU0Tlm8UOAdnExuQIWMK2vIgyuSA0uIWm57g/Bv2H59I/xxfOPz62zDKX5oiA3kp01J5gUu
wlglOddhcBcbIt3ptf1AObCj5UjQ1PvLUBu6De5dFxtZb14EZEfAv2qzUdFnB0L1L2Bz7Z3VO2+9
kfkX1S4exwSFe6XbRJehxrrqqqq+oTMJpssGNuI31UQQaWp6goS5ZFayd1st3zQukU4+ED0M5Fg6
sYQRbVXiQvU9W0F/iDKKVKNJTa8kR1mgNRUV8j4QEOl2VKx019bKQ5BG3yEkmCc/0+JZ30bmIaWi
vxKF6K8DAVir7ntlq1tRsDZjdV/rBX56jEWXnoj3FaL7R0CfVAAsEy4CIqq7InkeWgGBYgKOBQLK
vCxXcdU0d01f/9CHuH4Tej/r8idnKIaXQnYslkXX7IeQposhWOX2YBb1JDIe7MyqV2lVasDDOySn
UYLSQffbZK+S1brSdecJaK63M9zJ00Dt++79pTa9bHxyqH3HOQZhLNDt+1i48zY7Djqyma/vDO3z
zEch0UDuhrDNYVvG4/fx2cj9vsZiF5cHJS7I33Mr+8B6+fh+ueu4fC106ynvhvJcg3oGG5kw4zf0
46aF2LJLqnAf0D/KgvE3JaxpTfZhSmbUFQYzMrU6XaXa+emWxUgMRNDtveswBCEn4m5lKMwa+tCI
Y4b4Zx6AftuoBthNiA/NbT45pPrCkbsAVexeLaVYKuA+gJj0cm1U9haHTA1EVJq3cZmWs6RqCTSZ
XmIfGpFFByawmLLY1S48z0y5qoFrzappgnqfpSrPo2HmiFX3Pg3rJR6OUlRLjJv22ordcZ2OQfzg
DXRQAd7Palxee5OB4dZ7wi3tXtKu3n999cxPi0qbkwT6jLUuqxYNFcKndUuf9TRi8BGc3CRajCaN
zNIPz9Na+Idj6rOK7B1IHcQfV9MMLmCuXmWO018LvJBIgbPoAeLKBLoohzcN07jsIzqJOTe5Vb9W
chvFCQ380nfXZj4MR6MVOMdcnhVS9cSwrzLTP1k5w4MRN+r6/eX7l9gi3CdD0djMk5LYgs5szNsu
93d+l4BwmU46bKqaA9OqJ88nwUpWxzR3RYURdPSu6MUiYPe1bAc2kWZcz0eTsf6PvznvfzN01PoQ
JnCIB8Uh8d10EYeDfEU8YmQFNrPehE319Rl/X/r+ulKczjh1XYZSy0by9nml2BJa4AMmMU8wwfO1
BIm1tyaEucjbKwxHZLeOw66Ok3JfRuF9H3fDo2uXP4IKs6urlQgNcYlsKjXf2xMVISonvX8SlVs7
x8sTjd3wTNMKRUBajKcCANeJXA9Yi+h4QgljDxJ6piJAKb4LSOjnEJP1jFib+pwBe3xf26kubGRM
j/YBXCfhQJ0bHLVQ4XuWWd10BJ6gSAJWVdUe5mnyjFZ2BzfdnmwvcY3MGlYCkdDzUbIIJsBJPcJo
AnzQzT0yRi/VKMXFAMVaNfmoLVziYxgS+p6Ocl3rWxag59SVcs2EZ++VDvHe11fgvV/24QpM9WyW
NEh4ddS88tOIFVglfk06y9edD5EggJZzVbbhKhpSH+6X41EXadGUUwqOlplutwvfI63KCNRyI9Kk
P0C+2kstMdCbBc7c780XrbOrmzYfTroep6C/svoGvay7z/KSzwJMHepI1DrDs20UmDfbLPnNWvMP
87NAvOnYFCXZhRoqsSYfR2GY5l4Q4Zw5pZ5CYyCgGv2+9Ygj/6RKY7yHCeGsYp8MqA4u+7wP65SQ
0awg9J0cItk6zt6TnI540NehGo3PXneXVagOAoDMG9gmFWJEy10TSOfuhu7Gq5JoFxGBuVZTXYcK
Qa76laUGrHsCn/XHz3tNGRHOODWITVdvkskx1O6VQUHKhpfD612a/g1RZ8BAWWL2JXsmJ0/xkAKp
oIlfni0E5TOpaOO6UNJ4vxRmRSUdeiLcrnZp9VDoxtEJL8MIS2Nm9/Reybm6KXq/eVYs55AzFBww
/VHMRIUAkqCD6TWk13579/77027RsVa5jlQoNwRc+9eBdyxSv9s3lBhhD6HBcMIO67a4hfksVx3C
8DkbCe58VL/BIrLa4WITtKsjwLur9VG9znPjQi5V1cyp9yeguWzMAWk4ZWxj3tqK0IjIpg7EJooy
SLGReksAgn8xvL78zbr1vUvz8U63peVAh5EsW5Gtf7rTHbdu8iLPzJMlFfa+/cAA3Sbjo2HkS+E5
0R2FYOhX6JYXOMGDLVel3ok8CrfMheWqrIgrByJBbkWqEoEAjeuaxUBz1LJu3Wtkq2ZNPjwXQ46a
J0PKAD5t/b6ns7KuXXz92ELy/sOMzscwENCqBlttyYL8403upW3MGrqSJ1PX5nHhVDvF7Jp1bRfu
SYzquMAlVNyBMADaFYRwYsE+nJKymaSnLmW6Ps0futTc1a1gQTX5ujyaWf54CZ3YWEQJ+gQSyMcL
Lb7hkLbW5f2HHv5IiuOtCkZZlme97Z2lU+vfBKUTdMK5cTeiOFhVIt8V0y1cyXOT2trNWJSHyiMw
bmxrcwO2Q9s6U2JvCoRkyUPYr0nsrfe9ScWysrSnEHQoHyjqD63/qocjPIFQ6S5RTXE10q1VD91q
PzJMOo3mv6kFb8pjbTpDCqUc8L09xa0FwoAIqFUhW+MhB4ny85NGwvdvTbZoJ+iBt0qedlsgy/nm
fdUoBtQcTYCVNCJ+Y+91aoaXlAhLQggR84zaK5gy4wpt7SVQYovxP7/pyCe6dUfDXLX4lxgieRwc
9NYz6RJyogN4NTKzOr2vGcyM1nyOwZyYmKac1RhBN5hNS5RxBjS7kcc/wLrwIjKbdlvrL1s9cpc4
G7PDSKLUzy+pQx5thDC5Hfth2did+lxHd4WwIzo84yUhYPuA+6hYEp5X3w0ozEo91dJVXQpn2VpW
jwy4FNeMzsmeYN1DM72KG+8fXzAjLbNBdw//+pbW2Nui0c49msAtlPX6BsB2fbbUU5vIESbtqIBa
CYl2YhuezfNpzGf36V8XJYq7qt67luU9Wi2BcdQJxp2T4lNTuvL158AYWLR1alJdkVbFwU62E2t6
1MEFQxJoWazNZKmV56aO8J5V0OUMxUDgVDr2yixN0EKNMk2gw0Y9OxDzprklTsZ8Vet2sPZr9MGq
wurLGWBHe8ScS5KgaNQPc9xQypUHgWHTt/4LhoDDiO5o50AgyAp9eFZj9CwD3NI5Ldn8SaGMMu8G
9BipcReHWnhHXBx9Uu+sufLF9oue5mwyPrMVO2qVj6SySLhAVtMfmp78XdkKlnBA6oYjQVJO47vf
aRoyXKp9BKhuWo9omeRplL2loBOln0HP5JDUsIfZ49lMNWN61GolQJw/Esjmdi951rr45f7PF8/w
fxRAULaZ6MvrwlEWbTiW89K2gqtCDcV1oISvkWaBoAyRWRE1BpQdmEMvJHNG0KdiG3D/2rz7JU5n
/4BpyyX0rQ3mCR4ENl2Bas6RSNKH7iCeIk7Xrui8AD0ncMhdMT4A3p7WOpDHQHVgKF2pufutrkhH
1zzb3tRBhYeuGA9JiAL0fcjgLLsLBRGztfaRelxrBWoMoSZAiTI12QA54r3BmRw3FKpdiKzGHvnW
TB+94FYpafUERngO0tA5MYg4WKP5ojcEjvgNIsO8b3aZlfeHYDz/PMlefLGKkTxn4KvQfvODdMqr
1vCsQ8dM5BaJfqW6GZkaQ840zcJgZ0y7YKNOVFZnJsBjBfje+76APKYTUsJu5ScdPxSBdXoftSBJ
JJv/Tdh5LTdutNH2iVCFBhrpljmIQWkkzQ1KmoAMNHJ4+rNAus6x5z9l+0JFauyxRBKNL+y9dlMj
cNNom7+bHIo7WqKJ3LGGG3uZMrMaTHIuuVvCzHcZaLkmnJUStPftdVb5EO/cRE1YTAdveiCNp8OW
wYrah2t9HvS9I5W5jpkwPPgNUMxiEP7GgODJJdKQnmzqAJdI237wQ4DH8Mk85MywBVdgKDSCgibS
UZMV+Lf0EPuUMbRc/tHtSomwOZrQGRfMVh0RFGtBzEirALADEjwVbPS2BenlxxboTpcW2q7rpLuL
6zy9FNTlK0oXQdJwbx6GJIuP9hh9mJ3xiKERwML825dl992v0HFmTV48lfj7WllsAC8ex4pIQdlo
A6C6ikjuOL2AHQTZeLl3P/SjMSwKrj5R2OQ25rp2qEaNcQqRin5ak1vjinZXugGZoDrqVdIm/G3R
mxoGYK96ZNDpM6PymzVBo5gnyunl/rGDivUrbVLr2WLKjDCYW70FSNAda+3APL1/TQqCxZwRVvm8
NbtdGbkjgxMsvBewNsOyxkD3Gqv2yzLzfJVwWZgrKYvvzK7Vh2qZehSyNBZNpBeHYYCO6EY6eXqh
PaxudUNQ5ufOnCcst08ZkbxdrtlwyCOdivOAj0clhNJpr1aR9ueQoEq0qTA67sVe5Ns40OLsR9Xb
TxIWDT9wmWz5W8wu1zeBD0p6cf+bDVn151EyJC1M2wdbmnJEa+65VA2T+ImsJ5KixZMVOg8G5PZv
Xl66m4ZpJh/EIDTOabdhoes9SgPyUIv1/Dk28iPs+eR4e42hks+DecCfEdWzmxZXR5mgWNmAnBj0
gyca8Yna/juTSqKh9VnbHPjyoS2DS6HQjTKRVx9doJv7LiStLI96EAZ94tMBd/IaO0m+Mquo+FZF
DBP7cVh7nfdWleWh711tD3mv3Na3mqafmrmVhjtx+4LnHfBXrjg8/XG6FoHerQMr51Hv0pHdfsOY
g8gfoVTf3tw49auDVYvW34CoochFrf8MkHGH8/X9/v8ISqo8bUIg0HtptxplaW1ja+U5WCfACfzO
TUue7oVH0AzvU1Ikl9SIX5F/7fN5djA1Vnug7WJPDQJ8OYInWwdNPm29xHsLbAogN4/L7X3sRWVS
zEERbHDJtDyx5meREJYET0br0te7cBkmcUJUe6DDHkpX8WzWtyIginBx90ENB6aE5YcUdcheOuYP
y4yNyq7R83GVJjFsxi45pV6VflJ6Qr8gOOiFkUCGeB18olsvUati+qgSwmg9ECQwLR8krrJjn7k2
0vrd1MbW/lZJseCdFuSiDFdlqHbZerYGAQPu+KrsymwN0ekFHBySX/XpFXMgq5sNx1RHmctuaNzA
gs+vNSb5xcAn5wGRL2nJ3JArlW11VUxbyyX7ARsTx2/dwHMT6o1rOjzmvfMzTBVB8RbUIcKqm3eZ
Hgxt0E9uZDtkKhEBkkzs+vyyfEz5mC+BG+D/tNLuGBUou6s5hBff18qUvSC8TlpMVy3T3/Cp0R98
7CKHIPCvUR8P2J/r8j23CQFA7GGSj7NCpOytby3wmGDTgV8wMW68JZ+E9ls96Yf7B2eIc/Exc9av
nlGeRWcbr73TNutwYviPCu3TsEv51msKjgP8lRN+QdDYjesvJwBKmDfdt1uZFWB13/Dbh1SsBtHY
c8VxuwMpiAMIgPpyp6oiedL8iqy+criYDD8vZsT5bVCuegz6PtVttETw2wbu2AAAPaVczVIDAIBf
E2w8kvOm+VBs8DogvGsQZjPof0q7BH3q/CieHxXzr5r0vAeFi/fBmzLvq+kAC41avTPAitNT+vWF
SwS6eZVlm45x+RAnJg2oPu0hp4EZqYrjWIcQCxFropNu9Z8i9GLIKAlBu8ahHmu4THM71htddxSl
sZ88r9zcvt/X5l+PiFIuN50mX3PevLMLXq3uy+wHgeqvGqPQg6w1TnIqDLWRonsLEsv/ZY0ErPZU
/kMVC6Jr9YqMMYZg/a0yMnPH27c04CAdErjLfdBvVZdsYo6RdhHU4FQryokQk4E1oQ0R6lgY4tqD
6Xzt/BgQwqTpSwPw56kbzAQ3P1rd3k2CtTKDeUeiq3aL75HimaDED01Y7xByjV8m0ck6p+Vh7Gk6
AfRl26ZGQOGSvfbCh1IeqBUBncWW9dLRcKxYTWjUzAwvdKOdLoHffkRGkl+T+YtgflTEclmFaplP
U3Ht9LR5wsDNqrEKyA5R+SHNmEhgqss+J2+rA6jljDYw+MyTW3zn0zau9A8IYcNpAMh34jwx1lqM
DlHoUbkJBVcQuB2bH7MnQiTRSMaqHLYB8HK4jEgpimyqlcYna7AMNHrouqjWlj1a29vLO5q1Olph
996le1INyLdGhr/SGFwdtcTb9sTOPiZOQMXKpuGRGTbHUB6y8QbkfPF1a9Wkg/NsBXn8jBkBF11P
1CqBo4sokNklHduXcr5TVyLKLzHP7HqfcUDBhOq/q8pqjvlo02daw8nnHfsm2ghTC78E47H2XLKt
pIwm5+Be7dYpRDirqMkSm19ewxHZUu9a1lW26R+NLNSOgjXhgdIV4xgrtW+WSW5e4sTp7rZYGd0K
UCW/Vhfp33MtKillh/HIRD1fVhls+qSKNog8xdrqHYUFy2g/dID9QGCopuBhfeNFQX+Uu/3JI75u
VXREKsu538yUw72sNPMVzsBVb0IjFBQRW/tWgPYMIO8HEcPwhDCKMr8WAtY0QbRkpqcuNH8WJZFW
18fSj8/32iHr80vZyvwqg/Kb6QTqzaoHuWdb9IQXZ0BnGCZvEDB/e6He/Cr6X2ZjG2vPjYIdCtHk
SWTRUlMiutp25l+c0l8Ip7PI5UOlcMSLvbEdhKy+E/I/J6f4Nj0pvTYnocZnUph06x7zzgaZU/eC
lFrDw8Ryx3P1bFOGw7ACT6SBBvaPmR0PHLRzajMLuYw+xLDxQZM1F2hZeonp7ndMfo31UEUPzFay
176NedklmV8zcc2eJ9G9a/6uqqnb2MCW9iM1FMXj0MSMfslmawOuGMO1WZqTO4qWbHK5jgFoB2sr
DqNDkPCCyGg4U74T9DxvnEgWKM7Q/Qjc1jBV7HUR8MZ2nrnvgQyuc8F0NKs4xd28Ig+MIPLdVDXN
qmy0eAtnFztloatjVjslqZyIBGRi+o+iCI7wJ/eTPSFc4MR5yd1GrMYp1zbqMtLxcsx2qBdTojN3
95Vs2ZnZsoom9yBImT+lRTrjx1lJeEZyElUzXrlKt5Ad1cmuJkTWdVDtgWahKCTwbnXr2qzclztj
WSt4Rbppg8SCqPROuUt4MbV2bZj5Oay9tS7b8jjFydWfwvxqCv3CvDV+TGz1s4OFuxdtSnunYd9J
jcF8g1foQDjDISwpNhb3uuzeXQVsLKHJQHH/sPRuHgjU/TnXnQMpxC2bMzfb9VnMTYjIng5/5Xyw
ssZdh8WonSPRmIvIrYYX1eQ/85QkgXk9kJZjtAnCluG9BhmIubF6awfBTt7vLkXZ2HvMsXC0b2Md
YbjZ2i5JljYlWO25za2l7ZzuV9IYGT/UxDFiafmDF4ag/8GB7Qpe3XVXNKgSIfIv1ejkMNRYHsjY
eMZXOj10rHxAiBfJfygWZvXWP7d+JGBJpM3ssnQddscfW7/CYgjZjn1zybLSO3aK8I+QVGqY/Kqn
ZmQcLkI3OkUDKIb5WTmIbefTKriGPT1GvHM7D4wTekDdfMaUPq09SZpvlZ+aRMtPt0d63n0b4mL4
jwnn/45r+dmRijjoiHTB0PaPZVzNlR5LW3aXICZ9S0rsdpMo1AZzS3lWFWOYmOFe59faIk7QPdoo
Qs7TV8Yi7CfwnX3awIwqVWUDn3D4UKJZI3006d9Vp3tc2xqhGoHeP9dlIvHhIvQRBMt2Nekl/z6r
xZj0P28DXhl20Nas/uJO9cfkOXFCZU2hmK73i89sBz6Y94723hqQj7zJhqx+zMBhgpWYnsM0Gd81
MZcacTUHUcXjNSBOYiE5VSLBB49AKqhSfv/YqFBf15Mt10DvrGcCCHYtQrBdF0xsz+dmObGzpUKg
tFTzhBq05YYGdmaiTcEa0GO6AypRbUEt198MdVV+sr/NNgiWIdi9Cb96EX+BcCTYSet+eFTNRUZy
jvKq1Win4mGa7xZVAjOgVZKDtBi3nmk99571PsDPrub7re/Kas+ice9L9paOO6PC55/WrFGx3Dpe
twnrbZ9TQ0qz9g4gqbuXAeH6HBCQbJjVFWP3PfSH52gquucimvVu8EYXEBpnmzNDFUmEjWxTnOHx
R+PJ4eG2dicBUiymtjLx1xIi2PuZt1Jh2k4LxzIR4SYOOhT9r+Fw3/8aQQr3emt8dQJtddN1zLxk
M+0Hl7QVz4qf2jI8tG4YnO0pTZ4c3sdV2gIqmnq9xmKMuIUepATjNbHm9wl8De3lAJ33E8sfMQGj
RvVnbLrYE9uoiKdjEmAXFD0pXrjCiC7yGExR+HxVqGIRYqQxHmW7YOc+pHKbtjUSRx2AGs7UlPpM
lK92bvf7ytPUNs7ER+bYSJsD66uKg+lsCDHev/QpiaRVoMiZFtaLRNry0ipRvEgy4QF2ghBvIKi5
80yPUnwB1nPY3zoMJ3DmgJdknXPz27dSaScjpfd3db184uQFCA52eDUVo7OPJZ2OnM/mS5slPco3
IoHdjnags3vmsyKu4Z+3B80ErHv7vpwkXhBoqSEBJ7xTt+fDDxhU2TWC8Hj2yyhkFhJ9MrivLlSL
2HDqXHDL64Cz8Pc1JZVxDE2ctnZW4BT6nFI4Py+U7x0arwc4TgoNbGxaitutyfOPbWMYTC6o+0Z4
CSr81XZ6fo4qUx7vN5sOOSf5V8aRQjk7ZPZkMUAPp5XWM0PyrNI4SJWC2C7HhITD77ZmnWRCagpl
qVjeLomgZkVYhU25SOpIXSZ7OFUIJ243z6Zm+qObPkOweTQJPAT9tV4PK0BoGJ5THOv3EnMsmKLO
H+/bl9HSTjbmo5K2lTE3CZ7zkiXgqFuj77xkVucvWmEzCIhwZS/rqHkBRV+sRqfuXnRw1ae2r78G
vwhebhNtv3QKoCduB/odYNKoiL8j0aZZBnEiSbAm5/qvEb3nXAHpNSfbM6+uM161cQDfk5tXn3Nv
ZUdttOH8THa+6yL0mW9vY+stjDQtj37u6QT4JeHmfvI5aTNcKxwCG/zxAEp4Aa7RBKyOHwvSAjKM
xV0zZMgTPLDoUDNPWhReZW6cxiIGpE0jsppo5zdBiUz+NrmpRDArNKJ23TfwSfH9iKPbA8WhjC92
CfOjRW4M1hXMrb+Uvu69uU7wGdYxCAB9Cu5b+3wK5Jo3gOawzZS7ZK/UHjV3HKGcju/k1xVvLGuA
GSrA/eSAoPjUm4BSXshFT5rrWc+wX/qR9dSKya4Wt8GqEw0lQUMoeJf2kGirkWCEZcxFcrL0eh92
DZnTFIwrWJ0s1jXN2yAAZPAQCIfzsJbHvERT4ozKXE5jzAIB4SpJCoErtjHhguuUQeFubEi2xxC9
0xpdfGcLOjIK8qJlxN5h49eTQiqm6pWZ+CXNzfTeae5moq95GbPcXGfz+RVCH98qmRWHBGj+qUwl
BADyuck453aV+tJaUYsnmzJX1qtAi1lE9kK0JuWXUWQvWvYbuB6taNZXDyGO2bcsTQ9c+vmTLrCo
3juIxG7ksTOoIeMyaGEP+GodzmI4RA/I5uYBe68zoBTKVPsuK801H84Ct/a8nqjL6BsrHflscROs
5mWjV+ChGF30hgI3wb4SYbxxHBl/+umyKE3jey1JJS4oRKkcsrzjwqAsNE8kEkTz7dPKu69S8EF1
QOtdACRSuIHQXRF2YDAMIfqd5c3Wu2XKmWzFKwYkPwSkoWwkoK6Tkv1S28Cx9rN4xZnlXm4f/TBH
saTVbrjyB8Y5WkR3jgJGEaVX/ij6GvUOCWVPOdOczPHYK2YZkKmoPg1gCBadGzGTiMdoO9p6SlAU
T1tG0uhwrrJEAmBiyokqF1CMjmp0ZaVkTcIQbOm08OvdDkVNOe4uYTi5uJ25U0hsYWo11rYpqq9M
D5tLrdXxW3BOacdor2UDucxn89N11FIRveOmlN3vOFPJ1ne4Zd7fGxZQ6Jez7rcZhCgeOD32kdN3
azOq3oPEt39aSbgV3b4AB29FiXwrqsY6sr6FQ5B1XybW+y0kLXEkYs84xoQNA935VeiTA+KE2Dfo
aeCzkTTooNxsg9/LHEriqkypc/Mit+w+aw2YnKyq2Lua5GGtggje8X04fxs4tnr35VRWd9XzeJPj
UXuugCbfa3RtnOJLN8+hSv8R7rdcj5S625AwlE0fQ4oCX8SgV2+GDTk5zGVQGx6lHH+386QkyNXz
1I0jA+hgZfcKsboJwpYbhVzZc7KcNYjZiP4zQAj+6tqEn1ph+HHf+/XomVd42T5ExB6uB1px/0Kv
bkdzsnmiGUc3Qn+tCsN5uj1iCnquGohxwUhZJzFeL2pHQVBAu/JQwZI+TJ3p3CeTJcXKvoRppYiN
RYvSwtdJuQcEbvdA9bbTsjaGy0gY+21cMMd0M52x8Uy5a2mP+RpTsdzdJpFRUVRL41amEnnOUEd3
j1431g+9XVr0eVq99DUc6YFORxcGcvwPW+Gf9g54fo6OxhpwARIK93/tHaSN+I6WiUtf+s42HMZk
XIxjj/G07wmv8KsP9uroFxC3wsMw1ErOT0fLsFd54k47r8+0ZeyA8m2T9IsEjvRcZ4bxCu/3qwTC
8h+NlvX/abSE5QjH80wdHdtMSfy7HSVjMROFlRQXDaMswFgzN95Sy863+Dmi3Zh56VvsIs7ApbGs
G2E+1vhM9dIbCBYAuDVm0XgtQr9nAEKLmEgvWvsN2tWJ4NiNTV+8S40Qaf/kMJypTVK4KnmJ4sJ7
xOThvbVNYDwCHlrdd4fx+GX3vTWTXHdmpB4nMOfvtQZVrpYUaQZd+TniNOR6Y6jXyPf78SqK8FQg
rLvNCxWLo+s42At9dNn6+ZXaPzaGGW+6Nu9YCfbJixCd/h9v/E1u9g+RDgkcaF1xHQlkaeJPvEOq
GIz4jS0vespWOrGiiZ0uqwCXW8ji3iy5SWWSGWexQ+sRyLjEAxAfoj03OI1fHI8a1QpKRWY09wAL
MvaD6sINSVPT4b4ri6O8fbAQYeAw9qtfEpiZkT51HkibxeCARK7t8RQldntM/NAAvj3FpEG4XP1G
Ct4/7Sp2ZZ1FFuTIYGTKpk+GA39N9fH2EMDVNT89og8JDZG/m9Z7RAe69gsr/a4nFdgfUryUZADf
RdGx9jvzlUj5v/57P4xn2wgNk6etFfL/t8EouA3IaFdwn9rNKWu385E8Ou4HrEVujhIY4J/cRQXV
V+f+9VcNhfmjc5Cu2F3h7/69pf3fwQKyI0T+2NEtYy5o/xgsqLAHdTV2+UWMbYzx89F2/PJXMkG5
r5refXVqH9Z9ZaRns87fptzmV54TlKVSZFuXNR1tnNjnIqySl7Qpd7d6jzgDNvxj9q1KgGCZ7HMv
dRuL/1AHipuM9++fMbiO6B0NKlVcaB5etH9erHjTYHyHYTyHMMAHjhpkISBQIT5GwSoWxvcwLof1
VMf9NRjyr7s0Aq6lS74aVMZq1uKlLYWFYdbn2+01NOFRJp7qluh4roMZ2rCEAvN1fibMfjulQMAQ
+k5IILCGaA1CwJjxx/L+iQbvrJ/7Qf5AtOQ+OU5G7AP57gQY6Y91FGgrh4XGQ6DJay7AftVkRX82
qL7MBvPxvXtWYIm3nk7sehQxsvdEXjz0gfv7VuWP48SNU2bjyW6gPZowPR7IQ/nCEo+XybCijfIM
bSVzG+kt6Y7fGwPaZtoyAGuIVao6lAA4bF5klRP5PUsh2slLzkHvcA9X9tPNd2MJnDux1fibvhPB
EghSujSog84JCRdr2WbNNu366nzfZHpDRnKkfczaSb4Y8/aLJ3YR/DCaiHnErFTMS5/AnZH1NSem
3DQcYBsjzYyzdLNPSbW86cxJLDnWp30XaN8bQNDhCqtThpyvZ2SEg3uq4vaJyWn2YrSz1ppxB0Qh
Z75VG67OQsL1mZaE+nAVI56KQOjO0nQa0jIbVA+0hwY1tz9eSrdd9pVVjdhPYEBRQDyMPVTEyVb6
RSsNAXYxjy6yLq95G8Oo75hvT9nA4FAjNmv+LGhtDTvB1n77cUvBhAuAuAlL+w9FtfxTw86HG0em
awDJ0Zk0/Tk2w8bYFpERYSXq1UjmGbVWLMZma0sSH4nMOKPZvNxa0JjW5Upo0f0ZmzexC8JGbIKk
M/ZFkpmHsDONfYzKikICRPcsT2oAMFaAKfGueGuTsoIACDfeZrr83gXMeXUP6HMzP7LaXB2UagDB
z8RuvRWHrOnqh4wPwHJggrAmkhI0QVlPe5Kr68c+mvqlzyiC1ysylw0+pHNHbg8YVNTXRuT6sKKH
8RNA3E5Izf3df/37qSb/vIvz2mGTsBxMXobjmO4fzqZEw+4eti7O9M6LHlKLmDgANwFZzK397roN
ES0S7lmW/3YLoySC+wWRcfnhTZW/q+topedevxlNl87eiXQUJFG2HQwUtVlEl20DJFdYX56ywmue
+N1/m52giJ6fpQzYLwmi5Nu/wAkf/rXxl5YkTwwK80Fk9qaFH7EUo3SWIcUZWMEgpWpj7FSTu753
maKshvKzSD3xH9YIYy5g/nlm2jNlGYU+E6P5n3+emWq0inZM6hL/Yfjuqj77JOX6hzUpsQ8SEq2K
1nwOgiCBUW0+h5mMnmIFNmScnU1RrlmoaQt94RS8sRHnw7orZbILp7iifMurC0ZSkEUNXfm/v6Uo
vv/3B3eZyBomZcUMiv7jsFdc11zkATLdW6NTeuZbzKBwKaThrsag+SgwfLgLnBpEs5nf6e+KedXk
fFMtu2hCftLVMO9uamnuboaAKJWSk6rH41KW9daOc7mDipezOtCbJ2I9GaAViDbb0GGdgOTumOhG
tyZgLdtqfg7Y3XLZEodoizHaPHpVWC50LEOL0c5aIlMsuW7o9pGBI1wZRwmy30SjkbWuQwakxjjb
M3J2F5F59RhmriO7Z9Bpjt9rFYgnYg6W3jxvuX0ZFAkBRh8VW5qVghWVZcAJZNwSAvSMeoQ+SDI6
f40JuievkilTLTPGI/O0+X7bw1qMMY0sl4Ia5v4ovN5uKvc/Tyc27b4HnHiy9Vet5pe0mmyHgsze
QHY3HnOnBJyZD8EHKfQvjjL2DRryi+CHuiSx8dsdRfKXt0VjlrUnpouYCaD2fVk/tjAfO71OvjE8
fBfDZM/N4/RWBxl7ynz61FSPElZnaqSIFj14ppsQR4wMio51GeJOO5eEL6wLwsPsUZyrgs15ajC6
sAWvk5z1ao83jQ1qjGBnK3xHBIb7m5B4vEfQfeTgBKP7GChg/eVEWbobw/zJs20GhZG353oh4wkr
9frm+YiIp9pgtCLlbnZGGMjjFz527ZgQws3Nu0J//nhT/fi+9nCbFDTQbQ6NScA7We6EufgV4L35
omlIPV5YsU5lKQZn37JR3k9N7cwLAPbNpTmi/6yS6NyTnUzth53QjMaLsoJr3tRI5gaj7edhB7Ob
nj9aF5nebGtk46egh/poOe7z/VmeTUszrSOUiiRMZNrkXEIdBQZQY6wMdlMxv3wumjr++Pdr81Zn
/fNMoaGkkHRNaZqO4f5BGEqIIkd4zSsVyp8x7otvvarKK9r9K/kf6lvFoQOe2n5sA6BKfw1lUy+9
dp5Ds26wwcjDSHzI9mmMABGXfopxkRgw5FluR3FQxZ/x1a0n93vqM85xbSVJY+t0NOPecCYeYTzH
+jSCb4UhWVOtrm0tyJGq4F9LJpWesjrVfvja8FwjeqPh8H9l4XRNMFM+hHbZroJKf2pQkT/nI7XA
AEOBEUbgQTmZhwVVH6lNJUifJdxGolMZ1EecA8fLTEVznocHDm5hTNUa1Qmb3iaz9lXeassonq5z
mPpK5BphUW0nn6pSXUTQjae2WMXK9NgkifT67++HBZzhjzPec2HJSJvBhCvw+v3zjEdyaRdmGHSn
MPX8F0LHHuQUDZdAiB2JxcTG5/VAep295i2KT47R/NYwW79MzbNItO4yhs0vt91z3EzAb6viHMGO
wFa+BYDQPLbZsLybWqIKjRVGw90g2cElLdnKRgoaJHKOanitp7D+ju812LKKI+yGINW77k7EBB9n
Gdk6aiyLNRCC5GxUwU+vK3HwtCGhq2wG1/cxTxASK3frIMwEH+1o9kcmZ+d7rRxH4bixZn6C0ctl
bDYs2WgY2Hyytq7Ef8wG/kS6A9EA+TC3sjisGA/cPHB/s41XVZgnqvOZZQ+w7DPbMA4j46GDXWXx
IZnuLqub1cqJxdvdB1ZE/SEc/d8dFJlLYnrosPvM21WjwhKniOKLtp0Kiseb4tIkY2ilImRSIhjb
XZNRCyR9LS8203w5dHNSEJvuIDU+uqHonrrYHZnQttyKJy988ONCx3nWjuVH2Zi//prTgonZmHXK
3Fi1Gl47Do9//7gZf3zcPMMV2JZdhISGroM1+6PaCn2S+MwQf1CvyLu9dVXk4PT8krDTIier9vaQ
W1srhLM9d8S4c7ondMV/e+ZrLRtbw3y1k9y8KMMnbGRMCUVkWgrnVbBlHBgw4cY7WvN9+tYs94o4
Z9FMuKf+/Te6Tyf+dqLxV81NJRmOrHsplPQ/fqUmCtjMldP0NF00/rjl+HeitYbvblV1HuWEgdO2
H4bo6f5JNAfHWDU5HNUkM8yd9ByLSV8KikkvCCSt1S7vXesbncPOYxX6GVcal6ExB7/YCbiHPNve
Svma+/nj/MwZBAsMP2QUPNtzGn3ItnE3IVafn45dUC17qcr1TY3blIm9MXvuPdRIw0nrDQ6xmWdx
u/83QS2ftBiPYl/qn7qINvBSzHPaivHQ1glc12py3+7Hshk/UYJox9u+UANaf+TA2oWRPveCjyY2
VKQI4oABTD94WigOuAS+lyG51fMbi1rzE3r71gTLcc1sBjgDImFQWo218pmHcWtkneTkcXwi8IOd
HAA12XEHJkquWlC/TNsUkfKBEu3ARDP+IElYIOMLx5MVsM9zqJxiUsyhWnvDe1lBSqq0GGhTYOCO
n60QUDCKtZXuwv7C9qJappNFxReWJyWwe1JmRRuPHM+FLExgH7PPiC33D6JxaNQLlPz1WKxz28DS
ErMICYwPTHDNW0bqwELYbXawJbxehClkvLbPY6WJg9NwuA2Feh25EB9Lurml087DJ08cvIqpbJew
2w6Kpl2NOsHqWI+CxX99XG8gzb9/Xg2XCYSN8MwD2sOH64+qvkVs3LcZC5W5uqtzDETkv/fLFEHX
/dHte2L+XhUrYqaxzhel9YCamCj7EUR0Ic1tVWXliUC/ACF+8ZfGQeVj/ODjOrqKWVpGFnSzBnXA
B6GoVbJWEMDjqgHHYtj5rs7Z3d1xLGJAunv/d2TaZRWi9flCJef4B7mQzh6F2dGcq6uaF+uUx9vb
Oe6lLMirmFJHJ/VuT8QoIv5J+sdyNsYYGjq829OO8mjFFB3AuQfUOeNOT62mm69BH4dro2Ozionn
xFFrAwVXjCS8sEANUZXEryaR86q0hglViXJzGN8De7B2PnlT62xEWIfPzFuhh3M22RiD+52b/qCQ
zqZEyLUwtPQ5tGIWUEIr+mWugmh7W0aPIF92eGrDZQwuPSz14vf8oEgS9TvkQTx/Z35w+878R0F/
0vtu+sUMbsOKrPryidJYyMCun2PU0qiB/QSMetb8HIBrCdhh15EmU3uuRTw+mx3U9vkBozv1GI4Z
kSCd81RGw561T3TU56nF/Yf/v0/1KjlZ5pQ+p5E58UpY6cE1quldLzZWr8qPQFhqo7duFy+nKNKX
bu12KKqBL2et6F6g6Lf43yio5mes/tlF+zDA87Zlp66ptV0B9a8CskqDuZNxK4+aM/Oz6//7A3B3
3SYDuGaTC2Lk5r4O22tbxSSaIEY4qzKmVRgdDi9N2Et0DOYq92N9yRIeS5Nn6IdcRrSh86No/l4w
JTNT5tnX0mKr9MF5GwaYvkESfREBI5duOyJxnfsp1K0jRpkaFrcRhueo5jXo9YBYrpgsc62GYXI7
nUdXLeK2Hj9i/gcAzNlNB44RX4aG9XUdsUd+l6WNkdbOrAv9i460zIrXqgvEx9R4r+S/qichmdHg
cDQXoDDEh+OHn74NMI65IfuWnqj7rVW8zGIcXTlvZWUYu0F3ss3Nr1awJIUunnLI8f0oF2KV4WDU
7UmezcBZJIkVnBrTR4qfW5O9l1X2pBHbDJaanjJkn3Q2bh4hkN0/VWs1u7E3Mas1ubYI+R7B7UTh
MvsfzkFVm09lOD7K+QPgshDb3N6DqAnshRW62re0gMGC0r7CA66CN8TxawKBu+cmj7rnqvXWcRU6
h/v1bQVjAyKq+GytKPqytKjm7wCw4qkKt6AsrTktOPwyzWcnTcV3wgO8tRYob590LXKahCu/w1sK
AOrl9gWHZLVgipMfb09xb1ig9QJie0bcn06jqrO0QhJl+Q8GEz+DHo7RkYqFqIX5EeYZ8aTmgltM
BqGYCMygfRvdyhxh1UdkXaHbmPR9IhuHRKX4bUCdcBw4Ih5v35rcb82gxBV7ovMI1888IcQ63P7I
brpgjWooWbdc+Q9IwEm7H6ix8CY719QgC7bMkOLNz8AdOteiBNuYGGinws546CYt/pYTOjhESfM9
mKJ2xXjCQIsn4oc6rKp16mkxLBbnQZVElztx/n8IO6/lxpEti34RIuATeCXovbxKL4iyABLem6+f
BbBiem4/zH1hE5RUUoMEMs85e6/9LQ0E6TaYKZASKzAqFx+6iR7MHgxl19eB/dKPmn2MR4TU1rxW
mfo4bhUrtTewu/Rj0fTaLSzGTZD1l3amRYW9EBdSBLtptRyXBMKvDKpSPrYON/g059q2F1xHQHCJ
mWtQR+ZDRRnCq92ErxEKhtrTu2pNJmT3FOJafIXFTLfNzKwD/qSfTiU7omn8An1XXTKdn8LDoCvg
1xkO3nQxhmu4GeanWYE408v6T1YZXlf02U+E3DoXAsIBN2PgZfaVc6Cdg+VAq/zPSi02kZrqP8wc
inYrLGY5ovfP1YhtjLGsxpz6EmVd/33qItRXQfQdrYGzsSZNvCn2tGWHJ0ABOD3PCn8n+0R8k+Ur
Ron+M7WK9hBjN0A7wXeFo7g162g0qvsixROqefGNpr4vc9a4tS//+TUZUttGmm16//vt/3zD/O2u
Gv37h7NiPI+hm+U3F8T9TcV2YltO8pRKhxRNa7j/8+Cb8UhkzWw7QILMpt95L5cWQSN7a7MUQDq9
2fNoWvdgWa0smqarGBvm9v+A61RoQVupW40Xl5E4TgDQNrk1te8PgSNtdPN94Daz7UVB1jzXzzWY
HEGEZBHsCNcRz/RVLWwTdvszSLUVugCAfHOY+KEc5XGZqQyGrBANAGV4yLqWY65htBZDRV99IU35
SfZJ4x3H7GwQphJENo8Yaqd1cfpEHO16aYM9puHL0zRO3kuRatxii+cU/yC+RJW5SthCeM0pbnHd
7pAaJhsrNAePfAwULZTC21HVPm11aPYAX+1m18VZgecHS/Zi7ha0A456rz09XN5K2Hgqbhl2ErCF
gUPQRPMeT3hl1rc4dj8vlpr7mqGKzr1MnjvuE88LCqqvImVD1mS0GaPit0vI1w4FWXRQcsU5jGox
nJPRTcCiz09HWb4EWqTsUFNwNL9UCfW7TNT81JliQxSpewcUnr5Wik5GrZXVB7oy80SkvGD8aldh
EgVPXcgWOO6a4KlP+7/PVEfkG7V2PLf0DxOyZwg9dvhiz6VzTaZ6P3bPywG3BWsTaQPBLTGRXYE1
dc956wzrf57lbQUnw0Kkvzx7fDVW3jlpjAXnXqd0Z21JVmrn2hofLy2vZ6kuLoOC1K5WEX85fXHv
+zQ8Kao9Ypfy629W1WyMsUp/Lt/BOMvOY/mphTip29YllLNyJLG3HapAfoWa3GP2hddwPlh+Q1AH
XwCBBHM6lKyLpnV5SKOIsCXwhfOFclQxt/1C0PbHN6L2FS5avUM7mx2IJBueTKUwV2FQj1tVhxih
yuRpVja8uLzZJyZHxToaqOLT0jJXigYXQGKl2S72yY5qA1GAAQ5gNklHAaglq86UT1bcbTR3M3Ni
FVZZ36p3vNxntqWzpjlGwtMo9ZEBM5eNYuJlRr9E3DRTBfYH2CqjicZabbxjMKv/5G7yjd9Uf/ig
b9fBYJvXuJhD5SBn7jUqzI0zpiSogVlEgTN0H76h/expyvy2kpeHAEr1p5tQ9fGslyi/0DM5u9RH
h21XkfGRl3g79Ia5yZhlSEamqt7oY8luQzTsVLUzxoj425QRDmhhFLtWqlkeGSGHO72W1QtUk55W
1yy2oqG6NdNp2qLM7NfxMDB1n0xaqU4UPkWO4VztUe7Zp8D7qdv9A/0n5unjGFsV9yHgTZKB0knK
SEtPk6rdJ5u72qFJ/Ftt2fK5seIYaXhKipJiYNiOiZAIR9v67l6BB/9AepBcs9R3fjykBnyGOMM1
/kivcGjqO1Nub2yTjJXBUmk2sDlQ10YX/CEy6m3oe5pkFHr1TWRJcJxfW45Cva9vfXtRwlxcdTVk
r89HeYXSKos3MjShjhj8O/VQ6DdXnUwQBSpCRsvuGJSMMX6GJkyPyDLlU1+r22nMZww8D02cMwmq
/Kco1tD0GhawLN+uzxFkT4882eSQo9lY57jvdo8fKPxm13KK18H8EwXTthP7Uj4w86HClhMTVe5u
le5XrNpu4WlMRby6TMY91pzuZYLJemIZxxkWlPpNav2xtByFX5jjg0668asKlR8jffFnF77NuSqa
v6+btfN4XXNzpi/MMFDeK+XG1hP5nrfR71HL/d+6fG8wuv/CZM+8ldvwS03HlKgwKz3R4l/gFtIT
XXmsUU58DtB3VmlZmtcpa7q3RqCQ5N75aUng14aFE3k5VMUAmaDbhD4oOCTXGafQKW6hRsUUFMSA
y/lZ2Gb5Cfv4JRVNueltpXjNshDBVf5c4Uf5LiL7mAyTGrDioFVts/J3WWnPs/WxLFXtQwh6mqQv
VE9pjfoInUQE14tZaq929i6Jdc6XgooY1MVYpy9B4STr0NGqlykzEqYNUf2Sp+PfZ8P8mpy/unxf
YBnNDq9S6zUV66ifT9aB67y9MzdBX2f72a9wK5Si+iUFqCox4XIOhkY7VAwRdwMF++sY2n8sILMe
eIDgNIykAqfhEDOAteuPEEF/PhYutyC0pay0p2kC3WI6Q/yM1Z47qG580FKoV7gcIg8zfrTvraR6
NvmArGKZZD9kr69M54zAs//mg+bbheXITGRuPw7pJRPK98qB5rVCi56t6ozNwxYnWrrLLRa7werq
3aIFoOsVUVSjoH3Y8yN9/E4NStDLbONkegv9sC4vgE59bzFfS73PViqdw+1yGKvwiih8tcMDRqU2
3/TEF6cFRpUVCe9EIHFOC7AjUZz+TNt6l5dRfIPthzI17DMvn7TWA8RavLbsmTdFIpp9XwbWZ5X6
22EQ5msdhOKSwo5fLa8DMWrXetLI43JYJq+GllSbyNH6Xa0XA4j06Ztp9Cx5dpQei4wacznskUJv
cwP3bR3HxhovorJZFIp96IbeKJ1hu/jXg3m9iuaH5Qv1nKyqimbN2ikuKBXExZwflmeJ4XP9Djmj
RZGqR7Zyl0IiekVdnp+Wppsfv9nLhkur+y8Xsy8Unth/m/r8Z+zWzW+V2tloJc2FKC88G0L6E2pU
EBSwvvaNxXbYaa0iv6l9S9fD8tuL5S2jtMmye3I3BzmuyLcJznVBjh4lDDHkvrZtLR0Hxfwg6wFx
S6SflyMNoOK1Ym+EQiqioiRZAtDkgInu4KuD+9xMSrxaRnvzd3QwV8hQGEjFnhr9Ley+W3LKX8sk
NhCZEN4qx5ncURJtR9B8eVr6vgtkN24adz/Y6u/lJbIN76nGCVLMCBLvfL5bAW5GXbx8dL51jJ6m
8VEnr1aqtqykAbXCHApYYTxaZ0svK9dkeeoGWqujUCcGfUrKfqvJboX6RWaHu9boLh6W3mNBRIoD
SeGQxnm9j8SwrmY4UT6W/YlM1dJbDjMfI1A9aTaevxYx4Ywz6ZjSorsOqEvAnCyEE1tK+zBkw1fe
hg6xwght45wA+9yctmIxVHTOAMmAv+eIp/jcZwA8ntoYD7A0gSQUY1h5amFb1PaEk/oFGCwNgd8y
pWnrqbrQIXoPWyyVCtGVK1MQhzznDS3NoTDCpWTUrFJzn6tI4h3TULlBD2F80Bl8joYifdL9lOzV
ut0VzCTWU495v858etB17P/Qsj9l4gc/04XLbfkARCdhvjQgm/dpUdG6mQF5qUzGXRvlvfTYCE/3
lFvuRqS4p5cmA5DamZrd9uflcEjaQ24beJqd6FhEjruuZkOkZo7qVtNCenwz+cB0oujiBtP3IlVn
640kfxHaPBgSazgzBieAns3aDk23+8RkFYMMboDDaCFObhFJ04HX5DPcvHanGGV8zEVfXmvLkB5d
xJMFpeKaIC840vtjDEmn+g31/6lWjBtUi+SyCNeR6oO2sLeRrAjocYdga1gNcwxm2VttpJmSZnRP
KD3zXWOExNzaWfs1OMOhGHrGkOQRELuEt9JqiUHFJm+dcw06YYmvL6ym5hN+Fpr29KxNMNV2ikbA
p2LRRtIU97tLrPzRWj4hZUtKgVKW05kh649eQcGtpOGuZb7xFuBVsOeyyhqldiUkdz0sXlJFIv0O
ZPu13E2XG6wCvMPztXHcp0ZfPxe1uW/gbG/dmN6tMZbTh+/Yx4yNn/eYKg8ZAbz037NvbfVSzVuG
NDCMbVuJOdie6CIrUY+WH5TpOqwYmXZ++BOGOkZZJ8GQhaPSPRGMlYLzOEN2mhcmJ03ELge/vFkO
E6HQSnDzZkuiq7qNC+Wy+MuXh6JsJoB/ldyYhdXtHtcxcczZTlemAtoFINLlf2z5X2QOeQvtXN0O
Gqm+odnmH0Vi3clXi5+4W4RvY+o8XmZgBtajs55Gocer5T7rJom8TI7FYSPkXUmxblhE9GahDPYE
4mkY8u2w3iTHXKVeiS2bvqJtpnc/Ln9ZKCvmBOxDJioIADkqaKNzq/Og/HwcRZCtli92MAP/y3jg
X7hr16CfrhFCplmaPfsw/6WcoTtjWD3sxOeqtYLDQEk9AtUwAAeL9rmAxfVC58wzQlV/0/ueIlQp
vVxDtro0FNR22CwEuKYT8XWwlPtyxCVW/Be2rfYve6WLuRVkK7IZRD4sE//WDLOxwncimUE9imoj
C/mgowJ/WXQqj9sLlAK8xPNar1nZWusS9b8pjf4lHpv/CktDWKoC/uWsuf+apdRpBHXFkfK5W25W
QVh+tpOd/nRNFqIZwah9oDI2IN0pueavF16Qasrn//9d0+Fc/ucY3zVJ5WIDBuPXpkeACvA/x/im
SxDhZNv5k+vE0bM7dG8PC5cTKf4B4yOlhFP7n6FfZOZ6Chg+YqI4wAdQv7DD0B6kubycuThjXqMW
Y3FVdTIFUmwQnwY++Y0hJR2JcFgzrC4+tD77SAo+26QRZk9toZ8Q+ErYBTlbbFVeDctOXqZoGnfM
/+oD2rH2DjeVKVsk6E9r8bgN3aA6Ysx0vXJsEdeoCJMiXTM2U9qqZNKMAR2PuQ/IXCV2+wjFdICO
FSHXqoNPtipw1h+WZxNUgkNnV8/T2MszE50cumYUHduW9Trs7F9BEer3oPC/pnBAPOuIfpuC4FlP
Uzt6ja/S8NDt5ygetHtW1L/jJC6/Gei5qFYIIFaz4NzMovmicDhLpf9qCNTKZKn8yNI5e5l/hm6W
5nvDQDg8jGRG0eN0jugM30EHDIeHbKqjd7YNUus7yhDzT/me2lpxf4iB+bvpZkc+GPHJTPSrUEMS
YmuvUYLgJ0m37oqlF+roLCd5cEySalIAiFQUryzF4Evy+3xUBfsphv1dUagnay20IlD5M2OuCcyb
4v6gKVo/BrwBVLHQSKEH0esA+zaPRGPeZO9hrcO8Sk2kB4QlKE56s6B2ey2C/JVmKPVzRosfAxm9
9agqEXv6qn90mojQXBr43bGcLbNA2tiJpnSRKiHMc64SPxMU+ujlSFlfc314dUti3LKGrByobsTj
UB4kzL+/NeSitnzbXOXEob9+zJslG9YdVsByt8yL6CklfBBVJDPCidrdEDbV4yu655iK9SKT6mn5
SusyXJ+a0ngSQC3suIvPTdWu6VxFRxet3TkBesE2U/lhfS4eaEeq3xsl+aWqLcHQs7CukFO7G5Gh
jH6Nr3WKerCg9qq3iPatw6h7djAGPJ4trzFxctjKZN1q4QXkQ0R0eK3c3B4PGOFFvI11sXZS/pJ5
qEhambatXOR5etFsfWTnX1IrVo3ABywc2QNwDI310AJSWjAfbvqBQhmaOUHdqzKnxTHV9LZoWbwA
NlzbieVf+no4K3xqn5exhtlGOhC4Kt0SDnL+e2+oi9uA6n7tME7fy3k9Lc3g+jj7TjxsFAenZhRX
1XGROaZ61296f5BrBNzNBoyrWEVuHu5tfwJSXevtUY1sfrOeibWuRtekL5qjnIGC0gKe8ZA/BCq5
xWyoZqckPc+96fTXvJ1e/RAhcIQzPIlqeQga8ToQaLCKS42rc/Y0LW8EwGSQQpr0Vw2OJxz401sU
aaSjTAF2EXmdZhF7i+E9CPrBMzUwtBbztrMo5cEWQ3V01PzTAN7JxiYtbaiV0kW1iRbcGQr/Nipb
kYVozCaZe33+vZyG9ofDBCtZqeB/CFFHamHbQlqeVuJTjPgDLqOFgAVPCMMnPDne4/oUSjweSj8T
iIsia2vEwvGWQ4XxzpMF9gMSDjRKhrS3MXOUC8qF//vgJ8ga1bwcN+mffurt8yIWWh4WTLPjlMZa
da3Wm2QCB2/YLHieaGb0RCKYvK4b2kcn3HdS7UzrHcXEMHwsp1FRfQzQgs+nYJB08evk70Mx8JY9
eMaOBWjmP+fplaLhyW2NdJssvEIR5h8NjnDMa/JPglvz+s9DWjoRqceRTSHo7B5zBYP27cVU3b+H
vi6h9ZECuVVzYXvK/LmvE/U+Dbl/EHM0yxAwOx9Cl20YGSVPhdLHXqXqypuiEBY4Zm141hMt3zM6
NddhK++Tqrf8G+BszKI1XzI5dBuT4nR2qGIztUp4wzPBQyYaVh/VJRhNGKcY0M9NSQzziTyCXRWF
8SWw9NfKnvl7feGpKl6WZVUIo8HwlJafiQRN06il9jCbVj/Yzboz+vBKgcAkEXU4+1Th1Qysj+SR
1W9D6DOSTb1GJ9kjy7D1PAyC8FieeuK5uZeDnJ4kOBbJIEFffHil3+R3JpLKPhHceiu7D+6KjDyk
LhrKt97Y1uQum12rXHq1iTdx2E5vcUJrrCdvAL1o+/QP/3nU9JWhifbUx5yFsRf1aiL6y0+a99EQ
N01rG69agOStUl71oBo/dZLoXb3fJi7Glb2i9uXqwXQToiP+AQLANguafBbMc82oBDlm7NXWGQXh
XsEHTYfxUmBo2laN1r4KcEErczQB7DO7NomAbEBX3+y5i9tB+zzlU6/Q8p0NRYtwcr4uN6rPucc6
aDACxzVpJG91JeKjNOvmpmq7XKTc74NFnuMz2Rnk9wWqgRVlJOOJmiThxm9bTI+6Se0PVDly67Pa
F27tPJksTfe2b75pltneQgEtRuq4HWFMhPegj3lmogPy/ea3GyckB8HViU/dBJZt+TzJeC7zrCc8
IBZp5qN1wlJWnWJ2nt6yncIeKLeLoKrq9F+p2xdbxy/yjVuG0JRnYXrbo0+ORrkTFZ7ahV6h8uPc
zdWjGPz4VE70PR6Oo6xywSbQNNeKhEyRgCiJx4WIcCjaLHgX20ROjvFilYr2llilek5JToe76hNm
N4dQAYwJPaEo5TosJZnCmOb3jlIGb5ld4wmGDqu29U/FvA4L+yjQc/PSEYV0lb3xZU8FgZ7p8Nth
/n2oE3mkSVtfWrW/Lu/O6PCmLhxG3eZtUyvXRyGQN89SNVPgtgq+4LklPqqDvu/o9W8xoGNCxqWZ
qnC0lnPWqb8cpuGoH2Hqi5PfTy9L4gJbccbVMzEF+8Qd4cg2aEX4I1KtjZjK9FPJ/D+lQUGSYqjY
MZLOv/o/gZ8/qWqsfIQxM8dGV9/BHxRQZQQ8n7kvgFZdII0nCbjpldU0DL/zztZuWU6Melwml8eo
FNEygA3fBcEC9ENMHRnqeMOsCPO77Klmx+KSTs2vLklTFmqSeOpZ1EC9r1azNTXvs52cDEbNhHld
KBayM0hPot1JSd2hHALiZwX2ZtCNaafJgKatQi6gHG+wVpxP+L3pWnLuj4VE0m+NKEUWImputf06
ApayakDheIujLjD+5IxRr9PoTgyQJg1gFqhKt2gTtiS6uTUaWKA6+QswZ8A4J06046xOpLTj1gBq
53+gCEaQhetx4yuWQt5FK1ajdItzkVzN0iWDzJENM73y7sviiwTq29IAo/YYiQ/0H2Qxggmnlcwb
d1f75amYiv5AEpB27vAQQaveNcP0E4/caagr55j4DuG2qhXvAJUXOwgo6z4ml2IRzsNYTLxFvdjV
QJ/TFJP8LF5Mk3ZOWa8yCFCgKNXCKc5wJY1dYPdHpxf5ZYxzQGnoCl5IanwHLJxfkLb/fbBGnTlF
tSYpbXZ/mDXOo66hZG3euzR8oWedHooFsAlSmewHKHsHKH31GF6WQX425J894Pc4KLvDw7Dq29ma
hna1K1tjG87e+NRUdqVNV90Pw3uf1875cX0MTQyMtyxhzEXdWcE2fxW+q22qxsQ/Pubca/TOSY4N
rU8cg3a10fA9bKesGreVicZ3rCeDNiGxY90YyHWrSHokoRKKlVNECX3D6F0kivFh1YjjMwilSjVt
/xEGpw5zGKU3m7+7a4vIsqCtjTUCrWS3aLZ6V3X3kqAIrxr4/VMhSCER1kATpgW7gTzirZMsXE6Z
49yI25dWGghZ6qD+ga5fTbQyR9qVhb+HQPW06K0tBKldfpX/6snb3Net8pVbdvvaFNGbQFPww9Zt
Nn75L4oX+7hIIRCeEqOi+RxC7Fks7FHAgO1h3EV2q9IIgcjrIBdgzUzHva4PjNilIq6aa0A6AAzj
pUljfR8hyqKjCd+LSenhzeb6lgEXKRzilcBR0umIf/uNsKUrnd9V5Wcrp6r02zTFx37IukOIAnjN
dHv8bObuv1HOYOOyu2m+X2G+mLZZYkXPy51sPmrZHTyP1D3HJhzQF3WGdloecsB4/HTrb6xSsQ+z
KyNoW9mv3EBe+8gKTn044AtywZ06SEowKorzpAv5MQIfZ2TQTQeSOXemaJrnQv+RjFH+WivvjzMS
2LwDOpPua9Gq2B1RSOp6oe4DMPuLb6LVuCWZfVDcu9lV4Zq0rForj7ZU9QGJziE7osBgGAuVF4vO
PHBWG0Un/bbeoPSsrfh1Ee10vfGpakN2aiwN+HPZs+g5gO0WmDgAfkg1eJefrf4lU7rhiaGE9hy2
VriXcfWmN8rXst2xQDqsRJU4dz2iV9eZv+yyV85Ipsx1nWajt0BN0zrGVxcMnjv5dr82CLldh/nw
SzfxCg5Vqu6w6Wib2Ew3Y8O5e4zJhxYn8fxgh1mzRWaReJyBhstv7HQgb61/MrmuzkKPMvhsg7WW
mPfPaRawyIDRzaaOXyaEnR4Uf8KOkJx0Wj3PC1jVjVuM/WAbPXPAcdPZaXSG0Gp5IFP55CFfOrWl
OauyDQAubTPtlCQyr65uYU9t+Vkmpp/uAk9PZfq8RIpwMoC6G9zndeJv0BCs7ELqh2pWS4dpxLue
N0+aGff7BmuvF6Tmh2ExYIs72dzmDEVGU8ZqwKV7rzWqoGBk69xoyrvmVr/DAOd1MANa1AY9bzXF
qy6IQ6/sQuWXMbt745EtYOk6KwZK4Ibd61KlPmo2B6nMFgl5e6nJcFDAQEBYTMLrEm1Wo5jzCj3W
1gxAJI0bLM6PCkJNw+5kcTKZ11PxLv9gPyj2pU1ku9WnxD1THyDKHAaCISy5R8twFq0Vv/vwh/dk
+qmroql+VVLNzVXDoM+cDNZSfRhWxNBtHmVsqdS7bl5sddUmV4TC+Fq64+8RUx3wgPYowBh8PbZr
jq8ZB3R00HRqnMjhdMtj3LihovGJQEUD1JG3xQmLAI7E3DWRdWDsVPqYBePWF7ALPtO3yeVuliqr
mmLwXSkvGQhVSKNoNsywPmR9Fn6SL56id05iCMdInRWEps7oe2MxhG8us+Mb7IifIkTDFLGqrAzL
aqZ1QWLTEYDvH9uo8luFnIQMJw2N+M1mp/2WJmG0V4T6o0277hV879qKE+MJWgFHom9X4B7/Eukf
S0xh5B8qF/dmoWBoVR94oVqehkjF4sZyd8B0EO1Q8FSeqUz6YcQs7iVda+5DRBnrSMCnNgfdYRFu
Ib3O8QsQdVZq1AlP92t2viyXKwGt+lHK5Igg7uwwiAUcHL4CZJLqbWSDvOJcgmkfCmVbKcRj+zR9
jvYsHbIit4ECrBcHx22rE1F5ySrsWvQHSO+vTYcGlGRRxlBB8VEXnb2tp7QE3Rhbp+VTa8RIPPwW
hOnyy9qYsGIWrxwNzfieG/2b0xU0tkRMqZOGQXog9XMlU+llUWp94hZDfEmsPQbhbVcPvzsrs8/u
qHSvVd3RHzTSgTmu3WzUJCCMfla1d8PsRqqyYF0Xw7bUeutkwuZDtD47rpddoRlM8snP0nyfdFOx
S/TJ+vjf7Woy4eaXYtC3WKWq47JimEgmVk6cpfuoSeiEkVr/nAQKAFYQu/QBzUM/c/NU6RzEQDjP
mpZCuoaPUmF4nG+JXaedI3p5j1VgQA6zKmVYn0Mz4HM+Pwwlk2NaAmiIo1x9KlT/9mj0oIT7DT3A
/e7DQub0kZFUFAxYArHuE6b7gRvGXiksxvW+D8LHgR9ZGzoWDDf1/lZBfS+/OeAzaI+9L+toIN1f
ZswSmKsoUUqZr4OiCa66amyXkyjRg91sBmh+fU19fduGU3Mzl9FPlI67Oh4/gMyX10xXlecEg2Dg
mP05Azm9Lp0SP6TeGS9kPBmbUguqywBbxHM6AXJrbkANcwOKUxzQlms3gWAOmApCCrS+Trey6log
YV5Y9doPsGclIRTSPusOWR9WIYo13CKyffxJ3yyfOrhlozco/o+c5LYrsOHnIq7Kb7ZQEYfaGv7m
vqlXtLr4rCfu8JWBuD/acRPuIrYSKwJbidAW4FSWZ1OWbNCedrvKzM6xP/59ue0xr9EATVZYG7Qj
mcIWwmQeKr2xj/74DfuQDVPNsh4PyWDbexyj8GTruiq3JKyX0NIRzJ2DAO9hL5hpMkEchQXGwZrD
c2l9KB5UVh/0MDG6bc/3MnqjrVgow6UARAtYuIjU8zJwVyr7S5AVwFB2Hj0tA7jQRIhWs4Eq2uk8
FOUAMrgfPwu7UWiEkDS8HLrdsMGYE77NK9FGmSa/OTS5+w24WTwzGRqj5cHs5SpwQnleXhNyJKo2
TF/SAtBvTOO9gj9xTkDP3MyOdgjuyPSnT7tKAc/9pdm4zGcuGHhXdbeMVqlZHbaujrrrzE5/Y52g
OMuHu2q4I2nlXLdLhQLRBTRhrtxDi/3AQwvBO3lnuJK+Wj1F9VjDqH4c0ky5QXs8NTjSjmZCZgvz
kpCGf1Mzpm9E+TRFb00sp+dhvjpru+s9rQ2Zh4q+2jdK3ZBB0xwgd2lv3Mw/stj+wwwDr1Ac/YzK
6PEkWCtVVBzHZNi6zbwRnLp82EOV/nAW+5aENGNH92Sue+X4XQvH4fxXbvESDiQIYj4I+Zg17sXN
uI0ZcRqwTIjqW6Lellbo8jJyeczOUf8eWQLgR4a6izAP7E2yjcbPbIQppxC4sG8Yrm91Ij62yUgO
yGwRzLcQ7Ig58XuSGRX5xIIxPaVl/doT1w5GMzJ3Sh3IfWV2+H3mmmPqOLtGo4oTcGUk4n7feugx
EdB3BOFC0TDJ9tNHh8lnDfoUbsIuHSO5zmdul1o78VODZJalPivHM4xC9UwxwR1uTjaINcr3x10w
wqvrKUlYWTSNFLLmg57ImN7w9yN+WTqd+QuNPflEXLKGgA0ONG3Cfu2a4xHvcH4u46q4Zm6xHhCA
35cHfcZ05VFzCzNDnJaX7E68AF0ptybiLrGuni0VvGYthx/5GBSvzfT112rdmrtMycrtGLcQf2eU
0gJVCo16/9AyNJl7XybMUnXDU6T7fwxrhCM3purNbEYksE70llsVlO75WW2qBAYS+nA1O4K81rRB
vUBhgVTzVHxTghHnc2La3zoUHlSR3hgnwcpkRHda9LkN1/neooD2aGOOn3Vo9Kuil/KaBj3dHom+
KTR46xM1PqS+UChcBa62mIYYJJNtrjcmsMqpZ0c26Bu0z9ZBiysybU3jxByRIDW2cRtgTBW5aIn7
OtpZs8Kla/40pO65vVZ9Pmbsk46qIc2q78uso6n6ZmvLtN65mkDT2sf22aJr5xTQU2D/RW+2MXmL
AiccecvMtjunQiECaS5ruqZOVghmBipsChxg33INgKDfAizU9yH48vVyA1gO/SBN1stAviVBb08u
AiNivdw+UjMKW+nXHZwt7vPV2cIU94Kedc5DMqrnukmKHZq58jhGTrDHEQnsTSq8/0FmNiukUeVO
FRoylGXwG6poSjDWYSMrbKCpZp57ul6qu0IHRJmMDHqGrC+O7JLZOesAVAykpZvIx9svQmQvoalZ
5xoVLYopV1k5XCEXpWzL1aKTcKrsbCsuKIXSMI6d5ZPhLWBfN+6diIZ8n2mTRvCQaJ/MLKNzY+1x
6+C2m+ocQ3nvdjRT5uOQIA50R1djAVsbky53LlvHlQqt/5R0zjZ1AvcGQtG9GS0llSR7wlteWx5a
+vcn6sY7uNmVahnjy3Ku484z9KckQjhAaGayejzLg5Q/RP1WEU32kHvFcUSnroGV8Y8gDOVsuRoY
eB9mm2hAiGOz7iO73TCvLD1jfsshn2N91klwD7oA83TkOF4zz6DVIC82bsF9LZYO8oxSz1dNWX3q
EyQwhpPmPcw0424NiVjlwLt2HXWTzz4tHratz9C7i2JUY6UC/Twk/bNy7WDlPf4zv9AFXfzFaBsU
doDfn332m99UwkNawiByJODYtIKXGNg/7xxeIUaT6SMwMbShchRsgVulgdQ/DgjQVRncisAnFrFT
imNSW0daNP2LG0MxSHUSZJeOe4oacNOEItl36JJIq6uf47HkComT70bdNrv/Yey8lhvnsiz9Kh3/
ParhzURXXxD0pERKlMnUDUJKKeHdwYF9+vkA5XR11URMzw2DFJVKmoNj9l7rW3WfGcXRjDTjWKOc
pNa975MgewqlY94LNIdg0VrvkCR4b+KcNAEiHdW9mE2w8+9mxvDndwsH59ry8zp4djw26QtjDOUh
m5A4tK5pTzuj0XWK+jUpLMsTMWXyTT4TM9IpbC6iFs2lA5yybokgXCtRK+7H4mfHSn1D/jls7CoA
+zI/NNTCuThduQuX3X1kUpzkhJ8eW8tp4SsiU3DnPcz3003cbWMp42tiTspDI8ptPqmM0BbYQjhM
h7BgiMazeygqxOTT8qYbFGCucFPau37o6islFvhSZ9GhaJ3kbMjx2UiHctfjjd0ix4Monw7V4z/u
NWM6rYGG06DNiO1YhjZcTKzck5Tf2woHWcFmoVp1FUlRQ2iN+6nsu7s4m+rVN/+UBXqvNJG5Huez
d9iSWuGZXbNH7KkwuEhOk3V++B5lJaZmq7a7r1SKD7Y98Q9dCp18FBgqkVN7K1n0v70wNU+VEjrM
ukW3LR2UkQWZRQRSFeZ71YProEEgnd5MwY/07jYLCClMm/DXwqlDToQHOWrja51p6d3YAtho40n/
oUAdrZqEkx0k192C82rnfsxyL3d3qaqVlyCxaC7iyHuFD+EP5hRcl6+TxOkYtwyFouUhtYbwElCe
Z6X3fMyyUbNtXWaALIkBQmuOcYiN/KGyMnTyxYCxyOrt0l/GzzKSuG6by/JEYwUlWT2MLplkiNwX
uWWoJ/0hZ77N9t+KRvK2vP0Sqr3QEKy+fRmUSn6nUXnu8BAOdbUJw7I/lIHtHcve5F6NNrek8rpq
8iqi1t/1b8u9voz+3NPmnyVutSNpOR8e3Al/c2gDqgpBbK3MJcDecyG3L0ssLgZCok0Vs4c4TQp5
Cqg0Nkv9yewMBZUuyr5w5mVq6vhlpz11jlHPr1WePgmZivteQ4gpxxZL5MxsX+b+rqvvTA0pyiRy
fd2RBbGtLbZSkUbSyIlYChK157aiiO1svehzmthNfMsr3wgSNJFAD7dkOY6YVWwelkzCJaFwspzP
0a5ev53W7E/z2d2PZFfrnXHzLboOIqojYjZQU+6hRb/cXW5S3Jpz93I7ToCqPFXGT4j88hV9Q/sz
VglpVPRrM9rlzZmBvNk0kPapBtbNmCyciYl4+/70oqTolNv316q23XRj93ffhVny05rMZD2QdHIZ
7cn7I9BbKkdDq1tE0VPMUyqAIJ0FsWzR9A1d0IFRsD+yooWxFasx2SsT+sO+7KNH2nnKjqKW+r0J
WB6m5JhR2hiMtWTJZaNIFpuuhva3Vhd4pj/y6b4IXS/hytf2KgjD6UFGFNsS1L5qluOqddriDmk6
pFiIkR9WPc4A6/yNNom50Qc2DYqtF4/eThcWgyZp2q9I39V6PVDapgsbdo7+2ETA8cyOEEWP3cSl
M+x47ZR99kh58L6ki7gKJ7V6GJSpP4HxsdeKnJtdwcXSlfTc5Wrq55oIr6NaHEhqpLIuLeVkCDrZ
+HnGLdzvaseed0HYaERtr1zbrp9HixnZ6pByOwrX/uBgxoEMQwUWVvdaonp6RXIXUc8amk9JEE5v
z8siPOUtx8YbqsXxKaOHyuFJcx647qedHpsBsT10PZpwNNadZrPncJvHRUeZJtIDxAk9uW0r49Qm
xWO2xCexV9POIZr6leO29SYWCY6M2vg12m+0uIN4VTTc0aRv5u54dQOvXBk6IkQDsBeA3xkokFau
WA8Gwen0iwMOh4NZrOx0KtH3jqOKMLEF7FmYMDEIU6wD2z53dFofvv91ZFN6NrKHvsPEVBRj+KmP
yAyS6RIESco5glxugPvWV4GafmvZDfTw2nVOdl4Sz9TZ+rOFK3maea6pq+knWPvWfrmnKo3NfN9R
+TPrdWBZVb4mvYhmqRWsp2hydt/6RFfi1Q01HZTXNOIaJTk6UxvrIoXF5UTu9z4BGWCsytGNz5PT
Axmf20TWeCynODl2SI0OTW7fmzMboZbsbYrOZODkZSj3XpSdkYbBSWrS5rEbxnM+J60EFrH1YVVZ
LyVN7KQKUdjrmzIItd9pQOTNixyrab1I0kvRpyuLkygJMdH44k5XpVG7tYSwv0tmblhbKg9GgHZl
wdQbrfNUEliQZ6umYj5wZ+EUGCjEcekwJcdWT3f/mPBdU6bbCmbg91y/PLEsAs4Qzxo04zDWwtnY
c+rPnBVz0IpT5hocfiKTcDR+itzMuqLn2y2PbOqEfmDX9g7IgrWuXE1ZL7oemSuIe9iLn2LpXCiu
W4cg8p5DMoRPRgopcbn3j5vlZ84YaJzw5yXVk2NKi9aKh21oE3bbFkl/tvWezMTlbqda3Z/HYzd+
ubIlqLiicmK73aUNLVx/hHyvl1V1uVlca1NHwLbKi+qyAvOIM/5ePDDYsMjyXbTxSV3Ze/otDfI5
so9LjQIYcClBlpKIbqMXqocmSCn4pyNpE6WTNT8htPqKSqKGXlB7WE59zlS9Z4RCb6mShH5hNeIh
rSLvxCX42OhTfk/XgSvJLEmMXp5t2LvuQoQK/jc5PcqjbCvluTZRnkt3nH60MI1dRDwXYeE0WIbk
5Mx9T1GpazFZxv1yE0X4Wa3eDOBiJuNDHgKyLfvyOoTFcZnK+0GjnJmFL408jG3TvGOIR0zcjN2V
VAZxmDJTWzGt//p+IWkinkuzHU7Ly0xcqe9aAYaDKIIaRznoU4VQpLOhWONq0ivlmQQr71hgWfOL
8Y1akPLRxwH2lgkBZuBOiEYU90JMKClP9H13oxHFN09verpz9CzzZl8ZMvksKCiuFLTID4MZcpAn
HXrv6E7xkPLFAQaupl9adlv+CTyDhiKz1t3yYaaYWcqzUKfy2BgOdIfAmtaaUdJc12Fn8RF9xY2+
cbpAe3edsfZVK84f1FpP9lQzweCXyXApKubNUu+Hnx7Ndy3rdy5925Vr6MMDWYvWLqh744BeIL43
m27wl1kphYkMZVU/932obBENVtu4E92rbbtEiOVDQeom+TlT25v3tQh9ayYW12inQCu0P9tEVX37
R4cakSKJDE/hfLPcE/DS+W2nOzRheG80ev3mVWVB7kWG+aeyq59Lt/47vxaTxN7BNk3NQY/3Ocyw
cdX29q0kuvJiIhS1tCx5mn+Cf/tJVEEErQWZQqhMsH8K4W5q0E5sa8He5qW1A7lj3E2UlNfhBF2f
AyBM63kSRvH3OaTpi4WxGwkOAzyxp3u7sZV9TKWSs7o3+ebc4XINxbnApGNJ19g8BoJYhaUnVWeJ
/Na0Y4vUNqr0zpbIcIYvD41p2gzxtLEoQfleA4UdAqyt+/l8qq8QCZ1Hq2XtiwN0OXygazWuCNyt
3ISsNnRRAwvBpggKmDlenO4GkUly+MgxQ+ET/ahBDj+U41gfIrshlbwtrkvFAjwOycZ9dl3Km24g
9kzw+V1g50gkaHMe3QSfIAqaryVgrI8bBANSqXdLnTNM0R/UmJV6Jj+1Gf0e9+u+WZQ5WV7GF8xb
5rwLdvZtl37rMpYFudJM4Vv4CX8mbQVjkopGWDTvsWc29KkRZEQQd/0qppYk58SVmYJgdqGDgo+G
9fKw4VyJWD69mfr0mWhoOJcWptvHTCTLK7BH9yVWVZayQX8Fca4/a8MwgW5hqSiCTm4VYJ1kv3ty
W8CGcD27OhJCGtxP6T1iEe++xAK30qxY25tN1TxQvUtXQVkSVDNP9l6Oh1pDMu7H6ZRsJtXRD1rJ
1ZrQfH6J7P6VBIpzQ6jHyzT/OJt/HJrhsXI65UFOiXbiWz5UJf59syMaA3cSS9igEYJqJ2dipVsg
+IxVvc6zgx3qUJdzpz6Qkg3SbLHCKskGEMGnPX+Q9YAIrmMqi7vmo0lBvc8gcHxAtusvek4g5M2+
sILXRUNijKVEmqlRCXLYmucNivIEXZqdVsVGryJ6MMlpAaOIqL8WiqyeC9EBh9QEMV2BwsjWW/dC
4LHr63YNnYYO7JlKEKqaxM5JqcXNCxzEeaTWjgR054yt/upk0lln1pSfoSq598jP0NSjIUNbEcup
RaByogUqHynqD0gfK95Iam6X5IXYHUoKyuhxQjIV10lc6XjLsvbYT5FLqBtWuqc/GvRo3KgjDB2d
AOCHfqCivhBs1CC+FcI6JI2IP8h/3AddUL/KuniPmzg/O7MfKUHTARHLIkUW0xb2IO+TjdWwD0bj
nkTc6LSY912RrrsJc6Jrp49901wdHHK3msLdg5eZq5amErbaDjyTqGqkn622d2oLofw8k5h0kfYa
SL11856kyE2b3urvVHU2Q7cQXYRDsgBq43NiK6TmjnPy5/eAzk3bmouPGN61Jtl7NlL3USgfCHzr
Syiz/LXi0AJ2r1dsSlbzxmhwPBWrn/YsfplJ8CPJUlIao7g5Sy/oj00TYgeFJ+kVjQJiZvxRK+20
ibuEZFfqc4iBKMyOGRlWcaY9oLd0NzMrg00dTryh3etLvp7V4mOz5uqvHF4H0ZOYspgc60GnpzJL
hTsqq2vCltC2zJeOqPondolkC1LjORh63NSrkab399uE30xbrkba6iUCS8FyMVfCDV5YEM5aNNSv
fWgOWyimyZ/oDbI6vP3C7jLb/jgGRncs9CA8fOsKoBsUP0Ks6H7eIaCM4vFrkWwseI1Eb4hLeB/M
OQWGSxMo//zhy9mJoaTKxais4hi6OZb0aBiwaKSUy6vcENvOyg2fECJ3JyGVn+b6Bsm0MFFKAC9n
AptOnKq0CyZkJBZ062ITqEntQP1YrkfXDsWefNGt3nenRcRVdcqFkou60XTwZ2YDGje3C9qrc0Mr
VVJrTVR4wxa1LpAcOx9BLYP7yKbGpKqHUJfRT3UEUI6LC/5JIXD9c4gjWp3k1wZb5LpSi7m+DwsU
npjxis4QjHpPxUeZFaJNMfntVCbPQmbNphQx5mNNQbWbI2AXdQBdDBLOpYwsJsVRK1+/v+RuhpIu
gyhIm/ayzEUG7fz1ojHNoca7scaa+qtr2RBWTW/UH+HUinUelvYcVZZT7yEGbCqaF3U2fTgJhvzQ
KUpgpuC2aIDCQuLMvstcEVFchcPlQRegABD05onXCmUBS8d3MGSo3QK1qg76JDm4tOZLnNfPCtKq
Q5KhnV6mPq20Ot8zPFxCAUX/YXoxaj2lIzL8djw6OHPbaCSVDEV436zdhP573FOuhNJG99lBrmDM
IgVHFV+D63wuy44H+4SR6oZI5xLPPppD5Z7GDhFCS/toFQiVMIyxvS3vcCIvlguXmUZNteZqZtO1
ns0EamKTOzYbTL6XUAeN9qqbJxPwxZrfzbp3NT6zobBPDp/jtqSzcgPrq2HMNMWvDCvPqEKQ1aWE
u4X8yQ66AkYi2UGRRIuDJuPWDJP+YibRPqyFeKUr/sNEEcAIFS79oyG/RiRGoj92z1pDBBGRtyY6
iwQ+WF//DEOvRGdSKhs0Y1zmbiS2BD9HtxomWgfSiMjuMj0RnbsBjIpSNLL1bztRN0OGl42byccI
QTcN93MleGVqTbcLM8PdiY5OdBm/8/c2i51OgbDwx86xxKwII293ZhTw9JBe8fB0CIt0leLs+NPZ
4SjXb99HRCIQLHKvkLehB2LrFJIckZfaWgFicly+X4QxyEzvQjkRjlVILs4W4gt5n0SFkgNDadBV
usfA1S+xOjo/7I6fG4Bjl+9vuZHtz6p3yUJ3YnfNfFxc7RrJYA4yYzVXqadaDs+uV2l3uWtpK0LM
xh+jsS9NIkNtcWy7/nWc00es1Pm9QHwNB/ABs6jcqRkOVfZWRKaYDvCU5vsjTAjeok/QP1q4x54c
vN1xtZFpPDzGKD4fYwsJLPpLNYi+xkqTqziqknvO5rvFmbEsB1Em52xeA51rVd/0wqItWIHS+579
elg7K7WGatEHkbKOxqi8z/IkPC/f2/9gJvxXC6hpaYZF98Yhx5b7/+qsJEwF300qlQcCuoGWqUjy
nZlAGBkUwmhTarspFir0OEcDyjVA2tWDgNiAuN1HBA1tWinmXCvvKHvhHWe3xtYshleZjbB2kDb5
IYKYx9Z1Ke5OAdNCqdsU3QrrCdIwcKkp8Z4bshZ99EHG4X94c//qk/Rcx/XwuGLYBCCK1v2ffZJe
5hBy0JfefQrzidmy/iOOWBQS8w0jk32pa7OA8KscRxUyNsfkPXNYDL4bh9rgPEMj7E7SxBBFINro
qw7oY6unMoDzflURanJP2az6BvL/+6/hf4Vf5fUb0tn853/w+FdZjYJ+tvyXh/+53zxu/mP+F//1
G//8+/+5+yrv3/Ov5v/5S3e37dO//sI//VH+2z8va/0u3//pwaaQsRwf2i8xPn41bSaXF8AbmH/z
//fJf/ta/srTWH39/S/yAQo5/zWc7cVff546fP79L21Osvj3//73/zw5v8O//3Ufh18ifv+//sXX
eyP5x+bfbOIobc/TDVMFW8V33X/Nz+h/Y29NvYLLex4Crk5+QFEKGfGPjL8xPtjTOQYIZ4ct31//
1kD24ynzbzpSEIipBMiYEIdc56//88r+6av7x1f5byAC5j2FbP7+l2X8K3rbwFPK0WWOVzBcDWjQ
nGLw3xjRJJcAIRTBysyNswjS9tyVjnNy6n2co+WnJVjs2sWMhjP9SrRGK68jLb2r+4xoQBBU6Izp
AZ5gMsB5CTACUnZbu0PECp42wb0wS3rjJfBTFWBds208w/6zkYND9RqHdF4X2TW7h6u1cFeNmhw4
jY7WCg84u9X5RnZ6BB9hDPYymQ7LFsxm2llH3NBC0ftdkkuB155TNeuYSdGnA9/rDWN9Wm44HkSr
EJXt0zi9IfdpnhflHmX1z+XUMLkTEjYU7uZJT+3orCoA1rROQfveKj1A7xw5S6k9jLWHbs3trmE7
b1BdY7yQbMgprNdxzgJ/pdqewb+cK6Zy0Nm+zkk5grOgwhL3NDSQzCSYk20pOPfjmDmGOqNi5eU2
Dp9y1l/NW2BLYQGym/wMAo/4yelaZWXwfWMZ8YMa98i7hgtiAO8Od4B3J+eE5eVhKrbsWeWdpmfT
wXFIAZdac1f8141nmPFd5bHpUJo7HG/PhkGB7w6xzY/YShSARnYGtpiehHFUkv6TgRkDvbMox6uw
mdamEoh3zVF8QFLktuiUAvRRoa9k9scWQumKkCuFqNGku6Ipgo5JIu8mrMkXn5r25NlE0jpttzPi
7Kelz4R/y5F718A6Sfc4/SMeREVcUrhQ3a1SJuX9cm8cZcl5PEI2OZpfRet1p9JufW+2l9pRfpeN
dXuWsbnqCHDegA4AwOCgLQr1/l00zbArHOOGl7nfKXr/rIik5RxYn8MJmiMyaYblkKgvFqa3teRy
wZFRi1sXGHeeQq+UIMCHTvT9sai9+EABt1wVo3ePXw1PjWrtpwkyWTloCXIYNnuTiq4UithOqg1k
X43G7DTb+EqawjYbEH2i5zYhVd6UPcwfEygFjUfvBJQDKHZfwo/0OhOKHeiviAl6VbvGe5ykeBi0
UF19iLIoVs6cPwFEnsUcmrCKLdH1Jv5bm8JiXBnxSjRRuE29lAbvkN26RN2qhlVsCVc7Syu5t+J+
Ew39c0/mQgJyd0vf/0V4w7xX5TX24cMwBNnGc9Izce+CJpJ6Qxl4Fnb5Bqn7EqhvYVMdirqsqVGo
uZ8TKS4DeVTCFiAybcFdY1RnvfjsyunacY3AVq18d6IKrJfBHfq4ALBDHYCFgW0HNHMONj4A01nb
xGiIRi/WFTOQr3kSi3jY/gDuiYYrfzAke6TIn0paEaGNLIzEizXNpmuD5GBnuLSJY4V2r1K9us34
yGuyNkINfksXLy47/9I36JT4sXcKhxSSt01Lnbk2Bv2dkYI4jg82h+HdAIJvXdlG5U+YrPZT1zyp
MBmvHjycy6A863nmIWLMaFY2SJeV7kc7OS8Ekg0beCK/ivDXyPkIV1U2rbTEuGSpYm6qkKPUJap5
X6hjy1OkeC9v1AyrVeFECaiC19go66OYM+h1jdOVTMeNdKr22BGRQEa1bu5VXWy9bHpQDa4AsK6p
T2nouUMvixStN9eala0UkxNiZnNvomV/rFVny6VCvjLWmkIJvUOtAzCgy3UDwctGT/I2O9emgUEJ
G2ROQG/BRDgbRPZWs+R6LIGKYgnYB57hUy74hQ6hReUJJA4qM4OEEHebGJuofU5tnI75UPPJVjWQ
H3s8O3RNxihmVGXBl2bGz7GdXxT3OQ4QbuCO2A6qhaw7HE2cZfWzMcaP2UcTOJjNw9i3+4HQ9ElF
awKbs83Vc48GeA3UF9ZTkPZrvRofy0yaR0rtJnYTRnQpaqYPG6u+Hg5rtQ/KHQzpd0BU7daKvBoB
ULp1bD36QhDxXruqX3V6eSmgGK6lhX6c5CEGlqdv3AnNnE6ow1q10N2j4sUVDXDMV6f0WUF8edU7
D01NgTiBYIG5rGycQIraCL2aYy2s5FhZmOcqW3N3MUwJvngs3EVWUUYn6g+0UgrqstGyXRxuw1AO
h6mKdV86xsUa+w9hYDMV2L6BHxCPmob6UdUehogXWjp67XeUXWs0ZbuoxFnH97iJ6jh+CgNsDd4E
IaYH8IQUat0VRglUOhMvSrOndAuumt4rebH5syOslxTvDPLnN5FB74H2oDpMIZzfcTi+CC3b6Aan
fuFFr7gUd0zZd9SXOfhw5LbM9wyEAXMZJtGWkmdZUoCiwJiZYlN30wZ6006GxFrrE4C4EX3KRpmj
UJXgbFsFzNJKTygsTrtCaFgrPTKdM6+hODbZG3cwqmsXe7PAN8SnkNW72hA/kgjI/3vfOC9Frlrr
UHd8LyAsosi8Lzq1q9Y1PiUYUL8Js0dhyoOZvyoCC1GdRdeMvztC7gS2rXlQw9ORGtuG6RlQE0Qt
n4YUi7LTNGciRwrf6+i5Ghomqq6Of6em/dvtymc3ij+BMZJb2dO6plNqj8q0VrU43CRDQYW8O3le
u51oBtkDsyqCnCcObrtxqGaaz8oUKI5lOyYrNGErKfPn3Ar8qdfuG81dD578ocgIAsOUPo26QUEb
ZogvgngXjr+Yj9R1UEeF341ehGOSqtPsMOK/Ufv+pqHlXmUGMgqAUWoVs6+I3E3WdNuBUKpT6FZM
0G23H1NcTuUMBaXfOUhMbKTOrBVEv/D2E9Y4t+vW1HA+rYFEpGG0X+FkR8tf1UX5Ubl7UevbJG32
mUx/aGbz1mUmR38KDX7QNAo12WygEgv8eTCG89MdwP1oi46eJRLYim/gkKTDocOhjTiIWzj0GqU9
GXmDLShUGU5Azsmnz8u1KbTrwKaEKxntsMtR1fOiDyU8JB1SWtXaKnDbIrPat4W2IXH7OMhkDW7h
OlpcdConIjE8wcZe2UTKHDJPl5uMaxPhq3JWSw1uigXVgXDjTWl5dP49Qa6aYPmeumDYRp1SrjMk
3Fps/AgHhQYI7QhCLCxU4GbqrE3DXHkp7kRpudOjPYhbPL3Jvpg+QbxRaadVGwchCU0uZAksTgWf
ZrEJCNS7TXZDCbUO45VVugocAwWSSKrfItaESB3elWKycA3bQJrqND1RezNX6mCQo50yjDvQwxPC
jWV6ZfTkH0rBH5gsgC32VH5SN0zY1GmTP07iWGjWe9Do116fNl7pHNXSvvC21nlWHxq3Vv0RW0Lw
C8RbtrIV4zkBp943ECuoU/VTfzMiGjXduMFC+ELh7Gp6MHtzi0pskCTPEhKFB7pXo/Xys9ZwaChl
GN6Mvietz3OTVav50tPsU282dbLGw5g6qnnKM9XaTWHxasv8gvBZ39m4komlPjYs3F1iBkciP6me
DcXvsvyl06E8mQ2hvIaujegb4GTEPQT1VEx3ei7IUhgZ/jYu6TiK3iIvsfCjoxZNQtvHOHnpNBdI
v2THI0JOK4olDv2AfDdN37ThVHaW7hcZHwDA5Ytj4D1lKfDWFbXTe0sEcoVvvtxEjk4L2pz1dLHr
swsP/aGpDyZud+Hib7P1YF1nbrZPwhQAQenukE4+xFEGlgDHApZNDL8TF0Y/gKBO1d/IBLEPuA8N
Vfl9SsmsEaG7Tci/g+lBkZZmzTVnGSWyQNtXHnjhaZTvHLUOgUzRKIfdCZjt2k7dLWLpaqWTRnWH
w/dsFuZLlUGJ7VHe6xQ62qFYNzgS/RqCkBY7sFCMfp+1A3Owaxn7TmIidMaKbJ/4w5srWAbsvj6t
0c3JnP1Y1RbYuKNnkpIy5m7viCX6Nntt0KrI35YVcw4qP+aLL0rXboQ007M+2sy56yd9Wk3Q8ZRk
sDYZYrPKZasbfWSSDjpsqycWcHBLfPwrRU63sNWVFTmg8a3qnWcdkdgZGvxlzMC+VJQvV6EgAK/g
DJKmoT+28XMv1c2EMXCbd9NeGTpsVeAIKiWK8HTRdzW7buOmGcIg3eEtYXDPzwUcolXbDtSvU/1B
aQRE4Mntbmp1tDh1rFPnmOsq9hy2qvLcRcWDU9kvWn/gSF3DbrId3hOe+JAK+SqD24J32dO3CphD
0Hd7WRPTWWlwYvsaFrmMB9oIPQQpJQvWtkeyktk7cyV9nwz2SwLy13KKa6io8NNb1Ji1srUKpO4Q
Y7cA6AlMaRJi4XJ2II45J1m29gt7uGJl2Zh3MNb+zgX1zcAtD1rGHF+WN9Yua5+5TI5u1sPXvcNX
g9k+wyjQU09nVJ7GrG39AdoVW+e6OBYQmY6xZjV+YSSNX0ejus+7dMdHRp5fgfob1PPnzH5nYmIQ
T+WwMguxU0Y4Y/VAIO2Mdq5HPORafslTQRqcJirEkesJLTTQ7Du++2lda+qMKpczsANzoutgGG2J
2gAxEa9dM+dIlDwnDVMhuSJrc3wb3dpkXSoLuEnb3sbehG8kXQ8hKr4WdG4mOw4JScwQDunPpcUb
/SvpV26IkD1kvx2O4bqiPUc8Dsq3u6hFsFULIyX1DNYdH4LIgpPU8o4kH9VPOJ4pdnpT+kBBvWP6
KJjkUWrWIZeE87EvepmS/rErIxxh7imph/xMbOHzrPg8JF54m8J+PQLsWtka61moyk+0Emjw+nZn
OIXtF67e+3Nxit030yi73WosxNoh13UVV03qm7LckJCHkj2cnrJgPogjA/CpSTt+jYJpldTs77Rs
OM37alfJVI4rH7Kut2kLVMDsxA/0nhbbAete0ylHOEbdMd1WP6jIAKAQNFnV6j7IYYWLxvBDw4rY
ShVYAFvEr868FJBGQ/cvfWKl008gbDdueY7U6icnpLc0QSjXlQbGi6R9rK3yk7zE5BRI/k8r8c5I
ww+oltxNFZgYLl7NhDwHL1XuvASGOSNc2hSFglg5VkFwUXArroqpTin74z4e+1nAwxpjGs5Ly5ut
qJ5smsiy11HodhtMkI3vpUQzpBM5F211SkZ3D83lTa8SQs51dhVD1lobL+LAyDnw0mQuMAmNJS0m
PsWoP/Q6fR9Dm1M0XMidPI9IPeZY0W1ooUKDaMBWKb1FLec3Fxax5LIS8UzFZieITQoLZLrGYvQ2
RlXv9ylkgcz9WQH79ZkUHI4zksXRlsN9mxnsqNAVbQFK/a4r8QboEGmSNXqrxngC4bRJLfOjg9BI
osw82XZ0JudK/bEUTEewUpQ1qk6MCRNHevRPu6nn12JZ1idE3dvQLcdTLaIAOF32MUWseyH1DOYl
I9v0iffLzqJpm0jnKgXoIQ5xbDkYQYd2viTdGn2dMW6JLW24uCMkc16S7tKa2HBo9wluN8wqIQra
XadFxQYzCTaPipzcomoJB6Lpyaz/SUOlmOMLfLQz1ZGCXHeE1ZytZMLmyAzmA2v2NpqU4urKOhH+
9rtX4lsjwQ9xYmN2nbLd5KoYxGWF03kyXoqYLWU9TiolCSJucyWb9qrTQK3AAOQm1peiWdGBM+Ih
xvJ8Wm5KR1SANudeDWoYazTPBE0enbh/tqVNlGGbJywKKUW6mi60jlEB0NoGX1u9BjMX+pVFPVAI
YkVC1ztATbBWxoSPthvbgJdx6TySVoUhNii5wVG5OpoDg2cU4qzLAC286BPTp919aelJ7hobZ5DD
aZzC2nC1zQYA4tjS2M8TFrQGw41i7soBKbsgqDQwEuAiSCz0sv89mvZdUCliO0WWb6ecHhu1/l3P
J9HK8F5I53kvcJgn1LHZP/Y/eVdMPAH76ql0IVeorBV6pA3+ACPLsfLHTs/3DuPUL9D6E9JjOAOM
FJZAn0L7K77d3yo0jF3YFPtWcQ2/dcaObivdKVx7UGYHYB/YIauZTUhiDLONSiGlgianhxQ1wY6u
ncoBiFBjuzDcfY5TB9dPNHePRvtYtfqXFwlMuMzsd3atVgepqne1PrX3Ih4sH5cBecdlsq99u63H
C2JOZgcv3SGLJUJbiw4Uq5RDzu53Y062AJJrkH6c6icNMu1KEQea4y67PXDMdXNf2wZXQD+CQ86K
K4vig8jee7CMW3LGR6plVKjU5MsN7diPR+QuWCYaNp3kfaji7JT6Db52jYuVEmGsNUcq5j7aJx2X
+jiRcd8BeGFo1pH4oYLDs/SI6EwQrauQORR3bsVUWOsQWgz4Hpa1sduxWLup6vJKMU2W4jEMCLUL
jeBHnKvvmo41e2vo7e5/c3Rey3EjWRD9ooqAKbhXdKMtm2w6keILQpSG8KYKHl+/B/uwio2ZXdE0
UCZv5sm8LZwwHzEgmCkcR89jFaYxEpAw8Vi4c3L6roPV2DmvZSFfBsVFloJJFTKKJbW+5blISk2x
/YZdENFzrJY9gAtgNV1z0lW32RxLqFbJio8GKK0GUFhhbN2vlvk3ZmBxl1XX7noMgnqyFF+Pwzv3
4L21MHhnH6nC1BOYpYIiNOPmixW+22nLIXOCwiS5QYR9565Y73gXeHPi0Qh2U8oKj0eJQ2Pf77xO
NmzrFS2BmPpDrerHKflMvBSuwUJGPl3Gd79zPoVOI7BvAB9y6tCTQu1yHOchYYuFrc6guy6tb56P
zdWpKsIHxbipjnhcBM7sZD61RKwC4lm3fDD/UHdP7B8i87RAKc/JVJZ1+6U9pLiVT4fE/N5aja9R
JzG4meqRrFNy0I33Xfdusjd797XtuQtmNEhGq69fRgpRThL1tx1y/2Dalb2XrVkQ8rfOa1odvNUG
l4zDYucrysa2qyM8mA8K21tuIOFmoePUXD1WmgKCbGdk/hTRs2FZfcmHgmPe87y9kcOJke7jUJUQ
oQauz1bH3m63Jrm5/F2lMS+LE/9Bc/uDKHkeZQtz3bMeOstsd2rwD61tplx4caRPrEJU199cCeep
r8qnCQ7gAB2kKJ+YhCPQ+6QsKjc4ZeRlQuxe/nF+ZYBFE8LU/mTFD+knenAdn34nVR201yA0jla+
045LQZk3wgxs6TtQ6h2E9LFeqrdmTJ1jUHG4dHOLs80CCrbs/+V9huk08V8zsznjdYfn6W22kzYt
wjROniRWkZ2bZRMsG/+eZanHd5n9wFdSiIZboQ2u9owX/DB038xxKVXNeD09yTskbVocfaKAwYCy
yLyXMT+7ihEHkTCCNxsqT2ja7h01nBlS6Zr4XsQVkHrL1XDKL6rJVYgzhmDDQsGKVbJfNC0BBCPC
US2Otii/C3zsm7rLcqVBaRJQHmnhgNg6Xo2MF8BSw394fT+9qXERDy8qaOKdZ8avgBr/0SN0sRoX
e9WY0Aqbf3U5Ze3LhBWnLiWLe/zqQJrnkWpfV0nQPYg/V0jZOxgX3q5Gcxnc/JtkFufnFTrMSELW
mtunxStgYxjoJvx6LpMfmfVwNyFNUtszfUnH/VUv47fRTHdRJ5hUMQyjxRi7LrdCoza/BMeqVdQv
qK/LuSyfVM6ZHFIdJBK7GHate7ZsxWhajCwo1rJ99rINqREg98wWFY8JG5HZ7FNvKaFxb9tSJ9N9
VfP77CH/h9gA6aC+oQm+zI5CUxsgHSWpm0W2BctjqNIoS7L9EmN5wEs1smxKlswOPoXrVf/W61w5
Hy2fL6zy+d0pcJZm3d3L35hMMsNTZ/xHLD68G6wAODYODRPaHSnpNrnBPlgir4ivKmvjfZEwzlxw
4ZWy7Y6ZxOlsWk4deeBONYuyKzYeoe38Ii/5K07ghTX9rXkvp6A/B4C8juB5kFBgfDXY5IaSG0ar
n5FWZlMMu06P+b1eoBs1ogSxH/cJaXKOhCb36kPP6FNRux0GpW8+B8HC/TG1bzPlJjCAz//3lMFL
cY5DWkIxVY/mHCyPrvm7GnK43H7KPMD/bxxLJhsNqoDqpuvcDHtZDZQWLP5uycgKEXjwwnQL2dg8
78bA8auZMnLaJZc2JkVXEopcP6ylD4Mees7GVZkK83PqnD9MtbOQIi0OEbasHpow3mjMllW+rB0d
bixpxW4OCK44DgB2oUSUOGo9dUa7axNC8x7/9zmnWiaAxs8hawibat6cxQkk0BZrRtBGs2IL6AeF
T9bNwJlMTgcjkcdFJM2L6ub7PNVtpAqx7AvbbwEAeGtkeyqNmGcTnsWiaplYPBVC3UBqL0on2z34
7fIBapPNSYzfFY0vUw34Gh37aLvd5wZfpHctRMDDiw9agoyOy/WIkNtcNG9UfaU3YKtV4N8by/m0
/QQTZf5fN2KvqozyJVbdVQes1e0AGhp+zR8l4bPXXg+utoU3LnyqIhU/CeyIYDsZJPz//D0XogLz
jJGclt57rxnygRbpj0zmb2mNRbnUImJ4+pEpXslhptnFa9spdOC/BKn3120SpiRZsKdknN9ZwDyA
+UIStvPQPTTMwfB8jRi+M+e3mRNHin/xr0HH1P5VqUAzBiD6PFd12KyBf2FOFCXa/Ir9EvutCK6S
Z/Ria1gRbV/ti8l+rEamalRrmljGeCyX+u4LGmeW9TIkG4vO06eh2vdxmUDU5g5P9HkheoIMUB3R
5E/eJpizgoIn8VagbH7+u0SdwbUC8WFqX43eTC9pQfhq+x8S7XsPHFhcq1v9GsfkN21tZWg58Sce
sitn0OrgJ5/DyLaY1w0RHB5lNcYMNbw7idVzs5gSwaDdV437Kcvh35KDY6RMut8qALadFIWdacAo
5oiWuT9znG7Oeehq03fbT09z4JY7Zx7v0uNinXTr9yzsL22y1YzL9A8UY41vnuG/PnGdGSOGumAP
U3kOpGye2iFBCGJ5DGSkY/w3k9j0yQDRYRR/EZO8F7qUzuT4keJNtfHgQKTIjQ9OI4YKkh5TZsPZ
qa2PI7CxMAM4A5OBRzdIfuUKnTNf+2aDCDHyVQ4/OvXJlfZ4p7lDan/5qbuaQSUqKpPy+iZVa1Oh
hmfbzBnWk0nKffsLbtCyb1OQGZU2o8FgJWjnej56RFlZQrj4rHP+Rl+iu4ff0kRzMIAiogerYJN/
GPLBO0jTOCMHtgyst0o87uWXob52xP9OWUGw0DFSKLoKBNKUBaFcl4MHFR4NbW1PY/cpCaEfg3KG
A8kFCfotYv5CVaKbeyerYM62qHFfsw0fnIyH2Oimnw4APw5gr95TiMPCXCKB4PLnl+E21GEaMlwd
1gGfsuE9EiwET5zT58Zgsuj1TnAw+9iDs4k7BXmfDpKxk9fZ0h/9ol+K4jXRU3YqFFastvK+HZ+N
0qrNT00u7LjlznDIArQJs2rq7qPDIKKH04vusINsPjOi6r5MEga7Aivyzi6d0E1/Msf4aVz4+6th
LXvuGxTg/jh+8CFww1Yb/h1O06lxp/dc282lxTmt49ENXeny3rp2cMyMJg5JVfDaNMC5QF0iJ+j6
Ss/BMYkpeQTZlnFagtDt5Q0gE3QGb5vyZY+ryyCEs/StyauNfGYejbW/ryX1XGudeJFPh+3AhC6y
uvYbbvd+dnywH3CgPRzmmZ8eVDrsBpxL7MzWfZFvxpR+rSDmmWfi/Y6T/tLJeMQbZ5/IV/jhYIMb
douDm0w/eZn+NpNr59dAi8cvnteJq8/yrlBh0RqSk0eOb8cMmSvyQ+Z3F4pxTllp6dBb/qm6qMjw
1ny+pb8zR0B1fpvfhjb45+TIQnXwY45BTFOnqHE8cHoWaK9k9mWY9NnfPuBSK4k8ljQo4eiO8pXn
jJ101ycFZbKOe3ET8Z7O1vMi1VOVLE+M1NuzelkMV+DMt4z95Dz3CrKl335wmsk/PUX90NVe7U/f
jAmCIjfbyypJNABb1oIoPvIbI/aB3gFEFAWHzqz60+hRiyeYyvMslQ8jZw3MtFHseJ82G14l85Nk
J5q1/5oLZaK9NO8UBr4QGDmnGb+qVbR7abV716CkwOq/isW/Qv/tTo7NlR1zy3Ea/ramps87FyFD
+jDzhwESyvDOk/5cCtvaixLHZlBO79JMH4lFfLSLcVVJzOrOEJacjrkz68QI09761HZMaQ6r+mxM
5ICzxyJpL8rrXrhWvmRdnbI/cwTW9fqOAQx3E4whuocaO2TZOXcFglnwKQzqAIYxZtd/78jReMTP
C0rfK5lBCK05qnQjwaXafxTp+JTqgok2JE0qquGfdPEc0kdzdcyoNfnpECupVq8r59n1cUjlwXQr
hPOTmCZzsDQ7L1l9q+b4qNL0dZvYxJa+JgL51BBY7SmI/bflM32uqUtp6p2VAzLp4vV5crs3PeE4
UAHntWQx/y2bsrI99ylkyrDoze/Jzp9fxODaN3cKiOUwpfWZrGegUfw4v3rlcSrHS0Mpc4T5gYKB
+gOYzLlciwHvs83I3e3LK0S1czDEp6GJ3x2rpLlQM76u5TcFXlW4ahQTtNO9njUZ32D5l/Hj+ZIH
2uY/WZvsbWwvPRL+Lp3AWM0gSnbQ9ngnXBK9k/jxVoNztdVjfBvgapHicACqWtV0cZvgG33mwR79
TyMr/vYjQ8KK8GXfX/Oa4VfX36TNllU3FwsiCzWe9zLxPn3rMff6h1jP/k6v1MJYwkUREZsHgaYg
g20ciEEVcsMFMraWJ8+vnrOpf6+tna6HDvShfk+FerFjloAVS1/3w1GSxCoRkdOK6FCNmEBGkiNR
Mhjsh7O4ZDTrWnaz1aSIFqZw9bzqNbg1VRvc8lT4YIP3VjJm+1mq9yLw/5Ztv+yBkPChzzs8L76a
45MqX1xtEjGIwZi0K14nf7FvaQ+/2bWvnt+ZJzFan2gD1r6zy2NRsIEapq8Pvsg/sio5Y7a55Pje
d8Be8AAP8r4CFzhXcikfaauqDkM73nzffRu75d56zF1Ty0cb3f5IciwATqL39UxyirvhCacgeoqE
XqVnLqk+o4bKnPY1CSofFtFoMPJwV/FgV9XNH5qzzIqPHEtCaPYprmyR/rOEeNWu8U3zNBFz0HC6
KKxjDsWdcwcQk4zv0oCcp4xNEE0IzVWiYjk3GTKpedFPnV6msLi4xBBjBnbsjwcp6KZVnnyakk5G
JaWmFyhguO05B7KKoRMIsiwuULNvMRt/hVdRj503lArnZh0Sis9CftFekD8FtN/ecoHmXY5it7Ko
N6b1gZfE3xWxpqHAf6hKys1sWpXS3pthW2ftR2IkR8TB+U+W4Tma6nxv8fW2pjVqAzHHG4rWtr6w
IAsC4wznoH000ixSjfAA7Aaffpc9qM795dIVH7jDxGF2ac52qb2HeHG5NqxG9Yzp4DvjCuBm3FLE
CtjVaYhPOXZUZAsZJJijBT0hEeiTb2z6+rxUThra4toaRYYRZ68gANmNF/zyavWtEr/GNPISu5Ii
dBOuFtThr7Qv34ou/bsK/cW1il7zvv1DT9gHge99T9/aEYz/U4wXe+VESubTz7jkGgzocsJ6FwJx
DRc4lR1sWX7JQD6MMeOhBuEjqfJH/E+vXVA/IMSCtMn6d0nlDjnnzSraKWrhqtAoYCJWGaldU1Mb
M73F21NVwTxZiN1S4s04pqEIhulOouOfMYXMmBKFaRI0cFd/K4m/qSVqUyfLC1g9vuu8pabn1W5g
2Xb/jXPwba9qDOMuB+kV4Enwx8O0GjduACc94A5xDfc3Q/uGYQ2psWJvq/zBMAia4iBOTklv/DUQ
0PXovbm22E3m+P/WQw4O6g4vDHZNy+Rj0c/rZCO4IqDE6TOr1h261VthVLegJBHelTaFZQv3N0JL
O7YiVLXhBXHhMtrTEUJwwupsvXut9dNZ2Y/Ditpp8Q4Dju9luqrJoVi3HxF+6J7w5d3InbdcYgf2
Evh/JqBZ7fHgVSP+ItMcTwpAST9yd4NhZq9ZGzq1c8+X/sk2DQRipBAuHXYRXEv46d2aHMceG4yV
kYbId7MZ33Kj2/aH+jEwWb8myntiUiPiv7yRMAAYuidHf6vr4yjqKjxKKv8PxsdDI0sV+TL5zAMm
bzj19mvsYSUwDpQHBzuehFBRxONkiHaG/NCVc7fxk0iVShyx/TE2+zPEqJdGUotots8jVXehITPr
EkPmptjHDSjxWgwdtWP1Rfz1QaYBU40yfpjn6s0uMjZig1QOLIGw822Kj0j++Ha8s9C1yImCOGui
7bzoBQQDtfsUb7+MwJlC1YEGicHcjC1Ezcm75IMdASvlYaOkOxfxJS/bl7wZPxaUwSN2mskWN2W2
9mtD3ewSq2eqcBJ2/bG4genYjZb128UqmksAPTVTLMCHu1wtd1G++ZBwHZ+RGAdNx4Pst4K0wUlB
yD/gIwrt1LKIj3V/4Mm+ZJPHOcgPTqAHm303yJsM9EzFdYURckxPuvXfmKP/HuE8Dzm2NolUQvrr
1LbeQ72CXVbybqcNLfHtTzKIG8VZjxq6mszXTfmbIrS+ZJel65cJ97Amok2jylfAwzyh63qZF+E4
qrqBC12rTyWHBKMV3g7e2s9oVgdS3jplcWpS6HYc6ojBI8kPURDkf5XmMNzY2TNXyX+cNKmstdQp
MecTM8Cr3OdYt+bV/MpbmI/kdc0Z1/5GiODCu/eEuJt0PIzOSnqfsUFX1O9pQHeVYT41RvFYGM61
/M0g5oVO9cd2yc9TF18RXj/g7j75UPQjm6tnCNkxD6eZ4Nx6aCfOOtsEWfO8mmK5lkxk9g238TYw
7ggANKazelujBZmFm3y9thcij5iU1Xow44ymDBugMcGIB8hI57xergMD/zBGh2xMbnXBhPeOQkgr
LL24Q8hPdy7iS+X4GHL6Y+frD8eYz7nJx9fiaNwNZkESzcUXMH8of/peAX5tqgB/i6Nunqudh7jT
F4wl1zbH7YurckDKGwAtQ2qxnnwne+55RWVe3Oj4ehpa6Amo/viumMvZX5QTnpfA/hoxnYxrAmG9
okMIx35k9kgqbcsBn+K+G0VVLHB2u3Dm5WiH2dNR88us37lzvDGOuvcxfm87mKI8Jn0aw7iXPQzf
vrzIjXkzlONdVUQJx+CKMMnkn+mOhTM9i8NmIC8pJpdfTwIBkMgGbgzxaibD0Sqz3doOd4eQ/27N
6gcssH86eoqcJdsPI9h5u7G/cZBcTIzcbSpfkJcdsLPzsZ04itupYx0A0l+srkuZaCPRcQ9mHeAE
u5Fslw7tm0TY1dhwPGTtV+b2u2JpwRBj5Z1gqhf4ctU37pY3URR/zLqPqJ/ogFZvfdsptgft+JTA
2BcvQJCYFA6KIv4iTgudiWqXSY1PRSCw2rFWY2R+LgtcX3YV4AWeD5503mnvYn+GqpbVJTS56dwP
3wYJim1JFqQee4vUXkafU1Qv7Yer0r+qpDNFC94VW8FLLdn5KgKUJiM/LOcNfBuHEpWgfqxc/ZtO
5MNYcGHrYFoxunqiTemD7eFBqdKNAAc1QMqpDe5PrlH+TFwqzWZ9r7vlPA9mlKxlitK84nSNnWtW
Z79zSU7eqYensWLmSnmBWuyrXtdrVn2XQfaYu/2Pqv1vRN+To/uL46349DEGtOAvEShMcmfPDHPR
dlbcINb2WPHrrCtqe0x0P9UbV1G6D5IudXf8oxUIO7au2AvQhpfXLhb3MUG9TIPsxyj2Dj53rOAN
pzNv+Q8U/C+Zpl7UWsGJOEXpqmwnpvWCK6Hg9SJr5md/PD0/OsKmM97/1qOvwgz5h1srecDnZpi5
gDBHmJz+An/mNDOkO7DA8YEVPRhFI/nDQSqDezzMYIAGNMei2fheAmN01OCwptMDl9Tw5XfRUo6H
Ttfcf+FmjLCxQtKrX7EwP2JX8LXe4mzlTiJeqZR4r6cY4jM2JDK1uKQa+WBhfmNOrdMDhxx/ivVD
zunBjI3XcTNc0opUFQddU3GSujGXljENMBwOP36AbRSHxQUQgh0udmFEXcb32K3N+LduhqOLPHn3
hP4xpEd025pBggVgV2fJTDhZ3/mozkv3J547AzDhMdEBnIN2Grhl88fmrBMlIH7N9WG/MPWKyFBz
cpspMvPZxvNf9XaCAw8CzMsUd9lLSHCp/dO34o+Ygo/FJp5euH56qtKUs4mxQLjy68chtp9zVpp+
81LWsWnuEs0gdOwqvGzDzJ2noMxu5QTqD1Qqj0gDBSF0OR56gmZRtvjjNbNdPLDoCUiE/pM5LaBZ
mEGbw3M1knQNclBQk/+PUfLnGoAYWawPJrJM4Tlo+t0YdfZ8yrNVclDAubUykr5pm1tpCRAdZb4Z
IrkMlD+lhU2IoTZ2A1rQzog9ueesneOCRUXJuXtmItkazFCT/v9H7XXkHMRz1tY/9rgnAQr0wk+O
VHJjWRK0BrlufTe4JB+ruH7gjW7p2jSzKDa88fL/P/TQvrkcDwSk6tB3uh9g1ckxN427nOQ7fzfz
uP7w/682WI9GQRJ+CfoZOaRtrsKS82mexHHRKIptugo6wJcjjnEi/EZ86xqV4p4WX/R/fVhVb1Ae
4KK4lSnX0FUsJ5Xj+eavI0GWMp/zSM8S4/qxF/w45tgSRLYr0MbNOc0F/VQswCE1AnwLXVtFsT1z
S7KDx67qqPXL3Y8VJHSxwmsMkolhWO+/NBwmqcFubnMDspVNpNyYMN9VeSicHihjQZ2T5zodAwpD
Rr7egv5FfbcbQWZOeBTBJqziyjBwK+f1vhi7lzpt5NHDxzYy+cGx3ZTMaUAmBlxEERxkee2S2tkH
zE5CxQlLcrM7T86MkQyyS7o2zxP/wpqTyMrw6/tlc/YyE+eQYNDsjmZ29Una7NqCWay7MloeLffV
zDDJzKuKqCMsI0My9NOKRFvjxq9eujzVkD9DQ9T+rlNDhmN3Gc/OWBG6c4dj04PyZkB2TGnG5Tvo
j4lJ2QNHpQruDZ3dxVPv64BwUXsZ0HQHiqWDAKKS4xI7ErXx4PhbKZ8747Hyfjg9egwf5ADZM/PU
I/9yA/KgQ9hlZ/4quvqj8qp3FN7sECyTd9S9eoJfucuyxng0V/s4esN/XLZJ0Vj1Ky75/zqBrNx1
6D4FZTkq5SmftDvSlICRitnKeUmZimcxQztVM6fzcDn54wuld91NV3K3SOQqpzQeFk3bH0p6sLeo
Ld67sadfA5kme6Yx9RvZMCp1MPc0OSbP2cy2uXF6TAzvX5tV81vt2NyUGglo0+wj1KZbj6JNtLNP
wilQnBc7d9p5fcJXDC6cirEh8NtjgjU9+H2twq1vcqd951nFPpZieicN/KLd2H4ZbXIEsNtejM7t
biYwIYw+XKZSRG1Bbw0pCYSpwQ6KiBw0r4FxnPCfnKSt7sQffxJmC3zbQ0ek0HNw3hNUwLkFaHpw
wJm4NjMiQRNaVe4U23uYs94cVI2ZK28/VIDJFjuRg1/T3fGpkmZofnzmfnszn4aLw225bxZvZ7o4
i5j8uNMTXg3eYQ8HP+20XlKcsdTjr5H2qVy3k3+xfuKAe7FXeSqxFe9zQSos632uP0W/z3LWWHYR
cQmyTh1sp31vssd+cNib+S3v0hnIXoalvCFASLI/C4d82iaY+N8hDjGB1vNDXLGQ4zDceEUSY1Or
WaN7i6Cqm124pbEYeCzX+fbrY+iE0XGuD17VoWcSEz3UsKPnYfxEhcWpzT6Uz91w04IhiK0FWwpy
K3LPHw0H3cbWx1V2ODPRtR4rmh+lqmFKzOOv1KaEtxA4V9b2OU3IX9rLixjbIVIsY1p4fHG7M/eO
5X4iDmXYc5O7XXif+ToyaqrYQDNTXxl8EEzNQXFRFwWDYOFikMGsOAxmXB8NowB7uV6Xqmc0L7Z/
sDAS9tmWqiag7ClHWIwlibHGLB8kI21Y5AjEM3t0Xzh6v7UmHczUfS5k0ES2OT1nFsa8oKRmL511
d+l1/8sykAK0rb6SL57pCunc2KoX+uviS/rQvD9mwwcodOOG+SK4IaIaLXF9azErPtr4gpGUWyyy
hK6GLH8vg4Nah3g3oTvtmlrwXbQdmxTmkDi7p5WhD9IAHEAqlMhy0iOXyMRlQoKCxnsezmlVhe0K
qzsX/km1wfKUm4p3AgLEMUEm0G56FNz5DWrDQhG4+X6RnFyCDHThlKDcpNlxxroUDqu84oHj+pQQ
rByhOOTwnwjK3QN8JFzeqFCphCQuvPKjUUgfypkwa2eVl23WSlv8dJo8fArijFD/2sTTu1Ls+eaS
PUKqOvmmYUZCkPBy2mOb414lIuzu8oYHqh558oyiRkUytHlg6fvXt8c8b39X0kAwy/1TYC1kAvj8
7aDEPhe403Gqu3fl2HdJWSXzDho/thgfWTbZsLbCGkQGIblZdAGktN55SSYcUz5vzjoBLyqrh3nx
3sqsRIJOL9UmUAIKZK7F4Is702mJS5JU8FF3jVrP1oaJn3D1HYqsFp/9GDxJ3Ld5jk1qTABMyYaR
+nhZ2huNRTKM46KI3L++1zOXGAAbZwSVy/TQzpza68zMj21x8rl80R8UnFvhV9Q+ieekIzylhuBZ
zfhBCJQw1+v001SL6dFqDOLvWLf7dt4LaZA1SbnCqPWxSldn741ShlPc34zJ+MWNp93kj/9iv3jl
pqc8oMWyZEhlFhcPS+WdbOkr9fHY693Toke6GCxa8iqJDzTr9IlLXwmC0Nms+jiJ7SXpDmA2kwdj
eDbdfrjSGPXfPLVb7OFzihfFMrj8HnoiIzmnU8uO0tq/jGK8bJnXg004l+gRTuqgEo9QnZ4K9iXG
CX5+3JbYyHcoj8z79BMgMZ8vCu0ssn+Ks+9+VHiaApj/t8kiE4xstze5agcUHu5UDikzaymOs2Bs
TCYD2brYOLNZc9HBKM6uf5vslBSORI9ikKgvLr0iR2ImF2Dow85PAfKJJTNJSQu0djWePNEpdHoy
JgK/BrPm+MLRj4uqzqB6Jskl1VPwYw9j5Kam+z1gJg2X0cnfOuuw8sMc58n7vxf5Qyu7Y6wtr4Ol
b9p8yTGN3XW+UrbKsGKwFuaptvlWcpcOTIdplhkgsmcz70iO5t4K8W9WJaZvY4R6UwQ/HaLc3lNi
OE8MDvSMxcvQz1Uff8UjUNOuzF5lNgBCb2z7oJcSK9rMg2/z3VdFat2b4hHt3YliJbp7v7hd1AZj
8Qy9F9xJw3e9FBTW5KwnNCISZpxMjtTVUN5sifFLLFV3BWDkn3OCQufeBrvGIkipued1J0sMwcPK
sOWIF3c9+FNuhLRAGPw3QftF19bn0v1avPS3xHbA3aF/cxAybr25kdrID/2K7Qpdg3zYjvJhkq1q
FCdrTbGhrW+JYKzOEQ2HC/Pf1iOdVDVEnfD+dvTeJsxjFopsQGe2mwuieQ0aTl9jN23AMN6XZiG3
BqPdHP40MrEvqxxB4lhvQ+VjS/a+AkBOu5Ti3X3reYD38nh+aAbcrMGq3oOkjqbKa55mtOYwxWRz
9gYSsal3WehFCRt7tA/11Cf7wH7CLoiPkrsU/uyEcLHU/fP//+CVghJhE7oz1MRVdCieta4vLOG3
NLDt89xcVF9Xzy9kMNtni+vzPS+eu+wXHazx3VBz8bI17rlLQYpkMaiFxgtK3653b9suuGcBQons
/dckc/3XNMEe2fiUsBjaOFDgK29JEdxIG1E/6GReGIv4GDCHfXW7frqvwxz5gVRRUk0o0ugLu4Ss
UoTzj82M0dvceuOprGNSADY/j+3+HSiS7xAQUiO95F65d11aFJp8+0cSAh+GAi7vgcwvWT7196ba
jSYISzLsxe+New31pt0hhtUvMUvDZPsPbp5h0+F3c/QhbISWa/yOfdXyPioc8IX9QEB9uUBtvWcU
ZhzS5m9uJb/GRGJCNPEU59NfRZPowVMz4IPU7WiOR76iWYJmalS/qJqhcySzNbHHrUYkcaA/VJ/x
huso6jYsW1tdLGKzgxQMbdeSkuvh5nresLf0sGWQK9heCV5JT1+3gqS9Ww9ZtFlLBS+w7fV/afc8
Tf0QsRi5oW9wMK6H/JgmG809JZ2eZlTHgb+gnXGpT9iwwG+o6pf2Z+tsVfIFhsiNGov8+HcdllOJ
E+PRGOyLH7uMbeIaKJzjVgeB8nPTg5ppe68Khk81aMPkDdCmOrobvK2gO6uQ/OUziWvCM3rftcR1
JXcbdwlqwBfe5zbIeewpR+B8lRgHGkkigxbxfA7qiBSPDmv+6mExBzIum3/CHf5L5o6PmoAkuUP8
fdIcxkPScqWJY+Ot5HD8kxOmUvNqf494GrVXAedXlfUrheVLKH++kN9wl9wCDPIdrEV55utwumWz
iP3JpiOCLFAHcPBRWf5/XYOUZHTjP10DSSsFlxKjGm/u+kcFtxK9++BxXsJDa/LpqpQ7GBfy3Dg2
nXHKOJlA2beOlZ2cKgeSRTNyWyTYP19WXK2XtNSbyZxBrp/lPdKuz55v4ETl9M9asTDNZX78UnVz
c0gXMj6gXONDleobZFnn5Dbedj6HE8s+vGfGQ1LWeYur2uMuZY27tkJVcNtG76mPd/ZNkn/wYOMD
NFcWp0oTyqHJEc58TgM9rsLtLz3wQ7ytfjZsvbzDXnic2jIr05GwA/+4dnbkz/MSSedfDy6MdRwL
pGeu/6SLC9xa9Xci2IULnWEAo4oxKqvyZLfiEehf+nuhyxhLmt0RJpCRudYDhqakPyEcvQVmp1+I
BB1wqg4Hc5PcBorxxjqgwDxrikNnSe9z0f9j7zyaK0fSK/qL0IFMIGG2zzu6R18bRJFFwruEx6/X
AXs0mlGEFKG9NgxWs5pkkXiZn7n3XLn1B1gHY6jRV5TvHuDllcOUKyHH474hO/boqM8J5ftWpggI
7diq7/yIsPVCyC9pBJDvOwRDzGpuCGdKWPxhb2lrSqGktx+5fpJdnlTrgcZyWyJoCZQRn3A1HXXi
vQfKbxlwVvdm6ST3fJglWsR6C8tr5vAQR9CLdnaPG9DJwm3E+GAlTFMiB8YPxkR/2Bbl2FDRlC/V
kieOzXNrRrzyIUfvJIUHPhP/1s7N5FDFiTqg9DqDwBEnsmPFKfNeVayGbeawfGqDsTgHlvk8x7Ri
XROwmpTjsc6Tt2QYMXN6NXtxWlmLCpa116AoKiODu2EJJmm8amOOhr6nwAIqY5qk6aTrpHnOtTJv
JZzcQ+8wJHfKKnwgDPdbsyXBIuShi4FqkJb+p8INQXavr1iLd0O0ReGNBxX9OdnvlUVGlOnJ+YzT
dz4ASz+GcUcL5A9M4BFBxw8h4JFtnrrxSSQI1lgrzgHhJYEBJKWZr+M+DY27QUkDuW+h8Cfn11Yl
Xyrj3+7XY3WrFxeQU74XrDDvQ8sz1k3pvJZWNh1ZT9CTRQNEx2ivuw5vdXlBm9OfdGvNkFpdsfF8
weC9Ma+Nm3Cu+PGDBSRnRU8rD2xQRuxDfkctlZd6upUElxCtOvBCrXz2bEGB16iUFth62p9g6jpC
RsyAyt5atrCo4AuBWXZBmc3anvcwIgEJgh1FLA3VUYLW59rMgfx3+tmTFQYOZ1w7HsKvPIFV2E5m
sxUGF7RnsuPVpckrMe4fY58xcCKN5LMdAsJZ7xtlTH88hEkt60cYf+khREa8iRpTkEZ2xaBV7giw
uucuuyBzsJFdggXKomOemNVWyQIBSQQ9YihTICPVVYQGlFYrSNbuqN+IW9FromkohZLphj35q5l3
+z6G5kMCA0uQ8RNdqX+WVQo9uZzXzuweRYCVeojyCb8466B4ntHy4FQVnT9tyt4AbgC8sGmy6YSc
OW+z7DSm1cekFBvINMZN1GNgMGN90oN9L7LuC1Rms7HsiBJ0btZ5SvglnLqpG4huKIpPel8Ck5kS
Yz+9jcfY24aewfygR5DEsggJgEMimcWFm7iElrpYTbdWygdDL75KoLKEl82MhNL8Qld1bideBQMk
AK9jMqqT0jphuwotRLROoD+CudVrSzroaNw/pHZThkQb3G3mgxc8t6HrU21kE4cA3PHElA+0m2xy
jrnzTfLljZ0yyoyZHiJjIhgx3URWcGFShTMCR9Iq9QvnAf5DudFk7TLZaJ+gpYGZpKs39I//x2YI
HpJzhwIGvz0CmKCl1gk5AdHr053V8o7J6z2ZCve1nbcPtd0/h2U+H22aMgSbqHsNB7F6ZWxlyyYp
OxdzFx+gAlxQCuyocOt1N5gV39mIlhVxGKaWm2pYIngj27i36E5xCYQylVcALfLKYOBjtrFbh43c
lw6LSSELoBGkTmFUpilhlna0lmjYykPVErbebYEK+imXVo+IPV4jgGfQG+BKVmW4923M8IwrH6fU
PFkJ0cFZad32FJpdH3qQOZDae3O9ycz8VzwM4mDN20EyTsuY0tBU/6LtNtG+Gy9GMDwQVvngLown
qiayPdNzO3DPN+iNdrbPGmEW4R7PyCmWpcSxbK9wEC9kTU5qm816WXbhnpXsB/T8cD9E3aPopher
RSQNstZjzJA/cFOIDeCPZBem6n3IRYBpv3qerOHDCfsMMBbInKKhi0cWaudev1f0nGLIngwzASwl
sPgZtlp7AsGlYn+ZK6xRMdzrJV8DchAtZW/M/a4QTM11NCXI+CZoCKG6mMVdaujsCLwMYAyDnX3m
VNg9kK90GfCRweRnoQIg3Mmgs0NpFmteeN4tybiklIfxrk71V+bYnIRqqPZ1bsO9k/F9knzNcVdv
UeYRBNvwEqGj4o3dvQrHGbaNNp+7Urg7XxrTTmb6vprLZ/gu026SyQP5ZVgnK+T2Y82oIvTSLSNv
+AHBwkZiMrazwOVsYdpdmCT+nowbN+M2M7qQigPzhTXlF8fCJDuTC1MH4lPahtxVvzsl8aBHcrxG
vAiD3Iq3Hd9wHHyHFZLMAANjrCs8TM1nL5BFIgJOD6kVXSxiHVBBi2IPcgu7Q9kWu/Az07P3EGf2
Fkx5ejdxq6wMJiYA7qdb3ypD1pZ3nRsTFBvmL2bLaoBj1UV2A10rRukZNjiUjEUpLNDD2jOh4DWq
K1h4rImXGDFXQxIqPAwofcG6iNQFZtHJH8wIPDDt3lEyfR0sJtRhBzRAzd2Tq5uGEwobqTVWTFYV
w3inK64WSZ0DYaI3bSn2rupvhI9chbAPZKnauvhm1u8DiW29qj7nHsd4OwpSduo/EMPukECPK9zS
eksWx24cyvBY40a3tU8YW8Kw3WPMSvlKzZSJ9iqJNz9mcXXOgEKvreK+aREhutaIH76BiBOSFzsY
yS7JMQARCMEbuCOLc8XemNgKR4fWpveGjYYExAasIIk03E5M9NcuejVDIhhD4n1oNRg0XxDEzi+n
poxLXC6HxO3OyqgzvmB67SN0t7NZ3S0tFAXR2jFgPignvBaYluCnxdemQJU8jr8RqBl4XwCHweod
0ezQkJla7YtImI+ghne9nZ8uvjM/wiCDG+G5LzbdNQpsav9W80ywjVgq7sIClecM8xH4OLODHIJB
rQMO3Hwzwt2T3vj9qMrhoUvs6RiE6aEoPKr4gKk3svR1gS+tbXHrzA4uT98mMjLAUqjN6Fcv0HDB
PNxRyDA2m5gEM0xkLJZm9o60qztbkY9YhkSy2DLe+FH81uaI3BOG3J1E3w0EjarKntF94kgzQ35c
aLrZgZv+VqUF7rhuurUwPC61gowqeBs3XalLzGv541CjOwWRk63WiDZRgxONsSKU9CPreOaTFFub
RNDERmw/I8djKjbfzzb2MKx9W+FVb6HKofUOBebJ4KEtqiNDSsIyWvNSTimSnEmuDRZsW7M0cyTi
qPnYCbCdVmoXThW2ZgobrgAsphAEvMEnmtrH+d2V7puygeUPPJCbRDjfZu77h1kQ5mW7SK9cBmQq
R4uQ6YD1TZWYWxhuR6gzxcHKOfOjjvtSuOXeJSd3XSSJv+NBW+HnRPhbRZCjM3qkJMcMarT1TiwW
kznhKwZ0Ag0RP/iY8l+JwFna2+Lqy+IdAyZO/AUOGtf9vYl8e9UiRV0ZKX/JmXH4sRtlcmDka4ka
bdPUBaS2kSWqZmbcWZSvU3aS+p2c5zUMFLnTOIyqOXsS4OsayGC9iyuWMklsEP53d6GrjEXxuO6v
fcaAE1wCDq6c31ZZa6RQNnjIWjGPTOkW6YBWTT3PK6OOHIro5CFJEjJ39KJIQiXIYh3/LrbiSyeY
vlEpz3uh2Fqw3t3Wo/2kmEKvhZkFrFKyt7qyX2wZ4S6ewQZlTAqGxVZSAysLKpdez/mDunvYx3Ch
OLiw21aFB5zEQk0sPUzH7iRRpo7aPLET4gxV0U1N7EvPNbGxTRAjYxKaZwwGujbJ2SiJgjaL+jmv
bHotBJZuZD2DROPpnDa+Ma0dZJmkQlhIu9xI8SJBFwtLpnbmpTLvvFOXWt+wUU8lAZQ2S2Y0DjYP
wmKx79NBr0dnCSXEoW6EH7YGdxDN/iedSbAz6+Il425kVdDQkhlFzC4DOSqC6A71wHidoyE509Tx
xg3fBs7Zneo+M+nRVoQFBXSY31mYKNfNeSxMNCnLOkRgpGUd5L8TjaJuft6IXu0qNRoH3Wfncsah
nwVQyqYBir1scILwYXZZd8t9uqIS2y924DTWN2MW3cABsvZ1zIt0CgmXht0eGWCnrQLtm/fAZRfv
izG9UW19UAbqCjMA3Sg1Lens/qm99OhnzDUKVvtrrx+eyIB+YzbTnXwE18waeH26i6TSYjA+ii4/
N1m2VzOIOjWnqAda9+iOtn8knQNRcojdbcR3HszMoHTq51vWc9CtAtrzKeqpLYrPsWBiVXAqJrXz
jaPus4AqqRVtEojnO/713cqIDEg1PvkWkbMpPDvZEd97iOrku2MlzG+KZ9qnpUIt9uFbJkW2BTCV
cANgcUWESKD/rLGn7ct4Qylbn8AkfSlX+Y9NtuuAaY5BENJ3Zc1OOB0LJlDsvZ6CJ/7ysoWMouPs
u68g1fwTijnwa316X1tVu2v7S9WU4AqKCZ1aL699Op9SrEoXp8CMaRNZTmxnO51mXMyOPcSnSP7K
5yFjzFFm295Hp1YM44OMAgzmHWGpduXkayJo+VE2s70N4ylH4V2BsYgDm+wQ3lDMqXNtTFSA5Cis
hh7e0s8HquneIUf57Ea/Cm8mzdBi1njC3FFZh593pdPrQzirHVICvk9l/uqU06DOiMT5540a5n+8
h//kH+/phAH3iuwAc296yyIQZwSLGtG6zXle3tjV1BDdx3smSUFESC5//vkICZTGCmFcvIF4JU5l
nslTOzIlx9HKuz//kXNKnqRlTQdfM6SWyjv9vAFlwvrYSXLJqpZt8iLp3vmm/JxybPpYr1CDEV20
vBlHZJeIAnjX6o51OHiXn9iKlGjyoxTmpdMpt9nPm8rmvWlJKEw1aZ4dc8jljYHVdtM00N7+69Pq
fH4D05wTxLxktP3zy8nupdRZ9sDGQFvtlSNgYtESAruVtNi2MUUXZeXDCx3CS1XBG0sxzIyYZe76
MZ3zE3E+Efkz4dn1DQOfofJ+meN4ad2QZkOi6gCDEX5h08Dc2Uecr0bSbMBlund8C+GBkSaYqayO
Ln13h3EtBUkZV8fMNuc7WeDyAris3ltdnuG5Wl9Esl/SJp/ekUdEOLfn7i4VyPVDILAYE+zoTPJ6
c4yTKD6HsvnHez//LVz+2897CLLum1JhE0bZ+QLvZFeSN3Oym7zeQPAyTr2DWpu5k/X880cLTi0b
EimfVYFT5eejP3/s2tY5DtnD7FrRtrR7+35MbHurApR/aHjHXdWr6RQKCBWysflpkgu5E/xg7xMO
+W4M8XpZxVtnTemdsDxaahXhhXXHdeCZ/qv2u++kyNI/rTK3Z0YQ/MzBnDxwGkGUMRCwlOjLKiH0
0RtwuLSd8VTGqtkrsiFJk/NIOazytW+mEElqp6bBFVfoP+Le0I24//u9JcPGqfVGy6DZ+PFkX4N4
nM5jO/35+dM846ilbHFwjXgvgoyuWx0ExpOoS142ie2dvKg296pWkG5wHN1o7q4w0O39zxsLozcg
b6c5zRmWnASROeu6/Cnz2t+F1cT8df5EYRBu7V6ZO5Bre3Jiqyd/GoGjWYa+rdO8fpyVutGpTN8N
Eg532hcvQ1oY6xhrw3u7cIuoT18VXfSJyYG3mSBtv/tJ+ZyirrkSHCRvoENlaGEHdw5+DX14oGCX
dEpGsPPmFFpD2H+wJ4H+a40erfJg7q1Jurw6QbaBLWg3DQ7xt9jg192i6C4neLrTzG7DUzrcSaNN
EbNNMSss+s5s2ocjo4g8d+o98XbuTYTP06uU36xNPMsx93oKypl40MK/tWBYI7lI7T237xzzua/8
ezAfTJvGduvDD5r+/+H9/xO8X5oA7f9neP91+F38+Td2/8//8De73zLB8Dum75u+qVxHuGD4/8Hu
9/7ylONi9bKUVJZvOv9k9xviL1NJnB28xPiwx1Dnn/B+Q/7l2VJgsyLUwle+K/5P9H5hOiQRVH8n
NCzJBAg1+OYYJLiu7zrE9Sjr3+n9qg0tX9juY5Ay7K0lcn2mrLeu/9FqJaBizMW2mZHdmem878Go
bUrfv/H94NHrrAsO1vKIZojYrvI18El11KadcyQgcyTknKWmTZvm6fuoWwIzwlwfhI3IT3Xywoay
5fMn70A5KDHygzeyWEr9Fq1bDbggC9rmVgYD2LX07Br9J2AIYwf860/qsBsrPAqqJvDlhYNg5xoD
dy+DWSFQLPi4DN5xWkUyOLFuvyjp9cuIsFyTgF2E4F2EzQapkOyho9HdKMrpzh6q3dBETyPuYiYN
mdylTfnMpuKxrdpHoa1zVQ9PZecMB+U1X6S9MSDExGoF20I0nwNES+S5LIlZhaySNiQqx51nxL7w
t90wOJfLLNrW1yiKyCABITn7xkfj9o903IILwvfX2dSyRVMPXo8nHfneKptKEgqJBNogOSGTLKwh
5DVx9lCNlFQR42ZGBaTpMKBMsV9Uk/Xl4dDCBE6IgTYZRMxGxBUiWevHdcIUIX7s45Gz3GLPB/dK
5BSNWlrmyse+FrDx3dtGSWfIipABzkr41d7mPlwVI1E6gIOAl79XoMGY/hNrGZjNOSrTX7YN2Scp
TGPLJtBmD1Ss5YxlcYy6BK543XI0kdDqT/gM0vz3oMk/Q7B+rIHNuTmUws5LWGcq+ZyS1eoR2Xws
x+QIKRTHQkQrM2goEeGU0m9ojfSOGzP8YBZnck8n8VrwGGLBRdWCWjvInekmY4dMzKm7Hx1GKKzs
94NGPdN1ItpMWM5DlELx+JJFKL7xgE0iecy8mnhcVHOz/ay0Qc5eV1X3QY7QTDNqR7Xu7RzMbg3o
Cna0eNyUReSPQTgxYLlgg1gdZvvyiFCHi6TcI4V9pQjBCFIfPZM7pA4edAeCBvt8hjWINXScYRT3
OiNbIxk5K6y7e1Z1uya2MFX61iHuw2aPGfMtSMr5RuD5cNIv/CHzOuvegryXe5MN2L6ruRWSzGUg
0KTfrhV6B+qVHai+Hs8TwzMG3zM2KVuJb9EBtp377A9TtrfIm99sTBGhA3Gmb4wXWNWAi6d+icW6
o+9poK5vyPO5a0Ybi4D57M25Q/scPskJLsHcIxgfgkND8NfKhKFFcj36qWW1mWFJhhr2QE4SSbp9
vmfDzJ1vT7d1jSgjdxvn2KP3Vtlvn+SEqL/tzIXGCoY6tdO9A+BmPbOYgLth7bIQzHJuEL6Zo5Nw
wFuua2kRCRLhu7PH+aTG8pdmlLlRKDE3jW+cjdxAQNKPd2Lhy6BE/KpBqc95LM/uXD5Jt202Tl/l
x7HOH+v+q0ys726xkbt8iZXu7Lcxal76HvwT1K6PXBePwo3oc3X7bc0KJoOBfYCzCx/mm4oSiR/X
i466UccuC+tHOlc2ueUzUcy/irA6tCFk5AKoLtF8YAGbx6B9ryw8YMWQ3+QS97U1Mr2TkXNT4OpR
2Yti4bCdO845u4kr1CsAQsq83JsMFsgLSJItmo2N3WAvM8q3ROOJmG047L3aCysArz4hvrVHtkx0
s+VgXEoJgpfVBDs4BNaeSaWYYiJg9Xcm36DYx773GtsAeiDMC1Ryag1q+37wiQMyafXwHb2yAsdZ
lTrA2XHwrkXpXcwMT6wYV6N+HRBT31X2b2BK3QWbFxMnj1FRolOyM2L03NqNc+R5LjICKA+Y8l6S
WP8ygImv7DTfpRyOK7tCxVW29Y2XyqPWxLQVxGU74hURfAIbFJetL0GyL+AsUVMXW8PF/8wSDkOa
N9R5nvlcRLd5hbWxgct3hMhMglk6WXRuxgm51L73BD7SPiCXefxgc/3Z1M2Jyeoy+yr2DVVdbMzR
piFJjDWjwxTIEvjYajIyZubMSDPXHuLRdYaxqCLHfB2DoOYgJBwkE7sgHB4wwqobJ5o+bZrWwB6X
8Nr5EbXJzGICLJR0uyPxNXuJRN+M6mvTOcFuyF9qp/kzme547+I8utHoWdZRM4Tb2gqKs7JdfBO+
fJ3Q0O+MgYc3a9r5YAs+LQTP6aJnnK7CVz3iN8bXFcdhZSn4pXN4MFXR3A0BS7Romc/6XnvG5fQa
DHI8RB2GK+205krGt26AI9tSDM1sBxURfzFdO7Avaa50c0yY9O0SJKslDDpUSfI2JtahI0Zr36rB
2XS5ukaB984QEUa+6hET47GunP442XPJC11DSGOPy5z8NZc1wkRbc1QJtC+OeyA14FzYTbqzcv3a
lahkxqAwweql41q4J5UXxjYe8nVjFF9dhAgAuyzYI+U+DCl6OcSQO3t8qDrBlwQMs6+iu4yeES9T
8eY2o8G52RYoULAzzkWP/q7TB8z5R4BI8Vo65dOczde5vxWoWpn3uhDyLXU2wEev1S5zNUAlEGGo
exOxMzFyY1KpTlr4ESCxyxzfhaX1mDRwNevqNjYRIoGCyYPskZngNuKS45413yYCIuMqg/2d3cUe
RElYqzyfhJGZKDMHifE6TD/ctH9CtY9vtwbqjQgBnGnzh2qNGb5mUyADFP35oB+CEKld2jmv+JVA
H+vxPlfDZ5wZ74xfmw2jrY5IAYs7gyHLKuU2Iqstx5rCDTainRpjzlX08SeleOglmQ23HSXUSijS
5jsGk2bjfcVUWWVQvqXqeRiNXV77UErIIz+Go9LbTDMLjnjKTfT3W4IucVFtDSzAb7kf3AeN7QEY
SW7KBuFm6NYfdrkrR9vdlXN/rYsWVgxBUH2EBHuGhFAbOGOpNFaDNu6jeroS/WmsACiyF8i7z9qZ
HCyT4LcYUsBLm5KPsSw/hv7oWtWfgapu5ZtQ5D0qryxjmKs8g7Cm8pMKN9CoXWdUPcKU3zoHxhfa
2dZqfw89Qni8ZTTguLKJrUqeVJA+gG3fwFQ7pFP+m+8CBpkunpPiFAj1RDJnxz/UgZdheGR/0/ab
poUgy/vwJ+cubyx4K+U76Q+YhIvH2HDOORyBl1oXr73ANkfe6qfMkf02pUeILbzKbT8kX4ZHBk5N
dLgTM6FmEtau0rhLVmC5I44cJEjAFECMxvcZUgtRxAxe5qdRd7hA7G4zmfF7atJaF4Z5MlNkK01t
Qt7r4uvgIf9NC/O9l3jfI4krZYKB6HSlPI8WLqoCJ6M1fw3WeDNMj4ax7dwmu500dVhECMAWvRCa
5Xp467vwuaSadWR/lQ0ObwOvcpPHsCd6N2cF2vrEVJEO7KcnLEp8eQaWdORoXfo+/R1ppNZ6JooA
VNi8G1y0Hi2u83YA6hZDVund7NuI/OxMYJTLL5sbj3BY0B/1DgP9sh1sljuAbaDnr6UNFHU56nde
CxPbhw+7N7uZasi4U5qfEX5u6jaMDiKHIYmMsaFFOcyEWqzthujkYIzjOyem4SlKS286W+q178Jn
sSbIOqbNzM0zlsitOkX5PCtG4wN2pALUcdgE3wkRRqXlGMfANV/idArAR+BNZrNmR+1rUcccnWhB
HDepd/aS8yVA0a9zk4lqJ1i0ji5J6RVw8GABlFsdDzsrluYCHOcdfB/o5plJTdH9SeZ3BjfFlP3S
ubgGUXH2WE8hb8Q72YFOEyR6wDVHGGkZzc7sgB53JIsyvY7B+EQ3QuI9zjjKcag5/q6PUaDz1aab
EVHVLYHL+OrimerHJQo9dxaoZEcw6GQVZ2kJkrcX+cbcW+Ic6jjYlCicCDapJAlELNbZRm5xYd1M
pvUtTC+5egUQk5i10UoH9hcwCvToPMn3Zlp/Antn+WTzREdpJDZmDyKc7wyiiWHsjdqyj9IEuhkE
TX9qs1jADlD5q6M8CBxN3u57BzHP2PmvZXeio6nXjd+QQRFZLJAsH9e9wMhg5hWUPzO4Wsb4HsTQ
XTlbsw2OneoSUxwIH+YG0mJ4Kd0qr8qLL6p8n9/3gx8jb3A/iSLBYFyxGw27CZRYynsY3jFNGjUH
gxqdo/awVUFnKeUj8JgPmWHLIaqH/FMM5T4HmWviF0IsX3SYYy1PvtRBv+0CH1JMuRdFMT65i5Qe
YLPb8/sIvLllKQ8UleQPuIaQQ5x8WQXPF7rW6VIFMWeu+ZnAhbLggDUJd5k94aKOis2UCJu5Kfb/
aliyRSwOfAPLfsTFHTgFEH2V7A03QlKa6oM3jPrad0O4ViwArfYXN408d0shEYTWeLGyswWTGlNY
gXQeW6LFp9KVeQ8jsNgmUTkcEKo8WEvguWfGBImM5SvfLJxUaVhEIyBT8wx+YdkD+dY3/eAdphFW
BI/jyg1weMoEi6AqbnxnnK6I57q6YAUrHP/u0baRwERj8hK1OL1SvY5HiTzA6WcAWhlTRNBdqrKG
1QwP0Cvw7PPwbGdlc525SE5acPRA9lawbrD8llcBso7HEO4Y08Kd31Hz+Agfch6C7Y9YARNZj8HU
LIKbwIjvdFIzSqTHneb0eeirCMKltlZe/k1YFB4i54pxCLJIJ3dIA3FCuh6PLmtu4RqHAtcL89r+
PLJC5GXG+icaV4nZYQmbvaeZG4+MHQnGEy3Uxs7Cs2qanLPd3dLK0tYIWm0Ll1ABxuK+N93zPCrr
HIj59yD7r5HdD0cdLjG4jX/Q17l7qW1UYrhbZ6oTw6HfC8v+SclblxNmk3v17yYeH60Z6Y8RTdht
uFRaWd81aQTWsWJojKpHzqBUWfQsi2pchBYXSwZlZSvq8FeX1mdu1ruhX+fHirXqTa5Yoc9juCut
34A374CbcfEKq90bIr3ty+wXwXwPLhvWTcvxIBRXtYsQJvOVtzeH8U1D/xa+/fn/A8r/NV2Urc3/
NqB8/Cq+wt/Zv6aL/vwff08oDSH+spQivdOSpuUSwsiA8O8RpSHcv5SFldcjtw5gib3MBv8zX9T5
yyFkRyK8oM+jqiGUtPk7X1TIvyzTlWxePYc4a2JL/y/5ouLfY3yhrzi2oyyXUpKD0vSc/5Z024h6
FkZvPIADrm4Btz2PtcGcZUCOMTi8dqN+sFb1YB9auwoOqaAnqQVheUWigI56QBpUdsPqerRs+xzg
vYEr4Yrdv/xE/5GK+q8pqBYWjn+bo/J9Ij9kVisZpJouQ8z/Nkcl26NOeWldotG4iSWGHBYhu7RO
3vF1GzddDWY5owLx2WRVIVnEuFqhFaFBfKTEAoYRe8E2D60n0WnnABnqD5Es4a7O5DOv7OcYxA9I
jQyNcE5dXcIKqL1vR2f3fYa4EPSvd7KjifUtvMEE6EdGoNaTnbXvuY4PU0qOCj05G/I8OQ9hCqfY
xQsCVsIykdz7c2Fvg8XoUzz7/QC8S+q7svGnfTmDnCcoeEcMVUMEQbN2gjg9J1V+sIQTEjnPtlHO
gAr7zOwXBBhmwftwsNqziU09VRnfDeRl21QQ426w+F7noeTqDe34mES4m1pUklu8rH/MqZWXXGu9
8sIc20LpyE3mzQ+s6x+sNCkQCA1/MmdsLxYlxTZWNVo9pj8QM9iKdA5hMKO97bC1bYahgisd6V+B
PzzMEwb+1on3lk2J4ZGFSvdKfpQwv6FqhshAuVJZ4cjU3cJoYUFvaHPVy5BJohzvoiHN925jjqef
N85i6h8MH3k7vJRmZj4atF2/ZhLt3raR/5a66kS2N97GAjxZrrC1E0UT5129iY3+PMzcVCQ3J0C0
nLfY7aLlIfnEBQbgnTsitNPdQuB0yEblfmuMRWC4AlZ5AipKC2Bgk4Wl9qcOXMoPctMavGEWoHun
6Oly7ep7IjQMMvkBakPc4MoXGCaGDp9l0kQfTlVYJB50kDWJZRgySBcCx3ClDxSp73HbfQvVf4U2
RTRiB2MGqJi57q2hgf4nbXF3NMfm4Di1s+2S6SOGPYSbEdA4HFasaL/KnDiMmrQrb/JcpjNAeiSC
kGbw7yU2+zyY9q1cJMkjPqzspq9L72AGhIshuPXwaHfoZeTeAJNCW+Oy7dfQIYemzdezjvRtC1fD
7VDtpmAMs5A6l8HzS9QhUYvDpyh3LRCOyQdI101QTM92jux1HLsDnU6/cn39KlkUasTT54q6KKEN
G4kWUro4FpVaU/TTa6OoQElH9gJZkPuGGdmKRjNf16xJZXxqexpOayZWpqz83zSjBmPA4ZHzgLYk
ibb4FZl5da81oY9kSrGOdJm84PIt1qmI3lKEGUwb0EdMxnmBtAEhvWVm/FVO45WMSVC6ohEnp73e
LA+BMIczoRRrLmlgulP94RI3kk81zoAu0LQuQISkVX9H2bhzqIG2Hl6wWBBRhVsaYUPJZKQbYR5L
9prJDe2BAxM/+yJ2CDZh5txY7oeJ+CUU4tfomx9IShl6TISnlj5u1b5FGWdMpdw2aX+S2YcDi8/w
WNuUXc8gtrj1An1Vz7HFUIay4dthQJmI6lWK8VXV8VObsrWBi92BiyHiCtKYb15jjWKdZM2tiQwQ
uAYVnDlegHY/tw5GkK5J3hEDMU4I4tdMit1kIl4kngS2xLi0xHwa2H4MutnwdhX5vn2b0MUUMEJb
56IGkPI6Jx4rPhgBx0PfzcNO2/5jjcq7V2iX+pSYC8ThBE718oj6D4E4BNGpHhrwWBGuMTclzNj5
E2UPPllV28GEtlK5+K/7hPlJ2OpN3UyU0AwkMYG/2yDxhr77NmVR7cusuTgmMFU3sft1XbV7v/Pd
debAuXZzABBWehc07aWs/WOICm6m2qJ2Lg8DkGQ6QbFrXDwB6HXQqgfraukLEBR6m6iEpJ8K8M0k
zi98zHFo3HWDxixPZ5w2waLwsd3Xwk5PXY0PdAFmlyUS4gHhfMdNAAoK9tQW4dhdkCekGwYYS0ZC
qHigAndxEeTmmx0eUVgzWmmMYeUYvySIxPuQ/Oas8l1UxJ5YyY4BrWNVzRYC0Vc3kNMTIdVPscmx
tMx3posmjImxvR5U9imVWZEXrC51eB8vAQHI2X8rm0RTbOh/6FJqymX8lfFwB8TEnuf0QHoxEuS8
xN0NoHCefnvssddsv701lJ9x5XsudF6T2ajOwy/W6/sAo91/8HRezY0jaxL9RRUBVMG+0ltRokSp
Wy8ItboF74GC+fV7MLuxL7ozd9pIJFEmv8yTa3SaDNxRhiRLv4JpXtFqNxjFLBxGRKTq4dz5LuUi
SykAEawlJX1MG/8ewJ9MUuY/ZbZzCDqB9Wr38zJhayasyR4zH6Db/jrSxUj17/TMUeIy6lizUAT9
btDNlesSGA/fNk+ufPiij86yZt43Q4LFcN+iLPrFHoxj0XFMrx1Go3PYJPu0oPN762EeZuLWu0d/
noId9uwLD1e0cUxKx3o/EDihGEkg3+YrO8RvH/lI78YcRAfFprHy8He1oXccRpU+V50FvTDCT4HA
+qqxsU/JRCoraDQWcpiFdGq2N5LC5Rao7N8ATNBGucCjUz94qGI84Fk1SwylcEEsijkg/oUjV4ue
/hV7ZpiQtOTTUWbkzcm5l875p4+303WjjyDBjV7YxUc/+CNhZHNDs565Njy72qo+xMIO0p2BKf7L
cgbp5Vri1+QSTY4l1yWKlc6TzYNjZNDs5oQGwAR9zcI9XDsieZ/L+j1NLDg8eBhTOfTIWuM984bs
4JXUjaGrmBsnJtNJGqo9O2iqTxTb/2nqhRfmOgvJMHlPuyUCkBX/xGTOl6mVZ93NyQ5n+z4WhX3J
aZxnPAm7IJAbgteY9gx1n9jZ73Ndh4zV6BlowV/HMrEOqecdGstMuLU9c4prue3whQ4OLvg+1UHx
eNMDd3RbEzANnfqvh7qps/659i62P/zpLHc/2ZCm+uUb6kGsWv4+IAn23zPZ+0gYeQNnTneEoX2x
cnWz70S597rxDz4aInAGN9XxZyrAE7qnnl4fZWCyHdJ3aYst7vk9LZvEb/wzTIkfn+alE0QiQkTz
WxzkX6Jybs6ouQ7Wek2sfztYNKrqSf5qDI/jBCnm3King0eodSVrHqnJU6+WxDvfG5xZg9eECRzL
AM20eOQYIydj3W+Did4EWdnP1EzEzwTgIcNsSzpHVgvZbByNExShp9Ay5KbOceWZ0XUmsblyXNuG
8h49J9lY77CLDaDLZ5eqmfyWkUNTpQcUIqfOdITuRrXcs92ol9HJBW3fwyEvcURHffuLHsfI835c
N8xPSf+vzNHhDZtPwOxn5LLyiMmfct+cE1LZzXbqD0bs793Yngaeu2MwO9+YEUFa4mvoVEu1S5PS
XwAWC8sy7RDtD6FJrTUkB33QHpsqFqVwW+XOX8poT3MprqWXdquR7Mt6wLgLwCt8HhZM9Yg8xeyw
eVF9+xrHiUQtdjDapf7BoDf25o0OyAxcFiGNK6ihibVxBoVOTuXpKmvPyAjTRTben0Uf3iUi527v
MzMbAqt6BWSK4RiQcNh1YJnCP56CHpCo/lKVtb5QI0UbYwGbKGYyBhGGj+G1NiDe2pMtNnbh0O7L
6CIO/a/YGLONb31OWSGvnuEOnKn1iElzjtY2eWLS/NMqqDM2tNopj0YcqF1ZBk+BAKhDpJKKqLwO
t3PMdxRZxgJdiMpDFNvLglasY02inlSmt4l5V0rHuqo4eSW4UhDx8X5jWgGaNZd7HCv7EkoX6MYZ
ESXy0O5kJ4H7ByiAhB1l9V2Oo3UoY2/aeTHDe/jP67QoeIHaYZNVJwK/8Uq1OEkDGXAIC0lRBdQ0
RC0GsDEbvphBgzhjFeCz+82ib62YybMT63CrAv2L6fC0/u//dm3jbwQYnPn0Ldesqdw3XDQ0708C
7MQudU5qe/wJ28WNZR4b1n3m+xQFYvw0Kiiwc+L6Gw18jcCk321t644XhVx2tRgu2uSFLk+OiWIZ
kmVvU2kRJY4LjPZeQVp20NYmiNqZCFIY73PY+msBlRuGJKgsxrxACT0nowfA9j7ykBeWChVVEsjT
0ozXjGOCxbvh8ljCVppbZ4+92SLCDicphsHKWAT8LttnGf9r/PYAywOvsQ8G1MmSPZNtqD66c3bc
QymR4n0QLIv4E/lFGPnts+nUJ25/66RpP11HAO1Cec18FOEMeqidmJ9Zxa/iknDSgKQ4r7kJFXPu
w4RMt9KBG+zdESLhPDwazntmGxxbEQLsGSCCJwQgusq4jUk7XRlUiqiqN1UVg51Cj4XRwEtQEMEP
KPKmaWoo4IyMxjVMgicjYZ4OLyd/RAUddUbUmce2pbLZip13cFHFTDihd2mesuvyt1/X+RNAP7qx
qFKu/azcmSGOVZF2yesU/bQjTrzIOlH7cjME1YU21p0RREnq6k9voCNNAcWtdPzBNu2gm6KCUtFE
3etbxQO3HkucMZrhyBYxdryyAYLWzgJnn9PVh+Vx7JjxqW/TrCSx/PhDxvNbIb7SmtN4XtY/VQzA
CoDci4P/NMxXhKNd6loaZkh0xHBIy0mEky1oCuoeqGdomo5wb/3TVdSxUr33sGYOuVj/Bw6s6bWr
qmJjtkyA1KHKimlVmkw/AjAzDFuacd0raEb+qNXeCk+FF0+EV9K7sIqbK8CNROSm9jaLLS+od2pU
eA5dhvKcgvipE/kouwAUQUKiDHcMSgeQjpL5gUEAA7Ab134WuWkbPlhVx5cGrhqBHI1y3b5aif5s
ErFpR0ful+ILSU7XF6SiQo1/wvuNxLuZKnu4cWW5yImpjE0WjUfmN75MBglYt9ZOZy6BIXnELhKu
69Y+wbFyLx5LfoklFvRRvI4s+wAaaBPYDfA7hyNX+THCWN+Dub6VMlSr2A6mq5SSTDM+n65oVyoU
n6kAUZ1DMGlINOx9AclaB1z6k6lo6KpAWu+owJpq7FQ+GNzIFd3Gn2S9m1tqbizXRPfovrEBnflI
/BN4TqmGjNaDarjJtwlAQv7qgP1jR5C8W5GXgyyqYc80ZAmKJO5eKBesl4wsVz2ChE77nnDWEb39
TtkmL6Q3E7qymfJGEhRuk8LOi9MXMlRqzeK0H+bkJckHE24j1AK7mmH9AbbNA6YarImcL7Bj9UgD
QyKibTcyfgPdLFiHaxLYHHm44bt/EUOe8Sz9dTO329Jf1B8rW96g3p9GPRBlsuOnMmUj7KCizPia
OXoX7+heCvfPsOoDDh0kUzARuJq6UrEAm/L0s+v8n5zSBuQPZo2OwmFOhx80Nzzs/DL6vWcBFW6u
vtuKrsAcnDQtZFQ/48xrY3KntKV/lqqgoywj/4JxB0cErK60j4+NC4uUMRx/MGPKbeyl57Ik/ZeV
UNVdvEEXBth/ArdaW/Q+beDesRQ407/OIF0wOqOzS9z0gCXkL1Y5OpVS6LB2Vp76be1vgNqe22ac
t1kSnH30Mk1Hh4iDdaHSk0WzdeGwHZowYeeO5yDq9Hdnc5mbe44QSjcws0t8HZYO9y5es4B1mAAr
9JVG2C2MUQA6rJ3PbQpZzMA64Mw4NySNXtyjmjwX24Sd2BtSWgjELi2RgqyKOh9OLbStKrTHQf1U
dUBJmGkRO3IBc7LJ0jdnoyCm/qqjkAbmD5JTTEq1oNR2Zdf6VtQk8bq/lkdJneREGRog5B0mL/CI
iYDat6CKL4nE/Bw1r+xO+o3gYxT2SwuZ9xZp+YdaKJtxSOnjmBtePXz2yKWAYptuIJli3kuTHj7F
IzZ6/p8ypm8XPZrpTxTCCZnCc9C6GHLkU900QEgGpC92d/bpCh90UVgefq/qvxlYtjEcVLfGHJ+f
J7vyL8S1uhXQqgkzn1zofv2e8G6DXQ/9Iu4pvPOfBtflzYDIsxVCv+VzVB8sag9B071Z0YFJNbtE
mZjrLHB/D0VXHqYljdHjA1sDWMIj1TAkmjKqEzJzPoxus8eQFIfOOyQrwscmAHrhhqext2gx8Ei6
xfNPMdIcUUwW5PtR7OO6+DA7yi1MTEHaPlv0FTJrbM5Bjj+mGzr8nxqk0cx0jhKSI7mcQIA2Dqj0
GCqEPByPP4Im3Dh56UZjXnslNvIopgUPOXlHqgPTTIZy2MN6HLVzjCYa2YYgH6EZYidpetRgX7K1
V6C5KUDaTW12s1tqQQSsR6pvitXkmrc6qy9NB+zDtD+gjfsOZ2Ob1x/C0vjVhYSn51yGXBO5v0lH
3QxcoUWWvQXS+oTwhJU/sj9E7UIaAcmd6mgTyOgrtCyOoRQPdLCyZDawP1ukoEw8frNz9JUHHtnx
KRxI74nH4xIuUbyW20lt7Zl77mYruopu2LGTZ79ij9NVR8kCz91fRxvIkuDw2LcrKlVYxjEQSt7p
fLK26axgwRoc1DyfaJ1FGExLcCt59hTnQm1wH3G1jr/Aj34ANonx5BXjNgwsDiRiOgkYc17zPYni
xRByYnyqfiwanqGaQvXtzEs91b+t1r/bvrXhFjeuW/ya28EjEOg7gjdJo2DlHSCJf5Jk2Ao6xmPO
me9j9rstIJkiX2JNLVpY6NgOCPjo3ISVTesNnXni0wXO/hy6bksG9snImkeD+w4rClduhVQ6b6bU
POfKn7BF0WuS+XRdGgpqKkuZHrBkWMI6crQn2JFxj5dZeIjd8pcz439WNqpiGqbbpLW+aga6ykge
geY+AVP1u8zcz3wy/wX5okfZBValrZrfND2hxvzhC8wNJBghesx8eHo1o5YGjgb+iZGpWVrZ+EDL
ajp5jQDUb7KHJZA/JhotV60N/CRomnebM2ZQBDkd3iQQG+XLly7/8RL/ifw2k+MRcZMqMtKxISnX
wNxj5DCYf/MpV/igVjjdccIRLd/78tZQ5XAqoAMYs34Eoy3uCLEjda6r0lBol2MEtj0/ILcjijE3
L8f4AyIHREOjZr4rsj1P5CkmygRoalvZIBbDjnF1rKGA52SPteWfrZHZU2H4zjFvwl+BI5+I7fcb
VyKfxAT9xtSlJEddsct/55PkWtk5+IhnfXKI7q2EKq9F1t+p/yw3Pt2Sa0caf0ZgD1B06Pyib2Yq
J6i5BFcRPDFJbkG6UAI5T2/Sql9mesoPo1GwQtJI0LYJ9Wked5GyTa9hrnAaTOwFyj+4HFFktyTW
fL13XXD5nXT21pj/YfIPlVV1txS6URW9IHbPa+oha0p+EOSshlxQlMXX3K/fzUw8+T0CjfZZwB3i
OTrPn7KgdJ9QbZnqQ4adYswWY19/JRlzkiZ+o/up4ELLqLuR8pYYbrV1nYnoz+zt/KzCumB3FMNj
9OlndW7iKAInVNKPM7U/ukJIoSoB42+5a4XL7gy9jrMDXp1ytI1NOaib6jL1FPQ0BDQCm0IfxRdg
298TruZtYWVfcshrjD48UX5wSAz9w2rr5bYGSINa6tAydSjbusE9OSANBvs47AgDnHUqvqlBiFDz
EU+miUWoJ2c2NAW5WAMDJkTpes425E3PpsbjllTBR19fwsRWKxfMeDh7lOkW07WCE7bJbEFf91jL
je/Pr1BTvpMSEPwYdcfMlI+uJwsQEJXonX43dermJaT0uHQRXyW46Qv3MANZ6NP2O5qHa6aTxRjL
abbrQvrL9U55vGUJ8Ym0aj9IS8CxBTBpMDXzkPEWIhRYVFWtRwOMj9/+ZYyFN2sWA2hiCjkhFj95
ORCtLGk2EbVT67iUPScGejsW1gZ2MkRnoMiihDRB3pUAvslJdJJZsHOrqgEO2f9lgSg32I6RMbj5
4VW8AG+7W2aAFT2JKeqyen0bs3JfGguXZuQxJqP+XXsjQ0HHng5qtL6dTpgnnBJbyGlrr4vjV9/X
MFpDc+eXf42ME1LOSQT/DxqfY70HBxD/kiIRhlKyG77DZ1Qn8yygVa1cwd7m53jM+yDDRO4lT4Mz
vNUt/BS6aFaYFKhjCI0E8rp6b8GZ6HYQJ0hIZ1zaWkX3CFPRBoX6rhooAYH5tywIyM/ag4SXoJCn
A+M/9SJbTrlxxsfBoexQ4+nVN/c9FT2Xh9lK4kuMXX8LTbHm5jmG55x9hcqgwaB1MFJnLPfyHBuE
ihuIjUXouKeQiARXGHI8txwl+haGxUb7eXN1xqA8aHl1YsSG1p/HN2AB/jOdiDvW3unNt+LwOYiy
y4Be04p+eMw1Jo4ysT4T0DIfIavmGmYtnCc4VgssuPw90nM8VPb0VecYNHKQgGeoe+bd9LrvaTMI
12TOV1Yc3QsDiEGkd3aHkS4Y8JihizR/ih7/Y32LtKVf4HRNz+Sqv4PIobiu0BYhc6M6VEjfa8cy
6stoHKwgd39DMZ72iHTlflB19Ejc/JRJ8vae80cQgN24VZFfbTOvnxhTGOvKzcuDIRpnb8T3tHDb
H3o+fw+dSxDJJAIgVWAd8fe/+pkRHMy6qI9kjoku8T5srbSK3urIXZBl9oCgMYUXJimYqcZZvncp
2KPQ+kA6tW5DWQGqAn2+qZmraTBOu6TvbezWVn5IdWOvYqy8iEtDu/G0KD5UgzNwSn1Ebpn9lUNY
PyBNTVTpDayq+NofBrCHbZKARqwSivTswb9TN1ndVb7vLM/np2niLYuj2LqATrc5o6edZ9vla87G
CIjLAgfSZN9FGDUHKxc3HwYk4QsNgAR/jpfqzRTFpx5S/ykMuTOnwdXtZlxjJtCWWS9ljhAqAeas
OAhTqpV6uHv4XybWx4Fj/ktL7jZiay26DHjKq+39mILe2aLDdgQb9aVUXkeNkvnlcfpBEjLiPQay
moQCO7PHmwq9mxFS7nyoOeLBFOkPmr4PBm0ZnHLv3nZNtZ8dAasL60Dtea/mwP3BrN0jhaICcy7G
1zo00zUf9DiK4+cWnTiXwjhi97JWaYfZTFimd6pcbznN9q/94ouuzGRjcOw5QvGYt8LOv0KHe1dn
ldm9qOAvRr+bzrHe8D87u155b2nItSkKyRO3tktiisiDPXbhkx+VDz615T7VoFwzPuRkFdrunPad
3qS9cR0ba9jiXLxKbk5wbAlb9sF8SjpVvU8aJQRqyRRBupcV93SvtYvnUbV/65Zey4r9Y0ijelfX
AumoABNgzcmlny5WD3Us6Qa9t1lUqVil6aC/ppIfJmy8R+O19yGJ66uw9IVU1gDMfHxI/Bc7goIO
y7z1y06DncONbp9b88MP1LQ35+kBXVGvMTX6+y7Niq3MQKq7Gbcpx2+S39yzyyZ/ahNPfE/ep2Ug
J01Q/Y7pVD9UX5DNC+jR0S6cy848D2OA3y/mSADGw38d6A2wYVtPqg3A98O2web1OiNpNxXA6qgJ
h71pOW9VMxp7gsKfajDbJ5YDxlaZU2yi2k8v2cA0Q9R+T+kTZTFOnQDVMk7cOH630UANRy2pRkji
ZznUlzg2/S0zj3itcufiuhnTF7rK/WjgKtjDsG3d+cSkwuSV8Iga8TOCfA09rggVOgpmNeQi+mRy
0uM2HNRNGpfRQbaiWytNOjBVgrkMJx2uT3T54MNjPu9xtwQQMzslOT6G9CZ8j63kddv2Y4sCAHzM
kQmFcF14LWR8MCqm/6Idb4XJSdbpjTtcm+I4cfCJiwjezQJ4J0XNkFHjoOCExYj3TjwOSXDsf2dj
pTZZbjyzJJNJSr2bYsxy6hEc7bYHD04qLAVqRMdKwdavFsaVDjK0uJhftXyJ3I4CpdorRlJX7Z0Z
Im8hOapV1ZWgOTXlGFydxG7w20u9/BvtvsX/fjGZ/qYcoXj6hBweRjhfHW+hcHXm0JxKCrQJYHDt
8cGp4D+niwr0u1l39bFZHDmh8U+ZeYyKwWgxBbAGeuQ0j011CmM8lCWsLY6Fnn2Camef3ASVolN8
mvvabk42wyMG/lP0LlNypJlowUI2y9/7318+hGVzMsB/ecy3eUyWYBlNkZZduifm5F9+XVYQQ/5Q
AcDRvxiO1uwfWugyh3FKsD8IYlNQO2vC39AWobKZAJrccx7M/MDsMSd/7qqDYcA8dSvI1L3OnmpT
lseAmWvYV9GVGuJmXxn1te+qfp+JIX6RaoDjMG1FxlLdTj0Nw73xTigYMHVXYWmlga/lGlQv7Xnh
Un1EoQsxg4hAFDD+3suNR25faw4vqHuUYUWMfVnlpje+1Z1F1vIY0157iQUDXLLtcueY5k8XsBSi
Vlsv5HE/qly+lmEjbgpB891nRK/jh22K/NA6/ldDp2IcZvElpfu1Ec0pKpP5atgUqjLQurumgdc4
NNHK8+U4Gz7mgmWcGCjG6tx9dz3KgsQ0PGLwHuugRC1y/R5nCZ6yZs4IRjrMbxrAxCjN095o5t+l
trnYmXVNSRfOXCkpIc0SWW2lXdtbaYGyRMMZTGjYvWWnmw7cBegF707XRHVG4WOE98eGWKpVTVUC
pQCBR4uOU2Cb1XWjr25l/PgVLsCFcQEwv/VThpjcAvj+nqh76raplXDKB1iN4Ts4+TDIVrZBDZxd
D2+9UsnGSlO6SKLo2WokWzq6OhGftd1Z5GHTgF2XApZ8nqK9rNHIZkSdvT3lilSElW6ktZQeqfAi
QJvmgWLdmBHWzaZtzpqpB8S9wNx0kyl2Sdha26TyNLab8KBtdz46uepXFJrhAYYfgyxQeIfCWvCV
sRmcHOLSkmjxhihmQy+fv58Cn8XvbgUlH/3S/lcJxyadifWYqVD0DEKXPILMFCFhH5m5J6DoE8Fe
gfTOd9QTWFvLOVOI929SZCB007GjcQQpGHm8iHK6hFlWP2k+W5BOxcGPDGROJ35JRkrg8HHvyNma
twzUSJIcJtMMTwQswIy1Jc2ASfqI8ZCdSL/Vi63K40yEBtCG2A6lCAD7sLNQymahPmHnNxW7U9o4
9xidcT3l0dHjFd/JzimvQ21Tw4IuMbGjVrpXzxMmJ7umBsKOiMXllbgsQKmjqT08Bv8Zl0c+VO4y
bjRGCvximxlZqnbuiKWs7lNs3dVD2x751jA4DKEdgLa1kXY8JziZ3MVRsaBEeCWqbMAt3hJrfr51
k3rVu+yHNwppsmsbP4LqRZtOjjXaeKJfMqBQ1H6SowP3YhG8vKZ5mjIs+JaxoJhCDoEe7b77Li/p
6Kvd95ZitVUbmTRxTRIS65J5nLqkWFtZ8jmGrLdQygyGtwyrSa11Ucjd1bThxbhsaxF5p5WhIzZJ
yzm6ZtMx9vDiHa2nlHsqYoous+/F/KiKmlTDJPZkIc+WAWI6ap9wKzSnIpoPcQBIlnGtdV5qTDLj
j5Vb3YWurb1veHjtIhqgGEJvsQXbe7pk75ngZpcnRrZLzLa4FjSwCSf7KHnpYSX/tVrKBH2FIMIE
vryWXc8CV3Y3zS14N2A53AO2nbbm1O98T8qnCsTuAijaFb78gbKIr78IBN3p3l6CJFtXhnGUgNzW
xQCG0Mmr/pAzlvTddoZDWDKHp4g2mqujatATDcZ4YGzDLQdGfDQt8VzYghuIPhDdS6dat/jLoRqE
OdbO7gnOATZIjCH7ULm0gckaAcgtHq0GTj9IY7nvO/62h0lUErtdu4khLq1p38ucqyF9dY9Eed5K
2OWLrge8aiB5dj4DOo8EH10gKj1SdrKWfnFNxzF6vxP2yzHM2HykDLSjWNPt7s5muw6ib7qTSPcG
Pe80Mk+LDcyijmo0x/AWuOMfLR+eL4BgeuCSeiGAPccVt08ZfUfST/6E9Fqu2OzaS1NbbwMjBJYJ
owJ41LzFDQusNxC7Gdtgk9FtfmSwyWiRClQeQlJ0IjJXc5g7V47tjJJGepPt/l0V3WUO+71jAxns
reTTFSRd/QH/VIhGW8c/1Ti5Ww6xRAxiJvscTU5BVTwI+f2Uc93hOWIjjJnlofJwR6Ck9GgwJgd2
a33EitmSNMExlzEDstT71XaW+Tr2CJwN59REQnxuycquJ+KN+8QvX/zevpWMGPaGX3i3aeoqlork
l911yc5oFs2J7d/yC/XmVx1m2/beWxELtUuZGLXc69RaYukRb6wNclzm2OycmO116F/IM5pH3Yov
QqnthppHMEBWBQ+MlhGyGAdA2/NhIYNR8ZC8zEH5XmtaGhMveipyxlXOSO2QECUUaGC71RIxZdMw
WpuGSM3vnt2nsAWa5NLUG6fqNWtzYwetkvXTfGm8Bdw4xX9HGmajeXwSDitLt3wTLMHz2SwSpjCm
PLpZjqVs+TLjhBkP//2jA/0gqJ0CW3CApVllYg2ZkU6fkL/L4Vs9FXFDopSlPVouoWAexC9dcJvA
3DBl4Tck/mBtNaLmtEfsmLzxs4gyulKrD93gJHX+xGPzm4ZJCP1G/39fcJ1oMqfdwHrvgSTueQ8a
b0gOQVplWwrAiAiaPgeL5UtZ5+0pIDkOVRwQlEwpttmSMweXo6Ibqv2bPyfRvq7BVGcw2ANhNKf/
vvz321EBltHXMDLn4D+ImgJO7/9/yX//WpYzgi0FMWoOSyYo/h3XGXMstCbhf5gB3swyzDCjtBiL
qjH/7AVGKxeLQjXNF7vVX3AXmT8G+cPPp5bpQ7a2Antm+6sZLUuOFPE3paM4N3EBhWItx5jskPXu
9VwpyE6rgnxgjudRRmRpZfRrIi+zcuK+O3r6WVlq3mUZEL2gpL6esj70maLJLgqOn0DoOhjKA9HF
YC+sCratiRY2GZqHycNTgVzR7dyB/dJrsxJoW8MAq63fhE9+z85GlwfNetJi0GdyOcNO9SVQ6NLF
Z6NGzE2s55tGUQQwFP2+6H8HauDE70AC+K/F3VVwJAbBySewr0xJAb7rnZP/VGpkVtyWuxGn6z4c
TPYCnRyjvG/+aSYQPqGLmTvDvjD1S2TYMEIxQ5TW2G9Kp9jj7PH3pgyoj8hU+lS55o/v5uGBVulL
pWBXTLYvTk31rH0uKoEkisbqxgmOzO/alNLkZjBZO+ZsztoLbcDXXF4HDtTE/Da0FEHATvABtj52
cKYG22A9gbH1fteVUz4Sk4YLTkLxBpLGxcVs9whKhX2qpq3U8UbB3aUK7t2IV8ChEMHvzm00+VuR
Vr+KmAOfAXzu6MXVfoor62pXL/aY5HuMOo8iRrxMyZKQnx5WUWgolE/3EWTy16SfvcJkTlol/Yvl
JwH0ETxO3Py/zNxs72mG/tFXp5I2on2TDvdIdVAH6Fo0F5J2JsTvKEum1ShZHCXm/GOe5z+LYMLw
btkEp56K96DkxpkCloTjvOkBivaQKEC8svCkha4vNMfiioC2QEVisE/cgopEv4NvpatnsJrdUy2M
jU0jsWPjfJ4NFjirWXdmm+/CBhf9lA5PQrKfEqhDchHGIeT5wzb8K6xMXn9rMBnZTe8gwtQpphkm
Sqz0OOltVZyrDuUTCPytTthlXOC1VUE8WScIyB2135sERn6BRW9tl+28C0cudykE/A3DMBrwUB6n
lC4VFbPDgtTlxOIScAmWEQgJYYqy2bAxs+NJ5L2qAO6UvdhnkzfvqwZ88wC2his3f9TyAxM3xhNp
1dCaeVRWXnq3Gm7vCQj5reF2zvMY5r9nvBRtOn2QVQB8N6FwgutBk8KKmoBnI1QfYwdZSS2uSN7R
3lfjX+aaS7fdX8NoJ2D9NKp7cXcoK3nKzNHeoefz58hbP4AiIWv1gpX4j1ODQ1Z0a/xHDisi8Swr
sAhQEEgI5F+lX6WnvC7Xi7SQloU8lDrDsub0Hzm+BC6pC1PWLVmvTDIhoA3WlZO+GJzoVpgOi6sb
Qe4Xw6emjmdr9Ox7uN4dKncANpFuROXY4B2m+GhYbrCUgHcqv1RebB3NWbySUNwKDQS2HAn9Cd99
VgYCbpq19Znqu2oV9wRsLef3zEhm1cSQOSvTphIvyX+pAY3ON2/5CHODbOElsolcQE0jAu53yYn5
28UZ+WD183SY3GDEDZsRtZ8BCsuxe4lrQTG7z10XiWJDpdSIajhsyJ5lx4jrWuwvhR6xMHaFpC+e
SaD2vwILbCiVD3ysBy7PTYZjbFZfvkt0KQ3wH2n/nwXOcKuN8UwIs0KLGqwnj7MZYY3sh55L2tFC
X23I7tL6l3PxjG00EVoEb8tVKCoScJOtBZQ22cVeonYsZexzgTPugtSkjF1u/vtdECohKzXVyvUk
ZBmTq5Qbu+iJfKpbc+DEl8w3VRSfYibNVErO45xYIAwqhOKuz0EZuP20QVXYYN33d33HA4Db2kSK
HRGYAny4zi9CULTL2q25djWR0BY+75o41tGp835LygLGcZ5/0OcerDORf5pWB+sHl++a1H8pYNPs
R8WGhV/fLLjGGh2YkpS76apBeFqFS0QBCG54KaO7rRteGl75NRnbagcl8BWI470Y4n8Ow7Id3kU9
IgHhFT302Aa2VH74W7dn6ltB6hok1uQxYQvKZxLeTN5IolvxzqU8pyzVS4nhfZOaE0gaqwDl1ZWb
oOdSMCiWwekXQFOCBUx5t/bSqR2Ax0lhfW4TWVCSLukgaytQEPWpEUIdB4ruvG4K7wvbHnCEGbK/
E0DO7mhcVTJAFLgAV2gofAqOjSk/lCq4hePCRUr6V2YCNNlEtgqAEw0ahhEdM4a4ekj9fUsJ1qpu
+n9Yq4M9A7VvrzF49DquMkCT8DGJ5KWaYftZLVhmBXF446GVR5F6jck3K0M+83cpJx0vVQ8qxBim
X3ELJhunWnn2Te8F51JzhB/FkLYL77ImjuChEsGpXHrdFidmHIbmMYppf/GT/mzPukIUSf5aYUmh
F2Hi/5TIKOo6rnXqxciXO3XGeDeoTM54cUGTYvGtGue5Rx+FP5FsCa7TWNTbr4OMmJc2+R4xf7y2
sr3K3PoAUBOCtIc6XcmJ/IN5W8JejmNSsEqG0KAdCBNO+gij3uR6xlZTC6yzofQu5cA92kxITOQp
PRg5/XUWo+lsojWaP5ZWlOp/2DuP5sqRLEv/lbFeD8occMg2683TkuJRBMkNLCIYAS0cwiF+/Xxg
Ts1U5nR12ex7kc9CZDyCj4D79XvP+U6wM4JYc1+hTVWG8yxtL9lYYSDADHN+c535ITaTeI/++6Ik
exzXGJ1UnNscq+9ywT3ZQbElCYM246nFdX8O6uQQNiVZgUJQ71jfoxwbvgzRqI2w6apQ0z4Pk52F
6WLDPVvRgm7uTS948q3JOcyaINCi96D7cG9NRvwC3EWfaOLSEyjYHKMjLKO8XyIX0KGwYMozmnOg
9i5LZpbSsfE4iHMDMVrxXCDYWkBLCmzvNwLFeeWjN0P9xnuQJLaP9W/TNysA/Ymz8uPkCVXJO0Dh
/mBW20kX04aVmRYfbIg9Eg+Qq3aAgIFojYiaLA+JrwhzLGDmsvFMSgPngfDLUZBmZJqR4NcpPKFU
W0y+6SvW7MtpbbAWSRx5U0zYn9+uZ8RfnlNTA4gh4Gjv8ggFqLnmmvYdZnJEaQR1b0VL6IKozJgn
gSfLCRFd2kuHYmaDhfXmf5jNoK+1+0gqQ7KzExY+ezQ7qneymPNhfu8MiBOhmT9YKZSLIYGmIu8c
xysuQXPhXAHSDYlTCRxvT1jVy4TdchNEMjlBiHp1Jya3retJiENN/dyJK6mKtRlXV4G0gua2zHaq
xVk+DjMdXvptVLfVuULCsJ1TEOtuBYHFcqzx0TAYyRLgXCvD5+hngwNI5is0IZD5ZZkSpQWWaHA/
BKGN665Q7/Bwu3OJXyVE30YVcXQG0yU17QNmEFQBz/lFfLu7oHr7DVZP+8AACXNCWV3QGNGRx0aN
2jMrNkpVauOmtbtBSNctgla4tAZNI6t5BlG91j3TuOac5eNApIVe0m3H+6DJ0qMSltqa7imXuEfq
ugtOeqJ+zeT0hq2vedSGAwHaC9c9Nn00jCkhHFQbiJKY6UU8lf2MvoRdFT4ITCJyLTzoKD1i+4qi
OiaSQsSy2VcLJzmRPctvA/ALL7XplHozC38Z2zv2zrFlx2cMb3km8iu0dLuPGTKjKH0qGArtW1kc
IdEaRyGjGVJ5daBxE9EryRHvh6Cyou7N6PE4uh0Uc5d0A/SfJVaTEHApjFKOsRcAT/bWK8GIRPEb
rnTyTOYAvWRHLqemwGGLL/KzOcD8/vqVJDe6Z+cBkcZ9pVqKmmS6c1n7N6TecZckhIkhWV7X/HHi
JPHNjoOHtDspMxn2YXvB9MTu6HZn5FbuC85Ifx2T5ezIJjgMcwCZuszEJip/ZTmmhNlFFhlE3rco
9OBmdMMBoHC2c8zyefjdMrrej5N+mdhDN43FaNftg59VonIm8a19qZMHVzs/nILWIGxuprJz/Ng6
5gNd6/A8G2H86HSNOLqGfK8juZ+VOezc2KOvUA9nUeaCUhlxYVxowqo8mrmdbxxjGYUXkeWvwLYf
hwEL4wyQb6AvskEM96N03F1bM1pwIyYwsO3y64SCGr0BfSfsPjSr4gS4ShdvylAEV2le+oy5Ku7d
VypYiebBf0voqSA3RN2bRsZDOsoGyrS8d0N7vkeDT6MsjMAyzz3hNAEky5lEhqkL35pseRBau6Vr
HrxkcAFFSxiF8EgqoBC4M7rmlW2M2+84e+LZiSaWN9e+G4alB4oWcm9kMd+wSfhZq1hzVUJSG+h0
ApMIS8pz80pHF400NiLPjClrsq7eaoauoEKhp4eZ2FtzIW7MaM8DzZOTH4XXpQVNeI39Xnamt1EN
m7ulONDHnWU8jeSz0BFnCUfHv+OfbCbtPWt0UVsYOSTGm8UJ/0Bx6jLnjkkesvMxPqBC+bZQaWbM
BxePB6lz+Acgmd5bOeI19p1XYuM4FHQTSO+CvghHxgxikByPOQO6zLWsU+EWT24t71r3ESrz72rw
n/CadDz1uoytwzwahB+lkY9TmK1jPTc1tKXWYXn+/jUCTBxA+5rw73k9DNgdxnlmsJnTIP36m6+X
0MI2lXbjt2zpCY1tR4IqO1lO/51fplD/NnaM8cIiD3bh7mA8GFsWWTKPHVW8DEhLT31KwY30M1p/
/aOvd/p6SZb3LIkuKSaf6X7SvTdljMeoCE+jNT2OtLpQsqc0M42mOdSzdQhS+6aGkUAJyFKc+GgL
UCbJAMu3epKuGLDalz1D7uUT94PmjK4ADg8Hv8PUfp8cSW8+d3D62i8lWmSxxRzKPapd4stpNH29
DF7PW3/9MiOPW+fVueCWZPiuo/n89TKHy4qMTqDKobZPbvMWuwibWrPrz1ODg4aViDUGBdNZyBrH
G2mCFSEBPHbpKtTIBRWiKpsIRhy+WzUQo9yZPaCUnixKG03y2vaI1qJdQIpqfVK199JraKPlGJMM
rQ/hDLOgUp61i0S8zwJgzejQLjUBrODH4VCJCvSjgWuQu+gNhcDDyIl3DXnqFk4ulpfW3rUi2bU5
9YeGppOxp66A/hZ0OOAyIk4gfQVjIU2nX7Bmn11h6xOSytXU4Iv0cf8wA9t0SXmYEsR6DoRWi8bp
1AOGnE2MgRSjnLliSsAVVhGspU2dbC3FICqrsSZoVWNUGLxzAMVd3chRQ3bNvLslnJcIjHxd8xSu
E0ife8JqXiBSNtsU/xvnuZfZ89HQZc9Fkr8TKThiRoZbkaSbQcfYQ0iK4NqeWXxwoOVvBG/jXCV9
GVgTp8aAKJ/B5DAboHUlhpm1IhSMr2d/W2tOBHKut70DfGJ05ntPyTcbgB9NbX1x2Gp3SjjiQLrj
K5wqSW5bV24VLeY6xl/GnOjRyT3UthA//eZ74zXuZgDviv5NPJD58AKBcJ8Vsj5wImuocwj0K1KE
X0gd3hiBa6Zt0Z60QLFLvBmZAKI9WxWbcGYmYQ9QgaviNdUQeSu/fiGO5icmjk/b6XDWsuM3+AhM
J1arDnxBiyRh24CyoivI8Nvyq6Mzls9wFastCbTuyfST56iBEsiEH4lMnXfIUdcEx4hdVZNIVCDN
MPFIIH6hv92PTPYZKhlzezEZBe8WWc++IfY4dGfa0hoaWByz36xocuPydNuXLmijg2EpvNWg22xp
vBYzO+WU8//qSH6SPxEcbJ3hUwm7i+jB8Y5hu1cWfPkZLPAMA9bN3ccy8sOjKNSD6+EpxGqfH5wG
sQaq63UNgbZJXDKQ0rvRGvh0B6bSX0iW/+aU/1NOuQly5p9zyp/w7TXf/8flV1X++jMLiH/2dxaQ
+JsFXpx0TdcPfDOQkM//zgKSUH1s4QshAptlw4bD83cWEPihtuq7+D/+zf1bYFkC5g+un4V7Lv3/
L/YPnPN/YJM7nh3w9aRjcj0ISAN7YQP9/H5Lyqj9j38z/6ciAaexTP9o0fJ90hWdW8nD4IZTxuDM
3YSQz3YINyQluXHMeiQe3Q8P9yYRGyaHdO/W+KgI/wDg/xz/PfpV/Sesn+Vj/etVWXwMXJ5nuaZt
L0T1f7gqx6QX2xTD0Rvb4ijRWVhJjLLW6O7zMaEHK8SwSnyCw7pwSlYWZvo18TP0+MLpzcPR8ceN
/k+vxzL/cj0OlwIhSVhwnGz+Wz7Ff7ge0zd0OOf1sQfYAOuGMFIBKCFyyicXOJdd0BedafZb6IFW
M0e8nWERsCGDrR2l47XS9g3ZGSFFjlo0PC3ePbv8zeZ0ryMxviSW+a8umPvjTx+gI+CPYe52TM8B
PR54f75gxpSx9Gfc88vpvnCda5ITkkcYDYfhPLoqL8Y7luMoQS+4tkgGZ2MbWfB6WpgN/TK0y6dA
z9ekCJAhYnSiQZX9TEoa79ozHv7hKflPftwLX+r/8vH5ZLlYHIvoK7nxTT7lP19sVxkVYyt82hm7
T8pRMsuw3upodZImyugoicLNOL7911/UXN71//mqrmW6UpgOe/df7jFzHng8HfPg9x4DRXSISpEX
VRV0/WKxyNdV951MrHEbOJCR0sG/p6hgSB9s/sWFyL/e7Q6DftMKLEHagO8teQN/urvmSVqk5pYH
lXtomZN5OJYBLUcgnkcHQOfeap2HsnSNy9cLaTTU/riMyrSHnxwJvW/j+o433jIRN2m4BuM+FlBA
vMA/MpXBYsHE3EfW5LkuWl4TE2ZrEP6So8wkr6tMgB24d8M0VnfFIjYKyiPohmFrSIe28tAQs2YY
twxmRttO/mtgIN02zdcK1cQef/N8B0K2CHp3XVS4tIPC3/qU9laOMwBc9yfu6OaSoApsl1FDAfhx
7c9utudo8hFyPDwgBLgb7KY/USMtQCD/g8BtvTeDpdPqdzsaMDuTrwW78afOQOpSaR1zQW5XNhs4
7MQ5sGZxoaFZ0aRHbT1Y+BzptxGYCUTRkba1Fkh+1phT0TH55BH6rh4XjW18MqzuM/N+tkE+3NyC
ys+03Ae+9O+0UffSrG9GQvYa3SR9HElbSKAeD9Fwg3sDqXABKGJfgKssrbcOG+pBmkN8Tz8Lwxii
IQoKIa492NsiysL7POx56Uw61qPNnJyQ2IUlhGRE9fYDQxq5nyzUDxT9zYO5OAbD6jZYIyBqIk02
DMtChm0w+HWUzY991mxr6mIOgNo9WY1RbNB9xeCQa/NSm8jtc+KVNTUELaYAxAcP9ulf3Ltc7l8f
IxOhHigHNg9AcoH7l8fIJrbehha5N6HucBaEoD1k/dkiQWztWcHi2OseVBaNe5zIiLFSjQrtE9gV
3kanpmvkgBqJZXBOG30DClnvwhhnZOPXT0yKSQ/P8Lo1iqZd+tkSCbz33QXrFKwr/R1uKdbRVNFI
LmjipfjJ8qQ/jbCEaw91Qn5mWT+FczvsRKWf0nr+7cUbDvaLKbHa4O18zXqFqb3nM2fDCbdJPbyR
jgB8qoWuWHLzC9QwwPt13b6VZdDjIRgJhSWcIcbQBGKy9mriYgWdLQMCnl2SPkawyK9r6gYRzMxk
ZQ4Oo1ZJmplwOBAF7U9LAJELiPpZuTX2Tg7vjNbxffY541TjZ+GKp15+dIn6SJrnkX0Z325yT3rl
wQCkJE24bzXvMOT23lXLRKIf0Ug+cyHoThkj+mX24rQ108WCEnIW7lNhWFceX0DfwzSvitH4JbG/
FF7wWdnwO30H+rhEu2YBvF/FSXUhLhcXZ2SvSZek9yuefIFj02f8abjXFrIlBDese2hjUKdyqMJq
ebCwZsRCvyhFs52QhwRHrIL4BThtnuptY5BA5lXDrXBw0HRuevE99ACJHxw5M1mlwIZTiQMw3JPZ
XJvGwKM2mW9zJgYQ8uTGBu3Wz9i2xiQ+pLO1J9gz2MYzKWp+bf8AGk+jiHzjLoaxRooX8vSrnCVn
BG++6wyBwxRObaO9S2wN7tFyWmag6bNS+Yf2WLuCanrLzLDcSq/8HfoubXwnScnYEKBREZmqvoL/
4qM+piVhZU804zLwLNFnioCtA7ubZCncshEXQ6KYzyP3laA3Jnff6+/xwBIwZQCZJ5tBlC24BeeI
UV7kv8puXWZL424yEwRgyBtrYu5R80G8svg5VxPLwxTtp8n4xWD5ScakKVaCNRu2LV3RV0cSsUnw
6XSXA5VrWkTvjNzqkPE8JdzJiJv3BX2/ciO+AJI8zOYX3xd8catgMJZUxLX/ADPBLeU11s7yZLJq
SouvjF8Fnr/Gvyl8GthSnEaHmssB0e1rRpTwzkeUCQyVuW8Gx0MNLJjhk7jByQ02B5EWS2Jh0Ei+
VzUjRLNR4oeo3TfKJQK4sY2daZufiMM496v4wTGw9BcF0blJO+1h4jpvLW4o5FfuK+o/dfGjcVMk
GKj6vkEONNnTjhM/NwZ8V4F+/5IH11hWvwESC3RWhzhs79MqoNGRF8beyqbXyg2R15isHAVYLbaj
XWel32IANisHsAlS3fG7KSh6BrPa2TlFbt+LJ9NTwI2n8SkOy3pdywteX2vPuOmQoG7fNmbyMZPH
xSJ5cFsqGPAsi0RuAWFk+G7ZGoE+Yqh/Gl2XsMd0upd2npxFCqipzob3rBtIdQ57TfwwIZoSdPOl
jYzhknvJ79S2o/3seEekMN4+MwZ06nFyHSXXn/nha+5onjw/2HbeePSygVUucTbhhFPE08aKiKOQ
jjstisxDGlmW8uqSrolmC8PgqMANV6be2CZg63F2r2mPxdUZfPTBLdnITehvzbn/RobrjHFRQiQz
4zs7lY/mwPhZ2AbyF7XYUfvyjK74afD4E6PoqI9Lq6eFGnm7LESnDqPmPQVjjBcr+XCZhK+tCF2P
C1vSjaiLp+xHAG8X9/+iMR7f8sgRe0Mk1yjB3cvWzRzMqHezkDGSgHydK87DSMpowaHgadF5p0RA
FzpAfI3bdvL4/gY09CHY6D6l6wQdG6RRiQulk9e85AOjbXCzK9pQocfqmNGSjgrLu0C1Aww3Bw+y
g1ddAEDRbNArz7I+/R4Ybz4xx8jQbwRtDMUL3AVZBKzMQbdqolGukzllU1hiYKe3hblhJek5yf3f
LtsA47+TU8KLsePfknspH5d1kUTCVaZ8pFoiv/NALjQqsmAFNafAzX9YotpjCMH03l9sc0JMGW7o
E90XkXrplfngRDMwE+e7C6NzlY8SEyUyZ4KUEf0Eln51ze7H1DhvNaI7XTUvhWkPp8jWNeqBD7GW
ubIAgOU3mIFyB925T7C6Ww8IfMpVSDk36aze0LtaConFjgqTIkzbaJu4YFzYxnFQLx6L4CW3cX/T
Cwz2hfo5Cgs/vTPITTBWNEjIL0H6fSia+ocM1a8UzD395a0s6CAZqBVFlF+w/cPFq52d36j3Ev9k
goZ3bZsDY61SraC9FCjHUCfZNNQAhi8JVO03S1tLniVRzI7lXXVNoICDZIJqBCaVvgOLQ4z5qMat
N+F89BVMBzwo0b4tmPEZAqN4RvYF8avQBnBCR1FC66Uv8ebMb82M7jRIEELWo/UURg46+yaiqSff
ynpI9u40EZlENs227BrglEG9VT1p0k6T9+tOE0ZpFdNzpSfycSs0H6qrXgL0uug1IWZHyGjiyKPT
15dbvQyZDVJbmBKBz6R31dtPRZDfjA4zY93c48D5MSUsXVmNlQUt3t4m446Zl3lLkOCMEBRYqTfQ
cz0kF9amnwDbSYoLIHP1o8iLGleYf3atyb5OHnZxaJB6VxTUClHIi0tUwXqwi7es9PMzo5LldjTA
VpPMUiYZJldPv5eic/eNfIjqcbiLsgxyJSs0w1jo5QGMPesNt6laWylTKT3k70kkx13n9Sfdbscm
NLdFNT6qoX+2Oa3vJEgsVxCmVI5Q3xCX57WuDmGNaxb5a3thp39MWv07SbGAFv6sdk3IPLNlLRps
Rntw4NAIk87HQnU1hh1Qi3qt3dTfT4Ae10ZhvemGcBejgDWix+7kmFPDoCY6RWK6egPiYUZGYrV0
7gjVXXPvX9Mu+g31zdh0SLjoypFpXTJ3pDuyaQfvASIM28+9qbi9ojj7rUxj2Gi/30+ExeD8/rR7
agRmAVR50fDdHexuZUe/Au1Uh6RJf+NmPtHdCdeOyRy7CyTHi7n47CJW2kUUZknxxKo7nFT3yTDp
4GtudWb29s7nIgvgLuuRr1feu5391rFt09ksrlGN9tWJ1F2E0NwKTGtVQRI7SlO9luBwLIvCwQa1
lM3rpuuZ1HqoYozmVRVxvJ2uaPvMy6gCSIEhSW7O/HNJIW1G99x7jHRdYbWk+UDClDPVeZH767xh
AowM4RqTST7Zlea77dWeFWDJhcnbQ0bEDDnO3q40ABdg/CNXTdY3rryjQ88yYtSfSOr1k00c1KbF
wASccT47U2SfmslLTq5RI6es6JEnkVE/z0N39zz7+cGbPfuWzAbhPWX2M2+zk9GadKc6BVW1Ms42
vl+61xUnkLQ/UPAkR49CDJ1uQsqOY1RbwpzQAlLSAIndEvVp70liSrZxaT6h1TXi9qSVg8R2aDhE
i/oIAhIahUqCg08/BN5VRXBP3QC0aexanVxnqI9O+6urpT6Jqdcn7sCfOTNHPCrRphelOLXLC1Lb
b35F9FcrmudiCB96otcQ8dQ9gLiIRdgy5Slr0R1TVxHV4ZrDqVleVN4GmyBrOEGYzqptenUyhROu
xyXiJJDoZmhWn4TjQMIK8OnBD423X7+FJpQe7aQ/V2WSkBOKPNEKMZuRCCQIHJFqb3nzvstDhiBj
tdUJ541czN9DbjbskfV4gCVlshfgZ2gDjYmT3xUgNihzfZv+Awgbw3TGA3nrPG7qt+2rZOMF9kOg
u31nVfYDi8i8gzqCX90AAAPBskr9CStvgRS45CfRBkhNxxT2Zmv2w9nBRUG8evFstDFqgqFk18Xu
hXhunenoru1jPgun9e++XqIpeI6dclMz1TS6btyPRlXcfb3MVvKk87jZUO5GeHFe3NT2rgjlVtLd
FLKQ58IwpoPOQdsYknu7DWHDJjfPZsnK8uazNwngY1h0QiaRhYbxyNE9M4trPPrvemiOnSEfQALe
JNBM1vQrhrluDY38E94H74IjPlEJ9f3sbjTS+d3sxXfkTZEu7fc12RrHMKVVP0fxtknjO8y09y4H
HeSS2BnnbO3kLZdqklGH4RbJyog12akZ32+bqLyYNCjIDmDKxyoyth/oeM9YRhjMTXpXZ/m0m93g
wI61Dj24BEGIRM0vG9K8cGe4Qm+J091hfT/alCEiML9FCbVLqBep/sJgWPofJYuYS1ntxeYDZeLO
0OZjpqyHcSyeZt+/txt2MFeqH/UUf8QCAXLX/RRI9tc9Zu26IGXIzP27KKBPE4zeoQM8vfItoGF+
k9IvsrzdPFHOOxbxf6ikrlDPFmbaBesWLEj/fizVc6DQ96KrKprhR05+N6CdHnlbdVGmePGUgGTR
3bmAjVay6nk6+moHTOxNdjP3CUsrwSHA5LrJfQmsN98rj/0S+oOJbfTcaxO40ZqMowOtWsamBhXN
UJNViR+dH974JO3gDdfrm0jNV9OHl6jQyQM4BQpEaxD6pCPQNCM3X3kmIzvSUQ5o7/HaBeKJvicC
ZGHuOJL3HBC5e1L0QZs4qt8bGT/bbhqs+wL6RpKan6FQP2Jp/GKI9mYS5II33MZDGdDMIYAmH9tH
W/H0NhMyNRM19YI5J/0S1+IVrou/cpS4mD4D2mhMYwpmXNuzmcICNq9a1zfcIGBnw+ajdt8qI3A2
svNu4wTfiHgSgIvYcX1ykJ0ABjpd46tvkDdubjve44ig0uV4Hd7a0Hus/HEn7PqA7DM8D1PDY5jM
qySjtDdbY9xajARDekCIfavHBMahtDPsbhYy4jm2ikvYVMO+L/zvFrzceoy6jZ0SPtIOJnASfBdG
6h0HWOug7mgtFPjHNlRVeC05mq38ofevRefg3KRRU6nmB00gf0VTdEK6aX/ohSzvh2lDPZicimL+
GNsEtZ/GVBV1A2W9/QjEGNVFFxH8FCP7dMBb8pTbH3OZsQ7Mlf1SqRdT5eLkDVazJZqSeDlIybbN
fFY10c+g8uyXtmfWntlrFJsuBhiDEObOe4oG665re1hFnIv78p0IvopMIOOlI45+ZTRttk7nBf4X
bQm2NylbCNlRc3nDKe5s8nYp/dm1h6be4rPYqlLj3JDM+LOYkz4AwU1bG8G2aIj3yvJaLS2n9bJC
w4qg7IUy4q9EM2GVddWt8Yz0odYpTlNuHmlwV9CV3crOGi7FGcQMUIGU9D9ngD41S/ACQVm2h7Z3
fjWiLY9t5pxjkG37IEK9moLhOQQtdjBrsCHnh1N0kLh540aiBGx4AuySCXxVNo9tCIJEdv29Sppg
W0XZZ9vifX+pLNCFiuwTl7j4oerHjafcGhGwuoVpvefbl3uXT2ofpyhGY1JyeKBwC9VSFFtGVM2K
mXV2pJ80PswV0wITJPbWpjztFsc/i9rSmHN+elEkt9qwokWIjCqVo4O0R3bVZP4ZZJgXzTbHhayr
DeKwpgX4SeM8ExAapEbcNfT3aQf4mGAzfBr1BZ0ghwFUSFaTJtekdbd91xF4Pjz0VKt3BseFcTDU
hQDVoffAx0Cg7gbFfZsTruvjeyHDbK52KgxH4vdA3w3k8KUd+MgZrv9BNyRLySxKryRi/8oCcysX
tbc1sHSgY8bYo7Jb0HFWABG7Z6xebbyJBxjh7zCj9LH7/lvpwcCOwoANzA030aidjUOo03oO9XNE
1sw2aK23ItcOsvDuWqj2Z93xvUbhokbmQE5rhn56mQELAI7DQQ/5RqlGB/pqeDBq8za1In/qwuIH
rrpsO07oCmsxZSeoVk+T4Y8npuzfYr3Ek00yPzRQygBTHrMxO08204i5MKtz7/ofVt68WgNuVb+0
x20GyWCb2Kgc3FZMO0+P3zrY5FvCrfTJ4vy06oX/EAtMsF2Yv0dwBPaeoSCssjnvjLbm8pVdrY3K
34N+kqfBqh4jy4HFwoO9nXKSBYw++25IqfmMM+8gDUsfkTTGKxPTIikK/Z1jg5OBM/8YhwZdw+bi
D7NzcIZTEOf6Do3tDofgF8+A7Wba9dTOlsyDs+tEnKH9OLjSFGnPE1HhTTa/6xr9XbrJk1rsBzii
98BskCqDZ4RxM1ZHy2KgJtnlsUZSXMtUxms7VSff7ZpDLvBVNb31qmxyr3ydkPEKQHga+d5Kx4qu
wW+t7sbE57eegodBvmu/3C0G3nvenmA3QyG3tlMkdOahqG31QNfZwCaxHZmg+hFdgdbV/k4LPAC0
Q14Nauw9zhqKjdKyDq7Ng6m6Ru9xEO9ENAanemy6m9J0DTEFtLvYnQBeLsrafAlhoMGexhZedn/+
FbV9uC/rqVuFA0fQlAPHfqw5oMHnJoTCIsA4xi/D3gtGMkhAdIy+7T7GwK4YH9SPTaqbzQxUU5Xk
yiKpsSEo7YjTUkeVSoA2XvyZES78MaOGXLUjqHEBnEmEOAq8lpMIFMITPcUePsr5V6hanwDKyD1n
2qAZ1QNfbQrzwVao/O0w2Ikev4/PpEY27E8+YbG7UWs6lRhh90X2PsUI4suJpUNqIvEWMWfPzoI8
fT2AmONTG9xdjBdyHHqLoUSjmJJXaNVJ1HQatG9q9u80lK7V1/An6e5Iqp+32RDOO9PnnAIuAm8S
QsDjobD3o9vUuy+bQJswN0Dww8EON8CS47KrCe6leXbSg8FLIu9EMBaHJdmMB7V7sY2HKa/sNf2z
+CaaKtmR0bCmSwfkxpAtuRt1cwhs44rTm/PWd00Q36VX+iyneLhv2xumj5tKyw8fQv+m6ajtK7bl
Igar0iNDttnk24w5qe8eQU8T9KZN9zBGw/sf3rhYyD2k1G4VGNsMQNAB/i6GR1MzsC9tc4OwcXzq
S4v04RgJmhL+ra3zXxGrw1FQNOD2lt3OJURrExixe+hj1W0yIThI9AbGyd/pMHc3ynmQsEYr1m4d
MAbEtdv7I6A73wMuN2JuGatzLbzxrsuDbM9iBwkGLJmrAYTHTmQ/R+24EQ0yLhScrMQLtBHNIoyo
EqOcmPkB5OOFrO756Mnp5+AyMoF9KJD5GJuJZf44ujWdJswzZ8gdwbJDGXexnmgrtsH3QibiSb/w
TYPSBrNV4J2YA8/c9z4lcNE+2HXSvgM7xXwKrjWcyhqjYE3moYq8Q28E3VNWRGfHCPej77X3djte
vBE1lXZUsHXJNlt1dKl4GF84HEEq+C4UDb/InoaL0Ap8Exp0F+5Jr93P0MKbUjsE41QEBxzxJDBW
RcYtmHbQRenkpbW2BtmRm8z1cmTUUGLy4FAaeMVzzVCiRKB8V+hfrVW0L5HT0MxK8wvMOvD90EeL
yvj07Tm5VsikxZDxGLgQaYEtswldTFHhPskb9dgH9ufYkNPam4Pa4rOnczMOwCpmNoYmFekzNBgG
STfqHmPVynk7WJFiM5BPDZjqjiCStc7hmkgRdQddwH6WZ+4PZOBEPBDiR/hUSKQjDHNjW4ry1PV+
vaVBZpB/TeAqR3LvpAqX0BoOfy7o+FXUtuzgJEpRpQEDSw/l7PGdWog9m2nalEVGd4N3VfDtQ8Ip
PdFtIyGqc1rpZEe+UpiR/TwVfnfJJifH6ejnD6qBQjql4znPQ5+Yd/bACXJQUszd3orKb5Lj3aru
yoyRudjaCExZ8zJyAZX4aGE/vjT0Dimj1O8kKxha+xIGBm24eezY8Mqa6ZduQiqu9idkDxKIQ5uK
ajb2NoLjY0ww+K53TWtvjCXTDnswNp699Ekt7QKTopGZJHPxgFbcglPYW1fw3+zy3FkXpxt+pODW
wDeDJs0AZ7Sw9GFYsIvUmG4x3xyNvr7PcFAS8+kAho8Z+igIa5eB6SUHJ+OYgL2At+XeVCVeCVXK
7rPw1BfHMHaMPTSBG7GwQBU0BdgUImduBnU/YU3dtKY1b8I8wv8qbH+fOZnzUGWGvLPaYU3A5Lwx
26bc+RhPbmOqhtuEP43wgua+biSBGJrJvxMb0WmwvaW5lJk3tbwY2Yjss0jYO5bfMiQjUoNARCeY
CWEIo2netjHLa0y1c43n5i5pi+GpPcx9Sw/Oz8wnc5kFBQkAwq8/6y3wBtMEmoT5P1fryvE5y5Ly
QQwTAKVmfCZ1hZBS06rXwSaPpP4mHVff6YU+Gs21/mY6gYuemKv++ttikdT4TUWRlADr0mFiHaIg
eAoNkNwt57hWiW/2UKACWZqjqioeCzTEEziuBpaBnHL7Ee0EJwc7ZWWrDrIyEuKRFSutmM9f4/7/
Fvz9c8EfWqX/QvDXf34v/6z04///Q+kn/b85Np4T33ScRYXloaz7Q+hnmX/zF3GWj4IPMC05fv9H
52dZf7MEwkCBoBiRn+khWvrfuj//fzF3ZjtyI1m2/ZVGvzPBeQC668GdPsfoMccLEYNE42ycSfv6
u6jKqpaUWcpbL41GAgEpMyV3p5Nmx87Ze+3fXKL+kAjhHHdtApL+Ld3fj7I/6Iamj/RPNw3DoLpi
3vyj5Mjrmtg3GmWt7LTLK3b8qkNyCxRQznRFy37UuhuEvGVTHL67QH+i9ULe+J3qihe2HD6hidnK
DgIXf9iPL2yRtgDW0nRWObSdRzdN2kca5W+/fpE/fLpvcpQAKRWKRixqP73IHOXkO7MOcboeuw3y
YRe6VzeFajk5VSIbP//N1+N7JKERHZtFfkrw8+v5gXB9r85YD7yYhcIjKIsAh/SjKHvSkaDD/pV2
7UfRDVcRfSiSNe4d2/Qd2/5JMUd7Jhoac7HJxcQ0ICW5HAzjwP1GEdUULVWTiWG+SJ1N0NmU2RkS
yl9/5EXW8z/qub+/A89HCgnwjvvR/+kdaPVskDiO8xoH9jaqtSCs8gVmTjP5L7SMi/rtp1eyfQMa
ux2YqPSM5Y76TnvJDjBV+MdcQNGAT5RkRNGSPiUbg+YgoQCksPyFqukPt4/tck0R19oGfbQ/3KN+
ZJR5MwXMcPyMSMP+xTeNeV276WJXgAr76yv5hydieTV0GtynvuezIPz4+djnkYVWzADpKnLe0zz3
0UJy1P7Fy/zJF4a+0na8wA1YmH6+jNZst3rUSu7RSSfDpHTGU42Y7SUPimzz60/0o57z273hMn3w
UTUaxMcYP0nCKscbCQMw3BWKDUTo/WbkfFQakbt4JA4JVKOiJ1xXoz3+6xf+k1vlhxf+6bkvLRCs
LinoDN/Al5pte+tmYJDIvK8EKgxVj8lfvCKL+M83p2sYJjplerk0qZcH9bub05KWHCwNP6mDMICJ
Gx0lOWgPuHmuImI815UuNnHe/MUF/pNbBlU0wLjFckKs7E+vOmQpD3Q6E9+g6+UlMQnufWz5mN5/
fTn/6mUW3ep3Hw5wZBSlBt3NCGfQKfVc+81uTWbbv36ZP96ZnuO6toey2tJ9M/jp06DfmaBgkzY1
ysUgrFsDxALwui6Od7MnYujXL/fHu5PNmH9Mh22IuedPN8lcEQBHfA3xeXPWg/GCaBgjJ1BIb1Ae
weevSU0vtNYEQ9K3X+uOIMxfv4Nvz9qPS9qPb2F5i99dWBttoEAOTCKFnPFxzf0TaqgUeYdjH3x8
nVuVx3C0p8spSHedMd33Lme9qLFfaJmSoKjovPz6LZl/3FECHlxivz3bRIMdLDf6d28J3LSpDWbl
kkbSLMM3U392SrQQVpF0uxIo7tbtGcnIfsl901OS7aYiuwS3L0IV6ziqsAejMTa6Y6YJtSPyGlZf
A2Hd0A0fIurQnspA0+q/uEX/+MQvb9t33IAt30fJ++PbTpJedk43OVTi2YXDfIBjIDEHIsOQDpUW
yPz51xfqjzcrVwjXRsBj72LD+Ok6lRadFtg6Dly5ST/kWS8xxWoFwpXurzaGP38pPpmJdouPaP74
2eZ6do3ML91VbNVMCTM7ustUgQpS75OXX3+qPz7ppDJCQ2ITsngyfv5UNACqNEq4IeHX0t7vPCzu
BKJuf/0qf/ZleSgbXDyVnHSXivj7e2xS3LxI5pyV1qPKyqwP6U7FyhLtQWeQs0Yb//fzyr/2bdjL
EvX9k0a9CQ+Hlcnwlv3V+ulhL4nnQWtp3ROq6Sw5H0GRKxgfmhNYnxOZID6+tqhyaRdarZkevDjK
aOZXQTJYyK/nDmkUssAqlW+qsUVsHO26y7srNdaUsG2dwrixXFmRVOr1To21N2XJjuCK4tXSbtms
iKFZz25poJtz2Zwma593IKGuyqnzvIMQA9p8XDZFPnsc64uM4FcZG7POe/TnCW3eVOfkbeT08q1d
CujSwHKv/Ma2dszi9HhDGvOEHKKcXEi2YeNDNS13NKcNdZQqz53prFolYRwqHGBxvfB4EJnusKdH
Lo7lXvomg1XlO2bI3onWhO6RBzyIOXg1+Xs1dLX7Ugy+RH9S2kKyTM3EV32Rdty0xFhLGdQ0yewc
aTWSOleV22ysh/Q2p2jrEXh7M+jasBtQel+6rgSkm0RZTDZLOupZGpajZmcPI6Qk7ZEDS21rq0Rl
pnf0p053PmeUp2Rj+XqmeSiNdOF5fP68g6ZPi0ZYnyZPHrRuIzFgqa/qMfb0L0JZKruqJG/wqbAY
SD05RKwBhASkDxKjgLjVHvICe+8nmJUMocNU0IJ5BpXfM3rXYd3nOCZ0SWNhReRms0gGm9F3LrVJ
sxiquMMQF6/CsbXuoAVGaX80U6+Y+kwepB2Gk0hU4drEY6w6g9+NHAEMlIcWzQPGvMlH5luEG2MI
HwhSM5Ip8J4mh3nnYZ6pZ+9NRJCM2MrUqMpxR7t2JmOnSrQMcKUn+Ujw+ZVo/E1lD1NEYtM4JwFD
MMswa8h2BAWXYT6x2gNftBI2ksycOJctwtPRPOHG0dNzNOkeqjbGArN56mzaBRtOYln5pJmmR0Ns
0FE+bTjIkkfUE+DkbCKV9gRJ+6n2DAkDpFNQyXkbGBCU9sKULQKUtukUARaIZ66nARg/aXVJFFfo
0uYxju+7QW+jbZyLIGI+ULjcKXwb9Vh/BspJCxzSWCqyL74o/b7htiQ+5C0Q/Ry/xKQS928YK8CH
AdUxjYkIVoL85FYkTbfIfXK7fVf6AI540uc6uhiz1PNOTqx33lvMiFBpzAZgkq2hrGIVaHMNR/FA
G+wyZT0w1jT6K1hCpYiwfIPbsl3rBXYR7Vp0g4jXORj7sys5JnMmS6pXosaX43E7FDZVPRuPNcOW
EYlIuPbeqDQgq26n+U7+rEmGJWNNjNHYCv3OkRHG5uAQsU/xTQJONQg0z2RtaSHfHE42mnVFPUqu
gCWaL3VuDfpTkFn4gAoJ6+Ot00W+uNftCWoUneOsda4gacaYWgV7hL7Wi5GxctQa235G1HIC3m/V
N2QRDsWHWWvRoWqQA5HqKir7hnvMQ9bZINUd0Ir1eF24xl5eKVSbtL8xrRcBcdKo6KpWkiBDsC6S
zhWw8np4nUTaV9eswoFk2qCXBYBlHiMj3eZ9jruWpyDXvfuoQxPbWgkicr5Qs9lm2ShSbiIA7eqz
iJwM4BVag8a/dnIEUa+akSedCoup89N7FdcNbApVyIII54GumUj3VWEI9JyN6N3pOQv4W5+82Neb
c9rNBWuxZKOcruwaM9wz97dp7zhL+l8C0+X0TJcDI8bFxHcfpf+bfbKlG/fBg9Mk8I7av/3X7925
8K17++E36EmTbr4FlTSfv7R93v3tv/6+MS7/5//vf/yPL9/+lvtZfvnv//z4l20wi9rjX7fB7qu4
+qELtvzvf++C0erSXRpa9GI4H9Fz+kcTTNN/4wRDaaNjqmRzpoajCv6H3dX4zbD8wAsC2lOcwgP+
0+9tMPe35UxO3eVhmqMd4Lr/lv01+NYq+a5CMKkfHQ4dDqdwsiZo4vxYlLRNBuer+DqvXdBQ5yHo
xFkJinKtGfBfYSxtUISEfczZvIlxxgXoDjacCDEbgcA6C9Esguhs2HtanJGwg6zd0Fz7uuzq/Iq6
l2i0wSI0x3VWtQ/WpDUy6xrI2JMgZAmoJuq0tshJu5nxWRjcsavBQOQf5fWxgMB2HDMHi7isWLZk
zWKLlpcliaN1Hxa1CdZH8YwMOUunCNqQMoZuuMi25oynp6ycwzCLi6CCbTHUKbmSsl5PSUoycTLg
ULvpG1r2WFPhqoJIdtmO0AsFYCUQqa48WJSTjIL9EImDL72veOz9EWvE5YTEbNV0lkPANUOfEiGJ
ZTuPpjnlhwIzGClqa9Lepk2tl2Fq44xKs4WYWJHgC7qVciJfD9o6xwMXiyXbbHaA2oznWl0jasCo
sIBUWjf51Pz69Opo2XtqVQuJAmhgLgg5QUvjIgXbkBoHWNevjwhzH5MrQ49OwgBrDZnrTU/9y2qp
QOLggNTwZpxrZopfBQI7oqa2EwKt3nAfB39+nok29efuhEwQh9Usj3MJbbYCmpAJBLbK8h8dbWT+
WWS3pdzD335gfX9IZv0GkxuzcvKe2oSsUyYnI17DCIkQXi/1zOp5LaZg37Odh2YyMWfmQxPsls4T
dxHCkISAZOJCuYCgK9FBLdMaeR0F6saEouFYzKt69Kyh9OTjVEeHAqj/KkO2EfrEiTFQLx/6xLv1
amvjJ+nXfIIKR4FwmKbyTV2ICQ5aU/kkZqIWrxxaLn7/IaREih89IQshST1VB9+3PsWsXw6FD/ag
0hlSmcFL4XUgExJxEIX20RWUQh4wmSStr5Nl9JVG9MNgtvtFfmNnxk3ARGSNNOtzxrfpFdABxZij
rCq/VlbaAJDjSNgAOG46bVtU7kM6Oo+whG3ohCsDBevsvi2VF3psgFJzcmZYuShKmQClSj+ZFvW7
qc13waCRrTmc9Q6mctT278K8wUtjrFobDGFs9GjP3exceSA7nkxqz5UzLx6kWCKoqZFXC5JzaSWG
uu8+IoUk9rHp7/OJbz4m9BOfCwJnd0ndpZAb/HRrNDPizg6qtM85z0G9bEgVNuV80yZRKCzAJZDb
vU2D7bKe+vTWtTI+TtCEjgTz3brdspxQ6ZIAfpTSRwBn3Flk46Zulodd0e6cmocsM/x+66i22cQM
5o9eq5lHQMoWyUT/+G0VoQA1ZveEnbE8zssPwyh+/5XjXGgWVX+nDzOPlXHw9NCcyGFegdJDSrP8
AF+BX4Uedc8E95ggxAwpNP2Vola++PajjoN86xce8015VVfg4eoXWfv1VvjqIUM5kfKNoEzsNfSA
+PkISCVeycYYv24j1EIEVIEjx4ov7Ilcg3pRjAuyrVtIHacK18SawCyC+Ebsg1liE6gIinw1T4aN
JBCcWGP26TEy9vRf01NLj+H07VeQP9Lff8UcsKcRsKrLSg+V0WLYjAm36gY0o2T8IpbJr3SvXqCT
5DCXFmecqSIxA17xKcVNE7Z+BUDcANGa5CaB2bI6fvsxTe77OHTjJqnQfpMuw2i18PFnpXxvk7H4
NT1SNVKBqizXrb2WpyrEBsktRVF6TLwMAalWudXR9iRxksY3z623pKKhOBB05LPSvWjBqxytCgav
WYj1Yvle6ygaND+gdy+xIhnEBupMjvE2YOhs4+SKW20DYD2jpJ+0LdbZYueN5VPS+y9y6E6Dhkg3
1adNB/VwK/P7lpsIJNb8DgcrQhzUPI1ZOR1FF43sKaFpDsFhHuv0aD4kSUtsbQdcf56NHe7edl/o
dowyyq43gY4nu9PknZGiV0KoOMLsDID2NunJzt3rdPDrHVeZvHIIjGuzLE5GPHBOaCxuOgPZep9a
F1Y1dzsSdmmGet5TbXBKI2u3PdotUX4hwOp2kyXSxguEjE//BkKtD3FtolPO6nPcBfWmqXmWmw5m
dm4SuwptxfVmIiKjkWztKWg2jendzox/p3y6s3Gd3afudQ31wJeOty1Skiax48BUzta5HN/EZE3h
1NTykVCQHv4al5fT/bpWU3vR9z5OSaLOzdEa92TrzuvWaWzEKTMMQQcMLtlDbAk529Qg63emE09K
h78CUAy1z0hCtF6SjxAV0RZSDh9JJ0p+rlk6kKGFI1r5UCYeUxuZz1dOUIK06C7xHADFj/P70ZzV
2gOpy8z/xrLRwpAHjEwPzMSksACjqSGfQNMAOWmOuIR7CD1eFnyJbf2qJOszvAN71WvxyXCBF7jt
sNPxrFdaiStAPaSJAHsdz/UKtStMTUBYTdD1oSvGcttITzvbOuo+XGVbArm4ZX0ihWcbsZ6ZZsTo
4m2wsDhVGCOxGxKKZblqIh+HDgg7GeZu25dHHIdsJVW+Q+LmUsEQjzeIgdyEOLeRMaT4lAuChwjA
wEFjtDeJTgD6SCNvl5jBpRePn12AKhD+L4eIKn2WviZPUAflqS+TTTG0wB676DCY9XRqRkzWaOnM
FWbZ5qoXn6ldYRXqFWCLRW4RK7s+QWMmrU7T7pTq5a3h5/NZJ7RxcKcUZffo7Q0LQBhfSXTZ6gnq
TSEeuom/efIJFx9bv39KUsQsKZy/ekClx9w337TVsicNSPiQz5xQF5zcwcURDYp603BAyQLSHDAU
rjK7n7co+30UqDGqevS5ygp2rsbtngFPDIessa7cRLbroXWmd8ixW6YVHRjRHrc/iLytH8gm7FHx
kXCT2TfePO4JOjkLEjttPRnushjCwsi3eAZxTSSlBGutyUJtujpIr9B1gne0xmPWd1s55z6MDbvD
jIGTvUvqcWUj1sYDnV/gaesuEst7KIqmJ9gzz4iMlw8VfuKV4dwaSHZW2Dd8igEd5TFJOCtpI/ri
PXK+6xHhIIgnaEEHgO5lzsKCq7CJnGnEIRHltNZo3cmVVJxFMHbbWU9eLEFgxpRj0RCyL3cWWmqs
7tVrWbtjyJxDWwlHyhA/fqqa5qlLxQu9q/aMowUuJL3KGobdRu9yc9OX9VvWe8blhO2yL/FEtUP+
tYCphiUm005pYZbbhFNyt4bDkKHZ5xyLH5mxlG19AG5xTK27rdH8TQn4SGGVJ3PkDbgaDGQJVHlN
CHocytkc1nQdRqimNpvaqrb6ae1hn2LJa0PkH5jpFHk+5ASRBeLc2rRSpA8TwRcAGyatb4+WmRCg
bg/siF6A7T4CJ6cE3wz62DJkQDnx5DDnLAgWJxH3HpDeNqZ/Re6HOS0XWT+m0+RtoKcQqt6ma6ai
F+Ws9J3TO88BCehXvtOdUpdZVDqh/0/NLQDRlQys8dLJAK3qtBs3ie8tkqTY3BdF/DjXzk2cL5b9
5EUM/qac53TdCwrC8p5wHYSTVvao8ofB9taUn+VBEWl3FUP7vbLqGV9buqw7nRXir0RITcYFc354
XYNLnDnRhPvUku+SadzVtx8aGIDAxG6hgmmtrTNjQgJNjITbIQ8KGoTc+pDtu7wWV41Z13g2aptU
R2x6uCAIctHbcJmd7r2mOJtzg7PdnF5Srb8mXxP0cJayAJbulQnPdMFf4/XO2gBJWq5t9NEwriC+
lacBn5bpF+8N4ScYTaaPinnebJbtJjKWAOqZnleWVd1OTkhWVUxZ6BWdhcx+nEm/BkdL1w8N/Vgc
56zYpon8BL6DVUFzn6eYuCF9YmEoSNcM/BT1jrGhX/PVzgHyuxbLSY/fPmvzMxnsI3JExQgqS9c4
jsejH2ePZP1hUg26GW55jDZ/9LZ+O21aA9NF4ydHRWt7JVw+b6nTG9H1IfTpNZIizJ/TsVCEdSEJ
Jm9s7Az8kIniyaBGdJIRooyHFWfCsD57j4Vf3MBS0wz/TleV2EIbeBQxQRyk1i3FC2btZJb5lp4T
Vk3hT+t0xEZfBxQA4HI3jeufLPIn8u5jiPTyKorKc1uYw75D/BxU12WuWds8lmdzcKhs4O+wJDnm
Wtj3ZZHv0zwptxXlp1Yge4sDzAFe/yWrxydbWs+JmwcL+OkBluWzkY7HJh/XIoIZb8cRRlVnRElY
iXadmfhISGS7awg85qyBHLIp72IF+gB4Hu5bHaDIupqafl1knn0oc2gQCj6qnmrwGbTyOZrh9Bep
+UXlPVkH2vROHUNIQEcuDZvxRgT00aUT3ediOhggQHdRwJm5QAs+lIW/ja3KA95MLK1CgTGRQR1a
nJUIDHn1Ua+dSTbt1s6AmG7mr5wNgiMaRRRY54/uepwuhB/pW6tqH3pHvlvmkBzSSyfvyZHtlyN1
pnWbsVHTbh65jAkYQ10EjxrO87DqLhX+KLdYHkzghfS8nstg3ndz+uEtRPmqN0SojfdWh+VrUVeX
nHj3c1q/Ky+6y5eWY+S/uFpx7RjAzG2JqjtvW9IAwMi1FtDCdhdE2NW0r0MBdJrJMDtBob01tOK7
BrxeNZoPMJ7xnLE9CPGWOli+67rHWRsOoweVKDdBj8xJmAz2BRUmBTpyuqkqigsGD09Tqi7IEUQT
qenTKitgDQpObXEgnhoZVxRplFlKyb1dGMQcyr2BVmmV+s4OfBQVRr1Xc/NcAB0YB69aLPSvqrBv
EPXfJjCfzcbkTRcru9eHdSK0i+LJu8NiuKBTMK9l1UQ3Ap5z6lAizUlzLexiWgXB8pGHrVcU1t7o
uU/lSM5PpZ+daiT9cOYQ6ckHGGF9uMQlEPTwgRvWXOVVsCOe/TYm4jbUGsIMmAcpIYzNjI0Hx1sf
ptSiBEslmirWDHGiNWZvnuJ0XMfL5hTBAdFUcgGXFP0+RhxAf+1TlAv30FyZNlttrJS3FkSNAtn3
XfO6q8TAaRpvg4NLIIRMbZEr520B9FZbS28/B5cImYRFPlrYA7Y3+dtClGdiVHdC2SSbAmlprJMQ
9XszE8Oj+/zdzCe3o22siNqetgOMGr9PnuDa7B2DjHV9HxTOhlGaBnKCMEbKySgkcg46bg0FCav3
1nFjQjrQ7GqBXWzKPBlWFCKXDLS2OvSEyHIbRgsV9asVQIoduSMBySDmIBuNNVa8M6dILno6PEOl
ykNJv2A/ePGNXt5qwr5KkRaHVpEvLiRT2zR23G6c8SGNXItZSQLCEcNhDagD1DZE7kFd2CI/sORu
YxXdQWm406V7043zJxQyyuy4PkStRgKHLiF5iCetV8+mgbGC8mrPwYq1YLqntDIAaeRQiDvxGPc8
maU/31WRtbWST6vQX2mwkwBajXzhfnPdcVtPM4tL1X6xHQhnVu4+z9mLXVg0DMuXzowetLwgkDap
PzCx3OnYcnDADjeoZj4weFE4y1OKUCIcG0TUsXkR5RTbU0HKmLKbTQCLKpbc3ybMpW2Z5dtWF+Km
7Hn+SvOhYGXZWb06qgyGBo9Gk6BnzbronhiwPTkHj75qbqwaVFMGODTsGRuBBoje82i4NfuRuSF1
hoc3ZjTxBCdViKvitYqtMVSOdYPS7jXLs1cYr8ykgvnoJg+K9UDVUEZEhpFgwvqZN/bdSAFBl4UD
fxHvCmVhlc/caj128Y0yNQMmrv0uHP15iJ0PhyzRplY6ocCMIFqtSjbjmB1j37kjCPHORvSaGLRx
usp6Bx5+kwc+uZEAoeZEfSLfAinSBRhUDPxnDeCdzIsRfcdxgIQbd6s332eB9qAcNA49WuOVgX/U
MvvjmMB7tbTuqHPZtgwm9jlt03UwIB0eOtZrJbySUkDux4bZBsMWgEDoIQTkG0Qde/K9nzoSWUIn
wvTnsdR0kjJh4PRK5bpyDmXWyrC2ru2K0EXNpIXiF+kJzTyzxoUB4e8KE0ps2WSXfW/cKaJnwR0+
SNI78bukqLlF9BmNKOaZYu1bECnwZ1HKO7m8SDldEfvdhSLKnpPagDPSR+tASGtHdbHDLJgR0tBf
019QF5Zhk4JIwLSYMJMwmaelC1uWOPQ12niTk6f82gcqzEEO4VVpco5L2FgN7sdont6wUo0sB+kN
qe1gt+KrmplkOBXHpWxfMdYEjqu5LWkWwg2ZG3v7BpaqTZ8jUcT+JFR2634AYgW75appeYS5+pqZ
FSQVx3cEW1SNfiJ4UG4mUsMVKQVRnthXg2mV68aoFWnB9lnWj3LgkGX03VrLDhwUFVTyy8a05wtL
IKephmlbztaucAJSjQzMkMmItImPfVH2NcEdo92FdcA3E0eQDaKyeeuCmXRzV74wqjqCiv9ciulN
CelVB7gg8HsbmKToqaa6r1ZznZPHl1jrOcgfNZMWK9cw2k9zcsfzecf5+TUpF8LvHAMg6DdOi+lQ
6+nbZvmdxTR0VbXj2dVyrJbwTjTNxXhocLDpg4qZ6vI1UZ0p35NhauoXCcPttnQeDWJ7GXXdJsq9
4UB5qlVKghHOIq+O8Bvb8zvXN8PijMu16Gjbj94FmwOZ1cIN1qnPxeScP2pLdplxDySC0Zg3trDa
XPJoAv2amG0GCMcUCQ+NQryrDC3eg7J4Tov62fZ5OkGM6KHVLDZin4lvzq1iliCxRFZs/Kkx9wkJ
c2ve3B7ZRER2DpGRc1G8TZVHslR28Gyt4elQxuMgiYEHvUJPLHnFvjSuNRbyldQMXHCSdjlpvm9+
1ZGeobLPgVs6Gt3rsooBzWePZUw0ItCoC+bEziq6daPgFn7MS1fjCxqdZK3F6s7E27fyz01GJQc9
+coVLSEwNm6KdgSDpFF7TwS3kFj9puENvO7huzDJHmn1gV8jH+QQazBIooAzMFm0HVRNbKlz+uiM
abzrWtIbeMwuOBxxX3A2nvVQd0g4mIh8XTeWfJ6ZQ110wXiKtWltONEjjf7D7CT3EAw8Upq6Nhyp
v1eeBrGYuJrnZb9GO3OT5Qawk5H+q+qIUl0CEyfbvmWqWx9cX6wBVBVEfgNht267oVgBJhEbrSnr
9QgvtcpbtCwM5MKBqMCVQOQUZrSJFAeXVTlBnQ/cItsy4D4RReisGc6u429ewVrbc/LHB8xLtDzZ
Bp0jMAjlwXbHCG2GgDYTJE+N3t+PC75HG54UmjprEuZtmu189Bmrzi2x37XGjWGlAWDCdthLc/wK
qXo3DDlGG58T5Rhbxq624700WojL7vBZNtWDHRCuWBb1uTP944gy7QJpd2jMcE4Sg9WysEQ4xQY0
/vgmbYknGVsD5IC1FB9JwkYU0SssNLZgaXGYHZs3z4wA4kEu6LT+WSsMba+IFN34NZ5twujXrUZs
+pg4qB/qd600cZDqDvqL4X4J6V6h0P/IEoIl0nk4lQgvVwo5i8pYHHWf9WEB/eUz/iHXB5ZCas8D
CR73qlRvYC2BzyifsHgKYY0THPAG2NARsEbUHcdsCqpjRoDqjpxp9om6g9+GkS+wOQ2ZUQ96TM47
kEM3TLJRaxV2EDYNJCZw8CRPvnl0bXudJrhZtQ1Z3robegqQ+ZQV7PdIybx09K9UxFKfi/4B3NrH
YirER7r8W3zJyCcWPBkLskviK7C44yBZydhEXtMYrLTSe7kyvsTZXpWSCPu4uh2b+JR2KNS0xHyk
kf4mBU7bQWXn2uFWdWOdMCZpzuvOqy4a9EV2D1aA03oU9um6XBogCuEhS1b1McyFflmdPCr9TT7N
XRjU7QV9Zxi2FQdt1QTphhMwWL6s/4q6otqyYLyNWWvuLY9pmIZYA514RkySkM6xt5bMUJsOfCac
YyVtmwe93g7OzEOKkZ2tLukO6BeDbYMfbIP4hBCXQQFa47A5NkB/8hLbjdSiY10pZrmVNl24wTYi
egdHqDdualFgVPcG/LMDXzvNs7umy/C+jdN5yHiU87J/t6R2lXEiwToLPB4K/QYNjdgAPdcZ5OPC
CCJkUbjiAgSW2VtM2iNty+rVQmCFyUHfzfhSccwKniOWptYNul2BMH/lDvHe7Ni3SqMlk6TmLNWa
FGV0UtGaR1gRxguztb5Ys/FKj4wTpMP2yJvnhDyN1TavOVFZecyh35meYRcdhS5f50C/YawUTgIR
7JSUwQmM6QVp9vMQ7W2Zv0vdvZxqjw27qHfSzB5UxblFyHEHguHMme08teouIjzerNuzIp1Yr56z
iBhxrKHVQvqXDmFkumifrSY755TDW2XDoypn/V5M/ckuWnoKHZEQsIGIlUPKOWcsnvGN1hfOnlv+
aLOJbJIlitFkc4styp4UK3xhuk9oUx7SklFTwaJIC2dcxWVDSEsT3RU89F7phiTDY7K2+OF54P8T
Z89o7HYcYQSMC7ihB/4nFRuglhAaZOdOWJTia6GFvgD7qL6KBx1T5qYTM+NwjfY5AocNeOQY5U0T
DjAMdmiPvdXIidPyuNrwypgLAFWU9kAM+EDnErI/yaokl9lQmjcVak+IbVSUEkMnd8mJffkgVXWi
cjs0tWff2KV7TERf7IAaCFr8+VuVZOjUhuzdo7+/RsXD6bGfiKyT8CNI1WZlqsm0y7ovXmJPvCV6
BPgw13D+pnXGZCgcXYvhaKHxeKJAlF1f3gAzUasFNlu+09m6zNrxy5RG+mILL09FzGojHJd4nJaG
blT5fJmtO58ss3Nv6bqFeAbVxiode91Mtti4Vl1uTDUf+m64n4gudNsZ/C5BQ9mQfWR1cg9q4pG6
vNnSjuR2qqnqZEtFGtAwWQ1tJ4CKcQYfWkruIig4vCnmrpZZXNKVBY7Zzoc6SD69MWVrAyOD6PML
ACywCHN7m5P3aCHbuisimf1vyny+V/n87fJue/9N6PNP4c/fpT7//O3/DR2QjaL3X8uA1m9z8Vb+
x6HN38rP9ntB0PLnfuffe8FvHjJzO0B8GJgGHpF/KoJ84zcMcxCGLcfmxzcb1T8EQfwpdG0e0izX
ggpvIjD6XRBkBL+ZeOVsn78WFJLtef+OIMj0FkXw/+iB8OqZ1jesvsE8KXCNb7Du74TwADZQG0y+
tQ36FJHDyAxNcNxc9Q4US/ei7pYzpWz2tY4duWXeVmfs1DFU6tpmgwiKNzZgBvRsG6WxmD67+aSw
w2IE3AVBdLcENeU1dl4v008UGdzSiITqjK4WqVQZ4kJ52xtEh1rTfq7EOkdQggjwqKfeVT3IT1ve
dZlaLf/anNujNlLV5QE6Je3a1ol7spz6Ms9nkgehrUFR4C0sOXlaHYMRmdUjJQUh6vMpS1AGLwgV
z2ce746guRv6gUaTLQ3y+VEuuZ3G3J2pl08eAbsEMKsTeBiOWJD0yk/01DCFuDKI9TKgwgOkTI0T
PApLLDH5WnXenqxyhBvDY+KKtyxxr1DxXgdAchjUh23DLLXTy+2o5QDcho2fT+fea3iAiWem0ITk
kr9ZFq/MTGXLLA/wMuoUWmwF/8PoNBdz9DCnry3kelEiO1XBqvf6s2nJC8d4LMjDhrX2YLLIkxP6
qAcvcxecGPk9EiV6MtvkTathrxjDueK6ODS7DdGHKicK3q9bxnwT/v7sDRXz1s8tlj+5hLcnbyTx
gAIFG82F6WZ739sWeduIl7g+WeVQeY7nyhxHNhoA02B7YLZUqHGIdN5+u5Xqfgg5jZ5oUp+QTAFF
AUIIqp3fum0Pu8W9EjjOK/X/2Duz5caRbMv+yv0BXIMDjumVJAiSkqhZodALTCqFMM8zvr4Xorrb
UpSuaNXP/VBpWVWZQQwOH87Ze23jWDU8YBi6OuiX9yicj6YevUJz2AXc4fIvzAyLsX9tII900jzO
3fyUK91dqHaUmflcZ06U7GxkGiORMjlekMwaJSG4FOclidLXviORM0vVF82I9l0zAfhoSg+EBTFv
QNAB7dwRc3acAXUmzbRaxnY9NZj/5wuZ2EcFyUOSz7+R67mmqWH5d34v3SJDTV+nYHwCUPK0vMZJ
5kfT/kCGTTPIQJSRd+nDFN7l/vjv21CmC0tcqeZ4tbycSVDQCzn0D/NhUmtwi/MFEJGj0cUfbG0J
7JusPYibtV87ByJrLzNQLrDi49ccUUXalReDjD6aIXpNuUcVQWzZDN4IXoLEYf57fwdn7Jgo/ROI
1tUANcghfHN5uctLUhakJ5XVOwpKM1Xa5Zfz+KYzMQ0hvsFzqdD+yI+pYm47x9yps378+x2GBt+1
VMc7UXNbrM9jydepRjNReMQqi34PruDDjvq7gG4rUtXb0WZQNZU8/mPivfn3dPVfeZfdFFHeEtRh
f7bzLLMYxkx6JxqGYVuKRZD5T6sFwiujSDnPb5erSQr2lE33GDblWtOTDydRn5CWPpkakBml2PcO
kjQSwqcs/fCV8c6sweUM5rFM7Lcl37vKLZ5V8gHDWCPXmA8yRnGShgxNJ52eDbTcXU8wTTQ412qk
HcD9kdjohzSmmWNMY18TV+7b6UfdqE8l/7EzZpB+uKNt96GPCdGz2b5YJstljqCPCn57lQlxyWG6
AHxToB7CJ9WG/DLlnXelIMtrmXSMZeoi+vTezik7mO3dMg0sk1dNDin52kTggH0kIYRn8Zon1Lay
KPpYvtuBDKNKe2p7/rdlguIguDE7vllBIF8TIBJCjZdFVHoHvnxD7s68n8++lH+/H0KKpU1gKWzf
U2o+gOagIGlT3S7LQ2siOHVs+Pememub9d4OeYADE1UhDkrqPBa2vrcnzseiJ2uLkbssKHgd39JO
uqjw6UpH+kBxhjcy1s9V5L+mElEMwh853hlQb1dDG4E1GSPCAZNXSoeBqTws79/slw22cP7VgVAo
WdsdYsNm/hyrYJ2y+Js2yT7g827Tmi9rEn+Wd1QM/ROAHDxqMTzm5FeRjzv61FS9ktdyTl5NJ3yl
lMb6Q9J2rParv9886PN9OvdXSvs4d/3933/AN4yUjgbiqMZvLxSLbEW07xHM2cH7959CsaM1V6ES
L2Z1SOcaX7paRh92Gn1QB/z4+16XsAd0clSuug3F5ru/r+v/cw/+R8E388X/vNF7CP/81+o1fM1e
P+3yNP6l/7PL0/4bOTW6blWYuOQMk/H/b/iBYqv/TVCAisdRN9np8f/9X9m3ZrGVcySoSUzKf3eG
/3uPp6n/jRJc5Z/XdSY2x9D/kz2e+OxDwwWtaXKRl6sacnCLvePnyVGWZs/hfy6wSfUvcZUZhzDv
O/LHRHNMsmY+AAiUq8DotyFsr3UVdBmlnELZSxzaFIgo6kypYGenRi6G93BbZwCK/vFEv5nBxek+
dLlIJm5csRAF8MqduGJbzVLriUxjD+InPRNbpXxQVQa6SgfAjogu2iqGoacS4GxDu9nkGhnak5US
GN/DZg041fptcZfNkcrxWGj7M9d3OoNxfQZMJYv3BAXANE5WmCLOJn5R5B6po7QquwxiTAykL3b0
30qiwcSnLbaGXEaqor2oxWP4hq0m52PUAcmK8u7y5yv65q2amm5j67VNsqzsE3dh3hbdFIGvwvlJ
6DCScppB6g1uKyTPWnUIfVQdP//iN6/I5MhhQz9wWGLtk3E0BVEGbIqyxqwi2beY3FJ/ZTehi+tF
P/O8v/0tYzHTk0mkYfz+PGZzvyqrOjczr2twYjVhc/Sd4No3p6Wd7Vtn7mz5dD+dgvg0LN3ktgzy
Zkzr9GEOWjWLFkGnZ9vgnBsdLF4+q48quj0v7nt1V9LoIj072YaqWa1zQSFZYyszT7jjypK/RE0A
5K2xuot5npGlWGSAJErXXpAnhF0e6iEGmPxo+8p09fNrESdpXXzfXDzBaBwhDR0h7wncBDXO2NFt
pk5i2DdNy46mSEN2JLQE4Q+NNNjLRXCZ3WrRo9EWJDQS0+j+fBHL+/jnMVLVVSHhvmhSINWy1JP3
xUMtSPBAqUuCarlR6WGMpHWzrd8VFklCPcbT1qC89vOvfhkly69yShbC4ce/fJRSluj7wB97Tl5i
WokqJA2yQRaLVFpgPD1zk9/8HO0/W2CiB83hmCcfAHzaAC9pkHrWOCB7LR4xjlks5F7VWOde6pcR
qauWsEwcP3h+ForF5w8AE49DO7tJvM6clqCekQY8Ub9xdUMqDv5PKlsM2T8Gx9usbV5qBzpK4qNE
+/kJn3j3WTy4Dr4/YvN0HXrO6YulPdM2tkyBAxb6VlQxihKwbNkrjb9tHIRP1Jqw+CZeMkW/iyh8
16vhRpnlteZHzz9fytenz+JqaAsERqU7Ik9WCPhddYOpMvVsHQo4PWOiIRU9uxmr2Dogzvvz88/h
uToZ0RRfbG3JJ8Qo7nwpjOSd7CxrjL0KKKx/kFnmDvpFJOsLDEXbJHYeiqQ6M+t9/Yr4TYdZHds4
VZlT+7Yc6hrHEwyyOEqu6yiK4L/srNT8F9LX31FivumZ/vaf36ZF+3q5SYa1PBnT3TTmZo2z26MU
+8T5OnQ+CB1HuZHe4c6qVovfCy/pmXf5ZfHSNVLXQSEAEMLydrqUwEUOxoLGgBeHIDnRIEjaqgGo
jURrXpzq8T++R6plvES2UhTUTkeOUupokZ0Crq+Kao9z6hDhLghiSJdALsMp+oMSGfr7jLLq51/+
+8Y+z4uQp5Zq+HKvzFIng1bMcYjZywo8C2DhWtdn8oQB9hNbSgusHfLiyiwm5WIUb3Fgp64RCefW
rl90Ct2b2lSqY5NcOI3fbRXAHM9T26Gvuwm6C7vNruRYNUdrmvxNVkBe1XIAiBK9ZzQE2jVYmEus
nv6Bdp695RF4TjWZL6iIjhQ7diLJ7MvZjs/d8JevBpQGdcQlXhOTIeP487RFMymYxymsPfrQNU6k
WFkNQ3qNz0EBrJdfYqTl7J1WN/wZZ571lzH1+adPd5Cl1ihZqPiVRxeAoidB38q6ou66vrF0/8x2
9ctcxG/pYpkZbW3BY5wsd1EzgBaasIOYgw0BZKGUT3y0/YFK/ZkR9GV156c4ceuw1XBoidOfIpWe
TAllILcgV58Le36WRYIMgMDiTBKP4VuHLinvcesFq9Jq7m1lRLEwACKdaLcPc/6W5dqmaJ6XgK2i
ghhLy7+HdhiS8j6171WLVpiJdScwsMkixk9IYGFi9K+UBmj1hYWygcvHemrMtz/f2tc9/3Jry36L
eARWGO3kKcZj1mWApSsvIJeFiyN1uRwdr8+su7Gt7uPCBNQZLn7/0r+uxz51B+Xgk9O5nWLxqsMS
XUl7xBqS8ln9fG3LtPfpu+XSIMXh2CX8gCPJyfI7ETavpIlSek2eqNsqJucYHtJ/up/gR5ZjIYwM
E3KHdjr32sY0zr5eApwp3y1/TLcgiNZNishOjuXvn+/oNGTWUPEXMwsZqJt0/mIs388/Kv19bYC0
jkp+zW66tYnSarGymWbmu3TfMbnZFhzWIE93yji+ZUNwaUR0tcpSWzVkPfx8Nd/ME462YMAM9ors
GE9u3dDLAWnJWHmNZXTrwefVmy1y7kbM113TvuRaL5EzOHvhdPc///Tfx3rybpcoYkGzQ2eWUk/m
5MwoharQ7/fUZeXpa9NrTMwmPmlNmza0t6Kwr1rbUN3KV35LDZbzX89XJH+j1wjcmeQ2NG6Rv2oJ
7SDEvXsqWpTqCeCkmQynQ4LtZzdMzl4vfai745nP5u+L+nT9bEkoHHAg5R5gJJ58NhZkTo6TSenN
EyHwiZHSyNUf1IJsH0eyxQ8Q8NN1rrei17xq8UhBSl1JClUrOuzaOmnLX5HAfpfFFP/QJhkp6mSz
euXgulOdHt9LM64Qbu4RZ13zJMq1aW77tHiwDHjOLCeGoB0wiCvimFaCkmNSDwBJa6PdJ0Kse80H
aTzi2lCMhbzM38JIxvHQy1uG25p0rWFldMovm5omZpgPYG0XA0UHgfmhU9THeVaHVVdlk0sO8VXZ
qfpW6XLkXIipfh4L+pfZlYWZ2ggfBEdpPPYn33lWG0PTGrLwZCm8QtNwYeg9FkhmU74J6MBRunGS
JNkYWGNXhWg2aLmZiwe9dcESP8dtF7lO7DyGznSMM5X+WG9eW3BDNrGBWN9AZ4Qyfd1l/qHpnsjJ
ceu+J9GoG5/BpVurPklIxjEEKYK1uv357k4oV2zeF17acqaluUde6ekhIkTmXOK4zL3RGUsX6eZq
oJdmdlCsY2sr2g7tZWE/mkQ+4JQUF4YeaRuJUlwYhFxlbXQnB9lsKLTi+6KtcFFEGhBGjfb0oNdn
1tQv6/dysQvqkcVZUs0/eRW636tKlBg5ZmhHrvVMHtE9b4cs3UMvv8TaeQ6f9/XgvPwighJ2v7Rg
5d/H948Z0VH1OEN1k3uT/4wX4MrWi3g9JzqAAY5bNp5fKjsq0n65i22LVA6//H+4ZzCPbPpNk1KH
XIbnP67ACDU/rAVXQI1fd8uaFxIMyk2shv/KrRRmm42i/edB8XUd4K4B9fIXUk9hkp5Mf6Pa4Jeh
UuqFFYOhS1CaYPm50EzGMAGkRbhHUE1aMqkHtbAODB0sfn3+hCVud+ZStNNVllMlZ0vmf2pr0I5O
dosWtYQOOkpOLdtakuksL9TkXsGDavsfk63s4bS+5nG+bUOxk+m1bP2bM5fwZSFaLoF1Efol+3PE
KZ/fQEG2DuvlkHsl+wxZ9X+0MSKvPJA0BLv6AibLfWePF4MeLRkjmDodQpyJTp14VRXJXKsRksXG
cT4ccFnkCcScI6r5zG7km09jKexABqHKoVEP+3yRvSP8dk5GQFc+xArG4WMaUuEJDf24vCIccWca
asu3drLEfPrBk3EZ9fM4Vyo/aJW3VdjuzFrfZU6+cAO9n1/A97+kE4YOhQlZw8lGICUHYjRCfom4
xwz6WDaV96YZfKRnzoDiu7FGjXnxmAkYxfbJWDP1tLbwYi7Ty/De14RZLN6mO/KqiK2PSN5UlJuF
3QJTzH6dSYIcYTb8fK9ieU9fHqtNh4Dgd6jAf6/xH597YCEAl0LJ4J0gspRh6KmQIpRAO06MOMAX
F6jqInTcyFin959/XP/uxzlHsN9yINlSxToZRJOvwdOiYNz2v/xgSLzYwRUF6ffGyYr3DDdhYI/v
nTAPCflba8Bdz2V0bWtNh0eFxB8Erhwhxtb5pZIDiqxT+JfNcDtgQ5oD5TFwrEcibkok6nBAAtwj
oXPocZZv8Or9Uoa0O0O7M755mIhk2Hbblm59KUdj+xEUicm6TUpF2RkSFxBAq3unVKYzn9+3Y8cA
/KtR+l4QuSff32yXjFPfyoh4ZsoEBDmm6ApMcGerDPHhTmv89SCdx47IHs8Y5meiojYTwJZzF7J8
DacDiBYERQwmAU5NJxfCnjC26ral1JuY5PcZ+2pw+6V2kkDgWqtEVG2aqik8JQ9cgel42/V/4iSK
L2tDD9ZUGsSZBey7C6J+o1mg7hhTp6fTsDOMshBR5lFmwAsxNa8J2RLnbnvZ0Z7cthSgGmGH0yJi
+/t56PrG0kCm3eJxCDvC+t8qQrsuAFxA02F/Ob+P/TN6lRVhWYfMCqHJT9pmdIiUGx0CytDkwdJS
UCv1tzqO+HOX982X9enyTmZLHwGwTa5k5rUGYoL56u8jUNKu2VTDbak57oRlSYO7dm77+vUos+Ci
oK0vbUcyLk/bJLU6jY1CO92rFDTqrdqwWOnBykggdkZQ+mzsTgbMDNpmGFeR++JOhoMyvxsm/eVk
np8nASsbksG8JoKCxrWSkZrX+jCQrIOjtd3BIoVKkExM4/DM9vSbpVeKpTXJ5M8R+LQvGRtC1lOg
pN7Cp6R4gbC1TJK9qU9PU7p3JizSWk9SJ6yZn6fC7+Zh+hSo8VgMwJuejlplmKaUaL6UbRcFkUIG
69JaUjpz/Q0xwY3aWs9Z96uY74BGWGe+mO/2X2w1WYVobUGoNk8WInLPOo5FVsp6197rjn/jyxbU
QmGEYJgyujOIcIFPGn3mAvwQZJiq23oe9kpMfNHPD0L/OocuZNJFaUiB/ysvdIh8oSZDmXqwYTiF
a1sjJLbWR2HVTzA+xnnTDSOZfxMqORwFxoET4FZTfMh4BS6763x8tSvrX6LDBx7ehfVAsMn4zuzD
eXOIXcAhkeTcJDqMKuWouEFlIeA1A32l9c2rIqv7UdT+WjrhrUpRdlVk4ePQf/x8l0vAwMn0wV1S
ZmIGkZIS2skTn5c4FNMigL0jngkTi4P+GzOkk9YPY6Ld+DVUgaZJt32S/lZn44W3gEpJ2Ac9Y5eX
a9ajBUsD6AEpvGz+yCmuVqOKB6eoGbM0D3M34V+WJOFpmJViF+LguCrs4fnnG/najAEky12Ap0Kp
uVSoPs+DuGXxRRcmMT9xxnYU6t96driEINEeRixZZVke/L6/7kTuFi0dcSDd+KAeYqCiK7bf8Znx
A4b/66OlgAebmxXJNK1TurRt4Mcc+qz0ZHu5jPp9QSCaSUBHs0RXl8K68Css7z1z3wE1WR7WVEZq
HUeMYUBugw1jFATWBcmw8wtST4sYShfyICuVgxdxONuqYVttsIjLC6u1UZqhQFdNI93B7w0fSNCM
W+21peF/McUHvZbGwSRqdCgj9UaJNlXsdHss3l6b+8Mxs6zfoFRJitPrhzCW3WVnqy9ZqyZboE23
cU3YOdvRZi17IuSzwsHXTzyoEimSoonqX0udmvIwAtAp26ZaRXSS9710kb4vlTMlXvtk6brT2lE4
KBBKYHPYz9QjV7Px5TOyuVBzcs+fnLciGD5EEbwPPhLyAenBoZhHZzsb9isLCd3T7E60pCg5JNtt
C0i5mxg/E+AhUW2wGLckZCn1sbKhpfoCs206xhub7Ej2aW37BKTzJh2CclthznTBkvhbGohvrKGk
KbW1vx9QE60IOcTm5LTGLVQLTIRb5j+vGnzn1YRj0Vx1GJy0PMwP0SjJ9h78PRbl+ghNaHAJ53O0
4Wq0+9+SDLyNNbSLXbz1PT9qf4k4vIktlt/EwLWU03onNapdzVb/x/eVX32qmx6B5P1qNqfLPMWa
GkbmygynI9a4O8BmiSthFKyRrt1ZpExh0Qn2qlbXR3BwSGJj/WqAOFdWuAoqKAZ8r8OuNbWLcIjG
XdMnglE2Azgjmu8isiD5qZ3YWhYJapOdQuf1630MNZdAtiFeOXX1YCpqtZ6HEqtk/3uYMowLRiTd
xKD5mvVXUUiWOBbL9YjjdS1FeeyLxpsByKwzowJ5UViBa+7IHy8hA+b3UYCPYmhwPubm+BtPNRuw
6qVZQtYAlcT7WL0Ky0NWvDaLALiO5V6t7PrSMn7PgIuogoa7iikkVkS7DQCmEl6lmVtItdou3rKo
9TtRNYthiXZSDcYC4fEu6rXKzVTrulPpgRBpwnomGXc9ABMqk2q0U5LoSibmtDWpBLtKB1jOQMjB
6D2OgUJsmhZ6StTiVJMQiSDuzbha7HGXVO0fs5C4Q2L9VxCKNxEKbSWiYMJ9SNWEvGy4DE79hBde
HAbAGS4feoayN1xUlv6m12DPjJ30yCPMHugejRiWmCp13H4TEt0DFvlsHcuMuo+jRas218ZDRIJJ
bBK/WUxJQ006sw7tDI6qTm13fKpmUvigbHogHTvGovlio95b1914Sfr3vIUCHG31vt/kIatr4ccv
U49FvOTgcxnQcuCl9YFMHywTN2IXqcVqsFLfTcqMDVKevqSwWFWs/avcqVRCVBaKohYE+7jCMVuY
gXWIHPAS3XyjZIsb3FdWfWXbnj9gD/Rjf8kDLV9zEQ5bn/qj25eQGNT2jgws46KJFEHCvMQFp6li
Exn+ix/iNpFJFF0PSXhB/5scBxAdlenqNO48kjQxReryeXEsC1Urtgh2PdwxTAC1qHejI7tNoQLz
bkTeHgfqSrBsu3WHj+Aa7AHlWjW7a9LHMIWckKbhdGli4Dr2FCOhxEyrzLInEkiTHmcOs2ud6YGb
5Q3Bxqgp9pV0GCPJcB8WrXQVxFIoKsHjt3AZkyaSnorq5Th0wlo7nQPaCwrUdiAUV1GVxyFK0GEG
trmuQUeNaLt2GY1MCh79yoos4k5rH8tSDkSr/qPY6WYKXoFyAoLX9Ixg6EisIxgXgnI6MWbBVT4q
EC6x+Jcj2apl9S+fCLtO4lENZnuddW4C0AxhUmKi1adeOcOhAahBQnj8tiSgbYg2HNwmqUC3ANKR
JZmJrCCgIwJUJCZcbo4IfjR/wPdglpxHwwsjp1iXRqv/HkpULOyoumNkSvSzqqFsMicqL/BGkJMq
9OoXtO/r1B6z96JQb52eMDHyzvvYUEjuZFIj72FbwSjzEqRm6zyWfNd8nHXrx+44NguQtMfFVwwv
aSY2lhlRhVRIsZ8VfxMnGfZY3JdFrzA9YOb6BT1803XxhaPnzYudzncN7rKRzvKdUrN5lTiORr2p
rmhRkwJMzW9TkNrmNrXsPYMMmzWKMWUjfRksubGuGc/+fkyV+GmGDNdwpLxSuwQZroX8PI8AXkyF
rW0n7OxuNjJPCd1/aIbswmj73Evtqb7qlH4dLhnoRL1YmzNboK/1ogXHTewQRTvKdaeNOYccbb0K
RqiLEL7BmuSgeTSdXDUFP+SoD/PlItjVOE1sdAsh7aCnfL6LAwG0PIFFysZwBm3NXrrGdC3Mc9f3
9UBMI09I5KBLt5/wuc9btEiNDbsqqa5EVMhXWXrQek7midXcEZ54NYsx4JRKhcIZhufFhGhqs8tx
7U/XBEDeCEb9+XnJb54X7UvdWYSV6D9PGxwwxVAZdEbs5Yr5arWDcmWoMXAfX+l3QVXuQTBW27nI
TdcsxE0vm18kIO9Id2qPNeC6NoIeEBCXgCllfGp8IpE1O1bXOCl3mkoqJY7pZKu2bJilMQLWonBG
TFJwJTvSHm10JVbOZyvB7sajfDOy1iZngP6YcIZNO2T3lZYciLBlawMjY+Xkdg64xdWGG4FZPC3K
VVPU06ENnfdYq+qnOanOHYK+2VUv7gGHEtJfrdMpEpkozqZURRF72gjrEl6AvU6K8k+tGxk8CDhW
M0KsddywGQ3FfpLVXveRzOs5Cs/I5DsMOTWdqSkYX0selKURAnFR5KBxUv08jqhmDFYzichT7CBy
U791M4LNDpGKi6gXJiQFnxqPE/lAs6TtDn2IgQj2HGkDU3GVhmVxRSyx12T+xxgpx7ozS6/NyOdK
oPtvh8Z4iXNL3YUDENa0NddChrrHC3EezLYF9Tj2RLNMzRE6gZvIunuC97w2jWSvTKyVVmA4N7VI
tDW94j9xnEHGcMZ01YzzU2f2GsbnsmH/0MT3VlN+tMYRPuH4MhkgeYqqukmgha46y25XtdYt68jg
xaoC6TxCNUIn1aPrGd9pkAYaMto8oXE8/fnD+OYYjpaVgtmiVKG2h8b6U+uFzMUSRagfekNHnq5m
d84u1bo7+Arz3uEcuiNm86MM7Zt2lukWlAeY3GlUvNpR7/wS0d/P1/PNUZzG/OL3MwkHoil5MnHo
TV2q0KFCLzaj4i4hWonCMN5VquI1+/5AXDSpvljo5A5AYXsk75dzRt3cdmWq7oA/jesyItBeOkO0
L+tePlgyStwsvqwqX13JBuvsrCjqeradepc7sX3PPptthtNdpEllr+rByR58q4lus0Jdj8ZUX2rL
pnRMkjdwatVlHUZyqw+UKH6+9a/qW7Q0HCEBdaKCsLFKfn4VtukTtmQZIfyX4q2CPO3lM0yfygGB
p2E+SppW4ygnOBBkxPGQyvHUB/MtG1jjqp2tS5ZVlk1biZj7lRUGDM6Rmsz5MgTOsDC/6X1xm9Z2
/PDzhX9TF170+TiOqCyo1EBPz+MywfIvOtSPFbtZIP23KFrYg3L8tvV0O3bE4vrl+BzX1qFxqE1m
9iPnlTNtha9FHK6CUDqQVAwbWnqfH1+bAHG0hizxfIorogGu2DjJ3p7tM7/ztxf2uQyLHEYDT7+4
VqV9WrmSc0Brv2Et4SdJCSc0FzX0MylIj4oxPM9GittfKLSK2TmUNlTSyUEzg5RhlQzjsMEAvTU5
B1v6olUyDCoqFYwaYbmq1T8sqfKoVqgbYdP20V6C3QSRiYX+RoJA6th1rDryYNaGKO6qv9snNEo6
T5gSKNTitN9VIoxW1eTc/Pyav3u+lkbrBLPtMkJPni+MrW7mDcZUn3sKdaPzSBnrMC2Fq59/6JuG
NA+Y758ZYFF/npoMmGRaJybd1wsIFL8vRsSfhUu35doI9lbXAd3QYTXNiGWiiqPqSGD1mXXna00W
Yb9hqqqgzI7Q+aTSrvRGFwkNBSoBGK/GXF1yin8r0ZWXsw9OhjKeDc+kkCg3ztz71yIdv8yYAqFO
kQ49xudRnJHe0dlARbx+kJzQqK5VFm0ow1QcFxyla8TJZc05y8191RM6WyiNK4qze2fwX0KSqIVC
rziIAs+EUnPu6r4ZA2zrFqWayieGDu/z1SWhkjRSpTfXqPV9ijsLlgZ82sh6EHZ0W2iTt4jvZhyj
uFaQT0CljAl3G0biuSab1nJrKWeG5dedJvoldsLIaDHMoDH9fEkc6AGVln3kte3w2iniMmP++fml
fPNOPv3EyTspq3z2w2oA0OQA2BC0XJr3wFgatAhS5ZlnvHxGJ7PLpx9b7vcfzVEqKMTG5yQDgPa9
Zbd6w8bZY+uKOFb58/N9ffdTlmXa2KFMWqGn6rORYzusLifyKnMmTzA/sBl4EuAjwJzd//xTf/+s
09taVH4malgKt6eyuwlwaebDUPSSMXADI6YdhVXXaOQWU2xyE3D2BThYuSnz2sbRKJzq/SXrfttA
WmGBJ/57jC/L1vno9TerR3EVcvJAIMGgwkaPaAtOaXtsK7i2PeFFqw5+l5FBUZSMVNU/2plDTkao
bs2h7daRrK4iPT7KKeV4UuJfkAmI43YeoTrlc8+cXUAaB77ohILA5TiM1giHe/fMY1k+mJPHwoRK
GwRBPzWW00WrJiY9MVqqZICS3VgTm5i4hNCydgqLJHRlZrZGCdF86c612YFbUQnoWusE2vIcMbEq
3WvXcxYoSFGjeX6nQ8/CzbpUU+rIG62IhgUsVgr76COgiZtxu42FVV3nakghzAbZpavPsdW+4lG+
H8cKlAkanJWuITxdVvOpSO8bSwF2Wd5bPTNRPKT91keU8/OT+G7SJ6Sehu4iA2L7c/IdL84yoIkZ
g7GjFkIwMXu7sv6dy7TehHW5JNsr0aqTxXU86dyQbHvq4f1Z+dVXnyAOIo5B6mIp4/SqnrRJqsKg
yB1lISkt1KtAO3haFottPqegz+MX4O6MGD8MXcxQbxPEzouZ1+HUo7iqGMX9JIy7cLjJiFo7WCYa
cwtpYFw6D71vDhc0E/FByWDYOYXlqWZbXQvSsdb8A4sNYJrcWVLAg215ocb0Llrj0mpamDvVERzL
sG6JUS/RkdAxQIpQVO164kgPEnfZGzb1NsDuvm+VxDNmDdStdC47c2i8CcNK/Yynb9qSflevtERM
GzXtIPMpw4We2InbWBkU527q9rRJxi09GC8D4LcNKsiv7Pufc7hr1H2iNSRFuc6gIvKp5A6JaZxf
KIb33PGanDwq+Wn9Ag/oLdCzg96XBGHEFeiLhvAq2rRv0qdU3gqwONFQj1t/eBWSHEk5qMBXM3qw
cwdyuc6sl0YH4K4Mdrl56YQDyMzUInesoku6+v22btN9GnX3wUjztoihEmuFz9+RvefMgq0y/7NT
W3KdGsFtOP6LjFEfqNukbg11jtifdYQWdO+aE9zaWXhrBeNzm1h/zN/0z34n8wBxAgt8NlgXCEFb
+NHbXJOXVpLCM88TMhtMnYCE1PwtIwxyGYoPStWUVzTC4Tb+aDZbggT6lR0wqUyZdsjKoXKVsoF2
o7B7nLJgHRAZt7bpSM0FLYW6Z7oK/tWaKt3Fgy1HYPa5c5AMlVXkoJfMu+LNmfRff6spsH3eIwLU
Vos4sFbjPd9MAeuphvkQvCtRsx8a+w4LKXKydje27ArbWXlHmxp5tZ457p9knJtNw/NcQV6LvSSu
DxPOL8zfzX0EanIjkvYKmwLgkWKYt4GMf6Er2SLD90G0Wta2oDmzMnOjRxWTokCf4KP37FRCA9t4
TgNspS81JwSl/txEiOsTl7Q5aw9AwyOe0F4zrjQKh9QWGwV5WZo+V6mPKcUAe5KMJQEZWrMa5BC5
c6o+tSQp2WEDaj2G/2jAUXERfBwQ8evo5ikWQ6W+MkArr0w0vKmmXlgSiP5owdeAZk2Behw/rK5N
XAcsIOPduqpmeoItgpHSju8n5PZJ3b4SQ6vuRzO7M6QyHrrKqrdxqVyO6S1Wt/AdeC25a9gvB9uM
74aiAI4hG9IGCoYu1We305LyqnNoGY8t1Gm1LnRvlETBNcRseJVkQ2uqx6zJdHcsnMmbRotKmQ9G
vJqfhRm9ZTV9ieaWXfgb4OcV+qFuTVFv3Pi8TJyiuyFu3nnikVtH3Luv15YnCtBucYnKATPqau7r
ypuMGqQbs5Y7muVjydiiBIWbWDV6cxcow2vdgTwx4COuKFVDgNGNbW74Yp0NB07n1r4c7yxflGtH
PCgGALOajpEexckedjLhez71Wn2R9gbaPQclG847yS+s1rA8dfNgtyHzweRVYcGX4VfvmqneqihT
riJzvlSJttv1DjDwsr0y6whEWA6qvQb/1SnkXJmOYhB0hJL678kGWh3rU7YuNdTmBI6wPJNLsdY6
TlGjjRe5tH/TDURwrFKoaMGjxibRIoUlAIU52tHuCdBJI40MD8rvtOvrNWXc9aSJYgdvFrbcu1GZ
N4rdHtrmObWdA3vV3iWUklArYCQGYeeZA9PVN8BaRwVeCzH36zqmjyj02aQaDq+3ulcC2P9GjloA
NII7R+TlyIE0i5zYiI3lAP5RX0RPfEzC7LFBaruJ4vid+FykAWHqphSMBP9Oi6eSZ3pLEAIIs7QD
fNvMO+KZLD3ctXbWXVQ5+x+/Aey2OOS0SdBOhgU9YnzV9eG5itscaSavQs2LnYgGOkg2KM6EP0vE
ykWXATd06pu8AVkYdQrktaKiZTlZ3jjW6ziDvtbZwIotxEWRMFhoALTl1uZ/EXYeS24j2Rp+IkTA
my1haIvFMiqjDaJkGt4jkQCe/n7ouxmpOqTNTET3jCiCicyTv3U2/sdQi5dWawNChEOx9CQPT8XR
kKq9m6gSZmuth70+WqSftc95nz56ngS9m4mSTBWxQ3ENTKPmtDGII1ml5rGzjpoSTjL+4WXGXd2M
P0t9HmGdwA/M2bu5deo7YtNT2LSKF73n7vMxjSqr6EJpjiDx1U6ByMUR1Ja+KnDnU5EC/HOOTXyi
HvsAKYjlcRkVNNTzyhTontqF1EdE/1wAkQVI0pfGmHxZ4nkJpe93XU5HEjTQzioB1YmvefIwF2xy
V5c3sqZw2ETnxwCtB2WynLqqya+p5kx+OWVWJOjgoWXrZKziwUgbLVorIOK20l9FIt6Jjhw4Xjnp
15YDKhNrNNG7tBaDGvDYfMUZb47mHQbiH2lUHj8Ugy/fxD/Upf2aJMkDMTDWaSi/idT62gDAE2Fq
XYndv3Q50dW5mxHUS8qru167pQydLm+jQXDwZ868cpt0vhj64HAYmuLcew5CfCJ6hNo+9cW4+m5P
7mXMQcBipqul4a2ylO5D4Ku1VfFgE/kz0y0SqVp2KgZbDeCi16339AGLYSBSSDgKtWBLuJ2FSabb
/uzadIiNqLsV4SYBlQDeTVXM10Y6hBUUadQOHUyJ4uC20e7JRKzD0l5YfHl3sUWc+Jld4MDEheGX
RE/6g9q+xQ3UuVN5t0XrogV5CxlwpGYa6GsS5aZI5oGly7AiZAwfrW1+GVykiA4Gn2BrEB3NU5yn
4uAYPVm8402u+Kwq2+n3lNiLHVmd6MTAb0BtbOi3I4IHZnHAcDdPYqQG2QCPW2OQSLM7K1O/Gl5t
+ylZKDs7bgGfUKElRnKQNmPrnE80mawAOXHtqfSnJNycG9py7DxqOP6JcmYPbmiGi1rwR99OEdOw
kWjRWKf6HttJj/BaLZw7E5GIX6iC6qZC/jRTEhO9Xv0nbxjlMAQH6aKTtoe0bahohjdYd7yGiDjU
5OIoV+GUT+MMLuC4lR+rMI/0FZa+MMkAI+14JeQ16Yih1+8xw1qBwhDoa4a8qXZDpqfF+xzXSPh0
hl6F3TUcc+scI4tgK4Syw0M33VWrOW8lIVemnibI6rb1DUNwBsoipI+PcM8Z0iAB8hKpApvYtpFl
rVPkLiINDPfNSRP6tOAg9o0b3yo6ySK3zxa/SylaUKyVmMOSkEHNFOw3XO+w0Zy2SJ0BiQEB3pCU
mGl3k9W8u+2mpnAlsy+5oq0tw9iOScqxbyacZyI0N+y4M8FJm5Wvmy3lXG1GIcoQH7CkZU+5MTxq
q6OgsSl+1NrI5OnmE7GlKeBKTLeMWprJebR8Z6blwEh1xW8T24zm1Il3wzipIfYoFFR5S+IsWVx0
++D+8Ziz4S238gNXmfZoF5ntWEO7vNSXQ1LW8kzgbxRTaOEXtXJHe2B9EBk9ZH++cOkbavHr1dMk
gwgpuEPiD8r/Dev5H6CBP7FuGLnjSC/yH7FG9VW+XRuE6fliRDcLaksHlEY+UKYfuZrrUSe7lac/
chBux0lbdD5x7+Tr04tzIAXcAf1pdytl8UQyAXeWX4l8GQOFxfaXe/N/XNK4MaP/AoBFyf0JTsh6
u0hLQIOIIf5j7JqvOjIoGlyKXYvL4Qhi8zbL7zUFTYGRT8RIMpgQ6dKD6HvlTBPkSPAcRj8Mhuci
9f7Gz34CpcDHiElxNzsHhs7f5fzEo/MqbHO2R9C77MF0Z0MZ/vILGp9QSm+TvXI6YcAFwfldObpJ
AoTTptzzrXTZZaJpn0ZePOiZ9hnby0eiIUHRhQd1VW2JaYviYzYcw6lZcpobOoHSYTTu0avV/owL
MCSm56s7Sevg5YRuj7Vs0Z0Jldm7rB8ctydXwpuPSdo6AeNMyo5AqCtXQNKNR2khPCbmeTe45Uhd
o3fBU5i9WAQWAolfsV+zumP1Q/dKcXXS5i8y+E9EIc8CwhkfDTGRzicsa6VfpC7cARiQHG6Ke8i6
zsHgbZVSxlxpidBN3gZt+pv07z8+FlaZHAxIKx1p/AYd/s9LNMytM7n1ku7Xssl2Ziss/GK2u5d6
m+7TycF/3VD9lTn2X378z68vMScmqUn4RTZfm/4bFDs7+TqPcZdiHa3IuelhiuqxnC/GtEAJmfl5
iTsnbFOohMr9Hg/5C9cF4ScG5Zwetcg+LULkGsTLKR1YmlSWTqE3EMG2Gg+VgSZHdci26THP8QL/
FV//hHvxt1ZNi81Hx55HMuivz013u0bhC8aRAaG+xVSe4XeVA6HiVViq6E9bjxOJFttwKeyTaSRM
khy9U/tsa1w/HFVOZO5SJE9ZuE0KNPd6Vfw06zg+Dp06nYZq2ZWiL49SLx6Q53GF0TO5M+IvMJsq
szovzKzNp5pE7tFU0sdulFzZU8U30ZHfEQMfFnX3VZmptSYb/2OwYz6dsOyAVtQPIazi0ilcXogC
qneU4TlkFhBtXVG86quaVh7wnkwHu10Bv1eSfKf8bUz68lwUg0MFzpz7yZReDL1R7pJSuZ+o+RG5
WZ8Tx1X2q+XNu6GScid1nbeMw3DHOPU94wLuN5XzI2utK2Q5YepCU3etblchEd3HNuZ/3Ynuuy07
CM5iemu2ilmoapp89Ndq9dBSE+d8Wh1wWDub91qmdDQwXYvsOVexFyZ5x3W+n4M/nzWf3xLNwVam
EeZlbEUuv70lDoJAGt+yOBJIUwPOlJ2p9d7d0GO2z1B577atS63IVPrz537OnSBUzATIQznKO0Jx
9K/LTCk8ymmyMY5MymAiU6wfcTu6wOkLlUcaZeHIKoZwyPvpChv31Hpde0+mBHJh7y625+4wYJnd
e0J5UuKVwjF6ViQT+N7BL7jj3kKtiNDyw2JsXTJDcSX9NLlMCyxN+11TFiNaBWnGSAEC7CwjA4OA
H2SkBpAKuSsjIIXc3ufEM/5le/hEWfDFsfTxtRG7fA6povVDgPV5XlRScqfW/VumGks4uuPFUvKf
61iLv5zIn088zYV65YUm9ML4lK42ep3IEmG6UZqqzN1jVgeZ27/9+ffcfq5fRhbwWKYV1FYg5vDk
v+0aCT0+AA9bkMcUP20nvkFFIxnh4i/r9T++DOYwxOUe0VtYDX+j/9CwdYVGx1VEt61KTS1v8dSK
v3yZf22dv34bahcw0OP8xH1h/352xI4gTA90MSq1kYa0Rt1BPDjXpUCNJh3mfa/gFuCoCbevTfjg
FY+A1vld3XkUObhY9CAVyMOYiHI1NDyDGTeHIqm+c1ec9+Dp/Ys3e9XOyhDXZWjlD+qYHtTZ9E6V
p/lkyUamujT3ZP/Kv714zqfpcjORatwU+MU4j38X7gA+dHGr6maU52LY0UvzZLdzGvRZLK598e5V
g3VkOb0vw3RSFDe9z9vqIy6Xw+JMD9Wkc+Ui5CiqnP6OV7Y8JCnKHjETN8DBAQDkavRKZOiUG0qL
3Vr9yGaYk8wJ1LY2D3MxlTvVRk3blS5lmDPKHK1Vjcfei62A6omneVjsXd7AI1kJL6ztFI95TjsO
Bz2l3lKiWKi5ILhrIwJqAYwQdqo8culud7RBJEei9igGr6efk6ByIMuXOjBTZDRT4jXvE2kDATAJ
GJUOe1cYdwUswB5xsB6IPn8ZmxIRx2r92MKmK7Wk5VWzV0IKmiMNVk1YV0a/72DDZtvxl9RcTlnG
NlQq5ltn0YGme48yN5qr3hdXIj1pzkg6mmWc1fQdkzu2U7Rht5IvXDW0O7STFp+yYfhuJyekZPWz
7LSz4nHbtRIANexPPLi+d56qjFKLtKe0W1WUR11MFyemyWcZx73Ze1ZEJcc312XkgCVoNnEK3eC0
jt2cLvs6V8PbuhbOeYU6Cb1+MEiD13Lf5GbrZ3OZh2XnKGcL9Rb1V6AFAG/dlsHzdZrVH2CRytlN
iUej876klfM17/v+jhPxTVgjaCZppwcz7wNPusmdKHrAaLVMD1nGhMWu3XCIb0Edg9jTAZ3QBJ2+
d7TrwdVbdCrFQwKxtuZhLumAa1KXeRXKUCfPtrAGmnVp9asK+jfzWqC3rWzlyDXdvZddfQUtPgMh
xSi4KOVx7OmcxHk0uhTu6Y1bRU2uJR+9c05dd6eRfvhgt9U3u2LLV9p5urN0KS4FZY9hOZn9UbcH
xUdPHCNEVCp/TRrtUFRT84UkglssaJ03RrvfkdSgBlljUtNjTth0Rkq3nca4zTVQyNR7w7Mkb9Vg
/RveUj2u6ND4qnuJgfxk0lYRcO5/EVnRBbblhATnTQf+6mYo0F3vndjMw3jlHHS8uPHjpL11hCOf
ABBHqtXunZY6PG02y0A68XqaNBiMdn3qm27yufFEuNGba2XDbAyvyNnS1wlt1mmSzRHuAaawdurD
6gxViE/knmt39Zr0bghGTHNDnQ2hUinpgyFUciS8V01t80NstgjxTdpv3NQrz1MdTbWlv3hIbV2A
TmQzL1OWhExdBkQbwG1PyWU5aPRH2Naepjh6DHq6RpS1RnZrvAOgajsZW8YBJioPVcruiZ5w3MhJ
kq8DYvOTUNNoVg1mZuR/O6m6DbEcDtah3EDMp5RUjHhLEoiuTfb5gCQTr4Dt8xYY+0pmzIc2b4FT
T3wjVQ9tWqqCseVPyte8em6L9Tq5/XJQ1lgeUyKu5BDTsYtlaWdUOjVq7VaYxMALTD5t7L6GOcxm
/zKFpKiEZKhNKK2FebGeBhUsufFQdaFHn6tsuQ21ziNoexF2iTx2mlFevEZ6BHQYG9GIexz/tolW
Xv1pz1RvUJxHkoDHbtSvmUmv6vIcS/HQlHjcUlwPO4+iM89o2x2jqLEDbR8OBC4Ygd6pX6rWTQ9k
+gfLiI2NUu83Y4i1I6PAAhWMW6HRhyDRwbOs0ptuorvL9Yc1m5p3lLg77p2gsYWZRuw5ywEQZeHS
mDn3i6yLqzE1oFBJa5LE6iDzh8bOS6rGMNBcGi/dt2maH/uaDTkmrkerlhNiq3vak9O7ZuyMq2p2
F0qCvBrXVbwUGz+LP43eat+kn/Z91iNbHb4aE9XWaH1YXPZYPTnpP3PZLbvBMWEobA2Qc6Q2a56b
D1eVB713iA13Ha5GNauagfjLn2cY+/NohraH1CzXZRwma3P79/9zZZxRZmmLm9qEkhstBezUFCV2
+9XLURdwY36mfXQ9aW6z9Zzi7KmHOQcPU5ZHpqKQAne8RaXQ6X3RaBtxwzEzT6rSvI94H2iGea7p
lfcdC6+VlaPTYhqnk45mmV6dAx6/dzbmmSelsfPPs2FcJnAqTTeq89rRM0Ur7hhMHYauUrjLSdeS
Za/IGFKngDxw6iQJaCffDxs93ejc6g3CzIraPBqUbdldovtahyV8VVj3Eo7NzBD+g/g6oetmX3pp
fR2x0oSGGIdDb8QWS9KjDYcA5yiz549ZGfoLanrKDN3nTqblroudzYRIo4CUcRz9+bf4N1rrtxEM
bTroCb8/KNjvMnU5tpAoJr9Fpyz5kcaE5W6wpixwxlJDxDeO53ShPoZtkRt9t5w0tvVak9bZ7Wvr
vArvRTXbk4TaXMqkpAKcqwOV2TX70uycs1SP9EkZjoMGNwYfT730mF48tviA+vDOX/KcvPWBp/3n
7/UZGCLDkD4Nm9gulNO/i21GFGvq2nZ2lFLCxfVm/QYNiSzE7f0+bYudOnmE96io1WWyqP6fP/zz
+iYIjuxnjCveJvjZLoP/s74NpLnlvGJ8WUpuS6Xci0I9yqwzA21uL9v5/pdp/T8/EOOlx43AUUmw
+fUDY4Lq4Tj4QFE6daTUWXuF8iTSwYLmYcA//S1E4z8/0OEIJvwU0/bvyVNF7RrmKBncsTgc6bf2
/Goyl51B3mA3dSa6NxjGPz/UzzcSQrMB2FFPIQv8JLHt+DfSsPhIMXmA2uBzO372v4FK//Up/Gwb
kgU4Yzn6r0/SnRPFmqzK4bqcvPUVSfqJDVnw56/yeXHSUIDgyXF54cxPWQm4ATFT5g1fRTUIj6JC
WaqpS5iwdp8UY+ZLLwEuzelZkC9//uT/+N1IBt5MwwBPGmbd378e2YHxVt9gNt0Fsfe8i6VpQsAk
3n5U1bBdETT++SM/Sey2TC3sJig5rS1w6Lcnikk0XcTo2JFkrpHmsqdjEeWBNCnc7Pu/3MFZZnyD
X/czwyIHePO4bCndvzv6m8zSx4pO3ai09RSJEOVlMh0flq5wD0M+UaVh+HJbQauz3kNITnuNfSh0
2+RVRTPqE4f5nR0Zx6e9eJiyyvVcgrvuUhWbH5ZwYBM7L7qLtbbftFbBLajq7aUYDQuRR11jN21f
R928K2FYboWuNqeYEPW4pT+36/DhYnfm9kXfpwuLVfXJFBymLctcssADVa8K+ssp09BxalF7UP8A
rSqoXVMoN3eyzC9hVn2IyX5XqvR1xSaFuwXYrs4WvtNH84F+EbqoXZgpu+pCXemeJt5K7iRCDcic
EfDV4pjZlXbnzswYrWiYqhx5M7b/aGi7knWrI1nFw+M0ogwA2pAw0LmsS/7iGRXBFDO3u7ZM7pci
KfYK6nInr/pnp+0/kDMDCul0HdvDoO+tDlhYNX8ksaE94aNDpzh5yiE/1IN+P2jNpdUtsS/ToUSx
5Fl3y+RF6rygRODh3c9zywhSaCkt1Kpz/hdUnnK6hpJVc5hrgLUlBbph2gj6IJlcQir/mmhEnFck
uR2YfXVxKSCkghaAdWjaCw5Te1cTc+CPLVLWVtqHWDZq5KYPukAZohij6a+oMfyhlzfdoFKhaM9I
zSjt2SDmZsjeFQr8KP6ScYhQAA0Xpde4py7q7NwocKHwzFbzEyUXFLd1MOhoSZUQQRqJ9Xhfw6lU
n1UreVuAyUK0mff4tb83xj+OM80Xrehsf6UzfEd2VNIZKC9pSbvLEockWL2OckLl2Ra6lHlSe7Zq
lIq8s8bBG/I93adOONYFXC8uuL1V21Ra28UBI+nF7qlVVwbeuhSVsG84BOm75t289vahj+ubEOZy
15UsjwGBKLw5VYNoSElEAG8oPC2S9BpFtG3KyIgpD0wsIN2JXDiIsLc40ZojjO1znzfaMa74fTp9
XxYUpQ2QvOdFfBHOUAZF0U5B6WTqpY/dl4UMwnO21HGgZ6hnevqkiSWZ06d6kcZez+pvalrctGGO
n4tnSNRB+nYsrf3aobpxwbr1jkYMl1TEc6cgp3DT+iEjHMsv67q6YS3DcqdkJfWZ6zpTd27JwElS
M1DrbD/RAXxsyqq6syQlvB4G4AwD3wkflSTJ0ThZqfGTfxJT0S3ZLFy/BXEjI7P09hjo0QVYJuLD
CSalahtxNxoUBBvTl2xGDDTV7k8hdOeR3AE6btXz3M3ykNbPmq605woh0b8vkktlfEiPgQYI4I1R
Y6zKvskNIHDRJpT7OM/CWu3D2Ci4KG2aVI2smfG8ItcpIaa403JLL0wuOxV1nF6Zngs+6Gqa3SFF
sMkfA3Kz6EpD+yr+zKZSHxpG0oD24/Iuq4YTwJP6otjOV2clGL7BCxYYc2LvjB57uVel2pfU3reb
WqBeGpvEcYaIpjIR2md8vEFCcjh2oxF2Y3Jr1ckOCY15LBduY65CjixP7C3LZqZ1+igj5GiBq6c5
HVPKpYCN3HdF6FSkD6crNENtaUdKfallzxJtn6zFQRcO3ZkaBnf6tDK1fASjCJc8rs/1NGZUuMYA
yHIdwyXDim+YxzinNy+p1CbSSo/3I5sz35orrM85+GCCj7bQBIZZLjwLOgqMepkaGsVKsp1p3jWb
hJMwR4gRLAaNre9bqWShPq1vzjR19ABtzNAEWygS+9GqJT1YlUWb+cKerXfGrkcc0qqEW8ww/HIp
I90cIQh1E9pVd6xAZov5loGuaAQiIMiiBshbdQIYvSLoMuuZoCnXn83hCU8xKhKaB2rXVHxo+ArJ
yrHvsnq/vV/U3WC8GHPuZubMCsos5WjMmnlPhPWeiABiU4r5thAiOdjddI7Z+Pg+Phdl89Z1Tfqw
NMXVKt60XNeP61xRz2XR5zl43HmbCRctSdJoW0WkRtqCsxG9KnR3u/yIW0zheMzyoJxByJ5qxpcX
1Gld6LloPiukHWn81Ji98mHZu8FsySNFfxcMbQ8GYmUvqoZRICauPZEmkObghID3QZmpU5hibeAf
G/z+VvLEdR0Uo+yGQBXdjxXyKuyQA4d5l18myboBSSOXU1k+OJnUlzJe/LJo1YjAjcWXi+kgOJvr
DUkjSXMt013Z93xG1tEiDcmX8jtF7qp9scvhfaD/ue9vi752gVkrJIB3494acR4W/VRdhjW9TK31
gD/T3U8INjFw1CEXFpW9KvlW6XS46bNMAtfuKj+lD940ukNPKMVuVTGvr+MbhU8EV/KNCq0DBmFV
/ks1LhUHUesW7m6ZciRRRC1o5vhD7ywCSiqWtO3MZJQnUUEzqk6obIQArtvFSuF3CnLQHGvbnelQ
UCpzesW2vd9deIALifRh3kJhDjGCkLXUHhVJJn9c1GXgxqoVxE1dAj8BrT7bHOTRkjIgURzPqLOE
RPRYh1ZxV6qs1SeTdm5zJeY+03LiYQnk3GUwrpzvbLhNBYm6/lP+lGmSXTvHflvs4tuC6vM7x8qL
VzfVF7Kxd4jXs73Mvdc8a7S9vTLfeFWPC3HRqoeedYz3SWWBtxwbsGZ0UfX9sV7iHuXx92bz2Tf1
8IaQJn4AghRXgmxIhHWjBIX/w5LaJwg0M5iasg9LTDBQt6iIBZ4Bl51x73qrFVSAQmBLKHS9tBI3
MNQxcBSRsakp0yXt+kuRLFVAJGBQkv60tycDhdNEBS3yyvEeEbZ3zmdkzoo1HFMEB+BcHenZb6xp
6zj084LJ0H6SJuEwaWMsN9k/eOM3rVzjk+Y4V5Em93nV2h8Ps1zSr3V261vQTM9erbO65D8my3vr
kOQ0mpwQMbcAj4KieJlfUA8fEV3TkFsjYOd9KOjfieUOmG7Fz24reyzuN1uV1mVM2lfXPfUY5wLW
7Ig+vy79eeJ506RnnIdOXAagEx8BXxMRYvKYx3hJGvtWx9NFt0m3TWor/0oYlejN0JVk0FakweyK
rqORtdNIMlmaYASzxDJzYh/TD1aHjsfaEpv7qbgZjjxTHzSTIDACXtJu5t0PMz6FDCXpeckKpIdg
A0qa1iEbwRgYRODW+DQfc5QZjWvPSAcZOOuuPbCHUhONpE/IZyGM5En09e7f/RxFcx21tLJUhbf3
WsHrzjjlCucRQv3Z4bUDxh98bFrMCDN1soay90Dg98itprBW3R0uDycgQyQDSS/BdeNlh8xoqbI7
xcjfjYphlOVM4QJYpo779KKC/kJzBE7HyTeukrPEdhFSsV9ostTB8kk5GdziUrK8djkpwrvZ1l4K
2VNraNVs2t6W4FI7dljm9RtyWnRuiQe1TZRtkM8G2btxfJizob0O+tQfiqH5ZlblM8f901rXMugL
DqG+YPtCH/tlGdpDAr9NTFfNNloYT/z34k+Duattoe3KzCQpQqcaKe+k9IVhnIbldRu585opr5Hx
c7yKIXRm1Ktjav5sWu/FlO1eaiS9phhwb5WAGSnQd7V6nJ8TXtfSb7uy3mtVdR714Q5r3rfaYa2N
Rlf6JeqbwDREBpNChZkLuh/8u2mmBo/GbN4rmf6cV8vx83RaokLzfI/aNjyhFmOZ8eyVw7kULNVS
ArhJZlRmjjMX2CPJ19MRlrN0h1CrhqPTeqDeArFJsr5aOQYfJM6wWCJ505onOSTEt5bo1QyDCG8j
zqdoTeCWlFxDY1/j0yTPk2kLQ1U/aiNpJiiGy/S6tGQGLuUC6t6nvNpW45zW1H4uhNVR7Wy3l0Qu
W0TJu10P6dXGC3WahME1qGG0tYbun8S2b0ssrHAEoNnNbWEzlv/c9Nf7ZZB8ikhUbiTjdFzzSdn9
+ztnciRZG9tHsY10ScX/W4jTQB0cdDVgdz+NJMIMNyMm62nq5F88fZ/9RmBTFjAZbmvXVAFXfgUD
7CnnBpdaG/SXPXml8Wb3Vh2ZOX3gsUSH7iVvEFZeQIpHlbpbj3T7l+s6OqpP13VLpS1t481d7MS/
89lDpScNegk14nrNUGOmNI+sSKylZciQkPXpMOpwW5NJA5S2uXrlYnVvtCCrnRqqo0cJS1kiJUkr
A52x/lLppRHERpocckEcUZ9+JeLvjrje7KEvlwfK0fsAkV8aifza9Y37qMaUhsVkYipabjwQ5v5T
c5LI7IhUp8I922Wk5PSu1P9ZujpIyip/sav5Ra0FDhjdkI9ZmzVHwOZkz0x/VMdSPFqD8r00vOGY
T8NbG8fFo6GL9zq55FM/veoxVogSyjHEu2REploWUafXa+BpSXkgqtL7gkq4CJ6TtLMxV5ccUfPo
e22t0ghYmNz5rbveTadzIS3U2W57GIbSC2QuB+wjyexDzmKrmfFZJFZMmFdMrhJi5Us6dM5Vdzfn
Jv0mTtNwuKlzG0xSLufG3IFZKpeyzleiAJ4hB7pzhZIYY3u8l17Bo7fzf4yB9Z8py1VHbBboA1PA
2Nov5dC8Eh5xHbgrPxSUXq9e/qCa63ATdXr0jJStwxVPeqov0Si5z+jKeNWsrDoiLUgQWhV5VDpx
Eg0z5rCprdb90E9mYHG2MxwQMGMDkdhgjbizw3p1IgUd0UtVzVcZJ2FfTXVARdccLvApLOU0ilvl
TXBF8GcEnntK1p+93GTC64d3UsyNI0kA76Sgkk01LWYoG2R7ei2J2VFbvGTZwTDLeE8q9ehbHSB9
LlDzcYE0ZxVIP7WXB1uvlCNS5LD8kvGmPluLo/n6t6ZPstcZhcx9qszfRWIgu9owiJXGCkTxjZ9a
+iute+VFIzs+QkPene3Nr2OtjHI9BwON7EN9XjV7OZK7lP7/nprpFlemRD4sq31fW7wDdsx2KpHO
ruYwcDvAmOgpirXHPkbKPOvJGCHn6Beur9b8oMm7vp7kfnLtKvJGZTnkSVX7tgtV0jZGcqkX/UI8
unbfuRoUu1Be6HJtT5ggdN+poar+jApqm4DkV5yOvIQtKnbDydEnbUKX/8HIE5M4YeLI1ih31djP
MJoTV/JhGSuxU+Skqg4hG5LmglW7zxvuaX/++M+gJNsdBWk6ZwxGo9+FJ67K6JOVoOONCr0qq/FH
AUPij7Khgz1env/8af/uYr9+WVLdwclpuTDZzH7HQFt1yAe71JG4KDP7lDG5UcsIhJT82isNHhgJ
vdgbj/bWNK8t8evoqYqPLnDezVbbhmuvUkMss3YHS03vvIYHpRmAfxSVHPJkUv1qoebeEhyk45Ld
G1YhT6Wr7dc5nULbhO0GB0HiiA8gmrPkXLgLg423PpiMEHbLpbL0WqLwZhqUpaCstOd4VjoLIMH+
oLKgxWvCAuP5ZKwy+f7n54Mg5tNqwGnqbZkSWOuxomyI+f+shhJRbkIaCbbEOVbP7uz4dZPhyaB3
4joFWkbiOMGAnp8ZygdcJ44XtHI+Kb8tMWKKHVSxCOTizj55Yv8Ssvdd9TNOMooYK4QoQmREw/XV
pr4LqjZ+HAtE/uai/yBq4B96n+BkQd9wDK/ahSvnc6+N87NppX3k4osMhGXd6bNlvg+ETft1O/HH
5/ppafHt1FiOdujvvg5NLl6HOycjoyv1rOYYw1sHg+Kc+259ScimuM2bywAtFExJpcSXBVo+kGa6
RFaBEGN22u5Vl6THE4VZksWvz4fZdOWpNz9WAiFJvCu0N9OCi+w1Ie6SabAZl2ttT13wTc5ecSV9
Dcyj67ITFHGwFE2DgYjNRUyaOFpj9bi0SR+0hZnsS2nibCi7fj+Z8KtWD9PuxLRfDSPJrtLtbmsz
ar42DV+tcmofqrp6Mu1ZXLEAxLuOjJO9C3S3OikIrn62Og5LWTo0XWQrMo2KYZU710XXk5ZMWz/j
tPJxBr5plSmPHo6l0JjdPYaKIFOsJNJTuz+ZmXXOgOH3hIHyW4rihGjauuUtdcDGTGEzMoTcieuT
gQsXPYMFLO/ON4eyIPzhundcRBxzO471YCS4jlw41EWNYSoBAx4pifxwuVsMRzt13LAIakiyA8C7
Enhj8xHnnrsra1WexpJlQEkjAa9l+jIBiJ9TZYxPC3mQXAq7J5by8sI9h4t+ZXyvySU8E34JYmyo
J2stbrjp7pOxdQ+cVNVOWpoIPV2J3KlcfLtpHB/FZ7DYVvO8Gv2ZMboZx/ziuOKNKDHswLVFC/oy
IfA1Ruswd6NLhRdWWkEVvJ1hWbHOBS7CqMtUQkdnIs6oXES4VVt3jVI8JWVj4N2YNPqKkicJBGut
jbfT7fRBNguqhcr4kW3dGk6jQcGeFyroyM8ESVQgSCro3f1fXvDPrAwqbQeKbuulZMv/bbc39T4R
qtnOkYNMMiAdoYNqZuAbTbUm7lHz/o+zM1uOG8my7a+05TvqYnQAbZ31EANiYAQnkRKlFxiVouCY
4ZiBr78LyrrdUlBGdl0rK6XJJBExAO7Hz9l77UMUobOpUIhyzBPnpQqP8pJpQG7e9NNAMSrehbm/
VmADcdeRIfO1MDi9nJraTSTjtoogz1TTqenbCvRCUVyhhJB2fAM8fyunElFRFn3UU9CAbhjm72j2
mSy+WvnQ5XqgdH7gp16ltyZOIqwwz4FD2lIj+8WMNrE/7roF4+6ZBTa53MYfWZdrQL+0OGZGCtzo
hTXSW6FUMgqKWrUbQJKVzncaGQ6B1MOeNKnxjETIHDEHo99K4QfgPiNqPAkb3Dje2IDjR/mdec5K
aGRIjDihwbCWalvq7nht0XUvu/iE0y5am4ImX0iTYK3q2ygWN0lk6IeeHm+dDjAaPEjHiapQzdl3
pe/QIs3ukelNOKd6F5mvd4PY0D7YmnXuZ5dpVaSwcTkPozsdm7q8Z0uirT7QZira71jZ56OFgSOP
CGnA0HoPSVPuZ3jZK7MeXujSBpOSdDcguU+zg5ela2os4MCGyCNI1oahPoS9eedHhXnKbO8TSPQa
S2k3HZg/nijAb6Tv41KK5J2+GMtdhtgSsfIGlk6N09d58saBxkmRO2thEsVOWYssLTE/DIamb2Wk
Y5od8Nn2QCN0JY8ESOSB1N6dnb4eFGOfEXiC0Y27yxnp122xdO2C0QX7Q9HvzHqELTBXxcatW3ax
cCcwB7JckDXy/PbjajqvHw08QqZOWBCxWGSyXMh/9aKn/5WbY1DOFQt5a2H6KkKOx/a8MiHpY87C
Mu92odpaCv96wdLi0esLbPC5G+agm3iwOWkLGgNqrNt74KE3nePq27okqNP2d56hsEgTI7Q3/L7f
94k7UAXSuGsrZEwjzs2V2Yy7UpMf/aksNmatEytgzhaWypZ733OO3dCWhxnzycqxwM4BrNynY5rh
QSmorNriWogyOFia0NfFIm0sWzIopnTMD0y2yq1bz4/sgf3BzkpWvhR5Xf081eM+nLqnccSjr+zs
5BpmdZ2EwB2SRHMPSVfCXDLhfmsZylBPNCWIGlRgjSjHQ1QnJGPL/t435rte+e0yUqRC01BGQla0
giZvBBQIbP2hpbkPwC1PdeUiGRJTFaTscBl+pBuQs3vdtI5opwY0OAu9lbbxoXDbu9LxG4yZRb71
sTmvab4imUo0Zs+WdZOVkr6gXtDk8jhMFBiOc+KcwmMGqIOO4FL14zxQZD4eFaACfNz62RoAH0+V
s4sw9XNgtplg2MmBnBvaeLJ+7pv+m7SybIWh6KyFdbsP772ixThiygrDyEnqUX5rAcy57tN+PSz6
HofW/MaQaLRqxRv2OvrwRlSB60CG5U+U81GRF5uMGELKfGMEJSq+JmkR7pJoOA2L5cSPS3MjsJE0
NpY8tWA6hGSq0DzVKWwXxEX2jiGlMRdEwCb8YkYTAB3LBoMhv8jQw3kw9UES33aZktc+mXcbMfvt
lsqi/UC63LHI4Y1RPly1BZOVsUvl2S+f+SJsDu6js0+K8YAciru0YgjB92ifBmsmUnFi4FO53XYW
w0fhb8LQso9mhZiTLrAN4SIwOr9fV/YUnyzMUGkyBtw6hDH2Ij7othaMyMQ2mlalNI7D28E0skDz
FYfTMNEhuwJJjDvzY0rO7WECSe7psXUwM3GWYZoREWh/LEODMVDXcgKIoSS7Xrxjgow40WNSotww
44iH9m+CX7VmegjQFW04RQ43QCjsBXRi3JY+H0szQ2Rw3PiQwYgMmqn8yuQwW/uDr/ZY4tIIj0oF
2JKcOYFLCh1nnsvvg67f+t74FDnzp2lwD0M3kS+Xz99wgFEAm9GH2n+ezPjcGrJ4dKzug5uY+dHO
8MXndW0eBxzYBpUVx5zTiFC10SzYfMO6MTs2BA4hb69nr08XCAToW3LY83GCXOqxMt0ZdbMBEy17
c+AIxUZbCJCTypKAPTPa5jT639GA/caaCDgHhBkAWK5JsNivazdml05veEaDPMEinYchKmyEX0AU
nQDzyz5LcSd3ii0mbZMXrUDoHM8b5gd4kWmb9p9UBFzBcBgklTB3QP+uaqBDa0E9utKltnN6rLcJ
CnI/f6xhWIwJydc2gYNh/6KbqbOKwuiDB9chrcygaxrE+l3srPRR+zo0VBNLqW9lj5huo3dO16/N
Trx1ZNUup3vCtC7VYdi90xoiyQg4h5McwsIdxfRa+RpmgHM0uKCZ9PH09nf8G1EpDE/CzAzY57id
LrFxtSXCsPbrIZi91txnUUW8xOStoisk3gT2OemjpjEXBCC6bXx91cIYWEl3Sla1j8iS5ssOh9Qn
fkbGVsd6Nc0Jgwr8dMgZ7U3jR5/1hpGPtpeh2LVNe6a0aVdV3q7zGRkQMh3mBR9yErGXGFhS2Nfl
WDyrzNWDaQxv6SPOwE/4mwgxHh2Gxl5N7Y93+3mcp6BJ3Z5VJadlqeP+rpgQE3LIybWIbswkvG0R
qu6KPPWQ3NugYAeD8AOCFU0BeWJK25aRBsjuioIh4DHHZNGUG9V94CykB1E8syxa2kx0x1fc4PId
iddvni8QqvDn/MXiBk3t11s9HaniEb0OQZI3+9nPzuHox4HhNt96Oyk29di/82X/5oL2gsiinULU
BD7jXy+Y6bNOG53jBMvKxh56xZR7+gTbvd/QcCvM7tPbN9dvulWYyOgAEfG7OOl+pF/81J8wCqlz
RM/HYADzvfJaD93K9DksZyvAEYemZoqh5vegWhfMN9q/d1aw14Ug2TT8j3rMYxh72R9Rfp2y9rcj
uO2qO9i9HoKzJxUzFJuxie9NSYkfl6BK0Ji/Myb4zcNse+4SbcynDZd2KRV/eutKVzVthG4M9CSP
V0Kuja7UDrz9T7456Aeyc7dTZT29/YH//rxIN+jHdf/uF/100SgyagezyBjgp1hqP6q6Sihj829f
BR3mwkxFM8ic6GKJZrdpGruRYzA6NP/GMWHSyk379kXM1yc8frZOfJruIvYUl71GDSsXGo9sDEQ1
nOw6/Av/LmMWsyGUShnNB1Nd53PxwYhCh0F9cjOLNtoZmWUFqU0hFFZDxAoyrHBcrPs+lGdjXldt
MT6EtWOs0QtB1ArDd44Av3nClo6lbqChApDw49j60xdgj6Ea2lobgpobasSetooJiGfNAWGEQAYL
Wv4e9vE397hAOcUuvYylXPviRpN9StxRMg6BBkoIfMsXO48JnO3EhzgL9OLJSwggRlfwnlHUdC/f
LCY94pcWcyxOdnaPi9MOFRHe0IGEjRFlGdJH9CwakqvcK4N6yQ2Z8aF1JuVl3zOJwQ/+rLpmPijh
PzGORwzUj+RDO3I4JxTkwWRR82JKK66qOfvYzONyZtGHxylj/8e4RSlOQgXBBXZ8aBK/3o5NdEVa
T3gL9hQiPecZzdCfuDnWkdFw+8dEELcQRGgUpFekMLokZBrj1lbjuJEkomwqz0xWwIXKzxnkUUqM
g1YY002Fefp+egTy426aiCQ6AnDq1RymPLIMDAJHsP219uzQMpROEIauudJ0j0ZVp4NFAkG7KpvR
oQ1ik3MUeuZDmH+FwpOwvUZeACenXwPQKK80EG0EJ5nfik7/pCZrn7nJcKtFlbtnAsqwVVj3Lbn2
J7023ZNt+duYAKPAqC3SMs1i25ZJdF0Ro4urRu6LFKAD2qLhWNmEEYTFfB1xTD2Mag53lv2tMjiF
Ms0xNmk3lGs9Meb9OCDlN7pbNIXlfYHlfgsMQjuUDOM1WomwGsKVL9JHu8cHWWANXiVOfwdcuzro
er7303ra+gywncq79dGF0hJPt0hMsx/qYZVO9x2N1mvdGe5Gk+jEyJ+3Xl3p19kw9is/JDd9sc0z
KOeEKhTeH5nPa6Q7n02Pk45f6VR9jfjY6t26QQi0rb2rHCyXEc1bEpHHjcob8+hKIkfojFT9fWSE
hwjpxjZpWJZctO8rk4OlgZLsUKHFCVI8FmmTV+t05PygmwzI7FkgPeNchoKhG/fFoAexiud9aHg+
z697QIMItKS2dnGdg2h2tHLvhmJtEap0rafT1pCahfaoKw8sWCgNdTSWFcCXhjBrh5HBujdlydMx
aY95Lw/svOnRG1xoPdDbtOjsQtgjhUHQd5KnZjmnyckPD1Y2fE+c0Lzyki6+ZQLlI4dAZJPmyJfn
Ry3B2Jo2CJHMmWCeqJYfJS3YO80896nIthVdvK0WK+2T+UFxvroKE9QwKYfIRptvYbD1m0EYCmM/
8hHaSU9JpjRk5uSX28N0gA8VDIMID+IDWhq26THud6QCrcGu2ieiK9SuQLJl2hU0MGP8a6R+PE6R
EZ+trNiEYskfcEGyJX1hrFQuFNPEod6asc3dHVYUidGq1WX4Gd/owRz8/qbzQ2BoGXFMnsuomRii
Zl07mROkCNhoqUg8TXlDlrCK7nmG0Xyxda/HLD0vvfoituQVkVC3fifK2zhddyWj5442wb6t9Q3k
ihA12kieX+x30B8SNoqZYh4V03yX1yLctgaQIWK3aliTwuc12ScSAeIzDmk7ceQhXoLlQyzXCyPb
3tXv7d6XJQODNY4+9K2Y7wkAScuO+NPmEVsp2EinU0HxMHUsmzIfuYfoN5FGTuhWPGjVGmxj/c52
/op1sFx3AZ+4MEFoN19et87mfvQHVwVJ1+0xggLSQLYYJUXyoUvkunPqQMPM91fI8MudkcrJgS4p
1u2drm3juNE+TLrTXKeGAOeZDWVAIAORM+lXMTRkw1cOGUcjBDE3Qiw+z/18DIE7BRayJnav9qOi
LWSSLYspt6sBG7RiW8dPkAuv7YTWF2fwZxW1X96uLwxr2Rh/ni7ytvE7OPyHbDvEFBcbZ5rDAMis
SpHm1D8NNWcI3OQ5y830ZHgYYbMQDdQoil1PEJdqTLXLltzWcujRZM7evR+GHyJ2LmRLwNb1pqDs
yuP7OEpDOr8tnYAIsWtaoJ2GquEFbdUElvjiIy890iKG46dPJ7uzWuh7En/VMNjbojDB5TmRvypk
5l5ZBgIuMTBtSDUXwpcgHSRuXXmqrEck6LjjydkA7vuSWubJR3z9Ecbu0e3FM/j8/roU/nhyBnvX
1qwfHbz5rCOgN4IUHWia666b0b+vcmGd3T6/70J93DN13zUoKthC8RHyzKTHuJp3eq0g+6HuPTQh
9FZ2kpQlbthqoyRGKPS/JjqHRgjryQaBHrwKG+mFT+O7sDgmx2Z+a9bhp16U95NDinqlTI5tQMlr
voB7uy9NBL8mQ6ql8cMNcgpp3qB6OhZkGsZu2xw6R+uCspIlaqBjSWqSW7krf67pmtL3TCRpBYQr
jOgYdxNK6bVjV4j2xmrYSUi9W2PqPqFYEuvQbxmR28ONlcOr9ZGeQHLsHARP3vcJcRztOoCDWjlx
Tq3uxpS3V2ddfUa9DOFSlyZb3XmJ8TmkJE5ses1+JMdXJy2QmnOAYB4W3uG9O/X1jQrvgUYMfAwd
G9dFnaVIEk46jKVBlpQT3JAaZJNte5tI1w6xnWKQrxJjLeh0OMrkO2vXQyTnYxIl9ID1/duvxrms
y3lelg63RW4wpTlslF9XKamc2redXgXIaNSqj8HIzOaLHxrf3CQ+agWwSqHAaFuVIVkjRQSR2ruJ
er9D3t4898s3i1u/1p7SsP4rxSXZVgOQHuncg2jcRlktd/Qkb4u8+kQ3GZ2uoSGzYgfIEvXiyfmp
lSZaere8Slv4Nq7FquLahOTU6ZMel8+pLKy1/kkoaeOTJN1Rb+Inhz4fpAisPwobfd4Rxd0ecrP9
pnv2N9kkD94smzUJZ8fU4Kl9+zO7lE1cfmRLCf/Twp73YYvah4V9XMByyCsb2mlpdIu0/PPbV3p1
4v5xKU+4uoNnbPmifr0U2Tscz4pCBTJy/4I6um5Dl49n6WP2wqPdS+MTYqm27XqwrQPW3LdfwOVp
ZLk+fLWFqM8sCKPjr9dvgA37cxypACExxw4q9qWwec416w7bBPcLyr42jB4EiThvX3l5ZxfLOZJ4
DI50VBjA/Lhvf/qQCQNXbCJ1GUDc5/TX6AeQBdhQQGO8fSHjN+/RBiKjWz5HPY+j3q/vES5BTSqW
KoM8Vzeqnh7NMvlcOsDi9FhAWbDatapUt8NQqK1Q0LXL+SicS8Bo/jVHlI2aSIbK4MdeFY1z66Iz
XJbb6Z1WqvmbTwSLKf5WjqMeHo2LJ7WC8sZ9h7NVuM2tSWSbjRli4yf13iuWOsjW6xMc/5WBaYOh
LumbGSpAJ6caJtD486h504FUsK3O0Yu38hXd2Yw8Px0A34EHssy7OsJu1yTReIDHZNvG9t/8pJmg
6fwfujuNaAgRF3dzXWRV1PrMI4AtGdtWZN+iYln7S3EcozjfkGmCMkDm9u1MMNCtl0jauksOrdyZ
znOeQlaLciX2pivNGySzBowmBLtj/+49cXkWXl7pko+LbwO2oHHZRiVUVuk07XqQPGgZGqdc6ZNj
BwZ+93W8Hb10uB3TGt5G9wnBwIGKWuzAumPB4mCKZog9Ki+EsSKFbxTh8e3P8bIt9PeLo+NHRwIw
0eVDWYG/aEPKdxIToM1QYIM4H/v3mn2X9dSPL4oCdolCxkB6+WXhnUxS8Eps00sR443dtymUpC3k
4W2TypfW0XYVIquIjXywF52LGu/ffp+vVr/lJRgOK74Qnkk9e3HHGzF4UNbELsBWyyC747Tte6B2
qxCSg91kFB3ubdwiASs8DiljyADsnZdwuT0uL4FWiE27E+XGK0lWkouoqoe5C9zJurOnhtzgcsFI
DNFV3aAHnxH7MkCY4002Je4Kuaazc/JPrjW9J9Z71UH78VJ8wwIRJTjrXfZn9IEYW7Oqu6CIUWhC
4yH+McUPR287342t9tX0ScNpyJzVDQT5MrbqE+gdpMPRXWKLeGtU5Qtgxl0hyRstM/T3SwegI61x
Vyu1bWetp6J1340X/91naNHEFFjkHT7NZQH+aSlnbJzHykm4k8j5PEjmCkTL9lsl8RQUc3lWBiPi
wed01MmrBD2bY521iHvt7e/yN48N3yRzfIemuW9erp+opDVIUXYbIKHYQ4uCM6IF/z+XILTCED/K
u6Vy+Omddi6UqEKnhZZk/dfUDldtY9+8fYnlnv95X+Qu4FZEJqgzWTKdS2f3oLnKMRqvDhw7P3tx
0mDwME9FmB/qsdn2oj85cnxnL15e9sU1IX5COdCFzWpwuRenrhux9VAFdCkY5LL8lpDnY8UMfV0s
X2+/v998S+wNFPFAaX2UScvN9NNHWNVaimabyIRkLL5rCnGCm/+7Znx2eZix3ARLRSMoCX+9hjNo
Ms6pQQNBRjUSkCTIwSuvqMSjjd5N/vntt/T6K+Ny7CaGZwoHltzFXSGNrAH0pJHKmnrPdBKv4hr/
hmbhNCOsFIQuqckGkY9vXxVF2auvzXCYPdJvJ1mGAeyyyf30USo98XNaIlVArDMI3zCZTkNhq81I
DKkhMqTz83DKI+bkgwsmv/e9rYUkn5E/enb0Z3KfTK6+m1NaWthUjyVW0FXfuZiq1XDP2IfKP87S
qzoyrzE3g0XCubptUE/uo5L5vm1qDwbNgGLWXYg+hb/Rw1a/qf1sPvRR/Q0jQH3TueG6BlRCV9Yv
rxPyqtBvn2P0Bztn6KJ1jobyrowMojy0Ry0Nxd08lpgntfB+BCC5YZA7bEpBRy+KCK7pSglKtPqQ
9tMUdEYLEhcx29gl3kHT65WpRebGjrTwLnRld2wnLMmO/pBF5rbkG9xogwUSqw7lqcNa4Oe2fvbK
2Dj7HV33WY7i6+xo3yzMP+ApKAxDL9vVEk5FE7oQzpVmBX3LdWJDPqGmZyg5eDdprhPh5tcYlhqP
+D5dRhhLcWRHaNCiaBjXGq9vVQ86dpMWHJuZaWqTzXIBQjtwjhb7zXIgbRZXqYlbI++HY+Jrxo6T
dkE04sZfZnDegpYGznUN/ps58HNv2xtBzZrmBUaHmu9GSHaHvCGuxsJAl9HLCyqsaISNIuiq55Vs
wEQtwZqY+8B9jWUHCQDo14YBbbyOCSddU7rBX2hUeyyGZA3Sgg8gUVimTflxtOnbzpYPZz7t5b42
g7RwSz48AsxNr73jLBPUQByCsEQBo+EGXQHZwSIs+NymoZ8/WAujYIm3oZ8x7FvdPzAHTvcT3oHB
8Ipro1LaTafZ2L6F+YQeg4/NwyVrFT1kbRzfU7eTMs3WxkcjZiwwdrgOtYXCDrd665p5eZ154XUa
kazUOJl1ApGW68UOrALN6MTcuDaKIL31SoJN+eGoDG5haLb7yLeJgYFhewbjUO8tr9+rxnmY51a7
twAuMD9PP+EXNdZE8ZgbwynuSulYQcV5tOit6FbPAoXpeg0DRL912XfFAPTfR1ayLYaQ6QeHSkSs
iVrzNA8Ys0x1gJTW3WLp/JL62GZsmR9o1xlIXpZU2agFVAQBY+4YdgyzeeXG9svbS8jliYN1EtcR
ktAfu7dxKbwrJLPuoneqwBNVuJ07x1jpqv/qddyZb1/pN0sVQQWLaAFeCbX3xYrM81SXqceVokx9
7zxLY5ZM91gU1bD6rMP967T3NKevN5qFo7PsAbbtGK8gMKkb9iqhexVYbZZtsmi4V+3ynDRIJvwF
6k4Cdo1Ddo2yGLgAkgX83AwZJ4j1dD0OhfnejPT1NmuCCOckSugfaDD3YuuDV+MrODt5YHiYaP0p
/Fo11x05JPVU3r79ef/mUvR8KJs52tCKutzRhzAvLBnSg2Rdf3Incod6a28TWcAz/vT2pcwfDa1f
ywcOq2yjDmBY3XS9i/qvckXVsAfEQbOgO+KyekyiCeelk0dLgA/yLaNeFZFb7XUxbKTT6sFQDPR1
gObXofhqWwUaaGJUSInO8D1VX0qspXv4shAlhwlyZ6/qK99OvzhD1h5Jgxk22QLuSvWFMRl7QabQ
C0pRzETRL4q7mI6o3ittw4b1pWJK41kN9D8JFBF+d0OLq/2OHfDbNJF4ngqwo5q8hUyxeDyBykW8
JuTdGwMYA4YV9dlMUQQMspo3w4BeL9WYrxSaHhStvdJr52talVGAC/kWfmK2wlcLPFH/DHn528S5
grXZGIJcb44ahg5gEeFd5ZYJja5VJkQbtGNirlIMtjjE5UuXiBs0wRaRQpV/mi1nr9D+Dr0MnF4I
YiNwjHhpLgJdkfISyS5QMrG3soK048u0Xi8gl6xr0kPrDVgCsmpPykR1HuLCOajIPZFRQooObZGt
03uEa3E34gP7aKYQoHSREawoc52TTu5ucpkJhNXDZ1UJM2hQ9V2RASkOec2QiLX/kzsq+pkpWWVe
tF3s5o8V2mRO9NW3yYjMfSHDbC0S+hY5ZORSv0+GKNljuTJWXYWJxU/L5EiFgqaHlhcUnGKvGfZf
LWvvyVZ47z4brdIe3JKV3OjNa0dUeKf1/lxYgkdIWdq17KYHL8JFHbrC3Eh3M5lOxFgbN4JzjzO9
OcSl9Q1xZndVCReFJsHwe2vM77MIN0rSjN7JrCesyIbH02I+mBXMpqhGumS5rtohDD+CggG7KTF7
91Nio5AvMU1+JZapDdy8umupf67MZjg0GsND5YUxVU2KSKe88ZiAbSgiJvreyg5SE/E3iqH6Lp6C
HK3ckEabAjPVwSq0e6iiC3P2hNJIngYbzkszUxunLt0adixi8Dj28QEKuLEzj4bR5VC14URYs78r
oR1t9a54iFui04A5URBZnVrj9uMp7A2KgFh9Z0VE75rBIgXUFkREaG1kXBw4TXW7pjb3sxEpnBg4
pTSNjAWSmtjHE5B/Wk2dwVdzVsP8PeyMT36p8uuy1jlmwYMGUUKUjJO9pLmatzGzBtLcrH1B5VSY
uXPi+dRWLdacdaNGRcoKcDrb0/xdN2l/NZN6zBrLuUH6ijMiAjb09hL1dz/nlyWKnD/GR7Q5sONB
77d+LZVDC3o/lt80aDlXr1OHJ1lBBYWKJdblFF9JOCv7sdY75PIR3GK7IUQC/HChl/ySO/eNdAgv
SuVBL5ucMA8yw1nMtMBQ8hbdc7yaasM6C2eFDOELTzifcqMF8ez9RXMcOHFT723NYNriuSe0BdUq
QWRyqKw0WWt8ZJR+2BjN3D+PU6+u3DJ+clvvO+Kw7yJRW8pKrOoWYAaGpedStwF+mC1jrhosQTI1
xEHLj6TkuVeRYq0dqig/V/mhB6y4GxGdX80jboa8/+bQFzjM1vygeYBQcq9Ak96gkI3873rbrDUr
K6/GsCz3zRjf5YlrrKxpbva+dZCWJq/L7jPdho9OUzV3g6tBu9L6c9wk7hplEJOFUcctq0VBPnb4
gsnoGY3Uvx5HAn5QDJkb1DXT1tYaiFdZXNzE/tfRfyqs+ktCVeb61XwQkXnv6LK91hMTVpwl8Kbl
mXdnwj1BhKWvy8pLbkIK79nMdzZn8Y3duddZKNObYvInrEock8ukbqi9EONXmrebRPQ8IFIvEX6w
rLWbqveg9HS4DUWTtQEDI6Z4vtOcALL4IHCkh8+qJ1pIT5emeH+cim4+RwBQdoWp7ya3Vsdc98Kd
tmlKVx3sXJrvOEedV+ULYHIECygahOsAD728Y3NZOLNbo7OZVUOaluoJMyHCZ+h5a1Zef7VbOa4U
Tt+1XSUOlboAdwLuO8y1J4vna0ducGanuAmLhlgcFFBBgTGcfB3f39bsZy0CYVqu3THD3EFsRgcG
dyzvyRpu7mVTHN0BP4Rhj/4RdYV/nSym4yJ+AEf6JP0xAhEcr8rMvpl7EK6z8Jr13OXxprEIhuyn
sVsPqQ0QUiug9zAslK5trMh27TZFOd6EjRTkuMyQOqpTa3NIcFOMPICNWR0mzoU/VoD/89f4n9FL
efv3o97887/4/V9lNdVxJNuL3/5z91JeP+cvzX8t/+q//9av/+af5w/Bw5t/Yb+9317+hV9+IJf9
18vaPLfPv/xmW7RxO911L/V0/9J0Wfvj4ryB5W/+b//wP15+/JSHqXr584+/6De1y0+L4rL4419/
dPj25x80V35aI5ef/68/XD6CP/94eC7m5yJ+fvVPXp6b9s8/bP0fRI4gIWeLW8iXNq2F4WX5E9P/
B5ndBu0iA0cZrUraykVZt/LPPzT9H4v6jz6SziTLwLaxHCiasvvxh4bxj8Xbs4Spc4pCtWD/8f/e
/S9f3/98nf9RdPltGRdt8+cfxnL7/8+Czs3qujwTJt17uPqcYi56Lj4kSbsf0IPhBSU03VWPPeth
X/XlNRhbuVVNKyg3W1yEuf7clv7IbWcCFgzTm3B65xz1gyFx+WqI/7HYWZhm0Ur7dXthMKgpuxTJ
ij5FtEkdnbO/3zv3lZY491C5WW5j51SjNCvI44ojXGdWX+T3Y99mmPnJUOgG2ByWauur0Ou63U/f
7b8+vZ8/rR+SkF9en0/V7mPzWL5Q5L0XJ49KVKmW9AjAKzRvW92QxJ5N4B4ry3xSZjntnHTFam9h
psHDE5bsIXyRNHSjZfreWDdiioHUSwduVppNZy/1n/qos9YJCaiMJVkoRFm7p565FNSW7gYk4h0I
tAzzWPhCxq+/6xsavk2n94wzZ3dNnOQalcd7QSAMLy9vDN6q5dNC5ZDJ6nmJ2hhIUWA5xsiTeEb5
sTXHM2ko9g1T6WblZ7AMffRmBMXOjP9Idrk1VKP2XgSreGzmj1M84MQUxldOf8/dbAy3P37JJ5Kt
lBdT7UfuAY0Z9Wuoe+qaqBeEIdDpgwqL3roisogzR1FMCJZpgYzENt3GBKMjlmzPOdoa9hN4eNeQ
zDhnNA9tCFXcI3XxgRPwKRpUdVd2TrbYzcZbsxEv4Yxnp0NaU0blid4UeM8yF5sut6iuCMy9ysz0
qrQa+fcvsjaQcI0gsJDgYpyq0EB2M3y82A937KFktEW6TjKiOhbuPEIzTifULyWErLD81ufa15h/
82Q0yM9cb+/OBXg+s25WCAKuOeGLWzerrmVjhadCRPiV45dimFrKbkI0vNEGrlkbaMFQ7l+V40Sy
JEybm6ZL550rOCo4Ke6NMlVH5LEc4uoW+IWKwqNurZVrehtwpjMcahd+OibivCPjqAljeZ1PokQu
kW+Qk+4YbEIoKirqMfc5mwvvGHbhLYp2F/SW0Z5S+JhR5+rcheKTMzpmABzexpOUqwVJZNxN+nBo
RzGSbYffNhKW3NEbsK9x6Q1jeCZpCFO1nuabBoL+DasMePu/Bwp2jHTR/rSIeE+V6JvrKrS8Y6tq
Av+mLMHeGlNU8tKmqTCJDcQ02BIPdlfFHwUMQKNKWhqSpnUAEQ8DNbaLDzLvn5PUto66JGrSiVJO
Y548I+jYwadPz5nAzhpmTUBwIhEaRDmvP2LJrIj4ruEgSEA8C+/SSzAncc/vbRLpSO0CMq9qyyN8
ln/QhlZKS7h+AsjiXhNQhJOVCBymQWEeCJuAW1EQAhFDd69tYNhueWKakt9B6Q/Xvr2pAYdN8fi5
G1A6WdEEv1z5uxnDWMWujsM/PiRmnTz4KXHLloGeYXSdc5XJ8UEmsUIYVts3xWKxws7VHKUBu7Iz
Chpi8RCdMpNbQe8eRWs8cgiJHl2YKHrl9VtMJC0qzvhBNhOZubW/nMnr+b4V3tfQcM+NNOCTz0m1
8WUXbztZAYoVmIygiUKe6RTiFsbhd7WpvzOmuWi+e+xwLoDmJTicvj91+IWqYFBqQrwV0rPwQZfB
kJ+PdVR5a3vNGmjcj6T47qyIF6zk6O41rLVbu5qrLzFQwCzIyCodyby+AgPgXIm2hTNaDZa1fXvh
f7Ux0XCjm/ujK4P+gcnYrxtTJYqSkp5DHE9adINC1jqavYVKlgN+juWZCcH0BV7nShOYiBQkBqw0
WEPpEBCpZxz62PxMMGF4msfk8b3X9usEmo/QtAzw0IIqnVkXM69fX1wSE/CSUjMiRdCiG82sEI91
of8EaMBaOfrUfjS0Jf6LFeXB1MttkhvWsRPgi8v/S9mZ7jauZF32iQhwHv5qFjVali2n/xDOicF5
ZjD49L3k2+iu76KBQgMFQkrcypRlMuLEOXuvXUTO2jWj1uX/C5NMa9udJudbIWzjDBSxfVPZVo9E
cZzH7GNKSztMMUXvfQ8lD/OYUxv30yHloeiawD2kRdUvRnpBb0BjP6JohOgHKy30WwMb6kSYd5Z3
Ka1q+vdN213ECKCrRk7PKCWRx7I35BGIhweGYzC2Ze1br57WPIbcNr70GQiiwKe0dFq4xFBe2ps0
Rb5Pe82kftfaW2IF1QXdzwqmYnD4vgxDHJE/UhCsOWntiq5h9+I6r7Vb1NeSP9C9Pn1RtVEsYVH4
72IU5mIKkPYWTvI2E5h9Gt1hOlU2ixikaJ38VNsl0t7Y4Tv2T0oh8kxV3iwr8y8sEu82oXdf1TpD
FaHjElSN66xV2SRnVSY/W1DMr/N6FFZ1ALTY/HMZCsGxoReERD9/KLMD9uQLI1nrYJtygu61++xX
Taj6tADBNCwbY6DwnxmKFMEwbjibzOxhOK+xLOu7qJ+vkZNNJ9uVJCQ1pTr0Y+ICYavTZZpt01bv
vhAmPwONybKojJ8BbtI/bim/irwnlDRz3eeU2T4bk4U+2x3Hvcj4yp2JJosqOM1HTX52Zt95dztj
B+1EvTglcBHmdz9aUys2PLgFIsL4rmN3gLaEfBT2EzmfsXPWiFNd2OBRVszSAMgVJWE8Vv0+G3m/
L8kICqK4QTnBGKn/dGwAcLCNiO2WQXFHzQZ3atY4nVqdE3J663eEKY7/ZQ75L9QZD5RluTQ6uOW/
n/h/1z6Nl7at06Cn8qBiLyaT1PracOu9E/XaCuua86MDF3aZ9EEuC9PSdoz30iWpedP/97pD3IT+
DCTAVcP//j1ZcGmLwTr1mgWTo3ikNfZEbC4z4EenpK0w3CP/WhqB1M8V4Z/LsU1KslJd7mn1XqvM
u8R2B9JnDF6juFr9l4Xnua78ZzVMYBXtCJ8jCLowvHX/WrrZ6SMdQ8awkIlfbsq0u/O1gBZV60gG
9U99aLYMb7xHlUbxtn5+dyAqSL4uyCovYmPXOF5N/9cmsLmouqNPQfNmNsS7OAjm/8tn/fc5x4T9
x7jAxVXl4vr8N6KgRMhuWtEz6LYl5Lx1u+COJuoa6ULsfQqCTdkZ5Z7g6nYbBG61zFujhdUs0jsS
Jm8O/kuz3zCfQ+X/8eXhjXueDfk835vLc9LzH0PnlNZsQElSs6B426iY6KWqAP3iYBSfNUolxPsH
sy3rL8DURLT3NAjxwBTes6tXtMYWvXZz1y371dImn14LhOIc6/p9Dggk8VozvcQDvOg2a89x5r7F
UwpWrBX92wQZclkNAS3wZI6PicqgVQOuvytWPx6sAlJQ3Rya2T0SRsNZozDNN0qRT7Dy28TzSQIj
K7iY4FA66S0RZQN7joszqeU8ZcHL97so0p6dbfnhBbJag64cxLLI659RNNih3STqNA3aOjUNlCzP
C7JAwRxZukt/GJHpFAOp51Bbl2T9jCAfx1WPc+VFWZYP+chmwSsY59VaID+TPnlLRGtiHAHKQs4I
YmVaeEfiO6YXMwfrnFTZoYZwa1H+XRoHLsJA1TiZ+CIn7eF1RPWm1LGX0prVylfQCEzRppfCHm/U
mmIuNpaF5LoZKgBxGndHpSTtdoz7sD5JjZ/10gxBsac3kSvcwZVEipnjTXLYLUHC6oDrSuyWJZah
KfXFoR2hksghKG+G8ZF3/fQKCHR6JQepZqwZlRx9p+RQ/DQAPZ0zB97yWMQ3UrpZFbOIFprMkrem
2DxnUmb5qmbNX9UGg5T/8tQ4/4+bFAEIzzc5GsBg/1X2DAqdPnlJNW6xRTdZ6U8nVoywhwhMfF1h
bUjcl2pUX9g3/mQwNw6NJfS16U2fiRP5BwzYv9r/ZsAD5/Pvsyk8TiTY+DChYdvPhuf/fHa6tqkc
TKbNQqp4X0TJdCH+9KVV6aaljDsnTCDqtsuR00/tc64k1o5L7pPZrQtloRgAPILYf9Po3XkeDG/p
EeprQHcc675GFmScyE2EYFGy1TlxVO5J8k3WOOCTkKczwQtz8oP6oQ11ugKSG3A8BRw8kKBXm5Kh
iwXVlCTTYV0Bvt46i1lzHnW7c6IKoxBO79Yhoa1Ix4sto58goR3OPMnZGbpbozUwE2DYEgdvvw/w
3xa1LfY5h5Ia6QShp1ZnN2vHH0I2pGg30wGGvnCfbKoeUQ8frqu/Mt1a2LoWws6u9wPYkUkjotrL
I7iijEqMyraXutfpKwefns4/z6SrjQ8lWSZh0JL0hItw0TfzkX4VcvpAvoGC7FDyzpxju55R4kQs
hKfvklE8lIHWIc0CcWw7xBjB8IPoH5HD6RIlf03T/zXPCASSFYV8vhTq2vP7hmkOPq3pfHspe1Ot
sJCl16JNCcYSRbrKxjLYRHJg5lFxkhrINggz9A1n2YibHUHC9EgiSbNqkW6LCWkH8nJO/+5I9Bkr
fLDvObMfVWxhj5d5dcnz2Qwh8J69Xl+AUcVYlDgvdBuSJWGjRBYALuyVuSl4ikdbiziFJDTIM/1r
1p9g4hhMmSHBdyT9sc5a+WDMTzqB67XrlNRdmfbQf1yc3gOnmYWKfwwDsV291WVbRIObxBxLIiS6
NzPq7zhr6CHLCCEiZGYXfL+w0/xmDUKBNeEnHtufOka0pWXIbk9liXbzyMvuOFHtvPr5QB5G0g4L
WOtrQPEm+gvJTS7kcoz9eG/Si1lhWhXLDkHCqsHIVGudvcxnjCPKjz96GdNb1mxvFeUNknyP0KkZ
B3oRTMnJSZlFwArES/hLNflfWj+/glb8IWVsPtg5QWF8GWD+zBROGUNi684/HEoMwas2sn/I9ov1
6GVK4ZyUVkmY8raMu51VpXcmSuRoK+9iTwaaS7w89pCzgPvtzpMMMKuJdL9x1sdX0Ifwp8Q1tvBZ
FHkcLNUMo9CIy2PDOUUoYYaJM10KE/u8Y8s7s9HlRz0G5m6cxasZe8hp+umYpQltob+SYeUKAs37
1KY3oymbG+2Xjdmj1YU5ddBdROpKAKjh4LEbSud1mLFsjFFnrp14njaitP+2Jr6PhhyXhaUtCjaP
EIH/vLBHM94zxzmZrtPRBevkatC132Ry4amy8ie9iPXc7XH8GwzhEV5lxXGQn5Y+TfxQebVFn4Rb
J33TnKF+qytNY3SbUSsDSddBEjsqppU/Nky5mHzqbTuvxEDyWQUQ3KHYluwFG29271Y1Dku9nN8l
CiKrDao15+SfvVvim4LnBfdulqDmGRlkNFDS+iCdKCauBHE8D0FpkACeEraynNuhWtI1iaDlwZ8Q
yQQ2Gt2TzbqE/XzFevZp5FCvUhpxyJofKp15hGi3LpXeMJ0CD1aiychRXn/M47AbapD03hC/6lle
HxqZpHujybeC4fYKVlKF7mr4PbcwGbWcAL2WrLST39VoSBri9fqsXqaWoV5TWwer5ViPtMLjSsPo
3TAYNMrRp9tjPxwreejDzcv6YS3jDKXdiCltYI/ukUPgiph7TkOIh5oqwkY/F2RFTorY0iLqlhi+
1gxPKAoLxlIYa0PlyjN1d7LrdFDO2D73owEyaUx2FGzDokWtQEqKeyoK2pf66BNcPhTEyPv6ptXI
g5yT98jpB1Ai8chmuQao9QGInnEzcdh5Xco9YYRw9Bl89QHJljHfdZUkDtiQ57eVB2dz6h2W507f
yg5sEcJqcaijPF5yo1SfTVy/tD4yEKF8bzeVztbq1YcckanEKB5W5fOc6rcoNeCVYUqnRF96swer
XSNp1BDVJrD7YlU393FuvJ98r9ozVbDaOBZ5RaWv5LGHOlL75d9psuerrrUEkVh//ApF3yjOUUPc
NiNRe5fF3bi0TOQRGDRhasfcMwjM4I4zo+z9ABxwri28CNvoFM03GjPbckzpTPp0DFx6mDls25XZ
3UC4ayfOwOuiiOXbOCS0lgmm2HslNBZjpjOU6C0CEAl/rRnjaJOq4l04KARSt8oxZer3NDH3ucWG
mPags3Q720yVocIgL6+d7mecMTJn2SWsR6qt0pvd3awJJJKY9Zb4Q7IeGbx3egdYB542KUA5q8jA
tgSV0/D/5Jr3zENRGgUg8oK6acrXpk4Q4UH+hyVZ/iDLyBvoc4zNOIMh1vDep9NLpFJ/6VvVFOYD
NB2HnLU2iu0XocNp9dHa0fH9MTWNsTVnfmHGM0UHlaYf1kUXUKYMf1hv7p3ebqi8gEc5zS/QSY9e
q/uv0scHZozTtqV4vbWEEC7tTL13AyI0gJYdy/w0rS2dM7+LJSTwUwJMXH4NpJQuS24DJ+4utZ+T
8umzk6oMHY1DTZvL8mCNI0P+vA3Wnqw1dOjTH9yUW4Y3CbIEdswghzjrcBzvENNAx61DY4IAjTmw
4aRHAJSNq7vUrmmugYNt/GY5KifZQbMYFyyuDvLVOV0lw+gePMngHoJFu/UH7hBVmNMH0LOlMVAJ
py6/thTr/r2b4RKhjxUrxdThK41cAhzm/gZz5BeobXNLGJQL3y4aul3S9UTOPBOSy0HbGzaZFYtY
h3Y99AU4QC25g8OH+9Y2ERA1C4+CUFtDmsWbEcXRuuK5rZqBE4VmHubILkhZlgUhmjOW3cjCK+qO
tyKXwbOenxEz5PGvOPLWsS7dD0JnpnVRwd/zx/hexbEbYpva6291MAOc6atLnQnnkFdRzgYA2dJr
rj0QVhBwXGbPCcH3BEddi0hg8RoavpTTspcnJ5hD+Av5wqKB9FEVWrbRHOibXRloV3rEKbrU14Be
OSCGgQAPcq0Wo4Y9sh7AFVhFsEpyj2isMvox84iGc4+h3mgRMDylPtSJSM2XWsWvWVaOd6LSqZeS
sdXSUBx84Ax0lzSYu4szwLOu/eKqYt166d2gXZp9IrdI7rF2EbSCW4puegtqeosAdLqAZqm2CasV
0OxWvCSERK9xh1xVwik0sQoE846y1i254YQvx+ZJtBZDoF77kHWQnFnPorDtmYIAHChPEd3sS8Jo
ipqWFpTJg8d/1q4DavEVQolorY+5tS+qEWRVlFuhp2BcB2XM9t1nROh1abWI++DLoRNlVvP4otVB
dPNGncm+2w/kED/f6tp0CeD3ppMv1h6k/6XRPfIh017654kYOdC2cezoJYvsi+kjCsaR8ltZwnnX
JfU1VbkbgxfiUbMqp7ugscMI5727We3Teku7Xa4IpWLCk99BwTHl7/P+veZpzjURhHbhymPqptPx
+9X/vXz/GWTPH1rlPzMpy19zpmvHChDwJfG73zj8WVG5kze1laqDaTY7s2BL6UrjIyggO8yaJ95S
VPCLqSamKTGq5E0fxm025OnO7zQzdJ+XetC2ZRnEnwiSXFQibLdeq4pF4c7mwojm5A4BX19TIxA6
rBX6STxlZmjBfJKTM207OlXwKgJXg9OoKIxwNdcqNlk3lBmitNPDSE7FFTxJfJcGQB1byWKndbwl
w/d90Afn5hFNvpLC7176xujX0eQkV2pItDGxjc7UhG60KaxXKzKJVmOyf6KjUq2yAl2W6+XDafa9
/kRFfc8LW4XzcyuaB3XShMeZy7VIfDWgI0dYVH70EwofZfW/K0nPMmMkv3D1CB3NUwrtMCR/cv1Q
emWvjfmq10XMkZNL1JpgbhrkxVJY/XXqCGWh6YPDH/ThFQFgfAQPxaxuzKPXJojeYovQhhI8/z2i
eN1wiA6YbPTtMR3ohSMv19bzNMtNZxpvrTTzG1EF5hmcMWNWJxt/oCtGSzQxa636sScLtU430vLz
paU57iWfcNsOTbCLYyRiiWMkX4VI1iDb3d+pDTqfftAAt5bQP1IH7UuHI/PSfWpdwak5ycQl+76A
igmJjrb2iREwbUGClVsvVpY1NyLjrH3pfHX0ehAtHVsg1Dtas69D7kRH1+q0o+y/koLSXdlou7o+
i47fF28uHkIZzWHO47ORddEp7+bghkOm3ks0T2Vr2Jyi6uiHNXMW8p0+RvXXMVYEcRZ2kmlFMjT2
loNM+pJUEf5S8DQrWzMtHJJ/fEwQaxLm5MqROiEjVN5/gQeD/qw4l2eF87uZm/6eQGO5FzcjR0dT
4CMAZE5gnDDeXCt99H0U/KK38ErXt32nyhs3hWyKkLQwxrhOFI6DzNeGYcVnrPvGnuiJZkf3Pl3O
yhVhmzyzd2oXNuZzzKDA/OxmB0mqN3b11Se8+Gplg70w+FG38E2yk2v5K4X6EFkZKWzCmJpNkLM1
OFn5BsdTf/G11zHgH2an9Y5dwXbZq4OgJXswCKkk4xhtpDdDhwqMO5Nxb2fT3lyOvvklKQRfUVne
kBckX0JHwGEHzh8ePhVaIu/PfUA0r7LVfQSpvwnSqjrmhJmuikEMzD4RpmXZS1cb3SEFU/rqRsyz
KB+nNLWv+eg7604xfq6SqLiY1cheV8thqSlt0wUCJVJvVxDjiYus2RU2TZ6QBZYToQyZsAQhMVNX
VCkcSyXWraW71/55sdMp2nmVRrsbTt1YKkGdXblnSKzuuX1eOC6Q0CmDEiC5JQ+JFeF1kT6R1ozB
J2dg3i108200mSKSi/qia1RI1qQRRJcG1WLQI+gzUE1QOhfe8TnnJUbM9Y9pBBBoAtmTz7l/ScgY
++cifK9cEuJMyF4iw3Is80sQaC7xOp3+5YBcqjo4Rv6M0FNVzifVYH/D8C0WFNjVxRRktMS0bR1R
5e+qoZFHhW0fkuDYY1kIySD031IMTrSm2xcOghcXZ8M5n8oUhw+JZKR0HL/ftXU3A2GMRTgSSoXd
07g3tbWVIztM0UnvhtCoWGdapC7YPBjDu9c6N8qVJVRzMJ6XuKDZ1U36zikRLzx3JOd5AZ/ZXai/
1mIEcqo/gUvjE70Ek3mNMG7c2T4D4b7x5k8X75Ol2uJXITIGXlK1F4az7mGWf4WvvcCv3Y6+NxyZ
JJnb2UMkP3am9ZYSKAJMwmRcTSR86ORMu5wuNg4sKvqhb9M29KjDUQa+JKkGXny2nauD1enqcCRF
a/LpaaINR2tsP0R8iFH9/FBgR/fKod0LJRxpkiA1MUPNdoAidCYAzfnMfLwmVcAsLLGM6BSUbr50
IFN9doJwltLlwCnaBg1NU53HKaf1+nzuJo0woaGsdtGYZLfSlv0B1QR7Zl6NFwErlHOO/qHr6kAS
Vfcat1b/ShCC8hUHjqcFSa/dy/erPug/tNx5692k2JnllLxFE9JzMZna2oAityfSpFlJj9g8M/Hy
Q2sm7RonMcMzIkp2LeF4G6kTSWmak7HtM9jWNn2BVV36kOVdkiETt+cQEwRXIxYHJzFOXTbbu5ls
MhdpxWlUTXbwWrff1gUqXavpiLBKvPal7E72Mhqt6eKyM6PsVMHKqMsRpHfaQI8kcW8w0mBh0+uk
d9lnGUow2OslMUipUY4ns2WNUVMqgEq18pg8L5rPxCIwdVJPRvJQwfdvpat9arKONlLzwf9KKVfG
yNPbokgJ89lfmsE7dab2VWm084Sbqys5FOVRmHa3koWJmKoxxS4K3scGX3WvjWvpk9RTl4bFwAID
VFnuZ6q6jeaq6PPp3xqc8bOwEF0N0HSoWTyoawM8NU/BWhJq+lvWzgi5nx6nI+P8mvh+eWoC01xm
HuNPIx2O6VTNr8IG8GQlzV7iFlwDigHhVn31xCiwOUX9tsr5dILa8kdNUWpIMifU6L1FvY25iPxL
/BvQvDLM7S5fztr1K4hOngMFVz9aQeJ+Tj6hDjgK5oul6fYZsIe/cP25PWkc2Za66n4LOWsMk2sO
WjbZRXlUtl82sZKQUn+K7A4rx11x7AugO1buW213+8nurE9FuN+K1UHt+FZXJv2N90BH2gsA/of/
9IvEWClGhi9BqQi4rY2XwCFnVqEhtuf6V62hwqemfC8jmSKrwYHcWErbAj2rLhrhHvgUQqMapzPz
pIZlJHqxouaLQ1V2coYpu/hJk9HxSqqfkaCNNzvme9JlHoYK+z2fCxMCgBkQnNi9utKfV3oxg4xn
oiX6Xr9FHllX1LHgClK7P+q1Gla1lQw/8+FsMUb6shOC+3qWoE0q8p9d9Deuszu9piGsMhq/qW8W
X5Pm9QvSMrurxk/mPu+BJDLydRON5Tom7yncF54/fDZG8yy1CYqKOm6bCLyT1tyHzEiuQnTm63N1
iOt8ePl+N9T45kmTo+nlpNZxjNMP+qtkDesJYDG5GxjBrvEeHEHd9qRcVvG9y3MG3Z75sBmsLbUm
y1YkxL6KPJpXCHVfbYzCl4CE06SuV7SGsw3ZbTPsTpyKzZ90Pna0VReAXAQNkvYT+XK1RgAW7Szg
0bhh/uh99daCl1vbhEpEc3xisuHTDe8bN8xwaDnPGZ2d+Uz9fewPevyhDLwxFASCUKtyb6RfqJl/
5ili5tjWk2NfugXgV5ms0gTlUkybqQ9mAiDA21/n3mfmNrR/BFLAiBJr5VrxvFGMEQc/PvVOK0+E
AcWHid22CNYxwOpjXCbrpiTLwtbKny0kODg++aCfjLSraYIZl+932MWMcOrFgzwbwjrT6UM5XnEf
/fifBSLRmGRC2rnGjPX2Ny9S7iHj7BGkJI6UxmT+yGv36QEq2kvse9q1nJs/haWZP6KhIK/IAzze
keBCz+5deIW3iKgpUbd1v+mkizPekInggKJf59YcFm7p3MbOSm6dck4yra2HEWvuYiwSbOM+1lmm
pHkQqI/R5+YB7P/XkpwWxBCJR1NoYLAnpzhE2SQecG+uGGKTF+b7+UoObrfNcDolExWjl9VXx6jP
fheRsMHHqDrnFtjD8BiMmGUfmOdKd7PPXGrGZbYZnjdR2+2iEpwVg2Uk40l8bwPYNsQpEMAsThrd
yQcZyUAFc3pj/CqLQF5S1p1YuP2uZ+dbDJrzFoi+2JW126z6ik6VnKuHkaFIDQgGOxB6Wz46ezyS
JxO9mF198XQC1mJ2Ek7Z/q8u45HGcjeFrTUDJ3y+bcaJPKZ0HJl/kbnmFL38kfXNayfA5bsBfZYg
4+CZ5fo1MsdhPaItUem5Q3xKSrUArqKc6uqp/M23imk196zWWWzJnWchEHDgWH706jnmUWT8WZR2
WCOm91hEEPLmdi9N0kpy2MEv0qk/avOtU1F9H/zgD3xJbA/QyYH8BjAZHf2itBzxY2fF+3rym/ey
4oM109wfSF4MnHh6o8euUnLkfPsxO0w+U7Np9p4+yj2YAVKv5zl9BNHI55JxsE1I9nkA+ZMYR3jK
k6yJ19Vc+Wdvir9mINCkCS962fQHjQnulX/yK8uRRDTA8Bim08f/fhs/E17d1ntgEMBNHjXWmfnh
GzOP9RQ7ycMVdn2ydB7q79usKltnaXXlJ6IHawNTqFwC6urCWzAS9BizjCKlJKI+0eStztR8LUgw
P2gVg4jRDUeNT59Lt2EePl0rt7JWRmK+zLrCyZZ4NicffuOQKesdGYb2OxpAbpy6QzeLmhY78qCd
LH8jiGNYqxhFTltzOgWbZ70IyztWVps8mG3PB6wFTNgy3DSJDbFwcCKINvY0rjoju/XdxA2q9Bdt
Zu6gZemCRsN09oY/sOnoyHYaTCrtOVEo5YWIurtf2dqpChAGcZqxQMoaBlsvDB8xRWKjBvoBFSEE
U5EP7/Mz2rxW7sWiKt0nSM8edWa8+qXuXRs6jWER89+T4EjAjxlmVtucEhS6rTSso+nVFtN7f4Db
lhubyhjUphqprmlRxdyX7htZHrYX6WFpe0ctptGMPEvf+te6cLqHamILGg/Oothtu8dMSAiuE4e6
hIQLtOyvJd3nE5PmZRnAYm1tPoDDulhL3Iz1dMyzyDj4BdARQ7ffOiK5ALOWjCmft01XE0LqMWZc
Wmkg1oQk/qGljOgtJxE6D0ojZKFIPxy+UvI3m7fUrZ2zKGnb6NwKEmTD2SX8V6oknPS8Wemm1dwl
+Xj8FHJptsILh7yoHr3LwlRmM8WAOd+7xFyaHEP2TiGJMm/Yxr2EubLZ8l9qc//weyIR6trUQx+U
O2eixDgMrCHm4KY3v2qnV/KeGTqwuNVkNIN/YmicATZ9xLEitjiW5baqul+Y88fr83fdPbFllknl
1vEpU6VlOxKcgsETH2RacyayCXNhOt2BAGjFBuLzLqpjd4urkG522vsfY6k/xtq6tXC5Nlrhnfhx
dvoUGLtyfKOGDi7CVisiysGjpySlIQNHZNmhB1mJqPzEmqSB3lz3PUgjxZh21bjmrwLQznLQmjKc
1FyGJBeiW02nm60V095FkBPyDTZhHyRYvapolY86UwBN6UvMVrjC9MlbjcUz0NUUcuEWpbZqUwXr
0G+sr5is7OUwe9d0wLvOAkFdZrik7vr9frTlh5/p0cbp32JoePtZG3DBOia2plZ9jrZpb2kNfGVB
S5trahABklXgZcQgZ0/+lqL16s0vesazbv82CiMJI6MoQ60ayzB4Xr5fCQd7R25kjP/NGmGxbMHC
cdJdjtDvQqWJLozdjqaJbnWrxLA6uodcZjCV/7z6fpuOs7Zn8FC2fc9sOPvfFxPJ5rp2gt9lbJi7
eCZlAKZD2KACI9ERFrvM6PFHqtnA6EBlx9/ZxXUffr+qe4F4Qxd/acs/Q1+FCisRUC16YN4gmPyS
A45QYTwzHUldC78v8v+8Kn2C3f2UpDB6PHtCWNDJ9rU1htwiY6irYQzRZDC7ZHlf1a0DisI2t3C4
sqUfVySRSaMIBU2C0H9+bd9vY06Gq9l5acskIIve/IooZqcpxmRsgN91PDKD/7kn7Brxptc3+eL7
/fdF0Uy27KHezExykJRbWBc7RRZc8yzk7DLZpdpRObSLgiQuVprOb9bNE74q50UC+l0VQawvOCtS
9MVmFRplWYf+jMRkPkdF3R3sVP6U+Yxj2zFWylIvHOEZjPvgqRfJ95WZ8E3ADVsCPMsXwmyMRVyX
/er7Hm6fH/r7kxZMqFaNB4lBmytxKL2O76PBdk04TR9+X8okHf55Zdm1BjgDh65vlWE7xlX4/YrQ
SQ2dfsWDaqpqk+I6CPuBKMMx/VPCjFjTLll6TUDjW5sxHbXVVjMIVDEsDChTDdCXPwuD5wXv739e
vv+sYUvAaGqcEo8t4/vWVmm2izOpdm0x6wcNu8bBsmEdgiTd26358GNn22FnxxvcJ2vTTjm2KQJV
Yrt2w+9LZPGqbqJb6/XySGfjpFV08yWCJCBy6lcrMvEUjtx5AT+XgXoyyrsOp2bZ2eYVy1KziXwf
fTXUFjDadbiOan+PzgcXTzElK9Llke+00biMU7Rw0QzXeTLBb5BFFBOYNIhqXmZm8Okw22Tk1J8Q
EHBbxsGPbKo/nTqvyAUhAlx2uHMQ0aI9YfTjHdHsNJfRNAhGstR5Gv/0wfNQhGyYO4Zun8bRdTlV
FTOL9Vy3CZM8+1CCEMMtkJIaPp5VPt8Mt7qXPpYIS+V7d2h3VGM0EiIG81NbldzcVPpxUH5MdYn2
WFwqPci3FcsGDeoXWkwe/vXkdbK4Yw2cpnRpyO/Ryj9CFkubxW+te6FCqfyMpqYTVJWkRRXto7Dx
F+tzcKAxv2P9YZXGvpmbPD+lPjyIe+duHeoDo2nGSO64j6xBLjhrwmn282sc+T/6p9PYkS4qSs/Y
isr7Ufrmuaz0gXtfhkla1syd2g7BZ5fskKZkS3zwDZN68nuhNMulQUy9i1IoHkC2BdKcdiSxPIrA
7w85wToIRJz9jOr5Iud4V1mwM626YGLKIQ1W3LhpZiJiOxaro2V4/BY7QpoiiZd4ilp7kyQB50KI
0DVivwNGqpjzKfpJN7aa00Sg2pUDze+xeG8HlypXK2+Dr65lXABg6femjPz1JPlrBSgYs2oxoGCY
p731y9Ei+xQQ/Npp1C5xlb0K3T5UpvacfzcoXclySQYfksTYr02pAMKh2pAmGOg2S/B7oAFddXYA
+bjYcjCttm3DKm85vxi5/oTOtB4gAZL+pzEjjMIsMBeOjwrirBNaugdbWCHYOHFoxIguzaVI02xV
f0kxHgMNMGaHvGsxNyg0tRT5Tu4+qSyPIUP5hpUv0629zLuTVaNLz4IU6HBdQurBtm+p/lPL3uOU
qJU88zhzeAlhVfgvyJnOpq3t981mNpESj0k3HCv7a/xfzJ3JcuNAlmV/paz3yMY8bEmA4CSSmocN
TAqFMM9wwIGvrwNltqVVd2+6Vr0IWSjEoCQScPf33r3nJstwnbpX+qiS/l2g1i73MACPPLfrfZJT
W6fR+EoKMNErmHaYKF0j/L+z3mgHWrUCJJH9KsGx48+xTmWaMk0E62lns9ggmHSCiX0yxeqFW+9b
Qezl560Q0CY8klfM0Jhykn6LekNH7g3V3q0nYqUi6SRYEObBYq1DzYXpYfTEFmDU7TdmXJcBsJ0X
cuG1hFTDkYlhZDF9L9fZs5GhjR/e8U08kn7tk/fDfYhyhJ7cHlXGh96Vzw2FaJmqzaPiGownVKSD
/arDtfI34clgBP/Q1eqMlL/9aTw38aOS1mcVfVJzFcigesQD5hsZpuikdUUPmsz46ca/c1s+OiMX
rwGT2Gd6+2REpnZqi+7YONZf6SAiGvtcXvFdsLtGeC8YTRj4HEiMLz8sUgW1BLlepxux7zQzLfWk
CSqF6U4ZU8rkhb4zWqU82lWUbL1M5iHDBOwjFWvgeInswM3H4o27j8l8bvHGpdW5o7lEW1B/TAHT
M5Z0o/1oE33pNMUramD2Mfzafk3upYRYeC+UAfGDm98ICrOQNFW6Ox3qKJI7pW2hGBCisFcjTzw6
0sBfNvGtOxfVoz23PlExH1N3ZcKe8lMJdVOi6iZ13o9Uu+JwpFIBcPps0LKYAIbSDCaTNBU26/rG
YTB6rotjJ+NqPxNwRGA9m06vP8dI8BbKWqgYR9PytpEmYh5hPXlW80oxWGzG3nYOkWNkW54jVVu8
kzP6JyXzrs5cPqiDG46w7xCUouEmfIAqmf4UNzQNOTjq1Y/HaXNvw0CBjQDMxHRH31XkRzaeSRJM
NmppECrAEruFc/XTRg7yPfbl1EOV3jYvJEu+ZeURdf8niFTYXSK5DiU0absUyqVaiHCdmQPpbDpz
XNEs1e5142NKUKWUltJtNEt5ZR1hbJ8vDDWc4zTRtgAME7X1BDEEuRAn8p+4b4KBt26vdPVTaWSM
EVt8UkUoFoOg0aTe6idj4PYzBJHhOtFLKTC2bWl+xtPyPqlgBLvMJasUBo22aG7YnS2JOWtouvYx
EcOPVow7Dwvuk6HX1+6gOC7ibw+1mUsyzVy9JZ2Z3NmVHSxTI5DhZyoi9OZ9cuvkAQX2gtvesrZN
x/60RMImGQL7S9ffmGdguc8/AJC8ehVqAyur/7pdQfMuDumo3fiJTjF1OP07v8xUb2vZkLlJvLjk
VX5sLFldXUr8NFIgh7s/i2SeTZ4lSQL5naCbvscaipkIBCO5CKMfafNJHRVEpeZRZeS0hjrEG0UE
prmgMmgkQg6NPbYGMLIhXnjctpzsuyidAuDQz63FiMEUGbE8moIhCpE1fVPLJveWqJ5oqqDa8Zba
NoS61Jtv44hO0L5zUCI+G319cirCPlMnDghbErDyUq5iG82z8ZbpTGcdjboGkD0Da1Rx0wWTbvTo
6N2JZi5uQjOiyY+uKrO662TroVFw6zBEGPx4eew7Iw0wo72UJDpMioWkKvtJlQ6tXp/emd4MBMP2
C3pFW3QJuGUH8WxoRwiI7yMh1jSg0hBJZ0g2pH7tSBTeFIWAL0tP3O//DIl374jyoxPs7kA6tN51
1gfoeImAkVGk7iDcjlvEbnbAnKhbGlQBEVq40XBfGQp1wUzzbdtMWrYxRvJSbA2dZFEOBMNNGJ4l
04aa+eeGKSpz1q7/AFeTb3IXQUqfyqem5QQ7FsVPWnJFu974oPTLXclm/I3LegMOpr+4i/1nYuZC
pxiWihtn927v3hWgHzCCk+jS+wxHx80czUNI5MlN8u30KP5yy6naZx35GKgzEDISpqmb00uU6zMY
8D8uymiStJEj296d4RSYCOx3wrMvZs8+FoPgOYwNTQHExgOToc6VM0GA2cns48cx04iQctJbNuW7
JG3tA7q5FuvMrtDGNwyJx3hhhB4RkMF5lFtbx4yE/T3eqDZpoz397HlO3ku3fHb/1BTWHrr3SFQh
Fx7rwlXXu+cmcjfw+EbyKJIslJiJhs4dQsVEoG3CZUVePMd1cUmmpj92AsTbEhOzgYRjU046cNty
RQNmFxoGn5ldPAOnOaOKFZtq3y7eUZ0ICfC4tOB/xloTAsl9U4uczT1DmZ4VWdC46m2MzG9HaZ4K
pQgNi2rdRlCC723ZFrE9bRMkflkcHRhny6AQ04VM5cZRcGv3/MMAPipn2HWIUXTH9aiu6ZrHVBXN
AYTIXg45qQMEP2wK2W211nN2eHAheOhm4mtStfejbj8UADYr/EuhxlRZfGtWl20bZ0pCul8c67MY
7p8endj4ngEUmsHUODSJ7HdF6ZuwdcwfDy+0pTQGug1Z0lrQaNkw53goKdQwy/GWyOohM0gmUl3z
mjNf3Bm5XnNJkF20uEiuYkV9xXUN1G9mQFNMVN/jWa0xNZu2joisY91WEZ5rLc1nR6n56TvTp+Dj
tZApIJphr1rqiz2030MVYcNNB/aWaY9YTd3mXnsSqvZIfvK9cO0T4CDmagimlUrelCL1ODYSH1NA
3cV/8yRAIjrG/LJkJT0V6JS6NQHyIrFlpwK+4gi4hMhCdo0luOmy4eQZscn6KEK3hnVp7pYG3qaa
cVaQ8XxVp+lpTBcE6Zk0t4mFnFWiayNYsTgpMeuADjAfxX1DK0Nca3S9m2Ior4qrv6CunjfAnsJa
HZFnMmziMlfWJG8ynMr8HqVxudXbciNEwWCp+CqmFJ8bRXxUT34aMaZy1mNMAVUswwHROeVZOkZP
PoxlIX/1c8d8SEzORmAEnquoeeiWQF9cbz822aNixm8VquCw6Jr7LNLv+jUNR5Xx1zJ8oi1pgtiR
r91IoG3b2C8YoNJN2i+2v9iSCGhCQ30DSgMJQ1z6TZJvrYX1RnB68SE2c2t5qTz+/s1JYgK+2ay2
Mq47fC70flLC6hC4aEq5aVt8C1FSZaeBa/BUJa+jls53iCJp4RMYSHVRAg3THS7NZTpQcXmPeU7s
JHk53lbjwPropEVyXByvJDhhYb8UI9mTXn0sYiq0xilKNm9THiPdejVasKjmEDXndg3eHKpMD/TS
io9icYMUTOdltkiHIP55qi46VyKRppk/mg5eAds20BWOPM70Uj+fqyTAek7w3TIaN4YENdQ0ANR4
oN0AD+1bitCVCUCf39qpvWV1OZ0bJ89CvSPwniZ58jDoCOaLdP6D6sxmaes7lkwrBjiAC7PLkfD0
/Y6Sh5auGIZtT//kLk20i+zHDuH+Yp56I3mNtaw7S+aIx1jB1sOrRIDwIF8mW8Wr4WnTPT0ueW8W
6lM3qMDOxtXsFekqYwmIH9aCDIHQjsZUs7vFelQXWXF3thRQNLDUgTGWYySXwrJoe1T63wxJ85Uh
AKROARCQ/te1HPOFpCBnPv3+LY3MGMlb8Taht/eVZYRJYsRkXnaio8Cnkya1pT5rvc2tkcQLDT+F
ycncndW5cC/6+oFcIUQ/Xm6j0iNrfLG12c/X/mgTI/Em/XUCfpargvTbKf0uCUE6Zjw/Abfm20Sv
4+yWgkqrdgd/dgzjJHXmV7TV0UxF6QGhFJHbqVgxH1lQD2m+p9x6qsz0y67tgQl7Ee3URq8ftcFU
NugmS84J/N4lr41HZlSQoDWpFy8NvTj9E6tee0+kUphT5b5UgEoPatupAcYP/WNamDwu5sjsC9sQ
3Sp7Qxur2Rft7DLjBh/aoBqoNS3bOipxv7qqf1jxEIo0G//ig72UjqMFVsOTWmumwCw17b6IMiVc
5qw7SKeFh2K2dOnrPqhqL31H7U1DPP/T11pC32XWaU0RBYpe1tm5FHJkU3XXjoH7n4U8R2pP92fI
JuU4FZVyTKQWB0j2tU9bp3Cz7TdhaMphTriqXBU8pZz0H1sp7g2TqUlXRe6Wjvg9wVPLz+pHaZo+
pZqObotSIj3VwXIZLvlRuc6xwmZz5BCBwo2U93Gb1EYIaTtj0Vd7SiPHu5bgDC11DEn5jl45rmSL
i0wupyMBi0h76Xuh7CLYFqiozU/PdmpOZ1UG5MsdwRG6MxVBr74IYpn2OvoR3xh694b04qR5WPiB
GzMOKU08B/UcoB84MO8z7rHp6uEwIdWvF9e4H4vL3BqwCrifN0qUaach0qIwovvnI3txfIW8j7DL
6KIApTPghB5Fnol9HSvdEy81QIwxVxB9VXt9zKxnzFHT3qsSonXWT7F1NHuRF19Kp36IVczqerwi
Oh4njtsQkh5Se8oebHsoHzP8FHRTXC0wkcqcIkETclRb7141+R9j5N7Zte7dp7H0rp5JVMb6td8P
ioKAC1duu2Us/lH1RXPfLxxVcC1cZonHPFeXZzStg+iKz6my7wsvuSZxRfqQYmd7xcAfb+OrBVvJ
wlFlHT6JBJl+Dp5ZUyL3MmkVpxJtQok436mo94/1UJoBciCLeco0X/TWecPd+woJLAp65d3Ni+Sx
6ZGqFS5yM8eAGgBaDaZjnOwI780efj9E6Guq8tNL5/Y+Bi8XIozhg+XWL+OcA8nsui9CbFE1NokX
NEtNPR6n16J1WQsYLYYLvPGTOnV4lBlXZ14nbhTzHtnrp5jy9WY4GjtFPe+0FS3QinQ5xiVJEUUp
KPtjgV/HgZmkNFH+R0UjIau282cg1DfCFjEzAP1fDLku0lgYW8q3aIbkkuSPhLNVAYa6MhS6RtWd
EA2FycM+EUVOhxqNY8kYdds18zkSc32PJ4RWoMuoAeVXIyx/SNF0VsioKbSOFb0Lv8gBpMjCvqCb
Ql9HqntulxMCRnWn9jr6tVJuRlFDeFJ8z/NQM6Xjy6gQdt8TzU5w5YC7tHmQkOCea7K6J5YOJqjb
WNCsJwhkW9dcUXMHVN4GiaUQEGcgA0DdbPB+WzsVMwruvAdHWa5LYZ6MrNnnGXdsjGiOAg2ijUz3
SODgN6jlzXP6l8UpGGjn3nqAg3w3ZR7BcWQrFuOTbGG8p4X2GE1WQcgeB1B7jMZ96eR7vE/xtoiQ
cfFomxWrb0NzHBgI6H+jPlMvE1pJZnKfngqPhK2V4nkxb0225HvCY+6ztv+2MzSVkVSguc8jA3V6
q1lRIH8xKwv0LZGEQ3pPTJ2DEG/XLcsfy5khG6k0JZlPbRH+dzvOAMHM0/ty0h4I900D02IIPc11
F66+ooHnm/UYT4EFiU9tUKanHWUevfOg57AR6Bjq6RWSs95x5tubGRLkqDIKn1vvVtGK2zgeUG/w
FGQ75yiVyFza96N56XE4xNhySR6bk+bCQrLJExkgbZv9xu6CsY3anRlHC0ommkhlN4LpQONElQI7
fMkHZUP7AvCSOj92bDag/z6pz7rtoHK4Udiot5O5JKjj6Pk3CAf5XVvPLxLy+aaOVB+BSv0h1dtb
WZbbSDT2qq9ez/dNdCyR5UNiLO/Wiq3rKeUwWJHF4yyMRtFTcz96kYTJXtvsIdi3hU5o9aGsOsbv
uu3uopbZ+yzPkZZdiSB8oplnbOOCQ5tn4BFs3E/GBe4hGoyL7kr9YNbeVcFa1hRusqebBL+sVL8W
o3vn9Z03eifS0LSg2sfDck7Mm6G76PXWJUEY4ysnRRQjmKgbb97r6HLDIsZupUzyz2hk/aFXkxmU
GuMnJsrc4d7ZozTHG02KokfWHk9PvVjhPXYc5djqGSkdS+P5imPc57MjQxUu7n5Mqlsy1pB6PMsM
XIeu9NhSCUJsoSrLIK0to5xD8rf3IvJxT0TdKO6Xev70RhuAq1PyCwdZ84xhSdx7jVb4SStaNDG1
u5+T5McFWBUTRHQdK1kcYqbFIbFGNRDYGrNirz9BzHEA6GzL2OHAr7RhnjVA12ebpn3zISuViZre
fKs97VuVTWpHQrZOf1RtL6gXLdW5Gcz2tz2alq0cPSqbodH83tERjTTLSReTPLhudqBP/w22iora
Rrs+JPPeNj9lqlRHIcbzYopNUa3ujbULP2dHexWEWGqOkorq2q9IFNbEGnrEz3FTkTml8Qxk2GkY
HjTUCoa714VSbGJFPihd2+3MEvJNR1d8h0B2q39NKk1IUbsq0HY4m643P1GzvaE/2C1DXZ7cmpMv
juAXnZlbWER0jyoNrJZRZK8Ne3yQ5yThVTluOEQ7H8g1vmaim2CKXTkJo6zSLc7Yavrg0gHi5jBv
nKJvJi05RU2tg8SnselzRGFKPJ+amGlPlmgIivu3QRVviWV5ByZkgao6D/w5uwxuRdf+7RPIAayh
wyYTGGJUMwQ/t1cU1Ihenn7rQn6MvYqxkEOo5F70KvqYBc17bvHyoJfM7azEYWheIrZYqOXMeCz2
whYPJqQ1ehrjRvE8uTOd9BTJ4V0W9D0wg9A5SYgmlH/tGU+Vylx2Hp7ppnxr9BG1fPnbloAAnLnn
mM74g9knTpFhkz6g4Nzolfqd5B8T+/V2gXDgyVUlusDFSi4ZZ75cKm+2/IYkdmkaTB+D4KAYNd11
rnP6ro2FaoN0gJg7P7PR1toLXQ2RTXR+c16IovjQ1P5ZYg3eOjYWq0TNPpXMlUFrDNDIaUZ4ywSg
lJjplJhXX/HESWZkFhAdeiZyqvTjOT9m9jIHDqsAUx8MNoYanWtBEFLtBlaUHFod13wqKP9R23LB
618sH9+iWF5VI8af1j8YCBo0/ZFkTgvztX4z1MUOYuEuQa7inpvdvenIw2J2ri9NjJnp5D3aGgdI
u49PdoZeKbPGYWeL9jyK6DgUNSG1Wf/DuettrugYj5oE+lqzVZTpExOTq4irJRwkJycTDJRQnF2i
0NeSYCsD6VQHUVr2GkgcoajsD9OAKn6hTbWt5vyAqi8KuS9hwk49LQFmVJbJOBSEFhUNjTGz8/pD
VWcsRroJTi5ixl4xRW2RuUD9I7rCtf+y/Pg/6YQupMMIgMTe9OtEf2uiklNcfGdr/QedlgunAIz4
gz/F6hcqpR1SHe6nzuH4yHvASdy8bzrjsZ0JPfbKj8wbwGY2irmZOvk28UMqKhc11GqbX5vh+zI+
aPGxdCP3K4kwR+VWMdxNMQV4RszImW6nGMf5UUls99GqCJEwBoSKScqn0RhNezTCdI7WTyWEe3Rd
mGvXz9TEcR5irJIAcbaNVYtnnWvtyQWtzGhCbp05FLluPKV8q+ckpbFaWdnj72dYQMLJqBM2HEDX
qZ5Xt98PsV6h38yjE/KN6gbhO771j7KL57NT0dpdrPriKXl9WQ+zxHOsX1gWl7wx/i1qB+bsouAc
lUrnZBiZe/r9W5wtVL7tYDunev3g9ASgZlVHeUKqaIccmof/fuX3Mb+fOhid7GjGJLrS0NSkUU9J
hKekLIu733/6/ZtFmN60+f3cnTTGajUwe0Gm9T8f888v//v/qC6gucbUrN3vY1o4ov/639r6XYY6
ye6K4N+P/32UXVFcG0Ry/v6SWYwFIMFOtP7GYqW50taxyG+lnzAoqUOlyoxSmRAFq1wNjizkLUEj
+QhjZN9mafJmcLA8xNrYsR3zKNOu1a2yuCmuZr7qQCrNTYf3K04uXBEd+4ltHJNGGsdKdMTirJEj
jIpDE2WLLDhK9cD5tq13UtE7VDEzLU2Pua1yk3P+kLp/K5UWU9m000GABInmsdrAdMhIdGwIcfRK
F4lBohzHzIxYo5PxiNIEMyH+c89hRIrtxbc8OnN6NAdKYkrw+1u8fD2flBXjZEnhIRY6Mm1pHclE
s46dAoXMyxVwD3QEDihralduPUXtjjrbF77P97igE6y7WD0Z8B1/PxhyqoFsMQ3ap9YEzZQvWIM3
0Rf0QgkahAF7+jEqLZoEXCChWUSHcvhrRWhxCwgfLLRvQ/biMuUCMVPsEQ8hAeiA4xmR82UusJ9g
1xaXmh5w2NrLu2Jb2TpzSigfzsWo4Dgw4CzgK4JYSXgW2AzBuZ4XbXAInO/SVUw3/Vje9JXn9MW6
jszw9tjnxdOUsS4XqCRY9pyTmFFNWy1XORq9p4YQUGkMGM3H9jhO1o9cwFUS8kveY0TeCyS0HjNf
PCE8jBrxlS/l04L1byty70hwxNkrxR1v5lmHj64olh/JKGDYuV9c+1glAgRYo/4AZcHgkOj3s/hZ
ikLb6AgfAqnGX2ML/ko15IPePyod2b/gqdD2mn0QzZ8WvgFfkc69sJ0fJowbEz4Dw1leTwysd3Tc
52DKVJLEc/060Vjw+yzLyCRvMSrW03OJeCVNznF3RhP8rNURknuItfgy4wNnNRvrYFGhpL4bBa+L
M6cHW17b1vwSY0rGTz4dtITGcml5QCcopWidv2hmfTV41TYZUT5BLqM3Rq/wm+roMCvqtIlydTgC
1721HCRkpAynmmlX36bWMY16NPBOYDBv5O0ll7ACgQvQqXQFGkDknoj4XGgUNIrFkj/GHns2428Q
Vo2O8b5EhGf0pdx1JWHwWZITP+EsN96aYT8R7d7keeVrSCKDNCPJiNTQI2IVhT63NF9tAqm3ymDs
GeGZe4Pv2ubKDuS0X40Tah9Pq7lPb0WNXGiAioCNRGPtlGwfRgs+Vq5XX996R1fNVjsWQkPExxvp
TqUfCXkCK/7WTfXqx9G5OLUDwZHqQfFoeNVsBDUvW8zgJR4k/itV1lc2cKuva7rrboF3kug7vQjh
KyLoG66ut8pnSF31525jy4K7CqD7Trr9T8pgd9u0ZMzrcfLs0fPzhsr3WIOIOBzp6321FP30KRCL
ikn76WDonoqyO7FywSqwNhmVHSDMtVIDJTCgEnEamIlFB6Vu0ayDNUZP8zJ6p9i8Nlz2Wg3/xZjh
ok46E+1ZXWUqhbM1qlmcPPug0J3ae1OBBSx0lmSPIv+sLkw/uecxNy61n2E78WVX+Jj2oKMslOg4
oBYcMhNwgT3novq/QWz/v7HW/wu7/b+NdP//kdhuQjH7n/+Lif5/ENs50edp9fkfu8++/i/U9vW/
/ZParv/DVK0Vv75S2y0QkIAPp78rtV2x/sFmDKvWQ+BjA6xdeen/wrZr1j9UV7f4qumRr07i6P/4
j39B2z2eUCOD1KbAhDfsqMb/C7Mdv/gKB/w3PNByLLCBRDK5Hj+cbrjO/5ZYl+lsA3lO6LXl/aG+
E1sX6h2NQMbwA7xf+hwmqgtnXLNTVLiqQS407dkdqOOZRayMDBI2qsRG1swAEnPwnWen0UGV5onz
CafQlHufpffbzNMvyyDGhrb9TI+eIixWsDQwaHdZJGR+crrfZz+KzvjSvdI5tD2jb4F/3Y8t8Wrm
a3dIa4kgj2xaYl6s3HDQPBvV4G06lREEQtHvOdOsrWU4+7Jrx1OPUmbUrcdGX06OQzmHY69lx02I
rNHSJ2rEdRKXrI4JCYOuqvqtNLJd3tCmn+n8nZb5ZCXKfGmetIaIPlPq219KloxADIwDYSo9mfYM
XL9oH4HlGwDKAxeQIbwjraDX2bKx7d35OKqYkpDYBFj4AI4UL6nNb2kTMY+RfJMY/TXptbu4rNAx
y6i5Y3zxkMF7Z+u0LqSlJ5sxtxFP5i8NZ19tTLXnMUnTjV7AU2I3xZ2kYECZG+XEqCD3YRSRHYSR
dSsKXASTnNYpL3zB2b5jorxlZ3rvNcJ0PMEYowEyW0svhER2UHONGWA9uiHzKcRhxp2djPZ3F2H5
iR48siv8nC0Qwc1d6qKkLCeA5RRwG83G7JE1PSXSNIbQn+szZsi/K9sokC4lP1mEIMNxWO2n+Md2
Z3Xn2IL5R/LULI8k5s3HOOHFSBU3uUB5feWMsfg4lYYRqtPI5o4wA+WarX95tnbHoObQxCgPWiDw
GpfDNrYQW2SFvU8z61viMhm0svEdx3gS8LBDy2i+0kmd9zTyQaRl6AhW3HyuLOB8hwIlHTJt9FH4
UGoTmnc2eT8RY6/SpXHl0dZYVK4gWi2Mp6pGpyxaiQud/r50AJl6JO0Jizz70E7Duw8sqactiwdj
08P83WqmyN/sdqUpWVv4MQWvRPXi6OXe6veY3+VmLsbknrX7ThZKQIvWQW0H/MQeujdj0uNtU+IS
LSNOjIn7xzMA3M64jAQ9UFrj7msGu0MbgSo6iJM3JrI3chg/K68vD7lRHrEUNgEBMO01acad45k/
ujXO3PfSCacigZ7ct0OgrPVVk8LdNTDVaKZP6kq1q9EMbbEi8nMbmW9PNOcsI/FNo3iY9B5/oKY9
qVoH1ajrwmYCG9pGJBUCYilEq9JtR4wRgfq0svZ9Qpjj02l7XtBMbMAVYIizehwOWKflECEvidRX
LdLOZpP/FZzRA2fpP6OeO4H5pLKcBqNNjnbXgvcx29dRqRh6TjllcI1s2U37XVzl3Z5ecYq4Dt1e
Xxe7yqu23mJcwVsb6Nq6G/bsNBxlRF4kFQW3UtztUrqLZJfKII4aCVUxGcKhFheljkMoQ9auiZTX
Kq1BypVPHVl2gdeHdVnox98PvWWTCW/270PvvTSFE9GEGLAAmBkJd+oMtzgaQQu2KIkdj0pgjKHv
VDXIhSm+X0pLPY4mtT9NY33lnOydtnpqWbR9fLokNYpPEdUiSIX3qgAF0fLECRyoXmrhTYGW0oaT
800MbXYWxoxnJLcuva1NR/MuWkX9hg4qt+8bIKzrv5Jpfzck+G6lTYM8mc+C7ehoWJN7rDO3P5bG
IcMJ7y+TsWxTcxhPEDhQRyDlYHoIC3AqOZMVnO4haRwtfYh3OFfeho4pKQmf/ERdD106rzh7r84L
wZvUWFbiF1Cy8Vp1r8ZsZwfZpqHATsNrkDsYZ+yboq35iy68AU+HLphhotB7LFFS55m7of8WWvPU
FB4vS20AwtexJtTWvDVVfkDqAUz1n4urvuAtuFqrjaY1cR9ktXUHng9GXOW+Jinz5G4aLcy1zp9e
UcFAMvSjfqS07AwbJJOoPtjWxoBytz2X0DsD3ebytkssBjVRotxaWGBcdpFZNDDtekCt5RzO8XBu
YtQECC5+QH6CnTM7HMWrp6E2K2KNqug5ceLsrFnlSLt8OA8qBhcjtg6589QkFtI1Q2dkDXwYPaGF
+bb7yX7pu/00Hzyn7nz0dNNGn4YpGPrqL/M0pHUjRkbPEqFqv0Ozi/dgvYm96ps2QCRnb7q+JZKp
dPdNZuNNzBGa6aha1YxT5yhxvHQ2MAejuM4LQ+nCZBg242sCm484BSgtMAGYrNS0Jad/vZofmMgf
F4XAiqWrwlgiLs76kQYY/New6o1QGZmSxqX7uqJk6LXuU62TXARHla6hmFkNsNoidIu5WVH7BFaL
5aZb2WxuyyDKHrI4sNH6uEv1qpbbWB+vs8EEaXCN2wRcgZY2iS45TSt5iHr5MfdaQ/sJYrRnPZVR
TSM8MPNmQBa+TJvJOKNhQZmaDIepr2FrpXgERTeg4lYPhqsS6G0up1xfN3DoYwxPjILjyUC0B1iR
CzCTkE58BLwKbYAu5vJUNsOfRY0ei6WdTnaM62sx8no7ZS1LPskTAM5ePGlpITaTj5Q4Wd/OSfez
F0CNZSK3TFYMxLfLbZTJsrds844z4kdbe/XWxuyDHntolQkWJwYEpiVyrFdHdovvBSKDL7mNnVmU
O517PWAciVwU4bLddkuI6v5P4TVwW50k2clS30G8cDSXaqN+k9GMgLMFhD7MbgAReJdMxj3YO0aH
FVr+hltkrrr8rslHB/9gdWks5WyrRkgFXsLPEe9Kpb2AYacTMzEjAbNP7Wyal9JWUlrnwP3qRQnz
uPzkygmTxT0vvXOjReh3onueVEn1q+9IU89W1PcQ1B4za/FYWtbbUmrdtkR/pLYu/PGmrwkA0C6I
/QMazgThcQkRVHYbOgRccVLPPiENFO1d/91a8gSZjbGM81g70aeGpMMy6rOcwtybTwxt8Ris6re5
5rxg0SluNINtY35w27K7eTlL3bxioFoI2bpFO0VFGBma6ZM+gz2NVM3bYaASe3dsGecZNlmlXY++
Gz+TanEc6Kb5bJd4SdmRrU1N6NoGqOwQ4jek4aIRZoYeBbUGrc6hkX/wPNVbzS2/EEftpN1WkE80
7aIWbPx93nts4dO4g8c3bawKXk2eySDr11mqIhimqe9EbiSB3ZWMBep4T8i6P3UzcykNC8xIUk3Q
4jXmaIpE1VbHfO922C6GqD67Suyjxczuou3MBNTVm/YQkQZZ1wm4k/VDyinJIdyXURaLRT5Hrl92
01Yw0WR3HAzfzeKT3s7LUZFJfZlrg4xghm0HYTpbxXyqRfpipFK7ZQ8Dnf6No+nZNkZFNafvGH7X
N8y4Ra73PMwm4HaX8kKtI9QgEbM4ZgTyTrKZ5y1CXyIMjMIYLlQVp4QEzwsL9tvC4hh2jX62+gw3
nbCZOxtO4A22StwH1D5oMu2VQ9OuLpynGlSjX7MyaKvRT9RT5c8JiAymqk6QOzEWJUHSja7TLJ5W
J6STiG5bu+WwJW6Oo8c95gX6mKwDvqfpqPhXKib6YgwGxEnXjW3Q8vtPjs5jSVJkC6JfhBkBgdpm
krpklq4NVqoh0ASar5/DbHrs2fTrrsmEiCvcjw/cr9tqtgZOgGXGngpOyiSnhWlv/+DgVqUSwZ9L
nWEM4t4AnzcyUJkSzpkae6f1W2qiiYoO/8aA1aXUUF+TTm57dthRMBzwcKw7B0yd7Vs2N8OutEAf
B4nE+AUIY+E1qF3/h4Kj2HlOpPEpUfhNR4JQzqyUCR5QuCG6Mf2M/DbfKX4ITfm7cXz+R1p+luAE
zKSn1ixt3JMF4m7CnE6x34hwDfIgZ5MEatAD20rKji5ofG/aGcepH2/nOf11Hfk0RSqUE00HS9J8
68+CDZd1lUP5FEUlCkL4TNvS4RDPDDtc6UFDH18G1PibTCs+RPaZs+s8sRKgwO28J6dB0LFKIliO
XmXB200GJO7x5jcYp8MIeb4gMo+Lh/30oN0SgHJySo34oowJkrcQZ7wmUDUj0EpqdHaLMl/I8EhJ
7/NOdor0I5XeJeFTyE3jqSKSs0uGR6ZxajVOstFvoH0F/nAim/07UxG7xWwVFzvFveCbS9ziyj4z
2S3SerIKE7MCZiZZeduZcaJBrbp+YCWrDL6kCXbQkNb7UbM6cIjz5D1xHVqdqfenkNCVx6iNb5LI
edN4oxszeEgXSh2r4IvL7jjC7I3J/YF2MuZVju6dpchCLAJvaDAu2Wy5vBBts53b8Txw2RUgvpOg
hXlMh3Ig6HXj+eUVMgy5LgbhUiY+cnAVvNzI4/Klv/ZUKZZigV9obE/d+KlsPpKZxypmJrAdUs0o
buIcZZ43cneCdzj2homOZH5pGDyvE0v0Yn+BF7GBisJGlUjFswhz2DheBv0yDNO3kTI3MOOd0VFS
tGb8yBmFep1oV7dptks+3Gm0ZJSV9o4C4GbwhnTraO4Ewmhx6P0tqj0ImMZxOn8bKBmIguK/c7Hg
37p5dYvjBmU8oiKnYc8ks1ej/oA9MS84OcUlkdhb56H6Np2NLJfvzLOf3MAuAPBQ7st3Q6g3GfeH
qkYCJtiwajhMaWDtjLIFqo6ObWv1yR2n4RNyBB5ZGJ+1+wXbmOP9xR6b3x4SOdLjad9meLZFfLfM
xCVNQbDKfCBkMqLMzYnxxyJfPH/+jMHTMFOJCVxwd72QT97Ynzm6/82TunN8gmw6+yep0xcAO9uy
w8Fuzw5wvhRi1hKjAEL7CvRlsW7M/Am40K87eAXaqQ7uLlibqZ98FABsog0eZmK7nup8Kx3kn1pe
xZL0uwIPYegUn6YkoC/FwPyXTykT4QtpJswPxt7fzNPDYCyfnNQc277zpATsxLoiaVhw3XvGdHEr
+lGdd9dk4jaHBjLlKEkzizlpo+vbrEiNDREFxDEtCtae2sSyWrW+yz6YrSPpvLt05AdN+XzzVMLg
tYarinASW9mZqdMHR653JCX6RlYg5gl72Hbs/3kvoyfgt9AVGva3HLzIwO8JsTwzN/sRqMZUgpDa
7KzPoBNXuUSbAExYPkrKX8HOIi1QbC79mzYQd6U5w52+DH3tfloS3UbUE4Iz/5ti9TLF/kloweFD
N7/xzRKKx3B1HexRUROBVZmuiRv1kK4jj1AM+4KaTQcw3Pgy7iYjUueB5OMhfppLUx1Hc/kS1XTI
zMa+n6cfTQrYDX0mHqJ/PNH1pbNYPfUfhTewss7mY+aPd3pwuSRE5m572O4b7ciXPhho66bhtsLY
hAwCE8Awjjl8oA3RuYDHBJkErhbmvqqBvwH9f0deXd2lGgFWbrZb/N/yxUBTsOJW+ztKovexDhi6
dzB1pUAcj9b+QUouO4DEEK8iyKxzq26X2XsIhAI6rDf+qEcSzB8lMTF3/TSt+x4bS07V33cgCDaR
QSe/8E1Ntr5WbWoQCDUdGst7zcofMQBlSbxDjyk07/rbKG/ERs6Itaq2PIKRy7ZjzaGfRNFIrc6G
u7D/FnC27I98MCPO3zAK4pV9Rk8Ux6R53LlRcodP/aLBzm/G1OhD5hpYx+LmMgmmDDTIRQb5aGqe
Gt1/dziwsAl0/7RR3Lq1d6fMArWoq96Qt+xTfwZ46D50Qt8DSf9n0bdC9efziIOJdaeBkzTeedn4
U4KZlulwEf36TjhEMA4zfz/kyQDHhLLMP3zqr6TooirVN5GL3LbuEBq7VLuDY199870qV4BnHIRW
b5rHqjHDyC6b+3IVU5lo1NCo2Dupx+jo5u3Zhkt21PMIOGagNYWFlF3QaMMRNZlUydmR32Z1NXha
OL7b8lIaGfVByjp7yALnYQFcfRYd0RVdvHqHZ33RFVKPepURBuTybXw8Q8+wORyS4TEvx60BQHn4
9VKvPg3JgI6Xux7A16kUZvldBdSrerojhZYvbpVYDrFnbnu/urZ9nJxKYg0RN7t+2CZ/DBhvxApU
K7+zDtRqD0tuFu417b1H8jbqLvi3sPgh2ukMrHXCtBk8VIG5Jxu93JUj6HLjCZZ7CD5E3QQx+Lfa
2k004CbhLH2s/wFM8Dl6qm3AAil0PPGL0vo+mCu5E47MttZUEhCnOHKEBna0rMweQNQi+ukzD5oa
Jx2RekfiQ7lprPExz8fsVBtXnCZlJL69jrxI0xzwcIMaYBK2qrpYYmkozuUSsNjO2hCwA7T5pTs5
dt/uJJ06LLAdMxomBC6urcV8LM3aBBpvy43Mp49KpMtdk8Fj9XvGh7011kcez/vWxT+TFWe0LoXf
+ad6GPYpVJyjW8Unfgq2XohONtUAw8eM8mOXU75ZpCY5AyqQbr0H0HxK3tRAnHLwPxhsch83B0lP
08y0aw3aUEpjQw1IGpgR7h5B1lO/MLla6pENqsresHcBp16YuTst08PRfuknlrVBAp++hgRbL/og
ZngTyuoOkYZWX7Kspu9omaETT+i7Cfu2UUZQgpp12Idk1zy5iQPzEpnDJsWNGQ541TeTGPgox+SB
5WC6jTLaJVVnR8bf/2TiPbiEaLZRCsSHUAqmF/eNanFEF5ib7EJiv/W79taNl5OAhz0V/DGi+Ij7
1guR0Rs6iw+FGd9ayzAcfDneGw4Rf6nt1uw01MlL4+woYM2F4Ledzf8oDJwYpzhD5bgAZ9igmAFS
TBNujnAe8t64zl2UHmAs55dgQNiNWIP6p9Hk5ZX291LJ5zQAuSUG4LH10u8Jo0pC3h/g6m1TM1Na
qQj5F1YSH0AtOvOmNcVt5NvJxc/HaONglmeWLq82w5IGz8yGfxe/TnXw0cPvSPZ50NRXz+X1dhKl
t0sCjdcM+KDzWoI3LGrnmDEbnxqm5d9mycDbyB6nwZkfvc47DU6OG5ccDytYXgM0CbZBDsigPn1f
p+Gog+iu9P1/mBCTXT7zJPsmxiQ1L6GsWqxFUJ2CIv+r8kmchZSYoV0GOD2u2bRXf77VX/rIzD4w
P48hL1p9YdoZWrp5ihaDbwAP375D5HBiBIffc6l95ITxfT/MRjhby6Nj9giuKzRrdIz09qXzp8oR
v9+MSCMzW347noEdSIf3dDWKwAoqz5GsnANymAOZHqBIqhKghr1QqiL8rc4SI9sxYlDjWghviSmC
g58XguIMTaSRmcBypgFnTKtYls/WatacmEI0HQdIjwOIrj2SeLT95slAobuvJc3iELPfiEN/4d9i
04DGs1qxXYsZQDaLT3SOn7FvPqYlxtYSTQdl/bzxvPHkO8iVZHGfmiRCBUqPfG0gxaSOcWG2r6SQ
XYLNWIuMTURlb3NB6T5huRdguXZo1zWauwLbgPxNXDD35NF7AHE2SGKnsGH4mBPjQcztiI9EIchg
u9yUxTNeFMJsJ5zViKMckPf91zj7byqrIU+TZWW5TBMSbzK3pjIpB5nCDg43JHo0D22Iee8jGT2T
hJoiL8llTAFMwjIevajYLQlZQGQb4m2XjGCYFR39HD0deWz06nFOguUUhZVhZ2SWTuMuB+GLNLTS
j+3wIftl/gjY/tPJk79S36Gnz44NJ6duejJfEUkOKPjD3JHolN1/KYvFsh0ZoFdlxb4EnYdFboHw
dH2yhP8oGOqx5cOlVeO/Kr21x4wQ+1lI1UdFmWa7PQ7qjkumykBb4d7mDTjCNn6J/CG6XYrxL8iB
4pOHDbnQRcPHojQc/HpfLol/GK3y0JS2B5Cl/cjkjhOAHrtQWG6lEfau868DiXMcsorJ6Tr79pFU
qVnqrZN21TZZ+RxlhhQVAjDXMx891hda8EA/jnYPFCLS7OtUexmDWwgAZA+MyWO/BOgiyewluGbO
QrCuwHQaSUdNvbPeJYdcufIQ13KzpH5zNnP7u1hPhAjelFejzbcT9odLHN85caofSYbvyFpjLGXn
IvQG711zzmz7htoBwywyvX/CLXBF8TVPE8Z5fOdg9doh7FvxErcg21Xa3jkR046RZLwNTjaxpWn8
mWu+AqgPIaxO2nQSiSMPG3beyWKfieEQD+Lap8xhcbMdosreYAtmBDBN9T2dZCrXJpcboQCC2tmd
Aw+F4eg4Dwe7ElS4I4u5zHmGjIlrN8EZ6DQRCThYVDrVmjvsOUBwMypFPFTckvwzYebotvIPIh9b
pKqKAhY4w08k2hsnWkoCo+wfFGH5hT7/D/3vzIscCCS6eANUt9i7wSz8bWXHD67wsluO09vcR+5o
LFxL88jwJ6HY21Co/CQdjoak6fKLYlhVT1Rv6J95AFmaKd+oDtnY/1J9sUnQyJRVQRqD0QSMMExo
wm0aOktjP3WID9mWLy2TLAh+vi9uqgUZDA6IO/yzt4UhXkFX9bsssn9J2/O3LuqWM4FuoEVC5uX6
iPiyCofuj88W+1oyxfuCldYRmthPoouHPneDnVNhQzQBzVgsvJrMbr+nouTA9Ibume3Wc40eYePa
3AZQhNbnls9Y2k6zI4XjSSY+/91FD4xjKNbuAKueIt1hVOe5TmDVwire4Q7hKjFINCH4mvGouaYm
4AYPe95wGHL5Zoz67EavT4EqRpRwlpxvkLWyl2pUtPeD6HcCK5lZ1ECyYbJp2/rbFSYExPmS65iY
voF2i0gUwqKo1ydX7uHYHW2rNu9k/taJB2sOxr1Tt5R2pibXFdXavm3BhjizGHecTTMxV58qY9RI
SckvtMSXAOTmrvMwpA8JPSU6oq2VcnRY4KCwdrtHx0NH7yXRV618WquesDLie3nKfedxqbEUjBiY
YZLpAmU6VH7cldUeEykSNUef2xTXwgAHhSXN35gt7x3O5e1YGv/qKQIOIfFLAoIhWpzojW5NoiOA
ZbYH+xQASFoDWYcbJzXfBm/2wd/b1KLl8KbJMNobW1KKZlAqmJP4Gqw2e+6rmTwL51Gil7Mz2wyT
vOWF9th14i/l2qm3JCio27GY5qt2dAXOhI0qENdb22boY69mOh/uZLgAqADCAmTPdG5Q45PzODkf
FhuSuofrVI810OCEnZs3UjRGRM++O/jCRwwVOyg0fN2xFS5r0GlMXXAHe2EbmzYNPWo1Q6HwiurK
umCgfetM8H4zd90usSPkcR2sEDsHOal+NI6W88C5ZKDvPDdRv3cFvguPfeMhmeqLZ6L022QtZLH5
1/KN9IymMzk2drIXys5PTexjCktWTaZ3gkONd7QD0NJRi2+oXfFu2FZ2XwbZvzKBM7mY/WPnZ29x
hmUrbX22jbPVHVFIAAYoDl5PtoyNqXgTtMmCWYD1+eib48722I9byBT6tUEHe0QMCMkIJ1yVWeiZ
DZz/dgHuyO3v1PaHVkl7XCyboWFLkasLaKulVyHumOMzDPd7vMHDfeWmrKdM7o2ybcjHa/GAOJYP
ucNDcR6YzwKEBqauGOY1n4tF3pbBKojEx3HvQts8QJv5adopuQU0Wif+jXS94KbxnbeyR4Se2Qxa
HQQva9Se3CooA9tRmNx0rCphBKOXMcxq08VM4dVN0iCATdVprWBhPqLDGNyh2YnCKo9x5yLaJohC
wpZR7Ur9rzueTb+odyZwcnCKn8B3MDTkzE/Kpk/IsXgYcE0//f+LbuZgY7EXduJWhkuS3pgFkVnZ
aF9cM7X28ZL/YhJkZsrnvEnGqXu0csfdO9gBmdeS/CzHjHVke5dl+tylSXUYJBtbFm1iL0bC8QB9
77pyaS+qiQ5Ei5jADpxgb3kNFjOzGe6aNgidocluKy85JaTdbJtUjofC8bJTJ9nEBZ+18KJ97fs1
C8ukePz/F8NkTyfOJFCYF4AczKhUtHNE2bMQMS5WuaZoGwqsW2+Um1xVeuuOxCqaxfBAkId9QiVS
78gixdEezFg70AXZDp5PRLtPykZBm4q4R/3c49mwi/oaE3Ca8mI+gpl4ziRbwlnFiJknnT3JwbyO
E72jnU34UOxX2DZocNZpGpFOgDxVfuNTiQFcsJ+8fOhfEM7sqlR/qHn0L/lE/J8/9GdMfuS3yObO
LdpVGQz8ouNZ0BC4MDUtJk6SzjmAgWNwzsDRtBVS/pHVruz8gia6R8xjDHeiseNHY0wRCyPDOFgC
HAIxoENsKCZEwU9mqPbsmMJh+NKwo5J8V72mf8qImWbfMDESEMA+4LL8EBfscwADG5fCOzgpXB9y
5Oxt5rfDgQdnubLN8Lat7dF8B5tCSBh3E5KYhaUDBiD+aH/a+yKbdwUx39D74u+aH+im7xdk77l1
HSbWSUAqLhMxkBD2hSTcrLtGS4IXbSLFq87s+Trp0QBapo6BNz5MYnLvG0FhVZvYEmOxOu/wE0mC
DBBJ4xlNyaRKc4Vq2OV+TAOiQNXkTqSKExX4aPQ9VBam+li19q0nVFg67rxWD9DiZqZOdQyOCKX1
i24emgG8gjv5INrExyRawie0Il2AhTJs1ZnFAWv1oWSjPpfxwcQmc/QyTKh2CmHNDrKrBCgXwjh0
dy3A0crPbjnZNjWefrJ9XWx4g/lau2tAhZGDMZl55GNq3xBPlFW0mnVVQQ0KrjWEhNvuo3jsbg2W
mmFLt7Ip6OGHPLgwzdnOSBT8VZAwaxg4VT3cCMAQDLBoVkpp4/+0HZRFo3hvluqrSuY5lKkgcKlu
/YsfKPL36KvNFHtubuXjHSvJzRiwJwe3+FYw0w2zBWcu8UihD/NhU3rGc4+/JeQAw44xp++d24v9
yG6T9dfWtDVXTU5f6/b2U9aUSGicbzxor7UX+ztU2h4dBTp4abkbglTgdbSUAon0/hWq+VDcrdB9
CRajoyIuzQCwlVYArstpDzW+Oo4O4Wdw6/aAEkBSeCgC9ZQchtK4Cq9mZmz5vKUReV4ABylIl1PR
VJyEyb0sxj4UJc+HpuupHN++Lbxy74G12xULOxA/T4y9SBHqQZRYx5imT+EJWdRf/mzfaiGiu8SN
ji6QOr0T9sjow7cAbFQMEqj+Nnbuib0DF6/AP7fNBEpPq9MPbapJMJiqdzE7wSE29jERFBfpYq8w
ajMODdMjBIQqd84y6GE1QShAZJhfR3giStO4TC7ekFbwosOvK+rkgpv8DvPiaxQRfIRRq9409q6R
hT4CSy8ob3NMGmV0q/qnHBgsbCzUPKNWK9KAh0TWilBdWT1mJeGKTfJA/DZfGORsMWV7p6i+FTRd
Ll9AQpRMnh1958HcHkfEFUcUq3TvurGOZpp+UcK/uNM83c/xcEv0Q+gTzbvtXY+ZiSle2UPsMriL
Fo3Eswxei3gh/Rql00NV5hRU5UJwk4IikKbWUSJ8YR3mInXM8S1Bc4arDXk5bgPWa4LJHx8ftSOE
3/gDzViz83Eo70uL/ee4/nFz4J+02RbXnJcu4A9MS39H6CiRfbpfthhDxq1XrHPbJh6OKmNOF9EL
7cpirO4bbpEgGdDtEe9LGka761xGgF0vD52AWhW31ZZ1ZwmGAnM7z/o+Vemd3WUMKwJ0qyDY+cvB
uit9TSL52mpJU1dxwiacR9QtPdG3VnEt4vk4SNijgCc7dJZjxXra4j1O3T3OWWRqEUYI1tJky16p
A2HZ2Om0pQSgVU87UtUG52sbjBm4yMq64zfQijnAWLFLMsLp3gvgwmHl5z0b3O+45EfDZnLWnffq
K7A+KcNQXPz8YmfOF3U4LUybnzILSMoof1UbVEehIl7ZQmDkn7aOu/JD1ruTJJU1rcnyh3ifFymZ
iPj6A+OFucKXp7DkBIX7N8mZ8osfP0E0JimfOtDj2Ab48pFiAJwJjtFUIx0YqjBoicvlpXrziWBi
+m7mYQXf7TnAc0YJdfGj4bkkmmY/Td1XZfvPVTq6FIq8gVyo7PNRcnI0jshX0epqbyMGZgYoNLEM
dc6uRgtOHFP8qPtBX3KLMrog0SAk32gKyVmGg2a/ZpLZQmCxWJjR/TsZ709DM88LDYzey54mi0U6
3AW1goSqOTgbaf4JbcTe1DXDfDWi+y28FR9aE48nAiyYbVc6W57dnT/J4WckwG8CikJAbITK6yNp
4vcWwu6+rxxEUmnJuCgteFi5V4pC8Zud7gPrbnFBQBfWhYJRaQ31mjd6xHrubWWw8khjMr8rAYqV
oEVvsyRAmSW1IO5wN92hkynDntU+tHvrKVDDyS6t6uhncAeHMiPY0Tf2pfKHI15NY0txNHIv4e8p
iLWdIALEWuJQUc9jU7L2FoqMWgzoL4o0H4Za4dDj3Ew8wp6Jnd47LSGzBdcTE38mdXlRXoxa4cbM
SKOeLW9LBG7SObh863PfDVbY2VGLtLT8hlPiBryZQ3FGX/UMo/JiJpoh/sjhqCucy27OYd3zmjDv
r5et6+evE4q/kF0k2jFsqmRmgJ/yPqsivjSuCVAPUxiXSrJ1DaaFRReQdLkkwxHGNuPQdR20hFEQ
gE9gK92nmFLlxH5h9FkMLB04QTtvSKuw9UUt02HJW0QkEi5czTTnHsc6AoDxh3hnqoqhjJBfGFwQ
qnkAb/RSL8C98rS8oa5hXEU2bSheWiJldzpBamCXSCV6Hxxubxg5yZWrxoRGjtAVavi4Oeb2damj
u1qpclM6AoHzan3BtfYng8QLlUlcjZ6U2DWpySyyIs7B6sxDFyM/ByTOuGIv7EZvnMGK8bBMGWdL
ER8W3ufZK/4f4IaIdAmqnaBzkkaQ7RCZXwM/a3ZBTTS1cEBMzXBUbTehfB+qZN9Ndf9YlgDBuoW1
tMME2HVqdlW8rUxa/rlz/I+RPJUB6naUh+l+AKwg6u/BSt2zJLY1qZJ8x+qoQiFmHOA+sOUTQC/b
7jfr8SEmRQjw30Fg09rAXsd7yep+UyT5SRZpxJmGhtrpqcU9D6IT9uxD+WXZCxAQJ5WQ3/NzMSqk
f8TAbxr2giD8VLUf0+TDVeKndlMShEcAmxbaKyZk3a7R46k0b9uCCqJmL0+vWOiXaYhCbduvcPbn
vUPIcDB7cA8cvkih4ZOD1lDElUcuDq5WlmwRbbKeJtwNpY8S2WNPH7GJ6nOJDi2gVx7Fus6n9ZuB
T8zKuSGz+7ebsmYDMavZiMcpZp2YQQk+oFfeyn4az3FaStoQWnyWtAxYA2znRX+GtNZtfGj46eg8
4UTzwQFwZ2g4foWoP5kq48+qxKlRZuh7FN4UMP6q9DhVXTfszVJeyY9gR60StFCJe0ZjeI3M4sWh
+hezujco2lX2VRvZW5+wZhWuemL0QgAJKWyQQtbbcfYvWF9awooJ78LozSHsv/U5hI+gfDKB6cVk
W1P4zQ9IyEIMlNAvHQulBwKioY4QR2cvAFKnfUbV+TWi10jk+FD2nOSq4tIaNYuINfsLt51lPZTC
Gbc4i1E/eYAMOLTBBnYG72Zg4Mis9j7YBfBb5WHmILCK4jdq9HEaWJbTWxu41LYAMFH0ii80YzgB
ANa4+Ztbz+D0m21bIT2ZzEdK4kOp7XjjGPoU+MsdUSEeyUHLLdT4n74lHMpHij+wv/dt7G1McZ0h
OTvcADZM6tmnBgMsJina+nTf9c2/bLH+ZqfZ1IyVWOvEGCjm4I8XLQcRximwqCeAOyREzt0WcC4S
Sueb7LOfeVoeqaNesdTe0ElBWojfl4UX3Qd1mFTqH/iwk+8yP+LogGWMbhLYaxI9xl7/qgm0LW+7
un0xk/xRRED4rBvm9lfLdb6DUSBSgVDsE6KkNAMXFgtunP16ZHsN65RfJjCMIz1uatN9VSTndAvL
QoA/wmEFshhnBN73FfumySACxe1rRlpREJrqBGjmRuUEehgAU8Ppj6Y4I8Boxgw/JDviPVneucQL
U3Vvs99kcB4ZO/KUcOYCAICvm8SQ6Qg+mpKY0XTO2rnHGxxkgSDZ031HSMriJ5Bh36Dec5Q6Qvi7
GWtnZRj6D0gfxM6b5z+WZc9qLOObBuiSl7v9Olx7ciBdbBtDc6sPf0NGv6DF9Ooa8ykSzYPNhbvH
6e5mpDfDuR/2MrJWXmkY+O3rsOZbDiw04a6gQqwy7KnuvKty3uKcbIc8kaepsN+qVN46dnxldLOq
SS1QW2Gdjw92AJOMEOY/jNLYScxtyW2+I5LbXHSzG8lWTDMVk/415SvW7RxoRvcs12qGkzWWctwo
BKHzX06W1SYioZOTxvO2wCN3btH4RweezgWSWXTyuU/91AJL3JsHGLAbWY0GphFIR4rMvNESXugQ
mhJK9GEPomgZtDWnsnDUwe4sc1/G8s6KWMtNZFCFgYc3l2wmLL0LalLZM2dmv0XUc312He8wGQ+L
aQfPrPlyZMn6FwwejvgyeTCbNDhHGWS02ixILPFoqzoQU5uuRVHF/MMZHTxwSr41dQVkcXT6rVRD
fmlH9ICp/0neYUcNSNSvmRAUFxny2ieSkFvvUjreE0VGB3mx2PjZsyBvkmQj3L7ifWSAGWoHU5tB
KOAuGwpYir4wX9IKaYfVh6ATlz3FX7r3jPIW9eg9D9I+yWkd6958msCcd2b3kUVuF/JnHcbSvzWZ
kLrw5YChkysg3QbSLZHAhTWa4UdLMvvIakabbr7XNtOZrrdvkgq/SkTA+GIpzdKkvp2FBLWh2zc8
YiOTAru4/P8LPieXnRV0EPIQP8o0pcwygTNNpO/p+M2x26MlqF+C6Vynzmc3QWOGyfTs44LVq0ff
G9pbXc1vMFkyvGpIV1mwsSWiSGLdjBLZvhFzqu/JqqBIJqyLMcSy00C/EPOat2kzfurSRMnmsBVL
kmOmSMUQVn2eXGjVWFB+I3s6uPowpNxBRcCEQTFm3iJOw4/eX2h2EdSXzm/FBh97wGY21O+oVnV1
xnbB6shysKyzMSiQTzG02sEBfRuMv7bMmUXT13AY/1aW91GPBbji5Y66fc/Agk0x23Ah8ivUxZ1O
nS824yH1CPmmaGC1eMpxe2zjtoBQtXRnYr5vVIzrYu6jp7qxtnhx1q3dcgQY0fL+NjyWiK4jGr/S
iJGmBqy3Csx2+JHFoW5xGo457f5qpLM06/YaFvqilmpfdvaXnPPrkHoRlie+I8g1u9h3b/wov62S
flPreE/c+S4wp5UBSCAJSaxoOQnMGizkjlHhHhib4UaIPvBfwd8SN0Qhb33X2/LGx2l/9bv6hkC6
Nd0jfovc5t3w1Sttb20QWmRNj/bSPndLc6qS4Xk05VEzWdkE5HRu2cNyXrtUpKPOjqYub0ppwMON
2Ks0sA/IJMkK5IEuQZdeSg8qvmFyHQeUK7j3f0zT++zYGCA1NI50jzCfmZGamWWExKDukta603n6
pRT4HSMbB+qPjNbYspmoskFwmlneR0nxYxA8E87L29Ig/WhMkH8Jwkq320Sm1ZPpx+c+ifwmy5iC
o3jnAIwRCaFcQ0qBJ0FBbU/b4FaRn8lUJV/OqcUwueIM6gv93g1wisnK3kKE5nVLJDx1TRuSdfgl
BnfduEzejo38N8/P0bL6l34I3vrBXzMjjH2/DMDJ5LtmD2q5BqUMmQVGgRvB8We0BR7YPQ9YU6Ch
D9DYD1mJFrokBLFAiyBF/aiQNuckYWHfKcgyrfpXN7lI8HNJ7F6Ivkjh5mNXWwR7rBL/GErTgSi4
rcWWnot/PsEvYsP1FFTVe1c3tw4AKCx/rEbq6je1u13fuffrox71qSRqgDOVfv6N6zEKjC9/QLyO
Kn7TEyWqlHpISA+mpLmNIApuTKHuFT9sl7oFCtXunWgR/i9jueVhaLhckIYaKrQ4IiDeIPNjjV9G
pUOGCMdXxFkkfLLRpuy7udj3hIVB+z7Scf5M7viB5jjpUabDVIrDqDZJnAc00Bscp6Tn4fOHrdJq
VlTNR8mal7AJHnzF2VlVe/QSD35rPSXp9KKR1zF1uCsiaPbJPN57aFfi6TJik+GhYHIZ10z4wtrh
xLeN1NzLYnl1SCFBUPK0KChAqYVPg3BkLmm57ODeoZlvaYzmKdpov7uCB+eV1ivPkKFbUYN0Khl2
E8LKeZ1wl7bxHWTWnWtogPv4KqhkfmPg8pQGlIiFkZ7sIn50vPhuYiRmuMPLUKNaKzv90tX6XLbT
1+r3rDLsWwAMYArk33bedttAxxE6pJykmHl5NzRXglowXpC1snNpAMPO9bcRTkIyvGnSJpQq6Z9L
MjXBh9kdYpJDgdupzVaIF87pHanmuxRDCdbOYjsvMX2pe+QJOWnKAr+Oul0ryP6ETMDca4O+6lFi
1zOsAKQSucaOg+RSrcavMfD5u9+EU1EKptMHCaW7iDrZpSijpt94rV6OWZUdi7J5Ip3o5DUYsWLi
z2CwJ1/5yPzMEExQs7MzdW+9yx5ZN7xy9VVa0F00Yk2a6Wnkt2W7FJ1wKEFFctUYX5HtfURMxULL
tD9whx6Jfq6PhjncEFv39R9557EcOdJG13fRWvgjgYRdSIvyjqyi7+YGQbLZSHgkPPD0OuAoQtJo
pbUWwxi2ZRdRmZ+591xT9e+uwsPDyu5jDiLSf7HyWharS19MKzuGnhGO8XMu6/zi2yzZQ3/Ye3Xx
CrVP9/5fl4hn3r5E7i5luxLy2nYEuXQC6wNKwql+Tcal/4heW3c+VMO0jqQg435EuhMG6r7gVcwH
FhhO/zSO6YWB/FGq/q8AQk14xRrZLR78QR080p6dDCtYQmhGYSYIwHGHJyq6J9/kEE7ximnjnQWL
kXrsOzDIR0AX6yQMZNywPWByQHnC16o6Y2Kj862j9MlobURW1qsj+t9D761jmDp7T7TRQShwxWKN
j4kFcd1ftYRIqWjsoHkVG8NxnjwGxSy5zLVtmucf52gc6b/KyIkKH+NHxhR/OavdvBdbFjRfeEVS
5mNdsjWsihg8qmrwTCZhgTza1Fd/It4ZFX8nUb14zucEaZLXo/k2WwzBE5siaNbBMqwHM/hpjn6x
HhTjbYUMfq3qYdyF9Sf22IvhNWytpPXmUe6vRABGzjXWfqq2IhisS+sg72iC+VBE2CxzBq+rgb1W
SipPLwh2Kgp0OkEWvAuWa41472eef2mnJxlNm7jpPqM0+2tb8mh1yJxxbK9DWC/jSFTLdwSg9jd+
FWJxXOORN/Gdw1F1SjOTRtiBP8wElAuF5UtrUdJNzW+7RrXUFD1mecTR7FjWbU1nH0PJxndF841x
wq0rRbEyvfHEE5TRTb8Mrz6QY/dNEtVHH1mothrU+xHnUb8Dci8ZPPSsyqzp5MQdoQ8wK5352Y7s
nV/8CYf4nCZvSXvtM76f/lB9ckS9oHR985nldWH/FOXDX3IjiQ+kr2kcJLRR5GV7l8ztM3DZ2+zr
30HQ7T0wY0fT1r9VjNhiqFh4F607YUMGFOcwy/Qm70ONb+GcfrNtis9tn6O03CZSz2fpQTpNdCE2
NnrFbWtg1pcfHl2tkw3PpkpupUFWvN6G+sJVBdHT0scJTatXZv22rOm9uRAQEEWEO2QZ070SRnyM
yG2Edr6Srn6tl2fGJdAIKhmq6zAgsGM4psM2GoHQmPqUlurOy+OjaEA8tPN8EN37PE4XrfxTqEiy
7qp0OwzpH6PxdqUdba3FxtwFAFs5wZOVHaTTiggXjFaEaeCtz8lMoWhLelcyaGReVBIWjmLAw9dh
zH/7mWCfchytNSbwgrBcTH622ZKCjRDZnC3giMC7z5bI0VCHFNfYXLsEAZFfVd4R8kKyuvNKoJpO
CmYuAYzAzRfEOLLNtQCf1veDs4fDJIH2wItduSr5g7squgxDcO28+KonJKZB+d0nuIm8BvVC7uNw
ZPe07pqJbKTUfmUdyZw/oqIORverHXi+a7zCbWMx6MkJDuF7lLHKR/AG7qPfRjZj6pRgvTUacLFm
so5DKpxYi7agsNne2j5lrW3W4SbXqFInJojQrXiUCdI9TGQ7uSAEV1ndeEzdeoR6nYJM1IFaFxAk
jQF1au3XX7kbPVi8PTG4qPTE3GlnyWFXsR6lNuOWSeyTgW1opbGKY9uXtzo72JozMuz/xgRyGaFk
0/PXSRxrm79WmIHXeQZPewg6HoAm5UusQIcMKKBdryVoNyNyEYhk1MYL+tn/5UqW+CHDTDR571Ge
fmjXQp/m9/vJ+e2GM5NDkdQc2vwp3URTkj1Vjn7VdWpuLV28EGKDasLz0XNDn6fLH/aSWAQ8Apzw
OGxqchw3+czpXH501GmZ5KJSPMuhsh7t0Ah2IThveBOPQ9H2W1hrK4K1qlWzDFgG5R/cgncqZ/M+
74S1HdgcgCshHYYjMC8SKldbfsEATzcMvv6Qc3GgyCQ+iVHByqmYiGbYFHaymryVxYqWf+HvGi4u
lU0a7MtkemkZaB4badyPs3+t2uZLB/4zyKzhnHpdtS5KfAT9jGKw65w3dr4WrfT8QvTN8IjEoSt+
+WEe/cpCCyfGrPbQTbYMmU1GiSvtmfqlTPlKEJBhf/cMjY/DTPd9V+gd/RJeNyqtOszpoNpUAFMc
qn2topMfoujzc8/ZcU+vDLvOdk3FKs8nGpOAATaLccrFJtkdm2zTRgOks3D1m+0VTFYn9YXob+u3
+u2HFLRAjKLv8vYPYaf5QQd9lWCqYF63//r0v///xVJy5c8r9M8L9H+xlN4/8s/44/+gKC2/4R+K
kpT/Qa3lwrO2BFZSKwBS9A9FyTL/w49K14dz4KJdkPCV/idEyfD/Y1kIBkidt6QVmMIEsNSUXauA
L5n+fwSIE6KRfeH5rin/nzBKTrBwnP43jJJvWhCZXEcQyEdPaUvb5Oe/Ph5jELT/7b+Y/zWbvWCa
TA6ldmDGWmfwlIMCQALNZ6+ArUWReqibGTSguWheHSQqcnYpQHBvHl3jUieaTLeJrqK2h8fQVR0S
bm3s3OSNIJ59W5HsjgaYaVk/QBzFxO2gKcQ5sGVCefT3rmv+dVKvPdkl7uY5Te/cySy3s6D76Snw
kLphVZQGhQjokMvCxE0NThffR86Ri+4be8lm1mg4X6NMAU4uO8Zkfv3syXnXNq4899r6cDCIr8gl
s9Cuh8Z2zNuRLsB5KKqr7zhXux0YpGUTfQf2ElB8S4HatJeaSd0pGXW+rUPPROacrmyHDlnODkBm
kCB74ZX904QSmL22+uadGO4Mu/kOAAEsl+UWTSzKdPQ1xLSZPRQRlgks3E1u/4EE8FLO+5HYpJ0s
809h++qcYiIR0oW4x453P/Yz7Dmd/FGCTTETy/m+HsRLIaL60QMMWSVWTplNDJXP783JPoEUA2XA
Z1t33zDPWVfJY4S+yxKTOvgRoWx+WjHsNgf/FoN2h7/KgLz8cEUOWwOGARPB8R16c61m66tKrY6h
uB/dt1hwPHxEJ3zrMxSG6AtdsH+HSIU9q6ZlF1yK2lkWRMVjO0ckgiTko4m2eVG57x38vV/zl9Mw
shILse8FBg7pzntCKQVJXohsn/mjuyp1XIJCtdH9JZ3BSCz3TtK3d1zGzsYIwXy5VHB3kQxB0sBR
JX3KB9GQOqxd5vjQxWN3McP0KA1jh7LfR3LkwTAp3Whd96265kobd3ngdmsyCbleXM+6Do25n0lm
v4IO+YqoyfZ2WZtrSc4bKp0QIocKj7pPipWI3W93TLCPFd3HLOcEJrlqL6HDW6OEvXtUXbvgHKtb
r1GzmSTRKNyp8DvWPuCU/RzszVh7myZ1u2cVsMPt6DzDsLlVwC3RWeXmWcTYFk024mubFW9ksCJL
6lcZiPwZ8wDifhVfO62KZ+8KfRFxYoaZsfKQxvheE5yc4lpbpcEuLyQZJ/J/M4SkP9PBC/rP5jLV
5R/LsQASj20B7IwsoBSi6UMbDyC5wxiEuBnoS1Rovau16zx2AzuKKojjXzIdD8p6ZaDnPPx8iMsq
QRQjkMXT2Dj6QTZB8rCQpNmwDNb9mBN3sXyWS4O9Xp6ecgJHb3r5oZ8fR/52aNMOQfjPLyAw/APl
lXn6+UnBFAjdEb7Hng6TwUvEwjPJoRB6P1K4yDujusx+YXiwY6Ifozk5JqY10MlhlsUuplnbXlCw
kA2AM2+P4+PJhWFxj9T8iP/9O7Aa71CEXr5+14gQVxxiFgLdlGg9ASEUlg9nInuv1ClYbqNWFROD
0za6x+ANzBs1APowD/ylqbbT4CBBoQvtiuIr9povPP0+556Y1kx6bFohbASJrDeDSJ8hMn64tWAT
7bx6vYcz09Vbq5UFuAKEIfGc/GaMLzfhX6a2rCwlqXJpTU+TmyWbbdmtUeFvHLO9lyoONyD2KRIL
6+J3U82kAdmw2YJQc9t5+1n0De4PX5nHARAE/AxrZVcdDHAhvv1CMazuEVTnoJ6m5Ex+jYfPwWdR
b177iFWeEyeoD4KHXuUfeKMx3dvNMSVrvsjUK7kcMLh955sumdQEJQ6DhXa9W5BgLEmuU13dcHBC
q9GoW9lw4zhou7WlCMxh07XjcXUPSYeRLnegf4zTL5TLr2ifmLVnvbcZo3SHEwKfHZkc+QTKJyoh
K/ksuhynu6GwXXA8JV+maRw6DzVGGCwxEj6AM8jSVah/1/AXWLpApyhY0Vi2InfWR92eFDQylcNV
0RaBewVLfBUmE/WuNN7jDjrDWDivc1HKc2oAnhknfRhS84FQGMp+aCkVGtNXTq5tX7hvrCgaYmAI
4CDTltLPHkkWNptuy+X3VOedu7Mqsg0QCdyT47UWJuvquoxhbg6AMLhlo3vyg8YVnI5LpQx6HFMN
q6IjsMtQr4iWkWIqbMte2fYrxiZwtHPUjaRnIdXAqLQmvNMCzEkLM0YISsZzhKmFtMqBTBEGjhUM
ZPovZnvxhMVs2JgaL4Nd9zib/OVJT2Y49QjKkch/Yeo2T53DqecGubVGaYTR3w7fzMi5UKp062gm
3num82H61dChYRNxjOgU3IAbYkuqeCeVhD+imWycDWxWRo9T6u4QlqsboSI+9qCtXY4R92NEfAj6
hX3pNNZd6livOYlyyCb00UhRqyaiOPoyts8L4zRTVngsqvqCOKLbN928nb1OHolo4RbYzQZRG0Hm
lnsn0EAUCrTR7sUevMtgezwlPWOVeje2BGEk5qn0REGIV1/CvQve7TY+T2pigxR3qG6cCWU+59XO
681LHKSspnJGPK2k7VBZX24H8XsqDSAjUrpbHbc0bo1vb4yMQkibz/kckoDRs5dXk28y8yq3La2L
rXP+uoE0a4EuZSsay1tpFL/4EVi1FaY6z0EASMJJuIZZg+cpjIis9qwXdyr/CFU+dbU37oKaSWXA
9kOAGCI0ipsLIQcEEFOxMkxuaCGIsHHgBsCPorNMt2NpBYtjDr+aSdabz2yfVMGEGU9zRxAmqv5w
THbwoMhCIBDYiK1vw+vLW5OJmx2wtBgenNbsfsnEecvZ22pw3wZNlxNh43JbzOD4q5JTjf3sgDRj
3DRZuE3bASVNuTjj8/Kl9LzqQVWMxkPBmtztTzkepMhkJdLQ3NZODIrqOMc8zAUZIighKndvKxRC
eW7f5MICdgd0okMdHtsM0nIBUsEfoTkU1fzaESt+R/mkOvRIUnN4kDXCq0waLVGd5jrPSZqSTcdJ
TkZjb75wqeyxPQ+cv9cxJ1cK1V/by3UTRwMhuBMfBvZ1E0K5UPZHU2ef1dJv0zv1O6Pun9MwovIp
jw3/jXEJP3d+JsD53ssaBvwIc6AwvoFP1wewmUpDZihy79zUJudQ8uH0VAAzdhzWZhZc3yWZrSjG
Dr4LADayDzaKIPNTW/Rgqjqr2Xd1vPXI4ryUTYkkgAVGny/wIb0MtpNjPnXzMXCbb2FLQo3aYzzX
1X4EnabYwzw1I6IoUSbRUUa03fUM6QjawU2Lcu81eKrxfhP9NjxSlBTPiniuDsHWCpMdQOQmuUvY
AtwK7sl11qAzqhuyB8Wci0d0PV1Uglh2e4TC4IYb6BqOmRz4q7G9m9ONmCF/17ek7M62cYcQCrWG
FT3+fCgLso5J/fk9Mxqd/SF5+vnA4iNesXuqMYuKfqU5Cq/EN6ur6aMJSSbE8cJuHmyKs5MgSgTi
JUcxN2PMbIWS/Z//09T919Tz5rvFwATd86jaiJjeGq9TLO4qAaYPKpRsk3DjxP3OadmzMCuZd2Ck
mweITe2FIf11mNzmwYsXz0BNUkSNcYdSnrDsiDvKbPzHLgq8q+tO/jWqFWLGiirHZcamfaL44uKu
b9x4N5sFCSZJL+/17EjkrEuoaXH9+aSBccDo3Z72CUoKQkgZo5M60sHcPxql/ZjmGxMeGrOBznp0
KzDKUAKYeB6oNO1jPbYLGScq6GCSz7E1jVdKw1ugeMmlixRpBhW0sv0geo2guGW4uDZmhx3EIYjn
qUihsZXsAv3KvcsjGdyDFSBTFE/kmikShrVXxL8FKRAxCw9bN+u04FQxa56ANMO5Y3F07ZkzjnfM
vxmNjlq9ssRMLgXykH8+lTV9AbQ9d6cM48KWj1zz+YZi6Zv22Dy41TTdYwATR96HYCEdsqFUfp4s
kGOO1zwD8kUy83csg5eOgEBFVkxo7BIghlzQzxly+gRdLdh0VhphUuEaIsEjST3/FgR39In9ekFC
8Ka12vufD9M4DHuSnFrIebsY2hGKUQo1E9lTgid0BwsZKqgtfJJ6UIuLkstzFKK/TyCPk4CIPERa
K73U72GmuueiNq7gff17z0vqdSFyYu8qxm3I3px9FRsh7uxSPvlwhx+Qmq8GryQfJeGlcO3hoYad
hlPX3ikJagv/1adwggKZYv5tzkP4oJ2W2aVjkag48E0eWN76ZNA8Fg7lvhfXr6FB7MkysiTUr2yP
tgNOcCBXDkcf5XBOKMpjlRfy1pfP9N5/xvjiDtJAE54fMkUlIPu23grYgo+5A6krrKY7k+CnxyrQ
8o5+6fLzWaEQXsU8b3EqAQ/w8q6VAYyv5SlBh9wBjahgYW2LOD4ZrhoeFF7gRQanWAYyFUwIHElS
OzpNrgZQk4PBCTJyXf3q7MTphfAtjCGKeHZqucThOZuxpJ+lOGgfp47KcY9MlgV7PKq3TcQew9PC
PVXsF1kv6d+dY6UYMvJHguvWyjLVcUise1KfOlTGoQPVTGfEkM4EFPUZeeXd3oSTjIjXILy4gso8
ej6j8Z64df45BS3hOhqVXmUqEuhPSRvJE0isZT2tNdVQqetxPSA9GWcEIX77Hvj5uU3sFzS5xmmc
S7QCGvkA8k+OYCsjLItdsRs6DEr797wxz4SKg9SJ+w9SMwqYHhCgc76Hq9GOBlqsT29wOP/M7ouh
zdkbuf6YZ247fMCnHFQw/+j5V6S7Zp9E/rpOiy1OhmDV1DB9UrD5uN7RKvcvee4CI/V/1XXHpDn7
i2ZBXHoRIHu1WPq4TpseLZKInvnewK4skg/Yu9YW3FOv4VONVztAISwjyNCdj4WoQuG2gZjHThgL
IncwyDBECueqOZKFslL99DSjlN1yIkcbKrIDWedYH7ACLtHBXOhyhz0A6MF1HNg9YV3+ECnqLVJh
UFnjMbf6Od2i0watH5h38Yg8OlDhsBHjvRButxk7Kv50xFNKwtiRBBI0yLGHcszbji1s7joAQyjM
7BrM7tUdWwAAMqL+bPS7LQdcuxo5ejW5zqHWcoPZj5F3a33buXqW5rgs3MmCcmb6GLP6ctR4mCqw
osKPnkOg3q4zQHtIkMNHqqzOU0uUMZsQOEDAI01doMdBsZlV06ZswmytvIBvA+rg3PJvXdwN26HS
Icv7CMGzj0J0pCeOen4PHgfErl5PPsnwpx8wgZey+Y1D9G8ejI/NaSiQRnWsI9e9ZOLsss3vQgvl
KbYDnWNJbnJsV3MXulcwrU6W/kozFkhTN8VbYg930F3qE4SB34Hd2eSZLIlLvf3q19XL7HGi2dJ9
D222hiRPrEU9v3Ee6KMjCrzfaUBJRhcEzJ/nC+iIf0kN3ndmZ95NBg9aqkcW/La6gdLdihQzaTNj
mVQsC8vWtnZz2L84i3KodwZUMeJPEDL9Znm9gw36BBcq3heKD7zC1sqPDmZTGYdZjRIAZvQrJTMH
PYoEBEZE6DKdIztsDA+RxRZ/eHHTSBydGvkYtzJRJPwbVDFl4JwoESAyGR4K0d4kmJr+/a7toz9p
GSziUFTIZOfs2ir6XUoHBQtM5iozT4GMzknWvqNIS0/xlN0BkDEa61NSMgoKOtb24lfWRdexxJLg
+91SY47Hke6SbU9uPkWoZgKFnFkkr3bgtzsM8SfebURcgBysQ5LHRjs4/fMhQxjqMcqi+izuGM6S
6lkiqM1T5gzKQLPKVJlBIBUiacL9qpzS5L5kS4fiud1Kd/yYSp8vvAhHyLNor+vW2k6z/dnXw1uN
ZKkO8N2GRlItK7F2Q/Q4ug0OLgjGztoIgHJTbVFM0nK2HDs9XiPq83SujpQ7y+KQNdlYE9iX1feW
E/+pUarrcEbAKebn0tcxWyokYK64iEE/dI6cjqrAYjuj14n6fB+H1qayin5tDu1fDTWp5nK/t/M3
unEyqxA349ongjjJnrOIRTMMgSp0T4hqaV/xfm6sMKQsx2J9i3T7WcTOfWd134HwPsZGId0QGQKo
kDVdLZiXyRj5ZxjlkCAg54wptb+y0+eRhEQxLy+rcZGxbPcJVyojE6dO+03pGS+WF3z2RtZu0JyE
B8PJH9zUegwQrbMNRJGBn7vf9uFxHNha69g17zrTBRFVN5vIZJs8ABNsk9HHbxM+m4H3ibXgqBK8
gaMaXiJbAKuffcIaLQaljEFfEGwUif2Xb/bjlMxw6Tgp5Awut0Aju3Hg0yvynSVD6CBSvAtHzJgw
EArQnazWEqLECyPY2H6eb/D1wTo0Wmac1HwV8dKd7GKIxe0xI4IntEFlz2Gi9inRIHLEoRZ3LN7M
Bj9qg6upWgBjKOTwtLAK2pkjA4EZBKlb+fhiIsQ7hRFefKRBu64awPiaCJuaDIrE1M5nkoGx7g+e
3mcEnZlljUaFUX+ZDfLIjSjXjngktMcmkLtj5NAGH3E1vtDeFWs7BNUzpQCsUo0TQuPvcBrMRoto
N7bvWdmRGF6R1OW0dNnSAeOpnXxT6PETISbM+bpu9hEoVKupD00MdGgKXp1PkhkrgKWh2pJzk5Q6
W0cOM5nUR+Zu2syDRXUua9E+xEX67XrmdOf+XQJdQCX0uyjH4ho42KWkW5zJ6rzrmLZDnUKD5A8Q
TR33feqXWoDdg0ccwHUYB6IcAwkI2qZ5s9FWZIkrN612zyKCHAZe+K9suJ2RXaJnZEmCN8rwGP6Y
kv2zG8o3w9pMdUfkLrE9vYEyIUAbmKbXsbULulyiXZwZMCTtRrUxa/rgmcsUC3tyNbRrbIpxwHFh
vbsFKiLGicbJxVxiTGfLqKBoLYC+MhSbSKBjLwlvozh5CRjsIUcw0ClybnJlPYTUdDZ1/eDXD/ia
PvLc+9LMXFAJrPzcQnLkiOfZE2LHc3oXwms7DLxXwUsEHWx7PIGOjeVteX5HKd8bGWK9kr8VYQaQ
gJJyb8J9QMmQIQaD9+OP8k/MPpaM+nlTklK+9Yi8ZUvSK/erbIn8mZv6mjiM2gjgVsdSJ3SA1t6Q
XUm2VPaWFoNFPq18KNz5ndxji7Bbx1VfU+p9JEUj7oxoRMthDRzS6NKrcvjTeIvyA+39jABJ0RGB
pTmURVBTRHCEmAIAHuEzGyWYLZIPsaF0lAmNdtBjt6TRA4ZLwBTkRYCJeOc7xDue1WLxYmyXBa8h
qutJzJ8tgH05BO6Dzk5kECxvAvhMbPu83TwUCfZpjfeaQcUKiukLvucHu4Vj3frZH49nCaQBMbyd
sXZHE1hS90gKmbqLA3nfkO69p2w8eiW67jh22Ar5v6Ia8UmFHqYf4RX3lkMjXX2C90He6pRym1bi
Idc9rZG1SzssfF2IpyB3nlxB4Fkx2b+tBGOMUfgvZoe5GHe92HuGt04zZik2ngvfdBSDWJyWJhGB
LPQsENjIP5ycAWRX1/fHOEDKwfGIXGt6tMomPdmODQO/rMFKFmz13E/g7GuKNayOBgpIs37D8W4f
p6wpdlUak6ORYpEzgvdxJhohK0EIi/EN7LteM6SCT2a8wul96xuvvIgWeV1JVQw/LVo7WXLf2oit
InBipNW3u7p3SdKduHcq+DBRqg5IUJ7wImM2s/sHrI51HD4LnQcH4IL2inAkicN1E+hQnIuGFk54
9kNj4Tyv3empGczs1hMKmWRoqnqFY1Nl02q0OIRa2Lg0avm+Gd1jkoCbThzzU5lUECTQr5LaOmYN
nISZ1KkDqJqDheLQpw9UMz6LCmghuOXmZbSaa18Nn3bHA9+19G+lAMZLO4mNyUN/22e2tzc6943J
/7MZ5fF90Pp3TF4Y4OPn50kCneaV5DaRCbNrWntTJMFL3lqPYeLO1wpCK2p3BJKmR2ZLNZN8Q6gD
UIAflId1JBwFk5f1UDU5wVe2zX6yw0OhSq22jtv8qv3RuZu1eUSEtmsEBr6RUgbgernLRiaZY/PU
h/NrFmHGJ6YXEZKjn6NovHK9JJvU6+n9jFcPi1qBN3hZKaboyyTOohGwTQNuGAeVx1BzaHfpgH4n
9i66yewHm+XGuqu7bQBwd88aChBr3ZPD4YCmm2LxXimYQmMHQYkf2cK3ZpyXGji/gdK4W99IDRIB
OUddq3oFZX9yUs5oW5OPXEE6sbzqTRXI/dHqxpso18xYDLSkvvfsw0+3RByQ5GjvGJEPYJurv6Gd
sc+VRbYZgIDiYGmJBbhVUaR3ypbWseY9E4+qX5MlUe9jNWLyaNmb9IgxhmBAc585T+iB3dd+bN7D
vrnkZlG+FU7+OA2/GWWpncPLSmRHZJHenF10CHsqJ1sH1sfPOoy3ndGsYSlM4LHJsoVnYDSPtACY
02y7fAjxOeM65eLW3BXCcK7lVMQP42yYJ80FBrhelFI9ZXn4anatux+UuzargdM747B3OuPqqiWP
JnWNleJAR4vP1VY7r1yDOGxCeYoDO9kF8Am5UCoAowHGvU7cEkayTIdak4gvXH9uiYOMaOaZ5n4/
E6e06fPiKlCq5jOJhYWOzi4BYcCxSV0xJcbQZCAm0f0DMpZj4oD63r3XBNMRJzeFG3tOXvxCbyP0
cm/5ou+vlQHMqrLuIru9Nomdnfupfk4rEzOEzYnKt9paN4A4ErJN0bJ6/jbWM7Se7AUXvHEyFLQo
BlfO1mxTljW1/ZADKi2Dx5qHicGg/pvZv0zBGZ+nt2EWVwd6teyJLkhjBsVi3o16VwoDXVSdftWx
garHqAEpEew6fxOMS33rtzDpYnJug5jqyE+wiDnVyZodtFvWXSZAVNUIRzZwKPEJl+4NPvmJr1m2
k7fjIvv0A9Jmir5i/Tdgq8xK4144vFq90ZxdoifWg9DhLsJYvdekrSAXJD2ifYYPDv9/zo/SwmmV
TN0tmvJfBiTT0pT0XHpDGk355kAw1YDZGg781vYm2gJKA4yJdzrxfrPX0xDJygBulsGGdNTfGrpy
0iXtpioojw2GCTDTvom6dLYTMm/WVkjve2CKOyYhw7nsjJ5v8z5YQB9zxN6ye51m9A5L+jExGq/B
kofMrjc/YyjcTV73K5XDc4wWctMvKcqjaPHcfgrClUlwGXawx6ho3QRmr98/yiWLeQ6IaCL+ovEQ
eCfoEg4mI1S7ce0bPmTwYSFkxYEYJHfJefaWxOfYAy3IyDJfsqAZEyKUHS/TkhLt2YtG7RC4aE6d
JUcameKfgGBp2Q0je2NifDzLReueAhHsRXpuSD7ELg6HkeyT20SY+ZJZTffMSq4jx9rk61hVRFsD
Uua+rN7b2uIOsJNx41vVPg+YRfd9DTVYkxtmPYslMdtasrPVkqI9LHnayiVZm+dgNxO1rTwyt7N+
1puqdoF+iqR7SKsXg/fpktK95HULgrv5V/HjvOngFuZEfhV62kuswS0iD5Pg79Yo2PiDkJCzvW0h
dBCTk938KigOjRbjPvLlA9CBgHwJg6M+mIxTNQEACpnDGwHDCHOJIJ/JIp8IJa8b0slLYspbQV75
IEkuj8bxK4/IMpcuqeb8SdNBL0nnYjj2sn+LNAnoc2bpXWxzgJKNjq5+LWvS0rslN13I+reXCyoZ
Qpv0kq2eaHcf1d6VVbJFyIx5bwaOd0Si/zHiXCgV9oxmcuTaDK1nw0yu83gxtK7XiUWq+w+S2LAh
ODDiilcjJrJTuOTAo4lGlR1d1U9CPEoiIPETlxDTgYwU+WImba2fQjS19Ix5PruXMMj5M/Wtn2T7
ONbk0eeKZPpsyajXS1q9XHLrxyXBntmZRyWzBLN40NXs+aNpbK54gu+TPKKdyfDr2L4ttni0sWOn
GC4iH4XrsGgeagI9lunldiTnjMEHCdUkZuuiuNfSupRMklaIyHv7vgkqEtxTnIw5r4QfkAdUMsaF
pZ/dDGAzIPcDcqYYgjB2hPYuQcGvWzQSW5idgJhjSBuWqNINnqrHGW3ktsvYz3NJjlNZ7x0Hrb5I
+hidA0Zk/E0bZp3b1qrrnbfAmATlR+t4IZ5f68vvinKXkoJRtOhKBvTFqC9RMqfoMKzxUEw9TC8D
FTz5X+tUN39GmT0wZ0gP1mzdkgAwJzNapjRZ/TGyyUNCJe7xnH07PcmuotH7HjvsOg8xoBg5Vvpu
SA4eM/0DdnXcYzhXyO42nybNa5H3z/zqAk9kwrvUZtSMcxtLrYc/zmteZ5HfaqgfJCSpw+JUMyzE
9U2COHW2iwOUyrOMp6sdsx7Ls6eptXeBR9CPrYHFghDSuPg1G2gaDPreLiD8ucOfMZog8yL9MKAZ
QlQdv1hV8WiXfrOtmyLfDguvOu5fISSQr2Jshq4EoGygGzcb630oxC5zkWIzkY23VhIcpsy9z1Ot
N7VlmBsb6pv0PLbOBgltTgmTop1+cdOsfEfDHi3KB2MaLlBxBkRO7AcSCAgsGN2zoaS56S0zYOEH
Xs/3kYyiOX5aIkLZQ2rERPl0UrMcnwr6KcJymFSW8W0qABehvttEOky/Gi+gnYnwceXw7RYPl7ni
XUuS04LQ5sLe2R55xiyo8luZnoMWg3Ma1N1tnrNXErQggrjCPwust4y9/Y6RPgJuzNqI3DkS0CcH
3Cl1/TmAw7cdv3wFg+/uVSHdfRhP+mEu8g9G92hNksefD0WkCOQjs9CXVbLO/UidhhG7E/827xLa
rXf5+b+fD5HOsDInrFr/9RP/+vTnF6Mrlj7jz//123/+71+/tMohsMS8SJt//cS/fjGaqPZUY1z6
X78scv4Haee1HLeybdkvQgS8eS1vWCx6UnxBiKQEbzKRMImv7wHqnKvTO2737Yh+kIJFUySLQObK
teYc898/3N/3fX/VIDis0lXD3fi///z/eM54KNTeUv3P/+7TnNH5z1+9yDBZ+XSG/rvP/fs+w4jJ
Bxg4Bv193/d3/ce3/n4IhGNkRfy//owNpjU8L038P7w+0mr642iggf+vv9vf1+fv+2q7u49spAJK
eTejnXv4+Adcg9+PdawckrXaPx9d3F5Ef/J5NuaBcDeWUqw595sbBGf+tnDx/AdQq5+Vn8F0V1Zy
+H6oOUnZLkIVoxfIZYYm2rRhWd0gwlqYpfHvOHsAdUA/3qzfbKbKh6CHdjyMz0E3lXe9NQKv9APv
7LQknI1IYty5wBZGeuAb0do76c3Fh2zAgxDwZl3SkKRLBTsS8TxCqkQYz4FqCW2njr7F71I/Yo6+
xXrNXThV4hhosH90TkIU9BTqju2/pJyhNq2mXVrIseVYnjM8bbqzO5EWkiVfOcMQwK83BFqBGIAt
iMPOOkwaup0t34MYcxirekjM1jqzPgya4ucgaVJKbw8qRDvvhelkRxzX/svBU/SD6Akd3IG9nmVt
6eyU/QtdW/SdYhXlyl4rH99sltkPUwBuB+cNa3297IpC7etKfVH7ENUnqAmQ3uCoRnoxpcZb6jef
s4WLEAILPEYD/rlDbxFaWH1cDJFBnTNarzID316YkvMx7+xx+DAE7KEcpLZh7+WMGHkpgiU8oCXR
AqGvR3PILLboPglO97QmIdym4yaNdR+MIGf9o+vMv8DmwPk0zbeMI+DETY1RGRd/0O84fa3hbSTs
nJAeU/M+JfNtg4UFfiDRGk34BHzTFCmihJn2Bu1SdHmfecM1krums5O9tTUn9uAg9vqDoFDfCsQF
7On5yhhGn5gYn6dj9IMUbSZxcST+ERsJc9/uDdzzAlv+jiwCUy09ErbtvpyxGEICHqM3OCSMLDtC
fkDBeeVH5tikUvs1hysYGkZ2tJ3gSJjbFp9CDogPVBVlWeygCSLt1qDzdCC06WDY1juqD7CPTb+h
d4TeaSZXrTfuRQ72z/L9o2K/3RVMaszRf9UgeS8YGjwCKAesf0re6QAlSL/AdGXfiJU2saH5CcZv
za6eR9RW7HRsMmtVJuPOiue3rLT3Y6vkHvrB04AsiIPiAT048eyt/0u3i34jQ9aWtgZ0b8hPq2iU
DVwNNZ4jgPoLQN2x7Cc4Cy47lqI9EcHQrVALuTlxIYl1oBZfAUMGSSOCklheNJBF5v0OXMy9aJTI
zmvw9tSTib3UMIFizGitoNbWbf3Zuro5Ag0AGcTvA7wDUp/tXqkgypqdFZpDTc4VDAXL3XZZZW18
196jhSafdGqoW5nJbjPLuScjwdjRNEMwOPxWWJLWlHkoKATwhshsy5NtcMvUsL7yEp8JPIFdRkw3
xKcnZ4wx67R2uctMTmlJXT9ZrYWcq7Fuu9zhGCFnsUVhk28sgz5YXozRTnfcAUkTrmRXqbu2N265
tmtoGuKgRsKJA6d5NcEggeVqb0sPFKH0KXpAc4pt34N9svseZKm7dZlFBS34gdrJPxQQ9MEYJd2y
iSE7R1dwFSTtYsrNaZcEKfVX6MuH1qANY6acHR1TbIDm2uu9sCh/BgRV+G7yj76Xn8CSaBQ53N2w
8vOtynEHuqy8TcSYXmtwFnXwFiDLwHoUO4eZqTnEc/T5WEg/+16Z+/4YJ0Fwgd26FT6C2yEMQEhX
qjvHxYO/YB56ejUbWn2EOSZ3eM5j0JbufBhc92tQ6oeiMRCOlGA5BjBWmmnTR9Lba5Udy6HEYF9O
zdbLLiby6CPq0xdj6l8LqLSkRTi7wTJeRmf45LD4WQ7+hPKpILMmsuB20xAdkaCHI35QI6GRXIc7
f+rDbeNfKb8ZEM4V1iKjBgZeDEfXtzgYleamcAYD5tu28QKH2h+Xa4+5f/19lTWjJo7WN8g6bLpf
y4/S+/WrK+d3q07qRdBA29RirCzpzxXiISugWcsSby7fmRiI1vkUGXCcMIshc9Hpk2m4nfNs47QP
aTg3W3C/jzWEHnMxrXIPQlOJvffe+5jKX4mJBdpER2+VLI/IkjIAlwBd6Q/XjLpskqXWgUIbCsaS
8KksgdEhdkrk4pA41qsuTQLlybnAoIrMZ4C1uhlzdNSpos3t509DlD4Mvo94VbBMNj6iArO7GwDJ
6KKiwWS6TGCzC6OX9K0QCG4cZx3Yg7qAAScipdjGBJmvzXTq960PMVXM5aPTJEiELPu1A6y2NhBZ
KeczGOV7Z1TLSBnTQDLFe2YJYDaG5Am8CqMgAss2ZR9+Ml+jv+T5h2HpTYEObCv0B8gcroWGlZKG
DuwwvGzbdQ6HkgbkdJZVlGyTOj8CSOsPsuy3onOeIQiA12aP29iISEt69DzyKDHM7rctoS0y+y4J
ijpNGt1FFDAAQPQF5UbdFImwDtZ0ogk8rbrBokMGAUyEsK97izOhzWsZGpIGTdRshfIeQ4wVTFza
4ihnTlpiaUzmzS9OF5y8JZKxcEg3QRpdyhT/IRmdnC5jYwPetqSlmOd7FdTP1jiEhyJ3b6JG7LNu
BEncI8lDiErXETlt2JLv7Qa8vv2xJj3RaTF1N2Y6roum3UozDPazVtW6aOVrxR2+MR3O4eY8HhIa
Rip1o7vcB2AA+pJTCO7wiZMZZzXsbZKRHB4J/r69B4/ZvSJv5EhfxPU5zNJnI3tROoao5qasy6Nc
WrP1vDEctMhlWxjAjhmFoBJ7D8vU2eMMZ57W0n5OBvfG6ZBfd3mAeiY2YKqYH6K04zPlewdfwisQ
1fUrrCjuJkueG5ndO6X3vqzxM92THX5T44A0iyQ9RWyo98hUZVhLJ0Qs2THxziQdjpgB21TEDYR+
4GWj4Z4a/PkH/NAvxsggoB2gIBoC/LSNzEiQYIUKnmw0cmQYrK3JRyBHmj3GbbeioppTXrH3/MSk
5ugjBqLqpY5dkvcglknAGNi0NQl8m6mcaHMO9L8os3uoJ+oo6vG2ILsa13o4cWB9LR0O+JPu0KBW
+Ajmflla+CGGRh/waxzZ34EjluJHVYGggI39CRbrLUwAXtNUO07BEbIoKVdSELrQHxoPUfuYWj+5
JFDTBfeW302vVC/MfyOUhWWiv3ImdLTtIv2Uo3RvXSeDC6vEVqXmceJguPVS/u62UT3S+CZWFidk
wLhvL01GkbUvbolv7M+AS/SaNvSE7qp3UtpPRtxCz6EcHBV/D7zIdxgl3swGl7Bb2LguJ7oKZbsN
u1Jug35ij/JhgKKxcV+O5WPqd1wyMywE0hR/2YN7h9AG5JJNvogcyMy1nB+KFr8xQxE2vS6irxsk
+6Cs0Lt0OS4fyNzRLUJAI6nKO9Jv7zN/eGtmxz4NFSWWT5ylF5XVaepiZ7GuGpB7KkzfkXt3VqIk
i9RKPSCHv+1gujPkHNyYjtscAqVaJq39da69ZG+Xw5k/jHEMTZy4ibyj1YgEHmBSAPcSBGpOXvia
6ZQJNz5joIaxd5Z0kPASuUD2E0Wwg7miTSPWNaU2HLSfbQflxUr8F7vw7xxMELkClD5XDanfefGD
oQVsekPuOqaKh5jdoFLDMa08AmYaFg5XquZUhORaJbK4Ouh/T1nWktK9vGUDZD+GDK+XB47h3ybE
Hu+CxIB74Fq5WnrtdAO7lNRRhp8RlZtXhpwl+ialX8vEd+tnkLfZSbaKbJStrDMqldEODmlNf82y
xen7P7slwrkg1ehEYUEZW53iYeX09u9a9WSciHaDUXtpm8Bs8AJst0NH4jcpieJkaS23tT3/Mkrp
E2scvRfdaNL80vd5hny4zGgGhxqBz/IlbWG2f/7LS+B8ts+0WqHbPVle8GyZI0bbnmzKJgkW8z/U
45mfnZo6oAWlZk2aB7LzNImvXBlqadNwDllenChupsNsYEHhQKLX9RIARJ8IUXLDQuqluXlqA3Tk
WWh/anBhmzjrKZlprWiiCJcZ40kWowTNL7MjBAn6syFzbBV62SaOTZbSYgnyasgojYMI9rbFZGaK
WBnjaB5Y8HH2N0tbCKXOxzTSCCcmyEdpPIIuGDnPpR7At9j20DzErGMe1c7GcUcUJp1P88gj39PG
YVcgPsl9jsAlGvY0Kz/zimGtsvxPM1JXPxswnTgRIUPD8BhZAzpPXxMK4rLAIqQ62tPEVILSO+wP
2EQVQ6ZjZ803Jht/FbEmJmV+kztdcsgSQqhS+Wk76QMdqU8EiAaFrnwFirPGrmlSp04srEP5QvIH
PvD8rToqx9hnfdVRkdSk1DXs6lH/5QsORK7x1XOtbUcf3WQGZXAOo4Cmft5scsUm34fYm0gj6vB0
oWccwlXB1H2LBzDDKDUT6lJ5lK30783ookUmzlENNhgfE/6q2LnGLhmgJlcK2RwMWzUCEAed8Vi4
D6OuO2ioU7cheL5blzTRG822kymcgD03dD9XL/Xok9xAMkDYaLFepoymypEG9eVTmrifnX1DrNji
d8/fhgCXxSzd26yhdvZ9j922Lx+NMHixQBGDzU24wOwXJP7NunbGUzMWNM+Uc2AO/BJbgwEDHVLm
kqCBFilxG0gGSA0LJIR1CmF1HhBqeSZzcsFv10pnKxvUjCym0CJQGhLAizzfCsqdF/S/egTGG+g5
+9zo2i3hWfE2ARgSGNCBjbIn61Xpy3AotZNvA9v8BLGLqDRuiuNMhdcQ25KgQ3myaNS2E9G1jXnx
PT9gKWeuQWrSKdcuAOeWX9MPgzdlkbrrwBni2+3GDlA4cVEI7oA5mTX8eX8ViqXCm8oHNXI5DhmR
ewARiGAn6LNMYa/QGllz3ja2behJ8uXnSyK6I0YAXiVNQl5b4dz0b7xAvU72yJRJEpghXKYoPX3I
CBnosIw73XZJI+WytHRkn1AatZZP2pVUimf3b5akr2NSni2REF/nBM2ekge1EDXXLiwEF5JFu2Xu
XLIGOPYgevYpaNKXwQTQ0xgPZUM+d1nkN10of6E2egx8kp9n/ZsBGZA/yemSAAppl+/o4JkzZd57
u2B9ElARtF/8NyZ0eBRNUhKhlRBHFxZIUP38akcD3kyoxeshrJCiyGLjZoorSUYgw+ix8CJhOaiI
kiLWB4UvEB0CODdZH3cUPvahT+t4307zvrPaaxrhdcpDpWGYx7ectcKDQReOIIo9EzFnHZHvhQJm
IdMx7eXC3zgwgsGqNj8wnwN+GiBpGNPNUNMnXqSu7B+8phOA3A0JyEUfbR1hMQGlsGfBJS7Wfw8A
hG+Thnm763MIdsL2qwN9q30KKr9wiF9oED02PpTlrmBmUpYdWakhlWhHGEk+MT0Q6PnAt/a2VZ37
iFLXtZDjzZMBXSGFLBfK6S5NizWqIgbrejiHaPJWyslPqUHp15DvsHIUEB9UVrQQOSVcez+Ndi0N
kGOLjIo8Y9LO0+PsGO1+7Ik00xVCFM5JGkyXW+4mjyLUHrNfyRgDXRqAspPKQtjAKIJLV6Ogb0MG
/r6UwS6ci3xvWKDPggjxRSBBwvse25r9aDHhiGSI7GfW/p6CfZpC66R4MacccE2F36tA3E/N1Zi7
otPXtKiidbdIheUdlL/fVHTX3mGpiOvBXSfsxyfSH4Zdb3UfMaPr3SzCZ6NvzLvINh5SdW6p0dZG
7qN7dWSzsScrPFj29LY4rrN+wDzJJm0kvC5RRHSzlPWb5zqXPBnQNmfOEQ7Ku2DffqavA7REmfPV
J0kJs+MShpBv0CDChTHal7CeMM8JIMjjPD2SETedTKPcmpRQBKIHd2HRvMXxfGgmEJ2ueQyYOVFy
cNCmPmXPiVDko0wxG3ZQWR9IjJ1uoW6BUQ0D8PLOvBnn5ndBVg71fvlA62LkNuLshysUBrk6Oi4Q
XXe4i0L3CmdPrmFCtbQ5UjK6w/imrGgiYp9qCDI7IMg6YNDEWlpclUhR9oElGbTgNkgkotUGfwGR
6yBgBSq4BJF7NLGON8r64WVgd5vQ3YY8saK3d+z64BFrP1G1bIUmYYar2dQoq90Rsh/7EF+AHlEV
6yBLb+xxftS5u0cS5WzIWBpRI6/h/Zhr4ie2wisYXgs7vxn7nFKlbenqTsZHTIjLyvCZxdOxeaBl
yU8lqnPKa751B/HZt96h71GBOrZ1Zzt4kInxheiC1GlFOZbvvY4ud4ScuC/sr1Yk70gTgJ6M8M4a
jXmVzL9u2mNYppL0XURa1G2oeGLSy0tCSybwBnKav0g6wkkQEdhWE0946zf6IuxXnYfxxgdl4IS3
eQZQm1CFifw252v5kxEpyRpbcrCCD4BnXGUPpCkfbduFE9qyuWcOSqOiRGiOrBZt74tEQw11qtrm
CTF8uWovPaE/ay+Q5mavM1AriUXKMwcW4FPvZC+QK8Ului4RrupUZrckknfAWFWE/cJ9ttxOrpJu
tk6TU7029RIbIHM6GQUZ4awv52Iqr0njfNl9xe8h9Ffp87oVIbQmOwo5RFrjz1kFJHPrcNcj+3SR
URcl4m7MmT+V6Tb7ZqZPRkJ4uEPER/J4QKu4E4taJEWFOgMObQISuTnPpa0/7TAVuQwl8EKHCWjR
cOSio2/v7GxYw2uFuNJqjBlHdCT3uTQ/xmEkrpqwprVh6GslBFnPvKJrG4U3B2jW6yHKwn2dXecu
ri5jEBFuhgEUE6dE0LYverG3yomQDFSWu6opaxCviNDEcLKXgv/7v9jT/36oaWAiuT7S6AA438w/
52rCNZBaH/zZ86vKLNIzJ0p3PfeQ2mxoodSPnPhpEZZGux38/ldtcfu5U/DTM2JCAYv40HBbrdH4
obdgUwk5UiC52bUsiLukXjxxhPcpgiqbuuJURofUl95hLpNvSw2JG5wQaCrbxKeNaAn8FEFKbtwp
fwTyXH/RYr4GhYN8fHTfpSkvjQvYkdi8dhPrGC7Bz86mwWfGpFi4fc+YHz1MqIxtM+h0ZY32g2iN
18H2ibZvjYXWI290whSbCGAW46k/+UhxgHwZ24HNkoCHBLI4MZYlviSu7UvnkXTYOg7pxhVQesMi
CIJBKI4PsTRXfhrCuoMwckkn99OS+kcWzc+Tl8Q7Ny9v8hDvVjYskXA2d93gLrtUjJrYsPwDLS9w
K2wCdpzHWzBh/o3o0WnYdIdmpY81fGGs0RjCM2EfGxN8CsEJa3aflzmgArMY3ofFEfwM6L4+6zCB
iHvXJEkSPeUBzuFzRwCmZdjFUx/9rEn2AQWCUIcENSyv5MiT7FuuaYS/pIBnodEDReemOgX2KQzw
ygwTkBd8vjeV3xH3Nxk79zNwkWKK3iBjzHkyYtpNFdBVIBoQ49J2w5Cd+VgNddLsqPT9VBmrbnT0
TqZorOlHrUZvokNhtDsbWFtS98fI5YRUwQvJjYWo7tKNm9rofkLmvlXJwFyF9nraozwMKyfagzrh
rIaZe54xH431AyExS9XPyAkb64TWMwAw7AXnfNDBprYr8iVAieHIzspNynqxNtz2LpVtcUpktKNZ
Vt6mnTh4i7Q1lcQ22BgDmqE/2L4k/KhOXpXCwdozH9v5w/jauv1Xbv6sHVZ4PGYhe+192sDH9or7
xFw88CULetW+a2I5ztJwfmSVMk/dMHqwaHUBCJk0DTSTlEn1JR/sYlvTKx71xFb5rQp76IyxP2K6
uEmg8lKtdmgEXJWc2dSTs+HUFZWdFayk9oPThDHJ6vL+BKrzviDxdF+Z/lmHycA9a4JwrcqNZeKi
hFm8F75muoizKKuugmHbSk4iO6WwKbMwfnJy4e3HoeVu1jrZJzXWm9IIAvIqwGPlZB2suIMQYo7Z
sfC8B8frsFa1HMhJeCaXchiX4+H0xn78nMfWPUmej+WcnEaUOdS/pEI7TnuDLcTb3iR2QGRTn+1c
bdzVzjuZseVRBBHXO6cw0aR0lW3vWdY0aKIyzDYuyqY1xBmWWgqQ5Q7HGAiDJbQxm1uYMiYsSSBz
fTTdi+Ci979IC3omd7tBFxavKg8oa5es44xpVmaPcGeSDxNN05iDPkvE+Ap3kTFIWG6ZARprZwT+
J9rx6Kj2FW3U72qI66OMH0kCidcKKLIVdwb0WM7QkQOtE/dcdInTlRnY92iVsRW5GH/Niaaa2YNR
jBxdbbNtV2lidwpaaXLJeqT+Yoae7UfbWAWdaHdDRuivilkZRAty24HGKDU2ytqxjnlIgyCZnIOX
KHZuPV761r+1+fsxSiRcqWmohLwBrVkdAUI1JyZ9ns5ORY1XqZrya1cmnMhUgpKEmJPJJ83OmYsN
M2IHhgNNmLK28aizxlQ5osHaJSozXqRaIeWmWZfJzps+9eIRHeNlBs5MMmsKBqMtyhkjSb8CF8oF
3qgNPlm5BtEuNiw59bqir2xBVRJQpWMp36fKE4cMkk0N4XDXF/p50PabjrNTFSSEzbUR6Zaihwcg
yrPrlhdFntEZpg/eCkSKlmbEqbBPrbAH/sAwdyibgtyBIbpgaEl2DbfLGhbVxgREjp/H2BpWu6fE
AOiHdIZSE4dBvuRhdoR3z/4+Z8BI3UltVUaou6aEAxg+08EH2FyPs4bPFf2kJ8n1judbTOErAlAf
LAejwdS5yVrY1xVDN6LUVMYlpNm5jLgTyExp3XgsncIe3gF1PeTa3tZNfRtbHBPoQ90W5gGyNhjj
mmUDJzRDi/xiFf6ls3V9cK3pENeMIXoPb5Cy0wuwJlB4qUN4RA07FksnLawKGe+BEJZy43oq5z6n
PjWYoBsDb6hUbvE0JSzHFi5OrkVDoU13Z5POcI6Wy9a3ImZQOMEg35KghCzSuiGrFJWQ7X90Uso9
YGCRxv2ptx5xyGMsmeNTZ3GKKTIUWUaU3VSCKJQilRs7TI9ZHz7oXnHvZumdxkTIqlpjo+BmcCdY
H6XHxlvO2MLodixnMTbCuH3h5Oaswy6vt0F0q5lbkv3Jh9xeWLvBaLj8QGOVBixTTbtrtH7ZmO5Y
1Fb4j6FbeUMF4ivaIO3AcZEP05bJG8KAvp82Dd19hnWB3izTRT3IGycFjhM14Z1ZwWnp8OmircdF
aaHuzqzsvu669yIqAW+RjdeI+GwGvbmLgbEji25RvUfdFoLnLmxiRBOomQ80y59ba452YHf0cQQp
UV2jOv7yaFXSRkCIn6f1I7kfBIm1M8zNWl9DLratYVZv/vwYT1bH0PzXnKfv5XKxxqbV0iGhd1EV
TIcT916GQQPHZsEouJvRTiFgxtjSfbxKfke7iHRZzg7oQVIT+vgMS2kjdPrTs4FOSGcm9YKIyBkS
l+7DG5hBX3krXpThHsra1MeBAk4MyR7JKFYBhRs5dUtm1+FLoWlYJLZlIb1YfNKkg23ixHougvEI
hKs+x82Tzkpxduf6vlMWngPCIlexutohCtwYDdDG1nQuxfDA9PglDsCuy1xzwgZ3UUgXSE5FXKjk
7LDcUk9VJS3scckrJdR06TB+Th6soin/tOWEepJoMxjklXN1l7jqvcOuQlVoRjtY2y9O4RcEmwqK
+lazZeT98MERgiza6F4j9Ac4ZaFNZ5GtHCbdhZl3jH+bQzdnmy4O3HWlJFnxVgE8MvP3eEMY70Ql
gzBUufB79G4grOdgdHixIuxJtmkkB5qTGfKF+F7VZDnavkfD82gp0Z7jeNl6Rb5JffURGOF9ToBl
h+LrYGUdsD9GjbRNzqPvz8fcBd8/6+tojQ+gTE9zBaQUyLi5d8HOell5G6p8DWnYONhUhJzz/Grj
40zUEo+hkF15SIx21cxqOAgFbbfoWaALF383S0CKND+SZ8Skp5zaGAuJtx8oEOHX8q3s/JKoIKYL
4axsQGBt3HG0xB3ixuggJ860bCwOXDOEkL7E1DmbMzGilQHHvfN2HG6JsbZbbCW/WrhHm7Ij3ly7
ze/IzgZEP9xhxDcdU4/OZyXYdr2OgUyI02RtfzCbfIpNY7FFMGAM3BA0Gz+YPcfHTpDCALsbw5om
MxPSVYNufRWpTchl++dZzGLUK2wIdEYrqvuk9kiW8Sf8Iyave3KtoYocOXmidsf2il2flxnYWBWQ
Ez67Fjcr4yfk1p6o3qxYWPhSfKzXmXschvkxa2nDCz/+iFw8S73oEZehaO1SM8atBQvIHRjx11ao
QGiECO8czfGGruXWLKkJIpg2mElidsMEHbrZ+2dgWYuk9geDA/MQ+OwCQTa3ANUvdFnRu5njVUbh
tc/h81haXcdgbO5sPXOl08cCewZueiNnEkj62KFuYZ/eOjAcY2NJOJivACnWomMahfHzNWTiyqOO
dVuhYI+M/dR6HobH9JYmJP0uATWvbanfQBcw6qO4q8cYmkPmHurGY27zxe+Rr20DQ2ERkUo8/UzE
ZaRNR9HqlvcuvZC6rof92Iy01w0c6cpq8VE16Mgd0eJxmn0Or0wjyPjYgP2fbvIiujNQjdRF/6F1
DOu68xGigm72S31fpSC2GN/jayUcUpbxboSgQ3KwevZL+cSIr13RX9E7tj7y0rLiVTNIammopB4B
A31hUcWKkFKv+OIIxTUgMmRMKCdXMkFLMYWZwJfKJl/WaMy1C82CSrgdGfuYB3OxZdpoaA4T0Q+R
JIRdKY3P3YGBxNB6P3RsaqOJxAV/JnztpCSnUieccFWJwssZGZGQBMPJZLAPWZjhGO/ELYZq+oMZ
50npnavZ9GDNlleRSHO5FtS5qPpDahb5yQb7ww/mVRSjrtzPdP5Ak7rH2qGsb0BPWR0KIcXKapqs
xK6JP3EGVmf1gUtyNfVrDou+zXLGCfQPuZ5onaQm+ltP4Ztz6V4v1v8iJadiDijIpVPQFuniM3xw
mCjxnR1BwoiiX3UXRTA8zE8ObefanG9ImP1VkeyzTmR8CiOfL0sMkq+m7lpGqdgkrj+txrJstkAQ
ofmJF7OiFQU0b2RtVe+jtL8a647FElEdgQvhJ3bY84wD0SM479Ai0LcDZIxNvO9qGxGEMeFXjsCB
C1cjJoHQuS5n9DHiOJKQtuoH5w3Z2W8rrjkiahq9DqBuo2PIUcRbGSncZYSIawaFMkVcM+OqANzb
MUcWE94BRiIC+c1agQDaFbPjUIejiUIYumr76j0Ii/wYe0QU5dgbVlkwtueGdiiBkTBF5czLl0zM
mC02FeYBVrkwTZPb1lHdKSrk75y/3yqVulyJjoTSDCJ757MdRONT2o3I8Opy2oly+IFukdmndc0m
Q+wdGEnYC7s1TSCUmzbTBJt2UIEzeefbtMJm69lQ71kAd8GcUQ4QLkbG0ay3hj19DFWw9Zsip7eW
4Fv/bWTBQKpywaTXI7POpR2dtkx3jHOB3mpdJaFzsb3lVFW7N3bD7uWW7KZeS7JIIR8sgxbs0PEC
mg3DH9qUa1VXj6MmlS3aRQ7HIeHJ05Q0kvpw/NdbpDn858O/n/L38/7xKd8f+H/4vH982fe3/H6f
0cRIGP+/n+b7Cf481//xW/39Jf5+u8Wyzgj6f34t/tuf+B/f6u/TkC7kljo8YnekB2k05NdHnsuA
OQud+pSUTCsRUrmW2IET2s3Lx02rqk9uXS5d9eWxPSJXIhKF9w6kBSATXN6kF68h+i2f8Odz//le
LHRoa5dPTRNssexQ/37856m8oZRvf9+50OmBxZTH79H66CER+H5LJmQRMEZk3v7Pxzn8g/nPKP5b
VEqbl8ffbxoImv71Vd+Ptb8MCf75BN+P2/966u+H35/+/Zadh/9++j9P9/dDf57u7+O/X/n3B//7
vu+3/vw3m/02TMYPi9DZE3A4aTJL9ptTDjWcCPuWNy1fICr+fq+Clfmvx//xoe/3MkvOIdWP3WkC
Z7/3DUVquO/8QLb8lmQGxtwxGE4xXSMCuI6pnvkzLP8ptwBquLwVeeEJmAgT87DgbBENWOIbbExV
A17CHzE+t+6NEYc/m5G6quj1dCHVxJHQ4PL2N5oltkEGBiyxOIV1TTu9iRlMD+gKDL/70rNDh3vh
E4uK8DKmRDWh3eTr1WX9NffzI+rEMxojIHqSWTujEU2sRzPCmMJripHrA6OTuRJqPSahjVuovE+g
vPLt0Hw4NiM8eGdZ22NU4tS+IRRw6wagC7IO518Z3+IothD/r8K0JodauC6nyGtVB++QHDalrJur
LMt3vuFdNJGMZyinQJuCkCslizSqzGdaQ5B/clhd5qZf2vKkZFARiqJehpotZFREyjq2ryl67smz
vJ2ckgfEXA4Dt+xHbs1yQ2rndxrEsGmHLYjH59otfEZjI4oQneHzJdp17XoXc0ZuOM050Ywxc/Cm
m8y1Y+lfldcR0VVgPvIdGiF5YjyNZbAfqk79iENFpVFRtyZj8JwuZS1BJJJCWDnEJtjTV0eCxxm5
Y3oQ1rwVfXzUWIzwAle/kRg3q74fMXhTRcZ9e0k1DiBE1NZ6jEkkimKQIt08gpZaAhAxDXDAOkGv
muAMYlwWPaL5VuPp9QhsXCNwr39UkfFgSgtMP+LKXR1MGKJkPxIhVtirKDSanY+AAlWKQX4ZrAe7
q36k4tmTsUUYb8i/EtNzAfuBgeeKVtZH0duIpb3M2aDhn5lzus6HntJ464zLwU0a29QNbqOBGBZj
IZHVltiYdolKV7jBJq6a5D3ultB7LOC+4bHpVmhmHdN9UxW23zjILrShn0NIXm00gyJ084sebAgN
5K1rbhSGX2fLa98yl7yFoSO/ptB3tgqQxLSzSyBKXRwJmiHNhw5ci8vQTuPqhrjXGrT2Pk8ZAqPQ
oYEwcrIeffrJUM8eC8uatpHTICpbMlKnaFE9VQ+ea/yeiSHbGMA+1hQTMZxL+16X8V0W7DuJgIHz
10dt0aQGRT2tJKDnCqbdnZm5vKT0MQeT1GcTB6OiO0/lV013iAbAOr0EWQlbsaPcyKfOwEizQBrV
DpGhJP/VEv3vqZY3pVHfR05abop8eHblq1NkOdnu3dosuyUvnnFx5R7NRqJ0QoC3oDUWZZDbMZMl
UTuRP2ucsevGmkqiMplbMZVnhk/qT1hBwnFdBjfKOuO5rleFkz2hl6Bj79AIj7vio7Xgi1dou/4X
e2e2G7fSZtlXKdR9dDOCwQkoNNDKUVJqtCRbviF8PHAmgwwyODx9r3Sh0H9d9Bs0DnBwBluWMpkR
37D32ldyR9UH34S6+pAKJZkFdBgOOvnKM028h2MFGJy9EUTYpsM7bzCI1BXvtFgwAhO4TtpmeGvB
CATX/DqPXGkab+8QvxdxfKqCh1YmlHTSIT9xxe+Z3Q98c/rwrUkQk+Ba7Bdau5Gdl5QN3/MSsSF2
DXFdyK4JBvGae0xkZ3vl42clqLUl0qHa6xw0bYXrdfv7r5a39nH1o+2SThshaRvmIB2GKPyu//j3
bwNjZ4AI//Kf//6mkTOxqyTRUPKqO/7P/3b9TWIbzkjy07u+GbrtJPUEWrOfb//+ipBmzlLeX1aD
XUjBZ0gX8Q24D/oXNd1bz8e4T4CFkNPFbc1LDPn5bJX/kFl9y8SGkzLLvT083i1tE3RwwCrrBQos
xj/IJAWuwMfKxfd+ix1p6xhRMjFkw5xUAC+U4k8LbxszzHtcON/R7Lwgvy5O4qqR9PPBv68bEKx+
jyhCYrWd4hqfSnLnGHYfTFE9q1kTYUYzTFENjSdP0HblX8zq8caq6JqnoqHQUaejsAwjnqtloTKe
s7sqK76DLSNseWHxHcK8z8D00cyiZ+IDDsKJ0KgtQ7RFgqZEaaIYJYsIQsTKfoH2gv8Blu6mGsIT
A4SFSDD5THzCAuBEv/TocffwHdA+gnPmU3Pbh+HvQBDSE3ZoTvqNKJ9g+NarBt1dOJ75ogQn+gHy
w4Re5QP/t9pnVfPAa/B9ctEb388x84PfShKAF5G86fR8mAowRqSlNWt97ku+QamTfWLqp2Aj246U
SeTwpFkDsTisyfYAMci/c9Nb3ENhC6EahatDbzWbw9qN755tEEAgO85neZAaUa9O7/1hE1jgH5KJ
2UYwKMYBAnopUeoD9f5oG/xTefIYMem/rigxA/mvBMXag6fBC8YTL6LO65eUrd8Oine2j6ZQ4Qgn
YyElsqcdmQFMfgfGMmZAUjhgzWiE6TwSH9Re9Se823wEPJ0vetxR6DtHmpTRJy1C5Olrn6HPWcLm
4oK3IYr/SVLK1DrIbyOmI6tG8O/5fCtET6AWzi5ymm755PyZO+g201z99JQ8XqGAo2d/duGUQc6f
PspmeNGtd4nr9AfSULhVBpWcl8YXGqMdLTMSRGLMdo0rme8N7tZl3cuYVe7QJ+oD6VS3D9Pm2xry
iChKxcOwvsk6xI5sH2Djv3XUBVP4sKb5dxQMdwMuwJs8Ih4wc8BIEWB+H5vmfinqgsdWpvfhsDyO
Y0iwuRd9nYuarjGwMTXSdSpFtkMx/hjm9t1fi9vID/60TfmDpaV/qsfhfrW8uYRg34cR0NfhW1gz
oBcexBiItM02fQAbdHfE3pCR7NlfozjXIdmAIqEUnkdI8C5H4VD0MFxU2yEqP0UVPEUXf1+rLzWT
lBvf9bdbC6V5js0tKbXFDZNAveuX6CFeeKYl44rDxnhkn7at3mlT/l56UFtSZ9B4c0xp2G7QoJGB
FOU0yQCAqL0mvd8KbFpp/5XjSt3mLnZ7FHS7NI/f1zyej9OkvwgtLyJ/RU8LrgQOCNsxpOumvGUl
glwujxdafiZYq4ppWJr+6u14nCCCHN2kH3StMeEFd4A4kfvH63C6OrZ8jXO7DW+rWWz7hHDsfdf9
wTp/M8HGPZrpxVvJ4BKWqgIup9MT9nnylzhT0N36rtg3c/RK5wCfTj7YbM2xnrcHfkjoCNAYdmEc
/5kkFhfyuG/aolTnvMv2Inewy5MLUYbEbpUps+qG5c8Spuxuh+xZwB9sa6i1UpBv6olriRQgKho8
qE42mO/W7ee2EduF/hPsB7jIKSevNJHwQfLC7K2hqKTWZtVIVDIvsWinV0+R1bFyszj8DDESxnyQ
vBpacdaGRDslX7VIfwdpmvHpNB9bN7Eynswfvxoemu2KSqb43Aw2wmZhJm2jV/IbWL348pTgIjiE
9k8GSchj78I2wrl9ucgHhIzwQyJzytn+U927mymC+TXSR/hFcdFjVxy6qP35N9sUhA9BpuvjSsLT
4Rqpna131dIgoWb2T0CCJaBF4dsNMtySVsb9oRy6S6KT05T83Y5d8pByOtMFzMuYU0BnD4v1kFWM
PzTXPQzJ8cR6mdofUBL40/7O+exioUOeODSAD1oG9G3ePgkfubNJF6j2zQu3t0E8SFCh5LzxsKO1
iDhCyjdq7mI/2/4PIefslIIrGJSqYAICRY4wi1CSWMhIvaaBz/CDhm552yTjc9WZr/OGSGadPmym
PzlOk50bOHKy6l4il2PqmsZ8hLoQ1Zi/se//4Md/NCXonmXNf8W4ba4EnWOLQ05cQeqiE3+mOjZP
g5+fG08/b079jFhU7Jb8Z6HU982hTGKdzAExMAges+R2qJFPshO8k/0QnZrAiFMb2dduEz9AOLJk
vPIKOF65wkFs88o2RfiSGUhnG0HCCWaOQzGhjyzCal9oVO5t+nuYl+ro96yQvFFKloY/zIzfV0QL
o7uUgGRL7GrTtxfehvr47//2P//Xf/z/HKsOtuOwvv7Oiq7911iqwCNGilfo/5Fj9b9b7oKfY/Hz
v2VZ/f1N/5llJWPvv8KrxN9/Bnj8N5Iq9P4H/WigktBXQRj7ARFT/xVXlXj//l9/4n+LFvu/UWP/
1k5gIIp2JG5KaRn8+7/9SzxVKGGTS9Ku/CsNPAy0Vvz/f4mnylZW/Z3N0YCRC4ITsmKWT3pnWyBi
+RJHUyTLmMrC9FXErHbFcG5uyg1+tD1p2UL7Py0bTzlr3oGel08TNP5B45YzUcDO3zY5MqTD4g/+
LFmv9IvDAB80jFPpfibpkGRCM86RwxbdUB9MFRfzPRHOhMAhhYqD5UxSKflZu1VU3I/XyWqvi9M6
j8v0j47lhhllSDsG+TfRRPYUEqwESY2H02vIR1b2kZVa3tZjkHjeDs0SK5OpqCaLnSoMIvYAA1Gu
LJ+bYARh6RV5jG2DtR4uQGTcNv3UUcg2djeTbqw+1SQauuh+XIEXZM3f07cGdshCuHPshAlJ6uqh
uNGMJ5uCTxyHEko3rLqrf0gSb11Qr4gFTtUZZWSdcTT6ZfJnYT4M7cpfhqg6Njjmh0MnYp9cFduE
ftQc/CXI1+I4my5mNzMEDALsKWD/vDzVbihFeZ8a6VIEp9RnfnAaF6AuK0H3kP6A2OCR66GTGJN9
RHhoy8fSMmKEGIrsdHoTvrcOvxi+R9fVMop6AzAdD4zRd7ksWilZwTPRWV+SAUmo+1E44js+NHGr
1zasds49EqG5LD6y2yJbvypwPZxCgYlK80VJyyXmB9EyBWc2HKvhbt1ynDrcWKb9QVQ0GSU3fhdG
iwfAAqsnkUmInHMQk2pFMhAPYbQ+C4XaU6O0z3hodnNVZ9GlTMt5vAX0Hsuv7do3XEwBDP7irFmJ
c1nHFLq41selnRiby7aP3mucupqgB9Sm4TGd4EofYPXQeu/o+9KFyVciM9JU/RWA1rkMSZ/Hkr2m
mBQuCPUYUrAVB6ZefhVd5Ib9VIkN8WFeYJQ4VB0F0z+agI76LCJTZN9LY+LkLe1LD7uBRiTjsd1r
PPcsEhAzEqZxxzURxrarXnXDZOEplbxbr3Fg0F0ihmeah/IV3MFPF8RzOhwp8RjkMAUWZubzwJ5j
Rn86G/Rmz0sPsW891ctWIHoJWAk35UlVHg4CapZ0ASNqtd/E+p69nih57RkF4qpOugrqxSy6hMZQ
DCXuNlEEIiH1eyjnn9lVaGN/mibD6UfdU4E5hm4/FNu+ieoNil0zm43s6mkGb4ikz5q433dKFMXD
Mirj4SmQCMsU6q3IACHupy3u76cKqsVwrFsyw19mucyev69xZ8ftMYroiwe8CmHtfyQLExycBg2T
cXjPPdc3kZOyN5prcm3wjZm6CjqSJ+IxxfVcJSI2sP18g2d7jtJiPsY2EtCGSzHZBWDCVrUrJS2n
UXSwMIRA7uKrpEvDAuZ1j7ZSLSzHVKVLS7YWgPY/IXSi7Fk3C2OxtdVISNH1zRl24QHy+fzI05Jf
+aWNJRr7Jiw8vb4Lm7opuAk1tQ1+u0a5ryMpFxuEiDnAzV+JdWrf9UoGBKkTyzwdwATrQaHRoV60
u5lJLNyL1aKFwn9WoUQtR85q9JSTStSvnrEMNd9Q5GLCm2YiF9T9rgmJ9v6Tjd7Uu12GFDBCPaW6
BVa/mQNCWhjC9hZsNMNch4mo9FJMlapkT0pcw6p/jasz5jNkbsiuFD/TBJQZCkK9PeejbyK2/OzX
I7dTUSkHUkV1kcB5y1RKFStxY3tnX60ie0lypfunYMD1mR+CWmXtL4NYVpySqCgg0fahueagpN64
Dq98GlNM9W3OrD7Y5zNOu69rglb1cQ5xtNyWdithzi2RDLxvNii84kWxP0bRZdIWjD0CRjG8MJLE
VGNQZuKWG018DeJjM1z9JFTE69/B6oHqhRSbQ8cNy6JF5QhlW7U/ShmleU8g0grjI6wNUWE1tw3I
ACAR0Xs/oKw+Bl62Jkfu7I5mKkwTynXui2EoaA8tt8aZK0xq4s+wSMcnDtU0/r5FvkZKnAy1J34g
D29S74RTNi7b/UpDmqc3FUkCHp3BxNV4TMZeyZ92w1fLGtCV9srgvOayYz3NmEml6zAQRC6cbKv7
hgO6ItYJIs/XvkHaHbHaLVofH7umeg+wUsg5QzUWmWW5hyspyZYtyF/6sAyclp8dFDhu3Hht+geF
56bYmV6L7cPQEaXroYsXBD9bFzLU2GdqhIMESHuQhHZEgjurJ2Mq+MbcN5svjhZQv5RE2SRfeOYX
2LuhNUGGi9rn+mT65JEExdDP9W7ub4w/Vfm96Dq2KIPiry989Wx9H0dbQUVtKTvYdAM1vwYXB+GY
l1cZDI+v2gcqHugdm3lNWBXHfHTJyBpLhB4sMxS4/R3PvX+7TY3wD5G1q30Hk4qHEk5MAMEVPIkM
s3euRTU8hnnFucOiHBdwdpe2WzBLBDC04ae+5I+727quExEOl7l+2QwYkRv2IVdkTT45b6fSTi0f
rVB811z1DUbh6162JaVxDBpRXKNCtgA8OmajIScIGlhGldwjuWB7gZ0RzxLQ9HormMyyam9/FSqd
xg+G8GNRH9IENdS9YNJW/iOyEk0GqMQG6d2xrdTIoG6rDD6CHUsbiVug2Dw/esUf6/NSzAUDoT9Z
Z2x+t+oJjpkIWwtjx9Zs18mja3CRfLKKCnjeNaC16X6k7wigDtTcxIeo524nzWRjnlYkeQTDfPbQ
T5LV5JIkhua2tv6h9fw4uZ8s0pE34OGi/71GwVSex1KRAHlsRkFoRxJYrAvzkuBqJ0J4zS4Tb0t7
DDmm7WdP0HH27BhSCNQZM4Q/BtjFKvsHM5tmeDCQbO39WEV/ZjuI4DmVpkz646YDXpXWyvWyZXad
zyjEVQaIjfr0QYabWHEJrGV7X0Rlh8oMblMD/2ydVprixmjFsJMFQXt9HniLzWOiLdrP85gGFuI6
1ClfXuuGpsI2wxQsGF99pvY+yQCd0/azkVnZfxumWLKviHPJ0J+ZV9JexXp5k8pfymG4QXWfU3iy
FiOd0CCT6XuY5TuSa0owvqFX+B0TDGkT9zNcEEL8NiT/MY0uy4re8j6Yqs0huK2QohWHRru6kA8N
u3sE221ClgmIiRwt0Dk2sAOJMLS633CJSJsv6jzIwYn+SU/xGvb7Mhs7096UZhErAj8Ivz/wYRA0
A0woxpbMKgq6qDk0Ni1plSe5eKigmpnTWeQMV4KWkANMn93AZdpFvf8bn7NGij5j1touwG8j8OV6
HEoMoX6pLBMOq+z8qjkZgN8jwIsTe2ZwKL2PHAb1dA/0X1DxT301+xKkWJUgaSriDhXegRSfRmAc
2jxv+WUcAxKoyb5Z6hFyUCaz8Yw+ZEUMhI2o87bnsUd+pm/jsa4D85r0GvPRcXamccMZWYX07iZR
9mRXirrxbHxuRIA9D8aii84EkBPm7axfoF+aVAA3G5JjSmd/TBzc2Q+CWhkEs9wdgUePedxI+Ekm
ZHczKaHn9ZAiIUSjn2xFv7x3JaNK764XQdYgeQ/NiJ+kC2ls8n1rcodsYC6haGY7iEdrEl4HdHgk
dmEgeW8jkrk1Ws094QM+Y54ynr1YXOJ5u6r6AtvW5OihRWpdc9MkrcVu0ZRaXAnY6UBCyC24cCZK
gySBAI9743h39uO6XlftbsTHs7cQZVpzqgG2gmYFYNF44z21Gt7QS5MuiR2fxtrY4bOKUZCB3nXk
Efb85K6SVRbcr+T7zueUNOHw+0BBazGMQYoMdovyQPPcYHfMUqbrWV4E+Vtpw4DK0BumyL2MK3yN
kKEeE9f6qeBzG657fGUYD247C1kenvSUe4G3X1CahM0dzgeOpAwqNWbHvGyT+SWMam85xH1GmY8o
R8uI7ZigRACLxvG+QPNgl5N+N+wsGKQuWEbAPUp/jtqYrQZ5YtuXZJgMFUJqQUhU585OjVTkmlFu
QObF6Kz+6cc6zH6KYVnDH1XL4eQRABKQpdcTSbRhwdGLy58bNpEBxBJVJ+90xCXXQ5kGc08wMPyg
zyHuEqSAiUvDEodAtY4c1lm+BOz+2Q1jFA+8pnvEWJIu/m8RhCllfVEReHvUYy/YtozXb/cRhCtv
8b1xTLSH12HRsqMPDknmaoGSOfYYDzn6oQT8LmM4vKIQ5nFmpwlK2+5hY4Iu/hiIqOuBVTYGPB1u
6ipXJ2ts8zCBpK57aTiF2JJrHmuAfKQhDRCQTa11hNXIBYQsLfPi93tNd7Q9+YN109c+iCpe9sky
BGXJRyEWfS3K2kebhdtgNcTOg5JuAbRg1ryYJhimh23slvxiEQrzqyYeh8g7t4LzmM+SaSinN+Ff
J7lzVJgeggxW4YeECmomRYfgnpE8Yk659HdVxhPVBRo/8GLVzGXRPfrVJIJPHk+vRIaZxlxa4Zoi
qZ1Gt6BYV33cIu7NKFRjTMFrj4Yp4vgCXLZkI7OzpEZXFh6GhqgHkjsarj3vXJQzZOydn8XS/JOX
I/4ocq2se2SeAEDzxrcxhTctEJURhOJB2uUyzDmCAXRlfoalrfT8ue3fZsWEAZ2zbWCYP3HFZzBi
swjpSHuYpAwi765hU4uUHyRprkkCnAS1GSr+bkW1Clshd9jp18AxYcdZzjIERbU3LdCm7bpFoPWI
W8O7uMdO5PcsMElH633mDAqEMfFTHUMY6DxdsEIAH1nXvLfGEybSyKjKyVdPydr3afmAZdBndEMP
Zv2L4CFQ6U2RL00TY7xZcrmcPPa1xE/WsKV/oZGJOb4mBYsPfkPjk1wj0jWky1ezD5UumDx9DWzF
Q5s8IngV8HO46PV8P7Ncmz/FILePoEVrcID2gpuGwUCqSDp1jK2eFFLipuI5J2PvhllE4n32qi7s
Z+CtVxmcEUU7M3/WVYVzMUjMPF/6Dov+K+LBaLy1VDzDh4oEfORnS5k4fsZE+WBm67MliIiuq6lm
4cHj5JpgULPMh/Q7hQnOBSi4GMj2gwk6+r1OjjStMy0MGZxVHm6tf9fNccfJaCOFGIRTalJnonFT
fbswdO3vUDkGuMXGbezH6sT0IEJ6XQM+6frncBUu+lLCrZzee1AnORSRKSJSN5gQ2eNOkSAf9I7I
pdA+Qg9Y3LSPYX1kR9pCBQPHG5Zwvoa+ACR7q3RpWNyAeWIVvrcDR5wHAcBbUipNQGnu6HzL5IPd
ui6bz7phroEBcpgJe72yz65FI9LUsYnOm5FThm1xU9X8T067jufCddKL5B68dbzRULBfgdIT4Cxq
04NzM0okin/sEOMO23iKuT3RdSy2gxjQrAMCjq5ESxtvkWMj20cSyULT5eP4NaxKH134vJS5+fRQ
KnIIdRuS2X/mOKLSIaslZfy3sOtNVHMZURiI7Pskkw4GWAazt95+zBjQQHpMkntnO5epX6Gchez2
15MjttIfj2G6zEl+YpePaAFMAOdNWdVgyXhIdfoEO96r5anPAmc/iqzxgTh1dc19sl830+g7hqfT
+qhFCAsbCT2bk5EDOLwbFJ5NSFhabRiI+cFRtWRzrbb91GhfHqqszkkxok+Zli+JX2nBekFdYapM
ueLhvmzn2k0H4ZpNP4RdHHbdUeH8cuilCtxRBDn4U9nveEjj8Zu/NGROIzju+u61iEVa/8YrvNrP
eGGn/1aXBSFNxGqirmbH7MrtrfQKC456TsrBe4ubMagR9Jg+6r9Sn8Bb2DODa4bbMVG6Qi/ISEvb
w0pdnARHhtQ8uMcs4MvKEweRXJCB4L3GkPvWG1eL7sxZq0r/1Acm4VbeAhl2+g37U95SgJeymX6w
PuIQPpbzlidfuXfItSZ9EPnWfY9hKy6OXG2y+BOxn8pearugsILKzQoxSEgSe8nqTOHvaotIqh/r
4uFbS3p0Xin77bZI6cOryvpub2mM+WKuNzSyN6z+jHYP6C7i5ruONcOqg6Rz9C+t49fnbFYYqJ6Y
r0oToWxxBI2xDxcI2kkhwYOIm2XrBYZlDV6vOHp2Gd16uD5nyWPvpUV9J9ljd0xWw3qGr4fJPGre
J+toBPbTgiZru4lh6y5PYxilDXtnbxMPpqN0bQ5SeWZ8nKexaD308y5OE0zJsg2RWLjKTKeZSKU6
Org4Z8cMfDLBt0WVl+N4vqLDvPhuHBGBHUsau+ErxmxTX9Ia6SC2gLBm8LVXIyrq6AuPQptiPQdZ
j9LSm1p2PguhgWXGOnawEDbIBFs1zZ1CF0iiNQ6s/VR3o5lusqVCU5LkTTaTaNIiPaFXUqzAnwjI
jOGXAEDHY7Qin0FxHCJ+6U8G0HZ8u42q3b51YMkS3DU8CutDQh44/YSolip4EjX16m2cdHr1QVIv
k4Q4QSaq++SajK5unVUOgT5A1nAjjNvIj1Ct0s0h5yAV2Ky/ZJ9b0exIiC/kdqYNqUs+4x2Cn3k3
gUNNkenNKOoJRW1mnPlEvtNRkBlimqmHy82a9Io3YnuwYMns5wE3Q7AkiuQD53mdxq9rl5aAT2B+
iPGeA15v0s9jYL2+/Cx6h6MvYENMZKk5J1GWenT+qxlRIvyAiKxfc6TmwYKPACiuuU3KLRwa4DTa
jgJxGKSm6jVKVjRi9zxmFOm3yHbUsl23tHNCnoOOCWal6KDC8AkwXKGSbNnFoQVzJWEH4zQIVOpN
HkXVuG8YBG54UJf4OosVaxai80QXpzKyJpcuGaujRkZjwm8cB0YwrRurjoaZKXnjku0unTcl8NJU
RVUxt4rbOaovKmhH1pMIBBqsl/MMjU6fmIz0c3HBTNhH+UM5kyXLceqWEZJcqmZvTL8Nbczi9q0A
EjMg0yM6wy/BFMQja8uQZQwxLSAkx+gPPM8GY2mOswzHyQpUnEKtiHMwW4OznYAN4gTUOgSTGfxy
mYK+x0LQ1FFAdsGi0u3eDcY2mJfdENoHreYa0UySOgT/B1VcBxl3azB66hRB/mN4uNLOcgNmc1xn
9PiR7rKQpTrHJs741UoHwZNTiNcdpZ6GcpUzWhnwlKsa8OPtErX1BD+vadJ+JiXlagHhM0rmn7tU
qWSCRjhUuvDJyGZWMdix0SXS7aVAABaNqRPB5Vs6jIF69RNC9Vau7jwTt4yNyjm6UbrJ+vhhKz2X
VvdpPyYoG0TRwO3fmbY1zU+x1Db8mrmUSvpYhj2gU0RA6IhuonGe0dnaFeqFPfahDecexiFjAGA8
chX1xoKAhPJbs9b2KpwiE44AlopDQtpHkke2CO0AqWDV14AhZQc3fvOYe+9wbGLx2AedTKpXk9e+
PzITG1zwexOI0RfcudtCJZ+nfSK6u6YUdnsDwkpO9ymPy9JehGM1jnFnMiAV51WUU3x2vlsAfUMW
X4svqlTD9KOLGnw/JGO3jgxeHFakxN5FY27T9edYNdwX37ypyWd1Z/PMN/IhXWozpK9ybD25rTct
l5RXfcdwZAa8UyIc3fygrmib+XlMjATKHWaUQMzLSTJlpBfnQz51t8xS0rbAFGUDlDM2L4exPMwB
xtjtUvOwDog552Sw028hewbmR7gYiDgOAT5I5G5cZ+HzRvlsHlZfV0H22ilF/xoncV6U79fcgelC
l8CgDF5xKzrD6TkHOv/iDQyaNBDMscM/7mszdSMBpqoF+7/0SkPK4hpevBhqJwjVOyRmw4j0qp6n
PBvel8wnKfB+YNGToB4ufT71F+aGJbGgfmgFuHMi6+N6X8Iw2Jb7Anrv9s22zVC8Z6wG2ChkPXS+
+txy53jw/EdrlH4V9CEmuHfxQESqOBBV3bfuvhYBE3PjGC8hTwj5ER+mKx7rywbHpGiYiVvfP8el
GxvEQyoLi2d/6gukMJIzU0FCU+RZH9TQMo5dqrBhmIRrv+7nL73YevXJ9mGo/1kBGJBOzmS9GN7n
2W9J9OkSXJJgQKNEV4RV3IDrcMrtx2nrU/3K5Cuq2+88hetS/F6JeWvFB8Ag5RBI1OxM4p4LLV1h
KPU3lYbzvaFPC+w27nEfZFv6wsh4kBSn2nEaYvEhaNvC6xxDiPvYdsbcs+I2j5mCs/JIILBwe3Jb
rdjWD/PYZCNo1xpOZMau1RjN+ksb3rbhyTPao0OdWsCyt3UTNwUqKxiGOPoyxkoddG6G3kXyLDMp
09o75PjBi/ozriZC7eSNP05hiadLB9wUZkefsUaZ2pFTL6EL3OSEXFfrqdhGzeYmIdK0incKvUet
jkR9c6b9LrjSptXsxaTHsr8kyZIsO2gf+dad8m4VfXUkZibFNe17AYnm8yHn4Zbhc8i2NiWnJDFi
jM5s6VWYviOP2uYXpqTauOccqnt9HVMAIGCq15pYT8z6N2oTpodBUvhed5dtIYUe+RX9pJjYC59Z
ThyxEJle0QcmUfRAO7CBL/bDPllaPstQe0oE3HEzxz8Hr06i9S0Xm8v9x5zSGR/MIas43WP8BcqK
8liPuKnXQ96UAWJO+I6Iu/eep3KiWTwu1Oj3vMZXvjVnZuSzZIHfJNTjBCucCjJiA7/8SIlOZoZA
yBwV2jzNc1KBfxlscWtHB4wRBhqTXCR/9Rx5j3UxrqgKQBsWG2yGqAn5MGLxQyq6T/Kt4mJJZ7S3
t2MTDnnPkyl83N8BiVt1xqfQKzcUlQzs6f3zVhrvB5V3kRW3XmmuDoUMsULWnZUAHFXd5YSO6/7I
/KE1289M8tSzals2WTzLYfMH1GKel5dAJOFU19fpZLiYav6CF0wHKBvTGNYQNQ5DTI8NpavvTILE
1x0JP9Oxv+tyWQlI+Y4Y1vl7Pq+5336qId+CbD8Ea0cxnkkaNI6Yog1Jj/6qbEcAaHPD8s+E8y5o
ZOEhRQr12mDAi4tYupOf5QHRfuEQhJ347juEAgtCbi9oYkpWG05X1sgc5816W0DmgeQ/zobLZT84
rEcf/Fisv/azY7GSPK2Z5dzN0ICSW7L87GELTFF8jhXLT3VB2j4z2T3QxoQkV6IjT3HT4Icw24D3
sI7YFlXv2veRvz8hKjPZfRuMCbpSpRVM1GL14zg4ydQlbIQ733lqfevllNj+juM3xDXctwFqQFDP
HmSRIYnYUD/wGfKU/zpEdayjs9W4a24m0PZTcpcsTVdFHxzIZZXtojpkqLRrPJnMI9CajN3Tia0T
+5FbG0IIRNRKxrKjQSjJI9v7mVUdUUrocYgASgDNXyYfdnW9MwupkgVXYtn6kI04dte7keuJva5e
2Xj0xFs13MSp26L46zTmWxICuZGJfEzjsC/giW8YUb54frmY4qNcvDK57gQZPbCjY/vwwNLeE8G+
o5iiCaSaTBYSC6YYqjZ+wAydzaJjNKlHeo/SvWoHlTW+CaA6UJAFfD5VDEpj06l3K9MqVd1pCtDL
TXCeiKX8UaxuSYiTpfnvmfYDqUD45oNyIlUI3UKzHWw61X1vD6zWruj2hUFv/AIfndETCa09K4j7
nt0DZvw5SyrlPVYFfDPApxp2bAZnIbW5cC++r0w8PTKOlqA0K+y1mTnTUTPAONvU8nSRC8nlSU8F
5Ct4ciNDWw8IHT5cZhu6C+UbgU3EnO8xTDUJNNna11G9b9Nww3UDVJ2G8VHYzmSP5FgPHpxZIDqo
oPZdwt6s/Y4Coi69CxtXnws8hAuLv4sJPQsP9QKNvoovsvEi94T4t/LX7ywvrjKG3PdkD+yFpsbL
Povax/0AOG/d0PuiuIm5W5ARiWkfUVHiZuaYV+t7iQiJMFVFl7GoE1YhLGNlGcf2h2rJ6P5ngsew
/uoHuGG34aLTqr4XoxgEocGL9DOyHCoByQHWTpFUGCiE1xdfPCrnvxJFL60+2PGG9sLeTdhbPpWZ
/Z6zRq4+IkiO2MbqjTe6uok9XfkPa9ZqA/UmXajnA6j+ZIQYrgt7MDAWzWO+DRL9MwmJSfkNz0GB
30NkkSkvbI9gLpFCDLL3rKvRrBcmViSru75mQndTSD35nxXPJ46kaJqJ+2BFvsxanKK4WdiclEs/
kbKouD75oktCbLAYy3L6Dco6638TQYA+6VRpFa3AHADv/B/OzmO5blxt1/dy5qwCQQIgB2ciraUc
lpJlecKyJJs5Z179/7D/M2hTLqn6VO3B3u3exgKI8IU3ZOh1kk+QSY2g0JB8oF+LPhJFa0JrtxjI
mpO5kqLfhVh+JZdxY5b4YimGyKPB4SbAoHN3Ar0cUgldJJqQoEXuSaPj0dtH09AM4NraNlRP2YRQ
5j3A8sU+o+XrerfwOq2pRWECt/efri7WWL2PozRd3Rpyt0HibMmhV1eRmXBWGOKAHI+uwDju6P5Y
idnVQKoV2OJqEOGetoPleKfIfNECXOxCxt+XmFLSGyVlqpOYbjQWsrSij3v3MqULhuJLmMRNjv5X
gDhWUVp6voq8ovHviCXc3KazagN2QI6q8ux9hG6gSM4ruh3R78misOUdt2ijRL8iK1ji05J+HERx
qy0qZ8DpzszqoZyGZDyXy7DgbkIDkYoo7YEUKU/EKaN2leUIrTVFoOt3GgXSh4hPqT7PIL73cRWY
HUbfubNz07ZDlxS0RzSfE9OtWlpUk5dHb8goFLeEPRMsD4/eLUgWz4ZZR0+T7vWxP5Ckf+fOrsP7
aZUP7y5yBC6G4ZS/hSIg9Zi2uwHpgjKbRWeGSHUNdnpEk+YMcwAjAXaL2e74HFRMuqFeL9jZfQsj
Wt1mpzxPp69jtozVgejFYl+NWVSmdyKwAlgb6KEV8SVZWjy2yK/DcwHMXnFf/SpNMA4/MklQjfNX
zQ4+cdHYx3qiGRqZU+SWNRKWgaLRtnbtc/QBHB1G3RN8QZAiFnc2dJ90mcR00lpxEyOMOwwTBVZ3
wvAdT0eCHvxGRWPV7m08NCJvdvFEWgn3EARVehk2bt3hRdjhLL4go4QjRZooXV9RPrfEwbdqmpp5
LaQmwKT0Oz7h3OL6T60XFMhC8KFb6kR0b318t2PLa+e7MQ1ILY517VCJO0KlNERUn+YFNdCOwAkW
w0zgUJ2XETJC6PKWJc85etZzmo0MBefvthhEvT4kXhOjM0dvFAUyRa3bmU5o3BR4NnNfczbBPWW8
2kdLQ1v8pEDQziF/n50xu414yVoykEGZ1xEDappdxF/NcKAkWov3YGGhBtRcfMpYx6UGaIB+7Chw
dalpuCcDQTKpw9OUdFl7gQznMP4YoykIrxrIze3ebmTQ7p0Mqj7YPCvvtNr5QOGBOTnUgKBbRgaj
pBs3olKGCgtFw+Lat0REBJrm+LKaE1RF5unZ1lR9zFHU1Q7Ug8LPSrr9c0vVsOlgpP1EAXDusFOG
tzmRzbgwjpoFn72nqVtwGStTj6RtD9u5X86Jh6Yy2lVpms3qrHSU7B6lpNW0t5CBrOGsTGMES2CU
oCsQikgTBDKxwpHL9cQDGjwGOPvWTyGC/s15ZtOChvDQIIV01q2PPujaQavVZ0WgVpvvci9ohwCX
IPRJqUaOQtKZQ25lJeDiCPMsfHqjDxEOqNmJL62QYzRzWSe4v9ur4KSf1W1/BpzAI9qOKhBCKtR2
82CQZq95hXH/QeTTnuPKRRQanMIeRrbJzolaRXzeW0uYmSMEaVMRnnFn5jxD1dLm5rqJS4uWS+3k
lHmBD4T1q40oCSZbNUVf5CoLdKUwr5a9QNSjdaE0HmdcuuxTEKpVsG5DPaAHN62NMlTw5Czna+BG
CKSnQJCyW7L9rLn0Iqetn1uZi+iG+62Yz9SYztZNGM9FeiNzhB+eCy5l5yd2A+VySFLPdJduACj6
Ouu70HnNKjMKrE+GQTwOVlVGa36s3OexR5z8lTNcMqm5dkHSzKD1MXMPktrD/ljoljrhUT1Og/5N
Iqp5wqWkENE7S5T+YNdwgRxpYvnQoVmQ5eN+xf+ODmaGXTLQdtbGf+QqiZC1iaHI5sdUXeYlAVhQ
VvGj1YrUv1t4GZPH2ThJhQCjg5kkmlkya8Zf09j16QtPf9o/BDlQ6LO4JgMrdtFg93BJFNwQNaBK
soxifTAsB2XrIinLcwnirX6LUXNEKEfrWOYKZGCagqUalzxF0sApJ6s5AOrwMVjW7jTaND8ARQ8r
ANyS001GERQIREmYBWNJucRR32Yv6mxUgBXstiqTzxrB+PJJVzGJIYAsWXpo5qM4SRupcryc0txA
RwBzUNpt31ODOSOWGpm9ZL8oIRfLm44MqlnjPNPdnorcwiqKTFXvsOFppp9Vj7pJiYP8qUDe64H2
8CS/N9Y8dbf9qA9izLzpwjZ9k0OaTYPw95rkjCcpvgb2bqGBA+8YiHCN9uG8dnpPZ6txvdPQVhBh
6zRtFAgpv44wMs5pYr/X5eJBdQlwwQSIN2oYQ7Djm2UOzn0xlPgCa7rM8qLpEGl8KAUKLWcWFe4F
mv0S9t45bUVP4zndjstLDIBkpkYjNFoWx9FYwiKlVwYv69Cm7FeoMkR+WIxgTA3eBixknT+HdjF8
q3rPeU3JKqLrOpQewBoIPGK5abOecu3OljY6K7vIheb02MRo/Ia7hDON1WFuIO8c6hrhz+hEYCE2
qEsg0Mgp7mSW+Pk9CjMj4NnB7Sh74/xkUZrZjQUwT0wpoOaMb2VLu/RYtiY5AIFFXjpGD8/zsuad
A1HhlWwnOgEiAp8oWeFWoUBYsAmVuyD3h5LFuzdHlngylhbL98UYFFGPMrfkxaVfm2K0e1z2Q31O
Zb4vX1p3AlO2W2mFS3/iUG5rD3R7J62/9YSQvrhvgd/25RXARLupTioB2q7Fq8HO0mrPE1U6qMrH
9Gb2gTOP6S8zxuSjYMRjeitEOFRUVrBBidTX8RiLJgTCKHNtn3VhR05zYUsv09WdiwEhcYcN0iO7
tu1CiFsA7/7CC1ioQRyGEgjNZUL8Gi9nbHbwUMjvp1rTvEG/uXYhFtVlm90Ci9Xyt+U6/CvrvxGD
i22r1CTRdYYYEtrNFXD3IbkNtN90DSzCzC8OfpMkSF5LUDfRDe0yCwtvF9QCri+pgOyBoFjqZNXq
WuBQMBt6OhSC44KKQwGIzPpm0/oiZaM5IH566UQd5iXUiwrmc6k5ZxaqgS7QNBNm1XSteyDR7dMA
3cHzvw1Ys2iQ/wjbOiUu8SMCcWODmU6y67006O+WBae9HtT2SDtzF89WFyznYJjquL001tylv/wx
Favcjh1X3T6fbQfl8gosuEtdpCCvcw5zrcZu17nCGqydrzCY5I9SZ6m+kSN3FrLBXRPpC2+pgV/t
XGv28/eKJmK7yxv0Q9F457Ca77GJi+XBuK6iPKe6dBzqn3EZZDTolAfPfoGfgkzbzUjFIbtxnAiT
ntpVE1JXiRD5c4vPlXoBrBBUEPorf/rVjjzs53aOIVK54zmIoytTOZjlIS4FHPVowLBoPNSYbXIU
sr4MaqQH+jAsrF3TZGHOUJ6MxDuvJ3phRNbg2BskqkvBPEQWlnN2myxZn9NdWYZmnNxTUbcp6Nqh
tHKRP0DVwBvxJMmGOvrehnSJEBylZZBEV/MCPPXJ9bSLVbvADMs/T5FZ0BBvISuk9VVHASvp3gqS
KButrT4Ja2Aa2Ko4v2XRaGF2flIpJ7riQgq4VgDloEhBRaVJULgqOjqNbyKx9IBeE6bU705c0TNG
P5B7Fvgnpaq7pUSUreCOnQCQHfOcWFy1FL1h5Z12YIqzlwwTM2SNQFiORXVVS0pr2Jg0xBE/nJJ0
t75JGsdpk9MxynzADq2PKIBzRoc+m62nyZ7SJy+B6X/f2K5xnq2xIxcjdE+Q8YbcFFHJr+8SWvNQ
VsC80H4/9gJaoDAAnDrHEASR5IYrza20Dn/7Fep01tFIfumGV7SzMunsBdBlByJsZrX9ZYQhmET4
ZdIGvLKDmusdJayg9xFXyKxX4dcqfvUoKAZXKDPY6yx6zas5uKzoC9YfsdzbLcU8SCYReWB7NEVS
Ishs696afiALhhh8bruj5n7ty5Aj32h7ri47r11wxHJbvxwupwLAVroj4uZBOZ4zblF5NtLT75/d
mEIR6LhlEDj6uZ3Az/VoHvtWnLXRqDCB1yGVr1tVVKW5nhEoth+RzYjruzQB9II4S8HLilCMpid2
XKdsIigyPr2MdBdELgLyEHLbIT9W9TTdJOGSqX2VVz3yIlNtdfZLPqqmuy4bNu8+igY5PXFPoI8K
om5qrKcxX4kdZQ+eaqX9xFN8AXStQ0QJX6i4uZ0j2UPHRjgYP4vJdWdJq1fZ1H6urB5Y8LgTc2Xj
egoJDQP3HQXpCi+VAmmT+FeKswWXalTN7kI5h9y7PB884WAxQ6CQJmeuURYibkCDlgxxmqiNQQ+x
BbzudFhUrPa1mciHMXfKVX3R2UMsomuAv6gcSsoZPlDyrsR2hyxd+ngWzAAvXQRTM3grCX52M7gI
+peaOivCanYQwInGPqJlrhqSVfJoeZmHWdN6bsVt7dYUDS/6MM/DFOFacLoy+u63HTpCJwsSsRr4
mGh4+ccjD+2zCk07y168BN2UuJT+5SxgCraXgBk8EDgETl40nsW5tSaCfT9JD+Mgl8ZGsC9dRIVa
xHXUIn5RI03S9HSmWmS/irTNqxyxe0ru30QZ0WHe+T6wWgI5IiPcmai99g8eJzrbD1GZt78qCdoP
6wU1yfCxwXELpYN4iVOAuLw7JhLHIsmWSR+hbgKBeRjaCeC3URo1s8GeKgRjeG4bdOKK2kq6czT5
Q4Moo4vt5IkXhig5ndBXK4n80BUNxsc4MD2Jj1tn7qMIQA0apJQqk5/HJF425vK6rNzLcCxp4Rwr
Cf4QyGmOrxpG8kWOceZ+SeOYDm4RzBmvyywDas9U/5v8FuJWXV2pBqUk1PsQPi9Bn5VFfUmpsjTz
GbLqjv2atoBmT7Tlz/Fz2mJjFu9rwKmzeUDw3o7OOrTOy+cwp/X8O3eUcucHGl6gY8+lG8X0yCP4
0JSARQmMmxjRUhnOt32TRQGqPY0j850pBmkgvcQW5kb3gYns2nqf7HpE685pMg+9PoDIEtGGLqfa
BvCosNU0njaezjAwWJvr4XvZ9NmExt1oluI5zmcHLZO08ynz3LOiwSL2id95FJmnykXw8bobjd9f
hGEPZYNgtF40numUXeRF7wojfnaQOoVzRSm4cK7QxbaWhbIbfJHjJiw6ceaWZVadIsVXyie+/0iP
W6rGan74GVhTKPTgocHsZkHrokgDzrA1tDHK3BE9wKCyFecggu0C6QjLXxzEjhdIA35qlx2GVbPE
zSGZPSl/BlWKOSEW6vA/9vTOfCpHQ9/QuMSfDcDQSdVrXL0paBBWTeegbXWJZQL3OB96yuFSwiCy
6aBmb5jeSBxsDem2D3+QnMZ6QRE+yW6qxa4ykqvQtoCJ2GWc1w+OKtuGRxWqZ0HlKlmamv/hTYrG
rAeqxB8uWjq7yFTNbSoW/4z6hrdaMgVlV1zSICgDdYzJNU5ZVVL34OddAmPOG5yFCPITzB+UVkWP
qdVLI/2u/B7nmAf4mCdxEpF07UI3K28jkCbmisTXOLxPIA57Sko1NatfiXadfjoaWliMNEuHOQFD
lSs1de1xgcoNjzptkqQ0p7GV2ZyZRrQmOPWztggh8MeQKU8TkcyWD6wIbwD4LGOQtd2VIpZTPWxL
7l4Cg7TjeOc0FkL/0quRXVyNkcAJnCUteq+kKLCxp+6tBPJSTI9RY2SDqshUWrP76hQSP2zKXuiu
qpvccVcpxQpFGtneBAtBG1L0lRcEx+PImbKBrtOsGI5VNOZoFtjdmC/TTQ/yTY6/nZKyYnkd0+zr
2EpdFePTgaDuSKh/olcUDcG1G2AMBrFEYCI1j0M4hNaBiNxp+hY2H6mo881uJbCHmyCDnJlcQgMq
Ah6/tG0raETSC6L5coSNjWAzG29x7ibHCvhNMg8Q+zqvYCnHHusBYDU+HZqmdyBNNgorFWR+wfyi
zDN7FVhRXkKQagfgkJQInsJFeB4O4KvCq+6nFVqBmQPMvz5MvOp+Iq126Kw7qRxIE1d3nHiAgevI
yIQKXkGGSl26zzQI69/JSCdp8ZYzMlHLqQj92jGK9E8Dgt1g76n6wv3hDwKl68tyAeIAuyseZ0oO
piGHvIzllIfotquRRiPeP25q7TtHSKs4AZ3qNZU+Tqh4RgV2KhTiqzV2i4ugRaNq6YeqPk0BtCYi
PALObs0N2muac/tq904w2LfWjKEJ/g06oY/4S8Zp3f1qmgZvvPjhX/T8/0eW/4McD/3+D2q8cl06
g54UGtME7an1z/9FjUenhACDmwwH46Yn0/gWtzZqZjuPSmP8krvCwQCjnxe4J7uFZyNbbnDisf3g
HJl2qJknaJwiz3JWjQhqLvcOzAg7vqLX4YuWlpoH1/wMEF6Xv8axgrq/g1caWNYNgFPQa+xdBO2m
4lvbLuBS959PDmmCP+amjSQhcX2pwbzyS90/50bqm1QjWq2/YGFp/4F2XU0xk/a9Ek/ah/yOMCzx
vnf0+bDrX1uCoSmL8/f/+380GZ9DR9qR9MuIGjxvozYwFW6oRFWkv5YYTuI1TEwb1nhhMhcFrM+H
2gobaEPxx3dgEkjob8JsZjhOFuDtJMx+ZbJwmudVUwYsmR/1/XXkd33wxYL+bTjJ08V3sh2p3HXB
/7VZ+GJ4bCpNCWl2x/EOPT46qmVatucp1tHBF5Mz23X0mZWtCHE9raAobNaxb2cvGKOmeVdaeavO
TE54lh2j6U7osp/rpsOsaWnJ0X52GIkqefz54trbs6F94dEjt31XYUbq2d6f0514861kibN3yknK
fG/JR1Z7Y9PUSLjUYWJsxJECP/su6WxQGKiDOM2uqXa7ki59OmMF8vT5T/q4JFJ6/P+BMir4ItsP
QJiH2COeie8m6gUIBcTzwE5f5YPtJhY40CJR9VEphjy0TgTmd/b3z8f/sLV9lsO4jmvzUaQrtp8k
ghSd50X3Pldtaj8svOzj+2xo7NlfLP5fZmqo+iLP/c+nV5u1T5OWSKpKsvfcR4oPymngUcJEHZqC
7bgj60p/rPSD1QvYhbTzv7ou/6ta8pdr8cPNwScXDjud1rXhRG/mOZLjEADP+i1UVH0RTYTSbR+J
3A3NLS93aq6yYnKXt89X9+OcXa5AASoIhpHmQv5zv634JlvFs/9WOAG8/dOiyLV/v/KDPaqdUekD
RXZrkdXYUk4oUfz3Awd3hGvSFUik2Hp7X04AfpYC6uF71c4+dvYogMYGQkBsw5+YaAUZcRouqskp
FZOENbvPp/9xcyFHaGzqKZqnX2ynb1oPppQ3xe8JTCXcy0CYRSfxAFfti7314RrzFS+U6xvbEODx
Ovy5zrPrmLYXqX6zOD7J3vVjFwfweKJpWIAIqk8/n9ffhnO1RlYS/Nz62P45nCxSKFbx4rzhWDlN
JNUkG+kRPiPLgEyKSEEKfT7gx32kNFeWUbzqngf84s8B1RiE/mSX1RtIuVg/Ew65yQUVAAvNKoR1
QxDrAtEu5yIzqRDxxeejfzw7ylvfCOnAK6NauTk76PT64DPE/JaOSGDtaSe5/q++lDZS+7R7xvKS
klYzt1/snr+sMjeSYt6udvi4m0kLVFT5YzW++WQS5fW8AIf/BRM73pEmumH7xR76OEttcy/w0NNS
cfztLEn8s8nOa/tt9vy4xGXUdlV5HhJh6+9pjtPcKcSspa2++LQfZ6ltHkRw29wUaDNsZgmejAq3
0y5vJsZL5EQRGwCJVlEn6b14VvzFcH+bpVbGAdbiMay9Htl/PfitZYNgwLvtjZxN1I9YMacuYnLS
iUnhoIYM6Nx4ow9E44uBP25hDYRJQPUiNCUO2BzRgDJOtCwNnPEl8f32BHFkpz71YtQe1H6gDwMx
GcO6Ln2fBP/sixP78SbSir/CNhxX23a3o4cz/YAgbtP3BG54fnBFmlMJDxISysPnh+UvMYaG6mTz
pBojPN7VP1d4mEjUXfxA3nCSRebm1KrjqLmNG9tHXMgvQrdV1yGobmi+OY5l5rk2i+jIzxolFNqu
VgBk9/PftF17rEjc9d5Y4y5i5+0ek7Tt8tRy3Nc6xr/oxoCLB+6Q4YASJLtgCRu0WIHsI2q9y6vC
xQXr8/G3e9wohxvE0/zHdmzzYdMl7eR0VOhfZz+lmoG5ZVLPr1aB9uChxXm0uP18vA/fwHAva6Eg
FSEVxrHabDbwtEqt2jo/O8siC1dgnfIxdrNdazzrh6Bv+BvYK3o8KUz8yxBckDpqOz/6auLrt/5X
4iANW56nX0KpASCs/M1p6+cB5eRBz89Bbg03zSLMHcx4+SNCPvYKEI+8xnU8uKzIlb9/vgSbJV9H
BiwByNr3WQjESv7chWFdT60POOs5X1a1CbvUV6kGUYEYNMj9L8725lJhMFqxnsudIlh3x9sst9OI
xe7noHkpwLxWsNukCWGNN/BuKw+PCr1UJzaQ2Pz180luTjVLi8AcCwvhQ/iK9OzPSULxZCdjN/oy
lnaM/HvtDdNvVHbE8v75QNsN9U+ATlxBpGwgxTmrZt6/r82mQEucFCl8IRdcrQLMAjfsKdWVa77J
vG5mKoRNYJI7GSIq1R11Hm/kCbCazlz1KIrZ1f3nvwjxvD93lpZkpHR2uc+Ip7dHGnkKnrG2zr4D
1Dc4MALaQ8Ytbq0ou3f9fCrtcxea/uLugIrN3kPawdkFguotXXj3+U/5sNU0zSTwZQgUkFvBjvtz
bdxEeIOaSmAlTgkkQaOP9uxYWr0hp1TdfD7Wdqd55KhGCGEAMSse4M3lGqHhZeoiS58nG8zNcb2i
hlDHwuDNo4cCRHZAiHb/+ZiOs1lrBuUUkeOx2TTHaXOW5Ci4QKSbP4MhwmStgUw8UJXy0L+Yjtnj
OajnfPawsAxJ3ynsLs3qMY+MhUuLMrQWe/2lQ5k4KKZPXvSC1nlEiwPEXG29oEkYKAQ/BxRHHuNe
gu46AXJrmfcRFMykdryR3HHXBu2+tj9qUDOk2d3T80SliwDb735Co6Z9COgHdOhynBP2o6g1N44Y
vN0Iqj6MfgDElmh2DnGvoLQ1EMXrmgq+Dsbsi8tAbk8lIaJPIGP7yudIqu3VA3koABZfO9+wYbRs
cYA80HYuwjFl3ziHMc4FeEbwN7VzYTDggzRcV2HTd5dGFt0LBTKPZZV1nQwrj3kCnnVRpRRBqytp
zXFRPRhwoFEDcLqnu31qyPrmCzCZeYPmMKrF443Q3Qq+t43U47NwW4nd0uDUc0963aMXF34x5Q/X
A3cfsFxUvFCWcD4WNoJU+AWAD/VEE2ky3mnl42GyHFFdix2KiT0QkjOOcgr6K5sgtzp3SQsn0Tqt
+zIDBL9EYGODs8/37YezQsgstDFUFYyPIu7mzvI5Ee1U+/qpAYGIz3fRpVV5Afp/SOWOiL3D9kPS
uvtv2QLhFQvAk2sLyklEHZvTYnv0kSSCDveilFgzA0nlfTpCDcSCHtEXUxddDoVvO8Pl59PdXEPc
QMKWFFMI8UiS5Ha6bmPU0jp9hTgBnBs4JcBXQNdl6rQEiXfy/zEY82R+DOxskwWsNxUSAXH1QI8b
fBTNFxBkVRa544WTD7hW/PfhgB5qjYoq5ZPtcFESNhCXouKhwfrhKXZc+bZUrfMYgcD8ajNvtg3T
WevHPHQEseAdt2kXSqW6r5MluHcmBM+PIi/IvnVc6qhPNtEtWQz8nf86O0rWQJvpEBHnO9saWM89
IWM78O9za45AM7kIoRC8CO84r3QYfnGd/21+KKTy1Rz40h8yoGSk7L5iCO+7BerBkcWPOsgWS3e8
OOR4ErV+8UX08LcRPV4tBSFNof6xSfHQ0CqI7i3r3kFM8nuhoEqdr6zV6LR319RdI1D1RQT88TBw
5jVsIAojfykY5MikoEE6ufd9VeGd3I9l860MJ3lnp9ivff75NtnFumE4rsT4UmkB+nid/r9Syrmg
TaM6ae55fLIT7PTaR8N/HVBXHPW5R8d8ryk+ffEZ/zaqoazFUae8ZbYRWe+1csrsXt83kUdHJ0IY
/YjWsXeLvmt+jeiu1dJ0qtz/vLCKRE05DiksMe+2u4JzLIpufrnctzB5L2g6mg7JGZtCAR246Iu8
7ePGYTCQACgdr/UttYms4roK4N5H4j53a/cOKe/yQa9KwJENJHGGN/1F7vqX8YgqKQ9AKiLQ3aZN
WVXNQx0G830/Nv55RFq6l6gt/oyKFcoJfNs7+XzrfNyma/hOhOryBtCB2IRzIqm1P3SLcx/h4Ap2
jOjkd9hXEL8Ro1Rf9Vb+Mj2juGYM4bzn04bYbNQeUooblc492tPLeZ017TOobR9b1MTeIwKRnH8+
u49blHjR0xLpBM0XNJtzX2Jz7vVN5NwLNCFfxrqedzMQh6vEG/UtKPAQCba8/OI0bqIvTqPiTqPa
sRYglL8dVCELUiyDUfcGvVj7xLMprx3ZxIfmi825rta/ctt/BiL5oLxL0ZVce7M5QQRm0GVGde/E
9XxorKg/raYyubGUH92IsMpR9/TiiwB26Rfb9O8je8qTXOJ05DbriqEBYhdAoe+d1s6RV8qr4XsY
YE/b5sL6YSPMf2sDUTixGzf/4tb5MDQgc7JqiK5rx+zDCRkWWIMtghB3eBX23WPlEK7uESQrZHRm
MGqlTYS5j+udiNBp0mafYnxRNV/8iA+fmGtW8QO4ftaq8DbSAbfaiLlY5rvON4k8dzKYhwtt/tQG
1/H5FvY2eaZjU7FR62cm19Q07TZfeZwVbUA/b+6QLPNc8TwAry7P0l7BAtuLcUROIPXLUZ3CzS3K
n1XV0AOC/l4hfHsEI3MBeCtSuMpHtG3R4Tj1xAxJ6irMmtVreUQ/A6XGdrHy8hmtY4EteF7MfmBf
zXqUngfLCH7ychlmK7Fy18yJP56jswpqEhGM0OsRk7OrxUFQt9ELMBpJpAmUFwFrZKbzLMei+9ij
NTyhowzW0t37VdshoDkgMDIgGO3hBHvRm9lJrnWHnC++RTHsnR+xj+DChcRW2Ozr2Y9Wx+KgM3l0
PEKUK67STq10gDEkv0DXuYmS6YJfA9679eJwNY5A5CB+DDONS/lp5crM7U+9rESu/nS2nRwdE9kK
C+atb80v2s8hDnqQFA8lCBBvBFoqu/i9n5pVf08Eka/ekeyopxvtoMvVHIuyC/j9yGPhvYagWN9m
T31hBx7KQG5RtOCTah2fWW1kh2eDARGK21kANXg6DgLhIALVJ0lxLedBt+SAA+QHvRzNgzTVW92h
+90e0+xGSMRB0wml0HeU2ev8xcp1FFM7RFU+6XcFUMWwPeJTWvlFU1Xt8Oa3MpAtFOWhjdS5aBMo
Uw984yyId5/vzQ+PhyHlIiBe2z7k59tCq5/CoJLtqA4VahpQEjvUCJBtaL9BrWrP/uNY+p/EwuO4
2bzJ26cj8+uJAmpQ3EEGgmoSVMY6B/M1In4kIalc/efRfLpKJM9c48RwmwsO3wCYssbN7tjMlnsS
pw5SD32IDPN5jqfeFy/Gh2fRUJR1KCRxL0mqK+uf/yt+G+Na57kJh9up7CP7JVuVZXAaCwfvl4+o
YP7QZI3pnj+f4sdBuUeBAhA2oiLyIY7KfRDEyq0tDLCa6dpKAe70IFOfYEHGEGSCNP/q6v64XQz1
b5SOwI14FEY3Nxlos7AEpxXe+S6pb3yzOJZEkSLWQz+MN0mn6U1+PsePI64ddVJw2h4EAdvAWIPn
pOGqkFqBA/Agq0Y8yTC0riovFK+fD/Uh1CC/BxlDWEqBn0dxs2PKJqgFkhP6kA+xOWS84zstciT6
4N8hGFsV7z6C6V8U4z7Oj6Y6/h6KqgqNs+07NAIeyU07qMMAx997pw2NsBU65QuciykNK3x+Pp/l
XwZU1HlXzTP+Lmoaf+5UOY1OMqpUHNI+LB5t3bR00TOqxHBAIc1kb58P93FR1749VRRFWZv++WZR
Bys1IixrKBdFbf+IQFOdFM2S78tYZwfcleWFQqn6i03zt0FpdzJJUiky/s1pTCfKhkjdyQOG3QEo
b2PeJ8R1nxIzuiepIExG4HFKv0hrPsQ1VIgM5QWOP0kqiJQ/VzZJDQhILC4PYWjUaz8WMKQ6DOK5
BsYZfF45YgdS9svPKpDW9efL/JexkS6TBHO06cHBbL6q70ajVuliH8rC8R8kCiEYxAYqeaIaAqK4
NsGZnWNA4qd98cWGWs/8HzEsDW1SHUBXnuD220aSg06o56MSeYDLFj/aIvSxBpHw5b4Ioz58VM/R
UgE09+mP0JbZ7CTYUbCZtbUcEHWKXsfOD5/BrlGwt1fmylEyVPqyQrL04fOV/XBe1mHpBAleLbLH
bbXcawnT0MAWBxec/bc2+cc5PXD7J6cP5Y/Px/rwFb21/smZ5AHxycg3O8jkssrgIs2HzNfxby+E
LQCheMAvow+DqwghzGewvv4NGq/y7POhP7wlCIiC+6A8z8235pN/bl5yr0EFuT0cKIi4HgzIYjiP
AHg9Td5K0U1M1Jx+PuJfFhYkxIpCNMCPP3QEENDqHUR5hwP0OghRUtcZXoyJ375P62Py+WB/WVnK
cLzNkgPCFb/ZPEFT5OCxdX8g+DUvyxS7v5pmsF+Br+YEoKMz/aaok54HYNP/a02V2VGYo2bF5mWB
N0cTtwjEGgrCHlRyJTyFBbP66XTxnX6ELZOZLxum24Wlj8cOopGoqKtyNjePdFsETbykrXtQCU/4
EQhkAxp+Sodi74L6zv7jd6TaqIlCSOh4vaC+bIbLB4E43aLEoUfhB/JGpF8mZ5rRikFE8vOvuN2k
DAXqgtYhQQgp1TbK0nHgYIAzz4eCJtrdAiHYP8YrFFaAysbwgNRf439x69j25nrjEYHr5DAzyjoU
yzZnUnRpu2C60x6WYK4Dfw/OLZLRsWnrxfkVeEhI2jiIuhmaMZVTiwWbVuwxUDgY5tDqfhqd9C4O
qg6yuV9VmTcfmro5Sp5rJYYeEaWR7VMe6gRbnN7OLywnU6jFaRsmElHG6B+Tk6K2+vnqby96VoI0
AV0cHnO6xf5mIydg9AF7J/kB0kLsHKOPnDlkmLPy9p8PZG8nRm1QAF9VAE1ogXxof4QFqPXEalbf
qkCeuCh87/250fTaSusxhncYI0F3a3KrvQtULR46YSExSvKuT4RBc9Ap0uEErqh41CLMvwj15eYu
IYN3BHAER615PaHUdkf03aKdqKsv/UX2twFFQDRzAOxgDIN2dpF02Jzgj9adartJdoOD+7KI0Wyi
9Y2cLRLOx142hE+oUs/nIkb6u878i6ovBHSZoIQwhuPuWPjeERICBwScewp50w88BXEXwkr4yCIA
eM6sNNnD8KtOPl/7v81OAlMDa0g3+mNpf1w01me+QaAYjbz8yB8hcUKNc60TaRr0/BEHhW7tJV4E
plf5J5Ht7zJtGhjlUuz74X84O6/euI22Df8iAuzllNyi3ZUlWS6yfULYjs3eO3/9d42+E4tcLKE3
QBIECTLL4fCZp9ylhTUwGVL9WLSTdixiS31EHxrvS9vq7UNtQY1sGqGCDG3FRUwUZ5iRJK2UGDKV
hoLCHvf8IRr1+jghDw/HpdyaXrwm1f+kLOINUksw55JpDItnfXvZSSnghAaW+cWImjrYD8EEYAuZ
vh2JVbhrBIUOPBGOaCl0BDfTUddwNKG7LRvR3izwc0ODVjsmWhAdKiZVoNpQ1vNkdH3RW0VBLUc7
94gcVghxfbJgJ8OUQCGj3aPb9KfFtAGqmzFvfJ+LBAnEFA1SRyYB1JgcrxrBBucG/l+T0jAA9T0r
OMTPQZG+hEj/IxHW/wpBbIcb8XH5qaJyo7MqEB0CsrbKGyAnVzoKWMHZAQDdQpcaAQYxEYLIHjQ7
uZOdZKOiWK8IAEsGtyAwOXyAi/tGQ6kmtFvTP6FnSARyR4nf5zlxZiLBXUGc1p9ufxLrBakkmK0x
AyL2rXIHs0Ve2dT17FwgqfvRsBvzGWEB+Qd8lnyj270Isa8Rna6k7IDHEdO1xbNJs2VWzlyW5zlE
EchlWqj8UZUq2UhJFHHA//0AuDlojADDAX5r0T5YhPIcaaukj+PsHJFq+Ug5MwmVsGKtkGT9DIkn
xJRiHnpb21U51+zfKdCm/olycmwyJMUL2vy45Q4dts92i4jn7Q1fXPNiF+jLYr5CZkjxuOyKG/QY
J2D64RlHeAZvRekLdlsjmMBwXCc5nPbvXxCUIVLuvN819GCahrac0aE/o5U0Or8bo7KzXVOkcfJE
Y6M3kSuYra3P9cq7NkTvXVdIqCE0Ld4BRAW0WoM+OqNMmoxnVW3a9h6FnGHjZV/ZTe4pmnz8SU64
yhKMqgDd3KH0xE2V0FrQi0vRWAaq/1r2wBhlK7yu4hBQdQX2IMAywVRZ3o/41WrkaDF2B7Hik4kk
8Q+Yf+0Lcsv2oYvaTyU6RLvbb/DamkykyITEwVnlJmkPfRB7muic1CB0EEeQvZHPuXR1lLLRPIpl
z6qN7PPtVa+8QiB7QGCoEZlNL19hjyWBXuJ3eXbQm8G83q6U1E3RadtY59orFDMwQUAAWr1sElkl
wwFKheSM40bw2WwqO7oz0Oex9oOC0qbnNE3/9fajXQl6RFn4BgrRlnC7KJiSBOCjWYXJ2VR7s0Jt
p+//ckWXP9LUgW50e7El9oeaHhMJkj0LQJoofcUG/NM+rdEAj7SZNIhQ29VI41t9Jr0UuoluPp7c
KKfup9IsxkM+2tFIj9/JQ/zx0A5Lyp3Z9Hq3keStHt8BCgPYVEwCxUlefJxN4xjw8DE4z/Qo/zz5
Mt50BLzkiXbsvMXqWR0j8NyyrjDmdGh1rr7QeNQHspF5PtcqSkRe3k3teQoZ/23c1auPhHXIqeky
2oiTrpr9+Jcreomc3FnFd3Nv5v2wB8muIknUTN6ASsvnDsnbw+13e2UnoUe9grhl3vLyIOFJUGG3
GGP4jhiPcggCvAe92DYRho193Bg3nvHKXgoeAL1NoDBQDsXN989J0poC17U60s9toqgfMdpBSQ+F
8SzbWOfaY4meO/kPIzvGDG/XiRxU/GbwbGfHzOXS0yJ0YeHpdoPvGePobASAa6sRuil8IcXQh1qs
JsttGzcxJlSYkus4Fo9y+cdHFO0JukO4MThZ7yAgMCp6BRQYH8GyCQVyoHawMLHP8PCb9FwnqEMw
2UrC96ZVAI6B1jCApWu6hryYWIHywIp5To2geNQs+N0uWi3loY26eiNnXAVQ1uJtsYWEtDX2Kyks
3AVT1TprTWbHbmAoP0azMp8LcFrfQJrKu9uH/toeAhyAjUi3jJnvIp75GEX3WeFbZxSXUsS4CtS4
90TOwPwfFiKVEztI4ASu8PYYBs2sSCT+JurOZR7sWSCTdiEKLcd3PxCtQUpy0+BuX5Gn/BD5aU6h
dk60mktBm6ZMcgNViYq72wutTzrXG9LwAgbP1GcJ10H/e2wLE1hr2hvSnyKfEN6wh1BHPalF/+jd
i4F9IFLQtjcJ9YtLDqVt9BHAdZyVGFnHVJ0SuPmpRneuQdXjf1mMvguTHtKxFcQLq5cU7wNDPzdm
GVJBhwiFHrXch/SPWFGSbGzklSNIs1F+5UwCb19uZJh0dmVWNYGwGeNPhd06nTuhH/TuJhTRnRfG
RJABxBqYx4QqxhEr1c7DrA2Wqww4me2QTUYLbM59NAtvv7Irj0WuzACSPjTj1mXlggpvJqzCksvc
O5gYxbkdPmAWEFUb61w5hwKIRw4AZZDceZEA6FmOrg3G8xeUmISUEFDrj7I+y781M5629vBKeOJM
aLQGaJmANV4sFqC8izvGkFxI6bALSQY9/jDYIwLIEeh1vJZ6fG/fv4809UXySla5mjvaCcpnllTE
l3wuUO1orNnof6h5Gc8bzIZrzwbp0qDTAkN7NRlHD2EyaHVFKODPKmLVOela9WALhesMqAQ64fs0
dNR2o4a8klLSAyZxY0uBcNvLEKwPYTRhClRcwgnxQIvRfwJixKVDMqFaP/OJHjEnG6QdmI0Yf9NU
yn/mOXX5I8pp48b4YX1qBZOI1qtC9k6zfBGmATyNIyrS6aVUBuVzWtrz1xax0L/vfaesQmhRqZ8Z
Hi0nDXOETqGJ1MqlyZPsd4kXvOVNVVP+ur3M+tMAMGKKdj8D5PWdU9ZVX0C0Sy6M4BLdw6LHxhWB
AgHZau2d0xMqA415H71+wAYye6i+veCybMro+ur+ubCQAvTQmrd/hu0UxV6XCozzex+NfePG1q9z
zZphwCIyye2zNEb2Ccso5W/TMuhzW9wfzI3F1oeCqMxzsSJV8jrtp8M8YtoynZFSlCvPn2tcPRHq
6Te+wPX7Ek1OxuB8DZQyy5QYQbTRzlNtOOdVWXyOY1X+SgDFV0lvtU/v3T8D6prgcDiEzdWwVALP
hHBi0Z9pnM5QmvuuQp0gmZMv4RDjgnJ7tSsbaJIoEDgFXWZV9EtlxvBpllhtqmagVo5TvpSt3E27
2+tc20CdGp8gIsqK5UDNZ7BiYAE1nCMrV36lmDZ8napy+E8l9fpze6lrj2RowCWgeJCaLDEEOTro
0ACBwelVlD9aOlBiV24Cf6sUXEdlMjnQUZAORQ98mfk4ckHjru3GM65/4Smqy+QOszrrEVEf7alG
dv/wPzwXHQxaQ+K+WXYw8PHUcsR7xnM+YULn1T5QVwweg3CjgaqKlO1NZ5NBGFUfcDYQGIy0Fyld
AkcPh525OSNoKGFf54PDS7/Vbe2E6E7aiE9/kEFol0jpdy2hDM2rJhAjCiMoHy2oIPLe8JG2+1Qb
NeLiZo1V0996Toz2P1xJyW3cGMVG80+rlG0anruENuFXB6/AWjkiIkjT8r0bJwDyzPfABFAOLTdO
Q+8Px2GzONu4kNQI6nZZgIEA8qgbO3flkNuiH0zbQ6PKXE73RknpJrw0m3PTcEOfwzw39WZH+W5F
KMmjiJ1tATqunEFBAxVMRPQmVkWt4yN+FzJZPZthiKRFOB/LSEdTw5oLx2uQGtmK7usFSenorqN4
wJx61Yqo2ymwZz2cz0pRZMBcEYk/ZxrzxGMwlrCXjbaUNgrP9a4ywKSIpbPF+BSexdvrSyajklO/
ls8a3ljIIjtZle/rRkdvFg37NN2IVOvwIcoYGucGDCcEkBbLMbuwQBTE8rmYKW5cuc2UL+AOtXYj
O76yk8xDUKERSEA4y4t11Bn3qLicyrNsB7O9kyacjvZYw2TVeWRK/NNA42qLindlK0WFAbhJNMoI
XG+3ErepPsB4KD+PPn871tqYN7t6wAv13u/qUd/f/vDWy9HcIYmCd072Si26WM7kbCqdPJ97OQec
PPrTeFQcBKRdtKDUz+9ejDycuxNqGhiDZbIaRXULenOQz/XQ4k+QqBHGOlglZrif6Q3ys+9bjuuF
tEPMzqhugP0sXp+myD3S7r2GVGLudAcduwN8coOyP48RqeXGasvDIi6z/++Rw+Jft8pQaiUpLR39
BJ6pKo5p06OK7Dp1GFTPapmjZOSOihRWGzn3elkVyD3tCkC5kAyXQ16dJpaAf6unwA/adm+ZdTff
kbYG3OMxcndfYsROm41hy/IDJLzQoOPTQ6RLaIItTg1eT7jnTf10wsazxnkbejnOF7MEJOD2K7yy
EHccuwngUAxCF18DSDyDCkrrT8hRRsEdDfMmb3fU++gTbHwJVzZSUF8d8fJYbflMHSr+FhLa3QmS
ij7/8I12hDgwSuVQv+BvEujHErWp4uX2A65AIGguwWN0oEwQOBkkiR34p5OL1Y6E1DL+Fj4GkVp1
F5RWFPwBGdQHFUD1sZa1HU4GefsL3MtY/8RACo9ntwpLbX5BHqlt7lCirKIfoxFmZfYBSJFSwwKD
0oohpBbIh9s/eBkwxO8VYHo667bKpG3xUXEEyTswIjoV2PVcsG7EM37u0+eMTvHzu5dCk4KeC+sg
bblMcvjcCOzF4J+kqclOWCXI5hEfMAd3kXRyjI0UZP3+GUZTp9DloYZdDaW7DkfUdgB108BHaHZR
2+oved1hV4WjWJ4dijZW840LZjmqEDAG0je+XpC0nIHFy8eUBnM7o7dOGZ4brTs7KlbWfZLdmXbe
nes5LPd0jaONLqfDkfo3eRSr0vMhHXmNkEuweRpYCiabmXUqTBP/X5fubZYcoXrLaYRDE2YFAGIa
SSof0ai35y9TjFvOpzaAT7CRja0gKq8DMWItE2KEX1ZzjDghrciHcThhATBaTyF8lRRibVoOOCBl
PQmjhwlklX0KEBNvzB2sraw/4aScxybOUpUyvtCaC7WD2nLF/dbiPppdnBdo+hwkacaIsUuoX34i
VSxLn0egU7WJ88M4yY95gNLMS4/zjP5Yxj5CqMhqO3p2Xzm9+r0O8NN4VhhCFhsY5tXuc8qoT0GK
cweuyQVJPTbySP2IRRwymK3nI33a/cfkrJ53DZc11uudoVQwprKmODATTbWHvIn7INg4fOvYimIW
+04jwEGtZPklg15UAlvLgrOh4jbxyrefjhjGzOpGyLiykBDZEcw/2sIrAF/WQfk1Szk4o4yCe3hp
lIZ0sVourd17AwZkTUTH0cUUNjnLIVw4S7mOx6ZzwnGViarTNurH0SizxNWlSt6I3OtAyHmlbUM/
kzpi1c0cmmScycrkUw1b5Bl7lCI8W5Si8mGCy+Fv7OF6NaRTWEWwtLmmVk0vRfWNDODtKW6RQXxO
I7+VvpkW8oBPoy+10xYB9sp6IneiKkMFUwBRF9eSNFKy4Ntxgj4Xm+hRA71P/+htNxlIstetT015
++Up62BIxktNhhYTxPfVkGfGlSRpFac8RY2MuYfL5+kMh7YAh/gxwAw61F0fcXYIfEmXtl3jzqrc
xj/QiRYK5IY9YViCW3XHEBRrJBuTCGXUw+bk07FNzCN5Lq1YzCjT9Kda8X96dyJGPkQDmPE+6N3V
bZXn/ZT1SZWemlZiIQiWc71Hs1hJ70oKw8rl+sq1jRMvXsPbUC76hXDqEUQAOrHs2bSNbvUGNrqn
rsDfJNtp+jQ7nzDaNUBRqv4wfag1c7JeZGPKs89YRyfRsPET1ieFI0kJwU8gtVh93WXWjjKyNN0p
9Wdkx+0EDTM3CmXcpoNJH62Ny+vKEzPZBBIsut42r+7twWSuqUhVY40nfJuTQ1/KGEGpg3OHB4Dx
oLTRnZwm9xZR7J3zYocxCex6AD/Eb0rCRcclLNvW0CO/OxVBjR+6mmapsp8YXgwb34F4gDevlCuP
viKSE+KLRynp7QN2sV1Po4QRpYOA0VM+6RUy1lQW0/+wDh0kluHc0DFYfOFAm7B6xNvgJOG52Htw
Z2MGBJhc3N3+rld5ldgugegBgse2LRmKA8SSNO678YTFhHnUmsb+PTWB+bXCi+RjXTTNRlxe7x8b
yISAppgIJMuEWpNn8LWtUp+geanflNSaO69XtpsDq3PPORCUdrESyI/lTLpPZcfH0bM+xU2tlS5k
FeUprhKr2fUjRIz3fmXi1BkwBOllMgFfvq2BmzoZqrA+YWmJncpoGKl1Rtelm3cQqTeTlFUsFkkK
NBL0rOio8/LeHkIka3y/ARN9Qg4/gPKAQoprM+g0XLXJi49Z4guL0w508/ufk4mOID6RGiGmvTiV
6KPaABL97GSPQ9XhmdfZ4QFUg/qFpnW6NWZVtNXHxpBfAGzJw0EXLF+ink6hBEo0PWVyE8qVW8LB
T6vDRE7aG6ccd2/ncwiiIf9hDSh1tV6RBVaSMtFrCrPfJY1ZWBgUwn0p4bA3pl+fIscfgo2gt/6G
kNxmwEcOK8YOy8EaUiL4CcladkIBLKdriB9zeEfFVKt/4UiByatV3S83EtUri7KWyXkTilCIYbw9
A2pIXp7YpNts0RB4OpLqnxi7jBHuVwXOE2ae9c1GULqyJrW+UEF8FW9bdvaGvsRPwLDxOsVdVDZ3
Vp9YsB0kfH0Q4U9NnTvVqPVu3iLAXPmaub75muFQO+j4LB6WSUEyISNbnSStCn/YjMPv47TNPmJq
ab33JkH2CgAcepO0n2krqm/3tefQt/qY1acBLjCeL/aQKtiWUZpkxXv7NIpKa4gc1WDasr604OKg
AGcWcMHxavjVlrGDMb08bTBC1y+NM8JpEwgC0QVePBB+MdYAGcE54TSfPGtV5zwKsOFBLUztkvTa
5vxyHeJZDKKiAEhwgS1PZh36nV+Vqn2S1Tn9aXZY1HvjDJRho0JaHwqN30mEYBWi7nIqoRdD3euT
7py0rAx/ZJY23Rv4n4VHJ8JrZ3/7nrzyUEJnXnDZGACvlTG1MjIc/BBPpVTFF6vSwx+AG9ON23H9
SADAYfVw+kBgrG7jPoyrmC6iecISJDGE8oTfM1IEyIVHRd327w7nVJg8i+jg0GReZk2BqpejMjfW
KUfyWr+3YM2G+U4y/La/y4toNPKNALKqrsUbwwEZDST+Spn99uPCyiWk2ozNOzAXkYe2oPncD233
Y8C83RUKqMe6EaHEMYpvrRKMGx/canvF8vxJOgUgbqV0gzJfCMN0Nu+S1PYPVaOkmSs7jb1zCi37
dPvAXFtLgE1wf6BsWim91SaWRknZWncK7rTI1/ZUZvDei/0sFdHGc4nw9yYp5R2SC4ALoWcEnnGx
rXMY9K0KBeguUHHnqbLKkA90JUv5LhjKDrvPQOpDVzK4nw5G0inzxl10ZX1En7j/BGyI2l58PP90
SdPJrOG81updGY7TV/pRcMtP7LNM6TMpZET7wDb66otGo79usX9J53SjP7jabmI2WQJoIiRM9VV/
2EpwxaF6He/UUkn8Q23geH+eEgP9MFcve3/4cvv1rqLqK/aErWbwJFpF4t//88gWL7QzjaA/xmYw
P/l6Etx1gZ7v6Ol2dAWtfqMXt0r5gCFyzQM7o6sOTntxAyZ5i7PPEHVHow/9Y0dWQK5XlvsA8oYH
c1jB0K8c97cfUrnylLxUDhYpLVopy4MV2Xgxxb7ZHlND+WnNyqDh0d08J4AhzzjXKIeota0PkWJ+
lZW2eEaJoz8pLTdMkje5vutNuToyyf2jxUr9zUqC6XD7B64OHnoVgKRQihQg1xXYCGBClUxq1BxH
P7eQqAsJK4kbxHlXqp7UZb1W74ZBkbsXI5XMeWdN8qBvHb1rPwLKvI6kPzCQ1bwzkCp+Yy7Vx3nE
73uc9PtOBc2laqO/11rN9vSxsr4Wma5tvJ7Vmefp4Zmg8QN3R+A13p5BB6ey3MnS5phJWGCMsd4f
InX4HcxzsZHhXjl9r89GJKP3vppD4uMC9tZo6mMB5gRzeXU+4nFrfVawjNbuSnu0rT1jksq6u/1+
V+dPbCvIToj5aBKvqu0gUsFAYSlzmtNA0VPkVekjPeHKOtkD4xeU0Es3GHgzW0Lrq61lYQd9QAhw
gGBWaJvexnzQKeP4hAcYqkxKgxQpccTU7qpQljdSztei9038hj7NWIPnFJPlFb7Cbu20kgLMgB0l
Dbw2zCDDofpyHJTwvwoCtxs5jbzH6Lh08zm+Tw3nt1Pn33EVzS690kvuBFl246pe0vMQRhM8DRoq
wmUAebLF6dKHoa9wwIifcIcyx59IFTYtGLQBlFfggkzDNxg3ddzITrREGm7SqAsRqpksOW4uuDqg
0u7h7+Abn8LBrL/cPhjrX0fax5eP5h1wPKr8xZWDcUeHpFUoP5r+JEHr6BUPQyv+Es7Gd98p4t5r
BjvDv1YfwP/WhVKeG33KHmlAl9+6BqGHjQ7j6ieRinLSkDIhUbmSaLcV5GPuRvt+8JXKqXd9hROE
vQuF3VC0c7pRLyEXdPUU3pVV76f+A74YQWK6il+XzaOvqn1q05vTokE+yCN9XXkjYCzjuaBSCNVZ
do7GAW91UQuESE2jJKwlH3xfxZ74a6kooOPupFaSnJ2FgVDU7yW5RlHAzdo+cmJvStr8j6qPjvYV
U7RpeAiDcGr/+uidaocUkBbe5gWGQ3rk0YG0mgdGFmgCbBzGRfbN74ZNI/Dq9FIJBUuoR6NUpT7T
2rhHZi5UjoZSV8YRhaR041gtPnvWcQShXphLCM7nEuhJ4tLikiY192Vmp6nbdHnnlaUU/LSssN14
GYtr43Uti+hmMGEUCraLE5wNRG9k7lukgYyhvC8nO8Pu2uxQgfhgM64YHyxj9OPQm7Qqlb/NvY31
7UZcv/K8JtA7Hhf0J8qki288U8oIhYysusc7KHxw7AI3Trwma1F6WN2W0ORqNd6dAzTOgeNJ+r88
fWgSYE7UhP29GXS+H3s1joXOydSlrjDRAMwqfyMvXS+ILAjZEnhToaa1rBCt3O6aHDey+3ro1d/q
jEvuPtSU7Htt1b763r0EKWAR8PCzg+KGj8Lb29iYndAqTae6px/ZB25HG+YXnLroZwJBfAtFtn4y
6goSWpkpP9395dUfG6o/l7WmXGhSa89FPMtfMGZtn9H5UL/eDrVXlhJ4SWiIIPrW/QO1rKOw0Tvt
0veR/9kpbRvQpB+kD+Y8KBtF0+sH9s9NCJUeUQRBZBWTwjVnCZR+McVNO1/8ScG8zsVaJtYVt3aM
qPve5KGsfqGuMdoPkW1W1Utf4nIyuAkgjQRTrjhr7QvOjhjvegWhZPwyWJmS1gjPtENlujiH5PpL
wYbW2l1vdk2ZHyBlMZ32kqAYCmOXW3gjY3DVzb1yim1Jy94J6eIJAQO9SscwuVubLPhtE1r6IOsX
ndQi8oykBV0bKDXOtw0omnYjcq7fHpW9oHYLvWp2d/GFQ9pKZnPs54udGF2JTKfTf6NRjHdLUgXB
FqHj2mqUu2LiBGV3pZlijwoalnI/XZSsVbgYgqr7jTIPahxU+PVWO3LRTRCHBSrTa27C+Ae009sv
zrTC3BFZ76Wb5eRnYmAHp83Rz6ppSzcOiu5DNqjRRUtM/NDlZKuXschNX1dHI1/4INFNWCVteuxU
HWb3I0e11n2XwS+U4Uq2Pmm4Q8tuADhqI8KsbkFA5uTDgOVEw5BP/+3zjj1ycT2U0ksVq9O3cTZQ
jYJftQUfu/ISUXF7VYsSh3V5ZPCoRDQkmNpLYbbmF26p+rsWazQQ6hho+Mb5fL1iFl88W0lJQT7C
FG/ZLWRs4NhllLYXWU1l2N1FX4x7NFf85iSDmcJCXtdy46hYvs54RW2z9pDVmdVmXi5FmEvu3hvt
yHS5LBwUupDPX2YAZm+YPmW9fMmdKum92sGLDkvoPHfDuEw3ypv1Tus4lPGtEPKwLFu+0CKxbHyt
5+mCiohwz1Bs8LLtkGbPBUJ63cZWr1cDxIb+L3R6/lhJnw5GSMcZL9dLXyopohmpOWHu3nbdQfVj
OkO3N3JRMr7GOQt8LjM44vhq9m0NhjpVYUScM1BOyvDj1rywsJ29GSBB7hN0P851of53e9Urz4g7
pADMMDsVg/e3n8jA/Zs0kaxcRifR/oD3DwrX7Err2e9GSsb3LwYkECFAiyJxhUmDBugTeQMZxpwk
f8W/3cg8pnXNGV5qsmV5euXJxAAfIyzkCYBiLNKLoESrIytRyJ/7WOc0ahUENsNpkC6qpS29wXWk
4fNnrETWzSRklW/PuG9UajKa9wpNZ8MbzVBuHvrJDMyNttb/R5M33/8rqYVhJp0MkR2Kn/JPI60I
ZhwAnEK5h6Rcar+EoIvxLOuZbcwURmlAdQtELLPwkw37UvtjR7ot7XnyfPqRz4Oth25nj7MSurFt
1N0ekBkjZlcLJ1DE3ojwrvWDIUU0fGVk1ugv1Nq27fphkGrISiMK1Z7MEg30yB3ncBxYNOmm5Fcc
a5aJnXpPw/NbVmMwcXaMOm6+0+AxsbVPs5rJzRHn6LlLXTvo+9r2WkUPpsItS8ua8KLvB7Bxbt3A
6JVcemxWdzISm0PptlFPaupWdjjVyb6Kk8qc9mRZcuvfJVqaRigKKQ0efzu78yGoeNMI8QM38lnW
y84t1SGVKMKnKh4/MW/L5NSV/Kmphju1qaM6dHEiH8OHFKhOiHY5B0SXd1P2Ws9UfqDFH6MyaPX/
YoyPxtBFOglayYchpW+Liy+n2lDdmM4DFmASAtBhtBuA5nSwrckS/dRzBszQsl0RGvH0k8YFHSeE
GtVsnLzQsJjOnmrJrobPkZmpVeZBkO0Le1fNHZ5Pp6axJ98/caiYpeyAnWdGvh+6HJ3pA6jVKPyo
BwiN5+dsVIP42axG2bnPFLvrrYe0wtxV8zQQzoPqqQZW6xi2Vzgqf9bapsDxu1QKfPl8xsXdl1Fz
6ul7JDdA0D0rbvFvopVSyXiFI4eMtCXuJBwx5ZCQKWTylxzZMR0V7DFCb2cf28k8f81sCqTRM8PU
Uob9rI9BHh0mU5LSv23uT4O8s+uhKe9nebYK1fONSe0OVoJ95x8/j+UcuWC25KlynBGx8jIxmU7d
6VZb+J/xoMr0Hepkk/FTNIaSJ3xOc+Y+jiMhT+0VmhXaMueiQzBgp7YK0hV+G2J34uZOaBYFZz6Q
MDveB1ag6bXrWPQig0MY4URp7RjtpNHg2TB5Te3bO0OfAL+Q/JhCPUhFj+/tV5tLcjxFaV3ft3bv
0PqpIuOJJhkyN3VpbPW+lyhsenECeibmbvT4HZjCb1ezQkumLIjih06OxjC5L/MJNaZUjttyj8ky
4hh7+JKdNbhRRNp0ChoKsemCSvSAmciEbHL/WA1ISaj72mxHSXXnWCvDzjONMTEzLyqSqNiaWS/z
QzoINBDQwmU8AD5g2bEHBp5ZIPGqiw+F278riyhK7uZc1tJLKifKkZq8KDYu3VXchtuMcjRfM2hO
OgyLDHFQgzJlilbfm3iFRV6Q1AENqCaqt5Lf9UJA2mg/k4eSKa0as8NsZTTm5ugB91F98EpjCtSj
0QWw4W8ftOUuijYs00LRnUARZIWsVDvJR/HMkT70alLhCCy1pT9YniUmeakXGPVU/1DDRFio3V54
SeJ75Y8yMxfwOaYpq8pJETjBSXb6D1CXlPQb8x4t/Vj2mUbulFeZNvwgvjet4XZhZRkpyjx2Zqu7
qo8RZzvzH/M1ulXsTEbp5YWeW4dKixK/dbsslbQDztHR0HlKipov4p1Za8a/gHg39ryXpjGStRcn
NZuoeud+0jIVXCK0fkQrbYVUSus8YmhShpesVOQ/lto438JaHh7LKItlV81wA94Y06++XpYUatB0
HYWL2KqeMHzgnrbm+2eDtrr6eQyb8KeR6lxgth+iQhgmdju7qa/ICBemsE3PKMfbjw32svJdOCnj
dyM3a+OYmrU2ITtD89YdMj3+e/uFr/px0JCEqoOALpoqAPC3QYZrESnXYq4/pHYYpn+58Wu13rVq
UUb3Jd1s1cdCC6NIYvwcqfGHtHEqaSMdeo1kb7IhBjo05Mi8APhR6C3yVzjmIMeSxnhAuzHPkt+T
NeO9cemNpnQekTV0NGnfVVXbp2fq6mw49YmMt4Onon5Z9LtiGNMgcMugyozHAqmUuL4HjBHJyV2K
iMMc/43xEuzb3ZxEjOjcrOik+Xko2rrsiadFXVtHOHuK9dQOtT/2T2XgBON0dDopSDuvTvjnl3Ew
aaZ8swz027ZoPsuqAVgAkA6Q90SPK89v9HrUaFVZH/MIy7J6NtqHWorkB2HAfkpwhtx39NQ36mpT
vNp/d12sSsEA1Zlsfs1866ckLJusrI6zXtMjqcfyXGbTzJeqmHszmdPHOQxJGmY/b86zHcZPtB2m
C5Vx7U4DesoVI9BPahv8abnHznoGICvU8uaz6oT5MdAj62tFrr1HOa16SVHJOam9HP0XNHp8tNoo
85w07H6poCMKtxiD8TkequI0B3L7xSBBOTSAvY4dtilPipLmf1MGCWQp7Th8BO/tfEAf1LlPI0aB
B19O6q/jjFmhWRjBdwwWud0G39Y9GgXGvmBubbkZbsEnudP6p7Typb2fWq2HnZGxl2Fu5V7Eudr7
IO3+M/om/qjNfvvgT914SX3rE5P+8T9La60NCMPb8kZMmsC7UODw8pm6rW5LORnGsnDq5iEvMmmc
XLWvhmj05Ko0o8+Nkozq79uf+9sFmd4T4DlrdGxFgbrCLDixWTa22QQfynJE3dUtFa3WfkotPOCX
zGa8sTUeWsYXfJbQp4dGA2pP8C3ETfdPodOleS6PYzN98Ju4i74ZVuXH9vdMssaw/iSpWaIfKoPC
y/pY6TEdishtooIzaUEkt5CLUvtcHz9IfeL44Rmp6aYZPMyLxibaQS4DRo9PG13pqvNSRjhWcY+6
t1EnT5Y0DTG6sbe37+3TvL4vYZ0mYO1IR66gNKbdMgSu7erBlzQVWSkUPJXPkdZN5M+hZDWteXCw
bNaeRvx8ivYuoPqYf93+DcvcAJ6bA2wJlWB+BbAskaT8s6NRmiMXMGf1pYjywfquVZZ+alNaRPfo
VVflPqdf/Hx7yWXeI5akaUt1DB+MWdrikuiTbgaIESG7jK6k1niUbp2Ze3aHqcTT7aXWT0cWR1eB
PgYCnSvsBWocUJ0irbpklRySxtOtPSGWYdX7uizUc4ZIyNZUYf10IKUhDot2xpWUZ8q5KKqeXpwT
+HXmYqetVl7XVvV/tx9tCewVCkKgFqCigz5DoWw5KxkVuQyjVm4uaAFk8l0D0204w49k3DbBjn3R
B7ierhOlwxMNP0RolUIO0LYkNEs7tD27/lDVPMgBz2J/48ctryCRt9O/5ucJAZtVuhLgHZHamdxe
qkKtnD16Hvbj2NMm0EejK+7mcoiIkfIQ2huf1DIi0VDgVHHCaGoLkN8iQFDfJjWGUeNlDi0F1xCH
DshcKP2x1ws6vbdfwbJ3DgoO0WRMkLFDYi67bJSFGQkiIyo0pn2nLj7qaMZLo9uaDM0VNFnLpkpd
NaDZ4XhgfI202vGTI73zNA2Q83s7aZx0AeBkNsjvWdNsbX1KkCbC0LKyYQHqLjqnfYwVWGKrw+hS
RdMu2diA5W6L/rnQUQFtSX0IxfNt8EgHcIipQaaeV3XLELubI8euXd2ObCfz/MlGdHx3e8+vLCmU
TuCJ8TmvgbGDVgHjKNH1DoypM0MPb2PI414S057oiSEjzOaN5Hv5mkmmkMEREeu1CbssCOepzXG3
dZKLpvVye+hVexpcM2FA4WEoEEyebDdGdj8NeazsYrUZTU+1pOh94j+iEOayZbwMTIlbcBk1sS+h
UZ9OPsoCVRA/9eB1wyc8/eTWwXeNpx42HnsZO0noiJqgHfiAGQytJkMQcqLAyqqjCp3xaJX5l7mc
rQ8Q/f3DnIf63e0Xu8BVCB1TQKWIDgEAAVi6wqHZE6SnGVDe0aiHrw2mYn/wgKExmeZO5KoEr19R
qqAxVgzmfTzWpe1iXhC9+Dhom+5Iu+/kpCDB/4+z81qOHMnS9Ku01T16oMXadF9ARQQZlMmUN7AU
LGjtkE+/H5A108VgWXJrb8osi8yEcj9+xC9cZ1HKQ6OWa+qbQiu18Nf3+XI1cJvbmIEbpWQn8L4u
/vJiTqNUVQ+SBW4rnDA7fJ9LTncuSUJSX7Fy7XEtk+JuSWydGV5ivnEDL7/Lxtzms2wDM1YBTfrL
8sZM5rqnz7ceodRLi5srdaTdyZ28zIDY9BV3YVc2uzR9y/3wZUzfrgvQGQ4eO49U/9Vm72NoyFEf
qUfLGqSPcqk5txA2aKPpUVv79BlPQ9vXwd962xtwUgfiysicoo48cztt/5SeqEJ0JqJQ1lFLLPPo
JHX3jFtxd6PZPbOtrK0XV25MVqXFvMld5Fx9y4/51WNvJhkkuQwLQc8xkX15B4Y0LXOXNs7RSjMt
mMH/jx4cjgh7gwKBD9PKn2yzyt7KdF/GOfRYEBABBrXJbyGbxjjt5WVFtsaFXmnSKR0HxSKsYHmj
Sm17GLE8PKHPZX9QkEJS3KRZkgeRcJ4m9OM+2auqPsxjU32DgzzQvrPqK1wW7Xe//i6Xi5DbQyYB
GC1UUMDZl2hlcPT1PI5GfKWuvf1oOrX5KWulTGJQ5KCqKLeT8/em8LyRjeWxARnBUACkuGyXGoO5
oOim51edbjCIqEbRu3kh+m9TWfZvda4u3GL+uBrBiIYG7dlXoiNSqSBVYGj5VZPK5swiH1t0E4Zm
fZQSZz5mY07XKnLmPIicNi5cpRuiOynXlNZLzKp6a/NdRJ2t+QP2gGwD7Bvp3uU8eRwVTarEkN+a
8HbGJ2N0zCMhcBHHCV+pAkTOREcir4A1ukztuSEAdtbTrz/65VZgGW7yVWBvkCMl07g47nXADmPs
pPMxEVqhZmEExPoDHqMaAzQLQ7j2ukHvRqRYa3KcvpFrbDv9P/0FiiWuSdVHIxEQEiB59eWG6Ol+
1WMTzcc87/reK3MGM5iYJskbO+/iOtvy2nAQpHVkd/TULiJObg31gJP2eq71BeszbWY2mdsVs7Ff
v8xX16FCQCgdORZEvNE0vtjgZonQ4grt7DwwOLNv7WpGANNl4SMM6f/6UhexhFYAdfr2zkgd6MVe
Xspa1dpIVHM6rwJdE3cq9P6HEUXG7DLU+puC2lhJEzAZQ3KbgMVe4wwhS0vQ2/r6ztYWy3ynlchP
2J7dl0l9WlitxVu0+otlSatD2+VF6Dgy032V88cwUlLNWpL7dawNvAFBXqzCa2NEXD4NwEs6LXBy
lBJWd2rWOH9LR+AiFHJ5kmquvAHzNqWEi3bjXDAbyVCPuy/rGYe+gnz5CPRAEU+RoXcYNUiQPfEK
+vU3vegdcFVUu8gD+K4sole9A0ekjSVyWb1fhIKblQsaKa670EnHWEPaDutdKcINxDTq+rjZtCZ3
iw0P9K1V/Prdw2SFb2UAbmZlXsYl0pNI3TDk96Ko1c37zY7tYLS6dgT1uvYMQgs9TwM1dsbh8Os3
cLGBtjdgOUCXQNXRungVEulhl2kOVug+lmp59JkFxMTBoX+Ljv8Xj0irYkNAbqjZV7VsQ6u2Z3jt
3HMi10/8CoTGYjbF6NJMaoIu0h1YtUZq/S3O4aavCEyBULvJzpH/XAaiDl2vVasn+36EoyC7uVM1
1z02e8lBrzXEARqpUd6ISReB4ucl6ZjT1OI52U4vY6xIhjlRcse+XwdJ0dw4TXLlZAlzCqeoNt8a
arx6sVQzNC42ivmGxLosMPhhPUpTXz4w66662y4vDKkO43UWFZ7KxZi2D3JXau10yNu8xZ321+vn
1Q6ijNwQLpsZ3F/AJCfefjuhZnivxVp/kFBWSbxSQ1N4zZmt+1FcGUMoWj2AOhl9+/+4NjNflAnY
xq+Y9VVvDBJqH1xbUeaTrlT6Dwf5O7JB+ZNV6daHgoT+IK/58gaa94ImwbfFkoiW2DYB3iBar8rI
djAayiT9sSjj7soYUhtwz6RZ9MYMzbNqzQjh1iUn0WbYkWSOeVWua3K71DYtwkyG5ih1YCOsuJvf
2M+Xy2G/M3hIYLkZXHCXLxefmSEP1De18Rjr0RLKufGtkGP5RsDJu8OmSXILRkrpG4vgMnhzUcpN
WoMyXRP5lUREpjYjPiCa8ZhZbfI+njAJZ1wrTim+3v4Sac4bNBX9pQvhlsvTjmPWTx5LMfWqiir6
aYYfGmfv1VT0GASLkdP0rpQMZ7mjKBii70YrVekxw5zF9Ou0ESgSZCxTyUuzWS+CCGUJJWi7GZ+6
KaIj4DvdPMQH0+mM/sBotUODwpClXDLdSpkqOUyLyF7drJyVJdDlkfEHyeGQCOGqfULPEE84JfaQ
QTXrI/b2iXwypgJ9MOj/srhqshQi8AREbXm3RpE1nrHxq64GG4xxaMOn0dzSqccqdc04GtPznLRJ
lgUDyBDI/EmS1sFQmk4x+I2SpcPzrzfSBfQRpAzS1RwFHCw7qvNSX6yPO6uNuwZl5yk1vnZQM1xb
GZ4Eyeigd1dDKz2wsGLfbMdHxGr/Vhm0XX3LRrdSjVkjblcXZ381Grxt9NpiFyP4bPFRs1tbFxRP
Kj31RmXBo5OMqTn9+qFfhmlm+XQetjYnkDmOXaZuL3fKqPRa6pja8EmJE9vPs8z6sUaZdkriunrr
gL+8FjJqJFU03LbuF1jEi12ZNc5cS61i/FjVKVo+1BlpuAZQyu7MT9q6OOIthauXlQ4DdbbINsXa
6D9Qqi8L36mF0RDVi/XDiRfnAH8sCsCj1Lo7T7p4Tq3acpuoEZ9FvWpBPffijZf7MiLgUbZFR5C0
G1qGTXrZXgFIW5YYBaTPUQ+J+yRsI2/CAQhH/30eUFR7iqTSGj/++oteXhRxmg0JZGw5FIv5EsRa
VGlkK2JMvlVYy6Z+PrWCoNdqjXHIhqyuvGGRyr+nZb9DriF8krCifvEX8jhrYyEImRnrM6Dckktk
TdeHOfP0Kvj1011+Uk6dDU666UGAPyLLeLleiwy3RZHG6nObozexriBCHlQFHrcH8LOdvxJwLYzg
EW4q72R06vTbmXp3+vTru7hcyWACGHMxdgIDw0NfVq8WEOiCBlfyuzZk0XDnVG1ehapkZdp9p2jU
0H/zciQ1G1/AAdkOeOmyXWFSaVjYq+axm8otfgXSgHzVUQZ8dRLr3L8FAn31dLxXakn002l38zUv
3rGkKcvYmivsQgwTdDyuliSr7iZtmpBbqLR+Df/m45EO76PfHd7zqqaks2p1eS91sWstdqFfgV5L
jCdDMhMEyAdn+HvMoI03s2FtUM3ZWAKvRbEEwsTLSn6UuKac4ZxUAiKxz4Kpbuw5sdW89Xwvq4v9
esDAaLZTpLN+L9csIzwzmyI5grfqWGN1beZq6XxYiM3d51+/SfXVpcgCEAOCUkg+SODbfv6nHicK
DpmFpbxEVpXksgRkIgbLSuaTLHH+aS45gIyblJWWzberM6QW82JhZVdgYfGNDbrWHIYlhFScie7c
4jHnTEEyFwnvCgmnRvsAjrfUhTsxIbJi3zDE0JpuY2LEGHSMRKvBXZtxmmecXxel0PCAiNbM9On1
xu2hdqxZ/vLrR36ZevNyt5qZaQYVnEWf5VLqr8dtSCTawBOnjlLJxQH1TdliIghbRSoDjIlQDx8M
YzFvwST24q6YMxWI5K/v4jLocheMn2nq0mUlQF32lidd2jSaqiZ19SieNeFKaW+mIIN7+v5NoLeN
kyseHqX12ryR6168gC3TpM8EoQj3G/LAy1jEzL3HwXWVARlr6VJ911fbKt7ZDPCMz6ktFnGrlqNd
OJ6SkUl+0fVm0X6KPfzX9/n/xM/1/c/WWf/v/+bP3+tm6VLEKi7++O+P6J42zz/Sr/+9/bX//bWX
f+nfx+AxuPyFF7/PP/vHZf2v4uuLPwSVSMXyMDx3y+Nzj2jh/m9zg9tv/r/+8B/P+7/ytDTP//rt
ez1UYvvX4rSufvvjR6cf//rNJNX+rz//83/87PZryV/zn6vya5df/oXnr73412+K8U+OBpiHTFXo
W5HP/faP6Xn7if1PTg00ZDa62ebssU3hq7oTyb9+M6x/AjIjn99458BFDX7U18P+I/2f9I1JyiHj
wMlxTOe3/7mxFx/mPx/qH9VQ3gOxEP2/ftvzuf+0Pjk3NwN48MWUqZtQlbVVTn8KEFIPQHNBCtIb
Gvs6hkp4GsreFbp1iAtGoLaSZbeizkm0zesygeJj5pG7OMhpGHIjvBnEkqfN7bUC1j2YwMC7cWRr
x3TRvmRV9InTKQ5WURmEC2AoVR89Dk0twG6LB2VtmaiVswhEnp1NufrdHoV+dhrpC92Cmp1j3Jtr
b8K1782bzLa9pnfCqE+9urZuMbb76JhF91bv62VCsXnMkShRJRI4wbYyB375QjQdVTZdn2VPIpm4
amvxYcoK7QiWLvKcalSOrbR+HatiDaNIucomBAFU5amKe+vYCckXhRldCbm+64WwvQUobDWVw9ku
ojFEhft6qBzAXF25hvPQ3hhpkwRmm5VQHZwyjLV6OQ4tRBgVtiRezDRTvDa3r0anmgJ8bssgij9q
ZrWG/ZC17rKmwcj+PIxL+l2rGFx45lL1oWq3IlCRIPBGp77Oy6p0+95UfR0var8Y1wgH1BIvlM5e
PNA7q78p+8hzCwRUqbqTOluKy7l+1SFoH7bWMD4PEdO4pkEKNhOfcnuwr/Xl1kk15axk0i1M7dkt
i3V213UQAQSY78tQTff5el85H9Q8fSq0SD5QnsOzoOw8LGuORXkWPauTdko1qffhgaA5OPdlMGCO
aInoXpYBlJi55PZCvf/T9vxjF/x51e8J0p9XvQKylrqDEInaKM3/i2NR1IsiFXLRehblMgDXQviG
tHRuMUnfbHvl3rTx2Y6m0XOS0vAWxM28BaKFt0bQJGwBpAuzD18TKAYsq6R6ZQbJxKqdw2TQ8xhn
NRBUpSvHrOtU8eKWxuAPjDNcDbsA8jUj9wenOBt62Qb201RT9+z/0cueJrqesx7ykWGr9XGdaicw
piH2gHDHvqov5dloZn/alqCZLgihma2Mq5LVYnwkp75tHXKStWAY1/6gJezcrLxfwegHKb4xIHhb
F92vKdRb/Vw7cn7oZy3yl7r9MeDb9y7p+px6d/EwBJ/PrQTnfZK7wxTND31sQfFDhPizOXaJZ7Zd
+8bZpW676/LDcHghYsd4hFncdq7+KRwBOub+ErPxVnix4WSlUiDap6Sf1mNTSqkvyh78JgnIdaP1
J2PQvcxiYmMZCf4ciRxYleP4sTMNh7qIb5CIu2oVKbrX6zn30dMY3WglfmmxjuQZofiNvFx5GTyQ
zGRd0TRnogRcFMOci4pWNZtIWSd85vYAocYqxFpApP5caZoLzrEPWhycTvtSMqV1RmQ3zGqERUTS
sJ2j8r5tM/rNY35asvwgMl33+lhAgZLH06/3gLFF9pev2tgUEckWUOmg4r/I6jPUL2cwTY0XFRMh
XlZce1AKT6tr2ZUL68NkKKMX930RqKa/0uY6Atr7DHYClGtWP0VJe7XirMRYoCm9fJU0X4JsFQJE
9m0VepUGn9FtKzvzDKPHHDjJEx+CT+m3EJPyAKWaIpjX5nMRNeMhRVWsBMRxqsuGFoBUjwdbOshL
zSKQiUZThcaqyJ3DOH4TS/klbk0zTJzmUdniBvI+78Y5XVE7H+JAK6YbqKkIN9jWB5BrwAhUUxyl
uvoBVQuEpjwcFDuv/BZQ8Rt53z6RuXirJH3UEnRCqWEuV4C9GusQR6mAEcaNRQ3KN9mqBouR595q
Dt1Vj2M50DQsoMt2DLR8AWCkrV+KWvL2e7U1NqltrderIwVqZfi//uwXOtHbEsXSie70Fvp2a/eX
OyzVzTnWF6v39ntro6QmZoHriKQpkBTLlXR18McGraLIhC2WDJoL21m9YrJJiItKze0754lC/rko
089IJ7y5iV7mzvsdWpDitwBAFs+U4uUdjlOPvSzQQg+sL2G3z3+fUEX28nRGwfoB+p0WmEA3UNBE
CQBDlDw0orzxmiKKD5r0HG3W7xaQW1+dljc+7z4Jvvi8fFy2DHRAukn6xQY37RTd+SmCF1K3N9yl
ILzbfSCPbVCwz0gOpqCVe8SPNPlTqnea62jZEmiR0ID9Ku2xmeIBGkd2i7yPdFgKS/P7xHRCM3sf
J8P1qK25qxrrhze++svW8P5ONwE6LPm4d0r4ywPPWUQfwUT0LLORvKR3wCZb6s3kOC0JR2Fwtquj
30RSc9Sc4XfP0ITzRnBU/yLggGnaEG9bZQR+8+V3bYu1bsah40ytn2bEGg8WpvZhMygMM0tavIN6
JYZbaVSoNGvt0NhGOHHfXjYzdVTVGbY3oHc/K5JPSGnM9xgzRlfbYqydUrlqrf5a0YeWlOy62M4/
ofWll0BGTPK3nmQLjS9XAXL8DNc36dtN1W47Bv50Smn4QBkZZe/m9h1dZUV0PVvL73BjHqYFrPU6
td6eCO1xPqYddVzHD6LRutM6RqWrCun3wbZOQDpPsT58ENiOIRw121dMoq66ycwerXV4o0XlvF4C
pLT0izY90w1/d5Hpr4o1iQrfeQ8N8BPKDPSPq9456IN1Ow31dzLCkxnxP1oBD1KvxCGnqeR1hiqC
/f+PeRS5emzcT0PyScQbawq41KEejB8ScdzttsxXbQABKBE5vQ18xs+a2S10oMpdW6qeMjoz8WVj
sHwXFD2unFSmZ0bW965OSWlrInlh62dZQgPdFHclfTzSGbKqIm6/67DXvLXOQmvOHG+US+eAo98T
tNr4IYmUPBBzr/td3TwPOuOJdHMhwenNVyv5aY9b5jbn6af8ZNlJ5cqYXvqIF2t4bAGOkLCr8RqV
Xk85rR8ixw47AF+epsdruGy5SNHE4Rp1iztK9UMtkXxZhgilpLQ8SVIlMkPjSzVqymOqrNFn3PgO
NYZvN8w5uX2DpZhFUKWHwWgPkrjZV2g3892blYd1tO6hwZSF63VvgcwuxkLb3qcRQNTHrALQCW2O
l6uVV4+dY2fOnpYDY5VLqT6jf3UtUQKdy2dgN4+t1eq3ZWV/MyY9uVJnOlNwiWcwqSEK4yIwakLv
aK6ora1PWu6sYW4t3ih4b6kaPcBx+ZRti6WU+Yw5T0AeN/ntIv9QxhzB48y5WfSO49DIMw9oYe+O
6jq4s7lEQTRF7rqd82Njta5NYVQ7KjA4mtZ+A3fxjQh+oQK2vw3CHyff1iKBmLBtkz/t3SGvcelF
s83bMBzkHFMA5rbjIE6ag6RMhwhU/Bnplx+8hTjA93X2BgrWPC6lN0rNv8gWGezAAiUyA4AEWP7y
Vhwh4tqpawFva5lvQReUgaHB2Fgrd99785SsYTfFX1VmYW6B1I5rzlbqQV7/ZpdGFjSz8cnAKssz
t/w3LSGH6a3LjPVNlM9fZIuoKOwAJsiJ6BtcBG9Y+roezfngrQLrTGgyrbevYceeeh8Yx9dEj+9W
eLSK3eXX2dQEk2MNbtWsbNNsuCvi6uvPbAgGmVtI5Y++OO5Fn6YN1DDrjQm8/lDlVe0K1IJ83Vq+
z5KOqRqc7o2ZFYfYNQRj1Fq+kr+vDcFKkWSajXP8bo8GK7DlwySvP2KwMafa6Um5U1frKv0OJZLm
mJtG45trYPbiyAP0vuTMXyHKNIdlMS1Q7MmVXkmHmILrkGWxxVZZwqiQUMdA8rb06CJWvllso800
J6mVEhxnpgdZW/zJ4KRXqmo6KbBNg30zyDEYii5ZpBsMcL9ZA7oAkqreTdOsnJc61AB3z1aRnql2
uoM02YGsFyeBbdPZLJ1jt5TTbVO5NDwtv+2qb5laDDjFm/5oR71XoxnkRxVWVjqnn1ePkXFV9PW7
XGoNfzWL6YBhpZe29hLmpKC10pm+oubfkox0WCm37QZ4xhtK6UtZZfq1pBWJJ42kVn1uLEHuFLIX
V78rvTH7eTMv/qL1j+iTkI5n2VepyL+rVAdyN5qHtkiXcC0cqPtoBQdRIj5SxLyf8r5F3kGhp5B2
XbBMyvtRXUSg1QAYdQyafM2CdmT00VUiTSEMPd2XRBdfmwI57ziSn2SdJkGsC5rFRIw9hFeqNB6q
5dDFY3S11+eIQvShRWsGvWLUTecPaRoHo5rhyNDUZGiZq5UEeoysM7+o9U9j1zoHDN1ZtFtlUOcQ
+AVoz2G2SjeplNJfFroU5JchY/Ct6GhEEC+9izKuFe5Lfo9yUgUztnGq+3U7RxC/eWgFh8YKJwzC
sVp7ZZq1IdOga2Uiw24L1e8lvAhHiQYJYPKeipv6szBUVCk6/bDv4E4VfB2bDZ6XwUzY8GzzW415
RqBtd0xlHggTXuJKYwLKHeLncnNst9vsdfNRLkY/Lec2qLYaKu/qbwNoPLerSu7GJKw6873Tk89X
xsjjy5AqSAS5YDdQ6Mly7+edCLO2OjtjJp/aMecdDAhO71vJXrX35N65p5lTc9fM/ffBtL4ojYK6
AODc09KNgZ6wDQailS815vVSDa2rGUJ7r87qOatTye9KbpoJQP+INEh9B0v70E72HQpQ5SNo6PY+
m78XS3ymhqZo1+XWhwrRB5lTTx7aY0Zojg/xsmo+D14EupZ/KvXKOdhre5uDZT6CBuxJWSZQamt2
GKpkE1swkVrYIimKHWsI+88Tqhiv8RK8q3qYjFLWsLpNNx8Xasflbu+DWXNRHZwIB+konpRz1EWm
b/fKtyXdJtQm67y0ISVm6Uxrbfuu0iiSs5TZDQuVr2NFbezrWWq6KvA9VwJm5rW1pMEFTZ4sZFMP
WdOEykzhhUWE6REUud7SbIlNvPjDbFBA04ii/9Q77r5eymTbKk16MqJkDorIkPy44WPLxvcYif+f
zzggUn9Yo49p79hQceObPFLvK9zGz87Q9D4emJlrbNIcpN4P1rr+GBZV9/ZfoG0rBdr82LSxc4ii
eCTOyXzAhI2e4e/mdto6HBwd8a7UhwY5h/22CydlYFVr8tEwkx/6UtQHBGtYwmP/jXyUlVnzmzqO
Vag+N0oXXUk20AkGxFdO09L12tpYYzlXAFGm/q60JD/Ty/jBAh9rSE1FSY8ZWewkoQHK8igv9Mek
kQitjYE8NJHX9nZ5HAY+y1grhj/W/XkZHD2YndQ5gC4n3gN4Oiuz9k4blCt+0VPa7t3eOSO7H8ne
OIDLRfjN6HS3mk1HUx7cfOuVlURBCdVSF0Ifb1tdvqylZB9EZfOfNHoEv3CdGKOF7eD6WU4wjRXd
rHimHM++0yYiVKT+2a6sx3TiNpSJM9pOBy8zBUIhQ/kxNdMvfaEHezire/tGVwuef0ul0lVBTUsJ
F920g70psoeAn50j/a5CafdaWHHjjYlQvX1HV8QBMG8TdGT2d6UMnZvI5fe9k1ZhFePPCJEsdupn
B4YVSyiphfKt7zJxmFdavRyXe7Dbg2Mzmk95Y1velI93e3qilkZ6KArtU5FUN3WrPNbI+vh5zqdQ
jNKtkUudDT339wbXHjF0wgjRZ8LUAwOZvW0QV5KHBlsf9gqzVaO2v2dbtiznyVM5UvniwPwkCxbc
HknalDLOimaq6TICK9dWmtuW9CPbZgiizDqw3Qe/7CTPgCzsFxrPOFjjh9kc65/R9ucH3rbrHjNH
tQtl2PP4kBAhhayNKA/qYSIKdz8N9uCcmKz1WHmMOif1TAtX0JYC9LTpkCD5C0tkvMqcBDVAPBP8
ReqvZ7tI/ErOv+wvea8r5K0Cgs+BzKEyfxGDvx8ce3E0L9pdL0/5oURHjEujKKaq8tGW6GjIWcau
S1pGHg27KoPl5zH1rhgbEuWQQfZlRv59Vl1BMzahAWZI2RQWFCU6Sx5nR9QX9U3hYMECRfJc2PWZ
2GzdI01z1EYa/oaOzgDvbH+VdKgWgtpSBuZkHRHYQa9DSkPQ9t3JJuFK3LZPf05gRrCKoT1U9Vvd
qK3vcFFJb5MvG/0QOgPMwV6mwHkRCbh4o/CkqFCfGlP5RKOSPjafBwae5MVt3HtT7MgB/oldUGTZ
ZylLMi+188SdDKbRViy91SzZmjiXN7VpXDJHtYzt9l7eVNJrGxECu5qR1rkH/F07adRtYZxODtOI
BFjcqnyY7LxjLJQGGYdu+Ea/5uUQd69SEGDdeMz0EOk4XZQGPfrZi76gPyKPM8nJwgoZ8tEJKrtC
T6k0Eq+HgOxhdHmPhHN5ZOWioio353JIb1BxzW9spN+Dsl+8uLDKsMxG29Xk+fHX97k3iS9eFdIM
u500fRBLvSgL6lTo6ZCi1KNYc3pYO47QrkZRqi/6nzWuGvUoBzrvkEGik2PKCD6PIweiFPWhDLbu
MIEUchGlVhhGEIJm7Hjp3pHtDK3mqfY6hH1BoW2u5s9d27fl4kfG9ChaFrze6N9b87rpyBlxFRHB
Hj1a2wCSkCs/mxAoFASaWiTBDLPfrYbE04dFDp2abZTXqqtV9lNTqrm/jnbFoCwaDlpqXFmFb+Gj
Z6/xpxXZARfUi3Y1rdq1ToqP9TjnljOWQZ9JSFB0H/aTKW3ywU8SymXbrn0QLByPVXIcDQM2F8Gs
UQZfaaLcVebiACwCVbXtf1e6W1E2vzFMocZ/tZBpuAE83YAf9Nv0bZX9qdaFMtfMttwLxlNwyuRm
8JetULGVg922HYWi9mnvAVHNZZgU6F/TuabxUWSP05Ym96Y+nJRKfJm0XHipVPlNU6CPsEyxi7hz
fCi08pAaxGd02eqPOQALlwt8LmJN9pnZmp5Y7dWvsiWc8tr82KV1dks7yFe2EG9nZe+vRvf7QCPC
+1l1xXjvFsvHIiNL3aPlmJamz5Ar851qPTIofCwl9aqp8sUzMUj3yvamkrbTuO0Albbv67IsD8ZC
9N2zMhW460HXPwKNew+fTzlXas0MU66fks56XpVYC0Q2DW4ECpEJoBg9dauN9LSFY1CuZ1sr6pAO
LsPevD/rylyHtd13p5IUwpuq9X3xvFcD6EBLBw2kq62l9/DSrUA3J/tsWfOx1joKK05Jxp1aGCvN
57Tpw/2oUHRRu4agMsklyb4iefzULfmj3c/lnU2m5yeG9rWlHxsy+viBFIh9aBOLwfBqhwhLfNYq
oHW/3tAXGO6fgcfAgAXUEINwtKpeLplogD2fOGzofdhfl6Qi+4fQpoyagXx8jfu7yTrN5TcBB1AZ
CM1TS12X5/0XNUvfmNReiBPt90MY3vTFQVFg5nERYJjPoizjOExe0VPFBwZ9AQrX00pxFmaw/vHu
qhjHD+II3Nw1je65XzrSbGsIkpoGt65MuD3bzRsH118MKumkIxbCAA0WJejDl++ptcx2XodyAjfR
64G0pG4cAyStB3nGJV2qULTX/L3+RhGwPaCp+dWuDSwCUeI/RDEoOqgB7+vOFtu/MIb2R4beVIYd
Lc90kdA2d3LrOkYYuGxInt74ymAEX4UGdAzUzbALAjYtqIuBgNlk5GI28hFVLX9QaFygZrX68QQw
fFOQPlOjzd5oOwzhHPENib7cN5ZM3H4A5D3cWukXGRxrkI9GzVhZHNEMyO5AzPl7Joqw1ewx5nMQ
mpdmWQT7ZDCTsy/yOs60XuPTMJn0FVvQ8MDhgh0QQVQxBJYp+2HQdTfKWpJL19d7r6ZR/NRcC79S
I6qP7Nhsc9SfqS30Ct9pGMJslXg20PelV3fqkag8TCK/yqpNFQFC3zzF1WnqlN/rqLWRVsLvwzTG
570M0cZy9OPBwoVnjO+rmGbEnrI105CHWTw9js56t7e0K129Xm3ELiC0nBlXk3NvRVXKzvfVPn4U
6vt9bNlZ8m2aNhmNAO5ofy3YvaPzA9zjPKv5acqGKRhiUQTTIiHLp96qaX0UFJpOqpdhJpTPTq1+
Lq2q9EYrbv84QTJKKYyRgmHoXQ51ObCtCpkAan5/fwH7SGJlkjyTPbrrRMu3k5TBq5zuY98pxykV
N2YmpDCx4huLeuE8Wa6DctUD+qjBiJi3aKjS5HUNmqaM/L2/UZjAANYtQ9WSOzJO5SwDeECRKQpp
vfdek5NC11uNMTnpVbqqZ6qPkp65RP9pCdMZ1U34L9MROFL/cb9P3WiuZ43uap2sTSht28WJtSRw
cLry4nmC2LWNdtVW6oJhanRMp+rCtYym8Y1GfDFaI/YVo5g9RZ9b35y7NYy7dfDtCiIHONYvo07D
oe7NxK/jNIAJsYS8xskdIjWcmjb30V2qrvM05uAHSdT0t+lDbGTdaa4TxNq76Lqg71uX41Wckwt2
PeCHKm/Juuf4QaVY8uISUAuq9aVrjxmGyRuUyZZmWhqLFrTKLIeCsb0p58KtEuU2Ae9/Su2xerc5
kzfaUZ10+VHV4v7dlOdhK+hvrAq9ya1ZoSSYibiDsxZhp9FzhNHJWQvQ1y06+9rQF+ccO+txVbPG
q6P8TDOpCxIBTc7iWDXMZfCpGdy9fjEw1nKXKqm8Ru5yL2ei7u0VAJr+sz+MKac5EWd2euWE0EtL
8ck4xO1mQVyq8VnYd+QgZiBA/5ew89qx3MjW9BMRoDe3NNvvzJ2u3A1RTvSeDJqnn4+RjcGZ7oNp
oEuQWiopMzcZsdZvdRi4ousQBDDFuIr1thKlLbY+EBUvJLs0CpE2PVetNQbqPJNrtj8Dcp3Zqbra
a4sAJswJxq7bAm/A3iCBDWXFELUWbZRV1IHgItPAHcs8kj+MZGF4xF25/kuE485ZwPNe9tl3+Xiq
bv2NJpQyNHYAyhmsg8BY5IM8nAozZ33cJ0u97g+lUD1mwcdM/Wg4klgeZb1xLIyGVpfWPKhJ4YsK
lSxEVc/ABMU07hIoIO0Tjvj1uOf7BIg7zxgS5yfHC62hHV5Ec+HHNhCV4XhBNnXbYcvjFyAfDZ2b
dkTwlgWTlp7o9+KLItz5E0HS7Sq+dAJzfZcx87oxuI9gtMwx7IBGe6zv+chttylnkN6DXP3jB3Ni
G0oEqmlqTmyr83s1DbnKiTlysqvEPRrs29es/zWszniz6r3iiInaIqAq8HooVbAe84gJ/2J48HN1
/ZCQsISZ8qrBZr6MFUk6i6/nyxIKssUlUwxWAy1k5+WBudvzVbqcpuqfabHNYKKvhidujU85AH3R
zcKHGNeCIUurSP78p0JF2lTp7x41DzclawlSNMwSFNv9arcFsNqg1QeRTrHPpQtSsyWhvDzkQdzt
DOG8gbTV9fDRGEIHt2yco5rVhT/s1Gq6PpF1WV+SxXknG/c3/WY9IWw71KmPDUiFnxuwS1yKDiKo
wU+IKYc8WNid3PdCdVDM2YA3HoPx4jdD413aQv1VVkrvF3QCXMgPIVowqapQDsdtPL0WpWeT0qEo
YZoP4BkVlKZBvylcWbiydoRpa19sPWthLNxdCYbmVx+fyYkd/byJt4j03xPLSH82SXx4a1Beyjum
xZMU1Eb8bOyTLME+ZmRn6VPsRlnBkEDqzvcBwPjzxkuXLjt7OguhCaNQKA23eMZtbW2QHXHzaBs/
dh5r8Wfcg4er1V4ekzO8JlSuFfSBBxWpe2G+kJIledtiiS+C4pGnrv2e2Ko4yedOxGCjjfhTl0t6
SnVhXG1v6D/lfi0nuT5PdTjuuFOekdjBz3BP28+eJn3MgGmcig91p4Y9KSDR5i+zoTefwLI8ukcY
msAjSCnw4MR3nqG1tzlq1eJMh+QQttZAGHBLbW6nM+nnafYzJhiInqM4kB+HotjBgPvm7GTFo1+/
5WXi8YEmDaXM2418/IvTkmaDPPKPpLRnZX0nZ/MjJ+QmkrezleZzMNg5K2LXdCHR3cmJBI4PW+H/
aqYYrAj9wd100/tcY5uphXox56o7r17ZngENncho9ZK1l0vTWMnO6v/1otui/mclWAkSiRFem5iZ
qhQ1jR4bK4qVsJ0NoJcy7l8m7x9RqzwTCRPKunjfulh/GlZO1tzLK9/QF7xoMRtK7xJw7Zs7dQYt
9UJI/zfa27KL3nxIPkDe4fLbaheHPdpSZ9/ajDqqGjDNShmsMFfKJJQTlFiW9kyGvul39qActAEd
qUJxcYz84mg4iX0ibomWDlE2nEmmqnA+s38pDnSaXv7gMxbXzTlqOIojl1TtQ8bqveWIRPM6CUjj
bp5EqX0lHDO+lEyKh5wJwpcfW4ov5zQmAAYdd9yOvMUW1it3dEh9sFs4NfQxxXjsdyhwbtawy0R8
kucJ+W9gbDvKy3rqhBkiiqDP+PEwBcrRQS588kybSyuLYiOhdoKOr2N/km+Z99wjCTw2eVH5uVZ+
d5wPBfPM72VeDiW5WluSMgQCQUukQa5Ckgxo67Hzxcyh2duGTwrkXwtbiU8Yto5wUpmDTwZh/bU6
HWRDA1i5mnwIS2+Io8oXS3wW2hF8931oVPE5r7mHNq/2SSw3fEmSqi1UBXauFu7ZuxIiM6wMe/F7
SjosE3vjMnGIb4JEsshxwKhItGye5TdNXIzv5rV9Xtb4O4KbNDLlNrxD9Y3FJU8aYCB65UsqH/ym
PVmO/jPlxdqxV/xGNG6uzal0YZXle4jo9GeTKr+zumvPQwVs2+7cAAZ5LRJzShw6PUTxOh705ZkI
y/hzXVRIZD+Ar1b+UvSvnTrNn3RxsxZdtH0z7eZXU3VeYNYcN/KAT83hucscO0yEpobsLkf9SwKt
fdvVP3mmTkEaxrsWxK3SFzjL1i9pk4b5LB+sh0tQNahT9n+bZISIi34YOpGw8m2oBuXooM0ItszU
QqLL/46g7mPjaqca5D9SZ/sde8pFLwsLuKB5t5XmkgG/hpvOz4xY2dSnau2MH/OG6XQ+uFV2EuRD
+hMCvoN8NEhp+0PNWXr816cIt6HOH/lWZUGxsydo1ndQon0vmn8GTHh+u2tIFm39Z8LTeaaSnDR7
df5TW2rme9wsxxZ6MajH9k1b8qdizDh4FZcvZOObxAF7TuxGPQzFqe5Gnqt9+SnK6Xmp1+W07KSM
hMI+txhHqXxr7p7yLo2GfaKZNetXM+q+o6Hz20WKcnIqdonBfpIS7DYe5O/3tuk6ulTg2Pt0mzji
F22KPyW44gxoYxxL9UUuiCszl4wDrugRjKfVSZ49eeH9sarhe66rGAecQgt7fforX0lDaX859lwF
7bwlfj/ZRtCKAcipwIK5Jfe4Wi6s2AhBODWOoztHQisO1dgOXw2PCd+a9I+VyZ99zf0t4XGkpYVv
6/XBhFdVLKYwiZjIE8KY3FsHinfhTBbhutEbuHOgRWo0DLEiD+smbtDm1rYvBw3SgPAqbOMxdeJ3
OWJm++wgh9EWRvKKAAjtyI8cRM1VilOzjxlDhvS4TaiXIDFjXIPOMfzVXr+qLTniZlZ8mSfHPYt+
/iNXQttpn+OMKc8a3PjipQLx0mCjC0jq0IJRiMEGoibzNjDgnZbnkXF3xVs/57vBHtzZBkfaoFdI
EP5GBl8b6F3KFGKXGNkgpKXAOavGoDV0kMfRDSVhlLVRiSMpGmaALJNM/2ybeEaRe3+Kb3Eyu8dy
w33HrHFNZhd1Rj0uQT42555Ix8l1s6MbGyPB5QI9iN63iPimMBf68JyVze/BBdY1ZiWkGnI4TyPt
sopNcxpOyEPczW9OnAys/ehCFvu+Vogqhl7wkanxm6614rz03kc2AcVaZnvklZuvTf2PYvIbFGJ2
Cccbr5l+zHVMKS1oeMd1dTL5mrGdc2ji/zqgDET5V7twTvyLNTKcwiRb3FBDdBkaAjWXnAGmbF4D
vWe6Habkw10Rv8XutB3q3CFnCHtjMAm1DXIj/ybfEUKZdXSy2occlFpl+k1slzi74qSvAO3KuO8k
dZ6fuqJ6k2PTZg0b6/f44s2cI/FORFlr9VTP4nme2A/1lIYp2JFXc8wDe3N/lhiTjgSba7fk6DVI
cX2VYctvtCJQOwJ10E7aJZJxpT/xdN+aBKW7YdF9mTujc1dbXrGV3os+2niEItq5LFR3m0vT66JE
21ZCoE2MD6vSski67csgLFzeVt+GC6lLV2vkg+6L9ywGvB061HBK2lAIvMCTj2BcOrGyF3eqpqCj
NMPP+43XYGfgc2wgt8QSp2Lql3PB4dcgw33IH7PQR6bZ3v69Nvb+jMFXDv3GhMq3F22GeJdzY9NW
b8gOEpSTA+qY2F4OQhSXcjbfTTNraQXzxrAqq6jbVnFYxSIuikLTZdc11kGuL62+8nFybIc9oUpY
O8p438k1/kMoIPBAIbeGazmKxFVCu6nO7tQhpsLnjaamyMgGxL1T91wZbIvzrtPY4jQPidlrfRoX
tWvv5UY0mYu5YxaeTxKl8cXqswtuivQ1t/pb2arT3V5NFLacTHvKyDFvOvd5HayflsjBCCvFvFsO
f7/K0weFvYPvZNymxawPt5LxIXHdc9Nsf4YxP9ZubAYWTwSBFZ0W8uzqEZZi+5q2y6VHchiLUly2
Sr81IGqncd00Vt7sr905RZCrJVwsbW3HdKtvucpePp7X1exC3QYTV4ru0RmEJq2ORgALEdmGG8NE
KosXJWJ9dmtrOMxGEjZl8WvepehaPppn4rL9dV3fC63DMYPGmQ4QJMXz3dD64jC7s7WnPLAJVDzP
JlGCYVI387MyiAgn2Oab/dxc+YBFOGJTwgJnRcamlFeC/JlMPJw/tkru5ta8sfHPodC4r7SUh1hx
25z1cnyZzR60r+9nPg1vpQymng5VRq/0MsxnZ/X6L/ThIUq104gKPvdksXetTml9hXSqiq+lV4zf
ts5LfXkx6rF66MirPXh66pujoqLZmJbjaCA50xS4HCDPk6J0xYGMyh/SVoXCIprWtAL6VlxGPWAo
E+/BUc2b29ik32IY7ZdqBz7dqv9wtBerNJNI32ZUDPG4van6BgtT3ArG+nsaj9XH2CEUcyzlWhZq
cqqmzXzf6muy5Sz0fZ+dy7G03rh90zArlzKwhfNzUcb0RbgcBSgT3ADNVfaYtdAcEKSX6kaBScph
XBQc7DkgD5yciGnMMn7X+lYcElHnV6FCo6WCbPp5eUq8SbsWzm422V/mHHTQXtKj26fKe6lRv+ca
/Oe3sXysTR2fdZo+E0HdcFnHpb8ZlTi2ILf+kli8d/RKnXJIaF9sOeFcRbVB54/I2tLXRofpFcV8
zyf8qZNKI+KMRMrJz4aaZpTIeHmo2ggCOPVvLFJ1tDbKSa/H9LmMN5XE4bYKNWEqh3nIZt8s8uWk
NmN1XorqaDrzgBVkViEnzIBcDfUEn2XfWqONI2qo17fVWmx8F5ODgm08gVYMh1Fr3YvVjN+doXTf
q4GM0Laz1pNb6WmQOHR/Cdu+UU5tPK+ARs9bG99Gwbhc2ZN2Zy0RX2aR3pKsdB+E/KQZwNyKTfom
5lwJqjhTIWlt7dgUzHE7SI74vxgOE404SBML5yL/YDfdQe9zcSoL3bl0pp6GREMofka61lUhqycQ
+VCG/Azi65avdEoVc3mEy+IwGZIbT5Bxkh/WZrjlqUwyLu9uqM6G4sy3uk1fhw0nyczzcKibsnor
StxiyuKIU7Uxbiarvp1tBbYfUm6/AMqZyUV/iTczvspnR5jdD5Ll0ekllnboR/XP4ClIp1V0AXDS
9qEig8JXEmt+cke85OWUilBqbOgSFYeFZ4DmS+XhDkoTbKq3PeV5ihEijt+q3FW/tfA1XoHShjwz
7Wnr0wcVBslZYEqF7931InzpqTlNmJRG6+Rmm70/Guchy4cH4NH7uPKZJEmuvxozEj7954Y64llK
+Ka+zU5d385Is5z4S4ERIsirtxzbxdtgqmwms5YfN3vkbNwYlcjJqG5IYNNryYYCSqcFnerqH0ve
WFHSLadEeCva2z5cmrg9UKJYBgW6z+c9LHh31F3AxaM5Yyif9PjgZhUl2KMS3xdHPY/0BYS91SsP
GgYOU9v/BiM2cEBogbo62d1ulLeysf+Sc9PcV1HbL7CEQIjT3RHxdq9q6uSHtpsja0I1sZEoEnYm
DWd1oV+AA6wD0YLLI6EPbx7i8lbDHtzknzU1i2dfpsWxtneVhxR4zCoyV7cbtLvVZNpdr94nhDDX
3LKrm+gNZG31wj9gdJvpp2myheOqcXazD1BynR1QBEC026169IAwrgqZ375A0XISPbM4wXB+Us7L
IwehG83kvBI4FNnbbwvm7GkqlPFcJ/pHM/XmTbO4h1KMr14y/WzVLX8uhaMjDq9EkFKl80SIQx2a
fUe1DN20oYH9nVfQWW4w1LM7vDIGjK9bW4SOEqlbOb0tCxoeJVnPiEmgkDsEwENTOXdsR3sVmVuc
zLadIzObm8OsJLt+bcmi3orFkQWjeOapxiJj7oCCVZ9IHoyfEFLET4aoSeEpmuXcbWM40lP90Bb6
UebGLq6mAnNKUuB8oBoKqS+sONEjvyrLBfpE4A9bObHdxbindxPvTP2Zn808nKp27xZsYTVt1E+j
DtZSsOT3oql2MSibYYJ8Xk5Tc9IKf5yu+Js8VoK8rcawoRsBThokNLPrkAC5BckIEzG+LpRkCANC
CHSrvtW7mN8WjMNyOpU0PETgezfn1t0kGWDzQM0QXCmo9NVf9C4YX2fM3EoRZZ2qv6a2UwZ15k6R
AiQfgfndGmtanij1ezhsMsOk5X+4mcEk6KpAnNPtek+J2LXt+tN0hXsru839pHYmDvig957JVMSQ
XIM87NoxuG7FC+K+/W5SBnvNqwyGjgW1WQnM0av6JzRlaoM+95RuXXBZBwTQIx6Zl91umzOyD/XJ
U9Qz10HH/gZ6IHfbVd1dI2AnWJ26b9BUeAnz6iwyZGfKhvhVq6wmaNPTtCDRI4wnOQP9hlKfsSn2
+7DsmgRPHU5Fuz4azNJB7T6Ml3jUlOdJ/2u5b0bzkTfu9JyPC0OV6vmrGcfvwnUiXcznyTKqS1rC
5rHUwQ2TnMLrZLpo8mxkkkL5ioS0C7U4AciwslcIlfQ5cSGXdv1Bq/C9lVbjcUzw2OIA1lgNRg0z
4VT5o73g4OMIPlfFO/KTo4uB01j0+u64S8TesRx1db4vbn3UmLVeOlVdOQzKOGqE6vpekyQ3xewj
fArPhje0Z2Monjtq44+qKv4Wm7YxY+z9KPAwsH5BGe8VjijRfNrS4yBtBU3kbvmtcovxkE0FwEia
LUdNqa91MmU3+QcCXLSjtrA3iAKaDYXjYVLQz/aaWT0VMVbZvlSviW2oV9x3zKGt9Rdaa7xMwC9K
j990wTEWUZGiIHSz2ss4aV9crUweet2iiCUdLJqWKTtW9bpFmbKaJGTNykNhdC4/iAcqIt3r6tN/
4dLt/6TSOeZIMt+p9P/FDZbrQG0qms5AIjraXODUrqaoFmg5V0s9x3Hz1PNPPYbCuDtN0wY8Fq9K
ZmYAz5tzTugZ8c1yRkskUlQsQiA6Y9bkbq/ftR43iFGb/SsViFjGyqIO5B4Z98I8bEv7Jk8SO1d/
lq74Xi/cVhnxOidNG9Aip51Cy69J9Ujf0YRXlP/0sQa/ak7jpdYGUlySGDywaKgX0pCIZSI7xeU0
PCvTN8YVtI8bE55NTAmIo6Eci6YmQSDVvveJIi6ABrcSrsVPWgDbtofZqoiAO0vQTUr7GeJ1Yesf
6KrFoP3QzDQJpfAHByrzYm09aAM8YxNAae+0xsv3Mr1j04gvreFeiagqOXjM4Vgq2KMB3b6kbgmH
j0dk7fsdNE35bjeGRuRaZPXfipnDPXWQZQkdEFEzpmOmi+89xgbam9U5srGG4UbeEMwnXP6LGZp2
aT479QAJ2pcXNL45fwLWEzMFHpQ2GAm2W1LvKgWig6v/zcr1m/wLr9++GY35VwLZdR6/T7u/YcLY
hwsQdZWyxKEcQOJd6YSmGK1M/0myUPx2Nu3J9Mt8hwTs5rvVeY9i7dPT3ConbXE+uI81vC9t7hfG
CsFET6Qw2QtskPy6pax14FqtdskrTVHfLW0Fs9/xBZfP8lI0NFMa2hIBBL5RjDsgy02aaK7SryLX
XudVX/As6L+THL+QlFIIp/0GmXIAZrnIM09RMKclVG2r7AeFVb/PxvjJGuu1qZycPedXWf5bUr/x
H9pLwthdHXco2keV5Jx/cynaqT2mqZluAdVYF83IlkNVxDY8gLP5rYPryM23r4YW14zAyZvuUMa4
U0pAzfGJMLD+2BjmQX48fGpRJfo/qcC5ZTEdB66Hfl1NzrNy0VAMIaEAb5e6eOYQMMBKD4VF/pNq
bu+Szv7/nxTGLmb9f8SSNiSoQacKeVocF/8u6uxSCJjMSOYgcwS1RunKwrRkL1mR/4l1ZTqpxg+J
4Ut6Q8JC8prOgIsCTAW3LHNmvA429gftt4EYOXf6f5Y4/rWQ5H9sGxDfxHqmzqDyiZmGNGt/lrW4
NJvWg3Oj5Cp75o3eE7EPw/jfcof0/zCY8u0ZDp8dUl7DdqUa8X+oDRsIGC0dRki0dv1CylQT6v1M
4NyyJUezFYIXr1iC0TpKYElCyFKp51Q9B0/SJ+diB8+KpHgzobnwsR6ld2d0sBwgwg3KLf39//9I
/lPuxtdMXBRJO+Twk7j4b3K3gTw+7jJkXKlinYp4O09b847vgF5Vr+xP7RbjPYB6XA3gUyWbvIik
q+ZaKhO3TwouQcrsfxNn7dref3tMyMglco1QBqTR/66J7nQSqXrIq0BVKxuV+pPbwi+62vLIksGL
KK7oT32s4yhdt/bUUiFLmVn8riQoO/Ot/y/FX7x1/8sHa9hkfFPKRUo+/+ML/h8frOaMw5BDO+xK
NR1/yGhFJafBRdHtC69PAmc3Zld0J3XQEXgfInRRf8kEDCndSpE8YYYV3iGxUBPMKcryvhZf5GPA
nn0vNZjuwfnWaDUJMpitQgtpBekyaZTPhE9oHQljA1veuV+Ul2JXeJGam6iMv1PWXot+AXGqN5Qd
7qY+q1Sz6Vr9N+8TcK79SORXfJEQoVPBAe65KFL2SvhhEe5G/XXsnluji5+XqvHpt/OOtcKcHjPO
+lpamf4qZjeE+yI0Befs0Oxt9ql6nUnC8Qu9Vt5Xz/mArsH0tMXi1OXz8LVO5+9NNY8XiR1P9NdG
GrgneTEcPTm1J7n1SpoOLbhd8sfqxxqMP2+u5Bwiedaci/zZYdKv/UloLTR2a16Gv15CiJpBIv83
fRq+gGtyV5VvndsTGZTad9atfyhbPvSmQz+8Z9SMWKyfqld01x5mtSqN7bZUor513nbGUqUcnDVP
A7E5ycNkY2o6BJ3NBKu0T9WEefhWvRgRTXqMCU1iHdcGcQOTzm9z+N27Xnnvk10Kpib5lYTahbCI
kSI+XUGTPprA9ioYxUz3KC16xWZ77CQrImvkus9Vj6ZAE+lTb6+PFAW7z18gy0n2TtTM9MKu07OL
JLa2ulciy0wRSbFu4C3WR3f95A3V3sDc4J6tHqd/Px0Xos2xqTMe63k+R7vUHOxTxgTQfxzM8IQX
Gx1/tRNA/JfZLzcdesvK7gXSHV+KWZfd5jXlQnw6a3AcnJF5cddUyrswqu/pgOhZcudSJjsPOElo
lr7Po/lLazKwKFiThdkY9Ei5mbrgGCSC8+jpN2OIhEh8OGSTKQ+CiyIOnknzU5awy3mkrmdSBZEX
XNq464xQzPbwtePCmFD1BZbijVf9S1F12qe0KYvxS8hHXa46UhENEOQd+1q5F339u9ewhdn86imt
Coex0QIr018Eld0RJc+e7xAFQ800ugy0IwE5+k/yElI2jwLkbL5wHh3yOdVvri6OhWfFB0mKY9fl
uzEmv++37ZGoF0/HTgTP9d1qbBtr4tT5nYszX6i/uxlzYak/8OrkT1bbPZJpUi9aiiUoU6yDCrET
dIoGILtt961g6qsXKhFR8753enMsgFEfRt/c+gF1RjsW+gHboHmY+u40Wx0N0Jhwz+w+JzGRZZMk
Rn0SMY5JVARSkJnpZkZyP/LKUrcP5WR+z02PcBpUDcdOadBCTNOXtGVvN8z4d2U8Td26HXsxdAer
AHJrvVIJpp7t3+nX87ADRTq+OugwhU1xOVh5+mpQBki083KEP8muuZJ87JFcvTmfzQZBWj9Pv+Os
qq7TVt/NKTs3s5Kd8/LOaH80O3N50DI4RdWWvEFgzuf9018H82YbnXHWcEFY1VGiwXj9vxoEID83
cA1Juy8a2MshU9LtrdOYgw2MQu5Qmwc9N3H8OShuXTP+2qNkYz292T1ZIxnlPmQOETvhoIfwhaYc
Syymt6Srr6WeJC/CMLpLhf3OJLGgSjVMvdo63xot/aJuWA+1OAIKJUSrhdQ3Kw2sdPol5ynpoRK7
UMXAh/zKGLZTRDi95OE9tvMvMRmsxZCin+qutvu7be0Po6o1f6rr5JzT6irHuC62fqvKYCOottzj
qd6QB4Ip/5RDagdqBLJkhWthNpcZx0tWeb7WbBfSNNtPD1ic7YqLqqDKfPf0LS7vSqa576TAgRq0
UAR0y6vVpODuVftIgy/slqPaoYycxHQ2k/Gc7qqryi0X3+7ELXbF8qQvcPYi+ZhG/CqTMdm4lNqS
npwtKloyHaUO+f/KZOQV4M7OSz7DQgkTXmXibfAI/5Ebwr/EBdqpV5CbDfupBAlszKSL2ajD5Kwk
l6pphJlQYxhe18NLkSPLleiIHBTBDY8b0ogorQc+z+4vub7DSexuxWrfM/ain3DiBDzXRvMj7tQl
1OzuafJy7cKiEVoub1Zu77USO9s6tcttF0jToTie2vzP1PVhTG19oCXJvVrd4UKQ+30ca3FKUSLM
TEdHRXf7gG66a7xHuiQesl2y0/zR68N8RKApISwplM0IBA2okYfHJE4tF9N3KRDrvPVu47kJpVk8
Waa3Qmf8S+m6D4bdHi2t/rmeVs/CYy5WDVIcyo1IijxT+Bz3H5fEnRUEwehEAeNdOo32MUAng+li
mw2NTjr5duWUPWsInOrdMrLnMnLP7jMEkWefnnF9ZBphsWZurb9XJvLfUkGCSqIhzOGedJU3ZkAF
KDeBm/3ZJtOOxq21CVZyzVNf579WtfACxHLXLVu218LNTwpvOUc+OR0wNx58yzwOVahXxhXTtHek
R++hKkZ2LfPeg4FGW6YKUoLiUgsIqaAVfYkJDXDKo1QimGWMzN7Mz+OsYUYfoWgmuoROu2DKwPIA
XP7PrhrCK7IdpsEKWjOJw3mijFaKcvdAO2ttEclsezMuYJjzXsR1ewQP+FMVycQPAxKiw8+DNCUd
QJ2mD6Ie1EU40bTRJZ6h9thnnYp6bETka3etjd99t1QP88V721RFu3W7dRHa6V3LY5z3uwhQXpxl
V2i+kSvadc3yYzuoPfKKjZaf3ciDVjms3Oqr0ekVPqn2UrnPFrjj3XKXZ4aS+aJppk5KkV0dtbVP
DrWeQ5mMCLfQrPlam5eXVteeatxEYZsOp33gCKVfOXbLr0Or1dGC3AwxzXjq6j2YFcdPoxrUQszN
byWvz/uvHSZjaTbcS2UMvwp+dWqxPNS4fiq51vot0dG6cTZgo/+uxG19kCqZHPiChPVTNRMRscxn
FLbecVkRD+SQX34f1/FFCg2sXH2eaxrFJ/AqhzMS+v1v3a43aSoaCckP0tFgVTeb/Dwn+fu8JNMZ
Md+7GBil5pa4pNX8Qw2yfgS5qIJOc3fgMEK8uDytLQIWAquutq6C4eCiOpNftSI86qnCwFEtjU2I
HWyQXOcgZTnDrNR+5TKUJVZ2Eev2Ln/fxJN3QelCx/Om3AkU109pHZ/kWJkmXeqPDtqErQTDLVO8
9ECLBDCpCt6DincKojw9UCmVhY6DabIx85fYzZkcuj4yiQE95NSN3j2WymPsKT+TtdxjYkaydqzS
PRRWzu3uoK6Toh0bvTpgJlKIWLFPbqRlufmoqu30qVqXyke5RpuVjegMYYaVETWnKtZLuqbNk5F0
UbWs+QF7M3d5kzOWjelRSngWCyBq4pk13JBDCBh+lwEkC/JafPeN8q8UyEK0kVg05VOH7bVkZm5x
d8xoYb5aXOeamNJIHsk6cV8/lrE5ybsMg8KxImE/GhBnEGEn/NwEkZeZFKsLx2IMiu/SGP5anZuO
QXXsEiO0BNpT+enUyOuydBk+teDjxCmS59ldvs0caTBvDYTGxjUEbbfLeJq+wDzCuDmTjxGJEmGD
Qzz45uZWYFrKQfqg+7S2AnXSqmCxf2DvIvQaWueIgeYu//4wsrVsLbrRzcSBA2Gym/uSI1ruOhQr
7w7ZcJeJ02xsLeMo1Y+ZWb+kxDs9UPWNljfimafFobDMH0Oq9xeCr5gE2APL3AycjHFTzlJITboZ
90Yh0jfgMX/kS78ndhKRXZyG5mpYtZ84ix7MBPVMjUuUxeAUNyw7sW+bZUXyVNWwJzQHVMzpl9wD
CBfEltdpGR9jM77L90rij0LtN7SK/J7aMZM7iYbJSd+H7H0sk9eFdEgsyO9Z24YTiX971EaPNkA5
l8vkndRY/7T1LCtmCVF5y83p1cDqWvPJnhNk4h0MSGV2P8l8yC5KCiMGH/hSEMdJqQbnaqb9MbfK
eugWcpnGGb5qBc4Px4NvN73yz1hAWMfmVd7+iTmvYT11r5mwp1u/KdBwuy5YvhId18VRa7iHnIZV
DUzQdr1HZzo3GbukVSXR7V58F13yKmVf7mp97Utr9dNdmYc6jrBdIu0M4yKzrhagywtxHG8z+vhz
1i5PCoQ+zHz6M8/GU66ux35Y1KfCwVa6BzhstT36yEVLukWgX/eLRWJSJoDJMBRPKawon3X+Roxb
eS205YC1rgrsyXiByPtKGnjKfIr2L/HWLoopUfeHrH6VthF798Vl1koMjmqxIsR8ZsYm0tAoCAJR
iRYI2rbedd5udwGRqIlUrbkVD6Ssj4cetGbUu+UJpv59sbPkOlks9EsjzprSTgelsJazTBsozJg4
qyL9kIL0xdTaYzw6TmCbvYckZfb+D3PntRw3k2bbJ0IHfAKXByhvyCJFI+kmQxIlmIT3wNPPQrEj
+vz/6ZmOuTs3CgVFpyog8Zm91w7ZnFcbOZbWjsHzGMSNwyBk9e8y0SB42Lee0HuVNAPxyG/gZKFW
MWBu5bztrBk5REq+BPMedj99sgQ5jx67giHgQ0X5FGLHZoQAkAzWoNAQNOBS+TnAwjw0g74faOEv
NS2MQjYMQwFrlAX+1xAFA5d+5S7Hw8cQQZdYkQz3c0WP7Guh2+dIZRrdKDd4S6LthtnAeZbAKgAQ
vBMV5IXFPF/vbI57jVl4dN2Jk6zOEJZkYrllK2ioT1iAAXd+mW0CDQwpz3dQhWqwWUzlW72yPfq5
/5L0w7T1hoTcTq1inJdYH7R8r3nDa9QZHOUOJOjNaNrqSn9nACSonwn/pFEdzc9jwJ18fLGUng+5
xIOiUh6zysvdvVFxoz+tdd8+jsyRzV9WnskGhBPMzc2GmGMgRRgxifExQ0oYtrrhQmaL7IMr1yny
6lIwUMvsluSmBp5HiaJRN9lbJBXuDmjD7FTa6cVPTWtf0AfBa2s+Fc1db2W7eL3Li54WfDzdb537
bL1Ia1Qwya9S0jzOZXrGPVY+0F79B2TrvxsgEwZjuWyaSFjSzb/RJ7Os6f2p03kaFu0Wkz9lSfzL
WNc0CrzjqQynFctyf/jfCXWs8tYHP/r9ldpKsMu3fKUg5QCFi/RNE1p0wLp+QGulBxIaEI4X81uS
82zUo8HdxvBRGfln9FiLMoPWlKxDnOaWzbm62Pp/dKXeSXR/n3xCJ1zjHwigxe/710Gj3WVAUhxz
ghslvuIqw2yQLUd99F5Sg66NIFVzZ+iMY70FdrOlqwW1k329r79TnyULtIGTVrgNyzdlnzSPukc0
Gn7lVB0nu91NCNOeWlSyeD1B0DZxttNYxXfi5A4o5ebOOc4xyMA6iY73GsJzp6ecB9T6M6DA5N5F
b86JY6JAYEa0WZudiMbArPNnZo/GscuLMw/Ncht765SUjkdnG77platBUHcfFrtH8IBH2Fm3zPqQ
U87dMiGZNsxpsdU0PQ0R6wVZ3vb7eiCjuIv6+qwK6wCrCLNHyeFegpOCajnkZ3gfl2Jidc4Aj2eQ
26unqdXCUongblocwPOd6tZ90Wb/YCKnP/hRXYat1fvBvUcnzjt0JLpTv/9urXhAFfPy281sBPrQ
yssEDDR5xCOa++PziDESUWKzqXwk5JEqL2Y8qq21VjsWZU9lmnkwQ3YJhgaxFluaATtmMgStN1/j
MXGR95XOA+4/dDJoaA695/zEc4uae61Xs7TChQwayUB6EhaiSzez0UOkTSeeevbetKoSYRsR0QOY
1X3KWSmqXGyJIpcngr3YGmTtthytz8FgspIXuxkCg7I3dTl9RZKh/oNd3vw3Kx0SylnpsBfi8vP+
fsXmHEMJc9NPYA2j55wR2xJvJ62n0LdlvDOaCXEfv4pauevxKqe+/28NBDHtOjot0WYGumgBdPUG
6dPDPtNn3M6NLoMu9T9I2MLLOS319n/efVh/S8XGW08VQLCLs7L/UUy4f/OA8/wv6PaBf93RYLHo
3a2cB2pqf35oMQdlrVd/yW2qm16jD+QBMoV007ulRM0HX4xrH1cJF5p2bpouIrkw+tCWDJqVg2nU
Y9OGJQ23WQaYiIwAsYvM+lkSKXWIxfG+HyDcHCuJl7io0UEkWTZpuEbLrbSckoqdfp3A89IrjFSf
OnQ3+64tdLd0D8hEXf2xW3lXiLjWsguPbpZOPGu1w1wn5cW2v5tadfOi/Ks5qpkBefSamt534s6Z
2q+Qpb7jJMgohjZc63tV+UZYtSDgOlA5f1wKVVxgxhfMkNeVTVb7GCML3qgl/yzHq8K1AehEt4gK
H9cdSB57djNG5G+ly/J2bkdU/O5vFqxMcOcfmCcL5mXAqdV7Wo+0Pce7iek+FIlgK5YKDfA6hd51
lR8j9n1y/elwX/Km6+zKqt4z7uSt0xQCV/PJ9KmCVjIc01J8gitvaSlw9CBZ/GwRplqdmPLhnVlX
b2mHEnhE7b4Cy6LEQIydNnkwdhbVyEpCvY8giXaeaJLmsPU5fop0ZHZQFVWwdNqHNVriXJKXvYni
32UkvqWRPA4Zeg8KRBJkaBsMTLCfw3VFjK+Y0VLaTvMeK+iW97raWeU+omZUpRQz1NUdP6K9DOwq
eb5v0FNzRTaUemiMQgRQBxBGjMxnWYHSmtzRecUrw6nklHke8oIk2bK9iFF5WPO5W1hoM5zaWbH7
1IO/P9wb2NbamWaJu3D98qKSxQ7lbxMP0y3mAahDP5U6u4vVKqXyFGVBtu6JzO9eOjZ7tB08bsv4
dP/qWtRMnJrhJa5ORcd3AFcbzJ3uHv0CzQ+uASLaqz0rKAYrscxJrLBpZZLEoD+A+O8MF+gbUBHF
eETpyZN3JSRUDdYb1rdPFksVMBDZc7Qw3rqHNQAYIDjHyrGnV/gk2oshlL/jBrreAxpSZj2UHws4
ygasCsf9ZwBAuooDhIEW//M2RJgQdSjPlsqjukIToFI04no/bWofxMTd7dV0VgzLTn6LFrbqaEhR
aOkC95JscHk1RvxQLz2pHv4L5Id/guzlChObOkcL7QiD4L36d+34PPOI2mnFgKqWYQAyi89G9X4R
3EecOtjTTZWRr3ffdekMuEs7WcV66zeUTG2ciGSDdWJm6xJCjeweZMdRKt2iC5Tm36YowYEvxuHQ
WvlzvaB0XQr5qke0hm2GhaB15TXq0Aqxy8FTPZTnomx/atOMiM4TmMjSmYG+h5U4HJgK3ZaYeZ9V
69qLGNqPuJnUucUXcK8FfB2HZA9Z5CGO2m+JPyefVXuVuEd9MsznwileYVXGgIpqf+Ouur3Gwj3p
dFy9cdYg2xqYdUY6JrEWndiSu+U+TstuI2pQwvnQXaMiPpZT43wBVrOr0nX4WNloSNke/qc18x3x
8ddqiyDMNRDTsWxHd/S/IUyWyhxhynK9doAxcC4yvlWzbTwYel5vBuz+9BV+u8vXLUeVLt9jJPwv
LoM2OGXjaaxpqqKEwZXDUz/CWvRiQJvUWuCES54b9Dcp6daW/Uto05b+vTy1qGS5S5F8FvYBchS8
AEXz4NuJ3DgYJTbeiCpcI0vjoLk9arTCedW071GSOBuGCQIkT5zuyLOb95WI0DXnDwMZDI+dSbmi
FnHqSroWMsOMQ6KAe6wTLxXbNnQJ0YRV1NvbNGcLs05G7v9or1rOaFDNqerz53FEgBmv171lvVaj
ln26gXAAnjKN6Wcba+nKY8z2Y1q+2wtt2n1GIHJ8KVrGr2tpoZG43+8gDGQFxUba8KScZ7bNy/au
U6kyR24bjMuijOb9/TwZV3DCfYjfmyosTP+xpRUO02RNb5nYErQivGuparCKGBva0JpVs7mPWcZZ
SBrPbJMj4JJL8mA6zDLv57tVtPnZkf4SmGX/6qfVcBbyV2+8Ek2HW9YZLIhEwYC7Hw0TpNjHYi3q
7FUxeteKlID2KpOxS8ekrmmX9yka6tBoKowvWrQjz+ReQN7ZgFDW+/Nsx0/39eN9g6pVw7g1NXX0
bf9nhe8wLOoIyW6ms+mS2dWZmeoTW4dFB1XBZu5VG5rt3aDaoQFlPxk5GLOR5BQq7/eR3XDvrXqd
+4guGvFeev14NDnqH6RbLUEZy2zf6OVuiZ0b+19GjwmDXwb7iEuSkUSR1SGJAo5RrGVdat0aA7H6
Sdtp+JiaBC1HZHzaCRdzckNraVata8wvkzCOkKr+oNphEyEpHEarLwHc7JZxsg7SFBEgqgJob+Wq
/xDq6v0/ahCBKQkanSlIkyWE728V5qiD4pwmhvfW5Cwntxvkw/0PICMZYz0V409x/vmx+z90wu12
toHwz+H2sgCp8yVObNpXOfz819ff/3b/0n99p3/968Qdwz7E7nYFIQhtUBSANXAIpFsjgzaSYOZr
gwqfN3AXvcgunx/trO9jkmB0WT/0+YWfn/mvz5mS6Z+f7YryoBcws5Sv2puRYIDuK8M7pl5SpBik
xCFza+2ao6p4movOuUXmDVOe83T/iNmZxaW17OfPT4/SfOBG0OkWxFkr671VJv01Kdv+OmY+w7Ko
nLsT7t99tH7s/g/3T0EBT1b9/a8WchEQ6pehMPurVWh0L/dP1szoOpdyOH5+1vqNP7+q17I/95r8
fxWc9u8i0f6SoLb/Xa65Y+3fc9P+8knXL7uXv3/C/4fBalzt/32u2v/5E8U/KAC7H38JY+NrPqPV
hP0PNFI2DQz5uFAqTOBgn9Fqrv4P26WNJMHXtyErrGEI6wqPaDXL+4cN3QSyI3k75FCYQPH+Ga1m
+v/ga2xyoeB6mabruP+baDXHu+e5/l9PWNrBFbJFFCAwNRvk/N/4e2Q9cCk7Um6FZiFnSTPIFFrN
vJUkgiqpGQnwe2zqYiifG0Fajpkaa062We08RyLzMbB+wrzovtl5+tEO1GGEZyVniLOYazl1drPr
hLI041eLfgf9L/lQEEk3RkcYxoTn24zjveKbXvEi45qV7bdlcOSG7SXik6pqEMBQ6PcDPEnNcRNs
cPYrGoHfhhfLveWixhlLpMypJucLG/8N/gbtXAAZ2YwZcPKlQYG11Pl50pdV1MDf7n8MXVcibqlR
dlS1cV6RAwpc7NFw5+oscSgks8nqpe7Racgp36JuGS9RHE0Xgs62vKRw1OPYrQN/tM0zwGf+aiXR
bWWSdlo+n/DlZs8Ufz/7Qol9rGBvjULPWI5A0pm7iZwtv/6J3KI4OHNp7NwV0FBO0n8kBjQOrbrx
YQFV8vH+samJeSdYai/esFkUiiXkpCe/NtTFsv1TWg71fi5gzkv9+zRwvrmT3PkFuuElbRkrOkbE
Clq627xBDVFhrr3FWNA25NJ6m3EiA1OC9EH8494sgpZOE8bpx9JEb5FLjILdjtwuULByckKe5QHK
Sfs69Ii5RaTAUE7DLWbyMzjTyRyJ5qxcICSDc0pb79n3zQUxa9M8DugXHGEdy6p7BQq1sM1fSNFQ
8VcjbmCzIb85ep74Vs52sm96FsaRMmF82Pot54edJQCOMSm1q3APjdJfp2Qwwlm1dGBKxRc9ivf0
juqhpazJyfF70NMDecLLYyyq8cxNcM7Gbnns3Nnhf8DsBoXtl5WgfVsqNvpR/Nils3h0/XeirtjJ
KW/Ymgi8iU7pn5xuRP/EbnOsLcLO0E0tYg70COpm6RiPUdR9qxjdHVh971Q1OBhw5lUb0WuXXCEb
bcydJz3M4cjtIQt5jzmErwBh0iGiZrLUH8o2/cz+iN2CX4WI7fpLQshAJ0AVTGjFBlkwVU/jXVED
TYvqpwqDss6W/EdvNg+T2TWv9GTFblXGMX7bl8DNN9qSXIUq7VfDfsSjbO1KsBL7RiXE6fDkwn0L
D3OANEVZfehaF97oKtIEd2JuRNyJrdf0z5SXziHtPHZ26MCypmnPUhURaB3ryfOaXYFQC4sdwB27
AC1S6A8GGdLb1HAqgsGdHMtgAWuJfsZC6hOKFotEbkYlg0oclnmLtcLVf9tLku10p39RdJyktucb
MoSfoQh87RmnkCR8Yu9HkrkJqaKaI6oNz936LcPRYnzTpOyeJr0/mKmTQtjOX41h4qdr5hYxt3sW
BK4FLvsp7FIeQVH10QbOE4DLLbb2oh5UKYpthcSp9ZonIhu+ZuSPbHIBg61o1XJccMKUKj1VSa6f
islQQdne0rZ5nuI5Pc1FVm08vHFh3strwSylFp53alz9lKUtq6tlFj+xgpgI+UioIbQXSZTOatQp
5vTS5tWD5fym7saF6i3F1mTCuXGixV7v9PyGwri4sdDG+UAgRevIjxrfyaPTZiNbTifaJkPm7qVi
Jgs/A4Ndjz0AC7Dlll9pHJ5kijW7l9u4jurH+x+ejjkimy4Ntr2yWlvQ/DTJhATSajo0AvqezUh0
tqJsV2qXinPrAXuFDvRqndoOZNiYbnaupau/amhGdaylX2dpvsV4iJghurBqsYSkFf3U2M+PpGD9
pjMNERVwxY0s4CNizZ3ckrvE7MOW+Uag/OKAAxh3pa5d/DV7UEJnMpuOnUnMVCImSq82V1SPC071
UScM4mRPzmmpO+zaVhGqyX+CMmHuyjcQONDmzPQL2Co4ChasbMYLB6D+PyyUFisf4Y/qiW40W4Sa
XfuoC20Ppu7Z14RxM0v9dzFmW7fMGSXc5bOR9VKNUp3ZCAWxlajLXHevyKP7m3DM35lT44egP+X0
/IlQnBQLYi31wT+MfQv3j+MB7fiUnPuIcTzPtkbMA+Yf+72WLNlchrN7FGJ7wIUnYWWC+MsaSGDn
05BjGvG0bhcJdwlqFCxh2ggML/VEJNA8hkSwssrMqhB7D5wf3FioC3VEqnm2pV8TiAlJOW7X9hfi
uhNk5HYFo2lG59qY9X1dDR8ROPNEDo9mpaMLdZ7nmWg6bUwPxQz+qpPjEtZDSTKSzkqLL3jpxjIN
rSTWw3SZK8yShBuCIOTYytm193pOX2TBD11lejH5CexNIzaTQ2qT2mBt8EPwnKkjMEp5/BXR+rSv
J+uh4lzcjFGcbeOZS70r9Hi3NFWOREMmITagbR5hUjcWxmQSnimvDf5gJ2pe4ZMw7o+ceWPXzlc5
ma9N6sNh1QroPlDuu6wbgsZsd9XCWgb8C7B6FTc3V4y07PW3tjWq28LGDrG6Z+P/798l4V2MXYiN
Yeevb1KmXKWOFqwlVDyI21Wn3EzbFbgNzwdFF2lrW5uHQVo3p8g7a+gmGHrSaSNO4grdmpAH5nZS
x8go6RZhrqdrbkCG/rkuPqK+iVlfxQTQIuxsibRwe+a3OI+g4TQV17wY6l0zVCWKf8ysSZZ+z3vT
CwwDUnBXtt9lpN4BGCWbtu5+6H5KyKTRP1OVXi2ceIwVMuh+BXubrimbTT1l3wEofGjOsmbP+CXF
luBcN+y9KJzySWOLESyDxaq5dfpDO4L1SsrsxsjwzAuAG66pr7mhg6/1x+O9MLI+KOHAiPjTTlHX
uZZxs60a06afnupcvETDRDmpS5S6/D5jxRoqleglBXuIuMkxi6OPDYZqAIwC9xJTz95AE/jRsSCN
SutbhE7z4HvZwhLJ+DXm8xuVkbeDRtqvS6JhV7OEccc8OnsVFAw/bX/UhXrr5FxdK0RJBqbspSxW
6ir2Dvc1qucZzIhR7tBJdYUJOgSo8tZCdsxVjY8J8UIVKn3eZcqQO0O1P7JUds8llWDvswTum47l
SdX8RAbG0kCY16HRz54N5cuDBR9OnYcjY4R1pDyeEe3vKhb6qQH02QOHGBPjpg8JWqw0/eChyZx3
cjYuo4GTNXn5q7TrbdTPb9MsPlImAJfZ04MyrfrQ0UkJZcUKJa9OSeuJ/F9kv3FZZ9peyxsCTUjM
0rzUvAiliPGqC6ZVxYhevsGV5w44U2vd/SG7LDkwPgGnZlYWg3jWCThXr7hW+5PuJAUpZLQDIiJf
eFnWwEDT/V3PLiwAbMaBbBhGenVyQNuyneAQNTmTXSm6gFFuyfr24pQ6RYqL+leLcH1xGYPCLBT2
UMkYBGhHWrFAsq1DV3tW2JOS/CB99lGDkKAxmmccI+0mR6mNjaOuQ+k7X1Ebc3XEj6kaXnTtaNm8
n7mhoaQ3WLNx6byxtZ1OrZYwZx/ByTKMEEGn2iAp0Dhw8h2apCaAuDyjcLC57tjwzCyaO3Q47KA4
t1BFBMnCRN+IsP6B0WD8w5vDRkHbZoWPpM6X7yJlodgs6NmIRh4DFZfpNpEFJIynWogYoNyq2bK+
wDdyqP8qJ9Dwwx6pDMTDEBUzYzH0TS2GHyovxDqpVZ9BTXBVLNVlKb3HLB0eGuKQUCuWz6nSlrM/
9BQnBx/C5dUfdF7wnH0qB/KtiWr4LITMIYeIM0LaIHX7Efm6WnHpoS8Fre547GxxnMbgpX7DOfSP
cT0die+J3+zIOo+GvbBCMa+zjKLtLPtfUbY8x336qswqAe7F2CnNna2n58/+kRvurRTDn6iSH0Bz
vicgOshAYoEy5RfOT9BYsMDBnn+bXHYQhDV8iyfzwOzIC6KF9wKL8xJS9qMeH7mDOuU/5bJ8ilxK
aP0Juv3FVcaXBqc7wZ7ineUc1k+DKFy2AUFqJd9AN7z6yfAg8ulg4H2fPPqEqUaE1y+PcFrJcmst
fu+SYC3sv+IwROInmpD5jLAvqIfXpLUcpD/gHt1GeIESEPnU6J3dOR9eu0KQyCgBFzqSqC9tPHlF
9NbIvKfxxBOghss0SECFo7JDKVj9eQlMJi1J3rSs4ebnoJ0wDCMptw4U1r8jHg0dA1sYoiJYnanu
7JXr1sJjdtV/JB2e1x5Xv2qaP33mslUjRpkh3RKwEK3JFf8Kex51qj4se6uIxpe5i7Z2x3J/cHHV
pxaOD5uP0gAhLHEDikzCk2GHkhJ+7DjirqThUJos6KrJV9RPrcwBBSfgSKIvFZXEo+byXMFlFkAD
ZZ47dsO28cwQzBGoCeyfRsdtt/IXks40rl3aUvD1sIWY+idbvye9MiFd5aZp4OCoyC55W3+vHd0H
2iWvSTsnB9WZZ1gHJJNkXggSpj0D327PaQlnEf0AFzAz0qMxsGnGebDxcwz9EIVnhP1NtuHpt5sX
tK8uZvAQnQ9yCwi8LKv1YatNxo9mtogLTMjiTIHbhaSudDTupnnOKtPbC9w0O28yAUWAoDymTfYl
JTqDVWRunCP7a+xNX92mH3dLZ8ElaG1IP5RqTpt8iQhv2zQWotWcOiWULGUPJeFttvRJLOKEiKaC
5VNCp+b1DPD8X65byIvJf6GZegzuEgVIo110p/2wVjWH0fNftDUHQ03z2lbQMbpVsU+fcxjVCifo
IPEnYHiF1rRH3U8IjNbeeGWhSGaxf1wOg87Ow+zrKCRF+mSAGjrn5lNNlXKbCRUOYBrnG9ik5HZX
FrzN+gVxR3YoRpcNViNYF2VH1zWcbY5FDRcCStohgUKXY1q3yffNyaPa2D61/tAMv/IluQBWHHZd
CysZ6QkJcpVZfmlgijITmhBY1jwrfF5PSFgQyWJDObvCKPWLyC6V3Dexl95MySCk69sHXBnRpjG1
8SGLqCKiTt93eV9d0LlvxmEoSFhbuVQVrl4j8wrGCCixnUxrcVFjDtNq1MMOktbZxy0OO+XCGggU
PeCywKnx7PcUtwJsaOnl/maInKNg4441Ool31VyQsEkUUiP3jg9drWS1k81ZBg6PhAheLBLUpUaG
4ghXtS9bIlK1CEcVpa3UbxABfsf1SiWjBrWbTJyKlgi6aPoeRyXGHwXho/aJUI5RUiit3fkj0BY7
W3urlPBS3PGh7o9P63jGzLMXhyHSQbbVBjyZOuSCe9Z19XGTu5gMqIfgDwxGeYM41B07QOwJaYQh
MQySK8MhWQxtbFtppJWARoAvLH94XgF5ZXE3qDr2nmqtTeFKPahwlZNGS/26lAR91S0/KHFZuPhR
WzzqQ88FmqEJBJN4iX1pbIXZNo+iLt4TVo9hXxfmk8uNJer11xyqkx2x57V1k0a1IXhMTNGh5WKh
bkoeK+fYDV8XDxG0vuB/SllXkwXzxLNsY49ze2GLBBApj/D9OL4X5kSr5Z1Mjm2R8KCOOjCCRfSk
M4g52AMerz6ZkUf7K4gUvn0A84eNCZaH0GmML06cVVu/6M56ozPOX2ovHNP4irDJ2xay+uIlUbWG
2r17hkMLxEKONhmFhQPOg0rCvRLnEU5zNu+jwYMzpSGk7hAXkTq76S0r3al4zDeKszkUuHP8RHNP
eSUCzHx6WOKD3McmEZKe9sF7WO47k1N/roBYSD/bCnxNYXTs+2l4zP15eRymrCJRg9dGZw+YLMwY
ORzssTb31SoCikDfGsnV6PHdJMM8ExIQ0drVF+Lb2IrEXxKVlMe2UmDRHYISvbR795bJOMEXhbao
QOkU+d5l3REmWVaQKItIp2t6HYgzV/SQ20iGpUlNWxfAoQtvx+R3XWzxqBxiJTcDfI6gzand9XI6
dd7rYFJpFg0bxG4NjZgmPBzdQFttIaeigjlQbr4NcI844eoTrW1zypLk3VGWQqhePetw/U8jroFR
AaK0ukVuo7Z+9lLKfqITESqoHROOqomsZz2OHqm/gTTa42vNvRr2M+r51CnjLUinzbLObksnKGxX
HnFrfB2gXyLujsG0FPmfzm3agzCKaz4W6VVhb6tSZ1Uz98E4IHah/qJtc2q0lEnfbrtihkOZg+Jl
lrTr12wHmRiHvIQVbou5X5g7lCckHmBlRHWzIDscvKV+n3qUEnCbRtjhA4E6qXugvvBYDIJ4SI82
TNi6rpxdzy4bMwpNgmq/6rrzaLM0wuM5jEFn+Frge06xr90lPmm5uhYAqh4aurhN3pWgg6wOqA/T
yS2J8faW0YsZ9E0pt1NXfacQ4r1JeoBoJQWnUk9ilapDX/gVJYze26Wy9zaMklW0T6yFv1AH0qjX
lhNB/ACHCz2M0FDGTkjqFvQjLXwVk9z3rK/jA8KuAaeP9sBzeqCmQR2iEXaM7pJLtVRDkM2QuJYB
jCfHZ8KYoexPzkyn7sAdQTikv6jZUOcMmn5ukE3ojc9VbO09f3lHfMIF6dQffgf+Y/bhiWjSLvdi
B83UuHp6B4uISnrsuArihDAtZBmvlcYP9NzqB8wO+Wj0REXN+g0R7YzyJqL/r+Y/TpXhoLWwhLos
/GoMIHopKky2GSt52/w+GO6H3qHyBnLczBO6SnN9qbq8C/IqeoUH37xlo9wzC01PvY7/QM4iUG7v
nq2yueFtvaS9aNitM6O1r9QLt1En1ELNFLgexu/H3MWyLVZdhGYgqgcGiNs4cSAgWwmcg8JtT4Zt
PxRwzMgC4w4f03qmbVHL3in86dzqbMynGBEAd+eWt67gUNWQtw/xm5hFeW6H7BxZ5Y1d/s6zEyRg
VEZbPYkMhgnNN7voGSVOFlCssT/y+JR7fTHfDAdFIv6XP1CG4IGzeIwGhl1lXohwKUhP9uEdhiMj
3RxX8g4YXUkmpXwivwQjXqdc3mX45jJyzkTyIaVu3lytMA7xJIvQR07BdIm4WhIUUHu1XGk8xqlV
ikNqVeigNXPnNvLiJg6TFQsRRYk7ZYdN9PsyU9AbqrPD3CNDq2aMyZsEs93FU2ewtk+MYtmPEC82
SOfq8kz0jvsFFSNrEQTl+yFmcZw6xAyJGKCsbGg61LhBixUdxUAzD+v5VRodZnTCK7mPvZ1w45Q8
vlMRObybibW1bPOmTxpvY2E7m55QjZ3N+g4LIIxGVGdTURwm06fxaCL1mJME1jbMuXQycli6bF3/
NrSHPFboKFsb7OEStOUgQlWRwV2V2rYSDJ1d3z7Okm3OXOHtGthSBIAqn6QUggxfyfn6OOpo3svM
aNcw1e9ObL+KZDbO0HaFM1LJ4YTsh7QCqsrFLXTlvZsQqyF8AbVLinfNat5LA+5BDqIDXkt0EskC
esbilR0ritECoIhdzdPPxv3V6t2lKMgFNCBtwOHk/e7hfhG5SRhKpb51w9gfMmQ1gMBIcBD8uL0X
91UAWl7y6MdpFs/2w1RP1NF45EFjC4K06+kN8pSAXDXoWz/N9nGnVUe2heSoJpn+o2yYcRu+99qR
RQCmjOOhTur8YFtlD+GPgaZXYvlKMCjj/SfqRNfPWjKD8wEEdcZBhtWAYlVhM/iZTvUp7mLCS+Ph
PFiQ5ozMkkFce6DerP4h6lt1jY3uWHva3lmGdK+3/o905FNmwWibVZgaQJRAXktDbS71vc0SNsRs
1W0an4lsWeOF9DjASfpY4UX2sTA7Z9eN1F1xf3CmLn2k/fpBUTltk173Hrt8hPrYoOZIk2zZLMex
j7Lt7M2/a9Tpqwj6UUvNlAw+i43GXCF0fo7nSQ+LFPmsVjgmzmgqkxVR2aXSuXq1eWJ1CbiqaaZz
JatjlPXj3nDXjGLkYYaZV7vE0ViS5L547bz+rUFYBMf34HBLkyqnoA9yQi3CKoLSLoyNz8bLIGRa
b2u5cVXPeVqNMI3Sc6E6PySDg8gUa/yWIFEJ8c9+QVAwbTxLI+iwsoEMQh1IPUAtkwFRUxJWqutU
BgnuJQ3H2n7wcSy2YCXpf94qO6OPWM2KC9ZxD/146oC8UmkXTHbjbEFwtvRxZXcYF40pWbr8qtqk
Pncp4wOBWTnQ4ulnzU4D46e+oUFnFqCdhMFovUV7bWpe/R5jjQmWrww77UtTQmJIBhDWJDoD4lfp
ixYXP2onvnKKkQBKB0IE0thvsFKokJ/ZAbQ4Lsp9z+qGTKQmfh4ivdtzxY/bdpWPTU7vvHROurPz
7L3wgOoSRUCiJ8xbh8sjqCsSMEuNA6NPhL11ZKq2bD/abawwd2oHNZkmVCtmpDrCMlzo0iO4RR/7
/kJv95gVwtmqtnqKG0B2yOvwQBSkKiMzey5a0knQGwepyqYvOOKhsLDhjJmSWHAYg9l8YludPFn+
gRDy+VzzE/Jx3LHq8zdVx8N5hCsUDpa85UCAycSCFySJmIlYEl/ikaCdwhfrx8kBQAV4nvMJce2a
6GYb5BG5sNx3daX/gsMxviakarg1SiwzgVGU2M1CAszchMswKk4gmvdldB1AFA34X0FEyigMjS8H
NyhUcalcAHwWztu4bZJdahvQQGghA2aMFXRwd94wbDGAntETp8YYmsqp954AGtwj/d5ghaZyUoxm
/dTCAOkROdH8YWH/TfYiO5N8sDpswSswZtzTXf5SFAMHksefjf/i6cx249axNfxEAihRoqTbmqtc
5Smeb4TEcah5pqanP592A+cm2Eh3ErsskWv9o1IEZhaeuPAxYqVOu4yEDd+7cyA7wAhyNLMrwBJM
Kr5zlfuU9iblpHyuurx+qub0zQ1nm9zyeSHjgl2P5t0NOU3ZTtb/kcbdpSPdAJMA4QvsgMGO1GhY
BwMRr03IQB0sqCU6m5xDG5KR4nfU6VG8RTRf3rtO11AkXaDrPI4E5TzJXN0Di0ZXfGbhNZhDiA81
EFiGGaofYzCLpXwec5TTTcgRGVoGrbT2n2RBXOzYlN6+8m15UvGkt8Y2i9j6ZBMydnOJ2O6+qexx
J5rxUNSNvCASWyVjXkvaXoFesHywslZRk0jUt7a78pbRsXArDW/iYCDoBNHKwO0bwXOztwbSKmTA
aicC/7ogYm1qfRdbrMo8zEyxNoJLb0DqPpu3MgtJyolGgNYO0Z8kC2BCorofMgzENgujY0N7yLzW
e+6d6i5cR4v/dszgVqK2eJhoGqlxYxxcp76gz2CrRIbt+/0fa06fZQbc2icNhqiRDkcomEDMKzw0
/MHOQFt1O2BdryWMz9gQ+QIvA31N9IGX+c4ZqRzrkafJyjRC78NYdcBO2blsfGqx+CAAVi2ctcG/
xC/VKfNJftTcUlyaP3KORwLo5J1Bsk330ZtHZcG1UdOnG/rVbuKHRJuMgRZ3qW3saR0BCP4jMVAf
eODeWDL7Y1G1QD55dHZbmjiXGfWob/A2Vw6FDbKAPEfgt0GJqQ6Txt022SHno+/kR4/mRjwJPX/r
hOgBIdx3IjL0NKVLKq5vTzyyuyHKPlo6uBmZCWGutK02FtpCIna7myhnIPMWinHhciAya6/sEvOs
HJ/NYn+UCHc4dy1vkxi1a5DJ8g/R/ZT6pP7i8EzOpPuQGgsr0bedRYZm/M5zY5OZRNZUL7IHE+vX
W9wGM4rs3EJlSaYlZQHMaCEEQAspi7Zy9PFh48f7nKfogYpaVLv4mZUD+DLH5ljU4gNqOT7ZffBA
Pr91EA0fVGBQ4pNTx/beT39coa6THQR7cCKx5QeJxtTMRyQRcMqxeowL27yQjE0iZy3/DE1Krj/2
KU+W/lHB6051coxmK77rnFeH2O8NXm2KV73yETo2fhBWsyYk2uSOp/23lXS7mJbJc5rMV1oJPxsn
VTuLcM6keYToZFLBanhimLwXpNVyP/NbVjN8TpQXEcyRurswTclnyFW4JZ3A41I16qDtuT50gHgk
tJofGhgcMCb315SF8aX3Kw8vXT+/pvHvhTl5t5hpPslZEHKPtmQo6JwES9+6hi/X7lpIVxney4eR
5NKAUi7ixZtm78WvSc9eCFyr9gAmzuW/X+RC3F9ncDyCZeFK6Erssb2hrZtqRfSLfC8WKE5XRNmW
2AZMDvVLS1c5Be35eIrzNVA5GrJDDPxJzDvSS9MCfMyIgtYC0wg+JgX592O4iSrU6bklmfQaBDHS
dlTymylN5WMepg8WgZkS7vhVzJIejbVsfcmzv3GVZTsNzwbLh6c8MESkkzV6pNkKeJ2YZeDEDuFV
Y5KLMuu97ax1MrWLgSLe6QUSija3blsK0nF6OKdtn0UvcSD59uPlGLh4hgTVhuQoxcRCtfsaEwCe
7iDGB4ZkPB+3vkDA6bBwFi6YfYzmhzwldY4a/6Wov4WNsSRx8qc6UPD1IQOTnWH77DCzgY69ZSN1
GBMVQ4gypq6yz9LxXksx/UWMk+Hrxvpfzv5dY63F6LqF0a/ZsnT6y9FB9qnzguW9Kc59S0FyDYcd
+px2RUr/G1dvdCTp/GnhzDsBEz37mJhwbMNytBbtc9KqFlTZhmDGEHCsjt4SKdHPIaqjRNvZOS7E
fS+BWEgliblpvFOLuPcwemVxcEUME+pRNVBp4BuvbdyztN0zuUodwRDUWU7gUDsiIf0LkWBkp6np
vrB83jdHbQfhPGiZfTWcMBB4ikXg1miMsQv9FKew1v0Tru/+qaFRhHaEpj/NrNKBHEgMYvtQrvsA
ho01rmPzSTEbrVBgfqr/+QbxHBK2CCsxzmjORlytlUM4c0OmTKqXV7uhUoG0gHZTbC2MYUAcjPAF
KQ4mcT/CeYyQTZ/NlMFiNgVRTTg68BoNO+pErA1ug21YtHDDKQwMPn6zSfweQYSKjqMt80uCkaYm
XAnlALQZKvZtzWK4mRRZhlH923FRo5fl4G0dPGrwuZzCznAthSIbleEIpchrGEQ/o7aerML6nTg0
I+VraVvhurfWz9DSYH0xfY61km8oR9qBeXO898ICATw2lLEXyX00dB89XTv7gOY04YQUvNXJpmnt
1TQQjdvZTW8Uc15SleujJwGTmig+A6FERJfJf4Hj5pf1Td3kMu6PKh+zHSEd31bjLLwldoUvoWGC
gHQ6DE6YA5Oq7qnSZDj5TfS3UBmyY7cEaXC/I+FazATx/UT+hw4L9dJO4QmsDXrSXknXsxv8FPVc
7W0mKYfE922vEY7qQv7Ufbs1IkWgpnlIQZNwYSIUmwhYCwOQvyV4sfoaUT14gtMW0d277hSqsY49
gZwJcJQwmPcCwtwI8da4XDIDlBsNZsPeZgashYNckU737YTIdU/OMHeCNzeHiZjLDbvQbkkNKsDQ
+0pWttKj0MVu4YfrEaIqItSCTsv8woKS7UCKFQ4QlWzdiYwlyWzUWBSh/qcyHwyHxizsp7lA5sBd
k5UJB5IXoDCpvjpcZpsuAsGnGmg9rKoXP1h/XlrYgOD6ami3OEo7JRA3e8hC6LMVNxXZSCh98q4S
3FYzLILOia5YyAnx63o8RlK+syVGh6xzVmap/pWV3DY042YHWbb3MtD6GKsgw/4XI0BCBEDvFIvX
1NNe5l8jFeBrFJLOlQ5fV5KjOYhtu90TYM4znqTmgofoUFGgDXeJJhDB0TXQsPbSS+tN68XgTSwa
R9vS7wHYzU5F0wUzMtRR4mYYWibW5ZlDDLdkFU/pUXsMAH5LGIKe1HJJ/XUybi9YZxuvb29ZQebh
yD8UkkFxbNFKnn3p0lKMYvZUB2MLNoqfs3Kfej08m4xQIGKyaZ2qaFNhsAPhwYm1foGJuhbN0u3x
Go+7gKCWSEP0dGUHuea2J6PEdA5pb5xdPn8u0LNfshYjqd/kxn/rLA+sTjhvIsNMWtFntBO2+5WK
Oj2G8Jq71Qiz82IcMvWQvSWuvFRyJDUlQEIU9d0x5He9gtQqat7Ipy0EM3uYvNK9tCcegvDpCEdB
0dAo4aflcIjRkmE9vMfbiYkzzcpzOdXPsynHxySWhLAh/bXsS1rk6a9YsH+q3pz8UZlzK3S/i2yG
SzfpJpgVD9RFyBvGh73mFiehWGyKIiIIhD45jZCFLGtYGGRo+PdZtRN9S932gEIxPjeNlCTj1H9A
8pe35r9lzCztJSjwKflZg/lUlHtjd8Fb28+fsarffcps9xT1YSIyHxgb4FRwOdVrGeEYlsT/EqUE
gt3cD5l+JYyD8UNEj+F6qGUjRewZIjAhgV+qeYG9gT5PUipi0eC+FPSIgHIxsxobtW9eGn5KXfDL
WyjWagNZnATtMgEQGsadbE+pCkxhTFOrxAi9pwBVazjOCCgscePmwou7nYjv9sq8uhQeaGmHrirP
gvHAT934dvKwqPmd8JQYdSca7FBNr7KLWJ4clEvD0pdvVT++hJQTgN/DKUxkIGGwb+WxtsbsiNL/
GEjfg0xJrHsVxm/2wNkb9wja+mom+oOT5j6MnJs/+gQ8DPg/3BKlKmrqy5LicCMc4JJkYXXxcPAM
DIgb2+rWtBE3Bs2ZftsQsfeoIKhxnn6IQvzdOnLVb8ewaclyngKu9FpGz6YnBjPwBZ0fISpnCweb
a5EXgGsOwgR78HPcodIN0U1jiZuOhn77E7KRn4C47y267upZmMgcUxojmxSpAyozcs47faaHI94j
GbiZ6rO2ATRzXToXoXPwK40RCUkJRlvW5SDu7wnFx1c2EZXNP65p3TgXg/qsVIHaZ7L/hh3dgPMa
vsTHbudehqeY4Fi0egDSXnLXovrZdBOzsjX3AOkWd0JE5EY7ALC3avywNKrhadMI4htbd3a24dQ2
mz4oKQ2RZ4mQEEPQXO1wnkbboa1O6TwTaDSPuz4L6j0GPsAGfTEQ2JsppsiN0uaG8kOuFfJUIBCI
O0+2fUddBUlc4C/GPHWCvd7P1CNo4B/Pncxh7EezrxwNR2Kh7GtU9pwO1tVeSucsHBvpj28teKaJ
pasahdNLI76Iu3+DQ+yWcTvFloWhy+3OfuIX6CcYd9GjQP+G4jvBHHhAYP8rwSvs5IARiN65eio+
cDdiE/HQaNg6fiPUk4jKw6isAT7S/VHxr7ybflklzmKSHfIu+frf/3csSXn3LzW4HMbykCNA6r9B
gQ6/w2zAH2nm8rNbaB6nI3ZXB2j9JrujbMd8KD8wjC81pvlaX6q1mA9iUxPKJH5MLG/d2P4CoEPz
siSHKMrPhEe4OI2daG8Vy1M/2DH6d6Y5UqgOIujfONH7OzSc5zTNi7tV1eHFnb4oygg5gO4X6tuQ
r430eaNbNPQBbWbP0YeQ0m4eQv1ZF957zNSATaRm1ysVGQ1+YL+j0W+RGqESVRSvtfZX14g/s+89
5bw3s5bEw1KNCoeeaNLXy99E8J57jTjO6TtNt4sTboageFNR9Zclo+C5VP/mNN/6xQfdRx2YtzRn
ssG3g3KPxMscB9YnBIsz+tt5eFjqcz9DMWT1xnKC+6R239PFhkDVPU4TGriJEiNqj+C5tDoEtLHY
Y/Lbn50WyLT/GwT1w2y0c4zi8H20k0MwLsUOFenazBY+qAgHN9IbqIGMe5EATQh+NKivdRPq06wS
phPD4uMVQUBm1fS3t8glqn66ObjLwFeOxZiTF6P+VRWSK58qYX/uk02dxTuY/NUtR1HD6FD97dLV
ghYBeAspsjS9xAc3knCjBvDwhRqMsTrCU5wwPiLaQ0y8SVAi2OFTPEb+plUD1gTHu4Nco5qt9g3y
0/6pJMbNDsrnYv1D5BSW7Pruk6DdQbj6mbmo33jFlG0YN/ZzwYXvhsTeYmxAz5MWT1lF2RtPKYgO
errFZQBP5vIP/D49ZuVMsF0lmHMI6a1skkYx0x5C8gwKBykG8n4KPIhXYRabSdxqr0k2/aACTXdO
H9V7YbfPhuPmaARKmdzGJkucjCsm1PUWjSxzjgFUs/iqYN5QAEbb1rRMXADynb1dbqsy+FObIKJw
OtmDxIPgNlRACIIaI1P9hrvi5xFT4OZkn2TKTSDhDk5Zl2Wme9EOdT/06NxoWP0WFVRZ3BB5EcF8
pOtj7TbdK6K1Demwn4oWH2b07OZIEDpUjBZOjdicGt2PKHy6n/WJC9P4b9wV34I+epqGaIQJhgfF
U0hB1TlfH8dRJ+iO4yc3sv8RYLJjCkhmdGKeD/CcW4yIQ5CDIc+InOj5Pjn+zmpmDAngKWztejgu
VPkCmZL2Bq6wQ6VAeDoVMjpLJUf4smzh6ExsobpILD5IzLtOdnUS854ZhCsTyxeYg/0x5eSkru98
1P/GVk0htB3tktkHV2yjv1P8e+rinBSP5FTwEpRZx9Cqzwh3PjwTvfncvRvH9I8kdXFuw41a23zE
Ftz5ywe5Y+RG5QstxmT7oVsqCbmp3rkXKT12QeP5OJec1lvfa35SNve2zo5MEhcTccYU1vAoYnc3
Qj/zndkzTdj6YOXEltKPwcVVbPyypQvQWDABVfCHltaR2Mz+2tF7xOuaXLyBegOhrQsvGWcSVq/t
4NZbWeYvYV//buzyT6jW283X/X5k4ZbR8pks1FrKkOQ3OfT3fpI8YyRHWCsArSLvMuP2rT3vjeOV
Hfy/z7mT9/nyLQfUnkGzXJPUOS9j/wd0iMwLpOBm+oKJeQtwOG36xX9e/0f2mhXuQQuwlpkrRHHK
IpSyTVevO06fIBGEh0mE8ylYiKRdCY+2OpsOLVSOoSJIKYtoLVRhoxynvdVncjcvl4DsAwRu9Udv
d2cdjG9ofrlFLUKMY7oZmwqa0PBEY517jVqKMIzwJjJwiclJaojO4EfQp0f6vvlV+FWHZQ1QEbTj
yw6JbcioDi3qcdr990WP5UFT+rnBmXFCTPLqU623IfLl6g/2ybTLhKiaB1I+DwNEcxkFK8YFc5gN
n5ZvDukEONDZkIf0CDFScjcpge6Thijumy7YLn3AEFAcGqZXRoQWKVKBXrS10mMLTdLb9u+Rm9Dz
0OX5dElJYkRyMKqBeo5pMr+pD4k32aQ+/SLYR1x5h7ZsoZ5ysMpB3pyl/5K+zQDfpAElqXuVD09x
ypmvLGyOxKAiYG5YYlYldRgWX6x/ekd14S3s6ndRzFdKgun3IuxoA+6+cq3mWnMDaF28x+j8Nmme
Igzvq888QWPY1Ye2NYTWFOV72mEVcCCq3PWnD0aPgC7OnbO9Eh0zoMd/v997n6Rs85jgTDxq4rQH
rFyxPVI9X63J3zbjgcpqQGsmcIcJAsc7cb0L4Z5L7jGReUWxdVrvXNf9bgkb8bIQKB76mpNYwzgP
xJZVy6PtuNEx1HHIbEA2HBZDxrx0gpar+OCdgeDtWrhPbl+2JytbXmT8VMV/eCT/acO0SXr0cy8w
E+oGIYJf3QsU06unfgflQ+ABFJ0zIlirqnyNiEzgR1z31ZLEbTHmPqY1nX955r8WMYrqkNHLtdpn
i1Ldje3AFEkop7pxeRxPU+y/+hgROU44FuvIIVa6Lz5mJApBLNhkOB+17Azxu9lbW8cfIWEMZINj
NJp9CoSHtU9wkI/ocWHCzEvq7zIwCAcpJqAA97A2A248ZEUl8MQyhzeSWMOMOqikKvCXC0IDCx/z
JjDf0NBnXI7FXSu6c0Dg33mkRRQBhdg3tHaQ+QuA46XZT5pEJ7yzj0OLaxHZCul+IL6ISwKB+BPI
tLj2rHQWuTQtlr48SUkgb4mkjVo60uRknRAkKyyeb440zi4kOclw25dL9zpPS/yINIPhK/AQxtn+
NUX7gl1mWU5Nnnw5M60Q/CgpBs9JECG7eq8L9436c3GhciyqnftJ+DxAs0ANyHAJfPNJWBmWHY73
3hNot4FALHfTEn/Kc9ipjcTDN2JNWPrZ38M/I2VMS1SR5GKEC5n5QElIgKEo2ZyGfeaRvzYRYRL0
5hY7a6uDlfyiXvRZWjPK6GHlmsfTOIacLOQUaKl+NZ2+tzmDB1RyFxJtv0AaRlbA4JdYYFJtJ/sb
ZcEt4Cp8IrYPybIPfMbf0q3i7y4kR59e+fWGPbcKrDqTjFNFmJJVmJwdcpfT0X5sowqZtqsTqDyF
LXDsN2zzAXEbm5qYkXNb1JxO8dF3lvsSzr3xyxtl3vBYkJmEXIx+/u3wDcYWmZoaYDIGWb0Kusww
SE7Drqqujb5YnvfXaguEP2SPbeNGfGOTnDams99yIc7snl9YGQ9jyvHPzRGMxEeRqPCQRO5VwI6t
kCMa72k+9+++RYYxpTa0zuUpcUjB39itcX3pt1WOTOo/p6yFrmyCKCdazg5YPhHVUm6667Lj4ELK
dAN2bpGT7B/Zlr+LTjHxNvSXk5jS5po4JPvrv9+JEKFuCwH57srovq/tr6BR6th4HVklmcASS1Nw
5QQErKZHCtFhl7ME1dAcfHnDMGI1o8eAgeSjjbPxlnnfUwMkoeqb30z7LvTNzjnXIqjvEtu6AWFj
dEkhOAo/BEhrfGLEFg+uOxxtQPRmHyIauwiyY2dNoaLfEqUBG8duS4TLLMl2414vuVdFAyiYluzD
3QJ6YdyK5KDhd527HaV9KIXo+EIkEOyko8a9AdwmEBsBeZEEx6HNn6KcdGwuEccHv0yx6tAAAHMf
JU+ebz8oh8msrRt74yXcGlPWgz12D1gd8aLiXWwRAQAjcyZzrlTJUBz4kdb7cWZaHxo8PgYpHc5b
zRfF7IIlhBj72uImKZ5SeWdjotmHw0izH1pJAKw8jhGr8ZRGau4Yx6NfSfWx2P3L6Hck0qLXq+b6
ySaCuc3IDECASTSf6umIjNrnbkgADhSTXz2Ic6pKtl2CQ3m2wcNKKvHkfTYn95ZWR7/Pt/WIScBO
b5yCJ8utwk2n4hJoDhSf3k7mmK9Uc5WnwYJPncgAh7nDRzduAbACgYKRT945kyrfpg4BXHIqn5pk
1psCG892+u+V6aCx2mDE8usir+ilxghhWXdF/4HNeTqTjzzv/Th/H8rMOg0WLSG1anB3VONL0iBp
rcdh7VKRvHEDXz+YlxoFjQtGp3eSBgQ2IhAv5CZ6W/exjarXPsZNTAv1qN7BRzZ+ywI9Dyncpu8f
5tzNtmQC7QxKbKYWE5/6RazGXvJi2xIiNB2OU8EkW0bUe5VuSumd+UZh9BNpPDEaqH0Lw38k6ynf
2gHZS1HeXaSFDSR14qMupoCJLZF0X6/odfIJ48GH7/P4+GOPBh57iGz7LVaa58DvEAjydG4aD5eN
7cVHzJHti92rQ2l8QkVkfqXOmu5HKkuJ7kc/QwQjzwDDwYy8mIjRDYlmT3yI0WFJ++ZQyeHa+/ND
OvZUEhJhsFsHuJoKhD2VuTYcACXN41vVZGY3pMutJvF44042OfxlRV4ip+XSmG2fo5wNCIDiqw7t
XV7Y2DCs4N/iiwbwBYeiRNVJRAzpTyAiJvWhrDHYnHLrQ5UQXagggq3Olh+P1/5osVmDlAc3SV6P
wrUH1wA06kHWuB2iQMDgCV+buEtijnwyfudjHldPzojgKquSee+BrnTgUMQ8DTRAlqtuLeeFoR8b
DXDvIQOsvbo8x2wTPZMMgFRj9nhzQMeJ+t00FI+aNbV+bOAwaPqJ916ASSBtmR9dwPcB9RHGaXQe
WTbcB4n74xJ4ekhCcalG/oIYHv84VMMN88wDib81PtPdNI30HWbVLnG9Y4QNg55BoAGJNb+WcNJN
9G0h19uPufdWe3K6g03ot44IvsicVBsnAfBu51VEKJ2KmUZkW2/Kfi9l+askWeJQrxEQU1kg/bSR
rzkO8yxs0Jbgn1/D6EAp4K+cSQHaisToQ1sTf8ypyCwd4cZoy/l1dP+lfQhrIGmPhfmXQnRbuiAl
cyMvgk3K1Abm1Tt65u9EYu6tvRN1oR+yPv6OEfRPKoe7A/0i+8Gep33KHHYcY/XJ7sq80i//Yg9P
zOik3vW/XzBNvScIrY8DMCY8E6YWEzYUd62nyBCQhU5/VlD47xlfxNHfHjVBI1VMjHddAelY83da
hjXa9jw8wPNwX4/5o5+5J0MfBV8niZPkOS0wT1XGa8ehTv9PyhtNpCofBMPITOZvNrYtaeo+4UTo
IjB8Qs06SXOyMMP4eRiSL/gS1FycsssPud1691X6z0Lot3OBYzhN9IOVi3cZJhz2rgbP7aN2F0Pj
npGWfYwlFgbyKWyEESOVht306vTCgh58sK3e7InppiFqdu7THLOxiCByQqbRviY6BA6OuVRI+p+p
7vPW2aURVnDqZf47Cpr0NMuArcBrLiQndNwICMis/sRsYbCRxMfICgtc1y6DThnREjlagv0MSKRq
hw+NImwqSGkv4/gftxkoPsqeXYUYnWes849hmoRbKdpoY/rPHLnz5FOCUPjuFUNpqbPoIYqKGXeI
QnfgwxAwspHwZxaH3H76Ra35iZ8RdLy3huTl1gN8obWP2pGCmT7bN3Zktu2AoUs6v00JD165QUZW
Gve2QBxMfCAknq81gbp28y599BdTjwO0ScyFFOhy3xb63VYeGmmw4KeoJJ+eMXYCJbsfbLDIbICu
I6sPYNhCnaCTlqUpJWDUzYpTaHfzOWlVxlijEORMqTzO66uVuuSm/9cq7cJ27LtAPaIRGi89i7Yc
PBSrRRdt8D6Oe7t3h4MOrE/MjM4pmcicd7LpAfcF82VDeThv9DnvbGTLIkMXah/CsB65mbLngXUs
kZPaT7TibhhZBcb8vFzUvSlIm0OH8xjw+kkCGIhTyREt+/W/xTTjNnBKsy0sa2e61kAU4YHNArJ1
x+xZLf7B6NJ8YDhAypmqs7d056mD6c8ctsFCe9TyAl3V0VRdbJ4SD8/nXpScqNpB9IPsChzIq0ZI
dl09sMcTHdk0M4McK9McmupQKf3QzXCp4J242Ej4qKy/5ZITpDuxWwQpU0INwd5pFqu4pHejt6s3
ZL+MxdWHMuhDcQECTvZxciD7TlJJaR4Y+xlOqCEbFovjPylu5KeyEEPTkiLpEiGCXL/k9ExhIDe0
74Kk9uk7e7d7aHzIfWzE0cEv4G+bhT/XQ8ciX3RwQ7h/OeYUQwKNSCJUzq53+z+qq9Gh5Z/1MnHJ
rc4V6bv5qSr7c1eXL1KKaa+FB3zOfLlAARQ5UcfW4DK4jh27gokddJAoUWsLtQFmIeTHWAV8YfDu
OxHWLhddr1ZbzSh2Sm2u/FrK4CSjPOP3wqsa8p2DE4+YoWzcln71mJNhtDM9wukY0o7YEb7lzk/5
0Scx8WiJTojxzD5Dfx4PGKjZR7Oab7BXdyh+YKJcvDlZV/02xXKdp2m+upb1TkNU90hSzC2ZBlKY
FsNm4lPr0PP0Ozj8bk3DOoLBAWzd7+eWSXJP3Hp+1az5baHS3RRJZxdMY3bXFuJG/pL3Og77bqpj
dBncaT0U7cG4xYJ4uUlvIqc92uGwK4IDRY4EtozQPX4XIfVBYrnMYHM5Uc9XmMSwCJ272Kkg6TBE
bJ3wAlzdUrGb6od2rn+w3ZTvnp1FJyfCMZRnpDTX8SrcyAPvQlME23EQgnIkJPTQy/Bp+9arJxJ0
thg0L7VbXADDXisnT94z3T61xnbeed+yfT359JY4trOxM5BTBTMB+Zpu1ZSnJ3acfdt2BZjk1NaX
//1n76hXUjjjA4BHRWJeYppLwFxwCRpXHdBuf6edklQjHKem++rp+NhZkfwWPj/PAJPhRh7jcCjv
rOkrRUrOlN3js7RJlHfK8hbP+m0UyJqWZf4ubYWFy01uY9ecgyyhoS60snub4gOIFjEd8QpyDhBl
ua8Jg75ZOWgO1jfQ7+iSlwy1LR/6lthg4MExuvMwGXAfWNWLTuRTXTjmfupxDhL2oc4Y4XFvg0Kc
bbdwX8YV10IY7O2TdnFfSPv8Z8YpX91WxS4pG2SOEG2jrHBF/P8v7vhILiAreut/tLMObikBBDxB
oM30sDy22wxifqd7NV1dUggwMnXDvbK8+WGRndiggKueAsDYTUENOLhjXz0EQ+c9LimjCJs5Wqzk
Y2k8cmPWSGJ8DNNlcGyq1uboN9In+5HQoeWpmcWrrJXaRejZT85YtneIZbyNyyXXE6F7w5P0R3nV
bhSuuOB9G68LAZ+nNpZXsjbKK6a+8tpaBRdxvCy7aNLtnituBfVZLEvixCzXf01cRD/GAq+QDsCc
n+WXrOiZt1mU2ayn8bgQP3HtVrkP4SL/BrCeG457RaaM4JKNxNvMhbQJGUjQ91S/a1yJ7cwfXrpw
uXdFTLarRvFak3V+H8ciBL2DDSZdiUDSujtJQRFKWjT/eAf1liLH9sBGfW0dPd5lTQKDD41w6Wy3
e6y85dCt+fZ2qqYTrBDYqEMUKq/6Z0Q8Ys/TT1b7jLAuKr9Hn2OsxZxcTwwl2Ti8hoXhgKVnPmkT
NF++/Ym+d9jF1l2QUURXqaA5tkzNmypw2gPezHGbsW5tUzv32WiJ73aINkhNHVKfsMy7gq8n5sNj
LB+9g4RF3hH0eofUSu2cKbIOM1nmx8W/E2PAvtH017xWH0UPXsQATFZoU9WkIcf5KSIAct8TE9JU
8gtrziMx00RjsNpUvCYIA+NTjSNIDoWHpCd5XGSyHNyBqgKktOhjxpp0LYeFtQC22BakfcPa0n3L
aw6xs9w5sf2OR4RzpVG/RDwP5wHT5b3T5t+kMNHiQ44KXA6pAK5kqU4XdEnjbFDlzbzsIcPaPVbS
d5N6Ly54OUIpjwCd9Zf//muWeLCmEjEEKZO0SpQ2fADGg4yaPf6h7DIqWd71fXgmS0rRS8fM5cBk
FHWvj+gEcgI1/R55QnmMDHE70JZQemzTAa6hyDDW4FzbNiWXsFetEglShO+7StX/+6WgfGKDYVsf
eUo5/gOKqYG+7h3E6Sc/jz4Y0P0b1vmzaRRV3roTAFVCXCJjvprJWgvyBvvSzRJmNwxSUFmst0FG
9pKzEi/jglhqprU39vRZAFfA6dkcV/38HGQAJvbUtlfHw3tOEJ3wrItGLLNZvIExYszA2Xrm2aik
NS9pr6qGn2gqfVewBwtXQc6O0XTC5nSn2gJcoxxPrr+8W+jytlx8cmtl1psboImEuvgV4E/ckxJG
0Jsc1tMGfAkh231GafZJZjhNImtInhhOz2ERXEqQizMc6vTUk4dAsxrVQjovXVxngAOtG4b7VYrZ
Jc0ncS0SFXDDPkvDK2UP6EDFyU24mwdK7bdsa0GqZ/CwF9RNA6nuTXMOI/OLmMUj8Bu+GYgumla8
bsOFXJHBGD3OA2t7EMdw482F/FVzwRa4jXKbNxwxhRkHcdDEIxLp0TWnCIBnP/Kkb1M4zJ2Gat+L
nk2VyJvnjpJndO/ZCRDzoQjcYxmC27gWwRRx98Qy9M+VEicVvFzY5AfebHQ7+Gc5ztpNLnDQ09KK
EdSgJXTG/guopHv2nOFWylLsCcjhNpROssUH9VOrAaMEXYObsHm26uTOVlDG1c3GErRb2jBBMboW
YXGrO1hI22ggHotOnJONkoy90uKdtLDfOPZP4Ap/h8MO13NJJMi6cs8D2trE7SZcEvPKGr/5Cm0X
KgFNmxwMRCURqxUiX5UZ9SFv/o+9M1mOHNm266/INBaeAQ5HN9Ak+j6CbZKcwJgkE33vaL9eC6x6
pltZ1+qa5hpUGMnMymAgEO5+ztl7bbe72cavLkbanJDypsgzmtVpU2zZ5L5X2Zr/Y0Y50sQsxzk7
ELlP+VrqQzF3rrAvIJxYpe2wrgv1lAR6c0h8f59G/NatSFBPaERj4a8kzj6OtxwpU4gE8pnPs85J
1iege9vLxFvhTaAXz6FdewgNHSccaiY+2tl6MFjJwowWONLPlaot56QPRwMW2ymo/WrbwQmxHDl8
ZRIJe2g5L21kgRx0vOBBNNhxYsfTzuBM7V1PYymWDGimiDmTiT8R2Zh95/Qx1zTHck0IEKt4LPAk
zt9+PxhRm4IZwjxqTxr9rAgPPYR/Gt6uH2wTh6KOkLkG++iud7q7UiMmJIkr9+a01seUucGxzHMQ
V7pBqogcj2IiIoyu+HOQ0vqSTZLvZGE7i8o9NQ2xekiAd0HEXE8E409LT1a9crNHKhqMkDU+OCt3
W9SsjYdzYxrXnSCnB2XPczzp5tFqJ7Yjn2m61Pgo1fFegz26hYaZLvCHYr80/Aczr5BcJ10sNqCB
9EVfo0YvyXlYejWS0BqlDMx0c8lJZVilKoBWHVJrJvKm6P1tUGg7p9RDdWkBF1klQw4Dp8BnwJz3
Iy385DDlEOEIM+LPkMp2er0lE5xBW8YJX7avjmlET23nLxVsV8D3OUKF7jw1eY1VwavRCBYRy4m+
GfB8byKtYVzv8NZlVUD8YkXgYcNAmYjVkzn0ZOaJiSFKGPPWQKvG9JCIYk/WI04LiomKpX2BeP2I
r+inhwNpQaTqx/zf2AXrrvWaNeTDV7hTDsQD2s02Iksk7lrCqTDldl00ECHxKSQPnoyPHL9PY+To
+zp0ONdO5sgZz+cq4Erp/c7djLnEf5AGHy0S9LimtxCbBz+f1JIN5MgqmDgPCbv7wlBIRVBYfyn2
xiV5F8BU6nIr3eyezMOAEKluC4pwWNUNkvEYhf+CltNCNMUvIKnTicE35siOWhy309z5tYmwxPRb
k9PXX8aRPG3XoEMEJw5LmnynfAHWGAXPXZBoy9IOxCJpCGLKWjQDcf4gmOjxGWQoILHqMbSsTjRy
SzTNC5sgqcCa1uR1IIYMCRmNe+vOR2toj78qg5VvymdM0EAP2bfu+za/NFqannoOYoilfIU9RMc/
1vWfGV5vSFwwwWtzY7BjpE316HoNyZxQ+qIkv3Zm+SoK9Wbrz6mpc9bTfHzNdrBTo0zWiefccd7+
SELOd5MXUfn3RBKkvsYYNjr5ic9bPnAA6jRhLDyIasU0NyAi+7meOoE3Vr+X1as+hyAYxYztoVtI
E94z7/M0exNMaDnEcqWwTl+6tvJhhxkbrLEUm4PhLzpt2KGM5G2y2eLdHeBDOISwH9HOI43JI0a3
Zi0WvZadNRBG+wBcZWDFNGiKAUoqzWy9+tV38iH2iMjrUvwyzpmV+ykvIpYDkmQpbfX7Tg/uE4c+
1jh6vM89sEgTZzfxu20AkXvStDWhLz8VbMPF6M3CYflc9fEj06utLNxdBgsQ0imlYvtMCf8wdU00
qwqpp0wTo5Zrnjkms9f0w0s/sOUL8uUbACRNieq788HCIsPduabf7seIqUyWhdfGsN+9MdvEYth3
rncODI0uemZdHQH3iaPKigbsEPs/KS/xX6muROdYfHKM/Yo6omTtdm3VNHNjZT87XQb1B+yiTxp2
43HM9zGJLCwxbmTf+CvO2289+TyKHAodLXSIUWhBG/nDy8Nt1SYWJ4xx7Yfmoeo67Wz25mtuTSe7
qM6mq5Hhl4B96+WH4bgvJLwifQlObOpAzOAtQDLTXvVC7es8vBOj/RnEM729/aEa5wd8q602hW/A
Md5tD437aMXU1VBPVHY1p+usnV5Akt1OdOcusw6o4JKh1Z61jcfUyq7o3DBPIgsA2IyNJ7RqE2kk
A0RLIwuSOFtFe98aRqLRKsaLBcfCdNrqeB/woOQQZ/Lx54gIO4447wxmma1c58mskXHFzBpXBvCD
osqag17VFz50xrrQ2ruQtPU1KeDsp7WmH40CiQoeIWNrMh07lvFgbN1ptFY0qql/dTxxgEj8wzTS
yM+66sK71a3Khgo5TwXmK04lTVUQm+uQdRfNThbXK8N3tKwPXRd9dWGcPWru8MNskIWNZRFfYwL9
VvifWOo88gGFA3pqVrlpoa7vCqLzhlHbW1b+05a+2nMoYkAY1EurG52fJSQXQSngDoP2yQ62j6yr
rMbuUir/1LKzu753QblIJRXueO2vCeiKdecaISx5E9l5hiS/aH95TnPOzKTdV0MlN43FQY3gB0a3
zP1XyjJeYBdzaAUQpgFZtEb/JQUCkTPN81O2D587f5VH1RduaUrWNvz0s9cuSS8yteNjEVrbiE4Y
FAarZwlA8gN+qF7EJitLmrmAL4PgmaOooEQC3OKRM6NaWm1EM/3sItTWRGX6K5FYF91F2M65W43l
IckxC3Zx+GLH4ZchkWk5tgEYcRg3haEflddhpSNquilrCiZfPU2ufS8aZHYjRGrJ1Co29wXSFCee
DqabFSsjFPSWY0J3sh4HcoR4Gorqdcr1vd3QHICpMyIvyMr62ZgS82cm6e843UG5sAFrHQAH2AJM
omP0I88Qb7dIDN2pJGpQgPTorhZ1xqibMOWqjgKPGwDY8ovWeM05rRBl5qZx9/2geW17iF2EjylN
xj9+hhnK3VKxM5epiJ9Z+gKBXq6N+qpsa/3aTNQZk0ovlpH1Z6s8hgFZllXikW7Fdtpro78dlHEA
7aMvG7t96qeQnOOipseNyDmQsXgcnKK4t9LyoAYZ/KgIdDrFjj+XXPwtp7Qy7kWCMm1b7OpRr899
9zklY3yhc7K0aARitugEVa980+Om3WR4oGgtLfB9REcfy+sx6Qk5hKOAQsXpTfo2jDLtlBXe78Jm
gzr70xdOtdFMFkYmANvKy+0j8cIxRTAWSAMW/YNIl0zzyxFdfB0X1oZGDXdWJet1xQl56xUBjsqJ
vGKkS32NI8bsmqUf6u2xFn19amx49C4ek8fJJWxroPj5YO6IIazsf1F0QyKUzsuE44OTh5PcmFLg
PtYttUfCZVwSjOSrGhsw/y4Kw6bmrqmE3LHKzUmFrWKOFeSHKFDxXidcbckQpry46FHFOHhHzzae
psR17hqZuzNjGpUvO/fy//6sTEgmrRtuNWYRm4q76trFWnv9/ipunNck8R4tEOZrpHz6dUqN1l6Q
5MJAoC/P3C0TCdQ8pNKazvDklu7813DEcxKtC+0gvTLbex4bjWeVWC0NqzlG6FgXWeylT3g3nHNq
Fu/ffziocby5Tn/4/jOpF+xlMarZ0jhZuXToKNQFxysZ2+chkPZZ9U62atPkqoUBsNVR8y6zaeRS
+Cm+EtA4Oq6hC7Mm76IoL2g45MOyyXRqKXOoNiPNR1I3GbyjOG+Daw4f//tPrcLDMRK6d5mu9gyf
ilPQACQrC/6C4UblwS/s4lBjbJrgv4LDCsDC2Vy+DtLvAqemxmQEXdqxd65plKV8Ngjr0uSAjrSK
phN37HiC4OfsJqM46nlSH1sD57zWZjQrndI9fT8Qmp7TGpg2Qeo9O61DDmvmudW+1ZlqKgLR97Fu
bQ2676gMMgwpoxJEoVq4ObRsb/mVlRy6UvwIkwq+XFxxlnH9gx0zt9Ur8/T9kFX6f3/lB+bJaOq5
TCMKmjkMI/r+RDtXnggSNv94QPz457fTrcBMdjIyXdAul5xRYkZpcBRjFArz35JOA9WRzx06ndY6
fT/UAx51LXPGTeh5dBC+f+hQTFblgBWNT7LLL7vPxq5a+Sb/+gQiHQ1OeuQtRvRtwCIzJpvhQnJU
iKDv9O6SMyFbejnvb1EjH9K8yqRDrbVk8eRkj8KGyQBvr2QQNGi6PHVpWrLDgenTwYagUWFVX2GS
b7FttAoCVXat/SbcCOQKSwaqlDBBDUIyNfD1oWvHZjfsB4/E+94KmHHFMR2AvNvqmTUzWaB6gTDO
t5nwvFPf0/7SXfpptS3GE+JWqsjqkXW3W+lNT9+UOjsqGXsAiyL3LnTLZRoVw4oQXERVjTPSMggI
X6ho1XgOwywacesQDc7G0DVwGnFA+nyHtw7d7rGRuExxaufsLoqYzwFE4DjZ/hFfF4GzSuZnGmMD
fgOCs40hZ3WZHExzhpfdykgU67opnbvRpztiFSMYkIGDP4tcM9O7k5Nj08GwDUf9CBRKGxXFw6s3
4F/AeSvfndx8RJHjkXaJ1yhJw2OtFcYvL1eraqTbyg2772NWLbipz37XsSmXlLMCQ0Tba1+QSM6a
0PKPtDRfYafob8Xs39eDPn3hEnsLlQluepqU1GBDvtJE7C5tX3X3GZeDFpFZXStDT7dEuZGZYbdM
4EcHpojM71H3mce89wRWBH+8BDFwiqCQ8q7g5a/S3ime6Fs7tOswNzkNHRWZOh+2q3UfAlxEiZoJ
oLF97C00rCC0YFfTr3swrQm+iQlq2XSj92YqFVIVQz6PBedligvnvvLJnWZ4Wl/jEcURAajQKmdO
Zs/7syeSt97LKIdbqcPSkElwjLXoOYRjf8ui7Kas0Djq7TDdogQUlOiHc6270w0V2XTzkW0vpR21
mzzEMpGBsNmkeM9veRRgXSsQvtTMAKiE5r/9mXWNuxkypHZWhcR0kcCaWggo9XsbC+nt+6EKiKQH
CDmHFiY3w3JsnAVTTlOSQJApE+LPn03iQWHjpSXjnaEpmLd2fuhgVlDoQmFX4Mz++BlDvQ/WonDp
NWBf0PXJG8tkeG59Y8fipM4hU6uCZYtRJMJd8jNIBq9RkQIlH7Wtmmd9LcmgtyrtBxYF91crxuYG
GQNFS2Exv7a85lZa7TlF2XD8/u77IfPo0ruTwaQhzDx0K+MqSTR16xBMXROXPY1vrLxqb99faSMy
h6THiTU5xaFSqj+Jqe5ukwrL/ThfEaMLuhuRMy7tRshedWZ+Ogwft2wjOMwxyvMZNctyzUmiu6HM
7W9ADrQ1c2RODW5+sXBK3FSOJX6MYVqU2EMQmjshVQl0j6P5UMnpIW1bHJ1KxqdOa/98+P52nuKd
TGEiXxAk/5XMx0/5/PD9lTNC/s9U0Kx0dOSQp915heNA5jSo2YeyjE5/fIlOloLb5RwRe8rYWb19
6CMVnr4f6k78+RWmYL7qB46OXX4w5u8i+hCnAcj4H191psSwQXGyQmTP3H/C6wtJKopXvFZnO8Ta
FY5Ld7SDeYLT57tKYEhVQ9KBLuHnzfzw/W2R1A9Z4Cfbhmu94cp/Fi7K3xKawWQDtuRs/tAprbzg
9dBWHBDxLOJlPDfTkJ+/v+oY9G85671+fxfgulu2idIwzHbF2c+s4owzMMR4H8pXRs7uVmUJpbFC
kpoZuj4z5XmwCuOPr9TY3Aci8xkQSVTdKf6jcMiWYDP8jQX/h4CL9i0jZ/XgiWikUIDA8P+zrsqv
//0/PwrsVvV4/xVExV9yq0in+oesq+mr/vkexe+//y9/RF1ZOtFUnmPqQkhb92jp/HfUlZT/RWYV
+m/TND1Xfv/Jn1FX0vgvT7ds07Pln3/QFETafmdgmR5sDRdLteFZpmH+vwRdmXME3b/EXAmLf8Vk
9OpaluFCC/wtom5s68ERc6Xuks2z8iN3Y5ojPMWMok/iv6gL5h9GZysQf7DuwqZnCYuvRJ6y6vQU
whoxG6tUh/8fange4rI6TOpkkrmGEqe8r2gIrAEH7ZRlh6t0dNs1k8i60+Kbztz0QKkMu8G2DnDV
hv8UkzmHIP/1xQkGOq5hOJLQEeR3f80kn/IUfhO8c8yfzqtTjZcQZaPuORfl2u9Ctg9M0Z79gp1T
1M4H/EK6wLhdzPYVM+HXv9wStz+e9X/kbXYrolw1vE+8y//6y5gWmWXcAZ4Feccl2+m3xOZYTxU0
xoSg8Cp+KZzmtXGLuwi1LlbaFl0AkXnUnjSE0Xn04SEkB6OIuzMyiV+kPcUrnBc/Qe/ggUPt71FC
ow+o2c7i0GGog0dRedhO8GpE7qcRuj8waMTr1oatITkqTUSm66JFGg1rJ7LUnTa5OGEibdvb6Y9/
fqnzZf2Xy25agmhSl9eq81qFLby/XnbkySaKOepZg8Cyo+gDuZX6sz3Cq84iNXPLfPOIR/Ofn/Vv
13d+Vpr6LuJ3yzb03yJR4zGdAaHMyBrDvYtDWsqxDZZ2qur/EBzu/P3l8ZkFO60jOLdN/be7yilS
hKGW0hmQdTtGNNW61yLEESj7deiJzPYGf/3Pr+3fPKVFqJ3Os9mewSv86xWlx2Qpoy0MEm7i5qiN
NWRG5dx5GQamxqOBNMRO8R+up/Hb0jC/jYh/XYtsdNPjotp/fVKjNL0+6hn/mZJ6LfUPBXN61BrH
vkxJFhquhT1tAwMMBsmmxh87DDmHwVfxbz4u/+Yesk3bdnnJ8FV18du65CDMAk6ZYxPMKCvKYdiN
nGviPMH2FptPha3h0803/3yZ/92TSpZdsBXSMIT9242r+YNPBzdGzpxiIBCPNBiPyH5WeSdfhw4Z
6yRpYP7zcxri77cTYHndsXVLcK1/DxokuVWZSZOMa1tWb1oUXOpAXIoIggPO5mTVZP0HyreTaxD4
TG/P1nbZ7B3859/i33x4HN3WXXYpD3Gr9dt7TT3kO42d8l5HSFYwyCHU4/4qoq9/fp75Cv62NDg8
kWtSg3kmy8Nf7ylXqFgnzLVf0wBelimuOoJBZAf81LnDEYFkBliAeP/nJ7Xk364x2besCoZgYTBN
bqy/Pm2A/n0MJeCgSOJwdIvwLtA0ZqtIxW1yxwwLa11nOHsjhDMz5J/ckeESfG21KCKIetkdV3xY
BUlpwrdgtuT5T1kdU3Oi+s+6HDt5+iSy8JwnRKKhId11EMjIa6K5jgdpMWn6k/3eteatsZhZ0PT6
NEpxg425iBJtOySPcAo+aiN5hYs8Y2tfSOx5G+Lk6s6DmuQxqCwSbzO0ZWaJgJ7k34GpBcnrs30C
AWGaGu9OwfCHWiU3g+e4GX5hdaG+KrIbtFeycz9C9t2BSD3PjV6Ell69JLqrBv9S9vWOGCrNQJ+b
Knj9+r1jWI++Ph7oXuwKGkJaENPgqC8ymi765F4d/o3lJJqH2cMX+cgvKgKBwlPrBntDODSggous
PbQJTn0uZXYETIe0fmlH4rFHjLaCBe9gS6+hG8rqp3Rb6yAHjQiPGBSJim9DFWKj6jFWAVOsQTxT
ogD/FVVkHAnx9ZGP4i5NfWSJVfkU9VV7wn11N+B0P0amuxQ6Fl+RMA2WLiOaImgjUoN1EnRM61dv
XuysBNuvlW99wxxYcTxYNn6wL8IufSjlsy/ZWK2eIl3ZwHw8s0Es6P9KaK25gGSXjlfQ4gTcbvog
gVgWYZiZQYbLCMIgzBaTvgJmrFBia+6tlW5KvNFnIu5gFcUo0Eg2f0oIQAart1K6qNe9rj1IJfpT
4SO37fD4xDHxQxrTw4NVai9O0G4tBREFazZhNh4xYkVf4ruJgg3+1HwxT3dQW/q7wLt2QUjyW2Lf
Ozo0Pk2RECUokyNOYgvL6trbBKaYl0xwn4+YtkqHo0qn6IfpVy+eHdwllVjrwxBtW4KzAf2C14/1
FZGL96XXP5jiibmKetBsRO/hZ4A0eml6OjQLAeNxkuPByk19q3s5pDUz1Y9hVCCjZwAKCjT3kIFV
nf2rArU96pSl6M3jj5LghRZ7CZ5Dr7tGNCZ14aPpaS+aEz+3Gtmok2fZK0Mzq1XmO1sRCBRUUfmU
e+MnBobnpIa5AJAHnyaEBbpwvMPmNo1gxkMjDRaNdNSOiQOCwa4/ILcApmBaKahT491TVrDRccFu
Wd6vTFfL2Lyj+YHMD/JZHdrWtgIAuEk56dBfDZleNfq0K1KmiAxzq7Xh1T2ySGIGRm47LFTjWo4X
10TczXo7niOBX66Nhte8FPe0WyBHxkhr/QLEro4icVPlrsY9i8aR5uq2cKpyh0ynPWD+sQHrR3eJ
a9jH3E9uI6aIbaf3OCN6ZBU4sfOTARAzHyd1Ri6YcINWsJUC45VUNE6Ze9FFL3qDIK8uarHVZP06
5mqZQouiqawvdQvVmDr3qo4OXdd9YRcBhNw0b0bfQyQ2ynbXiLBbT7E348EQUNPxufdQFSzgb32S
xPSeN+Y1G5cmvzHTB1RMbRq8XtxUTOuGceoUKOj0NBcWaYVcL9E/QqiS5NkE68Kj8aVgruhCXYiA
sRj5hXByWndZ+cMv4IIZxh/rPrWZ1gjtGCiWZR1a9iKKc6DjGm6pOCi2tk43UpVkfzD3ZAiovTll
enP7xIdOibqoT9BcW7Xae/Ya6u/LkKXnMacX5r/kIX7S2HeYFxgtJcv4UpQG+hDU7Iem8cbHMbqq
Bilqpxk0OrvWR7UPfwKdGuBB6W4jo/qZD/GvrinjWx3OopzmLXyTQtwFwYX7rsOqXD6qGNU5/lPf
O4oM6J5yxbjV7XrrFD12kIHfKpQxAhoMheeAVeveznSM/Kz5QZ7iCdLLYV9poOLqUr3xC+X7JCIM
3iJOCn++Q9wb2bnMfIZqYZmhsw4oE5apaxfXMbQISPfx/Xc92qJpSIFkM64Ct0VAS4hgb5y0e09o
2i5mhhq0pb7tQGAdxUiBNtLowtey6QGw+iYzFYJCyfT8kVchafOlEaxbSHhEJPQj8jVErYnpPotA
bXrX+OEbLtghlruFk+rT0qlrrMfC+Wq97Ihl9mkkWAPafgBqsSbDxEbdRLoDd8Ai9JDD+GmPozZx
UjABNLikF5lHIciZ0Ipc4llfqI82as6D+DQjU5EjUGxohn44JpPiUHWXNshuQaTEys+meyiXIC58
sGzhQ5Jqn4yxl0aupZe8f6hgrqwnMBfwKcujZBCzccPucQxnRWvq/GhSmCpFbCOwM9+rcZKz/fwH
DAePZMEsXVoZMp4qrZjGxfJGc3kxmQ+0rYbTUCF3ikxq5MbxR0L8WL/JZ4L23LMpMP8MG/52IJs3
2XhHQzVPpmGU3CarRoIr6mP7DuflmakQqIs0+CzdrTaK7Vhp+n3mi1cH0TlOHNjrnpPegdsmfCCu
10RCgfhgl1zQr58/0D0twwReb7eTZnOkyviZpNN6OuHe0IFIxj9tr+oPZuDtIfQte5fZRpPa3DL6
+BX2GZwaWGjLBm8LlhCB1y2wdv98SjP/dvpGy8oB2JA0CaV0fq+rPMdDHheEis0HIk9LAFpqq25D
AiX4AB9Zc9J2Gc4AzheDFgwHreQcNDcTccaMp34EqI+lA0aNy0eAvTdOO7VTZTsyzLbnY0p+cjX8
T6J5mdq8eWiz8CfqxbXnl/eK2WIVpumFeeuXPZTJoSUjIHCc96nNzE2aQnRyCm1Y+araR06tXaqX
//DyiRX//XBsUQK4HvhDASdJuPMh/eP9PsoD+gnG/2rRusqkBsI16F8Ax/GTUdEuvMZ5L7L4J2SG
YT8xjPfjIts5XQUOj61XUkhPujS2/WyxDSjKlyWd6UXcdKRDJumypS8baK6Hs8Td+qX7C0tZu21d
hbbEZICvMA67qN+uTmIcuFxInbwp39CXDU8DQQaLHlDQyhiK7hjlGNMEtKk1SQfzkTBxF1da9c6B
ZMRk2VWVhXdQQyqEUvehd8b1VNDE7YV7mPB/YWgdqpXKjOlA0bD347xEcr1BQqEvaxphi0kCkfYc
cQ3zgsGhFvjr8qoZdCsw7K7bxs7u6VdhICrgbiSYKeugidZKhj39VExVg5kxJpXxi0HSyQKFQXIE
WoIKg+0+sjni5HlwTmD9LJqunw6MVYs9cUi/bIeM6oQjxdCxGVmTNjzoX4Wud+xrRrutSUYAtlKv
Et6HNQm+nF1q/ZSNmUQbIo9t3zxXpSjXAqchW6siKoDu8YYBuVyNCMUZd8MuH95lKPCuweNex8Kr
trEhim1J1s3KxuO86Dk+HqeIkPnAHw8hPa0tVk93yeE+3dYzwkm7tANBxEXYvxXo5C9aymlB9xKi
fagy/MjO58gssIxoCki/8t5qAPxNS8pZUq6GgGoa8DdD7pQPmTRTtdHHYA+2K32q44/KwTw0kak1
jMNNhE27qvT4M9dIHZ0KRzGJRlo4mMgSUGhHUwSZQoVvbS9p6Mj0yywlNRTdAZEwtDSw0Sxzq3wp
esYwaJyxIWS8TfYQd6suqxNiCZhzh9C5gQkPNZib4Qh8o5kM92pwIZZ24yqAUaO18RPvZy4ieahd
my0+B47n9+zEsPIhFEO3ZAvKCDwJhU1MTkkcbYWj6xJxFu/XqPCMrQravRtPO0f5wUHk2ruRW/lJ
L+WAB9iCw6NrwwnyyFva0NEsQ1LOAJkeyDLoNmCUOeLnwfDkzhAbGLaHSkuPfcj5kM5qdEHTPK3K
0juUXa899xhJOi9Jz3Zqc+FSktkTQsq3uGaf/fatxYDUuiP5toLhyuCC7i+YDAON7o+Gybl/xPWF
xYG4r1pW6lia/bkLqD3DxEBwoxxjyclJ7U1tCtBaOaQ/9fKusZkMAzyPF16WTwTWyI+eKMOFiTv3
mKegxmQ8+ketZoc3YM6nHqAN4uVXHpO2ba5rd2aZHL166k9ViGiMozrYkqDpdxpDbpqSV7N33Fss
tQ0KguJSO92VWSX9Lq3GK+tAwvM9qAiZYV8IDv30C4iEBfyWfTW9+03hHs1QHmHEtvskFlfW07jN
QHnYOapVcV+mU3gO2bA3TUXR2AVzQmVpAM1MzlZc94eh/2UMSc5AMeP067MRSeyjvpqSTTlkPyvT
/ySwa5kqQs9LFAFERE6wHk1cBxGcw03J6rSK2AAXIoNCYYjnCr6y1vRfAvwcGz+YxKxVXykDmS2B
1OW+CPwVYKDGDJLnxOrJLiqId1QKV50hSPukdFvWcbkL0vAx4j9qMyJ8k7DlxI+pDvgA0jFArFZr
4EnDt9xN5StxWw4GuOElHTt3nVKskqbExNjHa73KKqoXGedvmvKeEPryTDiZQpT9nvkjisHeDl13
bjU+d4HDag5r80gqbfGKCA2jGJ7QHEJfXvSfDFO/8GYBtLdg1HGhK8ZUp7RJr0lghQscGKScaE+9
kR3GjjDq1uxjuGOtsUtjJMx5CipnJFEqHhtr3TQu2mWf6IMKNbd2Jh8ieVTudLVtUpiT5yzoOfkL
3HTcBkDOBoIlOTCVrB2buorTFXkY8domMs3GDLfVw1TDGTHsSsDOmBO5+mLMYhStGXeTGOVSgjqw
6CAfM9fO+VwZxIlquthNlruvdV/HKDHoSyW5d3DyIOcPdJewYsENm+fWMiNoapl0fbWOLiQTF6eo
8PMNJ8yvPPGPUdsuMewOd8H45hOwdo7HeNdNnbZrQQJZtbxWY79tanBU0Zh8uRwjVqUJjw+SEMNk
amKpZS95SkuDCII7P0k+ITHIVYV5dGen1cXuao+IHQsSEwewqeHEH8qouGETCxeOFlZ7X+zyUrPu
28ZJr/3wYZDrG/Z68mq7j5VHnZbJNIcnU0TbMcLHIkJiIayqhE7yPPTIUgNmTVyE9CUOjVPVAIHk
Uirqk/6D6ZO+HgaKJDvy9ombQDcPXeLJcP3jpwH6LGoF2iLn6IzE6rX28JuyDFBIyIMyUrmmJ2RZ
4gHXNsg2pW2I6lxMPiFgVt5c0bHjBVUt58A4GMDEPUi7vkwYQxeSiDJijYu3XKKFVB0iLyvqug1t
esJtdGfY2HCTa3on3dRMy2lqY9QC6jh0OeT1nDNyG6AOr2qqR4dlsLcidXDj65AX3drxh4Hbh1M3
aYWEJgubQIgMDEw5+1rhkeJi7BlrTHHqnYBkA2eF/owFhJvDdZap9Jb9qMHAShk++HGTAXxAPkyS
I1TaAZWbBRqtT3Y6ea4ykRDP80OnDD6OVfI1eKS+OAbZ49n4keF9cBP10rc2/nJkB+U8lMWt+wjP
E7zuREFKlAUJSi3ECSejyA+6dE8SPBQLnk7HmUAn3WeYky0KcIiIYqx805XjLXDiaDa//HLn/Kuo
zA7ToHE6oxNVTwwzDD4Ki8AllqAfU/1MMGy1HJAm8wFjsp3bvAkQ12YdPQC/1C/OGcNF2IoAwGh2
f7YtLfSJDQ2HHHbEIAIYQ0CprcsjxmvtmMbVLx8n8zbxkmPfO8bWwqPEv4YjTpIWA/YK/QEfa2yb
5uW7M10CNiMbnfxq1j7sy18kzKBvjXZc9WRJzyFYQ2uy0DdTmNpuUmxSN7TOxZzW4Yc5cWIGp9M2
qDetA6C1i0wdUn19j/InfJRuQepbdqcB0l8ag44T3iJaspzg7/kmMTg9y/kSVay1A5/cBfUtS/DY
jpODuzDFj0ok8NofWBusoQR7nEc/hZ5VR78fymsVFZdMOjeY8NmdyYxwkVhEZeth351Q4RLAEYHl
sjU0wj7hp1i4k/As9RSdHXtPGFrxXWqmT00TgHQc9Gznl0N9LTLvpTN3ue1aT7Wl0e2K1dGHWgG+
MhIrmaMnxLjxUnvGVlNAwIMZatM7sbb1ehIbS147ueHwj5VLhJqDnnuSMxETb/hZb1eEFlkXMVTb
tGnIaCxsmElauU2njsb1MN5So8yWYzgz6Uy2N7D6RyJnwk1XDN5V5Xa3yFu93xji/3B0HkuOG1sQ
/aGHCPgCtvTesw03iDbTKHhvv/4daCOFpJlRkwSrrsk8GWN1tkqyfGW5GARDbsXN2p1ls0SMk9C4
0E0qgwVXnzSUvUsG6spAyD7LhY+iqi31e2w1b8U4fiT+GB5Hi+R6Fy3KHO0k9k1XHjSAlUiTT2Nt
pSfNtBKsC8k9V4dunoQ/Xm0wCi7CAI+qv2ckrU+3D5kuBZiPDp6D1Y+fXR6p38g6N12IcsjNqguN
Ez6x3iln6FK87wSAcrZj/EawpxKirtEZ30St8xMVbnWOGH7V/FFqpuSPwMhuEkUxISQDsF14SIhJ
7QlklWY3VlxkiDOrYtGXnkPOuHmkxThs4amszAxBc14o31XuHoMqTv4aqKIijBTw2a55xXDwkQMa
/3DResyk415qLUj3vZL0H+S9m6qhvFtD4O0zE68rEdqzOI3sQ50w9iBwEl+b6J7knydb6dz7gHor
SI2V2vXeuiU+PuOlrGy3/AUXwhGX5yQO2Hu6FbkYPf3ZjKW4+QkzlyKmZJJ0ESvMndlTlK3HUJEt
YW4G+wIvGdgVVScujciUavAQYFMk685RwaG+iJT+y0rGR++SNuC14keiGIxRig65iue5+EW4xBeh
k+OljoiHkj0TWhvg0QxpeUAG43TVd1gvyrzdmwiLdpVSXPq6rTZqy8AQhty339VbB7PxGmAP300T
jl/0G3ZBu1P07AlisN4gj5M0dID0ChUaUxm05Ot1GRAsO2HOFVKG93QbrLHbq4s3cV3SmUgDv2cP
YJ7cif4pWv61nfbNkS0NpWZJtFJcEZrsaefB8sOFZZI2xaB5k3R6vy4bSM+moZvzkaAdNK7VP2kn
OxfD24l6cwkHFjtPym5Ijgl2EE+dWRrO/b6Kb+zec2ScaAYdWT2IkCsWDbEZs7QnS8GV1rdNUOvK
9gemWgFgH7dS77qZL+tSYGfQ8bc4EQChqtKWgy8bmtjoq63KF9caVEvUvuGQjJtgGO58o08OZTJ/
qlvxgRb6AtABsSHLImzRQ07Dc4Np6ixKoLkqGRokv548t0NyNSE5zkcHkrU7buEG2jvEkO3cz0Bx
clLOobbmRABrPgD45CHzjFi7mFmoMJw/lSe9SVzlDQ24YvD8teIK7JqA6RTuRMhVkQ5hsu3LYYuJ
vIX/QZSMkwQgJsp7bnGTK/haEYOmJUyS30aPgV2iaV5huTg7uMFGJVTmrGGpA60fn603Tx022c5T
CmYO1a+b2fRhjtpPazaapZGxq+YK1NtYXWBIIHmqY/0nbHdAHPKFmXUEuCU9sMQCSl9DuI3I3wa7
cDdOMcx19NnhvHKkWIQBDhTLbdd8mHCAfE1fd3V/rHEp8zOPMLDBAqMFNc2NXo/GwqYLW2omE2yk
/vNeKt6Ka/FKKWwjLid22clLc5m6xYMuzaGrg0eSVlz3msRmR386g2H/F9sc1nVWDMiw7V9acpvG
IzkZLnuUjr2BA7ptYHTFT8Gok3hLuuovYRH3VX5BbBoJwnPRQ/o9meooPfzQYmCSTjw97BW2hk01
xho2KOkybQALha7oZkwIf/K+fYg2JVasfmel9pUNsBZG4GnUZRGMbE+uqkH+tJa5GVua9V6ov/0Y
BAvQtg6uxHmVx3RUJYc3ZmDsQ/lLxyO5bLMEf6OkoyiFzmC0O1KXvPTc/c0k8CHhVV9RGH0CJuaH
JRiZ7wHiv4k1AQZznuAMYUiaP2y1HAEr88L1uLxgXtiZMexIxNi+Ln4SC3JO2wcEctaxxYteExqY
L7RU+wMOTexDexQg32f0c1zpPS5LwzxHtnFXefVQo99rKwH50RAPGMh2oQDZBnC+Cn29mxWD/eaF
KJhqLllkhGCGjWmN5sp/erMxY3Jc4aAHaPTV5Kp13rXHWTnHgZIdEob/tFivfCwu2N44XoP0zwZR
EsvCWcRtR6XtIjlHNukiVcbIxtWpRuK38JDQ8/hFKw7RtY8LeKZC71g41tyzuQ/oSWFCSQE7BxUh
5+ICh/vD5TQ6kIYD/A3eEhY2CwxukjBASnd6on8qpQZoMZLzJsubRa4w+xoTitnS5Q7KW9h+FjsY
XMx/AsukaYt9mjWMGZycO8ZZO03azjm72KtrGwIap2xk8KFO8Zcb4hlmNs56/S/oXaTd4UcEVmYG
EVNfGL75GMBIz0efk01aTCuG7kKCp8AsP+XraXgElcpYBl6WrxykknBcflgu9yvBM26MiouGaVzW
U8K5xxpuNnbYbgBaORRmO2/kuesiOJ4GSfReY5IfiW8gYusRD7wXNEWMt6MqXjpmz0yiEivOIttV
fAZxClgxQ62ZwNT9Cgn5e1P5H2l5tz2G/PEYIjdV9AMac9wK6qozsJvisfix7LCdDx75J8iudXTR
2tV3AEV6RatuGgYpIcFx9xTXXlY2O41o2ntIWBbBOESf4LBhRN9gP03YyBV/NluONPKX0LD9hW7g
7FMg+ueIcm9h1l9bTflXNyVeYWLVZ11tVW8i5+ImgOZglCpLKFF+j0oKynHI2ONpX2iAJrCglZzE
ZUjmts3F7jGhn8PYIItKDOIkgTT4LlvpqBg3MOWpZUsNUiqB9qIQb/yJEci8RnXA88bPfoQyqyXN
r5rbc2PI3lPNShfGlNgQpocoQpvtZvRuIBfSsn7PyDubCduhiapZh356cIipAZlzMdUilV0tHjG5
hv/5TAe9+wkt/AiunW8yPWft6BiErqtXtZBP0afPJK4vTl/9EMe9asLsrrnam0Vjy0XnXPSAAddY
ghgPtewVteMbG/FnzfEQZAIXQUdqzrAjEf3kARV2zVuqU8dOU3zKGS7PaDMqjs0M45X2ELtj/1Hm
+qHq3Z+aMTKryOZkl8FNVubedZuCX93tffA/DqarWXxiksONBi9rZtbFrWUDxcFiArs1b7pKqYTm
wetjG0KYnawrWVH1z20ISl3yYY7y2piU+dCxyItasa84iLhbl5CR0jZes6ZUOvBwVkHO25hjKS+s
Xakjr9JoHEd31NmTYeSyk2tTeTe0xlef043pWgXHlvkhDB08oPo0PKqyuSVzLIkpvzXSbWuRGuG0
RtcgjQGh7Elf0RV/7jR0s3oSdvO+056CUVDj1t+DRS0QkRcYD+OJlIF03jdIGTy7W0Eyx6MMUxSK
oOr3IZ+pufYVjYY1bT8x3W6LlBPDIcoUE/xIeeGfDX1kzRIMxNuScaqaZCcOAQFKItl1mnrwyKWi
aXiLaOQXScmZ6dcb27/FqoNEWy5U0JO4n5lWSPcraHosroF5UcbkLaibTyVS91WdL2Q6QHTpv7N8
4Dxu79DbFrkaPksX/+rkQafCOCSIrebCEPfpH0o9TMmNGdZGUC0LHVO+NADSq3awlMQD51b1nqoW
7sBnaWNViyv1o/S9ewMlZYA4BDGYYXphEL/T58VsdIx12UOgpHeZwWCQ834kUiE1sLmDjp9L0svZ
JHEJhf7axROKA+EHwf3JQtY/DxC/sA8Vn5mEk9aaUQrWJ/sWodxBr8DTmTIJdDP+sJo9uE0AA9B8
Dtkw+AL8WlKTcNeFfNZhhSqO/uWa9YO2hDKfTM3ug+dMgQOTByejw3rNGk1Ti+ICjwdAk0FMWeGw
xmV9pbyLnj1fU+bBBiwe7lB/MgDEw6PyREuWR7y3JoNjGZ0Dksn4r/oxy+P1YLcEDhMh5rhhizao
fPdcPVoHzADWupO9e2LJBZl8SVc9xFRMz8Ey4rVSETSqV9U6wtl88ezxLzZ4uxUjW7HfFmVxcwz+
q12rl8SYMgFdf6nCOUX9PqVeiAYRa25gbwnvCECJlzP1axwxvwg0Fy+B14RoAQQoq9zaYC9NLPJl
Ynvvme5jGK1P1CmbsOlPSmNzcyntYkpWH+QdEzRM1Q/8o8QsbD0b3F7vli8ExZQ6hEEzyF/wjs5l
RbK8G0kCRTtq7QzkARC3IWPwh87XX4RhQZKjJbZDXd7wr+XrzK/eTGFUoEPYSNZ6yYjQxTkr4nBf
JxjE8/9wAs21K9r01ifRT5V76TrETjoPwMkh6kqPLSIuHA/+rmsf+btHuvyiR7CF7kIhA46FyWyo
Qc5KHVdahL8kMcp0BccMqTDAkxK0pSKc7mi4+YJVNHQL3+M2MCHi04fmUZ1ciGruBwRKVOM9xV0X
bQG5sI+n1UpGGL/ItiuD96yCAs7k9mibALO0Bm8OKUMrBgycYqmCh1o5yVh9oqSmn7JJ8QtwTHjt
y9LxFg7mAZnSI6pQ+9BPHBvYjWVD1UyaBNRVPk6Pk28LKSWe+eteGzzQBaW50gzH3iopGwZtqLa+
82ZozRIXh0dfxlmnulvNyGFD+zem1SWpdKREUKJjbf/tvXzVmbG6avQPKFfEl/FD4DFWiJzmXECd
BqcrQrE0mBD99UU6aPbcNdx0wVfqCdxsh4fL3YWtRhWRu/uu8Z40KvhVE2qBoG0WJlKDwkG+ETnw
JvTY+GCPjykJnNQs7ClmC8AyneZseYyRm0vG01Ly9mORJ4qoxQ2pml5wItQS6mOF6tLDK98j+e7l
WWT6xOAkUqF2T5pktthxg6rNMaphnPcm5C8UG4vaASRljTaVpinWhenKWcfDZI7t0+g1c9v6zW/I
nl/90NoK3YtQ3jJof54p/3CscF748G5FcbVjj2NV5idXJyfCHsMXo+tiWSQwQ5ux8xe++ImCoDhb
dmDMTc+7SFt3SFVIEUk0xi5Er4AcwjuEoHvnUFDONO02wyM7xTETbiRYgV0IZR9G96bLzb+SbF7K
wpYcyZQU5yQouUhsYp1CO1om3V+aIFSSZCmuWA9Mvj5Y9FbwD0L8NrfR69fo9QkYG5auoDZUw9Bb
dtQRqwZLl9t1F+I+mTkkgjSg4lLWDrA5OPAtQOQDWrqOZZ4RsOOuPa6v7OTp6SZSW4w0BvNlu7s0
bf3rFj0mXL9YxSX8RKkp+stE6hhnTs+o0CDWBtYyTTnMKdDNa7Drf1HS/jbWS1Z6QF9Tv5my/8c1
tMpCmpAq/zfh1JcA2BeSlFpROMHEV6K3TIcaEUa9UFMCCAga0rhezF+0h7cOVqZr29SToH9meuUf
p9yzxo3WhpmT+BjwZFT6XTUymMbgpmeFUmmL3kZVasfigRGMFqBC5WSREJn5+g1lySOQyrRuJEkl
Tfd8rMRqeQ79VtQpvPeoJ+NusgWQRxFUYFchyRbtJSmVV9M75CTHLD1jT2cwFtEvDB9107+Z1qbm
x9yb1OQgO2ugI9okbOXHAnZ4Bma76NLp0ybbZZ65/KrAYxROJ5L3A2BORroHq3iaZf+Rd+aZ6U1U
KF+lCZmRXBJ+2n2YlhXBCfLDgBcuBW20VqJGfyEeB8VLxCo4Ep0qIj9GZvdhBgSeSQXHYQPGEs24
xjyBa21B7krBCN7zZ75eXUYzOZWEg4OzJgpjiHZGmRPB1EfmVvRs21USKmaD36SrorBVRlHKB0Pr
g0z0XW1n/cwatWSlj9hPA7Y2ox1rgBY/Pbv9xobw0r38YhoUT256F+RmbZk82NPmeJ2Q39rVf64T
Lys0q22JiBd5BlLjOM4AzvwbCxp0v2CqmmZfsuA+hGt76qEPsVMlj0vEckIkwr4Bjq5L/Wr00t7o
oAMKq94I1Zpptk/4QaHVK+PCIcR6LXDJU6kFFUjV7nU3hLZr9e9tn92iGi5Rq1XzBoGDbXWQZLHH
TUBhze+7uU8rX2MwXgAeYWUBV3Yx9FGwToIbAIqZwwLtYTlEoQ5JVa6dRFxrR9Xf9bBdCTkMK8LA
GHqx4DqIEAF9VFbZDHkh5WVU9Ku+SZZZENl7N7dvmtPfWjn+9LHJLh+svFTyr74wN64N/UwBViqa
Vj0HytEe6OmgPLxTX14pw/lWOMoViSfTuJLLi9BH4JtT1q2wolPJUTazi4Kc0HSCuHs7isZHPrTp
knwpJNrEbKyloNLIXO6BQUVq5ZkGlOpBbCNCuk75mm5Kvw7RE9EEliV3qaktOs2QY9Xzp6vjs3C3
aqM0IL/HgPUYohyCTo6epf5iVeANTofy0oJcN7Sxe/434ckCbUlyDZONTI5b9vabCmX+LPKSLUeB
uuDx+xsRniLIY/thecC9XI5GvIVT5G2p56fa5tlwYjhrzIKgq3UQ7bwKaA3BUA1I+JUvYMH2thks
C0ZUZKGS5VoSqEJWn/NNRCwrSTqEs6dW4uwP7K5KGfU7vddWA2DNcyhLi/5Cxc1dBiQJ27CHKTvT
bizWruneXMZki7AEhmEPiPV8hkd0gQ06YEITAqw3hjr3WzbJphtdhAc/Zey4CVjmmSSx8HcDlDqj
xLDKFy1N8ixR/LuwSpZH8RwF5nS4K3BoWZ5wtGHS0uWbyb5gxqx3mM3ZR4D74RsBRDxtN8wdohmx
b4cy7YwV8/hvajJj1jLG9EaZLUmo/AvwgAld/OHknVJTYQHK3Frggg4QtM3txC35B+SzbG2WqsKj
6hDtWeoowNhmHadUU6QrJKbXXC51KJeGYn615dAs7USjbZRH5jwfZsYrBa4LWGdaUgfgs4fK3qVS
PDQVJUPkkwoUacoR0TUdUXZQuKVB+GyAhp6rwLop9jRwm7IfsaKMXtyuTZNJr6td++nGo+e0ZsjN
oRmUKjZ1ZoxZcCpbNoB5I9VFG9hc7hkiCUzO+yLDcoZdn0ETin0kISxrGIzxJQRY6AzRR2Yieezh
Gq6orX780S/XIDDfY0W++hh0aNDrmwge29q25VcHvzSOKvjhjVHPib57amp65yLMiP91fF6osgK8
zNxF9k970ucGagDyiIDvSqsbhh/ppe07c8NtaVLPn0cvILk1Zq6q2VG9HQSplDpag9EkBMGM0E65
wcWtq3LTY4yjPSIpHQiYH2FXT821NMxdNHbzrkq9I2pleYnr7urXdQlnfOcVGFnAtN+tqN2R1032
mrDTpa0L5ZQKuUxc+1+igRevUD1fmQMMR5Khd0awHxWEs6Pa+RfXEuMEv0b9qpdnfPjQl+MAIFSq
vnqDTQJPEqPAc8Bkzs6CV11xVdWwT0vj7obUC+ka5Cr1TLXR1ep116WF1bh6efH4tEzls7ObW5f6
RA8kR2AQrHIt7VE76XpIonWPRjgwlya/BxHYwqkpqZp+hWkEzgjdxwBGMRDEwUSLJlMCIneK5y9B
Hu8FRBjmOTcnqe55FN4yzbxEzsg9uyiGdAOY5g1vBsv2VPwb9OY5BM3V7kmvTodkpikjX1cIbuR+
zoG+PCu1XmQWX4xYtkx2s/Q7IhqdxSS3Tvy0qYyipuMMz2DdhcMPOhfUBPKSj0sFjFAaO/smNt8a
U9wmrk0eBsdI6GvIaFnr7WO4P930w7dG9Gp5fn3jBWllbWnhQ/OzP1Yzhzqt3lsne7VVeCtldy51
Yo0pJ0O32yd6fzYCUTAHb26jLb+h0/zT0+hTK8tTkDC1MHddVr/5qZODaiVQYeDrRcjXu8cehWBk
riXmf1sNTnM3hdf6Wpst+hVyNcFi0kH2LkbAR/xuZMMRYNH6rWjaj8KQV7f3123asKEQ3Qb1wdYZ
6xNb9M3YPPBrHQsI9AjtngFvXdue2AmQQheuvNYHbVl8+Cen9r4mfmQoP93SPZFZsNJJSvAs7ap6
xpszCVyYNXXJk3pooYSEM2hJfgzL7g6NsvGfZtNcZDveXe9NtZI90JcrSVyfPVRq9URg6iEOnmkQ
7xJD2VngC4QWkqKlbGpPuQMHfesycw3F91K4uJfg1jvurijkTfMUMvFcAq3q/iQhLy2cpp94wEyo
Ou3bs8b3OjQ/6hZTiL4SnrIRvnZO4LnQgOkn1tbTw3oeffdoAv4qCqYvzJj62KXed/84qsn73QLe
XDvEcuYIz4ZywhA0zEdRfJDZtGm0eu+HrOWa8MjEZe/kOLWyEVISCgOwbMDhz4P+FnMNz2hO7TkE
FtZ91iOJtGOjopGuu7PdVSBMzW0HCkVhdRdo6HAYy1dzF2F9nvt0zuHZCx9ZxeSkVG5xk70THXsk
cPY+Ji5TvnEDuOnMxvSOXWFdTHIdZbgFnvNBb/EQpfOGKLJh7SLCBF1RdDL57SVoVGNst6ZhHfK8
vA8fTunzELBjpols9c0wElde4Exp4pduha+8E6fp66xH4krTcWg1UIKRwDAL8ErR/Ghj0EPWhv/I
9fiaD+olNrPrGHXrQCW1Wg+Byqcn+C7HRJAHA+x0tMq7ZRvvsBEepsH/IYk3kPI3fTzsBZcjgQHM
9YuPiJtm0Wb6owSOURfqpXTMfx3eswrZBlm474qSf+TWu6ol2hoIakQ3TSKOr9Y706YI8ay/IuMq
bZT+UiO8m0Hq5dhQ+x+jqX4B4Gb2TjbNh67W3yUdk5eq/+REPsuIn6DfnqQtwwGkLsaI7p8yaXVL
FvaJby5bgcKu9vfTB6EzXYdjD2SSM04tUvBtfnmQroadTm4NPT5Ob2HdAniy67uBNTev9Ed99F3r
jpP9y5IjYxXAYIyG88R6kYUTeMazTc2rJpqP0dduRaQy/4WSWiY3obNjlEn1xlri6Cj53pH9ej4B
FjtEGUyFjT9lGg9Pv8RmfOpyJ8aZXHpA4w1H/KSW/OycYOOYDfIVdxmgISzLp4XYV1Hlqc/f2ii9
+1ZzUH1xJRYQfbkHUdABnxYNLL1Up/jJhbIvteEBdP87QzVjelaB/J6ZbFhZX5HXPuEkgW6/sNnd
TvrbHG2i1gVQVnyItv2m1tq9sNxNY/CtT5IjkdmlIl5k332qXrgwagU8bdCDuZHii9nkMmZgCp75
uzbci1M5hzwdjy57dnjjpKAp3rzI0wshcO94t3YF2qcoRVfqXvwuhFCWUYhb/a9TS2UuLe0DwOrX
EPKwRDlcmJgIlGZj0HLSfK9yaRx12eyBM56QyC1Ns9vCcFvWmYGKtaWmGD+9IP40auNnDIg9iwDX
i1XC/EcNycpgcoIycinU5BO7HrH1RKh1JTErI10g0wjWV9fA4IucBRsjTtdWLXapv9OEsm0bc1/x
bclxHMwYcCGoTLe2cWDIwSy/WXIG7Gsy6Uxvn4/x2QpZnNbuTdcDyLKwY5jrJfGXo2oc++FmOsBs
Luhx5AWGBWm8zgkJHRFFjGOJEYibrV9pW7yap84gSoJzcnqeNMNfh3LLTxylyn1o+iPI+ltKILFK
yPhgHNAWr2RgrmOlxdNZKnM4JMyGygO3i+ue/AxzSTkcpxeD5XCdQIAvVULOknYLrOjqkIHWZOqN
dHQA+JG8s2RaDIr3ib2UosRFgZFk+MyEgaUi/hOjfuNz2ycZjClqlSAJN+WzCoOrjyww6+o5feqW
HfIHdf5VK7MfhzMnTBdm8oIRNJ/ue60ZzkPpn2OBI5SVZN6Eb62kDlbFliaM4RYN7wI5cAkFeOZV
CaD9P29MX9iKnrKrLvbQXkN1J8AwIYNAROU2uPxGYwesu16TobqyMHgtAwJqXg3S9SpuUBLE7Sst
j2pNUFFrObcyQ84XVB5gZMDYQSG6ZZYzTONOecMr5oWyXpS9Ze1GFISFDj0aL23OyJvrwfWSeGUL
ibwnta3rKL555xm0B9qHpxUwcWDbzDNWLmc7ctdmtKnQYa+LzGk3FQ2ray6H3PAvA9PdeVik7wlc
OZI1wQSJ2l1AgocAmpN/nDv6uE3LfidGE7kQkpHB8ctN0zUcyc1Ohg1NBrPKaByh2IfqazTD7OKR
lKN075IlYDN46q0Mqy8Di+MWF96uc3LkUWgtBt8WC419JWrCMN400PJjv8234InhhFdoPbAF5Yu4
wFVQd9Zb3VfZji6Y2VJYpskb2wAq2WT4lKFn8WQH6cpW2R8M03ojMKf0A9fuNi0gr7lqEvk04GCA
pemYRwWIZUAKlSsn/0GJXLwboaWjT9B6MmjgXSOuRXFNVJT/6SVFzN5oHJ8Ihq9mn/0KVyYbrYZn
0ZulzkQBvUupZdaRmeXJrmGJ2V67aW112PMJCH/d5Lk4VzSMi7onGyYCuMvKicuH7CAWtIayUns3
JTqpP6v44fZhHhCDzs8tbRXzE+Qvp+rPShh2xLMPQG0R9ECS7sCeGMbZb5PoI6Z9dRKb0ofc7UNu
MIHNNNtcBjWJBz3efCOpgKaparyqWg1CdVjNZa3p68qj72sISLoXCa84TzT6BDbumMFC5V032PzQ
QZVjX37nhr1UqVQbwRiy85MPOMHKJaFKJf4s2qHaQ55cs9el9d/V46XKZbxSfPWpRdp7CFgVRYFp
b5FVb2sLus3YhUczH0masMdx1YHR49leD6VizzqFxVtoNfs4M9ZwMw+yNf/Vyp/ajJ8UwqBehAF/
30IemmEPrLBaDo3chWrKHSEYN8javyGJZc4ef1v0R0wv4n+lQ3WFIrm2lWLRxQKztgtHtWLnW25S
gpQ0rSCXw0QqgO6l5srJ8e6E8b714l3sRLhImNoQxcnFGuGvDTMCp/h7LCz6t3HYVswL/vuHrI0+
heKuglT7Ml1EFVpCWm4zINsorPeK0OHJPLEIq/oxglnlN4sjljzSvDrj1mc0xZgVv2wtOAX1PrHx
HPHGOqToKMayFk6DzmzBx1gtNbhXmAH1F6HO4RpYI4GDSrh0KR/mUeQQJigTi/0oouUgwcAd24C0
LGfhICeYtEXk1aJDyLNhV/rjif5jCdDCBODFEjxw2IYyrkundxVBHDz6KCWsELJDhRSFTxkmOnQp
HVIM2kznC9NCSOjpZxJo94wKUmVBMgcR0Cx5mIJTDQEqaOD5mRYXAE/7qjUVAkvxe4NspwPpi8+W
13FEjXcr9PKT++ICves7r4lcY9ACyJmlvjOGYu55ysErVO7hqvhX1eqnfEtSzVtVXvumR/FBV0Ne
ifuXpjz/fmZ7i8JTfizYFFi15Xac5xo7USlCdFCW95uxFAOhwCNnfQhrNbTem6yKl6fa3aKW2NWj
odqBOL53vbkdCt2bR3X0U2b+dlo455m215JqmTsVQySrwZLOV9PMm/vIrDzVGeZ3mKEWWcGiJoyN
ZhW34V0png27qUVdZyC/rEl0qaSMrekO2CQv1JAAAHTkRKtoxbuheGLjt/7BTi1isSwM4w1sw4K0
Aae7yzYtDnCJBFXYRuE9Na1BPwZK/itLIOuhQ9E/mc1z+7cf1L/G9y7RSJhIShIx+ex82QlstBS+
JknPULoBDB8G1ak0tFvmR0dzLH+7GBFFcOmTfGsSTluryPI81EbrlpTqXdOEJ72dRnqA1lXkbgtq
ll+HZVtkIs03eWAYiyG97CFEdx6PiZGIx1gMD5b21qxAzolI7MT29ABwjN5DNTBKgEf3JyGS6xBf
kRAc5gP2m1FlGeRbsbNFVwPJlUQ/nZuwSVVuqJe083HuS/GbG8k26dpV5lZUqWZzHVwTuctfnzDj
Z+r48s23ZGAbRUTI0+Z/zux5m5ns+k5jkp8MNTl3AcB+pf0TIcMrywwxICYEWzXfjT1O1ILfJHfO
GGOsYXwUdv/O+XvO0JT6pf3OI4chxUheRocu2bTXMhA1vX/VMqzHgcb3B3jMLC6ZLOZ9iBFyrNFq
9WtPiyDzEm8/ApUHC6y/SHzQa5S40dlus3uZuV/AeR22+mqKQVB/STfj2TH9E896ubXV7hjyOeAr
YlPPYjeYCZetP/MeD1JfgQOvN1WSHdxPp2l/lYDAhCx6kMIMsqLmbeY8l+OAtAEPrUzBJlvqQZmW
62l6yG3jotvRv2iQDCFY9MOfkiXKlRSgI3YmyB//zYZ4Izw1fqKwAGnpj3dfgoTVtDckRzczrKce
qAUDikbVT3+h5e2lBMGr5Rs1966DB3CPpXUfr1Pjo/D5dNqlao9L+oEFyC/YHuF++nd+zbC6jgGY
esshBdoPYhqF+8JJ0ptelxsxgusS59RIVo3DRWrgJU20U2MlD8vEQyM6WIGMi7xqSkV2F6bqrlkD
PpIeGWlta5+MVt8rlSLCZkVFblKUlV91Vq6cUFkoVX0zQg9b7KQRi4b3xM331FxrJVBf0tKXaZUZ
fA0wLelBtYo6fKBWwkk6+JxolrLyuUFdwsEo7QmqRSPi4hjj61hnOF+MjcLQOpMkeCLuYLmYLiDw
8NAY9gUx0WD7D6GXl4JA15kV8aD07RLI2IUlDRjaHw9PDi07XN4quEpfsD7xjzV5Jlq+GmyHalx8
0nW8G0n/NPl+JKO3zdQeLUR50tMtULcLIM1wVtb+t5MRwAympBQvO0lf8QDooPT+ZcVO9ezfqi2e
ItDQOAztw+g4no2MtXdyG/lke4PePK4ZDbgyuw6pTdYOi3LTty91FV0KFQ1U5ImBUV6wBkV2RmIQ
T9P07460qCYEABpxZEMj29bJNCT39PdQ0U8gQy2eeBYJLLHJleiv3MNfmHD+hf625HL1evOT8pHT
rQn/RB4d215dWwwaran+Mlk1aXwMcxIwuhnTeLf8MUKbSVLIKfw/p0digRMQzHCln0v0MnOpoBWq
ra47/vcXp1GsWYuAwvs/Z2eyJLdyZdtfKdMcKsDROcxKGgQCEYgm+54TGMlMoe97fH0tULJnZIjG
fKqJTPfeJCMSjfvxc/Ze26IRh4wngYAQbyolWCcuQFSs7m6GYbGl2iRtWM0Vj7RLHGdjDEZ6x0Ge
18coKmJ04aqqE2Y4xtDPLWB16Sz/NKz/9y+Mqvbv/8M/f0dO1MR4zy/+8e++d+/9z/on/t9P/Prz
f99/lNdf84/2jz909bB7/I9/4JdP5Xv963tvv3Zff/kHr+jibr7rP6j8Pto+6358Qyhc60/+//7H
//r48bc8EgD4B0qi0H/yvK9//b/+2HoF/vaXzVcivr++f7TRX/717w/vf/vL+mf+yUl0xF8tG+aX
ClZNZyOCbPhfIzXG3/4i5V9VIVHfmrgrJQ4B/su/OInC+qulaw6QRNJOLUdf0U7/IiUK9a+mTTSU
lCbOJ1WK/wSUqF3Q0GBkgtVBQcfn8HBZPzBeP5nz8xAyWMQwwgcQtvbJ4qc0sZBoKh6i1xCIQGLs
yMybPOwcrDYykp+BwvglscGzaRXrdbIhIqg6gATTlrZE/OKskKufvgFAZrTUONj9OZBkh2oOzcEm
umM2sgF5RaRPQQgQMRqK1zIo3KRFN2x13UbR3ZpQ9TXl20937/afn/wz0fCC1/Dj+3DNNQ05vHSM
9Xb9/H2IWBj7oTRCX3D03FHmr/IFB3iHRoKibX9TSWje9D1HiT9/rnZBw1s/GK4gfDrgBtxwa/1i
P18IJm5gx0Xsd1hxSoIJmvHgLPgeiO2DzDHmj6vAL2CywmEr9/FlvzYBpb5dSgIqBuXBjBJ40/3w
9PDJN7u4JNDqmMwKOBYa0EmH5+TXb2amBgpmUxKwNQ5PMjKQP4+4Dy1woxyY2uqQZsV3bNXhTEAx
ylmY7/qXycHpXoWhfU3r0SLJIi1I4q6MU2dq8hPCnX4BYOMbCl0zNYPHybb43wsAWzqCZITWV/v1
OHxYdl9vucAATPp8OoQVuK9giQEMjttJny2fOQx2sADfdiu3Y/4M7volnXvkRqnB3tPcESKIiNNx
OBRF1nhWBvKTJBYQ0cUrmrKbvK5OI5I6zFcVJX1NgvYglRgnYk79XSq+k6ctlHfKsr4aymu0wvCy
BaPIugFjYKsPScf+9MltuniXf1wEIVSWDWHqQlMvLkJcmiyZoOX9WuLYDmpyQ2Pm1fVXszaHXYch
SGbD5AWyequzxTj++eP1ixd5/XhpoiI04aRJFevOr0+JwtygGzoiy6KqSnaaHCYwdGKPvyXhtNju
I5zl1xVTpWJGeFyE0lhThk8h40+ipCPDH1XOQ8vI7ljERHOjODwqaj8fmKA9wT/4ZjtJBijhFTGw
uZea0r7Gde3qZCzjPwnfTIj8OtQsX8C8orGEqBaRs9BRD/35N/0BTPxpyYIdqas6q6XN6gDY5XLJ
ynv6lUofpH7TFZlXLpZ9CEu87ExqCPSZtVKcRqPpjkIEC5HzBoiQYA53FT0gf04g12vghxpK1IM9
Q6rOEDYALo/PmEsgqYc7p9FTrzPf4GNtDeBKekhEvT4TaQtCZwznW0TXGo0Hcm9RYMs+xbWLX+qK
09YrKpqTM3IwcuwVACt0YrVl+1ShPOPMSqilJE8IAy3ji0ovv01QZshOEDXWNxKua1TduGN2U1ob
twNNRS8sqnav2xDK0gWnGJQG4yShdG1UtTK8BdLcar0XELf0Gx2HGxOFAnl9VrNCzbEX5rQ2IrQd
KPrL4AqefHvQ8k58RhJdH67LW0LFp/H8r0vo5eJZdUh44iLO/dTRXwabiD8T/sq5CownpqgdN6Ab
kDsj9BzDqncHmKtnM+CV0PPgMVqa2sP2hEKjUsj9U+bpKEl/4BhuE2YRWtoelyRqDkaLWwV/17Y2
+JWtpWUi1xUniEYBsccQlmRJyd3RrbAitPWgS4iu8QZm8QDNp+whVufMQzgTMP7sVVKwyWckZcTa
miaJ9U4bIwPoOPP36camQweP7zgEjbwb8Yvtow7zRF8n8pC2sNGCRree9SqEko1LUkBX/qo25Vln
dLdpm6y5tmFZuVo9GmuT0a/iarhNuINWUWbX8BYekEsrLnECvRvOmJ5JN8R6LZ2zYU6qn6Ku4gzo
fvLm/O4u2VhuAUppqi0vtjhlwAQuFSJXwwYJvZ3MrgUbyFUJHqFDbPl//rTLTYHXFCO+qgoN7pBB
qfPrgiTN1AYsU2aICegazj04aPT2Gh6uIcWOIjCa6Q7BWJoa0FoLP9vQL/bzdZXQVJM8OTZOHbj+
BbnXnkCsLA0fr+dleEX0wjgbHt91wu0oXcCA/SdXV7vAnf7zE9medVxYrE7igrSUT6LAUthm/lCg
jdTiL3Hk3Nqjpd7UvA3bqWgSNO1MejE8ImIdSFUP2qMzlumOeXPnsz3cw0+++fNt+MGjvng3NZrH
Fnhhh23pEpwMVNmBEl3kPmHTyRkJjGum6HUWdWaGBAaG7gZMSjOtrVVNTDOWp3NHxrriWhhT74Xi
+Mt2b42oI6t03OXW1J1FR9ScBTwlqazIE8pCJ9+ZqrdcS8z70sFzu/riN4FjMJElT/rPv9Jvr7TJ
L2UDeyXIx7kgryqjRZNHTSuyEDK3g7QI6whpHYI14xhghghF1hyUpMWVELGiEFTkbGuiK7xCy67a
fuY435AFxJi4/mQl1NbH6vJq84ZZhsPmpKqXxRphl9BXIlmRPa5DAVDO9qickceTYuI0+8WS+Wnj
cyon2Rz47meffgH7+vEIWtJazyWaKaBb/frOFTKuQceJyu/qJrgCz+DqpaGfuAuk0nX7nEMG03xu
tAPwopaE9QIyLMamQkcNFlhD0v9JWfTjqb+8IDb565YNV57rcvGVkG9nC4ELlV+QceFWOulTFGt+
FkoJVPFVzr08x+FN30z2FetJ4U6kFl9FCXorLE7FuA6V9B1++OMSjsFR9GO8r0dnPqfgQNKwIn9M
X+ZzpameMfbkmQSfvEDa7y4q+n3TNqVtQn2/WDaXVpLaIs3KNyKGTszIUNDRoClMcm+z6qpkpBaO
TOTVpCmPRjGiCxVkf4qmheyGsIwmsnr3yRvwu+8E002w4YLTsO2Lak9SEqh1yxvQ2BgzFR3FcdyC
IhoKpfTLDtZlGmagP1QH7l5lrke4dnA1deJ84xjZXTOqrsDMtv3z91ovxeXNxp1iw3uWls2h9tfn
r9LaQDKNKH27oPuX0K3eVkV+yIifU/Pmpeiz12Akd+w//lSxHmM1W/Lgy0usd+7ojbnkEbKOuXqa
V800obf5FmuSQ+4pOpsa/JUSMov88+denhnX1w2cOUruFe3twJD79dfNWMQVxP+sQ+M3RUod+leI
WSyrjaMWEqEa9U26o8LeV5qgpZ7OxES2DMEMzihhiChDUzvUrGz5KMjrj4ZZ0Cff8DebMLUHpwLD
BmOvXZ7MmpIE1mmiu9oq7W3Qwm1JNcKUVA617jioDpLJPn402vbkoFDe92D2OuzpMEmG05gVNPgt
8zot8ZyAQUT5LGBtlnkYb0fF+gSovT4bF8+OQLnkcFAgW0GTF/WCwupNA5LZXpZaCnpwlbQCOAZl
uh8HbO+fXJj11lx+2npcUs01wwEJ9q+3bkAc13XAjf2GlBRmfTMzxVGJtkp/HRX2I2LIG1nejfRA
dksBJTVXhFtn/fDJDTJ/U6boOg+Q4ERDtXSZJlGaKr4IJy99QAxURIb6xBf2RDnONxnP0twI5ZWg
T4oWQ3sdRtISK+TlbmF0r/VcTc8TiOFN3LxPWV/sB6cKUQrWtC9kGn6L9KjeGcvCQGFqha8bEflt
hOcMmna0yyi5ytUw3BUwhDb5WNt78DJsUx2xWzItNC8UqbjHXJ1sk9z5FpNMLiHzbKyB+ZzEhb+S
d3oyemP7AFjMyRb1CFeK+ip1jB3jQWI2Y0SZBvtuY6uwyRjuibOxtPtVrnAo7WqNU+bFRLKlJMia
/nyLf3tlUTbZjqC5Z/+48j81dJCy1qlAxO1PemHs+H9iq4Hoc+extfwkL/fJUqSfnMJ/VJUXjxWW
XcdE7QuJ/t/2ijKaOdvPVenrMpy/NbPEaRgE1UMtjHbHCGNDa5/EU7ofm6RSBrbBxl+S0HYXxHBY
XOZDXNnm6stxlynKnhV8J9s2GYZ1c0NcU8MJiOT5z1fK/Pdl2+DgRg+H/Q2A0yUkNUdMMqpT0PhR
jQM8INDTraGfzHNEjhgR2EPGFYyX9KvR9kQdLSYADlKjp2wEjBxyRibsON2pKsoa8oLVKP+SOapD
A9HOGFBgGk0qtd1XNdN3I7DUr8AxsPGEU3E/p2WNvrIMNrnVDs+LdRz172ZN3FpFaycc7dBXWiRs
CTg+tOpNSqSMBYBsTUKUdfACyS/3aaFuMp6EW+gdt9aiZLssVXEN9yQ/GknmpZWqsHSZ9bmNx+qF
ylbvik2uwiCItSTxR0FIMoOUopTY4nv9/c+X93cPIg8E5gWHPQqW+69LTa+ScanYHRhNg1NOjkj2
rPdV4OUaRACrhHWXNMbyycKi/fs9pYvJvsT0R7fXVsmvn6qnhrWegHK/JodqA7LF2raOYnudM78m
5scSolWbI5l7eW3Nh8VidemqNzNT45dJtUq0+MgoiooGR7m0R4EkwE1z/G9/vja/K650y3SorqCs
/Hsp7yg0PWA75L4dVOaVnX+xjBr9Xsa8f+zXokpRtqiCGNs6Vbqrw/KxrIrpYUALzZhYudJC5/B/
+UocWTneQAcgleHXK7dgsovmLMj9otNesrrVjrpT37VEq22g9sFqU+vB1YG6+sYSvFHjvDJFS3zD
rHZQ+R4YJ9z++RvZ6726XFVo/EIw5imGZn+xWYUEUOQZIDw/0A1z25QaeMmpLu5tBWhTqznVKthb
HXD6sAFcZ3/vataPVvpZNMN5cvZprj6kU9OdO5221Gyb4lg5ge4PDqdQclevuzAIffBj09aU2C4i
3ZYev13nGgMlG8ODJ40c4JLxN4FEwZ7DRHPAnCzcRbOrLW6rycs6Rm8omskcWt1hSb0QgJ5pnHKj
vvVIaDV2k6Bvbwmkn3kcBWAE4/SkivxFEyUtmiBJcKcr0JsAE05FOh5ZoMejEzQZ6hCASVootdNU
7lu5mDdmwVR2soBJGByv3aY1yLY3c4FYEL64Nn2VhTXfwFoh3zVntJEW07VZoAcdMqG6k1kn/hzl
L5BxP20E/OZ2kVJE+tV6CiP2ZX01f9p5dEttiZxUS169SUDHtY6GaRwbvSEzqlPHLVIY2i+G8ZaG
w21EswoCmd4dw6zXIaxnmvvnx+c3K8F6dmEZEDzQtIZ//To2kxQ5I7PxBRGJ0IiX53rEGrNoUbh1
rOskdL47app+UpT/pvI0edQ5BDCWoQ9zsf6A7eiKWcwZxoCcxplc7qxZ/zYb1U1jQY7rWn1jK3ji
1Yky58+/8I8L/Ov7YlDz0h8g4oe6yLr4jWsDyOhMt99XBusFJ1VD4yc5VJGj+JyZps3QFv2tCvIn
pz4xhxwaulHuSzT9W1nCwGhb9J1NgZeprxfzGKk1XdZWnjL2l4IeyyHFyuAaHfysYertnSBKEgfw
gHYEuAJNL05jssXJk14tRX8TxjmW8CEJAIkO4HxwShLAGtBZRidSUlRurTgj3FbBhEbbbxPOKpbC
aHb8xuz2Yai81YahEOMxXgWyXfYjzNtPLplJj+LfFhmbuDZhMwxUUWap65Hzp6cWRAgg41ArfS3m
ZIu5s8L2RG9/cY75mD84kxnfl2jabsAA8brV1VHtSf7uiqF5coK32XE2xITaz/pgjqeOgAt3Inhk
E/YosoxRa6/D8cbMibaFpDTv53F6S+QxsvRsJUv3WCfM59SJT6YSZqcwfq27Qb8tP0raSjdkPBDQ
GaqISJoMwhvdWnSeG7uyOcUS5VLZgY9v2/aYHIAzKp1tJkbLG53Il0OPrTW6yuJpPvXqqvCREKdL
WoAJI85pCLadkyCTrlm8QLCi6Ak9e24fG1SkHl7fp1rNHqdSv2UWde9MuCbDqvaMqkbaDLM7bHLn
JkF/N5iO2yrwAnrlBSB6eA5AnIUr86jpnV1XjMZeGinUGJ2elZaO2JvQ1mMB/QDcyjdRQ1CKMV7K
MgCbM1rdt0VFN0FcFajfOvZbyLkMv6z7VloJjngekPfGgSMZTs0/5kz5HjTEpZjBnvCFf1R29I8B
wY07snhutLrdFk0OIk4R6DMg2G0zElzwreTnunLAQX2t0oLYnFx+JIH2ADrQI6QSrSB8KiMoibcr
usCLOEu7nao/9CbWsCwbb8lnp5nfWk+6LEG4EXQOS4GQzc6pvaFf8DN+4CrXPEaGOA3jkyyQkCwh
sIi4Mx/saDoEubw2ZP+cVnAiF6eXNEuomaVBMkOZBdm2Jmgvtsr9QMnoAnLC/CzH19CeEUbJj4hN
ERiveKLW91CLo/1cFPykieOiBsQIPzAyIAHtPR5wu5dkCdK1VLYqQhs2I124o0pzqVHgPc4clLxK
A4zU4OYKI2AECgbm2ll66HHw33LUbDJv9nOymFATysa1VoS9Un9v2x7t0hSfUluSR8GByEVi09o6
FsIuqY89yVr0qZGchMLDJj/uFl1rb8fs1mnS5jyFQ3cIO+s8JsiMM5Dy23ZuDjIzxe1sOuclzItj
O4eQFXOowQUyAi+3ekQDkXIsS73yCr30w0j7xxr0dha4p71Jr9HcKMlwmugx+PrgHLVk0veyqLHe
IO2RKA42ndYt2xabi1sM2mPd4UvlMAW3gexibUKGXFavfRVhh+8EFu2M5F1tlrlbzcj/qxxfrh1H
/lwRWQPHqOqx08ajxlkwr98RW58CBO8gv+/GSUWGGqJiBlLdeFhDQjuurx35hcDRmMGVvObpXhEt
lBCKqGYeMxlsdMCLMrP2gSzeQ51ihAThXUbevJeu1iv42xvIO9d6xd0MEaVS2IA5XOLNbDySe4gv
PQwEj1Gyd3S4c7RBTAiYg1cR23Vd1u1t0jATILD4zgr7D1vW8Kyn67qb37TIuVa0ptv1YVjuwvGZ
QmrX1cmTrVcEwGZI7KACTWMf7jU7HnZBiPcgb9EG5IBqxVdGd/FhzGZfiNc0mvXDMNN0FQlZNvBn
6bNG3/O5Xza23mlYMGgNxcJrZHDj2CvmqEA8OfesDlV7mNuMZAHcjoZd3USy2FH8tBultpFukqLU
wA87aaSy6DYcT7toT8QU+KZBoleaZdZmUUyMqrF9RX/2zFwx3loa747T2bdZRbS7msc3/ZU1kQUp
ogW8WqsSK9NVG8NWQsBP6L8MzdgHLU5qUw0Oi7DLq7QcbwX8QiAS7dmyhuu4bV71Sfp5QDL8gIWZ
yI1NW/ffNWIvNsgDTtWknKkJQJJZEBWT9S4tA+z15RX3GmCxIvkuFRoV5IYf6ki9i/CpRGQRKeEO
UWQB7BHvf5UdTaGcNeObM7G1sGZ/awQrctLmEGmJlyGeI7XI1ECaFWQoxXWxaoszTlko1QLD3HSN
wI8KZWvbchglDJy4iw3tqBVvJjgolldWnsY4nYGrpa3RwIIdXuc8xp8s9qbB3Yq18sMxEdmtGctL
jKjPuTUksnwOEk/QJarwaZm561npEsdx3S7M1zlEAGyPmselGU9qymlzWCCVQnIQBorPuqwSVzOH
gxii/NCRrGY1NaB2R74BnHkALfvIUc+daw1LFAP+nsoS0TPGelLaGOluVFrQkSqVTUlbo86/L2pc
u6MkHCcqy0dq+2SrgmKEz0MNkjA32Kqj9eSEAuODCblOTmgf1ycPNf5xwXqU5W1+HuqKLWF2Dg4A
zdKACDb0MMyJgEAFCd5YGfSP2TK+10b/QsvgEWE5135d5wbsOcoykUDGjqGa8Zmh7bxfUuEneg5x
azo4snh1wvIeWR2sSVSPQBjYvWLAzpwxGzVP3bKPHmdCjWEdA+fkWVivNP4BfkJ/MTVnDR3HE5/V
42PV589U14S2xMkpruAFFcpTOXFMY6z5HWE+uVoJkLmpeTRN7qGiF19isPlNZV/RBfoyOsm+cVCi
5HxzbJAnyYI/wvGE+k0EAMlr8yhgl2GwNtqXWZEHtKa4vJzobUETbiW3CaemjV6lD9OIXNqo1INp
J9dIGi173WMVGnA1HnG6tOwEk1fXlm9U026MxXttW7thzX+rtJWK4URonfTHJErpKmv8VMAaPl43
ywLAD+86Ty+FwICSNNcodnSZRftYT30Eu9HZYLRqacy+5gTYZCuu6nJ67rXxifdwhfxF+6GZzgq8
j7xX70wNPISh7qYkxrGHK1oUJNKMFHKVxk6J4wIQfO92i7GfEIhuZr25igwdYlGYuiKP+p09MsMH
Zr03RPoclUilGY/A2h2RaRqEaVoYrLr8YRqil56pIIlL0bAZTWwImlrfO1D03FYIZKja+G6k9qle
nK05hU/IO8GCZREdr6GPtkmEoTOw4Mv2ywrOxQiw4rzASAz4ZUK4ck4V4boe43cgDrGHSpV21Xwc
C/psqdaNiP5R68rxAMHrKLpK42exjFSyoxiY7GMKaawXUbMx4VgD+QDRmxSg2DpwL3Yh3dKiD5xL
+cVwnioFIpFtYNqmmO72YCBqNzDg+UTXgWxeFgkVsZ64jfH8winwflkm4FMONsCho1+qTSSdpAFL
sAalquvyZgdt8qa1auIiUrA06KBlKG/TmbQrggoY2s3fuqzKDlEBjBPkBhyEdkA3nZSO2wtK8Jo9
Ylcu2SGpSMFqYkAdXQBFaySrpFAptlJbJxUF0fDg6NtCYgZYMxugZIHRRxaD3poVtnXikUzfWLsK
ZaKeZ/OJFvG1tMarMl0MT2V/iaKZe2UV434YEDeFxFtZiKwkV+eg4oDSUkQM2jz1nqKpmzkCdxwT
0OBO1kiKsB3cjnkQATbR4oM16m66Fr611oJkzuetUDO6yRNAsjAk9Kwgak7PK4KD5IBgmjrLpZy4
qnKV9BGKq67089VK3oJ0mlJKHIoxXdbVHTZ+okzqmpvZiHu6POOWbhv4zqqlBqidvdUlW1JYWBTm
sWLfxBfYphiQm4LRWWafSug0ZpWi0EnUa2wWnjYsyM5ncOJJhbYNc2JmhbcdCRgb4pRo1e/RvzUn
wMQknfAmhkDKaDyfFvha7LTsk7jklo0a7A1rmHwCkt5jQgVlm2zlCIxqsuyXNFoPXXg8eBH16zlV
3qGyefCwv4Xll3Iod40aB5uqKx7aNXBAKMW9leQ7Wj5U1eazyhnTLfqnwRjvuniOiFFSDn0H62n4
mvQUSkpTPUViUj3WVhJ5jsnMd2PSg72X10ONo5skmA5kUHotCOQWgcOGavnDyHaqnjcnjJSWF94K
dNtG4yD413pGa7ABg1sjYmMJl3fyEajrxn7bFsKDPHJyJqwbpGhukexRRozUrs0irgYnQnEm5Stv
DzfkBNLmSIL6CWqpsl3KhNIjnLe9XaEFVFnBoNnWlfpIg5XqMtG/rEJ5vR5fM+LsEt1876GLuhWc
IdGwMU2G+R6rOpVIgeU2P6mW4qlLiZQ99THS3oSIIXGLF28hdCTSWK8nBdLPaKT7Yom/B1rxxOW8
Hn/0ntutlZbddWIC6ywX1vK66El+LPC49K2x0bPkKs6kIMtikKs/Dy2WzvhIF3cAET+6DupF5USz
Jxw6UkF4O7SsZfTDl808enUbfNA7RKNlac9tYtypODpFRR1pKf0DIvRiL4d2JDwjBcGSqjSL5JFs
ZkpIahFcRwFfj4bGUB2lojzN5X4K7JtaDC7TXwINF1OQpHcz4LTIjeWd+OijOscHZ+h0jPkmXnut
3FEUXLUhgUdaqbwsqQrKhBDSxky/RaP5sIww4xabOYZTvc/pcFhCS3ct7Ia45d4Cc8wOddAk8G4c
LPAxXGFR3C8Y1be9zPP1dDF6Q5qA7KTGKcgQqqYFqo2zlxYLLC90avEvNSe672WqbOAOWiyI1oe0
42U72aD+I0O4sb2cnIFApbi2QJjT28E+hJKZjr68WaziAdHjwerbD8y01OZadKWTR9YbEIlgGPIz
juVUdFFq8iSm4thUbXBuMj11ezRoqd6cFc566QDsqsqXs1HWnoM4YTezKvPZIcWlY0C30gvXSBJG
B/hNTtZk7vTWfIFRbG0q0iKpFqpDQapMVvjIxbS93XEGhZY5th9Gb3zVMxOgp0lOhxY/Soe/upzD
F7AExhYOIOWSqzcPHQgPwOkFCp3EeoESfVQ68zEVQ7lRmE1stGFmptZY35XFfMdYb8AYTIFp2PZH
Umn4xFVl2y+1um3iniKqdd4Iotx0WActSCjExLW7g6J0eEKVmjZypRzCOWS2kmXM/ljRxxBKUmbL
8oqooNkv2+RltNkUm+yN7XK3LOUDIN9wnEy3isnlJFoSa0YL93zmUaqWZ1RV5pYuGodXVhPAYvHZ
qViUNLxNwMbjbZcMeMxWq7Exf6XxGJO4Nu8UTMubvE8JP7dcNe7uYfVd5aYxelngBO6QLr1fm+a9
k+MeI3Fnywrf7VPKjgjEZJKaHpmJX2uOkduw7rQti9NdRVwIvMPxppo4pGGw8dEIGptQIewKC4en
hSidGgyKcai9xJ0V7qxz0c6Et8Qcr+00+m5F9QeN/QaRVEV9h3c47/QdILLHuSCXoINM585ziX+b
oKBd4LyN9XgeK05NwzrKpXnT7mi65OyDyUEQNL5VIB+BSMMXXrfJw1RGk9dG2LSLid/JHOKYpILk
3kZpRf5N8ZrmcMQc28QgrZonNtmA9UVzxxiMu4o9uSqgSTS9+Fh0a8UfGBladR2L26rxzADTZemu
Y6a7FupUBJKyIBqifdMIds2mBSdPEdByoNoymB63zDeIRVNEe5LtdRCa47UpWXsj8uzAg9khTers
BSzqP4TG5ZuKCe+UULwwTojWHWECpCMoHKQCO4OeW5gsZNjFIWWqvSh86HLbs1pzPAcY0C1XQzx7
SQeUHV0B+L8qegcpgkKw5zCImxFhMXrSfTqdOQVVx8qob7OlCr1whbA5UpTXepQ/iKZs7+Py+9AV
5Oo0AWnaRbxdTDM/RsroFyr+IUNZWlePhtu8yIoDYCvHLVrroRg586gKEQ+ozaHIm8GGRTg7ZTm/
RMCBMLGth4jWER0o0W7bFkGuqQ+0YDgHpm5+H9mFQWFR4aVKq+QQhBEdMpVn1hmkfJi7fq+Kydp2
MyCgcaKpRpZhEUjlIeYJSQjhYpxGGRsFlI8oUvNBHBOBJoq5EvCAXHuP4vBbvWh3WNHynaaVyY1a
IfWJimhPlEu9+ZLF4jDDzCGATZZHLS2tJ2l3sxdy3iM4m0xKM142eOCpfBPtbs6aL4BDjF06U3j2
HXEvZQg0nYWrGoESEk1ybEGKQe14C+r4MYprLyigECqjTfzRiA+E6ChMjg3xjbLWTY/xZbHAjRum
Dntqbl0PKvcByewHLIqjVsCmdeKZbarJcDOaxjkra651NK6pbmlzZ7WGTyOa9Dyqu/Mk1iTc0qsD
4nDVJiQHydZfSenyIMPk59GG1oBz9c1RQGWUy3xKopC+GodjXrzpesweh9VCnq6KqylynhZbpaHs
HHKc+Mels+7oXWc7BkKEmtCe2c9aAB+ifgaigHW3o+Go9OHgNlqBfD75Umos9qae9W7dGa6NmNVT
SmhCshmv0OpqhI1V8RVQZJJUu31UJI/IiydvaiglZKXtJ8GJXXc0aN5xsiNHt3GNFhNwm6FmM0LM
JUb7kGHU3qg2AY5RiEXeLDgJO5yxCX3bmIMxo3mGapiqEUE1M3Osqd32EUhttBOYzlWOCHoAXYCp
yn01y4DU3FBsmygYQQZ21k4k9Uu0hpsFxq4nEVD0lLixbnWsTogLzCQ4Nt1AD4OpRIibop1AhEQ9
Ijya1KtyXbP8KeHhQOnk3LMEe4mKUZb5nHKYDvSMzLMOPmnSyidFFDflBMhXDm8BtfKDLDCq9EV3
PXU9EPSUQyXNW03vz5DswHyK2biC73tywinckWh4GADUbccZ1XOSQRfXnExCWbqJ8/iVIwDALMT6
edgO60v3VZk6FnOynNGWOTw4YO1iCZKTBIOR+UiFAaIn3Eabn0eRXWvSouTMJttFyrQzkWYcWTGO
CBl0b0q1R3gRPqKsR7W7KaP2SMqF2IecW1J75DwWekNo3VGVMUY3xuIkm+xKpaUbx5xueb1J7eX0
rtf6dmnjU4Fkgx4t+V4QbUiJT6L23EXTUU23c0WPCVZlydJtdNtEWK95mcwPIvFiI6HXVBfPTkOG
RmtSpy/ZcyUG42z0SHG0UnOHAoFtK4EEglexZfYqgF3OVK+B7myyCkDfUBA3nvWZ39nE2XdRgyHH
sG96TrjkzO4CVSWlR9kzqdLwjs/xxgAiFzPgd0WZQcmYdVplKz3SsOcvjRZFXlLU5WZaDaWCrr0J
r8KjEHyoeyrhae6eh7Jbk2VpdFr6ba2dkNR/mcgA39nZcBO8pblBjA+CmJ3WL8ltrKT9wcqMjxoP
CjOajOpO6uSi0a5SkKeT7+Xl9Kc8VeepFlpWkUls+iEN9XqIQt/uebcdNXyuSvof7VA1O63uOr+S
qT/0Ql45yYgJHHQSK3odHjBqsbcxUOUkFnIMMYIjHAS/DvkIuYxvRmvFpySXO/I+6Uc2zCTncGl3
uYDrCUgaBmMLteIuLu2XKuLGBGN5Q+z9cGyUimXPfppzUK2T1IEdl3F8aOsajmMD2jMSmldjWoCM
BFi4jg5DEKie3ZYEqaC51SGdH0iS7VN7calZ73q84wCA+7NqkCtj5Up64jy+dzKFmifPYM6YyxcG
vJ5TUuongbgKhU1vlPhTU4Kwr8eSjS9adkMhr8uBiaso2uP/knReS64yaRZ9IiIgk8TcSiAvlbc3
RJ0yeO95+l78fTEdMTMdp6okyPzM3mvjCKMOH8i9HzFHh4YiOyJHTca6UmvIGiJ1udo6BciHhsQ0
1ZqE5GnB0aJo8kKXRocCXb/vcUWrhBCahf35OU0746gHGrMIpHM7tSJ8JzQi6EknAs/j6UvP8l/U
RM6OFBbruIp2iCNzr5YRDJcVTLA0qICXIfvq7dm4KoHJsda5WcyYmg2xg7632IPlndFe4zFqr2R6
mtvKnf2Gb4dt1s5SOJCbyWBqF0Py1lpC4eKauR4NJVDSnOhsCmqRPdhTfVFZtYuYdNrGFJ4Gd92F
WYwlWb2Mp5g/Zh+Z6h44VrkXrRlvbR5EhiWudewKooKGmHgaCUhjsmjNuh70AIGLODt6blKKmFf3
ukTwAaCvFr4a503DCbb6Syp/VMV9H1T9jpS8xu8LxukDE8SFVxkcLg1QLp/bvPhq7CXxHeJvvDlI
aIfZmzrD3dg4d6rvTF9p5dEWVgT6NGMPHd+FUTUfpRa+o5Qpd3GyEkUz2ewmCKZeg2A6VsVfAGJn
ZfUwah4ZA0diviw5nDHNDrCfIM7SnHLy9TWcboF5usVFcZmMOUYAGW2Wru7uHcltOvbkIZWLsevM
gWwzK5K7MKFEWxqbMVRhW6C1xunK+m66kpT5BPSVtlHNPnFExd1//zHrWXoX7rtsAjDfFYTdZIvH
22c8ho5d39X98s7mA06ly8StBoCyy2DjeSYT+66R+j7WwGdYBkAJaaGYQyfDajCkjKcvYM24OM/g
oVnzlDWZ460LiqPT2C0QtDaX7Mzpm1SuwV2PahagPbQxCKCoH6rvemHnSx4iFVFQcJvy2K2S/HHN
+3Zd1lGNYGgoy9yAtaWDIsn3blnJI4XUto4mawc0JN4EerMa9zk6iL0nolG9xGwDWFNpT1DmdjnE
oBM7IvHS/JhtU/qmNRnMV1eOi7xvhXMqof9iD5uudbKcM7cEpWFGNtfdIu71OfrM83FLyWbvZrvt
z2tE7xKQvE7iC4vsUbWebr3xrHM3Oc1B9ER4GSQ4wWNi2+aNQO8m3cGz3zTgSkouxWAlzOU1KfN6
oe1l5v7prbulzN8PZX9F5qngyDwMDP/2U8z413HNeGV8NXtTpky8ajKKCcz4pFa7LC3lsmyab/6A
wBu05DDOVQMYsX9NGLSfElIySDcuvGFES6zpFDOhOZnMXWp5Qnl8SqvqFisNlksuBSVPsQsETLoA
hSU1YH3uCRrw2zJllpHwYxn9ANW9JKwEqnh5SPLiT3AXbMIW4H4+rV11dmam9mjWUbnt2v7ixAaJ
U7r5yZ5gG+rJ7ClCeRkFW6/WFMFJ7j276MKncI0sDJtS7MZmPlkmFJgOvg5dKB5V+zXOZ6ZEEHBo
+ThRgRCD1zSexyoQfmi67yjb/Dp012jgUmPMxR/TFcmyUxqVZkM8nz+KXVx1Bv+85cLB6bB7swfS
Mns5OL28yyFyboyuB6lHqoptrok1roST78qfcDB8xHnQ/p3aJrHRejd46jYzNenWjvp5Q6O2aYuc
TEMrPuqxYFNaVx+2/UxEAcWDViyY2bRTFLkPNmmg+4REHLYngde7wZWI0HUAT+APFGIo5lTtWlI8
lSh2W6c+GcJ9RHCyJYjSvrX9ryzdH9LEos1H1iA5S5xrXlEaUDtc7RjaRxkxQClYUWScLDQMvpuY
l0Zb3vjyli2R8O9iiR+bVNFVMjIEXSZnSOreGDGSyQlQ17v6sajY6+fs85pVcmbX6Wsj8xN3iku6
cLJLJeGIZvacxKKm+I3EpmqSK9LbR90Kh4esYi0riv2I93Oj2e282rcLopUd22cP1hMOTjdfgA8O
hs7xAJ1xVRdvw6L/JlN2a2tBcyYiHFOQMAdZ+pVGgko78fvEQxlfms52/dK+47evFogyMjvYdqif
4vWAZkd4YR8V+a05A+aJmjdrxPTsmPElYvujWirHWkM4Wy7qpQnFRrCoOw8U6OWS34ZYnUWUDE8S
2m8wPiTNRMqcG2NYrZaXIWVFNNTzA7jYfUPSj2xzogyDmqiS5FKwuyUOstf4QaBPC3TE6EyZFRN4
Z/EDZTcyE8+qj7ESb4GVMKmynZ9mDvxBiP5kirHxOwZy4InG0xzrr6Mc139d3SNWDP0ScmHYU08E
dvCco/PuhsDeFJnR7yB57zP599+vx7tPvBIHE/eye98XSCuWKnOf2SJhTrcEOp5m52pq5LOLn+ow
VrvOfpjrbqcNDk9wwrTAGZOvRS40JYV21jUJUk86rB/NSt+nqf3BpowFkxUcQBGB+n4O8TH6USDY
lZR7axGWjyKDXhlzbZh961PyFSB9fdezE0Uv4Gzs8zg8easMuma0CA6izsUmYx2BWic+uNrtbWsP
f0DZu7NUAJ9q52HWGePJ+jyOvDx5PZCOzJc7TTX9V/Uy5Mhk8pXCEihV7JtKvKSsKFnMD1V+lR1o
OifH/S2SU7SoYwHVPepqZiLZlzHUUMOKXxGn6tyMkVfgpwbxmFUbrXK+mGMuXQUXynwvBihlbU6Y
wkLMFLMj4giDFUlkxj9F1qkz/691JIDIxywwajj4Shl2bXvmb7oamSD2ILKosCl201MST82OjN9f
aZvNPl/h3uOo+3LdLy7Gd+WwulfKvOczVpsmfxqD4c6Eb59Ag9lkC6SyXpCMWRlv5RS/LGF8DZru
N0qYwDl69stC6z5XxDeONZOtsqRQzuaArX7xpCVigVRk+XkpfyfNx3RblMGwM92aTqEcjkWlP2TZ
cA4doKUgWZ9R0L3g+sZj3Sia15pRy0QQV1h+5Vld+lIUz0w2Nz2QmTQQkycEs1aXnh2N1nucP0+8
pizd3jnRPgc0Rdw3FlDZctirVtz6ivcVUsufYXzqBu1+y7kN6AkZgV5QSw+ajuLXOJlInmaBQbj1
y/oaDzNguhYOXDpO79Dir5lqYflmf0myyvwq3R9Twi/bIHxLnKX0HDoTxh8zMXgCtVWNS+s/PJ5V
T35Ocicb7pKFkqp5Z3U2tMmDk/ew6+OdJb9qNhjnqYeQ4CDAccmMbsfu3Rwp5SsrJQMjgaI+DIyU
WIRTwVq2jeaQgTErbLqHJT2kAI9RC/NZjwR0lroR8quBvk3BLyfLR2xHpDmYw/1CJQuoffBQR9/X
SWJAHjWOUSkO00wPPoS2RlZbVJ9Ufca7QGp8jSE9HXqkuMlIxkBYgkEugqfcDVhGme/DoKW78mnQ
BY8qYjSqMxgiSEVGMhJKGRLJpNpHKVhPJ1kXcVA5gCwi6H4aW+uxc4PdEuPX1Gn1Ui1iLW2nrPCw
8k5gHPDaxbxkKNHISkU4o2tXReCdqZKI7osgUEnm4jJSIqKJv+TCGVjnLo9WTcQfCtW1sXodTPRE
GYRYuMoQ7yUh5xTBMLRVhGIuLBAEiQ0Z4hBJ0L34UeFurZQdnhaDP8QBwSFSpI7XLqDHcgw9Gydw
URbUH0wQ9lyr0mczz9uULq23LPlXEFgHtcp4Svc1qU52rpBdEntIzFfbSXI0IgLjdCCzeAqXvZ2I
p6LUz0xot4M+fVW6QLbUpp/dhAAimijFUfuzOxm0p2pBXe32/ckpsy+itCg4rPxF1f1zwWHi14nk
dxHmb2bqT6oBBUi+xac0Oi8GibI3cmJzKFb3pjnzvbbhA3S/14aEHG8KoQimVowE0OkvMWaxOdSY
3CHwisBwNtb8opuEKTvW0hxN1X63hBT2gK0x/KOSde9VwAkLFkucxSD4QAf4lVX83EXtTqTNlekP
z/yQ+BKUQ2k7YA2Bt5Hy0eQ76SRwc2vYwv1wVyfdjYv9jBmKAY3NLnghGIMro9mSufc7my5YQ5Ff
OwMxjOpkByi8qrbR1HHkpJTElvtZR6ztYjsm5rmYXprRjQnLvGlKqj3abN6JLM42RbtmonFMiADi
uk73vIujhtNAp66PCK3RGvJg5xTRXgdtLmRwxxv8lqkD4LUexGWnKLKKXVuYfyNyvGQGQNxx8yxz
ysa4e5Fy9iHroSNkRoCLkdHxKiiU2/V/2HA1GwH08VRA0Axc41vHP1sPLepAC41NwpWAgtJ+IvIP
UamVnEK0/qDfz7XlqkM78fTkF5tynPuOtDa85p4OEAOK5fQUZ8aNu9IrOtS3NjPsiJ4qz5OrXByi
y4w3DV0IpWBGiVD9E4RrNB1Lx7olljGwrUs8NvGO649q9YoCptzCazg3PTkfxnTihR22bsLXqWmY
06KBk90ILNJrUD2bR6HMW0h3HAcPwu4QhNkMPCtNY6hhv5oamEC3jR4yxUx5FiG15nNVL7cq0c64
FYiEd2/9LOHSBeg36mCnReu91duXKEuhSOTcDuzHsxaEQr+mows9RQcCG1DUsCxF85MhJwQiV3OK
FpwlPWSGnVZFNNqu3fm2FWwtGf7iRMT3JrvWz5zqJTGjbAOrAoZL2YX7mMm34FPhMgObTzzANg/S
PXMh6YuM1NuWRabR1fXO0chpLTTnR2n4laRme1PMT+eljo9C/NopYfVV0YvNV5x28lgPeze0ABkH
3wWFstOUlPs6yZJu4cMDFlvNVJpfJblXDS1TPuTGOlZoAlSXcdMzIx1cRvt6kZ47DS4v0TFsr+ou
ZxDAb2Rm2ZMZKqZM8GYDPTc9MHxAFrX2DOd49Ceeh7Rm/R7d6mq9ToNdEYxsmPX2Rv7kqvicPgc5
37mleYjtYpcF/VUM4Q+kFovNP5T2MWQ1EDM3UknzOdjDp9myxLHzl4zyZP1IRi+F/NwuxA+2JTIm
OyVCpMuR1YX2fdMCIc80lj+W2XM46lczoQMvggE+hTHsZOL+1HOxC2tBUYm2ryyZGrUkNa2Z2qpV
71GFr7mugv3c6qcsNMlRgLGnD60nkHRTXPuTW32qKL23Ja1pNrvfycjjr+ft5Au07Qiq4Wzl810o
lhe0tTNQxfx5RtJZ95qn7ClDesEgwsDO2BSM1qvMM81p3yswyrB62YzXHuXyO+FHOkPIke/U2CBC
sXa90ottweh8pwYiyXgaMWwT29xcy8khmrwP33W4MpUmf4yWzZ+RsKLU3dDxWAJX5fgkicVKKhKo
TDQO3TB81jrXTWWcLc0EYeJeGMVsu6ZhQj4obxHiNSAmyaUt2jRp+JBFlgZcteEDHWS7yVFTzRlD
w4VxTqFmc0s21XJILP5mG1lnSxpKnzAY6brueU4ZfipsC2u13jmNR8A6IOkKPZMK1YsZ+KllpH6d
q2+RsGvu+4gZ5nxvFVzbqscwkCUdt2K6ZvlN4YOWIA1Cg3NHBaZxeVWvNSGhJIVOb00kv2XWvcHN
J1BDq4BUui5tXFvMnN9yAB/AqFHE1zCNSpZUy62NgoTedeYWXNq/JqtxZQTjEfMgBQlggp2tZxeV
WwcyBineWDYTG8rWDdNhZWVHFj6cF9xfx1lEbwVb1U3d9LsJDVstEeWbpfWTuky/tI7/k5YyToga
45a4A+aNbnpvl0tU2DHKuu5hXAwB9cbmVGJyN9cSE6WqrtCw/8X4N7cN8HUl8SwE1RbYJWdvmnr4
xXdqdhjgcb36GAXeoV35ZAIBG+yLyqMe5JOIjF3h6NOuqxj0WeZ+XOq3oYE0maO5itb5Wzo48x5m
wHYI2E/Mr3zf9kYGwvIGO8K2GRbfZqLkXlog1Gak4jvHABKqEbJmBRZ1VHJCe36bYjS5xC81FZAY
GTjODuQriro9tkyatk4/6+58KCQ65m6YL2y4Cx645kkaYpXJGtTMS37fA5aH7JoNKFEAHzeZ4U+h
ye+z8MM5GY20nw4T38NWW/hYTWtxvJR3W4SgjnEuDv5MlB3s3GUXFW9OJKc9GeO85UZA2YjeTk/J
QytcGzZ/gseiQqViDLHf56vyBF1haeM1CNzhRcv/EqcWO93W33KyALKyckmHTMJdONfHLkmJFYi1
29DKp0YPXghjXE05cNuHavibe/O1rJl6uk3zh5OT+He+H9rqrdXA95I0pBMThcM81wcG8itbFClZ
wUhks9QV7F6kEyI5p2IxWR4w9DFmZbBzJjdLj61joCNLrULCNIkQAeu/ZP+sIXvJc/GeRfp4al7K
Z23AoaEleKqLdWwTVgBc5ybY0hsDCiJoDwnDgDx8QPA+jNOjKJvqkkwfQMYXL2Rzt6kX46MTzeLR
2qVbtTj/hoK5OcEvHGAqYK8TJDhQFjJr2kbsmlHcLRHfcd2Zv8Q9seBFpbuTxNpLeK4oyglpyidQ
AuXyhHITUrjhMVRbN+jkbNgBSbNQ2m2LwWUdq79Fo6Ilw0RQCZHDQHRWmlokivcAoIf+L2fPc0ix
QCMkeeskFS0YidPQclAaWKy3tp6cJEucR0rgb8wV4UZTGKyRdIDIajUkdBlsaM44PGhr+NIa7EGy
b/qd8oH0k5YfQ0PyD8bMDNckTWvu5GEOuXMaPex3c+++sHM46eNTMo4Ef2S0E1rxXnamton0hZCI
OAUcM953YpGQehA5w63udsDp2bCT/BT3wElJTf7tZ3v2koqoPwDzh7jIWe2ASqYoOeqLyyR7bF7i
PGJGGvPuWOz4aprMWPvMdS/WF3BiRLTutazzNMnqSVTLsemUSZurv9vp8E7viz6nDvKthtDgsERQ
sEYGgbleH0l+wmeDEN6jqv+MkuLDWlKymjOk4UaSvfV6ZXlWTvRPCHmKWobLYJT1UZv6NxEUqOcK
i3/X2IMLoPInGNgr5ENspusHZr5m0/yPthHha1s5Oz7yi8bI66xL849Obme56OE6llKjeRmavNnH
XYnASvlARC9WtPyNFq4NV+VvWcEIFvfRCzyeabv0AObs3GQ2Z4DHSp66gQymAtkbjCRqYkBCqiML
bwAx5/f8o56lw4vPqmLkyBDvBbtRU9L49npDUiyJK1F0sdWUetj49iipSFgoP1TQEi5LFE+FDlHi
hdwumMpB/rajt8beRvJLiHw+ROCbx149jtNEajLnVC4NasvJRpdIkloQ6Y+x06ljNU3M8brLyF5w
zXTQwcJFnl61d3o5a1ujZj+kAF9z29pAnSlFT5U+PRsFMlIjMF7tGGp/x58/Wdim2EA8Mz3dVy1r
a22oA7Jg1TGq8n0890CsJ6Q3Mmyaky3LFyttDzCXMp/QI0QH50GKKx7Mes/LMXtLYbEplempMWq/
HdllWIYnYgYGCYpOHAhHVS0/Wba+VThByiymTg367tCJ8ZM0c3AF36bTYpwZOni7Sp5MIgS2EeKh
S68T0849EOIVam+ac4vQvO7YVJU7EkN+sEh3CHI5o/pzI9VVT7QMKwyTIiMC7ZAQhEUEjU5ooORT
Z4dkeS4E4AFP73OxwGVcaqYCtjmw0o1tpKlrPrbN29fPVMVT8zn1hDkj40bKFGjjalift5UyuPEc
HlHgli+F019JCtQpYcegd44mELdzzl4rDZbgLHv8nkGdQgzUN7XpZgdjKtutWXcL4TShV04EbWBo
/bGd0TksaXQdQnb2Tekqv2dMDJANpr/SClaXuMlwHi0jnbHzPUpiaK2UlB92J5sIyutWTQwI6jHk
UuX63aswVF7Q5wA5uwDjWQ5otbavekSAYJfoFG/RoJ9Rjh30FFnA7ObHWVO/RkDJlJmczzGhuQEp
RQiJIp8pKSjvEl13SpzR1iXwgiiayIsAGu+jsNkudgnrWBBUQdILXOnAvc+k+lDxOtvLb12Fbtmu
zHdElH8hm2m2TZzaQ479iXXqvgXtxZwZRVljG7sqRJDB3Ejrl4Zo7mUHMUpd8Gg+1mtxiIrjcywr
IHLYtFknk7T12PctoS7r46JS/ZZ2XHgEEyI2GLXcz/QJIaVreCM4HEzoOTkcXDfxwhQpNrerX7ec
39KQMK1+yNjJzvF7mcliv5DsuDFr/VrpQ0PMu8235j5QQeCjBXHVN9zH9pTg7cjxGpbtATPUwHCr
OFKJ0yG001dhJls7QYrO/PEUtOoZxxM5eBkJW/b43uXsshilFRvN7LhnyUJtCneXaUiAWp14XtG2
DFOeK3WD5PbaaxUtHOmEQceaVxY3oLsZ+8uUXkVjTT1BAdlwfrxHQsCHYg1ZIP/3dGdHZsxHO2Ly
mSaeceQfwV3aNS9R5T4MqaW8Xub4za617Vzb9N9Q4SKBWc82K7+rRHTDxQvNwtF1rx5S94RwgKMj
OeYdH3ic2d8ClT8jhZkl5kiiA4HiTHqtcUNpNjAwc6iVLPIX950wD2igoFHiky9C+u5ocf+1pGzi
RSImSKREF0fRU8EL4RWJyBkMhYeWbDcPyWVOdbvWEjpOjNh+nLv53UUIuwXVkG0BoPtjV1+RlWNk
jomhdRbCU2IRnBHg60QuSp1lOa+/bmNDrZAoZ9G/oNe4X3idsGXz1SGQTbzZbu4oFX8LGWXHuHvr
BT7OSTJpoadfN7EfORmJuwhqctL13wN62lQbqZDtj2yavt2qAnCRG4e5qL71mDk0ciZFCZL9ToR8
Yftmb1oW5BVrkAXEsBdL4HdmAgKD2W/La8lUcLhvD3qkkdFd9y9hncM9pc+Sw51Ga6cm+06E7XGk
R1yF6w9cXg95YOGZjnZRR9zISFVMawyNfaNqOB9KELFdwCfplg94dDwc/HE0I8+jim9ZJeAHWtqb
JY5lxV42MJG8lDL/S+MFaQthkkPrNmdDTt+DkR5btFdMmrvfKUuoiSRzpyX7xhqS+ykN5LbIWeKb
Rn4inoUwO/oYv+/5bKerhnydH+0SNBtzE9FeF7nDwFPLA6+wn2g8LFacYJGsBT+YG94nylBbhBnM
hVZzAEd2PKmDqtlAZXlxF9TFfTYp/WC3P7hsA/7cZMQJovfvQA8Qwujcfpz9iPP4L+l2fRnb6Ekj
mWLTcMTZ6Rh7YY8rRDK4GuaQaKCe0YH2L5vzd3JgOgKTpufahVWiq8/YtB8LNPIsFNHX5/Nv3tNC
q+xsBadc0RMNhYftmwcPI/6m1qMPk73iRvQNHiMT518kyQEMfXreD8u17nuL+FPhHkH1/ywz7TGT
WLUG4wYp6QWuvW2m9FGWUeeL2qL5JgzCGu8tqz4F+Hs266PDxGzcZy7SNclzzNzUm7TO9iecIJu2
n9ZmkSgao51/zFroqLNQ30bxuQvJGGNpTFLs9I8J96bu01cUZQQn9fFfHxXsOxZExopYL3Jv/Tm+
w9vKxnsNtwkA+eU91w4a2xkhuuns9dx+7FDm7qSAV1uvChAEoCJcCBYjzlsM+Q+RHjgT8oL1sxk1
6Ap2uD6M8Z17g2y+jjk/PoXIHOudjmKesfof/u0/Q9tXUkcKa60SOvKTEEASk1d84jN6mCzm5AGS
mLF8rgPLgiCy7qUaPCu1ZqdoUvEGuxpSIVG2v2UzGh7iloNOmegJcCtwxtvCa5L5sT7ixBtACS+I
uFzjSYbVS/Y1WBUZWSUTUNVyjA2NwnPMSCqb7ZsREjM+y+Bhnov3egnueIoGj/Y19yua0N6ti60r
qHeHkJQsUj83lWCfOy7dMdXRGTDZTHhOkEZMq/QjMsqjpdu/6YTUsSIIqLRGNClrSAzgCky1xG3p
fYSaP/qKuwU/kzMP22J8GN2G0Danv9Wl9jHV1q8bpwACSsINF7v3OqE/NNaCmbfqvdoyd03Ex7Fg
xQlrQpubsffHFlX4IjZOy5tuPqAJeAhKPkJSW7ZzxDFq1OXR6SaS/maeINctrrSAA6sPW7OxAE89
O2n6T9Mef0j1o6HoG4c/+6o12vPUBukumhbsf9W9riJ2NBrDoMR9j+OyOROK7hMAeG6IPJOB/tUR
HBI5LLwmc0dKI5KfrxmHVS+unPX2boBJQOeqInzJDTcRz6Bb84ZncnQBcRJ6ZFgzWIHvhNHhZq6j
V8ytzCfZwK8/2rbEK5Hgl1G1tj9zGpAt4t6PIGmRXh3tiJYgcuGFGa175maLMF1F/6SD/QCeUygR
/nAinNs0r3YqY5srxs5XTXHoWv3WWxKrW/Fig49Bvt7ieWEIzoqQKXaLRtTWu38JPScukxdbBwbb
KPEKZvqQiq7zsg5IN1/IgvNy13T8lbR3xLAyMumw7RD6e0VjU/8fQdWqQ9Oz/jedFO5Z/VINRu2V
eFioK6c3MNp8Fs5iIDHY5jW1wjB2Dw5JW765EkPydcYkCD3aOl2se6OF/IKg+KgIcbjnro+giKWh
aT2UclLEi1Ry0xpdSEHjvucM3DaOSkI8FXvW96QYmeTpMWmqEUaJrYPwcqYRz0m4yUSBqaeABGGV
V1HFf2k5/yLbv+UmJp8w26IYb0m57B+zNrlzCotCC9ecy/u8kcLIN6TNrnKl9XVHuEwUZGUTp850
vPb58zCdKARpsmRnP1/r2T05el7tGeiAIdoEZLkEZfg7B+yF7XB6NeOIzMY19wXVwDgne44jckch
cTvDDVW9h/aRPPbmLVX2PizzbI8/hXWc5PdvKWhpX+K9LiHLDOSXahXScyK6/NbGKlITe4hm54ut
TgeuT7B8G7PGt5EixXPSefVcuodBULQAIMYHZpD+GsU4ZCwFKi/PNc9lpw12pdhUhQQ0LVTiR/XP
YC1fDjvrpkh+DSkI/hjYcXYKrqVT826Aw6TYa/ByzHa0bcYu8qGGuDZfhoFcl2h0Ooaopw2olPlr
dCkS4MR6t2aMtCjvmr2OhfFWonW3MnvgunUSfwaCT3a5e5RhMQGVRBY0tyS/ZH16q7HAemzNLi1H
V2ho+bWsBCIuy4lOY2MOj1GGFVdj1UA36Pparbd72CHHqoZd4Fa1680tIB7Va6/LmDParPO3jqil
F4mwhyMjjyVlcCVGX2OMthNt90bE8EmL8+DdPTvwHfZpH5in+UT2YvrUSNl8ZYlzH/d5cg7+DdAu
cCxjDUUuYxxHxbrZ1O4maH9VriEmKoLMx9izQ6UVXvra3XYgDE5mqwzkIZHhFyq5lX2ewVBgJRfh
tQVHQ0YhqEE+eEmZrt1JxaTbKIu7UMI8dfqBbPIhy/eMlJa0YesVcwNlCxqJaCJ7CY8q+PcQdbhh
VEfc6f/Q7Lv8TuqFXh2iDKvmtCbqrJa9eUzUg2Go6hJiDvN6EgigdDrJWVnZc0esN1h5atYyvYMH
xv8yTY9NUYzPINesLfw/m9VTilQ/ttqzHVlXnc7ngvBqW6qQhHaXmofRqTw3dedNVf9PAlOcAixo
Ts5EvxlyUpYFBSiCJy7FEGM+HoY1I6parkKnpdCW+aUfH1aETZqYbwsM+idGBFiUR/eS1zlPu6nt
cZjGXgN60dO6dNpHbKAnIZbt3OXdhfDu73DMzYMmUwONZ2BeShRAm9wx72UDNeUtssL2gWVK5BP8
PfikTMB46fXsKUIyX6QKUwJJu48TbXGdgbZQhuWexcQu1a4nPoK2jc6lQWawOT7HdDF32WKbN0wM
J613nxdew/PCqC0zgkPGJhukPZroPkBnjLuyvyc6p8AaxuIKY9JXkkx3phomSO6E3o45Ep+Vrgx9
KPDsloEJ8m+WLaa8WZmsKUOYbaEBuiGpCJhABd9O/6lqTgfN7U4lfeSmbCv3qDswC1FPhn5aZuzd
rXa8EdL5HDdFcMmNuN3aYfTRJKyHoI7Rsy1wCGfy5C+YVxiqtUg220aR9c5gIiLzgi3k/A6e5N6N
++zsdt1WBgxyNFKQ8kuZGuPeCJBemlnyPeTLQ5/XyyUpOee7OLe2wSz9GCl1M4F5ihweSaHZ8zG0
YAayuIUO9gexsD5ZBbPdnkpxb5RTjhJ/em/KILlT+NV2kypauAhl5vjSKboD7lk0z8KuH+lbmbua
YH9bvfgHn2TkeHad227R9H+Qc4pzAckpMQu5hSjU7nO3X9MMXMx94h1u1CthoYJ9oHkZ+S7ug5wI
siQySB0rV/eDwwkbxEQsh/WF114n1x7l6qTduwWGLL1tzkMa3ajCglsWXGJwAhegjOk5ptjm+7UO
WGA9Q48+gzF7CnsMRWQsQLhQMADzQf7pGZ1IrPevUm+Gc2S8d7ORw9Qa+7dUgldICX8nCHo/2QE9
iS66aydrv8BvvEXh1h0tN6E/K6tTUar+OnTm9KCKiHoGtFc0UY43Ll0mzll29dUIocFkRVno5nAZ
KvvAdSiuxui0j1jQj2inToIZp1yM8lOP5q39YTvfeI/MO12DSgDazDgMa+I1A8ZkdEpfxY3L1nvi
TS3UDwkF9cGVmY+pMX8MFHFtI6IbGBL1Nme0+epqFcxNomA9u0znvRoX+87ReSBhwBgAZ5bJG5r2
dzCNNxbuzlFlTekZDlP2mJD7fZMg9FpQZFdIXJy5Cu+Qm/10QWHshZVeq24J7+z5pxGa/qCVhlf0
kaT7Zc4Qlb1xbjRyfnJK4M2Sr56usnxgOPgz5zJ7nLSQLs2dB4xFI+JmsdPSEL9UlzxXLpSW2m0R
hGtgA7g7uXFORfqbL2lyoPBLsANqxS1dzuHqaHVUhxCG+ndTyHC8uUl1Tv9H2Zktx41k2fZX2vId
1XAH4ADauuqBjHlicKb0AtPAxDzP+Pq7wKrbLQXTyC6zqjAqRTGCEYD78XP2XlvrnhhndZuQlG89
St2dnD2MLhJxTmzRtZFMSA6gAzcUdSWX3PrPmNyyrDLoAEY/i7rv90oPKYkbxyZjk9ZeYGj9TVoG
f+qqao69ZegPEB7wn0wG3XBfbmYM5NaCdHRF65J6UVWMGI103AoNfteoT+Lkc1rqrASDIPNSImOR
y5oIYK5jmvqLjjDQG1Us2rEL7kY7u8Mfg3AUNTMlebwmwIfy+p9NTZp9syBV1D423cq7EpKZN82p
E+bDdOU4AKOBC/QEtGiP4TxKnZyyQgfHXtY0pn5onJvaBuUCaQpybnjb2J1783atCCjh2zcnp9Va
KLG0R1nzBUiNb+xIK4gpznWmNGPF+Pu7NFirRCParQztfqcb6CgDQi8TLUdZOgbIYw12IddPtoi+
E6rQaZ5dDeOOHKCVj9YJnY/xlGN/mvRZgALW+b5FVN11xp0/2vIHpVEhi25nFsAcdVhiIOK4tifT
nb6BOJ7BwX7LbJ+YMxdLftUBGFKVqG6TMXoqp+wqn3Q4ZUzmr1XRfomM4TlqPZyQuX3fOwFJyxPS
BNX/QIn4HRyUvhbMWK5QuMfLKBH1duqjzSRSa4dfWayb3vgyRAReW3a+o2KYFl6h3/ctJj9RWvnB
dmi9il42S8f0n+UAbNTIaSDJlLFVilXKBh2C1auvr6k266smpo0ypSoib1tz4KwUD0FXoEjNCZQO
orRCPza6+7cHTKnLPgf5Ty608Vi1NPTipAsPqZfvikTiGdTQYZDqVy27gbgaXa8LnqVQ21hjHudF
JlrTRiJtbNxh14mtRJ2y8VTI+G7moeguXtYcMgsaYjq0hM6kV3SKH1USockcwnNbNwLYq0Y7RGQv
Q9I7a9P52Si2FtQrYPOke3b7ysJUQN5VSR+UJFMFDgmzTMm/28RZeN8kWgEiOv4yVq12LgsWT2/w
Dm2X3StvmoW5gwlvM2yYmp1D0Gl+MMV72WQ/HGfQt5nwQajQd+1qcq1d4ANRBxPP8OnIZxUDPSKw
1i7d5dNYyxJVnjPsVcMIy+z8fR2gvS4bkew6Wf7Jmt0mXfxotnmwygbOJ43p7gZfvJouSntGTNa1
5xbN0mwG2q35afCc7hyjD8WZvS7diMn0iGcXRiGiFuT+PuE4m6C0vnqNn9Ks1vVjgPyaPKqVSPC9
OhaCEwTbQULSDBYtd4TsV7WzdmgO2l44fOA3ZM4vhiH42gj7WbMZwkD1xqPoU9Q3vlPepF33DLCP
E4K1Ioet+2676HDQtCQPKVZPDr7C3yk9P0Qthwm/TtWt2eyYLmOwq6JD2nY/VN9/yxLIzHSS+zNq
76FruoeeenYsq6HHVCke2iJTBJdZxqElPDyq0c1DRO2BzLTGQ9LtStrUaBVqZFain248hz0X275Y
WmYIolBUpMF6BBlgkESXP+jqJsNbdT3gNom62KDtK8mBT5Wz50D6nVxeLu3W3WZDyZm81eYwKS34
VjsoZdCpcb8H9rFGlgVi52uQek9Z01Rrs3W6bWIxChS2QvvvkFaRGKw8yoXPOtjrAR0oWqoyxcMX
XzXGrT5O5IlYNLqdSql1PWbLZmysRUfD8tTHxjntQ/OexBXGsf10yP2asnDapqVtkwcuhnNjOflK
AkZE4ICEy46/GtQKpwlYOVWd1T5ZwPtxUcAlqtmErxA83fQ60t18nNfxrut3Dn4wail/54pgBRzm
3PcBgpJoPDEQpitU4WzRPFUdGK7tKqWpBWVvuXNKaKLSStPrWOd4G44UqnhGykMbhfnaEDytWQi6
rnWZHMB6+FeAndI19ARENINRnIGllechxl1r+/JetMg6zAjnQxt64R76HbvnOBqoEWJ9j6axBa4p
zl2Xpzsju42zMd/7+mzjKtt5gN+sdTMdrrQpaxAuP9gBGXdNjA7LTtRXK4/wfEX1Dq70YqTZvlV4
IKY0Svcchblc9ORZt2EEWHG8IUcmQw7PUGAuHkjl3XGU17egfo2V2abfUmElB2UZYqv1Yt31TDhB
LjGAVAN5ZAX+M5ydRI5mKGQM99C28OWsxiPblxsPkQdxe/jjjhyonEXl+i3jBjEtCoMwQg5SOAVL
DheN/a01wntaQ+1qCgg/Z/x0xNJ6a5l6/kBZiZtWHJDGIKIoMkRXWVtshqZ4zFoC5tTosuIJj0zb
vPgZYoqHxgNBoxswVMSGfUvDwN+lSv/CFIFOqh4cojEpH5TENoAsPh8JnE20dJd28JgHvziNnjg5
daN+jPEhQckq44mBsn8006bed1NzxpgNHaKXz/QCNxmNrhiPJ/1/COqVsraD3d+QPLbPy2g7jW65
9ql4r/Ee2pwg9gbTUC6UVu500W0iKdrblCK1scV9nXTWTozx1mg5xIjewPAe+Ic0tsD3dVQZ6ZDW
twrpAT72FpmGh3mvcGEiaO6yZY0AK+WOx7cHQ8bagkNfszHjjUoBtg0K2hPk+GBnpT73akrbJQr6
B+VVYC7qbR7BlNYrMR6VT5o3AseSsyCjg7JEFuUZ4wHr+FrGyNUc5Y+nxNC7reANNtEt4luyuJVl
Hh7fHryqWnuJ6rcUIukhyiaUUBGWeDyWBPxE9jZN8dunYzpeO60/0HpPztgbvH0btY+6qo2DF3bH
EVD4xqRVuyEy4U/drO11MpDJMmlYOhs9Kp9o3LIR2vvWL9yvbVuSmc6/CO107zWzsJgJ7GrGp4O8
BxNfEEUxlFSW/dxsBlCwRANKZ950xKG2yF4ck2InC4LbCws+qok9HE8WQESNYhOPdH8dMjcMqvHg
IbXoej9foHM24OTk7trNYOh4vvtgwlq9jzWxxA3+gmwABCnOq13lgDmxr0hZ0k9Co7vTO468GifC
ozwEoSw+nNvVbIrvzF2XePGdGAwflGRX0/ACfGACMRwtvp2K3KfTbJA2UWrRCm9DsBhi80Hl6mHE
l30djKa/C+fDv97ne7cSIWACXaxSE++0TAt/4QwVybh97l9BXAuDHeHnpJFnkH3sBLpdaNf6lrK1
XMxKUCsjzNkyHya3H++dkXMys2R1tmvM917Vbj2UyuvWGcaXWo8fiOQQt0rusfTUO6+EPUr3r9zE
igUqKIbu2qxQj7E3DUjQBHZm5QY7msM+Vito0i6+hxddoG0Z2DfRwxC3RXPi3KS4kBaFE57Scgju
677tQcCB+q2NEeWxi0yXbulPTvxi4+pYemqrzRayjB5p/qO4S5P2qUBtdORHbKSV/4nDLV4BdJsF
B/lwSrIbGszlgggEbqSom6pFqwjYbtXsAplTuo0exgBypN1YhpgizdkTgHl8pY+MZ7rJe+6TOfG1
DEiTSXGSypoH3baHZw66/MB8GXRms5bRkD6YjJT6gEsr13lz45ZpT1LYKDj9CBZPK2C1ziEXOU4s
32nyIzUAYvZ1lTdoMgCuIHDvpq/daGJZ6x4mQaJmQH/v0IwzImdEyxIhbvaYYy/JbSMzdGziRRZY
/nULc3LnJT6xAgNsBKy0u8nDeIjknAgTr8JL696OgSG+FMWq7lT11Z36CgeDTnCJkddfK0BbDo57
W0CniYC2XQcR2CLfGAZ8rcL6iokdDGLn3OoTFCY5gVEa2pA2lZVLkrxUgBisUC/4z8q4Kr8Awm23
lg03ZSDrz+DIwVZrTxwGSqTlDmOJVnD7NdpAVVZ4r5KcDZsgDDoCg9omgY0qPknOY5YWN+TE6Le+
b65oo6xcyyse/L7h1D3rzkp0t1FpR3calolMehFMLqa1zQOCP/kFxPqekbv9IFLtyWz1Z1dq9RkJ
E/QUPD9ZLe1tk6MsFZ4b7YsaeKdvETBrDeVxSgztcRbBXTem81qNtn503a5dRJlFGIgQwAn79j7F
Y0I9yq43RtopDAMWiTo6DH2E0xQx+MnR2RaFU6Hmm7CTmbjlpx+WlOJawEz60lf4rUP2oTDO4SwR
xLqswA1cY7RAaRF545OEMIIqqtZEcPP24I7ukyfQBDOB1RdSJ8CPzXWjoWilknEWoAWZbCFd2MUM
EG480N4k4nrbvicmB3dThOIBNYTGGHhZdHG/Jf9i6zCBuuOuoEPC4YlxEQP33EVAyAh/3RjwDrWW
+6PjJLhVI/QZ2b2iUKrviwBOH/OmnW+GcmH2RfkFzD4zO8cGS9dIKkR8TmXfOrs6nDRA1K+tbSXf
wyAk1GBGHdmt0W8UGUOrIo9wb9ZauQy14idtjnrXx06xRLvXnX0wRUsL09YaHQiW/1jmj1z+8Hit
h9EgHHxQ3IxD25Lv3gXxViS5eStwEF1F0nTXCI7kUQJb6szc3evOzjBH48ictThMcty4oYUsy2EP
9TXjGBjNN4vwoQfmZ7hbyvEwTpm7MEbhbjlWYqsd1Pcxso2V7vd3ds/bJlVJszDFWGt37Xc1N3Sq
DACEE5HDYo1g42xYINdNmQ7n2j4aMi33HSpp1KxUDgFdNuQ+jxTSP1KcNOsqpUqEuCCYxN6EpQnI
DXTQQlb6jVnSlqZoYEpLik7zrXkNrR5BOYe9W7sdtorh9LEDTHSl1+c8kLCUNIX2QsC7qkmyhyQx
bmSRoQXCDcxB9USMO1SwuuQ0YhFfKgBN5YH7apmZuutYhBGMMX1E0nOlVx7oJsrO1aQ33SmUdb8X
XXDO8uhn4sNdH02HCoUTMxbBEeFApS8j5KALywi3aV7QuY9qNmFUAUZpMkEdnDV6yR41aUJM7JT6
qzxsN0TVosAzomRcvXH48XOVhwY2EXM4rJxoFnaFQ7zw6HEAxC95l7XRo6UP7oOLPJTWfGVSLtct
03ypI6AQiNcgX6IPGeisLTCMzfo0bNx2FcgzSpgNq2uwqPkTjfDiT7Av0b5BjnKlWhk80EsSeOvB
J+oiPjm25XHuCtIVfvdlyxzurcZxJAABMl0Zu+mTsdeqEvXT/BXw3ue2r6PNarJZ0XsB3FrT2K/0
BCRGiyVyp1O2UzR4TInwLnYhehZpMZaIPVC3Luw6UeVHHCX1zjUkH6e+hZqQ3kkjJzfCbG4kiFAM
dvhaJyPctHp5Kv7siuh7M8BLts0AgZGo9lo3Yi3npewy1a3o3m78QqtfrA4pnTYZUP8tVtPCb7Nd
m2ZLmbfdOehDDY9/hHkcNU5owMDUpt0kYdC4QW5fi2LydrlHP7c2wdGQPznt/NbG5DrR9W2ciJ5l
RTc4wk4nqRG+ZRVSk2bIvzFCyA4oVMqVRmP0EHLb7CNdt1ayq4o7LOhbJy2/N+BZfpTpMWbJf9B1
dQtyNbwZhPfVQwm6JVnoWcuLBudSU28j0P2LroOLEFaVTU8CLoJV6fWpFW55a0vjJwp28aB79Zb0
i3xlZKVahnnjPHSv42SpjR0k4ZXQssc8a6dHZAc4x/LmOGlxvlL15H+SACLeh3HYFgctRQiRQTaf
exHGwZun6brjZBtLYg8szZkFV9C8jytZLspmfHYmH3q06d/h1KdqnOqXiHr4up2LVBcjwIFDM1Pw
IrGBhmEGbFHddAKuCmv7W3jHf/4Y/st/zc//jOmo//Hf/PlHXnCs8IPm4o//2Czvlv89/4v/+Y7f
v/8f69f89I3O4IffdLxfPVx+w28/lKf918tafGu+/faHZdaEzXjbst/evdZt0ry9AH6B+Tv/r3/5
H69vP+VhLF7//scPGKbN/NOIZc/++NdfbX/+/Q9JXtR//vrj//V38y/49z+O47cs/VZd/oPXb3Xz
9z/Iw/wbDRLEfqTXs45YfO796/w3rvwbSVPSthUHdQoeh5zSLK+agOdz/maRW2gBDFRkNYo5BrjO
2/mv3L8hbCFzzTYpgXARGeKP///Cfvvg/veD/I+sTc9EOzf13/+w3gVf8dMcZej4xw1TKnURpJSY
9O/yakg2jh1QyIeatdIqQ3sCWis2rIpygTcJmz4b5ZJcEmP3vw81tIukGMottnBz93buMyBjrSKO
DiQ/p90DtfdwZagi2N+RflPsxgahnd0GySPieG2XeQ8YFeUSFq7aRJrxqMNKMKBGM+IsLc9b+y5j
DhzBYv/2VZ4gAMMYy4bo+Tcdg6+3oPgMovHOLfvgeiB/go4dYmw71ghyxasPNDBYyR5+VeXTxAkh
HLgZJMMyh/DUN7n56I8gADOPOaSoA7QiTfhJdNv7KFylO0qnty8c3RVcCb+nttCBNMLOKGA5CP9F
G7vppMaHapD6DbFOCBP0tl8iv8Px6Lf1qdM93BeVsO4shqUSRmBpFhZNrbD+JFDmXZrM/LoIQibP
0XUdW16kyei91dNMj7MNIur2OBD8vFJl4VyrsqM5F2f3v9wU/7r2fr3W3kdxKp0nA+QiiXzmZphX
wF/Sa+CljF7mIMUpUqdbN7ig1/6k7Zyq/qJSBBs2KFUYjGy0dbuYxm+iIXfWTMIdMQtdNkDO0Xy1
Tw3OcT2Hko9f3bs3A1yNMAzCuSxDcmfNocG/vDhhI4QnX8RZd7KSy7YncJEtF1BmBlWd1JT8s/C3
+Qf+FoDk8nY4jmFjLDRs1Ba/P6FRuJbNdBJAquml64LLkKLY3TAvHVed3SAaMuYuMTodfPJ0E9n1
NhX2v/3Hv/f7qxMak8n/yNfUFUvAxdXpOhaCEx0c7vCGSvDV/azd2ljujdUh4GF+ZTdBcCzgdV0p
zSnXQCPJcx9+ekUV3MOQe01Ho/zz41f1blkC3+fyUdBTEhYr5MWbQyosMGa/GddRKlscVPJxTKx8
jZqXRYTGqGjs9cfPKC4vAIWMjPmFLkGTGso1LvdfK8yI5QiGdRho10BUkPVW90XNuhc78UNm6c8F
aDGC064S6yW1W33hxLRNvSpACpsWhw7zY+t54SfXiZyf99frZH5dQpqKtGBlcs3Mr/uXC9NsbCCl
vT2sHWlV2ynFZVdM9atLD/84QVthroB/trFag1Nyhhi6xoUwdvkzIe5rZev0X/EdNg6j28xqloFW
UUwK5ZwyqAxXdFi7vVtoD1WZMAnTxebjt/Uy2EwxHHWFA3vZtBHpvrvnQ613ktrNNyS6gVIX5WBg
RA/Cq8YHuyELzMEBTj58ej7v6L/73GyqipR6YSI7FNbFO+f5I2kH8Oo2oaoGzIPBd61uwIHgFbBq
ZqxG7e1tHGL/9rMi7LeJNjMU6XLmxaWbk786mU4Py0PTwYsS1YGUm9QyMc9vbQj6CwwMyVbhKP7s
En7/ZluOyT7uWPpbDXl5K6dWYadI4ze0fV9TelZgXcAWcBBZBIyZJzogo1sReDJC+X2TOdjmPCLD
FYBg3ImeOLNi0Ef/vOaDGa6ECFG65lr6yZrz7nVKw6DoEEK32YLYEX6/pJGjpybRRNHGN4v4ySvp
VEU4miw9pxeppmKbUPfDvP7kad+V2ErONY5jsa7YHJj1i4/G0AzKM49QyCANt2VfMOjtyRrCdH+L
wxUwuc9wGkLWgVAALs7ORf20s+p0TZd9ZMA5j++mnB67Uw4QcwlhTK3wJdSHzyqGd/e8ZI+U7JDz
bmSwM128QSYrb5mN3jqvk+CE4rlAzIugNtMhnSbQdw78lslOk+pYDGmIOpcJWW1VaEqmylnnbfn0
8UUtLncr7iL2RmJnKFS5rC9PJ3RjwNSNo78pXGOfJfVdp2lI96KuObQ4WLKeGrGCfq1FInvw24Hu
5mfBvcblCWl+DVTF0rUdVxnm5U5l9TWdzpw0K1+hipryJNvnNCr/+fD2x8H1UIe//ceWZMyVbYHS
yY0W0b9naYswFvUywvO6LPsIy8jkDJjB3HQzlDEousZxMF7j3uBQeIPxf5ukwj0YRQTkKYEgSKDF
rvM09AnmGK+cvPAZr7tIp2xcgTQSqZzm//b2FxKpz5a1Goru/C1v/03DavPJYiP+4koxKaXIyLak
PVeXv18pJCVOJlBBf6PsVG5IAXkmA815SO1wS1hQ9BQ5DcFlJl7xYB7Xxi65AwmxyLjBGA1BtH/8
+EJ5/xmBeZxfjM7Bxn1XRlV2XNqqqey110O6tN26ugEoMAOPEQ42juzPgY8KJ/IM4+jiW/ukpH1X
YyrJ87ODu5QNvBD74v0ICS3KVcT0WYXFSc3eIc+MxIOVQ78vy/owsZjF8I9JzrJX8GxerbQKTkz5
l0kfwO8Umb5vVHKjaXJ8glty/PjteRc+Pb8+R5hEXbuSS/nyGg4tDFa5b7jzeN0nYxhHXlwirg0C
QC5h53wvY7F9K7jAhKGgrkGCYCyw+2FFyxTqFnawu6rwyczpcGwtRNB759Hsgv2Y9HstNtNP6g8x
L8a/1R9SSQGXX3Gz8NVb3fRL/WH15oChImJulGINawKCWSER4xTMbHRHfsq7aLsrO5fJlnvghZ7c
Z1mhf/WmSZvMa3Y2DK3Smm+CX15CxmVdNkOgrctcHSVRWNtQhyFZSvPg1T8mzU2OSuoD5A4vIAgQ
I0eepwQihcn3lJzIQ+1OzlZ4pn2IhUMLy4mh/k2MIca0etASt/iS1On9x580m9n7N45tjkRpm7pH
mcbFIu7pjVWA4PDWljcHjfVu/pWT/h7ST/cnuT4r00y9b5xp/Wt/IFtTa82DjEV5Z4zFvYEU4ctE
gxLUEsoif2aPehYPdKb6fz6A3Yg2hOK9BG0ETG4sEcPqeXWMyIcyiQk+uQN8rylBRYLDEoxnU6QL
Twjs75Ms9yo1HhtD71nHiFq5MhpI5kqlHQt3iPOICJWz0Sp4ezlOn0BlpMMo19kJA7VfzUF70Q8Z
sBuNUFDHP8bG6B/rofuaDhLZeRAusFvq2MC8lU+zlPDUlqmaYTIaHvTowIIUnd0AGi8TxkUULpPW
N2fZ8I0bqi8uRBoaxJ2DzIgmpCy0Dp10Zx1oyeJBJbsr9sQ2EiR0IGgK10UHvoqOeE/jEEEgIVZ3
nj6pO0ig/1zKyXY7yG5aGQn+77cHkQ7+1jboFJgQO5BSdYeIVEsAtzT10SVdy1HlKxqSPwxrQIvA
SrdggEpOTkC+SRsacu3ZvX2epsQ+hxMueoTVjLAKSnQKTQemeCZ2UHyOLsSBUx19su7/xTJrmCx0
UtAFErZ5cZTWp9asOj131oSjrCaZJmco+MdqqqkWis7EQJgymSSM1dMYPnx8Zc9V0sWCQDFPOWBI
R7H5XLQNOlpoVj4aztpq2+CklZG4LtraW9exdfr4md6OeZdPxaGHcs1lR0Ec+fuNnytI32OfMnqn
lG2/e7SGVnEUh9tihg91/Zh9hVn+vXUM57tq4S8CvSeHGygHOd203X2xjghvXxkmiKPZYW4VLoRM
bXyijW3swoQRjd9OI/6RUu7yptz7ZSRXb2Wpj9ZgrXeiPWWlVIQUyedBy9uHiJQiPzLbA16tFseA
In5Jd5trgq7Spdc56WNvLZ1UAnctSSZxszBZhgZBKOTBaSvZReMVbjqXMLJaXqM4hYEwkURmoJS6
1grt1UL/sB2419bgddClFsEDRE+cdTHNCRHl+RdtHMc1HlYo1Iwzll5TMGtx6dY3aDr1nAysjz+G
ec+8/BRcy3HY1l0bptnl8qsbmWAlszn5E3GcmMG1z6RxEcREDw0ZTCFtCorVx885L47vntORjmVz
euP0e3GB23kHzm/U1HpE5X3yCrkbJc5JwhPxR9IC2v3bT2fqHKAppTgdvCtbpNk4TRJ0zrqWjX7t
opC/mkfgCxOr5ozQ/KTA/4vfzhSCeto0aYSZ1sV1HZLfgPsjcgg9zZJzj+5jSXfK3I9UJ+1cpnz8
2/3FB8hiQfORe4h28uVOVHtVKVPVoCi16qVe4nTTrIzhcMyMQYvOfdl8UjQY8xpw8fGZnETnGlCn
xTW3tn/dsR3ivXq2MGKkysLa24hfTPgbB441PZpCYNxtcauI1zZqU24LpEXrEGQfBjJ2l7d9Ji4r
jNUJwPXeGYCcTi2BYfmsd0yJ0OqtMtqnju/evD3g/fnho5Q9B2V3Ynn4qYtAPczj4gU3/EKbwOJq
BBpmsTHc5jOy2ZzwgX78Jv9V6WnS4hWWxf+p7S5PtSjiKheTzpqhar2DH+VCpWYrCdJZsTY76EMy
zHZaEMC4bZE4ZP34HdAgtHKn3NfTPQqF8o7u9K1uJBqC33D65KZ630uiw2+ymuL9ZSTBce73j4V5
n+dXrmutW183toSnv6iqgKlIYVFOfocbmvUkrnJBS9gMVgLT4m5EP+4X2bQfVTrtgjgF/daJ+yEF
S1BYvb/1Q3y3tedlmwiKjhVv2BJrkfvbj9/ft4boxTXFfMxFDuFSB1JH//7iDRQrLeFI1hoftXHH
GR+uZvMlKAVM3cJ5cgq32uXZiHC49qj2cXaBjCaFqGtXeY47dcrLTYrbTy+s4zilya6k3TBZiYYd
7Ja0MG3TwBC8zpLpEE/SeG7hLH/8K4i/uC0cVtK5/pegwY2L+96qS11TmW2vC7z5m941muuaky7O
4sZaoXdaRBQjHbkUOyv266XWw2jqmrjbxE4PNIT548mvzU9Wh7fW9sUbiz2Lgz2iaTqf7rxa/VJe
J4Myszj01Jq6vj06pWaiaqb9E5NMsswD4jhHGVEjTqMkPi3EZ2ZU8ZOYsC4GZaPOUShQppZt8Zxr
d3UHV2U+sK4dlYZE8UTyuiyB5JQZisYRm/86sIR94lSeIhgCBpyUBYrvgIF8Fg7uJgkiAxMeuxsw
n35j0Je08Bqfhx4VA0F0lBwdhIAWwlUJ+fVr0lXHhnyfr598Vu87HrjulIDBqxvzeXYug355V6yo
D9gVWJl6vEfbFC4TSE4rQTse7ofUqLe9W0f0johFqZyG3LyquaMi+KTYEvMl8fuHM68pOs0qLhvz
XQmEZxKNuBmqtYMNojbz9EgSQ3Kc8uIavVRUXVEprDi+iTUdu2QX25F1zF0E+20iP+nluu8rP16L
1A00nzTKHPviQnHzIvAxMqi1hrrqOnKodXTVFyu/wokQ2o69yuKq2c3EyrdAKhfh1Sbtmh/0HAyV
JQsbEPShQsVTJMrZdKbh7QoCQdZ9VTzWQoVn14IcPyb2Jo3oDbCSDYexTcaDVWLl6PKKxGxSvK5b
z84OWpPkJCHxQK+P/BBEROdJLsswMh5j9ZwOX+wWBDFGx52Yqh08/3JntvJLSaOZlB13VdI52TH1
ekTCStI5RsDF1IZoIyazXhpamm0RvhIqRCeICuUF9NSzaQY6ntE+WmtECu3dPGUeNfRbmJ/9MWnK
buO4bqnWWLKRYMZOefRyILCDNIeVKTIsS8Hw3XIB8DGuJX10QNpiVexo4ejhHQ7z/ODZYM/wcewc
4iNug4rAwnl91qBLOpz2N7VnJcStBCaqdjPbZJnZsudVMIabJ9MQ+BUbuzhFU33CjuXes+Wb+F+Q
SmVt+dnF+f6IywXB7IhTCIANRie/3yMFzVKmDJ1aIw8j/LniHhlEQXRV3Ytb29RhroNyMBtP/Uwr
ubE1YgU/vk3ftZINnQ2BEsOk/UXP56I2jbM5Rn0+ZM8yws6vX2VrToiJBxztmoVPp9bDfZ990sZ5
NzZnYk72L+N8Gys5d9jFXm9oyZBjDaJebEzrGnFQX14hndm0Xvvs9LULFRW9UkBxu+4seGmWJ15M
PEQscRmM0kwfSDkSMytx/vLtIWjlD5vD9NZCt7TO0buD5egzQAvFkuYDQJ/0RXZKPhrSw+maOsjA
ZrUro6xbH4Z1d6UNurWsgm7cxvad5XNUzszHt7Tgt4cyqsztxOF4akf8AkZdLOAJKPq3JG17nOiR
aa57WFTI69Cp1VC3FuZ8xFPE2d8xkoSwMh+rejknh0TDMlFG8C2BRTRO0rz5+HN9N5ac32HOHJZB
McX56XKr1GQ5Mi3W7TVtCyiophbdpVSVt05BvIe7bfQUVVMe3DiDjze5L3Fil5DVBi6RU4FLGZRL
SsYMuaKfbeLvVmReGWsZox3FZ0+J+/tFj4m9jcAb2etUVNbeZzaaY0/qc4Jm8tkfaCF2c4eY5QCg
ADPc6udocDXG4/njt8i4vPuQgNALZ3A7795sUBfXvkpFFIUFO5Qaq3EZzjYKX5tzTnR9XZj2TV5q
T5Y+Pb2tiH3VFNimmxfPDPv7sS27+5L09twgmtHQ1noGxCF2bX8TFib286EVG4kvHdIkVJcqbYge
4nK7GqxYbN4uknIOQcxN/CAZsJuzTaPpkybHu71v1rjQKFUW4wvbZOf5/Z3WgPMg/W8sEnCCRZOU
t3qYBV96Eb7GYnzxgvZrUgNTK+3gFjM4FO6EmDRSyD5ZY+TlJz6/Dof5paVcneL5UiiBMr6GPoZ/
ppJRfcZ7MlzDrYiXed3byJbxdALQSVYc6DFZNX5w6DtY1q7enJG//Zx2KGwgSpZ+fxhIspYxa2LN
0RdbQvQkUUvbXl7uMZDJT45hb8esX4sHXjgnEYa5LFVzB/XiUg1xzqiACdPaceHvpNInbQktEnXz
ENHKM22SX6ZhU2T40AGRtSuPY+ldjgt1klDzKyt0lkPR5ScP1dssT+UrpU7dGN5x7PNu8wQiDp9g
d5OSG7f03goSqRFblAzpNmCGw+y+ifZT3btomaMSeQMMqSqqXsRU9H8m3r1QQXVT9AHYVvwRV3Fv
qnNsBPFutNJ2NY8Pn4LBvcEaFi49T7TLJAltmo9pcpIlUmNjpjbOBRpJG+uGFZs4nrDeQ7bIlkTC
IIUbu29NNYN2oibe2/b3IsCd7zSAbMGX9Vc6WIttYhawAcgHeWTu4wEkH6OXfuJpbNLe46bbT5I2
kjt1XydPPUGtaVb8Olh8bSdb4N4xdxyyxdqcIsxeHC/jRvtidJW9qvT828e3/dumevGhcoa3SOvj
FOQQbvT7XTGJyLFNVYq1YZTaRgtj82TZhECx307kcBaHygAZP5ZEz3co6O6ykC1QetPXhJMnpFBg
Ar6W7+LJvelJhF4RDY39sm6wYabDC7mbEG5mlHiIfvvJEf5e2VN8cOaHt69qN7lG4F7vR9CKn93y
8xX57pdjUWXWwL1vXvaayJ/stDEuiImBghz9P8LOq8dSZEujvwgJb17hcFyakz4r8wVVOrwJTEDw
62dRMyNNd49u60ot9a2uKvIcICL2/vZaqKfgQYKsQig23zS95+/LbXSoRWcQCb3PzrqfundEcZ07
HkhoVosG6bYutkdreAkYLd9PnjX+21H//3nz0tRj8IdOk8d5/29fQWOAySpg2B+mssp3Tm5QxEuZ
puRmb67yrp2u61SDSlWlTOlZ+gezBfO/fVLb2/3vn1QQUPwlHcLohv63a4D+QoEs902y5OkUL/qC
RWqtAuiNDROH+BNjE9/LPrfH9GrCnXhY7Fw/OGtQPBczd+60JP+yZm+7vb9e0VYiJKnCB0OX6+8H
dA2L3GJyJuOAjjrvT0m/TO3Tn+M4h+GjNQzJfkktA/AiWf///Fj8fSPI+qBzgqWw4bESkrX861NR
NgS5F9z1h6n674JPLdVV3sKnSKrhomjyul5n/tuX8M/blbMZnWiWX4oS/O+vf6s1jCaaWwbbvQXG
Y+Man9psai+dlTHBMroPuem4D2NrgRIe3qUOHqzeOh2JvhwczJc3s8akUNLOd3naP2iOav+laPL/
Xh8fBu9+7hT97+1G229rHMg+dWRmge4a4VuPDAslUa6YExsnszyJxR6P//mr+Ee/ju+CLwLym0HF
cesT/PVT0ZWY+ZtyA0Fr2e+Jehg3hjAqxnEGDvlq5Qiv99apS6zzZN93mFYZD/ZryB31k4YDJSLo
t7yAx8KrNSmsDLnXU5JALucYQHpoKl/BhQXL/S/X/c9Hij2GSSOdnZ1vWe7fvk05w2lf5WIc4PJS
ljCb57qq/KNGFyYqJu8D9hAFOnt8R4g77ILMghVKVnxTC2ZgHiGgOD4TPOrLgxV1GRfYqLNXwrXF
6HaDEUE/LaP23/82eq//+eLt7fD9t6ePfjILA2ucpZMl/+uHbmsJvSAYtweGV0WoN0u312nLgQxF
0BTrjf3Z0yO78mk9hqJz2+ek9CGs+P03yuJbuZYmXI/FoC3HsQY65nG0bdxMOZAe5czmLc74qzqr
1lt7Hih0uLcmpWOrXopjMvRrDEvwdQYDGpG3Tu/lROyK6mAOTGvu9+ncPKiV+lZvie5mXaqK1cqQ
Z6R15aXP7TcbCOZNM/7ogKZpV66zvU/WDa8JL47CtfHwnz+sfxTiPM4UhMJc8lLbFvrvlYzUdL2R
YQAAPprU4DtlfexABIvGOUsifh/IIImGg5O5Okrdkdf6dFKtWz0CJIJ61cBQm837f7mo7bH4yzfI
Rfm27m7hJC7tH4+Nn+m+h/P3oOniJU0UApMAgWPCgss5ooVKHIAcD6r6XbEzC6ULqJhahXlfGx//
cin/WOBYMiliWzYRVQLLf57w/1P8mlX7P59P6gIJKZBP79ylHKCbtbC4ZSeu2EzcwYGFnWbdra5y
/uXF9Y+1hAsAobMF+Cw6nH+P4zbYfkd8W+tBwS1COrn611ZtM8RP06DMqWAnxbCCP0cEUS/Bv3SD
7H9+EwaLqsEaz86B7+NvzxJaKQUn2XMOhpMnt0GJrcbQ6w0JAg7e6mHTiWbqz8xut8dyoiM/TthQ
NcoQWqfgEthWdiyr8ieQNspcaU0nu/SXBz4mdoQpVP55rnZTRUUjNKmaxC510J3RF3JjH+vEAKx7
xdZ3T0uhOaS2aQGzU/rDujhx+svw7f5cdAx0bluygBdpKtA2jtOIvHhkhFaymYvNDO0ohnHvX/Y+
AYWdf9ynNK2CLaJGMpdM1vbr/+fmSIEzUnkKjEPrT87D4lgFkQrPuDcHBliZwpYnvSzkxbAJ3Aeo
Sm0QLy+jGNS+e/I0i3R1VrTPhTL9A0G/eTds/5oHGmlwSx3TRpHNnKccc1QXiWpOnnPDOHo5w15W
1j4MadHfZUs+XeWBrUccwfywJyV7BA0p7gakFzsT3y09fedrdmzjAZl1Q6VZuGGtiCxk+TTFNe2B
C/7UR3ADRuRTFI/WpPp0lML3VvWbcWmwDpWB0Nhl49xh94BFPC0FNCmbG8FcUcFJazfNlD97ezrP
A4l0GzxG4c0fVt5/drXeh1zzpuYeXinX9gAOxqg1h692Tb5lLr7Aqry2TXvIxiuwOMBSO7jLAcbz
kFTpfZKb3dEYjP1EhTK1JIoB9LBs6wGFGUY8BN6dWpnV6/K91+P9wkmHjXdSWUgpPwtZ5pFcyu7o
upUiloehTq4dItQSbIN3JBcSCyx3rm2Hy9Q9llP1Ci2WP2E0NqoHbA3vEa/6iO/r2Z6sw4I4WvQv
6DwOlACGMLfxuc+NJEtnzR41SoAw6WZv9/gTZZ5RzVxdxCAFHXa/3A9zs3Fhm5+FWEy8Wj+kJ5/8
jPhvWdWwLI1+18429QUYBUiResaNkY1CGiQspnwGd8HdpdhgqjHZ4MaTvROlgO3Qxb3f3MrZ6Q+O
i9+pq274/0cEnUYRMgYZaQaksPTLTMctGYPvSn/NCka4fAkHZdDGD2paKtwW1FCQuCeEOp7skXxs
pjXvQp+7ozN/m3MKpnT2HfQY62/m3FFYzbT24NVDqNQMIEiw9GNQNg9wJE42uiu9wNONIiVg03dM
/f5Umh7Hk4zxvSpB5jd/pMvykwh1kppkJn1TesO82xlGe2Hr8WGBv/M3Za7d9vpuaebXsQ+0aAWq
4TUFcOtZvPEyDDNGjE8ldA8YWAA7NZonAECQZdoDVOnmyi6xFIyJf41Qeo2SPpmA6oNw86WFQRK3
SwaJeFdKaEtsymD69Jzbxduw2DvJfxN7U3OipPijkVEHQtpiJR+hjjOTtyFNmldrCvgImPMZ3HYj
mVNvoyrIwZo70tDVbVuKVzcDgekw5oMPt2miBRwU5rYN+gxC3u20eeckF1fUDdp7uqaGU4BR2oat
x3PeoRGcEQjvK0Hbsu8w9EkmMupuBGfSursFVRpoLEFRynrq5WEaDOyvdv5SZF7o+galmpRhehkw
87nYzZ4AyD0hCpvibFrw6enHwrN/UE1ae7PGrlKjJeN7xbJeJ9Qac5/BUveaEoQW4R/tQt+buZ84
WM09Aeu6TCa2D86Os4+Jr7u5wJkjDruO0ezBIjSZYoSSBdW73Lh4jPho/K4AyHppI/ykSg/RsmMV
0zb+vamB2cj0a6/TrUObGV2U+kgNgjXugvl10rEoWDxUuzWnk2Zbn9Qv1nha0vfmjuBYH86Luiwz
S5TR2S/oJ9HO+xo3namFZLA6yTcVKCwLtKLprPQRdSMm+u3+m9H/24DOqiI+sBsDsPpVfwJbiGAz
Nx4Wqvxx1a1UsZdz9wfiCbEDYDJdYEa1GoNvDG1a1Zp1LGoDwHA7v2TaGXtOuPKyVrZXx4iXkaTa
/tGdgA2L0qxuQS5E0EpunLweSVqYLxSz+GM7iLuN94GF6WbtoUZvv9vkTbTDo/KeBmuwKwE+Ejk2
KarKb23oeetPLzjAISUvPtZ486OqsdO7+Bj4KhVvDeirOSEVQIOQihikJe3+IRqdoWAzqAA2xFVa
eYeZdDGIYHHrSSMIFz0h2SJfQTDyOVjYtRZbXBvwOwFmuMC3uzvXZOrMWRqEbb2Il23J/XNtY5X/
9qv188+/6G6bRl0nXxafx62mkxoPMjgUbvbtSethGsd73eh+T5l7gBGzX/v+mDOIEnmKB6bN8k8r
taI/lwZBkd4KHx2z110Xe0uzD4blR1swFrbVoacoHqM7AMNFFzo2zA5I065DPRQxTybpmslfIkke
RkZ22cDIR7hC8P1oh5XCbfbL6uFbwtNVlf0ncx30A7SnebysA93E1U/ciGPYkV4I8OK1OTiF+4V5
Yk/qm5sIjBzYwH4NDT8p4rZ1XjAfIBYZN0B0Pd/yOP+2A7ARDH8/+A1w82XNm8hPUN+s9TGV8FaT
jlzmNtRfT7ASDMBLGJ1TBuAMojtgQ3w4nUhlygZOZGOKsz5aH54P8LnUulcdLKw3qeKazAKtSfho
nHxbUuKLt7echqzAsNGKz2aS1zcFeM2ZoBUNVfelVuj8BpMpZBiYsb/a57aVv7jf7xcPyLxG9ZAG
4OItEfXwZ31iasavH7O8GXZ+I14ZSiQIkYSelWYYBOQv2xwYtrYYJ3CaX2nA8EU7l3DN/NyhHV69
U3IHT+k1cV+JLyXUETGksZt6haNtQNUgAGUMvxLfxZbqseNLgOmunXrUCwNrs2N+uUb72W0A5iZ4
dGpHHuoSDNOo3rBsibD1MVAZev+gWvVsVt2Dr7siVol2lxVwXzPdloBs+/6kSwklMfiys+JlUenv
oAOsNtlgiWiEWhNm9LGXX5arcXRT8TAm84V4+6/FxqJsaKjknZGen0pVqG/lxI2qX5t8SU5FZdsq
9GtXL1500n08wugc6s+GtHDEJf42y/TOLbwY8NwDpfE4ZVyQwiR/Sd3eTXZ3tFvIFEEHIdhvy9d1
MUmu1loVBVJnRnu1GXABGRa0KjISltVkwfIwqyeoVy68Gr0+kFs8sn9I495TfwbT+fWtfTGJiYlo
utgMnXpWmKzDlWBRBvKD+yZHaSdfPZhkUdC1uzwXr1Cm09jL5TV1nl3rMwnfw3wIG82GkunOOa9c
s6ASMJfklFQ0rIsFnHh+W+3qOXeQGCSuxkVaFaKh0sPkYzGPg/RCAcFh0Da9VhKLPc3CkBl1Ko3Y
STTq5XmyVtRoKrS2MCfa7ZHuM2SbNjQZXoTLrEGTyfBEo42/DzRSsW4i/rgj8IHYPI/8Nde1wlWU
hzSonjLhffz5EYd6AlKJKjiAKU67CBlDNtyp7ZXcSfK4DU7xkO7EwCOhDED4i/Mw9tp8rmvvZJBA
jOVijoQ9Tr1vfeuo/fbMsJz4SYNdU2E41sBVrCiBzJqtS9JdFdKvbtve/qB9+GUr9dwRZYnwxLBs
Htn+XXwJEyZZuazUJc3QVe9TZ17l1sqcmMl+NBjmz96Rb6TfPxUnnr1pvpNxtPctFnAJYwOuPBeL
Ueszn2UTrVmtYt0D34V1h00Jw++qC449NNVds2QnSywfHZHqdbAi5o3Qffu8lTwJeDGj67msxCe1
xmUfsDK1ULt3/lgf1tK/sMcI9hx93XOVNPsJOuEZT15EjZ4vzxZP26YLZjasL/lLOugSsE3zDzWe
Rje/xf8HPJLcW+9RJYZ20bPah6oo35YvaSTemXd1MXQmb3YP0OWQojzoQHEWRRGzwsWF/uWRnoMv
zSYCeOStZbaPGDHau4FibpCnj6DZT/1ifhid+HI9/ENNXl57AaHUPC/3tGt4Trv8rd6AKSDmfqea
QAErJYTv+5XRsF3OKOBGfz8Mnnocj5BAsTA7OUgmSQcwSH6qdG2xJTkdcx3Bs8sHE006TBUxLRfm
NWVoMHvIxqT8NRn9GKE78GMoLjThCe3oK4TSAmm7nTM8o9X+yFQtGz2TOW/DS4A4ezPaRqd77+nM
rAUsnRq+71zPwX6uCYMAdzsFWrlQEmTSMp91ngA79iofAcgQ3E0m5DoNC3HIceTdDhCoAQCiTlKf
PZPNexv8ON2MYEtmH7kteFcJACNsiQ5uwCHZgIWmtPzJIm5rzSk6LwWqv22Cmx6n1KHvvHdh32Uu
2qeFzvtUd0UUOHk85GBSPdm9QbMfeIhbMOjsA/P3oaneZ+E+DyUS9LkmuyTy9luI/BviMHrKFj0O
TBWYq8OTlr61vTJoG6mD50zPhSAVz+oE/MdDa9fjVy/NJ4DIvzQzO7A5xcq3wir1mk/h4GDzXO13
5otvL02mvezqO7PT36tgOgKjdEKNl0moT7yM9BIIuvaWBjZD5ZX2Qv+2885Vib3N76eA0+NL6nCf
FA6vwGSC/qTB+4TI4ub98lhwo4uKwj0TTXacwbjf+kuh6VvoiKW5vTTQhWuErF3z3SJmGXaTRwWX
sj2grXEK/W6wwsJ0rkd9vFdl+rkW1b5tsoYtbsNhRWiSc+LGqpFQOQsngCgiqtOU0cam85Noxatr
QIev/eVrYOIp6VSYIHi/L3OaMAnzaCnKxiHdz/n6uxk9GGR5e1kK81sL6icQIZ+9XvLQDVhhREFU
Sh5WHpYyHZ8aKepQmsCShOa/+5wIiyr5snrjtPB8odkKfGheSTgDWBFSqJ2WTM+4F45KG2Lb85ed
5YvfMI1+2glgaT6CMnGEDSM1eGDWccdGnDlHZw/869BYhUVAIL0CJYff0wee6c4JO5DFPnoBGM6c
tagRmhl2rfxqdI1sjyBhlzpA60VkyQzxRlckp24OXrWsB/YcPM6I0JMU/L8Ho5dw77M/g08hKLlZ
uYjKmWzkUq+5p2Tza1EAxWR6aV3slxzDDlg05CqMC16Z+3Ven8tOu2LxLeLOkb8tluBwKev7xDdf
nYBRC9GxEdmOlDxc6GrzKJ+gNBNzfRB5Xe5zxVeYJwL3JLQ+m6MpwV3veuzjXiHlcHoLIcjgNHHN
m37Xm6kZocd7rwf4dNhub3WRXguTQdSGyPmi8eObyHoAF7Ndq4Zs7y0DX6LVXw0B/aSNDkw2PQhr
8NP7YWjfUKB67F+wOhaSb8ApEVljZYgLG/uEIfxnXIjCY0td13xs2aVdBpBogJ3C2QVANpjsikAc
8pIEzQ+Uihsj2VCWdfcATcGAmasPkQRmySHKqE5JzV2jetJqG8o/GNMkXt13agJway3tM6O8EDWA
KEOAf3NUQNpRV9XI4AwVxjbG/XmCmEP5rh8uYi4B0erm0alNFbbQqWPa1A/TxORwPT6MUBt3E4mc
awuUlwRYUfuIYbYO5NCDscODgo/qzdYsGc4O8MAExLFd3+V2xtgj85u73tf8Y+EmT2bT4/WFcd/I
IBYAv3Z9zuG26BdJxr7GKwCVKWgYG4R4KqOkcepoXou32uOd34LelpXJDgFr+AhF7XYNsFyq6sSf
dOVVLe0wxQ8gdaRbiVwiYcqwD9ZnJDI/wcCpptCZneUBv6KFCy19Ygi3FNWdhkJlHFwWOO1oZaR+
Cu1T5ch1LH9aozXNjozIF2evbm7NuvhIO+ta1/GD++KOUxEfCfpTLcOfmgybf94J+wK00uhrvIpq
b4lttxERU/4MheQfC1+/NxgLyrDF4DbUH2vHvJitfZq5HuBSag8Y4Sf32XD5Ffm9vpV30nBW8NoI
tsx6KKljkVfv+8vqAMNmhJnsXcbjoJvwAubficsK2W9IH+anzkwYuDclc6ZDtbmM9GLcr91ZjmwN
B6QdNyIq2oknYGrb2DfIIONdiYY8wcI0OAe7lRN1BxbgIWABHjWWq6DWD4NYz5RHMt6eRoP+JqMW
C0JNWGZF1sH67lX9ZrUzVsRa2y4aIHtpontZMd9VxCOdlCC071/NXuXdwhVicomU/ZEi4IKJ0Dx2
FO+op/rwiLdgn5pIB+RlxXylP8SEySk0uUxnQX9MEQa2Bvs4zduIfuhehG0U57zUOS7sWoFRLG2R
FKbOjSfN5aQyStiUZlhUHM59uZMx4WZ/gGFmtWJ1r4P01jW4p3kyWMv9bXmfp+vAqIerxXIeHX++
EYepoU42KNIbKnBuEChQ9BEcQuox+KXL6qpb8t+r4P4ik32RqmC7V95PjtBok/W3VEYewTDztu97
Z1e4/Tkoy5t2xbntLpiJJGj5oOPXy5Sf2x3TeAyKMu4m0smFyg90u+k3E74UynARuaY3ZsJBW88e
s23pI1iNpnI8D5WLpJyy2NLnc5RJmWCJYIJmdD8MtvHoFb13o79wOCFDtKDKWw02IqPY5AQ3vVaj
ri2qJ4UZItRr49qtdYi0XbVHqgPDXIpb1WFMtNz+u3WAHPdV4+35JgD5OV9DxaFD8JEZnRMp7XEc
pTyoJLtVy/yzWlQCAIqb/ABPRrYVgooytKz5N33P69KxjmL73GvBbEa/6Fc+Ra4xS01I12MZTpP3
Qwahjny1jrwuLT2ceD/klhacTL/+I79UVA7EKavlm11b077LrfOIKooI3a7QXytRrTsm/qtYCGO+
ahLnaVnZ5QbWkMeGZJgLEwSOG9jzyMHPYjSejYwaaYnHwKTYVxsLEMa+eirVBm5cYofBg3DwLW7e
92RBEUkN0whF4HzAObkp1oPU82vZVveNfV9UYE5WZv9Tkf8WeNrwntWU9AEeR5WtrhbiZLua3hvo
7VPxkDTLq1FkNMKMO6WztReedm2r6Zgxx5Uu9nN3NRZrA0zX+8ocbp6xYfrP8B+bHFS8qPdlmRK8
MZDkkeqJ7FbdeEV2X3bhsMG757p5LgKdUk1jfqZtk/NfoByxneCbpkPJW43OkXuvIFKaOS+0NneP
eTJdzVAimYhdsKOB3Bb+nc/5/YjQJPAZHCbQ92KLlRvYH15SjkKVeloA1zHCCNkR/IYHuNuOlvYX
p0Xe+Fr6WaPQgBjMPjazbtlqxq3fvkkz8UBww71uGnBxS0KHue8ulVTq5MvqHjlFEoidZ+BTNur8
xS1kHeEi2KdBdmMWAvGfUHdiSSJ9oKkMwoAGAqKXMhvZ5SgZNkt5nwsH2UnK5ru3lmuXzBYjpSPI
PouzsqCSCc3yQ2t9BvQCKrVzIx573bhkkmXV9I6yLWKrpqIgOsyhlJhBqrW7VFT3q6+PEXDu41S0
L4mad6Zr5PvK/wwQwY1qN5OYpmBePHMmewv+NCWkd6YucgI5yqnOZQIXKVvm1S4Jccme8JaAMY+C
02NPmXXBbpGh1OKJRtaj3qP/nX7GxNOPLQOoC8+C/exCCw0SRAD1Ri40YxtELmDOiuZTRaabCTDu
0qmBRb+8NbZ6tbRp4wHa52Y7CQF7eRTiW5cJRyR4vDlo1QJpVqeczfmDa5VVYyfTdeagY8Wow9G6
wdJYKRnMvOh96URoY3aal/7Ol/899Ooq3xnDjc4Wl1t/eV8osXKz7hiLH7jxKeghxl2KrGb+p/gs
3eyGJezXOuux7DuwFyDwV2S3uQSZSeEGF9/znBr7HsOCSeN/pP8ohlcI6DvmRq4cLYE96pytMQnC
vnkLahy7etZbQDSCI44ORqDNo26/lWl+MYEN4z5uPox8ZveeUnJYvPeAv74kLrMj6HTKVih4NOgj
dwpugKtgueDrALNyPV4XUqZcm3U3NQNJpFQdXWraApVTWp/Tod/3PpBpVbNkMql5rtx8xCtkUD4e
l1cgjHGf1GTpNNvjI+vegLbv3c25De3yRQyc2pTGfWGVaH1S55n34DPT66wdnElpoaz961pRjvc7
1gMzeRp7XmDOysW1Z9Vap0Hl9/x3Uq8eMMj/5ky118EcTzUmCG15nZzsEyT5kawVhZG827eLvtsU
g1liPGmrGzfFdNQ7eVPk829b4wzsUfnGRfCTJM5NJalr9M3XZO4nxuHZ/s57pTACMYKT+y8c+5CG
tTuyjs4uG6dzWbXP1nhVacu90JoPU8ib1O6fRJuxIdHGO8swL7XrXWEv2A+L90x/4zS3GmqCVO1G
w7wP8uTOE9XzaKeITY0ZnjFBvO0ypm6NFo9ZcFPB/11f5lw/FcyQq2m6ErpKkFcseqxN/rOpmqdV
sMQy83AxZP4rdRaacsJjavfcdZ0dUlAIC0130Eyz1tDcY1NYjW+Wn+8dKtY1+9OhNzTKZCW9+nK6
U8V8VwWuiq0MkFyybSoc981r6gd4kDe2PdBB1Lub2QTB6vBlefiAM8GL1Rn7LEpwAYTGbOznmb8H
7STP8a9Zl2HhjmeatfsevEQgP1S77aq0MdthAPGirqu/+iL4Lns9iCqfczfmLspM07fB694GnLqV
nep0/KjTCTJl2r7W+nqpvZT6xlaYoe18K9sOSC7D7fq2TgWpS0l3lkTxeQ6HLtuVzKVSLmjDfpU3
GoQLatNhWhUXykjXQGOI96bJm3QxRs/bFsuxnytJaU3vnrCxXjXEuz1OhFhdP4YcWw3xLLRYGuxi
OV7s1KSsgD0NYdut27YPbSN5BVvMuRB0t4C6NGXHzjg1APAN1Q6B/d23nkKiSAn0sCWwv2e2dBNY
YJRGVNaSlGoun6U7YT+YKIE6ib0b+RU21ebFrT99s3jxOh5Twbl47xLd/OOzqPaJITDQ+O1TsNXl
NYdaZvYryHqct2M+nSz12NqJjJA7Hcnn4VdVVRG2CT7DNLDuZEqXchqnn2HVWCtE8s6RKKomU+2Z
FLzJfaKhPug1lnEmQ6UqP0Heh20qnhI5fQfzciaCG06IvnQxxNzFDEByJp1aCj9S0Uz0M4K+owky
3pGz2FnclRNbmMVxjlozUpHdrIugysrhPec+BOLWh5WhfXTDemF6xA2TcXRCyxk7btp9w24+ZtZL
hIH8kYP9lrKA8oYkVjYelyR/R3KQsEO9mYf8TY3dsJeN+DL6MsoXceAsU9KdaOSl6FCbj3zK8Ptu
lU/lzsqw7fikAClToTd3CocpPFNRMS7fnXUj3XK8jZbA7YCLzAQYkuq56DiUdxbdc59inMSqQo1g
ht3wZtqvGY2FCLD8U5/5YEZPmKs3IV458Y/xh0G0llrPwPB8KakYWX52X6xUDdLavzOL4EurCgZy
qHobMrn4KqELWovbXDnJPmEEHrvFuJPdmQlpCn8ll13P+gVC1ULoYqDK5NxCaHq2BUYFY/ipFvHR
lMmjJfWbET+kxooQdp2j77syuRuJe+sNo85lDe57xHQMLYkp4+THU1cZ4sCIdg6HC/zfO5ujGMpo
49MutVtlAM3n9oi7nvKIZLc3ARYqy6AhL87pcB2WV4dquD27z2VvIh3HT8dLj/7eOJ1YWPuDMJms
2Iy7VZG8SpfGVVdepHAppavXRLm3XZ60YTKVl4WKFK3q7GLpK701cRJ5vyPM+Wr12hGu72GYmGxp
KZYtenU2ZzbhSYmHzJkHuAHNdE+77yGogwevGtsQoHYMr3A8bg3F2eelMtORiNbSeGSml5FNXpB+
5plh41BYHBJzOUPkJMxC9lKsnL8dJNGwgCM7/QHoG8oSVSrpYieas+DKMtqzzOlIMTJX46S875Om
iyq5McQD9whXjUJV0BMdoRlWjh9D46xgaHl7p/ISbMis1GzIECxUV21jekwQwTLoiVKZ+dtmbNlU
jT6Q0NyuieugOS/sMharhxDep8hkTD3mPsWJkqAPo6IyuW3lQN/ax9Lqr/vGHj/Bmj81XY7PRRm3
Ey0nZWdvshtADTcFg315gJcq5yUy7P38u5754jITtbrRto+1pFBkLC9TxUuqkt3vpN3gkzYqz1kv
6AZKKi3ZxI7LnZyznQZMpkuGKrZPbig5K9jcHAsr4qQr3s2dPMjU7Xd2dnRae9plbodYJz1VhsLe
BXTm5tKLs8pp0AFEZGOclT+pboL09+xf9I/QinfruDP7lSiPjuPBXX3w2T5LqfpCMZLuBodjxAKA
X6TOHBdWXCvnSvoQhBme6c4pMGuaKCuWWbKWNzK3bj0kQIOGMXLS52/peft15j3UBiN7R9QtlWbj
gmGUjC9Ue+ndvtm7QRmECdzO1i5WgkEYw/vu99zwzinZCBEsL3bcRi5uNcxoabwaZXaN3+8jK/wk
NlYScYw3XopMzTzMJOHnpbi4Lo2MacTEAFY65/d4F4RRJ9JKT3m613Rq9oBjjbjorRn65/C01M2P
M6OLA6obD5lEnurukhK1SZp0AcUq4DiuMUX0tAGVc+fgVCSdmH52riIlpZ2IG/L6sCfadK7xM6HX
bJGTyJzX/Gq1VZTMwanENnvtz/R3lMuh1M2/LESLVr6Mp6pp33tCTg3+h/2CewbDdfAwaN5bPs23
kGdE5GdztTdHeLl5gZBGjYDUeW5qWb17uG2chOxGqjtDyGGPM0oqX+eRkAclPMaFZmg5efvEywnG
+961CgCkS88PlmiR5Wj3kqr9btRX7OG4Ib1guZGoR9mzSPLSKazqwB1oyg6cjjzMGcFwol2Nb2fi
dK9r+sGFOQBjXfLrDC2EylePeVqJa9FSndM6AqUdL9X7vEJrTnUZqTTNc53ywCReDYE/TmiipNFt
P5Rl/VBbHZ7uXpFCcLFtL/0MKbgMHv3BPkK4vymT7Ug1ZMzvlchdhv4s3J53/uB+BiBVd3bvnpbG
354cN2q9dgqNpt53zECxVbAnakwcMdFVgHUDRpRADHOX0PEGRvjHgAGVOrtb6+kMeqDepb2dxksO
psdhEaK0ygpQJs+rtvwitM8gtE2gvGujTkvsY1KAOS4T+upUwYIikHA1+YndbFpjdyw61t/54iYw
zTVIJ6GeebyboNpyRTCAcu4qTq1NsRtq1mMPAs3extiV6Ble4Jl3hVVR7tUzgqsAdKtk2WMNqsJ8
aJMYXTpIstI9CIJFRlryYyy0kMeif0i3WSGrWAvC5tuuUS+JP7KwNzOvxqVCDWym4minIuxQzZwB
5B3qwuzZXfDDlKl3NDzvm0OvHjrTLKMxKR8Nh8orr7/+YJK/s4ft7D3/zuplPdKsMfpNfdWSjUlg
nkdENNk74ac85J57TAhMKmcFwNGoS6YqwpSy03dMeONNEUmxn+YSkbNlf5Mi6mPclDSbvTXKx9qL
O7FDAQUl1ZpS9tHZbTKIC7yOO9sXv2BSrRQ2CIZ0hh3x5iniPL2xSoy49JKumPDUryQDSqYG+dyb
PDDAzYNpsh9tihz2BylFr4faVM3wjZJqe36ZW/RSJs5NEq/cFwhQKkf+F0fntRM5EoXhJ7LkHG7b
oTM0TebGYhjGdjmncnj6/bw3M9JqxUBjV53zx7sszNzvG+1LdGg2DMTTzuwFDc3kKleBD4jwPno8
Mk3X4iGTJEVtCEfauH+p1qJuILUQqI43DWmBH5fGFe77i0fBjrTqq0LGu89m9bt06n1OiqqPkvcu
YmcOdC1/0ghYieA+KDvNzGgorbBsjfYgVge6gbpYmavkBm7SAVrgi4Ry379rYctrpnyMlEfz1hQ9
8XX6YdSGIEPPerT18mVaeSSoDqV5IgVWrlsaU1RL6PvJPBLiOqDuoa+V4Hzw7Mo+OcPwHg8gHkv/
nQysNcYqO18gyemQqSgJj7xSpfVuVO18h2HD29FltRh1ze2GbRpZAixSrEdqLKvdbCMMwXEeLZkk
az5xrx4ACrM5pmFDoE6dq+aQ6s+ukmEs1lQgM6W7epQ57AavU4/FBO9UUG9WWimyil7jxYG7411C
gmEtOtrIZV8nBVzVSOCIlrOwtJHmde+G2ZE63EuNCCVeYGbilM6Ag4XMGi2hU1FHMPpkmJsvLpgZ
DU7OEwfeu4ri/9r0y6XKFhSY8p4Nwx6WtDyyOMGb9XdRgrQRYIAgr38o6eqLBkc/LCrDYM4VjhJ0
2TVdQTYb7snOWZu9HNw2SPUE+rQ+T2pfUICn6v7qEKModHrrinQJrIkaFlQIvVJ86TJp9n3I6kH5
hUPEm6ytBs4IaZ8t6CThxM0G1noXZWM0zAihp+RDrKsVVHVybYeabcV6WIeKgldGbLhY0tNFU+4G
28qveN1PJbKJS6FN3i7X5ZHzKt85daFGqDGZq9TATIoQIDriZTilMd16hTX0FxOrtOXKEDtDtrNZ
GAAkhz+2KX+1BqjZquiMNeRe573Z2ughFgkFfNeyymWj75kd56BfqA3u5lmJHLO7WDSSP6QSCqQf
y6NWuRVnavzgaJ15TNEQopyowlo90WPM1tevwOrUdJEx8VGiFBkXjV5GO43YgrVAJRaWM0Y2VyVV
eUe+cPHnPCRGfyHVIpoazq5kSverMcKvae2tKD7dbkat5/EfrIKPf3V+IOMxmWnIlFvyzxlQyjXK
gCICEo5f7Al5dFxTS+PFte/O9RKog+LSqeX+es0WEt8aly0odlduAiQtz31ycBkhRHay6nY6r5P2
x9EuVipe0ExJFLRyP9AAO47ToRGJjGKjPqsWRQvbW8CLhExjb5OMz4J919FHhCLu3sz+dy5pFROs
l40CYCjcH9vJQgRA47Wyl29giV9LHjxznjmdBnAVZNGghIJ2+IHfkb4E5BBwnlR6VGqNG9lKP0Yl
zqqdBE9BXEVxkzFQkSXUxvd0/TflRYfpZcNfSNJXl/SDKj/kdeRX07LHJOVJl+68qFm9JExnmQTw
4R0YQqmDMk+WOp11fUvZE7+Wlf4zpZ2EAv5tNRlPSqv3rcUeg0XZCtI9qexLakOQis0BrS47XEZX
t1JeXRrY2pqbUAxeGJsWA5XmBVaZs6zMMkhcykX4Ic5pszwlpIv53QRrTJQFj+2aj9GyTQSO+enI
ZEShD6GmqtSYWdK8cHPkz91YRI1J8EU+ehelfSbyA4ez6VzH7IpiUAlam7zNnkK9cgX6W/OPFfcA
jvdegtCCHtjUjB8NBHI5uVhMq5RnLcEyp+NBtEOkOasZJKT4wDoHRIRN1CKbBtJQY6Q07cD32txX
aA70bJxzljk+eab9xxptLbAN1kfHCUut6A4tISOBSz0JcWSbKl3EftISE1mwhepx1e51pT7qA6k/
nE6Pw0AIQjNHYtJ/XQrJDzE13buVJOVD6tH5PipjHWzVidWgIrCeZip64A6JCEkPA5alVkvA3haN
5zn5sAhY9Amn56rTT5qrPDpt+pyYln00XVQ8xGYiZ5fwDXFDIY9tR659Tte5D/OyOqWdRRh9ATVS
mxNw1mycbAGDSNwENThHtx5e6U1+FsqJGMh7vFgf6DgzTecWif+Yqfmc6AO4b6dcaK0mD8+bL1XK
d9tSf1dRSL5wHfNGsEMG5Ir9FFtIOfLdT8tQW9+pxo+CibmS9iUu+NVXpP8ga1nvss2eFfDzGtJg
1gsmAcU4qq1NHQ6+NtZOZ1g+EHLeCj2/TIu5H6V86clTKpYiJEUSVudrVikms8dvt9ZvSkzhnWKd
LEu8Frb+MFJ5isKl+JXlXPitWj8r4q8CbNz/LfjMai9yXPFOqc7fiZQXad7EkuvI8AawgnREvji9
9hb+duf/0kWdzEK15acHF/I8ZO3DUwrGo5Z5uFDgFCoON8XG4qPD6SVN8VY3nxc903aqIThQDSOg
u9Q4EI6/k52m++oK3wrhFPSagxPcGkE2aOTU1upMJoSf5CDEynaiuektLqAevIxrxYDgRxnHgQVi
iGdYua3thMBhopBZtb5J01Z8kxAkv7DhIVsGVoV4V7ZQ3nILGdKufXNS/lJsE+mfwWs/rdp+NSlN
WxHgmmOrANp+y5wAtIYI0MeqgBNZ1I/teC4VnBQkKVhd9taooNGyTf8UnfHUF5hmyI2DHnfkjoLI
X5TbdoDxg+gHM1jn+F+6DLD1Wn10FMDM/oQB+42SPiOce5BYrz62lDBiYC8vlbQetESi5wMTIycS
yr7nJB3znTdxYdHeUkQJ6b95lTSP6kqo/5wEc6u+dSY6hXZiOqoU49fRKXrDTr1nEWlmoOiFxvVh
jd8Sjv1ynsK+5fgwW6BIC50q/fR8o8oxtyzVHzIAyLJlaVOG4cCO+IA1qX2QP01LCr2XVCbZZAdC
zW5jX4lTl3e3cdJGgFL55tBGjdrS9Q4aJ6YnjKNCXWK5xN9DxTJQdPQszUN257h9SCb2Jqo2azgt
PDGmvR5KPjxXH8FvdPk5KabfTHbQ0SDmgww6PJ7LnQC+0MFh5ucKGhU9sY8uZzLmhnjjDO8IED/W
tEoJXen8tJicEyn/9zLZNEEFIsO2RfgtcvsZ2pSHUk9+PDVDow3qQTqcpmC8wGPsit+VhTkdJZqu
ztxw1fiLRKDPKkbYNE31U2ebkTsaRLwWAf4DF4rO3S+qMHZ5J0Sg5OJBX1O6IF0wwkVPTj0KKr/J
h+SJ1PtTTp73DofBPgNn8VMdr1m/Gp8ry+yhUduIWRsbEiQY+BIZz1HaGu7OTmINpa+MKvL3YFu+
laotwLLqS5mXQDn48RiskOTUdnlpJv3ogqS0kkNaWiIg9cV4sVZQduInegSJGqKKZL4liGCieHQy
NGIrabo6QYQ05skVLHxMXjmcQstkbRPm0mEb4dysAKh2KpRZrglMNWWpRKI36IQp3D/jds5zkxzB
nJsgp990hw6cX2jMnLTY8hnwQ9nNCUtfoVj0xVd2EpDmUz0287upZtSEY8GPp/5aCQTrxbKA9SbW
cbLbr7RXoNLMZU+iivD1IgPzi3PrIHBhkG6kn70+DaEzHqpUo35C6iQJ7zTh8BXK6tbJ+ktrnD+E
O2pYXNK7aS4WQcDE71C8vZuoZsSj4mIrmMG6Cb7e10apMwxZcMfz9nyL7J+5EI2rxOU1BdMsMEKV
wMCkD7moGXSPOUlqzHPm1fA6C6xynPf69Nq1I2fXkNk3KrrQAPRP9P2G2phfJFKNWadMMMkqmNLK
+7tUZNvUGDAGnej83KhvqkDcuZbAp2WTHUbolXVl0XFT21eKS1+jydarz2Z22j2x0a+FUbMp5FTc
6vJvQaFgopffjFyvnd2ylC11xLDEvoSxZNSebTEzK3QghWNuB2ZWneZCR7NS3ZICoFmplfcpIcSv
A0ZtTHoYNSs9a9YcOpVKNnJ54rSeLnV5KEfWXRBBDsMbYNibQHKAt8576bOMagIO7KiaEPrPiXdL
SxxUxVB1xymoDU0JezCuuhKMC+p1zoyrJYn8VPte7MbS1HzZOi8kKYCvFDZicjpPEC6T4CoNqAgj
zg785z9WkuVBY1oKVfEVIhj1Y63one24yOsqv67DcDIWA3FJbESKoYW22d1I8oloG++DhlV/qwa1
YbJQ6UXagPesQW6R6E4dTkrGjUZne89Ug0GHBwoM4+oliO7qlc/TWD/Rt28VPOrq5ljQxr8t7tpI
tdIc7wKmye5UINFANFe1R1mm6GKqGoxjKX81K75nWzZk1efJy5BcFd5p7OrvCNkQYlV7CXgSdsQy
+YXIVr9b9Lvdu9fklnSYsVyQ79CYMFoV1nyYqrTfMU0gRMm6V1E5D0aOLWNGmHYoPS5IJdt7Bdgx
TKFL6V6kFoOOwMsJGRNd5BAu6W0ACKyAvJmYhlgzLdlEZdYVvuhQFcZx+rymCBPb2iQg30Z3qxd7
FrE26IU4EbloR7aZcfTY42GI15fOC8B7UUEnCHa1rgmSwf1C9gNJ6/5VmJ5amf1JyvVi6N8acQG+
pUv0LIpFNXdn0KqRlXuLWddfFesXm8oWvmeNRBmhWFe3JiJyQ6e9rN1TnDtPfezYHEaQ02111o0O
GqvSj0R/h6AdH0iPV1YJROkc9G6anpFC7WlzllFnrGiuG2LL4rl6a/EcQYSGvUMza+UsR6IRIhUs
NVkG2GFXqaNZAslDPiNbt69OX76LikmkWAWbv5hflx6sQiVeB00n8sGFuybmqloE/3rRJRWTzlxi
Qk1ubZm/2yQPHXC/puUbZ8B21GLuQqWhg7pqncPmV5F/pCDrSWGs+kWyDBXotuZN7bEyHdmZ99Om
G7ifMTrgs1hTnDXDag2B0gLuoKLL1B4EPQ9pML8pI0h8hjN97uD1LBNuA5IWum8dqcWIfWnDfxGW
ey/oWtXwTxBLHlKZDJMCe79WYCqz/ug2QJwo0iR5mXLP+XYVWmpSUAkfkqjT3bXbm2KjHhnM8ado
NlksaboeT1WiiQqFHbyK0+T8mMwwUdxKCdejHyZ0DWzIcj9LCr7WGWrSNSUd92Z/sOy6DbeZEPn7
T9kznVUgyX5Zubc5Wyie3njZvEu+lGQ40jABy6CPgeRs2TVkCfVeAx+Fv7Qa5jNHNbMIcg67S7b4
oeVtleOlbgiJR4m1z206C7JDVylhaxXDhlPmu6JvRFDWpEHpJB4sZBv2P1MHYIyjC5klLEae90og
FuO35xobSBDt4+V7UIZDrFVroFIKb9tDd+gX6h3TZHVwNPAgOULT2VawuCjbdVupnIeZFhWYHQQV
fQdZtOkDMe0/ol35nsgBP2VJfqbO9wM7XBoWyL25wv/MmfhlVBlRlBfpLk+FFVXOBD1Jw51OOw7n
IrykQADsFlj7PRnpVsJWO4BHVnjM0mZwMaIoLrVL1lOy5NmulzgTlSb7EKV3HuPM4R7EczdkmHiG
ASmWVYKarQQ9lKaFwaUcQKtZ/urcAigvGEoTia8SGcwZPwimJSvFfUhwKvgEtx/IEiaaVr/N9viW
uaQJqg6RSK6h7NQEzqHNcat4ykOh5n8wXHQ+pcXvzVK8zcuFvTiAtXhqiKBYBCjXjPNSWxAQCbVU
/E2XU+ZGv0NO2uGyyN9rlLKIpyhoTzqLXr1B3xQ/1zSW6/ldieW/QXZ7oTgPS56fW0yzvrOpuOiE
hyCh+tNO2Bhhnplpkuog+2TadRpYX2pzOf3/h45qlaeC8XhRWgC0koQ/p7hR+BSCGeGLGDzvkmX3
ln4MO1beR9d5cuPudVbVB0mXatderWZ4Uyb0kZrikkcwYpeB56KHl3V/znEZJYR5djPLEE4xUd0W
xNmMBBO5ron9rdZqNIyVCOla/5sL3cS9g+1DNjN9pes+yYAOFFcxd7oAxsT6tpt0bwhayKawmH9J
EUX837PqYzN74SI/ERQUAq8pfJ30LwRMBiXWAs9O5lUbpr/YFrBsTuzYrefaYMUj/aU/cW2/asbw
BDgWFV73Uff2mwoYmtXguDpKKr+mvB32ftfpg3nkLcWMXI9XUxWnceK279wWkcx4ZXGdwVORU5Xk
jTp8ap6HUg4/FdXG83KjTX2JuLo+5Lg854k0T3kZ/zQOU2OLQN6IkZ1kzL0o7hHGpL0bkOFhIxDW
wq57WlN5mUb1OxPDH/ybv0Yi0J2X/5TBrl8sWT5Irb0mpbfX0w2YR4lAUgHyQBrJFtCHGExrVxYe
v6q+zPyZTUcz2X8IEleCfitWViZxH6ytM3Fod6MBrAXJBsaJiGC0zCIEfw7GvAep8BwHQmzc5xrW
CltYtybpPntpfTuS4TJnDILV1XdLoz5Y62W11B8dv9Tm+tpZTRIHTW++zMr4aqbIESt8vMiKW+co
afeu03hzHhdEdCwpJGB61mseYScfhU9Q4F2Yr+mWv9t63//T79owYBXQjOdVKuSCFXBz8IR+RrJr
mkNa5stIe3BFC8UiXRo6CiQYpJMbJpXXZccc2yTFX8UE3iSjPtnpMn+RvfbM83MgqSKN0qTeNfEP
oZ7Byjg0ps4dAVZXsVAw6T3NC45dNrxd2qH8Ib0oI61jfEINwbFhD4C7ixKA1dzaTvty8+baJf3i
N5V11awuOUE0otSt8kAxeVCwOFgB4qYK5Z5Ac62x89f5crcV5FNkm3IGkvneR6mLVgoPYA5PEg7K
ZIdmTGrKbC3HMi7UkAXi1yUbpazXNRAEAvAmR0aDST4bzaNUzUfQAK7flOcbB++4RybFtZTOF2ct
HvFMnVWbNrNC9vdKlgyLxV1LnXcD1+AgIAG9rjZDURpoSt+AqTxUcEEia/7oX6ucGr++/FMXOVMZ
Rk0F/fxdyuwmxmobDdH0JiOuLm0qDvNSPFeI/4tKd/axVyKuUdcLnwKXeA9bgLqZN4Ixi6fpxJ3Y
Bm5df3tLSx8g+ZiiQWlu3Ks++e6srkSIhvgwJppoZ2GINigy2IGJ/ORkuKaudbaz3tk7tfou7MxX
8+YisQkg/6EtRmXTGXMR9tsQtmYUYdg5pVumPdKmkh9ddz3ohCKGysyKuNa9t+vrV6fk8E9i74yU
G3VBaxIRV/0jUg4vMxqfCxZxTAPjiHOtJqkhv9din1Q6xORSFaeiE79uHB9Wh+Nk6nMZGXP/nJKE
tVNbFrPYKJ+S2UMkrinP+EjDOWm3CHPa/NTC+GMp3T+hoxHL8gpLw9j4Rg1hsI7pOS8XGu3X/tVQ
06OO5H0n28aMMtfcWdE8rtl+UokKUdZL5kI7IABHoaDRE14gIUyQ/fXl1o5skfqstu8UGFv0xVcX
lawWxjAOW5FyH2bGWa2mt64xaNvGJV70bwjezH3rmXtzok5UFFqQ2TPlYJDVXdm8s2FuO+Uc0AHJ
2OgyYpc1JFynl9FGwLZVAy4NYTmxhKV4kYjlM4ISedzOPvWrbpFtnvrE+G+FTu7moGFiUVvL9KVX
4qukelCbveQ4oGcRk1Kc04lwQl1gbZpNap6ZMrGGjdUDHdWQg0q9HkaHgAT4PVQ1SHOzGs1rIp7Q
T2vgJ7taF8k+7pQXgUc311ziSEvEiR2ZNR2mjylv78hG7GJ+HPPaJrvGg2ijONeYUXLYHsMRgRJP
LdFerkwlp6lEwobxbnCuSfa9oBhw8a8bydReidKHGywfpxofvhDxwSyVp3HRPwcUyf7GSSECQWfg
GupC8mZ7avu59lec3PzRc0vujKRGwVNPP3ZbVEe7HB+1xgQ/U9twyoYDXRjpC+qkHuw2HkOCJ1Nj
VfxSIa/OXnCXLzLUNxP1tlt0c68GhavyBVHb+eKxoM1+bJqXZJjjQ76sF8c2scuSAuwDMvjAXapP
ZknGqJH5izFgg1aUu1pnVybKs6rM8UkfU6R6S6RywTkxdLBnaNGAItkTXGTgbfXRXVU0Tti0VU0N
Sd8wcD3fM7KAWr7xQJ8RgHmVOKczn7qJnD+UJKvGfd/y9BGpiQL2VWYq1iga60lBBPwqmkOP6LH3
IHjsrs4vGSr3IE90Jshh3m8JKW48kx+1mP5oJAmXx/I1dIyM43UiNXYFBlTrHqpf1PsGpZRfL7QZ
lhMGaYhIdSRwbiWtPUurMXRAjlKbLCOmu8jNGRqJHribNfxjhmzBmE4aZ00oGLR8p/igsPeImiqo
XCAcox8+ynz5VNVq3KUOHv90+GZ00YIkbx8hhREjuD9GbF5yo8qjhMlQozrKI6dGt5r3paUd0FDI
GUm8ImzKNHS66qYWzRk1mXuuEiVsYu1vUxO00sQt5kdLi4GprX3Osh4pcX3oBJcKohsZJv8H9GxO
/NXW88eqr9EGxFbEw6Y89N+YprGrEQMaJiBjbDE2Itnlc5TMnBhJKH3KVaRv/XiynSIGU1+pTSXc
JCBNgqZlEGAL8wR3DlqZrV4iU34MTJ8nxUjUs4EulXcamm+mUGJGt7YbcrkSYtDq4az3TZiB2ZD7
kABgr3vHy0JQV3LwCR9yFreJRNEc5Yz9p2ZSxK+mo6kyW4RL0hNEUW2afUI2NiFXu7kyemhOEAaF
yY60FLfd5656b905Gmvnb2yYK1LBtj+pStqfugIgDxLbx0nHk1jaV4FP62QU5p+cZKgr7rmUHzKT
yBSrOxr4K98vCaID8QVObfiid1DJDYDXctIQbxNRtAO9zqKGCzSc4R63F2nf2NXnUvfZUR0NQpfB
j7y6MKJUEeVuEl26N1SU6zMlHOp37l3VtrrPbjGHiL4RtfaacquIGD8LXb8azZhCxGFURAN+JN2o
u22JlSE6O5J8gdd2CEuOqIFQzmev5oSqA+0VH85inAxymHxtcN0g03OPRAKi6kwqTvZ4tyHYlocG
D9mub0B3Shpol4GKiThxvtNl/e0KaE3Xfm2bAgwoZTedW0ZjUOrnYjWiQiF9z5yBr+ixwQ3Qa+hs
5x+FzIcQBQyGi0Q8erM4mi0QWinlGDYkscCQjs+9u7T+OJ8L9IMB0RyfqsJOrVafcwdrZk4FJBwa
NQuW3CZE2i6xPawMXZRQzZfOFuNJ1PlbOjnC12zDOrZsVfmTLIy7NvO2eab5Y3vVeJk6YR7S+eZJ
aMl0BkxCNIdSHb1TKG3vhoMMGFVtRbhW+U+lwSVVqDPTOC72qO9OaeV9Dg2UshJDJVs1m/wCjYM+
PGyc5N9k1RHE2euyqhjL9QdledbVCe1gZvDsSaMNpEL2u9M8GmIwjlpZURS9fJBK4RsqGO/CTx2U
qXVyGXceiKK8Ul2CoCBbVj91wZlKyuXXVf5wMto+bRuRQ/ZiXiBXbMqy2nV2QQIbPpJV5dfmPRe4
8wGdFiq07NTPTWwAYqWuxuba9RVv8jPOMx47m5RueJVqArGhWa43ktGfLPtL34CaYdVCTWGRqSXX
ZGV2UTPNe2QwQ7Z19JSvUrG1sFInAY2tXc1GO7cOyGIz5DDohht0Ur2zwKbQ5GboKupwpT/salXb
5l7DhKzWuCOXnepR3p9qoIp5aM0XaNg0qHQdj6CpPtss+wdbU1ARmsVZLeuvRZu6UEcG0kp3BfOY
LoZMtsgrvOfmaGY7jRhEuM303uRqKMgF2CFVsviOz8LM3EAWyQ+a8CCtgNQTyMQsfhEJd1ytaG9J
Ip+5IUDf0uyzktlX5e7MBsrciMeB8XPFgWbn3x0hYkTBGVaYEhrXM40MM5B5jG1Ri0V+cye7edj4
h9jU3ABOAw45/x8e9ZmD0W6grlAga+O1xPvQb+/i0oWe0i2HHy8Djc+yj9LIREQts/7U8b9zBuJQ
MwuC1KvkgmoJs3KvX4jW6Px5xTgBFYKcshEXFlBxIcpFXCxXQRWnNM//dyb8/8eiuPPJkYyHvcWM
M3nOObcVbns6CXGoND/OXPzhlcjXf0X+RekzGjC7I36Bjj6MCiFoeFfmVyT5nt/R3Owb3iOu0rO5
zOT6reoNIctLPS0ekCXrDlpx1OB5N/CbsfqjVZA9rkyYcNwvW1mrW2XrN9dBC2Eysmhr++kN6l3r
qgfixBCzi2cacg4LJHgkMqsK3HE5pGk9hZaGOHsd45MC35hb63OybnmQ62AS0hdbECcrbSaL8kCY
7HO3OuseBAQWRQtd2g53XtrS/+rp/Gw1U6tJ6BiZ39XBJN7E99YJe8D6piWujtms+Vfl/XyeckER
UUyC31B8pcT+efnYPJL0osG38MzNpncqW2uOJtl9JBg+HWScZvwOJULUelvgptKOKzdFQF9TRfzj
+NJ1HJmmhy04TdBqNnWrvyhL9jquyhhm5kJB8Jbl22hKjWcQzvtdU0RMRvOYPZsQ1fB8hOhYj12z
WZcEIk2G+2gsP9reUnwGdwshPspQgNRbBliu2sintfwT2ywpeMlFwcKwWyzkv2ZDHP0myN5Ip7gj
F6Qz/jqeME8ehI5tjb/GDKzmxkN9ZyT5sqzY/STkcAWSN97XpFEpgkTDMuVkAcJ8UKcN6F7r2MZi
9bvKKWWyjI7sB9hnFmb00cADHnwYlQg5RcDk3HK8bKaj6Tp2N0yl6KexEHNsJUWKC03ajwLF766j
J3znOdVZOPMpNzYZq/3WqqCA6BhRPKUJS3GxApEMXRcMAuhgqdedMBqTnoH+R+biw8TyOHvYXZPC
88dBznxVdqKMjdJM4qixGXnMLN3D46OM6NoDlQ0lZNCbodreZaG3czKRuOI+QxmjJ9pplDiWdTW9
W6Z+Ax9/nBvvPsX9iCCT3SUzieTlo7tUljSubNxInmiAjDuBGkdoZeCi2z16MRVi5kPuzPW32yqX
pCjRLC98+iMu5THBqGAq77GEaNIkjA3yWd23tOm13X4Cm+yKg1Omj0uBaiyV2fMwaRNhNjQZdErm
j4rtBvSVMzNVyn1A9+w52nKqJ75sZtrNfmJacXImQ3K362OvU33X46MAtN4m7eLgGpUb9Yn2Mdrl
YxODB9YOm1pq/Zqb80AV75YQxUG6qBBkre9FUpInpVXeThYwVulgIoJYj+QfDA+UVO7QBD6svaMH
NOCiGUyq7zgp9/r2sRdxci2S7s1u+szHz+1wDSZovnFktkB95Ak2l8XRHzMxPo1I8UNzUr7zgc9P
DghmPYCLtUgaprkMj2uKHY5Z7GXsFygg1KhwezURz1nz1LSNs3Ps4WOuxiGa7V+dbqr9KuPnZAEo
1VUwDI0+oowII9a/JkjnZGGlsJ8zIyJbiND4hddqRFzlx1n/5rTlvSh7K1SWizchN0czywVXm//o
mNNImlQtX1Cm51te+0vcJVRjTd6TuRQPC9YFZjWcOHGtUoo6nZc6LS8g2zeEn+p5xiTQG6lHoFfG
QVkQSjgi1d/jRgiFlzIEcRXapeohFjDfhYczO8vQkxReRWMg0js0JIuskL4BvmHiUKKOqWPcQj66
5HGN8UwAXS1MwvDnZIqjavlVnU6PCKr2+GvqupFaBLv2aZp5iS1KvbgZTA86PUlWhecvuQ9p6RJv
pNq7bB6HAwksgU6BHE/OY+wqgSw1+jBS3r1aAeuZdDAjpHmcCemeSEyUhJ347rU16uSSHgtZvBVu
8kZy8r/Z4f2LG/pjNMqrCGGvAntC/EdQzas91T86YKfUKXMy9Izkm777GjsuG6LlpJ8l7ckx4Ozs
CfzRHbhR8h702LMeSCVx4O6W5uw04znhxiZERTyNpuPuMHEiUfdlhQ/aEimpU/pytlaqKxKProsK
sT3pDj73AM6bac6uiAFLfnesllhti/Nq4yQfxkvbLfs5pt9Gs6oJiUD+3DpDE/VbHUYbgxjjav9x
rXWJtNbtLq2xT1wUYPlfW4rm6NpM8rmafKhLj0t9U4WRM1OQgQkAYzLikBKZVcMNagBnioKUj98s
PCAYpz2D39DIrZV1ckpUFal/yxyZxPol42c7I5BIb035kqNmiOxKJ1HZaSlhLYlsTljDk8aJ/dEr
7uVA9lwiOfCqqa1IziM4tRTTE5DcdBZje5rp0SYxD2i/w9ewY+Uyh5dUIhwT5n4oMWxTgNb5k56o
gTPELw4ykCCFqkczrX/AC2VXLUbcQbIqd6eGoiW3/lVOm5w6SUhCjZGa8QlEAaW1JDg9ymP6TwYb
ZLoDmExyIw7jUv/n6ROBUCs0azn1RFhMzDgg9AOyzglem5wVkei3omr2JTm8q8yWYOwHdTfMnjjX
sdf7IqOjzoupNJnIvAppifgoEZAx1ajMGnR5E6YKvaOlkWAyRfOrcf/hInDjrZowQxbNv1A+qJRS
bu+0pzomtmeidVIY3ParL3BW2yQ2OoWeHjIigsbnRVdnFIMwJSMWfjIwQFINV2Fn36q3SyxVaCnP
GrxpZHioeam9U8IayWII8OmxuexFUQ2IJL0t9UwW/pz1HpefS5IdiV5DlWnY0QpeVbTPMTgtp0K9
s3r5ssyDhQB6bm+NUQB+NU3vF4VND7Oo5kMt8J9MAo4/axAtNlgAdoW+Xsty/dLNAbjCbRGStdpF
R26GgokGje4/ls6rK3ac26K/yGPIlhz0SuUEVWR48SAd55z967/pvveF7oY+B6iypK2915pLMyeI
DSPfjHYjGUDDjU0q7zK6eLKwV5lEaR3QGdlDTCsSWTdknmEtomyVCuZVAdlxm6TwaVO04EOF5DKP
fo8buOQQnxlpp8zUN20n50cE+xxpA/64DKRsQ8z0ttLFV501GZFw/Tab+W1IgISeXeELa1X2nKM9
fzZJBASdyCGMb8/Rxj/8lVxfjWxd1mO5dlwKwc7rTrVU4drrOSecEaqJpMFxNxape2rSb6v5HDMB
UNzCtUuPd+Zw7iEmpIh5qRCOZvDa+kECcSFid0PGjYCBNSMWbVqqaHrqlC/6dLD6qftoHQQu0bGo
GLLlIZ0Ygjk3kuxkNtrg2PfpT5ma4W58Nxx4oV3A7W98spWDct/FSIVUAoznymmq8JzHHoTfksBW
XK60R/3ucU6QBNjhxIgCd74/ZRLmdGedmjE19px+xRqROqYaPb1Xjqn3wPrBKWmwNwa0LTXe+ih4
yoyCuIGICKY/z43HK0Ez0OSqB7ZPBoEmVTfG8Rzo2aZLXjPEXjq2nX1dA5Tsm+xU0l9eFfVgb+0Y
LZ0z2yMDNQAKifogCa/HkJLdJuwih3YQJ7f1yvt0mM7SjK89EoxqIVEagbv2UJsijHSmM15LljrD
HtqgrfT3VsDuRJ2DDZ4HZeyPFFRo8IJjK2XwITGnazNpVlMTBXuQJxi4BZgeiqA7DJi4BmMu0N4I
KMpz1Moekxek2M46tYAhpErug6Tcu4a69ip5LiKUEUY9ozWR2G+9SGN6rTHeoYplOnzXNhOJLunz
OIj5SNAmKA93PpZm/xZQ49zmkZ8AlQUyjI5LXFRwBousXZj0/X7ZXKayeLFUZF1Lo7WuswJpFuRU
+l1PPCt+Z6yO3HtKShndgQkOCrA/bcvkQDPUGJ3HYYa0ldUXfrEQr5RpIewfnuRMJWUFf5mcvsoO
NGBdtCfHzvWp7MwveFQPmNn6i59DlySCYjey4nzJ7lV16abQJtjeW5VX1WrqEntL0Ei/WPK6fGAD
QlbltqjUXeOt/HKxVey7KqMLyvQppf7e4hbEw+DhIFbusHfNIl91mRy23D45P0Oa//3sPkcNlnBS
xpu164u9XKLn815iCyvalTtCSqdxded5YffuxMNrq8JrKvUtS/oXD3ygVdRvTJJIohWvspDoBqTp
bMLYucZVsss1kMhicToLFkiSGP86bzpnoRarWbJz0x7aLgazC5jFlZUs3Hl6a3WzxrBHuzJdtOO0
ADZ8N9Aw+QfX/Q1ecFTSAYJVz/SZ0pPpUeUJUZPNy2xGWM3a4j4ubC4uYfEeask1MDjSEDa2tp88
Wi2LqejMZ+kTC0saDTM4OxKnzPRPFuEG/hg7K7dqy3XdqStAKeNuMJw/WkK/o4fHJ3KJ9qpr+1NK
WLljURSY2IzwMBq/YO4w3vqKBeFOcpO20lpFJsa6KHA3rbfMdxePqCO5KftlP60zhlacYhSUeR+K
I8M31DAu3p8CT43dCLGvu+Taa0HfR9uA9TONgAjSMh6yBIGfgTWNgShgB4nPKzXgPafDHUZgRNVu
SNIpTmwvz47cra5KK5x6wv5Xj2pYZXq8h1X5gHNIIllInG2YyGcPiRi3LhQpiDOedGOwnaHFTdrc
ekMVxsBlarm8xMxHi+ljjHmAilT597WZbVTsD8vTdXUSR2zo2DKzrpjX9jOhbm44rZhqfkKjfJLR
7KKUMJ9ySAm0/aJvX8bWum9taztfBAoGhJsRkxuHmUM6Pxpqctd5Zvz6Mf0M0MD60NbZKYqic5f0
TCCmfl773Tv2HMQNTtiu6sxlBIG8784F2LUOXecgyxljUPrlZeNv3M64xOZ+3tUYDyr52Hq9iY8N
WY058okS7MuAbQHRu0P8i07v58p7VtF4gqCDtBVS7J2e5aGOHW5YwaKfrYIRgTEjL1gLyGw959U2
GOQdTRFRz8b6GDFUResZZVj+S16eeob76rVrG9rXakaUucXptGqmkeZb9G1nknXL1g0nvWEk2OqD
SMGbYVKZIobbSVpG1xwvPA8LYiErflHLGhuhTHHhgqFidpfU7TTRNJJunGluLT2BXWTYr6fmVCZW
v7LaYosbLFw5bxYzHT45voquTA91FGzK1mL+BD5w19a42JLxz8HVjy+4G05Zy4wVryxSL14sQxyN
LIhgVA3n4EdhzFyTfD2gN+LQW/oHNOg7vFO2CrCNdl9xDpoiwoFjjBQHYnHz0uJd9YM6gWOkPZxC
8ZuhJPr4mqjxMYEM1BPYwILViHWOei46WDadFWXA5q6CGetLA3cccxmRFN0GRTFs7jxj/uQSOtuZ
nyk35sdkkDcxiKOHnDEGnF86BoaH2OTWRNvErWR6sTx9KvKqPwYwT7dF5v1El5pH4hwViNLavO3W
jpPLXV+9zWT8VcpezuNLUITBTulFYp4XX50l010kNUI0dQ70dG485kyLUqeOn7A33VsRrInCHsW2
AGZ/NF1aFZV+1aMssS/mwcEkAZFznQZUezNhJcwtyjOf07gJknBj2812Mpt2F7jejMkuyZZbCFeO
CWswlgqK6z+jFpjI/fF3nLLHIVxieszoEomZV5b1gHUR6BYTkZVIfa7eGJp4dX7lSCkapQBNEaNz
RqgHgk8S6sOh23sO1VHF3OIu94z7bnpH8+FczUwACeSOSWAA45exi8GUYsKAZs8EN9MORVfbYRQe
dt1EP3LC6o3nudykpQTOmebDOm/hq3RGeFRj8D2OWIogPwJm0eaVy9o/CH3YusPhKfEf0mKEHxzE
MdOeEq6uOeHhnjYJOIxlcM/AxzFPzRBaKweUAioxJlItdiyUKJOUX2bNkk0Y7elwDgh7pOODnuka
nJ0mntbVTGOTaLaEZ7w4TAOeg47ucrF4UNvKEXdZQhd7GeZAFFAfRHl8DDRgY8l4KTraoCc36IGq
VQRca4NuhE2Iwb4bRNdWCQq1CKlm3vegyB2JtRoIBH7hu94lNGQsIuzy8ZNOB5PygkPcph/bDZOz
wfUMed6wdh7tuiw3fUTL1qtWQfiQezUCGg6StJ7tTTPyagyVq/egmLXJy5P7+Grrwr5NtDMY0+Gc
ySmEa9Jq3IroikkNv0TBkCBZz+hRJ3oUiWjC1zAb3kPw6n1YxcyLyUSBE4J1XpaE/TQ+OKcH5VvD
tgN294ykdg0K8V/GIAC0tgYAwuwQbemvbGJvP3oFQ58647z0Q8nEyxZrObN0YfdfmwyeeltxLfL4
LrCot3UbvHVRv7iEmcfkBdTeODFWJuGE+1JbgCFyu2TK3m5Mqw+3hukTaJgUl8JyvweG6Peg8Y5l
3ZxcKWhHjil+n/EBx2y0i0dUcji1iG9p0cT5jXeHK6F3KnyX9iMNaVJcUkZOClvyWjCpvfNNS1HQ
Gt5WwURe6Yle3DyJZpU3yAtGIl3vywYdaT1X9YG5HnwlBgMKjQDAVi513GocTXSSb1mboOnuXXwf
pB0UWD+hh52mOd7YAjmZGuJu59KjB6XiPhaWucoOLoZXmjwLjsDsT/Cwm22Zk3+5yAtTaf/NAX3G
FHlnO9cLCQgLViF4nODBk80hhvRUpTy3YSj+gtbERmwqCvw0/ib7A+xKzzRB29hebUosWCIfFOfj
peDMBLT/2rTqT/QD22c2PlGVh8fMfbOlvtY209bIbfLNQFyOr79CIoLWgZz1Tqjxr8r6W2s05Y7s
1QAB/HQN/elbF26/b1uXnrbglZWhe7CBm2Gge17+KSAslhJiu45JafEywEzkJfBLtMgYTRRs5C9i
30UHH+PMqWf/fW6DrbJITqhE7qylHaxDe3R57kYQ/z5xLryLY5lyeyKb6s7j0EJr9K8uRLySff5T
YOdrtbX1Y685h5ODLmmABD/XScvfCF7JCx4zdLXk6xF3BAJ+1ZQZHVqZoHfI/FdXfNZLWIdszaWl
XmtyTJf7KWgoDh60cgRpwsaa6ZE71q6GP8GNE5SRXzxoZveJ7eFoyZIn0c4otpr9GBjxTjZUkjb1
N8MUBBsA4rPiwg8IePz/XOHvwkW3jq7SWyV9ePQ7VHe6BtgxN3T8fLIKCOy4DELeLMdeQpkMtmMn
+Yjy7mp40IuAKUx3cLaNvZmf44FbRMpmjOrG+J6QtjIrn6ANeSw0cwz9LWzYiy4MTStNMAobmoOU
dX6OBAraIqsczAc9b4OXtvzsvF05boJtEeyymg60ksL8gZ6yNtN/ZakfJqk+uwKiMCTE0TVOVQxc
sOps/9CWQ36pUqisgyp3Y4ni120Qgw/kHu09MqQS18M5m5j/bFCNW3NsFtaj4V2SGqMqVO2ttJvL
JC21teaWwTwWJw5+hDOUhb62l6wKuzt2XfmEYoZf1yeSyUGg+9aY1zbm0o+T6CQdBNc811s7dMWL
MaDqzHEhTYNX7odp4E+UsfGo69ciss8ZKXKb3JiJs01TnC3NJ1bbh0DgOAw0B9HMNAXvmXNocObU
6A3ciMwlEUVfRoppvLcDBIZ9ixSKa8TeUn9tTeMGtVP8lLfGX64XBLdrJuu2OXUgNDd+BGPQcvHg
LKezEZxaJIBupjlPnMHb0un/TR1db+HgiHVV8yoETnsioao/xcNLWyCY0P0jNr5iY1S4yBj5b50Q
uKmIz05fG0eW9p7DHCyng2oJ81KdgxXo3WjkttA8JLEcdqpjB1AxTi0Uq6QM1WCkF57HRDuu9rDN
IrvOd0yCXv3C+uZukVzRzqE/lKeeWxJINEZ7uHD3rT1jg3G6E0hp+y4ojQFUDwIjo6FyUbRf17nT
7FTCWC5Ksvu2o+/iWdgDiHjnFA/5HnDCkyajEquCLfcShPMJ5CgyPu0j1hAOvxNg5WwLeA/LWIqe
Jmk4EkshjjUjSVNZ/g5XnnVSb/SXgztT0092J/E0MnI6jk16rWbGlwC+CLcZqPTD2CAlvcifQia9
PNxIebKGx5b71SkuzPow9ryDAqroOdEmJpzB/REmV5LBw1Axw8G7yyjwr2Ma0nm3yjeQnoAOkhlH
P4SggxkPJU81SMs0rA0SOqNjZdYZ9gBbMzuXNJkqN9h1sgHJGSINLnVMVU6nj+A2RMQDjMeksFeR
4ZLONRXPtaHBy8oSv71yn6mRU2W6p9KY9sQR8OoclbLcbajx+ELhYujR5d6uUDiLo7Cut9Vyh8C7
tYpNs7wOxUfU04nEfTDuRwK8Co9M8FCzN5Exl+2I8QqvufFUWzs7DYJ38v0w5KfTK7GR4T4upkcj
x1GVTkxOuhFPQD2l/8mmEMnRPF172CSxXbj/os4mRAQq9Urx/5P5k64xGaBopqWaQCk760KsdZnc
mGRdWv/JCgPzSYwk+hGMdOgCs1jL0vIf3PkzHqsH1PAvavKKDQ/Mlwy0y9NDsSJfS/yeV8mUZQnL
XbtNbO6qMhvwf88HwwZYzStX3rkqQ1jex+ved901MDoYskzSohn/TYCSt34l6sK7s+z4qnpikCwA
QV7vGnS/SuMYvZOZgRof6eLGLADjB8ehpfCaKaMwikHssoDaOyX+fFZQhqiBxtE0IRdzcfJYzFDv
WulxHdDVeG/RJbHs/NmzX0uK64MvnH6VG+gqw1mRSZQBLSAKnE4GsIgIcYbv019y0PtJdM91hhir
zRzs8USq4/UcqGLwvVFdokyJLKatgElhlFuLeWM/8K29xGMzmyc2gzwHL1HNKI42RTk+5jJ6tBHC
rmgSoxmpyx18vjdMcF9QGRFRi/FOhTSGITs+IcTEXRxMv6yhmYSuQ5nLtYn0e4WpAhQybXges5yO
bXe20Vwh0jzH6Ugygm3FK56ih6kLPhpV3+zCP4hEfaW9Lij9ad4QkcZh1iZHvdIcWVUBmW0M6OYU
tnEeSZ4iPig6lFpjtZQaHV/wZlixOlejPDmj+8WMpVo7tbeL+pz+EmM4U70VMeJLqyiAuFngUvO4
otXixfZlpDuWh6LYZS7Ya+UildR0YGafZMdLa7j/+hKLARzCdt3M8y2UKI/q+teCE9baqNw6e4Cx
gH3uDi0wXumchl/0qyXKxVqTeFgJhsWCACcRfaUaWhixksi4OzhQUCs6SCjbuov/ZOo/6DhH9Imn
hIbPNBwtZMSr0cxO/tScoYe+tTHyNNGbPcPvaBfO/s0zjerStA/p1Kt1afJ3cDvf80PwC7jNk49a
ZOtH1Xs+w160GnrlnqUf7aqiR0HwEIfMhouDPvbFW581LvqCEL6GNHDroG2djPbUR/obgIcBjppM
raE5pcvz3szMGXGS/pOpQaUwCGcd+6hKbHsuNrlNN5WWfJ13P0yul5ZTyjFl5q8Oz6erEFhl7ZbU
0V3R8TC4xcA0tQ5uCr4fChMcN8smxTNukVtp/sWZTQGOJ9zfNDjAkeC6hzmRb1El4IgBHpibllKq
ZdeLoatCyyxPszGbmEbpzgjPpvk06Q7/2lIqeDDwwn95l9xaTz/AYK4OeZQ913ktN2jN2YTrGM0W
mJt8ir9cp7/vhz7ZMeT6k/Piv6veiVm3to2ucDdA3XAq/xaVxtYsyue0MuptWCM+qh2HSjj8rHIP
qBXTI3ZrOiMVxZjneMGq8dt7RjHpAY/HXRY1yc637ftyhChDQvd9NddfQfjZRCpd16Ot6FGWu9im
FxyYDHWG+pneKWNDyIXkT3q/TkFf2GXLZiHT6Wa1AL/ludTRQg0r+3rDZQaLBbwFpuFXyP/mbpgN
xJZcwklDpoDbkmVurpgZgkur1nXVvuIaTY84ZIcItXIVB08kuB2tkUllXgIYA+KR31ld5jAp6siG
co4DPrcpxpOXulgrMP7BKjc+xobXY2SGfFe2wCKnFJKYpdI/Zc6PCf09RmGbUeJDpeZ4mJKPvlVf
RTO8Am6gggevNNvnOi8vFTsLeu7wMa2CF9r73Cx8a9fMRbChtwg70ctBZdE3dftTYGpCGXHyk8Ui
05izcqMmVXzL4FKO2SZlpul0ITMSVELIPJ/NICsYI/E2uWZ7zmx1PzlIxRwVrozib0pjMqKEQ25g
SEUzzAeHw/wxHsw9FdgeLYvJyAqcoTOpfKMgyarLtAwD56QguSNLPvJyXLdTG29d5PwcjOCqEn0c
/OiY5NT50XjLRo8Ln8LFFzRY25RSw6EJnux+fsVbvDI9wnqohGz2sG6vGrzjrGIUo+a0LRQyPEu0
T1Ehn+j4/jGie6D99s2r8etYf5QrpNo6NMyNvUNXLNPABwa04oVZRpzzaOJ7DTVtippdFNn4ZxJ0
g0gv7x0rfdHk3THsLAC+5piW4MkrkpTCFJEyZ4GreeWRz4GUrIpbuwSOVrZFny/CYWqZ0TsPCYwY
HJLduy1g5YVMfZkbZls5CW4cp3hMXlVvohKEwOj01q1gRGZYQL+jurpNU74xcemlFhYUt04oIepz
2SHf6of63S1Jr8Ro3ze3rmGw6z2it7Y22TjeV3ginFCf4zkt1zDJ/802G247vRBTF9wNmiVIPwtv
SljfRwJ+H0XULsqhSSu/PmXC38EcvDc6CTxIBz+9ZT0GiIotMnLYS5npOhk4zsqF/pJH+7FAg5LP
qgCzEAj6t5JEzwwDm27KLc7Mhynqf8YaTm8jWtgotkWETEvICGJFdv/pgfJB3EQwbDwqg7tyJpUg
gOpaa9bmRGs7Hzg3wNCtotz4aZzypsi9ZBByV3cMb02tTvNUv5dDnK5yBbS5UC2nW/NTt/lSatI7
jFg8y6qbRHLsu/YtYDXddUwBRmIY6kTdujk7tQVq496xzvNsRTsHysMakfNJylLumgqF4gdyAlBs
7qNRNzeyLbH8qEfLzU56uEAPI3JEmRPXcvHRR5TClfkBzOXUmbiA6nzae9N4j289WMU2eZWC24xb
6d/GYiLcCfu1RZHsi+qlaMDKe8jpSFXyKBZo/M84SDbGRXTgsgwVoIWw50+Sv+7sYrlHJ/LXUtkL
OMWEniNDyT+6VAvitUUvzRql7HjBUZDg4LVs4BNkDzRXxwxRTfp/aHEfkA7Bp0rKcuuTBQYpkOB1
TbAUg8+zcL3v3vNZ+UVEXVylP4QMK55LdlWxpGVVWB+wH0HroyUJu71/b4vwE5fUORhG0r9c0A+x
gRjS4x4WWvRncKGT/IaUNmzqBX8CUI2UHRhVdfRBUXEXSfETt+irOtM6ZKlxRcl1EbGAtuNy8kfR
Z8de7tqhsfa0YMGgGcN7WCTu1lhiCKwY009e8P4Y32BokD2x1YFgJ4VWh6ZcxyYBn3UUmne+yMRR
WfE1UdCBSq+/1CNnBkEhDxY9DkydgCRyva0b292LhKi7KXwbJ0Bqg9N9JiFltWbZGENPH5JhL9dB
oZdTztLPoYcOQkfhEbx6s8quaCKLdSX8f0MLT6qEsprhCDrofnotHPFaiRQBVQ1OF37cUDGETez4
p1DBzulaY5PF9GmlxQ4hQuq7FggoXqVPAqqwP8tFmpHXNHJ78zSJPz8oPRSoySX0IEfW80eyQD+1
S6aeFmBhGNeth1AeSliwq6hfTNtZ+Iqsm9kPlrZeSkyFZfGpm+xfNFNWdFS1OBAIwDXf5cjZwK7K
nafKf+PZfyiD4KGSodyrWexnCxUC4XBijSTOW+W+QHHYo4tcczNl9B96l7CJ/4By8MMMa6+MMGTU
ncf2VKUnUG9t1n31MQzcIRQf0fxWENC0Snw2Lonw427KR+S2RQyERqDKT/WfGRSoVthAq573Iw5r
1PAG/mrL/25tky6eN5onJJ6bCc3hGhkATkRR9jwGu1I5Ly4xOlZPl014zCtR33NJw7MUTaT/WcIj
3smPHjzv03Ci6n4AoWQysrWEX+NMaAzm/le/iJ27QRLMklW/4WByJR+XmzFSrIlarlfGLp0LTVSm
K3jmFY5hoopWaTUWa2vQrG83ey+99kfbYcvBTsE3d2RcFvOzh/Nx1ZikJtKOXoL0GHwy538T8Sj5
qTlFTdHi04/70yAr6Mkx4TqUzjDXAvNfJot9XsiSTFyDeIUu2mcOlnxIagj7JwCSUwBLbLT12U1t
61pP0NacGcNqjDfFaJzzgADl4NUJqenpdZJmc81TrDwFohxhMd1qoWH2bVwdaxe4NYSSXGioOAUW
V98PTqD35yOOjp8Kf0wTJWQdG4V9ERDN3JqOQQEEihYSNybDJICKwKAGJgERSpSaYFo3zcK6HUUl
t5PFuNmkf7B1E2NdGuS1xD2qQFc4vy524DXJzZL3NtYoYCjtOjM8FXguKmN+oX4pzpP3F4KmZ3w5
vA+xT66vQF0aTfkuQnKtqC6xdFBlENHOIRcu/YMSi5btda+kJN6DWzzErf3EBVkw16cF6Ucn21XF
RqkS7fff0M1sZWUMhxVzTAj6e6M8rAhD47zkJdY89GrXHuQQe718ihIHW0ne+hsmMgDKBv/WjXQR
GQnx5+ensrX/wJgHG+c9yhUgUCM5h5IzPEF2vs4MNvo6jkBxkmXAtwGXYRL7nUbGn4f3IHB8vPQE
oKUEn431vwZ48doKf5f0ATY78sPVo1AddtMqjvbQyAEgoc9UWf1dZEy3MHQMd3GuO4wLNqySav5j
DULUYH+n/cUDubjoQq9Qux7xrhIE9WVD+6/TU3COI/0mEpuboV4BPLgzIOU+uLm7omljPRqQLrwR
kVMcOo9pySCsI0OojV4qzftNM+bZN3GZJ2O2S72U6Ow0utA38CG3kaikGM7PprtiJPOZRON00llI
jFW3XFr3iYW/OWGZSSlQlLumuylcf2969ckpsR3KjI3MoLk8hMWvHYgl7Ayjcc5afcj/yraX10G8
LYSUE6KnU5nJ1znBKho4EvOsd0Qb98HYftoRoSTORv8gB7O5N9rQ3w8FDPkmdKhPe3s4KQxcr6PW
6Pc+mryvX2YyPe+qBnl4yDwqN3PjwRvt6BF+7lNTzPpIg96JdHkVERomaU7JCQ7YWer8T6k5/EjY
REu8IH/olu5JUoTx55ovaRK56zYogEqhnjllVexsHOlkr27YfNQG6GRIKWedGMGjpQmBNUS165Px
YRbp+AME++hH/4W3ME2BfcVMPMP0lmW2c8wd2+LXTA6uM0y/dTIzKymdryCofgP/FiQO9E1wxrf/
PjQ2NyEbEujBhQMPXD56XZLEZFZOjPUijrpOv7uykZTNjOnrxSmZhq8enGUadZVzr3TDNHAE3uNW
pj45dDBYi62zmUPXvRe2K7eRGo/F9JOXuEYJRtcX0IPdjXrhjzi88hMVkMROT7bcWLn08+zOeDU1
xJJE2WSATZdm7uMt3aLqqiH/YQwhFsumiUqP3VlWLH5bo1fvyJSKh7KB0jEEhtpSzaHxds5V6hbP
KWqmCxmOX57NEDQu+1PWMw2z5uwaE/nz0DZdjnJJPBfAjw92pD4cVbgXFHDupV4+KIspetkq8x6d
RTOxsITBa90SsfecOhhqKc7kgXuU7/nTJ4lqlDAWdB8z7PfRiJs/nofpU6OuLrox3YlpQiM0eMEl
xmFzAZFEaUc02xp4gs9JNNcApO1H7F/RI7PA8DFxZ+a7GQKhZLDCx2z5ALiNK1dMo9cwHAMydcL+
xPm+DSg1N2HiZs99NWIjje298oGSALdokFinzQHN9nSTmAVuWJC4kxx6IA8vzayRbzIo2vz30y6f
H6ri/z+fLJ+fMMY9JsxMqZ4H/2qLND8WIv8du9S//vcBlhU+N2aqJYBRLMZ2vwtkLR5UW+ljawDu
aUw9IXAGGmiExvQgwuw29Gn5M3HuQFPczlANSbkYs2fHJRbcHUOUH8w+nkO82TvA8vH6v/+kMndO
qZsAa3E7ctSnrN6zq2lix51NPEblCxrk9CIr8kqFz4CuzHD2dr7xD1NxRAKQTl/shhg4giqDg2+X
2QutHITUoo53/321yooXOq/qfs6j4TZohJsGjXnDr+9Ly+ufdKcvjN8eGyvr1Qp9kzF2oAq6alqF
Li6RroqNU9NF5i7t3bVq5lOtrB+DEfFqUnF1wW5Wn/KCzoLWrA2V+e5uMCfEaAO/PNvoypu1uaj3
Cm7fmY2XEKWUP1nZ1egzDOgFadNC9eem9p9HB9lvOcIcjKVffpPGcmlpsZh1iGEZu3dywzHprLVT
d9ekRWLfuoV1Qf5U7OnrxicMamDZZUI9X8GE4jKGvwEYyMqu248sbsLPTvZvCdLpL4JBs6UrXN0y
B02x7XjvnsON9r8PpVqk88GIX7wENdZqRyCnX1rorRs8D30nHhBZrArmUn6nsRLNC7Vt+behZ6SA
+Q8EkzI+JsMNEQ+l7aUg96Mvc5QhM0F0U1r2xwwP3p3XOQhFutk7gr3ZCmMatgigqmudIMvBCeV9
R1R86PKc3ymic5PbQfmExWfYoV4gTSkM4oNbhvRXhN3dVBqra2Ds4yTtb8BH+luSzvODqNXdf1//
7/MKON19OVHc6AzJhC7fUHtnTx1IctWnSFPLgWOqFP+E7vw3bc/ZbgrhR4l4GeySr5mRyrEade1s
pHbb89Ta+4H5wsqC432IU+I0gVDDtv/yuhDsPsPjQ0kQ7ovZ1szBq+qrxGWzchFGQxWn7VcG8zl2
CgSlPTVNJTX41XF+AFcJ/eFb6rR68iL6ya1nDdSACpQjRsmd+fbfJ5T0qwN/UQKpmLAaUwT7OUvc
+xbuajahIMr9qtuhpU/QBkCtG1v/Uw4ucS5GIz6SPlu3hZxeDSWC08SBDDXRnz9QslGKGeRqWwoY
EARwhqPLFyJZZ1wsquhE0VCiE1IwkCqNHrOj0z3Oi6KhRefpz+HD0kMgo684E3tBqst/n0ri6TAm
BSzapF5j34fSbXrq1sw/Q4IUti/N4iXMoHvL1qqubYtAMIo991i3WDejzLFo5+Ty3SCU2WoG43nM
azYhHFkE33LxMCuj+KqM6rkLcv3UpvNwBFC+nou8PSYVHLZgDuwPrv6fca9RbKeS84zD6RrZ8bcz
5QPSmCxjlmXsrKKyXwMVDBdrgMHSt+N9DRWLDu6S/0d/BnGQ23zpGKoWVU11xaQTgGKzs707a3qF
aLNAEjjtFWbPms4FgE9nG5WOh1DRfrMRip8R4/vXGRsKQ14EPbahr2jpSH52Og9hZ+udWtzSO0Jp
n3E5cztbPrTLh6owsQxF/sfQH4eKm6kTyJOgJ3OBnkmro2ne8JdkVxQxJLUoZNd1mxjXcuDa6HRY
JhLZG1fi5jq8LUiEaMh9p7GBc6nixq2rZgAYL7Fk5EmwyoEZlbMEfJ5P02ZqGCDOND336F7e+rb3
dlWRgbB3vH91aTXf5hT/IwiBrL6mgaPakZRQ1WJ4ta33HFfjbvbVu55JaOpzIVdjxr5BV1Ad//u3
wrjxC6DOdcAHThGJMzZRiWbQtj+ZwxoVUS9fKifGFi+8xX9kQR/IWuMQWty3M39GzWF3EE/s4Ljw
kbHLgvIsv4sgWJqtKrh0BK2eygijga6Cm9MOxsX5H3PnseTIdmXZX3mW43aWa9FW5ABwCY1AyJy4
hch0rbV/fS/EI4vFslaDHrSRhhfIUAjAce+55+y99sqlt4yyV46MpytZe7Q0c/YlErQ84G5P07SL
VDN9VrvjquFkLCOZgqUZT0a5EoLYCPB7M+BPDWeP/fcN2C9qyGSsnVirPE0c2ysOmMaJtAn3HHjP
a6mfCnDNlxZqgYFz9DAMq62G9XojmgOF6VxWOxypxUtrzI9odrAvcOxdcMl//zQmBgK9H3y1klns
q7HZysDrYL++5XjeHkL4I7s6qzguM750S0FYOFakUDLvNyU/wukKdMDoQbIAopDzPbggcIOmJtKC
jWJp6hEduOXNMQFKxNR1J6TWHMhkdVfETXdILLico5zUdP7F9tIKKmYh+U4AVAzEF5Zwa8jIsbUM
w1DYkB9WTR8mGCx/ojbzomUgvkOJn7IVWbood41X6BFiwrDW9wPskkKSxaDTBQYYcrw0+0llsplN
mESllicfIBwmpTxU3agLK3dS7zhqTTYP0qQctWRYwImiOun7JmTZqNMragxHBs+i0HIWcp9qEwVW
jpa8kPNX0B+41FbzF/TXXVOu64FJ8lUx5G5fDiyrOQAuNxeXoAvVaiuJg4oaNLK2lPUX3nP49toa
D2JUqdekQ0q2hpjxBEGYgMrHIRaxWArI71SwSWnq68REhjDtmqSZ7BJ1BsauKsLHhcVVOpCtOELQ
zcnulhmlqsSK2mmjA1lv2Whm7HFAexrUP+KoczKsC7egpHigpUMnVisOI4KJWG1DN2I3fY3bp3jN
xP3a9KiARCBNKWi1x1SRbdSBws9o6kvHahSCtob5Ta0FYFKt5RPrKHixQCaC1JCiqlbWZaohy6sF
+G+V0Q87YvUlIi8NpjA/dixVvs6GEHQrrrCsuBcG/QQMsYMb2Yqq6q2N3rgWRwSki2Z9ILv+pVbx
kMhSTTBWqPyczYHUWGMsAnmVx5vZG9NVNnA5DM14q0QlOxjLdKnkRN0N4hwiU8bSh55ZBlXcLMMh
vd8g2yF4mepgsgYSAs2IGWoWI63U1ukAWATwQI24hZMkh9MmsUh3oqf4XSmT4Qw0K4KCFprT8DCJ
6psYCRFnHBJieplGbFnVvcOliQuqbahxVRloG1P0DRJ6AobgsN96lvILYzighZXHxCh7JdUCCYVC
DFbUPDNAJfYyGfRND9Af4Q1XaLncimriCAjYMNBaCXXTEL5PzSq+KQOZTKyv2lWIk3uZgxep6cxn
AOcIwk2le13GMSN6pOmZnOifhVmBLxeWPQmR5UnQrLOZGXKwonw7waQaseWtBgprQ7IzASJ7x/uE
c26pP4qtAdIz7DIiIJAMpKYKT1rXMIOFln6+i39Y9NOzXHSMqTrxip5YvM5kg4AY/VnGQaqvAwzG
JjJP2f0G2w6ImbL3hlIhPicix7bve3wjZoRkzPyFPst6sJLotEK9ec1mdaCRoffugq/mMYFdES/C
VRO0+jGptGZXmOJdNKEcmnT6Sdi8/miU6fowY3rGxqs/0rOOr9JosBHJOluTDNxBQR6FWEl5nuk6
56TblqnwaI0M8LIkYVTM1vMkh6yPqiTlLLl1dFZba6daverR5rbsrlRzIAz0FHCr32NMjF8Al0tk
LbqyN9T8izPs9BYv6u+yWk5mq3avoTod+qlevgw5eWGeVz5rtZS6mRale4NN97TmXJaQ0V32dwf3
qPTAMvsRiarwKMbddBqS8un7npnI9VXJfL0CuG5Y02eu9p9pbZlehPfQDtuQHULsMZTo1CUGap6d
XhlByPaCrgkpXJh9AZVP5ay8kFUXIX3DMqEzBjiq9xsNn4cT6hIqqAnNcyxjEEEsE/mEV+Gkicf4
uJSv2H2KExshiVNWcqRBIKEupoNWkozBmk1ajlhEE0TytsEdj6YEBOj6s1XibTmJT2lUhp8oQFwO
5tObaY4zGFJB8AAgcxaoxn1Xi/rByhWuTMQmdp1w3qnNRTiXHNTztB5OCXaFCFuHT/rJTB9KO5me
hVHrI7LmYBUFZABh+VvASvL7bl9MkZvmhjlfwxFBniiVxs+xLYI2Jzu0IJegLs0xoKJBgGxEu6oV
9X1LYywGanldJQlDKbA0sJMVirj7DYmbMny2GZFal6/xpYpiJyPWlSHQW6mTVSvV+eDXMZYOqQ4F
l5woVP/ieGPoeh+HmM/V1Df7fJWbfXq/mWbYJ2WXDs5sFd0xYs4/o1RFv8oMTQq7ha0v1vaj2boQ
m4jD7GBi9t2yMwVjflloce86jcw8oyU9J0OvjIxCvtAA7R0z5UqLOwphutXDXqOc3jf3j5SiFYIZ
dURF/rpNOiBBNc3nmpXlRc+X8vL90SyLjLCxGQSrypNCFc6GTmpdXUTpTrbU5aFmY0JVn8s3WbWw
b6j8+xR3XwO0Mn0ajPemulNPknF4SyxSB4q1yl7CDjRRx3L9qA6IrWnwfkkMKjypbOOnAVsS5+sq
PNQQYZ+aFpInB8kQvxt1QVINmo2tsvMGyBUL7faXZkz8DpbkL/zVt6alhVQrs3xBdrJ0qvkpzNQA
ZVPxd+kWNZVsNe6QvTSZZdhVSvBQZgnZCZlBdgJ8iz1/gf9nUm47LGBJR2jo1K9nso8nWkWLP2c1
0Grk4Qy32VbRlDJTQ2WqKLr2wGveuEmRTJyZ2Lb6dlSOy31y1UWJHGDlZ4SVlS8lbGIu4jsHJG+K
l1yLBsdSxcew5eFQUyS3RBXjW6tb4IEaPPmNPPhdpr4oslnikJe1w6xwKTcEkLV18Rt6w/wy93j+
4CrTZCKGDikuXcjSqsvHSdEelC4vSRFNGufbjW0xJzmh5seL1q6ml63MtsoBJIk5iTf1nukzVVZ5
mOeMnoTOqVojiX7NU4nuMg1fDQdqMc4yIfCVeRBbUs7INmOAmJBUhfmsO9dJRfOxz+O3qSIWvIWr
EIimKB7MAWerwAmi7BlYGxrqct6VdLEjsaK5q/bRHu5Olb4suvXZrXNNV64h7Qq444W4tNqphhza
jvm6VGJ1NUtHaCOVtQxiyve/tPjasOHCDrAo1OLnCJaHz8gw9opCqvaDUT+ISlGcJHivu15fgqyr
mbd5IkXWw5Aw0Z57QUIhVqeu1a/NtmhVX+eA/0QTr9lp5Kht6feZaBxMwVfGcNwpTUPQlQSNpxf0
5iDTMjhQHTSHmQhg11A4tf7z37hoXhJY8zdhgWLd0lyC5DAfSTFCQg3MmtOjFnpI6ZW9bKZP8Cn0
4/dN3lj06mVM7EQW6McZzztxwNqy+f4sbkAdYqFYegJJThtYFYCb1T6/NlB3r3O1QsG423nCov6q
6HLs/3nT3O8mg+UxgpVPTb6Q5Muu14v0Jkfjq2KGfO6wIJ2NLM8OnZzSRDUsNyaEfC8IMkWyekNF
zTMAYGAdI+mwptOfh5FpSsvDWCifvJOrSyPV6LElJfqQyBom5GQ3p1H2Cd4DZ2EdbidLqANAJ1lK
4Qr9gdQda7XHRuqeMGagBmRgh4dPjN/Ugq4ISTvPECRhRMTIRDAA17tSiBsvVnDslXdjRRQWxTGq
UeuYOMBevz+KyjqQBFkErgFnRCuz1c37mWTsO8terELtgLP+V1Skfh+RGWbVb8KQkJhSy2g+TF1y
xWZGlHkf7MXEroxGtrLJo0VWuitp5sUBwuIrksvVpQWoOrrIpKOIRrgQ4nDOykY6AMR3vu/NqTCc
vz9i1Dnsi7zZf9/r7l/KQdVGOW445pLfR10Kv6K0GLDjS+zp0+DSYAOO1PaObygqwdbL0riH1HhS
kkEoaJbY78YisQf+/jcBDOSmYhh4juD42hMDbqepRsynNGr3aVaSntCJTOtWwNn1TNt/Wniv99/a
HEl7XooCb/6Uo6+eWohH+LU3Zh8Sgzan6hH+1EO9yoIfJ7VxUKeXiKt8TzsQUU2KR5k4LRG/1Vxv
JMJmDkXVjKSLcsOqvNqykpRbPCigminOWJrR9xEYuzVkqAGNiW45bNHKUtacIj3PHuOiY6obZ7BD
tORIO48zmpyeC2vpaS+Ur4MO8FUyENK3oVjDtivOwmrZQCFIMuVBOwrt/XM0TNa9032A4JUzPhY1
R20Q4RZCd6MmSi9Ly+AyRnBtf9/NLbIoK4Ki7Pk+c5s1khqSSMhsSA0ZYsdC22OK3uS0m7b0X5wl
z9IjuA7+HlyoBWkP0OJJPukQsXaxKDjfp7o/D3iTWtZuOyLLRJEF1rq/v9ug45O9kcd43bTSQTGn
HFFWXBrwXzsRkvFDVxNsZaV+FCbVeakxDaEAqKnIe+uhZr/ntMlZlXXwIa7myJtIXrVrzfxcuzI6
Z2NlOKpUcqCW2+m1GH9L40AiEqreXQjIAFC18GHKlMDh/WaEIM+Ld0+kasfDAln0wENn+F21IYpa
rI+MrRpR0HejqCiOUTD1Z4JjbvVC0TEV6/3h+yaPB3G7NFXrqpWoX/Il80Up1h8znGOopsr30ZiK
XS9V3qzJJUMS+osRIOJX3vZUlai/jvkKqLYG7S7mFqDifISb2QnDvq6Iq8/UXyiHamLXNA1DVCnz
YldfcSkpl/tZm7LMPEBxzVy86XjyC0ag6/IoKuJ0FrQ3xbS0fTwoz/naqgDw+8YDoA5poiT6Y8Lp
ssVQlB3kdoDSb0jqcZTL5rTc03SJi1/Q42PvWHVOzahvw/NkTQqVEl7277tx1lsYvkvULyVt6FWf
A0mig8gg0tzSkQV8jhpKo7J4muZ5dGpBvVdu2XjjnJ9u5BmeDA5NPMqcmFQjppmum3TB11W1PAoH
plyTCiG2E58XdQkgy81kgAKcLsJMDlJh/iWOXFK0xlVPZHZwMlDNU2Ub13JoZljaKupsoizJCzku
ca8Ei3BvkNP7DSrwVah70QEw+Vpd6y5D0Ez1HgKLiTkp5Ne2sPyi7EqMSkREJ0T6BRDHhZuZDmQ7
Q9Ipknq3llLKwIWbMZSe/jzZC3EGNrA3oIctdLbqKJ2fNeNPh4V4rHADE0FfpyczJM4g6d6M+2oM
3RCR/f3uotVvkIvna8VqdE4Tg3nvvCAd5grchsZkXMIFyzKAK3OS9qBXy9uy9guvwZlxLzkdJe5d
wFn1sZUqtIwk3zCn4S6tdK6nMPucq7E8aUW+J+/J2oo1WRIYxMM9yJkywA8Gvop7uRzEuarukVW/
6IJceZZUoXIhhCEibpSJNCKyuhl/ykprHIaij24tdL9Bq6+stO01WkNgLCZsZmRn6hntFyfOJqJL
YUL2GVSFkpNoEwLNZFvKmLpbsoVpDbF53OAz72loChjAiGscyKSMptsdjYjt9kpgd4EkQNCVwyRZ
EXi4sv7AJ3khmwC6Hj1eL59yaBhdg6GBWRWAuSzZ60U/IkLBWGJSiPSjah4mpdI2TfIq1gQti5kh
3qCgKZcqFeyWGC5I7xNS9sVUTjDQrJ0I4W5TGShL8pSpf1fRRkZ6w+t5lKM89Rete8WDVzN3W4Vg
QVZt38/Z9ZLI1wnlaDPrV33K+xsnP8lvRUkj8C6qX2hISDLqzhEFDpk7XIOaQscTauwX8VLsBCOo
Kz0soleZ4epGnpbqrI9cWa2liRtVExSPQOD3QaSTrsDn3aiNFd84+ggHQ9MfGxUQQ9HVC/MHrbjU
2PcuNXnzUa1pR6wePedeku77zNoLkYC9HbsHwMRh6j2GOSLJ01r3UivDq1yj00OCK3sysXybTFZU
WqM68q/MpD+SPdLKwfZQNuuzGqE9NGUCYtC/GHgELLRi9MIF0k69USoat14w7PVz1mxrcU3PRBIX
nqUqN0FRXOyCK7L19CVSQs1TlvC0zstuaKZsB/rx3vQs6diCXbZDEdq4Qu/4UK7Db0uA7DlNVRPU
svopc5jl2cnMU5vhFb43vy0qP3seeCvSfUq87xvmco0X6misBKOnqdkHpbxMD4h3WtQV2U/iwvj9
yXGsVhj1/3GTC2Lk1ciuD0pZzEcaAGetEUg+K83pmA04DpZyKAhH74vrkCI+Uka5CWItLa/f/wYA
l94iq78vclCuzeqdLgo6cZmZbqbKr10dLftGjJ9lU0XhQFjs+fumaRJy/yxOhGQdTmdrpBmqryGi
4klZTouULKd0okfSq/Be03450bxzTAXrZRLnt8LQox0V9oLWnLtl1udU7eFD2+GX6NioMOZ1yxGX
31ZREZZqK+lc5COTD/k9uparrn2oJOPZtPocIhwF+hL1t3EB/UJKBJLhNO4OupndA8IimvjlwqXX
MVHW5i8mWbaeacvvEKYdKkxmTuSKbGe5SohihSGlCOv4EEXdyNgUY8USMTirsUscGUMZpBOl9+yE
HHCJCrqimi5zFrV2MrbjSyl2n6h187fYGpGhNS2eOrn36HddByUbgnQu01MLO65r8H2CnRkPpmih
as2jGVe4Ufs5/LRNgm/nKvRzt0vBAjhaslZvQ0zGOnrPj6xuamKzGR4aOG+cOEktX8lCiB/3DU1V
WFeFtT6E5Wshrsn5u8TCgYCFfpBg3EMutzMdJkgtsHoIqSzuOx3ceI6YOLjXZErDdgQtCmCvaBpP
JoNp5J/hPkMNsM/YCBk5My8TDOy4YOsRDGfrjlx5ePOWReAw1r7d97/VsdHanAX8NjIpRiazeyyX
7F1GifzZJOZrPJbq46Ay90+1cb8WyXJZYmW+qBT4ai3+bNRJszVSN/f0g+oHwk5+9zIelnIdRU8J
8+6siHN6FOruxVQGHlYX6bcBGZqPs0fH/psC/+ulF1xlhyoajK/7B+TYjCeUN+vGYIywB22a2YZR
oIFvltyexqU7Ihqlr1awZKKBNXdleY8BnEGeDYNyrUmgieIBGYMRjzcS1uvtoquq/31XmRayMIGN
3YdeU1Km0+b7w65E6AYefgrovYe7tZ1jev1r4kDQmJ+T+EtZEviXmZyQ4BOOh3XmwJ+uxwbv1qEk
7JNU+64/JvebpkqpnVQ6P6kl90fmBwRpzS3BNtKcH1YRC/Q0hwM4DbR7Bs2nYJKhYuTt0/doS0zz
5UQCJbl/Q6ecpU7V/Vk1hhOFJGls4KzBLWIybHnI1GkDmvZRckfJ15pWOI7T8IULdtpGafPZ8aaR
RDN9qKDHP6A6joImIu7j+9++b3CelnYzNB+ZWnWbZYo/Fg2KbrY0+oH8C06pa+5pGelPozUVdj4n
HyvWGKqLhcMv4dKiYL6UzVfTKYmjq2v2DEKWKJ3MHyWh38Sa0F1aBJc+7pDYYWJfMcVIKQW1+KDO
6LgWICIqOpCOkLZkSvSnVB4hmGaF9TgqgIDlNbpUXWQSfE2m/fcYr69Cd+CnQKAKxUtecTaZ1ro9
3ic8e1WZmTWJyU9FX8WrIovGqWRchU2uObEsvOcTXMMNmD9SVCI92uK1hh4QpgJWrvRzjFEay9o9
eWDeEwH3uUYdesIsDhJdWglPJs/+OIChHsOS0jTio8gyn80UTJEEsRWtENIf4Lrd5r0lCJSHL5cu
IbHKFc15aHcr+9WU1MDe8rhcnK6nWlru0ZWafMY5TSumI4lLiiMDoJJ4oW05PyaqBcdA4BmtdFdR
mfQDNRbrn0KXV8co453BgOJN4TNn6X6jTVa2FbWMxtH9riAPj/loTh5YsY4RN/NinQzJQIwH6k6k
D1cjt4ImqxGTGz3kZvy5ezrOZEMA4qL7cVf0J9LRuN98fyThh2RhHBgvI9Bj9W5v0v2G1IonEZQf
VpP8XWYKHXSdcJvvgrnBbAJshVPwPZLqlgr9I71EqZUSt2jDaj9JQ3qaypmADrKIil4jOyPvihtO
GsDg0TJ7KT40stPwRCT3m3vzcJ/2gDFh2YEPitEDz2RxlElYnBOAQ+ck1G5MbrTTPDCQghQFuGIW
5eelr3aK6BNUU9eV9ixSdP3449/+9u//9jn/9+gX0dz5QmB897d/5/4nrSLwPHH/X+7+zXcenO/v
+I+v+Nev/9tLkiX1r6/k/X/7Vceb+/hfv+D+OP7jp/J7//647Pf+/V/uOHQR++U6/GqXh1/dkPff
j4C/4P6V/7ef/OPX9095XOpff/3xCRGvv/+0iA7mj79/Kvj66w9DYQdHD2WBdiWAQEP/+P2U/fmM
3X/f37/49F7wcx6H8uOPoMvfy6/u//hjfr13/V9/aNpfFBlUp2kibxdFw5R+/DH9+vtnJIXTOL4m
HX03/LAff5RV28d//SHrf5FNSFyWpImKBUVE+/FHV2Fp/vNTiqqgbrc0TZGZK/74x9PzLy/wP1/w
P6jCLhVon+6vP3RD/PFH/eeF8M+/X5Jkje6dgWZIUfn85/tDUkZ8ufTfmroR4SBi+YxOfaAdumP4
BiMyIIcFHOFyJcLYXbzOH37Hj71tnIvf0TOb1oBn7EzeiUN25Xl1u415JVvbFZ/Lp2ULttNGihnE
R857DsAS0ZsO5NR62ufgKG7hL0576N4Lx7yKOzQ9r326kb7iXefnAfMKe7YpWDyQDfa4B1FnmzZi
9CB66BNYaOA/N+pPIvxEW/dRKQWiY7wJrulxAgCJdVndwiltrLnJFq86HNgt0iunfGsDRL0+M3xX
dEqXlqVn7rIH6BZu4pePs1vaBU2BAI/FHbmI6h/E1hYDpJS5yzFsHfJMBXqNBPLMzOy3w1Ozqy+G
j8bLyYMxYPbjDyc4S9FDsde+rMO0jdMNeLPVruufVKKb9ZJi2RnYAOc9u9VX+dEcCy/8ae5C17iG
rrpTTt3bYAtB6evPmY9S4Fa7mZf7q2NcswPLM+2T2ZN8MGBOgqnMpio8ty8xB6Y3orbGbo+9Ttuv
/uREP8nV2aY2ZsCD8HyP1RXgcUOcI88FA+PsI39jIfGrI80W23Jmdz0XTuOt+9jNb7Ufu5Gfu6nd
+70zB/qOBq2bbDHeeNI+ejI3AEg8UE1PGMLh71pblUuG0OknQGnOvANE5pd7WIZv4iVUNrXDqZnP
7U2gkyeW8XWrXwYXlyk/z9iKNhFWb0gF3PCm/STG73fpixTWXwPEPqIfs914yHYwMx3FGZ27xGvf
PbUXwTde+73mMMv8SK6EVj4Pz8q+2ibOfOWEbc9u4lhnkgaTjXLt+YfasXhWJrshsTQ6gN3y5u28
BYPMfxN3fKdZy+Pud6NfP89O6gxB70FQOUEN2zJGdftna1v7i4vzy5M9KOou+tgt89HK41tPUkCF
6kIG/rK8nG9qDoNH1e9A7zonrhVwnjvQBbZXe3CIPbUrt7Klc0y+wjZ0Kmd04Vgf6eTAB7wYX8KX
gZkIU6xdOubN2Bl2a5cBXHAndqQd0nibAfGDeYLpZdP9OQNI8iq6QBsctT+JW5O2sDQ8jEm2tKOZ
5KIQelx5ApHD7lKfZLtP0qRtwVtswRZ9xhN24zBM4LXZifx99ACdib+ZVphn3BhBO9/f7IcP1mF1
eW58avijxje13vrE4H3x5b30NN3KB8vjWnXNS3KobHwENjGwjrYlY/ykbUdH5NHS9j7Fp8TOvcHn
+OOpPnZsJ30jg2kTntLr+EQ+LI8cjYOHvdSTuVQSN3PL4+zwfBy1IPZNntnsDDlhG9nD1rKR2nLL
i8VDj7YZLxLna0fdR+5sm0fVIfD6bDrmlgvR1ViQKn4SDDJ78DGKgdZCr814Inldf5n7pt+a/vS2
2MTEOvLG4mmM9+peuDJTfqLhwkswAxSA+W6jsYABs9XeCFN0Z6f0oaI6kqexYppOtV+2rS08EsQF
Pkm74dkUHhufaPrnlgVjtKUgR/1OzkFQ3bobYx//P21Of1/t//PqTg9F/58s74YuWZKqKvQzzfvn
/9PyPqMoFRnZEn7j9kFznHUYfJsV3dU+Z11bHEZ9DowV3rzSJ4624nd84NwT4N0kzXUXt5v2AWsR
BCoaOJvyS+TdbrDQ647BZVxxHcCQP8TB4hcnxe15Kbo9liivtENPc3OWU7aVcisEBqv64DQOHRGb
ejRkYyBYlF3E5hs8wwZu5g47Ya87HY7r7Zza6ik9am8tP1J3Gl8Mt+UTwcC8eLHHIVGaNpFrnqZt
w5M8uiYvvuYS37YTT9YBDF73gW92eNFPadByxcYX3Wt+c2a8X+etHT9Jb7AQ+Bsx23+ZjYv6fz5H
z+ox+w2HxCVGkMQW22S3iGzqaJe0NTt6iE7tK+8MrzwArcagjjGjd6N34zb9rp7HV5ntjAg5AYyG
teGAzvQGEy2+p/ViHdQBit8jwD+XS9QpvcYX3nJu5SvajQfmaNtwWzmIP/WH9RK90P+Td5FNZ9o1
4TP/tvzkIw1A/+57Gy4/O6by2H9GrLMHJsHvScveoLpkNgi3dISLvuneV5aWN/mdBJCy8S3lI5sd
/i+vHhkD1ZWxh+wRPWBssCexm+w11oPqINvWNfOqY36+p6LM22kXPgHN23dgUI7Fq0FS2Eb7CebF
+LAWzpcBwEVfOWiHyNdeRWfiVcfFhpmNqSIXFV73s+KmruYuvN4krxyRAwVALNiD2aVP7Du2yWqK
5/Q0xk5z6k6zzZPury/QbN3Qzm0iyJzOU2zzWl7otLvk7UivNDe8PlAoEbD5OHXQnMaz6sCl2NEO
spMdP9/Gyx9EfvsIc91mJwtkZ/Utd3Kan93R2C+jHcaPEYbfnXWGernN/NKN3d6HXBZUB/JFEjZI
u/HaF77dbU6AzveFo300HkfpoD6j5/GiE4ggr9gPu9YFiyd6veIk1mYO5kD4BZy4vdQepVKzCyO3
dleMcjQ9WQ0Jg6FKCfCfOni8gUQS/3VObmQk/uyfDKDSbrRtgnwTRhfpIgSEZB0G3emvq4PITHK4
79N+2XOhOumj4raXuTh0+tv03g5E2Www2tQki6gbRP9gAWnvWE7xyqlmuIrwUABRG+fZcBVfshUX
o76f8dRJ3E+cjAIg22kUSJ0T7ddgvEm8eI3HC7ktqQ4jv7TjbXEaPHQ87LUyGER/tSkYLy01lXDO
HFArTuHc3+6rzyr3grCPTa8M+DUemLstz6sbepIt8YSrfOX9lZlfAE7ahaP4zba5RvfXyRtQXW6F
LT0lh848xQep6fz26BrasU1GAr9I2tNtSF8LflN4WI4Kv68OVH5KtDMv5oUZjkfx6Mt8IzIvX3gp
WJuaa0adgqYncibWAtheXIq5Ozy1L8m23aNddaan1XLxjZEtuUP/5yAKVeU9+c3r+qmNrkamJ5Zw
RP0zdnBWxIdZfiJOVXvIP8SvMgkSypruU1vOINYShmrHfG8e7pePyhaBsPlIqBPXJAP9gFfLzdis
NY9XaXuviVJX8qIDZOBt5o37dp89MQhyzY0a9Dv9bPGQMBxsmUW6ZpDvhS0Zk+xFqV0d6z3vsENy
iHnXCY7h9Pyvc/MTylOb3rgtbKExspmqdhdEu8wj+dxtDpSDDs/+Fv3EVmKzRfV/yQIsYmyitadd
GV5sia57pkqyAT0GxGE6hsdEdFp41Wa2O9F9AUIdEOfCtPVgmFvBiy75hqe+9NDrmMwZgFK/kr5E
7Rq+Zo/Ro3GM32nEvELxDwfk+RuknzQSyUvqHdCtVHuk+/Hgy310bD5TV6AckXhW5UBw0lvME8Wy
9oKE81OlMKRI3UoPFHhbkVWMGuqX6JqfPeViNWwXd9wCnDuue8kngd4OD+I+fm+f4WXjgEypzK9U
3EH7An3PFx2UIh9AWniJyj3aMn5ie9J2gwsp5pRRpPYOEKePhuWFx7rlKb+mN6p2u2CrGFkZEg/i
3rZ0yFLblj6j6svsJIf0/iLtmRTZltfZ65aX0BNtajQbwweFBpWYa3lMWOzK1n6jQtk1NqGxlMrE
03iIpe+Fsks168Hf9RWqysWevcEV7fG5f5D4KjinuiPpWERBwjpVxzNoOOUTXsossemdUT57DV2G
LaXXVuAPAuPvpc+KJ3lV0DoND4ogaM8MFGexxf3Cn84+wTtW81FJO5I/fwiOyWGMlYW6J9+VHP60
bX8U9/doqzufHaeTh+YusXxTc6zd+s60U3smfLGt0MhtmYinD+O7dUVffMgeB1cOZkd9Dc+yvwT1
brnp7nJTD8rqMK0ZDvmJANmbxdWbuahmbHSeTr+LcMK44UPqaQH8vB2TPGrKe5VrYoPdF+eSx8NE
54BELuDRuAhAHP7F5wuPAH23JOnxYqFrRg6d+IrlZML1u3Q7KV64yU8tLwvoCMqBxVE21Yvpw6Hk
JIeubD30h/BK+eutb621wR/0RHG6MbfjQftMWf1G+uso3D1asEfCLLOa90/9C9QIU6WIlf8nATTU
HBkt2F/lT6XZiPuopBF3VUd3XXZtdKtMZmTOWFExRbYubZvazp3cKx3eHS5lyn4+5lf5pbDTHVm2
jryPqK/Lo/W27DI7O0MJRd71xKQcQ76DCmuPt/ZiPSYv6D/9lDor80Ovc5p99YLifhtf6yOj00A4
DH7qW7Z4kt6Sl9q2KBcrri3OMxRxMC8MinUEwOf5OD4tL9OHNu/4A1Pv/03/6f/DxtG9T0Jr7X/R
JyI0tn//l0bT/ev/bAhZ8l/u7RbLVHRV1ugHKf9oCJnmX2jBGHwK4x+iwPtn/tEQMukiKQYNJM0i
POR/UHcey5EzaZZ9IpRBOBzAZhahIxiCDGpuYEwKSIdwaDz9nMjqqa5us1m02Wxmwz+TZPIngwD8
E/eeK1w+9J8DIc9Em8Qy1QMp5pnO/2QgZDGC+q8tg2C0bKG0MS2TQHE/ELeP/1vLAN8P6jPcmV3i
tF9IDi5Y+s6V5OCw2+IQGh4QCWYwyv0e8cIvEHidJfIlZtMDYXtl2aClnFe1PxrETUCxNed34cQP
veox34mKDT8KwVUvx/k4ksqwzaX7Cs8GBVtfTXeIrbBuQokANfcD2ZC8297kOiSm8hhZDyj+iXMr
ogqpDeCi3ArLVdIYGRg88ewGJi38MMGqU+hw09w9xTWk5BSXK5orZy1i8YqqkbTyr1GmiD6rtOVw
pwXrCLqqdcG2XienoC6vykjmpZHENK6aUFWnhzrsGNG6GOGr3sQtqAAtINY0iwPgpo45+6kYPJw7
PnLeIifuOKFjYo21nCb7IiAjaXsCTQm8FLcOYpTc0C8FIZ3slkrQkDBCeztnuTbREGQeI635T5AU
xUsXtaQGI+rK0qFelUNHKlg4lntisFXiuRuF23+j2urdS+bozm68D1+l6MEiyg09QKGHyESoSGgv
TDLALvZ8De75VXEsmqiVZe5vLHCfeMbxoPhFj3NuKrBhlBT/0/SlRP6BL8/ftf5cHIexWc+3VFZ3
qjvCfHv6cQvUqNsJuekmJLDDBxzA+FD4BWvbvifVwy1FCozAtw7t7U1fmcWmbePvIm1e4jZ2Nm5Q
zgfPLTNsMSkYzTAn9krG7ykql0mBzDQaxSzgZmFtoo584BZaEYYluSnX+HWgFg2IC+54887OO91O
yLmPcYZhZ8hRpzuo1p1k4uWNkQ8NWqDsJBIPxOSXNFSylz4cEwWMm7suX+TO3O+setxO+jbvY2z7
5IwDi09CdYLkEwnHtDZhk2Hs3pGz2a/5GvbuFlvdZJ9QhHBnWTh2BSabhncOigvIMOe1y2tWPWis
gXtCjt4Aia1t2SE6UnDm/ThlCmFQDAGISe4f/R7FWwbehg2J+UqewBviSZ7CpW0vQ1ZM69RBqBE2
n/WoGwTT1xAzygokQkCgfKfg7bcN+2yulsDEo+AZYNHqcMmj5yOeNLByt9vPlfhFa4hYoIPq7shn
RIKLCe/fdXA5hbxdGgyUlWVvH4pjENbBLmyNrdG3HzUYHE+3m8yALeCkZFH5VtUeU4+jEcT7aQ6C
dJF2zofO6nxT9GSKOvl+RGJFDiJKgAT4nQ7lWbtU1hDVXa8GWRxUu1Q7X+GA81MbNLiwrXexh5at
0AuAyXzTkAAKYpTI4CPyDUG3bXxUafjijwMmlhpHgoc+brAPqD3MRVT7K+kX763F1eLEZObltfcn
tu4lhNdFBXpoIAQnG8Edo8gmkC4Gq1TdC7scFxnfWCe+ZeLcXHzAxeN4TQ5gvgLhyfBL9V+9bxfL
yOJOycaCYDfGpTpol1bHjpcLGTJLsY4Rh6N+PXH23lSbIplPaBGreyRu97Eic4+VHqO1lriRcQAp
pCx/H+RwwyHYAA+H3gWjulznTXhf4zQEs9oZm7k++C50yZiXAxcbiM3BuqkLYgnvpXDUieSGtmcS
7rjGCqS9OkMdvfA9ihfQM8AuBn0yxG2X5kb1jvjULeaMemnEwodyOEMXjVp+aeUpQBd9KIMlv2Sm
praF5X1hOfjGpXHf37aDqs9AMEho2GVlXvMux2KRhOBExmAN8ytY1cOISsxoCdSty4sl4s9e6GoR
TDYpJlNPEs+cv8nWpawkF2+ftPzPu8xcsvdEVAl1eoNe4BCAI73ZWtOV2bCWGUrjKiNCyJIwfR08
Bmh5Vg0fPWwEvy67Z5MDDTzrZdBztDJ7/tnsRy/F4OO+cs19IpS/pVgu/XIjW+2/FBYtgixA5/BQ
X2O+CmaW0Cmamm7GdT2K+mmQE14zlsnLctq4En5cGo7vTTr7IKkM1AwkVrA61tB2dGCvJi0Koqs7
Z1EPBXOiathCOrgvHGRFCswfZHMivouDtN9gEW/xx4C60srfI+9c2BmW8KZsf5wRemU++0+yhLkS
lX15h9Xx1TXranFzYFtOVawcPGpbhUuW/L0X03JQcNujWIsaLGlelOUq1zZQXJAbS6JnuzKfz/CV
QcJ4pAjnbQ8jceoPUnWETUBKLTwcaJ53m3+2DFiIBxk2LI46xl3tI0CzH4MVFWhdIoaw+CJJxzzY
lEa+Yk2FDc2snqvaZ1VAiM0i63S/GoQtDyC4swWRL0RcVf0LKHtn1yTN2cwjpvklxoS87+dLPrLX
VFp9hHHPxMaPuS1F+F02NStQjAgrWOt0BbbRb5OxARTfUPR78q20RhD3sdVsQNOzOXpqIs1r+0Qm
I9zGHOBzI8IncHUTXuuln3rJpS0Ip7drkpkbqc42cLhj0CabUJrWeuxYhcUVt1VqJ6doLmxW/lW2
ijmBVw1680Ug7WU/FJtsbNoHRIPpaTbKBdgCgsvt/t7pm3It8drucuc5whVqta+ePXLE5Fje5mZT
FprB+MB8sE4Jzhs0l0P0TdJXuPJVTuwS0jBk2Kl5qIGtRsxqC/JSV2oUKB2ndt9+CtFVx+H2fKAq
Yk9XNhdUWvTf3CrruBC7BiKcFQ3FezGa5Clht140IfJ+TKwgQITP2TdhQ4iZpsaQUChEcJM2wRph
GcNh4mOWlRF/EFRS7YgrPKskKvYe2kosYYwSpxmSABpHdCGGv68mxzyHxM0gTvJOTg6VhgzgRSZ0
dM4czm5zyvaO7z8Qnp7vWh18hZ1kpxhg95rHlnDubvzqkSbe9XWBO7EqlsJI4Q7lHd9wIy8+5v+l
7M0tRUiJalHtMytAah+SRq5R0rZAVJZt3LyVOQaFurH+pERD7pXbbbMgugS1II1H3JMVDqZcY8su
oed1NjMjHwB8VkKYKKFGsY6fGs5fAL+rPDSZC7oujaVzY1jPeM5E2f2qYUJdMYbIOIb8vdN1eVK3
7I2+cXa6AHyGpH/dz9VDkNU/5DPq3YRlcCUMAnmEfYY+mt5lqXnn3sh7UxaeOxwCVeg/IXkzlqVA
YBPlwR+rNYqVcWNTlQITMMZcSELp8Bi1VXkGgeWdYxhcmWUvHQ/7HQTVcW1aOwH7kiFw8gPVlrQl
Rs92QNURkEDI7s+AAerp9xEofS6NgGAebTrn1K+c8xR+i6pr7sLapLrQ5bHBd+JponlkBJ7dNd4V
Ia7rNrSDI7bsvY4gYFfxDKWwGKJyPYgIwBk8XSgxXr0I/eSToC7uCU/uiEBzmquQfbjWCDcPQwKL
Na+LR2seQuDzCGXAX62bqPYW6Hw4sVL2CDegJAv1L4mTPNXZN4xpvm4ffcfGCE5I8I22fXmjgRrG
JinwIaW4UJJ2zYkj4SWMn6UvJGYt6+hE9mE0U7adE05R6JAE1pQBWpsqtpFTBa0L4brexD46J2h2
JHMMYjuaRrifJqJ4Ek9+lWXKnLZKjmImsK8jR5nr0YYkCKkLUdW0dEMY2/hTAWaN7Z7Ebia8eOsI
BiGRErsMkt38cRplfQJluUce9KBbG3qfJ47o+w5B5dQo/fHsYjdzJ/GVODGY1klV+6xSf5qqIyCX
hNcuNEO6AucyOy4SHLvHNFU9mVWQn3oNhL9PCAMN7AOgAganKnqOCiM8NZ6wltR3y7gnFQf90rRK
HfcDmRzmECd0lgadGEdxwASxH3+wf5Fo0tIAkIxCYgMY8zkKTlVsse2hYhcmmCGtLlL1CJ9sYtOa
8j0N2D9YBLKsRxP5WAfjOcspSLohGbjfAs3jHUkWUZgicIf7FGVPbSr6qITM4kJhdRE3yBXKp23Z
+zkIZYCbsP2YZCFlqyowXh6QSnImEJ22wTNZyxvbRIBnk+NCegOrnlC9VBrqbIhjAx8CFEvhuPCH
kPyYRGUe5/zQWHmyhYGjF52o1ph8Fb5C117iMZvuYG4cAgmp2jaI9hksIPdcYWzxPXNPbEy7zIpR
naxC1Ku6kd2xgtokhwAAB9ELbgzJB6w0GjCmY8aXkDVLevOBNo3kjaR78uew2PGUY4M1GA/hkDs/
snkrii2mkQaxsc0SBxftyezHXd8k+YMVZzVIeRbEiftt4qnnoGXRYcPTm5zZXQUjr0ci3GblT6B3
5FwzLe+5wq2uVXeZ+dg2TKNSeSuVIeevauySy6gWpzlW6TrKrLOK2ATi2lIbePfpptEY6JUfkRLq
GPU6MdWvXRism/34LA3krAVO7lnODZisAhr02LUYfSHyFk7WL6SgYE8I5KjB7tD1YE2qk+fMLS6q
bq7UnWyg/Wnbz/XtYJ2njW20v1BP2xVitRShb8rczlc7ko15/DYJ/ihO5L4Uf0w0MMC6oz9tGnbr
ptNcDww5obuTrThs7dQgBWds7qZq8M7KYB6hHBxIzD+9OTHWVapu1KaULAoSGsqR2kYBdl5N/A+w
YrkpuE4RWPHCq3L2HEANVhEV5NImFGhjBqBL6JzXomRA36DpJrADz5zMok1sIMEUs7woJzuQaAiH
u5pcNjZTtdCGmnZUgDjYbO+hZesWlgrAhyw+05i0DWJgqkrJvYpy5rt2dfIPHX3gynGRIMLLqZ+y
KL00BF0UceWB18hYeHY7FEw+u9v5LZnS8thm0wZLB6lPm8ixCW8dBf07/VXJxSKDcUa/CBt5TpNo
MwQhm2xyBbAabEbRMLSvp+MboWRyppUOa7b+bn2UWNbvivxLEKEE+bHZNyO1pSoTubSqfluPRrBc
DcC66E7IP5Yump26Z+DremjSgqbY1IjdYOKSH9rkNcYkwlR10Vws5b5Hnsq48UqFwy0kp8Pm242I
j1lYYnjB0cIQ1o0oUfp2XyWGxRI3eO4nRDQR7SEgI0QGMdfKipAdgn4Iv8VAL1YInhw8iOHRGc1k
S6ruTcM5vfGKVAhyuQyFYV/F4PSkcc+PcYv2QkbiUFauJAfWpRqb4uPNFW+TxrGOUd0hJmXFORbf
uiZjD1g7I/qYyVZmlKQyKgXXgmd2nY3mwWMPWpm2twSAwwNbvVdR0Z67Yjf1xZs5FPHFT8zTWNnV
1g/A98qpo8PLkuPYW3CGfFktcLt/Sg8uSs0DvHB955YkLVfL2M9eRQVOrwh1tcJjBGIUl39vWu/Y
MkAAFE+TMg7tXIr10JOHGMzlk/Cpp8bCIQnaEvdJ7Df7WzE3tU5CtCZDANODsmCGNunrtLWMkprV
5IFUKB3IwAwPqoyIB4LDHJggVraW9XDM0wG0da/oo8y44Lyr08X/m6nvv6sF/9f2p7xJ8Jr/rin8
L5/0/4no0LJR+v3fh8d7/Vn/u7jw76f/c3Ys/H+g5QgIBvsPaeC/xISO/4+AWS6FtCktFxkf8+b/
mB073j9uk2NhOpbjMdxlQPyv2XHwDz5dSh8CUAD4LRD/k9mx4zn/XW4iA+G6VGaO51n0m9Z/k5vk
ShSY6MxiVbbdshVheN8348aYPfc0+1SSC50PwMdUO+1D2H0n3XgPA13AWmqRPVUlvVBj+fA14vLS
h1AYTNwCe4I+XGpLdFW5C3XZTsP1YA7e0stCGpNWeMyVzfoaFBbtTZ2Ib42/Anfzj8hQRFhh/6xb
X6Lb9tpt6oZiT3M4XgigQzPYdeKxxW6UK5QDYdS9tbZedz2LtMaS8RkWZeJY1iEiTGUX+OmC9AtI
CqWfwkwT/YKjQ529pN9aJDnuMWIgBwpy68FFV07KGCG3ZicQmWBOfVa1+2l4QfrdoxSeLdN9zRF+
lzXIZNMnl4WuI7paRhxdHWGJdde27P0IowfJMz1jIOsPXsETQdfa+eybfZYEyOUwhmJtK55llCJv
ufnG3S5/tMbMvutsQexOH2lm0r36p6lc6m8rpnOgExIHW5Zovxxz5MybbvNC+V72KkLfSKhqEVqH
mMtqnTGNJgpaO/sKxyiJvGJXSKR8g+FY6wAZ+7rQHgqvUlZnRfl1rulM/ZshBDopiCpXM89Gsd7j
IdzIqLtGZdvuEMK2UDv+z5s0tlHeWVmLpbFAYhEji5z41nfS8BoQqhQnmFDylU+jesB/1Rzyqn7v
07zbZ6nfP0AdhQIf9cxT1MAysMi+beaMDzPMJUgX7OQhao0Pf98XhvYvnvP2YDm0QIZPmvxkjfjt
68eSBgNCmgGojC9zBTgpN3mQgpiSGfSsnIS2wRv6ReR3+hyZCfpxUu7QHs/Yjdr4mAfiaHPBUcg0
COoUWVStmtTRGWafPUF6m8qq8Pz3jQ0pkxCrltFTyghojJL2qfZleDXHLyDbzRPxGAyKvOnRojSJ
B8d+cANXP/uhcQ4mOuOYrm0TlGVE9kYfnAaHjeJUpNCiRg8adep5HCaEj6hquPMhpv3zTYjTaAss
EkZWDngQt/mp92CvQ8S1zy5A0qJ6BUJgH9kkINeoQhDvTdfdTYl65DGCgDBJmMZ047ACejPtc81L
NldUDFHuFhsfxog/4gAuOgejt4dfpPZkva6HGPlol+gtU1NzdSPeO/2oLuRryYB479bu8l1Uz8ZW
N8YGCPoSh9vaMnpSO5qq3tZ+m2+BwI4LncieIeSrG0AxDzBPrJ0Zf4HdlMt0JJcVQ8imS6vjSE7h
nekZ6R3hZeyi4mCVBnN8DFXr3OlB9xsxDNljVE8H6IlfvUzDa9bwj32GLwt8L+XKiAkSKvyIXXse
PEThlK6syBb7ghAki0YpnQT5GjnLKp+XZ5HG1iNnpPKhgoJcqO7ahE1MIv0vmTPjSMfjwMzxSIgU
qn6CYgcoxsxGwcb3oG1OeXKJQx3cW3m8jyfbp3uBWzuQ/2pbzrd5G9wojKwEnKjHiUn0NgL5Vkqa
qiSpV0XXd6wv5kEfqr9/1CNjcPIRAQsUPeEv//YhQEz68PfvEbElu4wS4z/f9ff95ITpw9/3/fOL
TVCelhgJWXMnVXn4+8YCyb0ipo0+MsAorO0RvTV0s3/+qctstBU4Y18s2yNfKTerg3v7vJ5SOycW
+aHnAl4OFIoHUCr1obTs+hBPSUX00b/+/vfDrGt4p3d759+P/H1jqMZdm0bwNqv+HT66WP/nx/5+
aje/O32JkGua6TykgGFnx90BrjfLASL5nmIop482CpCKUIPOJsajH6MnaIvTwnUAXfDSRk9OSajj
ZEYMY25/nd1f1hvuycLnq65wUTxWXnb8BA/1RNEVX/7+bTbopomYL0vFb6lyiRdFZb9yK1IiSHID
bT5Yf5qoOpC97txNrkbrM00Z0SzGNSKseKML9HlxqnYqrvS+HcKLQYLT1gGueiZg7ML8FgpPamx7
l/yluq+WSQnTPZqaF7OavJ1Mup8Gvw6Jv5AM/LjdugALH9OwPbgj2xkfK36jqQGRjM4ri63t8+g9
SEk81oSYPevMReNV8MaxG+kyfp578aRS43lo63XXkFbqNca91vOFQmDhdzQqlcJfBJfUG1rsRkD0
szcIEIwFPXr5pAAybbcTO52V65vnqRr5pCj/cdr6alkECBkuQ+HaZv4dwYDrXzKHMFyrrP9wgz9n
0mRyDhpsEueWkXgXoMDN/GDBxAxe7/Tgu4JxOi7onM6xGvsro2C16ACk67PdcUoRJ7qQtXrzXfNt
TK0TPJiaSfBt6zt3S87kN2k2hKUpYLitfgA/9hCh7K0gk4RNdWjGdmd4tDe+d5f7YOSNgBi1sP+R
t4KlnFayL50Vm+FvJ2WTF1Tq3jTFXc3d1z65NgJ+obdd6n5YfYLbGdJ2yw+P36tlR5jgFpJOtyLP
l+3yvMoUq/bZfchZ+UbFeN/L4prHOIHLP01iPN2+jBP4GBbz5yrlF9WGzjpNkJlqK0RrmFaXQBBx
g/k/7OlRLdldnfIgFGvNUu/IF9i72nrKjRsUvj7MAQ6MGdb3HSTS3Sz4vdgt/QW7BlH7Dz0DDZPe
PquT3WgO13IsQZYfChxpoc1sOi77eyWeZhAyCyxkT3J2vqKaqdRMFHCn18GAfTjqX/JCvITMQAcl
f3Ogm015bciGas3hwIgN7/AASoe7jIFLKb9bex2bqNKG8hFGMAktOp+ZSprrfNCXhOgok2TuBY7q
P501vM/OdPX4rJYGdK6mp3ZILv1IymmTXSJvHUII9d35fnas+2QydxVBJkPS3JOwVyWE3FXjRzig
sDc1wqI6+Yma6OpF8ElcwSdJLAG5eks5+NLO2pmdeQcGlsFgg5nfmUhLCqbfsRo2jDiTZT7aMxOk
8a3FegqRnzootxaNgwBBJrc4OJwavIJmYb8m5vhqoGRuxoTcoaRj/mXnJ/bNl8ldW329YzgMtGhc
dg7E74lbK9RocUTxI1loWpn6xan4ZtegLwOH3xghCrCib0EOTJFD9Z6U3msW7YRzDo064l2cTE6t
AI57yliGLNMLOMbD0OyyMvwIgyJaxhGI6zyW98Wcv6hBviBv9B3EHsx9MLuDhIfcd7EroqzKgOVX
QRw7LtEHEr7QlDrxLiSFiv1WsRw9oI6EELAAmVq2yc0SSA8/axFZCxhC5oJDflwsYm94tJvq0uVQ
0cz4q/T46dLkfYrQmbjPtoGdCLcfTXZyzcyAK8kjM8oAyqX5UZOM4GxuechCJRLFKT+qlNoVMe2Q
GcCBUGm6Zf3MGu/NTkmb8YItENhfppzp0og0uSj1n8HlijeJMBSMl9kBQ1UwmZQNXvZRWsLbgGA/
Bo66WsykFyWALrDT7AIlNouGMPU0b9eMdc4DbxByqS+f9LNEl3epyY1OVb1UMriq2MLI6eZASrsM
7H19tevoDbemWFDBsv1jpUJWF69NnD2huFk2ASiYokXSppIMUHZhLd0ofp5K5xEvrbPIDcyFPuE+
U97rRVnMR7MpX2kOeKwlJOZhhCaVvvmqTZp3o8qWIlaH0K6J6KIxu5UDR5u1K3ODYUVX9Khfo5b9
34gIE/IWUkDo+WtfjpwjhGKFtnMr3L/TIDyNI/jGTMhxSb4PgcIivksoOxMYLklsFEvAeK+zka3J
6sP5xTiseDd18GZiIWZRRXReVHGx2Sk58N09iWQwIUy6taCxfmw/3AqiS29fq1bhc5URcezl8bMR
cEBkvO4JC9K8sD7bvsf/YdsXx8C8hbN42Q7VV+dMPzOW5bHwoRnEzxF4ArJ9MHkRoqvoEbS2foKp
u44TnGsyX5m2lGvVYXLIuiciEt6deXyeZ2hiQyDWrW/tCIT7VRVBDqKrzySv/pCVQhHWh08lTnng
bwREMgMitPc1RfXbp2+dHz8Ps/3Tp/a1NbqVn7AyJOHrdbLcZ3nb48XudYTkD926+hpiqjhdpHez
T85vW5+DzP3SOv2RpryvSVcXO380d05Mrenr/BJKcRwUWte82+o2eWsYsBF8+e7JG9FHQp21U4SP
LlMzO/Kxy3FnzzuO/heG0LvIo1D3yHCzPvzwtn9M3syuHRYjNws0v6c4tngZvDOrvqMXm8+JlYKC
mVeGZuk/+69Zmn4P8MXwf39jpB/ENbAAURAXsnDnCm+XrvJlrNmtEtyxCBEdtbCZmrbZ3yKhyXPE
X5/vvK6+AnIPF900fscDQye4+Sun6VcE+nxmyRf3B4Ztlf/4uQZCmDZfBNNwsnWefOi65mqnxR/D
jLtlRUgtsY7JDzdifitYuAenSZ6hvJ9Kd/jIyRC4xdEu2xpJbdXem5OznyGyII14RLHyo2G9LRK3
+hNlDwU9Mt0Edxud73Pl2Bvy5T59vqV8sr/GGVU6kr/JOg9JfgL+fVKEyVZV9BV61VORHU1lPXQu
/b5dT2w2W04WAxsEwxfsMzE50rc5A1SFhVQpoqQ0e6OfQpv0CxXmxcH7YMf23TywSr691CA8jyTn
PcDi203+tAJX8WSWKLyT7ChCgU/E39u1e/Jul3PNrCI5d5GD+77Z6KzZcTaOak8cAbFQ4uha8Axi
+6j7/l5Oz/MICuv2BR2i5kAJus/C+hCi3rpeek/8xV4a+APpUlksfzX9jvAx7BwsdtCuER3A5nqJ
ERlhSw7fhrXdWBT5oo76kxc8tcaw8VVzr8y3wBp/le3/KU0NTRE3GEcNqiDSfwyaFam2Ds+PaE5+
mPy8c8axi50Mc1mr6ljI6mTKate0iHMc0P/QLAOiXn1SCESJ/N442qBKwAf8FCEWDikR48QKUbqJ
uGuOAHSCgvPm+LUd1X1esegACPJQEoFzg8NhuTIfWq2fCktfigDpTU8457JwzKs7j2+6QdoG7ec6
ZaA3/AfoZTWsW3Qr1o+OgMamvukvajk9zi1k3Koln1ZPPodB6P4Z2/y5bCy+ovnQO8q95Dp953xh
KTCth7ZvCS91tp0PQ6sibdIdqnrfGr5YQ0LPFvO1aLvnXounEEozfSBOj8MYzS2z7Agmr51Er82k
nW0RQ4FAD7jWswZjWKtvvJITMNlqihWgjGxDVR2vUs69bR4JLrieHXdtpKiSJnWySxLRJ7d7tWJE
+IjwbibI0OyPNuJvVAibIrM/Zlvm68hJ+XXfpvbCVydAoYTPePpNDzb86/EjtXP0e9o5etHNnTs1
f+Jp3kVBQzredHYS8DiTCUDUMOYLU4Cl21pnUIkFpnh56T1q79qjLulJzFkFYTA9WYVCnOinJzUA
5nHc7gVOY/US9MVR5vK5y5T1kVTYzG6oxtsAJevQuctkWhO5QrRTAWYuSQE0QsJQiGRuJnwLODv5
niuzmgmq9DJiCjr40BFg14WVY8Ahm1Nd+7y9y+s6/iyzL+aNagmRwd3JnK7VGYyXCmi7X7vxoif6
es06M1j6xkd6o90MY7qBE+DSVRVyeZOFqtHwd2mSzct9UwMvCKUu7hhePHEUZ6GN4BL7yQhLPMnz
+xYgkU6ZmRlRgh4kyZEm9Oxq2NduIs2WJy+cByQ3LVD6bTXoZ1KSgLNjX60f5BRaZCEl5AXeflSX
en8IdbPohUqWVhiyDMkBpOj6koctPgmv/LAqqRZJp5dzUWJ+HskddlF7rvzaiFZ1n30a4Ihz8W01
DLUS19H7JoqXELS6TSOxTbJGSBriKa0+HNZy4sVMlKDBmY3lNPbVqqRvGhBzEungPOnOso+lIcyd
iryWp5J7cN0X27DMbRfg3XWjq84LvbMS/1j6NQC/9JadwUBzMaRTdRA1uQH0lavoRotwO1ZSb3nO
cHbujJ8+6VeMzqgVQwuXYZXRm43H0MiureVld8CkD5V9ux1yq940LROCjlYcSWM0Usdn901T/Y41
gEFP+tjWVHO2Cza0phV8MURi0JQ231lKRm1KR5CXykROlX7U5MUvBp9GkxQBarchP4EmRCqSamwd
TvhLszjdRjDXQBQkd8mQ0EEr+aks9SsCXrhOHQI9QOH+tEufvIu0Ice1S16DDPu2aPDCjgqDt6Xt
Q62ZUvV2iOqI6BRqJvIhSCo7+hYaSd3Hq5rR+DIdRkldFGzgcJCR1uLci8W9YBtwZKrBg6sKim0Y
Y9nK2MUFFizAsOVKCwhv8+cMfFFH+jx5voX6jgRZLdlc/cq62YOz5SibnJLR5Xhtu5lLD58n5y78
pPAnyWtMFJqYXAszRtk0DwRXfhdW8G76SBJFgCq2bkC8ZnG18ar6XoWFYGt7n/CqHqRAU9J57LMq
+uJX0q+Q29pQy+e0hYetl65ITLRr7b2b9BGaEIeQNwUpqrTDT2FTs7TJjL/EyYg/b+dhibyFnJvh
ORsJ4AY+/lra0530e6LOZuifVn3jrnnTJor4BUb1Vx2xLm/iOTo4BoGGZJzeNFH4/qDmjt2gV073
GFEynOp520bFNc2nn6zZVJDyV2CDYP7azRVKe3+NEg+TaJnNMNsYVLuB+gRXfesTzBnBIE+HDEQ8
o5ZhH0S4YJQFvN7NiwdEjsy7j04DhsellA5MffCG+F0yaF2nNmmU0irZQXtmvbZ857erqpfZGnG7
CnbN8dTxbfcSBpeskf8ZB9Ka8mlUZ/7rA6VGqZCphVXYn0jYH4tuhAE3UFQHih5hCHIsiVZvLJrZ
vqSd/dpKvIrZPN/61EuXHfJxyc86LMVwCzGPkMtkRnfVnn6oUO7NYJmsW4itkY0/TkWSU0CsqTOc
IvXG5vStcXm8Zn09rWghyj6+Dyr/6pPP2TgHdoheir6Rn+61VeFNhtu57FrbNzUo9jqip6xoGV8J
mnTP1uXWq3DT+r7aBJBQ6N4yzNzd89jqYms1lHmEFjzIzrJWlTlIsPwmPFubpwnUaXD0wqK8Mn2e
vbCRg66hofR/m+JKX0n4GY7YqdsXgThxSuxyV2yUAMsO55m1uhn0d45r7f20fxxT72Kl4xYh1t4W
7bMjiV1t0ZNqHgRtGPxOOZpxNLLvjXkiygaXxYdRhL8sSr4GY0QYMYJn6NuTyIb7bDjp0rnOobUN
VHSG5bu8/Vl50zLrnZ0bOKew8bd5pS9BOCCbbdWV+mgEOJoqeRprTL2eRUCJ+zJ48V1H/dXhPtN0
fP+bvfNYch3JtuwXoQxaTKl1SIaawCLi5oV0wAGH/vpeYHRXZmWXpdmbv0FGXmoSBIHj5+y9duZ8
aQBWl1PuXRrl4sgNd0lmneOAdRyzBJM5hBvrc6txUVX+rrWsOwr70/zWPAA2CZ/Pyax7O5cXo2R+
Ip0HepsI+9BdpSDZDOzRbcLBIczRFMG0gOlDg8p6oI/BIEPtXIwWeuLSSDXKDy/EpN2q+8rukCjD
HbDUlcKaimIda/25s50num/fkx9szeGhoq+nomAPG3zip2Qhr6ye/bG8h6WynZSzJzw+8OR74Qja
NBW0LTQoboFwomfZY9gqp0tOFe9TapMqsShHa5cNOSQrAiIi9753s4/R4aztd/epzTG2815pDW1C
0zmTCXBxKa+m8dcUdY+2xfmU/GQGZnfzyykth6A63st02HB0urjlI4FMj13LDzXhA0E5ZoGa2Wua
vRcX4yeg9w/4Xt+ywyA3CSSTXdt9tfLTLpN3UeIG6UaDcRZZU20/r+SDDDAkKpmlab97inj2pBHr
ZJTxsnG1jeft3an+EErfQwddIajY2gMhaEVYELVLgyKUw5K8HSJPAcNiynP8ZT4zhJ1gL8hVXRgK
gZjBiYwMtchi9WRG01kV9zmBfvrk7gcjPSc4/1iRCzZbHs3BhfJ3Z+9123iJVIPoAjT5C6PCvW61
C0ZjG5DA+7DFpsxoqtLbfY0iAXj4EA3n0jbmkeXaNdFhONHFq5OPKWgf3b7fImfdlYSeFMOxFggl
6ul7KLR7uHAXfSqPlX+vC+viJP07KziiaThqxvIM0erYxuKjBgIYe1jFnbhY2R55xEg3oEKi32JK
cBc4iNSC4OhRrlnD0ayKjzK1nzOTJQfst6e2NfZRA4DPS7uLTLoLLc4DWjNyIthIHXBkxIyk3l+E
lCyl4/yeo/U2KiLMyJF2itz0SSQbogAwPRQPpmvPC73uLrYmgTVsO1n1Y+1rcpFJiFaEFK7MFGss
gZsb1wZDY5u02rp7OwPcNXp3oRM9TE721PvWeojsB9H7z7qLaBoHxDPI+Du9JFVG4GesqzN05EfQ
uACt+u/Yqi4GS2wO/9/BWO+A479nTvWWGwCreU8xO5yM2nPRpvdKsgwPui9nRJbHSYoQolWQDgcS
BHeqyh8piC17uit4szVnYz9Gxzly2G3PuQkwZIh3/CCffT+8ZPVG86JjNDCnr1rg6s0H2ZeHJIZt
VZM+q2+COH6vCWzTaErz01qNuveS9jrxO+m9y6HVnaUo1VGTOFWMfmObWI/z4rfn8hOzwDdo5CAV
d2iCTv30xoEXL1V0rT3joTTGpxQZMSTlP8IUWokbGM9dMb10wO+bHg9zQ5ZZ3z9HXvTkuuz6VWI8
D2H3Fs4OIvO9HeZE7zCBk9JAOQm0bz5o4wloDwPRgEF8MEa5j6U4kVw8+jhvO/lke0hC47z8bomR
ykFr9sOciyX3rdsfB6N8oA95IfJKVJrJCMHpWMnKHTK73msPk8e+UqYvfu+96pF/r/zyGcXeyaPT
R1fUj0DTGDZJwWo3b8Ws746mdChpFS4YVoS1sx2Fs+7yZyPTNvM71FtktJl2x8L6lVJp5QXJyZfu
jmUxQmiVEwXfsOIRDfEH/U6JYdvH5t4Ebu74l7z1nm3HPXrI62J7+sRgg2c7kU+dlt0PJWXlqO9J
Tj6btfdgGu5TEJty0RjiburAwK3qMcaIkqVfndHf25V5cmuNJOWeBhUGpQQT2YppVoDlJ5+QsuFM
yALEyGW38WLzdxRSu5S6/Vtv0/gc+U6zy6vXoQsQC9fJBbvWSJDvvdLRW9p1cshTNz0YqN6QJxss
0I1tKAxWS1H53WBdWbYGPfLCoJumQbnW7K3qkmqPeiQi96D/KHrlYe6ZZQdJeo8rZu6I+TURB4I8
z0wh35fZVSNOZNkI8o8JrfBZFslsX2B62TApxMZ7n5vtuC5JqD/KVr4j5HpRFWX8wGKA7AvWZQGt
Xwi4hyn0vWVcFeewwUjgka1ScZZYmmaJg7enYdVIuFUxoboeQ/ilKoO3fuLI7Sl/3Yj4VQ0wrmhQ
A6PGEg6pmR/vQNO+fFUUhKvMo6+g+/laVHOmas8fxyBkuXSTQwIbfiXj8lsaz1niOmtLERLiyvbJ
n2jFwaSHnpq3jFnK7xDDvZVWEZJtNoiA+ggGGJ0ckCancUFTNxiUk0Fgg/IiyRbD8IgfJl52LmVP
ikKMU824iBgWrLropEYajYNe6xvIzcWysmw6gWPNMKBFkl3k4ymDC9+FOIfy3njtmcGfEsFqmKqf
DXKKJg/ugLUrJ22OZrBPNfFMrTdhfNLFMya0fJt/p1XAYVVL3spIwthiz90OUlGaShlsvX7aecqc
jmb2y7OxYo84AiIqcSIy4mbDUDWnY8XQAcvTUoD8dmOCOCvJaa8sNmVddWsjpJ5mjIJRTMwNv498
YhpkE5y4HsfyE6HDfWyiArGCd1Fr2OImRZoki/IA2Q+L7DlAu3BXJeGGnuaf0LsfjaZ/rFFWLmQP
iiaT0xOLNTriwk92vRmxX6j0BWMjgSOtFq9Gm3KHMNRVLkHma/oREDta32Q01mlZr8wRhHs7yTWG
Aw6oJac9aSnUgR2BoDliWMTj6Jol2tjOCiBYpPA7kjkmJaWWL7w1/jrgL4RAMjzIkLvambHWzORt
rkI0O6keez38o6ineONNJhMkD1G+Ik4VjuaiZVc9TDEudidSGM4KAuwrBqlu+xJUiPZZ8l1Qv2wp
Dn5bsj2ErrQOOfxBkNfEjlpkt0S5e1eWNQ4oBiqSukIfLDy4xNBkdjeSV7JuUNes8iictbHhsxjy
x5I1IT2F5kQ6xq9EGNB2fNpsUxGWS6WzsMiqEz1eTAnl8JJWfrQcaWGfR6239lnevHZOgDaJFUnt
0vD3Ff3zUg9PnZOeihQjiwhx7KWYLgbUpYuQJ7hT6Fg9o95ign6KQVSenPqUxWTuEO58X0fMS0Mv
hheavpI5f2hbzVq1eQndwHhkWSaWgY4jlOgWaD62h16F48IiDzOdPoUod40ZShb2BKKF05MGOHId
EOqzhgw4HhJZ//ZjKEPo0i8AXXeKkY3sO/27IqgcK/ND4ROnw3cbsB9D5kq0V4khe81e9Uct7Jdo
pPiMwmCTSi++63TYAFY8bjBMf2rMxhl/v/WxTYIEYm9bIxk7RdO7Avfe8Wkvo6/tJzStz31J8RUa
75GvHh1JvsPQpzCN5E5XrICCtP4Mkz9aP3ssQ+83zgRGSrYOZ4wgo7TSBxB4Co+KOlkYqbFUsY7X
FKOw1MCEnBQoVJqKYwzJo4++1aGhSLtdxal966S4h4T3SI4Vq71OHkI5QtiymDmSq7LSyG84y7C9
S3znZFaqYFTmAW1xGa8GdopKjwHT4MTuocUm4qFsGlX/bZhOQj51+jFgF235htaBFSEwH7QtQ/OM
GhWoH5A/avX9wEpt2Sr5hLxyYt6dCqDtaNPJDbDva5IJJDKM49Aav20FhcHy1QGG8zbT6/YyAF6L
HN3bZ77hsgSlXidL551wKLkUenAFkEG9aFaaODsjVCwTVyZoY40TdqEpIp5t9aLJ9ERG7FK11fgm
JBlxaR6sFfZnxM7BQdnJJwFO5boQ7qfD6jzIsn2N4gCgvk0tjGrCsqJtXkFSN6vwElvs00kfGpvx
RXecx2hAaiCGJqMZicvMitsHYTXUKwDa11UMo7Yoi31U67Q5/f63ILl2GTIzyfJXTgDZtuJR21Kv
BAW2d2EdX560MFsQvvTE/xGTpdHRTcJ+lWvNoqLdvDCY3S0Dpvb7yLbWYSK/AyYiJ8N0P4VpWawR
oa5OEQlkU4xTPja3OPegtRXYy2rOTLd/sAcxd9Wlv1We0ZGPhHKSDACObWRgOhS7yyHxk1VZuxdv
aNhP6rZfkEwAeiOmgnOH+Fhh3KYBMYJemZqHmOwkaGJQWvEu7co2+qrLFgeqlRwo437hbyiMbpfr
yn6AA88otaXOpvoCYit2XSyB/I1M4OISiCGN2ZXQriPa9K1f2PWGiSD2gLg/4C8zCFuaeXyaZHTO
OmJllc3V9jGmiheksBRNJe1v6eWK8WNGQTy5R6GCayP1jAZHdWrw3S3pxz35mvgDBW2PumBMjkHp
X7UJ9lGWGNcy4zzo9wsve3OnCTl7wETQ60zvGKCJL00sfgUh83RRwBgjwguTqzO0f9h2E8NVEEhE
tPpu8qGShE3xHJrfWSuB9g3VEYs7innMKw7Hf0e+ce7eN17qbcyxBWlgGsyi2mE36MiZOiAHfBhQ
kIEosSqFb7pl6XtTkoRo+PlsfRTb11AfnoKyQOLFIq0Ky5Mz9k+G4aG7cnimsGMHLUNYTa6PrCDh
F9dx0DzGAdwrPzCOnsaguZAhoEM0odhksPw5LomWE5bX1IzYq4oZEq95C8LUsoD1N4423LRuwXqA
IeVon7oAxYU0IdHZPXYa1qMEV59pINXHJB8eHVNBqhJYS4cApXwVvOgmL2VKhiB8UQ1nwvbN7tsC
oksJFk25iCsI0MV9TOctGEmwZQIiWaxWen0ZlEdyF+1tWtgoHPHN0vjSgMW0UF1qR1KtVkfDGPKz
LR28nIT6NEbySwvckyNCJDiRtu8dlpGlGk92Gn3rIe0uncRfwjyIwYjRjIRFexFekK3HLKNRisSV
ZKeZd0D5OrD8dao4usSzjVKoK5opF+S79Wj036VyOHiV2T3d49+1gvmWKHBfqvsSOnPUvOJXBW9g
wGGxTfz+aAvzKXJQVgbK22kU11nRk5UgxwAYLNjVgHJ8LHAXerQV6zZ9J6Q2WqVhCG1vWKpGo82e
ev2CNMISISFGxWljBrFYWsPaxwu8SonD5KxJXK1J8RjL1FunQLD1rtgOJk3ByLiPLE1tiHjFsGCm
H73yd0aXItgAXk0oKnZfJA7rZky/HLRlqx5CapEFwz58SzheLSKN5nGvuk1KsujSDpNhR8V+r+k2
+IcJYyAOqI0TjFCAYmyLtc/RV+fTN06ySzqicvDzYRLV21VWxN2mEj0LHsJa7fIC/B8gVHIZSWhH
EbeULYQ3H8v+0DcassKJUEA2lGmedIe5ZlOyAQaiZFqXNMJqNL5rP3mynQ6MSYeebwx/9yXm8yTz
rZU7JK+Opc6JO+HLnpVafbbL4K7FxddgOR5WDdo8TH9BNo7BxxgfyW00v9OsYmzamwVlZw+/DXn2
flLteNfVmcNJhjpXWeizXGeZWL73GdYc5/DI8f/XXEJKH6y8eh4jd+Kwmer3id6yhmvm2pVyuzFi
hFiCAlhpiDi7KR1PUYMGjGDO4d1Lh24Rxka8jgIj2HeGfG3izCZCubEgkea9RChHKaCq+mX0xu4j
t9x+oVjRAEDqYS9qHBjTtqWVH9IMTB6nNPCvhmB+S6jGIY9G9wRFezj6OYMXPzemz8pw6V+M09tg
06Rpdes4NaSnt0OE2bpiSMkMvrskiX41J7/Yh918zpFQ0o9AM5hg8iOUnelwnijBVXWtn2DNc3Bs
RyxlW3H2USrbtTp5eeM3QC9ycWZxRANCqHjOmHYXwszGbU3+xgL2yfSJvfUX8WbjI8R8IMGC/Jek
M6fPoMJnioSBALBev+M8oG360AXONKEBUCm9OeLXSBz49x+yienICUbOLTES5zQSz1o3p2j2Y3K+
XYUg0170HWneaWWU/MQ0XHaeHUzoodOTnTgJs9d0q48VkuNMdKxDcY6F7atm0F2MEx0mndG3r21O
/z9I9eBCtHP2yuCkMQFVRWV215f9cCnLIV2wZmpeNZ1FjO30jNLpnsvK7fe2IgHMGh2LdPXSbI63
y+58ZTQnMdEuDvGdG5LMIhFqB73qgW+KtnzNh+pOGCEOWGrbfdH0Hwlx21fNdhIQgFm/9xtDPuT0
1hZM21uCWjkpo5WCdMOfsg+sVdg75I8boniIoJTUFZ2J0rkKsigQ1uB8UBMwterdjov4ZALdOKBL
AAvfBmcMmtNe76OzbxKTZ3ZBdJBUxRr+Dmbh8cqbP5o+R1ZPhmS7RebPJb3I6uPt+iHzqp9/aaWT
HXTi03AOiAP2cXG4/QvxPNTZXE9WZAsjzJz/BATsHMqIuIUQR2fQeOoxuTf6RvwuFSV1YJbWFZwP
w9JELYOsYPReu+EhKmkh1mXtrysn5ZRJvS+da1WaxRXjoj32e05XFSsF4T/X1mGi6Xn16nF6Vukj
6kD7OhQVTVNj1tOLj1aZ1nW2ARNdAgMj9N66OH6WgiKJMyOr/JT4Hl8HTZ92MTKlhHA7DZNHVcon
PJw9hhrELSFGXHpw7vQUensfy19DTWm+JKyTDygD0KO47bNlcRwkS3xbeaG7NnGrPteMHvcJVQlc
uDB9HqI8eZADq34cpM/p/Acz9ROWpeRyu8po/FWoKtZYpP1sCVJ0nql8VoNnjmtSfAK+tNF9xhA3
oFvvvUUwX8yb3ry4VvR0u5ER+KbsnfTeLt5RtnnPtZn5z3iXN6YIyge65/5zGjIxLes+PPU9q9WU
MOKwoh2FD7fZu04aPkM5adbuYI8bK4cOBMlF2yJsB7bD52ttJ35oCz674YAcSS2pPaeOai5a7F1v
l3zLrB9FBSSR1y3RmTyMGgrrofxlhtnw1LEMpb6LLwjSzLvbTVYP45AYbYJrOACRbHils19ztrX1
fWt4CUIt02dDBCyc5lsr2r6ly6nYCClAqqbNrgMn9V1rxx7fTZxd6yAQx7pCn3q72LAZC705O4Pk
uKXn1yE2x/vB7Q63S24VDE8t/eSijoIn5V/xoIlrUX0TBw+MN2H5Nw5TfR01dyNzAdG2itQ1a52L
l6azA19sW100V9Oo3k0CgC+3S1VDf4ORvncaPEeBz0TCxfiQHChDXCvHYbpXsPxqrLY53C5W5Iot
i5SvIdBUe627kgGnFgDrs5HXiqjpr83AwR/Xtr29XYTtU6zLUINx4zr9dWgnZ1179r0+YIlPQI5d
by72FIjUZiBJ6OqnzrYqwtlastG1TjtH9ZDx/fOHpIsnB4rQsSHk54ENzvUGYqCuEjA55utud9NI
QVkaU9Rv/7xOdjHcSbN3138+nd7GsLUdssP+fD6EtTVsYyy9f15X5nW5p2lLD/bfr1FJ1RzNIb7+
eRVdX+csjZwl1P97w2GMwlKLft7bz/udP4ecCOZNw+Tuz6t0jRIY4fRprMro3DldtR7SndvL/uLL
KLu7/cmmKLlzy4ohIFq4nz+RH9xhV4PMEP7fqyzq3vs6v7/dLp3WPQ0qj+AAGPndmGT489qJdTyY
BjQQDhctr8rvJoYZxHi6zfZ2R8/F6IWUDrK+FhUPTUn0pt9SZc2Xbn8Kmj55VJgnljuvtqaXK+WY
1X0B1wPPuyy/WFk/TLUur9aIgk1Veo7xv7SX+L+DvS/VXWV29jf4tO+yjvrnLI+nrUDSvCtGjnI+
LY+5dprOkl7iym4xhN8u3v4wypxQtEX6+XaxlAiulWY46z+v+9v9dJm9R0KJ3V+eZH787Zlu1+W0
mNmhk+PfnkOjZDinXu2emuTyt0f/edGWJNlJjS/w3+/qzxtv12VpFm+xOdJ+nj/W7c/thnQMgC01
veVxCGhQ3//7ZhP4EqtxYeVLO/EkurH5nrfbfx6E6ecTKZHhlsW5Eo561Qndsuumvirf7u8Dt7je
rlZUQftIYqe6XXQ4paxYQhGzMD9IhtMH83mL6JNSvlT2nTWK5lU2XXjWWrBMtzuNhm5s3SYEQj/f
quV2u0RbAXduvtgo+yBxCz5qSVk+kfnGyY1nLkt9OmYG7//2ILuyow1jNbG9PQibIctm9D7nSpua
V5PpRe2I9pprVXufNsbPe6+bot+HknbC7UHehD+jbS3iiOYH1a72Tj/QJWS3ES9N8Xh73awsfXLY
mE7dHqNXGHdgbIE/mt9sUjjNsmxYyN8u0t48dHTjHuOhIK2szna3Z66MCmpNDhDOLnaI/+0Stcu3
yz0f8kLLn5rMZlso2GpNbYmnpqyTRyt8LCXWsNsdXNMiriPuYOTN10lNmneeFqAlmx89PyZNUs5q
mqp3t3swH+7PSRE+iPn+t6s0XwJNy+LkcLsuqabumKOVQ2vEk9z+KFP+wpJMlOJ8VRhM+l5OiHxu
F3+eSfgXz9ee7GrwT83A5IuRV7uK8zj4zPEtyVqJdzcmE69AGr0jCqy9NkF8N7pd8DklVQYHMoTs
MLBRPXeg8zI/Mgi0fQxp76USZsz431VbPQq916YTm9sdlIHJQSSTdsqThtVvDpOIYbv/SRwuy4q6
wizf9ZjZbLICzLb9MOT1dvvU0xUxY6KERBb4HOhoct1uQEBHz0al6SNfPZ5Cn/z42w1Ocxf1E5pq
f4g3dqvr+5oZCGf94uV2ewSRYhG7nnZnTZF3khIlFy344DMxpnU3ZOlb7ZYShTqTWBNv40vomYfb
HSgqiPjtSP20UINdCA4VtLTYLrTxLlEWG1e/rI1dkAXuRqhIe2sDc+mSNv3mzKmGGdo3DbbHWWXd
cOk8ft5opKwv+HmstqfxneqXwUBaqoOfIPFg9lujouYefR0+KKeZrlGpe1vPiqNdKAs1fzFP1XyH
OMCz41au9jAqozgAA8KSbeYo0VvCElDtfLH+YIaX1dYl0+rwpA0WB+nbq3e7dBTep+irYGUEJooY
j22D1jv8eXGXxuaYxOYrJniL5GZJOkEyNk+mXv1xe+q4SL7GvvWfBr8LQCzJaKtNZv6qZ8Hhdoca
9QuIfKO5B0/RHjW7yNZD68vPJHu+3YEQSFjWpWKcHtfM0FsIOLc3N2JAwoPrvXPIsNbgTYdDlNTD
g8dCBlEdn0vnrIomwr/qbmRtLQGubTTL7ErZ/PPcwrMKhOR98egZfXyw/SzdIKqK37WIxdb8FCUv
ukzTMrwI17BORiLVyiF16sstV2yZ7Eu6hrMaI09jQRU7d7qP++b2yEllOyx4qMmrnjD2UVfzgSh/
cmiR/7y9IJAfoR9QXpv4tLHGw3jG2/HCf8fbU3SZZ2JZ0/T7KGUnp49U4pDqtA8j/nW7A7lRMGz0
oD9b6ZReoJqYP9tGD7WFnY35hy5c/DJlZB90O68erJmE8vPBxuKuYzfAtZE6a866FvA0yGQs9Pkn
9nwkX/EUkNJyuxYNMeTEmhb5n3f6yz9vD/I9YR9v/6LHRo5zFqFaARYSrP7ydOn8nLc73Z7955bb
5Z+no7OWzcvIzahcM4KTybv5r3f/uT0xkFtVcTP+fITbPX9e/fZCf3mLP68U+C3syoC0w/mJb/f5
+/v4efjtdoNfDX3MNP2t8nCOa+Qxt7vf/lU6tjz8L1/jH0O9rH/M8FrUbfFH8lfAxnz/H76GYTj/
spzAtlwdTZ/jzrlbP2FdhmH/Cy6yp/Pjp2cVmOa/+RrOv3TbsfWAG2yKZtsAmKx+wrp4jG7pPsQO
kHPzE/7P2Mx/o2vgDNChHVmWBYDHt/yZ8fFXMvMksb3YRk+XxPtMmX5FxvglPOB0zoj1InFr5vCp
u9DHcml6+XEIxVpH6wM2I3wTFSPjaZKXMUg//oIn+S8xM//1bQU+MWaWY84b4T/flsjjTOD8E3tN
FcfAKo6WSwZWwOpSS+Xqn1/LYDvLv+SVzdvA47XYrK6tExz7Nzq1F7CSD3Q930MBpCCitYqv+Cvv
hIk8elXvorLc+9SYq9pDBZIMBHBUxfqf38R/+cD/8R6C//zAsCAsYyTUc99XKGaCzKQT4j8YmbJw
cPsP//xi7Iz/9IFvAW5/wXG3xhjnWW3k+zjuvwZZXQqlfcbFvp28X3niXv/51eY9/O8vx2wmMC3b
9GyLPfs/P1ulUkuPRSv2jR6+xnaxNgfzJErmyl5GfFXsPgDMXPX08cLeRTYVhgM7HNbLTH27qa7W
GpGKS0f7zZj91YEwsjA0KKjK1X7V/m98HDhmACosKtN6wVcY/sCEfjjr/2VfdPS/4cvZQUzfhSsK
NcLj96L/7cuRhNtGsRPgnQ70cl9a7drAkrqsKHpX8MF3g+N02GSkQEpBkvjalGqftUQGOSVo5y4q
oJj02TpmNrLsk+HeSRNmiEQxY0DGHRAwzsVx2K+CMhuZGUz+wuQXaFmJgH7cRYB3UcoUBLHMwxgA
eOqaUP0DsSA/aGAMZPnYwqACmgtINPaD3fUXNz9Ug1Xtew9JR2il2yIyv5Frk2oz6NkLOZp3hckz
Gnr44ETeKvDlnhJ2uJBu/D5APGzKi00TGMFmc2pVzUxATK92qZNk0zE3tAuF1DEywP4bTF/SaTgU
MUm8lWHKe8YkAG9EQTMKzXuUk187kpQK783Z23BGlgERzgv0ilD1/BOTjXHtRvIz1ujGepn60MNy
x/ij39G3+WX7Jlk5ofyYYDuw1jcEaM4FJq0eL/6+REtSj05+sp3iV9ZLCBxu/VFqUm36eBoYkyKl
6pF9ImCMT1mixacge89jeGlDoTY6NffCtAyS8SATSBnfDbCwmKCntIYZdNiSk3vi4tLVpupgZ8XO
NPN3vZj2PqSMJrHX2pjH23xUb75RzWG7zogulYQV6vWNdJAptLgUN4O360SgkHBh1eFsQWispNKm
R6ob8RmZh4GqVkNEFdj1I6YiemqQC2bAAwp6+eJB31hNCWF/lJTIkjU/WFH4m4sJPh7+RWCBC59I
yuXE2HNp1qeiDcJjVWbv9dAtIVE3nh9CLE5+1yW6ON/9NdeoudrpuY7X6bWqmp7Aqv4jFpmz4O10
ZyfvNoxKNIZK+hwS+zg1IejJNvCWoGpJGMKXaJkkNA41sRQWwCQP8w5tpNmQJxeF0/OoCuAokxt8
v8lrLBHlsPb9qNvM3ZZj84Yvp2WLBb/4TKRMOSh30C2DrzYxn/SZ9dz/9hzowALmP21TKJQUz9T3
yYObx/ZK2O1zpuSDX+Mysofpl5tCyDZMQmwHu94hlq+bQ6uwTqIV3Bl6wVR5xjmZOTp8UhROIT+C
+ZxXRQxlyv5LcOizhHmiFXoFvrEuWO4s1VXk+IdGIT5Yp75xkL74yBsiTdpL5FLGQvfSYOExaNTz
oGUgmXxWUf6aGv1XhWpjmcvnKJ5wDE1roONUAc1RL05dHWLbkgmwY5u4AXsS4bHoHTyVPk13x1dr
OPtfkKQE/J9Sntuqfz7piW7fy/D1lkJemcYlkR0TOr0yUYebn4UVvDJS1Ra4qNtFUBFBMHY0wfzs
wy3s61RPGvSJ4LViK0BQ9Q9Vnj8lUU9ik60JJFjRm3SrrRfXKMfqR8BTxDQouYrR3S4TI0oZ5BBJ
baB2k4BvG+W9IlhcKa0dVmUd2nvsXUsts8b1COTpbbR/6eotLjzn3fAsbdN1hOEUataegbq2BnvF
qJbDUsIo3Sge/Qg3XAmM6JJkBIMVhrdpva7eIwhNdxFi3MVEkx5DcNdAI2U4RvXkoFbcAvYTHyws
z24NQjZojfc+Ly520rO3JjI++xpsfYfvdZHbJJWBw4i2hdHaG61iFOyiXGwCs1oysamuxPsA8MMw
mVzK0CCWqh+bDWN7D/lctFO53i1yGKl7IDyCCaIMGXYidJAmh4xel/dxWTb7LOq/p8KpLqEZl5v5
fGQZ3W9UQvrRj8xNYtjk53TRPWZ/8ADGHG3jx4eaDcDCkB+cTBk8RgYBe7C0WN2w9CRte/zNqRAR
Q2ShTECkshg1C68RZcOqztVpEpJKwez9hY7tYmVY2lpLNAFrmxAIpyKvx+SYtnRF9eAJmnBxEfjr
vEp/C3tfg3+iOVqIo+ULUK4jUpYSoaqVEmIkzljrq0foGPo5z6ZPN1RP/oC4Zhy7k0UYlZgPgFM0
tSuj8dZ5fkTvaN9PjXuNOOTt/QJXe+3jJw4D7wK62KWzXmiIVaC6PYQlbM/BR+4JbRZKJ6Ok1G1o
jbIGpr/0UmiRv9U1aKNuV3gLWOGcftD4R90lAFV6aEcWtADNVi1qW5gwDjiu8dHtIoxX0EvK6a0Y
aCtgMyehprAeKxUCgTNoTw7mV+N74IYZpUCHYSyUMmY1mATI8q2Q8o7TVrDFX7LCA+MekTTsYbbu
YW/cBXCwVxa626G3wwffInVIJvm9XhLRZxKw4IdSngBsMX8escPkbjCnwJsry9O6Nah2HH4hXs8a
LSgamuHND4s3p4RI2wh5wPO2AdEUlxLTjAcyJFGAinLqtG46IbKBuV4hnPWmN+Wm6a6gisMSj4DV
jvUV6nSb/i4Z2jVnp8p7ldHvCb/iGkLPp5AFx/rpLgTuuNfr7BhOxsZO+z/+udyzjP+/3rN9gl4M
h3wZlyPa3+o9WO6Q19sy45cQc+rR0clXdBKTFEdMXoAca8hXbzwXIY+JPMH23wB1oCwLzYvHgIrR
iaAl18XnNg35EoN2iVsMRoIosotT+dAxjHflxuZ9ZXtPIXu6GQIEMv1RnboRh8ZIIoBtRpxtFZT9
yJpDCQwMy9IKSEjVCMsENRdjEl5OENLrQo/WJVke7Chrw8G6HYbeUzGi5FLj0eDHBCIUr4vX7yzL
hDeUqFdPUbL8H+7OY1l2JFuuX4RnAREAYsJBanEyj5YT2FEXWgMB8fVcKJKP1UWyaZxyUtbdVdU3
FUL4dl8e9fWPV74FyUTZXJ3F69kW8Tl1yUJ6guyHCQh9qI2nUElivhlqOMfutVLRq4OrzB9QnAxj
WIClhNLi4c4uzEfceIcAr3WeNHsl/N+shU7Iqsmm22yxqbxJ3bdbW9OWlzNfHdIH2ypuAX/poyXU
JyPnSzrnzg3QVI6AEQSHlD3MaYc7o9ri4jmpPqX8r3bmVRaCFYoH/7tOpXdreBUNxPnBDptLt+zE
cQk6LKcMUsTJoZ+zEt7UeFzOYczo9zIs9r1Rj7tpHNhwfLrUSmiqCU3pi/MXjd/54w4UffoKMCws
5LDEhWtCRw9FW9HlFd+ViTAYdTkbfi0X4FkAly2gtL4kMgcW12eWgFGc6ufawdrjWsx5EmNbewc/
eDdy/bH8MWnlnDUQiFz0B9fjlA1Yq6IsR9nqm+1iXkOI+Wjr9AOFa592XOHyWwY6zNOXuvos4Nhk
8g42OqFuJnwLAGNIpiJ1Fb7ZswB4JEkGdLwqQf2MTH/miDym1Z98s9sbjftaxNRLhj6Rt4gWm1B7
95lyD62VP0fuRlCyYcmZCJbg1NE48r7z9B5aSL5t8ukLrwXRSLdVK3PAWVTzAdgG3vu8YDW0puRj
hl24SrOzzFAGg/bLUxU9foX4srziGoY8EYEmEcrjfagTelSkscRdgeP1tb5Ft6y4ClA5si3S8ptb
E0GvyGPgOs5fdp/8hBE1jmPk8m0jR+czuEDCS5Nph6tOElkCO/iLq4kTfcQuIqcevo8G7WJ+p3x5
oWk216Fsnoy5r1ZC591mjNTRLcENzCU8Ay/vdl1+57gudYihLdZR295LPdLCQcPNvnb1EUJz9myE
jC+eLC+ObrgnHtoyH7aWhe/aTeS6dKEVkBiT63yI7ziaunzLvNAhTK5h695NOUzsyhroNG6DFyb0
wcZW7iVQCUY53hXz2GCdSfUmDO8BSjX4+ghcO/TJVeNhD/J9KnIxJXNypxsOVA3/M0jDScZACo2P
TMBYkNZvUcd/GIwQM0EgX2Lr72l/bdMu5Yk0oqWX4ChEZV687lK6Q7TrYyoSQqhzqzFX+P+r+AtC
o7lyKvuuQEOhBWHTci0ZNZ0SRRJvbMHlr8jWOBNOXP8xOeuKy0xxwgjFvaF7YIpbb8TYBXtXp9+t
RydqTZz3r4V7aTr7n83t7V8FY98lkmscRt0//ut/OWwftv+Wh/v/EzTXobj+/8zMXX/mX+VP/Pl3
WW/5N/67rCe8/3AtzzPB5jiOhIP7n7KesP7DthXsWxtGrhIIdP8Dm4vg5/ouf8+hcs320f3+U9Yz
xX+g96FDSWm66H6e9/+Czf1LH/ubpOUvhW4+IiG6C3Be2/3HFoxUh9A+6u6Q15o2M4Z+oMafRg/z
Vt84JdFQj6Uv0FjdIqjzYd/B165GakhEeWhq6R8MM2AnZDy07fG+bFQb0jcL+gRfG1fnbkk3MOtB
MiLln/kZFSpctdZwo97KMe2eeznLM6rndnIAaA5pyHXK91z+AY2XO4HbkeAetL0q3jsmaxbHsAxU
E/KiirrXvikPRSDN3d++wP+tkvOvStTysXiLEKt8S/LpyEUY+7vwpVWf4w+i60XIawNS/xADyt4A
Oo6QWwBkEF2IuZI5zaYefHn+67MqxSTx1Op4n8b1m56iUyiqW7Z3Y1XOoAXzrnyNB71q2wxOZjzS
CQcNd5wEBAnNyJT+PZ5ok0qKMTXvoy7Iiamh6CR5G++turaY3ZIKz/keWSsiUqnlEIOymb6mxofX
MRhvWhETVkLfjNJYpEjs73gKQKpTIR/+EmLaJ+lcHnM7ena9OWUo6v23xeFf1oa/935b/9AM//ro
pIXWqISlbEsuIurfP7qmrEUSes3BUZ48W31BQUjNMY2GJYevcU0Iwl1RVlYeJ4qYdnOfQx8cOOlb
n3YWCyo19MX0gLo1oX4mfR5eEZk4oLUrniNyVC7vmdqGbGMYHOb4i781SgBdoUl8tBspyvr3v4VF
s/vXJ0Q6Pk8GPgCUdlsuguzf3k9GXBC/i9ke2AgwZlK9VpM73AgMkfsmN19yajSNXGaHvNHm9d//
2Yt8/88/XEr0GJvPSprmPwXFjulw5xlVd2gHBc55zK1T3mVPxfLF//XDwXWqE5rCiohbiRUnzh3T
Nprhg7I+kJX64/IFHFMLDjZ0+0tRg78tkMYO/5fXucjs//iQGDB4rkS8NX3H/YfwGSTw84uZ18kH
tfR8GfMx6g3cr8BBgjk4R6SnVp4/8T03UG7NPIciyy31378MFtP/9YUwQUGap7UCsUB6rKl//7Zc
QJaFIn95wNN3EsW16FoIQA0Hup75BL1TxV3gEq0Y+/HkmhB0o7n5bbTkNmvKqyG7x5AxI0Yex7q4
s+keUqKn9UKbdJPmrfCOkCp3tjd9RHTOwvWosHU3wy5fmjoM/Ub867ZL3RtNkQd9rLAmeg8Mn2UR
SYsIhzROdDMWRE8Cea6qTB/bivE5MMntnNkNIQvTO0aqfXU1zS1UKkabKEye61g1uyTpKERv0uEU
Lf+pKvC0Tn7dbjn41/m2mmmn8Didc+BPN23YEVMjtl1XNZ3Jnmsebb+sN3ae2q+WhNAXak7hAw0P
ExHzbQ03b9UuV4QyI9AXh5iwg8ih2FAKvQPslO6C5dSXt2cPHNa9mobwpUTHS9n6KFRyS9AW/kXP
3R/E/UfHpYKddf6YCud+csM74LE5JRDkXxNREWN0801Bs2AmQrmTX9TupRs614iBh1m6KvmtrnPf
mFYzRHJm5fj34wh6TpdSmxslLq7bvjxzpq93s0PPgkVfwDgyIs5b++JHFYx1oCpJ2uuVVRly5bUo
kklEDMNpkXdC6T/mjfXHIeW9KlV433TdBxtbsh+9Dp5gj/Ml486hpP2VlPsoH+sto2Us7nLkyTLu
Y94dN8opUPe0GT169tTtM4GPDJCWtckBbQmG1ZeOP9/IsBeF7dodC4uyJmhxKmhfp6QIDsnQ/Iq6
/2w9Rd8LMHElWSitijwGUg60i8X0UZjhtRRlvKld5zWu91ws1TUJq3zlqRrAqtVcjbmqyPBic+lQ
lwhTUZEEntY2ny2zfZ4reTNmFQWKX1AmPnOlMtJoVbQJYb5Zgb426rhAEHI5IaXTTQk3HKBm37rb
eaDOzc3OUzTi/R6LT98evT0w+g9Dz6ze3abpphtztu/MfrpERvMOnhhqmEEhK9Lvs6yGHgfA1sD6
jMJNA7LKvGPWfvQTWifCEbuY4j6QOg+I18l6QAfauhUxqBAy164gc1DqObjwl/LsFRhcEuNDDGSa
hGV1/D7b6E4nkUOeTjIPsMEWU/djnoJo+BioQrul8ASKDVPJ3i3EIcSqCuxx+phiW++MEBXGiXxw
dIm8q/vp7Jk/mn10JXJj5oHwLkNEb1wNOHJNeg593syyXYpP5ZASFQXRRf+638rbsBkylExvg9vA
3/uReZV0v92IruHWKvrVbJlypa3phahRtx6N8gIQAJ81DSwrC9FlVaG/OBjXVyw91MPqjnykvCsG
V1/dXJ3FmIWXmigT5XS3QWjYMBSwSYgeoanovgw1QJjC40V7IhfQ6Dj14RHljrxsyXwoDhqSCCtz
lC+En+IdUIHvJCp/2yQcH02WqiziYt7Q7CLHkrrPDjSvkQ7rypX6wzi6bXlIKZI9FlMtNxZMMKL7
5vtoCnqRwuQlVdkfhgoT6DHmW70PfmWazdNQSpBdC1oeLhkBr4CGc9G8RQnq1mhxRclzdw/C+2L4
DXlAAWjEN6Eqqbi6gm59hwbA7W4efro6gqlSint4KiVBZ5PSS6d/1dVgkiFPibe11iXAV5r6Mj14
SXMDGbpbd2/k4xBkOsPZQVywwKxZFt8guQKiTWJN1pua0DL9SDjGFlz0760MsL2pzzbhprGgRG6+
F6JZAu8B/fGWzlfTzDgJsOsIuSg4kEcrsUFDuAYf+VMGYhEXGHeX3gf4Q5rE3lriYKxqGESprQBF
Gefgf+9jG3NOaTx7ZnxtAf5mLnVVBt7b2JbbEHOOtcD4LNHcTxPy3iSD+W4oabZc0M2M3mJZQjlk
ZvFUZtrDzh51226GmpdJk4/1m6MnI56yvLpdbKODNsWa1qeuMBY2MPERnZgH4A5kF0PguEbjXbKJ
Dt8Ae6aQcCXYK5u9KZJzm6p5E1gOT6nqr4kHMdBMNPsgSRiS8XITJTtNXI6cE71JqNKvo6pZPcP6
LdwK3YD32AYeAxlDN2JtLNG+uUlPQTbAk+GsIsLnpRuZxogX4XmPXhU85ir4rOk26IfkEMzuR+qp
o6LS4o69YdvqtoWAT7Fs1+RU2Bt0Jd7S4cWDWU0/fkUDZtbl79kUf8JuXFjilWKmxuwLtlmPHqJ+
BciKrUk3kuXQO0uVTXo0K0yVNiPk0a8Pd3nd2/c479xCn+RgsuGRuKpS58Ww2HlUmMEcpyqyrqx8
5RvdExHASxQgj4kheKu9ktyofRnLTsC4oIe02tL+IPewWsydUVhHs5ZPnZETAg4dFNahOBrae3Ts
aWB2UN6l03dXGd7bLBHXTWngyCMSGFlcNOb4B7o3MTZrrjZBEJHIGpud70UP6MLNFQs+eXPAQG3R
bKrCRKFLoh7mBgj6Rk7t1pWM78iwzhUtvLJt9k4hpg0Oh31nAu0nPQrC/QZY3Xoco/lZt9NGMUP3
qpk9U7oNcnYI2FSNDIA53VFmMHTH0lR49jC1NmNpncEkUM0Zussiuh/+yjMlmU80pr+M1GXfDHqB
BELxPxC0I5Cc9/Ksh9m56acCrOIc30RgrG/If8GKG7DtT2iucULYLO/tI+v6t4rkR19C6iXWjAMt
9N2z6jg1DWP1nXnWNkUcWon0VFomHRuUXiQGrYqN4x0nMZaXBmiXP4Bn9PF9byWtaCvTTsON6CWR
rzI5oG/ye5whJngJQuro/ElGNrjUdT8IXR17K47WQUxpKHnGlvaR4t7LfBzlRbThCeSGXA1/ptq8
861ldopK03gf5khG0jDOPSbkfdOj3aU2P9naJC5tppKuarD5SnkfLV52DlzGTZwY813p6wxDOseK
0cFFmzy6Kv1UIWBXl2vyynaj58YCnxYo8VPx9AySXOlcPRjhJKifKT6YBW1VDnZKOdahGs9eJh6c
saWkNRhJZsrwXY02PngCsgLiAdg5bOD9pml4JJVHYSvqorv2yDUxazrO0SQ3hVdCUeytF+J+/pq0
zT1zaR6l6S3hoDJ1fBnVH1/br43bA2ogXCEghK4921zhNbyrRX0b+dZHMqj3GhBNGf+kqv81neC9
U/bAlkVSaxYxQdVK/MwEKKPa5t5IwyK4a4dGlzdaUrHkBgkwNasQmNbBm+XNt+i79zSy6bha9ogp
olwlQZ3vomlLNIECNBd5vqet0hmHq4HbajvUjJgbn8NqHd2qPPoN5lvDHCh3779yow42Rk/9nIny
vLRxAfobcB7bQL42RfJS42bUxXOXUAnuFM5alhRs0Knpo9tms8FFA8YFrn4wrfywWuQdzmp0gzQr
yzSgZ4Uj3gWJag9wBkpRcZTahWJS1O1ZzumtqLNyg2K6scpmn1TNQ0fH8kqm/WMdE3o1rJ9Z1xuG
RlQG9s9iCt7G2WGEuQCHCxNedDuaO7kwhzSMoX0aYiPx552oELJzx2c2ZpjnvnRYN/32GofqzlQ5
kNocrlqcybsomM969AhkTF+BsLfxKB4zZ/jCoXbSM+08So0nGNlcNlx5MrkCgzlL4YJHqL7xlHHE
GRdcohDeOus5Z5LH7fJx1/fqxrP9i5nYd64KiDuWbKM8A384k4JZ7+tL6jp3GJy6zWww+gRs3KvE
XxXZcBsaJuuA773LiWtPUjH3tmh+I4sLo7TDH4vvjD9KW889BcTbVijcGmFncBjXj9UMjIYPGNew
w+EyaounNuvK7cxl9aF3hotqaS8dXQpRdBdxnRj47jqrXcctXHlF5NVtWa2zdOenTIfKyWvQcpyN
6TDLiWEiUNdU9FulvrNwsA/FzxTEZzhmaiVE8lulgmvSQGyMZ2eF8xswlDbEpon8I/yqc52142Wi
1gIAQbqxXRiybHttQimTOy24T1pqSgvT2ST8U8ff2yUTHd260pg4ZroKaIoBZjWGPlhCGbg0yxCy
bYjk9vzuK6j7O8iVf8Cmnck2QvkcMyjZhYF7pJoPDdcDO+wfp7B+TavomrC+rrAZ3nZe8WZNTw6N
SDs/606W5mAkyuQnnrepm/zUAZztRkZ0QFQxnU5lt/elrLdGTw25mbVUYzp7AJVQ62y17iuAivzb
J8dxTiqkLqPMrqEC79TMKRWhTkKSdZ6/qDv9MYW1nwbxGPYM9WZzOLM0QqCc+f9OSQy7Xtttaau7
9AWxyAGPUhfT0Jqa2BgyH2JAwchgGoZp51nJnT/Or9DU/RXFgNVm0A8CGs5dfqJ7kD1FxWtoXdWJ
KAb7DX4xbW7L2mZ6O3e0wHaS47Kmm5zla6aYziI7scYbdV2a+U56Kb903JwkNn0866ymbzRHtrch
IifB5Oz4Co/k//bA3G4MWT9LZtmperQZ4a7D5OJZbrvJQ+YbMTpBGiGeapooG+GdzJal1ibHoshO
enTbx1JuM0uajzZIB2KPVMLoRXuIGYQ/QKEfH5x5bZSa2aIusr0ip76qfdkeITYg/WVjuvVgLamQ
daURTbOLc7c6m15LwF81LfFlozhQK1rB4WLmgB8e83h8bm3jRBQLRAXhlU3sQ0UmYwg+chEVZobt
OXWWtMLmWKsqa0szB4waZoEEDj+JGJe7ZOSetdLpuCdCmqztmWZye5nh9A77W28zg8HEwgMxMuvr
7W/ou6ydJiFhMLOXXHTtIerzyxDkOSSxWK/zIH3IQWHsmsFnGWdo28wnD2GBmy9Q/krop6x8A0VB
mCQ3i1UfJ8NpzsdHpwmuCLfArWzYAClKKEEw7ECW9h5sU9wIf1HZ6HmKJ3lhXE33RUwRVME0tyeN
ycglVGsPkWM7w8VFqAFNMfwVCjdf3ZH1b2QD6pEG13bMOC9A46bWYI9WDkY89te5ER+NnK9MxrT9
hEuNHMhGwAzMS53mpxDMpPKu2TW2cZOb9X4ax2/4hWBPqWOY/MTfPAE8JgWSeR17YdnvfAuHVzP/
cRr3pqHIBfgSYQ97Ad9NE9W6TtWA0ObETiDmgwDDPYo0XL6qYR9ok5Fo/QTxJQqfrPAwlMzEKXJH
mYU1gFK2Mk3r0aJtYBfjx6x6uNN5aaOy1tUzaNJi39QQL4Mqf6TkymKXCT4axHCq7v2TFXt0Ycfv
PJEzTTVuv7FhAaCRNTEWDX0gzvrc5MNAqyOpfXSeJ2b8Z24yrKYdSlnLwbsOMEO0lVBrxzOarYut
YpVnfMQs9hxjEYpXY+3ssMZ0XOZSe0t7K6RuxwLXbrirruhL5u6MM6B8Ps5hsslleokhwq5mzfGK
6xrbiX3MRJqdxohSE2HPF5MOSqbMnrN2hvq2KGipACa8wmUl9tQZmGvXzEAQ/uawfZguC0aqvITJ
RKyP7xKwUOtw8LxVMFef9jc4FhaFZDjOqjjRs9LydgFtO0bdc4ogax817jvJ8uZEYfWHtioiYSWs
YA9tBtMNBl/tGOu+qLtjP4IYbcHOAsDub5Ih6Q9RWFOsHumtUdG+61Sgpeog33fE8dZFGZ+8mIrj
qHqvQfVAvcNKUp76SgRbMhcshnmw9sRV9RkzGZyw3C3nz74jfUyilJPv2B5ZG7rVSE4ZnvimC/Un
bHDmmHbUrrgvKR43MDu9VfzBLiR5gO37nJvQBrFMr6pcfdfdiCEhcqGO+ZCFIMXsJsfdJuODNpu3
0BEg6YbpJZrBI4wP+VTCJzUs+IF1fAR6WMI6tp5N+JUM3klLCuuxyFpncXD8keW5DKa7cBrpnQux
UWI5o/l4KXedrZXmlAc3QV1rKPldRrDTMOTJptx9U+L1WLP/iqmvt6LK1GaIwhNP7zUya++mK8WX
3wxcCBboU8j7cyU7leKQsZmShUTNPDjiIkh82Lmmk3V0UtL9Ni9+E7Vwpmg9jgfIE1B/vnGFq51r
BFRpFZ2zU5wlACoSNFuOsNma4sX2MNbehUDXxqV9by7QV4syYPs7YDfggF2xjRQVorCemp0swZtT
jKKqEbxUfd9FEqyexW+wMqynWgaPFvnFcU5/uwlOEmE9sTYfAiz4dGMvuLLGomtqiLdmD4TRSZGD
c+8wD8CDrParLeXOtdSbF8ngICwCXdyPuyRDGB7mfoUILFezS0nwRNdHPfvPTpLSkj3i8aQ64jrb
fM2FMtStBoAyeIivLW2dB0rZUv7Q6T0lnSY0kKLUye+zObsfUYJWkWTGXV1TV8Dd6LAc+NAjwPpm
24LlN+iDCdlKjeg8CdxEL3qStuQcMiVXfKfGIWpM2uXKGVWqOBi+3XJ4CuHCIulRGj2w1fKngzeY
eE4ANvmdeOe3IxlzBiErDKrcgYKh7FBF1dVKF960olhLZmzORRLuTQBLNl2hrd2SHg3ZZrAscktC
sCPgzjEQpMx95g3UfTjzdSa9RdSI22We9SWHzYyDZlg86MHIt97CPWsXlH1L91nh0jcyD9lniG0G
7CEBNe3hHCmdh9yleIhb25aDBro+2Ea7gF1GPbhRLudR12dJn+hGs1qPI4wIGT643BLiYF8tQC9k
hXY9MKuKJS5YFscHAJVg5uzfyUyv/qjJwkX7XHNL6Yx7ey6pSpz1Y1eE7hoQM593nX5TgDTkREQP
cW9yEMNL00XJ1ZXdL8pCuZbm1HOjbKuH3jrjN4jR4Dl1zQRatr2fcOPhUKt4SSuv69Ib5Kss3yTF
wBwky7tT2s+4nC3nByDiyu6WjlQJhDHW2tlID0uUCX0ijL+Vp3d5ive2GoE1YzmH04mujXIhuONk
5cIoDXywwz28doHoLbNf14J0lJW/MSezfRNBY/ZXlLs++G3VofVirinFaG3kSVFvookvrquWY43p
phvd+wgDdrGvcgHzzgDB2oh7KO76OM4uwPqljMbXiccZpjq2OIz2biNQJL17+I0PRhNHoEDAHHeU
QhxqfpHToPdN3MkN3ZjupsdlytDkEDp6Z/f+uexjyijlwVLgFpN579XjdOmFzzcnnktJJwJhgmpr
4wbxwhTFjRQG1uBHmFzb2ig4qhhawytL6NZmejEzJ9yylo47Clpa+nBCDM8rC3jiJk30QbjNvQ3F
f2VZ1XS0igdkW2YLYHq2I78m7ZPxx70LdU019Bt0toZ/1T81jbLxm+JlQmXHYMjrrccs3rlTcj+B
/NrA17g3Y++36axbcLKcRwf3PWnGrd0N+mDbw6krMoT9oFl1E3BYwWiLDNpD4MSvgYs4Bcd3Bot1
pvGSa13XHye3sugdqh+SsJ+ZSC1cV6O9tkJjB65burhN6iKajDII7IJrzvR90zYrFjK95snodgas
AOYDdGcmwFVJWU+b0tPggRMs6KwRo0QUQc1iRjbGag1G6DmDyEkzrqTVb6MHG0CW0g222UwwtaNG
MBC8Bz3EBkwbyRRoouU0KKLjgfnCh1bJ9CiTzkP+OdCoNW6bqqDJrKFbNOVc0jTTiy3ULT9yPEIN
a7OLNWfdZ0xIgQqtzLbA2siDgwEcMo/2rAvbg1t56gAB0V45rIIBvvAV1K7FRCyOs+/ttBl06370
OFo5/IIByG4Lyz2Sk7oTkf/LKWTCGJcqapCKidlgC0bRt3rQYRx+Tddb024D2daA2yl96mfmjL7A
LHmyucpQx8lJvc6GrZcfYkZau3QQt735UjSMXmLG4ZAwzM0cJD0uQTCOtYPgwg+BDqS3bvzJzGKX
lUb0WqT9XdXnf8axEa8Y+uV6DMKXuaTVgrtuiZFi2Gd5U5+y1Hy0VHOfFG+BMz4VeQm7t3VPva/F
SaB+e85g4BsJn0p8wbKvfzkK42n2cPk55V1sMwCD00ncJxlQ+fsJkWOwTznfDQ713N16U/QGqfWU
KjivYkAJ6CTR2MGru4OYseVx3j/mFTKIoRYLWp1uQDNA/Ij958Y+2kGvsZZiZybroNPS4z1n+9Ec
HrE6bArV3reoljFGMY54EjsCKoE5l/duw7jBYuaH4RllMpfWZprHXRwRBYYdw+Eb3cyTww7IO8qr
z4/ZNO4cqNpNI/S+na9ybJZOWEqHwhoLrKjRXwOKYIISuTNP7sKGi0Rj7m0SIC9oSeeWNw7sxoUq
7BxyQVOdMqYUdK71KczpMpXZm2u3r1q3nF7pV8BHy2CggqVDU5leB6C+ef28bloR6pXgtPi6nOgs
aC6roW8uwZ2seENRTB88zc9DipmzyJ9k1Af7Oq4fh5ABEXMwqjZcvc179ZS1A5mspDvPcbHlmeNB
KYd+XXTuubOJRgh2ENPsKTceew6icfBR5HSXJAaaTYFJugH3+G5E7yqjP9BR6VuWJjy3XpSAOisu
ilaLfby8jEpaIPgsKmxg2r751fxdAtyWY84FzGfRqsyXXBER92Pcz9MbIW5mKkPzI4zwxipasZs5
hKzKXO84WxtnbdkMfpiBuOoYLjfreOBYbIlxR+Aw2tmGhbHAn921CGkW64LHyjf/IHZWJ1h8pone
XFTOJbBnPO8wEE03xBTZ0pHiaNoQ8rfYyE7hRJ4tIzCz1zMKoba/LPqsghgjo8u0h5674RBnqmGE
GlprP1FHdmo6kS317rb+l4Sc0bbdq4NAIjochrUEqApFaFWa44uaaMWpBDdTLGarlOt8iAQJLZBB
YvPq5Kximb6UncMc04LGGceoG8M468PYIrsZPb/ZfqbdambKvHctA69l2W8nMxALIQES/VBe0iLl
pD7dlpJNnvOt4eGEMcFYrufuobbUqdPuxA/dQQOT5YNDcO/glamzc/30Le5JXDRhlx5U99ANQ4pV
OB7WVmKQ9DfWJhhVghsV+YPQWUdjyOOTjwBZJqZhvR6pWMq7bUDdF4yBVWukGl0rCNdNY79TAOwf
8z5zmdO23C8TnBBRtfbog4AdwPEO4Pw6iuBUtRzoemvC1UrhLONnpv9kaoz0jG6ntwF2+MFjZa/y
eEv6BRMTGjPpVn/jtRTGWCVpocBsd04KHioMqJnIvfiEZtvtKlPbe6cbCWlEsLjho/xGiCa4p6H3
NfGEnyyo38fg2kzJezX451a0D56PemzVGE8G2jTgL6w5BsJ8lK5JjyUUZG5f6GX1sLXjmVIzxX+d
TXPnjf3nLPgHS84OfUhnq6lMsQ3hD6zrchVF6KP0BGTbSNIta4z3LinG0+xqpuN5/M6vwF5Lbwmf
Z9PGJkS4n3v/1efz5y1bbXYfovRyZbNvQrqTnOa+SKNXN/rOOnziUcwY1ICY7ZdvUUA8pdphnN64
zrK0Wqli2mewhcbLNXYWzzmD9TVlusONiK4K/NM+ncodd/H2rPyRc134qZmAQDicaJpwpweARXSE
SSo+eBfjlhnIxVHRS/Kg+2rBlywkMVzuk2J4zfYLg9NqNiUP2trFe6BK2OCmN750FkN2oGwcEtJg
NySk9UieAXTO201UccoThHsBQUWfc/HTZqwVQ8evPvY5GaugXOUERFoanEVMuR1IR3Pt5fZN3RRP
ddGprZvydpuYekLHCg6SE0JLAAEoP+4U4GnwkTBeGTm2p8HQL0VUYlcfAsBmTk1pJANawRVOAYSm
15zbhE9kry1a5xgb9EtPzX5Sy+5Xi9dwNBHdXbWLkyzZJqBH+YcxdpuBeYdXkHoCwPp4xW6ICUU7
PZg/UnkMQ3LyEkFEwXwQICzNU3gu7PHO8GkR6OAdl+RHJBeNXRuTaKJTLYEAtUfB/EplyJMSeS8z
R16q03vygLAbxgr0fpXZemPG4qsU/d7ME/fgF+UJExQXegwaFfUW2JSTnUcX27H1UBy8wt8VRKxW
jdV2eyqvP0qKwGwx9DeAOVZlyMzGRmDsux/Rj8GmWjjgzUyDacfojKsjn+dc3YRJyTKcyzNXlGxb
mnet24yYroxyUwpBW/ficCojWLiTjwcBercp6488ou4VNOcmluOh78oZV0l509sJA4MRgTZ0iEYV
/JrSkOlJpJAAC/diuJ0+p+nHlLBkND1Q+TrxKCTsl6y3uDec5CYzEIisgWIsB0f2EdMod5+GVuX+
19b0N7c9mUOXbsfQM+lv8nomXnF7Zzj8zjk9TD2JlqrILjBb1bmNq8OYDpDKUX1snC5nGx/aOCbH
KbW7g/JNybetHxVYHu7oubgp56tDFAHcVXHnYjjbenjjFQMlKm/UH3KnWx2bvzyGlGqNzPTD1DhX
FEDww91rB3clVoD30GcLrfOMdFb4UnDLoKlnWovZ4rPndiD75NsPwbzjc+ZD8mDtSNJUA7/fICWR
nM1UPpUJOEWKXAgZfGf87vfO3OOlcsPoMMtHXAp0fxQF8luNdqHyNU6OD4+qjD07kuKeVaCouOGH
3VUbtl0bJVCD4GLm3JryXUxqoFK8F1tnlgnGBxXc2/g+hobwc9DYMFZ5HdaonmMXA9N/Ze9MthtH
tqv9Kl6eoxaaQDfwhB3Yk6KUanKCpZQy0QOBvnl6f6DKv6vy9/W1574DXSVLHUkg4sQ5e39bJw9A
ugTKWLhayIOl58lNx7X3zW3GHJZqqRB8RDqitGyGWoSTo1PMqdnU7E2rw+9qkn1Ofk+oZfXg5Pm5
6jMIg3VKfV8buzIsnqrMLnAOVNRZYWbuEgLvh0H7lY+XWs2BM2l0W20Nla1PuryXVA20TI3Yrbzj
97hU/XUirVU/o+T0poDhq9YLu3WJafiuGAw6R4GTSO36J8r3EwMFY/FGEUvsMmdzdzDzpYLnbiQN
ISlbzwUbv3JoeHLBWQti0PGTRQnn6IC8HN63da3EF78FPkVNBrGesAymoOig2go4vE+dONmd5iW7
Po2+sd9vGyiNp1hlplewLGD4ZCvI660CzYtytYNXKVJQUDp4ytr+PvYwm+b0s2UpPkgZxb6dhcMy
qXeMut/9cUj20GTeYLtmK5MJI/nwW2oxuuFT/ixT5AGcCmB9YRhWreG1p8mBJjr7IPLKWCRRjvWh
f29sLWWjosBQaUutMyScQb2LHR9/c1cxOUXbsqghMm9VU7yBcIfWYMcX2tCMs7uGmFql2jCqCYjY
jj+KKG88ruYV/uZgPWtNFv045aRWYbiSBRWQm5Fo0MZMHSAcMxxwkEJk9ophVbOsZAIjqWYCGubp
O0fNnRmH/rZKo4PS5ai4LEROxoi6gWkB3R7MPkH9AENXZRKDMkwoxBqohf/oJtGaSfe0YsAaLBG/
LUSfPlLJAfNK1oYTG5uJsCaq9zc/LuIVgE8GOlrb7jkokuRZ0F37lRLstMxV9cFyaQkj1X1j5Lmy
uyB+NPBXqkl1iyocb4VdvtQT+Zp09Haikuz93ZoxaAsAOBJPlLkrBCieZmMsZNhFCoVDUpnTGxte
n5MWKDSP5qJGODgRiTEAwONU8ArK7GfUjeCxih1jAKTZdvnLLfwFJFovqhWbl0P1sc8nr7avIF1A
M8/Ui/X8J63WR6iX72hCTsAAag8lNLq8cXqOBn/0pBa9haq2t7I5HTRDzWYrhLTbpr/RIa5SJoTf
bFm+DwaEdAxKP/oielZFlILVC7EcG8pl0mEr9m+6NR2EzF7asTwOQ0E3IKRRY5ifzA3Rq0uvssl3
rFVOm6kVcvKv2Wgdy3x2tnXdCu6L6qzmCLD07DkdtWBTcBDlsiJDSNe1BZMLkKNN49mAJvWCpYAo
TCyotbZ10Kethqjx+hFNT2GaH6MIjrQwh22Wk0RtmFG7Fuy59ej/KPHNelPlvsrcxEDvZumzDze4
nrM+IwIyoKO+uB3FAAc9kMa+s+zpcy8Nx2VgGiPpU/hvrfHu1hHCsqL8rkU/BsF6S27BMoNPYKQQ
psKQb+wiezG5g3K2wA7aHZgtjB2LvsjyDXAXD9cG96qDKzjTnW9NYHO9JtNNMLpjLWXggb2+qrXn
ptoaee1lYUDhoXOstSrc57DIW1APCQ6HDbdxbIU7QPnzEsExKNf9ZYzHI5BMPiKTE6jRxxnIUA8K
SLJpy7bYhnrjWbgt21KvlqUPcCHRFjKK7UOrhRtTJvrOfNdxUaJKYi3th+h9tGnplsrAZFWP0OXM
iEiTY6TEREeoQb5OulkwHXq01UwMLwO01nyNfEhfxRXKjyGiN6/E+86Ql5a5oeOG4TEjgLhMw+gQ
a5Wz9JV02zMik2ofLosMxIuUJFJO0bhWUX9iTY83E/x5Vqg4XfmMYBYdUAGWJnBWrg9zUrLpWy4j
u6DgJGKT6aKrVKa1xWgrR4uQh4iRlBNNFLJcUoemuMPUPWI2iqyL1Dmdsg+JMc2NfK8H6YeOk30R
10TMBqO/83M6cPakvhMNsbQ6TMxBELypRqNhtyzJfLGigKjBgTPGNHIEVl2qHg4aYquYGpcREe1L
12a992kGijK6VWq47agY0NKST1+01vtotM/o+g5G/2RUenx0zB5tpEDsbsUZnpiNk5OdkKeVBXZM
28MHgWfcxiAgHdpNBbG/DGGyFxU1/YpRH6mtvrFnjUZ/ZSjVkXeTZ1ml+RpNFTIxGoP+FHXrQgGZ
h/CSxUkEj0VEO9pnk4tSQiOrEqVyqcqNSGtqsJ4uDRov/8Cw/NcEKOZuHHHL4TJgIbqkQjZLBdnZ
mnE92Lg5RiIvYOtV2Hn10FNUU39oyJNstbMd/UrBhJ57u1mZnf6kFIZ5iId2XgJbBAFEIyMm3IFM
gPyW6tmpMuRTGc2e8V4HsxwUHK6TxnxqK33tJnve5hfCntNdgEO10Q3yYUKOn21YnO5fe/9LfQaa
Bz1Ex9QJ5mgRdwaCJQIwkmLHVARcA3vACsncEoIcWooQxUDTn/QaRXg5DP0OnvQt5No7OkPrZbWt
7JRmYhSIR0kQAr9As60eiPRK87a5qR1X8mzHspE2LEvix/cywEDdhPWu0sZPXKTuXuk5OQk7X1c5
wiglF/bm7tfCHIrYTA9erLn3HbVEIrgtzZ4soauFJpmifLTrYxaUq7akgGcnRnien4rgie8i3gzB
IzVOPD1WWX56TTCpnLuQuOiiSbNF00TxLAnjaQe0WwegDDAQH9Q0umVtNHj0OhlUzvnr5kQpU2e+
OKJty5dYYZfFODgrMkSIhqNJukrC9qo12jfXEt/sOEs9ZTgYw2CdRj+UwO3jal1rROnqos43Q5eV
K+b3+lJ2rxo3DiCGytzUffwBiODYlkb4COjgu8L564AzYqdm8WNS4OzI4C48RBkwj7JJr7JqIk/a
jdwnfoaQIFLPtklnpBBSeIEa7FyjTnegf12Gn2JnllKcfaCArdKSNoq4VOFMss7hHtM/wveWCxQa
fPmJoLCV29QwvKspeFVRF2lGvIob1iCpa8ci52lblZnvMqffgK4Cpt1qZAUIN/Z0xHWHXFdR5xau
l6tykWmINArGhi3qfvRDhJqFRIwiZQex7DMZ4cVzcdJW7wON/96l6VepvB8UPI0gvqGaTO7Uulmx
HxlnrWm2ZqRae8WMZr1i2mzUgX46UTwUQOCWk9AccOvOa7/hxyQRgyOuHNrBHChhqzIkXBSN8XMq
uwwtYl/szPm5E5556xpd7MqhRYyiGNZ6dAf5RqLFtIpSZpwly2fdtQWCdUTA3L4c/cx17lrZuplf
UAA5OM9MCfMz6r7fPV3AYoqdEgf7emKHiYUf3Noq8ZDYRbvSiLE5gFwDx97KXaxeWS8RxZisvoWG
J1to5sf9Bw8VzZPCKgav0Ii7arCwkZDhjl6Us0k2ffqREFGyHmO2yAyaGpVKD+dl5I6IhJ+tDIOA
P4yXROuGBSNVwCycx1tlso5F5K+6iOmjRtdoh+LSXkirG9am1PaFWcQnUigjD8wIGrmRADXyQp1d
MPhreh23LqZuLqN3rIvJzdSLlTJw3Az8JgUxWA3XHMANWzmaX1Hd3IJp/93CSGzb3IgMtlXFeuw0
2WaYvZl+3XB9Xwpa+jCHixKUSFxslVIeVfZhMqjL7pC5oqQJR5jiEJhbDX1ynDEvU9qYh6NhPPpW
v5lIjrOmNLlZisiWZjios1hohH3TaWcy0Ulb09uz1TK+jxJxptW7JlTbfuA63gdzFw++KaJQSKdr
v4w/p8TWVtl8dU1uLRZh51sER2Xtzk7d9ybtrxlQlHOgBTTJUiThUhib+8VYDgJhdKivPxUuukPb
Ft5Ivo4LCONm9jR07Oi5iC0uECUMFwqJo/D026tdm/pRVA2zYqQxSo8EsQ96c5/25YEM+MhDlFYv
hcsV4tdKv61iAOKlGC6RgcqicTKxccrxCUT0jyIhva333xKm0l+GuP9zahdt3lTj7WcQFfnffNe4
Tf+xU/uxiv7l+J4nf7dq8y0/sQT827862h/O3Yg9g0i+0Iu2+4eFm9FRdcf8sm//P4+2+4djYL9W
VdO2bAdx2X96tM0/YDSa9NQM+jCuZrv/K4+2PnsW/2KuFPh0YRSpqq4KQxfguf7uaWRNNJHvK8Pa
LeB8Ypbb6l0odrWJyLWlq0MfIZnPKuGT49NUZotcoUsQyzzprHUCeDkpE9cb6uQXXiZ2f3kBZ/82
/7stKn1ZEcC1rzmh6oq8/uXlvX79jX81A4vfzMDzn64Zuk0reTbn6uI3amRiUfLSuRvWmdvpyzHQ
dknXXjB4kEEyG5rzLOBmNZnoT7XAQkA/DWn8szQr6t2WqAiIrk8VrThPdzk0WAwgtqpkt5Itj/n+
Txl2wzVSotzrJ8xX8/PX25KRadIsmMMSjAB2gzm1mS0dToRM7/vZtqKjsk0KSSK1zUv66E+IbzKz
0Vc9eF1ytYbvWRY86g1ctHZupc+v98wwyrP+qtXE9qEg0P+Je1X/De349WJh9lWxtboIKmdv61+c
xnWdT26st8O6bhELAct9hAkV7/qqeeotdUBf3x8UgAFfFaV0CS1lnLPy5z8FqgqqkPtLSthDYI2/
3KEFgDdveebIF2iN8qtw3nBJiy2ang8atNayy4D90iIx/wkJUf/NNH1/Ki5/Cv/T/gv/fAJlOVEa
o1/HMfb+iWTKymxunZq53pQpvFE67X0SWMhKhRpDpWZ7ucy6hwrg3uymhnGztpQ8IUo1slZVqQgO
IjkKKkn/hNS2LIx3kqzMLVpQlDPpRg05VpMVF2yG2l13tt0dGEmG/+R5af/FW2QgswUPQIuVZu3v
uISkdqymwvdqyRgCS4+uqgHjxFUXUoBoOGiZ7+lHrRyTowL9CZyhxAFlqdtKqCODSd6OhpgFD1zj
P2EWoDGcf/vfFgoauxBiBUsWC5bu/na3aXE8ABmOgSrno7Uxs3aPBGgkCNXBOGx5dR+kz4M9bR1m
oau4jr+HCbAdiq5yFxip9oOjJwz4KDqJkFaqnaeuV1WIOTnhnXJBDmBZ1Zc6Ng/DWDgXiwhixGXm
c1UTj2LKdlqpSXgjVZH7qg/2mX+VQdCdW2kcTdHX0OOxU+jBxTAVmwhUbA6NDdMORZe7CR1ETnb/
IrP+B0h19LJVTC1MJtu2NqmTem2EqtlHxcJ2ouhscKjBSp79zEz0fBqx5aCHOkhXpcssiamOjQGu
QH+pZT+6iEosTV1tP2m/qtYGimATpRFU45IatKYNFgmc1w5zf0PMBHGyUSg3jKUYMjQpsllnmAHo
p3PCslI5bq1ZJAH72l7kevAjaNm9K35vkYklbVVllwPsWjUIO5bTkK+nspTXVmvf6TFc61SJ4JVl
P+OW6YIdOdmmQ/cAxAotD0k7+UDuuuWiPJjPaV1AQg1Wi9eg1fRtoGSPYTmN20FwYmyBK7iNvmED
UpcSBjX4R/dCyvbXG4D4F2h5Ldd9fTOVil0BF0Xv8LfGkB+ZzDEDUDqWRi6lkLwYcHJ6Inf34w4n
cOJuLOsYWc2tcApBegP5xskECnTwvbB1/O3UOMWmrNCtJbJGLSQUdevSeNygmqkWvoFjWJP9jUbX
erSFOMZYbfeYiVFSDUE1n6h6s+rOWaOBpZuvn6A898ErJpHoQeNsSOlF4OXufmux5uG5a2S2ytCQ
D5NPJ9Ts3fXgMsrzxdMUZZTnXceMv+Qn68O1j1oXodjseCEAhXPxkHmh0b6lUfZOtFZB0PKIOnV+
nkp5un/1fCxrLRHjdAwgGEba1pb9sMSR5T8ksvJ0YdmAZnGM3/8mO2p5/dqADaWR21pWPI3KUlbR
qEwHBT9nmo3IppRJIfXF/qnLbMIhNBonRmmegv74R21oWzMtC5TnVbW3afg+xyEGzVEfuoPifvhV
0e+TkgOVkSEY0qa+P5JB4C7cIG5IHKiqx9pUf4nEsxVOBWOLa8TPqG1F06Lvhw2L9wySIkmR5wyl
ZNr7THkipV7JZhpOmUSkMaZdBW+RA7pqKadW1nj5KwyakWxqD6Zksem7JPaSDkF+IgTsTXzxx9JR
QJdkDNHHwjryxg5XPQu+y0ybDhrNMTQt47vIBJO5Inkag+htrAKxIx4IM3SQtBj0Guw/oqWdVmaM
AbCTkYlLQoCB5iQOaanmZvcyxEq/IfR9BNbg5Jdp+BTNuGrIMNrBTaKHEI8f9+uVH/fkirZZ3d8Z
xH+sP/OxHWkEh3+1g8zVuEuCeyUm6yVrBHeFVjAvcAa5adddCB2hgD5AZ3y+ECem82pVP5EqKnYB
3LO49+f/Ly4APKHlVTQ0MIWx7qtjcMWGMCFjYUP3d12TPSBXmLyikk9qZ2iHhvTUQq3aI9z9wySr
J2ya0uu7vF3GAa7n+188BS3UywKEGMSCfdvXzb4Pi2fRuuUlcuVFC1HWWRj00egMsP9JSLfsa8qV
BDjP/eAvs5aWWWiroe2dZTTkYmfrfYn2i/ANCp6NViHUNdW4OzBTWWa8zafQajeYgqXHB+TCyFNJ
3LoIp282XcbZDhTZt57eg1H2+nfAjpsEOMFBM3Vjh+TjO7bbcI45p9rqpdz088Ye96PXZ6Wyv7/u
aWnV68iFuChRh8bqMO7vbBCEw3ITKJFJbKB1ur8FspwHGJl/btpSbgY3YiKp1fGGuYrNnAyVhH/G
NQnCI3ZfEr/QtoxQZwACWseMCYA3mOjkrPaVLs4dLvqgSCb2eu/CtlSNh/uL7ITGh1/WIe8WtWCK
Hh0tVmgf2UWRWXAsoOkdUILa3a5JS/uq19otzhqDt4gGCeqAZUCpvwiGoiGMDnLZ1GIrD0Dmn8Y4
IrRcGUhBh66DGsPOwfJW+lYUeMeVKKjWEmvQ1AYbv57y7VSozkpDT46wczgTs/6jSZ1ZhJLlBBx/
mpqGxDvXEN9NcbO0KzCWdZKScd5OyY0R3wVZfPSKG2PXWjiuYtI3NnDXprOe0RyOfW2NXmPE9dBR
2ZbosQgH1oDB3Ghjd+DLJuYucyMKNdQtbWy5N8vulighGdFCXDB5o9nXs9JLXQK3g8kcUDCVn47B
ZWxPxggJCuIecvT7TcYQjxYOmqrnXO9PdkwwcJZUhJ/hLtcGwuRbdCQr4uWcxcTg9miM3UtoRtZb
EoUnkIGM4crqs8iYzOGD9xTdGl5qQJRGOvVPPW0TBGzlO1jG6Jn3kdyqInoKnDzyTH/sL3Wl4C2o
JucMu0JdptZ3fVTiDzjAxKMj/+77qQZaLll9zDL22orXy0byujEa8RYNDBfjLDvFJabFtsue0PNr
W73yc88J3Hd9SsxDVUY4FVTLfZ4wmA/c+1kSJM+WCYJhKrKTxJp40HM66rpUIAzIxgvzPPFcdohV
zQLHUUUcRUNWfF2BwGtzrrKMfFjhcA23mek/BB2Kvqyu5Ia32d7RddG43SviZ9l/G8gemOFNr4WY
cW7KsoPp1HB/WsueKEboH28Bw+CDj1SE1ZUnydSPo6I+9Esrs6qNEN2VdMV9ZCBKJVX8fq8Oevve
xAm4DRzU266JWeCUFZ2IaTdEUCqiCfGYYjK0IBf5AWImbm9UuVz0zgMb16ZISv5TL33gpPaBFi3H
UTu/jHHHShWylLMLQ7iJlCv+XqbyaNNZu+Qm1QkjTkL5fO8WumZ7qgK45g1nEaGErqc69vfSsBTA
9uG5V/x8FcAxbkRv7JSCaYsS1/t7sYWq5lZUpEaXrWCMMpTI0btxJ0L2qcZ+yJnU70xeTc6Uc02e
FGszMVp80vUPxS2OEnc7zrp8YRkVogR6m9bBLuzpwdWJO8ICXCExwesK12zTs7Y/5JkGC6RMfxVj
OTN/w0MgzU3LzftYEJNCfk4OmKvLV/f1zRxVxK6jtE+Ygd+sHH4qIOpw4zZa/uCU1SWff3g8Sot3
VCvPisVvpeUN7oGEZTMu9FVikoyc++QZId3pLuR+eX4jkZ9TC3q+Vl2sjjl1gdtuWfY29oyGwPqi
Rj7n0JhfF2FGwJnGBJR6N9cq80Bncm9hX9+mJKYtoAY0N5JSqpXirioJwIM0NEJuyxlBjsAMznNV
d9e0mFA82/5zi2r2kjRiPzbWOVDpGEANBU9sM0RlCsUAeaw/KT/AQk+sLZNWvkxjoT0lRfOTAdOt
MgeCsroE4z3qfk+6Kiuv9pZqwmAm6FCe6Co0C6n4a9Uxd25N3kpgdVw2ekL4c9QqD0UE90cEz4x8
WUJE+6oK5FxSdRS4DcrRSEx0x6YS4OcSwIwKmXvMsXGhFAU8npEzxLyz+BpxvAkDoU04CHVZlEG0
HoBCo8NPvwEHUgJ/HZZqcBp0hto4GKytmBSc6bVpIS/km1MfTjuN4y7G284kKJDqqZagdnNhLmI8
W9BZBBUmIVxRp+3KtNKwNPI8aUesoT/jW4QBbnKavd8EQWTRZHVoW3fzKYLZLRikKAKoVLXBxXLz
nfCT6hEt1jaf4O8EEmeXaiRMOHMjW2uN3nnCUR7yuikPwvlRdGSFF0X9aDT+aUzU7Nrop5RJ16Kc
zz7C9RcE7MR7U6SQqi1jb43orWyc75GeRuehJ6TG6e0djo2FTOQZG6cAkO44NGKfmqrOPGfelLvE
/Abd19kiSEj3erGJLCOlZ27JXahlN2xkL2pdfxuGMj6TOQTjLfpJvWCu9ax7ilJffcim6LWaQjSz
SXrSSkD6vkKy2P1HmAiRF24RTYcA/C7ORtPY2inhBbHlfzCfsDHS1ZfKcOxj7/6CQ6Atq2JIN0Vr
OLs0T94mobb7rAEwixXUa4YKHUpPuum963M/QhYOgZR6rEI9wlWSFDBFsLM5J+4tr7UISLXyV1ir
hPnCUVHUCdWJ5sofHaYCX3WMhR/71iOe1IdApGKN3avYdIgSjy2QqmWkflSaGN46cgQWVa4Ns45k
3AB1VNYsJcOSSbSNBC+k2UTK1KYvBonklyk3ZNrv9z5OFIv1JJz6hKNlXYckDnQt61XYUKloOtFN
7JDHe1OkDjjyaIxzwYU4R42LmC2nZNVmOkrg8DYfnLeyBVBR45H0oxELcCnUbWLU/bJiDrzhMKrT
k+64LyxC25p88OLGZcQmbmaW25fWWgNzTFZK5wA+L7Fd+yWCsjABgdsK7gOCjwlW6LDflJqBTpZ4
+JwSxudya4wHfSyrraiSfElS3kpDqnMd9Xgt8kmsnARrjhNl0dK6n+uxqjkpqhiGPda+5ljJRils
jbmD/5A2U7LWpgjf3UBV3/fuRuj0KHqTUStZ73Kvl+EbP2xT0F7a6AM1h9lQQoE1v44Kdao7UNJb
IbJswVhnUuutozTpyha6BoCNaraIMY71QYE3zy8lIWV8fdpoRAPLdk0M5bXJ4LgkKju06TSPzEau
DiJ3ZDicN3S/lxu1CW4+JGL0jPjBB6slWdSMv90LXTt5I5fe2n8VpEVarvvgAbyuXN/Hho1F9ehP
TJEZkFCf0c9BNs6KTl3vgk6Jfw2Kf7ifVnGkv1i0Jy+sI89ZQtTFvfbNgbsvuPAK6ME+nGHIzSsl
Vs1HNWeqWSfJBFVpfFdtF1H4lJNag+Idj9JRqi2S3bDZZE1X7Oj+ZAtDAB/g+WvbBhioFjC4Rk/3
Q3YutBo1hc/rdAeeDorhoLIPXdj9hABzr9/R4qcQ8wAIbfswNtBAuh8DudNe2T4qI4GkSgYDSqOr
vfhaR61574f4lj+SCWiRZSXbM8x51cuaehOl1cvUJsPNBk99SzIIQDLkyChr5aA3FrW/UTUhAxcO
SOTztdjQMYqj9B/PFtMkTgezh2cI4qtRaJmnoXtZ6HnLcBiP6zrqx+QUzB9q8huQJwt13YZmfOhr
ARTwLowFnERpFWNKV4dALie9VpZJZajHMAi1o82un1iGespoA1xVGDIhJDaPmSUpjEnpnx1Y7+cw
xqnYc4JE8DXjmtSxwdatEz/hW3hs8YViwyiZ91nGbiiU9tDU07qodceLNJCK9zeoE8gAat9MCd2w
o7VVWNeunn72bepfKS2ArekBUssyw4jZkmRhmw1JwhtfCaMzijlOPPoElKPMos393s2tPF4rdg3f
jF78AKJuudwlg3PxBzZz3/lJL/GXofONNf32RSHDcqMKl046kIj7UxP91Q/M7FdqGFuJavyqpgE9
GDeygFQ9aKLDAz24NQklSOOXmUp3Nwdzf23p9s6q+PQYD8uS9PaVKVjABnSvyDowZkrNxslAyI9J
tMjVKSBncb5clfnJQXp8VoizeaAHH3oUKOek568ba6mSeU+DNVD0K7OUYXnf8PPRbLfY6/d0cBSW
gjHf3V9MgSTCC8b0ZzH1B1JuNXyMyE9L7QkZC2N0E50b3ugtJae/ieH5LccEcqkJjvMttc79oOan
JKxuRYeOJx2dOetnRK1hkvV2/wWDRqCJ4ZTD0VC6h6+Nx2/3YUTdn87dTQkRpcy6fst6wdh3ph6g
PPoFxh/UnSIfTGnmK1j81jaoUS8V2WBxxG9+xtjXNrGPlDevjWQ/inQZmVpIY4rZRk0DYoUt2V0q
jL55KmeWeEYGg2g96GxYNQlgB74aa/n4Qg/S7FSyEqlwNuagn+HhyEPgEEUxJG1IeG0tvHIWUtTS
CFYymDr0mYyndfvtfk7n0HLVq/hT7WkYg/fz18Qi+UviQDALz03kMKLHViF+WLS+XV3oshyCGMwf
epjonPg2ETlOuFLhZSBK73zACODHUKEGlJDow1z6BPeR1P+NRP/RSFTTmCP945noLv8s8p/13/HV
9+/5GopCzf2D7YwGCMux7TB1+I/ZqGv+wV2kU+vYQiWzy2AumRcstf/2ryb4auDJZKWxNwsGY3zT
n7F0CgBrF+mtygBFd3Wbu+5/A7C+//6/Dj0cR2X06lq4hB1bs5k2/X1qBiZak20zp6sHpe+xrKac
ImPnhJIh+fMzZInzFH46QBPLr8IYlH3TT7f7v0jRMrZpxWaoCN9ZxSV+a1Rm4zU0+aC4A5EeBqgE
UyE9bNLey3iGFOjjeOMG6ZaCcvFVc80fMT/1U00Q+NVOjlAgcFdDUJefrdv+MrTGfNH85Eedqw8J
1GM06/RslLYaDp1KkevbnbupM2N40APEwWosrVczCJ9hfSRruDQ+NESfCWBqadmqMmrtMBqZRhIv
fZupH78noic4CLTVYWJS+KiGzc0cp2jhU9T5G0CzL7nRg/duYjJeVCYOTmTj4Jkfk4VO5EyIFGwM
zyEikcfRKMLHQEsJmCE+HeRVEoZrJTYML09EeLp/BrIk+vrsPx/7+ixgPy5lMyyhXY6bpHPH73n8
EQvoAmjeCiLQeBh99hGgvYtTqKb5nIj0pBALCimHz8ir+fOz+2Mj7tCFS0P/CJzKjbvkkTZx9lRx
kENaWwaH+z/rTKXp3YhirTEsmL2Mz3k0JpTKRfD9/pnSk5j8l8+S4dlu3iK9ry/B/MHw0/rSlEq/
hJZhr++PwRI4/uXm+h9MxGG5M6Bz2PItTUeipwGK/+uQl3ZbndASMT3Mhpw267Y9BTU0a2OYoo9g
DWEh+5B5HhNUlUynuhbtyVchU41citSDeqMYJ5PD/jegJZ9iDBlHSSv1GTsSHTDXZMc75FkJDHn7
wj0Du7gpJHGtmHmUt1xt3r+uKLtqIf3qeC2zqbP6lRH/DIEPrFQugAcjHTGxSVCFJp2UKicpeCYG
oQ31bylIlmuhG9+mUEZgLpnER44w1q2qR69Rj98yTZx4/d+/cM5vKgjHsVXkO5qBd8Wd55y/Idkb
YnNjTUto/HHWqpDIYkFxeP2+aRIHvVuOV2ma7TdCsB5pbmSXqo3c+RKfSRchyA21XTdm39P5TobT
/bMKiOGiUod4P9A7VkX11OF3+OYEr0qglASJKSbtT5rrSIUBqDXpqwqWbpfNWlCFavFo0PHs8FPW
IDq+Y3gy1rvQRrptmI3xrTd0i6lU/Xg/SahxeGhFHV6gpVi7uGsHT9RFeUNNb8ONENNHDWIuB7mB
9ztnGiiL5uvndpN1kfhen3rRTMiDff3Qj6YLmyBcNmYdPVnkbDyVdvnRhqg5tGYya9rBvrHRzab1
4EUBcPBL40WKhDAsHNJHwt4paJOk3NkuQscYbjhCQa16iFJNB5dHJlAOgn2PLcdY3G8vZXCqW4wh
DQV59hQGGB7/ydv72+yat1cHdG7htWANRyw/v/1/ET9onYZaegiSudwtjxnqvSO6m+Hrs5yYG2Z+
AjPgfzwkdVLSqhhHWxIQRVOEkiJlfh8mEfxKke5cLP8zVMP8apKZvu31iAD5+Z9u3Ha4s7p3em72
ycdQe2JC5I72qZk/3B/l1MzEL5iV8I1dX6xP37WSi5hXiHheK0zrAe2wuasD2exH0iDV5f3TTBbo
aNgTVohhjuk0GO+Fb6POn9xPH+YUA7d0fCJdxdg43Ep7oh2Vs0ugH6JLxfoeBWLd6LFLfMz4aesl
A+YW7ESKFAFCgjp4dZ7eskyxDsn8oSLiulpYUkDrDQsm1Ek6bh3V1BZFP1YPHTAHMu/c4esxtbmG
Uq3fcyIw+QInfCVevCaaUBaP4cRMDEJqcInwA3tZGVUHAtnEnh6e6/3377T9/7/Thq3bJpkTKKts
8fuNzGqv6H7SJV4hNX1VzpqCItaoSFuSZaeAl3j+cH+cMC5leCZq4KY0wnhphyDY4TsSq3a+oIvZ
c1HODNL5fY8QipaWoby4dGa3Ac65jWYHX49P0jlHkJD2WJi0czkFiLoTXT1n0J0hhgbV7G3687H7
fzXzgabZeKu6Sd3Zqnwi1YJZucCc1lNBn22d9MSxKvZmr/u3otQ/GWKGP/Dd5wwJeu2hjbUnRi6I
oJlWW+mYX6ck//NDzwzIl7b+lIwd2lt3cjbV/AxM7dADpv13ws6ryW2j26K/CFWNDLwyZ3LyjF5Q
GgVkoJHDr78LoMv6JNe1X1gANZY1DN2nz9l7bdQEPVlmulI9Grap0M9VvM18GxnmsBcDWqUga/aN
GYafEj0r7KMouxTYsC5lXAF+b/zhP940CrrftCXsWmRbaAZMfZVZh8l2/fv3U5Q5Z1y65QclG/Vt
rpEXVHmRcfTcfDyHXcH8OwP3FfltCKsAS0E/ujQ/e9rrTqr7+3IgrYGeTlGpD0Un9RejDYFpyeZz
vmszI74oDuKPyAOOYOYfFaQL/EjwLMU+LsrhW97Yb1XUyRs5SsGRyJ5xLTKDCZWuMvkHERQkmvPE
gLU4jEX/lU5CSMXji0MR6MN72T8B9NI2dds5mx4i3Z653LC22+hx4M04CWAUquvrL5VqU/lUlbkT
jiqvpJmS02mzSBMVsu/haD/VdenuMlcWBPrp9oFQ12GTjh5Mnzx/AEGRPUct+Vaa5Yu9QdvjGchl
zEREBzqjWD7cUokAqGGfjNWsOqMjZBuy8go1hCOeVfoEpvHVI57ksfZa/UVE05R1UB/9ktqKWTF0
3+mrjQjwG3ubfBICCmOq2uUTwjVtU7LzHaXjRjtrNNRTCxPykKna013CPuj6eTRg3RRpcPbqhvx0
I8uVTdhF+cLMTbqqNCmORhA8SL6INKx77xRpVkkmKklpSl4pnKR1HA2qmd7uJTQuT8KN+ngfhjDc
WrfGTDC5GVID5zkz4OEdD7QLpEUPzonJty0IY22DtJmudU24r05gGGGb5TrEtwijIA0A5raNd6QZ
QsPLAruVTa8CElwkMgiwQXpNVwKV/Aj3z9q6sLx3LmvBNjWmHNca/H6ZOl/crCrP9G6pMi0Zluf7
vVtnRzLSGGDy1Pyg3X+kPyuyNE50abszSuVtX7T9IUqHn2yl+tFmcPsALQzYA29LljfmJrcETvAO
MKwf6NpTLqiXe8dESWVQo6ShC82latbYmJGh5ISXJo2h/PBk9Bo4hfHBHqwsYtLv9halzXlU61fb
GLXvCrQ0Gw06lCpIwg2hIzg2AwiQVvvD05zHzhmKr0VfyYVCRfxWKkqBYshKdozlvgxxFB7NqAqP
85UWQgUJPWBfVqKe9G4QpyFxxMnJbTyzeSXjdYFHdqsl1gdz2XEXxBCmVkEDv9PnwJUeMxNOZ2sU
/rLP+5SY4p4mKfAiGixj7W9bYsB3VZh0q0I42st8a7RWC81y9C+haXwYhRs85Y0zEOU44EQUZHdx
QPSxxXfiDFHmTLII6IPpAYKDupYC00Bjpi+RH6Xfhvogyz75RLnmklB8NKe/Tg41dRtdPsyeYUqq
XyW+4FjT4dII8yg4OE36zw9TF/XdqjHgvUXI2ewaUy9vhRJ+M6Uc3it7kou440XgfLlVfrzEHu2y
xpjpqR4gZhgy+t62dvHiWR4ctmh0DvSHih2OSJUvagzzL+3OvSBRru+wT0eSHp9S+tVBcxPjDZTa
PvfwYHZlItZQboJmjzty79dJdIjq8tmAeH1VrWsb5NZOThv3/JCCPCnDSZYQtzc/xf0t6lo8zFd+
40O2VGr7Mk2IDUvvrmqZ6S+e0z52k+BlwIR5TFuRbP2OgLcg6fVTamAl5/8cPLP1jLyf8EvQlCTB
Son78lR5nB7kkHyGJSueNQ7mtc2NXauiOYBdosM98uo93jv9paa0vd92XaStAOjwqSd0QkJMDYJz
KGIWlWS0QZ3hdPeriIo1T5ud0cvk5DTdPqM2OMwfQgmX/nQR0+cRfJC/NObaHkvbiMWETQJGVAg9
ZyjO82eLRNJw0TBvOQwpAlFKn6MX+D+Sog+emDYpW2ceyylDNb2UCaiv+YzJh7ZJcpd+U/EcNuHw
LqGY0hc2qG4n14pTdV8MZ1mVWf5dxoi60r4pH/wkNXYRa8+UawWfAC3CRxiLYDkMANx4W8aFpaXo
DKeHwAI9KZs8W1oNnq0mT8SV0UN81RsQhpkhsncLK+TcIw2mlVNaJG/7fvHhi6bek2j92SFPQizJ
g6vEXLmqzs9rFa0+6a/I10Fik4JjITcRzJUytf/8IT7+e3WmOb9LttnoXQ6lKrptKjSh/qOf0oZs
juUQFycYV8Zy3juj1AOch+RTTyfxLZkkGGrKN7swoVHiLV5oVmG88Z1fEaliLhDtV0+cgAGWTVdd
EoH7NQRN8rZ8Mhjt3Z//9RO/ruL8J84Wf1H1DVUhI4hTHotTLT1/TexD91D+fWVQ59+f8035VerR
eOin127k03m4HxFFnTMHHCUA/lY9O7Ylt9F0ZRbPWF7lh5U8YIzxPrSkptuOhTMCWyxHN/0yDmjd
dExumqfLIxanI+O63uSgRrFa6jBBEXROH3qm9PfqczoGml0Tv6U1IQoeIbTrOEsYjeXCVVe+WZEj
ExAOMLKJgEXGzA9VUmxSoaDc8B7JF8APXteGOMW6LI6lN246Wr9r3Gb9RzNARzLJdBjEwMdPKtUW
cVgI+IGvyBgb1TbRJekZaErr/WgOwbos46dmXheHlNIlHt6UTvbXAhL4gxaS0JC68gPDX0MWZafs
EDSpK/X+PSYVdAc6FxxLFj7OB+LER3sU+QnRL5xUiqw6qIFrP2ojobb50F7mdc5yGM7ZfQEM32Fv
RZTAv83UggZcXaFs8jDXH3P8ZnnnWfBXJ5Chz/xivsorlbcMKFBJcNCTFQUhyWkY8CvOqr1kSqmV
aruSRV4/zg8Id77GZT/SD6vhbkPs2/IvxiWrN9ktc+KBBBZmf8ht+muVwzWvw1A91ZxoYD9qoKVS
9TSEGauUygB/54JFwP2NXGhUmMl5Jg0CUDrhyul7/H6jlR2CvlGW2hSeJBFOEAwpOvJ/ExssQV/u
g96KYEjTgp+baxrfkDW2ZmepxkV+qTikY2sOxbJL1Y/B9cTGBnG0qKc21ti2IzDPYKWh6K2WKrPU
afDI/EOehZLwvhfAawNhfsVc/qIFQFGJEsKkWzfa3ppmEaEAKZiFHOGVNh6e/rjKUgg8ai9OvP63
drIsNrwBh0rLviqj7p8jhiILR8WtOa/dscN0GMAcufMq/U/6U+WwG23tVSeXN65z88WWMGH4W0EB
QjzUev9BzcaPLGjob0xVKemnyFgUJd+NVJ8HMrz37dBVsHdNlCz1tzqMaXBp9qsZWe3jfWnNOnCe
mCrQKA/v8IBSsp0KiE9ZfiT1+6x6fvUyVQOaP6TfyCzAdEYxOP3zc6v2z/O/vKB23xCORAKOz1Bu
foj+vsJwxvlFOd1/q9G0uvP8kGvhiAFb/rBSl7G4gapqGDWfECClzs/3SxRIhwzNN72d2CKOQ/jN
PrFv6K5JLI0hVJfTpqjnlHpxsP/VULSiB2VC9s97ZpAy1fJz/nmS0Osolc7jvy/ceBB+P6Eh/GfJ
timWXSbiOJL+OKFVYUDKbKNomCenBpkP2pjNKEcqkbhBfTF8a0JcOTlydihKRqeIdR32KVaLCsRf
yrvd+lmyURvEaeFkHLbqIj5BH49PGeK8eTVrcA5f8sLo9pYzKFvNrvKH2g9JeRhMQk+SHm7OdHqv
p4WyLvn/NJ3Essq8/8xRFZsbH5GmQ1KEwYchpn+mjL7NPezSQ4zkpB0pCMVkLmzY+cw2wRHvI3S1
p/aUE5bNjnHjCEwjf/BjW/tGhsuvi7yyy02VQzwJIjc6wH7VJjiD+RrRkN7YWQb5Q+bmq5XCQfD9
zNkPWmi9Fv3UsB+IeRYFalJ88iZWXafemChZXggc+I7+DcFyRcyasJN66/s24LTCAh+u5CeLc/ja
SXRE2dP5sY7cYI1HpMayxG2h619LO893dVr8UPvIQF/r5imx0lT+souPhga/+9dDnoAKC4jpXf16
br6q1eFK65hOscasMndgDBrTOUVTXA+qROssM0cQBT+K+q3QnVfEWt4PqDOIidL4AJgaubnRgeNK
7e/RiDiJZGySHdLqQyq4Tm3F1N51kFclFIVP2PrBigm4e0L/n+4tt7WOc51bBRAgykguAMWBxVEj
BnXTr0mjmlVlup0P0X5lEISW0bokO+pHmvfejyR+Uc22/t4EaAeKuv6ApmwsnM7hCzw9eNNDZuQ+
nyUVQauKOqCEGbNXGedMWr/4EdP/Usoyus1PNSZq7MIktXntSfVr4jv9a2s1PznmJD8Bv6VxZ/zs
mvDLaDPKLANYQrzR/TnMy/4cQ5JKzWrYK4Gyy7IW/3sCwneKxCGnjQg500crXCacOudfCFqfutX0
3FnNv67DhPU/GtxMAf7xBaYxhvGLqYBp0wj9owVa9GZdK3EA3CIdLAbbguSQgZxRABxiXCsDIe5W
EwaIzKw2Zj5l+ztX0e11RllCd9hP+gdX739Ewgh3GlbXnWUV4jks9OfYxIY6tR8r+MCtXfVoq6vs
NvdDwwJYCAAaNN0KU+ipRTr/oR145mX6j4KxKTGcBxyzW0dKGEe0gIscE55FMQ/EkW2MLDt/M+DB
Wpep+Ja3vr33fTNZxQ2nPGeunRhSwLPt3Qy5YW7fyANAw45Jz2LMNj9j9aN9U4fiDca3e/j1VBSK
tyGFCO1nHLbTCETs5f7dKLUTxdKhAreVuTGzLG/0z78eYDgwR4c2uI6GmoWbxq3fJ/m1ZFexO3Mh
bO2zxigZnwsz+EilW54CY/zrodG8fDP2FuW/5RfrdPrgzw3gseuoBHXRPUWW5u/5ui1CFMY4QcpQ
W9WQMJdFaVFlNfF7kHg/hrJUvg6c4DujxAvejz8VnyVkuhh4RukQlKcDlGp30EjNhV6bMsO/JNMb
FKMRWmlzR19YzRUabXzKOdJNhBf9kAmOWX8/ZY4Z4WKWDtg4RUbm2c2l1NTgklkaDaOpV+hdjJEB
kOo2d/1rYYTOFcYiYsSg47eLdG9HNlKx0NSvvhnxlUBwHu4s4pYWczOZyMHy1M6nIZ9B7bqMjsbA
8gozsrvkFpK9eNT0N4qy9j61/39TZa0/24+MB1wMb0hWhG3QDPlj+qO2lS0ZYmVIWDvkuwUjj96A
GK7X1U1r4NkvWjdlQosS0CZ8i2MoXaip20R6gWfrpwxdynoYO34QMbS5wJgqVkPloylOAwkbb6zR
x+XmWkUxe7L0JnjqY9TrJF+2mz7VG96GAkACfqU92WbDcl7c59t6ukXdWy6FYpZrUTh0T8ohfJyv
fDUNHwHqUdup0PDkVEbLMnhy1D6+iTFYe04yrHuv7bxN2UBeaaDBnVgLDV5RUu01vrsniZZ4mYyI
cnTFfUps2ZDXnKpbPrwGCSYWfAFDY3ybw0aqnX54R9hD9hwJdP+xSJl/FBmWg6TVId8Jg7NmMon7
Y42yTDfV9CTIDuC9ApoI6Wun5cZPg9gGJh0+S0J+Zg4Yf5Uy5lV2OHE7to1qqS36i2dm6i7Hw+WG
QN4mCwayOJqDRMeihZUOTgo3ZW6Tr6ws7c9OH3/JkpS1m17L2VCVBH/aNOvUSlPZD6GxQPOUv3ep
T7hj0+aU1WZPuqOBQNMnkMgd9B0b8Y9qatch9tbPTRz8rFJN+3WneJQCVtZVh7IbgVG39NzmpvX8
0Bb1hrZp+1+H7HnK+8upySGbpiSqBUQQBi8l8sLfu+n9CHiWtKLwcF+2Q+j+C28QvHZYdfVAq673
A6ftTBCidsHxLvwuCQhsGvt7GzjEFRVk66Zm2e/n/oOpFsrO7KNdXpKFEbXVQ5kZ5QNW4xRQq7gV
SXXWyfqgmLUv4IPykwrqe0V8prO8LzBmMQFM9dG7hTWxOJMSQDr0uO/VpGKNHQxALz6lsoxPiN/i
U9CT1VB73s5APn9AwySrj3sDB4Qb8VOFOyH82GznbReHvQvoJm3WZmVmJN8sbEecESrTgKyLfVnH
brWxPNoxNcIvEqqIapqP6aZn15ewS6ojQ8LX+8JEkEx1rL3yhvhBRXJdOUzE7VrD11bAyIM9aBx7
o6XcmV5LGuclvkEr3MwH+PnB+XJ/6fk7x/UoIkamYfje50Bh4lqpdjIOrRfM4hc6BkCXk35D5MJE
EhwaUtCmvYLRFk3K+cytK96JeFCyGtgsELby4Z0/sy4nhm7V1AQ52sLY0eglvS9D+z4/ONMVHhl/
Q0ge3QQyQFdxV+JzbJGGnBrHhfWe9ge9cZ5qp+O42sWFfyaQEkHevB8nPZIVxg7U7ihhFRib/E+s
+Dj/zXanct6FTVTw9E1TyDlWGTFFVOqMk2hcuLoFG2bqnSW9ON93SuHqX2QM6xYwaQlGhldgydy4
Wio6G9vYFNAEB0lhIjsWvLt6MyxKetNTzPP8MAyFd7Sk+9etGeIbIbDS20KulHR2VEZX0zFgPgvM
zyUFgKe6tr/UXeBBN1KNq2er5QENy7M+3SGqNa/z1aiZFSRhKJvzrecp+l9dTFhJ4fLXSw84pt6G
stjeoTJ84W4No/ftUMf5sDEzzDp1CJK5TxSOQOTLrC2ZJnjauBWVz0gY0dp2PsBH1Mx7J86fcVbn
sZ79TxN97qn7CjoC4GEMaQPid3um2DdF09ULKRXWQnXRx9+/FlXNd8pomGhpw0qSkf3vR8B/LM6s
JK5OAiXLs3AEc7rfVxV70lzhNqwOuqYf4yAtSNoMtJf5ylGM6jJOykaHyc1zXQAjN6bgUV0NLOxa
wbAdc7Cd7FLWcxExISH6AfQktK9nCH7alXDN8/yf2qQiLnNCmjQw0JM0KUdbuxV1c+iyVn8vmuGW
oYc+J9PDfEQpizLZdpx6gH3Wm6R19Bfpq/1xNBuP1F9bfDAfYtAxhuaVSlK9lQp8RjeQGESY0q1C
EWibuxjJczB/dCoh0blufSfuusKiGGJ2yAH9//vLqf+jE6ohUzNMTegC9geb3e8vZxeYQUltkB9k
oN+wpUJoM1XtzS8bjH+Aga75aIcggKNkEXCW2M1Ny/lBn+ZoXULAr+63EQ7ghmhxukrzQ2c1PVMn
yDZ6U1r7ssM2IlVLQYbfDgcrNR5zpR8vJV0jGyF5sAzstNzjojeNXeGM4y3jmAY0C33q3Hn4dTtv
bTPE6N9fCdX5/WhiI7Kzhc6Oz5LmaORVTDP9/1FnwGgva9vxUX6HHC5Stdz0luczv3JIONB7GNLS
R9lZy5dYVMMx7dPqQeSkS1ppn6/KRqmOXaGxZE9XcsTngPwLsMB0i19pcCHEDysB8B9MdJV+pnFY
vsvnFM/xu9/zLRZt6m1DEyhe5lKMIetSP7rS2uGu6UDE+t5DSJdpUYE8fPQakldzw33041bbj16j
HwIz/etqfq6fnoum50ApI3XHM7ayisnY5ZByXBZxyYmjfuvM2PsCxvK0b3ovRpYFca0hGOAMWmM4
e4kGZXG00m+Pf/yxwAi8bhh5LEqJFoGkdgilbuhj9lKKdS1xNmJ8GhdqVpSfRa5vgS3fFCMZPhrb
3DI4N75aYKggT+oupk0q0CrpzV0DfV2dZAFKjLcQBka1mW/nB6liMIyGv1aa2FKd0ywTC8lOh5a8
YjDv7SVwhsMQhO7KsP86+sRoHdGZG/LZi77orgyOCnnJNz36puGF+BEa6o8mi9M3KGlID9m/bzKO
TFjWxLfgJhYEkRCYEk0qRMaXAVjDVjLV1TB6Vfp3xp32lRro59zaKyuEy3y8FmHYOfsub1saMCrd
tU5v96xPXGkojhi2ThHGtflkucq78OPwU6Q0goIxdG+9ZbQ7y0nI/Ojds++OFR5pHvRpjOY45PJN
z8938/O53GejjcejlRwPfDbQo1r1z/6k7sxJu7oySiZzKIp2dtuZhBrQghQBx17S7uz1xITaeUnx
MCuoNEOmyMmQ0s23jg8Lsi3IQmtgI7YFW+JaNGG7oygAJD39qyK36u7cMRJC0ssA52qfwOyiz4t8
JP2WMdmRmLSeSxefe9g4wbqjPwuPkXPo/JBMpYbZd9Z/nKj+RPMAZkGAqDk6JajKIMX4Y3UDv56r
aqv0G7rSyi71nPiQpu5TxoGQ6b/1E23dltw9tE9Z+KmOmXjpIFBsZNcNOLzXs0pUVd1d32rBdRaO
JlXxc5yPWLGVPcy9fE966YNDvOd8otLJbNaayLroIcMhJwriTWaCVqZnqt1yY4AjEJbajbTU6kaG
sufQp3cliRT5kFkEvEOSxhFO0ZQ0zdHrTfYe2uA5fkSaFvZ3SS/7er9OXP0/BGr6H+gXBGrIPAyY
+QYDMiSIfyyBNFSIJxOEK+rjJWGd+TK2LnjgqOwuWK7j8TURJOu6EKZvSl6MC6M3JEUVUpWCkdSG
HljxVLk9Sa1Wpa/1Qu3RxVs+4bgC2wRlTGy4/lnLXYbrVajlWy9DMLhRUBFfwkm3nClEcUoh+2WF
K+hUO5N0g+AW1P4cuuHNhStcWgzFI6m/MR0/hu7Hv+8D5h+vAacW5iE0qIRu8GII949TuI9vLLNT
rTlASLHrp0hRW+aujnk0pxE8BJYFqgVzHbk1wEXmmcFyvqec5XfSrUurW/yc3+D0jDrnGldk8qiV
c3SJy8X/6FeYALJPogry56znKKfm9E/oSvVSkIaoWQYeSWe41czDqrHhdCdk+8TnF4ReNKbfSNeg
jZt+ERGUU8vMxLFnV3vq9fhRsTzlBT/pfWzgUQRWK8AJ7VIhb3c7t+jLgfyLNlbUvdk7CwwNLmlH
yJcCUp6BitIMmG8TmSjX4u3fX9m5lvh1IGSDtRwksoLKzQAoxuT19w3Wbiq38GWpbYXFXN7QJGms
XvUZN839YnpGdDizu4KD9N9/Tu7jW19aoKZnakndxECypuPH/VAgPQK7Ix0IHQi8HzWI5m+tmrzg
eqxehqB/LTsiIR7VoX+eBWixBRXcMPF8/Ptvx6ief/6vX49fztJUi+qIky4tAjwFv/968CeGlCXI
2kNsTNG3s/KiZwCqoBTEBIssipelawYns84Mznol4vg+GdEx9MYl6eL4oqnnQJfdzU+SNzNR9Dcd
dw321Txah35SXRiLIICsRm9tRoJVDIkfvbHK+5wslqbpGz9z8ehOMNmCzcAZdQZAfwvyBPaVjVHU
JFuTyGRDV/2WyhtwJOs7Uod+4QxhtaRz6O01s8RbVe8cWuBXqWvudX7Gd3uqog62fCvtW+GPl27a
R3xBwzKUmX+1HakzZY0EQWeoDnAKRttgakjOclIlykEEULNH5AC/54RxLuhZ/HUlHXOjouq9qbEA
A+7XlPeggK+JGeAWdK9eFIJUinvjCpt9X1PJRM34krp1/VC7afHg+PnrYPWoEPNCXeS0HcjVsl3A
qqRZQkTo0bwiwDjnZTWs43klq9JSXtss9U5ZGJ3mJZrBIFmehhGeBp9gg7wNniiDjaudUgfgShRW
f5douJzjOTMPr7NgIw0S2m9dBWq/aoh+qqBy2cFnr1jUDBLVTdg28cYYzZOJIvRkaQncrEAFVDPf
m3Xx7A7TZk/YBjb5mWGqOcV1cJ+HojB2YgiRL8Vl8RG41SdSi+DBEkp482t2cG1UGNGHob9O2gkX
XdTtSWoku1Rg57ZtYviPWDNh1we2vw0STKqhh8uzb3nbFSLke897tkX37DWZRxxhnk1xCNWbF2eb
saurrwZgxxVyivEI4V8+4mD7YShe+RWyAwcELVGv+uh/C8f0LGq3PfV+1p0Stej3HlhNQR/5xNHB
J7FQGjzOP9NUW9vUqw9kCYdsCPMXuzS6QxjzIfaMFtPzPNr792+nZtr/6K66DlZpR6iE9AnLNv9Y
16s2J04nI3jk3o4B0ZID/xyjh7olsi9H1rfBLocdNEv0rZ+mMSdm+/tcnQuUXxsx+hrKO4r1NBEX
hOrxhdAVsZ5b2vOOjPNRrv1pksBS/pkasjvMImWp2t2W5nq25GOPzrHxGBI2dXCycOTMna1WDR96
q03PsUNVMerKchZhIoBIn8pqTaoiOhx6dHvkTuAy2qB8sCpQc9yonIMp7kOiEPUuXVY60fA17Lp1
S37WCiI7tTld5FXoa81J1ClzEFFaizbAp3LvM1GiWlB3ZL5riMRcKR7GFlQEwV5NCMBEz2g+SZES
exWvkjYpV3dZSJRjAdejPn2OMQGwHU6hfBMxV6tc6xgk/tT74kiLHdVYxmiR1EVYGV8Z371rY6Tt
uqkrqub2VpLe9tii+lT1cdxraid3JQCRSUscrehxJu9BN74Wuk+kHplXauGUsOd48Oykul+hta7W
RufQZUPFhL68j0BEKDbpboVh2SvExYDsoMQJu0Q9ExckWfjhVOBLuOaG99PLVGqPgsTMhoC0/TA1
SKyQbGFLDdUl7rD83Npdsa+05DxOU3NPGcpmRT/SX2sFIVYkTNIEK8OiPWnae6NFzP/CWlnkRUNZ
z4oZY+8u8KwaEPsIqY0f5rtfD5becl5U9SK/OmN+jBrVXSQ60lm63sazqYwUZJ1zVqFbPBKJrj9q
qoKehE2i0rYcI+prV9f15PmNd/NyPS/cWRGlVwcdGtCv673R1UZ9wRhQf3RjL8ECM6pP+MSZ46Lj
c1noNpxcbZQaLd3leWuKbaNYVZJSTgltPoZEpmyUWTjhq0bFYWA6z2a5Kq4Knw4o93ZLJK2otlVX
jnsQUvhMUL3oYfCUKdSwGdTaLIOWRp11IywaxnL/rTEVhhZzh9BxOAUL0iwvWlZ8qadOdmaM97ti
UiHMf5YYLyoTD8V9bhW2MAv9nVZnzrvv6sYqtUmdruxUvYSqB0IfCSRaLmdne75NBkxz0SYl4eCK
icfb6uv51itD9X7bh/p7GjXmo+IoZ83O7RfelmqXFGgN1ToL3jsi2kN5mTdPz2x+2Ekbv0Rd024w
FyqLbMA/7JKyeMnI+loREKV/cSx7KhnFmgBymGJqVD1YxkbJFLKGBjIzG2TNt/mh1ktQDWMQLMcS
w0/TSxcw2iQ/jAINUtB0Npgf5lNC6qQV68iCOEMmQt6bD6v0GICGpMYZsrNVgyqbF6ciPyR9317n
mRvtKbSWpkqQd4waKJVhg5Qyt652NrwMDZl72VB+qiz92TTWBrvzXMDof/MSsAY5A3lpl+mhbkmT
Z6sDuV+pPV+9gWa8NVS3+wpOl5B9tFupZv2RV51efOKRthO/R6vWF4SyTQiG6cqdnssdTCQGsdKg
sIxu6/d2cf71wwpRK1tX/Z+f//UDppV/EpuBLKxvcN3bCIYlVLEaAcRD5Tqv+bR10nrv1/BK7F1L
Cb+sc9s96K65nU+oRqRoAGaBrPi62R5wEGInCuCtaF1BeEfHYEqw8F+8LvHOiU8JPc8akzDbaSMj
41im5S6vq3e0chTzNMyask6+MY90FqmXBuuYKnw7Lz5hL78PeZXuBn9he2P9QxOfjTfG370AcmRC
9PTTwNRpWfTeg1FU0UdavUGJGr7g/yd4w8+THXETB7OVsM0obAlgEKTdiiK4zK9/HUFpbr2k30lD
+2aXrb7/tUEVRFp6Ak0+FGpx1eI82pdFVe0iUag3N+T3qht8WZ1OkoE+ybqiMiFpRR/2VZ5SbKKF
HGBykGuSFiZTCBrIk4axL8a1H1ukjZQ6q2sS8TUyzFsucnnRrGgzGzFn1ZhpF8oZOZFqbUuS5qXx
Nv8FNCYZVQ9ppe1TzXpLtHh9f0OdAdgbJ08M9UoLCnJS8msKps8sbK2tEVryEPgRps9J8OoBGFsy
LdROMSqi1wTUUELm1VM2dclwbK8AdiAunq6ydBQPg4yXClnHhzIeoRIQ/DkcRSuH4/0+TQEH2Kak
NTv97T/73OzeARYOf02LoDCUSy+jNJzPFW3rnpCjqAxFpplUlXQHXGDf/YRcNpiRAxJRr/zhmig0
ooGIlft21fkW8kmQn/DrbXcVJPHwHnewfbF5Pgx+alUbWLIMB8d+QVkgnpCJ9pveQfqscAw8K2pS
wcHKvzhFAqUFal6LuesRKn3/mIz6MQys7kWZD9ld2LaskaBnC1f/U9daD/qqtOzy2M+SwYwm/F52
5WcpjOBk+FV28vBGr9PRcJ/9BHKGlyUSRHMIWhQY5srWk/jQT+eBwgGASJIB1Wwqn7skfQO5U38i
AXiD0kFBqe90VfkZ82l9GopSpd7EwVe72cuIF+BSFAO8eaYze9zF2UUVIcFrEwqOgxQu4ax79kdl
uLph8HN+GoacgoTB7ifaWfiujvZ+BtB2IxY+bAYLfDYcCBtnK82wfQ9cQ1kPOHsOQSWDh2CMfk7k
DGeeYRkyuzbYJZjCpOoyQq14Q43V7woZIxoIMv94f0cSIinTyiEBIjLEQrdL6HCOmgFblyS+p8LC
H4Hb/1hbtXxCjftsyKZ/IxjoUGva9T5UL1IqHIxUd2H5fS7lWoybmPSu7MFSX9LG7s/kMCGQDvQR
hmltrbXpS2kMGTJssyXDswPp4rs/UyrMm+WGQOoDxl2h4TZXJ0EtGYUjcz27tQ8MPVmLVCM6l4OW
v/a8yj3cAaVlLrDV+3IK9qnbm6PqpHGiX90pTGGvE4tzaZSGtwxzMj9aGwwZmT/vhVqSmyaKZlPW
OcxaFeGILpoBu1vqrebfcL6N3JJ9ZtJOOeaS1EDob4xeNslIM6c0MPb5qQGT0xjHKyelQ5fr38Qw
OLhyNOKYSBNFacfal8bGzSpGcZR6XDI5bJvicP/+CI91ABlI/xKG4WZW/NYJYx5lEhfrnhQ3G/sk
2oKyfhwEgtSe8c5uNprNz1W7NvHyx/mJPMacYIf0RcgjcM9KRsTK7P1hPcpujmK5BMnV1jLM0FZA
rEWz7Xkl/gZASbNAqIwL+Ri24n4HOXVz/0daZNvP9bwlBKNFs1BWcZ2YTyV+pEM99PBIc8Ln1Lq5
CiwTBzsn9tAEH30acn49B37hqg+t5CurMLityRAU9spVlgP8qMJzn7US4JZadNkpq/hojwTL5Gma
ouELrfN8FfwfYee14ziSbdEvIkBvXuW9lD4rX4gsR+89v/6uCNV09vRczAANgqKyqislMsw5e6+d
NH/OYkDCRBNToioBpKelMl340/pLm2bfgt5QjlBHdsFI0yom3vJppNywLNzZe5LXghG44F0mqfYG
CLw/xS4UbcFQ4Ceg4E0lK57eYwJrFmMzglCMaToE+sYwsH8qBN4AISmxQjpq9tJ44bXp3fnTtlBt
mZ4zroGdV0z1QpkbQelcNcRBrYvAV17RRQA/MWcyu6vmscvVPf9C5dUWxEe/gQrbt1GzAWrJ7Iph
lka1kd4mMNWi/TKwPnGHb0YY3/3n//gJAA+Ay1y0YX32ESF6rqZI+46RzlqGkeac5aGlc7+Ub6Bv
WwxEXXyYKY4XjG3aoevK4QHxHATFojv96XYXaMAjf25Ysyf+ObLHo2xktJMVnFs6b4tS4dGLrNDe
yrtM3m/8GsU6GJrdENvxLqoIlxvUsbxOER56H9vze9rU166KP8fRHJ80BeZsqZTac9l1E/CoOT83
DIKHLq1HytuvqXKRhQoIt7ew0lwmbP8srHHppCTP1EsYNZvlEBEMJ5STxxB7If9OSGQVvt0z5dBl
BSDHXSBfSvn7xVrUUAh5Vq0xXHtGMhOyxBOdKsNr5jjTreerXsAi0NdRR3otfRTjlkNMXUfiLBDX
5Jm8RmLogGaNoKcM1UEruuZSiOWhU9nLa3JhA3CRbw7Z3C6MULEr1dTfPNAIh1hB2msprfrS0U+j
ZRv/7Mr0RnqJCbq01Y+e4EC0OArjhN1QJELmG8Oihmy6jygUZ5DEer5pSdg6GBQLr9bYdiAfa+dH
/tx2Gmlirj/vpb+1zeYWhwBOSVlYC+K3MPX8F0djuiAz7CNRi2CTaLO/833iPttQdTbIeah8ePjp
TtoVRE19olo1nHxxcOKc9+JWQwhOEN7GSaJDnJf+I/te96HOvEvl9AYT58yIoxIK6GCIW9tDp33z
EvUxoYT/iGTVPpsDA3rZB9o3JRftRUrSZ90bGzICcBUotaG8nuWx1rTiZqQYd7EEvzVDh80IUegS
nb9N+9rMdhhPIaOZ5m8wx5umLiySpZRNKq6ItxI3sJetNw+nmDBwwplYIFT+oOE2o4pYCIdwlo8P
mfJkDA6VKr9zHztvOqKviN/plqb7Wp2tVZwr0fvczdkyoud68kwcrS2SgUUdFjA+u7x4Rgueb8Ks
MI6K30wnnYrrWlVuUxlFJxdt4ANdypd5DJ7YdGmbtq6Kc8Oa8yzPvg515+b7tDfPgKX2d6EPba/s
1dKdqwME4Vdj+ht7DutPSt8NFbsrAcrJWi+y6MTivTiHCXneqqlpt7IoD5rJHkIFhLuIZPG/9MNd
iUiIYLlQ+Yhp+GL5xk3ntSPxBkP+GJuhuXNY6JEK4PQXpWTTRLf0XUGGs6uE6suybZsYrJkyoEPW
bPUvC4jRKs4SoHKy9bkDL4oabmbhIpuEyVEe3DFm1PQr0oua7jGbdf+aaTagVJfElyRNKBlirOdm
rfLLMLBiY2UDL3gybeqm7qsZWdW3RuyMVLEz4rm2nqKs380GaYZJ0rxqvmXu47ajBCXM29UQ/O26
Fqe/htR+Vu3MGv4odDBRqmlcnsui+pWPVolnxTe3ne68f0lW3QhEfuFVb5S3VlQQk7ccIOBeY+2x
zkaVvHbKKBtFNsbalHZYa/S/KPMOi9bRjkQSv0a9Z9yUfPpzGMsfSIu6a41K7345GCzUSIbeYg5A
dmMJqWODFJt4YL9Y0zwlELmNV+AUp0cqROFTbPnG/U2lzbtVEHjD0pwI1mXz3IOHGju+YOGBK51Y
O/v2ro3dDMKXmpzHbNj04pVDOi4BafOrKZoTskOhjE14Tpy/qaXkZVvNfmgJsXiKqVMGzoS+NU8c
0uW1+TaGRrIplCyjPu4g/7Piat0J05Qd9XwYU7dgv6gf66L3j6U4yDN5MLAMHDUYEP5TIAr7U070
lGOm3iMLMWObVGH2p7rKiklfo0wRvaHG/4DqvtXRJf2KvOqSFG6/9VPWab5Q6wYOmi92b/NdT81y
/WqnrrIbFa1Ajadl+z7rhutAmPuqKib/IVRhpQC+ucqDx+JmYzoGwiqE0vdrtV22x/uaFwbvzzCs
XifR0ONmnXday4ZZvmzphS71cNrkY6hgksL5ljbdvCuVDpsmu1T+rwH4VbCT38ccBbg46f91It4K
LfYhwDY//v+fC6PS/6a19UpVYeKLmvhcWw9Yjrs3s+pqMuCS5gQO3js1He68ws7yd61LL4MQJ5pj
lNAmUUgSjePikGFRek/TXSqeOs1LXAxmG59V4wqMa/EWZ8Ck28Zu921Xlm9DkmFJ8CxqZioN3toB
mG6+SvNVNEQWnEmUpfJlzLIOQzymMtEk75OgP9ra09+F3B66ozxIxoeAm/ORFK8RlViwAEBCSBad
Z3lALhIcfFIRF5XYn05Ajo85TQgEYg7LrWCcnnqcbYtSSI5KPLFutnDNxr1J7RzeAX2j6sGNhde0
6tnxHX2lQesxCwB0N5iPStSTYlkjNXZy/7UKxvqYCIHMSC/9YKgu92HSG99IyFng+6I70tPEcbs8
P3ldVezbBDh4owJvkXCgFvxyGPXDaaoKTCJoOiXHunbc30bSuht3SPKVRvbBcRY+1bbvHKzUhUo/
ISQRGnvOflS97JFqYcHK7kp1wlv/4yxsoeDKa7E8o+S5KjUMHzxsR3n/mX2j4HWaWZqIu1ML4l07
5R/kb5Sf/C+2oaj2NLZ5jezEYW6zd3mXGss8tIJdnAx8y3VXLFh2eue51Yo3g945iXrBc949FUI4
ZglvCyGJ1sFXW9pe7iM9GR8c9HCOJ/aViyxFcChjImgQKcc2NA++DdkrFLqLxAxQpIXlKZbakILg
gCz34vWc1AWsf7fGCiG031+vYyyaS1OBkqfNTwThVjf5HYWaWm7vW9sGxCfs0kNgW8MvcdJE1ihP
kLD5pwpY4kIHo3ass5w5S5zJwzx7lAPK4CSvJ3Qq6CU0ZzmXJb5lQ7w1XJJI1fYRe3MKfwdxRK+o
EQ7UpvvlE/DHiNT8yGj0AZYtnYd+CpStaTExGGXtXwcMXMAJ1WA79Jq6SQ3z96yqxkczOr9xX/05
iXKDO7G+QTTCfQRw/SCLv3b+a7Ba/5X4xfnUBnm8lJe9Bmx3nTs/RzfF5jR15qXNfOre8tQdr4Gn
bkro8jQEEAVLPTAdVEbskETzVQx2aJ2HKHpY2/loINnmpn+99MmdeJg6UM+i52BN7nzMZzIHIq02
Vlln5Iu2m+u9AskLLZDxoilB8yRfCf9jknuMcNLuMvR6/uSXHkxOGLs3tTSqfUl1f21GPjtVE9+u
OMiz1uy5a2JtGiC6iiqb6/W/W6d7mF03Oulxxu2go1ENVqHQEkR2hZwU5sXNycdjKEEIERlyUNeb
htnWyDe9rAcpEbEAteVr+3JSgETqnnv2PHO+QFWjNirUS3rWHvusZF0SFIdKzEvIQvJVQUV3qWNA
uv8D5Rte8WBVvggCHYsLpAVSR8tKW9pBHK5D20tV0nEBpNbh1P2qY7WA+tZfHFV3tmZiasevw8wH
B+ZbwIG8fnaXidDnst3yj/JMHjTy0Xe+l15qzAjEhYHxlvZFiUKTADS97V7ykp3n/SND7klafa5Y
a2rwAF6nnI2SkK14Rl8uI11aI2sD0kpirbO6sbnVk/oZheJT57bzJ5uumAaLZlx83WvAnmNnj3rU
Xm1fmRhlk++20sWPc0AmYTHbyDFcWlH07gaihZghYTEcXbN0IVvwKhQTaWsEziEL7QctIl90Cr28
uFZ6MFPGRkVuIepZa3GbkQEi9OXl+x/VdwqiW1YjY69P1nWlIt0SjQd5rQHGsS7UjrlWXqPG0Cq1
uW/HpD92etsfG3GQZ/La6Ohci1xqz0G2q5z2SqK6eZA9i1F0KmYvHBaKojc72bjgE2S1aOoVmhk+
TFY1Hfgc5h7NLQmdHaetXKOj/CuR+PjTfQX/tW6Xa3nP8RKUls1R9+09mIHmfJ9kdAs17rTo8Jv/
UEv/5xy7DiOa9nYfxtq5tb8bGtyK2fB+dIPdLowuMp6pPkzrNpnBjANN82YYxKvOhqen5uspBI7m
QyzYad7sbQPdtp6t2niXTwotX1rhk0/NPlVhbYjVlKIay2hCurWs1XhXUxi7htFgbmPNzNeeT+I5
/Z4Xvyu77ej52i5KqQJrXgynUe+SD5RDG4IssXHyJLZZgMneqsZbqVKt83yIwgR8kCrDT6jT/DMH
fPXIx+SRyDl1Bz2MmhdjQjcfJgaq7gahM+s3bZNrWFbQfD+VRaDtMslkYFb1wmz+KFSX1Hc4RZ06
aJuJXfaj4USIQWJruN53RiFt6gUbkJ38V4UJ8STh2E6nWq+QsIjiONneAHK8ch9hfYvjGvdJSC8/
wGpU0Z042BVlcuIyO0CnyVgp3+dq+NU3afg6RV69bmrwit3sGlTR22gv9+bxqPvsv9VpCTnMJU4N
eixPuVavTFWtthVmgGUgUuX1rqmPVQaAGapjvkz10XhTFZ14EJzTxI8Tu6Gkq5Fym1TuScGey7O7
dAPrVVH8cT2yuHtmav1sFK99SDv13RKr+sZKv5ND3ew08sWXWFarY5l5n1J/HRNo3k3B+Da4zaIX
7nJQWON+Lh2i2rzU3hksce8r9EYs060e6b3u+/t0CMKtGdfDtp9IaZKsj6pqydGxhgf5v61aN79g
dePB0NRkW5lD/Rx1SMhM/do5XrAMlRQB2OSM72WBE0oJ0kuaztGytEC/NKJsh/4nOcuXE8jjYwfV
bMkMEawtX4URNerq3WAS6kVMpp4h0v9iMmMdJb/Y8MyldXAOk/psaYV3rciEu4pkka2R+xZYcvwV
CwMfaUNADXeRj1S7qgwCRhqKBlCyNrA8kY8VLPUM8Nuzk1tPXkzO7P1vHk21XxWB9xFHrv4pThrc
P/JEHaz43U6Lg50UG7239Ze5y7JH8UqKeuM6QZkfhjefqRsqRQPJXwwfcjkrr2Elg/MLaFd+0UNb
YOsBGIhp29/e9wiUxJ1L0T+DenEumhhP5SbE15p6l4w4VkbD167p0M7dL9MjMN3sJ7dYFcR+rzNb
8RY2WRbBHBRQn7w/3Lwvgp5WmNguEaEupRW8DjRjd6fNWN2mEukbs6Z4aMcbbeWIGFh5DaUXGWsJ
aIPAnKIbdZfHzOhtot9VoSUsZ0BbEHdUoPXrJDG76+ChIW3dqL+f1eIs8U0mzLY3X6H+XzI61i8M
bd1uKqd4G+coNe+fP/2CT8ztgqVWvtlW6ZwR+pS0NOfiLRtxt1NpqdaYt5KDPymBiGxwL/Q3FiMe
OZSqsXmTZ/GsPIb5TH9IXDdms9g5Y6ZX31WMMBubHgV70kfZ5I/NErg5bBBAGrCRhWxVmTlYRauc
aw3Fi63N4A1U+topC5CtY4NEagk0WBSmpQKaY9VQ5cOPO18KP8+mZqVHYn03rvLBx7CRMnnw5zsw
y8Tm+vSSSB1JHH7LktXb2/07MBCcbb+qDozUzmqaWjIn1Od4dkTMfE7JS1N6Vh3l3CAMoFskipHE
m+jrMI3zmzxD457fRrfdxQP5DVKQQFtj2holUGoXRjqeYQIRznLMSelZtB4kDhB2e1kkkLWB1onQ
KFgiGtSbt02XspwS+AATDepBi5UfTqPbP11l0dRW/ZPlPXg2FIRLX0liMBuK+YSFpV66du+Atzas
p8ky/D+mIEopNFfyeaurmXu6B0cUsBYXTuVN7L2K9tmYWvLtGEZqXV3d74w7Fas2SWY3aJbcN5t+
ZgCAR4NONZqxlXgPgpY1qssSkjsodHEkOSQQfFGDJK3dn8dc469RGTbOrlcTOSGqgGRvrj03Qr6D
UXPLlnSH22MmggXV7apB6Lu3ourNSwZ1afvhuJad4MaMefwj4m5kEUUazBpHC8B5ov9sWTXXaeMi
TRN2MC90L1MdWvtI4Lq7Nqr3o1KscW++Y/sVIn5legwa/1KoTX9m5A3YuwhdC4/WImf3eJYCF7s1
/DXza74J4nzaktmYLaVvS7foFaFm0qgXu+wV49G4yrNBSac93GjYlV71uycU4kWdEv0sUPI0S6PT
/fNqqmeKTv0upufyMPlAUOnaWT/XbtP+vn9uKvAerbN/mlnPdkAdKGNQkvGwnK1t0yMcS7Kcpy7b
jWT/AbKlEYUxYnNvoasdA1hpRyv51QKR56mCKHEayZTnTOhyhnlyl55Oyt2y8ZSl2sy/k0pFs01q
wGlg778sunL6YNR580bHIeoz7lZY46IFI7dz4DNtH8lBGq9FmhIZ0+qXe8fQzs31VzpAolVAjHqC
5uPye+xbj6Ri9G95wu5XCYruG0UOUfOkenVnobTQzQ4mgLwBBd5AzM7UbMu8Ga1FxnN5by+NAmLT
VMCUjaI5ybOgnJpTKK7N4loQTP96N/H85b3jos22APPxO3kJBIk+plU6YX8xC7Pcddh/LgMty3Va
Vg7zFKwFv1Hsb6kxPpv5qP7WvecW7fNTShd92RLh6XV6+mZksMHYuNP3CIPxpMmbqDNRVjeJzb5B
hMETlEdsJFwwsgnR91okZZ6oWS47z0ZcgjWVIUXuHQ55HDanaDLqU/nXWdHrKo7BgYTYRynUnkMb
A4f22Aj9UzO28oV8x+0HfWHPRbVTSNPcmgYvv6wgIdZ5pIqiRQMJI3mwUyXfhlM1rs1K7V6rXiEu
UQsN2Ixh/xqpRH2HWN4P8t3WG/MFzMnmPOd59xqb7WVMQ/fmt7WFlNAjZpeOP2whlgtK6o44RpLf
akA86t0kiap1g2WOvR7En7U6ZN5rWXXPeTrZJ5W5HIX5xtVbxHicDGoP3os91FDh1bEJY9lpLLEe
B50yrdNWV/mqGdRhVwTuVh+z719CEsWncRHV4fdUFJnwYaNAUfWSimX01php8xYkHpwQzYoutV/W
BywvA3oq/1PHNgzV3Eddpxru95LkkXoc/F+hSI/WkS4I6V+mJXS75qw6GUafbozA/Fn4VrE2grpf
dqIOSU78jF20MtYAJLU9npmf8k9Kp+WkN593/Uo0kaeql4WrkRkK5CKwWf5JqI88SKjPVOGts0c/
PvTAFW66RbSCbMi52Xy1h9C8KJX9wnoBWLVQ25T5yqh7/yLHyyir7JXld+rSyIAmd4SHLtzEMp9S
0WBOMWGkMxWxLjFFnj25997AJgFjX4biN5kODm3DRUuaxnNCxpWCXd/2+3np6na7SeoENxFhN0SO
ZdjeO5vhQvfL4X7D329sbZ2os3aZGOQXMTui5OwmWblo8xYAtYN2NcJi9WJ2c4W+M2x+opBYuHkQ
nAalclZOWc3whTIaNGK+aRLlVkVt/0AKNI66NizEdFEe4z5oVyTW0IGYnGuW1cmzvJ6K65ky9fs8
0Jx16kUzK/8+3Ftaaz4bZfHUCNALenBzEYkMNy1by05o5Bf0UAswuWINneXK0yg31fdNUMGDc9I0
o0NEnb+6TDXHr0Pat39/Kd+YCiNZWJBAVzmovpXEP+HTKEKUxFM5o4q8K+LsQfeWfRxT60M2uJty
jxQl1JHMjAWFUJ1bWozw92F+tJb9gFhUDq4S9TQ8OdbcMxUS7mLA2d70pFbcTWFCOrmj0pQvQj10
d2ns4xMUSAAtj8IFPv3+LAePr5fyXXSqf97Vp5xw9D6kv6sRjadHwVvnl9mlLqHTan4fvEU+uYd9
mTUr+W6fEumjDMe7mlopOjJ0qk6KbQNz6xgT/xQv4NFtrZNErmpl8Xs2EMx0sWJuKGDHS1nv+Cpz
WEwWC6PRh51b2daGIpC3RHaiPmA7Z1NOeU2+GniliyKZfEU5D2Lmr0iLu5NkCmK2D/dVnRWLOJmM
o+716UpOCKZFfTVQxid5nVZbuioL1Tnq1kQQUZBXD+z+r4YZlW9RQ5TnIEJaLfEybmjyx06zMlsb
rVOuqw5JmqN3nfgHz4bfXniC6G0EXbfqIXmRKuktHFHmRunboF9iJKmqor5hU1MXY2qCI6uV2m7X
wwRSVK6mEiNRNlXVZaAZIvppQD3MU5k/hWHT70cnADmIBf0pm7p8X1BM5TH3n6Ny8k+Mb+GTFlvq
0jTyR5N8roOLQvwgzwKIl3Y5XRFH02gWYholLYBHMAJeNCd2rm1JKmXKL/Zs2tUxF48hmVLfmiKN
b6WeuaioSKnj/jyWYdYuu9ipT4aW2Yskdou3qBrdTVSwaJNdDqUAUA2+ky6mDgaDkKJmSyjpeE6Q
G2AF7SGXCegC0uOeLlpFi9tkZpGlys6N2j27W58vpMRcL8KR5Ut5AE6+cF4TauOWdU7+ekqsoUk3
9cRCg33zZ1EqKmv20jwAurPWSjuS8C1pmX7ippfctapjkldgrggsGzMWx5YXEdDZHmzL/JGJqcRo
gHHiOCpXZjy+N8JNxEb/0yLMdXu/1f8sYWoKhr7Y10h1relU+Q6uEfFinfXjv3sX/h/ngmdaWNFw
Z+N/ttR/GItQWCnU7aitNPlTpETF9qtFTBoa05AT32Rp3VTaeUO+Z7j01ZoiDBta2TeQHYR/9BIM
L583d0dVHRKLFpk+7bWhCXdpDaCyUwnAEWozef2uOyMiq6Z5Az6y4DmfZ2IpRhZyPcX4y5Cwqs6S
ZxhWJqu4dDyE8DGe6aG669JhcO6yvn8uo2A6WLHHvlC827bVTRmtg8TUVfo8HthmbeUOw80Nl7Zr
Hs4DYs9aWY2oDvHRMwc0Jm2DEiQ4HQZtF3sM7rXEQBrF+JJP7cZp3GbrwTUcVoh9L3fuTOXP6PB9
lowk8doLipMosGuAa07QD//DCyYhBF9WMJxuju7oLhQfvjYXy9c/fJRx5gWWo9XRVtM7OqtCbU6G
O9YWCm+o8OzpKIm4uFPpPaIZgFKAs1eZ2foq2GfXRWuUt7J5luWxKuvG/R9KxWg5m7qj+YMKDIQ9
WAu2FcfOZRM+4cR6EbsBhpTpvU2M33ENmsEs/eHqFQYUiGhqXglJJDCE6utP2nnLqQkbeDZBcAC0
KLrWcsMlD/FgvxNe121QwnerqiORbHDt6SIzx5zeL/VFoapnJctJLSiIFlMJsrp/6J7eDpt8JvxL
Ux22653hdcuUmLJjNv+IcsIMtWQgHs/IPgs9IFmX0MPXoiwjYljQUJmWmW1oC/Vnow68nUOK0u6/
P1Ge+W9WPfH9APih68gqwYAcZP2D8EPfnxiJQou3GX6JCz258MmrYSumajoydAkgCG2QjyA3iBEW
g2btoTHg/hUSd7k3rEihWyZGL1J2ExJWTPPMjDwcfDNKCZWNCZj0dQvTFPGdcVNHD0jk270/AZVT
SRyRBZjEw6Cp5rBUZXmmbMePoS7VqzVoBOuUnbmJIjV+pC41sikKWopQvJSHqa0WMLD6m5OlgCqw
I66/Sh2TIKggqB+OboukVi4FZ60ihwDc2UaxupQ+IxmXjlPpQmifvtRt8+qTjbZQdCe7VkKoac8d
MSQEGbzpKcsKdjvN5e5VEg2bylBvkIThRIlX8jpkLSI12rTb5uyZb7YbrKWXlIAb84ly7UeUF9lu
KCZP2zQ8yw06qceksj8JJ0HoK6b3Eo6gN2N7DgPrXf1O58X89OqhW+NyY0CpnBF7o7L4HzeDMH79
7WEVmCIX7RA+bofEmv9A0mGmKaFN9vrhDlZOaktfVtTF3wK/f/cKoRBircJOsvu4V3uScl7Sa3dw
d0+26Lr/OTNLi6TD6K2UlbwqNZKVq7J/UKzfbl+nByuE09PxQILSQIYT0/Mq7B6eQEAN5H6GPI/I
ODWBhlrYybkbvWyJiCFaYwpSP6zRX7RiSiKWlpJ4hUmw7cn/1cx6SQfdWyg2nQwim8nRVVGnkxmO
vNo0TvIAvss8YcsDSWF4wSqNJyKIhjLiT6XPmZ2PYo3SPhrjpJ6R7Z/l/gtt6AolVIq8aw4WGp3O
4wjhB+UaPovZBUdTT07yAO7B3el6Hu4aK253BWMcIzZbKXko+/S3Zbr9ntuuoEqXlRB8YowDrUMa
2qC+1koRnMKUPNyS5chGDRA3F22Cs9FqlaOTlK8qGPV1RrQaSZDKbrDyinvYGxa2A3QfQhQpmBqP
DoxhKEV1Ha6QAXuf//1OAe/2b7eKa1uuafKf6Zh0Hhwcv/9u8fUDtNCUmZRtmkU+it3ys0NC9xSk
vrdvIdOQdVnqH/NILjmBskgRodXbk73Rq3HYSnneGKpLJ2Fj7INqZ+LDNmoLOV88mb8dOuOLAU3x
0SfPD5hztfBErOKYIMNe4aeNFkk2F7tp9C+g3dqdYhMdIJMEBqubGfnNdEsfMllILkHhVMhfXWVl
C/mTPEQY0VZjQa9hUOpbNKjOhY6LvY5mvLMYjaLtvS5llKAfbfa4a70czZ1Ff/ZbEvzK3VR7c8vG
OpCYyhyaNhvDEr1rpBfbqrfwNorHmEwIrAjoeYPIr3ZVVWm3e7WRdtEq7AMa4CXgukPSKEQSCww4
pkW4T4p1UV03XvRwiZ8cXRHfc5Ru69FKUKLlDxLpxZ0Pd4TyCjXEpriyZ2j3jdUBBUPa/TBl2ccd
3idHLW3u3qU0FYkrOahRnhFwilLVQru+xPTEV5iGb12p0XqN2peUss+5PpPrNceDqJSvvyq4Q1V0
h3tp6v7LzBitF3WQY9HrkPVkefKR9XFGu4qHCPpR9zBWl/szFCvNYW6QyVLyWqBrcG5ScD6YoHHU
ioV5Hw72/5jjDFf/91kOQ7ppsIBFwK8b4JKIlP73u7Vpx6ntOiXYNzYNWI212nPue+6mA/6yVlPD
e46cxttTYadcKN7Vsmo6B5n/Kd8kw8h+qDriaOV74tAY7HegD2wsrfNX8vpclPg4bAPAPX+h4xH5
bJuNd5Bv4mcZVvDDsfyLd7/+7/LdttS8vYlZf9m5Vrqbh85bhmUyPKYO97iWP8lDTa8EqUjmbORL
moU4yoNyl6phcf8JvXMhEJOmdf9TpT7Np6T237/+joGMTqqndXb09bZ4cgKE9zWMrIX8kZFwBpQ6
+cXp7KdIr5JzJDYppgKSqFLpK+Ss80E/lOaTZs/2ilHPXPeZAmw29pzjEOb6zhBniCth/3WZe1Rr
Q9uZfby3Ww0UtWZ46S1WG3tL5IS2lAuOsNMVFqRuudNqFbFVper7PzMHCRQLh3bEXm5JKs176Pu4
23cCqgScSF3YURxvBvGScR6YUKG8m8On5fjDpxs3xiog14gpqp4OReW8gg5qjn/r/OsNarVrYBrT
h44UfCHpFqHu7Co711aZPWtvuL5fJkGmUA34P30xfY8oQZDojGeDYHiDJQ7yu5WBEJ3WQ1+s2c4S
jVB6xVYuBsi0JZfBZzCePH2dZbAJ5tQ7dOBKP1QynpcOihpcWUQCMn8gL6YGs+7dg+tEsbulHxGx
fgph7TvNa24DyspVvH1B7v/9TOmH/7j2t59rWLU0ND+mNs9foowfHYCK84yOdKzs6NjYTbIqTAzd
KaQcwfQdTkVleZcGExl5uSqkzHocdyYCYG1B5g23cpGnuxHl5oJFC6qaIezPuPOqeyqXXtIoTW37
vXDcbCUlRm3q7hV1oLGXT9X+jnOhN7MkHA9QmGZVp8KoqjcjYA7B+qUqwWcMGISw+mjTxbp2l0zJ
/R4GyXc+XwQuQkVlzqTlhdq+ceFlVENpQK6ZFNKEqpb7gYS3fCyVfV7O7TKe6p93lBm+HktUVHy4
9GDIvs6CEolzW6n9QRWNWKtTEpAtk3GonByPG45TZZrVE3TodMN2D47jX9ccCE1Npn42fWNsZ1KX
v+EG7NnEQrH1mBXF+lAuEuPAYaXaUUxwi+lYR9NECCtnXweVPfVecdv7T3xdt5c8IJgx6xD2LKR5
4XQNz38AqI666meW265Fi7eFxmg1JRVhsVAP+1BdBaDtmULy8o1llpK/zVFYXtui+JFkdvHmdXG4
p2o/rqoJTbAMrTZS5HBWRbd/jKfqm+sEFJDM0WcId9u3RM/v10uw/mvMZeSt8JGp/hvry+ZZvkjH
N3je6aULypvkVMYKHcsiysCC/CXAMfpgvl9LWqffKRQCWSnSV4PfGiyMoWq28gkfq/rbnfsaU0ha
UONItg1uoFfHix5mrUy/sXxdWpZnbayax/HuGpZ24rB1L/U8LqRGRx4gvWH68gIccX2oAbUo8w1J
WiZuaXHPUznut04waY9KblOtm6LvyYRlcPJj5QFod3AEdpGSr+0t7/dyrMy7qq86iCP4FEzSMXq8
js9sQ5ub5vtv0AO6i8W1Fb39rVSklwTCbI1YsTa9+HhLXYWpR4DU2NCXSpQn9AnCwWsD+FXq57Dw
5kcZ7z0kA78JxSgeG3XfiFu+CGkoysdAPgHpaL8lXbkqLEhiC7napjF0cfoKbLfotlqmsmkLmuB5
1pQbciTDVQKJ/P6rTCSBKG19kFIZBfnKCnmZt7LI2twhc2epmZTWJqscWEwY+kh1r5w9rMJtghH2
tzgJI/t+ggvvfiLfCgdlpZPcUA8/zB4N75c8POkSB2sCW2m/zuo1Hx/ILLllbjqP0VXviTLNHbjO
XTLgXcDtH2chuqvQpVZJKFtbR4eKBOa2st2LLBZMVN8P00gYLFJA9UbUHdZ7GH2zUCHKPimOMfoh
EiRsRsVNNpdzSKzUfSoGc0EDsi09IGdrV1eKvcyNcdjfiQZFYLv7sceop5JDV1s3zcmSP+Njr+Hb
0CoFLS9PNcV+hp+4jqMnJsvmhNP5m6fpQnYv3rVUXVkbmW1W34Ge4N8VQ5pdp+6uZ/H9NwuE35HI
NMTspLB4fqJ6/AOjKfVEP0LEOOlW7V2/rnuD5a3Q4WNsr/WN/MRUpMVgu7N6K19SZY8Xvp9aFyrH
dKhDaFfdvG46VNlJMEIk/j+uzqu5bSXcsr8IVUAjvwJgpiQqWtILSpZshEZo5PDr7yJ9Zu7UvJyy
5GNbJAH0F/ZeG2YKyNPrlySG7OuKQITb75bemlMwOjvG2XJ3e22zqIrLfAUcz8m69dfeOoxi6ALH
Tuo/BK9T9sd/ppVM08ZwuteqMt+LvDUPWZeFtyvSAW51GGEKBOqqF3HuTZjcj7dfV31tHWefxYt+
Q1ezEwFD2WpGWKr1qA/Dj1UV6eGGYXR8zpSZqf8prxjLLKiDoLUlsnW3GTk//HjXYRhDY3O+6qyb
GZ1B3O9sHOqb2ygdKV+/a65U/3QE/ZSP3sPt/7h969abu1f4/+0PONmwnrsbVenGwANuqxFh3rT3
vQFJbqnWfx5onI2EGKK9+8fqbUo9Pba1wFKhifWlrHWKLqnuWh+xKMQ8oe9vpUMjzPYuiS9jkpcR
ChcgN1I47kH5vTrHC/PioiYZrCBK1PJUUME6Cou5q3kON6NDZWoTT1BY92u6sswszOQBdpb/LKU6
lGkzb4XX2mdcUgEEcu3TljKGeYWkrlGNhurnlhZVxdavrm4PljE1j7ee5vqVORfkTJiNfWjtOr+D
Iz2Gdk+ig0IhtfmP7+XDjYSwRjBX7mzGvDAOXjo7z1ZnMU1mGTXaLb5Ihx4gMarpgHlvI/um2JB9
6f9qMjbtbuH+uHVJAIDv37tx+xeNabM11hZAZo2nevaSt55P7rda4CsOqh0u8wwvErmq2vU4l3kj
0vsb3/6mvukruPVqJTJT2d3h9tdPBCskbq7/bmrynRUl72V0/V8pRpRdxpo6vKGdZI7Wt+qsiQDE
1I2mruaozywZOORv/ehJEXZuwvywHK0jFtHuKx4WRDhrI54JpkIgwAA+sBValtsjz7iJNvScFnSa
IVl4mhCYKy3nyyUt4yaAuX1/ruv0WKWZy8HMGtKSnXfw/dJ5ZK09IE7sKOvml9tL+191UZb6d6PW
GKfUAi2Ig187Z4WA1abnaC+Yj1I94+qa2+Vi+UyUOpAMDFP61D/ac/NaIUSLA6vs1qPUSkabMpVP
YzebEVH3+ZPX/R/sjbXiUWJPkMq8ftAh9t2ObKEzt7ZwFGAKvRblFkkqponW9w6x7jMZDVfJXda7
wXJDB3qZf3dr0W9NOeidLqgXsmi12eAhomFY0gBDam0/Ro0p892NwZMuSjulSuyZHDzcbBokYm7Y
72ufaHnBQ9t1zFGbXVbotJuZoNMTN1t/SJT+369WiCA8tp16h1r/9+2yrvyiuG/iOSBeD3YL+aEP
rautDzMz2OAfj0XRVdzlSZ88t1dRQaY09DR8fIkkVrf28KX+f78i8ygsHSPeXXXtJye+Crv+iTsS
/wqCEsbuNu5uh5jAFMA0BN693S44XWA6GqZS20ox+q+YfqNrnBLF6vT3lqtkpfPfRC58h5DUacBc
29iLgWqzK/6NHojBvfdEgcYyHYaDNXT9E2ITBckm7i44MQGrI8m5okHrOcTHMn/3RqgUhr1sYdQW
k7F4Ea1d8DTwlm1TCe9VCOOta6nsiWf1xieX7WE06sb66FTDS3ON3eRoTYkRnOLQSKx0X+GB8A4Q
vKD2En5kZMt9lvf//WedzOU+b3o4GXl1vH0/+b+/iXAAC4vxxWhod6tgLWX2Z6sb28BImvubNcbs
Z3pwYU5PgwQv0oKzO95cHEO3yB1xv0N4KwRgX94lOT/T/9LJb4hyHTkgW7whj1hNftmVDlCHCPD7
RQxfNEkSUENQkwVzvPniKqS64GTE9+hXVUDUpXe3ti6YJtc08AGxaECzDLqpZVY1r52xRVhkvdJN
hDdoBl2hfmgUtCJz+L4tym7/SVu9uccuF9xgNBMxzP+x/axW00Pp0mzHRT09iMIRJ42Q+s2MBTQc
krgIFWLVrQvgaj/GZnpuC6RTvtC6g54V97fYk9vLLBUrKsJpl62ja2XIHgbEgN7qJ6khGBXl8vZv
wprw6DPa59tU1R6EgWvSHe/9En62rvJhM4hn2BTd/VQq4zKsyEEXrAC3q7VsGg8cbadtMPXif7fh
yNWL+UOQtgdlgRl+hp8KYcT7bEzi1NgSv3wS64954TxCzf4vJPU2QYv1WIv+bePiZDwO1Gj/z9hO
VQZFexfvasebwTswnPAK+VbGvn3WgbtvfQwp/5D6I1JzpIMx0aPKPIvSIplZSgZ8tY7zSwNlWhFc
YVPQBtXkPFjytz/0S4BAGrO2/4SNon4Cw753rgE/Vf2cGf65r5fH2VUibEXnhBABnma3DZ2x9qO2
bE4I9bk0kuEAsDiDKOEsG3PiTBpm6L8TEmNfi1TGKmpidzjjgSr6GGowWyES16zIhjQT5L5wAsfz
t0bMTyx1rgDRc3tb8fDctzl0TBMZ4tI/rMJHNoI2eKun3WMuxR6fvr0VvhTAaxYUFKPcD7NHxDv/
ynmW/LteKbe+tz7rCwFwaeMz3kuuEZrWvpgGOwSF/wvt86NEghqNM3ZNZ1KkiCfVT20TrzIs7L9S
H9shqV8lcdyE/5nMYBZEulVP65Quz7bfezu/7M94omGeKZfQA3M+2K1DGhOiQjaARQh3nnNjgkpY
s/9Im4WwUeafATfzS7miRErq7ndNdlkgPwfxWbdhpXK5FdUcKss9rwMKooZw0CDxRjcwLME1EuOP
M9xPiMF7t9R/Xd8v4s9Z+qc+qTb6Qt/FtMWmMKO0oUjqmGMc3Jg/aoFHstviztLhVhX28oIBXm38
ur0ePN+NwfTdHM7Kqb6dihN89QrKZjzNs1vtwRocU5F9eq1z33VWkHMFGFN5tk2tJDVDYym9Tl+M
zQJQEEQKlmRWLTaq32IhVLqzE3XMFvfCNOB76qtfdeZems5eA4+jyjQKsZGinRCpj1Pg2/rFb7Uj
OFrtTo3LIWFIQvFsIGxH7w+Eogmb1T3qqvxjK271yTQjw7F+o3N+ztLKjozB2BJd/KKtJVt97/pD
mc6WVRgAw7nSEKVlz5UycDUZb9jKExZrRHdgOohKVV9yWxDxfNc1nGX5CrVpzvGVUGhWsw/CKGbL
SWSOgVnSiEPNa58LOWf3A4+0LqNvwh0RgU5og0HDbJZmd1cre4xmJJgM67UaWzP0WtMNZw/lYFZf
CVl0F8gV0w9bs6wzRgkG/G6AnLjkQ0UdahvZN/bqfSvL+RSrrNwURoohpCOOsiNIFN3IhsfxL7I+
PspygunQMh+ITQ3DmPSivO5avKEc5Zk+fJqFz76JEcGYYVpEV/Zg2BQCfZ89VUh47jxM+7F2taB4
S+hkzRLWiDYq6zsecQKsGY6YiTU3Grj3ObPOONr+UMmMu9ZNHi0SnAILW3wozPS7U00RDN4VHlWX
azSpbjj2FSm23qI2btsfB1A+kUDlmq4FUQuu5ofCOfcTRRVC9T9Gg5GMGuhi94jfMme493wmfCzH
HsGrmhET0iYopvWHBNmfnvUsb3uJC7ZbD0kjCAIkp2Oe+svigGQr41Tf1kN97HX5xoP5AU/NEroZ
o47S25D4RAVTx59+2QE1ZzsdFFAquJaxCfayQrajZ7QizhpOlFp6n//KmV5ESU9mbGrvctXCECge
NUN8kCkS0w5mb8SyuFGdDmyr4LlsCVxug3ExX12ENieZ5TtnwHI7dBorEkzD7ONek2yV+9mJ6lqQ
KmJAK1tb9VYpehMtEWGiJT9lSnpHn5BsDWu8tJgdWXfQicmyFNU7yQUP1qDlocO9MZqI8VI5bAuh
mh3WOMCLnTybyXsfu5tV88ZwJSk+rMkwBKzKAHqguyL74VTDrt/qM2JNO+PncGfyf6rswYd3VhhN
F7WavG88rn75MlnG+npd4aTNHxPO2s4gUyySKflLQ42PNDGzaO0uaWp/8c62UtVv64qt1HZC15pI
nkNZiq3hGXbxM5/lcHTS2IraZJ05bsqv3hC8T+Ou6ZmtF+njxD8wzMYjvhLjMc6KA2yvZdP16Uel
yI2adfMDCh4C6Dh+7xM81gp9P3oZxn2dJGTOHvW7pkV8auk8e9gMBXMyoGyC2BEJ2p2g8pgiaAAq
YB9Cu1l0z9plhBySpRJik98uxqoH3tgwUXDWk4SRDht+epZskaZ83OL6ejMVqtKSSinCaoJ+atG2
upPJbZMOI+G2Q/Ygq/QE1iGYALFHFind+7W5QKUUmyXp3LDQOjcozZnLr/275vKRGO/HdhzZLPaB
JFE5gh9x53TDI5qnfQ5XNgQg9B7bLkku+ZeBSnijpqGOAPCzqQHtVk3ai8jFu67SgnBg0ucNKGZ+
60tYa+6LQaxIMHkJ1GF/Og4j1fhCEz5CXDm7vG+BOUwfKUFnhKyQVbfaNXpBBlF1rJ4xCcXeIrYZ
s8NASVwlPvl6zlT8mUXyVOlXDE8D1aDQRyOYOrhWjbPCYzabJzmNm0E6F49+hQcQn5bsHrXe0COv
r4s7hNAH+lc0R50S0bikIoB19+3Y65V7cZl0aG7syN4GrSqP94xUv+vKvMQuGy3F58fq+KsyDa4d
S21Ib0jx275lUwcAcCHSNOYHc1b8FwTMOXe5/ZEI/dQ2Q7FBGUZpKzyOhebspWQPQoTJK3q5ydY5
BGe11fvqXjcanHxi2fNe8nzlJvK7nPxx7ncVS1C/TZJGru19VFe5T3lF/AnTe3Fk/OjqV3NSzTLI
pBHElYc2IrnIgT2YzA1kuAzICNCKNyPNWnAtNTlP0LL77j7J2kfuQSNqSWdAYiP/ul32PGRxFSJd
7YJp1dghZ8YcpvV8SZoPfDX1VsskpORZHwPVIlEpYCxbiWFs2kRxnw7TsknyIirQFmO68bXAt8Ap
52K9K1X5UQ4EWNtMmSCgPdr9uTU+krhso0lQJDZYJ7J+2sjxbhITFY9HJ5/naWBqLT6IwajhaUjq
j+ndnHI0s6BV7uTcXQBseJEvhjeGV2O0zhhtYMB6+6XDOeALSvtkxCG5tOSOMXM/SndcWMsl+Med
yd8wDpTI9aH0IlxGlTpqGy+uxlDHOhL4qsSns7KwbKp6O8U9QbSqtPBuTJwERvG7ZyTHlgMEkaPV
nwlvsKGpFyvTFM92ewica4kTx+WOIBVaSTM1NzIFHryy8O9G8z3r3G+r5NI310Z/ITG+W5yNq6WS
J1dylkJRCyjzb1b6eDxbApZSJpIzG4UImNWxYFJJLc5c3u755GvewsZkJzyZ8aOeD6eaM5jLp5sO
RC9IpH5WlXWHcVJbUiJriuauf5iJzCQCj+7Ist9TSxsiF04gNNiM1dSyYGdZ3+YGywTJnmhOudtH
4XyOXnLUmLoDEMj+0NYgwVgVZlyfd84frOe6sF/8dK5C6/eMCSSsHC2PLN+/eGUPPq6r84B93l1f
V5zMfRFlCGjCbjWzoBtFzW4cA93UDb9GqvGCqOyt0RUkX3p/Ks7DAuw2uj27imaroTfpS8qjFMCX
JpiiyLlmQXlAEIlVhX2TpPUKZunlDOubqMfIERpK9Dx2qybUS0riwn1pLfKUUc2DpQQ8zo3Z5WYG
0Add9tykF/y35S8QYoSyvA4o5ZnC1fa+RojK3TLy8voRHl+nh0pLXpOyfs8XQCx8rLno+ftiDJip
h0R3UqGPUh4UbHpBZvaLdB3KBUK4McjaBLzEzT3tQ2PDLUKKQL+04CXwLPJ+yx8vZ0Mliu6HAYZ3
GswfW6vrwE1gqDJZO1FQTeFkYQoFThMkZklJAz1rqyx5P1XGPU1xhYCsM3YTK6/JBOfhDXINfRY/
UevyiE+CZXJPBJV2fNPX7pM5/XH88g6RKFu5TH/UBiBbraZQ7g3bVV+mYEVNE7GB/z24WP/Lhas0
Xn6spjp03AqFD9bJRjBrOuKOvd5zVTxxFCxBTVnom1l9HFmm69fwP4BGz4juTskILad1QX0s/vRW
MLuo6+3g7NFZ/I4TB9A5Q/WthyL/bgVe160o0wQ3K3s35hn6ZcBxNXcUDv3GztxXRxdxiEs76lx8
2cK4klFsG8TiyNV4vZF1b/pZpnKP4NrfTz2IPScTZ3dga4mZJVzKFa/w42Lv3FkWnxCyjy4GwEBS
82ww9rfoIe+butEvY8ue3K4OENqXTev4dHp17xwkc6wnp042y0hG8EpjtVacNt2oGYFYXGrYiszn
GFVLF+eniZ5vgViB8p1/e2WdAX3pV5Noz37jO+A3WBsuU1uGDrplrvQRtqPXn4ZUI9CiswPSwsbI
1In8sdw0C0oAWNdhkns0wf9tnSz9cCZGUMTvXfykJ52FWnfTG8fSteqgVBXi3yR+9S003FX/rnUg
dJQiPNzOXuOi0cIR8RdgmOTTUd4TQgJo0Kqb0RuWajvC6O9RpBCivN4p6LIUJRS+aeXmW79i89nH
PP8nSGUauiyggvelSrhG9b1c8njTmxM2wNScAuWZfegzXYWhg1FBxrThaC33Ol4pusUm3viUXBVT
Vj5HsyKSwh5CI/ZFIGeTtpSHl28jPi365h1wehMQZspemHXWfqzmS53FC2SGcX53mx8epByyJQ+s
js7M9WYoj443nScHHkEyEiHcpOxyR1kcprnlce5NcN36i20La8+F8EHSVgkReQO1+iJTDfCS8dOu
I3t1vydtIwHgjbMyiPMS70A/PC1V3h41h+NzyLDju02YGdl8p6dv3gyhET0hi2FviKySvDA7i90g
HvH8zut66iUa3F7JHbDfjpTw0E8bfQP/djN4tLWcVPSWrv/cGPV8SDwbg1Tpfc9yGljdpP0jwC94
X9oHnP0+tKyaIrdPDqXSN8adzJYR+EwGKbYtHbY81a+CXiOQKUKI6zleLvGHm10vWt3WIz2D+Uxc
NOolnN08L1aOwQjdfr4riCXGpw1ps3YsClD56NectLbc2iUCRfTm5FPqVBaORmxjZzZkB15zIZLB
PzCDgbpiGX+N0j6qYfiah4S1KW1vWBVExmirsdXbygkJLuc9ATx2QLZuk5qYu1dZQtD67d9qib+N
2KVUNawLUczFkbXBeWogq8qxcTc+oYMhO2lrhxpwk3TrclSJyyrb7/4a9okG0zukcf8rK/KnVku7
DaZk2M5N5KSzuGRNIwKjtuFylO23hA8VzgbEcA3Tidn0+ZbD9nfHMm1sUbS6UEkqJj6Mi/9W3eRG
lPFJ6KzNty+MjZuiAAWScWuD7dZKNs5g/Coz5nF2Aq1hKOyzs+ikLLpBDtPPSVxJaRhTApcaiSTD
65zVoBXE8i6ajlvCJudDq4sTsRYOc9r1kYiE02hT1ilb/lUMWU+OS2yWb2NqbPXuOMQZWh98iSQR
+Jh52WSgy9FIE0HLjGL7cxFTuasnCEwCYjryni2AzsARjr7R4DbsYhGf5lk9FloKMXHSX8aZKBuP
Kz2wSShh/cq6MJEqjDP7D/m0x2J4y/zcj8gujcM+47PTzDhsEqcih4UWGt0K78ekP49dY25dNecB
KWK9PpHQrb/YIES3q33kcS8ZQkHflSOJQYPPCayxtu84bO1+m1zB7OASPj3975xTmJbT2AfD4qFu
nKhYZdr6WwJag2aY/9RjV4VoSKtjlw6kFKdue7gi/YLrtBv3LkUkeiMLSl5BhVJfCaoJFOnRX54I
+qJQWEcrWHOLqSEoWU3Ib/B3VLF5Hxq9MvecFqhKznHJBDIfkiNtkLspW9Sv/px8FSjwQjG0XM7j
umuuWVv+9MCdQlYmYWNhZhsvPRKiqdJ2jtG9igQplWZwE8Fiek0XSbxjrj9V+fo7HdcudMpsV+U9
j2oxJ6G8zmNqeKP4Jfn84blrrp0GS6qBbtEYg/l0na7ufFmQCSLlNkd3Qq9MOBInj+9M+Pbml4kx
Lm3Itz8qO5h9mFl264mAbCJyer4V2XA04I/Md9hiJ8YOf8+8b50CfqRp8IM7ePWIU4d921ynVyIL
DY68cmImwHYCsToncwABnPYd/JZpsJ82atgx+Mo56rJdPJlnlNDzqTQaUFBJc7bA6ARJ7NbBwvh9
IdRd5TnEnGqNgDSRLLU4h7K33/1yxdGTwM33zYfGZjQ2t3m0kvrF7A0fiZjTJzQAp9r0Hsxycpgc
+l+OOzx3bnOBzRlpMUs6WAC4o4Co8hD2dylK4c1Y69+DwJLMsFbBg+Jd1qr0c9bcDZMApsJrjfJt
IioXsXXUaMN+rdHBF26qbYxxfHbZ6QV9M5iEYoCAX3UHD2aX77w+f5+cpaQdsZeAEL6vvBvaR5hb
Vjt24QIpt2JQx9REjBvHYyfglOgTiumAarwLQ7LlZKBRJU6NejCRzIceQ90z83doci36NeB5oSb9
x9VcoY5OMVkWkj5e+j8wW6J55mg1kZkyV/kePTViy38FA73RqqsmrcOemFTZK/mmKbY5qKItRRdq
6moT+/MauWEskzxsr8jSzM9eDIJMWUozytBhelLIMR+jqsev8Doqk0VFkhBy0tgu6hipb2YXnTxc
h6Sk5b7Kk1bOTvz4644+eMqq/nV1zZ2hmuacjMRMZHqHLbX9jb0KKEXj+DhIYhW6HOGGm1pY7otP
IGxYBPzXrkCqLqYGoxHYPiRQbcwryH8Wzc5OXmnumzl/t2WxAE8sPjDB7uzVSe8TsE8RWeMZBNtg
TlNQrGPLmGs6jvVQbOs8r0ITwwrqw3QODSpT/Kl5JJq+2piLT21tWI+9C13YsGW7Lafss2jjD/hH
jznsri6DFeHmb4s0MLJIiqVlTbfKGxLChRqQ+C6ERdpRZioVYLpoFoBrQLlK0qsG/PjZq99yUXs2
vWTZxZiU7RpqEoEZydBEhqf9KdfykqpJHDKTZ5+w5QEYKPNkP0m57Ttrq8o5jfQlpeCqnT9wrQhQ
yaZ3G+Me0Zz6VVN7hebyzEED9RfOfJBQ9RPPFU1Grx1z0EsMI//Y80D7GbcP8byA/5XEVQF8kAzC
dlpe9FsUf0Mwe+6CHh9UkV9sJtmV4ZzKHbI5agnxS7YFMZ9Z7kQs90LwX2pvNmheW1JSFofqYeCl
9mALIiK928J863woENJ7y2w6GdDgJfRAdvzSRkrkx/iPzI+GNyuA336dU7/KAgKFnlp5qGLD3re9
cZnW+b6aHQ600TZ2RfNHz7JDNTV7e+i1pxju9q4ipmSVMeM24gOypNyYRT8fqQI+kgWXbZkgv/B6
hWSIz7BamXUpLUqkzRcd9pShOTn1vMfFhS3D104cE2geFr/npR56kXxCj6H78r2/unL2LZrOahA/
/ezthUyOBWJZUv+m40qWrNMKhWvEyrfCOKcLtSk+t443CU3FVHy3AsobImQ/aEue84RlRq5kXyUz
OJ69qLBED3+GSGFT3o2uHe8wkF0LJudcVzVZytOXjqQr8pfiRJzTB8GESbhOiYzWyrpYBtLQ1KrX
IMa6qDoWUgw2fqeOgCzXeXR6ytpKb44JDQN0Zls9mmQtY6OL/99E26ngJa45ngzJOmNMkXWsenxn
e8kvjmNysv+OVUHWTsYIQVVriM3UoOSpmXLE6xMQ65zp9uAQqkqVLmw0U44vg4bMgqBtR+vSOvG3
xxoUScjI+IROlgxLspSdFN4dWznUg2xHJhPlvkXdRKGZfntTOUYJcR085TpkWtbyJVMF64SXNamg
MRFw4B55ZSIvmKHtMuLldgg9bZSeCI6B2QDfRrNGLX7Ocv/VHUuB9oWtWavZe2RHbGInKr8prrbq
VBVMtAdEiTk7upeSZVRQD1yz9L4gFq4cOK7iYcAG1er9b90jAokR0Qexdzjh6mRPAEMS1h0PyzWW
Fxe91pnRAt3RSPXtbkxHgf/XXJOkIIMY3aza5vlAL7kqVoTpa+9QpCTQ8bhor/ek72+ybHxEhzqG
01KakbPkYHaxuqOHOI6GQdhx3R9EJU8yn08Lghh9BycWXMRA8Kpey2fCOcpZPreWTkodx6CzmmzH
kv7sNLN1WKdpX9nosRn3M1wFeR00U7PFRvVmq+SVoLccR/HOys0/FgzbUC37EcD1FmgBG4BYoIsy
4JIhSbMEkC5E90+VQngASeNhcVkogTLZK6bnoXIF2EvXC+2uKrg4lhjOueMGpBMxVjCbk1mKPECF
H5LnxiS9p+8gspzZCpT02BtZqsyIHMU0NkcT2Ve28FQXtbe3vOZtMZY/6leTjvF+NHOaLCncQDR+
hVS9qu4Stz2uLTmo/bUk1Kuz0THBXZMCoAEwhmAlWQ9FIipU2l781pvBt1ElFDMBLO7RUPN7yRQe
fo7O3ed9k+Nut1BRc6/5smbxjSxkW+NICGaldt5cOvtCkNHqzfbGccsSOJazE078YnTLPu51CzgD
mz7ZAEnDZ0EGqxUYpNq2uvjUfFp/zzu3Q7YyqJpIpmrsV1m264k+73smc0pd0fXWMuGJscool/zo
9I28M4W1wFb8KzL/OyeUiE+E8l6W2r3ZMFKt7OqzgYLK9CxmmaSGwzrc1/VTLJEG68mWEThNz8M8
6KD4l5lY9d7+pSXL36FhaXXNNYoWZzxbPuWMrfC4NjkSzFK9EvmaRoxWPpuaRSl6aIaktlyxUHxp
tnh2loV6TydwjKQABr3dM9BHh8pBUCmZRRnNwx/bIy/CS1/xpsA7lMned5crnhdA5cgVac6MKwzm
n2Pq+5AiUZeNufUqEaTg8Xxnx/BVt03L4IRMHyLk3Wq3Bv4yqGvDckcawavTocv2J2uDhhp5avZZ
V9m3bNodJU0fIlddEbMw/5/neomEQ/C3bUZp+ThV9C4TmfFbYylPZr1aiPHQh2Wrc4qZSYVlzpKm
9XZI2std6ei70QEFEbcszRlVsbvnMWSxsOtNK2wqho++X8gN5WaQpdwUVs1dlzu8PL9EkG6K09gz
PBYFD+OevXXGCJ/BZquuCv+tpmXrg2+uAU1LesombVNOYsWbn/50bIkJcb0+4jPe5JVRKtQ2c6Mj
zjEzIz3NLDsSwWYnNwSRI4oQE9859vU4wTe1vzTpfJWToqdYrXet5XIiXNuMUB66nOYUPMB4EyG+
tdHwrkf1a33dYaCtK4JGNPmedvcwd2ayq5BrWNSN2F/9D2NhgFiKsrl4cw9z7XrmZAr3tql9Ebr1
5Qvzb2V9mZL5pph0ZOuyfSbhNNJgmXH+DyzF4RC3LHIwRepqNzjtc+zrzaHR9I0ZwzFvkxNRAPKA
Rogxp9baTPC9mj8W/2RyZk/QJXetfj9r83Cl+l+lsyOfD2+E7Qzddin7l14HVpFpA7dWDCDc+Yq5
IzeLtJ7WXDUBBc3BEwakvs57cdffdeP9Zlvt3BFvHQOcwpoxPDm5SaYwhEwDslYAjKjRnaA2x4ci
jnwH4hHXZ5CXnqBdNMmM5DZhpimWa8DRzr06AD08d6FFMSjXvtjmdn1k8PzY9O6VNKq/6YP2R103
pY3Ek0YrUoRxyfYGJYEbaZp2blG6E/1qMu6yEG/N7aeAbHOuXat5bu5TzCAncnpLPJSds3F65ip2
n9gX8rnNkMTf6sOLs8cK0eHfOrcCZh72Pctlook7HkjYNWG6JOX02208YM24gtPZPNyifqerFfnm
TPY9biazyVmKuNdEYANFIQVGLSO5eO8imRu0lnRqeA1xvqDMbm8K/1bO26oh+gaxc/FkdP2/YCpk
o30I3oPssivJMG9h33TFsL+x5IYEPZ6vUTL++/Iak6hKNNETSCqeAJq+r1Ws7Tqli/P//sqLiw9H
79BCXP3g1bgm98yO7nUmylfpKYoJEolakrXFQggYzceNhui6y3auPDwvhIVsbvyMZYYwDMQ+Od+o
Np6QoWN7GfLjqxVFsaVtcKxQDQlxp2koGf8lCczC3FtLrt+VqA4H8KB3lZdlRxZmRAKboPmr2rGf
pfPAUMxEX+SywpB9X+0I5X5olT/Td6KNBEwAtte02gNAQBW5xEBwxWfTA317/bBYCMFuGIXbbwgH
75/EM3ABh4EOPm5fXGmv99JGnoAsWd/8+3cIEHfuNFqxzWS05sOyIu/9Bzlj8yZOKcXdDaWzGFn2
gnn631eMuXiB1z+Zs7DRci/bD3E8bcCiF1v3Kui4BYgX3et/72+mgfIh1uyOeeOfGxYZE9u/r24i
9JsmndTYt6xZW2pOop2qnFTprrQ/Vaq9/ftrJhh9X6WJedUw1t8qJ1vS5Ih6HpBa4HbxujMcpeqE
kHCz4J4u6JpYPYJIE4pSixwla2cOHdBf3X430Y1I/Pu/pWvgSUsnFxZqCQfOYqDnaGDhmjxBmG0k
P62v3EeyNnMe6N34D0J2/f4gzUu36L8wavqbG3bHHicyFMsq3rDVFq9mSw08mfKjGgzjQbMIkM9U
Ih64c3PO+XXZ34Ji0b7L86rG+b/g2DJWdJo3Ktloj+eesd392C3txY17eno/O8Yjs8vMU/XmhqBA
Al/uMm16bGDlJLP41LH6fK7WbIRxStANiTI1wXMYQBK/LDdqbKvtzb2/WnpJvyp+KWf66G6SfH0m
wEr66XpKGu0qpUUKagr+JrezjpVu5IAI/4ew81iSW9my7L/0uGEGwCEHPQktM1IxKSYwSmjp0F/f
C45rj69emVVNcAMI8jIzAnBxzt5rIxeHkaztV4V/Q2z488xKgsxV+jWCrp4pFHuA5B2ZxvpdJHl6
YQqMd2ngXabFsZKzhTE2+On46OtDu2SGzpD6wMjazom+IqCLBLgg8elSizBR+g3cKOXJTZxFKzKz
tNBKG7ysJsSF4ql+R6wb7eepsj88kzVVPk03EVs+jWlgLtBn+yB5TqbK89BcaUutn6kwsMPpnITW
TkXRUKy56rrfXs108I9pUS5P8Kg9lzZPuiZRf9KUC7EU26yC24JWt66fmgl52BguK50QCndfo8Vi
EVzBFSJUR/RusRv80duiHQ6f7KiK7ihe5M6uye2i8xLgjK+GU1pG34kdKZ9c0xmPbDjQJiw2e1ur
tsSt5E9/KWT5JH4XPVFtE/WmnRe7zQs4vw/NFDiv8DJdqiZzDrCO+/dSD2kxB0737q+B80PUAF9x
FviFKT7j+YoOhEs2x3g5RU0PEmp002M6gM1UD2YokocJneJ59kq5NWrkdNFC7DWgoB8qia5oHePE
v85RzfAb63qHNQE49TJ8GY5Znh0X01Ulm/q2fvRD449Xk8QfxeKBuc4uhRb+vUszZvK8efVUrnoK
SvdEZtIfNaK4KSJn1+cpwwNNrGKhk0GheIMewpZ7O/TdZZD9IUonViNGh8XdSPjE5659D/qPHmfG
Y/0oSMX+Qz+Tfg8hyxdsArxKXH/beGF7Ujw2xWGrLCpFYkCzs14jBGLHT+kfy5GeRy795oFmS+zd
sqaOPrKAaWcn/4n+YcsYP30T+heXHX+bDPqmtIkw8q1fyjzkRPPPQZj1R+pPxX5IsoxmE00ZJdwW
o/3VjJt+zTPtIu+rbeYS/qjDTkqllxAXm5w1m3FEPaGaVyzxFtlrziL62QUO2/ofMhTG80oHk8UO
aaJ2Xgf9YYinF+rqQw7eLN4NpengX4QtWTVGDvItckgtAl49ZZcp1hcRSTudla2JJFbnUjnzM2M5
+r+IINVz67ArxGkzn/3QRbxTxf0b990aHeUtNsCyrEmtWW6xTEeLNQXsu8mBCX/4mTF/F031Zga9
BEil2dhEbXuvrsdPCdCI7wnGhL2WmdO5nGjWkMnYnO1la+9bobh4YKvpARo6qD1iJVSYE8vWYkkZ
Lp6RxDmbTgwDNQbjyKyF1sZIpnUsZHfXvereV7FgV7MQWksfksM1Du9FP4rvHhWJXdEG420IPSrC
LIROf6EoDaJd9G+wSyPSuVVGlIZIwkW6uF/tFV5L7A3iuuYJSD4kY6Kghqz/aYaTf66nSj8i6HJe
iqZOKSOBqS4jn0Z4370McUeUpBVCg2YWWbLonA+Mf5ukJ2xwnRbsmGksyJKEWkslj8C2kscY2Q8F
mKN8WzzLvv9pRQ6OtAWpVZE0zlJl7syHj9RlL0n5fumxqRsL1lmxnQMp0A/UhXuRPb3nkXq/CtJT
QIPOT25twvStzkb2gLeEWlFRv8+WcfPJXf4xRWj4O0TeT4LA8jsJNBTylzfSOTlWIhafdfp0RzmT
RBVrWvqx/E31B9TfLHykYFE7bIZxjF97V7sr46kGE+qcgCLaqXDLBo3Orsd3oeG6262ZDoierCez
Q3oZxzAPzYm0B8OM0duyZjvNkXnvFk+VSNnnuPGib5ya/o7fHbbu5DsfRcZ+wshuJWPHK57L5rXK
5psaEN0mc89Do+U7j3LAvu742SOQfksPLXhifNfeIDSc7Kqa2I82w5Kc2O/LxTriQ2Pb2E0T3j3L
25A2W7zXLf35rMsbAifa4h3Ad7cvuHEPwtfz94JP4BrTAkgs7xsNRvtNJQtWE6v9mQyY3hjtt0hn
VbfURK3Zlyitu/LLFN71Ma6/kmiT8rMO9T4aBoJqdP1rUUPCGyj2PGmFf1HOotoKPpl9o3+MnS32
M4N0YAffo7pC/Ffa8iFZQD1K0AONJsg2rGX1sMus25lFWX32Lfd7TvXvT/1RWHb/xxbFu0mv+3PO
vn6nC3+4l+y9r7aeiz1owW6/uvzWxRskyedQ0+F2Uitd5Ojze5B4QKTcoP+R281xlguzasqqPbDv
5qfrkUwT2PTZQRVhdbMOc1vNBzWM9KPTbSJH0+/0WEr6+5APhBl1e4FI4KA8w/ZyWmu1Rn2b2hdK
h/DiU8HAJ7KkSgBTI+4dIBAJ5jTQ/cS1Tk5l3NQ0YlH0lil5bsucog5FSkFx/T1MF4G0otxYYQ/D
uQySnTpVB93WjEvvG8MpKcPxilc2W0KggLeyxAMrhA6w8+PDrFYfQidVgMrVnXbT+MWcPI9mXJXd
m6rKbhT+vgaJ821s2GAqj7c7pelJFJGODoBrf9/AlZhK+txVN/4kGByDhxqdhxGMed+G0X6U3mMd
dUUGGNYu5+QpJOAGZLctP9dt9DltreB3g3fKHtHcQ0OwqS3XFV9j6Z+tJs8+OlKaGXxZVy7XXd87
ZzM+Gro8BF72CV29kPLbXzKUQ7oWgPJmjsvvE6Pl1jKD+BnQinE2bJYhJbG+26lbFHiz3YVQt6er
w47yHUryfBj0Uj8TXb4gQ50/nXBYxTvYClAwFcM1WwBpTa/ZF28O6N0tp15l4VWYugFTLjUtKoe9
DqNMLPQzP7eK3f/MDPL/ExnkWa4tHGBBusAqjg38v0JYGrCXWlfV+ZmqJ1tIYgkl5fE4foS49Q/F
v155lF7XayC0dmSrNJ+g/2/8MAk+6cRcQJfE1O1Hdv6yZlyUObqsAUjizE5qb81jszGdlPgXdRG1
pHGeqLnEujc+a339rNOVvK4+xw4x7l63amtH/anb6FVYzB/G8DwuTMteHbJ0ZsGLXmsBW6rr6TSJ
uxP53zz+5Te3NNKD1es4sMugvDaO8A6JUeSvmLwhRscflk0woje5OUHkvKILUWyHHNJKi+QS5ONJ
QWjVIZaoNMMGsKQ6NQMdpq2V78uAjoUC5Ua6CO/qlRkZHzW2z3uvd59TMgSeetBdn2gqfR5QZKNb
BqyRs0/+h6FL/EBt2e1LM/j5ezvQBHPk5xJTycEwJCbh5RBksfXkeDq/sZu+d535ZSX8uHiS0arg
wAbrTOuombPgf6H0GLgFuQH+4sc8R8ECXapZ1IkMAFP/QelJqcE4gpXJmQCy+ILkX76CH9o7bCm4
K5vqUAoZ0d/mYI505NfCS0B5YT90xXSZRU7Q7xJRXZj0dHBLmUdLIkbwbDkcMidvvpYjza0lpAdl
ARUB3yUvtTPTZ79u2Q5lofPFMx64TMbrMKNQrQui2wOPo/mvgCd+8PJoiuCXMhfqM4mRTHMPSmfy
ZR6hABi1x0ZpVFUJqCP4kSJncvFc+LdkGTRQYJ6BY8zfRACzsm+86bk0LPeQBdVzixlyOxgLib+j
m3FQ54un7RBIifJpKErsKjXKnq5Nqgj0AnT7GIue8snKhH6cBMpzU6d4Y8LjrCFpqyrf2VWNVV9w
GtBDCka07VGIg1FnOzHr1VcnRzcyE+t6g06enIPWw4ruBSWCL6OLvyNyJx8tpcgQknaROMmFYqNt
nfrRnrF0Ed2Yu2N5SDuEBcrirK6hTSJWJsAUPzvG9JwJL3yLLBu1R98kPJMlY1Kkt3fqUC9sNBmx
atv4L++yRb3bhcNwrTXeM1UfSKWag9g4MaoraUFmSrgngu3ciorzDJH9KFrpv9YZosGqbs2P9RdJ
5vFbNLb5ac4NNvwpubhlaln7uQGhD2fp6kYkOgytSw5BkP1zUNfLTF7/XgoKeVvd8ZmHpghjkNyH
gpR7n5Y4CXK45XcuWRZHb3b/NFUGl9bAeAmDGTe1m/hPPQTYdbVrtfWRxhXbdgByoCV9NDzLrWtq
0xskHu8cjxP/y4x4nnseFv/c7DoFVr0q7VdvSdVUDnbbekxJNv7sshLR7jSygWWbeWmzFKOuZ3Qv
1uB393IQNRI7sm/UG7Tdo4uorfGZNZl78+uBFIdkEdEFJsQQlaPWe6Qq51I/KBJG0jneARCUvmOV
y1orpeoRW/YRS6KzW2+G3BZ4ARy0F0Yvw308Bi6gT3uwH6R3spZ711mO9a9RtJmBXYfo+cJNSYpe
OeRs88Lu1FSnsTLiN+Xybj0byXYFw1ndzHmMpoeYwitRovKIuEmcWF50b72LT83GgnQMPRA7iCMC
NvVTQdKiH3wW7IK6ZX8Z6dYx7Jt7lY3aL5/y7/Ik9uinEOS38ycdBNZer6bwAK3+i3IcNywhLoFZ
fVNnUNHMU1KnUINEo+FLabNjGtnIHbQa8KHGrVvn81XvUv+MAKHb2izZX6bYPhhL9UbxRtDhs/b0
f1cGY776YUWDWykAKrUfR6f92pFAko4ao7804/GTqdPWAE/crBCfWHeqTWfoNDLTRtuixpMHhfhR
b1Cna88KyEl8OYXAfs6OdjVNGJKK6QmFKHzweGzA+PsjaYV97ux0t70TQt5QWA2RdxHMcreQn5JE
0FtrwbZtPmqevA9ncJynzv5dlcN9UsGrywG3NBGsy0EMk36jC8rU0jwl/P67ZAjR7rpLwgWq3OLK
k8NGHOMB5fxPJrEer8uZqmyrMypMOzV/GX6pq/cGxoJtHEfBsdc68h6Xg9n2SN9SLKZXRLaxM216
B56RATf1VIRlesiKozQT+zr51jeFFFBwAXw8WLk78I1J+z6TD7cdhSnfS1il23l5NS7X1LthVf1J
YeE/+sms3xaFkblAjaCv1G8mWwubVBNN671nNXp1OioAXTdhfVW92NRqtA8nl0a5Bx59oztdc4Q0
/iV3JtTmg54R/DCm9VHliVamtK+gIO4K3kBeVXe3QnOnhk51wL5BeaAOtH1tdfGZ1J7Xv2ORPmU4
jif334anVzznBawlQFOZH8oj5F0Er34D69+U68e4foLqw5wGEphdvqtZ80fWgNxa9Vk9+ZLl6XWd
XVtgHlsU7OJz4/Nggj5/aW1dvOmAX9RlNzAwJSSBdgMwogHGqvJNOOvjYwJFsjew+35yM/23Sdnx
7lfzPcmS7G5UUb+XhNzvOrXwril0YPNaRGI1YRxm/dl1ERUxOopZopcKUFVCeopWoq9DBC70Mqu+
+WyRmeEoz+WU9fZEtWZnE/j0XZryB/nizN6xA0RsIGqdbamgRNuMt8mNzL1H8/Vl9ZmTh/Us/Vh7
wmHZHey+1Z6IrxObotAfCnERe3Z4DSOq5yOJVWiuaZnNy6sxooavXqlrBMP/8+7YueF+aS3u/v5h
9WqMcw+ZRL/wLKLF6xp9acGgn2Ko1gfVjaCnvR3zzqWnvoCo6D9q9DQwrk2ULZfBQOQjkioklQEq
crPW72qEUVijKHfvpdNEh9BOFv7eYkH416txboBElz2NkXps93Q6vXoa1r9tmFI7rHNlFuX1CWpe
eJcQKu/42TBd2TRm0cnGJ6K1fvPBytfYHcOXUvtFMg5uZlGRICQnVB3AWZDOWgOw1FQ7tlq4U2Pf
358xZA4dagMOltNrJ/qcDtm11BFdx5+/NuO4LpLqEBeUc69jgku7qtAe0IsfgR/AHHI0h01tKEF/
9OUxSahhqFN1GFGk7Ht3kneU28Mssi+JZ4prIHF1ShCBx3QmHlH9eqkRR/e2op5Nkt5FXWLztlkr
fuWMMC1sqKTp0jUfqWZoe0Q3sZXEVJxzuL9LYlncdKcwl7S0oQtjF6vemHDYlFHeYBmGoXqZYfVU
vLWOII+HJJoPncf8AvkL8b8bMlevmJ0+GZAkLXV3dch9BmV8O7d1ZAjsq0cM6UuWDUfKYflPPmmx
YeYBsVFp39UHHHsDElZNehub4tiT/cO0SvNajcJhbOIbwtWgX/V++q6+PXad7WtDE2c38cQyr3ft
XU+QgC+/52Bm5sOa4/Agi9rALzFl0U4TcXZX/5KXN/eo9pJLNKCurGIdMGDiurfcumhqGeTJ6OgQ
h7mL57j/sqBqonaErlkIsVW3cRFkzFAONLfG2NdFUJx1FI8Hqx2mjyxMHrCWEIeQVLwW6wNauXqN
AbRsB/FU0ItKICL9zEv5HREw3C+TkFw6XWurLSlbA0ALkt5lqomjyHgrqbIutP0zucgG613XepsS
+RpEEonXUtAL68piPIr1fWhar6IzpfmIA8BsawIBfWCKS/a+CJLwvcrRoZXInbifgG2sd2KNVVL3
Ya1P8bfcxxvOnPCN9Wm+J6p0vmo4VugAYeqoloPX0QRbT1ExffYckphEwDpmBbSHuBx2osoJxEwb
82th5I+8sMQfmcltPY3iZ1QlqH7mqXwxdLzeBfaawWtj7zi3QE9gu04otpFwNAVyiFabs1tgNPOp
qjBet5QJqZmzx1eJ6xn7K8+z7orm5pTZlppEe/tbtlXUQoEpdLey4dohD/ceSmZ2gmTclFrolzvA
4s0eNQMbglqrfrDIs8mxZzBQ6JOycZH6gei5SErjcxUZ1zFeBIhs+MK7JYJ7mgcEVArLvvcFNO3l
mSdiM7zkVnioO1bmsUAbUFtO9GYvBF9Wjk9rdSZh07YJcx+CnwjAkaz1s8lGdp9Sof6nxZSLTjsg
bMKQaOifc43qaKm5yOGXO8SWwjyV8fytq9JuCw/CP6kUKU2KQxf787vgbtyGbYz+eMyzoyds924x
NK+vKD4jyVYVjTEk6XGxcLxJAFr3RsgPQURHgw58utekPqjWORp567mjBbPHXG9dLbxPD19rXtZ3
aVR2Fy+SKEyDBTTpL3hJEopAfNVoJ6y4m649+Y7XSPT9kmT2rM7+Xv97CrqGhs+sh1S3ZrxmjTqq
KNjQE5h6i207QW1sJKsc1E78EfWmXfnYIEizW7Nj0Wbmh7hnWJcTxB4PKT/99id1kM7MpBiFGtga
A2/gep602TnIYCa0JaIK1N9XrLwNEUkcwrR8c8LJuWpT7jyn5UnPK+s8lY7klvWnb1EcHKoqkB/q
uhVB3axq+1vt2dplyrTp3c1NlCr2a9PO8vz3PlZVqzYdWcVhsCoqL31MqAzP2LyJXvHm/MVraJQb
mKe+N7CA1nriXITP0URna0/0cZrVz4GVTs/+bGMRNnICSrSz05H3Hi2xalVmlk/qlb4s6Z0E5ph6
t4Mmf9YrGcE7NdBAmHTKZ1EPmIpK7w2D4MoYlFSHdFAST0ER3Gi3sd2Fi3Aqo9Spf5QoY5+bQT+p
p3JSgLA8zFnmI2tCy85XDrWGffa/vYWWp8LJy0W9mZkuK8IFetct75rMEgxqvfgEGA3BWlMEl3hh
5WSpfbaYuZ7wNDLWScMHLcJDuGYbz7UlEAyO8z4iiAmnSU97yLWA3XVnB+7YnRQ9955r9ovWJNVL
zKZ2bIr6UzzYb2tNj1w4RDljMxwk8rGtShb+mzH8942/12TtvnYkHkA489274XeX2fGKi5uRV7GR
y79nQ3K6m547bKapfgUR1e7+7VvyQp1aGc3y5TvLgn56jtmM3kTSPoSwj44z1A81ZgQh1SDX6ljx
j3i0tlPkHiG41A8mwHirY4GjMQ1Ba17adACulvjF1HidSLjblOQVXtQ1Ewfdk05zR71px7l/TSf7
p2mBAXJJajhPU2m8D4CvDrFh6nt16rlNAl+jIGViedeEa/nwDPMRpYbB2hRjRT6w1xxt+08vTHFJ
FvKhOjTBb2Hzi0XLFW+ww3scj0+C+IkEZ7bjoLWs9cNuLdyu43kVfGpM+Am4FBk5Agc+g4fB5qA+
hAxZHrZcbEfrOFp5/UuJKemfTwggxfpc5EB4aJmENEXhU6m+NiqPb5V03gHIRjNpdXlQf0g3J23G
1L9Ium3r3+yj1t8rvYpH0M3exm1+VH9fnbJI747I8bsrlfDwFFr9NYICflfUS9zfxc0Zp49q4YaD
QBoOpM2jtP978xvRRzPNcEHoCFPNZD6obdO+x0Xz0JxA3PK4eaz3srqt1UHDvE7G0BfDEP1J/R3D
rOfrPHV/dM2bjvS/lgp4UQM3clIrAT1tR0c00PVHzYhAVLDY/DP3kVB6jWhEPEL8OudR176S70Is
rLpGaoa77YbZ3LO/R3USNdE5A0qVyAUT07wghixespt6ra5WeQ9D66JCpwvR7gORwVLJvU/q83KM
1ruUcsA1EZraRzxm71TinF8kXt+SRp8/4RvazcTIkH3lBicx0zBsawGVxpy+pXoZHshQCemtLaML
Bn8Ho8eE+wb31ot6VUcoJZo2PMoxkE9WmaNFnxqi0P2YYngHGbVv+AKXlQKGGQ8xJwpYdY9FPrV1
l/XJVXdld/TdtjmomX6Z/Cs7RzQuieiksMm03BOdenHC/DM9RLPRhs/VHOa3MPJhZSz1rqAhhjwo
qgvs4t1/DLFqsI1kF98KsHbYIJt9RY7Oflw0Np28NmM8Y7UY05tTek+B0wLbT3h88Vfh0xl8Fvo9
6dYBW5QN7NmYvT+z8ALmD23speu3WuBevnje+NJgs7yt/wNKbKxpQ/+dmrF1r1pk3VYanEI+pCMK
N/uFbCh1K0HV0k5aSP+A/xYIIgEBcMEi+wGSwUkrG+d3FNZr+0v1uzp7ZkJWyiGtsNuTukfVSii1
AmS+KfpOE63QcS0gs+EuLkMAb+t/7sYIy/yPajuQWd/3yeYRjqPDRF7CQH5+f42LUP6//2P8365u
RM7uVlw0qs/7YSiKnTV9cmWVHHqFRDacP5mdTNQjuHst6Ii0bjOeV1F8mwxoQHFE2XlZjhEZm7yU
ESHJ06vtvrpGBOmq7aiSycnY9wVrKCM17tw/f1xZkygDggnhrdPUV1v4cg9MLfjiW3tHGqesiMov
dEKBupdFfUmb9KOQXrlXLUpPpICBaiSGtKQhHYA2uPZOsCcbtnxKxrFGheG097nOn0OSDX+OvEj8
wFcvwvTYIQ3F4wzokMrxQN0eDTwTMQKndGBV7KdIXekmW9tpGOQ1QfS5mxLURYGdNWRW4iNoYD0A
V5HGtQsoWmg8K0hnvXc+TLlJdTY+RDgSUGZ0/Xsf1U+t7ix9Ck97SC+rj6wQH6oslVrmIddK/dGG
GBvQM3lbM5mLh0TlrwK+RzEWN0u4sDCwy3wyJRu+oScRRlVUpoBwAU10sKI6X2vPpRnl5C+zXIha
030rLeqD4aUxrOY4Gj1LBy8vqcp6VvV1Dlz9RCZkeyh1kNDqVZhmpKm7Ju5LQbRliFzo7Gip99zW
3pNj51CdbPcWj4gMkbhtysn4VKZl+m0MQbCxf6ThaeM1QQ+hIoKEG94spwS/ymzFFKTplzTs2Eim
c/NMu4aFtyblZ1PIX+0MZjs0SnkaQupJjpcgyTz6jVa9DSZx5Zx4Ve3CRYM+8u9/JOtsrAZVF+E/
Wr5AFaw8zJXg5+GrXfesHl6hJSSGcsf3BuXRuxvZnyvcJm+gWeDGxZP+NOBIf54zdMf4tYu9V/ri
YOMFPI2ZQQVhWbPmcRedXIBDKPGXlkWQ6hszHByWn2SA5hZWnsQc5MNk8z2XQ4KMyiNxFnNnv8+8
YC0VGA2IQg/4taqEqI10jmJlDlsqYUH4e4qbZ1VQM0mUOhvsqndOw5ieazoISVuC29CTg4r8Voc+
1mifsrc718vzWcbOvInbwt+oELweptsWl6d1VKd5uaReVtVJCXqRwO5lguZcSQPmbLr4hma/2noW
vmp689QZdM9AnCLm82f5cJFybBHVgPh0tStkGw23ogdpr8A+0J/7Iule1ThQ9BHr1WZ2NraV/yKn
jVAno3YzSl1LwxcWMOLO0aVq7TOzqD54YA75I8nKa12k1mGyXHddNPpB2Z0SsfhgyoiSYDDVJz77
+hZROty7lNVTNxBPoYP11K0ddrmItbDzUN0+DQbiQ7RuBW5TDKR413ItZzk0Q7JYKlo1kT7DBu/z
zScTDmd0qPWvCNKN09hpBGEkzi8loegjE0BN10939TlFvwPhUEBDNsSnwW1Bu8gEjEpRw0eOANpp
/JYhUiSdCWAqmnD/XeAziU3XPksKKftknMJdPRX+KQeSe4W6iR4s9AWmBcc8FktLvjfmHtYCPZGq
KH8rSazmxM59OavMkBgYCj9wt9JbsbCRoy59x3WsfYApfwzgGbB+GOb6tRoVoIUESPddL6vwXXI/
+COkaM3IzYO7rA3VAlEdsnH8LGth3dLSZeOAT+mu99WwM0PLPQ0zd+jca+GqT+sn+aOWpvWopPiV
k1J3Vruhisl5AyEDb43t/fRIZzh1gCb+Fw0BRMH/NmtZOktel9Ahm0bxf/aIW1FXEvbbfAljDK9d
ROymPs9bJSESNBO3WSq+BDDY9rRYzU/EkbqbziPuBGGZdsNmxGhpxkV0UUuNsZxpKGUQI3wj/b4k
ZYqlvGYspdnUeqzzIGmQ886RSbTulf6uLNuu+BCGdooM18ivWFZGGPUsl9ReFMRluXfElO+xrgZo
KxKacLQz3umOXPvJrb5OTcc3YQi08j0w7mleogQiefWS3v6YARQrmVIA9IqqLes8huV+YwzdfHQk
xEISpAlXR93C0I14y7TNept3Y/vaLyr/PseTF2LMP/v0yh5e0F9KAxqSjuvt9e+rMPOPXoNTXm36
1fZ/rQSo88LheVt+t6V++C+NYD1k5SkiEG+jJINKQdgx+TxPsflaoTS8zInp70lDdo8So8HGGwBk
IvXFLFs9JTN3l1JqhV7coveLKDPWWf5GmJH6/6We9b3wdP+s/sWgtIgD9qwPZym6hkN46UHcXRw/
i3eOV84nhgafJI4A2r6v2zc1x03OPB/nsABX0TXeNWDsflJvpFh6CuyPOSHdJjQ6dbH0JyzTS9Ep
ptd1DDVpgLmwg6dZckOUNGO/oGsBw0Xa6ki6EL2thCjDSCfrgq9gB3hQO0bSeaqzhMaPNMWnBg/0
1tIL+1zPdfVSyvQZFjRyrrHQ6Yrdx0W4rFYt/fJqrM1kGzWatc8xPa9vLPrFgM6wXBREjgbxlVgl
aUVAoEWVHbOlWMJlUs0FkCnAWj3N9pNVDWwy8ol7tdH6nz5BjwBQHEIcHnWgszSGTIWALHkVcEDO
akGah1qz9TDO4ExGCRjY02dn0Iuzkgmqg8RSiH9zrL6GcV+e1YxSu7DtWtPgjkpe9UIDiOfY8hXy
uryWrvMTqJ98FU1qAq6d7G2WjP4+6+vgaIUN2r+0v8VmiCDSgLsWWH51aXONZjRm4o3IteHYRfr4
PC2qrbgq5bFu9yq5FoTXeNF9e9w1qbNBJ+L88rQJlppwrDe9g1ZohVrx2USteAQDTs57O7dHTSvS
J+xSvdTPrTWUR42SDfSLUtzsyrQ+zAAwtzv8qIogvVt0EC7rDE4CLm6WHk5tBWXvrOZdOF/deV1e
RMNvtSaKLUGKz5R9s/3oBfwXFqaxsl9KMyZ0VRMfRHi7Fy91rHeb8Bb1hdJvN6gRRf8U12mXVCn7
RqrWqt2oFnlq4deYxP305MnhlAFLnuTBtYVKzAa86OV5/TENsxxYPi7TrWyB0TRD3hxU82bse3sn
LEACqr0R9i5zL6JK1XetKwrcvt1Me9WUnZPcObjLKQPwif6Kf0c4HV0DEFBr5HRhRk8a4vN9uTRO
WWFXLLa86ms5QU4I0+B32Y3TsvLmukmLDg9xfZk7y9lrwSQ2/pihEwckgzBj2qsV0IQ6Z2+2XnCO
L4rpHdD9glGQRltUW/UuCzX919ym5rGH5rooWSPmuHG+qg9ResWnWE7tDk9Ji2GWna1qL5iEMWxT
CoQbfH/f1D9UL7U7EFYHB77CS14D6Jzd8mEue8Eijd+1GkTsqMuD+tNqiVbAK1kz4EIP++wysKum
rBE9kP6atxhUkeOErMxYthavHeRZT+rgFvA5JkXlH9zMgyRoa2wi8HxSzhXdQy00kyRmTB350iFK
MOyQe94eWHJUlyyD50BjEfSnYzDoonkYIb75uDU1t0z3BHgCIma/fhyqPL94/URknA0kzGmQEBsV
Ljjpdi9seNky27J5mVrDvw8QGQc9ee/8AurukpFsAjs/5pSG1Iinfgi3EAnWMv9UU94CcNENO28O
9UOKT+GauQV2sbbTD31TIUcGGQxZB5eX2QyoSaU/3KTZWbeCWXZfjaQXqt5nmJrvJQEuP8rJeS/T
THvDRB1eZson59LTLyru2RRwathDYE40+uiWJXO8VW4xY5zH/TgwZkhj/L4K0ZqMG0c0t78H0Pnd
CQD5E6Sj6lxMySfSkfofY4iS0czJj1jiGaVmmTvyKCh2LJOmp+bPnk3e3nMGluqhnx0roYONU6Kb
yqnj/ah7NYoBXb+Cxf2jyqdO3LCbqxBspcNv36q0H2ZEPdxrMIJRluwX/VDShMvTAyW/qJqr2c7c
IAWbtI0nnJua4MpZZ8PC982gw+Yp3Xuu7u+SxtjRFCGDZ2m0mdoXtUDxBQ7IsmkhObEF9eK0ea89
WH2uzXPeBXAjLO+PFY35o0KVnRquudDPwrt7G/zeu7GmGC/+oF8mtkEb34PykdnGHXG7gzQV0Qox
zeSswkhD3StIS9kWxvBZYzt59Jwx27gDiNuJX2jwYQaR+IiaAzgpXmzx2YnK8mo2i/S5Lp1tapfm
tovhFExBzU/BU7Wl/oBKuUdKqspO+ozRcY5kcVnyA+D2mMn+f65qoBL8b+tDm4fAcVzLsHHJqLzb
f6tqRJlRMuNa3qWXeCg9WI5wLpZmodO/MSsDiSogjjeVkEcNiepJt8r+jRL7IQr180nZXrxqsK9+
/MHt1z7g2L1ZlDbsXH8NKsN8z4IRmTU+2YtpRcmjgmEXeOXwnfj4AtPpr6ST8BTnWpy6TqgomvcM
3OAapEfigr5J4+5Hibfpphdze+gt8LiqUF6OQY1MOMmvmFaUnaROYZk6vkRwSQDvToU/NSWas6Aw
w4M6tWuj2Daz/65urXWRRkZ06ZA9U683Gvu3A7k6EwwtFmluhyLeqUYY9l6WI5DIUuAUMvPfw8qk
cWlZ3voqWq7NZKBuQ56lfgzJihvd8KCaY1Tm/8QEvJFf0fM/YVXaItBA45OCOr+T20pdoPMddAhG
TY2B9J0ZiNr6L5pVuVHeoKKHf+IZ0f8n7LyWG0eWLfpFiABQsK/0npIo/4JotYH3Hl9/F4p9ps/M
RNzzMAyAVE+rSaKQlbn32g7IarRlQRV9M2BakNsHmXw+6sPS+miBFOwmKTWyEu00zg9CaYMVEYHZ
3kmMnjGYad/35iK+IQJU+b0Y+mdxSlxsmzWPRuOH68SrG5omdvd7nBIwIdlym4sWf7xYZglOrcZF
c78Pk9ybmEH8gkYsfamGFdRbZHAc9oV4CVyiCIJLl0O9HjwgVehcWHbn9sIUjC/Y8SfCGxAPFH5x
0RvP+YiyrF9mpg3NV5sqtuaedsAAe564yjQpbZpmTY58IHlChWqioxJFkFiNYXseYa371RxSigXg
Cg0NTNxcbfz/15D578agbQvXNFyHzQdL0T+iXVPP9j1yF5WD6wS4XrFS1Famfp8PhKffD8yoSt+M
tvhGpxhnvNZdEl2f9vi1jaWhBcnJzDzamKSmlyyD+wgBwFKY6skxuA/LDthYFO0OwMvPey3Fmr02
1a56pI3un8eZsgfrZWmabXWTJZFSzHDlsLpVNlWFAbwd49T42uvR8FX95yBWulcwgtCgsP4zEead
8+fODImjm8Tu65N8Sj7IxbrkeaNAkOK4kf8/1iLTUf+1FjmWa4OBFTb7VY7/3mEFyovjKLaTY1QN
GzlSjxi5napIXchx+92Y5gNjXbitWeSU6FO4GYDvnIzS1Y9N8CL3eIyqsk0FGQjATaY8BnbtnKsQ
bxpBiI9i6r3HbGq1HfNekiXm5+SDbzCkJ0HoUJFYeJ40SxwZ3ZjrMs0H1rbqZBGXpjVNcZW9VXuM
nqf5rFDAOOaoJ9kdzfYLU48cdJBIQWdLhtOI8BQtVTmglBtdLy0+7rvEuDDVx3RUsQNntvmIqaNF
3wNjPUO4gMAyOjLRLC8T/A+sqW7MmKLhNTIXdH08yPgg+WAFTBqiMEKmN3t4YpSEGslfvx09vhut
bAI2tWwvM2eGqVj7rR2/TI57KBvYlslUkiI9z0EctfhWm1r21DQ4SHOleZGmnayJY1JX8AdaCvg8
yIvQVpVlIyKOYt1fVfJoflWk9peTB9X7/PT9B+YfNYzaWEWRKBEh6RtNS9tvlU3kYJZk+aOJGm5r
N/3eyMb2oeyqpXyHOy+Fq8Ae+yEo00vUpe2P+WBi2LpVVAzxU5fzOXeQ86RBSmnzq8No3vNC52yL
3Ia4M7ZrK/ulHxjAGvSNzG4ZGt05CmuqgaJrUNBCvwcXuvQcGxhdLI7mBJgTXE5FAAQtSSA9XrvS
InGE9P5z8sx6lebxL8JI9navfM90jIeJTxyHaX9OLTA0kbXOwtJcSNhinRTptymMIy7VlaIXFDCV
/qrX1j4qNUbHyJFM/wSx6buPp2CTzbK71Ap+tBGEqDL2Flo3ugcuXYUbWghHM9yEpUCjP/B/LFyq
FD3cVrmBFS1CUWIgVl966Bc6r2V0m1prGLQtuSrkJI6oyDvU9isbGHazKfA485EnL33j3kIGB7sY
3nTYkc5aR1Bpk25u9NPeBR5HnpPQym1Duk3h+7At4Dai/6zWcQ/JJ1ZXcVtlpxbkLyircYF+jP0n
cUkGKxD5FuNp1lbiH6r9J/bWng0oeB6OHca0ePKy1N/gBT7VJTrIwc/1vWnuNadyT3YlyAyYqRHA
1A6B0w2HNs6GA+73Z8vSNWQUYbcyerIUSMsJ/LZbW1E2EN5AeEzKTRq5yL6o6/eS2o+1dToVJY7H
mJZkafyYDJq6k/ppaA+wFaCjhQs2iNkptetFBOVsOzb2jzZz+aZHbbNzPHcJKgJGij3dEjdCoBMw
wOo0Y5/7I0oqH3IG6R/t85SbhzErqUygHmuZ8qPStAcycRYggJ2r6rVnWCBHO0KDpMI9LDuuZ9Is
6OMrULpcfzxAmD26SginukJsxOK/rdj1Q9l3duwtAGYM4PadwUFFznXrlPWZgcnN7PX15KaPdfZL
RSnhkbccdvrHNMYW2WWQKTAIugZJlaT71DtjdgSKZu4HtcHJUau3PguGs1TPj/MRXFUp3NYKlJXC
SfTXOh4v9Me+h5gaH2IHW2HhTIR3T2p3i7L+0If0RUQbN2ttvo/RlYsg/lAy2l1DIrDbkHCfF49N
37y6WX9JtME/SL6HfEDhnh9rMmdjNSkuwbzGM7UHus+gME8vWZdmq2ZKt7yy4I67GsRnKsA5J4BP
2dHaZC5q9cpLuM4aY9khNfH4yAberhQVcgQvef5v7G5sYZltUnKO7VNuuxekWkv8r1GLhxrWUkpk
a8Za4ZCAGX4WmC810e6j5lTbxTYofhoCOnDE9vaqWrva2fkJyjKkyqm6GYZ9By4n8d+nFvqKf1bc
G7SsJHzvWwdmEDtC3B66ewaA58T12qVFBmlTDw+jukmrgwYURzhEganKwpperSyFXKe+lVXwlbHw
XJ34yclRMrUtoU74LHvKcuXJdTL/6LV08jz1IUJ4Cy2D6A0tczZ2K04iOaiDU62mfMiO2UA91Rvp
T78l7NL1jOBKzjl7mE/RN+UDGQLYxPdQXXvSUTooW0GGxs6Iu7cKwfsEauup87xl4KTm1tfd7hB3
H44JE651vOeq9tI13Z63EbKoX+doJpLupYPjck5awgRKxz5y9an7MFDLbTUPN8Yp5yahEggGqnzn
6WZ0bDXYVBPLyFjUyX6wlGOTlUDpyfFwyiDc+EGVn63RuMLx9B7LjGSY+HuOjlAp126jfcNN0qzZ
IwyLhInMpk0emOLvCdYy9olIv8XuW+PBMXGM5juieoiKXeI+yH4OmK9t43AfjoGiIWQ7Gnpd7MiU
gDhZDjvLioOT6tnvss1EPxX3rQPzTTBCPVhml+2m2KV8M3JjHfV69pTmBQbgqVZpKaIbslrf3TjC
iJe5iSoTUhjT4NwWFxEBnqwNciflc/JVv1XyFfM+YgB7ESG370+KS2HkWhnxZ3ILXsO3WCd1aCzy
sO7fapWQIBv1KZui4uP+R0muaHeaVoJl903uDHmB9x6iolu7wQ6ATrqc5n6OUUBsYZrp7QxoGVZR
2GAI8bDrqgoDhMD7c5GjSZXTtaZWxo2bOpCNQJus+MjEXVs8witZRqo5bUAS1VeFsOSd5xHUkPUe
JklrwMmkJpA1hxDnQdic5XvO8JBt4Hyax+hVge4BCjStHr1g4R2rHFGqDtDn3sv4/8t2TZsH9v9t
n3M1VzVU1TJdy8FpY/3DPqdTBVuo0JJjA6NjIbPfHKexVjEdzGXu28HxPoeTtTuqw13Ncv9aNepH
gcCX9w7kbT8qxC6TuAvypbt1anPLJlvZmaaFhoGF9AxakeYjWLsPszZXbdRlr1h2zvftqsh/aMGT
LF7wVDMXq6v86A6qeyw1nK1hCrPfU0bvBsMu3haFTpO/dulmxO2B6RhzaqLGR2RBynMzcBEBGvgW
ANiDPDc66DDVCYUzWagpSV6sS06A4Z+OldxP8FUeAee53/vJCufm1HQbVEA1Oaz8W5+uhFmWb4o9
z3RTG8tFa4i3Kd8HZWlfkrCrH0ad9N0Z4pCUEZk2ncP7g0AnHmyVgXBrwQilGMWK4FzEdCY5Fhm9
gQrYjwjcZPC1BbaCOtstz7KtXiXlN6UHJCpnxgV3lY1rexMDmKBcWsivz63fwCzpnPrRKyGQjyEb
4Uxzgq8WmxLRYm6iUkjhqiHU55OpeXDq5g08QNX4arcv9iDqy70tKhK/Ocd1lV0HENlJk5g3hwHk
U2p2e0nXGMsaAmM6GE9Jkv9Wq/6Pr5/1r92OoVsY73WsiobBf/Pk7r86L6IPqONSDxG4M/Z7ZlfG
MfGhos5339AZCIYAB4BYieEUjo145Qj/9ylTFOUATiJbKC2VX1PTwsM2wkla+fVLSoWp1Of7F4Rw
KkZp7wj5WHPxcGkbhyiKwWjKJxHnD46dqo+6qFIQR8FeiYf4WSvzg0KjaCfczryoqJ1XXhf0Lyp8
jgXKyP47SiHEk1Z4y1uitgPdmeg3AD3PDQ/jOR7xq2kGCD2yWruJ+WhQyPmoLLAPZW+9Sk4AffcD
XN6MqIGUmDcIfYPRqifNdty9mwn0kIZ6aucHAg7fRg/FbJXX9WM8Tv5DN/1IuMSuPamNDGgFLXw5
o5ZNe5fQNqZqMyGTnSzoxUMy+d3d9fPHsUjqzUEXHddGXub1B+EvZx1c+SrzAZe1kCVHmF98ErIY
kmVR7FWo1BioxVaarI1Ar69/bBR+OP+DA/tRyxIu97/XUolcAkFaawtyl4NNrwSQAuLqPBhK9ETI
tL/xtHZaxbrXxkuzaUFLJ+m075RkOwi/v9mzqYg0ENoEmpO8U2rq9OiOuGez0+irVPZpY57TrFGf
KiN/ttzC+PAH8oExZgkKVFggdjgMSzmvlA/wVwnWMOH8/nmOOBC4wpkOk7oitwnwO/q30R2J5gSq
sUS2YW4qvQlXkuw09Oa5HzT9Ig35NQxdNhq4qLU+Pocp0h8FpthZAXxUJwm+gCJ+0cbmJzMk60dW
2WtIFO3/6MSIf63oBhmOtGEYdjO7xI3890sKSYjGs6pxKLv0JOfZpphdJWw36bxzibRWoWyIifl9
6sdweTU49aKxj7nrIIWYncR/nZZ0JX1LRxqREnsY2Y19DuYHeTTqkc2ypg1kmyzk0xPICnDDgMCm
JH4iTpjyy4geZSa3fIDqiVgmYDAjT5UiUs7//7Iim01/u6kZhpjH/IYmDE3/Vw+FDmUDHM5zoQcn
zrogLMKOhvxnZWKdKb2ajK6kqjaZocRHY7Stc65q2io3neGdO9zFnX/Wauozsx3igODUrkKG/xfb
JivV73MYqQK4M1asmxD68BDhWbCbYCZOETM2+pW39mfDvR+b6fbu2wXWk5PxiTNvH5kR3+I44WVy
lHOn1BjwesuumNP2qnKvtzaR5rNv8c+DplXGqlOdYWnYZXLNq1QnJQ94f4dT4OrTrIBsW/nBEeP6
ST4HtCrdOwLbVmWP1RXQ/U/Zfx9xFW8nrdXXGtiHNxddDkJlMtzGIkEF1HB/c+Z0UfSrL3//k1mZ
ogsyIZhO8F224ERjvFZi9uTgV3OxcGIUAamNx2whP1i97Id9qsXd/Zsgnwt6dJ6ZCfOT+sb4HzAA
/d/NMwvgiopq0dR0RpKq8Y8u5FTbiiGCmOxkemB7LpNoEZVZsHGZ/x/lA1tGRqJ/zg1MKqHdfEPI
/yVHWijYkks6hF9hYNlXOetHXBDvTN/6yvSRFDaFcGxT0JuknUOtKxvifIzHKUe6wrplHg026rdW
LW/x1I+fJWz9oQIamyuhdyKXS+PWgJVLm5ECIvQegDvY6MWUe/KwP8e75JDmxhQirW0a1saL+fq4
vvqiZNarIdCZSiFBBpqGApnTuzyVELuVU3v4zgh7E1YB9ZEi9wWtyxw3bXo/xy9oTPEKN5n+WGn2
RhN69c1s/HppRG7yaFpI1pBZ0YkDPSBXPunBMHTDWfam6DZ3DTDJgoCWDWOH+BVjd689yRL6rzP5
28xnlooYXuq6/3rt9y+OTzIGobIYTFJEFY24n7kxDaeWxhOJXE9DT5JTALr/EuAKP0+6DyIYARg4
fSkLa6SCUcoLjEK33vWpOdAqs360AaoPkXWHFgkVQB08DXK1Ldt0lZhV940/+d5jGUWyhenbmo03
WdYlJ18ZfkG6cx6t0T8NpEos5TdWPqQqY6pJ6+i21WVHbm1qnCyEpKCiA7wGZmTuc4vkDm6i9aM9
TwPuEw7dbY2VlfT1AX0YTdFZ95oCYyMuFMUfHCdt7c9ZYJIeZvuafwzA+YS22Z/v7VURXRwBctXX
yS/L0e0/t0q7NhNFvJljnePnwTQOa/f9rgVQ6HyUKdskx7hEcO4QJFnGRxkM2sNIkMO6FXhTgjQN
X+0kYNTEnuv+B31EjdtZbH92JkXZwzfZuTOVxy++7gsYs1jGIOT5bIfOHl8AWj0XjaJsBpTTq6TK
WO/ZXHRH1PhatvHxR3IlzCJTZwtmrmb7vMjR5IcA7OdYyOxXbaEeTUeWn1EC/QhfwbM90OSzafQ8
6tbb/S82+4w0jIDtqE9Mzw7drHXDvR0dkkEIqqF2VVdafzBo1G/sIPtFXCMI4zF1tOX9f6CjL8AE
kgwPcaG8SgFu4Hjw6MMuZEqJdoeZVbK2O49ifIa9S3DA6LXRoxKV5L3y+ahJB63PMFGmY1/ByORf
IicOxGyzfiUEptxnCXDJIfS38hdkRtItK2OYdqokfyGm2MOsDXSVgJm0zB60vx6qUnvGhJ4u9CCv
9p2joo+fCEqY3CB8zlzQ58oIjsEeWMZWffeRV3n6SIGI+Co2wk2PgWg9eTmBvAUWJt8c0re8teHj
WqaLgVX/kFnxSkDIKWWAvjCl+ECLFATvY0o2Cfq+yzg/mE32+6HQ+z3zzr6NkOX4MfPMmVclHxyz
O3ZFRixGhxDbBSWzURtHu2RpRqxBQxrrInD9n7LOSHLNJlyZe5VbIq8h5MZam15WciebtWbzg5pM
6PFKAOV0TpeDFzZby+jBiCd0Q9u0655Ln7jK1FO5k86ndmHauyy3YVmbhb2sWiPbSulz+Xl/i0h4
enFKNT3FCUQTEuqUNUNm8VySir6wJ5jmhdJ6iJ9bv3qp3gTZZC/pZN/ctvfXhd8XbwabdNQr79qo
Bku5/lcqKKv5ctBqQparcLDW8rQY1GBb6BOXMoYOURMMRLMyasATBk4rXuCWg2gtiOyN++C5qqIa
LYY1q73RbwwTzW9UkO2R+Hhn2aSDWMOMCdjFOeKES0fWEG1THO//sHEU13oW7aI6JiVXQ/Y9nwVx
s4LeMb3m7G1iJmmHugwoXqm5UAVIN8/84MwPoINUwPazJmbGjxiz0iG6eckw/jCE4S4sgQ0ngA9S
f2DcSVZVElQnbEw4GlVva9sl+2cJFI1ji4Gnorcb6q+1mEVt0G/0LQ3gn0nM197kK7lH76tdcjcw
uM7b/rVrvF8lmJnznb/UsQuW7zP6xo2pT/azP/rxsWDkPNTI21HezpCjTH1P3GxRS0Fb1fy8i2eQ
nDLX8lncpaSNO+mtQs2a+IFxtSK3O9ptXKwTcM60ttTq6PnsAGbxq1Kob2peVq8AUChXayKnvfHT
U7JXrSpfaIfXy2zW7sVZ/da5JTAOpPyrkBvm0g04X3dtGsL5p++pWnm57WzNfgkBeoIYVZ+jujIv
bPHeMB5/9CIzcXwh0CVZ7DsYbvoGurHFcqy/2IVN/rZCs7TnV6xbUIKNGlhHuLWfXRNydcwP9D/Y
huWEV6Khg+qSajlVemDe9DIsbqN5X6rUqnKWRd62hD5QhAq7ihn9x+a5Bme4l19UZf7ytopfn4b0
sdHr9BzklEb1/D0srTA9+1zmpINWkPMSYS4ZxGDo9vPxEwXHUkksDToU3wOhW+B8Zwe83GTed5pN
/GW0WX1odMSuBYQZmsVY/eWDQ5bFEAfbhFxCbnfon83MLtBuY9CcN1ZSfqWHzrS6f+1QzYGqQ0ID
I3Z8NxS92+ca4UYGLOaVTqLoblJiDNOCSsfFfPLcB154aULtFsd2+px3XOT05dCmczsgZad4q6y8
YJ4RgvW3/eJN9Rw4ACOZVejEYfqE7oNvAnbLfapheeT39H3cggXWq0nUTorB3kh4jRooORqC7mcW
M/Uh7eVVM2p6XikDDGK4aEQnpYuBiLfaiogmgRdRbeQ9FQv1ytdaBqRYZB5VlC/oEv9zpFZC291v
VZNoyY2Oredofov/SIZ9t3pXo6Q6t+q4w9WbfXe0icgvq/1WJJF+JFKgx3uWhgebS/gSpWQi4pgY
LgjIQ9Q6wUoDOQF4BzOn0aJ8tZBFrtBcZPnSp4GJYKx/0EBh3oaRVDB7HD+1noEN83d3r84cOnn5
eanY4piYVsgTuznkDiAktQ9uYV28DbB0t1rrsbGfFfCzV+kQkAJ6IKKAWqtuxaMfwOupymer/WD+
IF7kSVh9mpP6I0d3Ta8CiCbcIetkac7WSkr9fK/2Ju0X13+xiGLgBebcdCjH8ffKW07ztABX2FqW
V26jlOdAaN9LrQbTN137eYbVs09bINMCxCPFUwwaiyP2NgjqRoiyj4s0tbtxg7ZhWMnTFpvn7r5S
9QaRYf9pAcoCwur3jZ46r6LMWxrWoF0dUmqGpDwpVmU9mUb5Jt+xscXdVwVOcSI5w35Km/z+vJs5
Nr8zMEKtHYln4P0rFZQrupW95HiirmWVfY1mxp3DzuuH1u8+1TqyXh1ITmuvVjXMzG18CPs9AUnK
xvZs+6nC7YJ2G6YT3dgFwof2GRMA+GITLg2lYL7EY+d8Em+3oO+67jH3PKugtx5EHr9KD4mHmmnX
W8aLRxW3qSyqHylZCd203TXzaaZEHb+3Eu7unha2J0qDfHvUVyZwNSwPfn3NfAJ4ipC2nTwl6o7B
cjNW1GhYEdBVvQVqqG3RUdnbIfHFa1tUh6EjU08dGPpJBSL7JmedY/ZYmbJdWtneEgC/t4eD0x0H
zIcLyq56NSBcPCp+wzrTAKnhFc6NUTn7afsGDro/ssKQhDN/t+XX39eJcBjRah2G2ZUD8W04ivlH
5KuFn7QPrKJrJa1eCgx5D/DS3JcCo8MAMchqtOQy5tjJaGCl19A0f7Z4ObfWHAooZQW24394QeY+
YNGwHuM0u8m+Nvegf/6UMRL+g2qxOg0GaDK2Z/Z1+uso79Xfz/058gPiQFnTfv9c7sXFWQR8KEJk
W1ICyayJ6wAkH/secBPlm6l1b22YxguVm8bZKUnTVCwskX5TZ+93wVOmFI8aA18A5fmbCmFiM3Ts
HYfxO8+2Z0zf2aVC2+33trXDREkBnPCPITiFnBNpcwoTapw6sxCXzsu7XNU7v9KgIr5EDF2OTlxU
rCvps7wiSo/WGahdwjqKwjhmdoaPed4k+2abLWO6+1zyoPkGQs8onRoMamqaPA5d9vtIPhfMz03z
c/KIaA5GYp62YOrJxmgAHu4PTjqbr8Vbo5eHLqJHwfSF9tXsTWLmVV8ttkEb2D9Y50jQPmpGcPAG
koFWZJWunBH9BTrgfGOWbnBrE1an+xo9ElqG5bO7pbM4UJTDZ6Va44lgNHDMdAe3cL+tpXxxJFBv
NSqjoOFLdYWKIvphoZgkSusLR6q9nLATXJq6a494RlD95i4yioKuYWtM9UpUav2QJmWy9bLR4Is8
Goc4A49jeENyRbjvr01UBs8qElVu28gEVD18FHYPwKWPxAr9YPilJO9G4oYfVnaVk4imjceNP+n8
E2PTuJG64x6thAgMo1vTkSUH1Jt+J07oQUeOcKtVu8mskEmo6OsGjqIwFo+kz/ySwmYov2LDcl4u
cLmL09QxWA4N61sJ5LSfN+QVTLFFW0JSU2uPbUpUR+ukbPqVXO3lAzKma5946t4bm8193yrNjfd3
nFARWsZ2+Olwszsk8z3ifqPAh7pCwXCHnQVdw4phY/NutdmMH83nUUCATz7HwKqhGnzp4cjfbzpv
IzOlLRz8koCjsDyA9psWvu+T/Brl1XvQYwH0Tcd+AYC2SMrWXwltSI891uS3HlWMEZrlh8nGaDdF
obPGkYkjFLVIhFrN6vaVUj/IcQpIC/NWTd4TISgDSe/f7oY/PwDiT1z4Lph78/K5xKgQfgg9uwrC
OqHl1s28vFib+9BvIrpiyV8TrwCYm0fEj92N2cGtL+wO9s1w5ap6ksZoU8uLLe7xfkMuXLQe4jw5
mF2yMglmfHctbIp9hj1LHUkEylLj0Wv4dCbZ7m6EcckjhSJqLm1YtTeentcHb8KHSmXO7UnhC1ye
KcpmMTyZM05M8kBPq2wyFKJ/iLk7Q9cFsYRzfiEqYn5iH/aiO4HUUtU0vnJlhk/cul7svig/6Hpo
BMDjdyB1KATbPfuzg3GrBZguC6tRyNjF+ZL16bOsF6T4fj5rTN0/1LWrrs1x4EPDj/7NC+vHCM/Q
r5ZcdK5DC/QL6mNFH2FuasUH8OL2g7fQW4S9lT/0Kl/AeRlIAnSznSuq9R1iqBndV5fBN2WAyx4s
dYsPJWS7OdplQBY92ecKedH0iMJ9q2Kb0zp2eymQ3Eeo2YAzExEdFaelB8N4dJMIuMkOqsEtG58T
wojx0zYAAidxrR9CsKUHvmdzbtBskM3JOiAcjkJFdO1b133NJPU9JmP1hMQ4OenUs8iAcNuXQG+0
nAKkEqOxUcjX2cMRYf9V0iZLBtJC63TY4TIgHsvd+2aj//z7QRDYJw+GBLqSeTeppc3Zzei9wJYK
D4kZflr8FZBI2ubJa7zmUmTZXjhlt9Wx0q290KoPhc6/TxRK/T5ZyY7SIvmeulTSgcKiFkBDjrjh
bIegbc9+D0Jrmo+C+Tl5JJ9DI8xsUym4aNH9rTxocR9QTw92rWOnNM+l4vFPLJqHtk6qJxILHoJa
Q7mGMfVuskWKOoM1+tMonOkhNd8sUGXgmHxmmSX6FhNn7WcnrKvjJnBoS7K2HQKVF2w8bwLN9coh
2BkAMuSNLkK5IaGVMwj3QueUFoK5GVoWdub6yRG9freELSHwIBOjJDAGbKJOPLkiDU+y5cAn7q5b
rIzPvQXkwtNDvAVCs5aJU080Mvv/2hnVuZJvLKPoiE1kMlS09XejMUhzzb2fZmt8NKhcX4PC/tma
2rh0soHI8rl9CCMY1JVGty5J7j8ddtnXYLXDq4vnZc11AxDQqZ/u3o+RUK84tad9OKf2ysuoccgQ
qHCKwF/rnk2uuhuhDyAIzDp9YvNrHVIHXEKNWvxTN9+EeOkJt/qA/hzvbOT3RAqwZebpwo2Sj9Io
4l3ODmQZIjncWz+kFyZJ9OQk7OlAek22x+7RXQX4cjqFZIu6SnHpwSada0C3c4bFry7U+kciTHRy
4+hPs9i0u8GKacrOR5M88sNqe+9dZAIZX9A2arJ0auNXNjThMTf9/MnuLGUvG6feVBdLbnUwYYjv
3plJQePSz6GF4ei9bz2dRi8wl8PNk2WqNpbO/n7DCTRH7H57OupA59bXUm8gwoDDbbOs3dywpxnN
DiZ3ay7EuPgp5TB1Q6TqUBERK7XHXvRZOxWqXA9ZT146ZKEwSg1IL2ZQlhTLPOyDvQ+07yiPSIcg
EcOc8EmA4FGDHVGE3jNqaGdcGjFBv0NWwQ5d/G7vJFFz8GvyUFCsGvtOrTFEEma7SdXeXUQWnNW+
CZxjGoY2cTBF8hXOOkRF+zKqrOOWKfqTS2bc1e1RwNxfUG2+kEZJGlGrrWIB8j5WZ4Zg2HgLua2N
Mvd1SILpoA9leKZie/eHmtSQOP+VW8U/Doak2kWu4p2MNnUX0qhnVKW+Th3G+K6qZh6iND8+dxWs
OSg3GtnFENorZOvzg+aJ4lgB5fQNJ1tiKpq2cs8x2UG/0TsEqvI0menAPnz7GtrCUcp+ss7AXDBa
9kDbPDPunxTOxZqMNk7ZK2sHrVcBDc3PRW2FtnLuYOkZHtvSCLCbZ5SEjyqaZHQan/LrQWboQFA3
rpRjTbnOBpigOHQVSDSw5dghHzq6iafIwClZTaa4yAcvJDShLlrnyKZ/46uM1sU8RbYR693LlI4v
zeF+qYoYAqvTRP/FGZQNFtNDuegZJAnb0TitmZsptB/pfVSh0ZNlADbm3vyg3BsK1z4RzKl47k3N
NP+Z7Axm+HlD34/Akecwt/LtNHdP5KtWl4bXJMbiLJzu6gc1uC1N2xOknu1yawofBqimiE9yAhCy
6DXwc+WCpmQkZSd512vVvU1lNO3HQIk3KfvIT1OLF7Qsi21uGs7WZ1d/KOnDLv50hMqQ7uOcDLhw
POgZmRP3b8IujjV3yte7M7HUCMTDwHmUiyEg2oOexMknPRGDW1Uw7tkWXOU3Be+juRZ6Mt6vYSlH
sP0IPampo1B0+i2l8rTzYCbt7jaSQhEXXaFS80Ibuo4+AClLwXfOuIwuR6YW6bhCHALrVkPT0EuB
XLRi6Sk+G93bpDqAyfunddefuR29Dlen3Vynaf829ecwRxp0L6hg1hHwN7fOSRqI1qqL/rWo0FHa
wY7gT4TmBBOth5bAGMqU4HV+fs4v18HMvRWhk61nqui+1JX7a20ZVngbrHBrsljwxqbESsSAdqzY
WqV1z1YwNB4s0Ru/vBaNMU6pH2PS1AvBrzwrE/XV/bemV42OkTGkTETTRp1OYmJrG+QYEFES5Tl0
KCtwomKCJYH9wxisTdiHxYtWKjgJmTkgozPfFFg3Twr0ZCUyja+sr/95UOb47EcCqyz7Z2ZCekFQ
gpSYsozgef2HMmRfOTjXdySPOeO1sbkZ+lSuhQvqKfNQFqdpuvXj2jqHCSqQjH/1WYmM30f+/Fw4
v/rPn0t7Ke96iai8Np4decTzePUqKfvgxcoYkwhQeR+5WnwgwoRHYGvrHCpQuPDqo0legg/O0z9F
qdJtTItCanB1Nn0le047rJod1YW5C5hLPZDM2y6tnrBC1LLsOaP2J1X4Z1mN8FCKaNhSK3vXviLD
SjYfdSbiIKQy2u/0IqOyg7tYlOSl2MMTwTDOwiOE+3uI16pB2fgTCNX7fILyuDg3M4G/9BiL1mZh
7XCwsKVGe7SzYjgwQQDfytf0b7pCEyQg4aMI4scwysyPklwgmLFu9dTEVrFJ2NWAdii19qV1munb
BGR0EeZZcB25oV9stwXChHz8W+2NsAzycHnnH7Dvv4rZG5MpCaQeEXxXPCu+9Khv7n7FMk9oAqht
cDQFGfOSVqCgsVp0TuZdvNopH+/Ew85Pb+rcImYq4J6LUANwxxlN1uaJMvCclMqxzbM+XtJgfcHl
FZ801YmecpTvDz5CKdXQmUv4wS+P4fhVxKTuSAgVAvIVdlrlQ6DbWzO/aY7Cy58TI2Sw6paoQAoN
GbGmvahtAteljUpAJBClaelcyr4r2Lxze6/CTD8685hWngpi5e3aNJYiKeprp3r1VR5Ftc62Jstd
4izLTdbU87sy/4h8IaYvyaw0eR+mjmSYurd2tZU7K7Z34o3EVgxy9DmO/0fYmTW3bXRb9Bd1VWMG
XjlTFCWKkq3hBeUR8zzj19+FpvMlceomLyyCYsm0CKBPn7P32loPOWzwXqyBbYDTueJeDc+BtaVc
N1c6FeUJN1D20ncgHxoT84M6TF1IVg64MCD5+bmmPljSJueTjQlqHSwyRWOYQUng4Ntb6Uk5X4EF
Vxih3TA+WlN3ZONmnzSEx9scptjK4wo9qYfUqe3bM77+YiXyTOLF9hGYzb2hnaq++eOp5LJZ2c7A
f9TP77JM788OK9oWHqMAWdHw6WAsfMddudK7/vvgOOZnpwuusJRxTtsJZNK4JfOikuMuJTKK7Jas
P04tCBxl4smMTDs5pc7AfJFRdqZLrFXV9Ud1wtDJXuPcEY/qzAlz1Fqlz/xN2BjilxU9ylgg9cLg
cBnzRQ7Bc2PeVauA2RN1TPtsR7F/bIbO3eKvND6M4jrgy39tDfEO9fWoOsrqwUaFue713NvfusxW
FjzWfXqsU3DVQV5cS+yL18YLtupfRosjr6UnNurbFNLPdjX8lrUn+ie1TydVuN5Xw8Ccy6biyJtG
nvNIY1KN5xx9Atva3I7LNxEwvRZDZBy01COxi06wIcL+ZzztW4f6D75Edo2gabzrI9MsC3PgUe9n
AZLoqPJazKV/lXg2zKjxqOQb6kEK3P9ZGUT7tjYOv2aYMzKXnmbhsW6C5Q46euekR/BDtI5/tWwP
kHnXooiKqo9JH4IfrYZ4qCunj5EewVaru0duZMataQz8otiUukECyUjLqdfI/1GrrD8x6Q3L4inn
S7mfYroCSgDwv0M2UP4h7bCV1oTS3Id9DrVPHwWxuMPZHYHRjGH8ooIgl6PBa+MXN82Pt7WNDPX3
nk7lsYhQNanEw3qmBnIr8iBKemGbdNnVuuQFncJ6/kGmX3u1ktg+9wuabkAKULACbCMln3AKf5cW
bDRSY4p26r3qgS+DFKi4fLBqmoo5Ugc6kQTFoMQ6mjQbQTBzlFj5dGkau95k4SKFTqqHermLy8ye
HsJquJTa7DTrIY93hWsTLxB43/4Ss1d3NLiAi+PzSG6fWv3bkzO3y0YM/UhSD+fbPTVIDe1CpgVx
MYSjsePinwl0U+491tYNmojoOVBQFsv3PnosD+osUOoexSGqxntMp0d1g4+WthQMLiSC4Klo0z8k
KHWUD7hvZXbqHZvs65rKUA+M/J0BH01MlitEEofeaaozGUP42vOB2CanHjbepGeXlIbyJQo1dk5D
Um+QDMqVujhoLdCw1Mdfh0wj9WM5FCstYScfU5PRufaWHh3/mZQ1+eLMCZ7xpomfPbfZo3+Mt7or
yp0SZEZSRsDMtTfawc7x9reBrihudRgjvPCODfS0yguzv4h4GJHV//FsauLhEkAR2E5lsvYw2j6o
WLc8CR9QJ8kTyKmJbilcQCoed1WrmXRUVyvb7IoLO/P+gZYcaJaqCm02BaQmVkM773PHT7ZJ1mqb
SnbZRwAayQvopQmTzq1we+c6A8akQpXZoZmbZyhd/sml6lyb/dTSGq/u0yygqgsIhGld8ZYOxjcL
H75mZRf1EVUYXTp4M6cKDMFo8A9D7gWnXNfa47Q8EyYrCiFC5UYdqh+ot5Dx0B6poMLTsDz786dL
W/P2C27v68g4ItuIPkGA+NwYy9UYh+GxoKlH8jRfRTz0bOrYr3YHyy+YAdJzONCP9FaKSWVO9k5G
c3BFrj8QxrtADPAwE8rkXIjD6h7+soTykiivep20P6Kgoo5phjeztysGPuDnwowEUAE3cUdO2g3u
rPiK0pjX/8s5jQZyRRE5xtu+L4aDkfTxDQye9vL5xvDKWnofQ9D8HJeui9ldLAwA30mhggDXtr96
r+1UvCbEHz4WSz+tZ3jySsDkF1LtzZ9lBb0wcM6kGTjrBOPBdsjcDu1FVL4OJud6RL8WFi2HdALY
VmQzDDUHFlMnm0O9tOx6o08/6W73WUnuw9n9Ngz2dO6NBtbN0urO+nqHKJnxst6z1VQvyjzfao02
nJPlLR79aC77LDrHU3/y/AhrUzaeuMKzH43fnhK+tJseLc3gMTiheYySoXyt6uozGtP8Qvhm/LnK
ntTnHsvxs9PXGUKR4Kq+ODcL5OMw+09McXVi12v9Li6tfEMysnduJzqT4cIst7zEedNaRExLnzjl
UqNQy04iDstnAcYNiwsz9jxJ9RXsS+M1PydRkC9hjP1R/csypkWNk+oRQOL42ZionpP4Spf1hxwk
uWRLz9hP2SBTm8XnwM27l2rQjtpcarjqtJexHMI7FaCq1uASp9QdfHvyVJdeDeCBpwEgGf3fRRin
6X3GFTzoR3vRmw0Ia/dxz//q2e88/TXUAai5iL8gIvNZsw41Yx1GW5gXgBBRMzwX1vhTVZ1LiZm1
zvgJDU2/n5jQkCyjp+x2WHlD0cUniJbJinGLtrGiMd9POA2fQjM9qjVMHdmsX50+62dS+sAzOTDf
LItCMXGTr5LYnZ9ueu58tGUrTxiXOvbdB7PKGhR5Hhm3HmWj25L5ZwzMm8OFuEjsTgkh82tEn+j2
hjGrIjbvDJ7/+YbaiBhoj+bxtzcJbZekafv//5Y/3qA+R2NksNTd8MR2O74f6BTD1q/F+2jqA5KS
ULIqyvnZ7FB7Lq/HtpZuMyM3jmiZzdcOt6p6vxMznYHuVewZCrfrsdC17eRo3tM4p3t1RkbR3Pxa
+AoGLgOyN7aOyz5xLGz6/nX1PktB2xSxxH3i1CFrkK2dTKJi14Hvpvc0ZtXXLqy+h71Khrg6nCUT
M8sF6VsBR0lSBGD1Mt8Y9fohzB2DFoFJ05vo90kL/Ftx57jatM/L7Ndhlnportv2yxT5WNoDGaFR
cYM1ecP9u3S9V7CQ4w+TnPrKp1WKZZIE94piKprGD6MjbYTkiHI9WSySlVa458mNfHbD6EJzK/Ne
e2mdYZvX37XOeZVp7H3C8AdNKGfQonMxPhI5NMNVQW8zpkTuVpj211Xn5ldorsMuJ3f4PkSoeAr9
ptnzx7AuXZIAGC7QMKnZAgysypk/tLA/+F57gx/c9nyOzfXsAD6QIFms0mw/G91Y3hF7XWzYBTck
BLHJUiMlozL8J3YvwQm9YbJV2aCuswoqyzwQSVoCeHUItTL4RYnXsd2PoniTu0225pYZflbP2OoH
v56x46b6h+VQs3sXMzLeEInvLcpyHkgD1s3mu94jwUXRnn+eB1x9U/lxAw6guO7P8jTGhGmkS99l
YhhZNWTPQIW9qIfGc2+GDtcYisdMgxQ45u2qGenOqYLfEYNgT+R+lZOGsVj91GazIKyHxG6hpngJ
oblqFkYbVbTCfI1mfzsJThM2SKSIuln6aGLcWicxBIyshdS5TDmwn0Yrx4zlS2AAs7TREZFwVWxv
SGFz5H+SEgVOVtjijwU9sVZi4db25FEdWkwD16Iz5n02ls8qbk16drCSFBybiZjlVQ8HhAhuYOPq
RmjbZQRgy/h1aDkV8qqFxxJJ8UXESfIkLT6wmEiESQtK586g6Y+WzEYQW0DdZumYC+HfxXHerdWd
G1xTsEms6PYPhJ7+zWV8d1a7Lh9IFhhZmznXU5f52tmcoBSq2qkkH2uFihW/QT5bx5JN1jGaZb0D
Qdqcbh/KR2ySjHRG1WeXWdifor8fpgUNRlGQqVaG0UceIHgQ8Rz+elZ4Z1ah/glDT7XJAr9/tDxS
bgarzI8tiX8Pqi9moiCIKxFeEr0U9ArmN2/Wm6uqtwsrJreZOmIK8AqQNP4fyA9dXzIs/2ZX8XRN
Gga0Dx0rHGa4vzt2YqgURVsDoJ/MjK87HoC3OdylkkkOtGBxdyMsxJDABSdcMBgo8PCvLg1MJIbt
XWXKH+ooGbPmKUhLuoSlhLKE18eU9hG/dP5U20RKx8xoAAL7G5Uvm3vJfamDU/bN4kspzkXYMSPr
JuNeUNB8GXzbIHPP6V56urRbh77zfeSi/dBKY1tWevTeeqTqLujL2RPANUQ5XoTonLvAwE7E8iQ2
kzZxp/hf5K2xPNO7NNtGUXtn6w55Nm3Fm/0xgu7QDtohNKr8Ab/xMVryz8UQuDs0OHLtLKv0jLQ0
M6rwKQ86jLXG+AQ+UF/JTpFz1UkMqoK/JrZ8ozM/IZ76ghvE/h7P+n4gQIZERp3kWgv4AZMyPT35
mN/SyPKubMX7reZE6TrshnSR8wOs7aLpTVhk5jmJ+cTYe9cvnEZMP3tOSfNJjZqy0NynWcmtqWNr
Y5RXRyLU8OKi2rpLu+moGRFiUDVSmGLHPajxxm2egNVzlThhvJQVKA2S8aFvuPTSBubQLS8on4x9
gESTLkxFHb1MmLTle63d7jjSqqSpOSYYv+GaOFOHK0jX/KuNnGvVolxZ3epcoefxnt28u3chSB0r
djaXycGELYfMX82zp1/c8TTQz/s+DuGMRYo3JO411tBBr/rEH9fMAMxNF3nXlG/qpEYiqtvuhWAj
5sZrD6W2oOUdQGF+1u8cHOA/LYKxzbxIvnhNk6zD1mmutZ0fogW+wl3QPKSh1T6XbCNWnRp+LrTI
Nh0uSI7KNaT8+qmDVLqnFz4ftWAWDwR6EgHVRxebpvcamx1WI3KqVTDaLfVoYq6Jp1WSod0ljFyi
7vHPZ65bXz3W8iZn99I7srkmg98dyac3CUmxVoNdbzusU3s9S4xXmELodZIJNZ7Wf3KRZFtG+mLV
5p26Fwlw9XsNVCmdRmSuWb7LpZ/eqXgYBlQlLpGcKtrs9U+55S3Wz5guW2gRypkWZ/XQC2lva7vW
6Tz/8Zp6ZtZddTL7+KgBfjjHLmrHNk9trAEu45N/d8sZ/6CfLTx3zFLU1pb03N8jdkvXbmbWMO8E
yjDfJotohQXEuDMy2ZNdRuNNvea0Glu1Y5N2yV8MAS2F8yGR5q9k69Ky8M4uUaYONp4TobvafVob
8n60Prmlq99eKVvnrfOJtLKXkXbFqD2Y2/yhHVKxnUi627loPY6ERLVAwphlVxXZDrAQBjTTAXsm
coYPVIQacKN//1v8I24Ytr1naR7dFtt2+GP8ditGGWx1peFg4x29pynvyTt0S9wCiyacrMNNVGnt
Jz8TJndLKW+c11EvyUmNp/aYFbmzJmeQFFSLcTJW//nQIBnYqQzNkb4kuNbyzam5j8HLmlbSRpfq
Rtb4GE9OtIMzMgKPC+Odei3ItGiXuNnadpzmU85tZ8Io/Oz6mUd6ujw0XVm+4oW1T7PUkTzlCVpM
lSaYZEV7EstwKCRaIpatuCNdJD/rRLSEo/tTKY9UKmAdIwBiQB/vczA8lz6y4wdritboBsOLekk9
mG1BGrU1LL0k3qYe1FvSSDvG8Vzcq5dkKVcGCt4zdcxAC8cZP5LE1VZt3CaPXZHKR7R/1CYDL0UE
wxKcBD46y19lY027NgjuZW2BBbRjfMXLg7msGLGesTEc5ZEJfHrk6CMxTEfi2/vRN1ixfO5gzPcT
6a7KAXgCJHZxFgi7/v3kcMzf1mlL6jqWUl3T8ddiov0ti7rD8VT3I7EoWW67m5odvZIuNvQAduYQ
+Ac2NOZrNUrGkZSZeWz9ej1PAgiXhdXvFbPHpW9G8baIju0M2bMRvhLdSVmpftqZKB3MtKHwRC2I
hnWvND+DPoKpT0lOKihZTnYXyxXyn+hbU0jYBnQjRl/eF2ZXfaBYa9Zj5Rv71GN8GVnxWeuL/kb4
sIb0bPztaPSD/O4WIpZP1DlEq2kIg2hqq2eBORfXaIRZnA+iuAbLs6hF9ZR6znirmuc5ZCXXJ+uo
JiYRyKCDmZAUMjYoKcCXElFskYOda3ej0/Qv6iEDjedzX3qiZ9i/ENjdrxpogLSc8uo/LmtN/ydn
wDI8tlc6w1jDlNZvX92AcndIXFhftHgodUdmqfcCYbjjmg5xpq23EYlmEtk0CYrYut4rPXCoAV6z
Gmwf9hxseuaj+3ryS/JNJMYJL/p1qCotEi5YzJUKUAbQl0bTmW7aA7K7tIMp8Pg6Y/RUxTm5cgsy
wu4j1Pxn8BvFF/xjzir1bf2xEcJlxrrI8oEqXbNxgRClQXLE1iFfmjB4UVrG2fYh13fF+Dj7L5NA
66eMJQCJ633uQWy1s+pdGFFC5jP8gDqznU1U+tFaEQaIDmM0TUlHEjKpP0rKAIaTBAzCJnYTdNT1
PFjpgTIGtJDV1E8YR6u7LGl/BoFePfqgczvL6Z5rt+Ry1RbM2HLYT9F032f2x+0I3PCzEU6fOzbW
q3QIi705Z3zXGUUsGHZzby+HcQysvLYyYtCWQ0xyUAAX42Y5sIfX7HYZXhjOsSrHdB/WXGeNTCgZ
DLuHaM8ITC3HndcO9wUY0V9t5dY40MWabmTTcojIPbAIm85COKN2JnDDsfS40CXO9NseI5IQ9rcw
NU1jCqQx1uYmwHynR5s8oLWFK1/dOUI//vtNRbHn/1b8W5LoctshVlWapvF7oophZzKKHWPA+gl4
L/dPSCBd2oU7pRyXzNMO0HRxVy62HrTp4blAB8z94d7xethIi3a1oJ+wGSs3eZ7lVAAbKNLnYESh
qZ4V0OwLN2dMaEEvx7zr7W6sYo1e8UDT+yaGaCs9vHO6JlpZmPueahwCEMpisVGuVpwAeAmaBO+R
KQ6EgASQ9eBR6Hhovo6x8w7bW3vOIGofAyBnu/LTv/+d2BD97e7rkPPuSkuCCLF11zTs3y9hx+cP
M3RhtQ/NYdqqgeBoAJs3Od1UlRLXPtF1jHdXZphENJNaVmh/0CdIv9xrO5wom9qdkQ+Zwfpm25au
ORwsex4x8Yrh3NQC89PiBxoXJzL4nvZaFDld9eWZcicHo5aRncj0iDPPeRgidKZGn19w6daPFc2f
m2/KqL5ZTfimBEnC9M/+3PuwKVHNqz+9GROpBT9Vrv/UW3teMWzqtlqKbUF091IMM8gu9wiIMM0H
WHaUqIhNNMmPuBOeKuk9sG1BlG+NgIAFUJnV7HlnFFbmam65xEktm3alQyBLvjyQrkeN8CWuqp1T
NSXY5ApQ8S2GMOpInKhQXmUdmSWGawc72XRkOWmptlYcSpRm6ESW26chCrKqgWA1CnlYxD5cOEKI
mZ2Yj8vR7FYzvcrMWdEtoNsa0g1/8BJobaH7HMNjf2GOn2yqupsf/Lh27uaM/k9s4nJDdB9t1GBK
jaisscn+Y8P9zxAjgkZYDTSbhcDVNP03SkCHYZx8I7+6G/PxdZoC4uYHwzQ3OYoa9NVsLJTLONbF
E8LBlfLwKm7uUMkvkfOE9sLZyYR1Hue6+ZD18ejvgsqP8TOAUf7TIOdWsbUFEhjt2VlEmyaJ8ncC
WR50bGs/bCumggu9D7TIL7MWxGc1WfFCVqnEGz/UUdh9eKPl11sLGaODAR4CM3ckrdg5Ayqp/7jG
9H9sBXSCKE2DO5JpcW7J3+CjLTpXS5cwzZAuQRsH8tZzNsbajpZhdvCBX69v1nV6LsiNlxRBZqp3
g9AQZJtmvTEmbIlm3X62NQMvz2CQQbuwsjPKNJF7OSAz5/XPbxcbIinfs/fqQ5/CRJ0TA50LbD69
940k9fEyLjD/WRH9YYY3egqsw+zR70XRI0TIcSv6Orqvah0eWmzbm1Dyx4WBrsTkFMRAGiA/nvrG
tTdxWMttAcJszXQ+/fzr2Y+bMMwQCbgGv/ywwmZ8sT0SG3y0Wk1cWZ+jNFkUw9NbXIbjsSOUddbk
mey0n3KZLJTL0ciR0oSSIEoyYBhYJ53MUmvhy2PGsTaxxFXgwn3dcY0znHc8DY6cuMaNE4AUDYi6
WWjxTV6OBfyyAvw1V5Q1yU0qaGkp8ahC6pg0ju/q3r7SqkuOFnjlbTwZ1s4NaloOqZRraxDk/WnD
eI8A6Clq2VqBTJuPc+hAsAkBaLlVA7cuKIctLnrY8DlTInf80sm52mgwYDfcHQ54mMhzQ1l89uxJ
21uOKN8718qQLJTj2c388t6lvYP7ddqqyEQnIRqgmufH2SYxB+XCB9I8Hf2QLMlLQd3PKpE11f7f
z1pd/uOsNRwNFpPhmDoGPdf+bdNW03bpnAQsconObtMY00lxXLWIfVlflvLOsDvnAibvBdLKLhNl
dbKXYBCcl/nmZgg00tQ592WzGRa74GhTr3D2pC8FgMooH7dFTCtOPUsI/VnPID1RJ+Eqq7NU3+h1
itCM4d0KHKd39h0SphKZN88Ocel7N8Gh2IQUADu0Df2q8Ga05ca0kzKuDkSVlFvZE8VpzIWBYWie
X329Bf1RGgu0W8epTesBinv3oCz6f5r1XZFec60ecAT1l9YjMsA05VWJWZejlmSB603yzZFpWns3
tvZsKIyTEijLNmS97Ek9YL/rFgDXlXZbpR4k5K5k88zoXxjJKhadfn8jRbhChHsV3jNZwxvXvXkY
o185KfW4Roojb5Uofyba2WjGdSLL7muz/K4+WG+i+VqOdJYCZD2LGd2OiEATSezuPcIGjoEdehem
gtCeIDWsSNLpMM/ogLQlt0z1W9RhQpQcW6MI73tVTbtByzaSHhM+nZH2jqxx36/CBLUbjqSCybrU
HlShy92k3WEhJPd0kfDOhu7ubjcBqwU4Z+iEgTeJPh1Bn2mfQVfslBXawqHIAoz9RrUbx3gm2ZC2
+GsaEEW9+IsiFH3rah7ShxhC7WGIQazMSLkuY0b0Mt3V8Gs8+G8NSrHn0sxoFcRBL55Zshd6psbY
gLi5YLnRVC3QMD9zd/RgJW5kKQ8iHu2DqIvwEnjCXhNc6b7DlpWjc1Tqi5gdYzl72Yc/dsaaGqm8
cNrTtMAI5w/BSamBWBWbB2EPn/H+vKUMR09FHXkgsXL3YGXL3m/og6O6Vos53zEGW4VZa1xUhd1m
cmPC2L2qvn6QahtDN6LNbJTdAW/KcM9O0fzV2S+8t8nypussk+GeVqy5lk4wfUgiCnLfsy+d9mVK
Ou8xasiNn2wEZXhRvUe412hms64O1maudduJsBO14NE2/17aYfwfK57796ISMhRheDS/dNNY9oZs
7v/eemdIOFd4uh1WFJ+rN4E33wZ2iwfYQQqbg1Rqc+/BqGHCtHSkN7egzDD4FEV+9mwtr9f/e53w
s0/SiKNjia/ulhjuVez2YMhldyoyHK/KeDAzcn5o8z1jnUBl2cDMnT13d0t4oImh33NRH3rTo7uZ
ztm1x0+5sqYpfh/MuCa1xq9ejLE9qqOGGfnt9dQpjScLIiqtlfxzT+jQcWitIdwuh7knsr3ujw8R
XqeLoK18qQrM1F6YgGBeXiNImdcE3FmNSrOkZQRRbcYtW0r2qaVfTJspIaM4iNG0h3lJDarKUSKe
hVftMeg4X4ec8Q4hAt9dgGB/fzJ38+0VGG9wqRtnxWBTbIaO/2oetMW9MNuaUEwyAP59eaA/88+N
A90gz9Z0UGCOoy3Lx18YgzHsnJEwzGKPYwlTW0UKQj061MtYyq/qgdSXn6KbqzUUzmjVEh+jPC7I
ExDogt05k2RoPM3gUoIgvAtORMklD2Uniwds7in8Fclq3yA2bhj8zlVYPiRpd6zmpML9gWSW6Sx5
wKKtDm2ZYhdQMJeinfrdOBTiYDps3zt3xP4GFGl1U+PVRr5WmBi6Mb+AMTr42jWORWinpJsWFQoG
iDXGu3oG2dd4DyvQ9GPd31vL+jZqk8CQEr0pj2Hotea5atyjng/1jTyatSWTBZd0CdW3mMfQ34Er
fas4CT8lVRPhNujt9fKSNkhjl092ulMcQFWJBJoNOzGN1liF8gezj7D2GpHcjlQsFyPPs/vRNxE1
w2xcq5ZPbVCK+E51awCpl+R4r4lqfA5SAEl5pvkg89i45ssWNh/QahKNY4AzyeVTM1v9nW8jOokW
+DExH8krNtO3gPnP3WwIqKnR+Oh1jvtGlzzbYEoqHifXbY69HlQbMeRfI7cGdtGWcq+e5fog90Nx
iBDhHJTQww3li5wNF5WZL56nutkRorYwuVHGGzMevgj7LoJ6FD1+LrVdHJgLBIXDGEWPk8M1ribn
a0N+T1wVyf1/nMty2Zr82S1wPN1wILFoloaYSDqOu5zrfzmXB0LKNNqz2l0xhuFjUtrdDoW+t3Vq
B2q0kEZyLgzxqfVE+oA+PsS8BNE+LIN8FdeY/adk2IciKnblkHWXzijqNeF24Te//pbJhmK/1QBs
Z9EEXtIraBp7H1rdThdjeQBHqR1uJy8OXG5h7X28NG+Dvp13pVdqRyvrzknXm6D/lwqmdrUN443v
i0AAE2Z5x+i2eEIJzhlXEUwY1tqwjysNTFUBhLpkg15MxrNpZfV1xAXxgJy0u5kwkwm3YpkHw7H3
TDJ/q6rbj5LIsjRLX822zHfV7P/kxomImaV9K8caajV17rokrGKVTYIKYAHmTNNUnue0eyR07FjO
tvzkQlq4k1hTb1v35fUJLDGt+m81lzI77PY7OXYPKPS9Z9fhT9nUsJ+qhIZ8PHO6rYay8zAEspxF
7CVhqkZf3ZoSJJTinYZGtksMORxdosTWQRrNp7bu/HXnue45Kuf5l0yRyJDy6LUdpFwEQmDLwjaj
RPzWqtZwpfffiyYa/2MBdH6vnS2bnootpWXD6mD39xstsq3rxhBSsuWIR3lQIdpT6oDxlCHck2Xu
0qS6dbCX4t+rdHZEHbD/lvX+sS4wF3ed7u2SIflu1FV4G0pj3dEvkXbIPMkZ1CTQs8XYPDVTVq29
CQQjYMj8bIuS7tVSE81ev62atHpzZjvYd3Z4DtmlnmfQxRtUKvpTMBJLEC/PoDw/2XWRr8AANl/i
8UfHFfFxK8j0ObdfnAlVV+mNb51ZF3dA5O+DNBteNAQF0NKH8WhjyXoN0xGmaxyeRWHA9Z/8L8TK
TW/DYNa72HbafchVvwbulh+Uf8fsmWsQZ7IvJRrrrLK3SoYkBLp1dZi7VnWaciPdDES3RAyWnpo2
e/ozcMrtRLcrSgJK1GsAlcR/dDX+UcrwTeq67uiaA5zR8n6fTtThaEjf9ov9bUdTuMGMS0NnkCJn
cacotViGG5huIwk2yQBu2o3+eFbQNi4+/fnzP5+pdwajdcWFolNWID8Qofuuddw6yi6ltUVk533n
hnCMltZE6mtvmsBhZgngFk0QnRTnsDQZBwi/Hx+0uEdrUDjjWkf6IntLwgIzA+BCQXivlXFxj4/G
5VQSwyHBAYBgFd+kWnU0QtWgbSxxnJbBaLqdnPGNspU+TJp8bvvOZHypfRlzPd2y4XXPqWYyhiOq
44AHpb6geKC1nKEjn9zqTbX4k4QWB0t/ejBhTW1vzbBw6VerHxdZdiRoJHgUFPObQS+owcuwWM1W
qT2lgZ+fBvSv22ZhLZhUQTWbfEGCxydhRkdUHfnbv68Aqh385wLg2hb+cN2mVF0GtprxO901yxgS
CE/OezCJdNfqLLoNE4KouzamU9/d7I/z6JxbyGy7qsXkoo36fEUxlK9saGReHosjxC0qOJvUqwdn
IAMWGbxOxwGJlu4G18rV9Gcqk2EZzUzLQz2mUKuK+EEdZcFd3PfDE5HHzmNoOD91mqFXyoMXSCDW
HYIrUj0wrorB58jFf/zbM5WqCNu/X5luHa7VjuKmCbdzQuYWP85ixSEUJeKyIQeX9dB6tivLOIC8
B293qhyYFr7VN/8x5eO297c11oXljA/F0ukz83e2DX35+V/W2MCzSjcaTOMIz9n7mlx7UXw0U9c+
jJGe3/ew8nYG8IiVDTMxMyPbXwV9sQW45uB036jOgu7361Jv46NKM4rqmpZQbk+HwhsQCjtpdpRB
edaXMZx6ybSGcqdBlWhADd+JIXUvfS+1lR1P3lfSZL6r34r8Orh3kmInrKK7c8IIrUtv659su9cQ
H5jbUZfgb/y22iRDxVyEHeQ2d1oXig6XJy5imGhZQpfZOaiZFVMx0LXsLtcIieYL7a8vPV/9kxYZ
JFEPKWWwHR5jyWnRz1N2KXLzILsu/unNFk/s8WBpRJkpFVIuBH63fGjXaqgfFuY7tFLOPaemdCrQ
0LgpASi4BZ4tz7BXuhHWO1vqRN6F2fTi1+2Lu+hlhF/oq9bM7bseR8ZKX/KuFborKRNCf2i2UTTP
xWsRF0CA8PgDqW9uxnoz78vL1GZrUU/ifiFFqGaB2SXXTnjTowfgcgsVwgH+hd4GN5FxB57PfEbt
3RPTMf1wp+RDfeBBlMj4qoq898L5mPzIOrUdYrUFzGUAz9tTEyOzCshGzcGkoa6nesAnVTu6y/x5
Qbw7ZbrWnGSnBt15Kr+IaIQDgSVrHzGm3c5ZgRtr6UBkzSzBzi1nElWLfXVDqrVCK86lqN/UJVpN
jbed8xAntLpiGTmQOcLoS/00XVKtTfieiS7ARMRMGXqhjbdwy7lAC+yHuP8bc3i3u2muVwm61C2G
QmdbcOtlZmIMZ20fxvoPNSkpsNwhAoz2hR2+9whe9k1IQ68ew/xkpf43pPVECCfigRk5vy21cgOh
NdyzAg7o8jHxi8v6iLBreEXMK5ZAqYI0JdaYHr/0unD5YgUi2SutMbiuywgpZewA30s6d3rC9AIy
XcomNOg+0njaZW4b4AHEYFcCyCg2Qoq1H7gt0p7FODjQrK2yMd7RvNB3XtvIdU8j6DHRbO0eJ8JW
2VpMMOn+KKwnD2/enZ1wp1b3mClJ9uj/q4PdkG4ubJnjmsY1G3aGfnGXSOUGqE0ZW/lH4CbxrotT
7Sj7ab4EOnk4OunfNNPnl7rWy61moLKeaSocybLnKqsmf5do2g9rtPJ7W6fXgjrtFMUSP46HQFoU
ZvWeu96qGESvrbF0JQ/K0x6WtYtFmnADS3c+efl0BRJsPiSUWoeudo6OmBySjclFT5x8WqtWvHqY
fJtl6PTvy47x+/zcZc+h80BQhC5Nata/3xMRTnZIrnrrSEbXO3S84Diz3XvuZvqEyTyvLBv3qi4S
ppPQLTde7GoHOuF3iMLsh7Sw/W3pG/G8B1D2f5SdV5PbxtZFfxGqkBrhlTlNThq9oDSyhJwzfv23
uqlr2eMqu74XXpAzuh6SQOP0OXuvbe54+8uNb3PXSMqfmjl9qFnsMKfeST6rgKEojbrmTR+aGdls
kDM1kmIwjn8XJE8RP/37G+SN/G3VZ7zo2bq84i3fgZquf86AxCMalt3SJAcXsf+mc5v2wrhxBRva
vbE0C5WAfFBH6rXJ9iMwv6t2rKwXLRDvQ24NuEh51g7We1PWyZmMpIOaJRGTm208xCO0TgvxVBdG
yzZlKTAa1/rmqtmJPM7sBWoRe/qSmlnyi3p0g6tw8rdlG/7viIsH59oQ7wtANOFU9u8DOkV2gEt8
ntP2YRGeDQ9DLDdjAfVQOlJHaVpVR21GVYik6AGtWr/FSC/2MMHKt35xGjyawcxVDumszqh3uyhH
8O6Ks5sRyNl33noOvPC2sKvoxnSJRluybjjYlrFsQy9/0YdBfMgDhBb+YQkqRNbVeNcu/YAqKazu
k2r5nneZdiHBjTA4LsqDA0Vwl0ixjK9/Kecxfk8yKzu0Rk+EdT5uA6TaT0yDiViXsNIJE/mA9eoZ
cQXKRZl62WpusR8buJ3OVFnnZnRfBklmF4xEVgLxwDV5GmPkaibx/C0gAydecGvgjq9PEXnS28ya
vP9oOnFt/O10orEohLDkMI1KQjgoyv5+wdRNF3VENdfnPDKmzWKO6LFyw8yxGLrFSqlZceoghSqZ
9BfJGt5LQayjYbw4fDFj892zasQWJK0jHgYWIfvksPTvgXWjO0f0terGOv9ObxDtZLgBLyV7Nn05
zC/eSZ2FYRRCOSUEFjuGSwibWV56atUL6VrRLgqQ6+t9iUSUqVpTPsS6w2p0TcEcPaxZJb7N4yTd
bPZS1KCP5m3IrWTjB2VEkrrQ3+KItFzE0e9mW8JO7pJXK8QP3Hqpe9e1/YNTpkjWGf0+Iv+8rStk
17On11eOTV3upmjoHzO7baEImvUBo0mwZe+MwLujdAcJNW6G1q5xbVr+wUSBczYnMDhql2Fo0POc
Mj9eG/dxMR4VrM6tx+YQluOHaoBdNbQSYpc5w8/rNhHM+KcpbRAU6eEXvwuWCfFTXbgh9pj8FFTl
rlTp25HzM9oVQeXBVpuxC0nWHY3fB4ae0aokQ/ESRtxoorrS79VRIo/KoPpCn0OWUO1R6VNzaYP0
XZHdmngdmKMZ0GhiYzthxIq2gO1/wmch3GsULo05Euf9LoOf6eoGAh+l18HtNG+UNo6xIijUOBXr
OEQ9tEQ6P2BGS8tM2E+pTujDNAfTRrHIGlsT296KsQNwV18nIfG2lTPzPpf+fEUiLwHgvOt6YejF
QdMCSFpKSWFPRrX2xgDETsgXgqVrutQWf+esO+CYIGOYUgaeJ6mARBd99YJ4QmEgq6Ak/+n6c7O/
xlc3Be1PnN7Obpzoc7g5Msa91z/HVjBTsMmQpKBCIHil/AIEcK7FSQ0MbQtK2FnZRdadXHM4/P6C
41A02yYwh7UqhFRJNGl6DaQWYLGsjQyHhFFfxhqpUkduXdZ17YuN0dTx3qjMdpPOARidcdZPUW7+
OmozCOd47jdKEIP6iAsCLSWzOKT3YxVhVMvto4pqUmNSuHPvwVxeiEDp75uxyc/ekny5fg7q6RSN
+2UOMSxRM8aiizYwuYMzXuTqqR7GZ3x36HbC+RBpcxs90HGg/OKEjlOdVQrSDZOn6rHJ3orAe1Kx
Q0MVhSsTB85Ti5m+NYLT5Aft/aBDAVriyj9eBRvkJ+HCpymvgnVI6yLBgG5f8YeyDNgDd5jOq+Pr
2KPGXnAco/TVm8zXtKXC0NzupX/K5Nh3Ch0P6dVobNUUWOTDFy8bp1vPRRbIbVU/VmFS0idggVLo
E/mgTtekjExI4ITRkd5LKecLh7Cr0cC4IUFsKUFdVAZQDXAGiVXgbK6dxtEx4ouyN6gHNn/HvC+R
2rGsoSiM0l2GH24jlty69LI16BCupRbACnDT6Tq1xM8AGJgihXNXF0/qnjziCiajz3wQbNO5lzT1
weV032GihJsUVN1Fj11sApbQHmGw0eVup+ZZSzBbaiOAPc8MGjgdJU0qB/eN6pkP8mlXC4MEYAjF
Gl3jgJycwVjssz+LaBc0o7GP1fRkxkAdGc180SQlSFTiNtJaND7K5kliob7OrRZBSt8j8GKBvEkj
2n9xjaWNwDDz3shAA7hyyzQEwwWPEEa2yfpGktBXdaCVwddCH6wHI2fjz3IGRs4gA69OphM4T8LM
0izRzmHMbFJtI2PUn5dCJ0EJ5Tll/TQQj1qC3na7dGWUqwSiW7ry+Ik6+PNHY7YSWftMvow0ZAIE
jzAxHEHJhW+lUSNOIB3TN5LsxOhFw4JgAWqMrPlLMZCOV/mkq/bjSXVbEDs657nZNfZ9p2F9k1vH
aI5KoKZGtRntKdmoc4WEsHxbJ94lQIGWRJRQ7AHni5Ua4+1gRCT5dvXdgBxqf5VHjcYt4nGr/kgw
QNx2ClSajOI+Yys9woTCkJ/vmYJbBBLzp626gbUNlc9EjSUerz2hfmZvoboQfUa93gQtoCTZo5hy
/EdO3QZ7sfikpWLK3vxmN9tE6Kn7qcgQzJQDSil5tqtlFp9Re9enVrX1mumlMQnwLBL/Tj0QMOwd
POJ1/vJa4rbZzTWbSBuKVy5FmBTQ+rbXebz8tHLFZ//9E5UHT/FgnsMyv9E0DZ036txfR7F+vySh
c7Kl+G12SnZwKNczBGVYANOnkHTttU107tXw0HUQINRTghOLTbYIYwcXs7+rB9hzYroP7HS+V0dW
xGnijLVUPbcv0TDYjwsTqUdibBCLso1dRDPuumkaNtEYxjwPmlOgDQOUPH4X0+kIgBjU3MTgRg2A
HS96qAwiPltnGc6/X498soX+fL3u3IpBTwvbq5meHDjju0Cr052aX9vyqc92b3c1punGxCb4IUAu
sC86o/ya/FD/KRNP6t5IxbRnuCFfhclKzu+gWZcsBjqZIko62fRX/mMLYn5ObhIGAnNPeI7uIDw0
9E+brAEUQE8pkeyvijIEgMNFhRuk1bwPomz8UtgmoMxZ5qVk5C8w1d3VVa01W06llaytn2ymYSuC
aPw/RHXqFZYhQCwrliK5S2zxnRRF0uWgQHyr6HkowtYYT490McovPT4egLXFwxzr012YzB9KeV4V
4i1qgNH1YnD2whPlobe9/Jmv6qMMOAeF8BGH1bl/R+hps6fApEzHQHGnxa0c549iXMFu8vZzPkWw
MKripsyC25QS95l5VnZeUou0ZikQSKLwDpD1dm69guufxiM6QXPlUKif1FPUWTYuTmkUkT+d9Kg7
LeQOoBuDpnT1x8CxZTA6QuO24x8FSRhPg6TmE66K42j07tAb0On1uRh3XWQktxVtcciWycLot9B2
jhmkB7WXbvpMrKCQuFv1FO3Tkd1P86Ql/rdCzybskr8OAK1/aAkWTZ1d5poPmmuoibMJvmn6lJp4
LNRKveTjvUaC1IuRLuYhc1B4TFS7X+qUWiQnfCTt5vTioATbLj3uXTsO/Bcz6K68sNFkQ+pjVkNM
5F+QzDnEJYTaVuaavwxjFrJL0iEmcC6EgxV+H7qKfGPRTA9smzPaBmV8bOl+/8fkwXDlifm3prTP
wAHaKaMHXES6kMaJv3RMKzoDuY9h5BA6tbmrAvrlNLJe1F3lz2dKNK+3fnsy42mLeKHbEjJhH2vf
np/nEusJlJGGQv3mKq/PUbPSykFx6OdwJbTB/MMlhuamEOVdZHNlrg2EbOnMBLulMxKzHXrOpvzA
JgSlHhBF2Dhy12QVLmb8JpaALEd7VEcp2aLXI2rsh1CaaQiH3rsGjsI0/o6iAyOlfNABZtDZdG8T
t6oOvi/YaFfFV07x7lZJq2qn+toaRXerWo3ymWhRhxY9scyaC6+v0UOoidPwbKsd7OifM1swqi6y
audYNsV9IG/NKBIf+mioDuOIJdHInWTTgxnl1JcNv24eER/VRnRQ9WyxeN7KorMWr+xwMImR408d
PKIk4uTFk/mZQVpYazUeERrF7ihi82zWdboS7K2DHVZP0D3yoZ0W81WnjZTDXm90QAU2lAiKd5kF
JHt66iEl6nqFKdu+Vn3ZpFLTyZeSN46EQOwV4ejfU5B0+xbsFgnIbXe0erM173zdwm8RZ2/pXEcv
2WDb+6pYakYLVbSVXtBgJYGe+6BqoifbDpOTm3UjI/YhOQyxLXXtcbNipqyDppubZwEHJvWhv7Ro
L1DpDRoObJxCqtok0PBsV9jqYfzsKNVG5o8UwdejYEqxMXtnaoVlZyEH30csEu9mGGyDpFhecOgW
l0onHp2PrH5vUm0r4ijfdZkHgIpOy63qwlsloTzXU6tTfwJL1UhkDPjqZeiB+qXGmvnhcJ/3TLCc
sgwO0tOIbq4EbZUGqCiy/FYbUYKGoLNGW7Yy/uNWovpxf70iQTlzF5GdLJOTUnifhLxJYdkz3qns
HLZ9/aILLV+DkQhf1RE9R+36mjoKfbJIvOibulz7OqIEbzz7WhOO8mm+2PYKV8Iv0BvyMGiGIWsR
pZe5/80M6qcuPeVW/GTOvX2rylpbHiFsD/DI8ilawMD3mUfpGMwL0ZY+Cn2IZdMW5YR+UTUqdy/D
62/5gL1TRAW4WxDavzSz9z10c6LQ5bwgNt6neGaGINwIslw0PxpV+6xe10OtABsU98cUES9MjhLZ
vY9xbpqeBsAQD2MbPdbuYL3BUUqOfWxgDQ8GcAbVzESwsVYWU/YbVaVCAcymh1+rSIxFCcbpAgdA
yWmmcWSbkmjyTAaS7xpImEatfy0aqGLMmBvddC5xCS4cV/buOpXLBYjgzeiJZu+khn+q6+RW2WiV
oXbOynZv1G26yU0DLHDEhFPPg2lnpMHl2t2Qqp6hGNxNTV7tym8B0AS1b72Veuzt5qIfdo18a3Zo
javMhJ1dRw23MmQPSvswePObWOxifW0lZLr71XVBF5Xe1F5IO6k3SKUwmhMdlM/0WLW4u7e0Ub+p
MRiuS6uNPnTE7KUVW2+VkPE3jfN1jP2K0BsE8FzAuNL6mz6W6WZTTCKuPtPVpjHaIbOsCd0KXFo5
ReXd2Y5trE1Lhjv/+7lvfb4Zceq7aIF1Q6eQsu3PbnqPBR7gGqd+l3vT9wXCMtx5QGEGR3Y08n07
IzjH0Hr1DC99KaLMwoc0wuNpYnd9/bbH0hCXytY33uzTjig4qlpE2uro+pr8aaFe+/vvhXGIrlVL
i21etFjacuJ+kqpKL2k73P37W7U/d+V5o8z8DcihsAM84/MwONIHpgygW88YHtxj7s5sSnt8hHmr
+2trqsmZy6EzS/NqDs+9ouJ6FiiZL3o5abe98ACP+lD3lBJTbj1SyB+nfuyfaLigZpEvxWF5D+CR
i5HY5pvZxnOrxBLGoI24/7ALFSBpAoOgVayuzoVggvFSj8QvzU2jo/V37z2sJ6Md4KXnU4YlUPyc
ve5QOEX8/O8fiCo0/rbsuXRibYQsti/wVH1e9jAEkyU829O5IvgQ911Dh1J2pgJ3OmL20N4a3/va
TuNX1SDovOSAtflxBpj/kIjGOLmV/1P1ZhlpxscJ9FJq+7/yEH47dfIiKVhOu3gLZdipt4Ji62DN
+P3oQ1MJy72QJvdCnjnoe5zV7kq9RtLZcsabLo5TXZkvnJeD9aIOD2HRsMH2S+Ka5eRKralhPx/j
NrbOCsiGOoqRZRgvJ3qDF0d2JXVYYShNk7fcncZtDMjq3z9OT9Ztnz5OF0c0Xg0kQqb+2XIVBI1m
kaWjna6mD7vTAxweRr4t0rI9aHLlMRLrC3TW8n6piRm4ivUcW2SHmdCpTbt41Q7gTvUUESl1FzG7
jshsfkrkA/doFnTnTSOq91JZ6alsGuSCBuF0G3JOAJdLnkVA/l9GP/Im1Pr+BBynW9lyreb3g2XS
39IiDne9OZ1UV64ZhNjE75Wm4c2UOqA4ah+nuAgeRJv8MSDJ23E7EMAgpuBCGIZzPWrkEQSh6iBS
8PDoWNmLSyF2IzS+X9s1DkVgL0QdFc02MPxX35+ySy8j7Gw4jOjUYriYQXgzTnLyaxH/h5y9fHOL
ztkaUI32uXxa2yUp8AaBlnCsmAIE3rw1MQbpEukQhln4JJ+p0TxfSXjbkiKzLawecLp0sBW94Z2v
i+u/f9HoRv7xTSOP1Q3PAF5huf+IgZ+oi0by3KIzv1QeWQiXx4EcHN1N/R3uinbnSVoW8p7GH1/0
ZCne2Jps2XPNb+3Yfa/K+UK3KkByOomnNkzzrZ8RBKl53O/nESZDaI6kNpk6+z/Z1LhqlGwqeA32
wFVW7QjjjvU5f6YLW57dIXms9OApkxegegDnHt0EDdCL67/uOrPc+zB4diYBL+sFjd79JB/CVPxq
umBWS1ZhNtMQkGyjip0RcLHm0kS2eR3C9JixV93Sch9d0p0XVd/IJMhODZtDjEk25WRoHuestQ81
boBf4wa9GOMHxR/HYHNvBeO4Lybx0ZHzuI29LlhrQmPLElvOdEMW9k5d/b1t3fcOQSBTHPyR6VV0
nmySrzH3zQ/k3Fxzr0vDOV1vQQSKQwKRk3kMcdp5sfAyCgsCjT4QlZ1qJLQV2SmTG5moRFlHVN5t
2ZXDsxv5IHhNnV5hZQVvqGfWgST2I9Vhl2yCgzLnJcY5WxSnwC8BYfwZxxgUsbWmL3su6oLawar2
COT2RofAqdArCP3z7Qz083XJfUCIEcwBOGnhm6HpyT5Ez7gNuj56TPzqW7lMu8i25q+d1jabDt3b
TIjjaxcVu3gcHeouWSJofsBJJM+MovFwytHxeA+Lyj6wir8t0lu1JIFY//vJ/k/7n687UC6YsoB6
cCkU/r5bNfPYo3+BULSZ/OyZmN1V3Feg1RKjvmHvY36dOt6Z0dfpU0m86a6eWHC9NibabPLcbao2
993Qot7OwdjKiQ65A1YFQv03iKRN0QWYuiz37PIEBLG5dMoChAwLTv0wsg8AXAUZ4FlD//BdHZTd
8wD47DGE1LEOSyO5t8xIYKVvzIMyeUhHx4CPbW9LX1k029Z/7Bycfyz5voEZAtmT6/K//3DZUhO4
9dK42rk0/ENRdV9Q9EBinhY92hmjNKKq50VLFrbW69ORcme8OH332uVRf05j1OlqAQvBFZ3JR7Wu
Txv5U/XU8PZM542vKMURZDi+f68T8XGZenn/AIT1TWBQThO7eQvGQttrSVATzDrGB0MLhX3QvMJZ
4XWWimJQDI3tYOMW4XBv3xNhRI6LI8LgR1zoj1Cdiy95mfU4/1xau5Mljgke6HVPPNwAHPVBG+At
EZakfcvMekuScfAj5R9GVUBa9Gyku0J7wtNqYceunEvtEdDhyOxdq+O0WKKcXlfZ/n+/ARvpponk
3yEZBO6+Y/799HQCCCREqE2YCWxuD4wobis/x9ae9sW+7xqxC9lPrtMsfpoXv743SyyKzngo0paB
r+jMh6niCh4s8VqO4CX6lkiZSj41zXw+hPmC9aFKj2Xr92/jqK/5wEjRCI1ba9Ccd3d2x3VCaOaD
zKDcYyhvaHYHwa/5qtyB4O3t1vbHXAvnDoDFfYNa5+XPZ6ri/fPZVLfvQxh293nSGgeHmnCrHE64
rGrkVPnPkJSs85QX067sLOdiMtY6RkjCjtyw6hssiFDuaxdny4RyqHJJwbO1ulyZqYNuJMcKmszz
f8jsVV3z17qHr8D2KCKVzpJ21ydRNOed0w/5QjRf6f9Qnnv1oOJZ1dFMhL2PUj4uHNc+UMWFgTEf
vFQfHocsG1YqKik3+k2NpeHr7Hr0uTunuymGWL9kdRSQB8nCtpQ48AeNrCqStWai4CYnPI9LDWcH
f39amHD1zKjfqtmSnQavM/ixW0UYcoX7irQLg17pZxdaPw4DYAQp0UzykVeH6xE/BWk43FrJ4Kbz
Yzya5oAwMLH1XcgWPGeD9tqBu3nQAEQ8dk2dULPNDWFuaPj+fcnlxP1UXwhdZ0vm4r4xLS7uz76F
vvIWJw9rsWvKu8Izlzc/CtauEt6r8CnCrLU9Ysd6YxFTelRkG8sP3iNvsu5KI7JeSWWbPS5XpTRC
HdtuFWQl18N90GXt6yBAD/x+Peq03dw3x6hx9KcBPvQuNCkZCcvB7E1W4bEVxPo41VMvY4WtNItW
cSHGS2S6w3M64kSo87zeO9iaoDjWBREEuHAh2gT35Kl7N7wJfMQs4wffAuwZMVzYN8gtqE3oNyeM
ru/Notnx9ZdrrWuqY2TFw/NQM98i++BO/Vc1lIlrwozM4/WpQ0PBwHY96f306C7UmyqztrGPUS3K
8+hX+SaQZwaEpeb6gP2mveQ1/rmE8cx9xPBwXbLveQTjevHr+tQSWgZsx3Yh5o7lchgx0aCqp0BX
HlDLC4ZNXc1o7zL2F0z6BDb4IEXEKVuTk5nGF0tcQxnHnHQpbUJBfM23IJO7is3gJouD7wpzNWT+
PWrw9pi37nd1zqqf//ksyWwPpzBcmtYJTdrw4bjqZSYWU1FzNRpzfNeOpnknGqkL9hnlhF7lrMa2
SPfjjLJHi2JQSpXx7gj6aDYBefsxdPX3KQIZ0IdfpJkLUu1IcRJ2JKbJ8Ao/wG0StWZ9O9P3P0Aj
StZu1d5bKsRtyJgf47Y4qN+NDXsdizl8bBLnqHXlfArIht4ogdKUZ2f2avkLU4DHdslwelp5+t6O
r6ouLn3Gg8GEOk/D8yhfBlIVH+l+jlvHq6xDbaO+VUQ5WDwEB2QWDU2LCUjgGfvcrIa3f7/m7M8K
JAZJOoI9LL+k9jBQ+iRj7sEZ5rEzD0dBl+DWTCQ0ufH2Vm5F97ZqzdrGnO6vCo/YiqutNiVfVLqq
JnoaHoTWbWBKw8pQhAgEPB42RJkBmRN1cb6WqcGVdjVNLT3R+rshEvZQ8iYRmlp1SYRkIYUkoDCx
IwrWfxYDiVTXnqfojXI7Vs9tmiyPSqQyufm4JkFiPqjovILNEPFn+W7KLC733CnfKkab0qVXnmL5
1BizR7fFYetMtfNfkkD786aIpomtu5IR4Znsgz+LHpvE0BstK4vj1HZLkqzyVjjff8soKu6z0PFI
A46WJKOXEqXPM+hRJMn0hsZydJ9EvGjrcGHZMjq2Q0UzGHcWwyh67wzAmUh72yntekzD4Ws+GvWh
78VHGRuNtVFzb/WaH3sfbqX9vOJprvO+Ys4tfHnleCEi5dMWCV7Eqi0N95Gs2i82Tkdu7MB7EKRh
Hi2b6UaLxLOlafNBqUGyToPygeVm2xdesDOiyt13pNtiFwU626f6g1qF9Li8ZTqWfyEtLtqGWgoy
qU1rGFQxHKvUXraGyLqtaRvVo88ARA2i0X74Q9rdQOV6JfYrOyx5a5/MnmTAP/sqc9UXv2q73jkw
bOOjDALtA2xqg54JXZCjI9VFnbBlHedWGcGKuqgHy02S3fUMJAfa2bOgcx4CwEwvxZ8P0Vhv+Wjx
MlZOBu6w1r5ZE6FsioEWYmy6ZFN4FQbF00zP1QygbbfsoKSBSwyPdan798XwEYL6fVBjiibANdt1
3mkotfwWo6S/ixBTrWia6eeC+5fqwmpwHE9668qyhaZsg/tl43ckRZEOEeOCGzXmBElyEUvycr0i
rhdaa4SvOAOavWkw5gn1iB2tfFAIfeZn9PTp+zhi2SuyvvrZJH8faZG/MhBB3+BG/8sPo6k/s5FJ
LupXKa+9/7i//wMhCJvHZSnDFWLjTBGfuSFAZVLiIvTu6Gv2AK6uWtZjOfsGZCl2mWo+hs95ryZm
E/iDhyqTK4+zvCwHq1uifeiFyXMYSfdraUHFZcc+ttny0NOvguzPmLCHXXdIkfvdu5URboKwbr8w
hH/JCxsOR/LSB8tdXAZHdd0oQYQ6csZlO/smN/3UxO5suNV7kD7URf0fH4Hhy7r8r0Uj6mhf4Bax
bAgVPm3Zv9ftFDVJOsOpOF49IZXpPPGm6OqFxvjutxG9rmwObp3E+CX2ntmQBCtDS+O9a10muKoP
RJ0sN7h8LwQfxPu2A3YYVKO5pgrqb4emljdDPhWtNp4gqMZvOoSTLSX6qiKJEU5cOxqAj7P4PLYW
4prcSu+4heIXlj/GtEzUZqgZJzUilXTNCRVDk2nJwxLNzcbP2uwW4I6zW4LhPUZztwnVHl5Y5ylO
45eebKAZLHazcotouTTzuRHO+Kxnb6WTGXcek1pERSkzNb/uN27n9ieB5odFBI2LkryQCvcYijFe
szp6FyyH7l4dRX8ekVaUsi22HpVeUm2o2wQVSFol9bo2zOvYdXSb9kC0NXKE/o/GdBATZvpEMBpi
VUrI2NunQ4MbzP9JZ4tr2m+aYIP3ul2rlkqklsEkuLD5cPd6KqqVKoemyVsuuv/Nz/Qf+uBA7nQz
a6dry53ea842jJrgegQhN0B9JpytZVaEdWHwJzXU2UYQge7sXmYXqYnM/5xrpBADD1i4B4TjhGsY
9aWZV3JZ29bSR567WkHYmHm+WioEwsgTCH06NDqBPuS7QQdBhTtKPa6Xhh8+f9y91mnZpoYdfxNw
RhpnFWEb9b7/gpitWEe0ms+T6XofBnfaG3t0w2Psm/HWQ8m+vfpNEju3ELWj8+H0jb/PyXfTQxA1
1stPo7NpVHe9ux5Mv70Lcz9BXzBnD9c/MRU1mCxGBLyJtB52yqqkjc10KYJXbUxyRNpmuxoKUK5z
OPUALMr5Thjd9vcoFdbOesQDck6bnXoVNt63amrTs0rnJovngBzcXnkLa50U06E54v0b6FLDfo9L
ZT7/foAjDfjFdCcCDAfjxGwQb8qE2vWszQzt/r26Ev8sDnwmqwYTJtdg2mR93iP2dHsJHs+ik5hd
OGzCYXewSDqrTsDM1gNetA0BiN637HzWSd+u1XLkW2G1AmJd7eknV7tFd4E7S1PR9ZMkEiJdQ6Dq
NlZeBqUMFinO6vnAxXxtcYZhbOxcq6rXWSpItBTLdEXR1FnirZec+03eV4DiaU6rB+F8VITw0QHv
yYJLRuOMA3uiwk8B/puXbvaX55lAo5VfhtoPUd9oXWFdjCGz1ypDocnCXxkKltsxTk2Yq6aDi6s3
ksqiYauGEW5kfYf00744s/m1wF54UrNfNQWuGKweBERgP/DXMxf4jec61ilBUQD/u6d5WXbTt6QY
dnk5BT/8bLgvHK1wD/C6m0sY+AJPeExLnnqPafQo8xDpn3bAK/btUkYb9SuLAYXarNCGqulOMjOK
MXAtOAMAq6GF3Exs4QEkyNHTg+GNUMQfJWful0BeS5UbX//Z3DXmxUmTijiuyUYH5sZX0YPSOlT5
6xyI6F4NGzzd6XaLQDQ9ODCspYDBa9L2hvyqm6sECF85u/XbIo8L2tDME0bDfldXCj4bsXZm58iK
0ZJqN7SYKbuXyu4nQrx+vXwt2lNdA6+xqkPDfo3I/9vp/jxtxVgQ6ko1p0q6ohYWnSzpIbJFGayF
ZEkp0ZIl2r1Gy2RTpDaGZ7Yc+/Hj163HX41zNTN0YPyQkmjTFs14wAfj3CdlsZ6adL5N7DTdsIQO
8L3n5DaoW+5Z07BE63ow5WUfV+0qXDCMS1CUQs6ivkcW5q7ZC3gnT+nXhxkSwPWKjAIuaEUlSPx5
lWea/xSZtn1josYL6Qlu7FoMO1uGZywt2uCgfEHY9qzECV5tVndZkTxjHhuwkWPPHErPksCr8uLA
vlwbwCSHjT7ZQ79LmNagS3E/rKaYXorZK3f+osWnPDH6PS4l66Xu2wTKXy0OvuuibxHrKe3LR1Jh
NYyHuvUxYpv0TUThiTZoW6Lc0c71WnVM2hjxi/yMG4HQ3NBr/8Pwd8vSUmfLqZ78/7ONsP0ow+FI
9rO9vd6c89SBiuQsFSGWq9Fz2fpFtrvxyyC5BLPwPzw/L4+9dLB0ZXTXR0a6ZqgGLgxxqpIChbW+
81pWNV+vm6NGU6GRGDb1xxRZ6wPSWepdXaS3PczV0yjHiRRhNHQpSLLGSS4lHaqDLVVRLqYD/HJ+
f0DbYBxLzdu68tnvX9Nwcq2EWQ4nzUms+8EPL4JNMlE/0Y+yLVYYSlC/0ttZTS3NDHW38cvCu1EU
Kcdt7kn67SjhSYCDAHZvSMNeumhEkGNC3FTYij/m7mTDJ2X/kCRHP+y9fRuUFA12mx8HDD0bo0i+
V56WPDeDyzNt3io1RC8lOX2I3ZPgirPbL8TyhjBVwPCU61mFiiVJ86NCDixB7iFaJQiWQXw7sBQw
omKXaTj1riTr4zgmwQELAQ2WkRNqX8004NsEgEer8Ve7RocUQyKeUF7vrx7KocrKg/o7stEmtGGY
JBgtoM2AVVP5QzCq01CRAgidTffGQEj9ev23SRKQu8jUSKkyvMYtT3Vfv6eV392AA0oNEe4jE/fj
sZB/XKGTwqglonst7PYD9uIxLPL+dTbb/72sfmG0DlrpJo/XXx+n+okp+MVJ8lshWafqgbzCfN0E
NcnJVrn3mk4cOAdA0rTh3u2tbpsNzR99wtQy62myci4/6uG70jmrfC3WJ2PFVWFtho4uhhLSTpaJ
OMQti/11TNxHcbods9I4JQwStwjMqscMYXFT+sOmqkJjp6aZYV6j5HLza+hYGbXOesrcfttad4sx
dt+aRHw15m54NrWaG76D6soTMRm8HeZ8G9tNixVsN6Zjs716jAkqXGstZhorXQ5Xs8+czReVDwuN
TNAwpBMRvU4J8qckzveE4+Tn2NMjvq8cNEfSNVDiZhJap4mJXtR0GwXwDKM/FOivwxAMc6CYLzMB
XVePCrPdaW8btK9n3aRCLKzpMIfIvEXVww0XdrQWWoflwEKBmuEmkWkdkOMvorPLcxaVTyEKn5pc
KUIaUbpnjlNt9GSwf/gkF94YMrJluHOT3jkGsgKK3HY6M6J57UnwXWWDP391Y3Rwjo1t5LdEwWmH
4HL9DK45Go7TN2hH5VgSZx6pyrCJ0tTEQ+2W4QGa9M/eMNOT2qFhbeNL9jCcAVnfK8OTerAtctHU
a72U0Lv9/xF2XsuRKlvXfSIiMIm7Lco7eamlG0Lt8N7z9P8gS2drfydOxH/RBAlILZWqIHOtOceM
rqy1s1scgE3Q7w1aCqF3OlC2iT264RUSTdxI1qTUhxpvKGZac5/ghH0XcUiWQV3/XXYMjbmLRNOR
mKXujMJxeIfN6Mzm0ob4D2OQzzbW6SJ+Sd1QWeUL10bLsHX4CqEQbqK+uhQWnSiwfpd2+TlhDz+N
oZsXd6Csq1WuWtlaZlHJvbwKfhSZ+sh9fT4JsUgaILh+KOHgmfpzOVeADWu3XKWjtWPt3e+dwmqP
Gl2UnQ0TKfYmUZ3J33S3jh8y9zec5g6GjWCy4WsnBTT9ujQMr2ht80VpjO5CcrRY2TOmr1vzuifW
+tTU/OD/n4Uo7P7/a2VlJe64QmUW7rgq/1iV/9+VqIFoLxgw5l2gtGxFGcdA7KPy2A51eeyXjRx+
b+QxJ7K4a2ZD7QUTc+1VDMblqOWL9R/S8r8Pii4ojjNbZLXL7r+ul2O5qQrzrjOHaSu/z/fx2Tby
4xyPgBW/z8x185//8fbN8s6KD5GerXS9rLg3ClKGlk0bhUQBtkbOdGgZ98tYHpTDueAeiCLHw2aW
H6Npzo/pP3sjYb+eXrWAy/85Ji9Bisz//n31f33xfw3ldfLY97cJ6H8ifC0Pg2JVR6WavjYjDOBV
rgsWeZDNj9hX4cD1tZ3Q7mEXkAyrhlSpyE6Vu/+6oCX9aKf68a7DLcVrtVxkqqBcNsnya83aGzTy
Q2bpZ9emaeOHzh/eDjhxemGuYdcBjTiIOr0zI/IJmV7epTENoTYs/0yOgNNoTruMT5YZPZtOuS7y
6C7TTXXVxKz3jCA6q0n/R2W6HOUuWHSsNlnVbYTln5rWybZToZTcTapmVcd0i5QGQ28CxMFO0Jna
zdpoycIb7fxcD2LTV7Rg1bmAF4tT2MbmkkwFYepz9E7a6Top6AoxiQDt8Org4aXp0YZemWlPRdrS
J1Loz4fcWvVKXxsgYkalstdOQQe2qONzo02n1P4JdzPa+nq2SUX/M2/zj7pOSnoaD0HSo9Cc3aMe
w+Rx+wdCBjCrjvTm8QtUY/BBcmu0EQ453mqfrPy+11bkeDxnOcU+6yQ6s1hPtU+d5OC+WSb5I6Ff
XZqiP/gupBLHqyPzNWmLP8C7jpF9tm0+F8BUniFrr2BWP9cOkqUpzPN1P8T3lI/PZRqPK56ap1jz
lEj5I5jDGCSDrPssfMnTB33pWJv7gnZUlz0lgAuOSSue0LmS3hNQDJ3NP1Y1PRJUetS64F4k8cZW
CQS1CUQhJHJXER3rCVFsWlVfuT6BJ7ysCvdV8qC9OLRw6zXDYaC0kVP+6JQqWDWifxQhrcdinj8i
XEywXqPqnAeq59ZkL5PWsY/tcZv59UdbEJGmZvPO7DA71lrltbO/n6oixDQe9GuhIaasFBtWCvFY
tXvP51LlnWlrgOaGrUqeD0LTflyprYa9GR7yp53rpGYW990IGiwg6WBM05/Cj621GdvbDJc4vc5j
5nRIDUJIZ+3QkiJR/QKiwS03efTj6MkJgw3ShgcQ9iOq8WfELb9Fqd2J+lNP3H2SnFTa+OSTWa+O
jVEurw4dRRFyDES+mnXt1V6SFMIeLbxRvoqh+NnPoA2EMaIWNclqeI4GrHJK1Xl1X2wNbPdYLqM1
UCqAm0ZHjkaTjV6cRIeoxwpnR39AT5m8rW1/fGeRrG94rDzV5vgY59pnUOnvkHio4jhePqjvwo8o
sLQ6yn6Uv2u/n16drKhWajMnaycqaMzqXl8ALiQg/b3I4QOCHFhPbggxwjoiycnp5EVX1Avk17Tv
RURDr0PsGfMjEgGGmcL9kyv1bzG6zLKyqZm9yS0RDlCStssAQsiQ5SX1DL84Ao/aK6My7ag3Vkdk
eeVxAkycLvXHr7Hbo4EqlnXWcm+SG3lvlPcnufd9Qt4v5ZAnu7bYl4sV0lEc78sm0BxuifI+KA/K
jbwX4t9HNS7H/9qNbeBzLM/2keVOk8DY3+dHuQndweKtnALZoaJDRUbL8qO2PHLknrzmv4f/XHI7
uwzlXnb7Du00rpB0ZWv543//Ink28B98/4q358L3wawJ/a/zWMD5LeTrIq//fplaoImrbAyCTRGh
tVsZy/9O4F92e1bIve9jcmjzI+DC/Ocaefr21d+Xd7n5U2AQ3ZQNnb6TtTymkQioX7vyIewjxiOM
CfPdoAt9b9ZtcXtahnPU+yUsEt/n9j9iPlW4pYXLfCDsp6zlnsi3k+OgTd5gTlJnc816JRrynqA0
iwdNXbjpGQZnHT3uWi6TEphfX6DJ2lIclseHDkz8pVzqn11gt/DiI+50U8Dtr27LPUCLCCONNW7n
spn3gZh6L1hwPX41aI/AZYVpmE/yCHoRg7tJmhzlMav6UOHxX83IJTA1gjy6UDhlwyfSAfGHftFt
silLzpONO5cezYGA+alhgeFYOyWMYfVTZyftNZjpQKbp0RC0AaXWKGor4hSmqTpYy6oq61GwYzl9
sqgDkj4aEImwCNeYzkft+JKCbH4JRi98ilnK8VZ+KQLNvPqIMVeWk35pDKXaUG7kMRfQE+kfvFyV
0XDDmQPtFgd2a6xajTgHwxukXKOBHbGvyiA7ZJnVP0HT8I9uZ0ByKFHle06knaoQivMITofgvfiv
UKjJxjGBeDwe3CMcmgaTi5t88nS066D/qdhxs3ZIzMb97HZ35YxgFZP8ysgT9znrGvVaCvdJjlQl
i54Gym1ydNtg2yZk1X1Q7cF9hpbzWeiNdY7FnWpO5nPqOmQ4No4Kslgxn1u0SMBTyW7ulyEeX6DJ
SW16cojQSzuHXb4s9vQtmUoE1M5G+2AG8Vb0bdZ7EYgPHN/iUX43y6nfNV83L/K/mkPrdx2GOI+n
8EEROn/ckhwPHmhsCiXqSFhMA+ie/UcwNubnsjOntvlJJ/ujoFX4ObOD/XR8zxd1RAaIMo0j666K
SSDGGG7cFl9ikUnIE81yQnTGvi2UY2vZ+Nxz34K+G2nnDonNWSavQIk4TYba3hfx/UBH5jUqw+xe
n7VXSbXqgQgeJlWJFxr8qptZ+422YdzbzjjTRqEPgkBK3MtjvV7aR6BRr3LUZfkaHHfxDA32qmmR
8sB0w34EFHwE5JA/RhWULGsWVwIj9GM/kil9QyNwyIbVth9CZhBjF31QYhzfIh7r6x6JzR1FJSJv
bdxLNk94irbduUqTGGs1+dC+Lma0kURdplbuPmXLW5UCnn3H7/bsunOrrbFYok2y+auBYgqvllll
CDKiNOQnsaJt4AjrNnR7M4S2aRxN4N+X0O+UTaWRWBx2LQnsXam9iYYKduO7ym7AlAWODFmcoNHz
OSNfoHwtgofONtUzHBXCZJYTpRadqIa7L7bI832NGwiDLXKd2DSpK3TBaYoR1iq0up6FGvJ+z4Zr
MTTmc97a2vO0lWeazM0P/bRkXjjjncaU9NomVvdcunrrDYqdHGSOjRvjrBvDEaHSWIX7TM8Dap4l
fId0/tr4rhsdHIMH9HKcOgWA1tx6MPvQuoyIvm70bGBU8YqZEASIubYulmGAQrf56N2W8qPTXCXj
ppvd5DD4vrviJjlu3SRPtiP35ovcdEP6XtuVCw2q+jokjzeU3Vdz0GebmhRBrGwJ3SDme/Vqgn95
7q3+Q521dg99Avuho7TaJRreJPZZtNWhaZzuqXfRmg1Y0C49teDHxnSfWeVa76k1uesaBc1RDcPp
rUMMyu3Tfm/Vpt3xfoyZ3LWPBanFK3NsyyfdUQCZFTk10toWx1tJJWiidF9I0JcIUCsNNnrxNh93
9JGry/eeoXb/PmamAyrqttHwKGNyXBvQYk9Z20/roiupFRT+pbUSOnkRrP4WAwPiggFjct1lK6Gn
yvq/wgJV4z8BggV+BhoyC//dpY3Xhep4LzeTWbYXx5i3Le2e+z5IrP0QWQYzyoxXTu/y58hP+k3d
+uIC9W868CBW97NjKFcSOM01tUF6wWI+6Hw0ngEh4phIEvTsy5B2QELxxGk9dP/9MxUOldj6JTXd
9afp9rpSYSeSIbUeysaqrlWPbU++3mEG4yVTwTllRqQ/+mHD3JW/Q2wB26WR4VlzaFLFqoZTEaXN
Nmwm/0mgRyO6OitPhovNYcYqObWq8wRseoTqq0MUGaPqHekWVGz8rQe1Sp/0Kcq2wEKiH/QOqtVQ
jtXV6qfgtWWNU6pj9MOImupE4Mmi7CmrR0WZPwlyftS0zvrt+jqUqrn6Mfe6srbwfc6oWDE0Nw4t
Gzf/Jaxm2H0XuOUwMou/8pDczPj39zdwUdxA6eAHJXnYOiIaSB+iZWBMJEOZwHrkKTfi1hi6zrRT
YVUSNadTW47Gs9TtDQnQuax6ktW64U8sgMTZfuqe44TUW82t1/oQVM8iaS1WlgVJO4DtjMwS1U/H
6cpDMHVXy0KQ4I66hxZv/KWw0kL77jasA4ufLY1R9PaYkqLhD8piWlpV0dF9w5pq5sI+TTNv3IAc
+3SwK/NoZsndoMTlocpeQ7Wwkks3hLRyLOqpK1wxHaD/haBl5tN9pBfJnVbQX617LBQIHZxIMTaq
lk57eygpL7tUAOOyeqO6uW/MmDVuqP+mZZPcO0VV3tfOvTT7kkhM1NSsK9YOsLna/Un8xH+mx0P0
Mmj+B4k7DzrjZ9fMLSnwqXhTq0jxaiZJRzRHSF1mkqT6eZdgxT0O/8DHRmOO7pA/mNmYbmyTXGip
tpycWV83NkImqZGMkhHyxdxOKHTQYg41rmNcBsydMMF5MOGKz7ae19JObQWkzOfBqD7HBJlAIbIa
+D0Tqoe8hZqkOFtrYXP3adeueb/lB7EM3Tj79NGu3yVJp15Dy32P9fAoAFJegsVJLR1gyyGb+uQl
7MwAaW+9UMgVd/IQU2nnOXXUMzR0ZigN5R0EmZ+gN7bjcG+FmbifLcu4F8uePuTvWhsDHPzneGW4
3ZpmmutVSjQoT35uPsiUWiUg/ELo87td9Yg0UR+xmodgFveQZqZU9X9Oxd92Nu0fSySJ7LUZI58r
GGTmWg6pJx90EeZHOZKbjKfEakQkvZnQU5U+9hGPeoa+G/FHsljlfT0NVH4yyzLPPK+LN7J61pNa
p89Q3YmRr2ooSlk3oXKLDILPwc8xVagxL1PciG3Sm/URKrJeamfwj/lzmfYQdYvQ2TeDmz3XGhkg
igEq0Rrbba0p2RuSMWJjCkt9JFpgOBaF2m8IKkxflVo51AvHzJxngI8Am2892Uw3zjY2GNoUZt6s
i3JBRyepux41YqbiDHdLMOLjCZe9eTn2vRcMzUw+2H+uo8RB+THe/9cFhTWA3BvzozsI+uM2LCRd
zep1jIjlEi4buYd1yb4UykeREpwV4ZDyKtVwWZ33zAL5K/MylkW/R0f2uYi8Lgg3sucYC+mm6kd1
K4ejkWbYCKiMm/Eg7uSG+82nKgz1X4c0Cnd3Dnro5SIb2jvJ9aWzI/sz83oNm6FspdGZaR9j62jF
SnAIXcX1msCoj3adE6uh1PrVItl9Y/mljaVzoZX6g/VeaeNz5QbqXxdinEsmZ2klD33s1veFol3k
8uWfkWG2xgs9B3sbCAoJum6uVGwzhefbpD+msTZtpQIwcbXoYTkrV0VypVSOZLbIK+QxeUXesD5X
0tqD3psc5JoByudZZw18L9cMugGHbizhfcqTScRnnnbhvJdn0xrKZxXQVWJJ2uzyoVFdip9z+xFY
EwEkNcxc6VBqytralULgQl0MS1ma12urbNKDWrbOxSxJOe6icA8Kh0QuIFob/gzducCVflHdgakB
MtUPUSOmtiKHpRAPazVJxxXa+OLRzTLKzMpk7ZjgaE/doLMgp7H4222ivZig65s+UwE4JqXHz2U8
8klTNkkH9VwfbOxkva/vYypGV44Vm64U/D5R7AKmy5WLnVR3ddDNh0nriTV16cGto9BRPHm2Tf+C
Gir4FabpWjn5dDV904WSVhTbOY0q6n2dO17z2a23fDZZhLRVdOD2v537cjo1ZfC1MVCi0BaJjRFb
jgmzPMtPgRs653kYzrZkt8lhTvt2NqZ1j/7Aa5g9e1hrQVKJVrcvt12yBsgiXXV11J7rtgrHFbmT
xUVumOwUF+TSw9ruEANHfeBNoVDuZKQvpS1tY85JuJExv0arEmyzsAfquRYPfU7o1NzqL0FmiIdp
SbjVPgUd4JZEw69uWQ9Krm3sbtvr4aPCRPtOKtFVET9mDbmO82KRWJwTg6o8yPNSlz5ytbtcHYeK
Vw2d+Wwpl0YoKuaSeb6yMCWvY5hhg4neJINJvHWFKPbG0vGn2W0Oa01HY5TK2abe5ndp2mxuMNrl
A1mMlrm1u5rGi0G/m8AbWGDIccCl/85EZ19qKy1XEV77NbYnBNVqZbyaMlovUsiMDcWllp4aHLgs
FONNaiv7yicrFRdt+kRA38FcGANRPrfH0VLeg1l/UTTqFcX0ATacN6CaZFvCmNpH+RNovEWytGzJ
zdaMk120f3TXVzaGZdU3NlJWTl/DsP5I1DKHfCKmh6A5ya+XG2jIlXeLQ3Uyd43ShklaUIzGrnXS
aiWV4zJBMIekcQib4kdhBi16/IvKQ2qOq5wg01F7dkp7eFDMagNASqMGb9cbecieE+25UbIcIAgS
Kr3Ck1EWiF/qoaE8mJSmDedLdTfI+B7hY2Wbqa6ys2lOzqWDMLwOuGV+VnnuKUEW/3aCXF11DbSi
IIv0bV6wIidOjZKXnuT35RLaaNV4tLvh8o3rkns0e/tNjmvdy6v2jjtN8vv/7FAQSG9HBgA+vhr0
e2XijaRXhrKXqClWV+TIVoqyj9OeqJa8+mstH1i56cgjonvcblX5eZXHWsOZrmXdYPMqlDvNFgTC
LGsKa9Cm+4Cyx8k3m4fboT7JDxrTgGaLL59tmt/Wt73np7o4hc6c/KDtXC0S8xZJ7YkFv0ANiP6l
D9NqR5glGt05yk9jXBpvGT2lbjAL+BnVRGlMIe0hCeFhjxFSeyUF5oSQJNrqbtZt0AUZoANTrHq2
AHmfudCch+AdYWCwub2DoWzvS5N0LSkrUpHsHuSwmvLi2uisDJbm8Zw5NWKT2loXC1Dz+xgW5Utn
JA/CKeBC4ebVtMoFOVgTZ2/HOq2n+BTAhV9JPV3tLPYWKfdV4xExi6b/iqRyIunG6VC6ZvwIMMK6
2sq4teY0eZSH5lzlARqOsRfToV8l2N9PHXY3bDPTT0cxh9sowVC7zZjlrW90mtxRj3o5lyvS51G6
JnV/lABvn4X1KRzLx2n5gb+KnGPF9F6LLeUEUp0AUKAAciPJANQG7ulxz6cm6vc3LIg2aiZ4S7dY
V43SHZiDl29JELynMTxVUPnja5+A+4yN/QT9dCUf/2FX/UEElp/kqE+zmG53tFUee6edP2sdpn86
hf1J1HH82JdDuJIniiZpV0bZi/tYQAETCB82Uhf7nTIoh+5ssEBlVb41bELzOrPeD8QVv+dN7YVL
dMekqMVad5X+HPV1em26gUiCnkaCRbdE9OJr7/vYUJIi304WUDc7fLRJuN7WcxmcCRROTvqAJgXR
s3KfwQ0jYDibj6VaK2thK16xLOJ1O/ahIifhQavd6CFMYUMjIF3VU2zfW8WsXPSC5rwUB2QFEQbq
lK8cIdK1rMBZcp6mZi6NFDNX9jNNfKESWIG42WZunBUXlhYApeAHbGB7JtvMjeDS9zZPSjPq/yAw
5EkMI880wB/PvnmKKu1r8z2s7K4/8uRAd7oy4NwJMVWfhO3+kjtOH/xrp8KCnFAt0sDL3xHp3I54
JnJQk3zqAuf5VvExOjc8u1QAtkOfqAeiXLLD7bNvRnlwpUBHkGNdDBs4DuUVIAHBJtTJaSPBqcvI
pR1rFCis0damM7ymurVkb6j6SzkE7qbG9397COTLMIT6t7XSiw3//10zaiz9hf9naoP9lM3+h2Mp
M/6vYA2Hyb4PFCvfJ7qZH/Sg6O86xSG2ukkjFuQAUALFIMd2KaHKPSUQ4ztL0hwROnvYOuBfU0Py
COslCdtFrTyZ7UhEDkJJi5RWr5iH6tQuwVjxQ1YHw6PbT9YtfTsKy3KV9LoG5E1NLrXP8lF1s0dM
SExO0anhwjHK9CClRmETmTQ45qdOrQFS+5QTNXOgn11ETL9iR3kIdE9emXTLG1LX7jLM81/BPLeP
Z6blh7Dr0bEtunBD0cRpxE7izrFzUpc5k9q6/TmLceSv5DhrFeRUCkurMci/TpeB/YyBoD8YC5Zb
sizhIPdzeUfw2rSJFN8+JGRHSUVtUJksZOaZSmUXUhvjwyWJIXM1uNt0YNEkrbZOZsBoGDrqTHgv
soinkS7DPeyFHJb6mEh1wYLZZfY7tPPvAlnrXWfHIZkcWrcfZx6CbcNHda5ILzaVbtzIp6CUJdcL
+F8zTcojS+WpMwkWZl7zaaB/94iYDu7UVAxHVzE+mEXpXqOG6XWY8BH9r70i1f99tvgMBUrLW1bU
WA3RMaQnyzJFI8eeVsF6nNuLnqX2VS4K6WG+qEaU3qVRzaeVFIINET3Beu5S/a6NnOhAIbwhQy7V
7ougI4JJfwzsKHlxynzw5F5u1kuiwzxf5r69RMtif7AjXr5smj257JcFAHkM/9q+jn5Vi8GcKIPm
FLlauDKynptPDKh1dq1mRwbDfBB6kN5TB+i8Br/vpp2VZFPZPmUkxZPkQbEowMZ0dL8KeHv5uJMx
uDULwb3TloS8L8/BUqAdvoFvU7hU3mhGf/kfx52U1zq6Vu7V0tAOw4JXFJGVeaJuEIRK0KI8qKJ7
mPzhmLUwU+T/XtcTYGgjUJgD4U1NO2BEZWvRC+KnkpswbXfc/Yisw1JwbivH2vd2A8EoJpXJutE3
RPzUBhEYo4XCQa2j2ZsB5ndS3WmeEQ6+I+7HeqpUOLT90OewS7N63/WqDxwWowWz3h6P7rBSO0pn
fvbiFrN1R5SQfQAdnO3GUFhPtCHWfWk8SxXXTLAWC8H8p6mJycvSMPVyKkVEJvCczAujepN7ETOM
t6Hnfom2mSzTug82kkHq8rXXHqS1I1VvWtOYl5tAkXeTs5/TrF2nS1SX4E0d+672Plhjjdm86Lfa
pG9uxsiqDa3NUBuPRk6nY6yacKPoiv2D+PojEVb1b7zJv5yoCl5g/Npbp0qUQ2dF+X1n66XXIZT7
ZSNLLSdCYxZSPv2iAR172v6Qe4MOYghJ4VVOdcwE00hLpcib5iQ7gwKdVjbfEv1WmlD1g79ciCE8
IfF9VDtb2UYi7V4r1borDZdMnxm8hjDBPE9OSLdm4W8DVRkvYRUfUtIHQIoD56P6Vr933X0teS5j
Zm6VWQn28rBm/s/DQ3fvUDQiNaB47tM6ekzUVUt9KvV4jKAgsCgqWUQ8j7MSPrh9DMRPU02vMjvl
tdaEssmYUu7ksMyZdfVd1Z/MIF9SLsP7zreZmPiZ9TtFgZEgDvsUqel41KKTu96pWih+g7GNbUd9
/r5WzwiXI6ASs45Os5la7c01kpt+s6WupK9zXg/6jTR93Izc+DktnZUb8YxDl9Z736ClcIoJxjRP
89L/ADXanKtbZ2SeokOd91c5cQQZYxxzLSRjval6zN+YpzZjJuijGJLy606sGgfbLU83vX2X1Z47
OP0pmHhmVuhwjvJBXBt4l+YUvcVIGJpqK9YHZppH1Nfuiy/Ccpciet6nelDST6P9OZqjv87mUccE
rXX3lDZWchJ7m8m6c3PoYoJa5dA0TUjwSaBuQ+llRMaVbeKYGlAyGcF7GJZnChLjUzmgCuptFYI0
Hpb3NNfLdccC7+iGhfXDvndjMz3mHUsgNdOHR3i/noIjo/fwiG20ZFKJmaChK/QW2wg5wedm6eCC
4dHRynSGZxfxXwmxkhv5Upsul05qeL2tKQhk/agMXWH6ANo1yZTjv55aSdwQxEa+jUk0zp7eFxZ9
UbQ7pu1Ie5ZhtHSHI935K0fBSPDsKMZrkxn4K+ETbG6f+srAA69nzUcMq2U9ZWiiKhJ97ivLt+8h
EIymuDfH2b5tWst8KW0rOn0fytr5lJjQoQ01+V1zX1/sifnc6HCxrX7TjgHLpSgM125mlttWWz4J
+MzoEhlLX3tZ6igwMk5d072jhKXImM7DRS4SG8cnVyZV+ouUUTPd+zr7fZ28pEnL4XaJPAEbBBOO
UdlXx6Au4/TdeBNUD/GYPOQIIeRMpigJ8P2KcbfjcRebb2PRtnTTiwqPYFz/jersfippeccliXqF
XatvbYqYa9ZG62kaUxMKF0Z5J48JFS3zAqM/hiwnRNZ+60ONrUpOxFJiWZf2dGlMqz+OxKesDGuJ
bDYnDYWOnq7lXDNTJoCnFr5Z1cyean/y5OwlNcf8SU8mNIQmk8tFWtvmRDjVoa1vyqUIQp3ZIGgF
lNNqmP0HUSUB3AFO6LZpHd2qCG7fyVaGryEwuvapqxPP/eeQ/AJ5xffXB2HO7dUlltvNTfNEhz/b
8X55IdMSabs8pltdt4NRWKyQRIePzLlfKiCS7xUt/M2AU+jGDUhpbBrjsIa+0n2i0s5Xvrvws/25
2bdiCPZFbRtPRHAg9rES61fZ16dGBOGPccKkOBpxelKGYNdbzrCzdIIj5glWE66G7JejLlEorvIj
DOiDQBTutvgKCMDj8YTRacm2kCkXBPQ4q5bgmWIYyVq0hqMkGlRNnK4JFfKPha61b5HC5FtSEdCA
0KGM+32qLFEu6epWUYiPCLT6p8CQ/Bfx4LfCeEOwlxy0wVoWP/kixUctcCtzdCUccJ5Ge/knDpZh
1Isd6TPMJBd5TFvQtk5C9yhHckMabOfhRy2+yheGZWAuSrXyzTantaCRs071mQd0RSUANOwfbbEn
GUlo0Id2/qhDOJ1MY/opS5n/s6gpz5ihfdVqmxi2aGk28xE3lg1ccyZ+rdjJQ9/3AhY3a6vTSnJK
uD2oLQgMgGAo/4bY2UWBph5cG31HxVt7HRjN8APy1yEb/wpjUF6NauyPokhmTw4rJSu3HWFDWzlk
wlZ6SDfMPVruZgWtGBSHn9wyekOLtCxTi/V1Bg8PZlH5DLh+PPuz3jxqeq1dbJIZWxcFEDGGx3pZ
ySlppe+TwW09fwr9MxTZVynIT0Q0rcjbtPahid/bi5axFO2rTjCt8mk64cKub3p9aYaQ8FGI0P86
LnTlYsC9ReCFRKPoIZ9ljniVI6nQoKtAOtBNwNHuqCL0FynskEeiyhHrzqZzUrk9zaMkarwoM3wW
SojiwRaqIFjcrwRqvKU50ajib2qPnVcQKfmCxLTzXB5Ctz15rI2bA/rQEnFkRV0IjuNu5vc7WoKC
etCkcAFAODzD/GpXiVI6v3RMU7bAbtjZxh3khPEdleDsKYk9bBwdMHIslPGKygtlH+SNd6vEwBkN
Zn3S1MF8JYNvJbauvpA0RUJwk11aBL4t9j7DUTHj6+baxQEHlI9pIveK6UqeZ6kjIfcBYBXzUR6T
m8bP6qsP/UwhWtTIqYCnmoUHI2GSd/XbeD2FxngfBkR4OUE4Ho1J/Jpguz61gCmPdD2NTaCx3iJQ
IeZPuoqUEJ+345rcPwzuiNmsmic57toh2wZKZexKFg7XLIHGZ0N7g8QezCQqMvw+ES18cv4Qv8Jm
njwrnfJ7OQGVm7JDiawzI0vLADke0/3CnwOCobryVGqGFywwgsEIuvNABoIcuS2PwTQG6SSfeEHl
H0Tk0k6V70PFVA4oDNo1xtIQ7NDiGf5eYso9p8upe+nEtMhhiNC8VTL/WCOu8GetOcvC8q26PHTz
OiIAATQCWGM3Ab1O++OcE4T2SkkPSkA8NDvTzEvvRvBtw35fI0Tk2aNR7TNcgrizdvSvKejl26bJ
knQbBurieVpqqk1vbJsw6h8HGi3r/7VXVH6KcGjUvnxjLtEAu7bKXyhULHXuKEQ7cx+4DloedmKj
BUWoqffNGND4DSz7MC34v3Qc3kK9Q2qxjOwcaUmEbVGORlv/43b9tI2iSpyJVVJvJL/Jtj8auy4f
jToQZ5J9VPT81Ftua/Qqs6F4tD2kDLdU7GOt6Ss5s03NkHzhdCQaKIy3RtHYe1tLnDeQEreY6Gw5
ri3HQf5qqSmu8gXvDatZl91krmU9P7SoCH91PioCHuWLWAn/Zz0q1tfrLF/dtveNTa7WLfbe8W/g
QPYZYjM+ODpze/lANvhz3YZVTEQcxhV9R2hlQRajn+7kI0YO0zGJVqY7YXEF7P5DDD2FrJqJy4Is
TtHMEpOg2PdNj5ypovfy2XfGb5NH16PZGMZRyXlx5BeY2rKKj16yJj+ndZ1uBxhJh4Sa4UsZjnd1
78yftrtQDkqXXADarneONSs8/WlxR3afXfMhuQyZZfxedhRR3Xam5cggoguYRPF7YgdWnfmUuMl7
2GmtpxGGcjKl9oCIPJSi9sNsdcVzPA1rGpTFW+X79jmHzbuSYeJ6llEJLel1yC+KwrFlfkvee892
1/FnPVipCA+tI8pLpbUVhcG+fLBwyq4H6nsvfc7SEQmM/1EU/4+xM1mS3Miy7K+UcI8sxQyUFHNh
AGz2eYqIDSTCw4l5Usz4+j6As5NJpnRmL2gCc/Nw2gBTPH3v3nO1B3IXxG8du5MahRGqPwXzCJHK
0nCXSxpN830vZnVXQsL6kUl556aa8zIpeXgwmsY85KjeTVizL6Yp7jRNrx60QRQvGQkyAw2dt0gm
0a0F1vfz7pDe/nuvvf6v9DAbT5NmmgZxvbYQf0VryEbUddym9sGNoaJOwiUgE+7g6wbHY5kyfTZk
ODFWJXGiHyrRTSjf1+2ppuFXFNhKTluHvFs75FFLAMFLxkTw2CIReV4wm25EDGnQQypH0tHcsfa2
YD8jRikxI53y8TyY884kGUW2d1oiuJobcO+J68pY2EXJHKtfB1R1c9RE3V8243vUSjA9+AyDqaz1
fe2u7sR1oo5RVkOuUqsBb30VDETV+3mITDBdb7ajP25ax2JhNWpKTmsMfTeyYCxueuVNzfpPh0Tw
+GnvsMhKTgec3BkyVwGWE/ns3p4Nz165wTh1gUgQ+DHVdhTYo+HSXK6YYVdEN47kTD604O926prL
aZThhxKr5mM6TC357dUcZFUNpmXpLOM445E9DlO47OOsMILNVL3dVVLupmpLF9aJmiN5pXRE8tlC
ntW7QbpO4EKTPtRntgOUtPwQrvPY0MofN/d+vk5va7ekgzfMHmWvvaqo5EVamuQZ5O7XMCGKWrJv
ZfPX36hNwUW/L8IbBN/uPbSgjG4HcpB8YtOFtfPwlwfBCCAK/Me/GqOIbPDFesgn+UriCVLeKmbS
NArpR1mqHSuQB5d/PjJLJgAr7enzNeQ4qP1N7MvTEddPSYjEwxl8civVLeogHVDZKGWUHTTEtCej
a6MnQidfXaBNErtO87TBxmBSfge1VT1yjTaubP2FJ0u3ufv8IKueqI8pnplF05c8VIlDX8hq2wPJ
c78fVSI/xbTlh0nnUkhBeTNqYXvQ16Np/Vmrj9cZwhORRpyOpTNwkWBidWkncv5MtbmNMpdYpViv
H6tm5misdp99yZZACzoc9tzvtqFK6pjjEfj0HWLN53lYxCOkV64v04iggKDdW/IgpY+s0MZxtriH
a5y5ALjx8ge6JFJ3DW/YblLb+oZptttZLizxsHRv22p53XYWdPaWveuYd0Wt9Q9CN4/bGL/60z3E
jf2DzOyjifSwIEXzBcombdvQEd4WhdESi+Yp3xzFLY9FOVAhp+gZuDpzf26070TjFE+THu4Vpv2/
iVDZxygbd7mTEqixln9U4DrO03E5ZZAl0CytH5okcscjrEW9tuuNRCO5LyXe+O1nFSvOgfMQaBqb
x8GkjRqv0Kc4/q3XTP3zCivNZgYet/41EQOJklMbpGyrvoVEWDVEArzqGfF0288xCA0sGsq43xrG
Am0BFYeGapn2MeZ5wUylRDPKV+OQKE56Qw6yZ5tLD1evGsybSvO2uUM6hy5byQn51jbIzytjOqf9
5PXUPjSy2b9qC/L8yFmYZ6xgE86g6Tx3SU9GENGuG8uuSMxdUo/D8RNgBdPGW2olehJTFvrMeBF9
r28c2ubnT+gtOWVU4uRE0stpQY0QJ0hkXnkHAARTekMvexvPbzcTbCTwBMW+taz5SpIOoVzr2Gor
DDojWYgQ6u/+QF00InJQP2rwa8K+PtjR2H521beitFd6BmFlex1g2h2MvKE7N2vFfSp6A2+VjPYb
YGurZ3m3rolV99id1otpZX7TNfJHu1zhYjCGX/vw62cEacwbftraN2aeWfh3KjJpHFYckegkHy2D
teImlxeGYMouXVMOC+dpI3Zs7DVBKIefoDHx27RWQQvt/0B6bU8kU/P/wJe1/4VT5RAYAK8GOCBS
EGj5v/wprCfSUzSj7H1OtTreuIMKJpbcm7NkjfbY/JqvhCWi9pIy3tvro7k5Jz4y0OG0PSomskdN
iS490WJaLKaRn0yQL9uVxdLjoyZZnOnHS3/oGVlNi+p6GyQZQWNJFkBpsZwrDBrXu3lj/Q5wixKl
Dhhlv2WLSheDLdx6px0GGBoc6LUJDAzOSEEK2VnXneJudbZ4IZS176bZEqVHa34sMzL21txMHeRI
5UvNsnZ9inpsPOmqGj8YVZViHZ6LN3BGoFuzeY4PDNiL54XKCghRkwfxejdzE4i/hXjHvF08UxzO
SBBMhfOGZJulCV+2uLjtRqyuiu3IZK7wH2qfv/KYOVlMG9KQbgmdV6X9JcjFpnfI5iaLzvQZ1lF7
fNOHivFNFEns9TrrlYhr+PeJcK867yC6e7J0RHkoG3plYAWXvWKolV83Vfe43eR9+1GEyuEz81Pt
MYCOQic2sum+fXbZFFIByyJ3fiaLytgA2bbD8KEbUr8RCEl3siOAEjX6kY396JNCrPv//kVT1XEO
/jNLjcwBPhlQcjZeRshyf3nVeiRgdChhe1ZnUz1lgz4/zn0WqOvoVQ7peGR3h/eky8FyaPNr2pnt
scmgo1pF8zWqk69R1n6d5ir6sR5ENXx1mWvyk/JHexGrTAE2qJh09cC+FgXIioaoRujsiotGHRzE
Zeoy5w4qTeqhFlRwMcMq00vWO9G70aMZ6vWxUcVy7Pppgh1rKGztmXmvwLREIyixnFZ3Af8vtqJa
/Vb3eGAHsM9XME3VW2yqfhnpnHfUmzMF45HwQPe1Uj42WMnimPf0gug/NUb0lEK0QgpF57k134hw
Hrk8jvpJtnMOlNvSjxEC7C8Qob1aqesrfVjU83NMis6UftOKbDoBGnX2ZVl0KHMbDMLr6bBp7tzp
O/M188QW33yeiIMkYQK7hXapOB/jXa88ZlVBt0cVXzQmMUcB2sKdX1KVIT2/Nmu7FPoO6oP+UUkj
9ZHG3uT31PBwp4eQONm1b7s4rRIsVrjcCyX6zrZ9/hITHLgzS/Wxgoz2ateYswnwep/GZ5HmH1TB
4j4xLXB0Ci2DbVI1DwY8gEr13BqpBKwQpbjfbtoyhW9otVCQyav6VK9LES+BWYGdUYgovldm8+sW
VzEwVj6GcVcHgvjtw0TH1bOaDnfYDPX2WqzUSNH8cNvQPM0rjp4oqKAMCwWh25zdJsSt/dPRuAy5
N9uA0DYF0myTwGgLQ/yHJdty/0oidTVbh6oIg9Rh8M334s9rtmVqk1uQs4rBXE/OExNKtFq3mAge
ohlsG33wKEbyNugYIKyuXO4xgAMiJMwK2VYPsjhT8Lz3Jda/ZPm6HVWJmD+P4n/8bHt0ahF8//F7
UVa+0xFRL7ZLyMOkmWgA1xZ4P648WZOxwKgICG5JCAGWrTtR8cp6zZjAynHB3u4OlbscLcx5/na3
10fXF0nyk5aI63UFCTkw5lnCU420orW1P2x3kd0c1OVnvrkdamUNDW/S8oAkmCbJepO1OIEJxsUW
ry/xblqH4lsO4bAeNa2NvyNL5H57wIWasitJ0z7lGlNhrPCEtjAWenbo0J9SWRFbtt4tDeOrKpNq
eigbWrAravkP6PLGW5bCJBFw0+5TcJ+1tuxvaChuBLuxC9PAZWzgbWJRVWk1KiKay2kxZKfP8E4N
wzOSegybTUwsjyZn9o1oS56GqO0eCMvapYJMFC/UxyfL5Uq4tFH6+fc2pFdBn8r77FOpK62vbIx8
PxtWdokXncTZEXKy7eYQ8spYQyTShkHf5M2n0s5o1+QAN//9Z7RD2FnpUbu3YQve0B/+55suRtwZ
Ygzefp5KWmjlRMUTLy3cgKjoAN7AmiNqakVnRfV5HBeaGV3yKAoGJ0nuKdOq/I9DeVHo5b+6Zu5F
BVjmHNwIc2N0Vj0t213RjAJgBE7HwmrTSzo6zwjZjC5I13OoG/M7cCUO0ShN6yuWHl76oQ8v25FW
xMpFW5jToQWJoMz9vk8BVNPih8lfu0GYZMWgv9ukd2rp0ga2CJStFpvhFEtKsD269DU5D4x86VfS
oqWloF05hdFgeumyTN9ju57wYDrdOZ9a/dEO5W+4hCkUu1L4U8vl1hrbLxXKHr9xMN0W+OdOGkjE
IJ7bLy1wzX27ntyMfwvEAHm+t9tsoqexbscqhxlT55a3iiuyN4bKW0YZEAIC1V3anITX6zc5jkHf
0NPm61An5wEPC4Bx3Bp/DK63o+2GdFM2iRYMiqRlNQf+AlQ29eNxbL5OVhshWYWsHLetehYKQIY8
tvd2GXVvMpvCA3scecjVefxiQDjYYhn6Xiw+IjJUWp1ObqCe+WgRQmhOwDh3tbYQ6DGzg7pqtLR3
9MoW3gs19KeG7rqel6+ZWwu0UatpZnPOVGHph60CynRsLZTSo3vc3ENatTzNueNc54iTYf87yYmU
wbOTtkDvMmKAOvy02+6zKCE3aSAJg42lRcaf6reynQKmx/EpL9Ueqh35Z9sDU1OQPEmH+Q7PCJDL
OLuDriN3DJnrr8mcFojUa+fc13J8U7H7baa3QdI1DB03fTCy/LxRQWeTvDNnZADX4R2HMoCVLajN
wfw5jIrKMkhLXdFJjSjBPoa47rkG62/1HPr0RBugKHHlUR5QVju5/k3ocKOycL24q9d18t1rxtpc
gmm2Kri6LQYSLhfkjLA5fl5RcTkuF0e3aZPTv8nwpCzFji6JdSFcQsOuq1uXEXbY0aVyMQYNIN18
gOZuPsix1l/CmYFwZl/DylzOFJgIRcTyRMpb7eu4Q3xpWxh5yY2+z3sysEk9GgJNzcXXlqVqu8TD
fun3nybNsnPtoJ+10pMGWqkuLuq7uOEEq1mmKFa6Z1V8Vi+dzIwdewFx47bW70Eq8QhXFMlXRdZ8
cSEpYd5tDSCUtM5FNwlMKkjapmknHezw1c1nuIirKpdQaK8t8GxtQ5tT5hZ3iINx4LRkWFb10yYa
0+Xg6YlTPWkrGFKaferRWGH6wUCCZn8ff9vIkLrRfRktvmKV8qRIXXnFFLJH2iLhCzjL05jyzRdZ
9Obq5XDT9C7ca8rAJ2vMPUvkzk1YVxPBkhrfLxuHEE564P1lG19kA7vm4FQZfv1Gpemsi2tWRXwR
ZsXxIpPimVxzg+R1Ap7scOiuZDFh789uK0vtf6ZN8XlQWdW+c0M/z7T8fssaTVrrVqQyvy/LLPG6
3mUo3IcD2/tVmatb2SEsVe1tyMhPaRejONJ2Sg+2C/0npxbzMxCLN3NEXn3ekjFRjGRjKYmGItBi
lLWWseS58Sbk5kKEIL/Gutntclcj80XLbzZBGsDt7mIpOLiH1CnutxvkAPZFhaNLNxbTykLrA0Zk
47Wr3ChGtIP7BfKmfMhrm++YrdzndO93ZhHSCivmx/Vk+0qiUec1ZZg8Kk237OvWia6umNPLOL9p
NPgYEU/6WyMLhVGEUV+3u+uXXVlz7YdBl3eGqlTM9zr5dTtSc/v3o+1no1bjHBPfuKYND8OiIjS0
7AY7Ja9b2MZvdjQVuyaP5MlKG+cuMVePzzosHDoK3EKX1Rkr6MTkr2LdKwsbI0MO/1PVkJ9Gjn3X
j5gMCr06bQ0QttTFjT7mu8/IQwP3292ygmK7YVTvRxjwAXGSOB8cZWazPciHQQu1e1MjYnEOoVpE
P6NMQLsQ6ogIX7GDdrGNJ4Ok6MOnGKNJFZ0goxyl0ebx64YWrrTqsKmv2vZBTef3KC80Dzvm4its
gf2tk725NppioGNp2eoJNR3DuUjrxKWWC1bVsL371KoyqtUc7Qw20v7Z4KlAR/Xu1NRkzqL3PnIt
wSyTXQuKhq8khM5fFhwfHlfEw4x94VhHJoqP9TlnOXuPNuIMJbMwDevFd0KuRAjBmrtpnbbVW9zA
tBTf4tB+1YqGWK8/in1RVCxMWBqte8HV9EpHer7moV0GSov1VCnb+6YvuOroBSlrCbyDXDdu1Yhy
ARTavpIW3e5xDIZkNvjK4zNbOztgJ57NBlTUJ8NXLghCSnv5Ec4Gg/ps+P0GNUsGp5OfOfqEZnHF
y7nN8h6G7Py3dZZNLbDcbYZY9fr9WLjB//NvyET1GKvh40pbWIqr3CMaGOjZ1aNilPNL2abfUUZp
39eDiLGIN3Fmn7ZuVlv5tha5CJnMFjNcPcEeu5Axy+Zt5gDsxsMnqC5DRUfoBkvxLOlc1bw/UxsT
d9X1d0SBxr91s/MDxOJ41qQEorDGeIsoVvYOCE1vu0t0q8vL5IHRoF+XrQU3w+f6Fq4RqrrCvfls
RU5S2bH4qLRE9e9bYThMoEkip8XUbEfYGcg88rG82UcjBeUosK7dMkD5wm62gYyVIu/Da7G5UtC+
fnYdXaROl6jWaM/Hy37DPW+k5z/Az9sRiWWaD27rMwLxv9+n/4k+qvvPnkP79//l/ntVz0yq4u4v
d/9+k7zLqsVZ+7/rP/vHr/35H/398FHdfi8+2n/7SzdP++d/+wvH4DH46y/86f/Kk/v9yfvfu+9/
uhOUOFTmh/5Dzo8fbZ932zPkZa6/+f/74H99bH/lea4/fv3lverLbv1rBGqUv/z+0Onnr7+oOlGk
//3Pf//3B9e34NdfLrMkJa/tvv/rP/r43na//uKIv2mOrjoCO6ejWsaKMBw/1kcs92+abVkqEgbb
XIH6wAvLSnbxr78Y+t80OmC6qzko24Sw6Rq1Vb8+pLt/U23NgXpIQxODsNB/+b9P7k+f8R+f+X+V
fXFfJWXX/vqLqWp/bpLSdVKJMrAQf9EVdHTrrxNHSO1hQoBcfEyNdzQ3JWko9WFyCQBLhnrYty4H
0YLyzCKXSKHJSAIn6pO61O7dbHyMmyTxrTazKJ2T8SlRUZ6EdF+AsemxLxED7DrMDcwf4WWw5ENn
m9yPqAV2kc/LeejhAqghJCEr3+fuHUDdc0WaBCrA3ShTh7Zl9wNcseoX+bJ4jnQuy0xudR/hyAyJ
rIeF4y/p8GBRNNIeIW/Emk5zo7/kdtqhQCKXNqreLQUstTXwMkJvDtWHCs2yVzOHOKJdubOs/IGS
/UfXd47Pwh0IYMM0YJos6GrxOCpxHmDnXfUgWHQaY/hSSDMjLEmKY0sB3kVyDBh54wzEJa+VJW2u
kmzN2nnuUsBEGaGFVdp+UWfXPKcmLKG2X+Sls6aLNGIkOM6zNELUtmZHlGLVmX4ftYhjbd6YzrH2
8ey+IqmPDp1QTqFqnnGrv2YUn749Fe9NgoonltU3JHJ+P1njsa57/mja+UVv6gfiCB/GQf0gZzM8
5QIFnIuH3pnsnWhBHmNiyTHVxrMnOrsJoNn5hdak17x6wcbeBkm8dLs67b4ksC7O6kLsghUld/ky
7aJxVA+ZcPud27Uz7OHY2o/LD6gm1bWbavqFZnYdKXKwGcEHYrGOiJPVpUk/ktxaQadPcZSjoY2V
v1T9cNBIW8sF01URmWTv4jzTgSBASGlwNe06DGn7dhktn6bjj7B1833dDJxkQ86gBSP7ibzAnwvJ
Bl4SjR4YSOXEcyXJKQ2fh7ZRSIEgGwUjvxfVVkccGeKKoa4D06pSTysV3LyNXIniGenxZLwAm2+V
i6XXdOFXEq8a5QBL7Br+jPLblAPZnO2ZyJWwflFcLb6EekKJbtdXAWglB+UX2BlM5MEgb4g2ydzx
5jWWeHB7/jYa5KPJMrfDNvxKWGbMWxCSkRu/u0PHhkyQY0Wf1O/LMDvH7djSTbWD0XbbY142w9nO
wkPNxOFglcoXegwAxJZeD2rXwLRHBoQnFONBH/hce3P4snThcsjntaJolOpgDQIWefKiym6+r0l7
Nuo58nRlncatuOzMyvZc37J7mwuZp+XhjYHi+VA6cXwpHnXljq8EbEAaFYEaJQfmr+d67MSxgKxi
IDtavpKpuWWIQpPUymsPaHk/YMBU1UABneBprnYCPGQFRQgXznQren1Kep2T7m1y9iporBMLdkzE
4VOEqYJwBaM9TDQydyrDuT3esLvRpQim3/IeSkMcdcTuyRh2x9YC55su9YiGfKIov9fIHwT/Bdqq
b8unmHA2LwR/qYG780Wvv8+h8ZEQxErGO/pJtwOEqLn0+hrbPWgq+UsGRAKRVZAc9LC7ZJg1UrCz
j2MNyy1VD1XlpIGO5H6fjiwwE/4a1e5x6knlh7pGAduWyeQ8JCsVtd++ALzmqRkC0CLJ0pOtYi/q
NWWHTt0JZNpaB+YzR7VQ3pBwTQFwkXRnKs4xjhvjln7Xg7R4mhl2jh1pN65Xzo1HrzHfWYnV7ooe
IxULiGRoG83ySVkaFHzp6PUkhftDqQQWMam7zijeq7R6Suh9iBE0K7jRC+kq1a4kqnfXEJ+7Z4lN
5dzfyH54LbLutcHxsjeFPOYi+qGMBgDOOQE86FqXVgfIGC0zBqf2IdFsVH9ZT2ysdRd1imeHojjI
rud1MnbYxbXxaBCxBciZ5r0DQEeWxpl3qdopOHfvlJMzAHe3RRPeNFHjer2NvK0pUCCbJZ3XChPl
YPLyBsePrNQ9thOQjLnOvQTSwE0JpMpFnof+Pg9kMZZHQAbvRRfS7QbSZMeDeixw0nlt/Zs7ak9y
LlCrDeyR+oURZTEW57rLsmDqldCTQ8MadWbcnd9CY2+Af0wQqrLkVRuRRbZoMnduZbKnjDIC7hT3
PBvh5HdaHjFHOtSoAC5h2b0zG1FAk4wPnFUfk1oSwjKGnKE0gzS9Q8gCCkIKBjoNY0P9Wej1bxp9
FECJfH17g880d7A9HApME4Fra6XvSIOyUoUuSxs9Yai/gzKeAx03j3WBHjXq5mc+COEDyyEsADse
lgw27XVeYO0Y74BpRjs8ScvJtLTA7KCpmJl7ZVF+cxbzSYRaeWApfU8awKQCJmQ/X92Zbf8YrZpY
U74tfdWfo9pQd1W9gvHt74SrfHfS6dHUhgVokPFgpfQLOw0MLWzQPaIbEP+FgpktiuujGuFa13R7
jT7S+tNyAXKen8iIXLyuK8FkjXuG+b4TOfsG7+EBhSwy4AiMtJ43HfxeVR6AVHBGTOBEJyX7YQ9d
h/KIHWmOZRLNLEEXon5nF8GAFifoiDAT0Knuj13ZP5N8h1i7HQMmzw+l2ytnd0p+zLLaY6j2idAj
iC0vbuOeaSnZFv1VqTVYCXkZnWQ8ndY3kTnDS5u4h9GFOqECf7KThemrkXh6XzqeqwOI6jO/g0Iv
2NziTOdzdhLJ4poU96JVfkoH6lWRd69Zkv4o0rAiJWH8tijNfSUwG8wTEKExFGXAxVkic/6GMT68
mk77pnTaVWtn5WgRC7LLWeR9d0LMNY+9x2f0MGcdA3qubEGVD+wX5DdFGr9leHcxScY6wwgLRj0d
9J0YoPIkxKpXenRPvfgzchz83AOXt8lagqTF0kn3aV9IUi2LmYGf0hSIZgkUO0INf0pBFkMGmM/O
Q0Qqpq9N8slwsvrIZse5L10M7GpIgPIQf21lPe3UiYlmI7/12ULDXCW0qaa42jem0vplyZWrtuRb
b+LqDvk+Je5yLbKxxMxFQreLBZp2dLwr7OrShF1yO4Ix3CHxeFEHqC/EuaIimhmRoF74cGwtpXKL
jV1b2NY5D8uZyD79mFvpcMgaoYCEm70hAztVtbG1S1sVBosZp/46KISVpSE51ABZp28mYWOHaZiT
ewZUuGnUZSeN7HUa4s7vauOtjJSf8zAAE3NMRJXUjEEVrcDW5C3tQ7nPSf/e1+N3mYkrjWbUApml
Am/SnsJUeYPYfcunT4vB6t8xmVMMLC4cR7QapGp5jmJFB5q2cBIJ3/JNW53RsbKULlJh7qPWh2ZK
zkCxm4NUs0eWBfTbbTBZ2UuIlo7i8ksV6d+oULnyqNNupq90K90ISC7sAdu9wZk07SlEbiunPdZS
RgfRka4663MZDBMSZURTRjLt3DFp7wQtMo8Pbz9NrFqjDZi+s51ADBEoQoXMYqtbntnE0zPuMsUv
e2GjKyaMcuK76/Q6AZiu/pKhpzgqSXLNHVREpjbvSKWGuxW+2JNILtSSHi6cYo1e7g5dxZ4DHdWj
1DrjCF+Ds9EUGaUadF2NaUjXYHeF1/0jbFoJ9qj9MdVlutc03oVx/JnYJPGg9cqe9cZvwj65aeO9
MBZKGoIhWEvMAjKxcs8cFAGXhgkSHgiZW4RpjfvM6Ak8ZzfBtkJhRG5eG5JcwsbEvJI+ovoI9w1s
kKuo1bUFMDypzL33kWnH+6FIzvCvxpN1aDTtpstw6VVs8b1eTe4XIham7lnXWw1PKlYaV0FqECqU
ukxGoQ0pzFHo60gPeAVVDlsnQjARcRHFU3bGRYvXfmGKpwXt29kc3zIz02+H2K6C1pwe7I66Ti+A
BTX8l5gh6T0SGELJd7FU7QF0zXKvWNCDYhdV45riNXaGGsCKE4cIqUUBn/asK8WyTy7gWalvs/7F
NOj0R7MxEJWsvmFimPYJbWS09ygtaKDWN0wW84NSfU1ItjwjIQM6OdvZ3q7IqaaCB7glkJxqxk8A
G+6zzexOjNlOuM4T2B+xa+r6wZFgdxwzjgM5aA+DuerJY0qg0blh+m3tq6G+1QRE7ZDxZq4pC2Rs
A8kB6vesMQ0vU/rLOMwK8y311qrUb6o+xTvZ9IIuZBUfYCPCaGKGp7NcxVAzqUXNyUekxyijQLXe
O2hdU7t5EK1bPOE+TnwhixOVCAUoVl7PbdEpMybAFW6E0V1nOC9N7v5ow0b4pZYu930tbuUUVb4y
Pg0NXb9ZUqUkbqrjQwR3piCZoKZ+b9zuzpgoTmCbnIa0a3ZOWvdepMeqB3ziR2fKklVBnyks869d
SMHfs18Cl0b0RGeB2tGTb650oTOKg2mYBWth7Prt4DwtrTvfpDHlXF7rQZ6wKUzZIfsqwZN+kxHS
qmQla9lQ6ocko0sVR9qNYzaY40TZ+73jMg7B/leZDiUoVSIus5RNvJgPWq0sIEdy6kVGZWGtzUGn
hd1ukSI5GNHyojLw9utoYEza11zPxbVQm3pnoQXddWwG/XiYbnDvaQ+pVfKW9ODEB4KSQWFR1BfQ
0CsCRn23L14ScMyercQfQ8iEWV0KEkeXML4dnISa1FZ2DRQTVibo1W1rUGpXHVldeV96qCCrg97V
d2B4Tvgu18Ao+1xjlSW/MiEJ162uRDuZXuas4zrFJuWnLHO8jCkpCdA/j0JGQZzPGKFK3cBdJls/
St1pRy7Dg+Wkxl6NIojoBjxTgsPZIraYwkU4PTZ0kA9hEvUevI+XWohX2TkQBfBM20WDvCmGhThm
b9It2XJZrukBRd9ncHKYNyKoXJogmdidaw38uzzknVHaot+Hens2JofPJKw+6ixyzroRJU9DuZz6
On/u24bYr5xGRJUxucTgTUhB6dziwUACmOjAyBA4dRABCC+crT2BXm7dHqAH03ekUq9Tdkns4ATl
ocueJipuapH6nQkBYoyeOjVHqIw0phIqNZkpLkt1rWZCUsPHDp/KoUmThPktRTE+4luYmAcMfbXX
DERRFAiNQILdmAicoQpzZa1fE02Pdksy6sRxKDkjgczw3D7j+xcgy0S6VBJkNG1G5MzcY+wpg5Fu
kb90bA/zVvNVcgTYbmZ3sitiz6aePwNEqtmZdHmQ60Tdz1FdvTpW995rbXHnOPmpV5VvS1+mnjuF
qBFZ+PYoJ3DIFwsMNbClZ9N5me3OuV2/RJP2s4J9FfRV0kExnQ3ErlZ9WGqH7gDNd7eB3riwhyXm
BOAXEZxFVHrGOBGrw8yL9JQI1SothzxmbjmGzLu1GGPEcOtmFskHSj14xsQgT5TLdz2PmqDRewdJ
kf46lcXXCdXajnYBtX4L+HeSBnMhd9npmfXcU/siTVH3KZNlK5TuOZ/xadup8HUMDP4o44opGMQb
I9M7vueY8hnuYN5UmxP05RQr/kDnKLVu0yU9mlZvH6Gj/iBZoDsqNnhvh/SIKaZ0V9tAm80vi6jE
qYz6S9VUMkhnzT33TRcB7aLwzFK5sN8GVOxgw7zR2eYhhPWr5p2YzuhUF+UqWKxYukIUujFKn7tS
D5/KxM6Cspy+J12++jSfFqACkJU1x7N1sslXtlOmkDuF9t7rEEd3Jq+Ilo6nTlV4Htv4XpH1Uyxx
mNdYdgkqoFisk6zZF0YTxChWagxkfuxUNSEgvXnrTNg8YnXOA3KGbkP7tulYRSAUE5nbuS/acnRn
SVGgKuYVT+GjI2kHTfpFD60fkci1o5h0eZNUDUp5Q96oNXQ76HgUxGrkaRMZJrZm6ZdUTh+LFjGO
RY0XpkNA2fIxtUhM3GGkYVV0nD4plz45TqvCIUJJEJd8VmzMwN2JwK3h1eap9t4AK6/H1nPigTLF
ovq1bapVQ9dXNa380heCzc2oO0EXJux5NL6ABgqO2WmsGzo/Xo3Ya9fAAPElo8ch19U9SaDTnRUq
lwU4fhAVPvvzOoBzciAxb7rMpXSudvTeaA1dna780sfpMWFFlHbNPsn2sCPwQUrma9Ut/nWVBCJG
ltOkcY6O3/CSXlCdekzJz3ZNnyZf3HsKXK9jd8LlbiedqdvJqfIKgi6chg1+zRchdudzmQ/srdzH
poFdSS7wK1f+d1KAOHdrYe+xx5REsTgKHgYA3K67mv5Zfum61mdSwI2DLgXNsZxEK1caHlpZ7ZLo
armDdlEECVE6sbjHyLM8GbZyGYYew4NKOBxJZdPelqAyaDDsFJu0gN6BaFuk86PJNx74Nci+NL/t
8RLtSLllv7QkzKmiht0eAJCwsTy+Q9pRn2EzYvR+YXuYH0j0RNfSKPvZoiFhAOjZpfSN3hwtuTgZ
90S+avIyFXpzSBbT/+HoPJYkRbIo+kWYIRy1hSB0ap0bLLuqEtzR4MivnxOzaZtpq64UAe5P3Hsu
ttu4xheagFEod1qEbzKf22jWxj9nrsarQgtBT/BjZ5yGhuQuQcP5aDp+cCD96S7EWX5owdKcTXNL
z0BCGNojc++y0EKNjJrDa1BtoFPT5DQSa9h5YXXnuq1iFN5+DXUx389VaaFVZvYR5K4fuxu9bOlR
/7DLuPT41I6dm981VV4+WKn7kVZcejqM3O1WyXf9dcn65iBVmiOZlW/NAEzm/406XM6FwiU7N8jl
kzb/GouBL9Rnn7AlXnoiMmur5TZe0fJMKn+pKdQJy0ENXOLnBcqKQDflBU8x6U3iNQWlDJBlPVvt
Ao5FuTt77m4GLlTAeaWJLMkRKPl2XvMjQGfRLBtIAPb2tWK3Ny9GCvmbuBh/QzDKtfJMYI6VlGAY
0anncblmV9PO5V7PlCNG89f2O/6C0lhi3UzPqdUECTrjHRfLXZWPWDDkejcPcjyPtQf6vLjXNrvI
LIRXWqXh8xYQK+iaMGRWfoBtGsoLNJCE8dEUZSFuJ5sUC79sMfD1oKLGYWYYJe1zyV4wRk3zsHR1
hpRgejAmA4+CWt7GWcOT8+sj8e735VKRlkpXT+N5cueG6UiXHudm+5RpUxCdvnz1nbb3sgNnKv2A
yVKXvjdO/VG7rwOrKD7A9j3fyFLJHfE15K+N5CMssr/DyGxumBcvsebhPKZjiMBWv9/gN1FfExho
rEBngXC/pc6L13HWwPbKE2vckv62yRwYnUJfIFmxNX6q1cEiXU4t90dLNWkrgmpApMHNAegxtTYx
HHJ7sgzrksus+W7D5l0FTOZW6l7ahHFP4xycjSYH0tSScoOseDpXt5F43bA1Ggvc+7Zhr4cCdeZm
5syaV4ihzGliqYOHahT/uOSDi+uHxXPB/ws60CoFtsfCqLc4l3gaLMjbyWZl3X5yt4sxbMMDC42v
TN1wauQuj4tVXsxwQNiLeyvuZ3C0nDTqqVf9h4aek7VI6QTjNy1fU0k1jSALuBubj0BgElFyJMJO
FxzR15Vtg7+UFipDjyi4yTNikvp4f5yPsd8MFlK3SMbFha3KHTHPVX/ufKwqhWMQWRCOZiT65U3p
+YtG6mSA4mPo6sQOqMqrsaZJGpLG4Vt+SIzQBHOnaJiyILYjR+/B2YyNBIeueliWdF8X3u0tUSrO
OuQgTuN8tarem0v6Qtf35qEpOjZojGwOHhv0WVcIJEzEAyPBFprqmh55G1pSn0EGMC9ocF6YxrNF
dbSFzhaRlHCQAZy6QTAecdaSJJM+TNDYUmAL8dDx7ezUxDEgq7sNHXCSFsRlFZNxI6qbtIST+Row
VIrFlLFwXMdfw90kSzr1byln6+RPigSYtD7kftgeHJ8aRkqIcb2ez6rY7ASS0GPaBf+pwS5ie61+
oERnO2Pjv88WiA5riVrpMZwycHYMYbmHUXCphSomMB/KuXzHev8tipUUq2H6nGXoHQY7x/aMAvjU
GOyA/Kp+sIppON+yNEoxnJBLVolL3FyyKFIGjJQUapsc820dqRwbgBt2WeY86ySKa2+2+ZmZesKi
dbljh7Nt4umap657sgqPEV7FFHGDpuL12N4GJz/N9vxMUi3u1vy7reh5O1s88xphGgddlOlKHUu9
sNJZ8NAbFp3XTNVHzjiXlOiwV7opw+zc39ULKi/Lg0+H4KRFWH8w+PD6qhD7DoF7NNMOjaDxw9Hp
d8Mw5qQzWQyA5Cl1Xb2DyEkQ9/wH3Zgi+r35YX5Znho22BGJBs518v0EaRfz8pVXPC1dI0lzsIH0
pVNCw8WgSZl/QloOpPxjbGH6Rm58sTtkcgoOzOSHFXki2UuHzJeHkGA86GgI6kQpDjoMXvkiz127
0YkxJ+tu/9C8gQdB2ND6R9Kn3UxK8WiQyjQDQXzqcx6ySlPWWFm1n1oXpFHtYDgIlyWm4Pibmep3
07C98p7puxZ+7PH72bki8CKrY8+FJAxcEU5u7oIybnCCxaHiYCsn2tBBiHkP6W2NtPGZOZvFN49+
qnBpqGq6ZizKTHtXvq/7qivuN8PJz8aSIxrL0S4hb/FiM1hNHOVmvWd99i+Y5vHe1b9iHi9lG07w
r7M/yGzjyaeOGpUdJojiqMN9AWYWh2I2hBZ6qu4JhNh2VGzivCqteQjYaNzuQrsZsSTBTgtMH/Ay
sG6uzXzb+YypztqS937v4YEdQr1nWPl3s8tj13cHn/9B7l5PFFJfmhd7HSGKFgA+57HL91mGtkta
XnociDetVitMusXE1OuW/YMUDO6t1GMXjNehQc9+0kLcym0j4giFD1iwuprXaF0BF5AGABHBFGcG
vw+5k+lD3q7TRblnP++CRFRkz2No5zdUt8nQc9ylQ3BsppmhknSZC9EIltng7sEuE+vWzXGDJTdS
8y1lIwufc0Ne2rB/wejnXp0we4IWIHeDgO5q/PP9xgBnmUbVmjJ5Ygzit5tgLrOwiw7nH251fegq
737QAQko+lYwNDlTgO/BZGIzj01/5AS+B7sMzadcncSZ/4BLUvd6vpZF6u9DY/iqjfvWSz/xZndJ
TR7UvVP/SiIDNl22l7LxX82tmhJ3FLs+8CY3yhhB3q2sjya1MZoOrePSwZSZVjPccfgRcZoZ/y3m
+EbY9YKsCMTQKNKdlMhAM7BSMJTqICFW8M4TeP8XGxZFzrzB1CatnDM9ALifD3ZvVlyGnLMjo8zj
OskTLUU5AKmD1uG5yHHR2tM28j1BB5uY4kmA8HlXcG0F/hNiTPgFVDlQW5Aots3RM3TzSoDPZXbm
Z/yuEGrb8uBOZXa3mlMMrk3P033lAb3DkNxFo+OQKIYgDMhLcALJtD6hXE70rTrtNjgLxSAIG/bH
pzoIbBZIxbTr2uq4baWLWasSkWdQ4NqaBGt00+WOoQkOSZtbras7ebQ6U0eNZoftDcxOWO4rS/yH
Vyh/RSExR9Pc/syFyzaJSsy2/E8k9vOubeRjqfCMjAMIpI24rUjSZByy2QdKllWc2HO/7FJGVwfD
KT+JllvZulVP6zD0hBwaoKnhiHFuTGWUNau+tLKazpn9sW6qjBbTuFgz4e+bsC71jUaS5vbemKR5
qkb7PkttqkWfebH1ueIkeST3OTv2iLyjkYn83i+tH4vhLfsVfS4s0q9WgffBJmGQ1u9mlWLa5TYX
aKRMIwmtiViHXPmolsvtAatJPINBW5vxWkwiFp11npsQSpGXnwxg616fgqZlg01pOwyHeRJn11+w
5GbqHUKF/zTm2EL53RlGw3rSGj/xM3TLytx+9bvH3C5jqO1jhGkG5jzmJhkwSPflYbKaglgYFzTH
VF4nKZ/WrXtxhA/NGjEyDACSLD2RWJW6dAhVeCOpB4D3ZLHhlk8pzwShkytiCvMvuxkjshi7TH2U
PxAnxv1iTB9uL3gT/OrZM7p4sUJgyPCL2dz63xMUhAgRUMuikVBdE/KGauuOd44/ZTv8e9CfP05v
QzbsvkKDu4vwSBwMmf/b0ujmYZb4WBEjXAE3MKI8VLI+jPn8qgtWqGmDMGa0cYISBo97gVurnmGZ
teEAgiuTO2VhrNoG+t85x+un0BP73anJDIOJ87rDtEVEp3hiHn3MNBnFDq6G2C+Na1ZDoANTSfbU
ip4CiiVBEU2sh+4JLPrR6ikMR4Y3bNOp3p21/Wpygq59hfRxKIY34Kj4z30O/azUZuxQUYKQfCBu
5cFMPcrtRh4GrpOtaqmkS6apJn2DUiD7NdR8TBypKgu0SfXPbIt/DpIWZgZ+3DhGwsymv8AfTHcD
bNgoD50/Vc6Coy8CJrh+hO/231T81sp77uQMKwWQckVNFtVt8TcvkH8CAsCSzFwgc82MetAojmrg
JIUcB66BQLjED7npXC/uHUJ+GmM8I+GGVN0xNXRr5y7P88fHrOptKodFlBdIKuWlmUnWKLjNsV4z
cg1YjsUO4QaNpZA3U5j2iDwRZE0aZVhAyFGy8eRqNNsT9RbjtVg2Qu+9CZLN+u1sK6KWPvwzNA8U
vD8V0GhvEOtelx4A22ar7tu8EKcgDJgWDf8VqM6w4xTfpQrPUIvXU8UUQ5EskyNim8F1ndKCut4c
SeZSwX+ZXVhP3SyeAT4S2xmM9V3pVhNxJtt/mvptp8nsIS/6vNJsXsE3UxLM6rkbjCdqSISo5vgH
cFu0LlVx71tl9ijGITZzQzM38QhXWmdBq6e9XejYX/Oc9edStuPzBlzmbMuMa2FmSGGwDME+YP+I
PPv7/6yyFuxXzDytOo7wjHe5PVfM31uiqjdhPiJdvDerPLxknoUaWguFkxkoFZtFD8RvVINlPOIa
SII8OCxdMcXEkOUn3qTxsfAYK27+e7otxgcjHYK1Q8QpVBxvro1kqzJX9k2b0Meihg7TldexDaPW
YTnks2BcFTjYoQsNoObxDO/hbBUbMTn1jaU6k+G94awtdXA1TP7Amur23PJq78LadyLYRFw3VCix
RNz4sPkYfiaXjDMDIicvLX9j04q9a9wbg2fvi6X6GCdCIiZZy8TPrZ6BOSY9hE9eknYQ0jKGnTvS
JbUY9wsfN/WSWeycfLST2imvzgp7z0MWfhFNCbxKtEdG5+6LgrwVbc7y2i7Fq9hSNjrkycJ1YHVE
VD27/nyme8t6PzFrjhsSIfF5+2kS+D8LwvB7Ip/AOYRf7kgEU20jFAL3+pl1lcPLXACvr+aLsms/
Yef46nIo76jEIA2WY3Ay4DsKaKW8Hug4iBUjG2A+jM6aWA2DsnzZzmKzNehSGcQIgqImr9HhG/RN
bZ+egHZZxwZn5zljOrAfHfcXEFK730ycowjpH+mw/cPiVEz1raQB5nkVmuQ/R+s1UfnkRevGE+sS
3x6P8NtkzaVDB8Jt0VkGty0RNMqenAtfMRY17MXBBnif9qw1eRkXzBRnyy/vVgQgHGmMCJTn7bhk
rTOCR70P+uVPxe6ms+17WQI8sbbFpHIf/pabHR6dqVoRpUetDHgpfOZWaQZxlS0b/N7Mfirn8FLy
nVWdE7XUfVE1YOUaqhwdDzrDYnHsxyDnNLUUfnELWvIBzEtCWVqfTZblc1+tu6UJyXlnZnbBcfQc
LtbwmglEXjV7w6RF9RbJMNf7ueeCI+evRVJIC4sb370Bn9+RNFyH1SJgZM5Q+q0mukD+6lyRAGl0
lhcHiH14wAofmB9bUS1ndltpNR//b/3rA5aHSshyJ4eCDWX+UWVNsi6Lcd9reNjG2D7OC1QhTKPF
cfbWFyMN1RXjTpf4Gnn7Ivi1zD38K/eh1qpNgjn8V2SllZCblRIZvTzz7R+R5UejCY6+9/tiFwaW
sXPwayEVuEFpOcnZF5JCWs7MadH0n+EV2YSDYKHuenxqHtWbQiuCI/ajs8ruwdQup19TvInsKEO3
ugypJha4EIzS1myLp0ywBnPFqVv46EcyiRItwSj5XvnmTI0dtUXDoMnaF8YC5w9yuGmsyUyiSZzj
bYSvQ9Jz1g9/V88jr7xXdN3+ZOwmHLSH2QYGWQHtoM2zpoVTnMupWC654WZxtWmkk+zeeScn/g7X
d5K5lSjeCBcPupPRoHwW3ob9GnUQLc6NsMT4HovgiCXjVVa3wfMmL6pAnlo5Tn71aIM5LeAi++oP
PDcjsdEfxnNAa5BW+mSGdFpN1xEMusAP1WkSUnefxzIEfoMVtVvSas/+/IE40OlQLS9uRSQ249Dj
6jLDzBR+IVBh4vbZNQlStj5Kg9G6uOU2nQueDcv1nPdULz9Cu1yY4XiesrG7sBkyz0FFGbm+NQpZ
46BZRky13OF5eG9HEzGR01RQqb2jLApIFNNAfp/xluXZYZz6+sVE3buxdj96PpIfwDIzAj5yFExG
YGt/gFW/Y+5doA6W3DnQz/qhCdm2v0Efl/uhR7wZbsa8s4sgiNcOMZ49oImwJxDqitjKrlTfVV+9
ZaL1zlzQ3tm9/QOx8HvjFkPSpPou1IQFmf0AHys8kP/HJdPO5JOvm73rPONnnW8GVwIlFtgPe6fn
rzcROiqHcV/QFmVSKCu9ZGDMnGX4SxtwWuaCskMXDDdsaqwgC/85E91/PW2ALOaUpeB+YsUMENCO
qomVoaBQYJh5Jjd0SDpgxWg4EbE57e3BGlmtbBTahCXJVIxHWjxsKFCIPCam10XfkrytSu4SzaNz
MhRKYTX6FgIXJ0mX8VzmKrsDM24dO9b/bC2R0fN7rz12m33DfxiQ18QACiH1jKsQ/Nl4gRN370Mk
mr2hPxhb+wjZ4N3qIAILwXTVjV1t4311iIEJ5uJSCjUnOK0IDdzq93UsvsQi1gPvxnwBaDXskH0P
Ubd5V2zXz+wZnNOcG1ffZA9WptlXSDzSNzKMzIODHsryvGJ4zGEXIK0bT/n8YkpgdM6Aqhexk3vC
1MpEcfxb6JoM9nwwY4XHlkxcsRyghsiYdJTxWprmgalg895MwjkhWxgTSX94rpdiptBTiCiY1nKm
0jeF7/1GzRvM/RgNeQUgwKDBI/65mDnYxZiuiATUKyzZm3z9JvwxDcLCEz9wy6MPk8QnYZB6UL7R
82ikkXdC+R+rY6BR994mRbbB0jPEWev6ELSeuM8nmZQZy6huyv7zZ7uLqNhIam2hRXelSy4JuJHD
ZmLuQeUGEAmrqmvrv0HJVKJlM956Xn9elI1KLpRN1Fbp57S258LNefgaJq7e6NR7QDE1/vspaN+7
laNQ+U9+vYyADhc8WDnGPMfn/i0nbd4UVZiay4gLjHzGbbhgYzFwVaEDtta83Pe5vHNK5MCofOB/
vbBQRFep0LtM67jjzWx2DZxDmCASjSDzfXy3TPX8Px6jvQvmfa6grEewFxxKq8yPsOPWtoPZyCAk
woBARdmea061yLyZ3W4itKFOX3MXlHw4LhEoHu5A3Ti7ws9WLkL6TiLF77y5MXl7pjQxG1nFwDm6
XZCbSGOyUh504LDkT8tkCeQf7OND3Ar5ME0BeuEQ/6efUSn7AWI3hpjPWRccO1SFE9bQV+tJ9JY6
eiGaFHIv/i59SgDireY2MJusYX/ET/gndWAVWbpjKAi2CukrWyfH0sXVaHwBA8H7dkNWpWmOh10x
IqzNYONz8AOeCBSMZfuyoSu6wboRopTkAiORdFwnf+CT3Ns4VUx76/6zBcslNb+NwjMPg8i+YLCA
K8U0Ax/yTdjWX1cV3qEdjOEo8N3smW7dO6r4aRvk08KcnuRkMRsSsLbqMOOqKO17s05NBD0aXR0C
PwAjXXX4sSbzNAd31i1oHks0Pv6YaukPvkwd2yP9opTqrlssJ7LssKMoIIbBCqpLj5gk7TYmf/0l
1davYTAJnG47GK89NzSkTj4hll+cOkmBRdIVmXtigrD8pAO6+Yz9x9ypCzEzW+ykv4upAFOsBY52
gWio7KnPBmbuwdBCdqaZuRkw2Mwipc4zympPHcMvzJb6uDp9HpOHgeTYDi1UCPxzh6j0FbAMMXHI
gxZigHK9isvk8EjZon2c8sI545TGxL62KViT5l2QzX6x1dLHPY0E2s2c88FzupNV1vcVIUp0nvW9
bWOYTpGfhq5FkA1sb17km+TdMg6D79LZyb3pZBjCuTAgs5hvRVo6ewY7v8I+hhoCf1URKBfMe88Z
SNho88ei14xJybOQ1cyZ63HnsLNAxpUJ875sQBGVbQo/K2WXMATfLOLDRyPAUe2RosZYzPaiRkzz
GQPOln1Oi0Uqxowm3OxQT0skC6nbt5dmwS8eMHkOhvV+88rXniF/XhjuS51seagPYzq8aCzCcAVu
uTtZm0iPPzHDo88XFHRSFUhuoC7ltMSlWTNnwrFTEAKxD1JOw9xiqaAJYmEU4GA/x+Q/eWT52uI7
S7WxYzn6qHTxuNVsbkVBkkVt9cjxbHCiHf4A1PXTvsHhzzVWqj2jg4Hpc6JnTscsnOTdtIH1ZnKp
3ptevGD5HQAhsc4wiIXbQSiZ9mJ8n2F+wGAhlYxMeVWCCVnKfA/8ewWe+bsE1V+GytV9SR1bmAFw
8ArVozTEo0YDx5DNuUUJ3wokN5a36S3j8wBtNWu6wDbeuMN/vGz5dTTZpoFLi6cNHQ/O8ri1lbz1
El9hXh3rjD4G6gZX+ThfZ7N9tWvrX1aRQm99be3AalT6X3I0P6CSVpdlWt5HyZBnHqz5CvHrNili
fn8Mavt7BrSOHg66rYODofACDLneOhLYwGCztj7TtmqPDrreIGtzQgPwWtXXvh6BdBsgPUKqXWIa
eZravqL/FM2u0JQfw0QP7IU8KigXqjl4Y9SNckzxcg2djCd7AWyWhxTCKLkYbS6MB+VPV4S06YP6
REoU+7ndXdj4xEpnPsypSe7F3LefaYDcGy3MnW/I+6IfKTkqZd4sKgx6Qojn1vZljv0p5EngONqW
RKzBeXGs4sBkVzIHYtZcbTFTtotvUfRAYfsIsAWGMx/DhGcYMzxc9QzXnpu5iT+s3wtRmnEB7UK4
VIPrysWF2btgb7W9tgP5Dos3/mJZgvGEqCXyZQOMXRk/gdbvPpdY4JmfRHP86/PV2VmFeWF9dAlp
naPe15epLi7BSO20+Pl2sPVgEg9EyChlnxnnpW2x7OseMdc8LRSie5pHyaPpnUIqmH5s3DuSQ6Yd
tYS3eQd7qfZyqdVHCdTnJh7L3Mo/V6OF+mew9zlnFPNW85HAjIdQ1KCpscAs7ZbG0LedCNjupYeG
KMqZfsee+LKoHRsO+Jt+8a52zC9RIQJkZsXlRGgDo/Ms66BTDeMZxOW2Y3sTJKtYiFlzFhIYg+a8
mOnX5IRnf81eVIGDxANcN5ZFJAiLjdS/1gEM1w1Netm65xRzTuzYLFKUm367yxJGs2qxvTc1hE19
QBS7YR/pHlBCjXG7dfa1DPnTW3cb32JnCRTs9PrTbgTBgVYIR2ZklVqs737NkmwxXaYwZX1cyozp
4LxFZUejRc551E+4cKAhcZwznNTZ7WgcrB4N/rUfuwLhF/iCUY3/WYwYq7dSOeFlwp4OBPqBhR7m
tBT5Zwg4fze1VgvtspUJCXx2TMIiiWt98ShX7e6pR/kyRkkUHDYSw9Qokwbz6jrrnbiJWLOAPGZc
nAU4PsVeCKDGFKyPozaKaMDpsiu1nyzd8DW5ZHZaZsrV253qqUKK4PpEfa0Z7otuOUwO2zF33NCH
re6bXLz91MgHkDPt3C7v83ieS7tiOQTTI1xG++CuJa+tj14P5eoeUwR2jG3096hJ3cgHMxX9AAwW
92sW7k2SIQaLPUw/voL3us2qJDegNWEBwUSlSvrx1Xgus818dFcm1XN3kylMfxuEssSEiV9l3pqV
vjZY+9E52mKLoMWJAyKSb2+mJfTG7szuJjyiUyaSN93kMcdrzKIMGrjle7zeCuMwXC0w41P5zNgZ
TewYSPK3aOGIUrqTvduetel95RkF08AkgB0xr9A8q4SPn8sttoKbZaoNz5bH6KWid0PmxWpBT5KB
AZk3+5AcAhsNQYvWBNdlvdO4HvgkOA+G1wJHHYcMuo0gozve2Pd4sn3x7FXc1e5FjWWM5vFPMclX
fnVHvn8oHaAqThJNJ6dmAeCzY+TpIrikduDYD/JDOi0a34xxtGvMbG07B4lXyaPT5c1zm+eaPX1+
damIUYO48RBM/q27xIHWunc6K/bIiT5aaTyggBHI+DozmdKCUq2hCqK+v6gcnRfXNiTQMA5AGw9o
klksU1vD+AGeqokxLty2PK4owc0Zn+xifMJw6XdmCWXByVpimMW840BHxkNW1mSkL3ndvonFeEJm
cd5SQ7Gb5ANP9y2wjMNkGPtyE2/+atzREvkzdgVbBHvfn5bEWPu7wOitIxuszWXSNTss5AU5K7Il
wgJFDXQwfvmt8RyqApYgAvIdbpdAxeSA02RbooCEk/7ngY8mjPAmRs2PXlD1e3LnBIbZ4L+VrvqE
N7Rh3lB/uMS0RRiWpoTlWWPdDcSzbLIy7xrry5zZkN4GnJUch70mxoLSxmaMTzT1oSX5YMWfWRG5
QsjKnmA1cCCyTQqPExf/yvBQeTL2/WsRTOOzLDP4THRHtXBi0w0//IGgwOY2oEbLyY5hqzBaZo06
Df5GLdli2ZywGs8DQ0hvU4nsHLUTN8127fCLF4ZElCyOzfhQe/a5yTOd+LI3k03NTrR6jFWzBVEk
mTwHr+0+hNd+hZBzH1RhXMqcCNilC62Ij/Y2YfGPraj7Jzp2jwkbX11+DBbBt4j0vsH+qYO9iR8x
UYEqTdKSQAfjavFU3dCeFbl9aN+2uIRTwhhFYTnp+09Tq1e9mKyhNqtBk/i2pCO1mKCzRVbNfmgr
LU7amnv9nc4LvQE4f+zo7ZUoDn5v0hiTsqQHBlaxq3sPLfvafOe1RTiMYQfUWoD5b+FzfOiRP4Qs
4zJxTwgGe7Vw+3frvUot2bSV4o8BkPIAQIT7tDH/rYP0uP2Zzg9MA+JCb2tcp9aE29PZ+SSi7H1n
5UzwXrNWOYdsOPkCuQTbEJLDue20MIj/dW8DxOAXYsF3E5xsP/uPMbV9wBXNZb55bzgGvUtrdAXW
8uIu7xng384U9sXq08mrk2kWpMAWjrezeta9MuT4ULQkdCSs2Blm3t0mff6KRH1Y5Vlthhs5EIUP
LYoUdF/gmQijCQMBBgmrEvPb5tAb/MCmsdlsKYwnRBgITYZ/bHtBuK/XNXXtix1g/8j78Y1kXG+P
yS7BbstobrJYoWSiYHA3tPduR00KgO25xll9rEz3IABGbYO9MBPJ3i0/X09iZWfR3KzvY14+VkyV
CGTp4snB4omEWcSLMWCOlnxgwgmoHWrXiwqtMqrLDcch8gHEMDxyoRtVM1aVbCA0RgwvYt3B218e
5szBFqop9Jknx3rzaYLC8mfuO/iquP5ZplzW0T/povv22fd4+fwRyvDFtEbmmDlWfUU5kNelt6sn
hPWjD/VniPHlWjgmSsXkuyJh9cZDCNAu9C210gJP2ePoDsr6ptL5XgKigwaMY6hP8sjCthSHiID2
Eun76kjUpWaMuRllwFAs+6k81o0lDnb4ZAsCHszgkxkNTvLga5K3AzwU/S7PvsY+0LuwHPg2J7ZX
kduAgTaLrt+JlC2o3RLnjFi7PFl6jtPWH45hSN5z4WA7Zjl7wNJP57NIlq+sfAqzx9phY8IhEg8g
EM4XAyFoBDr6Koub5C7ft5v9MlX7Al3mkZTZFzyMH9usz/jhrvhLCGgxjVdHq3MGfQ6267ZjRCti
j7kYcrL2nBrNd1qnw0VZzcHSJEDmISZkPmYuELOzd2Nf/3qrjtUAo8dOkU/UjHcOU+B64FLL1xw5
0sGy21/ODR/VvcFNg9RiZzu/feniHXc2hm7LUOz80QdKcLOe9/uxa1cM2rT2/X9taBs7XwXkJgmM
S/YcsjQx7H2X6/owhWOC3HxMUGc0x6Xh7l8b2EE9lLGgPwZ47PdhNf6VrXXVcvsXAJSwQn7WDVP1
3vSYzgPUZ3EMniCupN5TC317rOeO0gCiIOiJwjK07o3xedRhji3eYFXLACY336pMS0TUjAfw1xzG
jvGXXNElksPzpIbt4jSiPhUzWWtmS627GtWPY31lNaJtY0Rt728mEUYegmev2y9lQd3RUmrlZJCP
r9uAL8zColKyPmH0m3pces41LZhJ1Sv83jSf91s3Da8KRGHsYSEBT5Ld5E1L1AmQDXZNvjQU5pth
brjZpyB02JxpYSWvFrJDH0tvcvCc/ot0DAOMI5jQQH7i8UzHcrrOFcKDIlXOnnd2Nng6BydEVhCw
g3aZcYcNMYDm9MNg47+wJFOhtrAECx4/B5IH2K+cEFq76T8QUgyneTQ+1KLFzql1F7cFkedIjvLl
DWrVfzWry9Z2zPt1Ku6KwemP4SCQUVR1sqw+Bw0UzMpF4NnjgTEcr445XLYnt0ePiguSYyM9hbI1
79DN+Wp6V03OJFIWIScOinXhjHddg64DAf0fKdxfrw9cyrsSE3jbP5iwOTzHwBnhTXfsFRDzYrsV
+NJpyWPlBeR3m82KPIE9MPuubGMlqPKQIUxdIkmp/F+UwNODi2zO7+0AYxudCJu4s49CqAdHGUl7
+6fC8S8/kdqHi8FvHdFIplE1NjmtZonhPFJGRkDAACJh7EsRWS2joHxyx9NSVc99H+bk4vF2hGPI
+G7ZgVEoLuLmKuwr5DifhTSaO2OkK7RXeeV8el+U6+2Ar/2ZulDcFUiYqrQkK3txv3SFxkI52HDd
Fd/mCPl5N6nxX6NYia/SvtLgf9ZC+zHTLxUbhv+BK7OrGrQb9RbEqvkQJqkSN/AhZ/zOAl1HXYs9
Dvr4sLKNNMaDnfdvbb9f/8fcmS3XbWRZ9Ff6A4yKTMx4vfPAO5AiRUkvCJKiEvM8f30vXFdES7Ja
iuqnrgeHS7JlEEPmyXP2XjuRyOyydK8pgzDLOe6XEPTPnTO6D7e/hGiv5USLaACGiBtn1dI9GfPk
LSEYe2VK36TFwLqhxxijtJKFIIy1D610rV0bQO2IG0ds0QN8SJR2nlLcgz2jFLAGBmVjqEXLiiM4
LTtDO8AfORFS1NEtFg++qu4Hrd3rtAzXfsL8zaIvcWzgka31HA5cQpGElAjYFmk+WEEsLDGi2Vt+
UuxDc672GX9HSfhc6VV66Zzmq+U/yxizm49qgmESGoiwKXAokx1JlT4nSHHKXVgibNCXZw+iG7+x
1LqnQDhf4posDA3Oq6PXzq6j517mvrc33HZbRVQukZ5G9wQh7CdCrpG00BirwuBoycqHdwDpCz0U
uklgL5hVy63Qstd2ovFly2CHHW1tpLAScglI1chB27KitOsgdx7Kvn5lP4c812i+uovrPLiLiNJd
j53Azt0bLwju04Mx+PuBgac9KA8HFxw64mvKNUldgGlIUGe7oJ4Ar95RsA+ICNt6ZbVBs40tBpzj
kIEv8QSlep6rVZ4TxjkxmDKs8qT2WIuKg561O7z8XzI1YTubGHlSCCz9mJxaWnccXV9NhJMXkBPs
f0lLIRpgYRqTl6gLv8zzevzKDNYI+d48QCFMcCY1mC8iWsuEG0zrHkv2aujaHhdrXJDQXWazsvOt
ih5jApEZPuvlCouhppl3ehythETvFeaJtkJZWdGeLY5EwdXXzkf0HVRbI8qb/Ug9Mo4MCxpcjeCb
ao9ulPVRNZ/MAGw2EA9131v8qs/hdDUqbWeEEZAHo3icVx+jPteG/6wA9x4ZTYrtOLnvns60XRCI
EIBolwNhj1FsjI9a09Hwc4x4G7hE6HngIyowRQZ1TOeN09Gxq09+PfYoDSJnFyX+p9ZJylOh2mcD
8/VmtjeYGUPQKqXVZOukEFdMTHCGMTui8UST6d7DK3BnJo8M8u7LpKmW0jKoj41V0eTvrlZaZ/b8
+7EMO05bksVvbC++F4p1GznTwuF9d6a2uZ+DLch9cTickU/SM4Fs8aUtqmSWzmbsqYWmxR8TMe7A
NegKMlDjgn6MTHmPo0BHagnUZXTDJTgS/1DaH2J38E8A8y6yqEDnTVp4CjMs3KRyxMuwJryyLUC2
OHgvrrp4TjjOU68z7qoiNBUxldTVa3kZ5j6RXitrS5hecJAUz8xDmGyQRrRoCegjkqjGejC8tkS/
7FzuIiLCFlsjj/iokB7zlqQGIgFf343BOm3B+pooQsH0MrMamg62gjZdi9NgO/F9E58p7Xn5LWN6
DOz8xQAJlNv4yp2CvtMQlyWLsBtg8ccv7UffdAGcSWXFqpTI7fyqlcs8ZaPJ7TFlpvrIaMulN5UF
qxCZkrJObjtbcSUSdo04p2NjdNqdLMZLUvr62p3CB5LlP5Y+486pb7PzQLQSqRafPcvyNuWEjp+t
6p22Q3QynWE/AS6oSuQiLp3wLh53KGcRTyOM2XnT+A4AlLwRiS95rdDyLpCzhau+IBjYjCsJPGlR
jiQRuskL24i3NEdm5pSonDgR/XJAAos5REc/L95ag5c/o7wcEu+cIXAVvRpXGOBQKmcdIXqJu57x
CwOcOprP8IPInUazRuNoLOJoM47lc2wE86gEkR0c2B0CM0qYdFxw9wZY4AY/AHvZCrotDSllYIT1
ZbtuVf4hGNFT134Ni1fDtzD4O6ZP3a6V02MjZXZvzNabSL13ItK2mt9/HKwauoDvMB9zF64bkEM4
WFfqEQSM+SLJjU/It/tdg290NVX1i+hYEfnkDvWMimlJ0Q3SEAMAvK5Na1PPg1grjthiV9IjwIm+
3VkfzLsB5c0SJR4fsgK2zslyoTrqgrjvsFHb/rNf9Dww1A5gCNptT1D3IiRgyu5dtiqHLq3thN9a
aQsiRqLdFATzxIDJSV7RxqEqOAlc4pmxakTL/J/5667SJmSp+cTrirfTlSQpAsigoWSF/SpOLqV8
g0Q2IsDTvJ05li+INbXl1LKFDyg56HWrA5A5hop1c8165awzWKr0FeBZtME16bKn3vLXRSqHSzTc
x5yqsDGXBwT3EKitYVwWfb/yQ3MDDz2/0F4A0M7pzjaSHfkn2MmTWU1SM6zRuuQrX1m0splYMJPp
rL2IEHKEDVCNoRi/uTSJijDpkKuY4Q7e+12W3bg1QY/oGQyRrSHfNmivCs0v14MEWD4y+FgMaU64
E68qi8maARMRnxwLzoxCrjChmIW3zmqw0DTqyAl09yXOhbPuiopA94liz0RuPFWoSQtw1N1I4F5I
6LNTtd/wAAV7JKBHrPLRQTyUCUyyzmF6FIb211Zk0V6f6J3B9oi3WP91uMhia4oyeKklXoageeZY
3DDImE+DZRuQusdBnnwpvmbFV1J6exwOsZDhUrYWNn4Zh2vZQEIStIvcMF9rgfhEMAgo0u4hDi/o
xYMdI5MY1FCq7QZ9IC2gs/e6bi0dnIjHXp9xvfFnes/xppu4ohb1yeS3+ZpGyTdHAptw8TkvzeLc
hEO5sXwKj8hmZt05JoDyuXJtopxJRKNWtQ5PkG0UfaH9WOuQQELG8Kv64BgtLnxvjNHARRUpOegE
yG7QcVVXAPutolv46RjAYDawtTMkrXQ1JzLRU3aL1FvpETO0pkooFbtqCUAPmWoz7LtZ7eRLMCbd
uMPlIfki2nxFsOcylZHkWWAn0Y4pRO1TaMOpoCGLgSN3lzhkeZNJkqYsCt9iXwM8IZN8FVqgOugk
+oBB6qJZNohYV6gly8PYaJRkeBjFqLFK11yyoInFOJudtCn9aqmYT2HEY6QAd0in+EEmovxoW4a0
dgJ6EYgGaIJl/Ve+k3enTtOjjFGYB/bOVJL8u9Tf8R2+BUakb5AAbtmS0DQTDIQckiFOHhvyzumR
NeiQRiZh2Mv6WDZe86FM02/RzHWzW/GqHM641SiR8rYxSaw28JVZ7+M509fU8tAv5eRq6uW0akcU
4bnmEDZniFPo0VT0EbUztwg1auhhx3yfistyU4RqxZeerXgLq/PStWTv8QlsER6dSqMhOj1vz47Z
0OAtEcVnbt1tEwQ0GXycAO891ZhYdlIHSZRhHGuZC6RFxqJr4UfxOmfR146zbMnNyibbhvCRdnvp
4LAL5N0AE/RgZEouLTQLu8yaXosuIKTLr9AGhE8Vc751aer6Wm8ZY05NjlbVOVNVEI2u0XVyqe/3
ozGtm+A9G6vhVdQMN8E3LeqcG6Qm05jL4gvPwydkAbLdhFlzmXZpv0yz7GIURQWUzn53ElXsAmB3
ymtw/+v4iTV07QBDGFYHTLtSu5Q094m8lFKuXJDjZxPsFgmGFpSMWabJUCROP014r3ed4HZhaUAZ
FIxPshBPvaTHOTERNpJGLrgc+tXGhFCLxLuoz/VVqOGfzlV3V8s3Le1AuRj06RQBDEsnnt413LYr
/JecSkFLp2XZritipxa6hX0/7751IE1xMJDAiO6etfib6yNoR3qNrGLSkYcIDsla2CzR2YlNEpTG
EnsuvggKMGgYa51Iiy36c3fh99haQV5TsjPbWcGTe2zb7N7zCAxqnOFVdij9GGtc2qqM1n9VTlS4
Tux6vNHxp3LgWeBocfmOKxQ5PW0ftEaoTqX1Gko0UGGDpjsgEmzS1CpoONZPJoIsTjvEZXjqpXdU
eJ9LRZ9ish4mA9lX3o7HyCSGzZ/rynK0nYOlAv7xGaOJ0hMJJA42ItZHmo7OaL+6xhRvUDJqjEBC
5J1z/ylwSTb3SsqabjPgiD8kmCYIHGg2QRA/T1M9Txq8zcALWxbgpZrKN5Zu4hDL2qICJMSDwNxq
0ZpveYXPPOwzHPbmY+VT0ScWaPuqGIPdX4Wtx14qM7XD88xIaMwADCKuBfIZo1bjA6wH1qrW7O/s
fHjEmHlO9XRVKEX3Mci/dRbNs5D4CEASwJKE2WCRybyT7sdfcouSAWH8Ph3MDwkS8k3S4oIHMriv
KGk2qeY+c2K+oov0AI9X5J5G7YNtq0MprPuJwT0o+IRBDt7FJq7EJnWcYZlW7gXYwBs2NfwFWvDF
DirjaNvA8ZmTrzx4fmsX9gyTNtZIEKYLRrbMAqz4o7AV0kdP7JLQ3VlDwrsU1/xSBDrDT/Cf8lKu
JkpezLd4iacJrk2UcX05CilL7FzOpVOerQk6ffDrhMQEBJ8cJ9pDmmafCgWpy8y8dDW6tPMa+0Ho
9HFQnBhcUAR8MxuvNZ3+BRBceZzSj6WyPge177Pca/Uysj70qgtOCfoXhHkzUiyajeHN3DvH0WwI
bWXTDNUbbDaxqp4524pjKsxHp9GywwDNn/4MaUfWgO7NGBCNl/JBr++ioSbdqM0uyYC3BGLrBQH+
E9QBYzm08UvVfKsTnppWf2kxDSNYYhKJsA40cBaeqqi+74NyRTOO7hErFqhNa9cjAsAQEuKSl5ee
6TNrBfQM7SNNg+hgtdrHphqeBpPGibRCDfiuXtCyvSSCMMZUr6xr4DQPWZ6czJY6Xve6bpnBcFr/
hdvWl+BYo11lA2tAnvbqzG3zCNfNAjoGHhvdhrkE/0wqzV4lrY2q56NtdyGMNwqmQUCjcenTyGFi
VBnrs7FbQVhAECOrVl+SvwrtYJBsqF5ENoBQd1PRnX1NF+dWeEe3mR4aI//cxTg5VbMBZR8uaNso
OiHZ0td7Z88goNjPM+6GJIGHsbbOo8eL+hdQdvrffhbsmIreAW2dFoiu0P8Z5Hp77OtMDne+YTL6
IVhxA2cpoU1xByk1WdaRZq9vxO7/iHz+Kxr5Dwj0/zP0/P8l05zsvf+daf5hJo3/1zGv3l9+JKHz
b/0NNQeK/i86HJTBUrgGcyx+p3+foeZSN/9lC8uETS5cx/UEuPN/Q80N9182vw3XnHJSmLrn/A/U
HN65EIaAM26Y0vFs7z+Bmhs/Zuo5bKGCgtmxTcfwbN0SENyLt5eHMFMg0OVfViyZlGqaug4m6h3o
cdG69J1pPVACLhQnZZUDGM90sa4dxEYF9gnWPDDHCRV9x4ATtoZaDFZzjvuBJr3LNCxsLiPfC73d
8UIREh6qRgu2Pennm2ZQ31hU21MQ4omvhofUL+xd7oXxOnAKpHMcjJDquUUXH0R39T0n2DZgGOGP
TekpMP4QIi1/8eOj0zVNR1jCdoScie/f/fhVEdgz9UldBeHDKGGrES2AaGit+/ZmPOUd2h85oUQI
4lAeEM+Q3zLUKKaa6rPRugdq2eOgiwu2Vo2Dj51uddLf/5D0JnkRvgs+nB8SMxwODIgp5qw3/aeH
1OC1ZdqUJFecDdHSSS1jY3qxs6hkH4ENDJ+sHO1mokaNdZ9gVi+NNjG9WPr4GAz76QVuzWzNR1Hf
lXZ0+O6N/zco/7++A+PfskH/J5dxvjxeHGSi3MP5b+Y3/PubGIRYqZRe51fsouOZUiBfO0P/KsW8
jmq5ukO1qlYx+mD0nsPFbjqagzTRC5B5VBnj0mlLdbJSWz+POiVnEm66KK9ZQwv1WAzNCoXfu1nj
jw7S4ZudMIHilWYXj4Z063XuASVPedR8RsDNq9nU7kn4gqQOFK0PlUVnBzamXLpY9+n/McyqWjUs
bZy2aK86bUlwbMkY37KOPc0qDBnUwcpw/86M+CEy4vu7JH9M67vdJU9IV3eEbXqW6f30qqXw6Eaa
5MkVyLskJCN4cSDgbYh+iXedMSu1dMqlsErSncW8fhXmyGw9O2e7iJNsQ2W47tsG5To08zMKWWY5
rT7sXFt7UAPDnN8/VP2nrIP5oXqug+bMZN3irGv8+FBrQR4BAPXsms9xNXw5q16z75o26DbTOOKl
w2ljiaRYp2Nt0EletJ7/mMb+Nxyn+a51nzA5us9Dkxwnh9UlUgl5I324JRAuW9ud92waMvp7d/pf
77HJsvjjh2IIh9gIy3EcmwHbzym2UwTLBD5zeHVA9WhpRmuC9KH72jDfK7tUj6mmrZNJI5hwTcik
aG20HUX1yDE/OyPo+2xBGlvf/hWXX1pbKifO059D4bxSpxKrYP6k00vfwDwZnUf6YeG2H03YMVjY
lBUc0/nZAjRmqpbnpyhl5EsoHt4k3rgK1u6KjN0V5AyoXtBIH+sQPExbg9u2x/vSqbbtDCy0K+Yh
9WTs3QHAc2ejdPr9w70taz98sYY0bYP2i25Tt9juT1+spRG0MrQQfkp6B/tBDvIMy2Zde6gf+1E5
GwmIBrtkn+9TPIRnMgCeczFaIEa4D3+4mPlN+vFiuA7dNSRKf5ua86fVjeJfq0eLSCFVYKZXdNAU
KUP7VtRiP6OWLd8/FPN1jpEu972mPoY2sg5Xdu3G0Zy3//xy5rvChqizw7Iv//jiYxxPW46RYL9B
h4e5p518YN0sZIlgwQ3HpV0MOmdgAJsdKoc16uVwyXk1WHj83bbRKAh/f0n6/Dh+ukN8jqZJdocz
VwTza//dLkVZ6CqtcIeL3o8PBQlaZ1VOB9BNSRdsNZPpmIuzYeEyRzOqzrnzmFt+juY3P9KKBboS
9tnJWyCCUEdn9l/VecyJZIMkcEXelrl0UdpzOJ7ETgap9aft6x9LiUGlYlseG5fg+erzJvzd5aOu
VwV7GLKjeQEwXW2taSi64j7ZWTPxhz45HT+U56cCW+gGNp8usHr5Yff4hxs5p1j/dCNN2zJcdinX
lUTD/Hgl0moxGpuNeYkrO7qzzI7+gq2bzGu76BwXpMSHNZJfpFrTMTWzrQlFcJMXczCybTG7MPtL
DMynifqzGjkOa1HOzRtcDraEnIYEQmMxm84kLjGQDC1jno6Z14R8+N//IPKfCx2vpmEb0rBtIp5u
v//dLS1F7QV9qZuX2dqxRS00c1Dir5M2sH55SKYVQ+ER1/QHw3gsS7sCiZHuHSSSWECz9CkzgmzR
K4s+RuHLve4G/er3l6j/o2gBqchtNhxpcqHUuD/eaxIdY3uUoUn8XjWzFFMSO4Fldgzdsjg1DxXH
MGnn+7xqwu0UFJAliuykxuRSFdPnqjJH5OGz/KU31lVNL7uzMgQbU17cBYriMoVrc/vYUHsgzUoI
59RjsB+qr//wo8xvxU9vzQ8/CeFD37+/rUsSWtwH5iVN7U8qCA9QMf5QHRi/vFsEGFGJSnbdn99M
FrOoAt+vX/BAJldkkPaa8QFFHQq5VSyhomNOYmgWlK99pj7FbvR++1VPw2aG5ZYA1SBKgbG0bLFa
X++Eqs4hFGo4B523kZApIjWsVGoQ5jKnAcneyveFU7zMH+4OcMq5NKP0aEZVtaFo2jEW/9QYxlWS
1wd7xM/4M0BzpJrx+PsXRf7q9vItCrYktm1h/7Q81JExeZ0dGRdTN5qnSHgfJMHSi64K20U3AY4R
IHc2lWOQQ6GqV1WAIW1sBM+5N+I3dSZYpFllXn5/WcYv1gqLA5vOQQxIHjq3H5+6ZjUgf9zOvGSO
e3cLn2xotEEh0K1j4d6P9LmOxgyJwgAfX8sYNSNnLToFIKJNXJCLojW1g2pN8QC591b7ENT6mtht
dPWJJEFm7FbAX7Jk7Xb0fObPAGS8vhSAIo9dRaPuVpRGTo+erjLSneviIUUuVCxyR3mQ/ihOmvT6
h5/7F4+Ds6opIZLZv6gNJoACvaXX8qKDwNyEY+FuctHfNSW4aqNDltWmcmuTLTS3LdE7Kwjd5th5
UA+sM6IdYnhsT18EPXHIhl5fPML8liLUUUl2wbqluX+UJmkGeuhnkEBJp9DJJLrtpxFdx4KUyztS
P95udyyq9GPqaNnZLqN729KKDToE9w/lkP6LR83Z1zU5/pKyzc/+46PG2yodH77mJS0+RrPl2PNE
uxudQDvT6EM1ASYF0nVubLR8+BK27tsEFeOOA+2iIB/iFEbOG91rtGg5dOikf0oq0113U5nzMCmk
gA0uqpoBnWDmCEJtA4zRPf7huc3r6U+rlG1aJvWT5RBUfDtEfrclgDmbTKAG+uX21vC0SFQoNexS
Uc+AW41icavnZOXQcvJpU1VIhvwh31vkCsbjlfmTu0C0K3Hs2s4+o0O/0rqcqF1DPnQtomfkARFt
0zC6Y0l8sZnilUaAuS3SsRWqqKPNyzkER7WDLNn+w4Hkn+cnY97raJcYpu7wY/60TFiDMCB8J/LC
pIfx4tQfbWJkV1qqv0lGT4DfnVVYjIAA5jcVk9BKNMmXceKbISCxPuQutEy/ex5nGMXQQmVNqLTu
tdyw/vAoflFeGza7M+dh05jPUXNB9N2j6OxiCiKv51KL3jrKxkyuegyXejABmbazvYyUY25c6n0Y
NdTcsVAAV4JdWaK1/v1r8c8OB7fNQT1tcS4iZvLnw7nXSuAgGpAWx9Y2lcQxzkQcNEOMUZyMRmcw
FYEGLDuIpqddrMOiD0IQUmMNg1tMtber4oGp8pT52yh3Fk6KjVy2IvnThf5q3XENy/a4XhOozk/r
LQF5g9KGiKAP+1NQtBhD9RD9qAUTcarc+9s1zoXmEebP85TFH6uo9e7bmoZ2nrb3QfnnwvWf6wId
NikpXnjtPEAOPz5Hp61axxj06YLMFw4kQdvb0idaqBKEYtHgIsgmsBnf0KFHOGZyiBKpPN+6CFLD
kBDCX2OAFepbvTe6ze+frPvPkoGrY/Jnc1I2TJNG4A9vmdPLonEyAPQ4F+akXtLovEyQRdspB/pN
guM1Mhhpey1ErTJ/a+imAZXmTJq6WOiS2j8O6Ow2TdsUG9i23jploNIbmbXuEMmQ96bVm8gHKOPG
z4Ymi8/DCK8orO/CvBpOwhigkGokBRBSB36g71HwoGvLR8EGVbtAtOa/w71BWWJAfjCiEmtqXDkU
p28BrZcNtKEcmr69c1Jpb1DdnKSdpQjd5sNeoF+1PtdWGv9Dv4KLFpIKRLEY9SvdFlS7h3HyH8P6
0W8lCsiJ3HONE5CSxFPclrpS9jjUIM0i1gL3i/PzM47e4I4Qh0eEgwa4PdD3FYruJX4bGkEKbh/0
cNIOSiSoGggSdBkaeC9ocWGIJ0knIlDgN7g9YpdhKSpXHdwa06YoxHdYW5X6w2PWrdtr9uPKbvKQ
+S4k37Bh/9z+wypaxqrt/72yT8UQnCGNmw7NB6v8UhPusmidotg7mc3+2WDJrEgiAfhSfHIHYl6j
pHiAawc5VDlnRKufTJ9NvZ0PqkKwNSUuiADDUO7KICAIeBxUFsCJJDz0pj1PG4P1eAhNEXxwPR0e
dhFcptB71w08KtSfjB2z0lnGLhjFvpX5vi7KF41x+VHn9JnrJwbr/bXVLOalJg0FP033IxLIo2qS
nYrLcxNN3b0WwouYKWYS1z/tTRQBSdTJra+l/UZDQI3FQXkwc6L2FI9lsTcj5iPl/KokjgZRMQSW
lw65s9Yqu+F1iKO7ocLGVOX+SnTFSNFWvoKrSpY9KWiwdpKvQeIkYCCJ7ZuyRN+iaMK96cTpktHn
+20b1cXYv4FeUPzzltiEYcnI1Hu1EDolmo3vEv0HyM11VoG3zOgBVIhhT7MAuIVSkpZnQ+dDUla8
1dDLbrI2uyorh63iGlDLbxcPcIkjpMa/OULJ06Yd4aBvTdb1p8Fy3wl93Ix+lj0BnoM+zJ9cR0QK
3ZpyCUOsrMCN4tmOtdSHCIXJ0J9sdNqfBz35SpaWdTVL9ewI2AKG48jrrXehey0TQ+F1V92cB7uB
eEy7c+MO4yfdb/FRIsmIuxZzASVpZk50/sY3tEpqb/fm19bxiPaimbweubf7piTUyDb9catCjDqQ
56L1JKph4wpiT4Z6H5hTRSoVsLacutYFCHMG/1wxoUMwYacTvwZOBAPBzSNaXK10lZVD89RjLNre
ltZuauTZ9RaEo6VvTg5COe8QLkI1u32Ht2+dNJBpW3vaEjlAvO1NFyGdzYMBf3e+nRK1HMB5Vibk
ISgsjRygzmWi6/uBOAUb1OcxA61EGTpneQ/h1k78e9QUeE4ThBhaNRKehJQYRLlurRmgJ4Q57bB4
cF+VcrdkPyvy12RR37d0HUmooacixSmdS4yh7NAMJXa3dPvQXAeRWGaDtI7Ghf6itkEsnSyC1Idf
jBSsaGjgtGIep0vmuRaiicD0872B6xWEf7VuEyTPE42os4MEdmEPjB4th6moT6ADTQATOZEmwPwC
cZ3LUGMiTtFKuhSOlByejauLB5SGLtlkTUwkfBpZD4SXBsCXkmSdwoAF+20dLfwH9B1ocgkqhDxB
QAWgr15xh9R6oQLDWaZz+xMN9Gz8a3YV+8isbbOO0ML2vKWSnGhciJrZQpKzxDMo+eo4NG63vr2F
BcYrkLrBG+iMeBFnwO0Kz48WdITEw9RED0YwnA0aRNvJlgiO57JS+Z2/w3RU7oKoGc9Fn9wxUZDn
zrvwn+oe9ZlDUkMo6e3psfSI7fH23ZSQhe3xjs8/VjCL7xqFr2MoB8YBZ8v32ueYBsjSmHubHnLm
Q9zsUGOGGzXYn7AJI2uZULnwSV18pZ1uFaPJfw5VGHPzltxC4Edih857f3vV4KP627wWx9Cfmm0E
FWgVzuoTQ5bOXqVf8vaTN8y2aAV7YW6J6QIpQtwE+3x+8a0EWSJqWvrkDmFMKzfpvrlluW6kHd6V
eXTAmmggYmPEcasvuyDK1mla+du6AEmS+/rHgKXJ1dqPM1MEnxgtIa/ZDxYqmIR1j1ZB628iM96K
hlUXdOn2ttjdCudUqC3sgvRAiM65SrNTXzlPKHvRAPeQb3yQCctAhR2DCyDAyyFJdN6V8e9nevsU
pwk3qRFq29IxnPtSmOZ93WbPt9/rXQKJ+7pL74heEitMwO+lHk8nYh6OQyFeiXq/F7BjP3TeHHIT
x9WHjOyEZdcb5sWIGrG6XWnWasY6A8vvTV268rt6IiKHnUBgReswRR9u/5QfZ3clpruT41vTMh5b
62jqxbMwIus+jr2vJbmSlzgiHSiC8qqKCa5ciJILDODDFFjr2yOYEzxTWAWY3tIC3RVMGHNuWt56
mRzaZ370HGPinyqIqLw6mH55kzZpbL8XpZWdRA7O1TKLtXCqfxeHQYArMo/ja9Y2m8wl5+Z2vV4w
FVu82IwKUvnx9rr2eX1FbrqQeVN+sianPoX1bHZA0LRPx/FJZHaxHtKWDGguwg1N+wPKSfvQGbS4
OVc8J4H4SCxHcSQAAmicqTVbf9A5oyMe29O1VYtQXOHPeMtAkxKEYdDwZSQSVUymjweTFWmaELbj
l33Lc8wGRkTIWRCmr/Q++frnA45ZNuOiSEwcgvOrOMUvsnSruywwj2PXPDgKtO/sMA+7ODw4JEMh
mnUZHwMo2datYS/4UseF3WbIhDPBOBA7TOWlCtB9Xa/0tD9NZu3ea9pwpKyAFV2ZbJ7Q4Q5WJ4mL
lsEzIjLel4BbebWinGBT61udWiC95yLJ7/GTa2M6bPUkzy5oSkzAB7elmY87X2ZWXd07/BEsG6R2
NtCtk8A+YrwzTz5gikWKKwbKZ8V97ca1Mq2SZBBiHAb4vbs6TrR1YcWosWsgT/MfHeUWynOEvZui
GwnGHofnzDfUQ1yRC1Ijz6RfCmu5hCagUN8Di9NhbqTsHnTFq1eMJ97JzByC6Cy4fdZExR62GxLt
2RAJot7r33inZj314IOyKA4drvuh8YmQil0LR0pK9kBh7QuJ5siwsuLv5+IAfdsgGDe8FIMCvTZ2
tH2JUpR4wwLV62xbNTR/UcCZvYZR1b81o7OtDBHfpUZ/PxFisqRtPh4SbFLgruF5CHdntidJGOgx
SHu4v6RDLegTXitY42VC0u7fi5MOfBo0wN2Q29vbiQ3FQxstJzLL7s00fLlt86IsEL0M5tlt3lgL
9KXPCPT+9l1z+tkrG+3irWV/+/RsRmVXbTorILLdgDzfT+g1/b0MsenN/6/ll+FGCCJbcpseck6l
LmDoAlQf5ySh99tB4/bpTU4Aagl8ARGepDXoAolh3yME47SDQp6/WMjTJTabTKarKRTh7rZaBmGH
Cb8S9x5cGJS99lkW8T4WXXIi2QkfQOCi+s3HA6oxl70aaYRZyjXdDWc3ubE8j6X8mni5hCRlBpuM
hxm2kOTbGjh2blT+GrqjtaFkAcHxMmrsrm5AnhSv9ZOfMVlvvWxz27jKzlRb6LWLtsCrlUL7wCtH
VcgJEHXFouuYGN0mz6JpDqF0c8ghg0TsQfzQaBrbNpwnSPPnnESzZAPO4cB17bUORz4nsNAtzN3t
XkmzZwvpivKYeGa5a8z0qWHwvxAsoVtwP6R5AviGkocNHYl7y54zq9fpHSnZD6dQfbZwvgPo8/oV
yxNsP6v9TD35ZpKmtMLFxhcb+rvRT61do0GNCh5jJLdLtCrDNS6SqwwBoAEj0U4qORRp1e4AT75P
1lDsazNN16jb9RVgKFyYLmyJOEWR53sjMkqvzQ63F2oKWIXAySCQjUo81eOu6Xt5Vk1xZEJbrujS
7sYk6B56JXhSuLqJr2kewPHM8ISqiJ/DCDQIjDf8jWbPbNgsHtLOTk8Z5tlNhqVS+VP8WmrPk8RC
4DOLPvcaH0WouRxAweS3mFJiTwUH1Zv3qJ3DdVGT3yAUBfStQKL/r21q29lM83yWWkRf56HGqX6e
PwqF7z/QOMwbLnSzTENT2pY4kfRh2ujTwRagWzu00x0avz7t333eoW1QltTuFru7l3pfc8apAQqA
veiBHd+ObkwJ7ZgJGIpvADsoSladpX+gosL+l3v2jsq83d769L3kNazxOW5qskk6BihrNM/+lpJD
7AoQdUswwu6ibyyY6R6ZOk2fz55DOI2xaB4mlOzLCQ4EXUXYpUg5YFtVhHEVhu5dItd7us2FJGLh
lRul/eHWe7BJMIEPb15FQmaMQX5aOgKdrcsWqLzQP0zJ9IU0Iwpwi4CBvLbv+tPtxIF1KGyjfktg
WMTV6VulYrXvovFdG4N3wt69PZBiyihQE0LhAA01Eic69HWjI/S/Z1RuBJyh41A6NzH+m7Lz2I0b
a7foExFgOEzTyrlKKgXbE0K2bGYe5vT0d5GaXMtGG//EQDca7aoiefiFvdcucOeAo4+PVcUIlV95
Cry5R754LfhEBF/1P21hP4XsDg9EZJfA+tyLcGFcRYaqHr3UesW94GyZzyHKMQClwJs3CLQbbrkT
AvhFxHgJiSYkOeynKvJmY6g5eZmmfNHML6WLzt+0dkrpk4Bj6I+257eb2BvzZyV8Dtpt5qTha2BU
2arzsuRes14bXbN4nKvGitXZohPuSZvKAT9Os+WoKymkI/o9k6XdJY6dFYT/+KNjR7F/M+tMXNTg
IXTJjVGYba5zEQNYqcZhM+CgwNoSfEc8HW2zGEVPibkBq56mL9lY5Zsi74J1gsNuP987tpdYeKnx
XZilLjaBgCXSegVOIJXwViVpSYRNxwXAiQds8MY+lDwJkNu+ULc2lBEstrHevJtY1qykHx9Hdl22
0OQt5P4oBSTRD5WJGb+FfdeRCRzH+3n4YHdNvSLwjkdecicAl8MhKbLsBBY7ufCjLQPVuSioWR9Y
QQWOot440H2kasqGegvcmUboBQoUqoYgBv7qCOZcAR7wruA3q8O8hVWYf9fN0r1K03uPhclscOp8
u1S9yyjEm1MI/0Jrjg/SaRhcAvTpe3uTZFqFo9mxt14U3nPFfzNNc7g09FWLeKgyfgAG1/MFbDrz
m0bh+uA/dsSXbRSlhr/DzOAyX0JyPLCoEFhgtze2/d7KFba50QCPgjGo1kzE4HMLwaqiCfEV2NMg
Lre5PuDuaDPlriarUjQZ28CiJ4kkvhSK805Qb3zXm+yrqbqEFw91tWU5eS6GEIZ56ML97xeNo8E2
AY0yWv4bO4f4CWpuu9BgmVhhTS8AipIf8AJQ8fjx/sSdF+GPXgVYOu5R2SNXSNxDTZYqgxLtBfbB
dwn15AGA0w3hmHdpMQ4gvYYzkCUVA49YC98g5RxgC4Isjdv8ofJjBEaq9b0THTWSzpuDgLZnRvJc
L+IEH5yehOgaYqJrAu0srMTeF0nC8Nsvhj1f++7rdbFWENve3ZRtyaYLeu+K3Wlhxq15tMbqPXTW
gG+sd9NO3izeF0LEyTdV/VKN7TaXhvVej9YbmdzOg7QUaONescN+F25SHqr1mActg6/kC6NPdy9R
x3GiJF9QXMbQ3vpm07TcZKG+kVDHuG+SdFNHNZ4HJTXWsSaSjWvBJUfs//E4VZWCor/yjyZKUlIG
QqIg7TI9xFngLmT/kMdm8C61Hm67tyFhLt7XiE0g6ED4T9XO2KsE2S4E/c2TqmbvY2TuRk7EU+2m
2yzlF8WegNENN8didMKSSUf9cwh9vpeHkwI0/Bu8dCZBTrVnk1ucvBA5VNHhlgArYJOrx4yp7ZPL
CCTDG/qckCXUAE7iYrkDWoZTC6Zg0yQnm8zfBWGr1aJqhv5dBZNv9YBL9LZ0d11HeBCFfILagY1O
qnOX/BqT/DZEsMAKcyWCLCbQiAzHEYlWQSqKYoXputCV7/wwvCUYaSzyjGp5+G6nQEupEhRfQsQk
o8UKvYPieVCiEdavmBATzyEea/QN1zpqNkHSfWlAv29ZFk9BAvVXeN4Z9mUIS7yexqU+bKCfaOTx
auWyIk8eJ9q45iWM+8OrpqRimue0j86DVj6Kyu/XbeHS+cjkUJr6S5SSuCYgngAfv46+rnMYh8+F
nj6XKdruromHleHdinpyBRl0KwnDPjW8AO2jirCIY2gITt0YpXOoHDGhNIkxLrtVxzwZTxZbutHA
tRwkjA5j0tINW7wOJoEWKazZFXQRwAmT445R8ArAwUGQOgZyCHNT0n+rRh7triZ0chzDsxIYv1zJ
rhCQe1/4eCHcTdt6EzW8zbfZMJIu5d5sqfwsq4JEOQ3PYUFqVFpOKCheYCsFjv6C/AtnD0X1KrjT
3Na842jKsRLoGpb1kHsXgX3KtDX0B+3Q6i4maHdL4DRIP40eHO+yvxiqAsU7HM02cFTkTerFBXTW
Y2YiwqJdD5626g2iSr2ErZYzJekEvLNyHZATnHuOX+0wbdMTmi50BEQ64EHD9xi8IiIlz5i9CbEo
D26DiY/ZSbZS7W7vKaa7R4L6qwjIz8pbYlsVuBL5MNjQ/sQ9zokpzW14UNgj2UEq6dmTTKQQ9aVb
jBT7oE+vvrMnSBiVor1w8aGsaukg6fQxiHWuIPxs6Rqes3Jk95Q67i+mhIysqi8W7qRlMrHZafP2
Va+zgO0Mb5mQ9iILDwGaVlDpOt4rlwd2Xjs8mWH8NtogB1OXa9wo7dWnsKdb3WTcOoRUe4Sdwutc
qmq1ssz4Tiz0r9gu3wJfu/tttSTRo8DdF36JBgYKkXvT+S9x1Pn6OjS0pxZF66KyMpPgXsBynfnF
IoV7Pag6zp28dHbkCoCuUEhASAS/4KNvBzavHCwwU/xqRJZ8R5LzttZhQA9fqCTaTU4qwbaCRmZ5
8R3cHv7kYPjSCCrBPKMqIzoCyDsesuASUpiuTWLucDaKZ9kDTY6HCIpFWf1Mompf9200mXl/AZSE
kGi3Z8XF1NRFMBwt+aySooSjjS9lw/budCfe1IP24KTx1TbCfN8TFlZlhN/E1PO4voeFI+K9Fyoh
93AxrAOIYp7gA2oMiIHZWj80/KcHboU30RRn0FpJrkVbm0XRtumyLWZAEhRaeYAGtYmZgi98qBI8
//oK2XizXaLqVleEZu91Glhc6RbkFoCVy9EyCaV2IHxGfKscs2qsi73H23HHxnvBjG1jKYS/5Cp4
3rAXziI1g689j9bKE9aRbOh0mXpNtovcu9J3tD4VBrWitFdIf6kVqr2ig30mPmfBj7ms7S48tYF5
tXy0J0k2HK0URhWONTv6juXxh5uQUaB4sJYr64ev4TxkW2MpTOVJhH8qEjx3upm4S9fyzUUUhclD
UjiHQWu/xoYeXzpJ8BkiZ+0gJT4vm9ByTTQu/Eh5iJhQuI1ebkMS4256WHc3hZ2LZLJXyVDfkavQ
kwDnnSMlDrZJAlQWJjEOYFF1mzYlGNkrcPRLMcV0ELXAy9t4D/rW2xduQIWQRyf6rOpQ6crd7Gr1
CSJ2xiRE189j6x8sA8a1IvDMoURzTl7Wfe8VmV409WvhWT9qQGjnathobH4ONnlEGy/Ni5XLPGuX
8Csfczr/2PbuANqS/dCIYFuZZrDrBKFWruwWjsFywW4lGVR+R6RRatq3YMJ24TJi0F1+1YyRKDIe
52RyTKiIjh3nYf4j7yGNNIFQIaZm7se/0zLx0xpV8zD/q9LL6lXYjsPKh711mv+w6dlPxMiDfYdN
tOncojgkwv0WTVwUxrF41hmKrKyezV5GDh8Do1qhi4MFE9od275hiBh5+8yFSp3FHOS4zp4ca9Oo
IBzxTEb0yWw22u+BaNontm2AZx/9RJIYPOlj8SKT56i4j3493FFX7ievwIJQSgeKnkTPm/7yrYoB
ks+Z5g43c6z1Z0f2b2WJJi33c7aSNGQDwLCzot81Lci2mCUSeJi0xbPgGooNgSS0LMT7ruNmTOij
oNhQVIPb1QvD2WUT3aCIkSU5Vf1dC4u1Vsp865Q59MvI7gHSo4dEXcD4FLgdG8/UzdoXZ0DWLca1
7IbyoYnkx9/AqPHu5kg8HVNBdWiZ48KsuI1hsm5kBEKdtFsm/1S2eldd9bL63phle2jTChIv8FSI
kJcm6/ZpzmhFmPJp1n7lnksevc6WefoWfUeuHgjJtdqC6Yo9To/Ac55mmRT6MOOsqiECYGYUR1fH
I1Nab6nSKkz1hwOQiJvw+uFYdwTOzDuyrAnk2UHz+aFDY5VSB2Z+H1ChL/g/hR/zPj9kGwxU/BsJ
se7KZfRDxHQdsNSTJKW6kDG8BBcayHe2eYx1lxUd6ioeRph/iq7B2ajg4Y7EnilVsi00Q9nQcLGW
Z0HWjPbRBGhKH9qQ+1DW8IkQbk7RL0Zx6NyOTb4kXo6dnTENba08XxdZ+eoWKfMALb41NpBmq0BH
Zjk19820H0lrM9/7MCJOpuNeOhfFYJiVJb2ppE63GogL05c2WiAQBfcE6lzVIABAPFBVJ5t5W5M7
8ZcK+d+ElTfvCmFT97g6Yp6n7gSbdcgyKngrd8wtvnBc+wGem3TYdJ4lrwyNDlbtO8dkym0Np0om
IxJrmoL7vdMS9EnOhZ868aUsmmGhE+u36fAzG1rT7vFNsI+xunvqkLkjqlZBRzcNKqeVhU8Lr1dH
SOHt0TbOzig3hmaT2CP1bkUbDD2rS4mBsIsnSNYMbpvgrvXZRulscZq5jy5guRA62lILACn2RvxT
BHW5qX34vfOP59sTnbRJzW0fCLA+868XxM41S6ubOtKK5WFkPJs9pO3pG+G3uMAGZ/fAi8YsTmFm
51/ZvQdHpRD7zmzyY0+W3qIWoP1SUYkdHHO8ssYIHCXtyeew6J+Tj4luXqDLIgW5SLoX4Fouu7yJ
C8S9k5USU3r/c8I1nXTgEHXkfZtPm3HMnGM4odpJdSXaGnZ0kduY8xoNw4nXMqmtUnhk1YndfHpW
4cG6tV+DA/WRw9bBdcqEcaOC+Ua/ygZ3AXx8/ObI4ZlIVXeRKT7Y7gE91jwq0KnHH2rNW1P7Tgee
P4JrkIyyLoOgoeXRYwgeShDMDXnRJHU0qDRV+8GbPFetxWClArWknuD+DJt5FTbY0jhqUfLaTy4n
jgFzSuZh8w9HFGptyj5yEuWGoNWDTm1X87OqRYV5HM1yE3iIVQqQ150TOnuwhUvPRqrYo9O7ByTg
yqyLz6hhsdvihAU7a6EgSIm/JdVPrqvadniYR2M7352MEtIdE6/FvJQqCvWVlQUwhGnJCqoVRqbM
puxXnjGGPc7KY/BC1Ak8qmrsoy3kmx8E47xYqfHFguK2LmqL/om8e50xL5ib/mMTakvJ8sEragnL
gNSjhC9Pk73gbl1TQ4ywAPJkGSO7ca0C1rdNrs38raO0Qg07/fVJlnU72/e+KQoCtOkGaTQxMZNc
CKuRlq5ZGeRf7QT1hz+624aS5T5MTMmheTToNndx1GXLPiACDNvSd0z+yTHXx5mcXVkMqNv2SaM3
m8WAdggeu1HLq8w8QuunHQj3qYW4y6D/j9jRCOxkSg6EsTOtm92W7/NAS4zpsPQ9kqJJDsWWDSF4
SRhxszQnLUaB+WGvGqlBt3WzmWMtPX8MNnrtsxeYvuMAeZsx6lOGs3ull24YEDfCXngsyo09iX4J
CUw3Zpr6G35KltrcHpNtrUI53PdHEEwR5FMd1AiDNQhzLHs1ZtFMC3u5A2bNJtULjmal7Vgad2wS
UqZFprriSIUABG+JQe6K7+M56LFcv9OflDQ/eWa7nz+6HzIelm0wbHFByTWIQnQCJUYn3Qy1lV1A
xau1u+mzMQ9M8tQZlFJCDaQUK906n/ay/oj/r9W1XaST36GAf5hufuQIP6yy5xhlsDovdUJN/0Y+
Qb3KrIIb0ZbJPoTSNIGYKPNC5+N17zrRK5h0CmTGxui0svaA2eyko1RYYr0gIh5h2IahNugb1uL7
jEEjLh2iP/N77DsJm1pM9sIt6meviq8VU6OjWznwEBV5awK1vyVC3HB+x5EjX5t8/KUZFfON1Op+
tFn/o26gpLEigo/LtxjLFM1OXPzoLWDfLmuIW4RQ92TmrGgByYSat+HgAnlqhW9Bge5DITRzGi+w
54gB8n5suPKI88s/o/VaGHlJVLuIvGVhN8Oh6BzrGlYzcombpdWF+lDxeODpLJ7K5obyTrsk2ZEx
WXVFzRZuyrVHfwSw3JZEnvHa9FzSCsYC7mRpEmTcxJCocVtAVFGqiszNlsvPW3FLnHT3g2tEZ+aM
3i7x1YsCldaKq5Ktd7XFwQg52wiPTlWyWhztCxypGuhj027DQWyIU0i2MumcDYrJcYPMvIKmweaT
8JwfdkocD/9ff5+w91uGkOl3ZCg/IGv/FfluelNL5q+mbrHGCodbl+vfOycJT3qFsCQrPPVkxQ2V
xixlkWnyiFBNIsuJTEQmHbHNo9upF236g4w8a0FeDbSsixMHxy7iheH7brtuJoV97xX51wFO+QJC
rPM00tlqThO9ssQw1k2POETjkV2DrC/uQUnGiePS9lU8vVHwRe8S2GhWSr88+xmLMiEeEXyUrfAD
1fBRsr4Ytjig850sTCCojYU316r2mAzWKJvlHtnIrq/5u1J0O7MuIqp+pF0jd0XDliRhZbG3k0OB
Zmxn+pG5IpFXW9sGOhlf1oL05JwoUl4sq9SDVuUEwoRsPUEmJH1qDpKBDCi4poNxdPT2roGHPhp6
BFM5dxh9jnAPFFFelLZ6mV9FujcFq/qJRcLKsMvG3gGvuQaoyr5EfQlFzprDA3o60TD8qabVavMs
Iw1oT9tGJLND8muk/paRBLY0elUemnK49GM7xTWKjzMOYRhLTiN8V8LWebAAchLOqFQXy3PeoHpc
W98kq94LXwdAEzdUqGSAi2MkvRtfNEYR5YEhqbQLw0WofJR8bNqxi9DskoIZbXObXXHN91+OwFjx
Glr7DPjkKk5rcMuTvrniHry4RW4eSyDHSyJLGQ7jb22kxrDVlBj7snjPug/ZlGI/c7PGpC9ibm9l
PlVylJD41NgSpxUE3ID8BPj699pQIBs2xkpa0SXNFFioNQOSNtaKLYKbH2PhIfeXhyK1gWzK4mXe
wQaGAAhuC/gXKWbRKKuUfR/yKiwQbR4syt0lU1P6ylleAQrgWCBYKPrgLgh8wly6heTl0sOOB0dz
Xw21VeGOu/ZDC9p1UUoYFIPz8VfNxbQroxOioWKbp3BhiaymBOLKsrNHWaPUO418DkfR95lniWOi
IgZBInQh8Xdq4GS+UpJUbFnbwR6djjzmCdFU9i99ZfQOLVFblsEpL1r9pZUYk3GJ0IwBnlkG9pDu
QJH2CzuTU3PyUEjQg5avfNNcb4qCytpnU4d1AxDG2xWdRreRqxa5kTwsoWmljCrpBlIZ9ScaoA9t
sOcQ89TberFMUG/tiJIytp1JBBx4pGUhlWRjpUm5wlld80TSkSZmRXy1JslG57kd8Age56U59I9w
b2EmmFRSysZX29dq6r7mIrkAaLwzzLOBUQWxVq0j5DBafM4iwrLIRI6iy7VtaJNmAWvFz/fSKKY4
rfYROEm2j5oOPUvLvlEyMeteas23dpUTDGub44+goPrUNXRySQHUIw+IIeyg2565hUTNPFbwDvGA
lLIh605jj1SpdTicOKArH9KRXpuk1BBnlyjwUYBK41elqhSgkBe5h1C6UzNgM6GIHkIVfLxHBjuX
dwvy4GCGhX8Moug9joBFVcSKXpGo+DErIWkFP/zcSVaStvkQEGRkx/DIoqJiyJuXZ7/XT0o7TD+D
99XTNCYjPSElVkvST9C/j3qb8mbtDslg84h5zOjN6gLWsFxUalFth8L/atljfKqITfZdG4YvZNS0
seRO8Kh92Kd9ZNb0Z8yrC6SDhdKhnfIdlB4ISdV8Cw/euDDYRBUhblkqnce5j3Mr3EUWO1xhThKb
IH/xk8A+9v0g95bTsWTTHj2M2kuj7UyUb4FGlYEXVaeA2IU6+xXUKadZAeH1SrqeKzMNMdmOVMJy
5RfmwKeKLKpiFJ6G1FjIGcxy4tAFF9HceecgUcYoz2AiEbsk2kchlW7vfcsMQn1CnXZFz33ypSs4
WOW68yXPzdiTkawT4FTq+ZXe1WXaocWbUgbbvjGPmKC/eUXgrf7bO/AXxxMOGtshfEMzgKLpn8yZ
RU1lM8hau86KwzjySbLWImyUhzZBbFq3NG6OykACKNkh031/N6sOtDK2t07C4LnzUg1NNCjayjxy
QReCWMtXa9AJ+g2Ux1oNNbxjGYMYNmYRRXps/MMw8rfvgCVatQ1TWJphfzaMNH3JpCcnGFHVRwJ6
IzvbWKHMz35B9zMS3CzhKZDiRzWUt5JEDCIO2zKQNCu92BnE1W6G2ui/Vka32O+cgdUT8bi/Gju6
enA43hTFyhemQuzr0Eqi7aEV/fdV0CZf2e/CftgrEGF0m4wjnOaTM/7/+YTC0u3axlOcD8tWZnhy
5ZG7sMo0GxFZ5rp0yKg88SwQOG6AYPDKmlArkf/TYf6nB3+KYrB0VzXwtun2J4d5W1VtlKe+cp27
QyUT5UvGYmgwMqBcWVYg4SA5Xe1rOFIxVUCq9UxUaFePjt2ztegRnGrTK9RHql2W3yauoBNb/aQM
mohr6NZhDjiLwgZ+rZrV/b9/SeOvn98U6mR803RDn8xF/++XpFdnzlOPyjU3csKaav/q5TCnHJ1w
8rngYLazCpAPM4Xg8HQDRVnPXb6GAXTBIPygmOa7n6vrPqvEq1pSwpCS5mb5a9Y00SazX92yBf7d
wdO0Ay9cuxX4ZS/nlMoi4tpTUKvrDuXunuwTHw2pTR5rVNO1ZM4/oDV/ojkMBwAQbZxjOXjZjU/2
Mi8xM6uzC3FlA0TPh8r40kXjYZwa4bnWmy+iB1WHwYG2jwungiIKRxa10Ky0y9gfr5tu3BtQjY+Z
i+kiRjnaZcFPy3yf+xG1duT+HxfpTw6Aw6cGG2k4DGhd8enQYZKpEyiuG9cSSsAa8OHKltjm0Zne
DXY35B2jpjYNd+vr0K8jUu7XncLGLAmRjg3Wyyz8GPhP95nOntIUMeGjGK32/nZu5koThU81aUtM
jygCd/KMzG1lpQEbtEOd7Y/mnSh4gMNM/atpl8qanvOf3ve/flNwDaqLq9R1PzMkpGD1HhA4cK04
5JdmiJhqyMd3yIRwK9qRDILJFgpKbu245UFVRLfxNah4lSnThW4VwVbtO8YsHHroYu1iORdBs5iV
Ka9YuTGirYQ9ZcMO5B9X6c9DiatkgkfA0GLxDT7dXbCIcitT8FPj2T6RGcqQsSQnORnAoDTJNKpp
uvQUg7xd12Et1z5cbFdUNOqTidCXDaTFMtwgnTFPEak/Tkpd67F3Q5lIFEeSGI9jKr7mefELaZXJ
rg5XIcFV2gaTv/Hh6AF4Ge4lzpuqcw9zEfrfX/IvZlJHNXUckaZqmCacgd/Pi4nw0flKqCP/rpm2
jEXzVUvIe8dBVbP0Fd5RTJzlQ1Dpzs2fDPeBvZSs77ZyzJFXNnF5KGsA+p0aPhOsFq+yFIVz1jj9
P17Vf3lJOFyH6VDj4TFs9dNTo6itxiYE91eY8AjHDT8ZZjgi0MCmA4XO84MieNvpxUDkss4y3DXJ
OvQ7VS7/8aP9aYfkkziwtCEUgKJyPtmkO73QR7jF+NA0xHNBH/6q3co4G5u8MtSVmWgOPrSx2hsh
Q2xWS8eYF3KR7ufj36ochfSZUv7DF6z/efQ7KuZM7lZddV0CXn+/lDiycHhknCqtzcA3nWTGCJW1
Phx3SO+txfyoaZm9QrMPMv/UFSA9BE+Xyc4XRuS7bLA44u+LV1JpQC8U9haSW3/WSxSTZN/8wrKO
XYQ65B8VjPaXH1TDrs1VNWg5LPXTW4siT5pqV1nXSe+PbPfQqsjv3Ryf2/w0OS2dQYHjmr2z+1Oy
DdbyUHyMVpOqucvJK59I9X+vSxyOaRsH1lSYGJ9fMHi5FUFannmdXwW6nWNnsbVf/TghkWt8G2LC
muQK7O+ZeTPP+LSM5v+/77i/vel4n5sqhSocd157v19bpdRUd1q9XJMxGraGwhs3MvawgImXpU+D
zq8Om5z1dQ/2eD+XqJJqzmVzvkQpZ6+dVCeFCjvxOfCVdhsRHYUJPydhkg9rFh0vEWmfRWX7//ro
f7u2EI1s09LAHWjWp2trgAOkFrGsqyUK/WgX3SvZ2y5wWbXEBESNAaCJVVSQ/sh6NTh6DuacqtOZ
IQBdUtA0PGQd8UDzP44DXGzFTbotokkI2c2XVJcCUxbRDVWh3QGQKhslatTD5G37368BP7wpuD91
zsrPpVUujJSkE9u5EhpNcs+gtE9NZT3O1VMWpK9EgF+DDhSNGHSSD4FHxSrbInmWHYaSuZP+4CSR
pJGRWtVgM7Xi/tIdbcwtXR97j//9if/E5VEUgfSDlgQvadK8/X7X1L0UjNAb8zqLJVsTbaSImReR
P7ZBU8Jie7R+4FDwMC6l1/nmVX1xJpLHZz/fGEtXHaKLCOM9O854/d+fzvgT3QNWTeMUFbpwIU9/
4hg0TT4l0YnwNms1pcdCEvWAsVYS/np3oN/qbaQ5li2LVRl29wL253waePbwwgaxOzdgF+65pb3q
aH0OpfWAvLRD5Nkopyo3+6XKBFwllFmpoe3xV32s+yoIbFVsDg+KTQyTJDNiGhjFZDlSykLVjWNA
ph4x06G9DbXG2duTqO6/v/xfyAgT6XKyMzu0O3/QCEjIEgrhsxFDa94PquM/ZTgtmRjoYhWgedkG
avPslCQkOKPu7eflRxIL9+ZH/+C7cNByG/zeffEZLAsSlM3nocD4/TZBBduJsdKD21xX+UzH93kK
y0PKJZR4OFQMm0uDGVY8gs/ONOqENA+o5MJznzsYk7DCtJYGn0+dfJERfpr6q8eziHb2IW+KEOlH
v2oK9SXJrW5tISzczH+MBkI5rU6DNeUF67I6fMwEw1y7bceTprTOcgjtmNjE6TEinIvZKrLhODee
YEFrl0oSMz9aA1A0LDtN2DKbJ6wvUO0aVx0TB5WlTM+Rp8TAKbHM6eb4Ar7323yWZFb8lhBCvwpL
7ZxUUrsEPknHRaOQCFcRRkqq4TImtUGTb01LN9ewAVjMUxRVYLGKii+uNeDBDVHRjgAlFnGQWg99
Z78wTkE+GV39uk/fM5FcFZS4NEsVM9bshEXSePAzZzMr+aMap20kipWJ6ZMdCtnishv9U2o7j37b
UsJz5VhjIElOMSnvc/ykmITz8IDI7pepljAavQnOHLyHWWee/vf7FITk5JsGSaeKz29mnBwxPjzu
03kCq6XuJRUWxWugvztqj7opHhjSaKSJzvvk+Qxxmqrct4gF/vFZ/nJgEGBCx2TBeuAE/lSr+i5b
W1bq4a33A4DD2WCtZ+9+3qkHfETtbv4IM8rlp44/cUvDWpAYp+3ddHzqGeeuyqreeDGeU5w44z8a
hr8QRtAd6ijdrQlE9scUA163kXXkoqBOlWA1aQLSSv9KKg9x8XlRvmijtw565PQpRMidMaIOD3jf
5iKEC8Sacpk7xvegxsIRyJxk0SjY2230z6Jmpvj8/ry7E99Hh0YGbcpwPh28RN64rez85BZYyglZ
iTwRGylPtjYxtC30bjxuhSn5sKJUjgHyDawcxVIXrVyW7mCfMfrhf9WGtZrU5M6SQf5h4Z9v6LnR
VMAFLcwW9IeKopOYYLATSaO/2mMnzgYWvQcTmGLsqiup59batwZjYQ0EW7pZ+JK6qXO0q/LdzYyf
Gu/1rWqU8Tq/We3dQIqyzr3RPyeW/tQbtL9dTq8BDhvRdhtTClXcHAPDzGRBvgG2zlI4ewNF9VJD
br3ngU/CJt9bTf0yK+9zgWNVKXzEOS3igSIiSZNlZIzDGvlzmZ9LU25tw+2I5S5JhIiSlhlgjSUr
z70jA/ifUB8CANa93LDzZqsSWOU5KLoLTnt+hL6Wj5LYc8CxEcTLHP9xgRXCdHrj3FXMtxRArbeG
rc82UYZ8M3JEryYzY5/Uuyy/larVHxx07quoyE6dRA6cRBgWR5ew5KYbxotIifau62bXBm20EfwV
i6i3tdd5iJy3sTjn5q0NM2UT2lW118zhG1GVzbafqA9pXtWLMo0ZJ4eYLLU+MA5O6T4ManYYIsbO
Q1I8zMuOvjO+qoQqKXHiPw3j66h6kHxi91h7LeZTSuKe3fueqdZ2NhtLxDmrglVjR7TX2jfHAZu5
INAdnQ5bF+/ghL71rofo4cZ/kYL1P5t3BooakFkHbOE0Fv39neZ3UrC7TuTNDxQm4UYsjqo+0CeS
x8Oe41AHhblwBsHu3devkixY1Gouxg1BjkYoLdbCZaxvs55gnlS5u8SosxEbtyEyhRWosoXdsV38
xwH3Z6kMakylsdShv8FP+DRxsOqkGBMlKm5MdGsG7fmpAGV0HLQBNaMGc9lEercsshA9Auplkas4
V3hLoUmFZFc+62ZtPA9h8Pzfn8uY6sTfDgxWLNCTHGpIV6dS+HRgAHrXCVpuogcwh8jUHCL7PLfc
WJVyYJeNpsttbkpMcssEnGrjko2njlFymoPMtCI7yXeWyF8TzpGNOpFWaFMJaFX96jj/V2i50h0U
tQCBwIQQ8mxv3cSsn5MUMyBppggrQva1OgCNsHy0WgEjwZqSyJNiU0PrQZQyzNJ17WKNJvWix3hS
A/D0jyaAsPFPv4VgfWbDnmYSQbn0R7FEbpmdmySQXOfB2Vz854NJ+A4+UrNr104xuBulll+aGs0I
AdClc/Jz9lyzWT5LUV5UdvjQEMerPdScum5ovQRB8jGIGxmhHgLXv86lmCq+SFHXu7n7DDz2tFrB
OeBFlVgRZ4xq2jb7Q00VvMKDk57lW+cRgzPvP82A5ZxdorUm3m3RZ0GPERcRuIn46lB76RmE4LZh
ZXanlMMLGUGgHGryerBP2deEJkxk9Q41q3UhBJ7E5tH/0elDfx90+2Wmrgzqt66tT2gBieExG3bc
ifyqG+KHQarjAXShJAJ3XOvSb0hf9dh+2DWDEKPHsNFSq6UNuYgIF1auzc40MJyn0keyaCAfXA7O
gFbBMbYVybRuftAUUoM7qT7P90dKeO6G1vs5Ys0ft662D0NRoH/jJpkXBZZQ9joLmfNc6Q19iQKn
KU82U7o4H1g3BvYDS8KEZI463BRNyLKmOKs2yvGqHIy1TMKfiv3kG8ahQkgCZ8mwH+ZtsaxSdoti
TdppyJ7cjldmQRwvccVnOukKqqeLrN/oOxLY82Xnd8a1qnwwbRYiubiNN87Ed5n/L+Q21KyRy+I6
f6nBo2r0s07BkSDXacbd39Z6cQ+hlU0tmoYujXp0zDE99G94m/K1X6OmIaLSXQCDXiK7D0m2RlYh
HH9STiWOepHVlAhN8YZGFzFLPyQnAc56p4bBvbcDbQ/dGtCNftO1Rmztsn5smnI396mBaT3pkMWf
2vAnig1146SW2GMRxU2T8Tz7zUkREmZen13JdpQATpJThtftmOn/GhB9blGYwwpbgxZu/B91Z9Yj
t7Fl679i9DsNksER6HMemMkcmFnzIFe9EFVSmfMcHH99fywbt10lXek20C8XsHV8LDkrM0lG7Nh7
rW9ZcMi+65ib7ljOqdaqV2E/kgBhgz0lYSs6dGac8dzhKRZxd9lqMArZosaDk3fGX+Xd/27iw32c
lNn40r79xmmlffkq//NDlMO//xOE99eqntskiuW/L+5295//wIc/3/37/bejt2r7Il8+/B/usETO
N/1bO9++dX0u31/77z/5//qbv729v8r9XL/96z++Vn0JZP72LUqq8p8hDu8b0f89+uHh7rfHhBZg
+duxy1/Kb913/+1fARCKZfxuIviidQu78EMChGKZv7PvGWs3dS1KtXXG+XcEhOb8TrvX5aJzVDZB
UbM7EZYgY2IZ7N8twG8MFzBu6jQOxf8kAmJtRP33LmeazIAtmmsmU9S1G2Gux49/jM4UR9fHqNSR
7WdAXRKUS074iyPMxxPM9z/i00Zq6abmipEfgdD4wqniHQtrUiv+wOAsicdfPDXrq33/gQB50jan
nHivkf7xgaQyZJFUgUW0M1HH5VVlFOeKwOMs3jKbu1eq/heDrU8noL8+H10+ALa0TQ3X+NRwcpEd
Neoyh1tnGE6mh/XjVDn48jQVFcxMWUiopxhO1cygKs6CpJgv5WzAzBSH9cueyboCKeCpinX38xLm
R18FezmxA6pp8g4/lYNaapD6hnZkCx7ltiaFMIYFmmn9CTz0Tm+dhyiffjGd/NTi+fvL+MfP/NT4
NKB0WdQ6Id/34KNC3rT5i40NqJyxby37msyQqew3JfwPJUXnMrm/OLz/6Ib+54dey81/Xn/mzmbb
8KHrNeRHjYPYyA4//17f6+jP95jFqZdHB9YgB9+PPyO1kQQ4keSKh9X1opbPUHwOCj8rSy/dYT5a
hXExWP2pQzLlSspxQhXt8lcn7/WTfH4XJJdoJhkmAB0+P7qtYfY6bIFwaw3PciTrfpq3iyQtqssP
KNrPdQPVC5tklASp6XID9ITiPTaF8wAG6xf9NPHx6PHXdbdpWjuMDPR1evDxK3HD2YkEkYVbMZ7K
kF7JhHKGlI4M9ZNiDf4KNK6B1hA38VDWC2c9Qtb6Ef2NsbqXqKKn7RJNl46eBE5Mjj3Se1KQN5HJ
VeSZVdP83NfylKF4ZOSzM9CZ1aNnpok/9POvGpU/uol4lB3dZOL1PRK4wRhkGTHSMQn/jtV7I7sU
qVXkGzpkvwaXd1xtM8y3hEn6rmFe6Dxds/sU473/+b328RTy1/cKHFtYpk7HFATux++1II0H8Rcu
frvBcDvvkhEddltc19XgA2Pagtbcxb+4v431Yn2+sxirgXDUDY1t6NOmAAsS5DjGi22m3qcoyU2o
bcuYBE2JWmIZd8WCEz3+Q2vSjZqaQToYQRNFOzVT8DuEPon1pKUhyZ7dc58U26SPduvDT3SbB1Zz
O9nRjZWNfggkYblsoXbOwroT87xX52nvpHQlqvzg1s1VDVbPwtCGm3wLA8AbMI2bS+/zvmbzV7Pv
HyyXNqM9Jk6c5viHT59aqQ27yvJmDeQ8Fj2m8FTfphhxa53hU20Einz++bVlMPGjL5qhLnUe0271
80KyxI6T4R92t7TeDxqs99oNFjRnjnheEZl5IY/Dcm11aBhxh/fY9aQEFzArfjn3O0I8jsAQd7MG
9jh76bvIJ/snSIWxZjc+TdTjYLmgUwF8gNbKkzQpBl7lYWeE5mZpXLpfwy5MRx9ewKGEBJG3gk3C
IrI6vZ1bkmnIGlsyxbchyed1tEGVilU6J2t18CexbAkEhxGwxiEO/nqFVQKKupTBKuJIfs8j78+L
6fZ0ahrYHUbAxoQUaCLO2gE+OMTuSAmrXK4ef69qUAGPl6ozHayn6L6N69OsKztym45Ai1bRjm+k
ljfNIjBdVrtUv8D3dMqQIJOAeHbtwQ95/CrgdLmY94Rm+Otbs/BT92O0B0ly7mckYeWZqiFIZUzn
Bn9t/tTM8iTaZZ/qiJwxrcF0IdbUYjqcBsukAwbA6g+xbJyvgVAf1m9e4sqoRE4E+rjTjSSY2ggd
6LzV4fw2kluFl2IV9Fy93Q7ZBfN9zqHzfrDivSMHT7rOtsIjB433fm6rF3ZMf+oAtCk2TPF2utRH
PpjhPBZacmtn8sruotvwMqqM+6budoVle8USB11NGk8a37TECkXZakGM0WJEIC7RQkbyynGUo8UC
aeHhauxrhwYO9cCeZpqf12Seq+KAMmPr6g9EocAidB7TdUs2ed+z61sUbCuXLfXNPTrVrHW8gUV5
XaAr68+Yq7vueusVb/I16GsraDk1z4AE7vO4PdRr3nyZrrfBPs7iYIpQ3Vm8ubbfaTkbALbB1Fst
2Ahk/FS9VxOefVZ+zxUFxVN/UsbxlK8HwVI5rz+uGiB/L2C+eDXmCr5KwKOBvix38HUoqOnL6/WH
2Sg1F5KTc0vuOJD4A5Cljt0nezfBGpumJ60ZnKidny2Gg5OyHOPhQmv7o4wIBK2Iq08TYJSkg+vu
OS2tAyFUm8EmnI9NQEnUfcaxnmhGJ4/3Op+ogZixyslJHrzNO1jvZXFQFcYjo7nt/ywwJsOCu6Ez
oaeS4GEqvwKnpgOxB1KPcrf+G3PgenNJpq4/CjfcOQ5fi2k9dHm8Hrkmb1DsUzHmOyfHDkTtnMLA
0kGvrm+pXuHs9gi9qDt2gMhUtt+Sm3NaSKaR3KDDAqZuY5m81SLQIhJ9+a8EjDatm7cq12LhIuYD
xGooWXaNBRPwrzlqnin4/OlmhlcRGusPygEyxL7DPVYRNSpmlCbE3ZYjxV1EFyhnfxbLpuDv2mKV
seZ9WQ2EYiKq10OfXMeNpvdroICnKLw5/u479n9eD8SGl5B1mlIr5OayVwZ5hODia02Ge28A1KXs
JiITjWiCZ2c7XkcilqZzb6EFV+2gjf7k+BUgS9+OHT8KoNR6M0srCUwWo7Eo6Cnruz7yGt4Jksqt
rUd3VhyvnCtPZcJOZ93R+k1FtrCp0brl6q5FSxZlGzxuTx1FilHwJvWcgdspZFEARgOXhB+SzXud
V1YUc9OaTz/fJH60RSDRdRjAW/QoPld5dEqsHPU5ymCnvbIdSbdk2vem/os9X3xsNvxVaDCQXhsO
yHy0z3paSN953Tiuu4WkHhRpjOG49FowG3i5r9e1rQLYqzIsSND0D6SHa+DpqjAjyxW5OJguat2Q
x2/plj2cTB/AxEE1wy9iyJ4jjTB6E2hbexWysDjyiz3lZ8StG3ozv6rdflQxoY1kgEemG3E/n049
UqRxCUjJ3UZJ+oRu3mxivzNNmvzuPYXLRUZGJnYBzGgimPhfJYt2UfmkWf3rIvQLw+TBT42Do8kT
B8ZflHPkHX2/5VNloAq0OcHbpv3p7eVY3mCUUWXUBkswq0DPe2PmvSME0XZ1sCvGBQ1N327gSvJH
1mNjsuAi0QtaqmYQjtmBJAYoM/mmCIwGDjpxtjM89WLRD+a8QmXz8+jG25RsYRHLY1ayG6qhvyTT
rq4YEBaD39C0HQmoWIhs5T8vpsFnj9m3UXTB1OU8WO5+ecWrua2ZA0wZtowG38+cbgbHPScZluTY
DGQLMCcyg6xLADCxPbfpTZGiuhyIYa5UXw2zY2v3p74vuD3iW75wNW/OOKZA8W2zxncERoqJAiYl
pLgW0B2MwKnwYjs9AvzYX0+I6wpmuDz8lBzoHf2y60/rJa1zaqMSw4ToPAsJay+RoHDbUfTMixFo
6rJ3qJXBYfu9y7rTtVcKm4hSxxuLKFwXkf66yfOgw3VeiwR1yc+RAdiCGSB4nyCKsz+Bbh6g6jwY
/XSrvNK7uQKXssc16psAp7N02FlQm4aE+ZIGcYaCQYO7HKo7CYCmHPLDux1YVW6dLNqbWrSXYxSA
lvKlrQeGLk8Wqeh1elqfr7k1glB/TprwNodwihglU06dm+Ei5uuu3HMneWYG5yxAcefTxUQSOgxD
4FCVp/URqHRmZBy6CWnfqx1Vd3c/2+mBhsVm5rFdt0awBJu1aIiHFyW7s1bSGkVZQ31oVxEmYfc8
20Q1t3EwCrlZr8Qgmyu1iG5d6O5RvqsBVq8vkCz9DkDYepIX7p3Zcwh7H+w9C+hfJqV9YUc4FKmd
UKgiHAvi4TUd611Bu3tgKUlMYCeUUWpCRJ88Mk/f5nZHxvhXq3zmr5SdBfDpHs8mEZHMNOW8R326
Jc3CJ2mlYxMx5EnDaJfMg++q2tcWT7EViotOIR4ysh9Czh+hS+VUYkXjbbosNkRcbG0AfusDgBvQ
Ax/sTwT3mNZ0aRZXnXUv+uqcttS03bOlIXEfi+u1U+WE7PTmuNdqEYzEt9dzHIiZQHFOh3ECpm4m
eKDi4MuhtjKzm5KD7tpPM2VAJY2rM/ZbFSk6Ed8RL9Uz8CJVhkGiMWdPFDoGsfdgTtZ2zHrfWhM4
9XbZDuOwW5+5dcUt3O4429mZYI69oRaHBk2Ja8ijZc9biVtZOoQhUcQmIGDTMScDoPetgg4Y1Bi1
yzy74mtWuFz0/1dPv9ZSWYz3c3y5qPL651vW9/0Rwk/Qr7nowtbRmf3p0Opqatrz/VBaRsrdWqYV
xrTVjZ6MapgQ3GrrAstQ8c5eh4vGjGzb9Frh3v78fXycWrGl8Tboqq7DRTwB6Jo/np0rtYGsLSaM
Ujl3N8VdGBleyB06F/IX67r2o46BS0zrezcGvd+n/ge8mzEXuUXu+EgVqMhjV0noLcvrJJe9LKDG
ur1P5uDGJsu7HAkCwjm7+iFK41eSkR9WDP94K592mGmAFNfZvBVTTJd2E6WrsuIl7ez7n3+9Qv+u
s7v2v8i60ZFoQpT+fJ210lVKuAnO1jDTQFmgwMZE43pJF98iuQflhrm4eVn7NJ2R3Sgm3GbO0tjZ
L2Pl28jpojflVdPEt3Pl3GcDq7XQA9W9J0Wcsf64A2HrASx6tQxaBG5/jC0w9poznqalIcB7Zpr2
IKr0eR6Gii6Tck5BTI8IQk3gS9UsD9JRc28tt21Oh+TJwrk1DwyWsVtWyKXH/Wjh0qcHuVjO4I3O
vLfnZT+OiLmrIjuEITNmqkochhfAwQKT8yZzzFsK0duOJalox0vXWvZ6Sf+2GqdtjAlM79Rn4nkx
it0psXKocmbnSWx5XWEzDYujL5igY0gsy2WpzZejZFMCR3aqrfOUZZeq6d4hezpMJfvZUpyN1rog
KvEeMD9+sxsGzkQ1Fbh+KbFMqX1FMrSpU9YIcNNdEciOx5ygtlkPbycdqCdl+lQ/q5nlMWTz2Ww9
p1ICDPnrERZm0R0w4Ds5VM96EbNLxdhPF3xf42ZW84NhyFeljd/myQK85tAbmO+k4iLMoPHAookZ
Iegi5daU3Uuh8xkYaCtDeFdZlFuIyryoUQh/iL5IgfXG5bSYHdIY8NXYhN/ChkiDbAkggNQckZI0
AEBwLU2EvSZVzXpm1MvqeqTBIXgfazuoi/CSkwbHvisySiPpnHH53mW8DTqhN1ood+suDkcU7GCz
m+fJc2gJ4JH015WnE4ovSuOAiIemnh7MdDYQox6cRN9O0VNvspnWcVCn4y5ro9t117Rr+0EbS8+W
PUqa8hy704ZE6o1RK9v3H+Wmh6hoj0lpBDmNLHv1bjaMWNk/4YtsMzSAoYNDssthM3MKWwufWblZ
D7pkTz/CX4bpxsfv8rM9flNj9ZilCewgagRluS1G51VhwSIE5rWPlEePWAe+PcO6x+Z6JuJ4Ezl/
hmPlle64d0Pj0JE9xfGEA7I9gkx4kHCwQvyFApbReg5qzfvcMe5S9azhkkra/lLk+c17g8At8DuA
RKTWY0teq3qzba9qlVBlTqfx2D8YwOCGMvnDSqj1YsB+aJZe4Pl6ll7v6zm/kdJ+bOBPK1NywDpx
a5jR0yhTPxnDp1kHCmdL+95yimtD5tgvIXY5l2sTYT0AjtzEYed8m2CyvvcIKGH0KdooFiKoMAL1
2m/6yqSXM/pOzZZS0QSrqQUse19pInD7Zytx/XWpnaurVpGvSZ3eGFkYiAIPOC3J9U8xhwrWoxvN
rXOH+tNbZUvR17U0S5r2xdHaq7ZXHh1SrkxNC+LiWjgpZz9SpHV9r8Aw26xd16gsX9Bl4FISiL1M
KnYjDtaVPF1G/+er7A/WWAeXI1NCCD/qd9MlSVuUjGUVVps7chgwN2tJuDa+OgNVJT2Dn/847btz
INIhiwEK65qBx+dzrpSaYOQVsnS3Q8rzq2f+WmRDCAJ7uxaTym59bjHszogTfvGjv9+vDbrceI84
vtF8/yzJnREaWpYx2oC7YY2SiZ1zmueIeViP6tmi4raVGA2zZ6G+xGYKvyw7J5BsEuzdazsg4t79
+Vv6ZC95PxXbRFMK12QEz0X41BMe8PwruhTudhnzp1o1LtbzRNUCN9KAK3M6WFsG5RD6NnXYeiyD
eE6U93Ca26v1y1o7Xm7YHvHx7FrXPUcVnluOaj3djbj/xejzk6Pk73eLH8WyyUShm/xp57eiuc2J
mSDfoeKkQ2UcU0V2mB2LB4oTbzYQYZi6t57cB+ifNm4CZ8lu1n5O8cv8tO9uXJOCANSCTcNQNbl5
P1ZfSmqLuJmQnxba84Q7u1L7NbzNXx/FvPx7Cvu/K1T4kmRJ/fYtefmsP/j/UaCAb+gfN/Mqlfhb
2HD5UiBsOL0sLxmDvJcPqob3/+gvZYJj/y40y17tCBSL7zqC38a3Tv7rPwzrdzLqXVYcFT0hKBuG
fX/rEkzzd0MwT16FKexPFH3/R5dgqAgdUObR2tBgkSJ5+J/oEvSPiwGvztCLHg4ORB5A5MWfineH
yLNcOMW0mzAVf0lr2tFGMOtq8VQuu0la1m7phg6ma+LlGUfegfAQ2trOqauj+a9f+prRe6Ga20UQ
HIklk25esziBABvUOcWB3tGmleF8NccL1FBbiOtQ1Md/fOvXf03Nfiv74rpKStn96z8+m5P5IIjm
OBCsS4gltM++17huo0UdFSKxdECP8cghld1dXAz9YB0LR94ofSMPC+rBTT5qy9FJp+PEEGVnq364
+gmQZ0AVMIRy6MPyAoEmqWz5mB0VEU7kGcwZEVH1JidX/qKKbnMEm+eBUB2joPCcogHsrojNu7Q2
l4sIME5mmxrUbUM/i5mxzM8/rfnxHLReNtQcqxcPmy8WnM8y66kTbMwTqRw4row9UdnRdtEBpPFL
DjaVzmkKiw1zdDVtdJcCzJrZ5CVayiHLK47kBiE/GYlr3aw13jiplteSZL2dZSIOI9TzSyWkyTFr
qXaIu3ryswXXFGfYTThrMKEyTbsPi6XbasVS7WEhO+NCsM36iz2rkM1ysnjQ5NkXyLhjZhb9JnEZ
KqiLrRLXmj/CxFB9yjblquqtq2bsigOJNCSGFJM4pKJ0N1lXNgfNzaZAkAqiWA4MnHkpaYdR3i/W
pd053s+/VfvjdB1vocqWTCoKXytae9wAH9fS2lBxoIo82yVrFhE9RALGFKCwncqXlJMY4w2zdgzL
IoW08k2oRbnNcbQwdZePJgTAowVYfBvJ9mQbM1rwdC53+dxV6EzneA8f6U3aYN+6sqvp8DsQYMLk
th3UFrEm2Mtm4JMPx2qY6yvNWhh1qEwmzZQWSAtRDfJwvFwAtTk700PsIhV3cHYfEsPwOqe6qTSE
oGrMWCkn+5T4iQsZAqFNy0bbauDu9jVTXWUu1R203/Fklv2rMwttB+8p8dRRDoQES+s1HZ5TxSY+
A5fbDUFdBf82dveaiKMDzcAvUWwN99z42mERi+4ZZv1YUDhqTNVIlVQn8SAn06bl0im7n1+e97Xo
v+flXB62WpY8TsH8ZSA7/Hh5InvBJmMvhGSnsAGb1TtWVUgiuV9HH4UYkYX2RhGZc7Yboe+F1r2F
dt7hFMKhasbRsC8sRPzLws5oLmBko5bmUm80PhkEXBFj1vZJO0rgkEZ5+Wal8r5Ri7VeJvmv0fFi
lyPgCGJZ5a1b5zThS5gcCAf+MFKpv8xEFDH9Cd+yAeGsepXizNqXDnTUPCyb88zokSyE4euCC3/o
nPAXKyDTc+PjbB23MF8SLAV+B6GKhrTi4zdkzorROYMwAFXliDaJww0GuhIbvZNPycRnH7vZvAi7
HYG9WEUooohvS2gEZxgHCD6o5PBGMuKuT3L7muJmwT0IlYfrjI5X2cja+tYKs/Y6juqgyKfXuCGX
MIXLNGkb2WfdBqtMvMF21N3EBZVlpkw4QBXi/jQQz/iUG58u0Z9GfVbTzO+rhlONBkk465gdu/Vy
KyAuxdEsLktl3BhwimE/119aUvfsepUjx8UuxCuC3EaVuwEmp2QkSqxOcxADbP5eoEI2sKPqmYGh
185vjaS4WqwSp3tCNuHE+nhEy+rnWd37qh45G73M7oemwQVqYj+HtGGzL+jc9g+ZTjKI1RtfJ1g3
Nj2MICK5JG70aV+JaWOYsvY7yyE0Dt4FG0q5qwZyZRR1Cugv2Gg48i9SG4VXQMr0Q86tjluWmHOG
Jy0NY6jXb6NObrduDV9GNcQ3ROxbOHCyy1r1np1urSXrm5KVZ9uyt5JKCJzMdGPIOnV5Bara2rrS
eXKIiHPXfLSmJDJz/BoiDvPCdnziJQ4YaBh8lAQetPhwxGyHB2Cs9kWvzV91sgFK/UU0ZRikeQdf
zB6e6Z5ZKEN4f0aRA1gaMVCMy6Zt+gFe3qjslVwtvJ6G5Bel3dZZ8jj3vf2iNuMzPYh+a4IUGGBP
+0Wky222LPCRbEmmKIHI8O8PIXZLWPFyi9Z/OLDbk+oICtcD0QKyJ16uzQaevwZV8wguingn8dQP
ncqEwlo8kRQyiFxj25WD3LfT+C2zOx/6Ha0nYBWUKLSV5kdGD8Q34Dhvs5QpAG6yo1nSiU6wS3UO
raBo4Xsfs9rCmQFoyHKio2qbfgrg+1AOheElhJSQ0YBWEwvl5NhR0M/PzjKSUcU8eBwaQneBdIPw
i1NaP72x0Z3krh00zux6fhGlJHdpMfQNF5ouRQ/Q73Lo9twE9t6uiMWNEocX6+RjLo0/hTOG+zoD
xMXEiHFATAji3JCLA9h9nzl1Ayw5vBAmsPw+HJKDyoTeLS4B/aahVm2E4hJKlKroK9zy4BKXurhv
Vv/ohAbhVAMjAK1XAFooAvSfnDhPY6WprQjrLV395kmP3W6fujwvgBFNNXor0aNDd5qe+wRIOMtD
sSepkGsUYxhYqqfVsLEtnR50tELOJpOMIhrjbQmfztNdnueJw3+fEfY2aOVpWMxtQpBh6iY3fS+4
eNYfdulUf7C96B4ujxnDtlRhId2kSdMcXDIncCKe7djEJ6R10AXltbGY9VaCxTyxVambTstvcSvp
vdU96G1/P7jRXRj136JU1Ge9YqmTuDo3E16DSCzlfjZN8zLViQYayVzQnefUhcBdGcnA54w5dhuD
OCdroG9llXtiPJjDuwpBEuaVpdC91BqdmI8qm70koyJIUhpEqZHHSCvD+Uyn29655vBYhXOQLK1g
sID6Lu9h5Uct0G87di/s2pGgqxWHPv1VaCsgTC08rbUCp1/o9wDTH7QarZEdJ5YnRPvWiyKE4Agn
GymEvRFL1m4KYKxLneZ3nSLch3TYWEOS73QBe77VHQIY9OrGNRWCARQZ7iMbFxaL8Cas9RvO7jve
g+kt6zcOO8WGxTRuFtnhCtazi2kx72sSC3akqJEmUWAwa/I6hGqjHCnILofWOSjjIC7JuTRv2onn
OVxZbaABWoBwWupFZVGcE8296iV2r9523Q0xLc+Gslh7YU+dvwj9pVmucOQZ24gosyDL7yJZv4VO
ozxMsLsw+TJ6gmbip/qfbt+YG7qVKg0sBhuTMl2IK9msNuywve/5cNtCvykn8UeXUHGrvbKfe3fe
Khq4z9r18kG7090WTyApCCIcSZ2yr0O6p0AnS3Y02d8XKldUj8Y/p2pydvB76QmyYhOU9FJWmr01
QMSj8pj21sBxxjaUZj9Pes3+PSCMnGZ/7Aj3rcNnGdW0JEvEX+CukHxIw/WassgvqWI7qOb521g6
9gapu3kE9nvbDRoASSt/aMUXGqfPhhqLMwXjN7zxDxUd400/vVmTIOJtgd6Z2C/URa+WBPBrVemJ
1b1nF9bMoIzZ1mbSTJjejV9ahcRUt1JupsKIeeiME+1GO+sCwiooZCgtH5KxfYY+M2xFpSt+ZPfO
XosAJNfdhd7hYAxdutC51hCr0TWh5xpz7U9/AHlhCrhwkYfKANHENNdFunA9xewudnhLk2J6sIZ+
Y1vcDRa3BIoFUiB6mTAx07MdIc8nAmxwobs3IyoOIHWMkHvGpqHR7hXmSltUy8ZG9OlBUIjfNBw0
mGDPQV9gQJERNnrpvhqhhjaMzmkpobDICC/YQI51IDSYg102Nh5GMxjPaND23MLjKSoXC0l6LTbh
t3LRRtq6A4N8wkgaLfOpjqlvChIApY4FzrE2GSV0YC4oT/THZW6vFYMgFBQKyNuIJrWbcjj14dRv
1JmXdcjEkKsQasL7W4X1vd7Gz+gEHVZuQzvkBN7As3SrnYatB0SwfoGAjMw0o5+PuyqZSNlL5kOm
x+wMigYLXAxr6dLhxzSnV3eJq+OQ9TXlP7azWH9SNAqWKKXOsgvkb1Tmmz4a1jDPGvkulVxjo/BL
MsLAFgLmMI7vwOe/CQdX8tLFuZcusPhZgpNNeIxK64wor7l1Suoc2uN44CMA85nbXxBRib+yq/St
HdqgzHOQ6qIvNyNDYIJF072uUCKpip5eMRrZETYDV11vyL1qqP2X2QqWwbYCbf2FTBYo4Hn13Ert
NUqrb6IjjxCLGG28R30Y7QtGLdEmaZdkF3YPXVe5GzMC7dV0yPSWdDzkNlxsArOPJAYSjDfWlwZf
ObBhPWJLoRT22yRWGTAQAlyaj8bQMRZDHn8MF+ugiaogSMGwvZpvqjCI9o05Mtk6w6LEKpl8Iaeo
52pPBgi7ujq6e31ix40BL1+SH2J7LdEqe9fptROs3RwiL1EudYXQTp3KQ6ykQMji+iBb22H0OUeM
psJwV43nfME91nQml2QMvXgoKgR8Ci2QmYjXkuMeispw8ZuKXvkqhpTlFWCCOGB9/jKWrI0LLQiB
VNIyGCs7S3JqtdJhpK1VXi7S4WCTBOJTMDIvqO9ZqXpEqDPbSqs/1HoeHvVF3U40TLi5uLsLXbBp
LxJIr67GXkc+zZRNp67pYyJU4xfyV0797KSeKNx6m4nG3VsNSd1O3lxNIHOsvLQQY0xoUw0UM1EP
gs2eyseURsSB8ZEMW7oIxDc5NuuaTacFUQG9Ym2u7inp9Eu0Jh4obSzZJQvB3EgiRMVEfqs7vbJJ
2ffacNH2qrhMl6rbwFLzbFd6UiHjMx+tgNVVpceEBlbX4SZXMie3b8VY66A2ZMyPg9TDxma07T5s
QYgjUHqcsC53mX5bpORcFVEzHrC6+YaDEnfqca3YhxDxqO3U6E16XsJ1SP3QngZtnM86Xapc6etr
tZwIdehM4zhKwVNaKI9xl10qBgwo+LP+O48aJnV6gbZrD+S69osB4BmxcOPBNTUUCFqFmr1R6Sr8
MVUjpkYFurhgiMUD3+ocZx17jo+t6/zhAPr1kyiCodkt0MxL6BXxQHU0ad39ZBMQxcOR7Wstrg79
SE8iiobXzknCXaKb3xYL9V4+dA+4FusDCzaWT9G94smHng/o6wDHgdGVc5MvPPRGqlzYnOiuDPZP
IVGJObZGTTMXk0cIxU0ZhvZBS/kuaoZ0utT2cU6kW63rl99UIcVGNgOxcgXRCqWqv+oEEflg4F7k
qA3koCFOVHSjDFRDnjHSXUdjax3Nal0q7elIwoWxt8zpNix1poitC2a6N7AeU79saI/eIDEliHMA
Y8BbG64aMj7JU4u2uUK2Y7kwkNIPTdXOW9p4A+fDWEEsyrqFZj0M3n+xGVBjQeXllgb8K8wWvXYh
qWUdx4+qWoKWHE3IHb4xNCZ0y9oP1cK9G2gBueN0rykG/ZF0zcOM0jWWUiENxEQsSvvNKzs0kaFj
kDoFMGpT6S1FRjW/jOpDricw1hQpggLahiAsfDdk4qbVW3+qqFLMiTPV0LSx18/vvS1dI0OWDA3Z
JvfAsIjiwZbqLtUXUcdH2C2XdhrWJ3DBydZA+/z+D3OrZlsO/LPHjLjfmYOZbW0O9aZC2szkWr6x
wDcpHAD2IygSfxikxfeTfaE7uQYjXU1VDUwcnFcTKatWb3K2fUv0QZLN+lWYLveFm98vi+7sZT7p
dPqUOmjRqdaAw7+Y5L84spz8KWYeGlV6MJFpEwwon8JFOS1pCJ5WZhujWeogVApOnmZy6mtz2qlD
3LNH6PmD0WMOXoytmhIR6W0V131kBj7emWQS71Jl2c1NNmwUbQ08XdaMBCoQVyL9Zhw4OIesMgMH
GNKRlFt3qyq9dh0DB+kVcgRpFvmOwx4VMaoYNTW60InfWMIB2WkcfVN6z3IbhZKjE7uM5Z+QvKrc
Mdfobxf0Ikw28007tupeXSioNSNGeyxuC8T3KbFQZ0fLo+tUrQ/UlsD6JuFiK/4SZoyeqzUMEbog
6sAmDXoHQw4hvBtg29s5nZKLgg3j3GsXVd0MmF1HnNp0MlNmNpdiFC8D07ejYL+vyoamIglBdjoy
TMdubswIufSosv1azMRVJSpHaxoik1WWl3VkadskJEaCrDi/VnuX+Iarhc9a4xgnSDP5ExHTl1Gz
qQsN92Lp1BwIw3i3JPql2sD4LW5INoKZTP/uAPeQ+nUiQybqXWIEp54U+tUkjsUZHHab7sfJyE/t
HBen938S45CfmpwaVkmuQ7Ok+94AM6jSx34YN6CocnIv1JIyY6YlrNm+EdJadDlhM3HWz7OhnP6L
o/NakhTJgugXYYYWrwmpVWnRL1h1TzcygAggEF+/J/dtZta2uyoTccOv+/E59SFH0eNu6Iea1Pwo
YO9b11oRNoz5HtTfrgpfofb8RXzSXsYZOiIbBLkZ7u9SbtPCR/uEIHR1qZ2xA+42blZsiNbfOqt/
opK7Ou1/mwt162M43JUZcFBu/YM/03vFbBoXAOvY41VJMeljof8bq+xOPdiQ0EBJBqivjyP4xNgv
uWmanA9nzfvvjhIxA5bHzYP2LnVwZUY85EP/bJVDhyrP1JS14s2ZVswhfIzEsJatpUk6Z4bHwhuv
w3lWwaeO7G2TGQZYC+yy0OANzrqsf/KDB3sGI2pOtXIv9spetl7YOvQaUAj7cKG0Qv6F4e/RlUWp
o0M8215d0urjB+hqI/H7mV6pJX2tg+gfDfZwQybQ1Z62UV+c7epmHIpX0SWmy4Dbrero2EYWE2vc
9GlZ7+gD4U803E1TQiQfHqloz+AHCsSLq/Cr0yr6Oa3rOVuHG0WT40ZgY4rdwfzPtKZDSjB9Q622
vcLkrhdUvZZsTYS4yns087bjZhCatnXexNiNXqNFnfX8Rgpp2YZamTwt2oMCAL4Ji8GKizTFklC/
0yiPt79zb4OZExygkFCOQJwN2u/CdeMP6zlQXkBLaYeKGMxUkGBeEZ2Z49QbHR4TBTqwqb6zZa12
mWh/F956KoLVjecl+ms73nIRvU5WbViX1frXUgqeTHrmshX7Kpox+/lFd2nN7sKKHS5KZ/8aQbUP
gzJiv7Z+tKFkHPV63sLAZggTtv0ULf3CWenNb2jv1t8jcynVZ/NG4dw6D6bG0zRBqQnT4rLq/BDl
9CJorki3JJAH0CwgLMA8lFfZi8ya/gLjs/KC5RToKMd9wl9jCkejl9ITB1vbSnzofQzRg5EM/Twl
wapRcJcu9h/1RmUPgUTKXUVhGZpZ92Pl1J1UWf+rjwCtu8F/kkTDsRswhEAfhePSyOKAu/tmj651
ES1+Q0rdJAMuj/MiOGsm4WfVkXBaV/G4BuxnhD8R91lkxdoIv3rS7bd2NSsGTFedM7eINobXMSU6
1Ij2LibLaKU2w7cPmZX9+MPE/9e3DsPjAsVcvOwW+5Arhr2x95wnYVs7s2xfrbQgnGJ2eD2jhlNw
PbuJGMBzIbG++07x6uV2f/ds46pyVR1lIY6TsrMjDPrskmZMor0Pz9iAE7mztPXNCsc4FeUhlFF0
ak3jbcIfRQiD4XDmlphnXbATxIqvAyIN+aOgC6p+kuYlbfbm+O5nxm+gWR9dKxZw/sbZBRd8kVTx
QIJYy/royGnCcJcDYeCTYpBuP1KLJjk2tLvCFadlFvnNbAhjufP0S0MATY3+2y+1RAOJnjo2kEf2
U99L1jvbpc8ueUuAQsqeLq88nbfj8IPyBiuf4ok8t84fzNQ19wP6XB6FO7fv/hSi+g/oLHEtbD9V
WLUs+TCUT9OnuQgYaZyqGsfPqdOVb6aYXhcIzhssZ7DL1UKoxyz+0CDPqU6snPPdPIpJb3mJxi8Y
YiAsltm9AzmSG5dRZeOJqeLHMe1Yj/LMc3M8pFEbnBbzlCIAUA9q/Rtcp9ml9gRhkQ6ACRuZo5ar
27nrZoGsvh/Mdrdk/MQZUj+NYIQ0XKF5GnVmnLmKymPXX7dptQjCpCi6YRUy9vVZgQGMUYPe2h35
1i0VM0Vc9gwRbcCyaPGnvRLTdFNcyRtKBYa9IbG2k0xZsB3rcotvioN77xy6IDBOgrzlSffule0D
y2SUn8xj0WN9zBbHMavy8F379pG+jq/JdX+oTf5jSkUPBl4sGbyw2LKOJNLC2FRs/zJzCrbDChgk
53zGxRfwVCb2eo2a95Zt7Asd2ptlnklO0Y1zKnuMyqRl381lsC9pQB+XLA3EFeZwj+sfkzXU3Nkw
uy2dhu5mCN4djTkmrNdryvNj2xdEFdAFvzPFFtKRRXaQ8rF68cgN2Dju1oyCrrHjPMQMFMMqDE6D
uNsszSkMXJpDhhDKf/y2x3RHu2xK9OfYeMM1xd0ng9CNV9N76aPwzYXDT3U8pX52QRwujGqqMWl8
qJD3K+b8lCt3VFBOulFRLJDizrMujhB4h6OO2kP6EXh0+zs3IINpT1Q+sU3RQx0z1zoX6JFnb5LO
lZovPjrKfEccapFEhPdW6h8be3x2I+QUpKqcVi1HJd6UX4zOfC8q3t9jPsy0CTRDPFvaACpIBmsJ
GZEHqkU2FgAXZigESlgfvpDdWftiuLnaXpPO85BeAvnoP6OGWD1o8Vn6n4I2s8H68WJZPh0juffh
WAloHNYIyC/7oRGbwku7WDWKgpXivY0s+Wy0s72De4bYtPzDmwmJzA+Rz23qlx22ezurIp42Wox6
FHCwLZE/EQISmpLDJChIVFTGisc52wNEe1o1eKSlL9ZNRtXiTvVZftNpsx3BWJ3LbonLsmyZG6Jf
VTAcjJGZKcRECWLRvA4D51IUuLgz+9/rgEV3KO0mcYp34s/YbqvuB+PFeRgzmQyB8TQojuelH6jN
AilzW9Q8a5VSl7ymr0VnFSyuwR12nrcS0vA4PbUzNPixWg9oc9SAehK2XzCthMu6D3di8ii1MJO0
/aT96aPoPdIhjnv3clpbiP/zpu46B2YWl4H2S8JrdrCfYUFgXvtCkGyWWt9Y9u5om+tOUQi4qljt
rZGClSzpsgXHPhSHtfbf54XTUlFSDO40/bv/GH6ki10chS+XmTq6FpqU7M2/XDO7QnjiOvqSxEIe
F2aKR87hYT8hBaQtb4SIRt9NShbGHsL6ArTQiaXSz3Spfo+TKbelY0z3LmAc0ZNQJ094lPupq+1D
wB7UatBd7XyG+KApHzo5OOCoBaFYjM6+60jH1mBDRcUcVACE264sDvcGbk6AnuRwlozigMpiUpy+
hip8Zu77g1GiOrdmP+4H+FSxY1IXKszoeQjnT1fD8u2y/tuy2v6+Dta5BK24cbom4rPyCBDbEzys
R82MjbGjBNWYuItdnge/qV9H3/9yiLmm9OlaEYMX6pSqaA1PLXUYKlKyRea+ptGiqXGU+oTDxElm
jRgUuHMJSZNSMDt/dD5jq7QpM8gs4ysopaQi2HqeOpsRKDRfojrIL65YoYAZ7C8jy2hZZTlPdcT2
sQ08fbKU99J6bFGb8Z2Sy5yuOfvk9/pY9eafFA0cxX1YcFM6pB2AorcYSXdAIYqH7FP30dbHJt8U
KAQVvcuO+z3kBKIpCvuwXONaoBJlfvd3zspPv2ebysGCDCflfieDZGpfrvo0dZ9D63N6nVq1lyRt
l/I96G3nBkrm1qdBc6BF/Tnr1/fZCR4UKSOZCYPf0tYiNARv30zneY+nhMAKT5mqQUJTNjEWgwVg
Iju6qRoXaWGyeGHXOWwolMK2jOp3HgEvhSFY8ASOuQ9ncRsa/zjZnLnhD3KmcsYsRiinHavVLznY
VD7d+kY32hljCDdpoGmKR9/ESVJsc9t91zn0WqW6+psBcjM/hJxZNCZEEapg8gIJEMjjO9tmeVZe
vVtC9cBegYTw3RF2N86HusnZM0UaF4w9/xIzDzjyWFGet9C2rN+WumKQrN4W7KQK4WAzj/i/0oWt
tekEOo4KyIXlCvab4B3Vd3xGXWtgj2idmJ2bfbLmzDt6a8o7UCwHFdXPre/Q7oVpwFBNcc5wjJO1
pByikcMWeCzprgiAlGDhtVY54hLLqo6U0CEceDZDTQL36lksWpc4HaC4Zis6V5plT1z2zuPx8eko
umyEuoft8NaOd7M0sp3TF+alCcK3wsQEJqewPxR1Xh3rHBNAlL6lOMMx3giTZNqjoyi0kpVHFEng
NU+43X+wtpIIKmFZPNTuvS6JOg1rSVhpjBgea5QGnE+VMUKHrfnlo4zy49FfDqvMWGzXZpmMTLYj
RiuHfQbWpNQyENx8nijz7NwK137BJWolptnyymGtYbUOYlt3Qqz9g5g3cJ6X9KdNzNFhW25kSr+V
WyByC+8BtbUQB+3+c+pfCIVzyvT8q2zL31CTOCmPn/US/nKbNk+8V62RX43Mn/l9zlFJJfQqnOGx
oP2Wbvo37Vf+/pDnCT5Y3hly76X5se8nP1kstFma8Oyr+KAw6QWbCS+cyok2HT3PPOLbz8VlNNDT
Su/SnGZJl+sQSTd/LueJI6RF97pd5v/6CNh9Khl07K9RzM9IjdHW4K4jByDtfSUrEIKBIqBNpcCG
Uje5p9/VTaT1hVhjwm0Zj83jCEbN4qNGTuSHMAt/l4o1PZWml1ZN8BxDOiT6oXu3ISVuq1pHu84/
6a4Zb1mNmK/zR2IOQQh+BJXuq9xj9iCm7l090t0APstht8IPxMVV76mhAJc+GUmI6WBY6UYsemB4
knX802NmJMPxZ8DZkAxdFcUT+GZIoAb9wOzCHZ9kw5Q3bx4Dehe6/VMxr/9Bbo3TMfPjsgj+ZHbn
AHhZ1Z7ZLNilIYFFbtjUKSy2MJa4O7Jvtp7tAHPMljyJxKLj2aTSUgb+1s+tH7tgm73awttVdfjp
UoM2qbpN8GawyYc8vKmGF4del/2atZfBkXa89mPKvt6C8p/n48mrXrolPHZtWt5MytUegavJM3cj
XCze9y3io2gJ0OAxw9nICqNkR7hS/s4hmP52QyJJi2Djy1UcqcxK0n75DwQnt2kYfi0TAjLZV3uQ
5VGmFKKZM5FPMb/1tn5yVloX7TUstwF4O6PSH45vjc9hk1EZMXIk4nPNRp4I1mj4285K5Q71lW1W
dlycZTxNA80sGWkxe+ECdTpcOoMjYLG2IRQWiT9g7skkZgbFpOaIR64kEewsfx183xZFK7Hy53rv
gbul4zov9qzQvpnpf8uos68uJAtW9khVdcGQy0Eouk+PiLsuKzS50W5OqSdUTNy+OpYuaU9sd7gs
iMrb0XArC89OaOkglSCdP65E0bGiQtFtWaHPjLn+8JAYGGYoXCDAgexLALSgeZyWSLbv5tbhBgbZ
SPuZmx8nuV7aZn4fJRWnI/POTnbDTigimiVteqDR3RvVr7ScLimiaD+/h5bHT1l9Byun7LDa5hkZ
UbMvSYKU70JmCUPzsjOM+kOFmi5Ikiv7ILWwHZB3HbuUBJFP0doD2jW1Bi1nv10OTAkeJLYWRcEv
Xxr7rIhykCFAiUF2YJIWxxowP+aKIZE+dQ0IKDlklMnn2ZVVZ5pocRXMLDFWyKwbK8MEEzRVvW8a
L7tlPm8js7aHuGnHBb8bynw62w51BvW2hf647Vefp3JebJVaalYm/GyDR/WlLytK+WZMbuGYEeoO
u5NwHw+C8HeURSYiHOYcvxTXyWyfcm8QT36u/xn0gFpTjacr3ywDMe80ktV24DEeO/7wy+D4sGtq
m5mtJz5U0ZZ1mGuswswM752rmSnHB767b/+NNrYkhTy3N62mAsbZlnSbwcapsrZ9KQ2GdWbvr546
zFg86jtLUA3TSO0u8I5Xd53xtOUT1utG8b2wytmtxTrsu9kdN4tFINNJH9Y0wUreiH5se6GxK2t2
yBpgaBUtk2g8J2OZPXSlHwxBP0bR6ksGumEzT4ikgmZgoyNvqEaXvcOMNEuP77qtV+Onjqq/fObr
xQc1IqwXZlfQVPTznHyruvkGEqgX7XJbGfvGZUUgB7kTiBFXmK0HSDMWSxrKv2aLQFVJeJroyt1O
Z5rIyeVtJq/7VcqWnXoffUQDb5ZMom7biClJm8HXmE0Ot+AlPzq2ABVNpP6AoNQsL+PAnS5tpPMh
LVpKnMZbV1KIiDWm2Yaqqjbdg7/Rdii7BOwYvmzWVyI/VqNJ3Jzsi0GoeWNIZ+uR2EmMB9GdYBVv
aPGU+Y/4cQO3fen65sQU3ZSAPrRj+BsBFOhm9u15XN0zeyDaxN1RM/Zz/MEWypHA0j96zNYTG21s
zfxymNEAB+W0JNYrPUrhomKKRMtEhiLcNNlk7fBcbR1RefGiFpaQpcdJtisuPlgQiiqSuTc4VmXg
qjV+iVn6xQ6U6YuZzS6WyOY4DLnemScLk8eG92awpXfrVYnAIKf7L6iNNmYuL7+jRr3z9McqYLF0
zPLpH9tc9+5O/ktesPSR+AQuwyz+ethg9/NsfgwFB0UIub67oFpydtg49nTnMz5VhVLHTmVeLEp9
Feh8+0Ag+Hlz/5Pbxn0p19+Bq59rtzCulW1eJossu53dI0iNsXQXmjxCO0usiIfcFGerZX3L6LvQ
HHOHtbKTpqzXs3B3EZ5r7OYdTNxVblOfSx3L3QvFv6d6qf+zehbNpvvUGvbbOJfhobPA+/r1lxFW
iSVpoFvmy2SjtpQhZ1yWJnOsFzo0qGfcmTb13prDboSbP+6YQzZm2D5Z5vxazyqCssPefzCrCagt
tdREvfBFaft96LApYqHwtv3wJxPpnzDAL6pkFeHo8y8M5XJnN7T32XtRuxPnA6x0BYkFi4DkhMeR
wPy2Hhv2ww/VV32Bmu3JJUCyeJxpELISMnQLy+f0A/MlYpD3e8i9t0Y85EGeC50KPRA9tcWqUmdY
v70sAQvQbUir4PnJs+vQ4Y3qyYgvOV0vCEIXL2rewpauCKtTsVYOGqSfAjYY/0o7zJ68DGExg+Gx
dwE86Gnmf++taDeqariOwmZmsUEvMu74su0OdO/wbnV+BWnxXpsjNClDfGEE5qVWVh+UwD6H4/sk
KAWiVg6/RHjEbMCfq80I0jC2BoOqo8QmvswKKsx/mQ+a09hCyKr9xSB9K7+iLOQNh0TG09O026tf
jHcYSvRaP6okALmwT7bSl5Xu2Y3D0p86l5U1c2vxlTJ2hhHnYC5VRkvRNnvY9vPGcbWz6/uujWue
RUW5fqZpZzGzlDByZfrDJMQIbVbODdOhGYvC/IlSNplCVd+TcrE1o1yVkUaAxh+IawhN36ujrUvS
BsmC/sFS0+3tko1Ox9m8yulHZMNTRILTUc2bKhiQjAIKbR42fCY8Ex1LneQcfVYBqHyKv22814Cy
2wkXZh4V07Fy5yMJunUj0vrcq/GvawQXgKBsCpsUdEXWx1YmQB3U0SVaHPMYpNrbPTJ3ccP7lVL3
nAqONIOMXz6VXdFcBuXhYit+F6xvOD0MlyjyefnnP1OA5GNO9Rd9ZbR3lcPBIQ1elI35ovOifVWz
vU/nEjcL8u+wdHi7O4BVItqaaz5TaUn9yEzXX8YAyWbznc2fAvPxlLOheWHxh3e6FDcWGxdzAaVo
0MdwpCiXN7vSbP34HvxAPk+zONszRjtMgcjRbfY02KGOlRXepYE9UwFz6kPY0DXlGr4/X8aRR2/f
1M7WLBFYOAqRlWnfqKrEEyCKccf42QTkZnz1OyNUcB/Cf9QJZ3E0SZkEgmVlU6PNpxptVjF+ze7c
UyGC28CdintV3MWA5SSjenYLZejZLFTPu5jvCxM+O3Pk8m22HjTvV6chb4+m3Ow7m/SlZAI70x57
G8d+fXL89MkofwXLGFxaKHo4BAp5mOHiP8mU43j6iIdzWaLQevOm7KLhWoJmCca0wARku7guOvOy
jNYuFbm6ZNl3ZWf6MAZyxLz1TY9S+ts0aUzgxLRaBb9nGvjnMLJYsvqy/LbYHsU928kHGuO7V7n3
rll0zgJctmHBsW7So8hCOt01ZYg5b18v8Mf3hhBibIVl+j7B2nu8SYaPLPONTVmYB9Te5i4plgIu
ova0JQIw4Icf6RE4z3TgdHZu0AHiGk+WPZPvteTZxddnY9N6UascYjGlJjYiGGWj59/NPlpPlRlw
FwivPI4mWWQd8P0QSIhrvnjbtbILtqYKKVj3+RW8W341vHGj3IzXxePfFt0/xiLmlzFFh8nMcMtt
weJoDu82Np0zBJ8WXhA7RO/Fk4E6AiTBNNba6bs3FV+dolgGWljHl215iQirF2wBcHsEp//IerJC
AnB1E/44KKMHA6wXwLnUOSqf7JDoS8TeVBkJKB9ML5bPB2K25a6vXPmKXvY1qqCNPYMoZ8tlf1yy
5f90mbOTKRfF7yIlBHqvSt+NoTpPlssJafR+BpAxWQnroSJictTogBgX5ydM/R7q+fyAGplYVmQ/
UeUVvS9eI08Ggkgc9q67R4x198vCmMWcDCwA72iOY71z+592mftDUOpvNic4SjvS4qFzYYtsHosR
CipCxkmuAQfUgvLP0R/nq9mrghdIV4MhWz6YT1b8VfZRwKx6dxTMOL/ILpYpjIdevQG3mb6V2Acw
1EBvk5PZx2Oh7Es/Wb9MK/hn6l7ciek9tBGgCYz6Z6is7tnuu27jeM2LUwb581whgpVW+UKmh2kd
JfoyzrU4ujo8RRH7Tb8rnC+vy/923QqpTDl/7VoSGYDjNzfxPHj9h8znxLMeNvOyuPadifF/zK9V
WyXK1xwQgw5H1VAssRFwGyJjX6g3riyPKvcaK0teF+LmDr24/f+fMKTSJdvCoEH+qOOp08YL75ji
kK08H1ZlvnRypteIJokjGnN58Nf0Z2oXYg9RheBvOY+jSPRZWxxJ08JF0ChmsU9bjjPrIgAqSA8i
AWq91XsXsLRIxJW7LzMYb3OP8TSs3c90UIgUufzRIuNyE4tHkIVPOAss+ph5fczV8CvLcaEEJbgB
82GkibIuXjjXw/IZKlSdug78fWBcy9XlUmhA3jAjzokunSAZyx7sMq5oMS8sUVT60aTYMVdPh9cw
0gDtndHYqApOFe3c3yV7tsOQ/RZNJ/Y9AAXPywZKzA9AKXryFR01ixk8o2i5rKkzHtyqOq3LqPH6
1PoEqjWNBdJQnBkx88Bu4Mz3a0TBch6CfM3Z8tlW84rHzXWAMcyfToTRi9Lv9WTmxo7e7PJAhGc9
UUDzMtfqyInhE+M3buR5/R4WFT6Z9thjMizktR3zE0pVFHd2hKGQdCJipWQ6DJ3lrnySeXkvdy17
tbSkj1PmVnMai47NopNyHh9zcVUdyEmut+YAvdHcKJbcn6r2D0th/axApi59cS/SSFwXdNgr1SLm
md5nFJOFtR6GoV3OpPBkouIC5QLBZbrcaNhYA9wJuGunXr+6NfFJsrvzFQYgRwY+FrQmnDZZR8pA
dVrt6xJngpWuXBvlU5qJf73HVpVTkhGZpwVyR27X/3WpuezLaiiSHg4aVBkwJsWMFYsrBZ3aE+eS
QW9jQ0AU4zjfPJsKiKEo9+zf3qJIoH7Zi3uVfuheGY2TcRnyy9KcsR9jXjHBN1WCBJUzE6RVvIx3
Fm5/LPggs7CGehQeREr2BB3HOkuWMUfMdGx58nBWbsyibYEaYehZGPTZiHDsyawgiIsCRrAik7F4
MDLW1n1hyc7vH1Dmo7PpD2u/9bGCftw6f6aCbvIGqRJ9B8JuM0RfhWnk57WbxlvvoyamvnP6vzI3
d9C3wokoBDHLNxG8lWvQn0fJpMTrkekspS4BSUllqXHACbFZNSuZ2vLSpBTa2ZRlgCZFCfhj5hM7
r1xhtPRfNgrWBwd7oFu4e5cGeDTBgL2D/jyGT5MDfnfNsKqsxE77hwlN9v/57GkqGKQ+PMkAJzqf
wrtfWngy5oZBVkx0oeg1OvjlVG2zaYnbtQ2xUJLuDOroaZzDK3V2bBL4+FngQghZelc8jwCCAu5a
F1/kWq5/l2Xd9no42dhdqGlw5UFoWK0FS+syeK9pETy11npCiXzUVVf7jJqSjT+Hr2sXtUfsOSNQ
UWd9ygHA83oWG/hzxnZlpo2KkPJyKid2C4SEuJoYPL2CsbG2rRe7Ig2iGvhGi7L21shD2+i5//D9
JRzZebt26bU3zS72pupuc0YE29N+TaPzmRae3E05R6G1Yl5VTEIq1dZ5qV8H4XyZtSDnEzlHK+j2
IBkwtZpLuwkyX777LREFTwLyi7IU4iLFJM0sz5ExzweMEP/5quLepvqZNxbnoikHh1xQ1NQ1JlHR
oPokwXG3yb4gg4d/CRMRYEZFaVYljkFDtrAufumpaG/E+Cj1th5hA7P9xUa63beL/upn+Rai//uB
1jc3ZFKybJPXtFwwsxMAwhxlIh2NJzWOMPYsqHMMYmcvtV8rNfKixJZ6gKx6N5ZM7IJs+TFcM7vo
oHzLpIMHShKhrlk14Aavb2WzPjFT/S3y9M/oW+Uxbzovgf+mkzp6hBcDDQ8pRFYI2gCOMJ7odIiO
Vp9Tq2lCAqCrbT+GYzL4TnN2r5oDD647vOlahlg+AbCvGbewRXSOF3cX556Z73Ue/Y3WSpzXcX71
QVVsyjZK945H1MAqZZj0c/5mt9NytwnVrUVWPYu0Ocg5Y7QVbrOfWo4z9AQeRGG81cOjiW8s2kM/
uJtw9atrrYphvwSOirEKktirWNDxwUP/ypCuTE4VVl2eM5ujYGdA7lWld1nyILit0xTccn9QoGFr
taGvMsDwI39htVvY303P67jUJw5Zf8a9Rz6qpxSG2WjXNhEX+uocOEiLM3nbY1Mj8E8ctyRYsqcV
A2gujehW8t0+deMQjyDpLw6JeDBSZ7IkLIlM69IbCFh+ZNzNpixOGE2fw/VRdCWcaiulaW4KOr5x
1NnkO4zYs60UQTab970mTlMxah3wbf20Y41n3Jl/cqsDNqRsfM7oQ2Gl//arfBykRb6HOhQmjUUj
ACnYrTFBTwxobwBnnTK8V4i8zH1mqeaDuQT+lQPGMQ8ex+ZJdV9RPXpbUzMjWbXXfeVCPUcaH3BR
yE9tl0+q8vVegQEwEKdsYuYUoAVnb3hcE57zM7LioPWmftKNdY3cRr4QOPlT1rN1i/p0wcDBDnLd
OSveIHBKXtK24+cScS+SyL7Ubvuw4uCy5JlalKCX1RouOGbW6O4hcYA15jPLdfBqhbN7MTD2e9zt
CS1lGmfvWL2j/edrteAJDs7/v30cs/Q3dNQ5SaNgQS2KP75JzXrbPf7V9yywVliKMI4u1HCtaXuy
Fms6MKbv/MAOt20Gyttdw0/s6ogwqi62kbT5aB9hpdS2jSSody7WLdsR3WOVaG37fvge2R5sljRk
KM0febFWsGpnWtrjCngLXISZXJIxn0brmFeBeKMe86cbzX7n5ODgVxyfdjf6CWUJJQZYv0jkwGOE
d2D5ajpld4lW8eykgIoq0z2M3TTtvcZ4Ji1JWhPbjcDoPWRGczRq8b1yvAJZp5IvrTUGEl/fKZEo
k8qv8peM3ltqxavK2fSYLrceeKZd3rGIw8gyxN1ELLjkyqTFDgQ3vm7WH4xTWO7Yfs/PKBpRSVdO
TlygL7gCV6Jfl5qAST8W2YOQwaJxnOMlKMKN5EfaCHYdTmRjSqTCMqFpMUDzmt79ueUtIYn9+F6d
RBNkoNwGJU571Syr4sarcdojZqMF9jw1C80sQGvolBJDCZtfbfEf+Av72U6Rs+3oc+gw8QZF5BPX
4FwXmeRZs2/torvanhGxQeFl6nQ16qx23yBq4mZNG+Ne1zIJw+Z3Tfn3lrXgEtZoonr8HUnWIWuD
PbqcnYseK7rHWuMvmPDHkpMCsRJrg/bVcC/bPqlZmW9CI7ePRLM+Ko+6+p5cpJaduXkUimzJciZD
77NYaie5DzGD6X4+1WA+4xlyxwZb8GkhZovgm/c7mxeKXevl3MjqJTf1pR+ncG/m66HUfXswu+XN
5cmKypmsjudchOsAaFXrk855O7sENw+15jFv4/SK+lk8CX7caximN9dJsXx60wcEkPVeNnBB6x53
but3TUwWZNgYGd/FxOb/rqri09Tdch4yQHljBt3NdcCjgW3C21W5uyJc7rUR4k/y+T29ZeEhnMr2
OLauTdOXJbCwN7tVTxZeHdE9IaB8d5WCLgCubbua/Wtth//qgew+Jls7MRRB5p4TCVJt/7J0XnTM
MOazFimcxIxWCgZVFZzwT/kYUcD4Ipqf3KC5GTPYAacNzyW05DNgvJurHqyXjjm9C6wtQo69tNUv
Y+1nCNsZJl2NxDgrBzw1hgC2gHvh2NjXwjT28jqHlf7VQtztRrqmaXzE2CQIjHHtY88Hami3wn3u
KPtpS2LUNI0j0icmekfijMjfWB1MTEz87VOKzzDQ47vneQ69bSkJXbsYEj4r59DMqc1rjt/cMnIN
3LChp5w9YJjtSAhb8EeLd8fEWlBjpUXWKDvifdMGTywuZ6a3ePWc/owesKAUdvewPFe9vAPOLOGt
dP/GkLk4TNmA+uK79QWV94LTMsDgjNPALIINlYv/4+nMluvUua59RVTRC06XV9+5j+OcUIl3Qg9C
AgRc/f/g763/hIqdXdk2CyTNOcd4xl/R0ejVoTUfEvtv4IxnZirxpdWrgc7HktDuMbjmd+oiv1pn
3qTXWiWp0CI6p2GTHAa7/1T59N8wtAVdQnWgu0KnrejTZ8vB4q+6N0ayxPnEuOEcdZgt2+OlInpz
3ToSTunHKSG8GJV6+4J9e9pOhcD+zg1B4hFcfVd3N16/W+TQE6Ha7TELiWd4/M2Xj1M+bcbh5xDE
0B+1WB7EXLECIZQ8B3Euz9UEQ8SQvgCQqGZ2YMIH196jbyhoFgYCssTA28eiSjCaDxzOzfOT7eEN
H5fwH65c83vKGLMWFXoKt2u9DVM5zKUS17XnheI0bPMZq8k4x38mF8Vo7M0fUIycR0+mHw4vFWdR
OOlZhrRxHhIeznT5Q0vmORcFeOEsRjBeMUaYhu6ROFQkedQGbjzUUM6skrTfRR4QV1CFqvI3DPfp
mURddRxxdW4nhvTiB/uhs6mZhW6bZJR3t1z7T4Hm97eH34slhqPLS44f0CXmMWZObUfxrqyZPZBT
6grEm/bASa62Odv22S10LL0f6NIellVl46wXESlvO+CcroaKRy2PKdMi6CFUIANj57K137Tz5Q0K
EyVmHeM71lNe68d8bVcWiESO0bDGqI7xZ1An/S7rUZAQvlo/tMZdbwBkgYW1j03cPYOyL3pzDhWH
mCG/wdyCyrjaPN0cPESC7DvLObjmo9s+Zm34WEdQW5Tl3fFFHR2Y0HAh5H9h7uLD6E/DshLu9tAq
3CeRQYgYE6t8aCxUwzyI06YmlaHjUUvxRz70NTmMNVjJh6puWYTKbDjEafG5PNdj0u7LlCW6p+Fv
i/l19pfh4NAqf/AStoOh80FaNziMUbhIasWgVO4FSTf6pKKpLpij9k7aFLshox+NxzY8uGJwNl2A
vRrqwF5HMoT7qfGwsWC1hhIdtSDlmG6emtJ76YPOPtZB/AueywhkwLM2QZsh5E2C4OJvbIUnqnZC
DDBJfcfA5WwQ2Z0JcR33cuRh7wLdbeymxvqgPqwsm0++iE4pLTkUVpSdrsCesHiCR4Nskx4NsOoY
r6fmVCXigYLKo1PvW+fJ7hReaj6/EBqQYx+swgVeEQfNgTCA/5aeNnQSB/9stepjftpwOH7p6S33
Qj5GX5+wVpDZASsAEcLonWaEn9s8wKM3+wAA8YrtB885QgogjST0QP5C/tuOLcakvK1CvLzAWO0m
u4dDBH1sLJAQ8v/cTw5jAsaJ8sMRCoAgS4Xv1tYjzbfq7LuOu2/xyL1H03RiHRXbIp2voJ7v7DEt
T7Hqj4EObV4OGqrlG2RZdVxQ7FxzBOJ+Pt/T3Md+WRb9Azl4qGGd7oqgaTzHnUQrE/4GwFxeA0t0
e7K6qEJFd+sRR1IDs+czIKWBP1vupikVtbubMldeDUf8q+GxsQYUL0zHPD0+tQVVdWemF0IovqBh
5RxjMRSXnUkRQcLDmDnxc4h2oEplEoVioX+klfPCA5s/0aElRalOSbnpId+nPqgAso/F+fuCHOvv
MpNjg+R1M8LSgbJxyzDaIihCxz9b3o7gnnQrTPEoCjwlvscmMDeAGR2tSd5aLyiL4i2IRhk4GtpY
L051MvWP9M5hh9QIXXAp+iebM+vKa0EHUS6fYHevVY/y1XFb7+h60cke0+lSIEBMPAQ+g4Ypbtxi
5TrrEwCo4L2f0fwEApp/KcIQaFuUH9RsKoRe6pGpQwDWhnlgUsPsYDpSXseA43IuUF+PKrzhX/8Z
+jpgxNGqYztnF0SC7nkRXrm1E41MLx3P6ES476CsT/2svRcNAoBNyo1/rmQBM+TXCib65+Do96o7
Kx1BV/OZBo2TfJ0H98Vpo/pdpFh/2dDR6en4zFRledZm2I0lsp62YzwRjeQ16CA1n1MFyJpdVMgQ
AYyeny2vMkcEqMuAvNqZrGcSN2MC44tf00AqSWXnwJuZtEzO8krcDBg79vlaDgAHzMBUOzE/kX0P
jwljcrZ8kNHo8woXj4SUa5w7tFw7p1/iFUtyEkGr73KxFKPiGLZC4jELFem1KaU4hmU776jk0Ggi
hFlxKv0FCO9L1IvhRUaJhkyCe6Am9PShyc10VH38j2rY2jk27x9+uyfYWxvtTgEtBATFvp/9Z0P4
5Cg/YYTJNdNdv42fZd1Y5y7rEaq6cfGnPlS1nx6dCVKTN7MkD1Modt3IgXpMw2dHRv8GeCm8/hRx
qdcl59Aw+5Md7qaJ3C6gCC0w9g5Y/KDbQzlWkPI6urQS1xoi0PGPKuUhyiNF+IAzPFW9a9/Hpd+M
Q1PcklYfzUC0j0XQxcPCKG4nC0w/fV2ciA3eFMqRdxkFrKvJkDxKJ+S/qun0REz3hsb/z9XFfLXd
4HFo4uGSWx6m0QWOlObXY6u/jqOL2awpP75wLD11jMpPLunCXRcmJ86Un3OoxAEBtX/r8zeFbIWS
NrQxYNJwUHHwG4qqjfa+HNAuyYStCryzMqzlufjDULjfeaH+nHuUpSm1VIRrgJQW++YP7GudYXkx
IRnKoMANx+h+V2cucphpDf71Omy9g/hEasogf24w0xXV85zH9gOd/+DV0s7Rc6zDJAL9LgUMLvcV
6RfnHA90iI+qFQHnJeu78EcYnUCeUkUo8S/uy+bkLZ/fB/S5fZalU1xUy4y17BkTt2Uhb7My5SUQ
civNV5k1/T2puIMB1rHTmNpf4xJU9/nTL2Z9h6t7gDdltqpEi2yi7F/B1BJj4V8twuUyrHOlcfUz
09HdJmHz0RbrLm3/pYkR4znqUC0zQRIpslvL0LsslG22vFsNg4asgSLzSbWb7iPYY5nXt6+oRFFu
BvZbHFXy9ftblF3VguV2tFA+6dTdx3XebVGEoI5fHY6W9XOhXt3bAiEQ+mcSwZb45JOqeRTttIXr
IG6hm3U02rpr7ZAuSHAB2ves8K+5+2El1nDBlU6qJdJdeskYOxqQWNmY0XyoKsSsDGDHFqC01OKe
NKW4TeXrksruGi5MQtuCG5vrPnnQlds8xA5rrrDc4bsuvNkEnRUh3BmKw89kHi6esOv3pm+PvsYm
6HKyPNZDbJ2i2MJhGHvLLm9SqB09tzaKtLur7JL+5+rcpxWjdmJO/pguwlsPRdPVrjm2yvs9NdAg
5sU7yQI9zqLlh/TnrxiL53Wo+/ieu83NBPM9kQHPUgpRLptnVuKeUcPswNrICkMXq38dfV/vSohq
VxR+11Eh4qkSQhdYJSzcpK4OL3V3AnycMK39xJvr3jKR+ltnwXY79vZPgpi8vRtTbsih8NG3zvVV
crbou6PfqGvbLfrMNECfc8njYXxD06bK1Un15dlqDMewIjkBA9MYpMBu1jMPjO2Uv7Uj+t1sRQ8m
s72HaO7hr4z9W9QHy51t6mEa2d6mCtweNCOANXbFYMVguhFIvUYeHZg7x0VJuYeI7WC4yb+yJBmf
22d4YfmuyCcS5GO8AhBmsdr545ahPh0BQJyx9Q9bCsL7tD93yXCMCCI5QBIZzk400oBFw4aoDF1P
CIigXyl3Vid2ted0jwPDVbQRR39JX1PVS/KdOyR5kU3PXsNh8DC6nr8vcih5l0yI5V8Dt0so2/px
5AFxkRAJOg5KkmdN/IYT0INc9wBEs5kF5f/SYNo7OlHzZjcVFSVhoVE9iD0SItZhu/6bNzx7lLgp
gIM9Pe+C4Wtpnj1MDbfABIcwWW9RimchCj4DjN2Q4WBlVrSligG85pJ3f/IspnWKjoL6Tz/YXiaY
6Tnz2Z7id50H0zWKyb/oKSWW5ZF/ucfP3nNqHf59H5CSxKcK4mMp5+aBGsq621Su3ibHFHhs4mQb
uNVvt2ovlaZBlHLrMUOEJ6+lqI/8hde1+DlOQ3D9vpQ981f6/h+EKv4YYfdxiKqO8BLFVrsYc6Kg
JNipxkW0WNlbNA9Y6Jp0uiLaoZtZPTGWu7P8ZGc9WMlmymoLeK7alyNVA069z7pAaWb2Uw/6U5Y9
Ye1DQ0ahz2SHN+AmxVjswQNwWp878HrGPFae+pXAV9zmE90GaVsjgu4xREOxXuKmsP/3p7a2N3Fv
92SISHcHOOYvJpVk0zGOoYPvWwejsPl2rr64S3Bi+zgNqAq4b1P1WAfuBUImAkCqt70bOL8Dt2/w
VHT6jL5yeJB+LPf+SAOQRki/VYH7UrjgAIc22Bos5hsYZN3ZA1iyyRbiihXhrxvbwVyfeijlsmi8
JRnT6GAF5LXUU98/OCJkTM1BgK1ujE+J0+2bxvthYhfdQVfrs5OyFGsvzbc2TSiIi7o7Yvt/NSo5
aIfwgLZVJBG0UIqL7JciNmPmYUOz8OGpoDx/bxVUQhIZpqhPEUGJ5Nrlx7hx8NVniE6Q7jHegP2y
T3OHwbyk04RxyhN0+ofF+VqshuA2NZ1TP+ZQlowXEj7lsRgGujVxi6vOZcKo01qcqqaKQYg5CNIQ
OPzSNL2QhZhqh7Oy3cW+le+M/bOBN3WvZT2cLHATxGtJea2biagiJwM4518RWmMMnyhxvGBmMMip
5Uhx58AH2bVRrC5ketlPtLbdjWYG/YfAyu2kEILlWfeLluZ2qAIGhDb6c9uOrStOwm61OAw/QNKf
kXfzBrrJmVmcxPxRUhdLCZYEAt7B1/5y69DJlER7PNiW332OwaNtvFf2k/A9VH51qBmKkf8o3RcT
rf3TNTKh1Wa+yQgrcd2FvwcgdRuFI2Hog+kAjIhZqvUWLwTEd9qq97CCix/SHT9iMkhuaVPDXsyo
UXUz2ZdhzZjSi7FpWYAnjpeXsiiSjygC1WHcaTfTuT1YU3J06wzlbjULcqyS5ZIj3txVsedCBw1a
WJlACvKaOE+TL1/AuP6ZqbJedYeTsA7tXd1nCm2FbV7r0oYZF6z6/Nm/dKMbfiR+jyOFaLJVtiAe
kXNijsgeRFWKLyHPPoPkP+mQRQ+qrc2dnlJ0cWYEaVp3+c+2vMRlcawec0uDzkrv6FQZTAQbU4eI
YsSYnRKDmZ8qbOirL+UBCgqr3N0tmYONq+9v4ATMSWfT+ySQa2cZe1abYCW1SXoSgWNflehLirns
y25m9QFCqSU0uowe444orYLNDCnL8GzAhl+HonymlvqH7XU1f/3sgsp/8Kd6vE9WtFeWTBDC9cOh
A+h5LFLS4MYx/gqRemzwkeFFn9A9DCCsN2qO3A9JT3jTgdaGs2N3+15Pd2gIQF+L7gYP6g0rMPmQ
YVEc+0ITIlqI+RTa4qPLaPP4rq3fa4pjZzH+Pzdrnx3Vp78h202bMGdCrSRxjC2miudgJWx1DhmC
AeXztRJnigJxFAg7zjEdl8vUJ9VxjBJYX7L5LwSKsQ+s3HvqrR5NjdDBK5Jc8lytrPzIBdIPn3T5
X0vd/eDY4u9d9F1nXUo8nJzFNjPEl6Zt5d82E58UWulnAqnjQfZ45mZVczAGh+mM0Uq+SuXVAux2
9YjO2pnGDt7mruVv65D6m7OUmD4GshKxmICaRbqCCnzfwWj5hVDzzgyxuYQN+aa6Ro3pDnAxqvwz
WXDhcF9j+OarvoG3ucjn/NEvgt0Ytu3fgNd69l/z3Mn+RH4Hy0FB/V7zWsNJKCp88HhDkXmPJbUB
DLIdQU6cxF9134ttULrOk62jZ4waTG28UL0Dhcs2TPLHh65gJAMLjv5zJ/4mI8LihNXKqlV3h0uA
PrNOn7pMguRDfshEqgfxQS6XlmTbdFHDjx1d04jxtHawAql5+pU9xrUAppTwHvpofr5yHLXu9OaO
gfeFB+Ru0Zr4yrt3r0tp6Xf+pyvfpYL0IXovuKHvlo+gj3C4zQCtmC9U+IfIxjSOai4WHcOPYqU9
x170Rmnp7gteTCJ37T/BrIMPjPAAj6DcUHPypcY7u0GT0l3d3PI/6GrRbYmt99KHzeVXrlzPK6BA
0Tt8mCwESYFzLFlgpIff9rHImY616wEDd1L5XmqcAv6AVccvchcQHVJrJ3eSi91wgk37VL1P/fiR
1KELPvfMj8eIlkShV1i583OWzihcMbD3yYBDZOA+z0xPXtgzQNUP1fv/XdJjygD3TawUtlGiu1OD
fA6GDs0kIGF3JD/FphkapbF5/OtZIntPbPqFI7LSMz2k4r1FG7Et+9k6dOuXOIFKyMZMBQxcn8OE
dwSmQkBMiWV32/j7f4PQ6ewiOXqImbM/ZUlNYz+z2TtKdNFaFIA45ukxImP3+yulVfiCp/nh+ysp
ClQsnVWeQ2zglBnDw8JpmpycOr3FmtZdF5r6Q5tuOmScj6jsk/pD+CWO67DR5++/9VrvBTAAea26
Ume/dWpG2bhMCzisvu4qKGMzQ5QU4STDRQBRabmN+v4tzGHTE/f8FPoivriqvcme6dZgMRzrR8CD
dYISxMWxfcHD5O0mC9CKQnT/4KO7JNBj7XTR6gQrvGJ35LZqp/1sFfahbXx25RKDCGXxswyVPlRp
eDWQCFnzWRGtggDWRR6Tzs1O1YIKCfHubqDXuxnz/N9EBBf9ncjDU+Ce47wZ7866s/ATbEJ+S1Tb
RYKfLnoVZeC/DvNO+CQxzA4Gh8pO6ZAH8T8f6sWDtWb/KvBKWD44eoj0YDfMh8BPGDbguV+P4wdP
VcNVlV39kJTODlZctOes5Z7FUtGtMu8ULAtTq5KoiG5V0C3DPfdaC9nGqF+a01ww7p0S+MnwGqDl
s04edVD8Fm2eHzrSWB5y3z46of2faxXAoRcsOmZp3p12VgdGY4Z2uIaikqI5QFY30gIC6JIlG2NM
eWiy0L4J1SGtwklU++iHYOWsEYEI75tc5dvCx/CiJjuDIMMPWgaEKJcNFSpSBhNVzbHMEVzSanvw
VcigM0AWCStxQPC1KyenfaQ9+MZvFh4Gf9kDCAqevy+LXKWktJnP2g4xUHk4kd2phUb4NXIWw1Ub
LNs4SNcIbHLDLUOjUTnZPrPklb23oMNCjevxoaBL3inpyKe5K14sxOt4WJhGqdXRNNp2s+P1ry60
pclxk6GLMMeT27aCa9r2THwQ2fC+mxwi4lKIo63PzMvkWZEoDJJkfFVRYvbcJpsdbrJ2nfZ+N66Y
yDOep4sO1NnxBnNS8x8gC/M1gbecrGWz7uPu6LBPP2mvmGD7prRyjSIaOhQ3DzbrqQ6ZMZorQyNK
XjX+AHKjdy0KWNPV/8YwlUcSbz6QC0DEmF1qdrwnHSY6NC/s1k/MdOBSIlvjDL1+M6jAwjpLxpRY
5h9DlUenofRgePz/S7FYBycf/H0m8v/yIjcIP9jGLyzlVzDeEWoNv6gRhAftVmR4bjoSIghFJ5Nj
gyzkzTbReJYtuAiA6vlRzUH/JFIixBZnnvFOl8NT3SQQZrKRhqvAOki/7iKU6R57OxHMt3KxupIR
UY10CO3ot4jMcB7EcJW+Zz8D5mLI2WswUuHNTYrw8v1VpwyTHrF8zlP1w4ryemMlqtgiu+ruRQzQ
LZDdp/SZdNA0xZtCuX0dfAUzAGeMKAiMZskOt7VuPmSIkkbiAymK3LprP3lNK7DHsiGdVead9RTI
On7SVBYk4Dlu5+6N0fErndnwMtfYU2pT/BqQNt+kb/xHGU+PNf6SQ7kmGeAtM5cFWTQBGNG+8YO/
qm2/CoPj1wSLOY3BEuE77jgIIRDZ9HY3X4wUEkmgnW7rPPPejD2bq6WLAnuCiI4g9/ClQPnhoI5+
bVlNc+5jbUV4FWDKbfo+uvv0F9+bAgCvKj2XCUPo7Ip0gnqh2zfhtcF+HuPy4rfjJ2kWMfgMysGq
buBI23R1TVbi5Y6mx94ih3XCxhx47ZdZlHhx8+EXIzuyQTMYziXObmdatX1LgXYOOG/acJzS1XDv
SBU/5h0wJNemICoI+7NSv9sLRuVVubCMVsU9Spq3kSJ9Q3Z7cwPiGEODE//Fs333+I1OfkAd13bF
9fvCMvi/P9H9hlyHMBkTOt9rrCTmDJd+JI6cn8PM+nQx027SpG922pmn53Rq1ZUK8S8f7A/WWbI5
IjE8Etm004W9h99xkWx9W7oE5ldPbqqys5egmuW9r8x4qcq63TL37H/BnXnVon+ViPivLidoukk1
usIazsIYmfSxFagQGm/FlJnEPfVx+m7TaXn0pu7a+lQv7ViSW85zWTPbeJjyIUKhhLcO14Psl33z
Gc9+ebXNH9+hxNV1+EbHJDzbuCYhUOMZ6DE04sa5DxE0cIInAnMFhpzfYHtkt1hFhCMv1tFPwzeF
N3kXsdQ+lxO4YoeZyMNsgc4Oe9KMYSeVdM7Cz6nPUOVZeYO8aPwY1IJmh+AThECVwWzBx1QWiNmo
tIFDuH55+760A2mrXbpUDwXjgv99j06sos03w5xaG6mUhjNZIJAbLV73qljOSWj+q7xc/qAtgXKz
bf7TQu8DJzxRlCP9y+lGz33yLkQSAcfuEXroiUes8x7jyveeJl9tUw15IEoR4xKqw2q7XkRXmUPp
SLOrsLejmwf5U1Ya6W2MqmzwvK1Ar24vcX77vmiY/bSlgrsq9PKsGsZIAQhJnNaNTWo7JFFgG8KG
bMiO9HNUdPrpkfh3S4vyfQA+9v399Q810YhPA5Pv2zIyAR9kuaU9n5xiZx43EwgAgC3mlXm7d/rG
jLWMgPdWF+ltF/80gcC3hQn2mEsDqDJbgZIeCPq+fBoYG+2QsutNFwCmi0javS11kly78bmwPExf
HZUeLZG/QRYc42o9BqJiVbGO90CXo13i+MVNt22wCeAq0P9Wt2gVd8cVpnoILZ+pzMdNnvPsqyg8
jGFH3xNuAdkMv6p0wM25XiLXBvDOLlLWFWxjr+8PhZ+D1xSu92pn8mbKsr2M5Sd30tmAxGSRccRH
WYojCYTURnP41EYpDb3CQiSA4Fd7c3OoNXqMmIkXJxGG5kPN4Cih3F3pDwxvo38MqjBlZgbXeZ+/
Y/Ss2cpnmnSo7zOvghAY1ijqMdt5NRhne0mCC4EM4WWc2UJa3mpk0M6+t8RXVAj/KntUi7pNIOYl
0bGYwvBiT551jmFGlC1CFPSIHemOXKSHT9R/s6OBkcjIW1rQ+DpIzvCPc2dh7yk6dGMJ9je8nvFG
L16yW62Uzpjku3xI6H83YMdapQcsP8PACXbrWvT1UA/2F/pmZod5GqrH7IOQDGpQK312ARyxCYaa
PvIaqDCi2boCdYe+Yk3vFQlZYEwwE49Wi+XFTao7OUB0q+jxPaSp+wrl7gf9QQ6rdV2ywlY/Of8X
b+CIv7Rnf0UBMS3pKp60Cn602hLPCaTwi+5Lyo1w+ijmns6PUMFrht2kbKlRXXx0exZgD9ndZrCY
EhSJd+yZBodYQMuUbBtDizh00WWlAa3yRrw7ifJWpvp4mNGEX5y6O5Z+mhwiQwBExZnm+9gFjKzk
Ls71njXhM0crcMkyFPNjrW8iZ/Yf15PZURPHGzOuwkyfiXGdERebDqv/Du4J7bsLffhoZ/gQOTq0
McRgZc6e8xBUITEkK7Qr6732GiZBSfe8YjXI+8/KBQ2mBS67om/lLlA2siqtzmhNGdFGAepASWZT
HTEcf1KGv5HWKh4bOlJOCOqhnFeEulQeoKLE+TnGIaPulC0odIHG9Hm0XQDrkcIhn/GW6UM6jQGy
BfoWmDisc7leGlP976L7RjPIIavQzbDMtfBodx4kZqJoANUFNcUFEbM/Ii+vj1quYVxF6h5dld4w
tZhbQapI6dMAXdlsXu+aqzs7P8tY2lsPvxyTx2AXtGF8DFI/OGv14sisO/PxzOi8kstU2ZDB+75+
yWc89aG4COFWl7Kpb24+R9jDKrOjDb6mH8ct4Gca1UMBrC5thl8OytjzgovyloNtbhkc4tUxcAuH
HxDm5Tb2ExLtwYUhXGHMAWXEfsextqvqJH4aWwWBIqH869zgPe+m5Zi6jthbEFoeepGV7ARkYXau
d578Rt9NF4Kph1EpOj/dp1LhUq31pUyhezSV+St8e7qmxTghFuC8L0Tz4gQ1dq6IuYwIRYCCMT50
0Vjg4uh+dHz8GK/1U9wsRxwa0ckpq2wbFe5bUNFHqUMHW32MdA72EM8aXuT/u2Tdo15LAOaYDNd+
uk7xt3eorFFGRJveRRgjnJfUxTI+xSuIsJKY8RF3Mni5MRFFwufnsOHzAVk/a/+Glolwg/EaRGN0
/f4TEcAiZCI+1f2uDTCqOiWBgKUVP+cjetsBUPiWMiui2Te3OxzzKymMZQCdItsAIcmj5Aa5MTW3
H+3rar7QYJv2TPqSE1S23yjlX7yYgVNoh3895o0Po+hRqmQkfSU8jh+2nE4NFEU7DocXJeviUVPX
JFsvM9ZbEifWi+Sml27817Zz+oscIzDyQ3RavPkd5ZI8f1+80ZdY97Dvw+s81/TEk9xGsIl4yKQo
MnRt9Qc/aHJMHPRIVBhvag+qLovf0xKhjAzW0T7Yc3dbeMkZJAlvHbn01Msmei/Ez3wOk3V98XhC
iT3yRH3Wc6JIBoJ7RR7niXXpQN/v1c+RSi2id2F7x5+8gOUzSv6P2BrOoi84ts7wfXoEE0fIcr2a
xE0nIKHwdhKJDNVuXIBwLgOPjmT8DEXUA1E8d+4ZmewfaWbcBLmcT4BPCWapCC7xDPpmukoLlu7F
PLvtexuNT2Lqu7N0qmOYrf3ywapedU20EwbbnQMYguWLFDu/1kT8ZH1/VTgy+00tCg5pPEyYn3qB
KCzFV05P7zIqrGu5Mw4dLbLGAq2chkhAMvlI6ZKjlMN62uPpEJryRAEwmrxnSn0WZxABYbBKTqp5
erBs1j1l4mKnJ/UUesF2SoB5mzm6Zj2iR5g2z7TZD/0mx8V0TTre4Kyr+ocU79t5Cqt/mSffF8cm
OwhGGlJsN9hNwfgbBMSwC+sI04PvXLTlvwUT3ATEf82e3qfcrLM2FCT8S76B2IKUu4n76jEcVmgq
WVd2K8JNj9oJ6kx9S9VIlFiG5rewLJgiSfYWODFEtBzIYrA68oiXmm6mhZesW7CFNJrkpSN4xWUK
TDjbKO6tRbDz5FxI68D9ywFzYxrVXpLZpD+EYSuec5RYrs+EIYvA1hibaWBaHkIh1aXMW9QLhMok
WwlsmxO8DreQeR5Cp/ksKLP3SYsgJShsDrkTKk+Z0Llj47qmCiXYQNuZ52p5Ar/1t5FJC4o6paec
I0tGZ7/xBxFc8tYvtkpGDBUmUCpp/jNSf+Wk2fuMU2/ocFOoKegyLudBhjrVTXopCnUPiTpbqkbM
X28ZfOutYuneaXBIwaSKi+2JB9+nT+PW8Fg44jzhfZ7JG1iegwXpZKjqFz7sdt9k0N7q9emrFhcK
QSkfGzbHI3M7fHbIAzdaVP+qAT/DaCw4vZki8WkSmAwbdUlRAG58r9L3hkHlIzcgYVRe4ziF1CJt
xOhGgeNRI4qWHvpMVo0/RCqQYCQxFr+uN0B76plORp4TBjK0dwJ8pnOQBzTXbcxliCn2DtO9zo/A
KdegX33mtGnAeJCQSjz1swmvcTiDvWXF9tE1k9pTRuDvBUk3VnQZURhusXpW23HFj/Vry0KdF8nn
7LrmxUBoGnn2NoMPrNxeyl/Eo8f3yPrCyqfOZB+1lybNgSGblnnGJwQ/LDNwo6Bbs1P6Vm/9zCf9
H//yM2fZ9BVH9t9gSccfSowfbWgfMCIg+HVqmk5jEOzHSb01kgZcHmOrn5Ri6kxexVaoeutYjKUb
6heWdP9suDmXbGqKrUuHjCIvPhLPuK87+ewuIrtrPrMiPpkRuznCpQFsY23d0N89zQlChYDZxbAx
E8cQ1DHqiBXHf2iWmqyPRvBvzuUtTyZkRwuyMuNHIOJsPRwUaT1HFGzg2Ini7JHdT02Un8uy/xOZ
CWlWUqTb3ozbZNsu43jGJfcTuaF1gEUC3BuzJ1gNM7+mDAt3DjyCjWnHeT9NUp7BNkHun9onM2KL
bKnHd0zL94i2p8NU5U/xAO4oxiozufBsyd7wL7EtcVzODbIn6NXX7wsRZluvlO4V3Bl2xvdG99YL
4mwMzs24glaHk6zpHFJKrqApILtL/87+Ox6TAM1tEP3mgCbPUNuLpxpDDsYSBJLyZvVgKlCPEz46
8nyJEiLZbMO9ccPkWi8gaIu+uoW+BHrpKhdVeqhuLnNa/AgWwZiBRh7wb14jtWvUGNQh3a/CyOkI
Y0/fmoU4lQJe8wFOewRI+eTWOPqgzovEN6/+ONEsAR9Q+lFwYL/AYavQqIOXOQhlk9lK8E9bMoiW
mhImUPmN9qp9apef8D67u1N5/0b1GpJj8Ev6fPJJBhkVdCxH6TxxLmMB97KPbY7cNVCbxSrdk5+6
2zx/MhwXaIEjvxlc61gZa8KStzDJmYojXa+aELh4wd4V7QhsnWB/M1UHAJBjsPt/LJ3Xct1ItkS/
CBFV8Hg93tOKlPSCaIkSPAqogv/6WdC9L5zo7ukWeQiza2fmyrl/AMAP7THFdGXkoZlWvQwxzqnQ
yUSd+CczUtIT8Y6H3YGRpvTZSxH0DO6FBYqxZ9LYN1UsnsVMP4eVwjkSCeaoNIkCKmgBapYRP2Zr
D5gl4+Gcp3g5SET4W9kcebagm/pVvyuQxv/PbDv4E8jDpSRj7VeIQSE8Vtta9xnUIdhlcZwFrpfI
iEuTpDussMPzP3dig0Ukc8YrYz5EwEGiJ+vau/bZxNmp4vC5LLl88kdhX9MK3EHJ1lUtGC9Cq6/u
ZehW94aG1t1CveLGjq03q6ZYCCbFgZK36gVfO+YPvAxhRQAe2nkCEJCxYqLdZ6tdP33THFmPyoIL
oHyOO3ixwyMTQps+ygkDGKpFcBDGN3fZj5cu991jwM7x2A3pozUejL7EtW7Afret3Z3tOUwuUHK/
4jrBr5TkdzdAca8HbgZeBAyu43xCI3OoU+vdnWOxQipZOw8t9TNcr9ggUQf9JPWvrL0e4eB++I4K
2JnPRzoJ36aEjVZa1Nu8a+h1y5LniCAoiznSjB6lTwvU7zc3WJ4n0YGemtP4ZsgR6pAm96VJsD36
RFdt2b85Hh0TWqzFNSQ0d76Inb1/pj7Vv3t4Rfta15c6Kh+Dpye8om9xFZFdTuruVEXD3nUUSO7Z
+RWHlEWOafizVbgEUxMdgywHoj7798jrsJJJqit08prn3W3xk+6Jsi76pKmxyctTL7AcNITk2nnG
62PIYqREGxHRcD+OIjzFusK3uXjMku8WwelDgoa1oYCUu0B6jPzuwMaZbS4tGCzei5BAC+VF2b3n
P6U0S2G68ordv0daSi6XnzI4NbMfXEqS85syxYI75dBnNTXhG1NOR/gzjEF5+r2AcgJGSdyldtKn
nG95wta7TUobXwL2WeyqyXfbGl7WFJtjwYKuvmWTw6KzcS70TPa7tM+nrSscAHuCliRp+E6CCk+n
i0U4Lm/RD9N76hTHfshqPj57ehUVG/mFQ+kgF2B5tsUwn2mfGBNqW5b7F6KNDzbz4iysMGTJZhCD
oojcm2X/bmLPXILJQbbgV8tm0mEdx3jU+kfqoc88ow9MPfeQosyinZeHCHybFHf0q5mG65TUzX+W
ClkaW48ozLBhJPUT6UaxpUoVzremaIiJCGR0WF+kaPsdR/t8u7T+LqjHrt6EdRdc/j327Vq620xO
b9JvfyoGy3vtOZxI9KD2v62+aa/iLRo7s5/cEHomBLqbzKxb1CTdS7B+GYMUYxhbOpxI54ygTxCV
iDmk3DZxTdgD5gApMZ55nFJmrpvyd+QU+p6FgA+XsDrHHif3UX7WGVEKegrN3lhJckOJ3dQTc4vR
tLPESCYB2UIYUMOyNpIl+I+ciN0NQdOjzvsFbKB8qmjyuvA9PgXNPD9GbD2PtiqK/ZyxDBEO/CC2
Kzd7DH8i3/P0dob7DD0LbHl6bgUNNRUc7Z0cCRriaFPbcYhA6tTzjVfsOe0K4HhD09Op7UxXbyQl
kleoDLUT0wcraWJ35aXrFuhneLuJ6F+RJr+6Me0uLjkrgkHVj15Talrn9k8fd2QKMauZeYMqlxMa
wynNbx6pYLh7J2peB1xq+T6zqxeVtOmpLL3vBDrio0efg11X2CREya6AMojvygVA13O0USxbHIxt
EbW9k9x1jKKYLuwN7s3qoSMKpJbAvtuMOjFLyKgeyQ5TqCJgVfOte8uxlfGHrfGcsrA7GTNRcSIx
PiUMDXVPtx7WQ36UgevpClghYpvofS7Kdm9B3HCI6+IfpQqzfUC0eVtwjELuDJwLJRzuPg2GN2Ol
nEnYBHO/kCAoAlIDSy2IsJvxDkTCXeWWi5+N3bmDfnSXicgOQR39/8/67wcOMtXcp4TLYIbNDG6U
gML6Hfz7kgQd9LzK1e9NS/w0tSm1IC2OiBXyyvF6daCpZHqy1Nql1bc8qcN6fswBKIFphq/+7y/7
9cqxvLjntb2acNe/nCeiy1jtt7Q/gb4aqLJX1pIf5s5Hz7d8sOx2Eqi9jYlqNIl3sxwCgc1UniyG
wOOiyg9TQFIB4ogXpxL3LPvq0sKC7Ngy/ffjRxs31a6XEPfUjB2Aq/5djuEpGMmELRnwhZF66W1N
i/u0PgEpGHupBDqJh9ZL6d5y60m9Zm6OfWFapm1d1ssjKIJ8i3A2HMVMkLcUEHxNrdgLS3DalWq2
TT3e47hoDxoFjQKpprw7TkJs1CN7Fy32Db0eVWYeDdkHqB21YtNv5YDffXmvSiauMgoJkTMojDLU
rwHgPax1UNFISh4E57LCisW90awGgN9dI86N1yo++b2V7qkeY6ZOaf3NNFRfroTt1BCdsMTc8gLD
bKZi1tKjv7zyy/nmA0M7jRbNdW7JxSOLYVfz9xgG7KPd0QidB93Rkc57bTXfe+zyeLDqna54Vuew
AOBcA2IOfaa80GqvdtDRwECi26OfBjZSUB9CJIGNF+a/M48yPquqw7vr4cwOhMAkVqObdOpCKdgv
/DLPU1/Vuy7G8d0CCOnpJH7OmeYYtmg4qRL93EWJg3qnijes/+Y0i/JrNNYL3mJ5qHJennDgKzx2
4yXAz/06NbQnZ0Fwbxr1oLHmMOiuZY8s5wN2sZPndH+yJOy+QZHiZTpP+W4I2K3BOo5OlWtYpYb6
wyW8tq1USDlWRpV4t/ZKpPiodvjHGTm9iUP3VAzXRNKB2LU8l5Evt8m6uff7ih11EAGZGhlgXPsl
dTmMJPSCXEbem6guQNQb9l2pgoLhEoo+Js4bWxPvzZNKHL2xps6SPxLAkGMOYTCvOpUtT652/47K
HY9yiV/nqYJ5V/j1u8YyQWCoxXHzKOwqf6mzPN2QUIuO/95EA6cl2gMbKtGyP004v07nFFjNjQTU
btCYv92i6ig+ewtHyh3xMg4eyqD6WebjoXRwNCAcnSOKr44e8Y98CJabhdIamvCR9//5S3SJEAF2
WaW+ewU8qkp/q108EHkVU3PRpzfgf4+QgX+TAaZPQP7Z6/1WrVjCsDZHYOl/QFLVh3Qur2Tw291M
NGfXs2Us/bd0QjrIKlpt4x28g8+QR9BO0wmwWcKHykZn67bTf3OQ/JoANZJfwlPc2e1fpq8X2tA5
PY9+BmtsWenVLg7vucTgIK5t1Odn0SCiNEwUHbGvS5J+ZJQR3LkoNlLh0c9bl7tX8FIYjPd9qKyJ
8pSJicUKqLiV5gKZ5aCoJL80rTwTp4TAkyXZvika7IcU2XkZYkvqsnogYQZCIc2s/UCT58BamCcL
XYFzCKFSLdwU5NzP9kTLtL9uTbrgB7nLDa8DXmmUtFK+l+8YxxnA8b+O8fxcpDSucfT+kJmBLppm
uClRzbaGmjLCFMCvrcHut26HsTXmCZvU4kWMxSOmZSIskEPJIxQHH3fl+qIWa9q7g3HgsM/PK/KX
XmnjxYws4OkcHmtAmKnXHHQMKIg7QbNjGNYV5rPM6XlgBpm3M6V2mwh4i1w3AdYyXWs1fOkJL3pV
5tDoQ62fWXe91WOz8NIaYSAJPFfgoH7qkFveIIRiT+Zq5lEfjtH70NvhvcbFgFMYnV9RoCLtqL5F
PBPTBniorQomB02z68Sy1zh4jwIHgwylBCc7CZ197TBf2HJjGcxjswc5shX9TeR4mLhvzpNv/xga
2qjDCoQoeA51jAd48x6BSQdbNQ67h/TWOkUPSNJCipTcbGSOiC/ZKdQ9+rCLJtiWu3bxTm1pkzEF
xnKT5g9GCqZG70UnpO+0S0tOTuAmauiTEXL6YgArqELqEO5VeZzgf+BpsbnxMdYV8NIBtetXes9H
Mr82pqBj0FOvgFKxY2j+GgTJCaZDZ+NAlJscRv8YNi8blp9OicphsHBC6wwVbmifz7QCcDmy+qsT
QBKe5hXWRZJtLBar5pTSzr1e8M0GIwbRt86F3l1axKCoDTsmuGVnlR0DN6AJpYPHQlPUfmxEdF6m
MLp+SkvQbTxHzw75VJhjy4dlVc4Z3smrciwqB4Bp+i3rvdHB1Tx6vwGdy32aM97PKFqtRUzTIcnE
MQazopOFIB94k6iA7UZDekrkhCasgExwViZf4YKxcO7Gz0zTRYyrL9l7M53HZLgPeO/xy7gfDKpq
q1YPfuRRMTaUf9yJSENwjSbyVYZ88SHW80/psvEJRQU03Y0I2hWfA08OCDNkWECPbAkpeiSPOc3b
IZnfqHllm5zsqKGmR2CJ3rEg4T8nzjUuVLnb1eo/ta5VR462yAfcI8GpH6igx9uAQCHRq8QEC3Ng
F+i94qlei2ApDrVmFDXyqOiczJp+o3ziJRWLHWIGDIvVCeDof3z3vxGg1QO/Az3XjgPzbu02Z1+3
4LwglYeLPaH5aia+td5Ezd4fO3xL6J3TxKglDYqTxlQI7r95p5ij30lZuHtpVfiOlhFnRLJy5cql
unj2NxpNgZNZRvyQOBZyjAmbtGmJsl2gFYPT7Ja7r/xXgfnsafHb5Bw17l+4RdzXTq335ehxRvbp
JqZz7MXhjwVbxQsoFa80+LQfDd6y2vxGTCWGkb62FGBsTD/7+9CO33tJpBFPibWKAVtcPtMzeznS
cTloODzN52LFZ1Xrl3o059ku85ONMQhBM95hTvhr++d0RPP3WuTCrMOw3BC96siSByNhEUSVumE9
E7Mm4JCAmmgFYMfspD/1Tv5XixkfANn8Cu19150Gum0ob/ZxOtIMYHqOqnVS/Wys4gSzIyMoML5P
eAy2ccNRSs/9bxg0fwIsh3gzh2fE5rOBabVtl5Bio0of+jmqbqasPtOScE9dzWQFa3bHc23/kXNN
0tP+ar0pIKzXH8aV0lUFbXrJQE8qVvWXqOfxCZ4t433hMsGWuj3ylsxuNazYcoTP2wTxvVTpB3Mj
bys/sm+1yv6OFkmTJnVf1gFU0tlydDLgLpzRCnL/9sbtYu+gCx7w7TQck9X2lg/sHPm/4qvoU4XB
2zvSrPRezsWhG8IrXdvdme4WPnoip0663k8w66LGFHfHTyl5qjwiNZCQyK51GMB81OmNMriHggiS
zVgmh8nrDXOcDWbKMs9hr8+RLuSdCgOUUnhp9chZ3KrsnL8FN9A0+qtapj92O4EkkQ4bjqYqTj6e
5ln7zlZFTbNzZ7yV4xK/e/2fknXUBuAX5RTpdPRbs1xGA+O/5w9n0p1aVnieOhedd/fSlTxGtGCX
qt8uVNZblx4SWNohy8JnLOj7MBU2Ehx3Qx8VwYuDHnyPKgK1/jdIre7JFZQXkhBfoCuwh4gNgptF
tzfLT0yaBYHhOWIjn7PY2S3r4c7y7HejvVXz909Mhc2OMDHW7r76iNMBOTOwPs1k1Sf3t4hMcjK6
DXYDOSCEJ+9bpP6WwrnhhoeZSaZ/OyIFyFofWGxiaIZ0CbMmRo/yx7dhmH4Yj9syZt2+B7FUnufO
7EZlaFFuXjmNN3sqBpBUe1pBy/ncPewm/tuYV+MXaBopd4EI3O6koulY4807FP74w/bi98paznTV
rVWsPbFa+oT2dZF+hHTkkQfSNcXlQXsb4nlfRXAXbex0qYPJQ6Xo7pFpqYxTS3rp5HvWcRsP8Wid
zWp0c5PuzskeXpOSGKBs/rtgR2gKsL/TvHrhM9tWuqOqmIifDyqSDrAKcgheHe5AipEFKOQeZKds
MzZ9XvZVS0dQpV6+/JOh1kFd83NYjfXB5VZcbPe/VOCI5mj35o4pa+fQr195CG4L0SUcRXlNWnhX
cCFa+25Ez8+qJwq03G2eGmerNVB313Z2pVs6BxyKKUCwcOOb0DvldpognMGIn4nNY0Jlqc6+Z19o
3E6yJgRcsZsijJpToQYK5F6i2Hlk6aax/RuGUXQqcwK6fGIo/1RVs4GTXzm58ySevqtymnZ5P3zJ
kF0jwv7RHotn2oPeawTgrYBDsQm8iVFUyuelgXrAGp1Q5RpEbKsx3BuaRjf8licyhThihcz+rm+l
g03+eGc8DrLCIxiDMRIbCc2se4ZnGzR+/7unaT4pOp87yYCr6G33COrp3Pve1XASO4qi3Xq9jdoR
l5pVBld5wyt3U5Q4fdazErTS9XNOeR1BmWCR71Me0V/rdGbELivn0uEcKTU5C6/nwRR5sDsCoHwQ
Z+mJYnNLkI+9yGfmw3jSyz/8QoOHNh0unXEPTMnmFLX0VCYxJBYTBjfN4vvMpudsG5ijrce6gghf
9aid5hh0Vs734Mgbpq1dSTp83UkQErPMKat41DlgdMAItJdulu+Fc46EIgoko2M22f5Lx2R3slNI
IQjfQe1iZbcA6nDN8FF62a3PfvQ5UEMT3DExj7gjxLRd0ayeObQ6SmmELWAcs5C5dZH94dTgpCN8
7lOm61s1fQpo4E+GmpwzdvrvLvuPc5lH2+xGJDCmlyiZdyLlhSZbpnUX1/PCaHjivcJmY7Cf7Vhu
bKos4HaLjXFTUrZMaMSZ6pOSVnJtXdfbZxYnFQ6r4pRb7CqrJd22K+RO1d1Pu8S0eBtmdRzADLLK
ilhd26w/VGDVD6F0/fAPM/JmSmn2E5TAftPCNQBoS0tHzCMOVxCoQtMzU6lEnAA5TJsOehdQKC/c
CLuxrt2kHkMK3Quy7wNe7s9UwdhSdB9MXeZQoYcsLiYaoQOL1lCXetEhZcBnz2tOZGsmXtUY5eJJ
Q5oKaOr+h/4rqHWtQEGduzWesNq7sZnR/j7QndRXeI38imk/9BvvWIXvmED4fCyg6wvs+lLJy8za
dZ9QKTIOPoa+tNhXCnWogdgimrG4wdDbIB65l8TTLpi/lH5z11yDNWMN+3/v522HHTz8tPR0GHa8
Eqig9dcWXvAErel5+SLNYe0d9nZuuFskufymTl4tr9U4KLObw4qnYxR5UstrlIXTDpwqLbccLaWq
vE2kF/0spmQ8UW6AaEhlQz/QBKSU4WbFjqVDzKLjGlZGPqlPlMwEeEet+GCLoHuSpsKwnNHbls7U
j7Z9UrG068tt7/wEPECXqKmQy7rwjW0ye3xg+3w3YbjnB/lDjMjF1LGectc+gNxj7p5toNzoQNvY
aPjVU9RzI3vHEKvdVAsQemXfnWOVcqgnUBZ6PbxfFxkrUG92GXoXdu8e8N6JpiJWaYnrsnAx69SI
DYn1rtZHaVFNbRKuqXboVwGjoFtNMW4P82K9xNQxboKf8SyQS3MPhizJMMuFl+C/Bwo/qfFZqDAz
W0tUvGOGvoqAmnUnan5Jg6DYA6p/cndDjdeaOf937uszBgaY3LKfdv0AKkk76o4pSG1l/8fLOUf3
0FA2SUlhUOGf4hUx2ebEASoC4KQ4ROG/h0U2HXr5xWHzQpopPFVzvsPN2Z0zBZc+iQ9+narvueOf
zYA1uWPtyI40JBtBQV5eci5vRfy2rEfBMhkxu1Nwf8yFxZImwtEUsq7By1tEP+yYM3077zqYLZRb
pyfHE8srAzmZbNs3iAbjh3DepIS3oyzrkzphfQdXum0DpIK5JHhgEZbKVjdghWDcWgmicJLWP+Cu
d1tmujC2lzO+Ohh7nBWZ74sfvFDCazmV/sXnWV27+DqWhvw11oWd4eHyo1vi/VwEaK4pBoA2d8sL
GeKrKnWCPYihv0cmVF2zLu5dvJbBEBwTQ3+CEP5lgb41zbK59LlHF8kqZrTIglNrcDTGUF0Ha+KJ
trg4rAVxMdb0e0O8G+QSzAt6uViDYtPd1evuiFfHpm/0O1C55T4SD4gXzLZ44N+cgsbMBbViTsc/
jcg/Xcd1zt0wf6aZfS0aN36UzntUBvTKFwKbjskNkebo7IBf5WSmylujFVk7Ln+2L3a0X4ryHo1y
foYg/TNUYUDz1X8FAHJ+fUv3ii39ZidRvB9DjpE6Ii/peQPum3XnWDb6UgExQpYAa5c2sIE26d+a
mOYtmyC9CedvbvHOaArOOzbj32VcAmjqYUX4x/e7a0vCcu/wjw/9UARHXCycB1uoQhCUuEfELXfH
J9+JB5Lwkbh5GCt3+Dl5UbTDviTnBc3oc4qa4jAWHsvpSAMACAoyiSLCTwHGvW54RfQI9ptZV0Ae
MVJCC991bQperVTOzleoz1p09TZbISO6UaSffTrW2xodJkw7zirJawCYh5Fv1cF5vdLkQ1dH0ph9
C1Nwr0T9XaDlnDKbrG0QEcbBTmbtxmHJrnHZsVILbflu0vbR6fnCYn38pgxl4rOqDqLEdVXMy/TK
hXOzPOeYRiyRZCCH2zQPnFeOQfuho0b9UglNCzF1Dgtr32MSDf7dOBCZBmd6SqiRuxD6hR2Qbkwo
+tcqTCEbTa67UZzck5A9KQY+EtQBzaqZ/xF66bZZmyWx7j7hiOb3GQfVXvm0goxmuteCzyzwr3Uk
o29tCwoZ3xFweVY/QFme2LvR7OUlpx5P6q6u/YPlfl96sj8UvWxBSdCpVOCmEcoqqbbvshUV+5+V
ubeub/V5AhN4jnrnDMAOogQlRlukQ9vLPdySOjk3grV17Onw1NfBS04FMT9C355RB303S3508mhZ
TvVdxDK6cL79E/nucwvL7l253d6PWxujuSgOMq+OmPxgj3oetZ2j3fL3yxFoZCSuJNTY0oQ6vLVd
96Yce9xMDV0UpQo+ak5A+zAa/2vGBesorpCJtshz0/6yx4FV8FiVV5ZD+6F2zJllhnMdi/APkHn8
m9H02ijAJ6X16UoarPxQX+I2iHeFQaKF9k223SdHifx9Kmbcawb8An3sIQ+HCQMZw1lKQC9e9kv2
4YZd8JKufmUmpJyQB5H9CiRmr8sQIL15wDb+mvre2VjL+J8TocaMxs8Q3+vTkNTfMnL29Lci96bD
3ikwxEVuoV9jqAmvwnDC9JzHXPYOd3Kff8PFy4vLw7wOlARfY/QgWbVdQADc9VI+BRYtC2y6Xv99
sbT5KgxHL8pdMDgxTdPqjjDf9N8LyuwPecgCvyvJhcQyqx8YD6sd2VVIl66BZIVnDpukugxpfYBq
CdMRyMGTzUr1QcUSePCUlrrIQ7PRi2CvlkvsXE0HNTaiHKv7a3eoU0VAF01ElnFszHdGabN3eChg
neISx5C3MIlF+mhKHwyAwhTOdvXXVKM6IVr4W4f6qlBlD1R2VDqm+b2oihijhhvfbYCYS1daB5gU
x0iuJhqIOfs5XttKJ5fC2wG7elgmZqXKVJeiHahsjteevWRKDrar/jRtUgOm79YuLONcMjOvdCaO
Uu2eMgr7omJ+QxQcQ2NAjhZsvBLT4VRQfX/AGUgEJSTDlsZF8wLT6xjV9g/OmB3ULH8+R89Wurwx
Y7AYSyrAvpSJcOEz6DQeZUM02jVZZh0cx/8R9fcmAzg7TXzvZS05w/tqPb8HPfIYrSqx1+ySiit5
4vO9RPJTldl0dPXw2QFvGklZ8Urnwdx6bM+l212tkRqpxfY40UIKZrnCWJiu178a4V0xqrmRc+CF
YF7SweO8mMOSZt+wI/7gv/HygQIhm1O22rkNxyG2vXgpsUf5+6pdlwaLHDZ00+d77MbeoUz0l6mD
h0uT9DMc0i0w006n3qvodfs04sZSS/y7JO189MLe3bTTZB99aKfMbSNsPtsmcdyQLQNVnPvefYgC
79NZMnF0rCzYzx0LiYCA8RGnNlhdGxwGh4JtQZEJJr3mB75X+ZyG8TvWaPfEQRZ041zPn7z1n9FU
LjHRSE6c4MOtCmwHyJ3Jpwgg/Om3y0sbB8dUT7CxnICTN/UtT1laUd/Tesm+Txzqd1t0ncQpXkaf
D47v/ZJaHqxvMSM/ZOcmagVkdV28YN2BkzGa7NiMEZavBpK9v/6LeAnZY5zaMb7OUlzhI0UYJOyr
rwf3HFoDkWUToLSNwUtjVWKrMKdBI2uXR+bB5meey/bG2/v879mU5rNcCDQOhtLAail/r7zIi2xa
64l8NNA1WbrgOjssB0TEtp7v2Ae4qaja8sEUljwFtVSHiqoolGcE6pWsPYQEk7XDcygK3P/Clno4
e/W/6nTh+OlE47O7fqEfgb2F/UprVUlrhg4pqs8TfQEG+NTYC4uEMk04sMyoDaCJDgby5WlKwkO3
ZhMWuxfn1BU4kHLjbFq3oUiDPIuLGwHnW8iNEtH/CcKgZRJBnJ0VO2F/GCHoxiedrM2SwqY/w2ny
kxhYHre813QfvsmAF5fqji1HunNgBeZSWy2msQwHCf7S+frvi00f/IZpxCODgrcsxXKyZrT5hKZg
+28lXGiUUxtz7N4NnAh2HYfYxMnrXVyC/S4/S6ZlmFYO859ElOD3OO2i1DebuByGTQDoEpmy+KS1
HtxM+bVEmgQQR6jnhLcqzKi1k5cTAxG0g53a5oU6aZx5HbTGjsuQY6X9nmuOYEAywaTRIRVXbB78
M2mQI8uW9qVrq/7Bq2VHCZK4WWElb0vE5qgs6iOEFc6OTyJtNbYkkjsESY9RPg38YuPqLSJoSd01
JTTSkSTgGnVwAnh3mVnUQ0lJa5mOyhsp0OvMYuMRVG/00Y2faOWcUtoBfmBePLpkTI8z1V/UkxA4
CxvR4UZK9NZpQPHp+ZpKhp8cQts4vUH7ib+o0j1hCV8hPJBJJOhH4kPMm2LiUVUv2bnwf1WJca86
Tw7KkZyGWwdP7cQyqfybl3P9yDkaXuH6HGsSrrfZlF9gVnAhSi4gvmnqW6scJ4obbXOt3wZA0/lW
k6oS4GIZ9Ekdegt5InogSEjxdt1aIc+elg4gwkAdUIX1SzjTpuGC1WNJV3iF86Sn8pcV/Sydgo7j
pSlf07B5LLN5C+OpePckkAkR8FCaIrxlFgx9jQvwODrty+KX8uFB9GDvDlVzqfJLSN8fl1kMWTyC
G+93xU7l5onQ3B/2taiKM/n+NU0hbYrpQ73GuZLipvKlOQ/itZvx7C+pswPFihtrmH5x4HNuNJGi
hq2tGYWjxuPsLVgSA33lQeVcLPOYCEvRVJ1/U1aznJf1r1w5/pCV4kmXW181+ZATspTjYGgCd/nT
hCOlwGH1KylDH3m6D0/R2H/zcdW9lAi3nLF+x5m5eLBodhYruaMz05wm3bPKHEZZBayvj027bzFm
FKBhoNhDHa3GnkEdDs/M63jrWJYkDQP6ws/C/UKxFuq8bV9xuHwPUBD0LPHzg3zZ9Z3UYFemd9kn
Bqskqq2J2Mf2KboOzbTJoZYXGdMSkI7Q2T0HbJjfIklkIctHumvsUx14rJ9oJwHsc8KhGmyxGF8R
L5Jto0O5xxJ3zeeofHIrPsaeJdJSkiaDSJih3pDJTqrsXNXV3itZvlWp8I9GJP1WkAXgv8eDKCc2
NodrrTlYQVay3yYBvd7q8KFiXd1nAI0clPf3ZGoToK8KAHVf/QWugvuLqhbsFM2Wig5g/1bq3wby
cLbGBf4vTBMVmrGghHBAGp/NZzKR8Scz/ggU6hYQjEtUr7AorCFL7hIPhKmDZvGf1QKPmlXvv+OP
g5kHO1tadkqb7SFIOzRVTVh7nHCNt9Evd+CER8DuDkGNc3OI1Bl/5xj8lHss5jnuXtI0BjiwfDaO
9U3x79IAIf8uGf3NY0RvZDFQe9NV6yI6m3e9HbxUrD8fxQimuX62IKQdcY2SkEonn9f3Wjw0ow01
LNim9D0f/IY9CYUYYabAApDTVB6QycI28uhGy18h4uzcI8Ni8/NxVRLaqOYfrc+TonPgT8kM050Y
CH8RWkekXGmtXf9fJDIc6GmDXJOOyC+99wjy+YM8RvjkBlWOM02txSD50RfOpa31vc+pNEnZzwct
Pct28hv+EMdydoRb5MGb5o5x6XzilWBBvDEeA3U0HLJu3VPbmnJwbM2rbkks1T70Ihq3zZrNuc+c
ZNG/bLFhfYbPyVwnhNfdGPd30ePQDSvzywYwafL1R+o5lrrkHrgNzo2LD3Ni+B07WNcdpdLK78Kr
63ufue7jM2dosJGcOUdnSq5+hWTgcXkcLZYLiwqobpNkGBqHuL3UpD9d7tnD6PmfOGudWz3Zclfg
N2g85xanqnzGnkUWx/dIfY7dZqklhyBql2KJ996knBdBGFjbLPG/uZ0znWhUM81I3AIzmnLt33PL
WtWB2B2HvbxSH/Q+NMwmxa1XQ4407JH7M5R42ZT7uezhiASl+6XR5rBXuU8esyZsCMYyhmEtupK1
gWkZ6+FgY8FB4yWOsY4JROb4Y9aYEeZChO5BwXF3aSWnBhyUh0S6GVdpAILtdJ+IBzeFC0uhVDPy
y1K+eUtlMWG0b3TI0jkbcYhO9G8n7l/L8GVuWnajBUI+bhKGJHdnl7NgERB1h5Dq79PcFnovqNDg
YfaM26Q+GtW+9YXlPoJZyCOvikNDPmMn1yaPvGUsZqJnrYp+bxtw1tWYbsOAbF840OPWr1gxW4A5
ebQ9tBso6t0Gryg2x9k3L47HJtgxDzvV+VNNpUL4NvPuv86swbAnDNWxCGS0bwVm/Bqa1REz4wQ/
cPR2dQULUAogUTF1WIila8E5BUAL+ATU1TlbXRO0Qa4IFoMOtczjM3oifp144RtnRZi4m26c/atn
EwNkRaU/SIF2inV3RDHAvqI3DyxrDmqjRcMWwgp21tD96getjj67oSbxCd52i9l6BHuzdNkIumPb
Tv/Hn+hBHgl/66Wj+Ec2V5Gbv0iq067UPccWF8+yXO039adTqfTRp9kZOOg7nzfGiqTd1/xM5zwY
D7gOj9YwiPcVL25Y9O89yXtAqy4/FWV2m8X4LbUpplcx42Dac4Kn0Gr+WWf9y/I/qs5kuW2mC7JP
hAjMw5YkwJnUPG0Qlj4b81woFPD0faA/Ojp6o7BkWZYoEqibN/NkYo6hBzSIwhvW4Tbp0X35HVR0
m5s26w2R4gwF1HWTrcGKHBFi+E+oOjhoQWdvBxrQg+ILyOn76JkfI5ZZxeVpN88oy06M8ZemBjKU
4Ww4GNaHZAcnjeZkaqnagYKEtgc3bJfBLhV0LozuuoDjarOLfcxQmvnJlM1Mx7rC0sm9+rYJlbGx
nUttsX7IB+2VEqmnzBqzTcJu6yhj2uEWUzuhp6LxIkptecSAeyzqVmRUkPQYzxpU1JW10PtsRhwb
9FNNP/Eh0XPsdcPeFkreXWzAOzps6sgGTHXGHRSOGu4LaDOhlRAWlquQl5Db61gJz0O/Vy2rmXRs
ca8A/Xwujabeek6BtUPKMmLy0CNn7vMtUKaDpSY4Ernq8GKAdOLmdBxnExIKxiU2Gf/ymFNpI2ij
q5xs5XpwW7EaEgw8S+5dC11njkms1RKYV4sxPy2s+UUPkNBZeQYA6K8uQuMbMBmeeja9ceBi99Kk
fjdh37QvXa7yiJqvrLdoqvNtceyALjxhN+w4GzQUiVLEtckAP9ywjuAM6pG2US6m59TRzjHBwGPt
qrtJDJlAMHdlYVXsiQOX3EeZnpbegWCQfi90ARQVipsDxpP1kHwaE1QTB0EG/8qrkhlWgXYhjdQL
friynG4ONIpHc3KuU12jlk4SVIjszm08/jdrsBk4+rgbG3dRIhCk7TbAXT1N6ohTtt15VD4lW16t
9rV0nZ8Mu14xoOszhyXHLC5OxMK6I7lrIomOTfB5/muniJuKizbxB8p7KNpK6HHR6cLSufEr0bJ4
Y+0Qea3+43IcfjTIr0PWp+9bS4Wx0xy7Ohb6OEd9UrVRWangyHzrrAEVDpW+Px+aJOOcIcSrkwIX
4Xmnu4H8SIm5nYjUkzWJh73o/PKROA7ZBNv/w5Tw6adYPXSi6xetIuhn6cOzp69QN9si31cC8YQn
MbR6ccRh1h+dhK1wCwRsg/Huzg6MtJpPOggWGcxdnkialbLSqHTmSs85uobRPtGmjnPFQCKKC3Ly
xryQ9kFkD7vGf1rs+dt1nU+54PPonQmfcC1OaiodmNjUvFeZHbq4XhtiSxtL9v9ip3qf2DQflFHd
PT1jXdCZ6Pt99g7HXoMqEOZPg6qncG6g2Do8wXJINogIZrYz0+9h4rrQ6dzg9Jm5SG981mcTnyAE
OLH0fc403DNC/MVgtllEomO1oM7etqsZlEDxEBTi4LgcjwMr458Lkgk86VJM/FuBE41ZvVVh7GKk
R3YA+biBUlNCrxCHIug/WS/viNHh9QiKj7rTtlY/DxtlzvpbOfH98aTZF/Fe93HMKjZmn2kdX209
vbjpGOzgxHLQsXP3ChOz3hfz8E9fLk5pTFd897c0a619KzNuDYTn+8WtfjAhEYUZXIoAO1T6WDgF
RLLM36RKoAg6xGOpmWPbCKT7Qghy63a++zhJDVOrS75FAJneT65G4LMviaEGHCuxYEMOyhqdVQjX
gdpjA9IjAXJsGVb0Njdf39eeOZhcXQ8cwaQbXN61vmRdkBDYUS6Qn7iQWz0m3AKg6F3FHbeeFrKM
tvws6adtycjy9f6W8/9vrcD4oAwgLjP9ydfSHw2L00Jd54YRfYggcLy3ZZu+iKb+40ApqK0ZTaE3
IxJHeJABnEaDbdWPvqgxSUz63eELbSk7Aujhe2/iJVP4chigMT+l/WNZmdnfeGL2qB1WJNn4068K
IbLKk6NZr5PZ3+yuYMPnMDlkWTkyhyeXtIGz9fuGcvZgG490QnbQfqq0ieIlpt5L9QkQ+No56Owz
8LPrhyanUZv9IsY2LlRpqSGkdmJkHutvXlaL56q1+GFnmzxk4kTt8FxV9bzvFUDGmB3ofmwqFG4H
9WGH7sl1USBc1dRmgJt4g6oJpQYuDsLhig8AG4tx/tMfwXsPhfW+pG3Ym54bzhSRAlOa8u4Ftg5y
emp/+zHL33Zyn2tR/8kSExOB1r1krHXA2owsgLzOOnjqDSH+OvrxgUAQK/Un198n5qQfunh4ydjd
bryh+Lh2hBQeh8D94gUQqcz/wvj5PtfViMjYnuLRe09cLmJas/YtucVfvngVuZa2NhukVjQzAkJ3
fU96h6hNz2KJo8ZOrD63bptRT7IhT3nKEFdrP9JtRiarbX22YxiHkniBG7C+IdXIytr6Tht3Dkuv
fWOkdXfTRHkM+4EtlyB5wyJUbSjKu7U2kVzbMLYTvK+dnT6pwAAGtxj4wkgeo0XEuwR8SKYkZhrx
NzZAYC25j/oHACUsmfNZ38PRX0Yke+T8sY2PrueHwvLNfZFmzy7AH9+F4+FRO4uqnG4sgnQzDENu
2iVr6JSYbTKk4eBVbQhdRhJ8nNHN0/RmuJx2bPlC+80a1BysMHO4Wgj3x6QBIVWsFWwbb6bU0PVr
EcMCc+2TSBzsrTIhRpY8L5L2PO/id7XPWNbAn5fZHnHlb093aYTWRY0TK2+K8w6DAmIhHHz2Okxc
Oog8TmLg/XXnw4Em3kx06zFi4eMam/dJGq/0faS6ZHOe4C2IwY42fJA788kXEG35MfE/j1BsJu2h
cOJ85yGBbVAWMmIeICp9RiEa/YqPIsZeO43eaU7kqSefH1RDFlULlJ+k4rltW6OIMKH9q6aSW6PC
UpLLK6W5PJXY0Gwmk/bUDo0uTOvZYzeP9SZHOLV7B9GkJ6w7GljLWqDkSYuFtCz6uztI/C3Uxu4K
hpNwmJdV80fCLF1FIIdO3cUEEqGa+nky7GqXM5nuEKNOA/cdPqlxqRqqv6aZHgGdO8xYJ+AonX8S
etlB+FhRE/IG4K/fu5phJNNHe4tLgdiQi5dh1xU2RtunMjXYy/vU+wypfJyMadzbpBa2uW580IJh
Xgo6z7reUVuBV3dDq01sSfaZ7HYBuTCEd94P7dsMIyv2CDIUw6Q5L9Gg01AxB5SQWE75GIzelye1
ZUu/90ubMaiMyturxar2VVGhWIO9ofKVmSGerdUJZoQ20u2uW1Pq3pI+om4wWdMO2BPwqtbS55E5
YGL0g9foYDaNX9Kyeql7C7dAJ5glWutPtZBVzJwmHAPvDlNtz2boaHxDKKthAthFhIKa7pSzx7mU
UDHRrP0D3aVM9HemJhDr/nq3UrwczRiqj4XQIMLEcSiuF3+adLm5jnGTieft6NAEOBQwf5FD2I7x
R24Y1yJZGjC3Hzaps5BdxRNk2+fBMSG52/MOhDj1rS1EPw6j9liIowY6Y/bVTUkH+Ww+BBrCPUeJ
aeOxlmVIPUhV7H1de6trX+0BAb0bff/uyGyDoBDZFYVVvddeTZMjOY94Euomjy2iA7xud6JiXnoP
vUWHlzcbuIhx/wR5/SGq6VQ7L1pRW2GHCZPP7T4hzVIUvfaV3roawxK9Lzs1VSe3TPINhTBoG1Fa
2D94iVLHeSzjFcKEtG+2xSaA0+RA1inrSw+hwnEpS9dHvTumA0oKR/YrvlrYQJsinnCQ4GnPqBMI
e51Tm6iIQHAOXYK19Gj6sITxZQOPP5L6BB2lzknCyyeb1X9lySDmD8WtTOdt8bqqSisrYUfb5ueM
nK6pDHBYDNqVBcgbY/7bGG+c+TvQR2vvzfndZKm7cYyZatfJ0vCf7MqHOsesW7Xc1qaG44L/YxR6
fS6ngB2hn4Zr7n7j2KOKjBo/oJEMt5ilcMsVZwvUkA1EgZ1SJMu9mg72GARR33rmAZKeHnUx7t+C
+j8WvXN2CvLBfIAWRXw2mHTCAz7ff/LVY4fcYyZdnSxVcB9j51qBSTqUtAAdiJtfOp2qiyrB3zVn
7cVfeJDnAbojesOKTqYIFY0iYnFQkaDrQvBPXCZSjRcbz7VIIp+blLEyQWJEoFtiAXxF1qLv3GsR
yAqTPMldPswerXscC1y0lQKV0zdwEBULjI3bklYnQnAkeGvTx20OFyaWV7uumwup/de2Z0OxZpFx
O4eTfm5JLe/pg/iXt9WL6aFT8Js8Sbd5neM0XwXZHkUgFLVrA6keYiqrFBczMYfKm1/9gesJXb95
hLReRLxayAyBQt8Z1vwkrfb1F3LmckDjelZjllhJZ6CbmijrEVKmHADlZJjfPcbfbQUO5mZKP+Zq
nPSshDnup5ap7dOC9pIOB3YImPiMxWwOoSZuxrlySNSgjPEb2jKzDT/WeniHJkKUyDCeOw2bQx5g
/9bA34HtfiB2+nfwTW/PqphMWPJXS1L6uR3ZrDs0OhTa6u9kJMCgO/CqXOyCQ5aaz3pNrUjN1CW7
WB1mpAXBOZsnYE5eMCCjm2CuPE7KF6dp0v/pqB0cdxjb6eB6K+fAPGulwHgXbJWTLSdq6v7rMpN9
JaF7DRiTUvAi/ERHBDoVc99vhV5zOgPl5BGi0HU7HBpijshs80G37Ks+ze01AHAymiW3OSPzHnzW
Yw9prX21ySgpapuq+5Djws7TXYbxCeWr/1l6ZIisq5wTWJ21ABZv3RBYdSQQdLZiSf7w3DxyApGH
uiwuSduwowRGGbJ4JSa7YKLpVMNdzOwyRvPVzAc+i23lDDjbFPLsqf59AjMYBa2LxCXal4nb19ZL
7c1Mrf2mI1JJnj5Pzxl81dLBY9U3RwNSVqjRQWJOlEWzLu5kkhysOIF6jTNsdGzIYEr7l5qxiTTk
mgdjgde7MAdvLdp9t8QZyitLwfI6DTM33AqBKAPvuZiU0bf493INeROrvTK1i4OL2TLI2MDExQ+S
sI/jTHRCT2svpeXResoTmTWoCEUu723h/tdnpP6YAmjlXggwtUl8dRLKaE3i82zDJNGUYg3wlKBB
NJ34/jKpKTJd9V8ddRS0XkxFiYchBzazsiCaw+k1xCDYVOmdjrsNPh7x0BSpjpcZvSwPGvGgN8Ml
r+sgMnPQRDLvOWsrnY6V6nvO0xKTThKWMV8b9uTVg+CPAY4CLulyeqzc4nvUPJM+SPVODMU+kAU6
AbTZaSPd4K7PWjv1nfxaaQ2dVhMQTR+KIjkWNh0d56EZh4mkRqgWdn5h2/FvaTC4Zqbojh1z9Kwk
4g26Ki+gK/SEW2BO/3XSM2512j8YsfkgOte+kbHrwr6zr7VbizCnEgxMlzbSLWjKvdZWT7SB6Efb
ZRS0d8KeVloX7nqelOc0IxoIzh2+FdnRDSbBZFda+xkO/xUzhJ9PT4ls8si3OZ0BVbM3JeNxIrBH
A64jNiot4gVWfstkYN9xEB4oQhoPlaeuFrHv01I5361NBnKcvFeRUZ1r2mBiWRQrLjuk6hB0e0PQ
yQUSuqZb+zh6zSFjFbttLE5WWqM/VDpucEgmkNxHfj0dwmwqtT1NbuJkDIz2U8948ItIAMI9R+MQ
f2oWY/Sy1gS27NjPfZ1FRAmbzYTHI1wbUtDdangGGCE4h2rvDi0k+ui8mznlEAXVEbwkn/WYn7cu
OSON9EoWRnlIYMvtVdNh96VWAnUwQSUnLL2ti6bbZ3zH9F/VOtbp4DDkQX0bp2e5viirdND3Mver
hyV3v5aib/emj1rEUCwjB0r/VdfFGcMlxa7lQjefzmusQXxZIMuyW+kt/8YaiStxK66/743NemWK
JwbQSb/N4MO3VYz/fqU3JWCiN/moz9fMag2MFLYRojVI7JpIB3GGz3VqPPrmKsz+c3eNWRVv0651
3xYfQi1x1DRokktgL+K112mAmTnFmDGUnQ4UJsHPsY3IB2infnEiU6rsNK104twbQRQbXEyprz7N
s91Gltmw/mmA4+S5cq7uuHFzq746eUsrirDhTM1h/F8p3TuLQ+cRfrh7nZ1sb3DnvwYFpw2HmuVt
Y/CayqpsnwsGu9pJVuNx8c8hLHk0SVaudE6fYClGQSAGFJPBstQcoP3OELZGXJ3tNuXg4dhXaRm8
lHpdDxOqXs35vU4VB/UBadQT5UVLlYVm2lz0Ijl73BOf2bGDfk7fjXjO//R69leQbEhaI7tVHLgv
/b4CbLNdjBKz32xQ11zjgyETsIE+wH7XNK9DQsalFPlf7kDJAX3nP4tVdAjHx9tQGGec9BYbiJyA
XU0pIc28gfhvNz7zCZ3ZO8w957al/n2eMFYTI3Rxe8v4Ikonvvz+iaTba45axq/J3RNYwPFeLhqZ
DAqleKWqbZnrzwNIsj3JMtaCE0OKi9HhJfBqPWpHAw9/MxC1wQe489U72Y9uW9eqP5gY71lRktzz
kBg3wmefw4PoT46IqrhCb1cBBDu8zlkgHjOCKedMQOiKGaApYzTkTYIWyJFzj4SOXvt2fLMH3Puz
N71aJvzpssqtR5tjX7aWdAlTLSe/W1/83Dy4tYB+GHvjtZpquM8l8n/LNwLNQ9o7HjNavYLci/yW
VAcuGQ8pjYTrsFo8Ud6oEn4rGenyHuHCqHpgC138Ra0dSxod1uC2Wb7jFthO59NYGGRzsenxbjV6
RYkdbY4HBebb77r87OT0+FG4dRL58oe0dvOotAwelFlFhfD8ex42/qzdPTNH1Bwp79WCmtZPqtN5
IBYqutLmCz6yB4KK4J5LEm+n4MHSDk2m0Xe6i1c1oRA5NJeCu1Zl28XRoc7s5MNXPi9ZrQ6dPh0C
2/Ae5mGJWAbxIpxTc69M53EC4sHUVu7nOn+MU0ESx64DVN2ORSM0CfYzSo9GYgDeoKooz3gRoonH
ZzD6/q4dQRh6DZJKMbjsvbEob5c6mfZeMz3GeT2T0RTlTtT9smUnJHZx3hOvDw0uex8tvIMw7n33
4Ff69CmNPeBp6wM7on30pE7gVKts+jsYYlMcYR1Oh7AeNeyRlvQfhsTzH4KJtkwE0s+FtbhKq+rh
941c/0SVB0blHJB6wTkJmDF9y60nCUm1VOgs+oo8Yksd0nzwmI4Z+Qyf7GVsEu42sl0wf+uZg/Uc
vX2ZJu5943VKANya9FzxyE1XSmBXXDAZchFEhBqGXb6ASWhibFQZiAcNDdNtv0afqzPooU3JoRsg
WFbvEz24ZJoyDqY97lml+ru6cSm/0fJj1djqJrNlrSSv6BdLvoNCf08LqmMXBb6KpRH7g4LkvVv8
AF2Ywz53pjMzxwWlYHrK9F8q0LHPcp5Zyv4EPbhEmX4aaXrYoZ+9KIVlFyMqaUxKjm2NA7afalwt
KM18oHULN3vh7jBAeSsuZi38rHQyI9I7WsFq8BmxsLCvJpBSyzCb0wZpgNrUWffnyOdlT4Gejbmm
lhfTsO8mdM2NaaFVEqVYCC92e8pW1uBrBR+dNU29CAhr1jN3eBXmfXzPq1GG5A0cFk1EiyRTJ5rM
bACG6g/CZgNvxZCwQaBTQydYhCTwbraqd+arcPHg9I2OpGUFT0M2RwDPu6gUbnOM55nNXlviPRz3
GHd6XrOYjVPfePSRtvam5SFO+9jpTSB00+B/t7OdP6LPcv9MA5Yo3rrmCoLQ0fVThSLkcsHbIlfP
BxyKRDqm5q7Zxfwgl7rbegVqVuwFBdOejQ28Y6jPZPPHDwYw1dh+9yRY8n1uAWK0QDy3wXx3A47T
M4d5zt/cncm3jZhUYRU5Y4aXuqMwapyyg91l1b51xzBz59/+i/EgHZ8eYSOzIWuN1MdK8QNiwcJ5
4gM66LvQa0d8+mX2CIdJHkb6CoMM6NbSjX8KlWOokEZ2/v0Tre4vsTcOWGh8uLUSRmjXWCHxse6U
V8uEb+LSWulhsEboy+N4TOr4uXPrL1QNgrJT/LJYQ1g5hfigClcdca5wVJ+MnaUawYGG4X7Ad/U4
mjGmoTY1HwxE21CXbsShfdqPxTIfacfSgXU4L04CwzbhVeh6EAt8V33h8Nv1hq79QM8k4NZP5ZNy
oOSZhrcTjqDM1B5j/KKWsyVHDCmAAI/wVtWlCJIvW4vfNbpbn9JeLoDZVyIgjC2atZ3naRHDDfLH
2S67ZtdnPaCrYohvg2nGt259k4xtcgpY5TqNcQCrWz2uLkrFQycxUZZg6/eDxnm8Dcxlz7cZIzuW
6wRLvGPZl8banegOt8zV6I4w2ir6fbcWUtywJubnhB1MVNn6k9JlgKP9VhmZeank4PBl0jHSC7pv
J0oEMeoa7LFmIS/tnPHTapJ2nYBtUg7xcKydo5mPG4+RCiFN2Tcj7f2ICxMolEl0RPt5U+nGNS7n
4Yhg+o/VKm1yOLwMOngfPC2jUUgHKzBRUXazi+Zlbk0vVGa17HpZsFBPR/nceD5pUZengTH/dRKM
UH3x7UiZ0nw2eLvKQG6gnA63TWZ89ChM/px7mGMreoF6DlvpGvaIe/MDXi2rotbsDqVEEGwJ9QwO
3B1zoBCQWlg9cj2M5WCgLcJwi/ng1CVlk3VLnnWiEBXl7UM17avfqOHRbAeqWrBvIkSYeyOn72MB
3SchvxFxSQvs2GyNYHIRYDbNg+tq8b0BIPzC1SaBijF5e9Yl3Vb4lDc7nZge2QWjjjbLYZxZsSER
Jg84af9SMboVZm5/aQYI5xTk3RE8n/PG8yCaR6k/rMXcrOxHkpVl2uxYxCRvaTEb+1JkSQi1LHnL
HbEmwQYs9kFCZCGL3yaCmU9lyTnLRPMzydBoNTEs2aEfZ17nfjLpel5OedecPQa6BnkzyfC2Iar4
Y/4u2LJRfsL/TLw0f1d+wU3FLnn0yJrcufe95573EhMxwSwk832AUv5aoWzjvrHEEw7jJFSDvynw
X+40ooLIqEF/I3AbKMu7xwE+ukyR+Etk5t9/3zBBQ57+bc+bp6udBoTKmhgg7Wi85pCtxoR8SCvL
+293i20RHzUXxw8hrrDoGYwg6kZ6BRI60sKiNylxHIC3deXfBUtnBA8jQaPz9u3iXnWLYgWWtJ+B
bl4oFf7U1Gi/yZ4OK0xLkBqHajpb5Dx2TlPvFi/pX3m97GuH1YOwtb+4pbetQTS/HMdHrBgPrplD
vHSJ3cbd8GHmPsNvS+RkGaqrC7wHbubKGKWGqkkW55x2JtZvLREXMQ3n3tX+JtKVIcMhj5gXWzdS
Kvj+mpvqdevmwKi6gUM7iKBjnZwu3OenbVEAY5L1cOYZdugXVV8Jl95GD3hBMDNAC0wy7Gur8cDU
V0R2zSkeg4cWViTBNhzxU4J++mux8qhk3mL3BKm/82vXeDB8isxbroL0IZKJVq4+sM4P8lMWxGgz
BqOsO1iXIciJjumd/ZWvq9pOvGN5Lb4K3Hy+iWxT9V59oPvQ4O5OjEn9G0g/bjNA4HgAtCNq4Oeg
0TrStdl8x1lF1pJfi3LNN6Xy17nThwNS43LEIn+MyYvtDWfxblD6XboACggpafDQOMFza9E2NhBS
CZt3suL1S5am2TVT7U+eFXqkOBbuYlIgjyg8I8k369Wb2A/1/MBPGevXBUmEzAl4Jt93MUz66tAq
47NQtF194X2bH6da/ikLoVF0lXXbnqaq6LcYp+7wA2rZeLDpzibQ4xVbaXQPbRQE7snm91PPHxY3
RsSB4Tnjur8d5Che9HxrAte8UbVRAB0Z8CogIWEs43xTuJp1J6lPmj5GN/Uqui0XxYIFNsh/6rcr
uV1rkwOmxTAPYFxOsFzjSUA3SBH+ZM/AsKiCSrPYptUlBXPv+O3JWd8YyxJRErmxMx2C2DiXrAVx
2GMFSE5WTSm5PowTN9D8S3mmPFd+N5zwxHBI0/RdviICBXLVUfnDPc5ldU4DB5LF7HET8Sw0PbKr
OhnzPVbxs96zLO5GbHJeotPYSxbnSSTcWGnTTeYVHZqxLnRT593zmnYfsLg5mH38qLpxvpWLeiH/
T7Gl/ZWe+tpYIzap+5g7XK/TYN8V8YKxHr5K3lhvLdh6qkrHLDEeqoLvN2bY3ZmaeU4ytLeM/X0y
+/mdSBtN61MzvkjOUHpVvVdwjN6mgBP1zF3G47Dz4Y5gjCaXRWMQ72MW08ee5pPFepYL2Bbyadec
rePdd7Vba4wZUQummGV8qRbjY8ELHLGChrgg5v7M3jUKWBXQYmua5GPmYGtXKZUCkErZPTTNOSGi
dbNrPKs56NjIw4mNW9dmwqbDcc+QyjiIRA70Ne/r0Gi2JUUynDUm69nF4Ba6hsCTD9Vw03hKfgBz
ybYyMJHVaUDw7EJ+5l9aY/3481zd4zF3744XvybzW5L03afZBdkuMQZUP+aMnaDLb28p5httoNOu
qfUV9PyjgTAly+hXVErOvIboknWmWF3+edao/01Wo3MwsJ/JlGddrbS5Co8y4Mbwc+o9iocWhoZT
4w7MY/a0ZIj3WjzLO//W4QTbx8fBqu/CWXF8dbkKIgXtTm2CGRi/6I6DLQYMjrUM3cxWojApxEED
Jhd0Mp3ZeqoM91kBzjBl2r0Ka0xxVIFvCPLg5LPy3SSuJnHQsL5l5HkZpTXtF248F7W+KWCSRPOS
/tOg5gODJtYiRjd0i+EbmRFXeUU7Mi8clomJwY5Us6A+fC61O90q1LhtNbZQoAl5JTW/W2HECb15
rHSoQ9sMRhVcewOObwWdJ8y/Gw+ps6/jQ5Vaxh488V8TbZRmhupt0L0/Wr5mbSZeEiWm4JpPunId
dkKv9MdNSUQQayi048Ec3IituG63LCLj0sT2qE654d2wKn97pSJ3YRQwTUrKmznebfuBK0i2fHcJ
/cHc7TGMkIg3SwBeizWCGOPr5GoEobqupojxb92igE0vp6hqOJNLXceZn73gVkGOt1S79aa9NRLh
wcvxRO8SFtJkuXje2tjYBa+QZH6C/qNtpULN4mwrcVaQNtq7zh1dmQ19SY0HkjwAweW/suNXayT+
WRLs3UyGDmveyE6d/kd0Fu2AvfrS1Q+d5fEm49a8xXf9V+qcKCvjX6avt3uXN54sCTeon6Tl3pIW
cEFmwJxyuM96V4fQWakbWuoPm4sDTx9Nhpz5J9trd0KAPhjpz04aToaWBVhc63hgRInalCT/tf1E
DAzSKHD/h4FbCoCu9Wm7Sh8Zaeg2DnZxrMRKNnok34I7g6feo55MJmSMYocDNn+siNcn2yQ/EnxF
+f99LzWgAbuLuObr/bdBoi/YCJy1oHKuZmUcaOlVJztFrfz9ULwgpoEkTeN90omf378w17+VA60k
6K38M2gV5Iw6XUf54V24hV+Uu/sRPaGIunk7nhHbxfn/vStEsxZxaANURBYI9PIKYAcuCMzqf//o
9/OL+jZjRn5wyd+f2FX+14MNeKT4dHj8/z+krx+y/+9n/b73+6lp0//vHxIEMBHUSxKGYFue45IY
HdvADh877/q4WM6TU/z731/+fkZs/5lsk25PBtlnUarDRFAYySyYz6OWM2bNkDUb+l//xAmXVbq8
tuY8JE+xKd44Bk5P9Bqecx/bNYhunFhkWwAdLnQ3OWu3m1c8oh8GDx11Ba/0o5f9EZKb85jY7GxZ
OhUkXnluQOL4VqZHW0pj9Mee21zo2EtxTRsGZ5sTREQf1xlvYfIlWVBte8/4wUpsXHV/7XyEc7JN
e7d8Mr1y3vr+1NOOxyVXSfPuzUq9jFn74DcskorOsCAB+O49bfW3rGcSQz4/GC5YW0K03ZGcJl0U
VfHWDzVLr0E7BeyLo8Dz2JBgUn3qnJE4vv2HWYJLKf1Z6BsslMZFwipS3ktlUM3UOO3Nd0THA1kQ
ULK1YzeOCtXZVogt6UzvGO/aSre2Hkkx2hzu+M7azzqeqgNe3WXj28ufsgnEEwUaXO/RCqgUoKbe
JpIzptA8nfivO2U3qyy9l5WfeiRnJEd4TxuPR2G3CmYR1tuqwuGnWO0F3PoAfc4eZ95SdT1JVY2j
MtyW3zeAPf9xBzOufaJ9Zpifzli88bAnZcYYTGYLNCriiZtW9V3vq+DZqVF60ubC2Q9OrdN4Jz8L
6B83tLMDnnZjVBX1xjpD5Wo1yeahenYNGTqE2mtsOqeRFKA5ZKwbxuY4F3jaYIHSqTMtxwEuhtvD
F0uzeHwHae/tJyZHVl98pamxishH3b+1LLFuQwDJwjUrGWF6xeyZshXbWgOLSHhx6DwCX5ZsG74N
WDcHMeOwzFp3eAqaT7cI9tM0MIANpNpdB55smpbh5IFQ3HQkKsEbY5orUrzNxBT7a5OSYbB1/wI2
DmB3Y9aQXcrmCpjdw8bOJrNaZQjzUSZlcf3fX61/XwagYqvFvgbcL3d4iPKNY44AqFL5kSfN/JQO
GJRab9m6DmBDW+jwQNnEbSXkmkhZ+bumlcv3wm9ep8rK1ZZrUDVHHKhm5NiNd7X8bhtkts3+EQAY
go3ChD9MUJ5MeegW/SbqfLr8/uPfj//+6fdjcKCsQwkAiOYEM40oa8nPiDeCly9gn8XwUcdnWB5D
cgPrZlzxin+R2XUwYAbzU2xn217r3ZffD43Lghw4zI+/7y0WHe4Te8pkkninNZboL5qd6sbFIT45
Qvj58Av7raaEJ+GkRtR6Fv9IU/00QrbvQJOvkseHhdrc3Lm8ZEe7FsuhSOYAOKWPn77AZq+VQfu5
/kq2Cad1iNX9m0uo5JoaoGKCpdfYWuGRJaas6PjOGpBIqttOVkavhod12zQ9ExdqztGz6cKmsK2t
wBFxSkbbevcoaKNtvgvHOqZrhVzl1clqm61S14L45Egea31w+X2Dax5UgBZoV83U0j96b8hnDvj+
duL2sUlFU8DVRCEwUXCfJkNaG8BtnzNR/P/D1JktN6psW/SLMoK+eVXfS+6r/EKUq3bR9yQkfP0d
4HPu2S+EJCxblhCsXGvOMXmnoZr7nk29b6ij12r4adwJda+X/6NYl1yYo3/hJu9eGodSpkquUSAJ
wSsDby1EHL4oM9bgr/bOG2qJetK/XMmwMZU4+YeqL29hmr8lCjVRbwXjvbAmgWrHxX7jI1PyIRON
QBXpp7ZnbY5QnERVn/T2Fydw5jVozFi0tWa616Surkk5ODikCV4PudTD/Sj0o2Wr+5AX7j1l8lTQ
eWTWmOG5T0HE+iAVHVr4900TypwDLGmqA++QOAt8Bee67JlP9OdAjb+bJG1wnHLQEK6FGN3S8QP4
V6v5wJybP6HRUzRNIYG4ft4wAw2HZ5oj6PGmujyUdr5H83HzDC24OfOGWKb4ZNqVOlDgrAA5tkSj
VtaZyWb4AlXjSxMDwXomPjsztDZDTeeAlm97dstPl17giTDbbTvV4mUwqmdv1N3nLiHy1nNzse99
D9or3Y02iSXhEM7WClw8uqbkG5HwBXxaNj6QtBXwMTct4rsVstAn1uZ9mOwvmzL6xctK5yAEwvJ1
UjKpX674y1U9le66gKRxH5kOrENIhlwF6Vz2yiw5n7FKABReuBzOdBeXL21YWrcGTMF+uTfpzOJJ
A4rmrmr27pVdu/adqT6ZYszes0ShUhZGRjQCe4sKJDZA3ZWjcOEWpiPujtWLO0kM4b6WGDer+bHa
151L1pZHWNzTsXYwp4Gvh9eRMErC7T9dcvkysew8Jn30aqMD8N2mvsBqxAc5wlK08RPskobgIIfy
+YPjA+zA7BwqwonpTc2RahVrAwPTefLwcnSBHlzLJuqQDXFkK5RiWMGG+DO325dGH6KXgUbOntHc
cRC+fh1hwhGvPpUfach1h95Dt3VK5H0ZI+pLZZmsxNoYTGNGBa4bU7ml5LRfYoa5hV9HT2Ed3kNG
nkdMtSWVBd34tBCHQJBib9oEV6Mes/dFXFTnzpX/QNLWj1lhDldlq2eAqs6hsxuLwph6PYoq89CF
3hvmRWdro5GY8w39O3N6D9ZUzn8Xx/olUeW1rFV+LDX3RHHpXfKk+YseDFtzQ88dBLG8NSOhW6mb
OxeI+shEI8x1tjRGZMzgk3LCXm6Fk6zbmBGmaTs+H0JCvEwPlaIm67qei0lV54zkBFwKHdgDyKFH
uzzcZRlNleZ5nhYdDA6Tt1B/74VsLoXr/2Fga+3GwWqoV6AAlgxa5EoiollbmfOOqCXn5AT6D9T9
eXknfGc290Q/xi7soOHG+itLdaLJfE+tm9lmCzzPei3mwTSe6ezDC7Kfyc3Hzsoyg5mW754LzUPk
EzLj8fw43PmpThJbDUJcWPwLGUEbYOea8bZsAvIEYBMhWm20I1ou9ZWK/h3SXvvFetAvv+oWTV0b
GsVOi9Cu0WV5+FZtXGIkDLs0jLWtE6uZHMt6DugHEuKoW4Mt05+U30cXj3S+dZtHw7sOqAPgZOxn
12IYI1J0myeE57jvnBQ8pPK03eT7Xw5E2nuR5YhWk4k6AbeK0ffBimqxgZ05NZcgp/ZqYd3u0bk+
L/fQ8X9J0JDPSBzWJmyN9jY1RvkQBXENth7EF8yi2Pfw5p+6uih+0IwG4+W+RYUc3vKRLmRU0M8G
x0M9CULAmxszbTji66pj6C+QTfK2+nQUgRBN14ZHnFrljx4v7PJ40TpglfLW2cuOOajOLABEds/6
+VQPcbnvnALMiS/qn3r1M3Ei/zPpY5BSpuYdSHbPP/Rw2Dp1XT76wEc6OeBl0TSEtJzyACrCydz5
XN3fK9m8xaXo/vhueic41vhwM/KkTTPQTxQGG0ktse2CwngNCq0/TRmYu2pmLWWkstw1M7oiyTHk
uqifINeJs+4bP2wmiCx6HfMe6t0fWpTVcXnInB9fbgn9YiCnRTskLk4RR88oCKKrBeZluZe6rrwq
ri7wqh33S1SdOCvdGI8jq46sxCbHxcPGLpRsfK+3flueOiYK4UQLqfZQYoMCCRRdKDGMs9509EBw
KGo2FspWNv5B89A2tqN98zrN/FQavCrCJI+eLLonH0/ymqnWtEJ6gc3W8vQzHV0kXAKkRDjSti3t
d5oKzg188W8zg+Ks9Cy4ip5YPM1kdKoi+uCFAirQKqIY5LwhycsI6f/YWrMf3bZ/5Ry1r5XlH8tQ
0muOUZkwaTPtvW6qp8qGy1P1zqbGVy5GJ31gMTXe7Mq9oWnIgP13xtu8b7mHdvm9ijhEPc1o90M4
VOvCbmFJz5tQpN2+MRv6Fw5yoHHM1E6kgXcCu/3lkdy5rW00ejSbEM6sNC8bT8a8SSAjaQ4F8fJQ
6tY7ASH0EuZE3jZx5NxDQxmHCPfKarmb6KpwwQPoV4OwS/QyDTZs1fh4CoHC3VtN/Ezr3jw2nHbu
7jMS+e65GdEXegZXtGy+uzyWZiGJHk5wTznAnh1ZtKesBg5JlDFIM1ovnHuezMSwr3O02tWYNwNz
Q2IKaixU8w5z1hEvt6Bi7en44XiZXBzJo1apC6YUdZEdrWUI/Fzf58eSyAO4YsX4xfu4wD6nx3/c
UHQ7Nxv0oyJSlo8YH5clkNIHimhv+XMI/OYpSqp9WSTiKud7///QGAIJAVpNlPeSx9RHMf95hmmc
K+2p96fiONYUGBMsyVFClYTqkw8jM2KSJb4fqVVW77SecbaQcFMdvbiLmkW6q2z9Xtk5CQcErBC5
GWz7OiqY9Srkp1hyT5av5a9lNni7qUqcTedZ/PKUTIuIWN9bMOvBhma2z3gxPv4e/XqfF6jf9Th6
WjbD71jW9kOJLnoqONACLEYHv02+loOwjdAvl2H+5XiQbjEiOeSLD1RSKn2MbrKzSrvF5mD0J6iU
T4rJxMXoSkRtvVmQm6X5oOpYak5mFZPTGjzNx+Y2TFBhCSdxt47NOpOEjuNkM8sS9vTLDIvZ89CO
+1x6a7co/Y2XG9XPzIDH0fnYvVwbg0nQ3dq6krep1xjOCWPaZHpAFjLACqlZ06tPT5ZFxdtyJ+gf
ghiqF6DbGx/j0T1ibfm9cpG1VmzKwQoOyi6eFMqtjUOMeIoxE1pxEJuYNwgHCi2uG8umqPzmQrcj
Wjm6N+0WWmEwAjAcU/U3crcFi5xH1VjpQWt6Dq4K0+Tap7t2FqrMnwnV9R9dY2nA1PPgRq5mvyXY
G8KTSqwrYzdvn9XVb36+OTia/uoB9T8vp6UydahDyCtsCm+4lmMAMDAElqbwAl8D33VOJaSWJi+K
bdlo4xnt+MzEx0zP1839KEb+z5YqwU2JqLVTciOQJhGx6657Cwp2ElkXUUl/X1SafmTav9cBKv5s
asjNDma2M2w72ELpGOx0G50HHHtkyX77rPGtJxdW884rEhvm+I+p+tkYtfjwdUQj0h/u4RBoe2eu
t2WXt3dPkS6DZO2ZUoaoGf9O3QQBFZDFmh7tahrd+Cki4u5R64Bd/NG9evMSm9xUG/orMrEPz2qL
ajPYCYExcJ5JsxIeiFK3drEmNkqb62iU+EHo7OI5edGZn4+FglMYFzPKbLhOMMiyV4hw49qdUv1V
IJQjKb2Hn++N+C99LXhYCBu2WCth/KFlnwaj3hWTScPTMnkhychbmvj0eVGNt+d23oC8a8/Ip3ES
YFPY0ISYIRhm9pCS0V5EetuJRTT8UHR0ZpxYj8hJk61f1vbGrCfjVEftj7iW1oMVD1F5PVDR5wbp
7BZu0XOoFTs7jcyDxNZBSRcWxtUk35JkF9LswRhuWkaw5HyJPwFTqkcIZvURSYwapouMjH4qH7cq
7vRZMMckTb/DAEf7uWfWaBmZf6k0aT661gtX+GE1iyH32tM9tRtGugSwxS/VvAnNPMIhUOSo1DAe
TjXvtzbPqLGyA/Ot3f7StFa0y2wlzpU9VpdQL92tn7ba1QG0YKd1cOuNEO0HibbbZb24PLZsNKJY
jwTafrq0ei89HYKCEIJXmH9zxnoq/6m156xrQnCEglDdOKmfEZfo+5yU3yMXveFOyvdXONIjt0dk
FrGMxx8uWeh6EOjvasBJRTWNuzmYPidAzdeOevYYM57dmrFd/0ww4AKgCx413c2HzugKZ3HIoC1O
YJIVg3bqRlzc84gb+rVd81WJoqsgtPqqAu9MIXLodd09BLIeHmHPRg6J3IeWEYATka8ZTqdTyaiG
S2VbhJsx4pP09BWoxnhTFZX10kEkAFhXrMBLUVZjEXVOXceMfoWU3kbBgI+kG6U61yYY0SKz7svG
8523IrflJSLzN3bxHJoex2E4QgAjlWuAdW1ZFv32edMMZssC3vzrjG559uYNZ6tyV43YN+zSrOk4
YpuHBRUTqS3+AL+1HxSi/o5qE00hFqzcUc0zZIp5XEFHupyMa0N67sULYhwYDVPBBqrfPqoJl6Dq
LS5uIcTbNNA4GpxguGb1r140zcUiNPFolMjOUEn9Jj1O2wVmXR2HCQwCVU98aa2hW3sTdIUuGd37
svFioa9qrpVJC5CnnXqkpC0lgwAR3vcmnkpwgfFEqCeN108kwcPFLnJ1ddDXgY4iH5Y5MK7bHyob
xh9V9uXy5XxU1tiSupp9mk2TPeV+mdA2m3q553QElSlEvUk8BvCLoJ9cMDIObRsNFvuxsCvSOryB
1z63GwESMnxxAFZwQk4P/+tDjgoautVLcS3Cbg88BQKv3UJ8dtzoBcoQ2cyxmMl+8Q+XVcUqq2C0
G53hXpdbqlNvkSStrMAAt5mEk52JqzSfM8P6clmS/AIyYtHtSUfkda5zFQ3kMxvuXk1s9TMoqPJZ
WNbvkbHseXnIsLiO49taIxhxwFsISfdCNk+wtl+yIsl+jGXmE3fXW1uHmIwf1Yh1Yyrkl+HbFFIu
ujnL1dQzMoIaXks0vOQGAvcaIcZrVftYVl1HvsFq2gcoktaam7WYAC3xos2xkAWyHGysPhZTFkbb
ZGixP/T49QaghXRAJoGWLu4RbdAVTHsprwbCxvukSlx1FM3wcegq5p3Ub3lUPHdl1RwTkGBXhiXh
bbnls+pb1xGQlwjJLw0OLSyP2SAdzo6eOIS9Xa1zZbzlzKLf+YvVwTJ7d8MXz3qP3e4P80zy5Rpf
3xUWhEIdWCJYhB68gXFN9XK6FmXzhtHRvLDy69bJkLk/w6gmuSgGLir5hvYlkdItDZlt0xTV1na7
8sCc26URx8QbjvYjG52XDk3QiT8/bLA3Jz/rEa69N4EyKLRbBC+d3kKZ7ij29RX8TBvhgXei/xmy
Uo6AuoruvQhs3PHoCWUclHuvhHfgJejvBlwFGQfquwcPbzsOjGBanROYaaAuT/zhk1KOTiNuhTLP
woMP0PudGD2EQe0lSoCW2p3XnukzfSLaGXddSqRXmLYofpoctTyqFq8HS8wq7G9XWM+YQ9odgNH0
OUNuVdJO3ldIwtH9E1aYaCzKUjHEz3yh6BtklTwaZki7GsoEwtphowkId7HLqTMROWoCKGJtckNg
hQefbszaFhO8y4bSvanHR9sSrSod4tGqipIXIqe1ZSnzMRRJehwWdJ5C0lqNV0lvESfXCEzCirn6
4Da0S7K2ZNdjPix/B2E5XPps+MIrgD17zqgss79RkBXn1NUrmj9sUJZsMFc0J8lChAHpLPSehxG4
Meo9WawfIOUvqaGZh9FpjmXpj0dhde6FtU14njNFOm8OxXBoS1Q1MgJRf2HNFSSY4AoyCATHPOiY
J9eY8w80NAHDklgSYbufYLaYrXVNe2dezIKWcQnAyedkXhi1JT5RU2fCGYzORfYWB+ksUo1sRlUu
UO0tXVvCx4q30GrTrW96XClf7LIxL1OWaltFqNtAmsda04lrzJK23EPzSe+W7G5xYIu9ldr4xyt8
6I3TxaTIiIK2EFZWU1M48lMFtM/gomo2fXjEEIGDpHSho2gTrVks8sc6QsKRld6Eodcw94WrJZcS
OoiTEuI9d3GZi8Lt1GdQmDYdCIaz38K5eTrHkh6sof5HB4G6rck2x7yrEzMTjiH0eNBuFaQ5KJLq
OOgmvZs08s56LKyPAHbfGCTBrnZZHfS1iF/p9r5UOm7YqqYD34Rx8mbCtq0hJDLxi6/pQEJi38f6
maIqya2nOu5/Mwo0t2kZEP0Za5+OV4THUqYKk3+OPyYpmyffnSughJSb2GvyazGO14Ku0jkrjWzb
t8RiVXZQ7CcTN5CbK1pRGkUk9oF9UCl1tmTc78ZAXa3OeTR58Nxkf2Q5lRt2SLoeEKKTLnyQDlTt
U1h6+AataVUB/KoLA2xPae59zb5WLnmkDSUrqJSLSojhtjQExMYsymbW8IpWgl5uLQhxHeueKBm8
/EzkYJ5MKIoM9CljDENRagFeoSw51eQp7zSXjE38GmS+5gbLHhxHZa+JCylD26GqH7qooj+69H8M
hFpAOc9eDARHvmb+aawayodpDky/ilOXk6YxOO+BqG6dDLgx0kNLN34DqgubbCYVPJx4tMBlDPQp
nTffK+iZ+u9QHttDj+psA/A4fpSanRH40b6Pjt1+tJPHeg3CbtFRuWY9TfWB6bdBbNp9cgtGAGrY
9PG41+Z3qrLr4LWP1HvgTe2hoQuJSZ/gvzYl26RT8CFtmt9RNtwwwDyZk/lLNhoIrWD8Iq+Y4I9G
lBsRWM+j5RO804e/jTaE9ufsCbtzOQWN6TmH3jBovxvkpechT7pNj8NtSuYsxHJV+mVJ56JcKcFJ
htU3KRV1ycR0aP7QALPKZ29AKKIS0CdG/CeM0/yCnpauC9faZMzA27RoS5tDHnstYHO8Jh26uhoy
wqo1MDOX0YjgsUfY7IMYSadK0L2zyMIGXLZJvENqJPaTx3HCsrIjE40mwmSaLnYm7QFuYTjkNlmF
GVRLLYmQSWswSmIRJ2clbDTv82Nx1r3rGmx/R+piJNSnL06GKMnfqSa6tysAWCo/eGShnrqiJ0eX
UIviNDDvmFBIofddyeX28hPLs5cfWO4ut76fZc7P+v5dy6PL5l8PDh1heP/5Vd+/YHk5y81/PW15
xr8e/H7av17Y90v6fjiIhqg9fz/yfft/r+pff1ouf1qPvPE//+f/XhtKlP8++K+/gcp+Fv3+6xUv
v/f7geXJ//rh7z+//LnvP/R983/v2fIEhZRl00E3xvarbpOO0N8NZvmxTkFqP7Vec7bMkW+KERy1
UUcYAL6/D7F1UMYG+XtMVO8OyemtEu2vonBfMKeDNary84g6IK48nylQtxZ29DfyRAGei0jlPrZf
zUlf6wFIC2OMU4ZwkUM0FIx23Y2OQpIig0krchKHRixG+9D0b2nTeJemGddNGI0HN+r+6gL1YoMx
hcBZ2yXTtXkLOoUhg8hRLDEUoJsk1gbSI3Mo7nrH982DGhFOJCihKmANy0BuSB3MN/re8OrPLhjp
6GllhFoxb+RNCYhI2sqyK9TTPo4Mgo2822gBXaz7GxCn6A7mgv7nlIaHrDmYWM54J6z46iTBCnqV
c9NqqMBDDmE4JRPoFmrz9Wm+texNQKkx7SfKZSzFuknNAceVV+16QoLXAai2bYH7eB33qOTzXJA/
4lW4d4VU6mBm+T9TSDwHSSiboYfHGua0cabayIFfl096bFs3bUzoV7d8WJ4mo/3ymNs4qARD0tes
WkOMbvUdZsHEvZbtM1Bq+/v1YRwGTjrfJWle0QUkeXy5S596ZWttcgXF7tyszmOWSe4FAHq88I3E
917BhrQlGfEqmoW9knFmRRrK0Av4bET03YzaDM+lyk8+k6ubYoh2cDBtIylCrqk32VGjDyjxKd6Y
tmK0QWtrz68Ez565C2DacpWUDBoHQgkUjvqwJ7FLml2w85WG33meo5WN8VYUd2V75mGp4KLW1ej1
UZBVsHl2nuyiS84hMuR9tWKaNPAvMInrR/Iul/dp2fSWOTE0HdrtcjeBab4mnyPaMWplAm+PKJkF
Ho6KLxLXemraErccq9uQhbnNhXAXoiinyLok8+FCVOJuUuD66oCjdn4DZdm8GGIKOFRBnRT0d+60
cn5aKjyFXUoerx12uJRITh5HjL5t2VPhwhHaZ6Ze37W07KA4lp9UcoyGAt9fCXrojGT4gBwn2xQz
Xd3AXLFingC8u/ePwzrQ6vqhjfA8S4cyELolTbxYnAuMjqhE4NkspTgts5oZIaUxFBSklYXxJqgD
A7t5W+5Mw1oEU/l9J5422hBlb1qkGW8EvOQsb/7zYwhXsB6+Lnt6egYE/L4uvyAHSuA5xveeVD7i
wR9fjeUXNC95b/ffe4L+vTT09vs5tf0pwj/E2rnPy+8ohz+Et2WvXBfqHcs46mlGLl4zyN00FCke
rnQFqSx4SNx/a7gu4z6Ygyz0GhgieOM/ND/FBo2xfR4JDbwU9I9lXcdIMd81+pj3Bo8XQ5FYXt10
POWWuyrqKD4lXLdWzjCNbwZ+9nx+PZWRj2/YH3Yd1p7n731xihMEhOKyr4EB5EdR/1j25R7lUqQb
iDB4XoAiN6gKcfve16pPg2yz27Jv0uTfrMCgv+zTB6C3sFO8y7ITryPVbpkX33fzmjA0o+rH8/de
A11bmyTBablrBdDiU+nV33czZ+yR/5bWcdmbaYASWWNAep9fUjhJyksCng//eS6I2xSQ/mF5GSH1
9sbTm2n/vTeJym0KFGG/7O1D7EW2wsa67EU8l+y0Nsh2y16hcrWrSpLpv/eKkomRD/Jl2WuS2baP
qjzYLHvNNsKiF4JYXu4WrjEcVI4idrmLtCE+jrHnrmHoqbcxQYFbp4zXlr2OnRQnMxWEdsz/0ajl
zql2sOJ97/WkhD7SAqCf99ppH18Ea43vz9XWWdf08Ei+98Z11l2d1A6/93ptmdzC2vm1PFWllXMz
q/Z9GKyb3w3Te9Xg45hlqi/WmGBeTX4XCY6DKCvEKhm8di/sZmTQLDZ1XYUf0T9JkcC9kJO9d4JE
XpZNpDp5ATnyJxEFgq0ivbUuMHQdkVlYILvKE/uDK6YFYqeH4W194GSUr5bn/RUVNSyk6vi1kp2/
lSLSLvg18N3MrOpiaM6sZNMnmmpiPbbEQukFDTW9R3lspOrT8n9WQth/mdu/upVj/Ein3ltb0h4e
uEuR80mw0LjhP93hOQur9OAK40jdqu1GrkTkU3TOXbP9hFjqaRe4+j+hxmcfzWwbx3wLCK7E1TIF
n52Z3aGL4pq0SnUPEVHrXJxSQWaHsptPEtxewqlA/+64T53ko4DL6aEmRmQwdC2/DcXPSZc2/IpG
t4jgGMi70YM3z6uGqz9r8VXU1wc6/ubWZtnVe5WHbe4fp5j/Tu0bJ8Ct9i/HBbFCEXJWrd49bFlw
HU09cZ8CgLsI9Ki6M5tvVFj5p8x1ARLBqr0bygyYUGnyVfo5acQcdozTw2cvXLJYxxPUNu1VBZpC
LFG/ZcwrVsE0lVhoCWPLWZW6FbkOsDgu2B1igmI5aTOkSq6higline82OPCABuCJeA16Mz/QZ/uI
WxUd9MLNrjneaD9T3klVJfbmePQvzDBtWgV1aaMq139XFsS0KcAaEQTY2XMY8DAUhDA2Q2FeSOL8
5esJFzwkrhsMn/4FUgWfLM+WokIS6IVnLWVOLhd0wf9vDLPHrh2a0WbMa3/V+Qlajibd6o6HAMCb
nic4bwcjpGT73yZ0ExOYug2Vcf4nMQX9sIicJ4DQmGBi0nNRugFsv4bcdWllMB27fDiCEm+vhSDR
0w68iE4yvmnSA7WL5kQDlKYO8rNHfyIaY5Yw81OXDaGGcPuQ8COcn35VtXv3igD9ul8P6wyr/iWl
vXvJ5410wCE0kTrQg+s5AYRgILHZ4Oww1dZyCzqts9C3I/KLVO/vm+kx89NTmjD2z/Xso0vU2q2H
9Ew4U3ZVM1oj6pl7a+CCestz9nEW3CvGRWfVaftqDLwDXwTt3Fp2fOoYDOZlF4F2udV2ZJ4JrmOz
3Pr/jaeGeUoa/l1UYem8mOpEoWDvYG/LggnePFNNh2Y88TvLIDFWYU6XPtx2WDDPQySis5w3adcR
4tnRQE4cTBYp+L9dH8AErcjbhgZQ0yztIm+dDu3Rs6tmzZQxB+UX7ivJUlelwVuqN+rUSoR6qWbs
2mTaE61jnTDkw0+cb9mmNR5licwPUfekFVf0D5w18IIBg2R2rBAmrEa7h/qaMK5zBc4S3BGnHNQ4
qBOzDk6DWx8MpVwKtO7Wk9x65sj5VUf2r1BEcxh2stUN2ugT7a7WTkB45EZzD2kGoB2l9RvF+r6R
pfkUK/8Lgtu4JZ3VQjAKL4LPsQxGcUhij3YPyeNMvZJtm8BGkCVTbWUQLLJWLhjABO8IGEDiFzUP
MmJudmpfWmX6lBmDCY+dTLN6vkv3HSuDpHi3LRhleNp2ygW3UTPP3liZ4Py1Ea39Wuvph2UxiO9r
sJmWRz+mBvfYluKadvRb/c7ZuBp8lJb82nMZppsQG/AJ88Py7kriLuhUwGyDjUVTM6m345xUBXLk
Y7KRkcxdDEtaP4caB5hFlDhI5hVRbuEWu6BoSioiHOob8iW0Y/qi+dVvF//xk5OVEm0xgRlopq0L
Gdqs/V2ASCYk6Dp7naEYsRX6SJDwT3ltBSlf4JsIPYiBco2Yc/hp2Wg4AwhMq5JuGgsiX994NfWB
P2mPUPh4BgiXwTGO/EcOI0NHh6AvUlKtL4diAVHpxvKi6RzQt+REZ90cTYtxSrEy0ysdUZ0gPNAG
+95XWnWeGkqAJDbCTzi1X50ZlzcfcjOIb+tqtT2lMvkNn2HMvM/Ni+lhNCMR0CjFV0zeV8A96nOA
r5zLytQTF/dHoTh6pCqVOwgpctP7WO+U9K8qSj9GApxeWzLd5m5pfkKoE/ZefXSUh1SYlAHsiuTi
1aHFeLAfScgD/PmSRDYsr4kgLDk5u1YF3Vm26T7WTPcFFE5G+1zA4BLUa1Or16D+vJSVbD07VKAr
Vc54VsYMe3blfGQJmNeXKSc0skjdqxZq5hOTHe2p3S63M1YIDrqym2V6DC50mjtWZjw5VpjccUMy
biLXZr5RT/IXS3jtCamR9oSLbRZx+qSLCoLoHKrefk6rTVZlMbUn0ma7E6YSBjsFnA1jJhJkuFBO
1nwrJJGa0PZH1hGat+pTXDhhFwwnG4W9ngLogp7DdNIrZ5QMMhUjjHaJod7nsflWZfrflCvtCZVo
BpcXmEjnDcSwuBUR2loA+g0CfHMSzFRpYENg0YJ2oJjruoNS+tZ1CnOXIDnYDtK7N8j7trlFHFsE
c35NkxzfY5tZT8TmOKsIofeOYTte21Q7Af/mytaQVVDA2OtkiZyIrwuFa3rxExZeLaeljh6UWeRI
yUmk0w1EOXDcM+QKMQRiQH22jJ4YUbBqN+RcCfgEtjGGpT2sMefmsAqQABg25EqOw6upw5XvZfwb
81+0c8SXHnju0dOmp9JJp12/n+hGnLoBmI7F9wdpLCHdgYkF1vpqMGEdKXo3sjXxGs0cGDUVTwK7
JxEpaOAH6ZMQPv5Sauh3LqmWRMoFR/SgPsOC/278Ph0PXUZjtLB/4yrvdjNRsXPPy4axl3uYHA80
YC7Oy6afAo/vSeugv/WzRw4gjHlxgLot16yDDcL023PSS4Ll+7ktXyQM/eyJgkaA884bU7t83+yL
2cuCcn/LNyYkyG4QoE/YTf5aeqwC94TDt77knsiYeMQPsOEZQK1gJDw6x/GEB2+Vh1yWmwaMDABq
d7s8YYG8pZzkVsSuNhTTsiR7io1w/Jhw3cKNTtG8BvRdZ91DBwEMzt6kueC/bs6cxHC2RRMEwcEF
auVlNieyCJR4QoQKLiqwRfLHyHtz/t7Qmfy+VWOkJLejqtbj/FiLQ+KUE3uiY9U/LxtIG+n3reVu
6WZ/C9TuO21+f93KZzbbzzmjZQFCd76Ya4GWnJdr+7KJAq/d2IYP6Wb+TTTeT71pHHtHmduSZs05
ICZ0bjSTLCNBI5uZV5z6titxXbdwD/j/N14EdAn2kbkh/PyPK+0aTBvaLsYsxhqbubWvA/+pQKJC
Jg2Fbkj85lpkPRVc/t/NKExQU23+78cC65QlcXIKwVKb64QgqBPnf4MlZfsxoC/fYolqD8Ab9ukA
sy82aix6G+E45pef3DrWqr+C7J/EtOsruMNHz3n1KsuqAqAKuCRuM+/sWeC2qrr4W3e9T0ulfzbS
nK+1pc6bXI7E0jTlCi0+6QKuqW3wOiY+n0Zp2i9Tkp+Mktqk8IuvtI7+wr7Md31b/K50T26tbuCS
ZTEVdfxk36vxi2gRceb/qaDZaYTThckjt9RzUmLtaKi5GSo/c85+Fb6BJpSUobyfCwqm80n6zrrq
uaX8umiMmXYV0MVZYmoOZEljTNXmpkYX/YVqj9US4e4K3+q+QUfq28EPmdQbYvUuMFu/umpmYWvZ
HZvKLFDxVkOv/0B2eWl7/2x5CMW9qmGAWT9GojAzO//MSnBSAc5AgzT24YO3lQFtgUZTYTtJWkym
G0J+inttJxbjiO0NdTNCK5+6S3pHE+bPOmpmzLXZvuYRlkUANH5s/4PNvpNKfx6Raa+SqV9VEGjA
mq3rGIaKgMR5CKw82yKoitH1DNN90mqBbJsBdzzIjeZSE/WNLldGjApdDOGxz5vkUkXO1kTZv7Ib
hScZE8nG00h2IBHefvcGdxPX7S87yv46WgqIaLKTNePXR8poDDtsgukF4/TBtcpLw9WbbDZWoRqU
uv9j7Mx2I0eyLfsrhXxu1jXOZONmPThJHzW6FBrihVBICuM8Geev78Ws6tuo20Cj8yGASCkkdydp
duycvdcOejisd45ViYAzrHHsOGXE3VJ8xUmu78ZCxo99PnlHcCLmQWXap4Mg7uAVVbHzwf3iE9V+
urKCDVhP675zu0f4R4TTdQP0FQfOl9Vn1VNcptMD3QBGo9faX83nv/5o0eN65qmgv8kXoXazzcWl
SbG1ck9iNzQPM6ErcDGZ3lkl5AcmZfUu8yWda3KWgobZDkRTi6tCOsRc+1sgJEsTewxVffsiXfnM
mdX7S969a6d1R1wq+GY0hZFo2do6n62nsB4aEGPB4i6oFHwayOsgz3/87T/+8Z//8Tn/T/ldP9QF
mMdK/eM/+fsn8v8u3czo//7Xfxyja/TXv/iv7/hv33D4ru8+ym/1//ym26f983//hu1l/NcP5df+
62WFH/3Hv/0lIg2oXx6H7265fquh6P96AbyB7Tv/f7/4t++/fgoAne8///ikgwOC8Pot07r6419f
On39+Yduen99Qv/8gLaf/68vbu/wzz9uPmr1f33794fq+ZfC/bvju4KfYFu+Jyz3j79N3//8ivi7
8E1h265hC7Yd54+/carskz//MIy/2wJYjQfn3ENqYPPbFVB8vqSbf/d1HgXfcy3+oWtbf/zvt/1v
1+3/XMe/VUP5UJN9oP78AykSPwqE1XaBtzfmsrTBLBSurRu6Y7i6Jfj658c1rSTfr/8PrzJqU4L0
Ogkn/la+9YBv/pQOCqboNiC1JbxyPe4D4bn022M87ZAhyI5lZVox4Siyw5xNShEjehfWbdMT1dIs
EpB/38IZq9AfD1sfTluxpaHVJGTMbpgXa/e8rBeI8WYEHuACFK8MpqyYI785OlnPWc/Plqc8GX+e
CBFmErQgE81nmxon1QJNFBkmmRJpp1ZsPDCM5dNkNmDZPJzl2VepD2HVQjaYiZagdMb1a9NzUaYK
0wwSoQuFw6sWNlzWWJ2JzubHSgMQvf2e5vXGA1HdTkdSKaizRdnVkZO4bNB1q8JejGhCSDDszc0a
QCCUP7fX1WmMY94PpwVZOmy7MbuQWDk0PSqSvHhtBpJbyGRQCyP0EdcMKaXwTMzpbPRb/Hc3R8nk
vGOEBeLcG/cidb8JzXhMc3RZ9pI9Nqg54H64R9OjYWUOm38dxhGS7+l56VlPfB8Sgewgt4PKbahA
zJ2bMavJPUDgenVF77CcjJTFZXW6xywbifqjQJAdUw9R5GydpGfFqPuV6KMhHn/y4XAURnsKbG3s
seNRAmtPo2KY4EkmEFbMku2sTWR5kKGdBG10Eh+9dl5u8/VQFo1+sXi9FmafNYsvqCKBkU7HfiJk
1TSd0FwwglOpHtCdHlU+zMQ58lJj/ABU+Ms1dR/tjuzqbsi0g0HWpDtmblDXW/4HGzRVijOeNO1R
TcMS1MQH47uuDsOA7MTRtS0JHtmVN+oB7dzH/mZiTQ5rx7J2woLi0I5s5uwrWKqyhSyHuKi/XSSV
iV18lzr2m2ENqhS1EkoNYiEFbIqZzNTD1LFs18U51pdjlXs3scvbkunnqps/HHe8yUZqLcN2dVy0
44J6FT59734JoBk8QUOPfF1ntN/xeT+AH85vkhTgKN6GC8anIVgcw44WC00CsPJ03xuMx1RztSC5
HWuycQOC0r5Vkt05gFZAboiDdRxJb+awItr8szdNGEQarT4ORE/44dBmaY/FiDolnpMDtJObWScx
LNG/V6z5XdVfExtz7KirI00uKAHYRYM0BZjA6PqA4wL5tXLPGvY1ujYeue21QWKaPBuVT4YkYDQA
yMtfnMqIaKcfuXKu7hhDxwUCK9d2BV1efJQOwQddQRlF9juJOQtsskkrIymrK1hqFRQFgtoO6EWw
LByuK0gBd7kL5pEK9xH8JlzaAWAZIS6olLuVIzK3rtEvJ1GZ7JMZxmubO3/VOazpaGl0t73LOfYd
h9Q9lhq9nt6Hgoz6Ep3de5cgNCAbHcdkQtISkvaJud1GqcjZ1hm0cgqttrqVp4NDuVtuPfVxyThS
22fLJRYSuyqBjki9y4T2mUvoBa7LyE+YQ1vdZr1tiMIBRFCo6tKP5cjQt3gUVv2oEq3b53q65zZ4
j3VFdJqxJTfZvES3KH9lbhvfa1ncb6/jLpl9l9ZOXgfd6v0wFuBdi+OFow0EnXB5km8yfm2hhvyw
GhsVKD5yVHjranvvGuoXlQTj7NI9ggw4YTF8ruYsym1ngAQ10g9dFn8nrgOuYDxILM54+L4Zh92n
mnzuS5tEmlRnxOuLIDUQ0MOTjbWIoWcT2oTXILDvu0DJ5qv0JNB2j96//F4qqNR22j/TicSB6942
haO2/cFtGW+To0XvDw0I1Oy9iwtz13QAPFu3/mxLNOVjCvRVkG9ZLixNrdXCArFOLWSOO13LjhZP
a6rcOpgb0ucWH4skqlYCNrtWhm43haoWv6Teujf2vN3l8kzgIfEhy7A5vhEvSHwRgmzPWLPPSZcM
B5orT67m3w3WDIxgBNaC7fUIiiAjxgTwhNWut5MvHvz5Ulrt77pQVjTY1hOE2M8kQ2Zd+NaPqTPr
/WRChUcFAKMUYlxiXnvb2tuOeNliJwIm5iSRXB3XjfoJYmmOMqgYfM6mjhjod2ifvRCbNZ62pTPZ
j4YFCjge29/ZZh6I59YPhoTcg9Snuc6w+aOcZeRr/jO5XT0pZurUet0lafiLb6S/PdhN2lRFoB24
GA0RlMsM6sktH6aKHj6YfFLXbnNM+KxD6X29CgShGGK8xH7TOkM76egECGIrU+ZxbufusTV82m76
6qzcM50YoaltJ2JJhlXcY29a+5t6BVRC4tnSrbcLKqHIS1snqGXG+Kuv33s66Zx2GJtLq3m1G2Pv
d91RVzOsPPe1GNgiCmpRhqo9J1znOylxESz1DHoKs5XqSakcxYVOLB+H13/rixchUAI8IHa1530N
kIHwCCOH0jBbzGkRTprpBn7BRt7l2mfOtpRiKtzuzZ8jQSVx7fzmFphBUf0m04SOLrqSTci3z7vx
91j+TE2oQE03ZsFGdAlWHy+nQeK4hdY1tvxj0aztbq48eedwrhVgNUJEqKQTSOc3zeGVuEF2dqNZ
mdM1p3LxD8ixX5rSeZ2Wn0oWEBNyCWHPvieWvY3KTWltIiPrGSLs4ZtZEVFiHOlK7cVza21XNS75
VKJ7wpAOWRhLIrkMF/w5uFxSJdhxiztXiMsqaEPqzXJovQFQkjuhMSOYLTV9Pn5ErT4949JbnL2O
QVIrK0IK159JzkpDMu+9lP8URiD0qnVrZ2X6g6fRK0hTCefCc8i35M50K2vAvk6Y6mA+MQ1he4kH
9DauuM8sjXyUNg+yjFFNqSjmhAUqrqryZldAK+g1l56O7tpAMRm468mnuaHEGrv4UTOj4zPg9ixq
pEgbGBKIgR95Rf+l0wt2ivG79dQPvjruZiOmhW2WnPhT+tRsccNa3FgDpBSweQ4APXu/M8t5PniW
+YHM5cGb4SerCRaRcnLwj5xRV43emp/DVtQJUs24IqQgUozmuvZCh/HdzzQZWk3KrExv2QudGsyB
2tEM70N/NX6WpvE6NTgpXfhuDKSSGagr0MktTlDThue28a+94R9b4QNRwl2yq2jVxv56Sr0Bj6+4
TpqWMbhSR4W1YFjym8w27jO3QwVdgSUuLILHt4iipSJz2vKvELjIZvQQb+RfwpxAR7aIKH0XeHqp
snMf0wQibwrvqzXe6JO8r0t6a64/nXMS5bgqen6w1uH3FhOgQDOiC6b1ZgDv1Z3x1tKWB3odZE8r
/XVAIqDLd7NEDlgVgwj1pniH+xZV2CGBpYC1nhg+oVZx6WgsNLP25haJsJoQfgS9PasDipQ3RjiK
T8bcHMJXEu6JlkHio8sx0hZSsopM/xgankzKzB3cBUwijCzILyAiQHh51HRLF4oFHWEuuoAbz+CT
39iujGBpuBwB7lLyFsweMsazqXqNJ5tds4fiVRgkx5cIZTIvext7VMnZMADjl/QYe+o4C2Jy0lS4
kgYZdeZAZeMeZQefzcy7vSTFeA+2U/Wn0QI+W2AQSHMKdLxTIycKMAfZyr20+p9OVdwJvFIHKEHk
l1q4nFGCGju6tTlQeER0tW/noGW7H1beMjKLuSX8gKERw9GWpgnG2AurVzQ31XwzNv3FcSy0Wmle
YPpurkWVPvYzyk67Go0jh4sHE1O/WQK5maFchM2o7xno/m562wiw96p9KzAjNDVl8lB+Q30uSJ4F
zKnssyZ5QG0NllKnfjhYvWd/woSr3elKdWG2GcAMQo+URyS0LyAgMEeGB+x92hMiWL9OQ6dy/MgB
M2AJh5JROHcuYdrveM5cu7wQ7duT/mepcEYIHVrWuJcEj1VDdVM0TPiFNW3GDQOkiMtwqH0STSnv
CxQwoMSmLIxpfhFKBlK5a78krpdY57pZU3Fgr/8Gx7eTVkvPfqVlXyIX5CxATVmVWF3b92Uu5SGd
2FPHydhnnNnqjh1zKRCaLvUlIb+4U7TuayKSYsl8gWqkvqNPfluaEN9mYFfnuPCRDMCeGUxxWEgx
gpsvdnYmPl0a4FSohYXyzv/V6WcU3ynkFXVb58ZJ5tlHNY8yMuL1OvkU4UmxTBHwm/ckVZd0qF4X
ZOZo8mniaYBhCnd5JdflmAF4YKKLjZCzwW7R1++VqI9wcThFDLCdvHh+bTyECVBk6eoUMYNBnaJJ
t9Hg6ptUyYdYsWBqmjvnYllOGinVPxuEHCXNwCGk1/uTgR1MZ9+2iPshyMgjd0MmhGZN+XwEFNSw
nkpaSan3Msk+EvhO7rwxa7EjOduhjDGm1+d2ZBNkIAtRPaum/+6ZuVOkcMNAk9llZr5FQL0NDbY9
Ic2fdinPLTS54dyJ9IgSSyMSz1YBnN+jXVsqaj1cPkvuPvjNtB91zGk4TZFwqGNfl28O5UXQLsN5
Bqt/UbiHdhPhlEFbvsNaMAKCLl66VDiE8rCEk1RWRyt8EMOPfzQmE/FpWxhNgq7zpXzMtmKBqXXL
AXXXYjQe02kvfC7f6BMv47DXBvpWJJmltu918Hfuja41X/VUGAGNt0fTnetAs8ZTTYtf+cdxQVGv
p8sDqrmXFjWaUaeXwvWHQAMWg5bG3rfzu8N/wSDzV8AZX7aWGDvEK7ANdfCWi37MM/iaBmrzHL44
qVTQOLP7HHpjUOgLTYJJPUCvR3VZWs+avqVd7de644DA1kqpctWJMNpxXPhKzYcRnfTOj5JhOi4W
ShXCw3/r0qWooJnC/Ch5Z1p6IhqWKUmL5oQ8z9D29G84NWFBMP2+0spnb2oAZfHSznrRVgd/khx/
ekFH/Dk1BeasoR5DgCaog1vnKKeVaCvf1/tzgqjQc8ctcMTbY18GW19r7BCz2pd5v56RU5EfX4BM
rJb6d8KwP0KM54V2h45d6TFp7dsfKIGZuRlMo+DAYtc9dkojRrYwmxO8pHjX1pCXOAZxACzCVHPe
jbE9SGQIOw4ueVTM/ms3zzdeWiAxd4mfzN1Xy9HCxhRs2PjuBU5lSjSqQuEKBvixF3hp86knjGyX
5urU1kQisWh3LXlA+ECQ1Fl2fNdDJYkFaM3Jrx6nxCf32vf2fQxBvkUkhCveOjLzIsSPsc48r1hM
NGb+LYGJviZ/p2e0WNbZJSysmtlNha6/qKSxzm1H3KyfG0fPyH6QYgIB0zCpL935k7nZL9dy6Hk5
CBmlHDavMN9MLWo2HG9jIkDJ0AozOD8kFfo3hMQPJ7+uXsCtEms7ez+85gOQ6gl7niDBF+ArF9fp
tHs0WJ8zRJlCGhJWB8NLf0tLZznQG6mOhKWRgUIGBQSPnjg887JO7tXD2bJA129GivRJpYFpyvQy
SQGUIc8w5pHsSttqNyulX7aJWjviM65aMLskWTgOWVPKZXIhqhfTHq4CvQUXPu0OtRrvFj97pYSW
wYaR8NN0DMVAQppWez+YLRscdB+MYorvkVyeUAyg5dZS7vzJf0895hd4fKmJwZuAkyqHg96a0JVW
ZhoNW/RO8ziTejq3apcZb64hp53pswmqcrxzBt+O0IjsNOXMv9q6FwFz6unegaCyM2u2ltE+ICZp
A3q1DHLwfNyMnoG3ZQvLsTXi9LYIiBj28zqkTARItWzCxa2S30uxPtlypfIY04fEa59NjeoHi1m3
iU7qvVadMAcPNwYYJk5+3X4c2g5+0jZSqb1wEcZru5713n5dBi2PNBdpd77BFDiQXVcp2wBOEgPR
zDkwJm3vXOVEBvNjuoNb4jU5PMijJ86eRJ6AE0bI4ZSAyk1SA+sB7YYx4uOAZsWS2EQ4MH4X00hs
fZVRr5kk57TOzQy75LLMHCySCB1msrPq6XHN7JHxCJ0twxMcjCakWn2eqH1eqCac42Ccqz0G3DXo
6rW63QB8vljTndWgnUkXcvsWooTZTXaVpb9mhDqjr7ABAg6mTW3VFrfo+e96NISCngC4WED/TXUE
Q1YhO4XM08EQnaT8WY0bDmoilNpjidnl2aFduCtmsEBAAwjqzJFKU4Yj1XVL+/dqzE2kTe3ZrhwM
qQ2GqMI/+Rr7Zo+JJgRUfhk4GO1oLG4NWn5V3olw8bZWOJcBGUDG+HhDgWSOx/GEis4sM4bRBTmi
GfDTdY1xFKZXG20i2jwnKFY/plnRXzqYMsaabRHUtK3Fap0nWROrLScuTf5Erf4CUfjbb8mYWxfK
27VoDk0lWzIAeVT4yax38fzUpOvn5BfvyYAYwpup8RAoneE9eJxyiyPvLN6NI/qE1UAIC1qXgTBo
5pgZKIl03gn8d6DnyjiXGUc0gTuMDY+nfVnZwPWJrPZOT85pU/xc7X6XDcR/dD+bVrsptel9Vay8
UPmZx9Utzib5PQydHbLpwZygpPPxH6DyCwrSBO1FI4Y3JnOtrDCd5QOQb4tPzmSnxzZLl9J5d9Qy
RjP+Z0439tXsSejGQ/saD4+TETthbPKa3Ar4andohThmGsitEWTlQZvFK0W2GTWjdZrLtcHh7RKB
2chrF2scwgyLI9QHy8znSMLS3mWOiGSVRbRpLtXAMN2H4LIvjTxKTZb4SckXhzy1LftDp0jO39tu
ioqmMiLydOCOdOtpixxeya9MNHwtiVsRM2YNuLN7LpiJts2Zjnq/VpyYSMw0R0mnQeaQeea3pJ3g
fnJPbsw41HSoPHtJZKuGIGsshuow+SsHvJw2dmWReu/EuERQhLQxcOt5ARMFHfBAqCdTCMluKNYG
jzLE8fzGSqkJugU1nTYPt3q7KSrDZPLoSXeFdUoNDmc1RZxjzPQjjeZtYzsRPhM52fBudM2rinHH
1v6DMjOFi/KaaVjSypT10GSR8UFLQkSsDrgCcDWM3rNAl0YAL1fDQNKdJkaYEmI4dAa9XQRMN8OQ
v+B5vysmg7q5RUaWOnMcVg3hgHOPk85V/r4wqLNqJhiz580kMLJ2csrv9gm2Xy2t06hS07snzdu8
A9SvOQCe4/sRIiYT6OpoZ8VLaXr37RiXmzpjD+lLwgsIKtXQvqWziB1ufTL89YhAvgt4hvclzg9O
Sr86rAsmd9xB51CzW1gOt9n2aHJ3em4Mi0hjc/Z6pu7KEAfPK5dLaS8fDNEoGhyitQe4rx3XtkmM
6wQJmoI5uRhDoYUGoX+Oj/cgh24Ht4DILUYS/qjfM2RFAVSKGJO3yzJoPDmJfimcoiWzVMM2lQ2v
Bh6L3WK1LqPb8UHNw0Vxd575NZFmYjIdHwrdZBvUeCGwidxdv67WroenuZNavS04UaYgGEkc08iO
G2JQ3A7RjHYwkULEY/7QVrnEIpvfsQyIqCwS+t3m8FIXgjTFNL/vasyhkz12UVWeVpOOjK3PFmGi
Gs7laUCrUkEvEml3cR1OcbajfQytu5ysVacx5uPKrtuA8f7HaDPaH7WFLjPB3fR1PgqTW5Em18Ve
1ZPBqk1I6r6wsEbZun/KJiNQhPuxwaWXxWx6tJUzZ0EMuTss2oe1LF7mys4Ok7V8V3p5KZgThEXv
U2QQ30dNoQWNQw3fvNYNwNAewTuOZMLqCaACCW9F7lq8ZAqp9Vp+mqBTV3tazq1p3GUEIpZvIgP2
WKGE2pW4BKJcdtkeVY23nzJ57nCIwUMkIlnzGZQ52aNjIAVwW+MnVODyOEDmcNuHuuL6SXP5LrXW
hutA+yXPH0h/oARRoCQWnUrKkshN7Ex7F0Mj982yXca6RANbCu4YzF/uBvKuiGqCRA9RxKEDGmcH
PckKui36CY0zCyBdJrEgtXLUvdagi3St5hH7t4W+TP2YTXypXUVsLSosFk/tE9/1Z4q49i+nN50T
6J0cm9fdYgaD6ZYnwylfTOJ1lKkf2lXej2k8EpyytAeBpXdHYvscCZPxl9TBZIE6sShhJezvWcv3
80XXAaNwwGh5pIh+9cyaZzw5Cj4Pqoh03Remj7pm+GxXciPbQQHKNZmQgOEqNBXFfrmQ1VNeKdbp
WBGX0i3vXj3SV65wAwqyLgfDCnMSA9zyw1hBvZWLDMiJtHdJSzJvmnUvJIIIE+qi9M7WWDKL2fY9
ApciGyEwZ53HpQIkRs+QGZ7jRSjCva3e+gnpCOP3rmYQf+iz9DfV2Amf5qHJTI56DWtaTejtbkln
Mi6owePN/za6X1MVnzJh3w7O+lzbB2Is9IBEcdyRMhwGZzr17hPipJ21wI9wgMLm+YpMcWl2mlOu
GMLhwWIP4nFOnevmui2zEhV0XyJk7l71MQPXTzxegDbttPh84OWQ+Dv0+YT08mkTK3HWs8Leg64N
89ZyQqCH/DCOz+Dwn+OyJnVxoSHc5PQfl7Cesv6Z5W1LDI0gkAQpMcNRheNA+XkFb6NNAarkX4Uj
xc4kCymIK5r3Jl0XwbCvhgqEbCl5NOYWsUv9uPYzndgY/5wnnJDO41fCo7bHaUH9MlEFsfzoSblS
TyxcsuZd98jdkuloMktonz2g/3IqBRzf0OmJXzDwztWGBv9QZ9w4NHTQLCrhHWWkSy9wOSSxzda8
9D8SwghsgNXU9Gltow/wsGCqG2K1ZGQZQ7KfGbihAuiPOm8GfUL2mpH+sSP8x0Na8LOrPW4sMZFG
Eo8A8/yzK9flnG/tzYzQK22wQrRzuKCJM9CeBwpbkUZFgml7rjmm13wSFaDLqlVMu7qSmaWwQ+c8
T0zP4g5UvwvYm4EJfeWsw3ro0RxiBNM3/bZ8TQ8Gdk6UAVZe3ro9HR0TzRH0G7TQidQD38ZSiYq2
ZlOzVdziWUEv2W2tDMsjnsFmOuZMPeHbifnsO/MbS6gViY4BatIIbhVGpxkkgkMqAZOxKCMkLWdW
UtrekPAQFsSwb9jYisS7Re5Z7pSq39u6zs5NyozHNJuLLBiTgMh2iZbZtdr4IQ1DRL3T/pLueDvK
8hN9O6nP+jZX0XdNmbzUEoOIq01fNgYXAp5oIKAUQRbCHTKu28GJ8aC53lSCNc4cKyJ2V6QcC0tt
l312xBGFUtrqtF2kNpZn221QNY0kotI4iY9ZXibBarV3Q5LwPlzjnYRJiYCOipxY8WGjHREQP8HG
xkaWwdccmzblUcJab94nokgDvW3oKxJtGhiTYe912sKexzzD78S75sQPjrferZr+WXXupym1+74g
tCVp6Yu6qfmxmnq159FZ0/IFqp0RdjPSXGcibYatKFrd/lEzYPbUS2Kfai1+XOb4FepiFQ5T96a0
8p4D/hPKVD9EYrh3cIMGfdN9mhPVNxibt9ri0U1yuvUOfiNJOo2Rc2cTVcRHsCKfNHmkQ9vmqGDP
5nUGHxqsigx7JJ0ZMvDukSb8/Yh2XhJ8yQMtH3LC1cgSsXf5zp45mbSpX4Xyhbn4VzJiSPOThTdX
cFpCHFftE6iLO8ZF19WiiYjPKxxypfBfsfyBXno2BTNEO8/JZKpmNNNtd5SSEjQ26QrMRJAblcqY
Cpfw2YzBimLbeyjyydiWpydzxjts9c+zNX47MNUDoMEECZXtg+9pbwuwB9VW6ZOdZIwZEfFgv2QQ
LKvQy8x95y2/E6zciY/mcBhtMp4TToEuqu6CtFwdqF6X5DIU6ctccP/nLUM1R5+Pw7ZN59b6hr+J
YUkV8CxVL3FC9vnUNelltHP91GXUOR04evQy9JSXxflF/i3HVFitgVQ07+khbufEjWazzAfdit+c
dtag2QzPYrTubfKFbIXCPRaNuze2GAwvblfS5JJux2j1BR/Ni99NCJR0jkvqvNLAFIynkFRRr2x6
USy/xUpNqCfXoh4f523AkSV0oGbDD4sqQQrtCQJQIWUsI6c4NDK5Aqc9LbkNAmU+D8ir8GcM3Nw0
Qm3V8ljIVzvRaIVxHDWcTfz/4HAHbLS3UCe6msVw0cKMOrcoyHM0CnUTK8vd+2Z8jx+Ns2p9yzYT
b+qhmfbnj1ISkFpmoj1k/taEzuWbkc6nuud/y7qz99AZmQpcXGbyYQW2EQ93eTNYLUPx7Q9zMu+E
IX9tXY6CF5+mOmHjyxrqxfxzLGuD90RSI7ZRGO/HuNRf15aqyNHYjYblbRI+OocGiCaig6OyEEy2
DaAZmQ8IWIV9djtUOr0kYTZ2UjAqdG4717i3BDmZceh5ZMkMLnKC2aD7mZLvUQ6gLy2djCxHO9dG
9sU9uB4X6E2ehniIwm3eu/18HnHperVe74m2mXcmSbq6P34Zff3DmNHAwmNPb1UWb1k/83DyijUA
ynZTd/PdNNEeq4mhSStC7jWd6dYqHGNHHB18rinGGtdePGZscyLMK09uWCI7C8oxj3p3nU6NEtfU
kQ8p9Ej6F/F4lk1/NB0267wVZ1VKQoc5g3CypSlqyvUgZIO7PoU6YG1U08Y5ObW4Ax/dAprT7zjB
kq28ghg3vZVJVX4RniKbTYqfldfcZUX7bVeSejQeWW3QZDGLOrokULLLrUGf0bz2cmkxxCPqnbku
DpRyPSRqdIOe482uEdeiAIaYNvkeQ1l3TNfq0y8tcVtwD06bLrudPcBOyZe9oMPCZvhuWK8ZNuy9
3SMnAjYBtbD4SLypC1aw3YBM3GOq1c+aWAz6B3NPRnLvs8lZz23VXbwtariY4bvmRYmgwr4v9Ma6
cbCAHyh+DCBLwcoMka6t+jKN3D4XyCqDjFgHhhHp7ZQCrhn50FwCLTkGYksZ45o1TBIUIuoFEuhC
80j61YPdmnYERAWrFVqSoUuD2Gm7MG/qiyOPU8H/TB3cUfF46MC/0DoB/dOnTRpaoEKDsrUdkgfs
uxFa9hFhQg46G5dvnjJaoy7EOxHKbPAj6WAas9fhRSPBRQrjSN6CPHq1PYckg5UMyIkgC7IGWp12
26lEhbFfE0KguyhnDII3QX4h+17lpzJIQyMjNrA7nGekb8URAWn7NRHwwtZrbJvA0Sb/O5El3E3O
x+NAvz1vWD/s2mZaDbW4sv10x575NM3dKz71p9rUrQA9Q7EzLBIqsjY2A2Y2F6TR8761/Wd8OMvB
aLpzvt0kLqqCxfU+Zo/58lKA37T89Uc6qiFSFrPZhni9bM7eMxyZfUV7iCw/fk4342OJTGIUeJqa
ORTE/4VpA7mXd8hKCmIVSTfRPoPzgpyGeJF4r00LKcKsqnj+OQh4VnNIjOqY2qwcTe781CFSy0So
vdnLV3fSj6jGfnEI/Vi1mng3cqmY7RpIaeg4F6QQCktHhIfegoV2uDNpWQQA4xCIbAQGs3ykHaEi
NKsa40EGsAu2aFRR5a4cxuWxWlDlkmDjj5z41i1xdXDROmXuj3LCg65tTg3K8h+FP2DsFeaHyll0
47roTyXuuiCjXVJw+vIc7EhILjn2zcoLVNvvpQ3aYFYGw0rsUsus2CSAcHIqyO4V9mh2LK278ZFM
ocmX/CqEHh7ui0ZUb53inyhhUFuvXQOXo6GdR9MHfUO0sAod/Ll/b41u2JEyoQdmNqEDgitFV6VM
dkmT0mwyh492oo1Niepqd7aMwfAYA7GsU1/f9X0Z5ub4uGBVgdmylN0PRwkoVXA8FyJ3+1j2/MpB
7dkCb0zdN4Oq6z3USO6zqo2L4XmfanEeZiiyFob2E1QPj66Cx5sVH7OgJjGa6gvpHvneTvJJmynF
KxpfMj0yO+44c548knG3eysmJL41OYah5bWYqGDpSOhMEHAS36SG81wlREPxu+ukOefxbF1mryEz
RSH/6tOH0d+62pKs94amH+1j7dhudXRCdY73ODma62euIyojOCY9IkgYkRdjDTdtFINI+iZ6mqjN
mpVvB0PTUwumYDgLXtPoEqDRz+KS6kxqjbT61XZwDlKGP3GRcpppeZ4zctVdeZ8ZRGnSkKRdr5UA
lNoOjYOX/4LqbASre3ab+ySnNmX7TVyfRUlHNmD3/NImbj9IYUa0YcYGSNdqkzyg2+6M+znz7nV7
wS5MKk/MCheaBs1urdVPcm7eIJLh3WB3JVugOJC9i4JZ8wIkSfCQ9Z2lzR3DSgp7EjoiFc+fVQzV
2B6RCaQtApuGI31LrdUtxCYlbXw1RFYFyJc2hx7SPkThi24fEmh3NhEyAfGaZ2l4H4mp3pRP3eTM
h9yT4YwvJYUNz3IzhSwGVLZj8tZg48aZCd/Wtdl1EUjjB5cimAaqAzUBruuKHiN7zBlmdM6roz5Y
is5Ue79GheCwVtUXozc241VewOsXkVmiGqUDTa+yXJ+LmEKz+18cncdy6zgURL+IVQQztxKVgyVn
e8NyegQzmMPXz+Esp944SRRwQ/fphkGd06LgINApPjRZe0c6zU8ihgBpPNGVQ9ehmM2jQOTIpBqx
mJW996p7bgeY5iojKJR1yJ+j7ENm10vuoBEYaGoRv8PsMieDL/RoDy3SxO0G4Vw0M4gyL4b0rW3W
sLk3ETjgg+xQ+RZHqjimnyL/UhxBzRRt0BvDP0D4amlpdCCVlRlg89cRVSRLzIGm/jjTfMEjKZ7Y
f548AbdZ1D0DpbIKA9/s9nGHeBkq5Ez98OgnHb7iYIGnMIhgNUPm3LweJtJYK8va1KLtwPwZu9lC
F0HcCgmxS2XxWFrpHl9PTHes+oZlGVU5nFm/I8Te4XGQNImzs/GH7FsN5RMamTvbjKzgtFRG8mSQ
nLW++bkxbka7StEAEGVpH9xIqG0MTmDQlnBV8HMSbc9oDRQfqXR3djGztPOMfdkNFNwW06n6DSPi
S5tNRFYzMFs3I1QeinvfbiEzWtO7X0bauqPJWKeUkG2atAdHw6zZjg+Ewqq9tLSfomxkMET5efbc
M89nuGIKTfIi7tV4WgYKnn6TArConLuNZlT5LqnOZlP5pC/0ALwj5j49mpyspyOOGjkAW4jVLi7u
Nq6cFYIN8ibmgcnbGL+lCRnP2A2LPsSsOqEnXMety0ai7Y7/L2asBCcVIv8DgSf2ysN3u+EDZ6HY
WHedybg+T369kgCe4qqJMj7i8y5r9uoUFEvr7Dx3rsz3gs6GLhMpq0tekGeUAzREaaMvPzZcDg9p
yC5QVEQMTgpvhRFP+6iA3+3oSbMe27KH/B+/wSjukGQhzyP9Ol35pfZN44AosQENVE35pxPnAac7
RG/sYxBZrB0yiJTWRXF2JxVl2JfKWMgnrCuxlRWIi7D6F5vGYdyDo25vW2a7l6nzk4ziydJRaJuo
rLhff5hmgtl8TEhfsdnxm9RSNH/iJGFOHRu7+MuslpRik+TdsJtK6oZFaY6ta82fwAlUdmd0teUe
EfreVSG2C59tftPP3iqsEmpegqVtMz2MLg8jMfBJ4IUo7qrUhenwotjGsFL5NRxitXXLSS9e9h1p
4qN1SEvyHBQkNgjmoDOqJ67rDSE8Ly6LwEMUdu/YSm4js5g8FfhK81TfVwZr4zKFnFejqnIX+xc0
fKrd1VS3GipJXgzcZ2brwFIYEMr5TeiSwi5ZzGVfU+4FeJ6bvecVTKN1mlklEXSgyrg26CyWv+Of
MAFj1UW2TURvrEbSgFeuBbTRNhb0LxwKpxaXeJgCBm86xxZN4txDUiMZcj2WUByx3cFDZc9FNf0x
K4DZBTHqfWbtmlT/NJSB7t3u/a0Pe2GlMZoK+r0m4KzYi/vX6YcAg9FBkDDSxQUOn6gqQVt/mFYI
CUi/IOs2ud2HT88L6fj9DEckfo9snk9FnMDknL5Jxz6kM2MaQAHEwfNEJL1lHNDPIXXUuESSEGmQ
hQlgbm5+OFjbsdN/a5UNJ2Vqj0pDnlkUcPLlcgWVgeun5taeKwZZ6Z2NPydg6EVnQLToZUD926x9
chV9VrNhEe5dnvUe3zDd7cZGfriEG7BC9vs/l0d+zjS1RW39Q5QLco18XSFI2FozXijDzDbtNGwn
4Mj5UHmBauSzU6g97zGFlw9iM6XmEuS1b52IZ3Momg27ochtnmTW3ULmGmtw29FKJ1FuTTf5lU6G
ATDJLoKxJneWqJDxlGlaHkR2duav4r7VURRNBtj3vBpALg/c7/O+5y1zEwlmo4dcr9wlUo+gkojQ
JU1i3NEHYFWDKq6u+tWq5LuF3YGV/2FimYUBs8XiPe+zPMX1mXPn9OLSjYm5wYjH85uZe69Pn0I3
Z+SdvhEH568JQf3VKA49O75FMt45/M0r3ukpEFOkcQKBMx0SZuDQ6axNxUfNY1vqC3adbcsvXiYW
vqmY9xwnHZQxJe6Jyz8aUaseSv/TaKu7zmaeVFlsOq66hmBWVjpR5ytGOYrPErOXokMjIBpU/Dq0
wcyf6EoNtsntZ9GlJqkZbO/C9F9OBYZd3Af3Ya/RYwJwLV5YYUXpiFbBt8zVqxZmkKCzVFutWxvh
0/Lr9x4s8bmF2IDOX7vAbELMN/BnFjXslUizHjvSU4dJ07boJfV16e08m8MFVuhnbz7n+kAqANKC
CMaHiVrB9BpE7wvP3BubdznxezeTRXJ3Zm8qM/4c4F3CvxlXdtZTKApxqNr8ShYJ1aSPVg69lGai
C5rCqmLA6iBXf0w5NddJ45z7SEOCtWYrhzndcjNmZXhduhxlfL6kurc9iz56qLmZjloXfhJBqK1y
0f8B3ULxxpe2AFKDpjVeR718dARdJpGYgbTp4vRnBoUt2wgXM9eMeDCJHYMxq/aMdxfxBbriYqie
CrRdkY4FzyLQ18ww8gq26AigDuCh+wUYkiJjfqhnyJK0trhwXGYjzAsvhSNPOXQkNjlkuPkCo8XQ
r1iS/ompPVs6frK2e7AA7bBwiNx/PL4YcJP6g66Jp2rRbaR0kWSQPPcW8ShpY96lRgxqD3qY3VVJ
2eBymFALHJUunI2b2UsxwCS5qxvigaX8TTJeZH2on0FH/QsXUYkxsWEmL/W9dxJ1MZoBy2BLh1tB
i5zwf1KdOOcOHF4LLj4Qf7Fb1TuRZv+UI6/FLAT2w+4S5k20QylnycQklETfky4Gbk2jafG2Kudd
cocKAXTBMLIfkNXwBKRG/0vI5V3XmjAgwn3bMxAZBq5jd0pOfafNQVvaJwhKBG8Mw9pMhRm0Xf6k
mrKkjGbb7fTsCewBBafIDlk8P3cIh0WHgohP3h2wDjsf3B6m1LFj1TuIyVdc2v1W1fa0KiG17cd4
eIIqbewSg6Xx4EUGCDltPRfDzYwjSEYzkxZk7HtRJq8zP2+Fo2iAG5VtZ6DIq8ou/X2tEAUQ30Vw
pzasCz9PNw0TxahivG01+oMPdrHVE5ovMkKKvr27dnOGkE4FxuyNPTGKAlYqyvP3klJ6q/AS4ajW
t5Xm12uO4ZxmB3GMXTTvWLQelVFnCJm5dq3mMCn4PWzd+g2X7ksfPbjSl6x7qPbjuCNuhd9NDPl7
xMcPzbH1hkjN3SV2ch47xU4QmghRazAtaFeirhWHmJxGHA+vxoiEo/UY8xvaW1fFlA+TMe5H/27h
SS+TklSaKtsVTgf9CBHOqm5txLJMmbltkCYwCstSNjvmMLHLKNCWs5s9+q19mhUzb6n4i8auZSIh
8yM5eexBoJHoY7qxOiSKXmWsYo+56thq3jYWLTC1/rOc7Uc0gezgra0+kmluj3fQ4d2FTyPhdnID
4/DmFt5r41ZO0DNMpyrynx27vcjMwYSL3m81hUJsB3O6cexoZx7PRduPtqairLRLGGTZgnIquIFR
Jwal91XTj6+8cxGSdUfjlmAADipbhyNLR3yOrc5hWUQCTpvT7+qVuml3i9KIhQBIngpHJOdvtIkL
Dp9Rl5ei8l6L1LgRZRFvvDGEMBwv+/BuPIPHYW6vTgwBmC710T1MmRSYI3V77lozhVpzF91Q7PHk
Ea9CLNOKiNNTm/h/hZdjT/BO02zFQQhJgEkCl8ZoIOBsOy4NLMyzye2ROWytEc3wsHVXsnSHlrOK
A3HcxXvV0uwkJFntCKZ8phXFtwMhOSNfTpXyRvVWBcLBH+ib4MOwCkxNg2eZM7ZPwyfw/s+yy2H5
W+h5hhHqJU/9XBd3d8hAINOjawGWJnSrGcN9Hnwa4cBK6yxQcSRg34xHOcFoj9t23oDRh8mQtegN
svKfauDj+qB3cT6gvLPnn55DB6lehOzdTE8ReXirpsx+c5x6esc9TlgOpTUpPlEEB3ku0R+MhQaE
3v+F/8wuNyKqok6mFeu4c4SPMBO8uH60czPTvsGgYbKSvHhGMe7mtLQZspsXEwV24I6DvzFdag8s
UFvDo41v+S5FdiFOhQuh0v7A0hLWPvERHSQ7bgN94C6zQbk6HjFUpVU8Z+YSX+CKK8kv9qUctXvR
401UwvrmooaAkd1kA9v/rTFwYCFdG3cmaXB2E22iUDdOJMysqDStfe5wSDBnpk7Nh11GSgg2w/Iz
G82D7fD5cz0mqoZVXarRAMuOlwxh6sTM4EFVgpGELbK1P9YoJ0Mmf45onxoNAIVI4MBkC9qMKaSi
KBXAWAjL1ezwm6sHEwC6YCSZjE+EEVPKC65BpprrYmrrAIWwzXo/xaMYQvdDKB25xg6w/fPMkjLs
+YohFJLgNTHcplbfgK1r0Le6iLtq8bzB75AAU+bKBt2YSeJb0+xMsBL7wHAplvm8sODPz26cZ2sv
N7/cUp0WwBUidbHm6fEYTfbFdp5WIrcYNbKBAPYKjDbZewmdTpRPkGxTaz0yjrR1dhqZrY6ZI6O7
55HSPuXaQeJpXItZRpukllcPF2xAviDv5gAlUc+8QEtT6I7iTLTNth9KQsSBP2a18dHCf9RrC13K
jCemZ784pfIPt/dB2KOGEVFwAOZajzYh/A5HBilx6jxxIvY05OgEQr7zqnKsR7TP7jF2qnUfQSwf
h+y9savHvibdA54Cj7CD4Ja1NtAFc80P3Bju9OjR5yEHplwT5HSU6K3Jr/tI+5kIbG3+iwqxXxQ/
1xyT6pX8hA7VKsudNn6kwEDMojFxrhv7K6TKmCZsLcZ8zVsMAmRqGiuht695wuNtZurWuWF87KPx
tmisR2kFYszMrfsZ+x167qK7emVOZGflsoLB2prZGHN1vJizzf9qA2y1icVtK7zUfY5dVcLunMNX
PNIA+RW5CS6RcFG884xlDW3+1cskqkHiy1J+ek0Nbc3MHOiPKB+YRTJL6LOtwg7HfoOF/gB3R6B5
YckBfgTnpjubV7bYUBQ5AsO+OGAmo5aHfi1kypF8JMAagnBbHtq2fkI/9Y8kBjCx0wcuHnQhXfen
YatYpXlJLGdUMjwT99oMv7I0wQQWR6+L2NVoxi8fe82QTu+JDZkqttqHpOTu6IevFtrDCtUWCxKF
8aJCsE99gb1Tx2KogM3Hzy36zlULqzlwRZIgLwAJmDrJpc1gGOXurK0tifsvNI+mUcMUq/ybYRj+
SUs6hLsGAKsUjRYypGVrCuizCAGe8ZJ5KcLdKD+lM3spq0JnVnAIy5q9UBvbm5mlyJpgIjw5pgmL
xmBiGiEQNTiV0rRbRuuUMxOQciZ++uKuiSm9ZoodYEmfBpqkEWaPPoJHTjTCOeU3S1PIhn6BAsR8
npM5X6JLyArFlMmaBZ++7o0r4p3JZGnaizE4zp7RoSmSn6xEXpQq45o6TIJrwiWxxQaot0j5bZiY
GeAcfaJWaHIGblivIUK70BkTT3iPdDt+shBqMZVv2Fe0DiEOrKij1Gi2be3i2AmbQHrAKthwbGnX
FoAoOOKMBN0F0z32In9ApHCJfAp0Jm4YvKCh0nr+kEwhVjTSvxypuc5jFfLCMqGGkFVjDlOEwujE
tMQx7mnP1Zmf9eHvJAU6UFiKsn5v/flRzcZtLP3N//wptw319eyY0JWaclVV6a87jD9h7mhrzFzf
CrowZyhjyDE7lXbpBpric6TkfLY9OgVOWVbOjFRMFBB2NudbO3vtEg3nd0r1X6fXIVSHKFsiLXw9
PwNcoIycssBG+GMUGveTEF+WYVGg10x89LHbN6P25aINs0r9J0J9hwd2YNEAgZCG50p+IylIHIx2
Mz9lcCxYDNpEAtUGyoyBnZjLPpsrxnmplTdu6rD7x0InDPqkAWtiJCes+BtKCFQmXXqpvOIJIBCE
2TR8dntGc3XProbii+AUMyPJR2QaXacbB7qf+4eujq5DFXtHFPpAKjyyjXHPlQ3Pb1mQxEAw3gr8
gnGJKlWx8eUoGCu0ecqMMZ7Bc9v4Mf85eoV9MNHkwJGIrrN8rhMYfi63YWhpW7PS0Q7Erw5GjDW0
EqgSLJ5ts/C2BjM5vuM/kO2K/b4+nPPoO8ntY1JYEb1mtWZ6iOx8koxtXgnEfXZK/0WJWYc01zBR
59Lv26Wf87DYtEn5MMs7Q1t9DQkPgOJzJOebBoTibGOtQEOc/FR6mTJGLXzOMFa6nhq/uezBV1EK
Dj2iUGVJlFvGeBwxV+EwRmKGMuLVL6spcDwHfWb9A/CBEAGd+TpuNE7HaMu4X4FhKp/7DJkImnTu
W+k8djbGkkE3/C0Qbjeyl4DUyoXcx3cdYoahUDKO5sT4WHd4YUpg147sjaCp+K9U3izb3yaMKsD5
U41TBb0O04jv32dah3gM17X/UVVudCKfxQ5zPv8Yt6HWMNaLZ6IVXLMN2FSgOWgo5lsgCT2KPHxw
Joa6TWRjcUOPOSjjCJ573CNEVTvW586k7VAKMiT0pyd9KF9tLEy6F73irmE3ofd5AGyXmsGTH5VW
iDNVmHQpXVFpn0eNQ0wrX0bEemuXyfpxYMm1A93LUZEh7oc9FKXpg6vFJucBy2oxatYOEUi/GigZ
1qXjrRJEALuYE2ZIk5sYilNts/sfBgG3sCneJna6F+qJbIOfrnwpvL0f48ym0cLbH2rgt+FdIb9d
VbQKOBQv3YSEJzPmaYM+KeiV7HeF0T/Kuv0Uij/HL6KbWTMbBkeWb9zhCYc4v8Dc3Jnw8HkCSBT1
KfsoP8F1Jk5JOTAL1ZyP0WInjMANEiPCFnj7cmNEDK91MsJnwpx4cZl5ahjZ51k6mCtlgERLkmfM
kMYr013VAgqfav1iDw5LaZ5CzWy4lbNAV+rLrLPNbOvP5hKs5E2thA3S/2Vx+zXZKPtNmda4OKp9
xl4mmElj5zqRrf5BxAWEkNA6uUYf7iD3viqUWj5WwdVg+gnZ0OEVIAEr7ULsrDDaGhVOJoitJ2X5
w1brvtHAsvPFAUqVwzMiMw3TZJewUOYa43Jh7d1XQVo4pOLmlHJZTnXJnG0n+3rnRT96UzqbFiHf
2sw3ZLiAtkZVhW8/JReH7ONA4UDGD4y3uUKc1k0DvMJM9esql+eS74apoj6icbf4tfx0axf2Q8vG
sq1eqV43MtVOjtIoB80uAutr7SkhBxx6zEDTCuVYqY404v0uH827G/JYSRLM1kUXf0A9CfkMxCC5
7fLgRba/Nw2LtxUj7IhSTKuixZAU5sRs4ixP4ffC5MC2gu3rNU+lf0SfCwUgKQ+uXjy5yoqXfv86
O+huiSR6S4aLx4l2tDxWxGNSXksT0h59LScxW1ndmNz12HQFTEjvNLPqQOFJPHPZ4dPLrAF8sjyK
kcC8LHKRz/okJtmo3ucBE09TTd5aekHMZNBmmhopbPeE30LCIRejrgVipkGilIG10TUx7Is4wnJn
0wBrBQvKuED6XDWHuY7eyGQgPCtn10PRDLI1ZMLjL7tlBqfI0/0XSNnbqE2eG1bOWFlhv/p1ecmn
GJBKGA50L/MF2H1/ZK7OTC0BCYFvy+l/+5ShdKYV+4EOYaq79NCyZxcUTowe5x/2GEwL6URt9RX2
JeeoYPzM0/PA6Rvv3SFQ/pnI3aPeE8UAUOIEmOPbMcQ2GdJ644EBarvKuuZmdR6n8qB14mj03X25
h+Bhzms2FS+yxpNmyFbtoa8efSM6OCiQtyPm1fUw9rAg7XRn0OzuKijWQUSQ8T7sk0uPrwaikW6g
l0qpbxo6PkKLeF11cdGi5MetfkIKmpuubesxhifOiGPV61V7jjKDFMnRQr+aPFmh/OPTxedkbL5G
4cf3NDb3SkwNhwPnvDvsYUK+jwid+NG/dMHVaeyx58ct27zWKy+TjftZceUFzBAS7GTjJ+bdfHGs
J6z79kpZbC3LL8Mpc6ilI5PxXjwVOhoPXcu+ylB/Sn3nryxT7BBTZq+ylmhWSS+IEgDhEJquHm3A
rlhUUoqEgwQjPUg3Z6t7KCJat/l2YDwaKn2fE2J3UAhro7ZwdrOgxSd8yHPgGsX0YLhOiDgNxS9i
SMxEg37RZQdgKbJPjvGYANrgHzDZVh6yRD397QftFetbxJKCSZYNcmZm+IgEIlzE9wf886k5kZox
ldioix6sENUOu/TYQV8HM8ILupJ9N1sge0M4MeOY4kPDNb6Ne/sVpZrdxXs5l6fWpCb2DNhYnsbU
EPvsZortt2Xmifhbv2pgwnpUOVwWF0YJ8QEd1WHMaBE6SkmeSJJRCTZdnHXF2xcSx7Mw8WmQMF3A
DnD/eXrZbZc51dCMdJ0+Ho+uZkIR6152huLWwOT2Dj2C/nVRTA6GId6VMny0wImABWrDD8R76hCL
W9H4OcRlmrmo+nP+36e5oKnRf+KO9KIoDjzDhAPu70N7cawXNjwXgo49I3qwGAw7SPLiZeERNYLd
nPQfJk/WeCPT32F0cLLhao+L6dNI5J9mDGdb7HB30G0sLLC8vqcNrt3JcX5Lv3sV8m/IY7js8eBs
Kit/lIJ7fxDyZchw1GAsZpDdozsx8MC6CoBPRWTPplxQKg3vIaq8VRfS1CpPg4ppxM9YOqDLWLDv
Rzo3r6CV0DIumt5XgPIZTiZjV72wEA8GhQ1Ek8nNKdrXSY/RJ0fsr1h33kcePJTD6UeXjXB8XH8V
2hjMRFUzVsHj07dvakxj8m+ofybrC4P7BYEVb+b0D9TQbZL9j25Gz25kHvyWAXyuzH+2r+GKZD9Z
YKHokvoBYul2cOMfQ3RfQzi+4KN6ITz3rmkIzajGty5ATHQ70S6JIcXUw4dZR7uuIt1gahVCdvLX
ePEYM8ab2HE2MwzRMCK4LBN8AEJqG2eBYmAvaGzjmLErNRlZRZRIruXQs3QgMXAswv6QTwMQRcuH
W1/F7r+Jbel8mW1jl2qSatDPGCXon65u/hVG9mNl6KOJRzxVrucGThz+2p4Gbxk8VIWQSTePTes7
64Hl1OCyTkHEz6lF/xvHHsXJjxd3b5pTuogvXLg3BkYcnGB8fuG1TEpudJViw2vEW1MYx2nKWQMj
gsRAB8ZrVKRQGfI9xeDPjbNPOeSNO3/GwM+JycTSbQRXjsY2rMr2LO9fDFbzTqidGNscE9T+WwB6
f/UYfVDrE8Kenqy+eBI+TUXjm2+ePv7/HqRWTDmHSRr5h7G4+opUFLhUb23U/Yvd/H1hlxDw3L/n
JDSPSAuExATf68eqGa4joeu27O4Awpo1gIzY8qKdaPwPO3aR7mAMgKs7c7taw0rI3yFFNa0hJ+w6
GvcZuo89Ih3GBOhXL0k3rOyBUsjXKcEwLmDvTpxlRGw+sN1/MDmZefN8Y3iRjnF2ZGDQOm+1BFXZ
iLq79xl2FSxxHGh/HfOVjBcUFtuunu7Lc9pYPZQGSmIApa91adIX5oynY7M+1VJ78J1XaE/92vNN
jZ0ZV04tk38mYAw2TwjKSA+3lrXsrKUH3eKSclmM6jI/TIipAmajSKDxpw+ptetNCtDOaM69GM9x
Or0ljYVNw0IjAXHq2UlRF8czZ2STGZBrXhMJ4NH1moT2kdWqjrophBLPwjy8TXCTpVCbCbldnfaX
Thegcf3kn3Dnu/JgEDcAaTo33Wo6LZ8xh19YV1FIEgG6RhOxE5HcF1l2tNkEB2najzh9WvYchNPT
lU47rfZfPCnuPfTvVf8+6uZnYkz3WhT3mGNR+eWjHNN9gu57hYJOMPUnoFZbRNE5epMVzrFLP+Ij
jqfxVo7ZJfSECa/YqgPP1wM7Tz8hduG2b3np+QyNK0GxU3jeWSJz9nMdrehQXOm4qZUGYOeYRoiJ
oOEx7b1pmhN8hfrGBvvM3jAOjQvWwbepGc6tRZimKU7ehsmdQu9ksKcoqx2HyoKOyXJsH9Xz3HNB
E90Lc4JKup+zh1DhYM/w5+u16x6dLvpyhXM0lPtMCgJsCWpW4ZhA6byzU+nXsrW/ZsN48ptWADNI
2cTiISEgVd+blg3zAKArYyfqz4E6D+D8Gl93v7E4dgK4poGMK5DTID53ta6/2PV0HV1WNbP1r6OD
3k1CjjCLsBBL/aXJ4n1SbPElPLe93u7qBv6Qo06Wa9YBQkzLAmPoZ8OrcOx6M6HFXjk6+btZ43pr
N9yqZMb3OIMslj1CfRQW8EpBLqasSBgurKTWo1eZSalgpI1Lf9eSsYwyyNzBjebDmOXHMrZenOFv
nMWLFXd7HD/ZFj/wq9mG1w7cw3nWSFEyk1djQqpvNYm3c5z5CGS9X2txkT4IU4OmydZJaWcdgdqG
AW2K+6x4b3QGQdrs9UGRWJB3DAPlv199+T3NXQ6rU8zRWmQ1f4JyPzPAeDu9yl4YAjZQhOx/Wech
GWkL7WiqECPJkMNs43tPSX6FQnBJLLJBQ+TP0UR7tVhxTl3y7Gp1u6kYPYGNEHxl++WlkA4ZtD0x
1jjN+MeODLJkJfDlEdG4nhOEkD5+YDyW/qXjYqqBBjqTRQRvTvoymTIIzZz3GjB7BPyKPRMJRPiN
PhZ9fupkfwYfnJVlIjvBI8HSFh6qLo1dbRVP2Z6lZx9U3mU6JzO2ytq6+/FQvk8J1VdnOFMwY3IK
i0NvEjIKtSfvYSc1PjtT+xcCi/ZQ9NPFYFa4NvTupelHudV17bEcUNnnEeRrzyfAgplmmLA9IWSc
1Vj8NIn8KUn68RHaaKDRPo/VEcMAfibhyUOsCuTxtgDrGJGc2tLhl4Ok+8wZybepQI5q1mKTSgbo
TCjirR7Ky8x4e5V2380Qpc9u/TxgYmCnJbj50gfHwVpfMd7CvcmrB2VuPmBzfIxhbm9kMaJ4Y/AB
cif7tj3MiK6SW8FyxVV6/xQh5NkAxCm3U0RyeQ6up2QYtjYgy3vLxqdNp4qlsPVhK0XGuEnAVII4
jQnCKk59TgmgwG6Tojd3rANbXW8VuItkPkJNEsSd/sfjgqrE4tPG+77FG7xlzRngq7ihZgE+0vlr
NSIRTRfrzzh5V71rWAY1qIksxMZcMeZBSRKf8tk8G864jj38s4mEayZmlPZwKlcawgC41z8tD46h
dgSToxAD2Dd9DSwdnseOMxGZxRbpEDlgTpQRgvgzprZxmDU24X6+szuyac1OPDOgSdZ4WKZ13Dv+
Ks8KtC+Rf58GaHi8MA5ZUgRnd0v4UHizvKunp290Tdph4kPg1tJdM+ehD4ojfKwoQ4h4RTwZ1epm
+d0brNp4RSjBGvX/Xtb9Q0sPt8WZx3BNxutKI+0ijXF7zFXKSZF9x0iFNj0rzGGwtxBlj71hHhPi
XhfdtXmL0/4rrzp7DfZ9lUFy3JupQoIaoSJKu8fYS9tbLgiesrDJEesFLrM8EjXnbYGA3jCfVKs2
GbP1kue7BpQKn37IxXRO2V3Z1FBKPsIvJHGecA9OyFvjZnfsbxiMOnkSynnK8NyNQ1cdJGYb6bvv
MET9rQfV0GU/M80+Jhuh9qiuiYjDc9ClBOgVFCiOY1Zc1MbPqPs1lA2bag/eioOWcFsaX5qwEczX
Vr6aups2d9ZX3X8w+fpswAO9oVDcURRAliv771Dj/p0ahREnntBOWsWacarNeIg8UQLk8Ih0iXeE
z1nr6xot6allojUliosEWn9glo9VhBstjMW5IQ9tSyoDu2kNGhDuwnNKF59B+9zmLTI3RzaHNGoU
ViMLj2+bbZK2fYflHaRNG6Egi96KsSwYSEcvhY59wZDVvwZd5ELxUfwM8M9WM5OO3WFvEyFhyGRP
D5M8FmbP4pdpfeJ+EMYhF/7xfMhtajWVw6WJQQwgPGzxH7e1xiTc5ShsGTOPUGtCbC+wa4PaRrSf
+KR9c2e8M8wsr64XviBEdp4Hac+05qnYZ9iaQfPi6c8xFHTKgWVTt8xyIza4xWLIisHpjUq061zp
F2Zy/5zIuhRmdhjRD11zzX8iHvfklsBx/98s1LZHfLhTXmq9om+/W/0cn5RnoeeOa7CZar6qe+V3
Or/cIA/OIlTVEunvtbRg4PMX9/mFeTTxalKlhxI6KVuC8THSold79uW+cszXuIIejWp4YLiof8tQ
bko9dA8xzLdiNKNzl+NfRjCBVmnBORtnfwmMMJEiYgHsH/tMeJtJtMaNufgxSYCITa2zVbrrPRXo
doLBoXSpu9ngxmIu47o0K7SHG9xJydb3u0uU9slLrCRugD3RbM2jFv9UvtbeGG6ty1Dswalgo+qI
6jA5mfoeOEDsdq9NmOcb6av5GZFGzsA1PYPAp3WosN/NU/JmsPk0+infKCMr1ouFfNRpBRUgzB3E
aDyIzp00COOkQ0GCCGpshzl8wHcdnppyumml75yYLizcjhqIat5eSOCegy7y0YmRtGQ3cn7xIwaY
IDprWXs7WQCTqJFAGNAuN/hwmIe1yPyR45QbVSeEO1n24zinN9v0dtyFjFMzq1tVWIZ3Seuc8TZp
B68woV44IZum7gcgjHyQyONC0Zw0WYBE8Xu8t/tGB8MszD9MnvM+cRmd5dV8c3ouYBEWe1PTmxOS
gC/Uqya2Oac96BrifrTTw9aDeoPhOiUVk2s3yAZlc+V2D0IB8Bqq5q8sYILPjd2BlgIaXDneMiEE
VONkdMR5/lJiPfDNrGegCePAmX28W2O11kFOF2xQEcTZb3GnddvM605wg817PYmN4+IKq5R5cmKz
CAjBIOvC3pdGvaAF2pwiq/NvIzHhrRaprfIFW7EEKq2ODXPVl/w6xC/xhYW/mYd2j3G7POCqa2wW
vK3Sv6KyrXeJ4HLRQrbS5IFsoYElZ9f0ARd5Dhv82MHN5rrXocNLWtIMuEaISZKYmxBHbKHS+kCd
/ISqPv+PvTNbjhvZsuwX4RrcMb8yBsQcjIHjC4yURMzzjK+vBWVVtVL3ttL6vV9oKWUmCSIA9+Pn
7L2229sZg9zC3AQNn03Y4F13whp8VxdfNbsCMt5pW79X6JbEhe821oz85uVMSH6yjGBjeBMspDKs
aDNl36EzMWqI+hfaKeVaM0jnyjKM4a19IQwx2QhOhxwunewWwckN3iJ2oLWaY08NMLCViRKjA5id
yNZlMqzYjWdbRaTA8HYaiiWdbs4QZgPDIfyfCFRphQkQXmZ2GFvWEXCLX+BcBsC/NGLb3l4RW2et
7FmPxKCQqrpNXIEp5MFryMcBsrZU+9Yj4lnS8PHBYDUToLOwMjg+BuVeT2mrVz4TliIsd3Y9y7jJ
2J7Ibatm8mMhDKwVQGus8CTonPGriY2S2NPSLirvMLXekzmp1e27btX1zVc5S0WI/V1Ecbeh8opN
hzsWvrshV4V5aHzCOQcpkM3CkIZzNcXNPR9ia2+X3maaBpNIgeQY2UQc9TnRBn3OsgOSjN6gx9An
71HbVoFxjUeU0kIznWVV1vVmJJanrKerWZSXHsEjDj1AgZW/Spv8PSSCx02AqzozwzMVNEKqZnwD
2fQJG5vrmkLL1YNVXdQWC9SUgKD0ax6PluDJtCcUirhvTYxHmtGkQ7WhvAjyC8GF0BeO/ZvXwK9w
rPcuLBw+KTbX1p7jadPmoGmS3M5kU+cCni/0G3vgUGT3ziJ17C9hC1oI0dw24GSB14+P360bHH09
4e9ovtD3VRHmXe9byFUVpWZvvSR+6vXkPRrBoGeIfGhgVy9S0x8VrCxYaZSbwFmJ8x25dFxteB6W
Ew4vxpnZsmRxnTB8oXNhekkc32Mo+IcIpfkmOhqO/VHgC3G7fBiXSeu71PL1ojSnlZqZ0SXI8osd
DbzM4BwO6HdpZ1PQJUw1MYXrroe0wRMMZoKK4GAvOtZF5CwZiNK01tocW1OF6Gs0SY0XLL/ziYb2
xkIzredQC3z2oE2d3cMAUprESdM0Ou7iVIVpodFvKTkMLwwxIU4G+qVn7z7nZujCtcYINPkKYosI
S8w1q35ptnQr0QNeMlVWCAFaDl50cZHLMxkK87nDFIZbj7KWSjh1rmLezxvrKQpgcwE0OYWIA4aU
Mc9MByTmPls32bUOSkqFsloVbfBdw6TfcUMYTJqgDki9mMB9773EunJZ8WbqEaxAI0ornd5FBNfK
1oHhBOK8mVCNbRzN6FGwzzCnhG3fRIikqulHXtqHxiqRt0XTWm/pi/tjWa4i7c0X6PDhhCJLLsFs
II5uqEF8sRJ0AWgKjfi9EC2CmiEMg1kxyhXJKPc4DUO1zmqCqZB97pIgZefMGHJ56inKBhJUwZJq
xrPu0efMngyp8ThjzpX4CgVIklaARuqpEk1BtFTUI2s0YCHUJg1eiP5ZDeWtUtFoS7kNLfZIaxpe
CuSHC2IN3mrd4BklrbLuVO8hqOjXBOahYl4psS+vyeHqN2VBA0i1sLly9uPz1ZYO7Z0H3ex+2Hxy
6OEmRu8Iz5mPoFVkTwxLC/5vjh6XQycMebgVVKj1KiM+dOmVqCp+fvHjGoRt4LzTSqa7hlAs7azK
bUiceQjEa1XkBCOAmZs0xj0N+Pw1tJV5dj6wOarS5FfQadJNZHRi2yxRUnuvRd24OmqFhWHRIcua
9lvV0KgJyvqgGlh17QxZTDRWKxLUr9QMK5x4xYOmmAktnwn2FnxNjGXJtu90fBwSgr3fQBTxen/T
ocJdF303Lswa8eVAJaBSaivEe9qwJwEzwTkOevHsGda7ztQMcQsIkDJ+GpjRxTbOxz4qcPsm8Q9q
QIQPZRBs2BPW48DhMor172MznUs5e44GcjWmKHylpVISFiZ5CtBXLjJP+SoM+FMsXGglPbH29rR4
nFViv4Lu0DmT+NupsI23lJNgETA6xbUZ7AuqC+zfxSoNgaJNbfPWZ5znUfswKZg58pqDGDz3gSUC
Ql8YwbTQsI+nAh1gm9gNq4g+LWwV04BDHkShiIPg5ovY++ijdDj0OiGmPmNWv7OI6OiqblskPzq1
27Sq8TXTgpZmx+uGIJdvyF9Rj835I4zb8LI/WGOCrl9UnzD7cLd0WrmOJjTRPQSQBLMhdS3hZR7v
nQLgkhpE6ZYWHnLesbyWyqoq6AVKZVjDw0fp4pXNjBL6JkflhRI3oQhGAhHEaLsLvKRuI5NjAvCV
SWvE1MCJX+0khaaHpKIb8zdwcA8hq9JDmuJBEaH3DiQrAgzbxhTtRL/UqJzSxuQEAcKTQaS1HFF3
6VGDwwkOuhTK3W4RsjcWwt+OTES27psesMun6b2bL2Ny4ic/DFbQZdAYPXZtdRQeH3kyIDMGeAkb
Ceufl1fIwxjIr4bGx5Mx0zkUxjHoc5DyRD3tS61+GfLkdWL3a6X+ASuIGR4GImQMG2AoJATjNliE
JPNatuk9Uw7nKnQNgmsfZaWtAnuOa8YN5VNvYH5rFdI1R4BRzkkZrM71UVA2QnlkYLlEgy4Wg2X0
axreD/5AHykIwFgZ41qkBiq7hj6AKfmFZv15oZYXeA1YVlXoDIE5G2kaNwIgWTAF7UV/AyfhtjFK
MGtIunUX3KSH47jUsNnbT90EiKtJk2U1IP/MCpaWqZi202Qz8MVOtKkRB66nHqtd5CjKxuynnaZE
ryWs2FXahfGyJYSN0TfrNhS7By9kbhVgGF8Rf5E/VtaqrBj/ArOCW4d6pAWkUxSKq3L+bmymFqTl
7NIUdRujs3uYvQqHSV0sbnFalTup9W7JSflhnGGbvec/10z4qZor9YVYw6+UTME4V4IXZiTreviu
EoSKhdi8aKW+s+nrjcTHw/kU/OAIs3iFUFeGqBfUcwCLa22mG1km/aqkA1eVJp6iKiHZpigXKCJY
Wom4CVpk4sybabsBG/Zs2S5ztM0sztm4skYAvZ1ljev/ny/3x3w5aYg/5cs9hz+a7CP9NWLu5//x
PxFzzr9006QsMwhy06Vw/k/EnPyX0G3JWYga0tTVXyLmtH9ptm1rqqDg0Ew29P+NmLP/xX8ojf+n
XDlC4/JfQ+UMItMo2IRlmA5aWr75r6FybYdOuyXPfUv4c8h2lN5InoQ3kjylktCFX+7Ff4fa/Rpi
x6X9h59mWqYumL9Ypsrv/+tP09QGmUXZO1tL+DeasitQRR77iblF8HXw5HjnBT5UGukiungeqitI
iP00iA3aeiipm8yodwFidZDqa6JRzoQQM3tFQkopIKuJhjtO1yDWP/583fNl/dtNsixHd6SB8Vb8
lryXMk+O65TL1oruG6LmR1nXz4PUtmYTrPwM0St73Ngr1T/cr5/f+Lcf7Ni2ynNhOprOpv7b/SKV
hGDYyNqq8LtK37orXT0w4qUT7AHq3+CUMAMIekRiJos//87zs/jbL20SIW1ZOloajaf2t1+6RJKp
T6Xe7uxE8bbwGwTkzqJ3ieX+XgaOPNgDPKuOoRiisOC9Ggb/VhSdtzNLUjxLJ9+rslFQjgF4UTtT
IlljmDT6+KK1+PDni5X/6WJ5oHRh84IgwyK78dcHi8jBjG1w7HZZJ2ZNWNKAN2q+HP2bMKE+ByVC
VgLN9R3PH3NIxTozg3Ars0XeFEQWquqW0acECvBAiZfeqzT/ZhrEp0eIvVC5+/s4g0HQ9cUV7ZUb
E6yhTLqHFmrqXIZw6dFvjDujT/X6D7/Z/AL+/REwmUPYkg+Dx0CXv30MlDflxNGx2eV9oaAd8f1L
KYu748NFHkv9qsSdvybR4sGwk8QtiX69R1YRu0jVQzp/M+xy6A9SeI9qOljbmTSbUQ/dKRyhx03+
eKzI1nkkxoWYDm/U/gog/Ste8z+88uLfX3kWPNvkGVINS5W6/vdPBkyOxLAmacemxaItteAW93G8
KPlEAHMQSUm9e/IHhEUph/1j0WKIJLMAR1TocbxmyHz4+aVjRvTnWyvmt+e3W2tpmuAp10CdCZWV
/deHpsIkP0Iz63bILQo3p6NuZ+kil8g2kjYkoYcY4cLHQMPwmvTuhkOQk7QnqMXjP1yKZHn/7VJY
4NEVa1KVmspC/PdLQQVO0SnbelfCqb37sTlsAAJ566xPfwRZVx1pXcXIT+T0HeuH3hEpCyeTdLE2
GXfeoJRrWlrxivu8KIw827SQ2Z8G2g/kIvZHjXPerfky9KB4Nh3vBf5WcuAgTeCKXZbPf76tcr5t
f7+ttiZUtBJwTgjZs+cc019yShWCXMzYVOud36KvIy01cXtyi+6tUla7sEJ1UFOr3Vv6d9cweM20
IbuoSMg5bFftXhcdTVQflEo2TiRTc+wd0cVvhO9/ObRcjgOhFgNTBffPlz0/h79etc1T4DiUnhqL
3n9Y7vxolIjKug3w7x0zCBy/5V/F0v/9Xfj9U+ZnwIeaf5IJkYqV/e93Zi6KO9OTLbGp5FFQ5W6q
EJYjYXXRIp86SBLKFjSBDSJrbpwbarpJM915NEbE9UNWtJfKQ8Zj4GIXUf/65xvwe7zsfHEw9ISh
WtKUAEb+fnFdAx7UiY12U0zBm6U0+X6G65RZt87Q9Z6MdOyW9QAL688/Vvy+wPFzue3srozQNEsa
87//5XHBQRDAuBDdxpzMI41dseF3tAgxaYhAQ0RXDePekJi6OGf7I7rHSUN5l0a2XGQwn//hav7t
MZCC2gw5hMQaYqo/H+5frsZguOpZNEY3dAUJrmjq1dAm3iO8RUkET5a556SKgfxi7ExinX63RjsZ
XiCCznIIbtxB85/WhvnG/+3J5JIMqaLMkLxMZBP//QZVujkSMZG0uD3DwC28FiFw0F4BqWwaEwQg
72HmVjadbZDuTgKN1u8u1AfjskZtuzBPIaOQlQ4z9YFyBe64p9vMF9Tynz7K3zdhGzOWraqOMz/i
qqb/tp5G2J0LJBUl3WbrLMyvonA6NxElsEdS6IjN6/Q5lMX8h+rMMpx//9SoyixYExTWGtfw2yYj
LZA3ymgWGz8hd4PWLpZyFNx7a/6iV5FbKbbYYeD1T4ll+qdR7f1TUScr3lM0a5iMgQhghFjU4tKQ
aIK+W5k2OA2KR29ijmqnxj4dkXdFVaVsIhTlJzuATFSqs5gdZsiYkY6cRI2FUz6p1wpKEzDPB5A1
SIbq1lobimOslcb+EcKg2nuC5DR0mMyZNT08ydhBi40FLsn1r1HHeYR7Yh2pYXagq6xObfS96dsc
qpd2yPIcVMvPfVSVTEmjaz+k+CEpyV5CJNpLzTHe4L6ygYoAf208w47g4SBEiZP4cRxQVmhO6H9v
jTXWLjckW+a90VHL+kNX3eaQ0oVOuCrAfdrglVrUrzWbYQ1ScWvwDXFLGMHFSAkIZVrQuj//6Is4
vJSQC5YO8WUrbI/6QqUk2LDDaru+D0jYtYBwhO10JitX7sOKPkI2MqvxmoRA4k7rzjjEL+aYdk9I
wM3HiCN3CzVo37AroE5L1atIR1zoumnv4Jm3gMIfFch5x4zwoF2Thm4PsSyU2XRMrTI/kyGfn5sx
2oQRJYVoSn9nTWpxMTHmY4T9zANtfPVjPIB0Zmn5ojhalF5mXeJRKHuu6itN5ZegA7J3VGW4FZW6
qnhvjyGxweRgehCCt0Vjee8jKwofOb0t8gxo28q5H5d4/aPmTC5iNP0U9/TQCdBCBKzr46vh2/Yi
snNvV6R1uLLqsMdpQ9d9MNrJ9WmioAbsuNQoHPHIkctSOPiSZ4/FionG4xD52Rb8jrFXWpBouszd
OoRJCh0xeCpMyryGG4Zlvtv8/Kg1yoJgKqMPuOf9gwn4iCwY/4oflAwOMo3qYvR2kjmntB0gBi3K
uj5JZgyhKo+NIL9xEvbaKFXt0Gy6yfIfowxROkR7Nya1HDkp/nHpwFEwnOAIhuoSlb66CfphrfmW
9jTSfhKNrr7QjFJ3GUW3wUqq2NarZyfFzYtpi3qh1q3UuhpXqqidI1K3eDuNXg4iI0XVao7VejQT
ccAotcaRpF6AIjtnGSRLYeXiE83GskyH8VCMAoWB6QGsUobkjARc7LIGL5IdAGfOO12sIKpHbqtO
mVvQwX1Tx/e4+ZTpNL2bFTNQLAc1WkH4G1Vfutx+81wbkA0VPdfgfQ+fMULe/VSnjmviW4Zgkbbf
qYce8jgfQfSV9tqs0LC0ug4uxE9AsxN/ibkLHF0S9KSxKk8diK6zWifBzkD4vApo/y7rAr64Zynj
HifDtA+IqgPXhetoaSMoqoJROQ5yWhvCKDeVtN8zIAkXFjeU/jYTy04dzVtWfqj+OGxh6Mdu4GJH
N2/oSZ1dPUVobcRpSKvmxgBSPbPljA9NaBY7+ovVK9UZ+a/mcirCYWfbcFXjnik5g719VbfeMR51
vjRMC+uobTYqo7VHrYDPVGRuWrmhGeT3IDS3fdLnBxxBF8UZdZQM/dPPfZLkm2mr721Uk3RLLZSt
EZj/tHPKdV2Bym1lF6/FHPGD2vmqWNrCN3D9DuCkduronUtgSE6q6NucfJiFWo7KA3QYc681xHk0
vqh3nYhh1Ps6YGBfXCaAvSfIeczKlNheMwIY3bANTHwXscGk/5kImfpQ9BUkkKGrr2ThMBGO5ffS
iX5kxBMvipnOpKowkO1IfZa0g3O17LYJAZ9LNum7MtSG26O5WJop5lB/moxdj/RwJ/MVWRL1kZE0
fgBGrfQZO7C/sYxKzOCgcHGzekTEDtoJD27H922LpdTq+GTMvDk46g4IRSIeEGf4sx+UvE5dia5J
54Nb9tC19565cci1ee5GrjQiomg1SunvSXJjCv0dOX94YPuwt2qFY6kwIKOpRfCETm47hBy6hqiu
92yVgESM8MItsY6jp5W7IhPfMAFn+PTHnkfAnCyXYM3izmERZzPIMAAWxMkbmSXQpPjImcYiX+PN
0Vy7Koujn4C+xhCPMQg0EY3JqDtVkU2cQaCuc4bBt8jIz0Fe+Keff1LHwFqXwbEcy4Fxe5o8Tui0
ah7ofTiJr4ba5mrrkOy0gftRwPw5BjWW5wmqaQovep2WOr57v5erUHba3k+ds02X+EwcU01CT59u
a6UgVSSmR9v1u1bFm0HoONtbUEY7qzbuqP8pp7tx2ERaCoGTaOVFOVQK67hZn5ysyPZdV67Lrtvr
Wt7cLduoDqEy7gKtfdQCDt3cG8heONUuIqufKlRvx2xEtlbU+LvAJWovRteqK71naj1m2NhnGiF5
S8XVm3L1mocCSEBfvjWJn569zmqP4DVWdUD6k1IN73ST4e1G/aHInENt8qx4+rD1cQriY1fTdQ8u
C8UZLkJyfT/Lxn4ORDUc1Fp8GIylr0PNrj2R51OGRfco1JjHursm8Ryp0hWH2lOjiyh8Zg0ROcVh
GzJDSphc1erYu2Eor+MUibOTq88Oz/cuVPFe26SHEcTQCu2cC+U69IV1rOntYLDoTrTTW4wmu5i2
hTt07LKAYzq7Ks5KaZsbaFIPnLb0q2MjljAT0gzCGCLUMCnf5mSOjWPQ10o1RTk6vVCOkYrC0zTG
mz/E8dYQSAopVY4ZOzNLPkgYTdlL75QFuXawi+Bup8xmFTGO+7GtzBXX6y/CwED3WWfhdsT7sc6d
QnexP//IzVJ/bPLcW7dCHpOM4N9G92ExBxqC567EUEIM0LrjZ8Hzd1qAu5ON6hqFYczzQCQ30i/S
4fBxur6hlMvc/2L/tg6xpjUuwKCkS568hnq0nwA2Kg3zo8JutgYnWIjYGbDXtDtoakLsaTiNaw7G
40pvgtI1Q0gOfujhwPBReKJF1i/S0Z8DtjEmT18WgfciHJ5jcB8asudFgrf4UKp0AaQ93r0iTM5I
p5pNTkjBMiqqZziY5Q/wm25n8P0xeWafSqqWaC0xB/MN4hSbcqeizYlSdViV0jOO3Uh0ii2MZ0Ek
AdfuwSjZZ462zCo73DtftlJ5WN0FV6nmH7UDW9Epc5AkBvSMpomOLcPJVSFEue8JjWc88mUynlgM
Xp+6Q9GOHHCRxthkHWZ51EJcbMU2ilLoS/G7HoLIHkdKnMZ37r1UgKDW5lejepdJUECUOHVC9To2
Y3eYuoHFP+chl3Z3C+u4u7XFNUW0tfCnFDSgofRHzzPvskZhYOfA6koyjJdBmq67KENoKqh6RNqP
Nzwa0b4xbW8XOsa4IPZqIOeWMaUhBO5k9LUHHUJaqt4HNubdgCyL+Cgo72J6SVrjUM9BdjS0wCXP
FgWvXjteRPSwQ5MpjYd3n5J3lRNFnrdoxFj9LVqTgwH2ALUJ4QmT2pxaktVPk9rv9ZaUKjPJx3Ob
dV9mDRNcI0yK+OLPCWsOCUTFRm07a9WYSrni9PmIRW7WF/DNmA8lrm5GZOvFmvru994msRSP5YdP
SIpsfIyS/WRBCBZ8VKc54MfM74gHselk4ScRZOq5VweIo7WyVYuv3Mmie8WbteOsRBtCnfpjSzCa
W3UtXXy9vaMAlSuHF5mxsx3tMqXHKc2pZEMtEK/JUfxw0to+k2jqP9gTtFQdCfetQXd6Y28lVCgn
8zgkGgCLh+1gC4SdaKu9s65Vr9tHbX2nbWhfiiI21qxY8B+E/UPhlPDRArJslZrtajaWBiFSSIUm
B6Lp4uxJ0NqlHF8USz7aNW21EHkAOBVp8f94497kmOxl0ffemjxQqe1RL6jXDdC5CFKAaCjgaN2G
bWOtkVK4grK9wDJQXnCQPxQh9lVicOJd24lVneL/E0qnLE21/1E4PqdONENkEvALO0Ld0u8ZH+0+
VXfSy5lzF05zGIRiubizy2Nlaik5p2N+IiAQjA/Sp2XVyPpC53kBbd4dIy28jrisFauFHhcmIVDO
aJNytLsPXbomdKL+bBrAW1lJ8hy5cMqlFzkhUc24hFSHwKTT1+PUEC8GcWZfNt5WgdcWIOXctwAk
9v38JdP9TQhUm0JjZGBt1d2ulBjWWlnJl6kPhm00VSS92fhZFFNxaUzizretd9WIuzcLh/bKq8fI
zXleLQIirsNYFVv8kY+DY2xah5Uu8dSdolivtCXsQ0SSXysVcz8A4XywwRWTxaavlEkdtuaEnD9t
Rg2dLokTE4Equ5YCUg8kHXDPcGurPHc6B16VdMklsu7gYFovGJs8DrJx/ijNYFzrgF5wS+PkYhQ7
k5xYfqStP9th5NqJEXyUuU9JERrTKszL90JGyVMfsxYaRQaWJpq8VaEjnIUIVTNNRXBS2IAIKDVx
AlnmdcRm+Nh7NItDSEOw+AmPgcCLB3lGgGiafs5Iwlj1DmlfUzCeeDWhohuErUZxX7yoDSL5MtXY
cgx/AwSRsO3Ubpd1ah1Dnw8/Mxi4Qyz8xBrrswGRNpaaQfYZkLIDHnbN2Qc53rwqahrnZdic5ykP
w2UwjCPkh4RjolK/V2jhNX8vIE0/pnlXLjzHqV2/r09VVYoL8IeGZM4MRsOAstMaOSeh3ytdNmPy
WOvwBzUP0TTYe12HaOBVQfzQRjMYMod4KJMp4Qg3FM8/u4cpPYCx6T/5/JakB3/pSn1VM7brRtQU
YwXH44b0lGz0qgUjt12E4NxNrCbdFBYQe0PisVRCtuKqG9ajA+NPA0S2EGbWnVMUAQ8aaAG/zcP7
CEyQYIdwTybmekprFJh2j2KxV5mM1RAeO1TJJA8CnSFsZS/7s0RTQ2NhECvDRpqUlgShWuV4qgA3
nUYrHR+6EeF069MigqADvbOmDsnz7V+7hKZdUwVQ1Rgr2rruFWulWAWb4xx4YKS+XNFz2Y95J7aZ
Xjf7DtwgbzzIjKi9lpB+IJlnLuwY+ULYiF1PJzo9kOyLYT+v66PGthdmwl4USbn3TU5bns90opY+
Yx09BpyvLCxtcPalGt8Tzo+vsaWuqCh4ZDmFg+1zWLOrbNwaOtJJ+jXJjAQR+9TL7SuK9WNvD1Rl
WUAYrc/UroFBXVkRZyV26od07mt6lQMWdJTBpTQx49nIrj2CPvo8zBd5gHfTUD7CzvHPJgbvfVUB
BSeBpXuNJn2LV8b8NkoASeSSR7J6RuFbHHi1aZsM4VsYMfOldt8aaXLAxG8DmIUSI9t1zTbULdTs
U7XK6sacT2ekNj3PseA9qddugngY6J48CKkgcMORtNXKNNqPDcsMIjGrs8iHQYKxruLp0VL7+0jt
Qr0TEljY+/YapxJ5hml3LWrdewqVZDipnfeOtEJ5ytsapjFKnzYjXFQfDOuZwLCEe0jQamSk9nOf
sTrgLKjdn/+WLA8CQXg89wkjaccO9JPsleAxDLZOGduux9gdR7uGhLsmBNfEJXDC3CF3kdPd9aYz
D+TCmQe8D4qB8zbh1d8NRoG9LoxmsS5Wca/BqJ5UMBf6bq8l9XgtJxPzguh3hAVzWQ1OvaBEd+IH
efs2faqZ9q0AgfpJ7N2PtqO301skAdhaqM+oAjdSUcwDn14YHeANSnKSBDrkZUqCL5+4PIL5aiG3
pcUOMpAeAua63cakWe1NO2o2FcRtNCY+T3esYBjOSHQytTa41QYoT2AxCwi28uoHDuKTn/9kWLe0
944kW+srZGkQO3XzhTSIVRWSNxijZF8PJHFuzDl3kQBm7h4FPgGt7TptdQr/MMuPtr/JsS2vIQ7a
t0bDRROOjfjOxS0UkE/rtio6JIkqvSNbLXe8+MrVVoLvllEpH12NZipucvuQM9OoKi86YdoRBATn
8VvRAxlJEXPtnb5WXxzvzQzMgUNGgkZqcKZLp3BwsDtiVQ37oUJtdOBR0FdaLsuNTyNLFJVNWJYz
nMn7AO/AWDbwIu/ql/jkVU/94YzGreEkOO8Xw9FMgcX6vhjWdRhpT3hjTXj91rxs6S38SU45Rhl+
xQ0tAMXHCS17Z9yOupOtKBahlPTOLWkwN+lNRV05MjUboM0tA5XBTNLqzqZMII5F4bBsJB6SloWR
vIsnfrl9D35zZ3CEPTsJKW5V8ioyJdzzSyElRDoMEO856aqZ2NdlB5NXsu1dmZtvqUZDIOTgcYX4
yfFEOJImRbVNwQ1sGp95JOALxIjhUyeIvgN9WhN7pCS4gjCQKx7EL7/2715LapKh6W6oXyJJpG9C
pckaGj8jkf7EV5a4SQhbn0/zhb/R8QbRm7eyib5FylsZqwvHsgPXtEKod+AAVoUvLwNNK3xTWrBK
vBFmHV3rU6KHzWYweE7qCum8mWTGgaIqv9Z99OFkCQ9YVWrkr2rYuTRn0aJNXfg0FtZRbViHunmF
jkSYOvEFhNLHhMaqa80cuRpu7LPKhmh6AOZGrVJWvDgtxnyYMWAtRsQn1bDXiYs9OGUCIWjMwnvR
cs6N6sj6FiGIZJYHsH/wTVe29qfjNNMTSUSkwsdexs6s+adOQg2UsogeZWC92QUbPghm6x6nFjtu
91k6SHTISY2vPmURilUdDKbznFpZ/6GGxrs1TOFNtQjUaEonWP38e0zfD6jJtHsnrI1hO+2aWCdt
Cz4mu6aOyWfYJ8G3qqrORT3Uz77J0UEqir2xetneCsv++vkfjEb2zCB97TuFdQu5b0tfb+1zFiIF
b7PC2WLpnI6Jh4s4ZuG8+wpegtbKYBBV7SrtS+17w6rYGwSWYBiHQBLENHwN7Ztu8CHXsi+fJ+DK
S67cf8SQLFwtL8T3dRz5uQsjyz+QJ9avIgdcEPK2T7r5wVtPMbJKrIp2a86IY0oqOojtgr6d/IAZ
DF5aDQV86VpeKOrn6E/PesFyvPZbFrCk0b1bmueOC6ms28hJ82/kNtDo5MK+kQTIuNaUr75tEauh
d6QMB5NzSq1BEE71ikhwfB7hVtHJaNsPvdFuqhMo341SWWNrhpHisbhYHbTPJiIPM83rI9pqnYCG
4Og5ZX2HzKnv+3TCO4y2/F216885eqYv2uhSMC3eRTnSUQlx+IMTAuT7TzsLy1Xcp1gnQe7NjOpL
0OKdifTkhVS+emcZEKf9+Y+9rfCEILp3ZXEAWus85ggpL6r1qIlS/esPFoFja2H3wFSSQdz1eJZB
AyLosiZzo1hUT+2k38aIbkUOT3SvaN+RVeu0ilpnx42CWa0CGUhUke3r2qnPRVXNA0ZLfiN8nsN1
/dAVZnjIHZZvoylxrFXVCYl1su46+OuOn6J8b+uj7jWUYV28yQoCJX2HNoVuWvlcXX1mVg6/1iAr
oJpMsjxq2axlEzHYKAmFLIqs3HgCEFhAUu0iQmu+S4MhgBzXWtscUeWepJtgTeIvZXSAwtvo3Yhz
85NqAweEisZ1ElVRGI32NsApDZhtbevWob9PVWmSMhHHazUwxn1ia8kRv0i0ErI41kmBaTZpSFmw
zO6JLjZBMHgEn2n6QGfEz/XMCd0IMr5Fk+puOS/7/oBPU4SK5uLEEo9dlYarltQLsMyyfcMUAJag
/7BsDpSqlSe7IPHK2xCkH2qbD0eCyIhN7wwVFjYZI5pUxnsUUtiKmmlhpusTKjok6rWutdsexA0Y
W2ygDdqcM4cy41xYhUUmQDGXtsKNJ71Z5TPulaObU9nqhipYWamQ8SGT++rKyronLSz1DXG0VN2e
52CNV04JMMWxcno+bU197iMQcXiMhhETjp4U9Zm5HcQGCJrsJ/ZeGNhLFC5rZ4lhlwqDwAKVrNBc
jv2VIOqBLFJi20n9oIaKaRud/LgpjuQbgltI/ouj81huXNmW6BchAqZgakoSdCJFedMThEw3vCnY
Ar7+LJxJD87ruE8tEoVdOzNXipL+qdHadUwBx9lSQWj3tkvoNaWGN52sUM60vyepYFSAduC2A3O5
Jp9XFs03C4vizh0EGNLZJVNaGTeAb/IuAvV8/t8KUyJKxORK9rNJy0XgEYJIimCET2DTdGErdDF1
c1KdUjjkPqPAYq+nRvDGfrM+xCbITLdYS2k0mCpL34gEYH6W1lMcldPFJ6jKBVtic0/tCR+R004b
VZbZNRBQiOL1FJmzc9EDygo7uJ3Zr0C1e2yxBb7OyB6N4llrC1Q9DAAOGCLTJ1rAyiAjJXDIXD97
141B34pClHKqM041yEHYvy3aioLUp15n6G5Vw56RBNyD57FAzLUzXzpnJcdOUC9zu/zsKME+OHvF
FHan4Grvh2L60/dO89Et/U+lx5tZZx7XeWZsr50nrjUZvMDedu67bLnhj3cftQUIB3j2C8m3R3Mk
zSQd6+o1jkfAFuoTHvDPIQII0GOEPQsujAS7SC9HhCnxqOWvKH7ZPzeYtmnhDW+97d8WXjfrel69
iLqiX2n0vWuRFPqU8IU4WtQ53hMYsLcerQtSISBglPIO/iLxAuZI8Ngjq7Bxf0r4fK9elmc7mzbd
PT28O8QC2jWyuMvvWkEJiLS8V4kiyALH2JWlU15K5BNA2sBd6KRzFvVdIwSuKfrywbE1ZI1sefEA
xj14lG7f+WV7PwYoPXXhdfsk7iTDPf61//8YEUsXaOcXZ+2pwGAEb5gV1qmolXttMMpTd9bPb7WT
+xj82GHSY7pJkng4tCpGy10fKWqGAckrCOXOXAT3mQnELzgIu8xe8qYHVLIghkAsA06aQG9QDbpq
1znzC63I22l0yvdGzcNVDe1zOicPvfK6B1bAzS4fSfig59ivATWiVHHclRNYyyFHRi0cIDI1otEi
+2dH2v1L7+J+DFIPQEc3vhgehKeAZhG7m4pXVQ8LBJRpOimHy4ShX822cl5duxN3xhhcJr7qZmw6
j02VM7OrvjuV/Lt8/Zo7KiZ+SZ+EmTXJHenrIGw5vjb/P3ilq/S97qqH2pPprYwD/dTOb7Jp3dAs
PI64FZbXUeb7wvL4OcCUf1qiBWVB2J+dSQxmdq1nc8WLdVQBgbjK0js38WkUCaSgQ2G2zmNR8vUK
8tdy5LkQ7ApSAgLzVuM2vgDtqy91gExBxunVFd1Bzk2EUcuWl9wCx475Yd6TacohyaxT7fxkjDkY
/wgnP6Hx7m7mWOvZNtYbDXDoLp7K4q4qVXyKPSq8yqe6892X0rgPMFkBNjAmvkeNJjyZkwXyPXUn
Sz+9Qps5Imv5IF28kqPRXLxDbCAoe7X1GtMT5LdWiw6lnyMzdgisXQMVD5/z0jJ7BLN7zJhaL8k0
YHaoqPHkMIGkRfHAlTcxfLbmIvmdaJEdKlS8vWXgNPAAv2ItBP0Df4KWVOqRWSiAqLP1fI7JLMK9
sSQm1JrK8oRmvIb9ym0mlLjJY1vBaRRMCH56cmeeW5ocZ1iNcA6Sedc6ywc+8wYwUmDdSarDNgg3
hF/bob0FQOmtb8MQdBRhgjnn+BEod5R726TCYzFoOJtWYZ8KB7oY7D7MHfdx5IzcJ574043l3f+n
ezqYVBiBxBxNaexV1bSn2HTv7FzV90Os6StLgye/hYGE0J0ikEXwXFrerGVbykfT6co7EZmA7+q/
ir3eA+MWFdoRLQNpRAS6gBHZkF2i7Ufu+4iuo7zWLR9b8JE5bvmoY/0WlG36uETJTnlDuLLZrRFD
NGMcGKvK40guvpwMkmFhPQlDEy8N/OXZsf03MfYH7irzw1Aa+sEWAbSqGO1xKGwuFxX1V146QYQX
qtwy6dwrhrRveM5/e7y1Wy+rzJAyGHn7/w+l5cmWMvQwY07aAZYhSE9b0FduFuHxVRdqH+v42kWL
8ShJK5xL3f7VWNJooo/kJplNoqk+fIWyKU5D3H/FjFI7h98rykn0MGa93HYFYkQB7AjimzozKoly
PFpcko2CPDxwYDDnS06dW0V9K4SJmesABS6k6qzXPCtfKgM1U2uEED9qrqonoZvlzOxxNFMqHlOq
gYs7cvVvFj22PWEltpF/ZBeFWaru1Tp89vJ9hIu51V6rt4NXfvYr0iDFS8EVom3YB+ZjilOO+i4E
KHwTmvroqv2NI8rS5rGjNbFjw+9ZXDOraGzQM+ubR1QO10HLS6s9zwh2m7hIhpBf54SEx2bJ188Z
G5O7sivEjXUmUeDfbFiJt2v7R2wan6yEs4MVc9LSOPkcOd278PQvCCo3jCYU6bLIXrrUIKxUT2yR
4Ui7ZTVt4uFlolQ0LLr1lBE8My3iVeYPJxY/LfRBCpvYpXC+9K8MWN5GDiXuIofpWmJ8cit21aLU
BHlhEDkGykvqUTLGd8/gC7h38RxgebmKfsAF4TnnGFB6kAICRV5KTnPn/1Ygy+2pvin1Us4UnpNY
dc+evjO1dbH5Bkk4oP1CQVOqmrCqC6popbhfepJ3eiTvjBwWlwvcnAAQ1ngaNaTwlrSznH9o4x52
IKC/h6AqdtICI0L2tjn4rLyRusENBLjAE0N9lSOzpxdzoPdluP4CJ8nnwwS2NgDvSIQDYK5JwukB
790CthLStK4Hl2KUdxhKJ5hFxW6xCMYCYtew4qXf3VxlPfcB40iFr7SnXNv3A/+c1GXC9QwnZ5VY
AUSwvoOCQ5Gk3VdYTIy/JvoXHRBZx56AmCm36U3vWsnRN4s3a6A5sU3oYbbrISxskIdTXXX7oqZz
TwywGHCuePy/ovDlWq348sKZgm2RezmnnF9vray69nH1OIlm3g26+avLEWg0Gw5gJmwmsHRLUmAN
iy/I6uljPJmPS+MmJ8MGadXpcp+Aj2S0CZ4ltWmZ/Jxi29yiua3kxuSxi+cDHtiFt2X8M+YYaVrI
VKE82BNHoFLFWdiVA2DfuppC/nHoA4zj+MxSqF37yWEmRtYTjfOHuGj+Ddysz51zV1SQhQcFSqIG
8gbDNrkVVUcrN46EMsH+lXtBcixZHPhcOXpPPDZ0jer1w40Cj1HMhe5ZLvQTsnOKTMB8HOEAoSaY
TYCAMT05OWxqMnPavq9YmqCXiZMRJX/I7f4TlZMeqwjRGF7ilpVyS+2SOpgkF8+Rp89NSx0HUaEZ
ghhdkwrmqofB1yIqWGl974MibYokDZNxzLYiJZseRD5h+eHXz8XIcM/AX450YY4+pbpdjCpdkDYi
H/JMxQvZ0DaNd8uALpH+m8Ye59XIeJdEOcv0uP9Z6Afwu4GCmpYIfQvjZvSasDOdT8ZgVpgTuGc7
Nv+ZFt2mhRq4+7sPzTyMEA2WW0F764YOzg8RyxHulfp1bdZqUK8RLWm1jG1c9lMuBL00MKe80fuX
zKO5l5WiZvCHJ80Nx8rDPWrCl/T7v6jYqO1BrI9e1X3SBRnvlWw+NN8N7LLXZESUTrQA7GAUuKOQ
QkOexPVzIKKR/CaWnvZVkpzGZn0bRc1v73yxBbjWebSwnwiuceK/qojgu1PPj0rNHer8vh3MBIsE
kd8ePGmq+1uUD29VyRyy9ifQ6vfapctft0EfMoH2mz4lMu2K+/k03OBi5rBe05SPN/KcSxen+YYK
ewAZ0+ygsYEYpwVg2yBW97JVoR1SDBJjG2XA56L9T4lGnUFPr0fIvPHaKrvMgndEksEoGKR+o6bp
t2zSp8KNaZ8X0bQLUuezZMgI42J4rwR8PHOmILy1/9l+2ux07MchZcauj7Pww3PrT/IFal+k+luq
7DjWBabZEeZWAYB4BzjzvusaXvygynLmIz5iTf8D3S+zqA95Sr5nkaHCfgsHDJSllTyBbMKqi8Bw
Ed23EX8KNkLH2JUfXQJunGU9E52FG8VpPmuVTQfC8hxDNFTMGkCWbSIpmGgisucflJFxTifA8Ror
LnGWqy1BFtTq3jJB2knNcctIKZ0G8kc/0ZLW2QczCx77LHidiWCHlkif4okvve1SZNwZv01TH9nZ
IsVmwMUytGlwR3PeLndLaX1BO7o3RV7uYdkhKVZwk2XZHL1zfcgCFFT4cLhFVfDXcuSVBedBrEEI
APHUD6XAsIbs3Eb2KzdcZ1sY6s/CuraMCP7yWztOrbu1xaL32saVYswZ707JTqcckC8DftmDyS26
Ciguoc6zq+kJM54Gbj671b69WfREdpiU7D7l0o+hrTiBw4SKhV56VV5yrGuOOseMLBYAIAcVd8ZA
U2onneVQrLXU0wxyT1rco3nMpdWaq7s1D8scfCLN2XB/mX/wgd8cvsYhTXo1mPmNZdGe2q8JfDAB
7dYwHy2PwkysXSN9HXgVCOO9UxLzD8rEbhJC7NOSNPMARjZqVwAJafs9GFVm5mtL8GYzKKhxownp
IJbzfWJ1QIJN8yipVYA3zxg59LxwAYf+yowWrnml3Ekl7zpKYvdZCnanaZ8j5LQ5ru+0bHGMjOOP
DfszdPPoDXOa2CqFhQPmI9UKgqRbPzPsLwuEtYIO2U59zZSxXGa7/PF9m3O4BCFjm9eIkpA215QW
5qBMF3PXDy6I7dbDD1wHV62dKwLVq0whLGR19lvp5GOqFv/i2R6lqpSGHVX9EsXuC0srvXoJ/klT
deecUT+sO1AeKTtLNM7M2hPOb7cLCvJ2SFswTfTiqc4qDvzOoGEET0kNWyqtd5FtHBfZQQtDdLXs
6Hv+/78KKXaLfcCWghVneGHWoQm0T5/I7IdmCZfViZ1znTe3iZ6Dg2b+skBbbgUabGn0xj1LPRRL
REZhPfgxs1YS0GlCynVtLA9eQMhvJedZ2gbFtkvLNgQWwhMRMTiXA121zM4L7SqbUY8v2hzSAyx1
q6W11Oh4AWjwYcLp/V2ElnrqS6gFJTGHrM3AKwLIGdnnbVNRgAYgWLAxuE9viELigrHafeTboRdQ
BYGanyMj3tFRq3duqv5SNX60Ajdg3/S4BHPEwRmZD2shWS+ah1xT5j7wYi8qdZbpACc19dnbW1j0
yyEcCEbC5jIIAGTGtV06UvPQEYcRXOHqndoQ0MLbwsfcF+ci4mpU8HXF9QtfIVP9yERGZsakYZWn
8G5KBuNjypChxH1QBXpnLgq7og3YxVmoAI/4smyCcr4baJ/qOn3iFy8i4D+m62xzOj0Q3ny9pRXw
w5jaW5+J5gggksf1uSjdOiwbOjUhf9WQHpIDpRjLpvaJFVlB/Qt/x8PJtocO8JaD9WYRPYV+Yj9U
WOHOg2GfrHlhMHS9j0XYQziZKL5Dl32ZTWFi8kY1sgvx5fu8diIbIshQBQ9d/7YsC7d8vgs1mhYr
xaNHY0Rflh9RYzzgynrBq/Vo9Qo6CnMvRrQ8CDXsXzqfzLest59wMhGHG0nOgPTHkhjDzHFMyld1
xPHUD9RrdT9LysKuscHHjLS5NBJYmhHPt3LGS5HYpHLNHCNewDo2BvWSSTTlOq+2biAeS6t7LaW4
JTYUL5plhkP5N9fJV8WXA8iFFgcO8pMuu3z7GQhokLwI/Q22K/84Q3BiDXWIF3BwiedGW5xZ1GQ8
WC2SYZXiEhrrvNyU3rzcVwIiAokkb052hhqqazU4YWlXL7H347ASOrca3aRSij0iF1OnUbeh4UwO
qpuQyV8lWowy3Akml0xOUz8T/YEc2xy7UVHtRZ4iTJbpT0w6Y/Y1BuW5e5YDWGpb+6QPlY9JDFCu
FxzJnL9YeHJ3onRfWh87ZokkNRh0iQbUgyv6wmfPxp6l++3gcHq3avqDhW+Pe5eCkJqmtOlhQftn
7nSu5WGcnXg3FOl76fe8KxKqd7UVcPGNVL6bIaUcosZ+TPz8xeQ9sF1YmtBWUd5BbsVByBwww5qH
tq4ZZWj98POKCqkOMm9j8zquUtpYZHUPo+nNFqQf3LreITEuG1BQCeZKzI2LBCTWgVX1kVWeWazy
7OGTDNJH05juUNF9np8EMshDFRfmQ8BXtPGl3tqmuuaks0/U5LFTflsadcmMFTbqizCyl6delM9s
+GjRhS5yyAS1ajmtl5hvxzDyo+faD//vk/Qz/cFo8BLVmDe7Jidg1J6DEiBnqh55Kc68z/BFtdVV
Wsw7XcGSVtkQe2t3eST7dGybteyZNGTi18M998rBqfX21PAk0yJOTXJpHpoeiLHT8qQMreblC12G
aY3rwGeH9MAdnf61pCQN26gg23vUU9PFfJEITUc0OfbNjbWJVSp3NdPRRV082E1CFdGzMy7qKVeU
lfUAQSpz+sSS3+TENpCm5Rs0tbsMAGavQclHLhfyhiExp8iqtAZmBkdCouKQdqNc7AfN0ZotFY0H
tyCuO3wK89nmqVEFvYNm4OPpj8WuIzC+9y2q4RaHxnlqFqkBgRo8dUhJs/nTpaxC2p7VN9b7yEHA
TLQ+UgNm38+6HU6ZG/9GVfNGCLZB2M6I3fTcNfKYtqxl2bnS49tpLqTtsCUuonUOZto8B7J8V1Vt
hEQFio1LlS2mauuS6+fcM/OrGlP48/8bOsxwauYrzLM7znaKh6booURDdgpz3rkGl6VJmxS60iMA
X3xtm2jMy+wu1F3YNv9pBtvmAcukxt5T5oCbn0+dykN5o+EpB8AYIMHZrC3xAovZdEjltB9JW8wb
w+Gl0WkXmA59MULvOsoFtokY9LWK9+uzcdGlfJD5eLLwsIfWII84MmpY5xusN1DJZEqbqS3CaYIW
T2ZtW69YPKZ4xhYbX5Nk8nJ60GUNb+dtFbAAaZcqQyqJ6Isw4uRecMrWJrBrtbEHuDvuBGO6qgwP
6BIjOxakmrqd4mTEPKX1IVpvwxGojJfFDd7G2GPlRV+GI/bouD+Fqs4q6Z/It9kPPVbZPKOntBiq
SyaA1ID7f29KeWZPlx5gOpm7aC5ydCeqWAyI2AMPlJkHbJeTiAKrONh6kf+QpkOBtQsnET4Wih+A
KYs6dnCiVmloGkeIQPNhQvzYZENCf49f75mp6fKiiWpuive+YC6x2x4vLbgqp1ieBoYTXq12HNJ8
tjGF5tIY5Z85WUuGbuswRNWw8yIWM77f74ec9J0TrTu1SZnkuoMPjfuvNdPbzM4MTtK0WzT3EVCb
tya16K9evwvpg937j0h2zQ9GXSoEVBdf58m99IPDtsZznmOTCcNOHFy+GYNOAYcNjZElnI/3qZ+5
veDAkE4GzueZbVbJrsl/wx4B+zgtqJfmCOgSc6ahOiJkN2X1cajzfU7jhpG2L3B5l9NYjOMWN/Kh
NMmjlOXXJFD08MWFLrThvT/LaFt4LtYa9Noa3+Hb6PbnRVXZDbj9Z+nygQlv2SkuwCAhKOkezYsd
U2pJKrXbmQM2jAF3RlC/mh5ZLHbu4tTkOUe8kxyFN9VXk4qM3F/a6zBeswFrStYhwcTBDEfDeTCE
mZyaun/k9bVsR9qmt/bAsw3Jfhjdz7xSRtiX0zZIMDoI+a1N0skOTBf2sVw49Poy4dsQkoxYu7X0
/33xSej2C+6BdzXLdGuzvAQMHG8HbELbLv+Tr00ZoO2bHplohglx6Omq3XZtdd8wgOBaTbdRTe+z
k9UQwgUQe940VRGcu6ZJmaN5ZjxkTQw1DzqfUMdx0yxpc7OGwt/lsrn6TfNIVpEBBCK+Te9n148P
8dx9gMgDo8X9OTfOql4eKpo9A3HzpEWFqMFhQJMmNncaB6YYr6A5EY1ExOffuUZU8cMZQ/M+WNa3
4y/jOYJS5gRps68aVfM8cDZZXgxm1O2+LPXlZzI6mdH0U8/VvTCBig/zg190YAmK8i2jPnczglQN
8bFtuKcnW1z5Yj8ykypZPQbgI9mYJ8151G8sj9lhZGbIogiWveaiZcp1OdTMzG6VRz/93G0dp35u
q8Wm2ZA+X2tQ52immJC26EvcpO6JCoC9QzJk4zvGzxL/b4Ogy5xkwrVomBrHjsbPlnBCl0IGixa2
o3jLrHq6q4uI7mWz+aXMbKzlWQ7zuImwEtjqatHmhfLm0y+q1c5oA4lUyLo8N8SOXRIVB53z5Obw
5jxyUFEZhJMru91Iq6YhjpWT662fVjxBfotJqSc5R/CKCdEZdtDQAZZTCh6AnJbNiM+uDDhWYqJt
WUbbHuYq6IL9fYwseBlNruiN9Z466G6ykyeIVi9+3oS+QXOSD9DwYlnGF4MHawolepCk5Qu6CWsI
ptbCZEGuGmmAF2zebFm+5UP3pVh7Ld2UbGRCfUubt+/raeUN2G7g7zRhO6yoR/pbZM+PU0/BwWYw
3tcdVFSuElfX89QhVXUGBWy4x0/hbqjCyLcTKBqasOJQiZRV5OyyUvZY/i8QcmvqnaJK/aZ6uluS
LuBZ3ropWuPQUpmT2tk9O67yPBNsDjLnozOr+gL2cG9Bw2cXloe872mFwG3elhMXK/+9mF/QodTR
0VTTqWeshdz82buYCwDvXlFQO5U/VVUdQQQf5o5oYBVRYtqzq8fuZd0yTX8qSGDzmNvoeWywH8bq
twXFATqQ5xPH8Q+NvFWP6kd9240Ks2Zxif5nyc4XTBVa+Ftzlq9r5+3eTlSLF5/S4ckA8sPGv/Yj
MLdGm2KLXsGrJi0HJlhxaqxuZYI1GCKlv1X59IOVsEVJDS65VE9c3QZ8BKd2nKa7WM1ou6zddBx9
m3bWs1SY+V5yrda8aHdp8I91KvG3nqZTEgQ1Ckb9UBcVmNBc/0NitPbeHP/NsCMZLhKipcYAMXLE
xyes7UJWVJg9h+v8XaYZcutC6C+an7h5kOtGhmRd9wc9DMlPm1dbRMQ12IArmm9xY8FFtaFFxyc9
KVZ8BBrpOCXFcoSJQK2Ty2dQuDCkLO5VfM3MP7gSxQG7/Eyd3Tm3mk9sMVD8oXWPA69aD9MG5/By
tIRFXG+Gg5kgwg4QLa5WPx6F7V89PGEU11DJRtDPhqiBeDra1Cnr6h896nQcsCyTWJQonwUz7Ae8
tCdtUTsMFFRZxVeK3t4gGTDd8cKmu2Y5RHJa9lDzNR5Y1tob0gsliEtCfPitSafU+XFdMsoyN48F
DPpwYhNmLPEDIfsPUPsciLb5Su9L2NuKJTa5LZ+0+W4Vxw9GZH36xfcivPxqeZ2/i6dfn4FrV7xy
A4Tig6VlI1KarqWrk22hKH9Ouccy+vwNZnSakm85sH2g6LOYjlPvV8e4Hi5L1jU7VWDitw0abTi8
4Bg6PWUJAJY2rVv9jUUfUGBn3dklZiyaBPOQnjbxBHdxvqSF8WPrceeYBhtHbT1jnv0pUnjUC4Sw
zqecAF8x8xV1fuzaB5TYAoR4OJsgKeHKB+zOMjnkeImB9uI3oziP2k88IyyW8z8l/aabvAj4eGvj
G08OW8X1PzULF0RnjN8LajjxVBi44CFG80+ejxQHG2u0MiaowV9tYfHephFUIEZn366nIwvAZiM9
sikWCMSSye6Y5mC80vVG1bhdGHsQeOv0XM0I/6tEVvyyAuxIzpgIHixKCX5SCcO2z18qfOUeq8uW
q4qKxvOMD4ZXz5YfJHNYIRj4kmmR2tPK/S5qKI/jwM/hGeAKsurRiNDVEmq9SF03HBIjxF5VymeD
vQjD1oqAU5dWaPDzsYtKbblh7IsHr4cxmRHbZhB16LfAyTwH/gXT+AUrI119wvgBR4zHrdc312D/
FXndySw6DElMMQmABPY/0wfP2nIoI66K5nQzTP5PHS3yBxz/r+rd54jCPr6sIFtxJETnhi2dsAc5
8QqxUPF5zZIgcHI0AIz/MUDgyT2BaoEdrZicCdmGb4NgLU5r8TNZ44BrFS888bhGjikH+h6H3gu9
1dTI16J23AEOMLdjwr8s62p7N8ZkNfKjJKBBDqQG+DWvmG9wMIfRxnc0KiG4Qvm8aWiCT3toTIWa
kKsSYEQ4Ou2+fqKLrUXsvGCOPC6JIXdmO3pbc0Sbp68C1HDxTNfrgi98fqJxvtxHy73VN387M8Ou
3sWnFveZIdYR2u7iUNKMkOVfxeAgXZvF2YQOEVrTyIPeLCHgKrE3lXXNlukD+Q1mZCJ32uWPRZPP
FLybIw8KqhoTh8thD9jPOxFC/Fv4NejstW+8GV5k7cGhXJVwXi2ZT40RNDCOw7g7ylZ04dB09Bbl
7eM0dYRnHW1zY6Zkk4sUp44xvUQEcjdLwf9aAPwmnJeYUiwGY0DDv3xZmEtz6zuzsdfU6suR4pwk
/Y4JiQpA0sQrXafckO1g6G0w5/AXi20xi510umUfZ8b7gpBBai2fdoWpQbzTQxzzQ+pDC8cW8ET3
QYDsq0qNs4ihhfIFZRPjHoaa2y5Sj98mJtXxKCm0zD2ruWx2s6JI2mznXcISSTDoU9plxNQNwvZD
JPQnclGOQSoSNMicVw6gH7CpbIy58cKyWmBY4Imkm3RqPiDQnnyvbrj+CmbebjiY7kz/ZuHdRG+y
zOJ5jbEPUbNNYRdrV4Le/ZecWYBKi4Kl2F8n84rvUlCGlUH26BwN9JLmQf4dqBY6M73iO9HlbLzt
utqlDuan0gpxXTPrFAyU6eq3accDQYnvxPJ4dffavGtGeEUzLuKe9viDuyxwcRcyiP1MLN5CPt+A
rTQZ8TG0BgvBnIDj/JhZ1G3Yy0/GpSUu+OsN6aONV7rG0W6a6NjFWTgQC+QdlD6AySjX3sq7DCb4
XcWAzL2Wsx/p1vZepEijS4xWIn2zpMIAXEjazPNm6leAlcvQY2vKOqThWeQMMG+viAAjPfte8tP5
TLVWU/1OJmbOSZhfQym3TAjBVnCbP1n4G/I5eLCC4CdnRgGR+QLWAsdCm4otrKSLUEO353Tv/9dj
SAxAstX8lp3xdUT5c4u7zBkfu77ciamv79ntjlsRR0voOJQ+xId5pEel0V+FwqJKxwBI3ALRiGPK
2iADWGiWI6VYyfSJP8I5VE29HtL+06LRa5a2uWtNtrGqozm4NhGtg5HhcsA8acW0LJVkwEn2X9qB
Hyw2shuZAVwV+Sx3BQnjAn8zsBEd71uFUbGlD3bAALLFA5YcZGHSxsv9PBUIC3XRn9o8YV1hOl+5
HNpdNWWvNKISBpkMwLWdfO0H1p1zOj8GoyCy31LJNJcPxTDOjyJ2Se3wxt6aDqtRirc2rTdx6jnl
oxPIbu/F+M8cfui6n+4RzUGNrK03VtFQJaeDV29NsM8GW3HTIKQpsi+QXN+VtI++SN+N2Oz2enLO
lhX8UZChwJ80Ry7mh65ugrPlGw1rxdna9sTv+bWe6sF7S3OLtYBlVrt2QuFUTfEI/NPdCWVqYljo
8gtweCApTRGgABYU8Y34jgkoftboJzsSH5t0mFnWlzacbcBcUwCew6y9r5H1/Lab7K3tAafzvPnA
LZGyMtATk2HRRpOhz7IY2PYWgTjg1WILgei5lv07FaHPvhPTetUiCtRgAjo98sInJQeWC7N6P9V/
KPf4V/aERNPlyYFKc2wTJvCpiELZjdS05jbmE1BD+Gh/2EVjySwSMrW5MW4MWdM9OZfdzr85EcaW
YIaqaZO85LNZIr2rHTM+TrE4+h168DK81TiuWHBgkYkGN9+5S7PxhjylZSJqd2QJ/CQQR5X7937G
ixTLV4L81GDGHuhbg/4/sQGLRlRh74We9JDUaWBhdEPj3ZVwErZCMRqmCF3MHiFOIaKWARfAyLI3
Nvommhm6z5JWyR5ICFJjU+7GlPsMRSrpNS1ZdrhgErCkuOdRdr+szXPAG2yW6vzFpSH7wDAtLrl7
ax1Zbk3P4az7v/sWPoqR2i9Zr2k8EbrHDkKYITHql3hCfggmUGtU+W4J7X11FJEzoPi7NDLEvm7f
acP607cBN506+W10cKPUtNnmtvcYlILqn6X6ce2hPVLLs88L/F7wNxLFOivtRpoRyuXQrl1sw2Jb
W5/1O7AbYsbKpCDEAX3TNpU+Cq63ERgRUQFfSwv1t6S814nNP0vAu7Jy87sozjl0bRb0UfJ/lPO+
t4TiJ53ZM+Jznw1xjdv4GkRZubMGuhQHtpm1O3J3n6nvtXhpUadDXb1sj8ZojefEpsYoF+lDXk5P
zdJOJ3vgLM4qnEna56tVO08dFhk0ESIYwVNJ5xd7Ew9onW2t4x+aZ0M4WU/EZJtW35MGvuTdvK1K
WgBN6QL9EpfM8bADImazxpLjb7vacOYRF6c71Psl7R/GYIR34Oh9bmBXUgk1fJNBI1uc/A7QrOrS
PUV5FoVDSiXXxG0fwZKbRZDqUDK3V2OofPtWGs2v9FLqBWNKVryW9H1hBNBzULDRmNh9kPGhb4fl
YknBUAbsO+znDwgOXChUSUCytN5Fdip7P+Nnk8eBYYiUgP4jsDh4KfgtAAMI7uDfm+ybTNd97c38
/fUPN64v2SRBJEhK4ktP3vH6remv31f9ar5INXfL+COVFq+czFSHAirk1m9e4XXpLVUkUWizJW85
dAMnuknIgHCL+GUWeLoqrPkNtIQdVkFY7nlCp6Jd7V0RP9Dm8gghEANP8E7v97urG7TlCWcXSbJR
Ica7kEgn3xAcUchRKUNWRZyfLTNEnQDSVpWARrGpG0dc3lilae9gxT96eDWTwXwOFsk3cmaxX73j
APforxrA9Z/rPvurraVFbIrfKK98M6hCwVupljsLuZjO1Mbfy3qQNPZ0v8sobm2qX3xQ8YDtks9q
1gep2mXjibFmEFn4GpqYiQI4a5QYy+/mP47OazdyJAuiX0SAZNK+lvcl714IjaSmd8mky6/fw92H
BXZn0C1VkWniRpxoOHG1kwnkPeN0z1pkHQfa5c9hwmWWF4HAmEHhDpSPvp0+yqmrt64FbIc1aDcW
mJ10+tYmS9e7SRgrzeArmJryPnB4RI/WBaw0VCSS8en4z8/Ejvkebccznq0KGw5KKdtklT5PffgR
BMZHW7YPnpn2GzfryvXoDH+No14kKYUgt58TnMmbyXMeBrvH80ZnJaa6Dvx8yv8SQbYd0WoYL3UH
CUNvXVIByE9QgN+S8QtrbL1S+XImaegQiXn5TGk+FRNPkJHkFYgvDrMDFVerdMABmBT1r/MsU0wq
QC6j1Y+bccQ1q27jhBCtPBqWi9De1lVyxxzzOCwYNAP84IrKFVSFoBBPBQ5/zTK8URp6WTMYXEol
AdkqWHpFRo+x+3SOTS5Ikco+9Ey/b2OCLhYIOcqZd0wJA1pl7GejzO5ltri8clplovijTpInLku8
sHZVHPFRPuYtjlPyeGse0wJNSNm0GJR8N9uhHipQtPQ8tdhdO2wBiGrGnR/kx2j0jwfPIPODhymY
PrEcMopiNmWNtst1Fo2tkRhosHYzaU7sO8XNfYOLQ1m0uhLbG73+YrmLahV1PUEE5dLaFcWrSJqf
0SLWVlF9MyipYC8OeNUVfclhXFGjRWNXiwPMccfuaHBnJB0U87NgGe3wBw0VbzddwDjrUOrh7dHm
A+Fs9iZuRMy2A7vkz6Heuu5/K2TZNabPt5ZaFIvqdDNiq9cyI/3XX92y/i+xbZYlY/gOzCVIWStF
QujqmH1zhoO7awVHVzMsPmXKqNKtvKvCgLVPbbpqU24ppe4ZIUngjOTSCJxo5lza2OtweVQa82jJ
BTeXkQps1PDReeYLffNgzhAU0OwCnGQ0ncxJTjKMDMi6rON5Nz9Qk4LDJSFBNCPSwqUxyJgF9KPl
5RX1OipjBuf9g9uU2V7HXPIc+nco+23R94Hg1BhNDenin2Di3h4rOnWGkv5wDB9ERCvedFCT15nL
cWM4C1iDvBiatfEycJVusLQyBCFVziJJiwpev3Y+ORIIDu+HIiO7ZkLkrqLmS8xxsM0njD1JkryT
1uC7c0kGpcx4R1lTT1oOMQVdl4wjy46GsmeaOPSKr9mxX9JWvhYAThE42SWpDQHsSTwP2EG2clyT
Ki8bjnUH8Ap7t/qAAli7hiYZjfrttxDpBrG3g67ZCd182uP8bScl/CRaB6N25HbSjH8pjPUdAdvf
gus63BaeEFNNBxnkj2JqX4Rqk0foytfUpFsJUDPPVbqVEdVIuRebGPnyX+GzWcuQVwtn/DYBMLit
snQdpnxmZXjmUK5eyIluiiZ/ofQGHYRHNMqGFw4UfCu4yPxl9uWkFZfSyNkp5jaMl7l/xTZzQ9rQ
sWctD4c8QuxAVaHTa5WQk/YAVPSK82K86D6+9RTEkosmfRVcVpkkCQ08bhkatbb5WRPJYxOceEBf
VO+NR9qKCMwzFZ4t4O54mDz9kgN8gkd+jAf/l3+Hgz0ee4/ndNRMv/U8I9xhAF/T5LgXU3xsWuOv
8YS7ZytR3rgYxb9qFm0uW/42Lpfm8s5dmumbR8eW96xItxnTmbWLR39Z3E9a1DytFzo+27fQms/2
7PHYUGa1tifjkU/sO/cOXTQ6POH9uO1ijIaI35E/fJptevQxNLZR+RSGJWPquN9CM3M4QjPCGDLC
1jga+6n/yXGr9ALkgK5CLFx+cugDun5NUR6HMMMrbGGQGM8G4cNdiXTNDI4P3MBLsQK4lGGIHaat
zrl8CQiPezmhozE7v9NMahEquPd586bYLY70PyJbUu3WwGQPOu5zSZDpqzfmP15l/CQgbIakgwQj
7OSQt+2rjAcHabt5jBq0ZLe769nNL73hrAZT0YLrslghF2Ib2QfY44iOLLajytC4MUw8eCxxaELg
ZAFF0gXDVZes9C7UwWcs8H+mPUJ63YFXwA4dkaXIHxxrgVP2NO3Y898IdGHFheihz44T8weG9/bX
wlveahrEwDvhCc+sW9va6XWAtxxGBebKWBIMc7Nqyw5JtU4LZ83+Sof+sxG4FdwR/4M2b0KXP2kX
EZ4o3iq6duHb0n+EtWEdcKhn+KO2xkvtsdpLX1IBiqSzzklmshNRol7X5zQe/6BuZPu5LN5qLo5Z
wCtfiMnaQNZVK7/Pz2T6R+Q5+nML45g7/I7MaK2KyZCjO7RAekZzATfS/eY8lq56Y+6ZEQpcnG78
XdcMIuOQ4KO2nlTrz0fHM749zxWb2EyBJzRVDU+ipw+adBR+HUCLgmNOyWODl2Lb1riTUI/vniE8
Ii/dW8Edd8XZ39xiHL2Rcosv4ZA/2MJ9FqWxh00sEVqxKIwt+PMOHLNTIN1GwAkGbIC9hu5lZjZO
EIOrbQ7uGJHyIWKkWKNll06Us9F0Z7p4YPlyZ4lCvj8xjO+2NIodPZH0fVH+J+xnCbluZWe0ezuD
jUFMiXtn1uuuxJqYJdR5h6DFbCV34PaNDVcpbBkhCmPuPBmWxy2g4dvW9g5iOlWb7kwgGRtevsi4
LTVGrQF7xPQwR4S0y6wjRtoYxn6SnD2bCGi1r0bnVbn/2TODmUyacDQLPBMNoU3OI2WM3lh2Tb+i
xGpUebxmsLejPqIkcBjcnax4UxE36HiRVMfo3hne3RTtOahQPEP1GaV1SuJc3zV1uTuZGUhLQTDd
K1oVp4mHJBI63IUT2MOysVgwaWnGROysGmaxq9ppKVM3XhvTMC/R0jWaeDXKpL2xGCvSoG4edBDS
UjYEL/6UYs0FAEKDE6qV9J8i3JurCtlvI4enYA7knrKMh7xPT2VcvftZ/5n6Wz91S4hAzYeP0EWo
paVwHYtpHoeCEgYLCndCCajeareDfjlgMUkX+drnOjLsIDsz+XFnHkK32sZgli3bw6VJL8tO60fP
xSytHQs7cY4OOISYqXUG+0mly1V89OMNiJULtpqUMJqBBNmO32M6ESHILzZulVUGlH1nKg1RxBsP
swiILipYHbXT7yzAoshS5HaQ/LjBkhcyj36uK4zrlb1tJFpXBzolBtrlJrByCIe9zjJTnJ0yei3Z
iXLEzZVmAnKuFYhH/HS9PVEw7PY/qf8dT7ZzF5TBx1365IQYogqbHboenGPruGIbTeZ7Hwzpnkxx
hYfLxPG99yqFCYT2t7jO/U3YP/ZN+qERzghA+MjpZCjnbnGg2l9FW88rCTWqx+JPNILiw6Lqybuk
ekNHKo1PXBfjDqFH+7giqUzwYQ+rXoIGjf8Y0FaoHkwG545sB/WSn8YcXrT8Snsb3yXpKCf9aq3k
BG+MHADCBp1kFFQHRFpgaLY0nuZwAUdMOqwDR5urwDqLZ4aFNqdYgZwnpwERrYyAwA7lwc8xKo+u
zE85MjS2RVozuyVOYP2U0TMGVHJLhMzkU13F7W7p4JwXV2rQ+uN6ysu/Lp3fjPG5ibF3DzF/K0sI
AcEM36/VQkkk5zc2irpKZlXsW946HHzWUA43wMv7DFpgK/ETkCLekRqmBZhXrvf55OwKl3FocSIn
judv7MVMLxet24O1pAJ+o9J1zx3tZJvAGNVagO+t44ZrYsVUa2xPs017qejsfzJfRtQLF5FRt16P
Cc9kw+UC9wDeR6VX/ohdXSpwaEMcf5Fww9dEB2ZZ6qV1lokQ63uQ482YIi41RXOD7l1cY0u7GP5m
6HkiMY5Zp9+DAElgJvQuZB2tRaNX3CZpzmRShtGkwiXhUZI7VbsROR+I6abL6TUUFI1hIaGw24gQ
PTBVDzuv6h/Ljh7TKsDRmd3IGvrnqfUu/YKwqTJKJMdhOGqfAr6A4JuYkQR8m4B2vZjIRHZ3WQ7/
L7x5EzXpGmLTYhIpMJiVzc7SfIge3WRouO2tyLw99HjcsnHcrj0WmaBhBAOtsd6QaIORotz3Ri/F
f9S7haAul4MfJ+F1kZDSbUlzpEYCHxMuOBHjnez4020jh/MTtC/9kD44sc4+MKQ8T36V/MubTRWy
svbpUxaxdoLAG89RQLzO4xzUB9DjGre9+MyuwVHl7bp393ZNTsmtKD2VQT3ecSuZa3ic038D26rb
h8zsyuFmh0az9mz0xTazP3zLpitxCbrWGWd6oRc7TyuYvciyR2ZnkFw3SXpOgpIO+jH8pC0eR3DK
DIVt6mgVLP0ye9AWhb7Ay151T49ZkKYDayeT0AKXDz6O96rD1kVzLoFgi9/b7Z8ydAcOFTfXI1kJ
20lt6QZuhqTc1lwVxq6zzpTIYoktemw+ebYeYvNoC9SxkkEXKTYMwUD91362nUf/ifZdLnr0rhFV
5dTK2z4ZFSPOeTpF7GqO6IgDYK7a8lgeraj4AZX5wDKKAdXdwELiON5huXW+a1TzubTEvjHyN/rt
+qM0w0vK2w+MBoGbGSJO3/aG82+tISysmULuauBiTNxsjm2G+19fDj9QF/iYFLMf385eUTYOzQJy
Z/LmnLRlvZUTm7OXZFuqxRi5ndwy+gtw9qI4GXKjivlQ+/HFi1x4/kPiHGgYZRqe8XeHwW5IQrkd
8D6FJn0NE8osyLQIdLhaNZ2fr5MIAcqtnfE4NU9mgsc7UPhWnIipq8/lBovkSrs56Xln/Gwp/doI
j5bN3H8fDd9iZyzO7TShVIXvZsuI38j40qyh3SeGx7/PehcrVl6iJgZCCZh5ozkaIteM6f2DLqqz
b/vnkFj7SloRF6XlvxxJE2U0OKgdZDm3JaDZhhA54FZowwVLzCmYul1lihoHu1za/PydDzNuF4MV
gcypKAeIFGY5pU5e1HoUK8gNHbgQYoUpNmX04pUU0gcYMEzsnXtoMtbJH3Fqlkb5kncAVlJM2qTY
/2zqH3kzCXuH0NZoVzxKWqXtkXubyUR9Varw3wTMggnDeAi2vmly/SbHmUe/o0SVqFv9FOHqBJYr
7/YeQBU6Wum8hG06reXYPeDnkKycPPt9mdz9uMSkOkcV4s0GkfCOg/JA9rQ5KFiNjoF+DWH6V0Fo
wAXlEfX4zEtnFwhMTLkfgvCokYRb9yuX/ZufmA9+39ebogsPVXKKnOGY5TYNtU3wWI0IYSbibWQC
ybK2dklFds9ZyxUDO0nIOV6HmEiyGmAj9yi58J0LWODDgOw11482IL8BKxcCfoaWGnJsKAFgxvU2
IHe4FAs7bDilfKuDRJBX/HQWHmBQA6O2hsQ9z9l48sLcXU9W/RHpw5gG/cF3O3ww7PZtHj60CQoA
Oyuk/YEKpT6kyb5xDP6s9OAV40nevTI+WbH4Ipzpr7rE+BBY/yy0c75IxWVvsTk26s9AuHxxmDb5
8OK3oaRYWwtsw3mNxyYwPA+vG5Bz4b6NdowkPDJ/8QUt0s7Qn6ol6j6UIC93JtXvlGNsEmWpY0ze
fGV5KEmdehEOw1ouwAvXT4EJB8uYBpa4NL7lbtze3KX0a2z6CB0a7gSK7fROP/ht8pihzAomAqru
X4uFH+klJp3phc829fSh4b77BbO0hOyhV+cYl9zm3bJI2iDPxcU8bkeLCH+U2E/lhPBiZNn3qMWR
U/XVSPj6quiks/hnbhtnJcwE80KGOb1gXGwujQHC3MP+oG27CK9j7pMSgpCw5su/Mr+ob2FMmVHF
/AyzJ/uut4xg6zObKQNoKNcVcAUJ0ILgE5NlDf0pC9FsM0zoEdtLVxJgV3jKR0Ui28ATNfTDXwp7
bO9G1HJyHTct2f7mIxMFs7jbYsyg1yREhZsyvud4mYbMO3D0PGqHzFzjRGJjOXAmlcJzOezG1m83
RPQ7zhYWkQW3PLNCe72oPnG53QTe6DW01EXDoxMGgXjjjNXd1cFPJ3AKTB4A87YLSPxVl4F2A3JM
HVPXKL6rCUfkKN/jrH2F1n+JYjbCMPJOoemCLq0LwiHyz8FCya5gHBytup1KIxs6iP6Hc48TAfFk
lkFBdHx+w1n1gACCsWmqOxKU6aOMmyc/zWEZeTgHeo50BQ8N7Nxym5Q2+agSnb3L5GFmhDAF5ISS
6aS65nUse451nLcQyxbUCFjPlQB2g+MGz1RO1nfvLfzn0PvJM41q6/bL/zts0ib2UeS7PfAk7oKh
PCZAqysulORcduM8/UFuHCQxpQAWu6WhE7nVtIH8gC+0Fc1l0N3NV322YZP5YGueVg3ScNExB7HF
4iy0m3fC+MRa4h7JVq3zgtc6ByuGKQEbGXxYHGwSACNM1ULJTRPANw9wMpuZz1iSCMPKZb6lGk4l
eWZ9R3MWc8iKUbKZtUNcw/waudIiRfmTNfYGYl+5E+ZIBp/AtASvv0Rdox2eWtS2HhOLQ3imPpSc
f8mQxzuSXp9l0Zsbu1yuu1n2SS6gdcR7RURkGxvmQ9rpqzB6kGGUnB25JK5Kk8o13f9LMyvfZ4Ys
1l44nqoyzY8Y+O6ZM1ymsOdLipY5fZedAh/7r7UsjEu31SrMf+MGBlIyMTR2wieUt2LjMP3HheDA
tQLrm/pyCZfeFXajYDGz1v0BgAvRU/MpCfhhQsbpZNYe/ZAzQguwYAnrHZomfILg/hJNTLJ7cVDZ
9I1bjkO0f4yBtRbCfg+0/YW/Q23IHjDpMc6WBdDGcTCTTAkTLRzXn5llvFklZXmgbRcny2zugty/
J02ArlqTa8RC/cY4B2v9hIPEkPGD74hvu5ym/aZxvV1v8viJ3ucX1MVFVRhgB36VSjJvGW0YRDX2
6CboXmfV/SVUF/uF+vVJ75HRj1/4p8zeR2wZVcIUviY7bhNJgQ2d/NBruOkXTb4zUKbyiEBchQ9f
O3MEQoMkJZQ8okbc0lKHFzR17btT4k7pKh7hsBfPIhVHr4LGiVAOf3MiyWt7M5MJHMojWNlwQLnA
2G2swCNONJfn9xiYBOnT/gsXzG3kqmInnQdyt1wn0hrWwh3DLSO0Hk8WT3DPNNtqZvJ95rOI9bmU
2c1wmBgLL+3WcuFXLO5bu0jO3tA862Ex//m1wY2RT72q7Z1H6BTBfNeq96w4FCR8V6HmfNuN4s5g
BsdryOuff4WueGds+1bWwTJhPppgAegLxpaqJr20vfyzBDIgXx2hNV68MJ7jmxtja4tkcOgtxZsZ
22Jnhk+5mtU6rBC9U+Lga+l8ZnL4x1EFiqekG2dhMFGZFEvY4HjKAEOoo9LDV6Bq1IZpvrY57Q4F
J8PBQP+bp7TYwFCGvoWk2nvRXxUEv05OvbqL/jUHW8AKf2LiHxrWYJ6l2lijibTDDBZaIK4J4f1J
vz9BAPqX91lEp4r/boJ+xuxxsIgFj131nozYxYCEwk6Oik+GzRW35sKDiwNc3APHqrOjw0YIc6NV
eBEwvCi8Azr+wKxG2sPuQ+ZY8XuVzj8278cuTMaY3U+cTN6YyDjyrnyYORJ+Ok60ViZU+lTOBvDD
tcGMz/5wJDv20CxnJCUwusYM6oxorLZ5/uSGxl+B6sJjLklGKYqbFXRdS+rvnNsjWCMeckps3JZy
MGhCLHJmtK1OzJiJjLqUVBT+hyDGjZMxPjWa3i6/FuV+nIOLRndcmYaCs8ahHexjf7DIE18WoCmW
DNSxOOU4orUBeMQqjl6DjXFiJtHxm2ASSL6KVMqT8sWnD5li44ii3xhicSb6HVW3IZS5bDw6Q1Ks
aZVKqu/aFCjPJLNRQx8U84RHkbBW4axYlOaD6f96fnazTdeCb0DEx4+K5UpMZsqs73NvQ4iyYd6S
w7/S3kZYNw3yU9TZR+xJGtPc9MCbPiND5tcZ6lGM4BGDJ1te23obYyNbYW9i8kF+J4McsJWV4nkd
XfSSlA13age2AM2QSPOMjGwJW1oTwvUcCxyrPVtj65sne+Ko7dL1lrvjy0CPHpoANnHmT6+kRA9l
kJPXSsZqJ22LAbNccodd+mkhNwyBHZzIq26yOPryoDzDyqif2xagVahNRKq0ei1qQR6jl8jG3BKj
htaRaTSfw4lrgqtPecLZZ6jBZVgx1qH4JdAgZ3u7njZh2xerfuae3dioEpXxFUtt0oXWyO00s94Y
SJO9gB/fph0vrfQurf7n25LnzknohppNBfCVv+d5CrJgk/EwkLv11tM0/YAU2TPAvLC/Iuzb0Uam
zW/CIukkOINHI9gWKZUdvoRkj4HgaKfY7xxFQUIp9hbZfJrKiQoaDOutbFql+IRXRanfe8nTkQwz
vNWyJ5tJyqvLGMTaviRO5I8HlXKFsYQ3remVu0qFtzLA3m9b5kXYg/80TAEDKpFgFSJtawM3YP+O
bnM5PauUq0BRWhU52SR6zOuP2hxeSgoK714fkPyypT6xNbQjPz2QKuoG8id0CvxJRBexMZfXsrW6
g01KKUPp3hHVTBgnQM8epuZAhI33jTWGOS4cXD9NLrZe/NL0imHYmvZU/kBJ7LAJGzSmoOX636Ff
wpvMplNLiJelmFtdWY5MfNGPzLIgHOf2ycOM4Ags1duMXGu59kSnuE3OeS8I87Rqo7KkoZVjsRhN
2Avc5VgyZ1ODJaqQO6KxXEqZldcWR2n0kHyX2lMHSD1lkN1TE6MBjSFeIFH4gEjlwFdG8FVtCFHG
MEOV9VxoAU/Vp0fMT57s8cHsasWomxIS4tlZQogPO3DGvqeOOI86xqkQLPPF6PMcgpeJ3PbVyMaL
K+I9VVDHNJodTk8ZiaSCuU060uXXFPwIyMHa7FL2x9o4lf10s2ogqTO5h9qjOWwYgo2v3J2peZAo
T/Rxc2Py8QjYEkkzvLg5BRJvrKvrY3HSeaMfnOzJVQOKXQCUKSimd+EkD9NI+UHpDcc8cMl/JEzn
0UPbVSzTtzJizOsb3hW7qdpGucdEPdAtcMR4S0scQGCOOLOcnxtp7dn6fgm7/ZcHOIdaDWXfsbjT
VcUtIEK6Fg7CSp2diMiBS4QZTSKluIBG27txKE+44a6+67bQLNQ+sUJMrZxkV2mBIwzQ72+qtuCW
fm0rqbhwoYwGqt1Z80vnVx/CCu5pTZUG2MNbalXvWSCfCZhf8jGh7yvjALgseZmD/y7323MUOv+U
Y8hdX0508ZhrhwDXGvOct4NxD6whaco1izbZ3K1Ecxyk4CBSmuGuTf3Tcpg8ki44t5QiYPvFyN7K
4JiB0DHI++MuKjZenk7XIuvOSMTHFvl/Uztcsok42KuudPdhxiA2CAjp9JJLpkzO+nvCgnZA32d3
50pfoUlMNpaPshe4XchMtAGiEU58SP1wi8b8kAGEOCzlJmuBCjiqhCyU11FJ0Q2kSZ3xaiZW98Sp
n17monjxOvoZFdEqs6EqHtrWfCHU+YxXEbeVg6eAx58AcWm+BiZxp4aNFUcvM4CGe0YlbS6sFvCq
vnM/R/56xov9He8EpmHvPLj8ub42SHJ69kNh19cSXXM1tfY/ejooOwg5Yjc5pN6IFaEPL125WEbj
zwa1jkmcj7l8yVAWJMfYlcZNMyMAJAIDOYAtWGkpLs1w4rMHUBw05omg+X9pNz+XYGundv6vn/wL
9uPzXNAwyH9WrpchCsX+Q5TIW9RxlSmlee6R4bkKLg4YeybhOjwAi6B9ZSmR65iw+eSt8K6A8Zoh
ga46EISB17+ym52GmcfWsH9TTnC23zx3qD5YT+RTH7f7WnInruJ6Y2EvD7OkO6tJYGgQeXV0ScIw
lhL7EnWkl8I8xpzJ6uCskBa55FtwtjneDBMHnp5k40YH7uOY7kOd/uSctZkwYO8TzasMz3X25pRj
svFGZHVvguBi15m5igf2mMpoUTu0/C+2x3vZ3BkF/vq9cROp/Fe7wD3lCKUspom4ASO+inj26aeH
AW+M27SgbW1K1MmFzbvqoJxw+Gk//an+MUz/X6fJAJSFwRndHkmih++ZjqHr4ChHV7LXwkaTaMxf
00wpD5gFHm7qNo9uHXwGefdXpb9NUL9wF/4slPvlifpesYRRgr0c1iS8e/9iOG2yHsT8PpjlP63O
Rpit+tL6CAmw0cP6GJNrW3SUNw18dlVx1NrEFDGlUXmy2WbWjdD5utR0jhmF6uFw601vRi8RM/0k
tk/IoR8FnjIsLzmhonR+KiD2dFQllxPfs0GflJt/Zdai0TRPExZXjJb+sxGav509cELUxkvrK446
MxaetEu/6yKhaUDsooqsUWgX+6BuzYfYiY3L/8uZQv+rDObuLbcw8DYWIAhBZoFjCDPHmMtL2UZn
w+5uRcO8Dd1mQn7FJviQj+of+TpWDIwQZNbq61QUjx09p1tMBowWLDrxMhsfprC+0knNF6v+Z7Rw
vRzNoZdiJ/JwdXbQvdvjSscW6OgIa7Df/j+ZAZAo6F8nkI3X1vExczbLtaNnpIY7MA+OtFLwqsC9
mabmJ1JCcssJPGo9QuwxrLF7cv1fgbR+osgCfj/lKLtuRH1NU7KQSwgTZUR7UEOKda6+xlE7F1H2
9Kw6MiVu6mWHaaAKh0a8+DJa/bXJcH1CYMNlLkkpxt5v3oZYn6baPisw5bX0uPHYNYHFoDU2QCSY
o1Hzd3VdTx4DqraZnCTvLreNeUr0a1JYXKCFfXG3U1zLkz36+zGgyjkayWfPTfhF0UDbcNsQHMSh
+7DXU1OhdpaA9VhUnA+sGj97KThglPIWuMYjMjJ7RRVfcSZSGdJjHcpD4weCEzNnZno28Q7TxT3T
kx7+KOafiNIkV8zjDsP1s5GWx2nQnNFGYCNTJl58xzyy6Fm7mX1nP1jw2autwpx2Dnrr2nJ479Lg
IwwRJVXaXTtX4n1C186YZa/dPKOPy0q5njpvi18f3CvTo2o4BcEj7Dvx+FZMQXtQoriYZKVg7ORH
2Iv53sQLpzNFjUjv/ZnK6ncKhznKL4RQtP1oPcXx9xRln37DK6aa+Re4RLyKsWbA3pCELlDfWxg4
+C/TQOJgm4uHjq3PTp0vJ+CZS5Nb2QbfBBefNW+P0xdvqa3Q66OXqZxWdkc3TULRF6rlHredubDQ
6FtiTiOnEx0ccfsxhrh12yB+L6k/IAZKqDQmD8BFBIogzv8M/olRZPE2y9QttB0CF/lyIjSx60nB
/MqdG+7PJTNMnthI+tcxVgFdoQ2jqMHmFhcolmqD5Jp8IhnFB6qAxfh1fYN/Gqww3JQFfUydLtAT
E7WtFhzrM2TqYjembr2zONwfIUsP9XoCSPoAroDFVDeP1oAEbgAn62nd22aFIffIa9wF/gCh3nCK
vqEjP1nyMY/b8hAO4arFM8HAAfZHObkfNG3mtf9VmCZhXW7qfFq/U5XP644Awnq2IsIICYENrcDb
2rhzihYnozZlsc30IyYfxs0V0p41nK3iVvY0D6VmfWCw+5WNOB0qnI1rcsvMWB2bEFrKXCNTuP4T
8oub5G2IepitmbxkgUuODwnZJ08faZwl2pIWHOzuXVQTH9iyRxQUCHctNlfL1uPvCEhI59Mnfurm
lgSWgYBjltuIi4RfD9eOOdleuQ1fJWB3EDcfRhTJ97Co1gujj8/S7XctLNETFUkH+g6yQzEK3G0h
aMo4e5stk2uRY32KmDFfPbcu4xXqBfyuPsSn1nOHr9LIQbWmtJJ5U/3emfoDaqaxsnPvorIYVktS
/7lD80P0M9mNgfmGrYKwWncwWd9WtjOu28Q4AKxLuHCacIT5bNp2V1XqP91PR5iIBoZHWIdqcnkh
iGJMRXz18SZSAzfccvchGvgjk5zBqztgj2hb/11oDElNjTYfMVJfWaK9qlJT0RBbiHtLsgbOCz4h
Jo1eoS5hYt1qGj65IgPlkSPVWUbi3mPqyIoCR13hWPIwWOAORMsqLYHRr7HRMRCMnSvKEPwZiaA2
lL+MSc4+x63RZ7ZIs1GIR1wMuyQYvhw52fBTKzB3DiV3GTcMYp/1vZzU14QCfMK2jeXHtaKVxEuy
Bw+TPJgN4hV0cnJMc/BlYI+rKTI+j2TaqNxDvQbwtIss0cEBJmuQCEYYBfMRpwnVpuDSR26ueSm7
r6XR6ti6KVLLbJxxi8Jy6vfjWL1aTMlXJmDSdWrIT7ufr7YWD4Y9XtK222TJfLQz5yvgY91XRv6N
9zW9OlV+FkpQOFdin2tgj8oSJgoRogOBgJthHqOsvzmc1W2B8NoLUhplLr5L45suoIPgimAB8hLC
eh1NXkidLS5/nvA4fI65OSL1sAOE7YjriEGlgxPrluFd9Jx3TOLo21Z86/GNwy9lQC2aBleli4Iz
FkRCxoXD48hvQ9R/eIsiioe79wbIw8qfcAElfFaMse89xgnLyedrNdAyOggbXzRKMbAhtY8j+5ma
9EfToSumezBjqHohWSYfhZRVq91WQLVd8Z9bmBxRqJDEhY5zgkjwHt3lS4bBg1sQfi0n/W/U3nMs
MLoaoCa5HiD805SLhRE8AEbJCVoF+ejG01cY8AaUJuIBhPQQKqZ2F/b1Oc48gdmDnSdJXHh8tUFy
zTKSDYlvbqBUv6z1QhVliktwOgG74PyXmyjY3K0/CukR9TGbTwtxAf+GLreTRwu66TzOad8dncC4
a20++277b7K8a2oxMg0809/VwUC7dxa/DfOcPaa6PfegIFXhZ0v4Ydj12RCfPVDL67FDegywht7T
GaNYGvlMyzIqg52sWygg004K2373xdIiPc4WCG1uGt2I5YNIAXYJOkmtqblZARZbiBa8lqmRd1so
/wF6H7Bm2qNsCfQye+X8m2x87JybNOzey8nySWxzWKpIcG5V4+2I3QFb0hEz1+qVpTW5NBknxzLu
7RPXHc6SEJQih55T379Y2rpXxvBRdvoYlxR6LbJDkf6PuTNbjhvJsu2vpOXzRTbgDjiAa51l1ox5
ZHAm9QKjJszzjK+/C0xVmcQsk7re7kuYKE5BBML9+Dl7r42uy4aiRmULYGc3ivyZ9gDVaucuRyAG
20624uSTHMQYv7qTljxrEagpMki/KHoz8Dahi+IU4w2RXXhXR6vKIuTexocDp+WU9IRm+AxOBu+l
iMlXMcf6Yxz390VEcT867tfS7q5lz7YhNefTmBnZ6ezarftUkHYiBEH0smb0HzobUpDyTT+NoMY9
IB6jKE4GMe5s8n66Cyu/vfSFfpLG6C2ZC7GSBjSEhro405JVx4AWx6Jpze7AVOERIo5GQ8RDq6ra
Z9HlWwDc8bVMqvDcRvS3U017ThIj21KibCOwmQcatcjUAvL64qmIbhC1XSJHdBdmfd2NUq25DCcb
ME+ZrYnREUeC3zG69V+Lwuk2Zung7We7xBL6Ggmln7TE7ymtDKT5Yrxg6qTn5WLgpvN1FTnmB8oP
lxmbUXHkFNSZeWTf9BU+jRFiZ1db9rqaQ2py/VPZMJJ1K8oENJn9JiD1EWvRhcgR2jwRXZTGkeO1
pzvJvsAhGE9BfsTFdOMibDlSFNGvtXXrpZ30j2z2KYzQ7liKZqkcx761/NTBMpyWBPrIap4iB/C7
wouKC/MhahAyj32NIoF3eqpBoynt9rnNRfzQSUqgVIQvRMfQ+ozj7EQyYgS+EiCrCEoI6DAWLjo2
mbLUECUMMdixICgvwYRmxE1FdCIloNtP3JldFFwKaVvnLpySSyG8ibbLsPWCPLk08391oQjXkI79
hZoMNjkTUzz1HE6M+UM70ZqjFtTN0WK8yNo4fywp/TIlkt00mPEBzXDMyTci+CFSAgNRwxlg9HYB
wSuHPM3UwRE5GIG3f749iMKBGU7mXl/05tHwRm8/Bx0NfcIgVdKLk6Y0YP8kGmfX+Z8KpQnuZPqh
JLgrmGBugPILd4rGNMVMmE+1CVyK8LF3HbEbgzbbBM0E+JilnA6F117rhLxjaU0YKpA7cl1l134z
qOtYt61ruxs/gNiTuzy+C7AoOlryuVbF8IV2+ZVwg+xRemiQmY3Czhbhdc8Rek/IzIQ9Fh9CgVn4
RmnpDSfbj14BO9SahFjXYcLN4g3XQNFfAY66zxVXQmvx4WIYor9ovwTTPZCY5hy04gXfj9zqdbWF
h5nv39LO2Se9s2uVvDNBVDDoXvz+23/9478/Df/X/zITZaDaZr9lbXrJQ4TZf/7u/P5b8df/7j7/
+bvtOIIOBkcI17VgYuq6yec/vd6GJMf/+bvxf0xWhjHQ2m4Lh9Re5HZQbScl6OM2IZAIX956Vljw
Lo+i489/saX/7TebBr8fAqswDcPV52f23W92/JH5jEEZIAukRDbyJna+aW9b3ZK+jocWlJ6tG0vv
UI8shpOItk6ECtRDKBjLDobFjI6N+xttyvtXlaGWVyiaUuYmDDxOKgmeDZNsL3LAHxLYblccNvKH
JA39M6US6C5oURHsT6BtxaaXxTXgUKgZpF+s+vnYWHPXbTxCf8kMV/kTu+UmD8L8Dl+lum1ctbWq
Ne83TtqAL+kck9HTeLraZwwz1l4dc8iIUNI7sMtOP790hnh/6aQukAmZunQdotlN98dLZ0RN0Ed6
XmxD/FaLxGmxOIODm8W/q3yqmm3NKZc5BImGltXrR78i6pj7yiB+oc5/cQcZ82/74RaSNqcRxXrG
mQTWs/rx2YQ6x5m8JQ8Y2gzTXMEUj5VKbP1Ye4zYoqi3SJvUpngCK5+AnYq4xBQpCBIgH6KpOWd1
z+k8J7SxbO0THF6OboVePxhN6/3i2Vrvb3hlMaTSkbm6CMFs8f6GD8ySJrrp13tgUDU8jJQkVwhW
QdI1h9R0+rUpsCqnbtpdZFvjNwcnAHf+ayXzDxHpuMdRCpDYAcl3JdG+m7Ixyg/udVD68Qetn0ef
OF/w85FT0ja+gSDXesWjPW393jz09ihv9QrdZViQ8gMAdB+YQUdALL3ECr9BmNu4uCLY2JQMzbEZ
AJYVCdGnI92grYuc9X6wSaAJLYvbDbUQamYdh2asMY7C4kZnIhhWYoL42ASmDt+ui24RxJOfo4fj
gdyiXZDX5lMU9f1a6TmuPNdvlrO2Lb36+V2q3r/BudJSqfli68JyhfFuaSlGva8lnv99OyTdZpIp
tpimchmSSesgOg910twFJxLxphR6uKb/ItaDrZsc+oIKn4a3qhKWZSPPUTNnlbmXFSf+FDQK4mYy
8HoHvKdf3pdTeEyLD00lqfV4MZ80zdVIY0+8Ews3aPLhWTdqdV9SVQJHCscjYQRgiEgPOXouPf/S
r9In1+kRaNotR1A6LlWtSaI6lHWsMHBsOje8a0AG3Yu8I60E+wPKkYLAtpiTfj6SzkvCCCzvmRVX
uRrxjv2uoVO5aKo4xBLQFIvJo90Kw8fcJ7Vp/uK2Fu/fhPPFNl2DBVxKEz+b9eObkPEzlGKsc/um
Q4voGF6E9wuYBEnnzRG/DefnNiNQoZPpddRXPdLSpl0VFv39SKmr0sybxzYh6kfB1RmJan6kAKM5
VnD88LpuWHht325o4VnPXekdSWaT9IIUx3GjUDuSZwHXZkIR9SOLi8GmtPz53eT+u7vJ0g1pCGFZ
FqLcH/9A1he8SK5T7pU11Jx4rWGtDbmaM2k+2o18Eq4d7N2haV6Zti3iugoIPokcmBgJ8caKE3RP
8xBhobV18y44q5PU4YJS6HYgTjejbMjRsspww2hDW+AO9XCidQFmrDdFbb1Ja3BFod6oc87c/pQz
tmns1zKKh+ti0qhg6hR3h4vkpMI6aoN4JvunQ+zGxWRc1dUnt0lIrAUxf02dj4BMOh9Lq2agPPsX
M0DWh7FPGcnJqCZl3cfRpYtDHkf3akjFZrB0h5ZLe6/VZGJNDX2jKJ0LlgT/SIYlYWfqITqIQHee
M7zmV0YcL+Wc54fNFm5EHjhLzb+jlYJYG7TTUhXWqTHi+kC8RA5HGV0jWdv+yjD8+yS08RsMEo6r
ltPGxzZ+zIR5MLXGukNFw9yniDlqMRPH8PPFmapyH3v4ckp0Ibc/f+nNf/PS85ILy3GUVChH393b
SMZLp+dQvrfxnWwkRo4z0YLwG1vZ76m5xZK5mcVxHG1wJstyNQQQS+Aj9jsH2Rs+u/qM7ATOQ+Nt
DLgLV2R9ObSoZUBcMrdGFIbRdR91N+TTXNu9nT/UIz5QqtCHzk7U3rcrjFe46cpOVzsNMNba6Ose
F+FYoZlaJF96yokbhhxoDstqhwaBsw5PZZU6uXf4+eUw5Lv9VrGY4mjXpdINh7rt3X4bQ4PjPZAW
e2IGaK37yCVJ+yTthDoW+BR9rSnECEKALu0OQDB1mgJmr938zAlrp+V5+4v3pvjbC8SibDjcjRj1
LAvd2Y/vTaZgDcQJ19qlPSxIQsVEhTRnmLKjGHVYKM4Se+neHMyD8HNsy/F6IDAjGBGBBeZmmjaW
a+81RdefKcdKkHETEoL088v2foFkLDgrv00bKbnh2OLdc4wmUqesobfwJ6DZrNHwCRhGS80U6DWR
Py9yM/nkt+G5nmzvF1uhYb97yeZf7jI9d6S0DMN8W72/r3VrjBxM2K3d6CtoDDpU8KN0MpsaMr6D
+xcs+2C8M3tGNbGryHawMY8BGgwCCbHN7l+yLE6Qs2L8btv0tiOI4xdP8d9cHtvReQVtwzR5r803
3XfPkASfqc41j2eodedahutEdzeu0j4rot863kVhhnAqz35xCjCMv10Zcz56SEw2pimMtyv33e/V
WZWHsOHWCUSS7lF1HoUAVj5mycaO3OQARK/ZlqmPxoHJv1V1l0Ix9f0P7w30N9gRTUM6iqdgvDuK
4E3tlZeH084Mp00+msDgwaHkve0QiWiAVvPPEFCyu8Drbn7+m/92Y3AzGJgf5soZgpc+X57v/nxz
qiVOi24gMNCK12ZTH31L9qvAquxZ/gYlRwnxq1phLry+L9htQ/ESG7oldMdU0hQ//lJCHOyJPNd6
h9V7U2lZs0XrUHIvdhkdP+muHCugcxEydHf6r2U6jMfETu5pscWrCLRYn1gfgqnVaBYN+oL3i3ED
GmW88xzrY9zg6oVbGjyy/TDPZrHa1wKL/c+v2183xvd/hGNY8xJIN9CFmEzl8+MfkfclOZWux1k5
ZfpX2I/SJNkD8kULKrRG70EgF2rSztk5HISuDWmmbLtIiEo/s1eNmb0yYtfXImzOXiR3hnRJ+22C
HXIJKIa6U559g4ci+NgqPTlpTlQehNadBjtUl5JxLOag+j4aRcZMwO02lm4Ru9kV6cFJ3EvdWu69
b+tLzf5UiwJTQRKc6mJQe8PKnvrCjfegqk++5xunWlDf9soZHh3HO9BRvNNNj0sX1Rn96FSuqpzk
0NK/a20/vKt9feGXgwRubei3CYJtrLwVPMAWo6OnM6w0mtJat210KXXRr12LWowa1j/mqG55kYcj
BS2N364RKDThxZkJPjwzXWquH2xFqCCr+hYx9aAmD53jp6u+HXeUwrwFQyASQ0B5PBVjtm0DLDrM
wpCr1IZ+HZGDfBWOIefNQUeKrdn1pqBgYc7kYPWP9HOaeE+E5vIsirACNQHjZogJ12A2FsnBO1lx
6Z2LMCS5CZ0TJY6xbfg+BI82rd+WZqEMYCVWr2hogq0Lk3Vv1GQGzZnIdPiujb6vzkwGZyRTaFGw
aL9YKOat9cebzrYdYVvcddx0FCQ/3nTMxglhz6t8i98S2wdWpSRT110K9waI8y9+mXj/PnUM23ZN
MpR5sNi35s9/tzhYRtEaCngGGCHMAEb9PODufIGh5Ydi52UqXMatyQtiEzk3puaSZuDJKwiMsf3x
KWPIszFtQX9gDOpV1pSAzg38qx0xNgA8iIVDD0kHm464WdsXHG7WL/6A90dtQMR0J6RhSyk4dIt3
60zXwr6tE7/bxp2F9bvEO05yV7oqSvjfIx1O2mmAPAyB8OZtefivH9pa9Vub61NejCTPBc27D/+x
+ZKfXzEG//f8Xf/6qh+/5x+nu/X9T79gu7pdvf+CH34gv/bb01q+Nq8/fMBFDZvxpv1Sjbdf6jZp
/tmXm7/yf/vJ3768/ZT7sfjy5++fMJ4080/zwzz7/dun5kaeYbFz/KvvN//8b5+cL8Gfv59eP73m
v939z+3fvufLa93w7Yb8w6KXxD1mSN2xXG61/su/PiPYFnUWWppdc/cn4wQT/Pm7EH/M5QJ9H93m
e+lF/f5bnbffPmXotFmJFXboTylOa//82y9/vZ/+erX+fY/SfV/xurq09Lk+sISQPMl3xUnRWYWn
lN8dJjWsZBqsHRt/BN7FiF7ukOP49sslI9SFM4IjSD675QsNHCYYHZzLe4EenxWsje+y6RAkx25W
DUSvAPsAw50DPAuDe6ql3AQtMiGkRzFnIte/tRAEYaZFEs7cCtsnMUIknAcbhKVXLuwMDdRcy2zY
jsd9PiQn0trx9YkvhmufEuDTDN5WZlEfE7l1XYXR5rPR9VtojQv02cu2vQnJadFsxHnF15zxqbHN
eNISUEqAdK9gGtD04Ilh1YHEnPIF8YaYG8WX2Mc1NKuoU3fHTvHk+Ici+Sg7eLjOBY7cGiLURyma
F+QV6+StQ41DE3+BEZGEMTachpmz2D0+a3vtyVNNYM53N9e3F/D7pvJbMf39OskLpli9pMNkR1Ki
vNuctcZsOoOp3yEcMMb4r0n3bPj+x9IfGf8ihF8ypYXp3yKBLzaV9xRGxzheT+VrL3A0IjDyO8jJ
M/zr0soHi2wpFn4cubTj+q+zIeXnz5eK693C/vaEKYdoq1JOuM677sKUwOEvC6s96P2DZh7t6UKS
6FVinPH3LX28BJhyeHqx+cFPad4NBKm0YGskqSVhhr2JAG0xwSMeeM3Ojf7kpruKGU2CIijUAZ4V
2l3t5SdDqFXbvObmQ1kfdPsGy4UFJSDxhquU25ErlUJ1EB3Rc/f03KGOPkXug9cfzeHomR9K/NAi
+1z0WL28c+K/+smdxb5DOt18T4B1iMNrZULhsNTK6Wm8PeA/XeoMhHzILm41K++eM/eT8rZJhQz3
IqtjWDxgr6Zt+exXR4uSJzbxgsot6IvbhAZtMFyassVib11NQQvCX6BQNa48YB/ABa/8KVza/dec
aZDxEMFFUFDF5oQtGFjLgmmRT5SOuie7xizOAmV50taAczM6wDnORQSsVrkMSKVwHMgOHrvYSAdU
EoADOzr63I773n3ART3nwi6asaXpUF1siMS6zDbVSO8StkNSDghlkTFoT3141rVPvgW0G0Qhvka8
PNaS9KKVFkwrVUO3sjpiJEEBRc9N321KuP90GG+bdhPRY7URrsiRXJhwqQv3QBjuXVPDg5odnzmV
Rcy8vYy9TWAW0P/TjZYA928UnB+Mbd64pCYGXb2G6XI1gUnTZ+g76LHAmhOXabTZ9GW+lSX/0Xb3
7zaqHza+pzAOiy+fw9f329kPX/XLDfH82u2yr/n7H/L/5Z7ILvaTPRGSCPmkrz9uiXzLP7dE9w+0
aYJmtOHoNA7YYP/aEh37D0YuvIUUq9u8t/E937ZES/xhWKagrGIuIy3L5Lz3bUs0jT8sZSs5D2yE
oWzX/k+2RIfE9x+XLJsm0Pz7yWrWDcEoaD5aflcdVhnFqIu29hTlpA+WfYHNCDiEkTHvkoG9Tmoi
VMoWL2xEzJ1AanRduoO/8DJ6ZY38KsJqXBmhIV9aCC9w5YJPHiIfEhfD9hpKo4ZqqjsMToONtC5Y
tLQnCCfDpa7JXFBzRHeSa8e4cs0VRo1+Gcm6u55UeDOagYZrZ4L6Ca8S2KOW4CMfbm0i8FDr2PRZ
vTzHJFLfYGmFINlOMPllYd4yWb3STSgAqUp03Pi2t+16scEs7jEmmJINXVTS6mhe4nUbqLnTVTcO
0CWUGd4xOt9pjh1tiCtA94dWQJildj0E5lUVufkN7tzlMAuGp/kh7BGg1zIFIuUGu2G0TGgrlrd3
ejThmgbcWNOGMyhmFFCjV+7KeffnStcXL27qy9u/NBEfJbGKx8A2GeQ03ouPJefShznQz2wiKCcB
c1SPqK+ZDE43pApZmwh8aZYNrwMw7zti/5ZmPoW7phy+2I76qGSXHVKtJ4d2tKwbmj6E5YS3b/8T
tgxJQsVZo6cBbDIGH4zxbgT3cNMgKarKMgfJUMLZipCCh7Wuz+Qi98a1m3yB5gm4SSMczspNdpL+
eA7iZO910ywSNTEcYuC/of0aLLROQ0LMptRYNwJB+Y3WpfJoVu611+U5xHGYNaXs1U1upsY29n3O
vfOHUZyom7QEjxcYAPojF6E3ja52Ewc8qdSawBqK0TzJ+YEFmtd0yrB4ksB6YlTiQA50FMFtmr0P
61vZKnX0al2e3KKUp8DXI+CtOcl6ukui2/yAWWuFh0BfFi78i9otYoRu0MiDlpIQtTVUy2xoT2//
ymd1rw96YPn24WSXF2MCvhKq6a6wHXJzwOT4uTC2xUB+dWNcck+Wj0jcEeoH3kfrKp8090R8Rb8J
pwKxJ2dQLo+/rsu2OjfhCI6T5uvGqDu5MkpMlb07Hf1+aG5gfrZXxMGQ4UBqzdru9XtRjPTdmWyh
KyPds3O7I4Ie63ocUbcrnZRQh6SiYRR7zTnBpgCgOvoJsauRg/APRLVAjYvtTDkrWZM4mvnh3o2Z
MKaHlAiYfeHhho0KEixjou64UaHuBKF/6X092IepAWgGYQF7tPaBKVizjMOWlC1IH1g4unApzKq9
ru183FZu+THQs+QYqAq5UuhqwZEYNs3cjcPobpmxxcze0DJgmvj2UM+hBDD8b2kj3fRx351TyUok
yIZRk8TJU439oZsKOIJq/ifFT6Wrj6GJUgVWeX9w5ge/8FfQQqq9Z1Qc8eWuTZlntK4uzm3iSAgT
fbj2Mys/ufHsvrYA/po+nxj6Ol9mAo+UMvy1SRl2MtCsn1x696e3D5nnlzuRlA9Fh8cKg/OnPk8v
UNCHa5OsvHuokPeNadon7pD43pCjxUGjdwBWIpFQ5E3R+Lfl3ggD7IGQla5YMQVa/6spl+7FVv1j
YDpqUzF/AHUvIfMn3Z6MtBmmhNKvtjx3oaMGWeAx6A4e5s8Dnp+vqRNM6xbnxcrQALxxtKzwn7iY
4eaAxZGudFrlOqRwoMkRjk4lR7UuGiRwnhsei5hUKnNIIuLzGjSbsQgXoVFnp6LU9284sWxO0GUw
ZB9DV//gCtVtGHVTnIIlJ9lPiFMAR+XUhWPBXAj5XQLjzAxODj8V6xL3DC/hXUQY+q4K3HE1SbEV
fkPkVR7Ie7pOPCOBE4yoT9+BWVL0XfKUaND3fbKBzDyqj4STxU8j/V1I1DhYnG1gkBvS9MxTOhFf
O5M8mxNrZtLYHUi+uj4Gqd3hHhjhCI3WqhVxtemNAQcxcX8k3Ld4yTHw4IG3jeL49jAI5Wwreu1x
g38kHpObpjeyZaZ3N44wfOjNhez2uJD7vx4CmbdrnutjP8Xw1gqaTIm9hxoxGz3dW2ikoSy0+6Bx
1wVz6Zu3j9whAXScdqfONFveFYF+yBT6RqlVwd5wLeLEKqvZCbfdtaO/j2ZjOVL7HINnEj9WA+7R
xhmsg9XglnGC8NocJlye8U5MvnVJov4Ff6gzCg11ocd4zyqyQx1anHRF+RK2UFlSggYZSs1lZuTY
B71rPlky925zLeyuRqniPTR97xYFv8VF1B88AAGgEVimVOPTzvc4RDi5LAnFE1iHZXnJPONckBaK
JKOPVzInbTAk7eDETbsiUgX5UYYnr6xIGcKMscCDn8BeMVmVejGcROhuss43XoTbaAtOSHv2cBwc
CW8S8Az1fRhPq74jKIzk3ZdxjkDBm3eOdaFBA3QJj5kUU1gMVFwnHM8GlFEqsw2rv03aerHtSEMH
BCkeSRUYjtUMYUJ175xa396mHZrKygnKa8Rt+lVn9Z9dICxnM4xgZmveQlBBoTmsEbNLnZrfjdzt
NK5zxln3uBjI0bWio2w4upCxTrh6IK215FB4g9BiWpN6RqpmA/Z50UCs24Rztq5sPqLXWohcNLOd
LFy7siMOshU8pflB08qPDP6xc1X2uRf3SLHazQiy+aqNu+ngVvrj4JBR7mkJtrOmXIZZOLz0orh1
mwrivyMJbJuDRswOgiWII7B7CSAFXZxcmMobp3TdfRvZjHYBdvSZBWANIRJ5rmnI6jRI49jFgXq2
SgfIESZBQcAwCFhex0pz78OkcY6+67IUyZuZDp51LrwhVRrLNl1KFsobuqnk/5o2B5+iTM9uPKPA
Paody753jYFJHZkFYuxIR1Amw1OLWWuAdxV/6rKiIAXx1ppry8WHiKQTyADie88jC7W1cHnxHoAr
jOENpOFAzGuGsLu2irmjDPqOcPn4yhwYUOSlnZ+bjs5O5YbDuqPMiqBrbYOSjGZpHLQydI7YKIEh
sN5HJSPINMK/r3qAyuD4HZh82Uo1XXIHLXBMI31jTA20TA3LxmABMye1A7+Rny90Nc0Awzx/ru16
WWpijXWaljlBnkQvAu4OSEmM8LMU8BTOoGHcRV2M0XVAgM2y7np4hbrVbgGx+Wc/YUbncMIAsWa2
h66bXhrbwo2ESKdBbXSlWlCnpAcnD5lUz2j2W9idFczgMvDPfSy1k7BbE8o0zIvMjuxDMT8Qhrpp
LfHRSLEUA8iDO1Hj9pqUMTNb95wtnWVOlbIdvAnqFdHeF1EG1taWxM1EAmkDXWsAlrHFiTvFjVnl
BulPbpwcC48tTgsGoJxexnJGoJfduS/p6G94J5Ko5ZXXcrRvtZxT/ICQ+GR3xp0KMC83Y28tNDpy
DHwJUg1r2v+NbK/wYmMlr21C28NQu8HD+bmppk3nAMbI3VhfB26tFoCwQQv73dHzoAsaPRm3UN30
vcfM5YrOeLEZ4ipdjWlF3Q/nwrN7ske64RW0mVioNjLuK3yI0FlbjFsZDE94hzfMtOJDkhfiSUNW
7mFDO5VW8zDHhN40U3HngP+As9mNiJ8j/4Rl+GBFybj39q7IDvy8EcVxRqM6x6ieukN20KfxpUCa
sjBEWB5KcBbriayAfTx0AZN+h5ZD2gO4pu44tZbzVBUE63R+3X821lB+9M94bUHXV/m+TLTsWM8P
VWQ3S5fzDgnjZXFKrPBJnxyJ+XL2Fkf1SToEmYoCqObI0nvoNXGqjebBZOF9GUv/Ccm9ui1sfGMt
6bGN1ndPZUqadiHipVPnwGgHTmKInatH1YQrU+Br00piOWrq+axRB5VzGDN77zYck0MLBmDVUBAc
SA7DQZ36u4HLVBAQsv9L+RxW+bG3ZLAXegWhonP3bw/EGz+yk2QbLRyK45SGxhZkyjVDODpgnZug
yB9CvPPeRLrVnP88fwgFnJsS7sXS1XRytUXtrPJ5hQSC0ZGxss8rC6m+RS5bjJWDJvGw19Ngr3TN
Pxqd313yMf5IEYgpCp/RSpFYwqlPn5tl2FWnYlpXnE92vm18kWE/fTHTZ9rfzV4b2TRQNC2inoAy
M9VvGjgbQOJM+K21eVZNsC/0SpyNEpF3TzevHfXPNjrKtaoi6B62ArWGkI+BY1puA0HGaFwq4wH3
WyDDXZolD1FnQPexS3ula3ILqQw/nKbfkhxy4wbEFqVWDZQvInwoSah1u75bw22Sh2BIH1pw55ta
Cy6iSPVDECtYp2QaXBnBQOZFIMptxwY5T3DsdVnbzYFsZZDlCODWXqnbLAUo4ehip5rn3iX5MEAV
RItqmJAbYqO/0yrt62SP2EEzBg4Adk2HzHcU8ImZkgmXsbWWs6lnJrTjXsPBRJWpV/1etsO3hzAl
YbUu5MMoYEMM47QMjMbY2v2cdj+klr5v9EzfpwWtPdgt47qFtc/WnR7Q0u2V0T4ajBle3GK00faG
tC+JDl9gwzaQQuwLyIJJ3+hrFklabtahJtHjuk6CC/236YA2fuCcqUFgWKAaHK8I8x65hI158MJ+
gQ2WQ/7HKGmMq4LZc8TI7uBqIwuDmQwHrSLJKhwmfSWTRVH58TWOeigTRUF3ZBqDXZWOzyxILNZD
Y5JgRVmQ6kVwsAz3ERUxOC2tLlZs+tlKys459Bx47MldlDPONMTijXYz2gB5BRtcEvGmteVJV/RE
o5BKOaW7sLIrwEnDTPULWiP9oNKqxrM93Ol9nOw6UclThydhAdlmiYYe1155T8ri+GyFKRaeiCCX
bprW5VS0t0UfnTu9/zxhfbw1hO4e+hDTogoZLejsgqtIUmRPOFbT7C5jE70dg+kp13VKbNeGf0Xo
Vxsm5TNDXYeKwlULG972Jq68fNONT6YciaCy4GM5UUag6hQsZT+mlwzTkeOXtIeIc75o/gySCFR/
n3YkU2NZsg+N+TVskuLIHPpr6WHcHDBuxcQbL0oiXooYvwmmKzrHfU/zqnrUbB3scggKyslVeSbf
MytByYs0FfsWdukNSarOHlPfp7eP0DFoK09EGug0OVw7aCa80DVPdcytxvqGZs+IqlOpxEtQ5Le4
FgBn5hEhNPWQruvOQ61lNpjvDN9cWLbXnbIhOQ6eLq/tzEUyO5S3iCJQ47jWuRk9VJ65R9kY4s9J
iBCpiK08chxLFxjBYFc4gbZ2hnz4kKbBc/iooQLbKOBXV22m7OWQVXSJ8zTcOZWzrH1z6zvtdGgJ
xKy7zt7kg9wl0ipPCtzP7HskE1w0HZphXV31CL6WKMr8lYndkdNgI45vDzYdvSgqMZ6mNulJCZhd
HTD5timL8UR0QbtzVXtTRvkn32tS6lyNxNkpgjY0JvqpsyfaKMNapUW81wzv0rS1S8wTIbG1diSr
qTxBKzk05GbvRC/tozWcS8bd+6qkm1YPcOjxvkUHvXHbK6KxCUOI03ZFm2wlBmIWQ1cdIaXB0Y3h
EIF1f0gM9ruyb64cS46XTvRPSckJ2pXpBJwxBxnTcLix+75buXDMmrmzl1cSBCdnEngr1jZ0i3sF
P5VNlGTXUkGZZ2QYHAEDLAdziF7iGPxDPqchRgL1fuR46t51p41jluy3eb0Bt74ppJnfVpqfXmfl
ye7x3XVxA5JzxumoxNq5clqD4fuqAlOudFLMiJIOoa7uuhiyqxqpfVJ9h6d2SdWeLHqrrNdeg4J4
dAvzFDh1u0pb+yof6vgUFv2zr6bPASUHOZw1hLyW2p6VDDBLIE8ZnJ+rTE3lAkdkQdh5E+6IjNwH
BYMNuFIdoK4FMURbCkjQE+1oEhgL4q/QU+7/+LHN+0ujW+F67MdH1tpPjQDsEWoorENOop7lJIuq
Tz86sd5TT6JNBOXo35aj2qAIeNClhibZmDuxo6dtCkXwph4R/W5N7pGIrK0dWSzfhQUblUgTNQa3
KMlwGxiVRbNBaYSjA+ODaCosX9shxGDcwkI4jc4XhbLuLOP6lS+IzcpYkQUEnb+2qpO0YncjC2Xs
pn6mUtHUDZgDQR5SzS5q7ZtCcRDkXJzfR6K5S0vsuAnRzx5JfVEGhISgBWvXDfanUfFsTC9nK3eL
29Ct+t1gwsKZ4upEwstC682T6ozs2vG9166X/Sai8X8l0PKiFwW129P7UoXaS4h+3HJseNkgtONE
H5nUL9KIk4DeSrrCKjc+wcVFj+8Qx3HHJBK+JAVh5IlLnzQJENg22rTlI/5MAjgic1qh1iVouaiW
/4+k81puG9mi6BehCqkB9CtBEsxUtqQXlMMYOTYa6evvou+LajwztiUS7D5h77V1oNDyL6469Yvx
Fw9A1Gi/eE0EPGd/PAdFX+KUOoON6ElC40ssl69mTkqshrI4j7AhJisYiKRPxqOGXlS6MrnCDiat
UcQxhgGzoFHmDa/RIiL3zgpoqCauMHyRW59hIGh5jFGmsA7p4oFnG9hJzaXhXfDmbqdmzg+JHqKF
6UUIRtYOhWbHpQR45EpNbDjXgZdoIdkSh/rZr8bIaKompMxB+GzcLKtcvw1sX/FktocSeuvRD4az
W9hqG+eA1la4KT7Cy9MM4umRh57T1gYYcKryJUPFFRUrBWgChUZbjtgu4M1H8hpKo3lN8eFFyiZN
cG1gscRA3VEtq4wpYbbrpEv2a9n8tFFZYog1Qbb1GMQHs6PP0TMzcz3A+LMqpKiAKIu0nRjGuDc8
eBWMJWveTbYH7txwftmIDvejX/0k8MdiEKsRUGlurgG7fM6KHbaTnZxJS3MZb7A0gQMH/SICLpjv
1wqtfGM+oEA9IbgE7mIfYv3SE2RzNOf2hK27vFYpvnRoMc2gYPOsgJrzB3ZdP5djf+HieMwz59Ma
JDoiH+YH8QacP866bGceQvDZwtg0j6CwMn9rtVbvpVy+G8+IvIkk8CymyOiEdR995APSAtri10ht
jVaLI4cHWmgORKqL45gLlAt+Pu/BJpzKIoh3yyg+VwLIjjUpuxvZoLVeu+G7EW2xm4g8VNiH0tSg
MP4brMYHozix9wiM7XwjiURTuZv00cwgWoCnSve78/qRdBhAI+d+hIVjZMbCcRUHJ9fsvdDJEkZA
gylPYlNkSD1j4kMiv7qI+1QMl8lN+nsq8kNBcQZF1Bt2/cKeYnJhLrckk7ksaDbeoiCP6M/RY23b
oDB+TL0WWKAPY7wgpDgOPQcHeI3LMVz56OzipJkuClA8jTCCehwbX5VWJJo7nn9Fm0DpaXNn4Vqv
eAnJ6Bu3Y2sKXrUhORENDPcP4Z4/+8u2C0b81N5gH/upf/G6JLkSh4IwbO5lJIKfOk58uGoEWo1q
oJ71A9i+Jrr6tOv3tPpeKMRMRTLSYkxcyyVNU5r0Jy0lv89FTBBbxXYiZA95ZRBqMpEdJ8DPAhFj
bfDJGJV/VyYqD4+sH6wX5DDWa8luerxiDbpq9biPaszoHIcZFDJQ7wL4YUjACjgYuIjkW6/owSEO
qbvr9XdJozGNRGytCfMmI4aYRI7watNAAzP9L1aud5gE9YgKqn5nZyNYy6IjsL4ZCOfl0p/W5OAq
+6N9vLk654fVqGRQDz1cvfRDBpYKhDM2TQ+j39AQT70zteTw1uSmau8NmoDT5E/zAjOlLg0o4OK3
QfynZRLiNtftX8tgnFTKdgw9r9NMDSu1SZN6ORV8o1ZKTsBgq18ZXoSNOdusfORAroDMqQ4NKuwk
UYRPlZSsGC1dqfdF1S7UX1GQlCQJtgXeQoT/plc/5x9dTaGWWOOH10h4cq4LbqFP2FiNzL4k9sJq
Oi3WgM8eeO5WNwwMhnYEj8ecyfNHdcqIkUUYXp4xS7zZXvdztmNYGOV6oDEnfMHkeyMBb2cY2PGR
zDOLi/uz31g2TTLbqICos8Xc+DW+VQDo28IPfhlkTerM+2Q1+Xft9PqarjdB3tdez5C4KL9AWXcl
SrtxCdNOfEyV8S4fCOTaLiVCqdvAx+Qqsvy5yUr/4DV/44e8Y1ntZZc/Kq5KVUcQsAj2uNHo38o3
mffjiXvi16MvMq3GuCa2+4f8eeNA/tXdkTbms0J8cG6aOOr6UAVJu7OBwtPktiGqeBYWIKnf0Rje
GacQ4GlVt2aO/8QFoaOZBKmMZWHcSrkQhGkEd/ID7KVZD+QjR6X1gLIW2PMyH6Qy80gISKhUSZo2
CMdhv4j5yCFuQ3x2ufzt91XwbFSfQJMQARfQzEZJUjREbrfyLj4ua2bszX+xtrsT3tcwy9MUTVl/
x14znzNveZSTxFXblf+nwI1tA7B0uPV2fZZBC5tETi4Gx1em/GmTt8kYjUMiyHoClKF11nDK2A7U
7O6pkpa9f9j4XXzN4N1DK1iobwuXc5TNej2a/HkFfDAVF3Lj5P5Go+Y9DHHxOq6MPJaZDrS5tQtV
4xqDg51SDnbqckfV7dZM6wNtPPhESG9AyShEKjsIfU15RFMGpJrzkXC2dIeHhJwmFR9N1Y3nNGcI
2dokISQ1Q6CCfAHtsVq1SPOhL9zmfr/1mX5FFf7NqGqA1cF8beHyzuMXF4ZBO87f3pkIl1tySwJG
pvCk4BBaWLKZcTDa3ytDOmyU2T5ZPkoBB04W+6z1y5ofNP3chonD9C1k84Kfxy5evB6cnhTFx2BY
xwLJ+ymJ6+qAGw8t8TLvGqPuaC47ZMCVAePIAt4/1AE2Dt54gi3YPPR3iE5gsx8/bBf0N9WUn/7M
bN0VLB0ISAirWW9nYmx3fgVkUzTg3ScJ5cSiLzxNUwLRvcnsrc9EP0RxePTmNrtlSXzzcoJ7UtEQ
P8Ki5JQzD0Bdkf8XYK48NYamIx3f2pq/SxnTSxaLv2byJ5+nDhcX1LC+dHYdApKN6/lO2LK0oqzP
/0P5X1wMVgpTyYrLSz1mZ+xAeFFMhAojV4vbtR6vp3trsb5vXIZ6bIJ5WUHEa5YoDLBsEt9p/Avg
YWr21UEN/DVJM1P5eWDbXTppewa2rX1t71jFA38exrd0nQ62jpsLyr/H20wyOa9lQmW2xEFwFOaN
GQcDrYXfLh1wUn4nT0S1+tugn4hlgyNFxA1zZlAbYdo/Nu7Kus2re/NF2T0n5vIqa8PeASykAyqo
j+ZZ+GEq8/JYmTDUUkc99x2dq8NYJayCuTw4U/ab7AmfyDNGXIZPyrc72z8IuAItEqxAbQwCAvOe
SIAaV+gu98GneXl8nJRx5lNp3uLG3fqJH9zrJPjWcxXyvNRAruUTuwNiM0y3ixScwirtzbsh7rVJ
ZFUzYyax7dzcF3JZ7169dMdmSv8MIrOjNMPPNTLivRm8rLE2i6f28St35jhGpo+mi5GAMSlsoAkb
OOaRdaHiHc+2DP00UzviRRm9BWb9vFhZszVq+aUzZn8SeNxrPEErSdwFgb+qPykONQnKuLe4/kF2
FAj1LU0NgHuiiQqD2B4fkvJvt/8WKYA66drMKuypukMzfp5cZN+Gsf42jGKkE6/Alen22hCjQ+ZG
9RogyC9Gv+E6yJIofRgnjZm5jC0/ZzzPFikMz61rh6sCr/DvC4wT62TGv/vCtKgIW/vU559pPxpH
bCLJnhrxLwwGRSLLoReEe5cYVKOuXpJz31cstesscrnbNp7x16AEOYhGq13RkQg5ltW9y3BX925k
M5mqF8Qsfws2M8yrXHmyppjA6AGPqiA8tg7EawcygWADimYjx1cmWXbYw7WtY67npu63I8eLTlM/
FOgZhB08BZNet0beOxBMF3RIPU6aQsmdT4junlwyUvJKfBu5fwVWRiC9Y8BY0Pem5jS2ONRDr+u+
hHIu2nayA9DeTYuJ6cgr4I02cCPH+C+YMzqkFGNtPbBfYuUUZqXtkUnnWLsxDijuCjUecmM8dENM
u48V/RpryNNODarURGTwVDkfaQV4ieyj+A2laVTlEK9jdtOXdbh01Uh/6wf6iqeC58m0QvPhfXRT
pmg6kbvKSa0vN3vpmZ+FdqcZVSp2XrOj/I1XCfcHwINIGuslH1C5qIWTnPP7UuTqZ7esZlhiO8fJ
UHuXuc5/z9VDHtlzTsSufVIwcDd+z2KDRaJ7aBI2IZj39Q5BeB8yFRkOWcL3gRKOXWguvKcMTQCW
zPo4p/X0SjWkt1OVfGqrtve+NrGjDERGxeKJ3N72U04L6H5m9k4/+/uCTe67CXVoUlW8JXoMQ67p
FZ+dX7/LihGwNmua+sByzuucEoHZkXLRCCM9rmAP+kmqL68iiRlxAq8f8Vahclbx7DAfPzfu9N4K
19jWvlC7ZQ7c55XdJ6GBUwnTyHrrgOWxss3nHXo69EGtXO6jN/4UBAUebXCwN6lu3ZpYt2WyrNtq
JNtcSf+okmLfGeRVx5VeQ3cI6tBG8nDOy3Y+NFV1aAykxJlASaBTk9icx3/UHpKFJUj49kH6oJ0a
9gPx3Xrsumc2w2gLn8HpAF+Uudgw4cqpO5FfpFOcQXwvq2vhaNxY9OnFY0YwOtZzkq9u1LeJeelx
8WFEhmbQpt11RkU+UxTuaqdmTdj66d1RLBi7el12y6PvZ+DmX+rl12h0/5Z59Z1HeSMEyqZePLDX
TFXLSv+QsRSX0mrNbY1UEAqliugz8tcmy458BE6T2yUnN1bJoVmdbdbhQHZyHh1Q+CG0ufTKC2tF
QM3oZkpuljkzBbN3bMRkZRZRa6TJCc2WYqIldqmRWW/+4OxXC+Wf4e0zN1/C6pEsJQLEzL5e9om0
xXl2+1ASvRcWmZ18M7DD/k2FbsXpx6DWD9PHT1qven03UwY6oAM2Vd5n1xFWDbuJcgxbyXx+VHxG
PLx/jsdgNRlzE1z/UB3YHvfPxJgk0n9yKQVosu29xQgzbEyL91G752FaQUY9ireSijEJpPHG4wjf
ymYYXFXi24B9R6Bc+VFFDtb2M4L5LBzrI8gFA/uTntAFtAvjGzEczJHUJdKy1Yas6uBYui2ipjj4
qNYpDbNO4lcNCjCwdBhMO4aEPt5t5Z41sHPVzhgt2nzutAoYTjHRqpbpCTSRPHqNOnXO2L20OKrw
vwEhNrs2ave4ZRcQAaAViVnEziY3BeBbsLmluIOiWLbtiKVIy3S+Tyuz1EAw4fz3Sy+DJ7EBcE/g
hDoterKi/8/fH0P4qk+bk5L2G3i521AEiguyJy2haAnXRRCCRj5/mRkhh8ixANsW5JM1U0GeZxIH
hy7Jj5YxkRhl1L/avDKOgIGO/+ZF//9CCsJlKGnMie2LlkazFWb2extsl51j7h/HIN9rhb9Bm6Bd
MpM8yQVjN6OXOr/onLRMZdjiKYiXCpCbh8oKGMnRgqhJznv/bRJe/o5sthfj18zU86+qo3XBZFQ4
6BKcoWA+pfcuO9iSzNWf1fqtPbYnTdvmwEoMDyQC4FxHwaop+hFUL2l/F22WL8tAdUyGn/XkGwBu
4BJLCJdZsoWtevFStOPSDtK7kUPm18sumTpk7KO6ZL6x/Ax8SIfuep7qoN75ouo2Db4CFpbzZtk1
DcKG1nVOrlWKg0qvII36HYKbF4SjmkOqX9FokP5QrOaPlORAhHu4A1iQEolZkwZhJtWWT2yzISGk
Iv9MuwfTIgrdaP0+qmyni1Y5hYEZdz9gjuPws0j7qDpRQuFpqm82xxdGpuo1N+7Amr1z2TLqrxfD
RFBFy2oTMFAR7P6sVBpf2VKQ810JeVsc6NF5xlpK1vYcaYKBCDIB8Zm0vH1zZ5jfqwICPQzFcp8z
rA54+4hL9Dd+EYNaWQX8xiQoIzTehGwOqXV0wYwebDjit8xlaR144s5Ah5wbgcpFrPoWE7uBVLT/
HKnYD1086H1sDta32f3xW+NQKKN6VW0QnLJa//L66jtQKvjZFPGOPGRrlzbVEHWtsRzreah3/RgQ
FjzB6kpROiyP6dgDM1oXxtlzRH7S6RWdiQ1r9FqkRXBl/C7DZFmvmd/9peworyPJCOwLn2xtFfvU
S+W3KL9zQU82uO3vYeRsW7SLP9LoCIRlhjI7ZNvSnY3Puc69HVSTP+yfPYbDMb9HS0xCfaYPrg7u
LNSjRAQcBc5tXizvolYgUkAnCFUdMr3Pm3W+LGY7k0ieUGrmRUdbitm4sZb/fKOzn1brZz9b+qkV
WQzM2/xtpbhpY9a6m8LCsmnVTnvwVcn79vilLB15QDzIB0Wa5rVBMVKO7IeGeoCkSyqm6x0hjBV7
p27J3EosZzdPUETjwP1QKRvZooCBKd9bsHAXr/FeC2SlR8FG79AF9ifC3r00/PVq9+xWCHqrdiZE
K8xa1IXzaHuvzF9RmLJn3c987AeXNXid/K4V3ddkElJS8xiD6Sr37AchfrP+tbQBcdZ6i31/elG+
nPjtaUc7sTJ0IWDjPMh52ccVI9ipB1yobaM/zmzsU40oauiJ1CXKEbkC/HdpDuStsugOM9/iTLfM
ZOcn9Tf8tjzim1JHxgqH3pMVrt8VNjJV1CMaCA4OHpap/Nm6uo0aCAQXPbWbTPvi6i8iRo8kBdkW
hEAwQD/CGpuTvtsUY12dE8RLY86dMjlNumuCekFqWxHwM4x0MSj5i+kWKHFNKS/O9qB+m7l3MTVZ
bxbKYXzDltymDPNBSLW/plnxati4c0mANNFIPiHnKOERkIYBcyu083agmqwzVI3wuE2s1i8ZUuQ+
9r+HKn1PSBZ+HkqeQWVwqMcWrX5TqexHh8h+LXL/V2A9YOhFT32eI6Hve2InF4pseGpJVDC4B8nm
7TiTMKjiTD7ItvphJbC1ZhNX0jBtJyrE3sbyYNrBkaEDilMr5uobl+wJvgeh5ItYiMKQ/DIL7NMq
hqfMsNtr5cB3ba3k75p26Czt8tl8lHJKU9x5A1nfvHa0MHWCoHNJaRMDgJ/GmG9hQWYXcxXRNLXd
gfcY8aOOR3ZqKfcZcpM9n00ZEf5LcgB/YjKiKV8rsz4uIjmMD6pZ27C1zQfasoo90pbl/51wD7J1
rEGf1/zTh05+a8zgTzHyb6cRb/ZcdtDV+xnLFv6NndXDLUHvGSZ+7ANBI7VIyw+8j85GqBUF7EPq
ntk4Aaua3C5PzBuLPQbZ6mtzDcAzX9Jcv8lMDdFK31l7YnofKrIUZexmkcGmGCrNOO1J0EJWuObf
I2vFnh1trTn9ITA0ZFWQzd55kWcbSF6R6fzrETlcdHZ8DBnyvrkOuDcS+htQ7Mx2eAm7H/KBoFFa
fQeEu+9XSFEHpIZfWbF8Iqdny01cFwPYnLMBvjoGP+uEvqjeF5w7h8f4fRLqKZvnP36qv6SdxsdM
1uHEfvlksSdKXJZ2qroji/cObZf/ErQkL7KH1t2txHOSoLj799PKCQ1Uizt/w99B2KJq4icSyoiy
s5andTbM3VCzA5t9kXLtujtJ1vW7HKudSKvvB0KfZSQkSMslFyLv0pelHhcoK+wzmbr4e1P2/+VB
Z+9ddbBZuNyyap9Z4EnX3IIK6PFqyGvcdd3rKNlBF3UB4CxbvjpjVM/Is/KdUMQFlUm9t/Q6v5c5
fHG2vKgp53NDsMebYcbT1u9/IRbHQWgxo9PgiKKpUeOFp3griuq7YpbwM3mUc4VLgCehiqfJQhGK
LOiroWb/lWu8glIs2UuDukw3WXqu/ce8mHKM6i9gEd6zza0odFClQLFroNC6hocrRrINk3F7SiAp
XfRICeq31rT9CQaiCjN2Q5z1gx0Z7Tqw7iZkcbQCss/Kbtm1OqYXT8snHAfsFFKugbiEgAYYTz8h
xKOqgI9EqbtpmQ0dxMTSAl5HccqxVGJtNJ7pyI+NAcGeCAcMQnO3XGO3/NNTh4dWWvrovhSp2iZa
FuYTuARjIohIYzg1wvttPOw6nGFEFrveSnO7C2ZIuUXVHJcO5ipaN1ZmzuvM+3RFnp5c6NbtzRCH
0lQsl2AB7vt4+OFjyo38kXFp4cY7dgs3w0LVzpwL0wBf0rxDNuItbPhzJBAKMNi2LHpn21uFc58I
CRqkOsWZ81ws7rUqh8XYeKrRp6yzf5bWF4CI5G6XbLi03wVbsSLv5nJ52Cr9ieFHQ3LPnBnnBeNH
/zcLMvUmFiisRBMZEAodgnMm83M0x9cEmgkCzQa1ObZxrpKUxy21WbDa9fLdiaZAZ11d19YhcUe3
3Xn2cZ4iAMkW52zZBIgWnQ353OMp6yQarLF3jLDRDTPaFD5k0Ygvr8EGstTrYYbVtWkf6hQB7+GU
gR86+tUNkG51GjcrGRIX3t/32Z2CiEno0R5S+0RAbX/jBt5bVIz4yGRGUceHsOaZ2BRrou5JVUe1
O/xSyu0pUw3jeVxW41ln2amvsFfl2Js2tkJVzNB7OrtlCOzCvpIQuxepX+383HPD1W+zMM2Ijpxt
TDJxthTc9uCPJ81giioqP7aOXO//vmCcxiVL7HswCPTPpFpK65TmhhURRUg95lEcFHlwKZELYp6F
iurgRYATz0dZgvAzZ0CBvZ9eO+QpfarvVk8aeymcC/tTDOOD3e0f3FlGZu68Kyse+rnIQHHFg/0y
+d7vZenO1mI1R6+yfNTEPmGU1rI3DH/+LB/fKY0VSX8zrPBtmrfTxdavZu5MmGda6pNxoG5H1ZAE
q+b1qLKwRQgrCAh9HdkdbWjoV/qrcY2GmYd4ws4Gh55DfiBKh5QeJNhZjBHEpqhGq5Szb4TFThIu
HrwSMBNmWt97DbQpjy3iAzaKw2nOWEpgFToJfPCMjAj0GLGtQFLHiSScfjhOC2mkg+fvEKMEG8PO
kUDY4leAgGzTqq7Ys0Biu+GZ9alS1gvBCUTdtkfH5d/W8bBeZ6vjaH3IxYcJg5aUtxXZT+Qa/gbr
RX3scueXlpn3EXuS+nUG7Am2/lKznQkHeCnnupPnrtMpjy2elUlU7waK9Ufpl2zBs447YyEnPEFZ
dloEgpP6gUCl026oQcxd2jvDa8nbwS15JyvkuWGDuXfM4WVBP3czjDHKVYDyz/RJgXpoLLgPho1F
mMQ+QSDD3NBrdyY/e+6YSJQmeQpQr9/rvnpLenM4MttQt9k2AQ019bF5rM9ZkAtJjFCyLid2BM1D
y1ujIyZWci38b4s+IcS8hRmixZw+BQV5IZ5T4jCaQonjD1pwS+5Hkf1NcArZRmweYhK+ldN4O4zU
l97PZFjC975MDbSQLMCvZGFTdsid2q21iQDayrZKv/Uidc59Zzrn2hUKA/aU7ZTvG6ciw+4SZ8Fh
LBRykIKYduchN0H9sukado2L6EnLWN2frBiRDoH/jgKSh4kU6W9Ga9l32yVioNt5M0rzZhJNaA+T
8dxOe2JkcU+Q/SMreSA0xo8Czs0N4Kb6pRf6xR8Z5VZlCk+xU/IJSA0xau3XAybS2CizDGee4HTz
7QrOkX3OBcemEHUPbO9nsfziLxsOU5EhoCcFQI6wgBDPrWNLxazmfdkF45NhkkxZMH4lGIsNt/IG
6+orl/GedNdtQbD0diC1git8SC+T5tpBPOTvYpiDO9Ax09bKguoQzMQBW2SQlvj5Tx5aQBKA2QYk
7/RohNQ0Yj65HHPT3A6h1bLFlzmYZYSB+8REn806/KT7+j8Ms/lunc2b4c0Dkd73giXLvsyZ56Rs
wRoKQOpK4p8y9xXqUHvMH2mdZUMPk8dDilTspalIU5SoUsh/YuRTpXj51dhg41zqJqpZc7kFz2o2
1em+1e1LHfh2NA2IkUk89MK8IycWOSw6Wnt6IZvQAIUHmVycOsM4MkN0Edfq7KFgtJ/cKqCpGff5
oNtngYWsBHAdTS3YAJIWxi3NuIefoGrOAMshdjxASrK0Xlbx0aLH4ONiRmOH9IHmidsCVfaIA+We
LuT+iVI/m0vyRA9fnPDvE9Ss4ud1Ir7bntSd8ehwx12m7goWASokfx9N9o9i8utraresaFgBNHnc
7NakYgJmF3JLREJ7qMf2a+hkf7UcO4lGzdqhVRVWiWFMjqWly4NL2k5BNl9kyge3upNPMp9X8Eb9
jZ5qPwQLKoe8e6589see5aAuEdjBxMRyRaVM3lmjRWPhNru59rivLQ+mSGV8AI0D6bDi8x3UnNC5
EUOVlPLolOy2W+FfMR4OG7y7Xw43MfsVmMNaFFCq86hZK167mFG2m+TJAekGegzme3JKj13gA8kM
dh3BhGlV3ik7iWDmrS8kaX0TQia6cgZw2WFsjKd1HT4X7Gy/qfd3kj3UMo1dSEYclwgLZK9a9ksB
w9dVngyhfbwFi4GVyE7UZkKoXRfYBCp7uSXYZY4JAgq56ukQey7xSvWtadwkbN1S0DURCDzxsSso
w+j/CFPwiMid7SEyZ0EYutdYO9V2cFZKiiv6bhkZyzC+z8X6sqjE2ji2drfTVH41JjnLolidfU8S
mCpzhyab4VPAMKBawzTRb2NsrZGNypQPYRqua/2dzA2m49LAyMcDnafjMWEnZVTi1PjM0kcwGBwa
6wGwKAcgQ839UFthEyPjGAZPRqyGr14yOWFQ5Ws0dX29543n/sIAikqj+2uQUUNOCOh9XTTnMa+e
HNpP9nFiDgdjvdaIb0gAxfSlaMgRvXBnFGez1J+d8vXOY7Obey01jvjWmBnD+KjK3gEPzFY1nrN9
F5PZbtOLE1EDuO21Gco/bPx+sCEQgTFu0de/ADg5dwUBoOnEPBf8Kw6L4Y9Qy8IJTwq9F2PFsmjQ
+9K4Lyxj+B8dGqMZEXQBFw2dRLVucmk9a5J+j9VSPc/UsSwQQDm3C6k8QbcYEZh51qd2/J4UfjiZ
Rv4pev6HzOaEh2CPALf9BL/9q6Tt2qTr+td1V6zfk35EF8J5d9a3tEmPRbFq1rbfiytK5Oh88Bfj
hqjmq05WHhiCQ/KkP5JtAT9ZvbstZsWY0XsQp9zPFaa1ifRs7XzMcfxaks6UMUFzFn0wBAGmWYJI
NN8OtvzR67IldLlAsZCAKRuH7DOhi9uBw84IauHIJUpysQmIwhj3luIL2zQQcF9m23lXGgOF7xEf
TaZleXMeL5droJoTvnjCy6ferVG9+mgH7yx2h3ftcmpX/oxKLNChT299YFfx16MvoiY1WT0Nw4rI
yDH3/AzEEurpNM5aXHTjiot6fJELC6YGD3dGAk1MW0XYmiV2xH6Om06C0yeMdaR0X+0kYQSM6KzP
TROjAW4L4a3jFg4rSXA0i2ZBHWvzKRviIbvRyWS3gkDdm7a931pT8AAtnsKerNHb7A2wFjvxtfjJ
csiG/LvmEEXZP0WTa5SXdSrbPYldDeMhdmfIw7CQMlihSx1uC8mFpePFL4g9Pu1hbo8CETljNJYv
SVH/yrsBWzGsAL8jbDlw82ZbLo84xmCmu6lPgyw/DLvs0cMRQObp+ffS9tfRUMvBGrG+FEpbG6bC
/pa6HR1j1e4IuPpvsMxbTte/ay0fnUNmp+fCY7EgMZ9vWoph+i6LQ8tLvwzHcY5EI4832aZUlzOV
VfrQpE4XRNn6OgOVYbXhYtJMUJsgMULz05cswfFgmE16dvAeHnv199/V3BDjsF8G76skbPn070uQ
m11oZin5Y0LgW48dLLz19NyyER5M7zMjT2frj0zVsQ6esajP53//lKXo4ZxuTGAh1OrJQuMS9maG
9qNgwspR+F/mdPGppvnt8DwcWzudaKa8VxAFlJ42fRp16p4D7aGFs92zzy4FfhCyfN97N0cer9om
MKiHs6Z7st6DSt46wlYPbtH/ajKqvWoK2Dq0sCwCFAtEflXHfKyitIAeEPc29sw+F0RuU5mNeZHu
87azzslKwNZSWS57Tzw7yHcf8wknykrPvhUFRlxXkHMqSTDOktZ/gQrhveRoHHZEQXKWJ/ZLnAL0
IN12JGQYGyRTS6tCf9BdmI0KbH+wlhyrus8uHX1f5OvOwp7Cs5CnyNfkjagedTQz1DaTPKb0C6ye
rg0bxwPwFm7TiumIRS5nBsSSgZ5xYosrkTLOrz5vKHeuHfAomnR1cxxc8seXCW8e03wkUWVNcnZm
dV+kYzLR8pAw4DIuYB4D8OKOkcL/cHFnbuyYn2ZmBh32c/dmgVI5OdbwRM5sF/ltsu8cPvdWmjwJ
kwBFgIOHKRNFiAvU40qB3TgAh9iyyAmYIRKIY6JV3zIni0pklMe5E/dSI52pMXJt3Cw29pnNownx
4AbJZU7sNaI3h/+bwASb2YQhm9a3mWStIVnpuOkuSLbn0WNTb5vT+AxFCou3+5z5ZXNnNYNIMrcB
OCj/aPXuUXTevjam4jbWzvA8WEhxGCBT4nsGOloVR8ZPLFFtFLDxGWq0fZRBI0tUbby7WAfP/Ozv
M/ikySHhpwEU9nOop6jENH7x1dRho7CfUrSIgYtukLkWnjmfH6wavcMMVLmHk7tLUlZXrvwPLZO5
HxaUngR4xHfbRAcem2hh2l86d7yXglTg11TNeMGUZIXw+GXBAOs0S3ofV5a71lfrtVkMQpjjpIBz
gFpVmw38B+s3Yc/FwWvzBUVM/1ChpA+neIl32NuVswj2i2l8zQ25nQu6HEPWWA8b/GpVj4fwkZcB
N+9DLgH6O3vsDtbivCg3RtqnkvnQs7e1S5ziSV1u5iBFs2Sqcpvk9nahBLiK6bczWckpsWf/VCGC
zT06qsR0Y0BtcjmmWF5bwl+goD1E0miw5OnfP0HhfTF9cLhwOZINw5lxH2fQge1AwXRxXqRPKFGF
cItdOQuYsrOHfdMigLOLZueb8LmrGsicz9i1M4rvyhzb/5F0Zs1xKmkQ/UVEVLHz2vS+Sa3Fkv1C
SPY1+05RwK+fg+dhNHdiInzlbqglv8yTz1TFkMwPivwQJ/3vglP/cW7KGE8dh32ubXO+8/zmfVDy
P1929aOOiuBSOtV7Epgjsrv4k9V9xNqd54/cY5+jDmGHm3EiV4P/DPXx2DdI/Qw1nLrLDuhNHlxR
F7hP2p6oUSRgPaV8v0uGE9LiQQ4mxLrCZ8vLfBITrncmWQMUV3MbcjqgHsuMTy4aRmJSvhtsTSuy
dgEVpS8ZHeKHoSfI3H23lq1J8K7FLCSXyyp+E1ju4KG2RIDwlJKu9wk7FlBbs7p8WS+ewNy4iWnz
XDnImmbSdy+k1S4wrm3KTacohEwL+m30P4F3yu2crNN+c0fdKYwwOZzclkMGq3x07QyOWgs3wM4R
3WuvwII5s2tvQL3muLyIg2VR4F3NXp4nt70iLlqATjqTfLQ8eeStzsKJt4tocZn57d82lv0FkATs
tfq/kWfpiaD3SGMJacjYOzFwV6dRU/yYLdQTVMzgbEk7AZRw4zx2w63jTrNxh5nomwNosITSg2Bu
bCOMIq+EuutNWlIzySu8KaDS4FxXMUiBTz8R+cswKlrCuuDPHHSXoKnUmbtIvjV6zsZunb0u2Wgd
7SajEZhbXZwzqcbxBIG0IQafAGh9WtWeSGa/Kz8C0sJqT3KzBOuWBfc+cKgU6LKfqCXipgKfm63v
4+HxUbtafug5CvEZ0js4KnobKvvSieA1w1Z6rrzmh2qto0ecZe8or9maJINPTAXlagWnNnMhTeDy
1mVF8kEJUbWF1fNet2V/xviMK94cznH15ODlNJfsYeiswVbMgXqQ3mvgoOpy43p1K4whnvLcnTs2
Rzpn2+MUUCrsufE9aOkL8jjmzgyAtxOraWg3HjUcWdRtC0W+xIgTcTW6C7cCSr4Q7uDq7lQ5s1YL
zi+pf7crJEmO8zJUWD9CFAARGhPNltVyJxXYHMRS/01Nn9BoNKydqNW9bYcPQxfBtVwqopdEiUNm
qXUoNVHfPOoP1IAQBIitrUyG/OzTJH6Yu/Gd1iYebj/gKOaSgJqaEldBRJWjo5bo2WRQ5fuVzUHv
xuBpOo2IUnavy4OumteoJE0yVpSZUkCCQTXAcayNl8jXL7igkqPvVDgKJH7ZqeOon1nlYeAO+CSa
XpyAINsE72r/lowZZD3FvkSy/dJaLrVtFgZJswbJXk5wO1R7/l1O5J5MueJ/FfNSIDSuKw9mPJ4R
GGGEEOKMpYlHC7btpqpbuFH1HplMM3T2o5BMS7ZNKfShVkE8FYSAD4Mn7nWMdTnyuUhYvbN8Euqp
N0wrQGR6jrnrhMpRFH57uSnu/sTGNCin3Tct1HXRLUe74q+scsJglV+els7Cfpe5f8jQjxtvMMUu
HtUnp77x2COnXj0RJklvH6KMx6es7E839x/s4RwPASQ8p7SKQYz8ISztP/yuPbh+gQE3zv8URklD
iYdJndxzlwgmv7O+eUbebVpp3m3dmgcrEeZ7VVCzG1X7IRr/g5767ND3HkbMWraL780X6U8U8LT+
f7GLdKwrgURlyCbMuuJLEXM/1qYHrZqPnTs5d4elTimij8mSV86lldq5zME5gtS5I29DP1nLEyrR
KkOOq3cki7sLlGMX1SK64lhCtG3bcmuSd7t0rhD8edTAJktOQcs6SXXt5dE0M3HOongpUx0dqrlK
bgY7536psv/kUgbbxkVKLxXx/8bKrrFLZn01UqbB/IJ9ZMeHEgYNBCdAGTzwtfealDStT0P0RI9i
zYHIST98DNLH0hBAYD3jWOnB2BtdvxyQKZ8ZJ7lHMcFb7fA12XV9KczGYw6MT5yaOEIDTRbmIKlO
UZSKt5xGYCIT3x3E5SOnyXk3UbWF8bGyr+vcJ1H+ye0hEyiP+4wzgrP0UjVfRD0NeP+xAcTYlyPL
es6a0jgnHO932vYmMrZO/ogCC6RlXRN+RdcvKEbddgEDGeDS8Vo9E1+nkS1x9jgb4+o/6YEQDXx1
xjceen6afWFZrlF5CXIB1ICY8N5Fo73FrbxdegqxWAN/YetgIOjP9S7JH03iNs8mASdy4cYYxoA5
hQmprM+Wq13t+043T0uugiczli9YkdXJUT/6bgiuxFH6Rj4nOE2fo6p9hb45k+OdvqcKXlTrW192
VQynVLcNISWUOVq9um2Xg4lyZfWw7fG60Mw58GX0Lo32c+IxZ/SohsRWyljlxqr3cx45aSt0VtET
VB2E9kKR0ZtiVsZz07vL0clHQGNBifaZgABudPLW2d0rtQbfflWkF5qwIFovqDTKmvqd8MQPY/TH
U5GZLsv0Ur6iNRxN/mYXM0ledZQfbGX4P/MCqFHq/qHAhPhtZV7gcc3vU793ybgELLgPTmT0B+EY
DhsUL6Ap8u/oZsHOXmuf8hYjul/Gv0kyk8aeMDJMyc1Bor/Mc1Ec3A5QVOkl+fXfD635ghzU9M3Q
7Yt4KB++xFCXC0dcrYb2DF7uV8j64w65waOuHGwXZlHvGqnxvaEb6fhvAFF2LNujs6N7drhJ4b8G
qrGf85Lecoh3O6qCxq2VaVSVvgLCaGMTGIwjvsS12p5bvd9tJ9V6yDDJk+csnIfwk4QVlbNEk0nW
0st8xNOx4OnIr1OBN4DLziEJrHuNUexQWi2CIyPJC+4QljqDKzhkAOmD+nAI/k6VPK4jzSYJaGXx
Wk0gGU8XRXsna+lwEXTJp1kyDO5G0gB9kp65QQRHP4D4S/fXcRkskqJ1m12nFg2vq1JqQf0alxWG
JzBM6zRs7Y3IkgFP57zJjSbeFPyh2oWaiFXrY8qQkpHU8Fd6KzstoVLVyz79icLZVvOEGRbtunGe
0yOMNrdiIxUzrieRvJQ9Ry3fHNaauAFyUOW/Lw7ZsXzKMZ1Vb5heXxu4eiZXVUZeLshgXod2YFrh
4dWG9TtvRIuVYqBAG7bCRSqbkWAtX5PE/yhtD+JxbL03Qcg5kvxYhjPW4ii84TLYDNmVtW3+02wC
3Ibk76sQR7NDFEP5DAmwXFLnSS00BF7ETHtjjvllwIZBPS/8QcP24cy29rwzZIxhoLMenNMI1UIB
ibd6Sv7rK+xPZLv1lMZ7KsvQJ3Ey89BNFAWXcTj2TL1YTv+b2+myzjO5l73WiOCR4X9zId6PLn3S
fZMSum+bc6peExhXGKGBDqUJhaIE2cHDR3xaOOPyGPVXsKdPdiCuZWAPYdeWCKdGjQVydO8LU78H
NRkYhBU1vMqXzznDqX1F88N2oEpvnJnUYV/eQsOiS1PUl0nJ6MlNi4lyBecnwZXiShIqnD20wtZz
PwYjOi94Zh8BWsUuhoy391qxlXQiw2wbwzlumnOj8pda2/dec1KcBvo/xyZ+m4YYgilhrjfL6YHc
2OZW0WO7y7ivMWmtsTys9t5gsP+Lotp5GLHwroQqZFgM+Z1HYcE1Q7/5KInCOkne7VqrETuCVri4
zKzaZgZcfm7fwcYWlPjm8/ds0qrVu+UpqKzl6s5CPq/nIzT2L71MLcFJKXeLC+9pLIjqUity89Nm
HRukwMEXNgzN/QQYpvnIFdGwnDeCZBHMjRhUNK5mgkUTzwmX1T8ZS/CmmMyfJmd1EjlQEWiFR3LM
7/PgIxsE0tiX8aJ3Tk4xaWCXr7HmEuLhMHmxeuMe6+orWypyoyXJGpg0Byp30p032pjNUZ0PLL8f
pjF494IDy4HcKTtPwe/pTydrDGbCYiwKWuNbaSua2hEBAYpVmPZmBABO/NnFEjSdV8w6N8R0D04X
17/SN3Cy08nsRXHQAfnSEfo2lfaXESdPCmb7hbvAph0cFlYfylicVvDa8BXAupjCUQO0yQuJ7TeN
bwUh2LY4B2REbq2Ncz9Xj7oywK7RtseSXL2KNG0Pc5KIIw3wOKfFCzNhvhANulp3QAzMLruXM3gf
b2kuraIQgmSdG7a0e24UY/lmaSsCQBtUTm4pnDtMBg7MNNiKJbtxu7W8yd2jnEQMmzTN4eYQPIJK
IpBnOIlBGxIIRFcPa3cODhk5pVYLdbSm5QvkjrEbTabiScUcWHAK5S00iVKJCQYhIJHYmyyuM4x1
8oYbA5pcwHGcKtxf3uLKfewJ72bDk9uqlTxlVr/q0ZHEcbE1Yq9X+YK5yhD5LXDEJvV6561yP21s
O5c4wYCFy8R8Mtz80fmLfI/5S8YMdS9U3bEQgWH7YA9BHy2PInC/e8oq4qh0bnYk5R5R7F9AenhS
XAdwmBnR1jYB01ueWl6c/sVdO7ZLDM188WR+W7c//LOLpJRFht3M22K00zpupmLV6aAOeW1JDMOj
bdsp2ETr5hC31c9+JO4/dopb7ALTwmsg9YE73ELNOQ+JmuC5fHMT+DtYOfEnjEQQKwK84qNxzObf
SxNP+wAc7U5P9ZdBk8Wpb5OWnD79aI1yQCGanOqpIQg2Xbt4ByxQr4NCqw4iKnWDGnz6iBcbF6XB
cGTptkEftfc2XY2MQP+ITPUo+pRl5TGh05iBizAxXyQl9PdZ4v7hTob3BTiCqPW+Kgt3Pw3Gr0AC
cfRGRrtsxf7G5Sh9kI5+LpagOERgigyNCTdQ2tz0c/0z0lnwyeiVTKNzNzwyYn2H7BLg4J39a15C
c+nkl5NP6qkiJoUFLmDMMlKhkMvnwl2+kqLl4JQPWzVndFRVlP61/lMKMoCQTm3sRFseI4ITh9If
sp0q4v7X9Bc+4F5bufg5k//ZBrN1mlNcMrJU71Rn1iGKyhoXo5zRY4CAJOpfZGW/+QbmG6UX52Qy
jCGHWvgc45iTVoqpcaU8ZB/QW9j8e4xgNolZk+w32VUcH+0r4/CAYYPP5zcIBre0mijVcB7v8MdB
gfEE8y/SKc8YCJbL0oX0MdcXX+W/ckfTpOc31r0n2UgM4N1Ik49oBPBT4CK8TCj3iLeaiy7GLzXZ
tLoZM2Mo34R8j70sXPyiDI2iEvvYrPCgQYakmxhciLHT1hJ/pclXW1ifnjT1WY7zsWL8DBL0r+DO
duuQ4lLf486Q21Tw0DpPtzFAAU3EIoA7h33BxdlxzPGlYGorvkY1/eX9mE60Y1NLLRngS3xOhJUA
CPYO9oBYXQrHvEWUaO3zuaM/njTXazys5V54v+bsTTYDuJrZBz3mpdshaziXwM4JEwRFoI1HwtS4
bdd49L/Q0jTZZNh7nHBOjJ0fuYE11TH8/9csdrQsn6jGfReZ80adZnERjo9ESBn4yUJExBYF0Cg2
sEaTY70Q0WpCw27eq5Kbt0oTd9/ZCfV9vo6fxrRMngARUW8dT4wZDGYFPjdBBcj8NpTjR6SHee8I
agFEs5RHp2TuETU1eVeYddOs7RCjGAPSqWvOshCU5K0/wGqARjD4F/vBn2W0qrtsMjBZEN5qKmYT
UuiC6OLDZurPR0Y9x5DmrxnafoVb+rzUFgSwQg0PM5uPOFV6PqmRuFLhVaGbf3ecbBjp9CHYdEFz
Wh26dOKe/kmX9qpfBmW5Tbs2OMIysM9c9Sqqg4kqlowZyAdR6WPa6S2le2o/yyuyf7Pxuz67Kapw
12EJv7zTd4+2zMej2znAntSdiGtDUAQjVWky8OJ6DXfNigu+bROZmRnk2GEucEyOMJbV/ypsx9qN
SiZb6L0pGkb8Vk71R2Pq4jB7GP8lL+amXzncKrG+Z3fINqh75b6yv6amf0VaxWjUWiA/h55/KW5p
dl1Jj1PzVVfIy4UCMSkAcL5oNapdRii6d6pqgwA0PvmO8ZoKFuAa0OJW94Aedb5rFat0ArfszGb4
Kx4JqeubSKLyScZN99RncCpMc2RomzpPg2OhsdfuOcHJx3VOfuNY6rDFqvgJ2hjBwzS7NTl5816S
WocQWx4wugZ8V/kUGoF+XZIAHXH9Yzrv7yg5m8etp7gUcr7q+3E/NgM3Hel3+A84nORl/ly6WBbc
NTEXK8+4MvL84TXYWGDcP42t05077BYkRCW9WEZycdH8wgC/GaQFsniaDLDVxd0RNzyE+NUU+e+f
ZsVWWAHT/2cZM0okhIrFirfFPQyLDxNWGDnac04NNZ4K9nrHZ77mfhtjNO/9tm846/KEwwwHEMxg
YCrm7jAmTNjnuTnixjtYgyW59QFK0c2suOswnMIcb7Hqh23mEljsqlWsJItBthOumFfpXSWw+sXw
2s//fjRBIneWt/yuneJ15uB1N4Bq4gdCW0+y/A88WoZKwNatPCXpt1gxd5z5LXYlDje/O6FINKcp
yKpT5xNMq8aL5ZSCElO4KDySz85KQf/3Q3Tm3Gz+/SNgWUTQXjDhzqNPyITY4oR5nFq4eyVzqY0m
jb3Nu4ZEnBOLg1kivUGACsgalcnWjuOHY81PGEcfMVykA0lQpkMCfHbsY1pZhbpsoUeWlBYMq56n
ZW6qW1SJZ0FV+KaaCdNjNuqxvJR8aJGVYDSl0n4h9WgDr5ikm74SGmiOQdB9cxx7pH5GYbR5nceO
m6zI5Qaz8A8Xjoa/lP42cAIkJrvejqr6svnoeKRwyHgGfdPxXWL93vqmplRmUQdJFHLj6lxdOnyE
F3v9J4+GmS4tjaO3uiz/+S07n2U7KclrrC6og9szqZh6lN5emv6W4l5qTl3rHgfxT6GAMzucChYV
/dEUfa3/GT1cEbUJHaamZ9Y1ODlM7XOXzTEKH9Os0Uyu0+pu4zqQkBJiJhXz0eEB0Apb2lBUoZjE
IWvYdEXgXfCA/h6z2aD2hPUIIY2Ddy35/+aH1V9UaetT4iAMDmPKxI/R1bIs9zpKwfWsPyJUtQOJ
hQtRg4mxwOJvywSJFUGDg6cXh0veu6fZ71zWZRwbsZfIO8dfDPwtTPNGI0Xkaf6+RC5BnF4Sxszb
6cTMnaBRpq6MBoBvJDDNa+wrcUPgcZDpmTmCDmWLZajEheFmV2Iwb6YF9Suv534r5+gGqu9zJBR4
WmAItsuHU+vDQHfEHrCz3CxlX12rMljXi/kNObO8kvQZHolkkjtO0HNKA2MePiJ8YNm5cdnukWF3
Dn5BbEXwYooeh1c6nnl1s5O2IIK0a4eql2CLIzTOVH59+SsuNG15cWOOfAhHp5RhPFqH328LAeXT
HwC75gUvUF5hRMAk0FWnsuMsjt/iiWANihciKnoUozqzYHbsFx9BEXMZi8UN+8JbneE8ig0APcro
3Dftctbo/SXiyfKK0OncJz0pFvcGy7E/3Kbl5plFsLda7mfFjygb9NlOTabvK/Izsr8twbZPjudr
QCAKvZJ7AbZd+J+zzJ/SgMKqgW6capLWMZ+WBjAC3IlkjD7F7L/YFv5n1GOCodn8ywRhsFP0ulJ5
1IBDn4vPQZuwbRxEf/ybEyNmixxWALPKqcDCtKVz6s1kuoGdRXNNUcASaEghHCzeTvwR+5nKiMzo
5mPi5PUZ4BoJdtEzdCYsuG/qP1Qxwf5KcRYpeOlbM7JRoVHvRINe1Km1hAndZdeOSALeSPNJY/nn
2dT/1TSzazvY2xaITNwYO4QyEkuS2EW6dB6mpy4Pk/wzIGq1N+kIx6w33xlcjmc6KGgAy8R50rCK
8GQcoRPYEJHpde5Lm+pj/pdP/ujY2tPdd9mqJ9et1kPaCXiZfizcjTdDi98Q39d+9tJm2Rw8XYIE
TpJjub5mbbBUYUuH4q6iWeEJcBmQAqsjzcS8i63rPknNmsBGvxxolnlaPJrbWRDwwpOHOfU1T1jr
NfzpHYajYjlFsuZGR9vXzjdHb2MW2d00/CFUDZZdW47k64Pq7gJVwVDNJREA6bUZU2MrdZIeqR35
6ObqlXfqk/ODfPQcXFUV35rE+dOYHENXTJBrpP2TNoQ+BaN6g3dfb4YZh7psSfQIrzgKRhpFGgNV
zpK96NruNoz9D0bZ2DHI+jD5pBY0GDno2du+4UOaLM61sfupFjg0CWEJzs4cPmb5Ohkdt2Fkjge+
rtzdORGzazkJtYuK5I8qSaeNDvul1G/eTMM2LXDqgIATgzX3hwcmgV0m25E2kCUj7Zt4h8UYXzM3
PmdcFDiKJW+x6bOxJe2nm2CTNIFtZAxTqH8TZtIyzii9/UcywsIT8WbSOLR5/2Z6p7YFJ6K7Hn6W
VkS4ErNZWCoanlXjUHACk17GWcYdi3qSAX7lQU3mf+NUjvt59WPnROAplRUxOCssA7bCi16yvHsZ
Oaoh2Wvo/mFR86uLrv6VebLelAYJqlaoNOSLlG/+AIiVyoLToprxVczkiqKi7jdLoEAQUwiBuA/M
8siCPF+X+MFc/RIr63NJ02Q/6TKCEbYb2swBGMMtbhSUgdXSRYgZrQM2+v9KR94EOFnwHpYLTVu6
F8BHqJssh7i/2R5AF3TzdhyL+pYNsJNnh2K+0vodIY7fBb+QQ/P7rbYt0F8xVvI86d5NMZI6Hcsf
SMjLABbLJlCK14qwAPXLPgxn8xjXZCYjLwi4LPqXKYXFOjMMCIfVOFY1HiWZhq93+LFj0mTUewlr
dW9BjzW5a23HAXzlIffH5gwOPg/iw8wsBWPb8EMQCAHhm89bkXIqixTPZtd8DLZ45i9p7DDOw4Oy
jFtZDl8u/L29nRVxmKaR3AkDBFTmNHrbze0R0mKLwKGKw8IRFQsVZWxpfK4Gn69zXFkgkusyBRKf
Xs+Dz9z771LGP0x75EhsULDGo31V2Hb4Oy67Xic/7aaxAELWh2QYv6yS7ICRcqkua/UzWXp9iJVj
X/rK3fdD+2LE2HDmPr3HE/b2wEO1FfZX1Vc/Za/vQVeeCCua93gIeMojMmRj/9+SUfhgJwWIThYt
pnagrwXaDPUKXdOlIG00x7g1KxY55a3UVhLWDVBDiCsbjI+Tq0l0S+/TWIF9MUaJcAwCUogBmEsM
UkcrTWhurFPjbICD2HVeBgwgra+psRT7okQWLIBgGzVJf+Wv6C641GAv3Scry7PT4ADLKiUOJdOR
GLpWuowEk3jQef/Wtq7Y5gODZFRDbOCj3z7XfvOZSzwXmZiwILgO5iBcnDBif40xaJsWZsIe2ByI
yBUgnBaSZCJvVTkOJfTNoQjdOGBBHHmPRIW31SgpooRDiAknqk4g2Vm+oZfWHd0e3AO2JdGzsACJ
z+bEPc4dc4MDB8TdPlM3OgrwJQqcJ0JcsedU2CrdhFSm3jOjQxJQzdo3x/yCGgoct+gv2D14cXKN
CiucA7o6kQBBn3HVWGcPw+hKPA1QdzFiMHLvrOzQk/1pjOpnW5TLpc8jJJd6AfU497sp6p11dArV
VXN7khqnZxo/cazz3vr3toRaF1B0kGuln2PMmhzQhdogioC4EwrjS9Ay1cR4qALvYSngJjTI02IW
SY1r44xVgxN17nxBPL2OHDeQp4Y9SRVNJi75K0T5l8DahB9neamL3oaUYoJpp+eCiH0u7pKF1dhm
LSb4PDc/o0iYYWNNP3IFxGXOqIMw/T9V3f9aQAOGiU1EjJtk6JC1CK0o9wHMTtuig5xoRBOnzF1Z
6YzzQWmFWcotx2VPbFxUG2SpFRbkUgTsTNUe6tYRiaDck6Pkce+5UcWBCvU4/iong9wDg9xtqoCW
U1UxNPlPX/NH5sGtquxvEMnWcz8p/1L2XCwSrw4Hl4oC2lWeGzW8x42zwcjx17I+X5oJU3Hses/I
pfEqeF4Qp8A3w1Ka6T4OhywH5TfhSSJ5vnp9Vv5PcYJKQqljufwIiPET2y+wzPSMtzxo8+b8zFU2
32IaMULl/8AYJfHquXjt1sLJbkKKcVNnv2QfEJbRI+3528/oR/v3A/tMyX2vvsguy06RO23HdRdJ
s/TvaAsG52knmK52UNPNd9thl47S8tEGOkdx486SVpgB2gBHYDmODKP6eNhOPehYz1bTAe0XByAd
nfAQsl+J3TcH5bZhbWe7xOLvZzpdwlFGJa9UKgRokZv633dKaf2eUfsc+kY/Mvyq85NuubZM2II1
JnYadki4FsCJu069GRQ9xAmPuSdy0oUR24vM2nYfw2cMRzJ0RkCeLOZoXiiK0Oqs/Haq4aem2Jix
Qz3dcvaQZfJ+jRndF5bCn+ZUEUHWINgxngD1KbinAdCW9m4wdmXfGDuuWumuqeUxFdO6JsIFSVvM
+0S05wUYFVLbPk9TxrGGz96Z8+tU0/y7HMiQtnZxLqwu2sjOx3QBNxNFdd7JhgH4Ekw/GKbMmJD4
fIiLNKwZRC8BydJsHU49vowCsjEcqgPQpRI4PNBgXXXyyIOi97UVUdrhLiZhphZBgv/nCrz8m5fj
ZZ6ht7j9dxUMLTyokrfYX/DMwU5mKLGDNCM2mE8+dMyni8+N2ACfCnCb+EnVTr3PyZYfGh+yG1v4
e4Tp7wL0BXuxHHhrsUbl22T03pH393PFEcIVUIZgUnHF4MBb9N6uBPeGM43xuYGTyfkFZI6X3/kE
iGV+ADK+wdl8koLQb7UYf2bWqjTAysOHrTdmsJR0cKJbpwyg6S4D1CUYfAv+KEECqSQlXjv9k+sv
yMuR+Xf2CSE0SXuyhr4FTzQaGztI762L4SRgmjPXDOryEg8qsNRq0zjbCiGs0V+DQTjaS+KAxLqV
MvGMPpeJdHNjmG8j7WAHZgueWxov8G6xM3mPAtk4ROpMsHyWV3zbf3yFG42Ry4NuYudTZKmzkYpk
ATfwAr7UQqah/k2IrXguIqBRhSW3eunqUKexSU/arcqMVXVNkLwHf6HJlslARm16NObMiFCnvJEc
tCPZZPpigALJe8tvmHYMSHWJWibr6jj03LIc3tnNYnDgJX0wOSTYUkof7lNjfxt1ku3LqKRiUad4
ZYyGdm+eYbBcJVU50YD4Zrzzhk0cluXWC+4ASeWNyo2Nmy3ynnvtpUwq2sY6OqdoTLsFGEp2ESZj
CGsssEiUuP3R3MvJ4iu1t652vtsG/LuUUH5kVV6lkzS3ZvTzbWm9jx07DnNnEHRwtFhF59AUojsu
1kwCPZivru7y42iljN6K1sPSDlGJ/xa2Lfboyvu4Dn6aXX7uMi6ZqlbJLlCQGlo+eW0YkBJ6zPq6
fbVfGsPmX2BoBl6u2CPJlucUzsGloZmiy6fsEEuWfCOaaY11pNqlC26dpLPpjEAEK7uWY8fqhemw
erBZEz9z8bEWKv6UVneSuWaGsCxHX+G3drjSNzkrpBfbP1LAZ3VaUw2AeeSguoJNheQ5m6qvt6LO
yFbFwWdLYi0lWW2YlYVRgHbHBhLF0XAR7XzsNkebiCWDHYfqyIDmMxQCSn24rtYFGdrKPrJ1we0A
1z+Tn+F2fxvaxruh0jeHKuBNEEbzMAUfmwl8GfCK28DHSn8N6Qoe98UH0wqqGYna0clj+gc0eI/m
JgOun84Absrlla63XaDT5R0iztXjhTtwRKeUqcEFAfLHExfDqstzFUDFJvEPU6HI9zEVMtE8MK2k
9eGHo4NrovF7ERj2sopSxdH9SSeVGUaZIAai1lwrRkMzKm5T6gQ7LzExx46nwWuZZNFX5rNY7Ch9
UYFkHKGLa5am/7mOSeTKLW4dPYTbhqR9KEyDeGZTCzbt6Eo8kUPULJt9nYS+5mDawH48adc+DuTm
6wzWG17f/th4XkzAIX62o6QiJguvhKBUaOBXv6jC+J21DEhabAcbDuLMJ6XzSMoOUEyKdzPiLh20
17m2ZOi3wOmtmoUtW5r20HQz27c1jTdP2vjg4+iY2UBnHZYAM4N5lwwaSB2jhtK2wJtVS/pQmrGz
S5s32TCghZxgqB8cm196NRsFBFJzFRFQp+F1by8OBQvVUZqtty0Sgwijhk0Hy+1fQ6r2gpFAPRu7
IUsSZE1C37Hltxgr4/bJrRkBWO3VzLiZaCMnA1mpYzV5v5scwDQg8I2yOevjTFoOMgEEGUB94eRE
DmAW0beMCETSqIuZepg6aEr+mVnvOxft4hiQfGRaiYzToUmoTuMAcDL5gXOw3mvT+PK7xjnigwZS
Sjcl2rKmCgWhCSNaiR8R8Wmw1N+8SU7WxEXcAxrEkegnnjNxdzCqbLq8p3Ikr+4kMo5gYV0eEUsc
GFUTqYrbO9nRM3VAV1l6y8McqvPsQ85MW0abLvo4j++MauvGt8nCFSnxux9jbziWs/tV2vx+9jTt
eTWe6oa7z5LNn9nUHhSuzaYkN5CUE22tDWg9NoyfRrZ8FjFHL7PljrOMBFScxOyRiYp0l0EfYPRS
hXGHyJuPCapY7ZgXI1E0gnIBqXOYQW0S5GGMGJEo+81afheLoFeDqIIWhH+aTKPcuvPWHCXM5bfO
jhQgMlpHDSSY8zAUBwQearimgkdueEvXKGCu7JOQGglX1B12xF9D3jAXq7v9gpukV2ZwiQ08FLJe
zjO2FITu41IOekfjDgjTaNiPEd+PPfPWCSOl1cuaXq1e/J0mQ79luXyRAjdz7MlPR1lRGINP284E
NdkOBmtrzYbNbMgl7cQjULXZh4mSFViJxvi0VZeeM9Gxlc0ttX2ND6/KQfV1UF+yB02IydVtBnWy
VqtninMJ7659hieK7Tuyf9deFu2I6CD5BYeylwCfZhxgAVmCdDuu4dEFOOQdyryF02TDlw6PJULW
1IHBVKJYJxaePDrBjxRW04kszbjHKsJVD2mGxbn4L2ubdSoHegQkOYIsSUsSw2OwupvfDWm94s0i
tjQpQs/YaAO3nf5H2nktR45k2fZXyup50AM44A5gbLofQgsGZaR8gbFSQGuNr78LrLrTmZFh5PT0
SxiZZBIREC7O2XvtlV4aLMOVkLuxrz/aipoRWOtFVQ/xGR9TQTG1H/x+r2Qk6B1DdGv0VqMxPdEd
RrpCUrlztBrjbOagqnKXQpQ3VndWUW/k4KRn1XiwzQVbT5bU9OsBCnY5Mgt7ciiap+V7n0jFlUdk
4G00NJseguneH4d8oeXGY0N1/BE0E934BIYD4JJtKnu6cBk2VqZG9yHWCTB1sHZMJm2WqWvLR5vG
7TCwf1QKqUU6BfhT/PwhETrgOfZksx4FTwdqt6ivv4w1bKkRae2ObEQm0cRxbkRekIgTvJ+YUu5Q
wHz1bewHmSuip34gd1B58T4e5L3vBfG2FyXr6IwuWGcW7Y3FJcIXUx0tXDJO225aytbvElNfd3rO
FjfL72MYxEdaLC1VwHOPNvGUuB51g0YGdCzFxmkte1d2Ds300N2MZfCdvCMd/bPWLtuJnT4row9V
ByKF2tt93LOgSlvOMhsEOhMs//hNeWvjN1zl5rMHQnpj2pKHQkMyHEaR+UTntVlP8ZjvNVyOEGNC
po0WDn7I3i5WjrYypQZ9xyC7yMW0H3Y08LQYFZ7K5dpDlLYxcmJfaOF8VxkdzzCwDt1E+8i1fID4
8R+U0EmuVe6tkbBIoeN8ooCsVo7qUc9/qU2iCis33gysxh13a6H3fhfQN9gnGPkXoXyfxrX16JK9
sagD4W3wssGukBB0lGV9RI66r3Shb2yHsAgChnmSyNyorfK+iZBUCLPGVWic0yTJsbQV/FeIzVyk
HEpTCvCXuAcWKgKCtzt060lL78zYhmwwzeXf0QLjHVkQV8Wj+9B6MYTKNnxPIizsuYDtM1vBA1y3
YI3Kqnocwvw9NegPwdCiBqqYTvv0rCt33qRotIEBQPBAU6kBWUAoD+E/JgEGvVk/eSrJNrYJbxbd
ON39EiZQyzAzJiEPj02+IYwoh0Xi1B9Ua5/SIZkvMm4YpyxQUGmYyxrV3lRlESCL1PdtA5q6tqZF
E79vqMaD76w3oRk3O03znivTiZagARBOWri0CtQLa6f/MBLMuKSoKtaBQx3bK856rzkfknGmhsNk
Y7ynjVKgM1mNRLhUnU4XQsRHDQs2pRXtZLWjPNJrNI5xpu0zNyOle0Ba5NnWdxPj220t8SByC8Vn
s5EHE8fRKghPmWBb1FdwW7WSJMue/SMeq08i9aP3TARt0+/LxFUfgbHiEpQBHSnrGxLMcufXlXfX
VcmHmL2si6yMKxjgR+D5OgKNRoJB5FvrW/fEwFEDsKd+Z2jtczxBC+tlkLBEqZtTShjKqSVcZMmm
H/vORL29zuTZyclFmAg/a9zgfspnFksLfqGr2XpigCcpCZpTnsVbMXp3Q5xYH1w72PVz7oxLYM1Y
wdGraPDyraSSnloZggYQ/Z1ZBxvZ3SUS5rOeYRRC8j5rdZHfOqEJw3hrJiY0qIJUPGGDWCpaAeHF
QY9ZkkWtp4q2d4mBMkqQNwcsyFwfUW6BtlbRVjDCvlhoE/WdqYo1iqzdfZWJQxoRMWy0YP0JIvP5
ZfDKSU+pFewVbvdaxy1JnN4aeZSxdSv/j55I0aqizoh+XvOq9nbK3XcWmn66X+gCbGugBBSx4Tcz
ojx1PMfWeOoZHNEsk8JG5E9FmEwZNiuhY7ByGgYdpsdRufYibKt0NYqqOCISTkPg81IUO0DB4fsI
GGDkYtSj2aTdscnBdQbJ3KHeRVPZvUEJzgbQypFbVxVl9177FGCVWxRUGDZOeCahAI1eY76DhAO2
1e4hUpgUHzL5aM6+ULujWofbO6ac6parkljZwq6LQ1OEW4/koo1r2w/kiSZLja7YktYFJQeDeUAf
kOFr7MP9gIcjDE9lYNgnVZT3eklBRk2sywDOE4qOtJ86JMAdAin3iGa4gokfrJ2RhOWcxjUQDj2h
KIQTX+Hp3SFmQ4UyHOj9E10Qy2lm34eo1Ur2MAiHO0cnahQmEac0Xo1btodQcOcXm/BK9vbzl2Nl
ZtNSo3QfsZ7eeXmXHYZxhGwexGfoPOkNzJ5HROcK8cYLqwfYsJ/E5RP7K++QuhoiyeqTTSwQBH1V
72KBzQR80RZoTLyxp/H7QPv3VjfLfo/j9V1oIwHJlYF4gl51j0W7CxtKPUCVKSVJvGT4rMZjNDJp
13537Aq0fab3BSZvv4yzAHkm65IdNRXAmdDOsRZsNavpjzmybPYXHmCtBLFMFAD5ofwULF1PpCs9
ToqjNXQx2nWa0lxqcSdrlBpt0RzI6TT/fMmEYR6QPtIcffnHl++DnEDEIIawOjcsA1VH60HqwG5T
FpojPpmdhXsUtXZ4zDsvPL58JSKS7UTzLhqi8MiCHAbHmDeAgHv22sxlC49S21OKnn7ZwtDGQz5R
U+/ha5ulQ68h2erskOKUPHLkS+BylXzIJUlKEFgWmWINRuWwwRnTZSQDhfelkYX3qnjSgi5bW4Q4
Q1tXpx72w66eaUmaHXOTDM5BSEE/g/s7c7Qn14qrx8kib3AqGmo/QiLK7eKdyLVZtZ+0t1WeoqsZ
oG4RfcYw0xtkCRAevKCLkiyMYiI/UAC+KLWIymCvID9OeO6AmVfrTAOdE2on15tFIHS76hn+KVlT
3trRH5Nyqp0+uyGb0X7SSlrAKsWRXHbaLHEa7h3gmQDFfYIyEuLiR54Pe3LB5lR9TlSPetenir12
YN6MiczPqUsvrImjZ3qKEnP5oO7Z/6v7kSrRptP19TAGDo3WllTZmQlhafSzC4BJhX5nTilKbhmx
tTWK2X85LWOpxFllgiAtibxfY4S6rWyGDZYVgKMEepHmrgwa+cGmAwapL1oVGYx4fjlhI+2P+7LW
vprzdxMkzN6qj541V+/G+Kuuh82zF1TPWXzrFHW5HYi627TaPOpJd0BB+AgtOL2fJ+tajz91WkCg
xm2iu3DN2/EpL6wGZ3f4iQU5xkJXQx9fUb2uGWw0CFw7FTOsRCEorsLMTq4S+zxL6mOG5lH45Fe7
INAoAuSEziUSZigkurqOmF1JUhn6nd5wb44pa5QmHBRd0vzZl4N9nmYJ66iPxmaqSWd1LSoIVEa/
AFmazrGAT2L4wztktsiQET7TJWtWoWZCVEtbmEWR/XEwalYvkb0l49gBM/WeOo2xAmtb0NpAdWoi
Y13ocDjoEYkt1JfHcsTXV4pwz/rlwe3wqEWZ+RVZHabuto0fcHpYs8AKWoUhtzG7wNvS4roiqiIh
F0Lw6KXm3gvukm6St6lPsc6e86hyIyBvJmZACXPXWjbIggNo0B9wtdw0hlNuKeou8nZoHjuZPsA2
b7Y1e/0Dgu1oa1sa0D12CrHAH98MuN0hREOMZJEn3JB5Yd7p6v64qywFakbOOrZBJTdNDY1o9Oqd
N0KPKOMO3bvI/BuVfQ3Zpi7NxijXdHHmNoBxP2b2uBjQb64IYqPc6ZntugsiCJUWKxMwMug4sIc3
4/QN1NzSjk1vLegDRxqwx3n/KLqbQrv3ctO/4wzpBOc9ChQ7K0XdYZ37943Xq1utCpJVhAtt6elp
vaOoscXQLrivsHEgG4zuXl6MsSbgvKLOn+BNQHBW7D3nwXBRaaopJIQCSQVPMazODlUAfgn94NTN
wW0G55RTtEUmcSzQI0/4uo511ARH3/GYFEA4Mhb2q0Ei0GiHr20jqhsC/LYUcfZFPcCuJYiFOiQQ
LifCot9Fam+w71sbLbaBilCXalABMBwHrwjcl50ciVkaSvuT9FztPiyiHROWeJwy7QhUpX/sezGx
xLOqrUkS2co3IbygGCu3nsvtAJIB5QL6CVoiFMI69r6pxF5BG1aI6dGqR+xyHmNTJUb1ueI+tLom
Ovfpibj06gB7ZKFVoCYgqGQHp4FMk2r9kyfGCVSliG5AXq1yFmn0qix4EpCp8jAaHzyLRzZgLZjE
Q/ke8ZfGpON0t0FhyTumCNhJ87eItijkhEi+aIN9HQM4UabTysPLVyKbhn3tHArx0WbAP7WgC2Ue
mu96lxLMO08T1NYsb7wzu7loEj3rqdUxGCBw610Ldwy0DUZm2iD7hqr2fZ0XhHg0tiTlh202BRv/
aLoEzw2dfKyGOPveIsGPQtJ6YDYR25AOn8pyTO/cELzwgPmqGbAlZUhalToT17uwk75dk4DnAHUH
KhAye1HLwEics6W0inA6sojEEZRjAejs5EtTuB8JtEFaqJHOUxEnEUQL+ogFeYt59qUMN4KUGFM4
+GtgEG56W7IjK/tsK5HGwHUErqUnkHiGwTv1plFtIiuneB9VETErvEDsWJZg4IzJOmZNjyGRGCkk
ZsG7uoBd4hrga9BZHbra+SxyyHssPMyFOeJbz9PqKZ7xLOPQ6ks2RfGSKeY46pN3CGY4TuRLIBej
tmtBzbOhbvd+H9wWTYB/wZTlqQ4xN/ZkHLEv1RBwufp4E0WBR0eiuR+T3KaQiRNXozl0ckzvNEE8
2dvtg0ZhA+jebV1xrY1Y0mnvGsUDa7hgUabsJDkBe7DhD0AkFK7uejiAY3ovJEgmHfSMmAAHxmRD
QaOs79gmL2tZh2dbtHACBc2/jIjzSEtI2iXSQouTe+bk5B5uxbLL9PqQEXwi9aCB7E2vwPfxy5Qp
WKNKB002yepLHZX6JqCtShQxqA5IPjdy5bN1PcLBAoiFInpdaxFns32gdzkesYY1NwCpBKtIoqk0
QIinREOZaVg9CKk5v92Ez7mSJTgjIXp7U+noOtDfZqeJ+gz1NY/itu7et6y2ty8Bjzj1S1Cb+WPk
htkutNv4pAKCzsnU2MJsyI+eu9SU2e6IGNtI7wsCFutAFDC0+InZ6diARjwU1CmMRvQ3zRysjE47
26A3IEIPlPhRf3lJ7c8DNrqNXbje8eVlCnqNoQOVTskEvQr/QM7h7/M6/Gi0XnQvzeGrQ8cUzSTm
wnGYa+J+INZDCoot69L6pNls8ACYbmPPPGc6zn0bDdPAFgnmC/o/3DgG6XT0RlMq4SYYa4nEvIoY
fQlXSI4vL/jEkiPUEFreL1++/KPlD58BC8EkeMEoAVQ6uhgHj0Lsg0kRVzJ/483//PILQbPKndwm
XywPHQqpM7gAhutxpDd2HBukOEWozmmT5MeXU/ryFctIdi8v32delVJvY4HUIhpJUWmMdZcRJ1LT
aA0xWi2dydq1NRQDH0Qk0NdZq5fU3ScKo1+goBO14iTfDQIXdoBtdtXsTQrGCqW67XzUPdEfeXZY
FhfzD16+tyusTWXMyU/LYjimM9KqKsWNrbRxRyORhVEnCdJ2412kI8M2xvTdGLsP3hxnM5JbR5+v
PhVVdSPggO29SqtPMU2ZNQFp2ZJSXXkbkskgiyJd50b+oFWoYijUlBB7KvtZsAXYFXF/dkq+cFEw
GLRCT3zCHL0Kno6IwJyX1NU/o1cLD0YH9O0NIwLrlNg58BgWR/KIAG1YXIapeCiautpBWRgH1e0k
cLJhkPm2r4CZz5fL3aGkio7J/Osv/6cdYC0uX74049g8UFaDHZZNB5S50F/8TuxsZHipGVKrYJJk
L9GewzgEmBQcu5KJmjhXDRQJX42znh9HBy3pWfj98hIo8ddXeoc9q7PLuTLiHQTtOyDcdLU9y+Ru
ZQZHEccP0rp8DGNYEqSdEJekm+PBar7qM5UqUQkCOqr3C6LyDinLtl0wsFgHGLAjJBkfipW1Bt31
Cj0AskxsWoT5LNywEeuwhx1oUBSk42xT0zJVHt5OGYyLCCXkD//mmMTqsHMnJrmgTc7eDmgN7bog
QYjgpZlz+ueLXbFgmVi+rFWSvFddT60pcU+93SGJmb96eRnnbxHqVaFZ/Pkv2JvRZmHtW7BRf6hz
te2os6N33Ei3z/dWaYYbzg/BPCrcmlkF0nY+EtKtCaedzXm0nfo8zSyhlH47MDjUy4uX41SZdWh1
GR95tkkoRGZTA7BGrV1rp0SlXwuzA+w/i/ZYRPgzLT7b+933qqrfiRJu21Amf+iDtR/dM8pu7fOk
qAgRtPWk3JHdae98qRX8QLMJ2w+xKitUfaHzRAVOrHTVvoek0R2T3oHXq8r6ISuNxzQlzNQK6wDQ
jOgWXYCbtVf4GHu3Kg+EEU77THb10e5jzKpJgs8135N7OtzOjNuD0nrcTuwszTGpCBf73lGw3jmz
UwhOGzL8PNBvexd1XJNnJoVIK9+4ZgYjkVGQEbBJk91cJghtj/JOsxHEeUKJszV6/xCiDM7+rXjU
KhjFXoJnC5pDyNnr0+TIBkRuCbynYeUl/k5za1AmlbfUMv1T9jHto29pRqpQ78CAbKnhLNoCkS7m
WbjvxZhvrSF4MEwzB13XGeho0FmMHDfsewfmmLAWuV64oDZx/utljMKuARyn9x5enAlcukr6c0zK
Cr6GJ1GO/bnsta/UtR3GJ37UzcJIj4b8GqLVvqzi8aw7U7ij80BOrzKHMyu2mCz39IsvI29TljF0
QrY2D0qfTehVss10wCk+jUhmVl6qOA9Ru0faFjWY/pDNLy1cpsXQZgmai2BkvUTbSjer70ZvqHVp
kNs7hfdNbZf3o9sUDy8vYKyRwWbj3ct3ceZzs3v6I0tfXB9A9La1kl/9KOgZPFJgPGlfz+yjs7Ry
+1S6o316+erlhXUlDmvDvv/nv+uM1wOp8DfBxBaPIMiW/UeJxsd2TiLMPhM2hrllfmDKVkyMKsQZ
kpyY3ArKzXu2R7d5gu1SeDTcyjDpj6LkC6soDy8vNEUwJbdlBMC+mqhBzm4SQzc49aLdptlX2ovj
DXYiyjCO0XkHC6wkXazgxEATrRth4YRC7bgqWtxxofZNjJG8DUwkRhjW94Ld0I2uQ5BuFU4/QOrB
KZ8oxBlWiZSqCGgYW4NcxvMPnGHNZubecQZBjdp6GgFsbJV+YEGfrZyA6OLMjJ/Au4GWEmhuRP3s
8iythpboSt2kz67sskY51reYCIFeWU5xsL3wj8IlaYo8oP6Idrc/dqH+dbBz6vDT+BjXGVoZresV
hXC6HEVDGItSVbWrdUUPunUsPFQEm4x5kGNYmFRxI8nfubECy6JWx0TqUruJLcHqlKnIbyqALnO5
8OUlcMy/vnr5tqGEhiFBN5dZCuKcdSxWM1vmuwIb8sr1AQXDztt4Sv/auLW2p3YTrUj924wOqAMA
RM+awgjtoaVIJ2vx+2//+Y///s8vw3/53/J7VAIELNb/+G++/8LyGqJq0Fx8+4/d+nH98j/+5zd+
/v1/bL/lt8+EaL36S6enzfnyF+a38T9/lMP+9bZWz83zT9+ssyZsxof2WzU+fqvbpHl5A3yA+Tf/
tz/87dvLXzmPxbe///4FTlgz/zUfLPvvf/1o//XvvxtKvpyhP0/Q/Pf/+uH8Cf/+++k5+Rp23+pf
/su357r5+++2+Tdb6QYaHVMC6ONP9d9e/l38TbmCujYbPmGblun8/huJsU3Af/mboSsCrBzdtk1i
72x+RGzE/CNN/5utG1J3XSmkJQ2ldPH7///oP127f17L37I2vc8BGNV8Fv3334o/L/H80WyL41sc
nrciHJoASvHzL8+PcBTm3/6POpiAY87huaZDjED+kNWM2/kTXKNl57VrnVhY/OkyaTc/nKO/3shP
B57/8OWBScgzHJ1PqeyXN/bDgbPYHkq4APqqpaU4BGsEwDcSzzD6hoUecueSTlBQ1G7IQkIFs9Ao
KRhQWcaBvWpDuJB7eOMdXTsVpm6Bp9Ylp3g+6z+eCpSCYqqo9q64OotJwKpwKd4FJiICAgB7bSXw
WTKmHdL7148srh7ZEhaMZmXSy7u4CFS86sKaOBf4JwiBPLSpDfxKW4sxf2bhQOXhO4TCk+FbJ9/u
1pmwDkolO4rvx0L4H216QCPiH72gObQyHHf1+vtzr1wqy7V1E5O3Munb/3xiNBNPFvRtfeXYxQJB
B5F/aShOgHAIFM5uKLyuJwxzrx/06p2JEMJSSnKT63J+Vz/cICRs9PY0M69iZ1hWKcXUrlvn431i
fcyR5ARuB/Rw63rD8d87sJqv1g8HVi6aYHAY+qogWWMSZIiopLlL7I9KhjRN0H4Xw61uOeeBCu/r
x/7loZgVR9IxaOAwKChh/3xoEeVJR+NiWhGQScQfMsQcURwQqzrXNv/eoS7udtZVwokAmK+qRi5y
P1wLPC3s1jYkWrxxKRnjfn7U+VQ8Mwh3HAdXn31xJbtCJ+sgpF5Mt56Us3hHx4qA3uTm9U9kGK8f
x7m4cE7Xmm6If3g1sWFjo7KEILELyU6ZiLCCyUr2A/sCH4zERPPecp9eP/4vj8n8MYVpWZYtJdjC
izMqLasY7CrjMQHlhI9LsVPPR6T8KOezEpsOR0+Jt3v9qIa49ql/OOzF2cVimbhGlDN4HBJjWJCn
t4LBQA+nojfR6FhG0XFYEJ2LkM7qWw/L/KF+GsbnD23qpqEYH0xTXpxzRc2klzCmcFt99JE6K2Hu
mnEgBRUnvqFRjD94WvbspJ8jeIXNboTY55g1voIOGX+y04z22PhvDeVXL4VlW66ScFBQX/Cuf3yE
uR2LsOFOqOs/ugrVVBKsbc2il1fHpBEdcBIbuscmDg33NMU712KHaMY4WvNtLtP7zpEniLahcUR6
/Mb1uvremMFNJnBlystxzQ1G30fSp6/mK2V+SvMPWZ+u4L5sRYuoHSezLLZsHpeag3cXrNYE/XHM
+4XLKQs1qrs2KWRfK6R8r78zce1OEo7l8qbok7mXU3KrJYPtmExDI9AUKghr3R633fTeL2D/O+0x
F+6NNJ0zN/VjPo4nnwgq6Ff0Ot1IrfwUFZvI0GA57wTFrQ7rUHKT/qtzEfebqQvDwN8ume8vrixV
oanPSOMjYkpb23UDErTbNOgFKjBx81mC8nkyrbduKOvKbW6xGDMs3XlZgF3cUBIf/RhyavzK3dcD
00HqPeUU41t6f8Tb3Qi3W/s1uke73uNjve163obrvY/eurev3T7KNoWuS+VKy53f6Y+3di89mXfd
hHi52g1dvQ0d/1F5zTF0jC9h+IwGV+O4r98av07GnHblmsxMFlOTzaLzp6OmuokdA5/iytBQUuQL
s/BIH+xBhjR3nt8TgRgAY+82Qd3cvXHoa3cl7CoWAUizXMO++MBd0mlGZLjTypqCj107HOvxPEWz
soPRxXb3Hb0dVe+REa3ndwBH8Y3n4uoIaxs2sYqCOCBxuTAsAbx6dkDknQPuwqbAmqfjVhPhI+lz
+zZa0DOskPrPR4/Z32sf3zgD124+WzCc6YbNQtm4OANJGCRF6nD8aUx3zX58L6pkhywHq2SxtmHr
us5w52X0ALN2SQYQfklCm7LqrSsxP1uXY70tXTYfBFOgCrx4H1aAzSnKaKdang92NThIhlRYXDeO
ETxCm76pk+TGDdKbofLfOgfmtWM79KAN7n1T2BfPfWEj7mgR6eP+dJb0yEApLE2rWwmrPcakXbqI
9CV5K8L21oNxFMi1okF740649uzZiPSQQTLOmZe3opMWtGhyLkTUB+s+pTRBImnoJytTjVuDd+Lg
kMBm+Pr1nxd9l6edraDQTR53w7Hkz8+eTs0JETIrtZKm7bwmFaDiKkp4816k18I3FobG/Pd+OR6P
OttCg92InKf8H0aYIDLIhNBMFqE+9FTgV6TjAS7JM4L4NOfcBZvZbQoGFHr0kvntRvjuWQODbRZv
vZVrKzpHOjZ8CMmgd7k7zcyAmrVrTKvBUksbWVGY3tcFnMTaf0yL+k7vh9s2PsdtdjN60f71825c
u+ccbnjBhMOrrn4+EUYyaUOSqwl8tYN9jbKzsvaUDqccm6MYvvhWjLMW/1E63eiO9jxG3R9a+8bV
vzb08ug77PRNh92QM7/LHy5H5ETtQH8K32q5ihShjG67cQGvxE2GCyfBeyWXCAEpXKaLN07A/AEv
7oSfDn3xwFdUYesRLdGq0br1vKSNyCQOVIuh6d7C0yUmeeigO4SQV6rhD+T358Yd4f+bpypyn0Cg
vnVDXHkCORWoWmwGAp3x+OeTETuoPfQ+/muDNESEg8S7qrJOGZfJM5ynGtmWcv0D7PhlR0LzRBxE
bZGpSVCkJ1swlpgFDN5bx96+f3MxfmWIpFFBMcUGYCCUunh/kRZ1ZFbz/uqypxonUdImK24kMpeD
70hcVIe4qd947ZuTxNUjOxzSNCk3MVf+fGb80fR9qGzcrFXwqKBMxY1HO7A+xqM62G6NGaNZfh+q
+svrN8m1VaPFjMBlsWxdSuviI4sgVKGV0D/VAIci6FlWAQGRwBqosC8HUnw1GT1I5m9JQbf21dLv
7uoRRacV4ZCdN/Hfi7K/1UTzx9Rpj+Z2asdFxLbg9fd5bRaX1OF4mHHyu3z18wkCFsaOt/VGTtDC
rCr6THTAMWB8hj7wKUY+v6hsDm6M576GIW63SzG8df9euX2ljovAEQbtFN7Fz+9hqgty4SyWUQ00
bESQO/JCHzrouB75Vg5YA8+bOf7hW8vX+RpcPMhyfmb42Lolfpm5jUSotFAsGks0SQI8n/5cG9YB
ryuFJNRb5riddSl0MvC+eUvg32+tHa6MpZTU5uUjBBSmlotPbtbwUPFz8pBWpOcQv9enYHxLdGB9
gvnlKCzc3oBYKmXuMvYZ4xCCqGjfGNLF1bfhsnI2bdN2HetiSBc5oT3kSDGhlKAoaeMoIrgio2rp
wRHo5kzjO4jCi4742jjyn2sThgpAb4MUUMeIPre+vzXIqgckuyqCA4rCr1qG7V4I7OTjiMuhfGPJ
cW02nsu9BqViiqXicvEnKc5msalzu5j+E+b6m1rKNdbWFjuy+qrAxmvTu4iG0mIIcPAayTaAuhDT
y45MWL1q+cZjdGVOkIaB1sSlTsUm5GJOiGQc9jiZ2Alk+ImJ2HFUepeAZEDwRdRbo5XPftuC/zRP
qTslCzIzPwcjivWE3WtinbBGUAeq/y93OHeXxQNuWKyVLi5sH+Gkkr7P0oyMhoWw4KmGVrybHBJ/
NFYsoKkxZiDy8YuHDB4wusudD3PijbNzZe1EuUEyBrvMAvKyBhTjyxlLJB6rAIxqaaY3jlnc25l7
Vl63SZ6iCewHAKHbzi2eo9h5iurpxo1NOnD+x0G+NeZdKc5IQWGfvYNihL6cjZKWXCYX7g0k0upe
RR1+LOdr0OCU8XHsMNyUuf7l9TNw7ZAme+S5mE21+PKQTU0bPxYgCXqLYrmt0yrksFieI2OLLxD3
h3jr0l9ZJErTUpx3B6EaT8nPg2pVuIXZ+sQEa6BlkOqsjUHu/CbY1gX7dL+680rtwTe8aNFz9mti
Wl7/yC+P4OXoajIHSgk/w6Wd8fMbKB2QyU3FG6gzxGhx7H8YSrLJ591yrJGPFO8sFT7kVoCFQqMm
2IJywqygjIfh0+tv5dr8QlvI0dVccP3l4cTnIABja+MqS0B8uKsS5QHymYfJgQW+G3RnRVFp8/ox
r5Vdcc0oA0A5D98v+wURilFLbCbWkPWXO9V3RmPttWW2MEv7uyMJlmEdBAZwkXjD9o1jXxuNwMa9
bMdcAuAu9ipkmYeNmiA+RmAC/O+9dJ7ypjvWc//WlrtAkzuEAcwoFisxPGNNeQdFHcwC3XjTOaLu
feMNXbsZlZS2pLVmske8mOd8V1UZbipK6YQP6V3wOOHqtWAADEl1p6L6LiMcoBjTfSbinRFOt68f
/9cbgG0inaS5aahs27lYjIGJ1IfC53zkSGB87oMpOUjfe/LAQz3Pdk2gVa8f8cq6ikM6RLEbluu4
v3ziREGcHyMxoiSpnwV9TDR0IO/VsRpNNmoHSVyecAjItc0jVeGbULy59v11ecOOgKePSVLgK7rs
nzmUgFovQQhleSYoghSi+oc+bVZzmYzUZHTPNXmDZDNQoLbk+6hP3tqk/bqumPck4AccWqhMQhez
IkYypEUFdQiqcdt5sWv3zf7Pum68m3doVpHupkNWfC1JpE3J4wpIlnj9SvxaJxA6qxqMFVx4FnoX
1z7T7WnS3RzcR5oid/Pp6sQPoUtiTTGua4bh1w/366MndBaFzHKU2VlOz7fiD/vSNu4N/GtsDueP
6wzJCsbNtpwZ15Qn/q1DWRcPFd5dP6jIEFoJRMLWxGRSwEUKl7rs3xrMrl1IjBekOLDYYjtzcajc
tFJZA19eGQgshFM9OKO96SrMyVnJ7EFJRF/qNV4/n15oJGYrn/wcVdgAfO/z65/62rMMjB/VgMG9
TeXn5xNMNSFlXYicJwOBlrn1vpqcc+CIU/BYdJ9tUmL1+M0a35VHicUTrhGW6GyxLweQOq/tYUqK
YVWHYLs6biTTX88IsdJCGd56G2Jl8Qx+KLh99SJbwtZ99/rH/nUFwVBCc0TR0mYc1S/uq5xdutHA
sV+hih+w2LBmDOKPvfjQMH05uNtfP9yVKg/Ho6hps8DmdRZ7/HgfW3VZhVkZgnIKCB+2g4Ode09Q
qIruG/aAnWaZoDezTew650o54cLMHgVaoNffxZVrzbtgP8IHppV22Xqx606ZfQ5DxcbPrZv+Y9L1
R9IcVkYRLOoSFAZ2JXprp9cPe2XIYMA0nLkTxeLpcjGfgWAfzIgMH0k5xKRPWBZyWWGTARRDrqD/
f/iU1EWYIzjjCv3jz6e6y11vrN2hX40EyodsOO0gWLdKrmJ8sVl6zOnZGmX81gz165ws5hUwOh6a
RpQSL57pmROjwijtV2A21u1wVgNgnSjesljLkISBk/H1xyykkI+s+vUTfGWQFOx7dcel7IBR7OIT
u3ZqNXVu9SsVstoWc55NsyDReWmRGvX6oa7dQpJheNYOsD+77CuSXuECSPNg12YEjJjJSuPJwSq3
r6dhE+XeOuhJ4QqGN1YcV58fiV2c+8jlU152BSo3i4zctWFIEp0zI2Nr8DQlVK2AfBeaAbn9jOhu
ldj+NkjdJ/B/7yjUnV//8NcGDRQT85hFY+KXRchU1qFv5YAsfTCDeOsXnTRPodMQid4BTtPWjXqr
qHL1fFtIGuYndn5mf76ZYfGUQ5byuXuWvj692UKSFtA+RMQxSZvmpAmJqn3jfrqy2AaAQnXRckzH
4da6uKHAOJs9jXiMJm66chDLg67FDifaVQxhdq7Nk4jg++4Nmk5g/qLe/+snWrHCZM3HLSZm1dqP
o2Xb2bWKcZCsRq/b6UuowHtEmZusAexzHHrzjWf32gBFXdFlZYW24pdxcSKsqakcfDUkA67LAGJg
JE62/i5IKcrQcHn9w12ptXN2JedWMfXR9J8f5x/WNEoGjt5Kncd1GLcOju6S/EL1TA23HQfo8Sxy
3IdeiTdm+l/uXnd+XqnQsUvX1YsU8MfDkkpF2ypHcVQZBjRntcQsw16xAQ8+S4D6NX2vf/WTvhzS
sRzBuYXadfFJZU86sFmO+A3I7ViItNpq+XB08+Q2pcdQOIpchNkIMsAMHIe3pDLGL9eVwzMasm+3
54b+5TJD/3+cnVeP20Yb7z8RAfZyS1HSSt7iLW57Q9hxwt47P/35zQbnvCuKWJ44SIwAvhiRnHnm
Kf+CbU5oDrQHJLnaDWr8o7p3HFh9FZfxrjSzf7De+OXYNjDfY5JJ33w5+a0D7bW0VKVFaXzCJOwb
XJGNC+qtPLso5cXvIvVwwFaCeFu2LxockAbiCBge1fkdptKz1AGfb29gYcBRk2p7N6rthIBiCbkN
8rmCWIAaP+SwJ91vYXrE8T7t01tYho/w0f7Cmjnb4SB8F1vaDSq2yEVy00HiQEAt0c9aPB9D3zrj
zrbnvtya36y9ZAd9QzE8ojB3FhEKGoE+pKiWeQ2IZYQzkEacMSEfDqOcekY5bMWm9fUs0X0T6dSy
DGt1lPDR5EPCCynLqh4O0fyzCJ/FtFwMSXOlwSpsvM/TlzRCBMB29gPQgbpBnWUMXhAM+pqaykaG
c90/5YuSO8tkNwKopIow/u5IB9HUWNCQgRHKLxWSkM5BjbNbfv2nKHFTFW3toDvoBQoGvnYHz3is
uj2qaflW3/SqsBC/A5l7OmMMaa4Ct9QbU9uiXefhr3erIE9VNtmd7ze/CKZ7v5q82ew/OUb0o+ns
L30D0gbVoSrbCN+qyGaXGxwMg2zTJgDNsTz3Wtv1g2IILKeWfrIL9HmL+NaYDqUc5K6qBF+6IXiK
nPrcBiWixdIjxGw6yt0JucM98sn3EgVIh1mQaTlPPVX/KJtPQzDd4R7nf6kNxii9vZHZqKJ6Xvxo
gX3gjuX1XaNPDDQYSyni3dFH+AQFHS53ZHwJ9ehb3TS0WhOk0iyNgR9D2p0pyC0xFHZDb04hOT2a
ndC6bTw4s1eDv6yL7lfajZGXSta+nhHZ9FPps9NzedJV34iz4j5e/HT6EnQmOBRAO5eNgUArS1tP
GQjqaHNklf3DUjBwLO+MFkZEm/wocvVUIsgAWQeRcFnotH39zz/BkoHvCugA7QkKjMsTMFWJY1gF
HkCRIn3B6Oc0ZTDMuvqUDcOvBj/BLrkdtNsxx7YZ1VMkEzd+gFjg8h2Ql9EmIJwqdKGXGaLZqxJq
5EwIo0l/tkHbzfktOvz3yfDNltN9U5Crjp6O5/LHC19fq6zL4SdBU8RmX9xxbWg1utzz4KGq3zUt
k8hQuk3MX+hSU0hmgj21sVOvEwguDQHKogWrmdcwFaQZqz5HwhojW/WvVh1vUXd81P38c4h3G3aq
xTw8DIZ+M5lK+N+3GmuzLtuNoG8s71RsJfwJbODsqYH/u+Xu0mXUtipUGlMT1BbA5a5TT1D7HrWB
W7Rtf1MM//z4la+/AHJTTqrFp15utipOusHOnMkrRzTgfGtf+ent1DpPxp0fIquQtKcCf6Dk6eN1
xadcbjEuOcAxigVGazklmyRFMqDQT15XE0UZK7YqksLWT6AAh49XWn1CsCgAEKl1WG+RAU+jX6Wy
mCOj+5G4VgP+w3LKX7n+gKsjSFPEtiTPLsIfeR/9+Hjt6wuWlMQh8yZpY3stkTmBj4A94hWUG0bq
TRoz9Ja0QvkHAxfqZnMj9xY349U7dbjNQR1xcy6PrWSojqQ7hHgddJOgI1S0rLOm++SM/q0Y5ZHa
3XVb7Zi1Q0u8oqfPFr6u5LQ8HlET4NDGPjI1lvJXLqk/UWQEkvW19BUPH3qUA7+HY3pjjpIXjP6+
HYCjjT0J1qOqNA+QSuCqwRT97y/fobpm1KQxAX3bF+8SiURq8k5PINFnDBiGoX1AB+Mmre4N8ueu
22pLrb18UBVcdibNA7Lky6Ad9toUjXiUeVYx4CQg0vS70keV1pFuACsJ+w/4jfpWtnR9XVFjUYIw
QADCTkv/ctmR3SzLEjvM1OPzHLUnhKC9cRpjZAEF+cPGfdm/0SMkj6q5+iy3Cf38aOMwrx0xECyk
SyQp4qQtHj5jRlehZs9IoQ6fjSz4G3lRZQofswnDX+0g5+E+iRGGQbXhr48/srLy3ukCou9n0cnX
rvqfU0yjpsGAy9OjBJH/4KCNI6LertxYeG9pN9i5/0pS/5vAuvtZ+lpU7d+j3Hpm6/CN5tuwiZGp
QGNs/CzoORu/7qqTJUAANHeAL+C0TLF4+XkKcEdz7rAHAYDd1Hgc9cnfPTcc6ortw2jhihhJrgqj
H9+kCXSLE23UjSsRCPSGRpHMsA1M4uJKlWu1mUwUJ7wGvfbMsn+jRTxJ84F7dp/M0sZGWInq3Nw0
OoB9yiDmF7ux6v0R6xemWYFufjGMFt/SEb865VWNla021trOV4F+yCK8whxYrBUCcB4ahbVa5XOp
hZgazcdAjc4QohFcA92Mg5mWWnjdfAF2aSdbWdLaxoMPh0mMBvkP8Njlp43LqMhwSODNVvoNEg0P
Y60f55RdNmFb2Iz3bXHQmDN8vKNWvqfKishe8w9Dj8VTQ6rlloIU7lU0ff0ZwewO5ebYOJd9K1yC
Tx8vt/KQKgh6OoU0r8CzLg72aNuRECIavTFrHpDhGIxnTQoOTjB8wrvax4hwnJ0/yMneqHUMUfj3
as9KQQOMseqEv2Fwh8P4bRBKL1B572p0kBUcr57MFGglCg/uHzwtbAE63VwXjr2ov8186Ps6ZJak
YVcxd9/H8jznmKsHOkZZqBVBmvizFJRuN2wceByk+8v8xNc7DU1/NpLwDU1w9GrClx5bM0WvT8mp
9r91s4TmbrvxaVfubZU+EiAzzg931iIyDErdamVecHNgixdqGmaM+EbM9rMyI7OcJHiQGRvvd+2e
UHUAF7bg0tDgEMXuuytZMbMsqsd+Ejp3Z18Ojqz3EuXaTgN6WLcQ92L9oEW/Ey18/PjTrj7tu5UX
TzsiKyyVJoE4pgCN5282E7qi2jXYdI0Y5WDBuNFcWTuo1DEyqZiY8C7D0xhYmW8OjLiNfqCL0p2N
ApnaGUEmk4tJ20jjVwIvBEQbEAGgCiCTi3MaoRATyZZAtKCiWowg9sB0jkihNd3x4xf5th0XWSZt
QBtmoG3zIZczoWhE3U2FTeS1coRoI57VcN1wmYrj41hH+B7UE2aSeHIY6XhrWOPOlNRzZRgwQOv+
RkE3ecQWzyjR6k2mEm2w+T8PyciBQQyCdiNMEioXMbI3lASBaV5GrGpn8u8j6HOcuXMXbvABrugf
lMt4vwpqtAGKGG3oy13dx0gTpQJOFMTBITKy21nOX+Mhf1Xq29FkMBtiMPx1HqnhPv4Wa5uaaTN3
D5WbClD2cmHVzioL02cyXNyJRRsag0jcLQAzmNU+wiOjgWf18ZJrF4LB+wWKqdMecZbPOtv64Dsw
TzVEgNQJSEx5tHLmsNPrOJY0TOabDLLmx4uuPSfmVAxRdIVW77IvEGD7PmFnzaJC+cpObxK9fEAk
3MMBbmdjJG/xgT9ecjVUCaASXSBTv25h1VVb+5XB+UViczcm0BHps0gdzZjxmxJg9Yrna2/VbGR7
Y+m1Vww4C9wvfXbqqsVXnfMOCSK8gwhTydFswakaYjymuyFa1X38XUjo+sbGRGMtgDBDgS+HrADN
xmV8RJ7aiiMW7cvoLBq/ZFcoFGneH4xY2T5UKlBP30iLyxRmnLu4S9HKRvsYbDOIqhydtoBei9r4
G1F/9VWyEA0GKJIgDi8PSIqFezxOHBABFZDhjZbd8ElUovjG7Xj5fL3g+6RtpcHXECvxiO/WVS/X
DcoMDVeJokTD0Lb4IWGJOsk2PrgPE/4FKlpUKXJi0H2zB8E//Hjrrp4Wje65DLzqmn3Wxpoc2zIN
6qrPbtFD2zetc5vExW3YPakzgwUmrR+vuH5YAH8IptkKLKHHJXruO27XfoLVWWL6IyUBmhT1Az7T
p9DSTjD0942fv2rlH6WLNK/BC4iyg6h0+bLxJVYlq6/pGiInXKMIE5rHEj+T5JTZKYLJgxvfQTTd
KO2uaRTiGzOtATgMz+mqUaxJad+FOQiyUlNdu6f4nWZr3vta7mnVneRLTNY79Q4Lj78MphVB2J3G
NPPE5GLqcrx9Jx8rl/RuGEPPHnCrpFaqd6WlN66m+Ae922Liru0LeEk0VtkWcF4W7ylEqVJNIR55
ljUfS7SgjTnz+hllzTr/bFgYeWwRMVdXZGoocNW41y9LpAA0u+N0KrYZXXBQZn+fw6ZvyQSM/lVn
8Tzaoi2sZV10zB0+DMN2LozLvdBoY+OjWE3shHmp17gQNjg/TtZLiJuvv7kJVh8QQRYZ1BcowuVw
39a1eRj0gV54ZJw7zEycOr/t0+oBXeQ82QdmtZHnrT4fJ4y1GI3B37l8vrqdHStKeb7auavRc1Sz
Dilf3uT8kM5bIMm16ElCib6JUL25gujTvI6hArFhwhD+otKeauJYbP5sGhUozoOMT66hbF28a4uK
zSkG3QyQlrcDTmVYhnY1X9CAlq4GT2EdIWcuo1Mr7wuE3rNafZSgIX0cwlaXpVvIV2TsQRC7fLHY
XU1NE7JsNkV7rDofJSAv+BOiU2/c5En6CrHEzPyNUL16UQBlI5Qwa2HIt7h2Z9QGjURh2ajDHbPZ
x8GvdH5WVBiDsNQhLzL16FPL9U1E6sY/SKscEipdp1dDfb945rzKkzjH08Mr/xpm4zDoAaHAoUcN
djIZdvm4xcpfe8kOoBBG9Yx2r+bNZZbqaqvj6ClAtzU2g0gV00u6q2TtnElfxsRycbX7k/ScVpRM
VcS+MpfZI/ANeNABsExlak+xCsUFlHFWQAFFB3qWu1Ocpq+K/Xc2p/99hkym/G5pcZzf1btJ1rTS
1POGZ/hAyYTBI4YO6GYSaVMr4WubuPPuW/IgLTglEiLCUO8+3tjXACQ2F3MP0F5MmYwrwSjb6DGY
DDUeX55ZRjsbfnai3LZeE8GwILOtv+A68VnaZF+vpgU04AX9SEhVLZPKSa8RkoOm5RXWfVJ0qJuM
X+tO/lYhFAkgA13daOcUTo+yovFt47FFpF+WqQ6YeqaJ2hoyqFRIDOYA6MfkIy6XfxbsIpH6BbL/
RSm/Mc99wC3BR1sdbyaO5+8pauAj1Bt7YOWKIFIL7NVbD22ZnUwNBvc+LrAo3TOFaBjMYMCeYxJX
OVirMKMvqy0M1kouz5KkRGK2BnVS/KR3u0521KoCu0KCTb4xJv6t0+Vuex/nzc3GSxbXzeIl0/yE
QiImTvKV0EIadI6T4SnpyRZUUT+l+J9dvcEkGcmTQCqP6lh5JuIGKX67G2trq2uDExFzJ5p2i6s+
crBk00vMMnHd3VVCF9ygKmvPQyn/PY72izP9LqLglNrhE2ipx7YvD7796+MfsfqmaYIIVJTQOFmc
b1T8FESo2eCNEn5HUMdJ74o+udcl7Z+PF1rdRWJGi66Gzt24uCdavNil0SSGFTr6uRINWRmrRleZ
Eq/BgdEkAUYNFgDhx8suA7aAQYj0hj8ZM13diily+7Y/qT1yIfJRdDd8DOrmtN/r2GuUSnycEG6S
SbE+XvbqWvx3XYupvIWs05VIUSYb6DPGMmoRbbQPBF8+CncBPqB6BRAK042pepGODbD+CJJ0iLfs
xg9YRg/xA2xaK9zKiMg4yyyklgd4kb3We1h0uE1xX+AMjt8ijiyI2cUv5inHzVupQGglRHQlce30
ER/Vjfew/Opvv4JfAHqTDXbVaqsjrC7tCNGMyhz2EijhlCuilptT0wwnpTIOFZ2XjSdfHum3NSHG
oC4N8tpeHqtBi7F4q+3ei5PoLDCrk7FTkuATc6RdKt/Y8Re+i2sp/zUB+3ddhzYWx0iGy3EZtOap
Zkip8sbx1vC0GR/1looR8xzL9++FmJ+NCBW10vHj512e4LdlYV6xyU2aaG/jxXexcvCrILdAbHpq
bZyFnGGXNw9t8yvs1K2xhniC98FSLEUjAmYnK123WNQ4KjRUzVF9waDHUXw37sojsgsvgnJaqL+L
Qf6UITld6PWDNjS3SbXZu137uG/Ef4W9TSRZvGSpTepamwbMcH5jQ4wAcfm5Vsm6FPlF7Z7V0sQC
RL/Twq8fv+QryPnbo9OiZF6Fly398MuPyzbVo7wGFRwkAXYGmTukFYO69FZuf8yxc2RcsJMRcDSY
n5t1j6WRuqM+2DjVa9GMyvD//YpFtMb7FjMRFesNQap/YzNUM8KswpMj9gIgGUK0T0DnNp5+9a3T
niAVJNe+Ct4JnO9SGxHGF9EzAYgqdMNq7MFSs0W/NvnEjMsNkfHHuWFj0608ssaAlM4eU4jr3ohc
Ss2QGIA2DXl06xZlzGjnyrmGUdGLEYcuictGL0i8xMUuZ0WB4wLCBYhtkXzMVpOQEYaDhyWeB/bl
buioqaT9bGH5G22Fq9XVUBgyFZZksrTY0B3JHwZATB2EKOI4IHCmo9mR31by19LZIq+uvkzQoOiZ
ERgh4Fzu4i7CDTYICI2d2p1ECVO1wX60cPZENEMYByt+9d1O/6saI4eHdI7E3SY6yjScLpdVCpsZ
XiVxC4DQTRTj1BQKH67bOB1X2frbOppoPAPNQSxpMZyLJaW1ZtnsPT0JDm+0DBR0Kis6YypHYQIy
zGh3tSTxyNLGrbP6ZpFp0sEMrPCM/CmeizJx/g3+fvcqBKJSzNjgrGU8bGLDI4i2BDVXblcmGNzy
CHvQv1vOXSUHL17Af4MnWO/wks8tliBmd4LXJLCzzh9lFUISjToftT64TYt2dGbaMh6YyeC1Wr83
sEgTcDDMbT7H422rH8tQOQpRz4ib3ko6EixEKIubvLI2SuLVJ3/3OxanZrTDKKEX+C9rIs+/a+PX
UAkOcft1zLG+2Rz7LlP1t531NlYwkHq46gPGeU2ibnJKjXj8JPqAPcABAeVOcK02PhdSuGvD7Bjr
4EqRpfLr9Etiqlv7e+X+Bc7N3FnIHFwD1fpyCAy4Ir2HhPsRtf69b2PBl5t73N8wE8alI8aalewa
4eIKIlL3B9k0PwD+EcBe2aYcvDzIpLTwZnrSOQuWSCAhKK9QfDc7WfmGMw7Yud7N7a3osXa0BJQe
9I9oqC2jB/riepXPXe9pSrsTBWFIxWAfJ43VM8DDd8kwb+RUVyNi8b0RyAaSZaBOSSZ5+aCzWjVy
3HPrMJ78PBXUYvVNhcOWFA2u37+M9TPt/F2KFl5qnVDhc2VzPKIJsQ8t2w3qO7tG8T7fAuxcdULe
fhYMVbJpULfA1S5/lp1lwDAjo/dyzMVRsa/Uhy7Gebh3yxLqKhWN/CoYjUIT6eMUYO3Aaf9becmH
lotYwQWD5FZMTQXJvQr+RsA+VF8DGnxSvVm/rKQcfABG3zhIM5VebrUwV7A3GUbql0i/0YZPQnes
Gyifhr3Thk/+9A2tFxwdt+iTa/cxvSZdyCXhgr3sv+tYpA/4w/Re2IHgRlJLgDwiUqrab5+UxD98
/F5XlzN1FJo40aJOuvyifheP6jC2PQ1FY6dh+Fwgu+aoj0aeumW31Q9fXQ3KrwGclFR+CZVOgjpT
O6Q8vSwOj1KLHpmhntGfAjxM8qE4Tx8/3NrJFXsVyK74Y/kNrakqsMFg0+Q902eIt2KWMbU/IAxg
bBDtAgN1wXKr/756SgD/izBFkCRuXL7TuGtqyRgUrGmNQ6C9+AifhL+d0KDMlfbcSijsHTE8HBtn
A1qwmoAYzO8g20Crvpo34N5eo0DH+Rxk+u6KfhP76MHRbZhj/1Z7HZva01t9h+XtxjZaOZ6k5fTL
wJAiei0vMh/yG13LG5QA8SZ0E0PaSwjDNnIFwEFx20Y/CwbAxx93ZS/xTWmCUxIIiW1xZb6rO+2q
jWy1gmZrKNWuE37ldbwP29tEMj1f37r7VrYSIGhuXvBlYGSXATkP9LFpc6PzcokhXAgOXaQXsbkT
OlnakWHZrlPSjUdcXRRdGwoudFVI0i8fEf+xbMLBpPfuLKvdq1jkzSgbBZTyNdYgsVQdfn/8Ttc2
ECOxt1kGAzk6CZcr1lY/j2Q2PZiiU2/+EpDfkKtECwvEuF5i+aWzhiNorz9ZFmovYxR4BlfB1g/0
XhsDTozcE4GYggtQgz+kt2P8TUo/MaxyxejRMv9zb58bDb1HBkiKDVfoSt/Uie1Wam0ikoJHjNDN
rn1PHfoj7YPTFN/aOEw6P9q+OrbJFtlgLU5QdwjZe255+Sr2ohxtz7nM5xXKNSKZ7RODsuSbI2V7
GPZw00YqzZcYFCHqpBsndu340EihHWqpgL2WSE2p1UYVMzlCcZ3sFbxYuGE/IabcYyHVJ1siPasb
i+6rDa1CMCWX15qdBE48hiX1CYziMnA8OwCxDSNKmR/i5DfEDiWajvOwyW8WO3ZRTYuJvSVuHEPw
jS93tDH1QwDHFzZ+Ie2dALeNWThpRGegDS4ze6HnLYQARZCyUHH7g50NBhccFOArnn9xF9CzwOi3
xmIIaPBO3HjRAOKLBN4Iv4ExQXIPb8w42EOW3GgjrLWM9PdLi5j9LkCquckLB5LqCaHQEO8yx/4x
dIVrNMgqt9V5lE8mKDu7OHRkOFr3SYezt/H4+trbR4ORO4m4Ai3t8jdMTldVup6xy5CjMpEIKKT8
2EcHHRFtPYrA9XhhdhYIEzM2z2Zlf+kK/2QXW4PatUgqhLRR/aAVT6fy8nco0L/6Ui86L437x8Lq
DzZ144hDoDPvhHxzVGE6IZVbj7+SRAKrpxMAvZ6u3bJAHjUtSXOn7ZACVM/yLpI7eL//FE3u6Q5m
Kxx7PDFPc7IVxlcKNbY6zX9DCBfQ+rh8XKBNCTi1rvPizrhpNYgTEEgr8zkIzJsoclv2/M/MbHcj
Br2ZvNURXjvsF8svdh6+73h3m9jqTIlxlkvA0dBIHCB4cn1whoep4xLrGrcCtfbf9xsri0mS6A/j
LHv54EnpWOXQ0DCLAB6UOWRPLko88fJqL0TRogSdVkk6AFrbR+XL8JxJjxKOjh//CrGZFiEH8gZV
G9kJQ583fva7g5dGfTTXsd95Y/zTtv8JU3OXZTQkNqOLeI9XC6lCIp0uDEPExXu2o0FOHGnsPInP
LMThfT86Nwg0qRiyiUNlcMw+fra1wRJtUOYpYJc5TUtUtpTXMhlJ3HtOGe6N0XCFtAwM8Jt+sl+G
7+POwi8z190hjm/I3543ll85UUiuaNTh1CzOlTGPnaDtm6Yc5ETCILt+CCbnqSgaGM4V4lToQ9s1
/yNpE+aCm4uvRBEALmQLEBwoy5f1RI2wWpr0LF714few6TFgj3+MUf5oVc6TQA+3Sb7vZwyEpfyz
77S4qjm3Sm25wazQrjbwtGg/hY6Oa3f3hGjfVri5vtPpwUEygYwgKrqr/VAF+tDXfuOZfAbs2Sz0
SpMmPPr4JXQhHn268dy3+avvw60x7WesjPi7v8p0vm8D6asIv4xYNk7D9SYlbRZiS4yIoBIurwAZ
qnc2amrj1cWPjiAwhMMBRaIge1Ut3BCzZCsGrC4IdhScimhKLikSw8QedZSxEfIHkfLDeu4bwxXI
RiN/7NWdkKgj+fBwNqaZwgwYBSwxEO7dOLrpAqAU3I8bu1a/OqiidPjfT1peP4yzI38YGq9sdEjB
pqurHbUv8gOV4dr4W2F3eqL0fwowmjC/xyGKIIAacOq82fgl1+cH0LBohnMHMLK7AhQms1KarVIj
hmG4MfLVTdnt4pxf0aC5EiHpU5Snxo/2BNHDxtrXqZhYWwPjKooZ/rsMzm0+m1LbqrWX5g+G/Lnr
b1EkUOxDHSnkBoirhbd59LfkbNHEr48tCtT0ckg8oalfNfAC0N96Ore15zixayFHWhd0x2qev3+o
hGNQQCk3PG487fU2ZFXGdVxHjB2uvNXAgJlKo2e1Z0f/equ1GUhXYOGDdki0G8OfXQv3ZrEL/i/p
YEDQQXOand0TziuICEG419qt62klhNMeEKx5gFugLpcQSF2W4Kv5Qe1JJJ9VRjM5HN5sk8Y+OIvC
xySsi3WtIrl5m9JYPzZezvWBoIABTQWrmzB1NZefWsmY1MiB5AusK2rhWZxjZEqKV/FTMmQvcEpF
csZwfTr5Ik8S0C4p39RJExX05Q1qAHPFfo7ARHJuLBIlJ6nboam02otlxqrNS53+RPCaAWvltkIU
PHBbQtZznOx15we75+PXcB2vWZ2IKKQiCBBLZJMqd6lfJjYW7CbAMhqbqImO9b2l5W4EVOLjxd5w
B1fPigw4FxiQLuBGl8cvlZOgnKKoYevXb3yMQmcSBXrNDqZji2uWo5yluzqgrVGjpp3eKFZ6i476
VjC8To8MyIkCpEBTjhnn4nfYxqQXxQT/8DVM5s8StN4CBYfaAtiMYqdwGhIoAgd+lEhhLDSce1/a
9ynDrM77Z+OliMbU4qXwK+gfCcQqbjeLDWDnRpb4SVB5Gh1toMhuc68AE83Sr3bwt1UmblFV+Eef
s/IUdIjod67qxpumH9f5Oq/k3a8QseRdxjj0EvfvRP3RdLdTmoDQfe2nJ3bmc42kbv5Y20A9JcOT
9NjL+mZjG67ER0F9A8CB3QoCGOKwvlt9yn1l7hWrhNFd70TLRw9x5mKMlkXGTkXTmYTv4KtfPn71
q6vqDPFMZKfoqIl38m7VbArivGiN0gujYzqitMPHFyJgwtGnhuAoIVlbmxvT/JWimHYLjS0WFHOs
JSzJLnsJfAKxz7a+VzfBryjxovDs9JMb1SXCY7+n8iaZnxJMxzrF2njRa0cQNBitCO4jiM/L8oT7
xwgkreT2tUGAUZeMuB2/iitA1INTw/SuxOYkfR0YxE8mcq9CyZyi7eNXv/oW2OuA/ojC1zfAAGg8
0uK0fgPSiCFe2+9ybmF4JzuhHixAYuKCFIM8dOS9Eo3MuN5qlL91E5eHD34NgySdG+lKICp20tx0
xqj2CkXHwutcAmAByJx/LuMHCzK/6d9Yw19FIrngNFGj/ZokDVbJ9+2rKe0GzXKr6KVMR4AvW19q
5fImlRb+HqB+CVKLOnLUs1SyoVB7DoOJZn5Vj7OtMOZ8JW2tUUDb+B4rF4FIEAUhkDyFq+jyLDBC
l4ZSKSpv6KuHxJkZT8hAi9Pa+qVO+l/zbGDm+O8dLXKEjJuowam8Tca9lFi3WTGRVPl0TQZl66et
JIxv5GbeIaUFVcXlT8vttpSzUcUpXJuPw4CbJGdUNL6liIZpEbh6Cwmndwdzi0t+pWMGGUkMQdEO
Ax4rTOgul1a6yppHda7o7Lfu/BIXEPhKbgK6tBNybqLwHHUhKxfvHDoaYrPGDfp6YXDKy6eNT7Ty
HkSbVuQJgB2ofy9/zOhMIC0rs/SmYNwP6fPcjG6qqGdbn+67gN4e6KOoym9NY4swesWT4j2IiQP6
zEKk4Yp2VBcTllAt8Vm1Ug8+MoqQ5xQnpBADDKAGwjRVxpgWixFPgHdodO+sAlzN+KSZyd4kybTQ
qu5+SYHpZWn/qa4Gl+7RVlBZudeJKIIXRUopdNEv3xDpbaNClCs9B7ILMy5XawY3DEAE2J/bTtpP
Os43UuHJ0X1v1qdpgjAf0QjFIzRmYjTp2lYHdCXLvPhF4gp6d8WY0YguOAbhXgij16H3g2WJnZ5z
59Wk+hE0KhHwxLviWE/ma0PyqRR/so8hAYEXBM9F2b3cx7UcZ5ofcbu39fe5fJRaL+lfhQZeQyQZ
+3YndrL4agKKW0kp1jjkQSFtDGWrBFv7RnSlUFRhH2NhujhS8uBnSSyHldfqCbeu86Um6Y3T/L7o
HvCgOclj9E38kqk3dl30KnA0tp+/WRkIzmWw2R8Xx2ZxBUCZ5S4m0ELeWRpJTEY0hHORcMYRCG6j
XWbDYklVnznIEWE4ZL+R0zX/6U0nckucaTaqtJU4T4uc6ozQSxmy7GZ1pN/KkHKqhYJwr+uMhA23
guqB1O1eTzQv3ORJrV2+XCzI09EW1iFAiprk3a5sdNOUZk0r3xyPHeunFTQ7AdkdMIoqa3Nnlyka
C7dDWBxspTrxNnd1vUFWXgGYwEGnBQBSGNP1q9jaZ3ONBqlTeKUM6T0+hl3sVe40E0qB3zXmSw3D
hqHALjFJy/RuLwDEQuPBjzGdjH6XWXdS/Hbrtlk5sfwswTjB1eRaa7dhtgnxNODE5u2ptb7QbTwj
sI/PCbehQ3ePLkVbRt7Yfel19Y32xDzH3Q66a19J4G7YlAJBcMWYrxGmGaWkLj1MUHda2+4kKzs2
x6lObgq93ZfdUwnUJsfVK8FSKmLWvuVBvlan8xMYT7JZ8DjTFhtFnYuRZD8tPV3t3TrPbkSmNmNS
O1ZoUcExMyOJulQ6RHV3L+yWS4gMH197K/GCNicsTPJ0MU8Qf/9urzoF7c4yj0pPLgQSpXvzpR+l
ZqdOWxi3laN4sdQi0dCK3vKtlKWc7lsdBHcCcCPkj50h2OcBAXH+9l+fDQ8HJp8cAyCF9MQuny1R
O2uCull4og0maKCqIh1QEcdcb+O0Xb9FsZKI/1CHBdDmcqWo1+Wst4zizaYCcKaY/8H23knx1gFa
XelNdZ1iDsrJcstIZZIUbVd4OUEkVNXzNIP7pzuvD1vNi5UpD08lOkjMt9DoWpp0pnqpp00+Fd6A
tib5WDMGR9tIzyVwNJ9LQwx0meW7hSW5H3+5zaUX29IcIyRnuqHwmqZ+Y/DOBc33Gnyc/NMYdbfR
UrdQnF1AyNhYWmzDywuLp4bRInzJcN8yFm+4Ko1Y6auywHG8ag7tRLvKqtxsBM78yYqdvWLfD+0x
qft7AzN0gWuyo+wmy+g24iS5cX2thAjmmQK2zR0GRH3p5CBL4JsGDFo9wBrtiK50m91K0bFDlVxU
lHopeamBrIqAV1UYV2+Og0SzZvk6aCYLpBp0Ao7T5dZOirS1/c7nEI3PDs3rauLEcoPEyYsepUBh
GQ5BTyyJVkO3pd6yttvxvxJXqdiGS1COEepFmaFJ7dUJJ1gnJaZOpZvoyhywje8uvuvyQUGtkzgJ
sDzj/MWDJqEzqKAx0bOmXGbXS81Z8JkajL/pyohE0kfxuVaIVvZOoSIa4w0wwdXjqhp4QOowwYCh
PF2EkYkrAFIVUJykD/YhL1k0DhjhKxQAHz/tVVdMrIQAAPYYsOS1ZYvOTK2u0GIz9xpDPmJN8lkP
8PZRtyAKVy0glhFqKaBCFHSGlu0QeWRYN2YsM47MKsP8FJn2LkW5qpedWwGKqdAO0+ItzON1YSnW
pQ+EqCiu4ld3+9AEZVg1Vu5lkn4290XZMCHudpEp7UNSb4m2u4qjT5XGO2SYzkPYfSKD34dqhxP3
1rT86t4TPwbWPOqf4C/R57ncWFIIjcyUpNzLg88OLLGcYB3kqIi7Wfb4/5FirX3b9+strr0+o1AJ
HJ+Hb54Q3HRtjieICa/yp6Oc8NQcVatpXSfbv9W1YjAWRnsn2WvFxja7TrJ4dtrfoCPgD7ALFnd+
pRUF+q7EcSPWXWHGkuesrrXxozLNBf5l6Y01pTdzCjWk7JXPUx9+SmX08ot4S+t07XAZxHQasex7
dsblZ6jjOqcdxc0ZU7E2ebQXNrYhZ70v9I3H3lhq2fYH+zLpiPYWbG1cOpp41zGAEr3ueDMfUNbX
YgSFQDGNlGWBU+WIO8VNXdA7QB8uwwyGjdXm+U95QhBBz5+jpHoisGBlq31Nrdbe+d+Tafqege6f
Q2lnmeFG///qAhXfHFdWOgUCnWQvboxQ8R1jzrmyZMnYCWhS18U/ps76PRdYq2Px9HEoW99jTD1E
p1PojCzW68Imj7s+5pJQOeZdtC9bBJlxaEPTYF9xcQwFXW72nuM8512w7030hbbgo9cXNU+NABfd
G5B+pJuL6yOCgGP6JmmDJL0KppVfH5pxdkUUtxEaMlFT8rPcDYxbY0ReQXneeAtX7Stk3Bi+Qk1C
Yvjaw7RJosLAprIAg9ydSpRIxsby3bmIAeH597r/0DEEq33NC8L568drX7d5wVUiYYNWFYszDhV7
9F0RoTJGkYrez7ym/gvXGFqXZPagJaZgOKhSf4gFV0juDikkJcGQohkD9H4vqIx534EGYxrEQaT7
ddNXr1lgusXw98e/8RqL+fYb0bwDPi025mIGktCgHnMMATzR4hSqoLID0xA8idTQiZf0nTBzFbxd
3UiwvNkKCWv7w0JkVli+g6LmfFy+o3QuKrtpeUdj9AVrKFc0OYX1Wzx3hwR2g4r4HmLnx8APj7L9
KNXZ4eM3II7BRX7DC2AIRBZJpUIQ1C5/QBsmU1IaFj9Aq3bMJB91rBM17Js+Xmb1Qd+vs3jR6hQF
civWocdQzgNKTZBqBsYLg0/TMNk1Dh7ZkeukBHnRblC27tvVTy1aH4xATXyplyREDcRDGJY6cxbG
e9W+SPeddmjR+Wtt0jmayWH2ezBn18y2nIRXgjGTLijSIKh4zUsUYtUaem/gqUddqxzkIbxJE8Nr
yUPyOtnofa5kFczXkXMWCppMFRZnDrHrySQkEdcj+UG07AM6J1RoHHeue9oZUb6x4ttlvdxBNt0k
AX1DA0hdfNnZnycrrLDSUatih44xXddkZ/UI06CtGAN9VWmtijmzruBZHPg0TqKzgJSDehYj/khH
11zfqNdWUkzew/9+1CL6z3pYUACx3Xy6SM3Y7ZrpJeRIj/jCvMFOUct3qo1Fr+tTDtP7VRdvX0vK
zJjFqyjk3DVsAEeU4/M3Jfue+JMLB9aN59K12w1p4/V1ySTR6KFjdIXuSfJEwRYYyYFKfs0V48ak
BBV0AX34P5yd127cSLSun4gAc7hls5OyZEsON8TYGjPnzKc/X+kAZ7vZPCJmY4ABDAOuZrG4aoU/
YArLYMLX33o7hPOyhSlZjfHwXZBcpPkPomOxz2atd2YgsfLMDD1gg3MssvFf8MmlHQVWMUG8Hdqd
NaHWI1NM1Mqujc8mlKqPsgkecB/qJwPoQxP1CLDSFWdw8XnwufJCt8V7+etXLt6LqrdxomuSMD38
h6leIZ/UUaVLgJ5aBA6CIZJvqF57VqfCzRKZmefbLhhDZIb8vW9JArw6Sn+K7FacWcFTnuON7Ggt
YeMn6qhV0CNmRiw+7L8uy3KC9tgZUe6VwsaNzZxBy9qJem9iAirK6QikSpemngAKCa8XgWCaRr4s
jS+PAVEeSRt15/9n24S0JT0G5sWLbcv0DGc7O8k9+xWD7aNuMrYAejmQUYKkEj9QfNqy1h8w85L9
ykvh/80y17UZHmksuoKjF1TmrjYeKiP50do0KwfZ36vtxpcnfsllDLIwf+L0Y/gj2gKLGCSXWmUl
phaRatzRXvZ0vTjo2rvubFFzruMrCyFyDd1JEcLwi9dUSfk44gIbeVYqI8vbeTKOe2GMLmbN0GDe
Db61cXhXToZQwmd8RKuFp1uSL43YtDsmJZj4mNl9BGwvUk2vD6tjUE2R61v+W1zqD3bUfUnq/Nmh
HdLmw0muwp30dcoVfH+26HwrIV80/rC4oSmCysySRKLmTTiGScZPshjmTfI+KcPjNJdvdq8/p6N0
MuXklIbINSG0o6huo9T/+GHwJVDl34Hq+hMtOnsr1155NbQTUOfg2gNntJzUVkjuFIM2RPB1IzfE
LrCTs50yvrRV6xnZXpe2Flx9MwLjShHL6wF7fvnNdr01dnEfRx7BBcbf7GY2Dpv0/bD8MmPQRLFP
iyM89uCcWsvY66I9ahr9OwhyGh+BdlCCe2vot3Kt65wO5UEDBXgmfUK+dRGUO0oJSTWkENmM8kZu
9G+xIv/uq29tkO+LuP0aVdVBzoobnE+DafgXPO4PB2UkPBZ+IxX8eexd2yRh3ihMHAWiYomKBwnU
oPhJOSnPnMywfsik5siBbt0Mg+Ow3Omlzb2YJDtT+fZaxcV5VmPZbWKmDaGdHykct4ChK4EN6hPi
2jRgkLqkF7R4cUxYBvSDkQ8t+nMqozEr1Psq9VudIOTSJgHfdlYDGm1VN5zu9H7+rju43xRKvpfi
7jzU/mOjnxvNfjMpp2sZMLWkUVfDfqDnmaignbcA+CvHG3w3BGzh1QwwYPFS+14e5T6w+c2ldtfh
cd9X8+uk+DeDCiA90n5Xk3WjZNofRw+f0yo9ac9Id962dc4wfnpvmzrdFdMQwnQzjhvveOXA8dsA
OEHko5j5yBL+uryirm2zBHEEr/eVuyJS718qWX1IgvEVkso3zYH6hBoUXmueOmL1EEc/Mv08yNW/
SCdvtcavOtP094QkEYK6jM5At12+2xQZzEhqkI2bU+c1asIXFDrfhEFa0zxatXYnxyki+oj5yf6L
gFptbIX45xc30ce5AlMHxPUqAVeN1JHzMsYJQc48RImQRGLCrOKywfAwif5YKOdEIbemEh+mKqDu
Se5qu/3VGeGGVsVKVshO0EW0DOoOCpBFx4/mKgySNkC2FtUEdJzvers9N2b4Es/5k6zTAnDCBzuk
85ZP0tvGPoh//GofHGZEAuNKArGoKwOgVDITCtT7kIeysIgXiNNGxR0i6Q5kYiHeH1P9NTKOuaZt
vISVTwXUtw6+UJjIXE33sdyMTSmzevjAVHVBejcXg+vk+LbE036AiNhsWsSvVJdU8PQRYNPT09WX
fUS63KVcoBzvjTQNhC5KkuMFiQG0Gkxu5cBjtQ6im8GpPGXSxgOvVNesDkBJJLkWbj6LtKTTM/P/
urk6GLq4tl/WsBys3u07xHy7CV+0zkRqF28KRa7+kTMhFpEz/582IsF12SX6GHia02sSaJNFYO2b
eJSMzBw82y+egLo8D2HryX6+D+z6RqX7BswTwL9Rb9wy11gpvnoGF4wTBMSFEvfyq6eDo9WyZA8f
QKfZJsVMin2Z3Sd0dQMsOkC0/GnC6IvakZWazks7o2ZqMLwJ23/zUt1JQbrLGzXiU+jxh43fqrT/
ZWjjgxDV+vzTWDudDvaEQmZSyAUtArkiVd1sSw6+xjU1EdFhiOKbHkGJFKNVdD2NONmIidetVzbn
rxUXeQpwFK0GdoGMlg7Al85bx6qB+dsGFC7S8f/8fNydADlop0EyXrb9zNaUxihDaDHG7bBQ9ZtC
xz8zc+F4HxXTudOJxZ+vuHb8P5DlTLQpVq5chds4mwelRbczaH5piCH1icLVHkHv7G+yn0pA2pWq
j1ZZ3PZ68cLc7M/nP0Bs4CLYAeNmNIxqCy4LsngBf91/tgSfW81R1JyL6Ibc7DYwAO9Y5Sm1isPn
S62cHopEkFMwvsAULyf9WZU3czqhDG4V8U4oLmBRte9MyUvq6gnngTraQg2v1PgQaDFnI3ejS0iu
e/l0sjrOYT+yuw6MpZSRkFWd88TOd32ApiOq7EpgnIriV5AkLSmG9DYizbbDucXlhLsj3d65xMEj
MjVaq53rZ7qxr4ugdQP73/++OQj2kIiIlurVgC/Mp65E2WXwLKwtOCgnpdfuK1oPQZPcWPTaM2fT
jHLl4yKPhNOgoSigXg2Ig97JJMkk8pT6fKRkvqta/aYcEzfx00OobylBrwwxeRtAc0ThxZJLZnko
t1j85j0JhvaWx9YhV9vzoLYHDWWoYuoforMxvJrZrsjlXYqvtSLJ7hRReMNA34i6a5feB7GazrkQ
/Vz6t7SlLaN3nY5IM8foUBcPqfbWBOnzaJ+xpACdqu4r3To6UvsLY5n/XvOT3ZBtmh/NziWRAMMp
IygsMoxCiW+ELMcs4ddbn/VmiyhxZZUnJrQfetTgssi+rcWQsBz7qGiEFLGV5E9ONd7Wpr6v7fpV
NDskuz+oTvwSK9FJG8OzWvT3ZRs8GtywenIo0uKr1fgPDQS0Nn4v5XQDZbR2AP/6cfbizgXaGea5
PyClO0T70O4OfhSBqpVAzKPgn8cbaaW4npaxzhaGhcgWk2AveZ1lUdCnqtCayaT4Ay/qW/oO0vlG
82ktpNLuAHOBiCyUoUVGE9dpWTUjkoF03SZLZxbTMi8FgsF49vOgsbXS4uUi3xBmcUu2KLiiggXm
mLgoG0hbGxtbtxa7/3qm5QA4CagJhpKV+gI+Oopig4Ior9YD5qCzBid/Qrn184dbGYPiXCEaVaL8
hne3CN56VjKZTNBuE/gV0cEr1HhnKN0hVp1jBYfA/jNOH/qS+QSIhru52pJ5WT0x9EeEFC/tzaUu
0hCRszkxckwiAgdA0kel22+7Sa19BwBa/98yixPTdUXe4r0MQ52+cxf+2yVv4KHooR6izWHSSp4r
tEWglqJOCqB68c3VWRD2rYVejphxCDC+xdAoraSDpN237cQ810d05L/roRKHSBrRrlHg015xp5wO
jYGxR7UmyvpbHa9asZvd1N1qUf5TilrPCfKd1Os3am9/3ThIK9sLdJz4B1CC/5ZZABR4v/Yjk0cW
ohJwCRhSCoprn+LO2b2ik/QSl3/qJH1unOFbZukdNB13iMZ/JWm6pSP1FurJ91C1N2qflVdBmkl3
SUDhkOsXn/dfuRc611aVjxTcKQO23JmebekuRXahio2v2G5bse82Vb9x91wfaQGeJqVWkJugvhab
9deiid/RhYkRoVKd/qBbbyqxfsr/+9yQYRJsNepCGGvomFyuYsTy6Eu63gF3fOmGF6dFdlD+lugb
E7zrN8syIGE5T6J+Xbb5J0kD7asqnQciwW2k2i2L34xiy/G+KrceaaUpIdqAxBxTlKmA2i6fqbCV
crDnCpXsKX6Q05r8sLsbHR9Rw/fOonFWOG4bvakANz4/wNdhnoXp3CMOQKsWxbLLhXPNqka/RxCo
K33XlIBZzY6rp4d0s724sp/CYNQhNWEZZTnT7+VcDXoVMZJCOcejDyDwe1M8Mxirs2zjHF7fKJj1
IIkKPFCM/ZZY3LrIwYbPDjV24sD2edcyfLkHybW7U5RV2GZtKa2sLYj5OAILdFaAliy+NhrsajMn
LDgmP+3gcTR/BKEHUVH428Rvn7+xtbOiIk7MY33Qr+QFRE5zZh3jJ7tFo/j7z9p/drr3rL1JkkOF
eyqSbN2Pzxe8DiUcSLoWRHRIIchwXh6RUEpJvQFDeXr1Ho0vHVJVMl4B/snP4YWHfxp/I8lZOSmC
aCA+BE0UVuIH/RVGYqNv08wMkGqKGybzCJuPAqvkH7X5DBv186dbSQXQXkCXny6tpZM0Lz69apKc
sqyR/lKwUc6d5JibEVLq9cnMKOrigz/ScTeM/WzYt1nUPYz3vf70v/kNEK7J6gSadRlr2ky2MzVA
RiaMXob2rh/9Y5jJRyvyj4aaubOTHOTSOshTclu7zHDULYDEShiAcsmcUHSpUCJYHGBdog9Zx3Hn
1XnuVumvtnwLq5eZmebnT7r2asVh4p6gOmJWdvlqc73WlMqfUZ6q7V3QZOdae1XM5JDlxaFovny+
2EqBAnSRlwqyhf7jFczMH/NoNDINhZra2qlQBQPlefRHd26ezeopmzUUtn8UNk2J4AfM43zO9kM+
7FX7t8obGE6D80NXo42Iu1Ie8quIukgGCY75MktKBiPvEszevNF4V4rhBdrFIQve7cS69Z0RndHm
doYFLNlvE524z7dkJVBdrL3Y/yGYmlKZCMJpLsaR7dHqG+bTr0pbHkaYHkG6hf5YXxHNUdozDIiX
/C7fmsuq8xkJ46Dq1kyLqN/dqEA3tr8zGizcC3ljg9dXBEWLrAfaV8vEWqt1u3cghnp6OBx5wXP3
iqvssUcgOUNWwx///XxPV+Ije/o/6y0CyBTHdWPWyIvNKZGi13aYyQHRm9FhjvfFe0hnf8z/+XzN
tUuAdjIGm8j6KKQoixjZkvTOUGEJ9yp+YtqvrNTOsp/sjPq3pGmHwUQzcQY8op42FhYn5LLQRcRV
pNpCoFLgaC+/YD0F+i+hEumppJAyEKKxlKFe/UkHpu4lQlNpz8CXEJVauGRudTfW3q320U8UVdMV
Zkxt0iamTczqZeya6VuuvIbON2CsbfoQa1tnd6WrxMPSUIRUgmARKIrLh83r3rZyNe+8vnx00AIZ
KO4b5Weo7dPinI1HP+dhzXCn9t9ruvhHLXmYtPPGjq+dL941uvIIcpIgLnZ8SLRYhtnRedb4VKvK
LmoinIfhu70lqo8Vlu7J5YtpInbdu6kvix8EA0dBdqx0zZPd1W4AQy6bNo792pWB9BgjDX4bk9fF
3qT4kQZ+SRoSKV9FZZHEHbNqBbzqluT4asSE+o54MKk4mf+irlRCKch7Rpg4vP6O/giYPlLbcQIz
k246A7ui9TL5ZRw2iruVFi+vn5wAvC59TPSLL1+/E6lNNAbcimG/6wr8LQkeMIhO6nDOzZvuR/fb
AL9WHCX5Jy3GIjqQpzhfHSb48k1oels1nbq65eTpQqSHZGw5Q6ijxDBzPaLyiW/yXnGV4AmKHUZC
Xwf/rVHvADm6qYYDyqlvX+fhZyAduuq7X9xj0NnJz2X3/NYXmTuOBzM7ymXratGDPm32BVc/UhrO
4E2QkiWxutw2CdKQhM5o56nZ7Rh4yEt3xYz7QHiX5vIpsp5UqFGN88t05kMPyzm1bxuk2XwsAhEl
LQ/2JtpCrHgVtOhRKlBYqYiXtUdLfaUjLkR6I2bLg3ZnjtXdSLjG1a1x8zg7y/JDoLzW4GRiI3Nj
KbtJ09Q1Z2fjAl5NNznCom5F8gT95MvNaULVTClZ2JwAxcmg8eRgYA73koSZmxeNi1WzZ0jJzuaq
7JTa1W7KYOPLvUrC6FKiZ8xdLARvqTovfwJ+6wyGsqn1bF0H98C6ORFDT3YyE4KNKvr6ecViiDnR
iyBY4HZyudgUtE1QoTfm5aEn0URTvjnNv5V/40yuku4bsGmha2ENrTMKkzc2++Oqv3jvi8W1y8VV
zOUDTEh4UuWmi56/WokrCN61N4RfZut+Dne0bHc1uy0dUCCI5PvB3pepq6XPsr2bT5Ma4zX7o42H
nRW4lkqB5aNbW+zyX2oS7iI7huGonCB3HNTwqZwfq/Zr4jx3cup2OtrNler2xVdZy1ycOnaYOO/y
MN1pc7lTpmcl2wfWPrV/6J3sVqTaBhqIg+YGWM1hJ1C5ZniA8B307xhZuUZiofyEGo/bxcwOT232
2IAO+vyuubpq2C9irCCcw0S6akPgKpBJUd62WFq8CiaUUAnOJw8sAaNytCGIc5m5/3zN6zElZGNS
CQb15FAwDhYnJJWkLo4l5ABFh1Kg/YXoEggNtwS/Sb+sSH7GiJlMwY/Q2Ci8Vp6X2RRPzGwcDU1n
sXSeJc7kFPaHOKKiBYLprzt/JE13rR0ziy7ZgiuJm2pxIC8WXBxIOa8p3COn8QoyiQgGudlihwZF
OOfPgYSjBZ8Flt5ChG9jm69ioNhmNEJFv4csQl5cok4a5NyjPGtpRK4V3GaF6SJMuxOAbKEtJ6t/
UjbfMFNPGVDhE8JT47CvtvKZ1T3/63csSpBaHkun0Pgd/gysFxNPDam3cuj3k4y4kDTiazp75UbI
+8CuLTceEIgoQBwuz2XMmxpNrvLIbL2++tE2X2rn1CZf/XQ36V8k+2h3//akr1RfcRt5xrHxXb/a
K+MhqY7AtAVBzNpqUl3f5rwQmioCmEvPiJtyEZyccnZQ26BpNB6U+mRZJ2e6NWtkLr6XJ2nmkneT
wIUKScc8az3Nfqhlr4hc+1uh3RlHa0Ccale9G8PO8V+09Pz5efkoQ6927H9+3kcF8lcXpqjxMOgj
2j5x6FXz3sgO+KzVT3G6qx/rCV2Ow1jtY5vv8i67k8HQNDpf7O1cnOb8fJc3bqK5qLm38j5UQADs
TgAAnOFZsTbixwes9uqHEqvQDQRWBX/ych+zOE79WWEflUnf2+xaiFgUjJk3vBTf4wDOvT1mZ0fG
AtBSPOaT+3FQz6nTFVBt6u/I3bnYm7id/6eOk+NcfkNXa1/1ZPqG9JiYfwwZooJ1ShmjmvdlVDHD
9yLZPtlDcTJSVOlRzKMSwPJAdQ65n58AEJ0t45kcYCepP9t+ZhbyHS3FpnxNKv0pkuUDcLcEa9Oo
S0+tpPyD6anQtleFS+FbnHjVZN6G3WucfzXNcxySxhn3enZEu91NpLtQqvYduHdffgrkP532FHGQ
wXckWGmn4kGqm4LCpLDm17BIDqlWn7UUIA/Cy1xInx8Tcy2sKB9JMtALOhqLEGo4fjCOhcqVIX7l
ofknuK2ejeFQog3F7Xgbd6cZrC9UOvWkmMDamMzsh3GnB0i87GBkVOqN0uyc7umM+4kcJ26ooG+V
v3PA94ZxiEi66zNfn/as3Lc/s8PUEpv2DtfzH/POv5OkBzg88birdXRQPJo9qnEs49uyffTtA8po
6YvyUB2cp7AEZdy9wVXv4+PGJlxlvOJTBvBNZivwjctvRa+kIdAqvfWmrtjn37v8yUYr8VfwKP1o
+Eo6C0vVf3w6SyOH6jmzb5X6rOh7PT1VYEG6B6s9G+ZbWHxPnUMVtXDbdk3j6WPplgyvq6OU76dA
3dU5bYwWCMfZCR9VqNqz4pHPzPoBxjQGCW+hcbAazUUwN/gCtsR4tOL3YbjNu4fA2WWvWflDdYZd
olSHKngwfOyqEkIgoyAQK4+afxxR/VODwCu6dwCMd1GwNW5Y2yjQGQBRkSKmfbDoM06yWvi2OpAN
QsaiI8cnGeyFCYGbNz/BEG9cemvLMQYj12YeRdG0qESSTFNiycppXYfjnsu96MyTsDhIrD9azFws
2QK/Gyv3O2gnaG2MvxhKLrJ7p09CaZDT1ish803lTyHXIpRuPz9vW6ssIt6If0fF5JEuSEj00Z27
efw5KfVWsnJVbnKqyYzgqdJouW48ZGj0BWUqoIrdawn734H7MxNGR1rTSjLeZvNXJ3jsBQGda1yZ
IC2NwwMgj71eU8i1WxPztUyRfi4ZIiIXsFqWit4OFNnYyBHPpgonuAyqfSOhgprbv9L4e9irHkVl
4Cte5Sg7v33+fNOvW25oP3DNMJgQrBNi3eU945M0m2Gs0XMYKlfkbgKlKIj5qv/HBySRhsiqASco
6i+fr7ySMdH/AUqO8SYCPctD1Q1O1scxjVo7Ig1GZFBFXybR8p0JObV4dzyj25rkrj4sQya+HN4y
jcbFEUumLiOPihuoQ9i5hq+CFSb8QkSuKrQORbuLTwD7tXbjcK+9ZToHNO0JqLLBqPdynyO7mGUc
Anjc5FtpvKeSOzWvYp+t+KvcPtohrC4JDCXOalKy1TxeqY0/QLoAQ1AIuHLAMSfDHGnQI0Ls+G7S
P6aiy4RCoNH/NKxq61FXygFot3SYcMj8EH++fNQS5Wc7iSEAxEDvrTo7qdXBUGZsoR8Fwa5pUFG0
YKeiv/r5kVp7v8Lkh9QT1wKmpYssPE0sZ+gcq/ZQmtqZ/U+hCm8JDHj4RjD5UMpRfgqhnI11RTqw
SNYu1l2kC3gRqx2MSSpwpOaH+r3V75Th6Bg/sV51/RnPXPY9ynaCxxdgFfH58iuBU0hbMX8injFv
X9RA7aDUQ0FHlBm0eW4n/VQOP/wx2npIcUKXD4kWEsW0LnhGSyJYnkQ5UaQlUuhvU/di0BFNqGDD
OPd6vTvg/XMwkU9W20ehLZ4HwaEdbdeUXz5/2pXeC0AMviFmt1SddE4vj1cqQUxRJvT8TNoKMfI8
OuqSRv2tIFu3m2fRdOsNt3Z0d7SpwwzJG7akY69jFz8BlwjB+SAzWo7iDb8orNTWS08wqTREEwUJ
oMogQ0bkfWhedGV0M6cb1N/rr/hy1UWagWNwnURCnjQtsxMGBsgVoKuun8Ap31Vl/rSxz9efsWB5
A0ahDc7l8NG//qtUUuwky8IEpqePrTymxG5dK7u+geGX2vgo7OoGFynckUPSq42ltaujRrYpcCrQ
nBlVLFWQjG5siFaMC2fnxkRVKwZ4hW5Cp2Z3eYlasjC/BlemcwRjEJlCR9yct1yTr9Osix+x/KyS
MirD2AhrT5YDrChRwo2MkwydR8V33Z/Bf215GV5PZuBRIE2DfQKiKfQxxZf+15ZXfdXmmjJVXqUU
+yQANGjKXqy1Z6uS9kL8qhTCvBI2F4buFqrkdUP+1KbpKcRAUtviKa/U8oL5icorJ12MORdhjbxn
SOpwrLzeCJlHFG7bx96vFHRvjtZZ0AAypDwOkNE2+oNwfhL3qNALNrGyw/nHy7LHAVhRh26wPaL9
YGoALR+LDpu30gXJ6tEn+vzofIi5X0YpfipYaaT2UXWk33e5hdlg25MytaifjvEejh4KGxDWaTwI
AXrHhpypB26NJI1qd/tg7txUfhJ+EdE57/7R54eOK8Nuv449FordTRygBAK1QXRv6jC8MRNcAdXq
LNn1VngVYevqhzOME2gJ6oilanmFo6TaW6ik5slPn2zeRONuQAgaiVYhXGE2xxnlzoHflXZbOfHK
p07v3Jap9oRU1vLeRA2/MyWt4twRx0QSKORbktnYleVRzVB20LAlzLuD2WyEtLVgfrHy4ojhRdgx
zq0rL5qw0EFTQAiiCOEYsbql39gZT08Wyp8izHhUKPzW++dH5noQJ6YnAjALsH9FragztVpq6770
tAHqmCgHAHnmznAouuQk00zU6aW3yXRMUK8wvm6sfr33rI5/GDAZAbVekjz6pMgLK1aJ6pJ5aOaT
8STNwk8z3sXJfeefsNU7NmV/+HzZ6+B2uaq47P+KNGkDMdOclJIZAm+5u2/+5RNRjOacFonXWRuw
9ZXs93K5RWADFjxqpcZDzmroApdxpxBxFDzh0cPtkeTlnAn9zyDhNfuvArf0+eOuv+OPtAUeuwky
6vJ5qzifMdGWkXqldm3ir2pwkJPMS1N7B587NNIPe9pe8e9kusYbi4vNvPy0efq/Fl/UWG00xbAT
Zw4Y0xYFNAX6Cpl27/jMtjOJLgnRXLxmfANu0kY/hRma41hy5tVWeFzJkPkpwMHgOAAh0pbtWSvA
8bhvJyGXnexAh3fzazH3SOPlpyESVutfw6whFG5BpK6rbuAcKjrvcKaY8S7NY5m1AGqcUQSbg+pY
z//OoeNWgDLhCW20eFdONqWdKKfRNBT56uWbDq0CcdS4RQsMuyE1qndTpWNTztSrPNLYvEnmXxuv
9zpyc0EiM8RcmGQFGbLLFc3SCiosCgpIBePBIA+BoHkc+4cRP1xzql1jpA/GID08FL39+vniK08r
sLX0nEiHryXrs9pXMkALuYfZz6lMu/vQd1FYCvGtHoroz1j/+/l6K0eZkRIvknE9TKjlbCnT1TTQ
Mjv3ZLJfeULaKKg3rvCPN7T4XIALQnNBRhf04BU0hCshtnP07CR9PEwaatCxcR/mxj2kvsOUfkMF
5YSkN/RW+1WIs5qZ/SUaG3qTxS9H79+rJJgZPZm65yemFzi4g9kPgZ38SAyECLr5MIXOV3/of3UY
w+yaKj4ZRl+7NpKMHjicQxRLAcIb6nMf/v58964FEjQmgqL3RKKHEOSSPKhhVA2FDIk2CVDR3Gan
0A++1FV0Yw79bZ0+TkPv2gqqwWN2JxgwIihCUzk2ZntbUl9YarOx29d+JeInAW/nu0TblZbi5emN
0eIGmIdq3RRwXGldpyOZ9pS72sAtjDoapC/0HJhixTkQ/8IVgonZpB4DedPWbeUuvPgti9LO10M1
VGAdoeFBnjuSsBXhjwZVAzNM70y/vQ2IihHO8HawCcdZO9mCscIXzP8B9l3uA2krUgNpVHgt8mBT
Fhz0fDgMGPGU0klMjIWTkv6jCAyyXO0jROdjeZjlYOuFiJRnefwZ6AGlVOg1mcbirixGOLzzNOUg
oyAxGreMOGmdJyhbGR8qaqXZu7Mp00/AQgTRonE8bZzStV9ALNNRMxRYiiV4OJhTZR6bAqE8+dGi
llfQfBLi+RNatMh77HxsFowx2KdWcFRPBn4Pn/+AlcuCyALTT9DLQU6KV/VXcqJkemRoicHXGDI8
1uDU430ZUyu0cbmx1Orxp9BEtVEog16JAoZSnHfWkOVYBJnIePV71bkrSwZr5NlMMkRF0+jtrpUj
JmGpOxpPYG/dQf3nvz4yLRzgKzo6zx80y8tHHmqpbFFVyj1flc+WHR4dxNi1JuAW2zhf170LBHHp
nAjNCmilyx7oXMqx1cbwZ3xddtPJfoBSdu9Y76l/26BOKWvx09Bn/x0ww6pc/4aCjQ/ag4s7kuua
cVuroFVnwy3Wx+McVrcMkTLppsuiGyevd7nTH+M82/ttdK9Jxjnqho1HXwm/nCYg+EIKBjrXsr4u
ksDK+xmqpDQqXpe/x41xphzC+1w65EbNJJGvfXqxlfSszckeuSdJkY+dPSMENp+KKPv2+VtfScfg
L/OFwdVjgAR+4PK152h+S7mMeojTdDckGR6aOHAS9Y+OdFPjmIRYmmWgEDbJx8/Xvv7IWFpYNArh
EG6iRayNprqwylkFJsHxHhSyFOfJqkKk2qKnz1daO3F8XPA7Ud/BA02Em78+56bUApwuGY1FYXNG
D+Fbbk1/sEz2uqaX3Nayo/0wF1sz3PW9/WtZ7XJZJnWhnAgNSPAwFV2K8iZTk4fBrhPgB7XXO82d
Lwe3g61z3MbD5898LZtF4GKcQgYqMPpX5XxsqLFq1Oi1le25astzNhW/AO4fJD//HfbTyeCQx/eJ
Gv5QcGSjsXdbF/XdbCru5Kblz67IXj7/RdeZoqDK2yL1QCiH+/5yO+K0qZUpIpKHY32jTLdOhzxQ
ihsKreleLrhijI3Yuvre/1pR/P1f770YGsOsSoA4avWAOuxXyUrfpPr34AOxTuP7oCbzsf5XX9T/
LLrs2nUTaK9i5jEb04ugw0fZdJwShr9TcJSsctdH0aGNw3vbCTYed/2Vc9C5MxmWcn1dPm+fJIbl
9yH4n3Q8mgW0i6a9qzJQJpGNz495k2T5IVXrXVMWmJLarmVNnla+gdl4x73+garli1YYG6H3Q5Pz
Mp8Qysh85gwXCcHLD902xsSXfDh2oyHdBVEfugnoVN98Ckqn3JV5kx/nCKhIgbo96V9UOefKv6vh
ejlq4M118C0KTOzN/aKlfC1em7kzcXNKz6h9vc+xtJvU5hEK0efHdeVi/hB0ZlQnyAC4MFzupl0l
OkbyzOodINKj/Vp2bmsfA3C3VsZwZ/hVju2DpaDZeJtgbhkzoE1D59fGr7iu7S5/xeLeCpO2gIpK
fQVza8/7cr83z74BVjmBVoW2rBXN+1hPH+Qg3oogawFadCrg4TLRQM/5cgMSa7TTqsAKoHKboj6m
gfGnkycGlEHxGHTpedCcwyDbezloaFqM33zZOYTKSWpeFQ0KW74RP1bjqbg6MZ4Wkt7LbvCo5A0g
fZRs6xS4HYulCTBnNQuPVUD0csqvae08DZ0dMnQJ/yt7TrTGUCFACsXGynVZE0565JhhR0oYyNOx
tmXJ1cvmZjbag5M0D5pdhBu5wlq4RItAoY0sbDOXsnGqPFhabWvMtkbtEaOuQ2F2X3zDuMcz8CRN
00sT5OfPD5uoMJYf6t9LLm5k8CKaNdHlR1+Vby8OD52S7YLc2qNkckD1aGNLV5pyot0In1oY9DqU
PJcHjMH3WDaOQhc+MM6IerszAr5yr9yGJPagx2ovaQoXd5g/NRbHyZQCQguHrXJfvy76kGxnwgB9
lpN+NVdstWnIVJxLPAPNy1TrjpYU3/cFIOrBjE6pRhHYZeRl6VvXRqe4DH9MWveNdir+kUz/Qkn5
Xck0yyPGYX6tV15SpcDf7fnNSquDpbU2vgLR99j4Pqogicru0E/D91wb4SNnNlhQfborLYBoVhN+
TdNYA6WUM/EZ67s41o9pNuy0Mj0ZpfGEqvHofv7Sr9WsYOCIhj83M7fGlYicjxvgMIypKEDCn/fR
bL3ZcXY0GwcJdNnuXMsH3mZPP+K+vVWC4ZR06r5Xg3MTpjO4b73ZxS9lmyECQ1blK9XulA3BSR6H
jXzxOiADX5AFJYYXxVtaXm9+NJeqlCixN2nTsZEbVKWSlznUHtO8hn4sN9/zX5JS7cMs+RNM1S9T
C/6ZsFqaoy1zj6tvU/wSlBG4FsiZSWIvD26Udq1ul/wSa3C8qu7OraY+oovsyl21q+bkpvH9jVv0
6tsUS8Lu5FqniuFOulxS9f2w73Mr9ny4H9QDflEfsr49JHZ8Mp2tvV57QBAqgkyKrCFg+8vVYtWe
86iXYy9RfmYMQMeqZer45rSP/T9Du9HSE/fIRdjh0VB34aJhKYGNuVysR6q6iipUjjX1TZ8DbOJa
Vyqa/efn/Pr6EMsw4kCxi6fCEvZymcYYFAPrr8SbrOYmaVuQnECe4Oloaf+S460Wq1CS5uS+UZQv
G2tfXaWszUSQBySSU4Iuct86bOUqm4CghhrOx/F0G6vJzZha36NceTSM7N6GukI1dDsV9k4SWHEt
ua/G/pEq9RRaPhPOsNv6nlZ/FPM+2qiYZJCdXW6I2mdBLTVh4qVxehM1DxNgCrlHjbSz97EPH2vu
zrlf3U264zrS4KYOndBpfErlGXLJVIJcszZEa67HJGKjQPhxxCnWuG8vf5PV/B/mvqQ5chzN8q+0
1Z3ZXEGyrasOpNN3d7nLtV9okkLiCoAAV+DXz2NUVldKCgvN9GkOaRkyl5wkiOVb3kLrnBgGHKjN
NimJ3Bv2tAocdAVyctJgnvqpGSOPh26/3kGB6rsK4Ne5iLoyFM9Aw0RBG4fhx+uzxvKQKjblYkKD
mesmMdKTN5rfzMWvIw/OwMzCRzADvqXz6SqTCr3GntDLNpu7vrluAmSh+gBDnOU38+7L0YayBnAM
2IUBmgE059O8M6Xh5lAlLGB1yCOJLjM17uSYRgGsSEB57xL/1KX5N1f9unngorM4soczfXay+jiG
3BpKj5t+sWAEIPG2nVUwI9OgayiD7ajrR2b6Taw0j9fHHQRXBLMGyFCQ7L/U0BRzCpNnBfZjoTdz
89awm7Od6iUlxYEO6TdH5i+2EoCdEHcgocF6/sKAb6FlyL06LQF7n1MSKM0TcwePtJMY/URhCXWh
SEJXZsBIeHffvNN5CXx+WGipziL4czvrs0mYhvpkX0lSQn8wXVCA1t3UvDIrdK+F3ueBDQhzu3Qd
vSvsKtKiB5Kyr75Zp18ya8yrWW0A/B7MrS90ZbMYWMZM3EOuRCRx4KmgvwQ1OfpFkMDt56UKp3Ml
vwkYf3VVkOeQicz4WVz848SqJT4wJc5AUI/At9GRmOx7mMFdujxYNLl5olTfDen77wf8l1f1ECDB
zTb4atLJe9vJsWeUi5a9e6lMCjbdWfZ0LmkAv9/pGnbIx/xb+sUvXjIwsdgacF59pYzlwKB6QYoB
7mWwtOpwMQ36LkAiSg28WLe/9cuX3z/mVyQEDqhZxRagKwIuz+fjIA8rhN0CIB7UbrdVHx6g61zO
5w6UHdyN0w03ymxXIyg+WfU+mIhBrHw8M/m/OAOgp27h4QnatLijT2kBpCxp3pXgCFJoOrnmdJaa
/CC8OhjOeM4HE1bG7hGT/Xayyucp/M6k6xdnEK5PZiQ9yrSojX7ane2gRVw0IrrTVRN7no49vob0
zXKIRJqumgaOk5AXJnAHA9L1u61lfrhPqxux0OwXiobY13YADcNSgj6LyAtRylhN56bahzCBLEh9
sDLnyiqCJbXzRdf7CdblwUzbCDocSyP/VlFj3qe/3ApSbUx7pL5f7II8w2v8nCvE26ZaQ3OQNfka
ZaejDbFh6bSbqjcBywuSnIl9xsM7DTBxg2zx9/PyK10c89IH2BKrADrbOMc+rvo2h3p8ls9631om
Tq1OsMlbNNBEnL16q0KtW6ovVUoeHREAVTyIpSS7JogdkS1cDpsN89WrzSfXZlDq95y4wlf0Wn+z
N/1ssn8eLQTn4CDPVg04/T7ephIFhXZbmi+ICK9E4Z0LOp5amxyHbDrmQC1Wo50BzZ4vPGaZMOr0
YGuPRkjEQ/katCZQKXyH4BE+n017NRjNcSya65KyAwvbJVx1EjXhbV+FXXptWPzN7VM/UoruLAIJ
lgDIV5q7NwRnbmL01ZHZAoUqtNCCIvzOUu8XBzz6tNCzR8sAcO7Pj2qhrtqQDlYEMw6Uj4AVZyLx
4GklJaj8RdQBdPz7SfCLAx7HLDgnUIMLwTz5FMdkcAxgLEBG3vM3xaszwc4kZHmNbOI0av+bOsjX
Ns085UCrhrcRyLNQ8fr4Lmt3rCpQZmG8kTnnoW6f/XBadLpfc2eAUD8YaGXvrjpQNDJY2HHFbqbO
BntBWGAoQxq1wsyU8Mr4/SD84iBC1Rx3M7NgEHl8GoSCp7wMfNiBVJaB+fNU0WZrUJn0Aupfg0xS
kAfldySsXy4/sCQgAYgKyZx9fxwL28hrOcEmZ9EW49Zo0ncIXwN2SR8GSiTeunrqHR3ZE9nKgC67
dIq7nCQUXgtZ16/n/5zKBedZ2GSGFKK3iY4xh/OVsfj98DjznXxegSiWooSDm/2q4zCyrs1ROCwW
gzqa/ngK0JsOy1TGqbLMnVM/oYJ5G4iuPXQiBYtShrfKhyCm9MC+6UPQVDMDOrJVs/DDm0n3eZL3
RgpgS4HfMcE84j544oUDnpUBnXkWzEKX8GCoUoduQ12CHtnpHz5VS8XsNRf3v3++X626ELSCWW4Y
QPvPTGNRVNKCNjLWAJ4tx9Gw8Cp971J6V/V8B6Y3DsuRLH9/0V+FuugN/vuqnyoBsG8XTsunYgFq
O8y1ThCe3wKpl05NPIbQ5YCzo998s5f+6gz86zU/TbnS0CXUpyAaocz6UFQGKjjZNwHsvIK/zBUP
ZZQ5jEXE8+lQgZ58K4IMj2VBYyWzrSfe0ThI2XXaye8OsF9sXnOPFRoA0M6DwOyna7FW9pWhkFNq
Jfcqn84qNXZyZBVYvHWQ6EafAlsESyHNZzcLrxyovjheVNXVsufTOnSaawfmJPCTsp0Exhvn3BdF
LHg4JCa3V7Lld3I7QEuhXMAtynHzbx7g48SbWSwO5MYhK4aiydyy/7TvcKaUEh2SyAIHzaUwLnCG
AsfdihE6xEHpf7OOvY9xx9frzfvgX9p2A0u9ZgpSlF9pCwqqvgWCej9mDcqlQJXZhgCIU+9MXbAo
TAH2Zny4Jg2I5SlI5QXcqjIzux7M/Owgk4fU7arMbsdeLSbozcxq/SU80/ocsK08B6hGLeDW5ush
SZ1hFzTwjyiBG9c2oE7BJZvulS/vyZQ/lseuMxe9Ma6KrH4c3e5ISWcteAv1C2ION8PoprAjR87X
MvncA6rfS9hPUrKlSHuHFnc79N+pFrpf3g2ksBEVwWgQADwcx59OKg0ZEHC3w2IRsnDZiHzpF+MC
gHwIGMXMv8JAJZMewHyWuya39rnjHm864Br6sbkaTZiKM7+/9UwFJ156njKYqiM5FyWSydwB9ZVc
mkxdlTALLWTkLuHYHPcWKmboC6jpXeHUp8YuN9gh7+TOStnBgYmYUuEO3jsLS5iLtvFXgm8GSNOD
5bcelbVU9npy1DcVgI/rGXNmdnie+YPIx4Hk+Fy3cafS7UMDcybTAFtmkKBTZ2r+CPofv98PP1XL
/3kh9Fd/dgVnnaZP+6ED06mhslFq0C1IGFvX8uMcPjc+a5eNWVyHaq/s4KqD54cMwgsxqqcQ5OOn
KTgaw6KmNQwYnK1IAyfiDsRLRgsQu+8sGD5Vyv91kwiWsE1CnuFzsVhUnUv0VCE9B27bLLt70ooL
rVG2m6AX7KYgI5A6cvujggAkYL6sWqZmc0wN8Q2w/1P08OedzH6sEMYBsujzPiu5TQGqZ3PynCI0
Gg+UyYs25L0ox8PI9d7u/e2UhVsjaE7DKK49y75ybB4r5wKUQmSP9hKWHhsaNIfStff2lG8tC1yg
37/WT8fcn/cZ/rSRQEEDKJGPew7xasNHvxdplzoU7tYKXqTcCn/Te289QEkI6/Ph5vfX/OmM9e8z
6Os1P2UMTpMZUz9f02SIZovmyLi3Cl9rzpemMRyAT4ajVmOzXY0tvagFsEDNMdfX2jpMABPYNTxu
UmtZcfCGi4OEek3rvnuVDZ3D6QS6xu9v92dd6dPtorqG4AqazCgPfK47AQuWMZ7iVQoxnQxXLFv0
er3mMrrNGzW9XRO6R5dlGx/sAaWcaKZwgNy1csZgQ3vn0HdPtb7jo4TWgH90lHUPq5he2bE19NvB
7aCoZe8Q+yOL6EC+76ENVKET+WRy79F2+pNZZTHJaOxMIcgZ2SrI1NqW5OgWdaQRlgtjwYNHOcat
AVKrZSReD2+Eqtl6ql7MPwPVnlj0zggMuE5biT2iXpgtHdlAzqtfWJA7A1Bo5bTV2ZTyWvTiPLPL
9Og/2no4ZWP+mKn6wkuIJjjjUzh8l3V8OfdAfp4bzHDdmq0ZP7eYA7dKpSKYD2LUsEPfh0asAXsd
+8QR+wJUaK5PJYVAxY3JIaLD/rmF/ufr9F/ZGz/981W2//hv/PzKGyWLLO8+/fiP1Rs/PtO39r/n
v/qf3/r4N/84XJY3v/2FdXKdfP6FD1+Iy/55W4vn7vnDDwnrik6d+zeprt/avu5+XhwPMP/m/+2H
//H281tuVPP297+98p5187dlBWd/+/OjzY+//w21y78sgfn7//xwHoK//+0ACfc39pZJ/uWP3p7b
Dn9v/jFzqVGSQPMY3VPEfePb/IEV/DGjrmA6j4MCcEq8aMZll//9b67zBwRxgceaSSD4x7wntLz/
+ZH1x8/2KwwIUGqEvyr5278e/cO7+/e7/A/W0xOHcFSLSyL2+xjiooIG4Cq6aYikEX0iTf+4paXd
MNaFBSx+X5UXo+V7+ITsYOYB6MT9AFAtpJsOluGvYRl+x9x+HeTNOay92KDLwg4QrZDmIJyijYht
XjWgEMWlwIlVuCquTHZrNmIFpCN0pUq+hlWcEVX9bVAZXlIMAGrXRnEf5ACPuwa8V3h52/XKj8cu
byJHsaM2BAH/wr30FiA/oQDkHDZPMHExxh2nza2onQ0lIuK5D1c8Wj50FCWdfjAXo1edCJvOQ0vf
UJ0HzSDVOFXNcF9pnka04KuC8Oc6q6uoZuC1BHQL68Q89kKQ60GDf2Tt41RU12Wty8huhRuxIt0G
s8CiqILHNAUNT7a7apAPQKNf4JRQFhTK0+qG2yHE5cZB7FD7RxeWlsNjnnkyUnBXz8RQ7EuUKaPW
q/NdDaxm1rH0zhTpEEP2abqy8slbCjrnnynsetKGXUCASpOmvcmL6smQ7FZA47Sr5GMWgpfUGybU
VkcMJnGNlRY3rioMUB3RmA/1gDiztM6usm/V1Fg42CHPM7RteVVnI4xCnU3aA3WoYWiIjW/qI8+A
9k7P51x9CB5VB0XAHgpHVgNEgXbuHPLiw0Zy4bsAPAgPcTOHkmEooF+n8zaAltW1gd+yhiCC+m+7
7CveR4U2fUgjcgUg39KagtkGJL32tP9cdBUyxvaQB1MO6GO1ZAFgfiGFKFMBEE2qCFl0af2a63sC
HHmciVMBQ+MF6q4NqG4QFx8BB+50FZU1hKOI14N6V7h4QivcOPyqlCCm1u4bSFU00TS9n9ruwPJp
2dK54ZFXCTogDyFh28ztIMZS39MSTOkx5RueVdkmx0lpVeE2APttrW0Cay47ySAxsuz98NkHEESh
C8uy9A68DhmbpPvRWA6KbxBCGk3o7ITpj4FAX6hsYOZlVt2tgD3uVHDwT+sG4A2HPejZ4iufbsAL
j8HJOFaTuJctWwcmaBdKH8IpfXZq56hQyiZucwhLS2ydWXqzdM01AtpdzyBZ2Cp7ozpn17hyY+vs
Cu1qFafEeh1QbwUo6tEgiOPrRvdJM45LhFsH2eE4FvVDYINLRjl9dslBhEMdU0DJ0TfyXfTjdDTf
zFDrC2jGWxcvCNIqwN8y5k+xIk9mbp8kSgtR4TbOGvY7LyPmf9L19n0JSIts66QJx51VLUeV/pis
cFm4KP5VxWzMzKe3wEV5OL/VItinAtlimPu7nPc7OC5bUp/tvliGWDsThWlj1fUoozxK23jP5i8p
RBtNeb0a2vG2hAMUN9OFV6Lwgt6Shb4iOVmEd4m2MbHbivyo1GvrMhEXXXsx6HAM1HCpFB7D1s/W
gKFS08XtGHr+fbeFZmUVF/cYvI7CIBppdwz048aa/JfQLJMaumSUEb00pP3cwtFvETaDFY9Sxvbo
3zR5GlsjZjWE6dHPp9bWqzmeDjXbyb8nfGeG/ED7fQgkjGkbsH6clsEALQKfbX04dfhcRBY0riYS
roABPbrVkSuxapxxXdduIiBb4MJJCQ2nlQLrFap5iQeREry+yAjaqNUUMnYaV4f0k1qPzckmSGGR
4hajkzTFsG8VjVwUsmxj2gwInQcfSrp3aZAu6dTtsazXuWNuJ+0t5r+0Rqh7eTT2B2/hwSPOVuVq
1MWOWGc4N8buUMSdcWVVt8R5dF21rphc+T2k/cKFy8iibB4mk20Vmm+iMFbMW9k9B+NsLI595qLt
jOyiCLeQJ1oPpn1lDhs3mNZpqbYj47tyIEuzZmu3wf7G3GWHvso8Jj2wlhmkXn0QHmaUZT+2cdqn
sbTkav46+EskWc+ayOrYVjsFdgn3CvzlXW94+1qDr8EgDUDpIRze03In5mZpdWpgE+6q7BrLHHKk
47q3+UZxngCktqldBbSTH/nDFkKemAPmWpZjIiscIE221FBHmUcrDaYNFdZq/v9g5M89H48GtIja
h0GYu2wCICrLbs3KjWdgl8GK1UTSC1Buq6wnq6C8H1m5r8S4nMe1bPFxp+J5nBWwFVPvLazWg34o
hLskKpG5TOz8CnycdTr464Y3V6QLfYg52jthdsBkNa9wngcgs+Kn0kcXklk7IF9WskQxxPihp9VI
0oPwRg5Ho/qQVQ8mWAS5lAeBncjGARl4jQZrrb/lTv0A9vGtU3dP88+ygmoWUSfDdK5S4tw3HGUf
2EF7cJ6WHT10Ez25U3WqUGrpWnqStdjBKxwn5J4H5Jj1+Y2GgnMbsrXZqFufhccGYiwh1CBVU5/k
YG4pfMPynJ2mabhVQXYDQ7fb2oHDVtetQpE+2gV+Tw+3hm+fUPjcZ34AJUl+0FmJXQbislBHkoV1
b1rpwZ5eJMEU68wVevNPnapffqJ2YV2XWdl5Wg52+cCYcW4g0ugP1z2xdoaZI8ucrh18hzGkF0fQ
uK2Mo/daQHMJHMCVNakY+fW2hGpYwwKUPVzEM2cWSkBuWdy3Ljy31AZmnGuhwZbJwj2px4OiWzco
V9Dhuh4cCNtxLGnpJKZbr0BMXbGmOJdNuNXlcK0zF5todgcrnYR0UG8Hije1zMSt+I7KEfJkRTyA
tolXD0fjN/MxaKrrugyOrPE3RKhn1x2v6+5YNN2zUeX38I9+lG3VgCeHbrj5kDdgk3U7OIkffAE/
JG/BD1mjtjiqr6mP4lZQnuc1Q6x2Qbj7BtedmGZ8l5vWSTjTWku9g1dy4Vw6KIe2xDoAzvJSi+l9
hCpcWmqU8wFzlPl9FdZb6vZPtWudJgpRI2M/OuxQ8KoAGtdJ0qLdhwBwW5jc+aiAdVRrqB0lEHlb
yKE9ltp84OOuCJ/tbgUwTAqedpW1UH2HiG6/4QI4SQxKp4xr1agD6vFbVwQAJaMA6BkT9LH5Tvjs
0PuY1n6RXU1uf+dXkJOth+m9qtMn+C8EcI+XVhxYuylXsQnLDeX2l9Yoz5mpHxqdwtwOdtAIYDbg
CqzHfC1rFffSeXGnbFWV9k2XG3gmrLkU9I2IlCPoec4a2ep1kdsIkFHXmTJDx5nrgLWPaMBBLztC
beFFNLcjAJMWZ1tCxits4xo9OxS2IFdrJ0VaPWR5uM5aSKIHTtI27b5Nr1367Iyttcjt/taSxXXR
VyclybqEcl+WY/TycGO21k5Xzq4K5dGwgqPS1WnkZGN0Fxxje1pMt7kIjoGL121AEM674AC8rVvj
lpMBVkpYFKzD7gLLUuMyWtZC1cZa5v4+LP1bbCCXOkO07U8b0iABt9MLKKqXPFT3dlCeQElburne
pDZCtpKephF7h3bjSmXHegSREeh+mTTNK5IVc1MI+3ksEEJ6HVQ5tKgRclQrq72xU7+MKE0BmCk5
fCOgaU00PgvO0lVBBIbcnkKNoO3PY7+ueP4DuBPYiyufxA5pgkVZuUu0xyyQaT2o/tiwwZnUrnPS
jdX6BzlOGCm98WpySE25Zpl3NlP8FkcZLIZxxlIHzfXkSYWgA308rMAJeomxKhsKO0PDxBRgeRwW
ei0ZhBUVSnoFfEe3xJeYpH5cK4FyRY5KcNb2BbpDgYFeEGRPDbGfhlnjjUgjwn7uL6UC28UTewTW
456NFfhOM88U4gQQHcRUkqyKh4bt09TbWxymT3xW3NDeVZOJx97LrluK2opXdmlky9tJ5SjFo+4W
FZmT+KDSxB5cAl24MraEHWiDJdIxispSkOOcIcHSQxWWQw6yQeNQ8lYtTCOV+25AlgXZ8klTCIW7
NV26ltwxy2cxEq9kAGg56gzkNnmBtrW2hueUiGXhIEY3CeKcTmS4DeizwBIwbiqScNtMTNa+tp63
cgbYcKclO3YVFms+9I8AdADsbUu9CvGaSxOI9oAHKOPAL3gWb12UYX2Y+iCIQPWFHoCDIjZYSYLl
axOV5MkfgrjoBcr5WG31i+0UdgKCmrUc+gaLMR5scVemzrs15G9mChirT4wIKPseG9+IdMjzT9qv
zIgbuoaKDlR9KtjV70sIDCVjgF2q1Bo10qkZ4q57L1wBddZc6KsRdtsRnmR2r/ctQEEmFNxBh8D7
HRPXH1tYMJFpLScG5BVNi/UoaLq0LcURn+c4blPkuVS40Nnw+thxsIfKqbGvXFWvG+nRxE8p4hlI
dBLNGqAXhjApp7LYCce+qQcCo1M860JykZhiGPeFNTc+qlveloifyTSsPd26CS8tufSoqpaw2wKu
FBbVkUr7IaZMmTF27dmb9AUM8BSVLPIGU49dDZzeNmgJjQzqBJjqJVwOXMxFg82mFwgHotovMYcy
dYb0VLrInLyM6qyYFubYjdFYbfASUmhqtBD8xrKxIHu2bwqoczq8+pGNYbXwJsABLd1tKhWIdV8F
G2GjoepZ53B28PWCogJZPkS+ZCHRq7JbPaCa4ICiR0cK4R50aFGZCGE4BcxiHMJmxSRQe0dG6JzK
PI9zxyjWnee2G0ibVrZGVoUNiIZX1ZRRbLioEQaEtSuYhDIatHFPS2hJjey5H/jW19WIzj5EoksN
s0QxNAfEle8hia3UaqIhKIZ72ft3pHHeBtQFn918UQdpuMlTiZb31LdXZYoEVVg47f2Je/sR2JRV
HRZv2FPVFd4GQ+qDXkC/IX0ZbFHq87dStn/+qwmCfmOBC2EBXYjXb9bopbPhotw2QsPGjlnJ0/0A
tnAUlvC4o4qdHCd3MEkm1ETnukoKn8A7yFYtw7yxMUkya5m31XAp6xMUCuwN5rGKJ4e/NDX1Ln54
hCt9LEI02QipXg0e8LusRRPcllc55uZ2mFxsaNCPvi64FFFAM/OqCiEqKkLwe5rQK69R0dLrQJGo
UI7ctzmKl6o3XzNNycIAV7pD/X9NOZMAp5ThTum8iyvXXWqeOwdiVfCZM8utkjTdGLbQy5CJhyl0
6brMxK1R9M05sN+0r40zvholZewZ626CUCQ4fGwDkFyMYb3O8/vRbsiq9vNXFtbhIzzq7xxYqL4J
W8ctkHPEKTdKFzEhOdRxwxpqUmO6ZQLyOo69K/IQgssujVrePhEcDvBWR5S+ErBPzRv6hlgngljL
E8DJd41bbLG8YaukV9DnbYH1sM6jO6NBzAbKZIdqGA4Krk+RI721D+sFv/HbCEJCBKXbsA1vWkOF
sQC/n/oN4gMPRklo3ovI5jA2lvgCs1x53TZDxhCRVLGV1xiv0C3cFqS5Dsv2zdKgwJsux7X7egEL
kxG7YEaiVAJNFA1pC6V9DbG/FiFnnwxU7eHdYEQaW0rc58Fy1OGaPIkxWNZQ6DBC/hRMzn2rwf1Y
wIn8B0Sef8hGPuDgSFzmbTLX3whZX+ppPaj0SaWijIDxjS2KuoOhMnyrnd2keroCt3Sf63oPc48G
Zs3jjYHyQgwL4RpEbzMaLHWgE32hnr2yPZ0UsN/DrrIiS6c4oBiVpCzdAud7L9oVfFDeQX86ur6M
ndHaGqz/0bvlwSzZxjfg4GClGXjSem2U9VNWTmaUtgEmL2oioczfx9pBm7JxzoWf3sz/d1I76rvs
uq7PLi9eiIPwDXHPQUJLIOoEEFkMazyuCnJM/Xrfei2ipRXK786klhS5p2ei1tm8NA1+y2fygRaQ
LpK3o8n2wOLdoBBzCQ1/OVruSnbhIfCu6IhVE5ZeG1GZvacBsuayfOUjKD0EHm+u1nee6rCyC8we
DngK79Y2bWMr91BMLVWXZDJ/sTWY6OilRFlaPWXTiCaHfbQ07oIzv47zVCUypxtqckj9m7fwBdXQ
eQ6SVmNMGK0b6BsPN4YZlJFpNxAAAs1nMQCPlk2qShwtYbggIInj+3EKWUNMrPqi+3AzmMUlL/xb
NUCoHEZThsTLGAsSjWX94tRpMj+pH7JTVYBHS+XDWMu1kYU/LEUeKV4+5DbBrUcDiBUodNrBzSSN
7YCh6oHcigJOlj76XS0fXqzc2A0UBAxrOA9sqW3MudBeE2jOkREVqZbSPUoEryHHI6kmfxlHL6lt
9e7jN4YRY8M8sizafMOt6ue/Az0hAy9j/0pN2VKoLZPkbAKfpDlBTa6DM0fheWuXMmRywfMiaMeD
DuAFCf3vrkGk2JfXY04TL6wgcNwfWO+AdUmOHZOAxgYLCc25wixENOFe4cB4hB5ygfLxuQqctdWR
JKQ3YNKuA6Bk0eKLA9woc9Pt4ODKI4Nmnoe7TlHviJpmWBt1dlNCyoaPBxH4RsSptykL6FQLK1/n
8EsC55LEISWbdsYO1tglndGHD+N919FL6tYod09XWoqHzMQsYwa9cO6cK+4imO3mWj960X2GwUkt
o4aWhH8jSyQnYKDMxXeyVlZiBOhCThPur5nIpiLIwTjwZcH04heIH6CnjlvF3xSNVceD+5oRf9lo
DDs0OYQKlobL9g5EcbpUirizMFZELIyi6gAxgNlwbs86RN5RNt2Daqt3YgxZ4jjsbjLrK9TTVvC9
CuztaFXvtt8vRjRABQYeJLN3B5qEEaT+F2ZabjqJW1Y99hnDWwsT8uRW+Ob0BVoAgp0gXPHSvlBu
orNhIGEMt7lRvGTovhdOnbidBnK7ibI+GqT9CB0KCCLpuy40tpkRbkXPnorMPjtoEM6eusLDPFWk
emlb7K5OPhx2vMMmMHfw61LGDXqK5WzyMnrqGuWG2HDr/TCQY5+yi7TdM87DS5gFm77vlzUArExj
TzP5czBCARBzetJos5QdvITMvliZffXyzg2c5ejTp66xVZV9ppjYtQnihgeUC7IL+xy4ZIqspi8j
3T/6wZ24t1i4oRwpx0hHvkC4UqOHUPyo+2k1eEYMEdJNnWY7qZqHUo93rvSPcMiN2hR5+hT4SFMc
fnKQSZJivPNRUBAFes8YjA6F0Mmoca9A803AJSOW8xLZ6Ytu2cXtnXXBfRwiWOIsTTg3XuFTDF3h
qd47AhiTaYiFXxy6km6LwZgiryheUOWlUAWLfGe8g7wR6WUFcXVsxs5IblI67lKr3QwOjjQCr9TA
ECLyHJxrnjXsjRul3CMf+WXIyVK0RlIXZPWcyTLOa3ctUIoIKrSYeZ04KZRoMWW5nb0oNKTLEMfl
5A0wABrjRvjHxiGbJgtuCumu5uO7SLsDVF/WI7PP2OMRDwTYMY1hQ0OY7GX8ZFEUbk18VZGxk8qd
lQq6AxnpLCeHfX7K1D3CYaxJIALHvn2YhPODQZzHoAKzV8Aig/nXha1Pg6GAp6FBja6Qt2RdjxYa
8HSYAZBbm8VsWpiHzBu1C2v1CnXEyEV9B5UsJFhWgql/ZUD5aDEM1V6W5IbAiyHqdeojeMqhFVOz
OINpagSPZIi0wnrB42l7GoZ1kbU8rppmjA3NgGSqnEUboqozYG0mZQ3K72gzO0FU9vazbfpnB/dD
c/J/WsafG8u/agl/aDH/rzvP/x82lmdRsv/8V/P2S195hd42a9/UX7vK81/8s6ls2H+AHgicIMD7
wDoDdAfI1z/byvgI8DtgBICBR04P+g8++ldjOfwDhLmfakloRhO0pP/dWA7/AE4JuEMo6ILJiY//
XxrLn1Ar4AoC4g81VtsEM/0nLeBjW3mQPg8peC9RzrO4JIBD269NUS+K8KSRqzC0PdBQRnEDDhoZ
llCYnmzvZRhspBrw3ULtE7uqq06aodYBt0G0LaV5V6jXDsWUv4zrn/Pur03wj+C4L7dKPjE+s9bo
8gpaGBGUuFukJ/ppgABb6UDVpp+LK99cDjDcDy33Py8IGR0YW7swFvysmFCrlDaqhnvAPC7dKNcu
tsP53/+HuTNbbhvJ1vUToQNIzLecKZKiREm0xRuELNuY5yEBPP35kuqIrqpd0XX2uToRZZdMUiCQ
48q1/iHLw+UsjsWR0t/Q7GIkYKzis6mex85AD/3oR8cWXbnyeao/c1QdYhc3VWPBTeeJcqJbEXQv
rjL+JiWZJXEkm7pQFynEVaDeQttrNQ4C43XSOBJF39z4mMvPlE8Y9qdsPp3wuYZUCYUaTQ1jwdex
0YKaoWLGZ/rqKqLlnB/r7BtHvaXXY+iV77Lxc8yfE+0wUWAhHxK91N2miVez8zmM9ZJ+F/3Vs5GG
FZ+F8yTHazndrz2T6qhJgYyB5BD7yd2l42cYPHEjDfFtRK6PKr2mnWiDzLzm/dFMjzNxMhgj0t3R
uho+jZF4letkVrWMDRZw7VDNGtZZV8e7ivjZy7R1PoLXij+18NjzmgnD4ujqj8Fvu7uWDiqmR97M
OKx4cqRQdYXJtOqcQzCBKo0/PV0Vb68qM2THaz3HRa9eMi4tjU1fXkNMB8MQted0AdicxAHDOjx2
9RGnG1SnaVjtqlEGzze10i6C8C+9H0aXbNUn2TXXmLMtgG4Fh2T6lNVRzQ3VjoN9CCPEd9auDnq6
uTYZSgJ8cXANop1Gy5g62aJOGEcrXbvI5IwkDRbMqMl4CrTVUB2zFHAnZ1WKgTxNgWOnAQuDiigt
ZnIfFQVkKWvyFsnWbMRyzBVSvKVKBFNIv3p+sqi8Q9N92tGzmoHq/nXnR+EfYma05j/p3CZfWBvX
bmQ3p0ZrJM98PeQ7LkxzmZ+N9aSmf8VHMBt3npr+U3115FQc768xI17dF5+SIZes6TNs0OMjd88z
MDIZOF111J1PZbOTGQtk6SUpSF5Og0Mhn+GuVKwWXDwhOXwfMcwFeo1XwG0t2kMRmwsIKl8YqD9B
oP64YvxFq+ZrBnuYNRt3hCfiTX9e3cggeRk8XCIsQMJxLpbTGyWtQNxIRiysjlugVkcxME6OXRfj
tVdgtkPkn99qxq9ogp2JmBY9kZiMCtK43i3NblT7/mGtUeCd/4Dxvu7Th6MMwEcgknfnQvwBIx0J
sCfdwNI2cJ4ha8F/Y3dRS1vnLlnurOifKDjY1f3dd8KdtxThEyb9X5bTrqtjhCLyEdc9AJIcXwpn
oU/5spPbAKyIneQ7H8SD0YE5qAp2gXxpUybTvEtnXwzOR/l0b4k2wJMAX9uppzSkLKK6m9tStLTQ
SLqo3+JfcYvs4M4FlH//NDAGSmS4MV00xCC7DpODDlVtSivmZK7Uteu2o8iJ2wJVQUVJyn1k22tk
lNtbbHaLQRbLloMt1vGZOJZUCtzqJgMuP9/G1ehqywgt0SK4dN3NaHPKFjc+QNVI4JbHbWk6z+np
S8/jAUle29DQc0EBE5X/CQMPb+gWqZdjPfmhHkm1R2heupAbRK08TF74Hte4YFdlY0Q0eNpO3bRt
H22GRmJxURASDm9N+m2oDCjuR3Jk+wBNQINSbzJe6GHVus1872+aEll2MqH5UicJxMonUTSg43lD
GSLo/U29oG6L9sfGa5HXR9u98Haj8eBiZeiXuLnRd3SOajCvupU1MCHuR+/0jbptQhFcosL90NCT
0U/PWJMy5Q5JOk08GPdlpO5+phvjEXel6cLVhvne1YV1oRcBoarWcPwlkBg1CVCoAr3QoZNxo1Fr
noVP+c4pIbbuyWN+zbjSQ2CeAZxlDdkzrj4gQ8NBMikL8h1YtfFUEXjIHoF61aJsBYS0YI9uqt3x
WV7epXe3pg0kinvnZu4DFCe8TDeWadPdOygn99LiAaJuSL2u/j1yUO+yfltMNzgIrzAGbO3Dx7DD
mT+D6qGJtsVPqddr+ln1WmNwOXmsqf2piEfTN6r91JPQ3+p71BCUerxYqR/Up2cGS0QBWY1TNQTa
nGdJyN7LIz3csBDyE41Ir8Up5EAa2iuWBkAo9Qb4B1HeVNuo8CVlT9GZbUmh4Cn5klFCJ4zOzcks
dukLE0sNjjxh7HJLqWECvOKGJ+ad2sx3zWOQ3Nj6BvAn1dak8JFjKYb10SI8jYwRdeH7EkenfrPa
m7phZWliRz0qrMWSAeV6jL7sNlv5EolzQO2IhTA1WYzUHXKzHS08AFblQ4J75RV126F/KYQAVE3v
aF/zRfeWOo9JyUktXmqkZcxhdZWxr9cl9opKbNSIEjWzkIJaMLrsIQOs1t4/VeUYODMW+5hupVW9
KlupGaVGTtPmK242a0y1HDUmsyY/apJfoDumjNHPbgphdCNzfcO00LxbKOgwFhX1VPhLknYj187g
Z6WgXzTIHpl35k7SAOQIedz+om5AXbOiAqeuZ8Xo6BOn0fM2GZTGC3Y98WfU0PwppUqQRSPNVjD5
BttSH6dxmBnqITI1UeRWbTepAWiIWaCepWeoqrfzjCFMV/I7RrN0NLJyHDvVldSipAY1YuMMnktp
KV83FmfWqyD8Ab4NF4+lakx1t9y+eqPRT574rZMZUm+ofY1hZKLHxICa8xfuKqqhzNQF0Oyj2u7U
CsXgarVLqRFU0AGMI9WUGPP5GZgqd9nzEVtT2kn05Xwhy7Py4Ciq21S7VOHqoEiBTdG6gV+tPRev
CdpedQ0rkWAJDivykLQo/cWs8NkX1DeonTa/DyE1MhpcodWCyn21KRuHoDC2cVKgCTR8epSqIks/
mmzTyozTBrLqqjlSWRbZphYA1keiPcVmsya7CsGKRuIXe7nNmCPq25PYXHEeWkCttbW1FNA1WId5
ENXWagOzSA3NNj6fwCbVQyLuuawR+KRpM09gHsgMYr9QY0ztH4LIkLfUqjg7T1ZAro5R6s4bhWzX
5lPYfq/BoXilvlHjWI1d1UR0gbqbiS9Si6DPAqhaPob83bQQ8FgTaeeSXRcTGGzZaHOO97QMnpts
P+bl3h00lFo62SUa62sdVlvX16bRE66qTdke6RT2mfv6ymtqqxxH9ljmrtqNoubGvFP7NYsZv6pl
YiltGt1QW2cAhDNiTjCVWfym9qjWQBBeS3Vp3ghHXN4vjEuXCaEmhXpdOady2YlZHprcYmgivIXk
M7HpLNPlleGDT5RWgh9hSmo39c0qTEA7Z6mGudqi1YOodS3tLSpibExqAOG4RO/QYYLmVgvH//p4
6ekC7TLHFsgk+X/hXiFLbQ5Bz2mP1mDa8p8aPKozaAm1qfz3r/u72NTT8SqzqKpx/P5rzGfVUegN
8df3qc095GhDa7JMqA4jYlDLc1f4DHdS9u2DOVFPollYbr3yzBrFaqGiKIYDvTUxs37TNv/9Jv/u
CAwTDXszGD+6BVX1zwH0GFaz9K1wXBRBt7AAFqptUgVn3KlOxABaU+3+6o5V6KrmGQGI+pFWZBTk
KucavszWUW3pao27r3dQOAhYWHO+Qgzf4EqMYfXr5jDf1GKm1tM6/PDtAwLnK5YuT1ZrmwHAUq9m
ptoCa1APKgaxHVYSoo+MdbRhr5DFzSa4Hy9qpKgXlVEWMyvsmL4MnGbO/oHlaCqi2F8ieGS+kUJF
zQy66V/9VQWGiZYeupLKaLhRz8+mz3xSgQjU+u3QvPcVSdCbPR/ZkIgNVGSh1mY00u5rgvpZJwK+
r9c0MDuQH4tFnnhgLNiNWaTURqDCLtrVncWKifTfe9u46wP/z6fwoAMhE+FDgvhzdwvECfvBoWqu
Jhu9za3GxnvhbV33HsvS6whXqRYlCFNPqall2L1N7EkqlCPcVZEQHyN6q35q7qUPCdr4INGyigFc
8FpqT1NBHucpvkZM/YIDmVo17Na8L7hz+FK00cYc2i1xl/q4dG6qnyUqTmrwqT9qF1HThi8So7Vy
J44mrD5EVSo4VO+oqIHxpbYZyV2o2IvtAnrFPUxQe+99X2JDydJXlD9H/Ye6QkFkUGI+pKIlFRj3
rY5hLWu+c1Hx+f2p+ZgKsInwGHX8RMjHoalZq0GotmAVL6i44t5SXwuWCt0EpWMN/BHrvwr6TOdR
AJ5iHVdBhBq4KnBAew+bWMx62FvVpqj2UtJ0FAF+NkbE9nxjuqujFBtnTJurM0zH86k5qCUcEPjj
u+ukzBewjxYDhVgOWurKrLlq9Qh0jIdvavVVW5kLrpv7MdTBKF3k7pOaJ+ZFxQVqT6rYknmbALBM
rEVuHtXOxq+3ibbW9Qs7tXpGm9bnRS1+UdGJ6kvppUBTWSuIJvh6llDV/Wr/4Ff++7D9mzQdRxc0
hEhg4oqnkq9/JBhHQW/CtaLGwJhUcXqHFwvBj4ogeFS++f51/6v89/8TZ+r/KkH+/2H+G5b4Hzrk
fyTATx/Zx9TGH39MgN9/5SsDbhj+v9CboHtQ3iARozijXwlw3/8XimmIdMJGd9j/lCzhv/Pf7r/g
qJMZVyIxDtKwOmyofxOr9H+hbicMkrK6EuNG0Ef8bxLgNl//h4UbXh4WDYZAyZo/ShDjLwxgNyjc
uNAb7LCiCJUHMd1gTBI02SR49Q7moJ7LW2Qb83Nla+8i0sVb3AZ70XnZczpY7UpS4N7qA9NJj7Rf
yMOUj11LEsxFgzTCvje8VC4puBaex62z4CqENUBYy5Ptoa0sdwkfdtyUCASGARRI7c0IUvdBT5un
SQzGR2pedWu6zbPMYdy29ntTN8gjG9GyaILg6NWV9egY2pPUYmff9PqzA6r+uUIy8aEAYfXUDZbG
mjZxlpV5A+Lb1ap3YM7Z1syq9jzLxPkHaUvrLyp19xbFbIXihKD7oNL9eT7meg0bOCmJKdkxt9rU
V8c063+EWQDpvK7c5zSj2g1BwN36mauvjQkEm5H1mHGHEREq4toyQmE91evNbEp/G8+GhUFMUW+q
F8IICplVhcUrOKcWk6OhSV/DzAU4afQIS4lu6TaN90EZTyyztp/OrRZhiD13jzIBjx7HcX+0cxbL
aTZBgk1u9T4UWElpDWaLYR6//mEy/E3Vwvpzbo8BRqmGYWXbSgNKoEL45+aoQhEgU2nUQNlTZHib
H0MPNyK0+Epn0vW1U5KzRkKqpMqatgr5z2JeNMSdsbPJIWl898ZGrEwtrV9c/PpsR7MgHCTTU1Eb
47oYas5ZrlUvfT+P9rXJlgGftj27JwOrj3NTOOD54P+e/LpGuKUEjthR7Vggtzqe2q7J1ymknpVs
zRpOQW6tfUUisFCG9PR5r3f72XbkKZiTCamwCCJPCuChSqP+nFpnww/NN0eLzQNyuT/+oeXUwv2f
aATpMhtrLXzk+B/ycKQq/9xyZpboQpZi3me1K/azzNZhpcsfbRyPy74eMf0WVncJgSeWlmRLVj9x
h1QrkCl+jsxqXHuiMF+9ko3Ao24UJMMWKyO4PaTaEykuFfzlxwhRNIr++S+UReJtTqaauoMJnMie
1m4Ur7WojM+RrKcFEP6qCIJvaWRDfiIkXlZtLlDZDz1OTW3L3m/2h7ixh9e4MwpY3t246SCd/kNe
m31YjZo/tI0ypcU+20FUzIJhinTgn9sm7GLbz42o3KZdEj5Qfsdwq3Z+OQhL2bbfv3tjbFAfCPdd
HmhbPSSd73pqJg7VZrKTdzGVPkd4vdhWs7tKG1ltAGk8mGFAimJwCZGh6zeQGKHaRLd5TE5VMKCP
MTrqtH2KW4ziw6r+PdTks5ysnoFhCET/dUoZ9kMfVsXKb7xbnKXwq1uomvmoWNmBt7bT0saIE/Bi
WVi7hszvInGpN/WZg9Ai6ag2ILuIYc2y9kBTGY2zGiWqAhZ5R+FY7aFuwoM5hE8AEvqDD198GRXp
E/D/V9+gkFak3HSkBcCshXiawghcqbMzUNtb+FV1DgwKQwDA7rd4/2wNKXWpwQhd4k352E2AWNNc
++WTZ4uMSCdX0W6Eh6VLY9QozGgMN4N77e2kWuvd7xQgzwMQ1hVM/2ylZSXGftp46mXn72Qifip8
EJP3d2MDUm27CmBQwyOnwAa9dpRLpLCqhzQUCrQalA9ZBf5j9sfqnX3Jo2Dmh6eK5n4oDLHzS8jw
EaIgezONimM5wlTNOnsbAh47lqKQD6UwLqVTjacmKlycCnQFjtmGuV+9z2lT7YMcXLLVxgqILfUB
cgT2jKETts8sw2+mXcAqHHGnlGZkv5TWEO1cmf2Cr/FsJmP+akttpAmbwwjyiiLn/GGpbSRRk6oA
Ut2Y8ZONPd3BMwMPl/M2YmUf5o/WHl8HzpGbOanNnWvX39pA2IfUtmYYCpo096afo2UR9+57VKDz
UndjeMrsvn0RylGzSOqTC82HZKusKSlRxepx/H4d3XF6wVjJZZtvl4NAu8MUbaDsOeKDZYNIHFtr
gEzQmD2w+6Rf1b3Tk9xvIN2FkQwpRlk68M9Of0zUT5xi9MdQeou8beXGB4mx1+irxwbx71WdbnXN
HR4J1Q0GCtJg94crXf8SluxRANmV6rkHpj0BjOyNef44uEN3DE04Jq26Ya+YNk5Cs3Yt6RyIdPWT
1o/VqpVzf0VPJecEcwKkKM8oNzTXCeGRugq/la00Mfhgl194VNLm0AuXgDjHD4baLs9D63cFgjXK
LecDV18MMSxNu/R+lC5lMT+KuIje0zhYzezZb0NTGZy8EH25v95SvE3KUVsy8uDoqfDh/peQVbt2
tAlsCbRITLO0jJzVMMbUXAvbPoz3n8CPrXoLm/XOj3rY29KF2xeG2brBC0VT9RQ7DbuNluj2Cxj2
4Cik+R6l/IuArH4wBpPzQt/CU62y7MGP3eY5b4tha5GS3YxosKwzvTff0l4CXDLSdieDCj2ydh6W
ge+ljy639qhZ+Ss4+1tYRcMb7Cq0xNVPkQ6gt+zNF0wzmrNAN3XryLJfiVlReqNKX/fN6J5kg0BD
7bfMcr3MT5Xa+uIC7MaOs7j30BtV8hBU9StykeM+1iJvm7tWeAp95PjYTRsEiaBIxI6mDqP+B5YH
1rBF241URQJMjdxW/Q57+zlx4J3CoNI+OlAVlQH3uG2FfLS7eHg0guAdpvyjaU3+JQ6BmBUTQNJ6
dOvH1vDmQUExvJOfZpGxsNLuZ29B/zI1/UdtDsWT3hstG5WJ/WU1lI9Dmx51zR7Puhln52aK34I+
33/N+LqvjbU//bpPXBHXwb+v7zPqHiarFBvfQ3Up9nv79BWMtO78vRtT7VknbzJ6tfEa9qbxmuTW
ps+s+DnrXiDrAzYDk0UI8z1yR3Eo1fY4amXz3a4p7IeiAQRtiOa7Iu8DOtXeROZYpyYzkIXxpvBp
cPr3tnM7MP8VKjxmPLxmPOSjH1lvfT4Mr5Fwh1dMKpo+d16mAq3WTDoLeHJX15ujpzIMtKv5I6lK
8zrhJL51oU0tUtHBWGeUvrdjW618OfkPrQtEZSIHJbxqN+aO+bP8hREIMAkEQr5+iFAKEQmv8MPX
K3/3kcQavSMSK/Oyz+zgABHr0XYa+V1QFtdjPfphSPsFndtvBsakz84IrT7PyhbUNAQLACdYc6FR
eyTvcTEKDtzY21iPmRuYj1nuik3CoQnCPCm02Izmt2zKwRAPfXbKCp4CflOwKVpBOlUy400/GH4E
sbMqKmf8MWI3m1IHoibq/BR98SNoyTvM8Mx3kx2LXaxhTDhOiXcuneRbFMFdFH77OfIJ1QrDJaq6
EgmuoNo2bVsdtA5rw2Iw7WsZGf02kjBBRNAWB5gIBsgKj1Zt/J9ubbvJMhiTblNleEHRuz8twHpn
XZ8DpfCJ/LkzKMkz/VErqfvMnKI6ORovoNq2uRCPIvW6R8fso5c2AdXce60B6UsjRdx5Q7AxJoQI
ykR/zVOB4gChbyEVQd0MoEKDT7Fa53PCB7QdcyguupEuEz38Vg/fCwITHSwrQGGHVHqOmUPavXbO
/F3PDTB0GZEQFnWPRG0iCUqMFHkQFNIgW6f5sNM7hNwRzWqUREIysZMrO+9VpE+vIH7JvpeHrB26
BxH7jyzHKDPNw2GOMLPMvW5dZSgkhoa1aVsE4QmvCM1yR65iz0tBKaPPrkxFndlA7DB0kd/oh1Wf
tdToKnvp6PmPLNt37Brwbex84/vtmvB/L1P7WmfB++ikb0UJTiGGlNkH5a0myZP01beSZlyaYwu+
A6Lm+M2um5PewKEs0gGeYhuOu3Ikn1jHE/wSnJE1CQ66MSjZGU+RkSG/xgAEUU9iXjPfRYVQE6pK
co2cMEG1TnwJBrum/50M2wgfl2nbq32YzJthZn+N0/5gtEQgjWxudlYv7QkkY5XXAis6d9lWnpoJ
ODOi478WYUChrzMx6Vtqw9FO4YRLHwGF/sPpAT7jQVsvKGlzKoGI0fWveWUd0KyFq1Jcq4n8l53o
+8gBg60J8DIsRA47fLM0qkbsJrO9lrb+G2tmQR6sD1e+G8zL1C2gTpbwI+sSAtfkA4PjrxF4lgUu
qhoQJBkKf14GVfutw95YM4x6MQm3o6z6sxrjTZq5P4IkeHPmYVMkOhgoF+cjt9okcVYutMZYxc1H
mUiwmqxo2yQyfHJjNmk50Lqzg3xdO/woteRNgqZxooLyHfe78BHiTqO5w0tF5zw3ov3RFFTwQuuA
ZQ7MlGbEsDQItzkxGHoWA6D0sETp7sEVAUUlanDW4HO4HIPl0IHnS0R+GKY42Js1uNERTSa38s/h
kyEe9Hh+cqzJ3M6ZBwe/Dsa13QbNhvB6aZRPtZZZ58b2d5AJw+OYfgMPhOotHlMeJ+xejA+R9M9O
3v6MB3KOQRw+eVlmb9CxpS/5atjj8CrzOtloEwnMXEwEaXIe103W2kdR55D5st5eaxpu3J2hHQJt
4MhquedhYDew8ttg4a1np9gmVhz6qFcsMAE5TwJhvDh+Sob6m+Pz1aYOdybDUgQH6vzCJpmcvM5d
NfXgrOZ4cDet8mieoUQssM9zKaywRxNd/cpkp+NUDUMiclHhnUE6p5KYBA57sdVdHYVUwOVkuKx1
bIFeRg3oe5vJq1EniDNw9qQr83VnmS0W8HJYWlqrZng67MroyY0Y9K2X7gVqq7YYr0PvuOBfGHGz
Pry48Hs6smEPjJec6vL4gDnO0AUrtEmy1WCVIFMsd1M3aXIMhvC1tjqkXpz4V4SUtSNkcHHy6aEs
YOMFkb5Piha6dsPteO38WDX1c13jaVua8n1ytRWWYQhOlPM1MBvaKq4R7QDlX6bjNa3xcYPMX2ri
I3VC1FPB9+3wT7eVj/Y6ASGAYIJbrH3sbeElYTiGmtmmKWl0mLfuwlHOKe7NG4Sz9iDAhL0dLaDS
Qbp1xducmU9NEecbW8veO0nXsczZKy0ff2R98lzLgpIqCwwOmewgcTfsrDr8JrWAyAcQ7CbRtnj2
fLZFBdtbO88mreWqXjeS6bsy25RGzRIPYZFaA+ov0cmeagkHbL621QSuMjb28A/d2rWhY7Ozl8Mn
qUdy5PH43rXPWeKyATsYKfQqYean734dGyuzgoLEqkYCTzb0R268Z6Z44aBfLq1BxdAVmQXVfkEx
P0xmDUCjGZ+byceQN+pf8IhDaLUbn4OEX590HaFK5AwNScHUDjdagYdlmrf66YJnpYUxfQPGpsOg
UYiHIG2vdWea27SfH4SBZG0TnBOZotc6e4fIEPk6TKpH0m2gHf1qlbdud7SaSySYmFbW/ZRlstWL
ytu3lrkLpI7+e/xgWA0LgDQtUCQJx9h6vN5nT6AKB/DjVi2HqQd3mDb3G5GVVawbc8xQdDEi1DLL
Y+gBdpzUmiO60lvnRvvWJzJiYzO7bW+zTlMWXN0v2ufGtRnomIkzPGSlot7bRX9GmjVfqLkQxTQI
Tiq7IvO7bebZh6Bif3HNG4h6ZJCC7ieA93Mc1t9J/Z/7NEcowY68RcmGteg8/8ywJEvQWEst6t9w
zf4JgxzOuWmefL2+TIKckDJYs2l/sJsS4hd0AT2C7le1ydIiwUagOG8SJvncxfsEIchHQ0BH91qf
+BdThtQbNlmEm4rvtS5A0N8G5GRSix2GtsJ9I388Le+TbBrid9au8IGcxGFijC8q1ETIW3Vrzjr1
qtIgIni59tvUIBnn5TGKrHQ/gkkwotnayH7YiQJIyVSUJSe4TKAvrr42dB44Nj70jngyUL1jicsE
bPkXHS4RaRdXXhPnEPlGuk7iulm4mg/BOZuuuoEaZJah7MSB7YQg2FnmXDRu7SfKuIge6N4t8MQL
icFLitj5wjKRdwjL+J2AZZX2nbF1pzFSgjX5FmmyndOyjxUwdkot/mhj7bfPP1ZIpbTCM2Hd1zUY
kwGjqSQ0TvTooh7SnTba4JJNjQpRGO11jOkR3kf9C+EVVippXk1/eoe76e4Kw9gqtexFa/rhVq/t
i5337bqotWWIKjxVreCHHwTGcvByfDmCtzlH5agaGx2CyPyQdRWyKkP0IKCossLnZLuzBhWbEhIk
+mErv46GXTVNR1LfMeBGXSxFMyPSOMCZQh5FyTuU/m604Tp7g2Rtmru9nhmXGNUtM+p22jwdvGpo
CRftYJFqzZPrVBt/EiouKkBODxDOqth22T6UCoAMQTkHkIK8Jlmz+YjFnKHpO4jxzLKi7+bEDrbp
AKOzjssl55tlEhWYkYf1CVeGJSa+0NJ6DQEdRWZGtBwsYL8wCr5Pmom5CosBWiLEMjfJlR7ieHAG
/2GQARJCkX00i97aiBEWOIIFJwuTP6XBgKNHBpe1HFMO2clMjXIkAWCTUx0MvdkOWVnvqdegktXb
08Z/nmsSd5Nfkz8lMt7ntOlidke0lVGzBxsi65WXACW///P+F56sj4FIDlL365cpplCvyddQb+LN
NCTOWt5fSazwigY875VFfe78HkXbdjj05kTdUuvIFhjpacKeb582pn4cpAe+Z3T31lTcqBuhrMJC
KE4xilGtE5rE9dZ+AK6z90dl61E54VM0hOjbtBg+t/cqSJdAshltZJtln/sPqUg2uJU7WwI8/9hR
llk2fUU+Kpijc5qsp9hcFqWzdynM9qYcHvVGFKy4mzmvbRDlU35uRPyLJOxy6uyMg6AmT85Bw3Lv
rKUmulCehlKQd8kdLKJ6zTH36gG0on2S6Gd8EwmXa6RzlTmaF/fCTG8Jf1UIzdjP4OmcLaMK7EOH
vlZdm7/KvppupMzapRdB0ha2yfnW698Qg5putmVoy6qT8bEv3Fp1LcnIEXEYS2u2aQOBq2h0gIFx
Yr7VZYs/vRPjXjuhNmPWPjp8DYClBgmWou8usyGMc0HSIQ7nK9ULUJ2Frx/xfIeBjKLW9l48iGfv
e+1q89mvh2Ypzak9Bb7xa05wkCCkb6h1xzHC6o5/cNPqcm8fI3C87Wi5VLPuhyFbAhKcxqH6ZdkX
N4n7V6PPeDPhNfiVJCFjyapBlm711YmYGXYrji5QLiYYts0IVX9yrU2ko3tgpHX5KHNX26Nm8lh7
JSTzLu4PnbTlKW3QwSviqedWPfmAWuUGAh21tdqSHKjcaT9rMNe+xkDjtagFpcYhnoX5DdEQbd8F
M2xp+VgXHqpAskwn1EIiMFmQtBZDBPo4lWHL89r14esibSqqbVihLaEn7ZXMIacK2Lrwcd4yK/V3
Qe2B7GijragancwvUn9Vhpgy1SIIA22PpWtKKi2P4m3Wztm1FWW8LkSrZPAc4024GIsbm7jrrp47
NMdosJqd2WqiB69HeGYGWXu+/8Vh8uaByrPDk7A7802vi++283R/fBlFqGo507Ovhc0pd8lDpLXz
UXRJ8nAv7/TJ3JDYMcsVApT2hjaG4w5lcBV2LD2VOyQ/qN9sHFNav8lBb8qCGCfwpmMq0uIpMziH
6bFXc/LQSY+TiC7txNvOjZauK6KkOnezj9bauZUR/RgFtHsZ5s+a1PLnuKHmI1M9f2Y3BfqQhLDO
VUdN5WxcVQdaHoZmiCR8jwLQwVreV2/VOFBqC+lINdT7zNW2aFFQsM1Jd+sSyd1QgporTG2PHeou
zToT2rh9bpsKPaihnk49AWxntPNT6aT7CB+dcy2pYBguqhSpX2ZHxxzeOOL8pGpivsk4ptJTehBq
IzZvTRxsTbdfOe9aD10VXvqMTcpQx4akGqcVPpD2S4vfxNA3FjrNmdzETq2vy9wKV0lLVVjZaC61
dnJeisncRWFaL9nxx6fBmOt99avqQ/vc2wguzTFkw6hI/HPuA0QkKz5uQ2FsNNxj3v3E+sjno9ka
5rWMs+kRmyBOGrPPOSsK3jVtPLC4tS9hlX5mYctZX9ThISzIG1S9f4z0wd91KV9Qyql5ljXLq5XN
ONYjW7715RAu72+QrHI35r1tAxRSvGijE9uXy0oOKPp0wl4j47h3Bov8ex1H+kmPESDJDG3TWWVw
deaAvDJjgqGy/5rgxHOsfCAJxWPux9Q+6EWspW1kPHQbo4QlB1hBzFhEewpzR5wT6e8shU+Skuqz
0MDi9CzyJ/RGm30Waw07ADLlLoeA0UOvsOcMyXm/2zq2H52/bt0F9tiRwyFKmL5XcjY5PQdfT05d
wd6ENRko6hf5qXDIUqvLG3ruHRGm2zpV+tDEbfENjt+8jCcWU3jLmJ4WP+59Y4RVv2ucEPo31xyS
Kn6sFbNKIp+EXoXWXnyo1UVLVY1FczVkcvpugVBGO4qYKpPeqtUpaDR+cXb77rWUTNXCC7GEIRGu
QRQ+/+cnLWHoauH41ltZtI04tb4JEFcF+49L+PEOLuaj1NHrzooAfYG8XncRvN809sDJs6CtxH3x
zZCJvI/TsmCLmZrA3aNH+VvUQ/9sduSIwDH8sob53bFP90pxnhk5aqevEOOs37Mm3/wWAqqNh8eq
9zJAqlXREb9ZQf+QIbJaGs4300IGQuQewvbJ/+HrPJYjR7Zs+0Uwg3ZgGlqSEdTkBMZU0NrhDuDr
3wLrTboHfc2KVnmzKouMQLgfsffatzFrnHejc9114OTYURqEsmKInYdA3AHNJh90FfrUJvS2ZEve
flQYA9jA/c968OeUCvtiH/defSxi+RK5rFjWSXzgE6SPlbY65Glz/yQtzuJ4sJIN1+O5Mp3m7/I3
hkIrhKnK3hOyVt00cs2FusIFNuWHdEhwi+Q5AdyzN5pblZTNVUnjXC1rNmavNhz8/A82IhgKE4HK
y99VfgpZRfN3hp7kcz3LO/XwcPIH8/9/MRySP//vhbnzvxjBLIXdkPWC7zseCkQCzv7nUriBhNTI
0mfJHXF3D3Qik5unpwlVC4e/5RzNrjN2Qw9KoTL7dBsV1JRjPmucGqrbiaTnRXb9t8KrphvFZXae
HOc5ZXd+M4zP2BuwWSKGtsx62A+uaHFHjeH2v49tOAGX6cNdWRfzy7TsL6ugoRpyoYNUtNTXKjIO
//fPy734P2WXgoLDRKXouJ7puU5oO//rJy4ZroNFFiRZlfIN1dAh9apqPTN6Kwu3PcF5K2jbFAdw
6vaHWQdERqRcT3E3bZSHAr7k2nDb/pzPFphGjzGG5U3Rxu1ZhBp+QAquHW2sacjWQMkPrUxmEmHT
R1GT6VVPxVNN18P7XuEdE/aGGSZPPQrTQY7urvAPnICoFwPvb9X6ev/Tc6evhFFix+t29pxXwD3S
fM13EewnrQ/sStyjtIeLr30OPbOFluL562rM0X7srDrHp49XQUWTjaff2rcPuTOdbZ+HWWl5HOig
EsvpIXQyTzaKjzpBUymdlHc4I+NOZtHWZw27r/l3B05l7DXJq0+XvFK1guDRVNTxzpWnxt3afoMZ
YQvVk81qYiY7ZQzZxQjKG9Q5gSqVO4CcxkNEZ7GawuAT8l4JK1b/Kp20WUdtuMi0g+OkWHSaKOYj
f5qIngijl6gYXkTHg1qfBx1VuzK2iEmug5Ps4ECogjcnZ4bRQrULCFnRaUOnyNQ8qAcgIkHvrVN2
BPuBuYGj7Y3Rd69t6dAQ+ZrZ6K+M7cW+c6fvOe0hF6WxsRK6VBs5Jb+drhiOyuGVzQoWDLRBYt/5
SQt4j2rGx0FPpr2PnzMy1q0f/W475cIaZZSFTXgx4Ca4HtgryH7wd1OmeHwS+8loh2gzIoqiZTfX
WdM3q8xrxcZq5T9+NDeI3yczug4JpleDdpD7K9lMzRJptAx4HP8G/CTduS7dPxKNdRaM0TVv3N3U
s+mNfZvour7/VfcO+3kYMVbbs2xNlUQ+4N5MDVs/4npdD078lZTVeXbTehMN83ccNhdlBpe8Qrjd
tYmxt4xe7Qei18a/NKEb1mJ0pMYQrh1edoax4Ib6KKR2T1qEHfVvgesij6L+IH2G0oNxEZmb7bwO
/dIkSXdgsnPKE4diOT7xYh4yZ/7TgsSbG//QhsG/fh66zVhmX7I92hGPiprpkospuUSwLTc+aXRA
hs9l738bcFyZLZDXwgiOi4uuVzbrIm45WhubN93rP200NackLrclWihFhuxKeMt8JRj31uAZT7Po
DrnOjp731/die49iBRDKPD44vXMrSCU79AXnXxCAYHHl67wAgOGqoddL/c+kZ0+OuFhZBn2l4Jmd
nOUpVtEb5eHRUN6bDtejN7ebULG7YdNT7Ao4u6yF9igymoNfsEgHS7Nh3Iew2H43M4oOneR7ldPs
mhOdOvwPMnrnM43HwKCvkzsLp50RwFSrYbRFBLmccyEfodiWCJ0G7ijUezP04TGwNi420SpAodP1
/1JSAdZpA/Oam4EVPGNbQ01wQWRz8JLwb26wxGnLMdkwsmNb67HgNGsH8URVHlvXwJreaPtYzeXN
s9J/4J1avOnezknafRkwEujTPNwmkh+V8cWrA0HPV0Z+tcIeNT+ruFZV68yAnALnbN2hnCqUFz9O
TrrL8g5yUc57GGRvMq3tLTFqOPnkvRHis9LpV9IRMAfgkxWT5d67IsWuk88Vin5AzHDw8MyX45rH
SW/rllO9s6GoIXHBeBSuiyHn0Jlm1PHmg7Zspjt+nj6YcHnjof6Ufjft2qj4EKVzGA0vPQdR9oex
X3TwtI72sJN5qkH20gYbr0NvfFeAp5KkdrcKJzSfPrjlNR8D1NgQZpAv+np4JLdQbBp/bi8VGHMt
Zvm6kOhVOO+nuSxWQXo3ioAyPpK8GzE+7dxkfMVhKeNYn4bGUScq7NciMMJVYcU13lsiIdNR7Zpc
H9OseDFKfq4wj9lhbNBvzmCZmUXSHuIeMJnWpiN33ZC/Wk0Zs9lIKk5Kkyv4dW6lYnURgeZEbarH
iEnFvAnyvwENzCrVKMWdDmGrKI170eHsDgOWQJpNlaAsu9hVjba9RR/FIHmKpny1i2JC2VuT6r1N
d16QM0EwArXNsgB+tRGvQbIjtOB2973uHurxexyXIiBxMDz5xUdn5vvJ9DGGsRDY9+3gbHwXLNBo
js9JURvbqUZU0hgQQJN6I+HrYT+WRMtQ2EAsBJXoZl9uY3RIQwTvhj0Pq6GGRmch3AB6RhIJXE87
Y0ECPY5JSMio1u9vnhieMxvwbAnqsHKCR8vrzrYy7lXF5N1JgO9JYtda187JwbYe0zw28SKMt9Kw
P+oMAFSMHoRlJsjILHuYsFnCbnp2HbdmzxEidq8djO+ESQdNoM+lb12mMUc4mAkeeKtG+mTNzO67
haeBZ41ttNOrkDAvA4NPqH7T3qRrJlsXxxv8NcoesSFfgoURW9TVaCTToWntPRaoeafyJzkGoIjm
+E/Q7iRY0BU5bQrlXoNtJO9/K4vRlT++sDllCyUz1jA6zChbYM/LcOJ49b+DIebPRYWYcq9vMy9A
ZbuAgGZl/OvrxYTGi4zDHaiFgQ6oHTLYe07PEN36NZT2Uwh9auXW4jWyeP8gIvLMM/NXlbHvURkm
nvXCoJ7Lh1caFap+bAwoSmrmQEbvn5v4+gMctkWnU+rOVmyrKDkh95KPHVzciQRpCSqVq1Rixsy3
kZ3/nofxdUJesUGHyNoz85Z4g+lpijFYdPUIhY792zqPcnfDdLBmIDlzes4sGu1EdEfmY/FakJd5
0jZWcb80/xqYufpwDHfsoOa1PXP2lUy/4J81er0MpVOhcIlazlZGw04icsBzgCCROkHBKXPykrO6
gNQzeZSVXruLHfulN/WJZFkaAUq+vnV2upueUxs7U+pIxv+xX22E4USco3jZxzzCYZ6FjNbfIl2h
dvL+0gAuiyRAWz7BBiKTPOQjG7XlT0+cAhvI2NxDOzpHbTztUz+2tigB0HLGmLqld4lBt6SuU+6D
zvqKiob0hySBXdnWmyRkCOIm5bi1KRLWdRL2JzNh79wCDi6soD9bU/Wv8930OSvys51b98TgiVTk
4pzFPDwMoZpZ5VgfUrCud6R+LUvjJeqpLUW8VAVOcId89LPeGwL/Is2MCGsv46IWzrtMoph1aLav
fcYifuIDf7SAicrf7Iz5bEQWq1nr32wBA83Ghjs0a9a9a5zbeP7VOTNz1kTs5ORwZeEGgD0lfzea
OwR1FP0/3LwbkMkNcQasqJN+21bFU9jod7jvwTHJLqWjFmJsvavzYDpFVbyzVentPfLe1qZNsjdT
/2TDf/Rihl1x4t2+8YqlG0Rqv2Hb/KMAWokkE1uHafQKMGBy5LbFsIuieh3NFlIeVK9FxJxQM5LZ
WfH47bk+0wH331Anw0kMdnhk2jwsghGG5DDScP9DhhTLp8gfLF6DYjdilhmZdXWLYrXXtFceEJnQ
4kOoJo1UBXF8BKYj6nsmGbY624lhMkNcvGFp8jUUIDCDCeVFju0psJp3pyCLpRupEgJtq/X0QCG1
Df3kGHPUMFur5NqJjE8xZthXE3nXueY7LIPfhqAXaqx6PNJaP9clWTMy4Jx3XHsbJIyoupQ2uTRX
fZPv+3zq3zS5u6GiV3dT0mudUg4n6StUaSrYAk2FiZ0AOunHK2pEKHItMWs82m1AGBcr/ie7IcfB
ZCc2pw2riW5k1RubEiXJnyJBZjug/KwK/ixO6nwWn4UduYdGqtuUzS86GgaqyL44AsID18JHXzcs
V0JZjhcVkKka9LDxBt99dlUasUT+0zfh+KEpAlZzOd+0i7pgSm2myQ2Lq3IBt3nusKjfJm4i7848
ktM2B+07AYtckxKdb5qGCWSoMa4XESDrajgUEXbtfvGrcQSGW9lwXPcjmvskAUnTCxJhkoDla4b0
KO9B6RvnkfTpIVrWUz20vRC+zq6e+KgB8EYegW24N9uGu8696AaAc970I+bfDBQQYcFdk+E6Q2FU
AmFDalm8lmzl9lkJDM1UH15tfJZt/IaYkwM5Cchwjk5D2eOd9Mdg3YbuzWcUxhgy+8wEvBsnaMWp
Kmvn6CF2X7nmogtwpNr4pYb8MSQfWquz1ua8ST1rYAmEGxGlc7iFZCwYHCQvJk9dqyhJm1jO65kl
9dgtQDeyGoaIBcwPBWnyzgHeyRX76HxtmlgC24BjgWq/YCL9lNTSX9CL/FxVOwGbbo6ZIc+wkc2b
2z64ZY6GxEj1NshmyiknOQXjAirw9uWddxMbLMfGWkEDsVVvX5BhIEyCwD4JIgvm+Y+boLAqTODR
kesz5lrsOo0I94NDuaNFRERD+DruKCtLjjDsFp5947hnvs1niFmwzQrsxazS4JrZkny9hX5lh86v
IT02eqh3cBJC/dYKsDeMxbGDN9EZhCGT3q4n+qw4NV1Xn+KcTN8AxePs3QfPfBYzQz9ay2SAApjT
v3ltdTSmP+j7gpUSJnEBgffL1GTsmCYyjq5Xu6Rp2iuLktXcYvfpRADjrb4aGqJHFxoPnUu7zrL9
HNPKsn72xrHbhEMOxN6mlVEkHSmzt/ZeP5NwU1kPoMsfEp8so9hoAMBi6eR0qR6mlGU5Gt1F+meR
QdnXq6j8axiGOFtF/8es03ZjGvUf5jPnqZ9YVbA8XftE1RSsRr3+IResIe0C8RR6qJqe2H+HwLi0
0tSFs9msnTrcFXFp751o2LumwV602NVz+1EbwKJ74mZGzrWgoqZgd6yu2gfBafdtxMsQvpLEMCmn
fLfq7KbIRkJFIVLw5m6zY1tVMv/iLgG2F7ovAS5gA0brmvqUVd7g2GvGXfA52bEWAwxAJIHkWIXO
NXGPYz7Wj5NBuHeasEaXpQNLGIBRb/MmlBUmd6gKb0HwdyRMZt3ULCG6SG/cuH9XqUDpswhGcpwk
bH19xi7AbUaDcUhsedepx5AZljJcgfBluwDDi/hrdHG/mgbVne7FS2P6z3XfK2ZRzBDAgceXHOh0
LM3mMvfpieiNr3GC2p4IZAVT21/GaH7LeySoY9kysuLwsuKCWUfJci4wizWjWXQnjgTLiSays9qd
K9v+2HtIfRDzTKY+anY4LN3VeXSie+c0AxIh2gEfk2m2XOcl4KnV6KJvcccI1WKyk3hcuDR4Sind
/gWJXHrm5GLQvmCIc9mfbETumC8uA/hVmka/+9D7GIIs3BYJ1Rqk623OaGJlRCX0gd5d5SKAyBTl
LXvs/sVl09IiGhxqGrvEU+DC6/pXxhu5sZcPMnvLhPxa4PYVUUJBUxbrWVhI7CWvXLakAw7BQN/a
gN0mw2s9Z06IECOj3et/0PM1qQ2Ju4m7HBWT0RcPY08VKas4OEwjS/HKnCiy7eGtGeHDZmN/o3QW
V2BVxMNG+oOy6liZdAQUKurQGSCogz47oYwpqBfJT9Vb3fISuo55dzNubsX8w7nUPiUTQRfVyib0
yak/jcG6et2M/ny5x5O+bdcahESpmdi2MZWpE1vW1nEQ+YWGT2lE9jarSeuUOnaNieyzqOYb4T/j
epyNlh+gAk+8iAlIVycvIv9nNHa0HlPN3CCV98EqgkPP2lRz1mRGvQxHYf8Gg19vRhZwu3ycnvru
piNsv9ppYGDVXKTmJB5EHt0dJ3ipcjwdNEYCaZTxCeg4IWuxprZG+472Adby4uOhE1ilGYlGpt/x
JjUPPx/MurNPKh0FCwRfrAMYIWzv7CBmhIPCE/lkQadvn6vqq26IsxMzFFQ/Yjs78HDxMUQhZPbJ
mynOk9duMbAzyFLqm0BNlGnmdHVL75Zn0e+vaNTlqau8N2Vy29iTe0tD66nPjN8DeEzOD4jqtdfH
Z3MZigP5u+IfMTemcyfqqN0TAQNIM/dvhVZbz2mfOn+OaTkcBJamYtHXCtg4Jt/YZMdPi0HGCN3w
YpkFKj4xrUrLs3dRCs+lpxXt0lM7e6j9PPihaYQyc9CfQZ8XKzxl6lJMDLuUMnZZqBnwxNnWS/BC
qiLCbcMRxGsZs7eDC9fQyDsZTao2Xvw65BMg0+eW22fjeRLd8vjNu0WulB185NaERDlHKdsP98IM
rv1Usr/1ccXDDjWL/m5m+T0M5L+ym1aUK8gePS0YCqC7dawbr39xiBMeRU8zdmV+wlWVPk6KGm25
wXdqMnZuZMn1wNJjk9HKrlDmvPU6QyzlXkWoEb7Tdxr+UiKCtpgSzSFKRc8dvM5As87cHPs4c/Q6
Zhi36czJ3g22QvlUGshz/dFn+z3bK881kRJ3mFeEB9kGSNSc+qD/ZjWvPQRP+0Ymn+5MzEGR+5/C
pQ8ORPZpEqe+tXV5jKcaBmwckq7HNNDXyT21Dqmzb6ww2wtVfvcxeGl/hNg8lsFwMiSzdvnct0y/
FZu+bWsKoHfx1Sns+g3Nfkgg3tTfREx2AzOSv6bWQGhzCofOYqRteX8Dhkukbpmv/Vvq+ihwvfLB
E8R+BbL/YOD/KMTYbRcS4DwyFKjDCLGdrM7KRvEzxIB83YWrQSb42mTkAq0r3HYDbZiVX0BG7z1P
t3tJGHBmjXh0EsQTaOgQWbWPhl19qA6Cy1i61+Uv36AJKXcROv+H2sr+SCO21zMLOGV1b3laMC8r
faZR9GqmnyODql5jgzS/nsWpNwQ41VKQ7nVBLTc5r2k5dQjSTMGbPzIdyxPBw5e+Rcsidy68T18U
d6Qfj7G3N3ou2pSDdTPL7F0NE5cNG1JI5NB9KkmuRRFv8pgxYVrQBAU4rhDhRl9iQGVGkjqEpAKK
wjytsUU9oq94o0I5RSYwHd8jDVmbQt6ysd1AWPnGTX7k5uIKaEvcVNL801T2n84pkWtnnPSW1977
VBO+iAQgNLzowdLdjZCChvi69F+vqZYs/5IjngO4SxavpQDJT5W18TGu9K7bUMb7Z9X0wwnV6byR
gWOsOmL5VpbDVkGwb9SCsZkS6T32Ur23u+GvTt0L7uWPpQ2uEpTZAxEv6yr0f7vWHWnXBKWAjZJN
WRh4xUdJliaW3PTJ9JjI2J16JHg8PrijDYOUOXUCakXYJR/8GgEPc76AyZGxtTvSPIsSvSFRs5+t
aN/NAR9v7uEhxvj3nFuMWxDvM4pU49mau4PVFr+ZxmA+XESzdlIwgwkYsaXepXayT6Nh4JvUrEd0
YMLw6hyxFrl21jryX8MZpeCQmZcQtYiTLpcx+wwlu2QjMSYqAaKqE+nDon6lzo/Wem6AnrY26Ic+
JfUt2Re1RyzOwIXdtUsU4jX1bOtYNPWtidpNJysy4Udm2aNtvZWQp5wifTZ0ZeyQvrGycUgYwPGz
ilCkb4qZAN3B2rUjWWtR15EzLYg25B0napPQNQQTszih36JenNR71zIHM2ba2lpNRwrM+GGEpt1Q
7vMwaOhGfJgF241tiIGt6z2MGxBPY695j8H9JxOADC/GsDnZ3LkeWaVdKbpdnU00Sz/fk/5OcyKj
rJbpU4PIE0coPzgjE8KNYzv9qoLuNIy0JWE0kuwAedGrjJVULTYNHhZcJV2if49SPo/C5KmLrRe3
ttTOyqqrLsO7kQcMAsJOHwuvrzeuVcxbWQ448LBtCiRXqznT+IGi4Zm517v2XVJ2vryITsuLRIez
kwYqjRgika+WbmpXXKxqXHcAsnfghMr6K/uq2MqtEKrR3lSQv6PpJYzIZbZamyJFCZTarAxWc+jc
24qNVNNU096l50PmMR4Z157aybF3SThcZGcF+740n4PFXNISvVNDwFxFKAXY9IBIaWjSsFJuKla8
uzmu/qSd5OR3GRP2BfuhsTXugZd8jNVMmK0fuAdJhEETsLDqR5Bzqf0sSkIrc9rwmdHdhYEpQkmE
p3j/if4OczCAi24pZVFP9undz2CUTwAMoNo9hrT3mCky3gleL0sGZMGZFVpMNxRwuwmGCm1/0cUu
0Q/uhiF2uMv5rzCWSxZu2olsEWDyRojhC2jjQGSgrYdbpPxpq6C3UL8Nx64mZ6gt27MfpCjtiMDQ
/fzU2r3PkdHgeqmnO74Qjvb6GU3K1hT5ISAO9CkJn0RMpFgwkPPu5L+YaKO1a9C6V8T/NJURHgKH
UrkG49s05OsmtkcfVN58k9gkKIP8bMAUo3CN9gxkFNsf5cfpbsRBQgwafmycNpFbVY9MSZcEeQKd
JsOnevRzPDxdOb5XOQprY/qYfZ73wpAfmW6tG1Xnxe6m6bcRIcQb/Co6AGb+C+jAY1zBUWrn4Xj6
+ZL0JLCBQ8cNO2I0X3zOP18IonKYnsE300HinRj6WjvRlHqP/4QktvpmL2gB6Q3hY1cgt0kk8+9o
mPZ1Vfe7Xk3NkU6txx7Lb4zl/PpjuGsqHEEJ2nxCBlKmgGAQkW1dvdC8F/WYnccTCCn1hJLE32u7
u7hVU+9dGadbPuXMkxDS7iXEuXWA6fdCOhXvVTLpJ6tw3xiuY4H0GAaKEsUfucjB3cKdt0dy0CDc
Q03Uany+yPnT/URynr1yjm04iWu/fGka5ENiILAvmVmcjcUO5bJ8gnJ6rnKPdYiDO6eytTox5ESO
NQTcFD+/XH5jQhOnR1IQTNVHF2NyC5LiE/nEClmSsIa9KJNpsrKJVzz9SP5SW/eP2sLk1DPUPqQ+
OUDs+vZuWbLHTPFqVjnIiaFgMKSssyIsF6FqMMJ8molh0/KrHEb51DJA2UVTgOgXTP3ErVD0+NnS
ekeUR/VSUxRqcrDGddvkfyfcT6eySecdTf50C+lLbn3o7EKuskv/H7hkIR3xv30+VcmVVujsFapE
jTrSgtb0HWg9LXWaXbAA1CFkCHki39hUh2wIiUKwZL8fTF2SK+jwg9vpO0XyeyoNtTPiwCHNjo2j
mYNVIfDjllsj0wnVLkjTgRhE8ikF8iRiJwJ9qFLSFCjkB2+G4uwG1bVW0rmNBNDWtBRLtluzFRjK
LoPiZsg79/nnPR8Q9bleKK6eFE8+8v5uHYn5ltezsWmFI7j+38mowH8XYPSqebbo9LpnRqD5zp26
ioAEUlDafBDnwUToHhjGM+RDcxHsqNfYU7tYc/WOY0A0r19z4TE7eDCaMOUqLXcGPqP3aCJ8DvRK
8xk30+nnv5bZsU8EiOKi0lSPcePsQagwRrKBUcUuUMLcdSFsB1o8B4W8SyLNVjlpLo8KOe5SP3iM
isuv0AT4OSRT8J7pdRSU1iViXHMpQn00UkX7amn9ZMZ1cY79mhSMQjIg/Xna0fr8+xEFMstQHdtu
WXfMYpHtLN9JtNKTh4tsyttjRveHKuWiXDktRf9fu1TzDp/xdz+ji+kq55XYHxjdmiCEWsTNPhsS
ztBFebtEb3HV5hrqycRHv+c3lADWFdfEMjj0Ez46w7Pbl9tuCtILoSXug50QrygdHFBA1L5lO9sX
ZwIg7ndzxZ+Np1Esz3Q4GerFn91mYw21wG5IdfTfJ2P5LIzIkBcwULHHfWSe0nT+gzM1eay8pj+7
Ojz+/Orny5QYFs95aOzbxLVJ/IzQkleKItHQoc3RbaPyAUvjBGbzngq4yhPV7l6O5GNyyrrHEjbg
A48vD88o6J6a0HowMAaAPjZnYMLxfGfWtvtx6oOVlNuyichgNCSJqssX5GF8iV/iPslvP/+UNw9Y
ZiEPEW39aC5+HXOqqrc0No9NC3xunJvu6jCLZR3OB+bnl9gHh9OE7uWYzK3B/R9IFigquRHDt5DP
652JCpchOe2RkcxUPSyTt6Ehod+iZ8w7M9pHST1znkT60AyoKKUzlC8m3ZrpmNYZrfzfMukZUUeI
I7PE8a5Uan9/zn6MvUTOzIm5wWt2z3NRvhRmOTzAOXnjucs79eW6wH0tt+72YDLCVT1E1hFhfr5m
b1O+zT2EhnhEFTo3Ij8Lr7T2o8LhEXhl/NR5HPWScn+YAm9rLUJMx2r+kKTNSMpDcCOXgBMkT+eI
jjnj85yEEGU67ZnnoaqLU+GE73JJNPl50RjORWcv2FWmDyE3kPO3Dq1Pqp722fI7ULRKfjs5k3yh
m/YzTOjlURyOoE0lFwWLJlJWLCHP6PfWXAzec9bxeEYFyPioRTM9FuBPJrJEg4zpnvrvzF1Om3wk
ULWLu/eoarcFwqA1FE1UIfmA1zvmM1xkykYNFcXvkV8dQwOXUTHGb1pLjl1gLBdtRv0juq5/fRXk
oBaeIET4myaSLrEDCEhiwq7O40z0rVLWvdPjXz9zSPH2UY2KhLJslqo5ViK4NHbab6n2Zs6UxbPd
JeE3FzTd3JBvOmENp56sq3PLfG+lC4VsIMuqyxA2LBHtscBaN/OyC/ccCNluG+ggDDOz5EWCB9q2
SfqcWr2NFTz0IFODdsAPATLiUJCodQmm7qT6t6EYwmdWYBHr3eALgEf4Rtj21mOYzui94KpBmgfr
2KrDx9YNg8fkLRmrdIfOL94krpk8m6lrHgeTQFGKzImURwbzK0d6TIynKNlNHANPjSVYyEc0BsvI
sjIb4hC86hAV1RJWOrWflJx8hmo+q4pukHVl9jqD8b/hPDkQOYEYvyZF3GqcERPZriOE+LGKh39C
JtyKRay2CBAwOQFpP7O1rLeyyuS3aZ/HtlanSrn8HLE7fRoeEKeMKhb1wPBkZ5U6CT4AgA4ncQpC
6a3xe//NSQn7Xr4/MVnB6cfK0aT1e2IicL+iqetPmRbimixfsqyFqeW7N1Q9+cGTLDrzpfOt6jla
z/isa1GIP+VrU1CLobNYprbYDLxWPkg7VmfcgFyyDnlmqXOsy0y+qMqFFQShelFyp3Ia13lrtAer
Vk9I970LSZfmtomylmWN9+nJPH5haZgdh0E66GIYGf33FsTVyOlVleO1G7NHo5thF6DAZZTCoEYT
uDPwPu7ruDXXCRfPteiCs4GY81i174Q+HuLGcJ8XhCNFUrgul38XG9ch9O30Ws/+dAJw8tXkdXfO
68g714Z1LfTMCr0vHIKnMntjIiA8lWP0UO0cMfKdL/8cRJ5MWsWeglOQRVTLp2IMHxjT8NRkvszf
hPNqDi0Z8D8PUl+MzeHnpWi719wIEZd45W/XOPz3252T74wy1q/iLlKjP4Rh0m1qJcKDAUdqF+fG
TXADMa/U+GSrgF6IqrADeNIE9zJMfOLEHH3NGo8AYuBq0UJUSRXpnLnUj0OZHGy0rx8M4JfYKayB
MAicrV1o5B4zVBeV2vU1tPbdLEOKV1kf6s58zVkN7tBNz1tViRzhgpFheVDxyhyb6sEdcVYEmCI+
evkxG/OztkaP5lPZJ0QdFMlRGdwL4FKMXB9xMvCyIDrvAR9thBkYmwEHyCF0fZN5nensnPDX3Hvu
vTRQTsqGLSp26oL/W+rnilkPYqqOwcnPC9wMjnn1MigTpEtfSl6rOPKcJwxzd+5I9UDtLo+qB3wn
56h/8O0Y85SwxxNBJPbaBPJ36CeL0Fo//TLGQdwjl+RSWlojkv2zG86KaajdPEQMIQ96IFYens4/
Ij6IGjWc9NHoBQqiCUkxlhM2ImaYnEtHLwjNbjWyElv7LHSX8ocXJGaLUlXoB2MreQk7hrFGj1Og
KRBFBjqIea5rk6w0SNGdCr0zGtfND3zNllptfgxiUmcZpbbh7WAv2K+DNNK1qYDMEOL5PiTJee6m
AukDohJFpBoCRLIgVYPgo07nrzB02l2WtJBTljtNsisyPLf88AjyU8iLx3beWBjtnsAO33RmDtfc
b69AKMZ1EyNuCx4bOY/vkjXCg/BSdsvLL+2uQG3rsNvJBbFZRpUy+ZbGxmXk84I48LGIs0fZC+/B
gdXHFRUKxgbQQBGnj6sCEC45twK2h05hYzEj3FfCsPZWlHQH06Y0NUjs3RSDMT5kVs3drOZjhXEG
nUHUfduNcWinSr3No+0cAjgdFomgJ9NAx6a9mMRma5kVKoJLrTz4Mhc3f0GGfHzKVYhtbjzlTuvh
PenCrUMqGscEn6TCK5pTCcmKNYDz9lPtBLWb3Fj30ExrXK8/P4b5/zg7s+W4kWzL/sq1em5UA3AH
4DC7dR8YcwQZnMXhBUZSJOZ5xtf3QjD7lsRUS91tVqbKTIkUiADcj5+z99oDPrxPL5zfPp6+Eilx
shAp8yWADoiYV2bZOsf0LjOinszxpHomzzt0Dm6QDzee6m6MKjUOfo/6ahxEvCmZH5hTKB70vhN0
3usBnVnPGbGcHHIRhH+havl8EtgHVrh2JWgNGEgcOBUuyfatbF3nhQKMhSi4nDwEdeWME+E0wei5
wUjequrlc40o8RJrndCBNPYVabR5R3y2QGfAuLigPQs/ojCZmp1KtVXe0TencqpXjdvxOtraXtbV
W1fO4QNlcIBjy20H74KNP07fco8euIGCsoRbc9t58oq54h1PV34k51vfxzlWnhHmANMq86F2kyc3
dvJ7XIkPrnQ+4ho7PaJA5yxu0eKyjKRXoeG/lnERsSFJ1tbTgbdFa7bP+6Tfkvjxkk8tLqFKhQCn
rBH773y0TCnkMEVXwZob4VwnSbYF8vGEqI2DntFv85zzYOpfBlq2woSV35W+fzkBKvvr6ycHitUJ
+YQ/h7QezM4bXW95w1KINKWKboZES68c1uUtxzIaAF1rbye7xETqVCuiTwHB0blAvYPqIc+n6QLh
qTxzda97mImLDD/tfQcL5zIf+WNWiHZvNjJqrn2TCGIpJyOqrw1tHrL7sAFQZjvXuq1uZD1sY7Ak
TzoryCTB3gmvvHNH8VCOuLKtikPujKoizdfZnB5iN6I5BBbmlg7wt9NhlW3QXOSgHrd49xCZpl2y
jbJ+XPhpFpwjodi0kLhbEVa3aUVDqctzdFFUfsOAKqkt42Et/Wwj+2JTeMWzE5EeL/Gvp3oYbf10
2s70RDTY0N/z4sLzNtOs3ONUQuXVqzeUrmiLSwo9SkRtN6dqcuoWdX+lx5BqrCTwSJcyj4pt6jzW
ogv0fS+TJTqc+sWl3oY39D4XaFKOssMrnpjJY1utXDywC4t47rMA74VnFxtPyFVKspKZGbfYIa60
OijmnRP5eB++CsS6yg0ejMaNF7XF/COHkNeVzNmMoCahnFhj8F3no9BDZB1JSA3Bq23nj35bfs+q
ekRpWjw4CcNlL9H77ZiEO73klFLP2c4+vV7nllMWMj9quR4TA5uNvxo1kredgAQAFREd0K3pWuVr
22AYigCh3CYjocH4P6qVPVa07Eb3YKixPjc8WpRz5x9+7C3mBfNK2MYTzZRVwsz32AWhAmjGnheR
KIAYILioc7DNtm0yRjGPjs4MvijtRwvV5Jk1z2vxQvCJOQwl3AlWqrpBsI+CosXpaZeutWqcnllZ
TI5X421KWZXEO4DetIptgpBR64rvFU3ItV6JPfweXEbdDPwPl2Nn3zUuEZ+S3EVaBlYhrrrBBmFW
hK/JLAzsKwooL2UAWTCbW6vmwtAL40IVJc8RStUmbtgz2mMZZU8FLEpy70OFYFB7T7L3gIMHYi77
2YFqRSQj5eeAy9Esq/acTPAbiA23cHLBgHQEHGmEdjIQShYGYPLUch8jumeLsWal8kRyjIS66ONA
W5rCfyDJHm9OWkIiq+2rwY+OjoNcmU6dvUW8fpUSRAE9Im0W6OUXwI1ZvtHXMYwLt4Jy+zzK7nwe
qDJK7v1i2DlF2W3sjtI8rOvr3hf6Ap5MRe1zJZqmQfcCswBX0c1IcqfCE7D09ZkYn1d3gQHijgkZ
Ev03gMj90sgwU9pJts5M2gWpK99bi3SF0GZqXX1kCBTpafFDjYF9QToy2psk/V4l5mvpowJv4kjt
Kqt8ywdrVUp5nYAMKDuqGHJpZ2JWj4Qd+0f8WttoU1Qb3tZdzQFtgFNbSetuKAP1XdRH5gMMCfhL
F+E+niRvIfLxJByATXlEHjf+rKVThL4y6D2b9P55fgHWw70VV4xO4q1flcdc2d87uFGR0JjTYLMQ
JJ3hVa/y+CknQ/qQhoS2lcNCacJFo+WcMXDXGc3B2jeZkAkXLzhTPzGPyPhsAX3IoPimGpcpCmcx
1WFVjhuYKEj7Nm4ekpfjkQbOWJyeeHGfREzOIjo0Uw68h/xpMvWmNQofn0vC5iLQjvedTo5yDWsD
zeOjRyIgsme5cmi66iYnxSR/EjFnv6ncB3bOPKzG2aePyW064xUop8DPFkVwicKvNXsyRTrub5/V
bGMJaXbxUwRU8Dw20M90qTiqwJ7t5MykM62o13lZPFu5atc8Sd/LEc5AgQvXy3ep5/c3QIo4oc0Q
Bac4U032DOcac46Rfp9gSG55i7Z2XD/7GoltjK1ejJqlqgmdc7qnmwK8HrInlAJYenYjwCKoIviK
fFwgXuOLtTTDmWlfFVdTjDQR7fy+521eaG5VHvyS8WKvUU7xs4S70e4fmpoPqMC9lheJtbXGI2rI
LQruJ0PqA0t4gTlTLZ1RXVfz0aO0ncuK9PVvDsSA41ROb20f0slhph3WXcnxA21ne4S0Iq81SkI4
gezkwEIxEYDVHr155RCkdodFdz3ZoDEqpOkaSunlVChYewgYzbZjLaQRzayj6EkQsu5rQ8uXdueF
oOst/4Bi4cqF8ckmEq0mk/rEZQ67YoOPlq1T7tJwRc3jSow7DcTUZVGG29EjH4YONDNfo8H8E+c7
pO7vGodl3UsOrSusnfBwafOk24PLwZ306dL/aEvngRlTfpr7rJBQU8jA1ywKmhlGMtszo22SPgLV
ZeuTDQVSNxGN/GpDFIeSixAkzAsQabzgQ7Nu02JvFj3jkiF55CV5rCVxbqxQLqMrko2lo2HXSEpz
OU/4mxHJv5lYSGR5HM9x06BCzjEnINq5cgWa9wTEI7qPMx6sDOWecVmYzg6SyU61nn2oJFVkoLmb
vk8uLTVba+odmJSzoaxuI4FXxGpQJxXuxPENo19Ve5c0cm+SKKpXuLAw5uXTIwkITueD2tQ4/Sfi
ukWOv4CFUC9b1z3kdWoxNjrCsLQZTwY7h/Mmr92olhP2wI1fmigqYMpMo1oMZjfAyxuX4xyB4JXk
8M76tVxDxuwwbTYjCIGuc/QqhTvEp33lEoSuN/Y96i15lSYHs3FWuj8xfJxfaokTImdGfO7S+nG8
+jaNpxcjivQLzYzKGye9kFG2LULtIh6RtUqVYq8QWXqoFbzHjJ5tGX0ULbuwnY70+dLyWrAC4BTU
mOmC21v7kZauTfZtg+HJ0jTBzOqMwYiyq8+bWMCKQ1NGM9soz0qfgsWJUIAKE9F5MKmj25Mex604
yxHO+nheYlx4sDyi9hz1x6Vm+Qw3Z3zr6T+VzoVxMnMX5sXUUNqWnk772YsS6BCmfrDhQi2E6nCU
DDFNTJvuz74xUmS9qb0281rxXOrahW3QZwikIGnOstAC6B3tFT/2d3hF5TJCcHhz+qfkv/8pbmq1
lYX73FpmdOPQojqDalRTJYTxTeoUZHt7pI0ZsOEo01V2Df+rXA7sqvdgO9UZk6DyydCjV4yl/lvp
b+oOaYxlTk+Y5KNlUNYxWkbesKgjE9uPuvpGNZbNRlg6b4b5BOhoeHcNxK4cFcP7HEw2815bHJiq
qPOap58PXd/0k9vchAHLWZyRBUdzctoHsSxx7xcLabfWm2ZSQApaoDelw7vN0ev0y1SXd1ZNdrPM
pgNgYe2bKkfOtmVxnThSOxaEV7Mffhi1KghA7IrD1DfWMkCm/FIClVaJtutPBBRX17xdYXWPaQ1k
q8+Neh9kCESCKqpvIKz5G7Mw3X1fa/5Fq3ESxKxZXdLPXZ3aAgo+4c76ZiKnRLDpJ9/aQChszbI+
hswGyYyx24XsGdj1fk6nNALf5ZlXp7Mjh1le0U61dx22/qUzGN3G9PLuTiH1PtMG9iFIM7dkz1sr
U8un1TBFiPtT96pGd7nlyNkszc4276Wl8s9/pXQ3Sye5wGsmLsJcI0kNu7tDX2nql3mh5FI5HpHa
YQJDU2trfxVyUloymYJuwnSy87LudjJIqU/N6HKMgOMJD8JBBFXHtA9+1SCk83SXfo/mXpz+6fQL
adohEsmKePL5d3Xd9neRCfLTqqtrOcxOMzTTyzqT1fW//xvKEGALnG83mdYSsJVBdun0fDgOmY7I
2iGBZWQTPv77N5r5dz2DnoWlN976y2+cvjbub+3GGC5O/1IOTJ/gViDRiILzf/9Ck1k7AAn87/9a
FimyuAjtexLX3jEdA+/oQ+K+MFEK++YwXciGJuMo/G2rMs5Dk5kfmW0fGuh5K4O56EWJFoEZcTRs
Mz8Od5auB3CijG4RtE7wqo3+TrPrmpcZ7ykBExKneAVYAhn2E8a7j9CKHuWURsBhe/fGe6QbwRZj
RNY32vv1rkGtuDz9a9GT+2Ky6axblG5zq2iauWwT5+K6Iz2eCZFr7y1t4uwXwKMqcnNb5b15HlVe
zuyqMjBRWjolRv06zqQLwga+VVz3U6JvT70oRq+Xp6fbGV+kqZUb8wQXYeoCfrBq+iXwrvqyC2Kx
bgthye3UFocEFdDBtNDc20yjD5VJ2o1d2LMSvRbxUa8gUXLhlt+6+9PUgL9SLE4vwpASCTx/S39m
mA/pHCmVFvh7yZUJwN7MBE+CQGVknFtj7zKm97xbt0PVwBJHCqlLB7wbsuo69dLdiURhlWPBF8yI
ozKkEZ4ZKnjFsik7u3m2SeyL6ksSTx5bS4y7wA2jdaLidMUsoNiFzW5oGY6dbu1/t+IYdqJvpv+F
V0R8a9pzl57IymloP2BQS+98Y1gHti6u8pZSdcxLQLhNJo/1JNg6fMXxt8Rho+nCXuo2GpUTVCWr
YeMNRUOFHClnUztdex3FCFXNCDtbOTUoh6wi8bbaGC5OV336Rc5d3CHCmme5/rmFZJ4Tkrk/oZd8
HBpnjE6ifd1xavUmWscxWg4Wr2rbuj4elY5R+OmX2cpVhnZ8XVa1szHqsF1WFepCZ7I8hrzCvqkM
fz34cU6NOvTrUydDTyXfeo40QbU3noM2XSvn3u526HKdm6xv2gv66XD9htp5mlLE+2madsecg9f5
Z6srH0s84eW4A3SLU8eAVNrhGajm0bIYpr1qCow5KmmXupNZty5iXJzLbFApSmZGkvatHdK+832w
DYBCy/Pcg1o5VLqxH0oGx1BdgHkJhh+9UM+I2keRB7dMJ0lNZbNYhWMAoiqk1OHun+YAbc2rnF0C
BJ3Dn0zz3tH5/2UsLJZNCt1HE09AZdHXFSYfVtuEzY2RyZfeM6ZDTnZWVnSIX61w5lUZVz3OUItZ
bLa2Bs/Y1NN0SXctog5XsEhBBEdgrqBwWi+Jx1tz+kUhR9dwU+77wX3XI3s0lnEWb9vELMlBjLW1
spmi8jDwkziEqJFUYSxo7JGQZTgJpiYSrJXKsfcZ2bhKQZDcom4LrpJ0WlfKmdDbYpP0ZK0fRyhp
Z9Y8A7VLnGMoB5YASMZnYqpXU4FLECndwQ5TtReItIDuUJkZjaAgnVtiVlVsx2nOwtHp+aCpo9wB
STlsiwmHZd8gy1nhTO7wc9qVoLgVAvqdKVGBnINnLW+9uO2YExTE8vbTTpiJ2MIqXk65hxaIvg8j
FFwUrZmggyGLglkh0TOGeoeI8m0sBE+WEte8JHugX+CnIvfdKcBR2FTTRxHam4lbuRGZCzRUn3Ls
UWRYlCWDVtuBJ+stc324DEvklrBKA8yseTlelTgziBpobtxGYubjk0WEdZGV6tWeXv1aMS63/AXk
1p2oamxkuX3jeiUCzxTaf7y2e6rtWicVZkibOyqXeu1WqMvZx+gxQmtE+9putOJIOIN/EeKhil3n
ez1aOWKvytrEKUV8m7kRWAxE8xiyC01fueAzd4zNboumKTalofmc4Suet9YBJ9nCo6DonYrm1uh1
CKcxBqMUGa4pPgwnf7GF9iLxeq4zYBbO0KA9N9PySh+1bN337pPoOMbA8N72tUABQ6BSYZbRtm4Y
i2ez+aBt1b3XGYrkUxMseZwtWXGbgvPlADCDnYA/OEzyMekLcLGx/RLpzotFOxevgNoXE6IU6IcX
msGNaMLp4ET1PBzRSXPQmaFPuH5iBhgqonFTeZxkgzz4nvTmtA563CNRE+Djnqggm+kyE/XamPhB
sEnp1BHoUBOgHW2DB0YK86DSAmculj2yd5AeBGW0wNJ+FqQ+hLOsy7DWyIUDavQijC3m26jbK8Sg
rY2oKrH1jcdQchNVsPeibuvFAWfGTB2aQiJgzyd5po+wmzUBgCXDhIwQLLUtmKH2laGacRm0s4Ei
H1HDwysGDVhuYMm/1Sp8RqVEASA4j7CFdW58jyH5QhHItEBO6GQbrBBj6gNR66t1V4sXBlSPEfjW
NpL3mseeHhmERhQYiMyBH68m+Jee/kC2XW48BLKC/cL5Jp5UcC/Vum/fBwGlS4Um3AAIhUu6bzRD
8rNQbwbg37M+VddvyRKLWm1cNn7hEW+PJSsr9efSnSNUinu7DQHx4K9l1WfbG+i6hm6jLxtYeZxM
xw9q/YdsHNRZ3+rmSm/8S1CLtb0y65Yg2vxmbI9B0UJt9Pw1UkR0AFb2PDkmRsTSPbKEMvOcEb9G
6L4lJei7ccQ6wePEh0Pv3oDqytF717gIgGABoQns3qK0mg765Nzr2HEwyIcTS5hS5577VOrms955
u5o3EiV1nq5j/cJvEA7Rg5ZrJAxbw/buMt/eWE6aLjUGx6sYKbjSPWvbFwUgWpNvJ7Q1Taw3QHkv
smIvtJvjJNVbquPqwF2KW5HzvbP3koGTumsRsDB6Kw8naV7SNLTm1oBpGYRtIk3Ua+w3U3aOswHp
QaUzOLKrvWVm2YVRutkmj03nrBUR/rWg87b5w2CM739gM/0tvEk3pcDGZthSOGSHfolTpSICFMpU
kpoo965QHEtK7drQ451vTzqqCqlffyoHp66mn2fU8qgloWRGm65pzo/bdEr3rnJnHqcnV3qhgBBk
I7CEMcF+0HT2eZRY9nk62u0Bg/WZM69jMZA1Hltnug1nT2U3h403nY+tI8jjtREyO3QZbyz8rEIH
1IoUb2Tn4JUv9no3Gkd6XNFVE+9qZTwkBsLWM9HhDPn9zbG/YKtcQzctU+kOUhbTcmxnjlB7e7kJ
M7/+1z+M/4FFKrZcOqW7HNAFD57W0AMbDo2fE6SFHnap5220lkhKSQDJiocaJIqViEe3Mol683IL
pVHlLSLrbZhH7bErGtJuui3FrHvQ6IYYQEX2uYDpOotRegOkhm730yFU6X6gxr80mFczUDCj83gf
2m2+b53RvY2MF8B7wKRSZtYaRkaEPte4c6ZN5XTioTLb99PQqPjmt7FJ6RWIuz7P94ESGxqowavH
GYS2eePytxRUb5BaZKTnxykNR2RoCAJOUzu3Muqj3rWbqJTG0UcgVA7BbeZDVvv9nba+hNFxpyXz
Et2yOIcSmOV+eQx1xI8+k1OxO0UquZ5kXjAHmJGt1K9HDdimjLvpYDvaHTvJK94jbC8l7xhVulzb
Q6eWGsEBRwVLgTy1cuF3ybBXKiOxpgJY0CDsMFWIBtOk7ZRzQNmMkjgwoiY2fpAGgIbK8NyyjI9A
klmTlPpVozCXCugrkNvzW0UzTznJW9a27b2v9/6yrT0wglSJRUC8YBy12RJ3UbLudJWfQULwFh4Y
NljlNEsH2zvQgoJD1+kRcC1g47+/geILU841hG5yF4mxk/yjFF9uYAuJo7Cpv3Z67pXvuuW+0umJ
HigTQvjxctiHnhFus6qXm0g3OjSLfQp8jY2udTDsGa1iaow1HiMvsDkIOnKRzqc1MoCwHPX4ORot
7xap22763Nc2gxsXe+4VCMqUKWM8WVvbQ9jQVV69t31E7jpnp66zmkspWhT8KnGOp5/5/ynhc7u6
Wf3nT2Gc//WfPwV4/jECdPOeH1/S9/rrd/npm9b/dfpt/z2fczV/+pdVRiE/Xrfv1XjzjoqyOV3A
X3/y//Y3/+P99F3uxuL9X/94y9usmb+bH+bZj3GdDpmF//PHb//Xl83X/69/rF/Ai75k3/9jV8//
V3/9ys+cT81y/umQ+8n/Zv4gCxs7wmfQp2Yb/xRS8uzY9FB1whB5yP5K+tQs45+6QeMecKGUyjx9
WZ23TfCvf2iW+U+w4hbUPRo8riX4uv99lX8lL3L/+FS4KX/9+39kDMzyMGtYR82fg2Jt2yF9kT0Q
aCCkRN0+rco/rLrS8mjbUxlzgtDuS5+qnLZgvMhpz06hS0ExuNhCA1pI4Td8I86m1zHfkjSEZiag
dM8M2n1uvExhh0AvXdsF3Ww/teKlQ8zJgu39bZrg0OQRi3qraY9jnF4Tg6Twms7VP0qizyf1//gj
iZ9jAE8/knCEyR13XUqYr8RHJm5uWIGj2+aqAGLvyhiiCWLihANZNxHWbrREIcyXWNc4JUVuLtwy
32qFpjinj92C/h6U55YAM8x+4Oo0BAsMOPRcOzfiWVTfYSvLWAHPpEbHSGTqjhb3R8KlLfFKqaUX
9y+RSRPbme8GAUPxMta5jFKDXjroctlV/DX0OlZ6bk2bHx7EX32kcyD1v2MQP39+V+k6dGtDSGXN
q9cPHylUbidojTjeDlUAwtMDVFSM07cpJwA4dMy3CeOO0Mac6c9w3estXjhsJ4NOY0CfEwFDcYwa
cPlkvgIWdIp8C7/vG7pygfl0Y5p4NxDARyHHLgQ0Ak+/+APE0vy5Fjj9CNIkc55PUBru33Lna7eD
9GEx1NDz+mhQVgKCts1lZbsBsDUq0dLoHlmE8YJGFkkkNZygqdkDZWgbqcOeWoNgcQB3GFBiTUbA
bUDwSI0V/wz5j36ZxtYfIk2NXzx10uRdNVxl8Ep93RNw8YYZmHhGuKraOeWshW+g684fgd5XAn8/
lL0s+qCPdAhaXJzMV0AaFT7jhwY7Vq+9C8tLFlnh2oBZiz9c36m2/PJUWMiWhNR1Q0pX/5Lp6w6I
s1KkctuBziXALDQkzm1WR/RKkaK28055etxHM7s3S4wKgLgJq5nfHlPnzUGuvBiMggILpESc8WIQ
0zXhwDKvqtFmnmgIZ/leV+6dPDQZZ9JkLNYZzvXKGw+ZKc4hSFIu2NHHRBIGSmdFPpwrEKCYydKW
Pv4fOwR7lp0XKRgZJ48+ajO5T1pONVWA5sOPMw7qjBgtzV39/pVxft7QT88bp3BaBsKRLviveZX8
4ZXxW2gFE8iYLY6rbgHmB9uo0kEtBO6ZndL8qqZy7WRgefr5zS0HmOgI95F1cSpGH5SdMZdBg2XI
K6sNH8Ea7fAIjRu7htUQ0/qDD7YpM6QtyqMNAuntzEHqfVbimro8LRKxA7UF4fK+L6d31pe1KGxA
kHT7EvJTFpVTXU1Yv9dhelU0JuTVeXGODXtB+8taJCn3Nmq5PsbG5/gwa0Q1vbVMbnFXpmd4OyeI
VHx5UvXmSoz9DPvzFvPK5QL/Oeu7ijkfgBDYHI1DMTIsfIkSoxnHJTYfJ3BqTmzRR+66d1BeY1Bc
/UuSZ2oZa4g40TuRq0U7PA7uVcvC+vuPR/1iRUPM7ggG9TY9lnmr/PHjcaWIitQV+dYr5Ks3iBB7
osUn4NXTWl5IE3Rd1Hl3gcL26d/bIh3pkPv3AxT3VAue+mFENJsz/JsneIDPzbNObeCsMwpQpVqG
gQV3FI+U7853x2HNHvpgml35ycJi2GwIijEr+egDJGF8uJScQ/sQFPpzJNWlOeBZbLB8FBUuL2G6
28J2Z1yGs9d6ijwa8nsfBhTgIKwqIVOyITaDrZK0tENdLe3cJroEMpTTSf6e8RhOqP5HnFhTkTyn
ibNM5QN+HGelwubzU4qT8CMdwI7GRYWGJ/wwGh5G3OvdAlaDtzDa5ektIrfk2awtsHbzHhzT6VxX
ICGZOm/dJKlWCAAtUsHgYNnFuAniY04g0qxYYv6qxLfM/8PCbsi/701EG+gOpRBHYKG+rEKWdFp3
IidgC1Bv39k92mSZtivwrXuBXcGydk2jaNr26s7keaM6iBlYj8vjUCBT+f1jZf58Dvp86x2DZ4rJ
ApWYOT92P7z1mZm72LBlvh0601xN3ZAsvJrkvMiqtgU43itG0uvQo3CxNfPVNWqgMGp3WgY0GW2C
sH0bYt+aq3hKea/vyGqjx6YyyiCHYuL3l2vMp4ovKzgy7Dn3GcAzL8KXt6A0iX1Gv5NvpSd4QnHh
LQHVnw2A5VatwTTVqcdz3tR1rbrLDDrKYBna6cXwCk5yLaCYKLPgsUTTzR8u7Rcfq2sRlcD2YlgG
++DPd7LX2jLzfC3Zss0KQG0Zv3hzuRFdcWB/DFqG6U45fWul+coHscKk+kQUGeIfYx6z8zu/v6Av
J7TTR8ttcqRN0a1zx748Zw5mJAxgPbvx/EoTREDXJN82JUZiXLXL0RztS6yBlljMb4+PM6aI5esQ
gxdSZccmXDwFzRGO5vzFwQdVMjSXQr0zFuWrkYVBaOe5GOdVOJz3yHm/opBMR+2VJjiAKBqQ5RR8
UHGvC43+4e9/QOMXFRJ9JEfyOPDwcud/vuN21TKWp/De9hbp1aHlJAt7oqomodEpmGYJkavlUMcf
yLKSXeLFi2Gm9vzhKubP9edH0tRNYz4L012VUp+fix/eICCCkSOygdMDgRTruh8WXt6ueAvKG+ny
s8PUqmuuqjQMGCziGVkNhuC57EfLUutC7KTU/MuymWALuOG3TAdZ9/trNP++t/N6O1wczyVrt/6l
r9Q5cUUSgc41Gk6/czA0K57AMLSBNUzfMlQJ2Bn5GNGZonP1DKKsoecR8e0MVwO6AVocxDW6xfi9
bnV3xdlmOWGOHfoGuTVeUozM2bnXerupwVb/+4s3/r5EmbpUOh1D2zAdWg4/32ADkUrOBCPeztsP
KF6BLLT+6+Wan1zUrAkphxA98jEUV6j3/nABv7p7LDqQXDmimqzdP19A2Ft5Q/mQbeN8fIjgoMkh
+YCJDkKEgQqt6q0fcgYC8EUgJKlK81FBuksYTsWfirRfPGsOmVk6Z1YG5l+fNcfL3Fp2ItsqDWgE
263AvL9QJk9M5T+V4Lj+f26+IyzDYRDFaVJ+WUQKw9Q7W8MiNgmYMZa+qysqdTFPNVTeXIJx4gQE
piE3Paadyrn6w73/+4JPZe1AXZBilnKrLx8+ELogBZ7HTywdBkxjcJSSWYnk4KX1/EKVnpLHqr0D
tD9KEXy0BR8FickC8fL0jSak+FxgCUH90wJkyvmT//Lu0znQWWBxfhoQh35+MlrSpIaQbh0xdSFy
pPEAC4RiBBIF7m093c1P7KmILYtBUbUHuKks+S2tWC2hDCLZx9kIlJ/lwbKL1xYJ54Ju4iEbmmrl
q+GzLlYRy3WoSwc87YaHaq8VxsPp287f/7MGh4hEyps0mH+TKTtvdpwcprUnLU6siCwpAKZtFQGs
Rbu9iigFdqdva9DtyJGcLOUcR6nPJVQPpDLkx16eugGn/1SV5Jwlr8gXWRTm3eRUr4c5MhwGMQvF
wj8Kqa1JSPs8LmFKUjBm+ZaNJehRMxQhpi3c5q4AGwC0jWFKfdsKo8bWzKWjqxmRp8bQqkgKgoV9
1XaEX/kDm49qkHji8rlsOFh5A6gRWT6VYdGfeSbBRvloB9vZED1NwWe3ojPTc6d1FG5HxRuJlQz7
ykzozeJxM29IPRagcZ4/aTYeuOjRGwiGbPnWhGlbj58NjaTNzrFHzIDQ+hCl0bQmso3ws1nwipfq
yTApoXsxdzqS9jKxg3SLpeLJrlCe28VbJrVp68cUKanDR29VOPdFtJGq6SDdsPhm2L27vrY5t3h3
pycg6SZv77Kg0SlbJBBB4IECGazR4sdxsdNtMnQmSOs6o6nNvPCdLvtUpZ8uWUv8fT0T8u0+eaLl
gcuSQyREGcrv+hl8JrX9Rz4Ft0PeHGvtEo0pKv/5dEaK1TuvFQ5I2750SnKapIb5Aqvtqa8TBZhX
HWZbUV5U+5CejukXF+NMGuOkxNnYMXe9GWKJHSzaOvmitEdyZOejYhlH90amSDHiUhAGMvSSbnLW
7VtehdOf4CT14SYDNcZ8crCZrjMSwm2r1ftxfCCmh6T3iQNKqTRY7o15BHqD4nuEh2MTNcwnBFUv
u4xJ30tFDU3eF48DUjnFiA4RDn+rRaixHk/fxZggVJ8PTSB3XOZsNgjxUwVDiVBMHGtiqTUAO+oX
fq9Zc53JxomMQx1ot0X/koGiTDHcZX2nbaE+ku5UHtvAQLQ8xwxr9o2e4T861UM6UwfyjnkJPs8g
ib3qfLe6yYz2EA3jViCD2evmLF+x0SRkjPHrkDQtDbe6JTkCnb4Lma0wGqGG/n5R/UXFwuhD2aZr
SWXLr/tZNppVWwOVOfW0gDWwipbJhxXG4rP9cXqarDb6+P1fK361WkpHzKMDi8Xya59VheBRBoe1
3LOt98Bo59qRKtK1jAGehlrjmV8G5G4tKQaYMcccJgbZX8BelVSrrEy58ir6mNEWjw6J9Ajy58dq
fhVOn+PpLSomxuzCvZrrPtQwvH/zUxHEvbe35kNx5bTn/jjeKSc1V3OrhlPDRRBDbxl0D1eSpzFY
AIWSIZbgKn5/C+Ze99cNw6RYtCWHP5reX2vyToSaYyPZ2UYsDygS2ZycmNKaXWqYtyqPLDFWDP5i
vWAhsNrngOSHKmaXNeatNhi1AU0jpYczVwAwIWHBRB80HT5qwdfrBQO6Otj//rJ/0dijAU9PDyEY
LXfjdCz7ocZFw4/Ps6X/q4308qBt3QJKJWJhPtOY4dwHm6uh1vE2aiL+NWjsZjW/53Ozr4XuuLBS
rV4pN1+xxVlbAzjoH55p4xd3FgE7dREuecJAT6ehHy7RJNqlNZDswDZQd1HxeVnjXO9PbrXrBoT8
vka7IQ2RyZFoUhU2E/v5xv7hXv39HGi6CCi4SVwKR9T5Qn+4EHReEFfcONqKsjTh+ZOgPPeWiT14
y/RhhTbSJJOW1nNiXMcm0KYxIAhV2Zl7DAf/PCDt909X9IsC1rVpJXMWpCFJOfXzJU0GmMgJJM+W
HbbbihSwALvgqSYJkIsUnbh0bLbAsZzBRpGc1+r5zRrn5QiK0zLubQaLVTnOYSbnp9LDF567NAhV
C+f5JVmA0aKPRxwMOZN1jPhXlcnWoOn1Wuj+u2Xm53wwr7gAHj57iKGJ0kbql0CbJrt7ymcyf458
Y5lBuD07/Rln1Nnt0KzRxL4sCq9e2D7iIjsNiGAs7Qt8waDXK3/n1+X/4uy8duRWkm79RATozW35
qvZW5oaQWl30ZNKbpz9fZg3mjFqCGvhvBth7ttRsMk3EimU2KAnBGpe+fptgXG7LmVFD681Yw4m3
JcU7o3F+qgPC8+tHJicYAw/QHuu9F4EJ9i76zGUWv/Bl4oJ2l2ydCcJWeR6dr8m+NJ6jEVUEIy6u
IQ37f4gD+6LRvyxVp986nfuc4QqwM+z8RPnOhZkQ0qEmIYsFBXF2broG87Q5bnH/jrru2AQQNRqN
aWeX3DMkd3ZO5xM1ayXTNoga2PBteFCv2iVHgp5r3KAHoPRqco5JybtxDMqLC5opqxVSNAK0Hbwz
iCPcp0CUZmS9BW2PtEM+dtnZ2ATF3VVKSFnmL3iUj6TPNflez8blUMjxTBXscXiMbvSpDk/e97LD
yqdL+CKT+xTpBgEVC3kDCugZE/0svOFdfSsFnHqyUC3KjsrLJQ2wYCNKGLaAz37MiOjQPXPYOwPk
iX+v8L/MSkwG3J5r0+W6hvFx3GUZrj+T7gozkdMUZhPKDTd4ijIU/FXbc/sT7uHqVEDkn70WSXIe
uxmmeLpFyJevezn2QeAcrQ1Ea2MGaCwgIq6w2Pc3qMN/Qll++PcTG3+5g6k+gdnBDlzP0j92DnYe
Nl7LcaWWCJB7vend9jEZObDUXE7VzUzZUb4DBi6BIzX52UOYPbSBcw9uIFZGyxAP41gSWjGbqzz4
lJ885Z+tN08GWmtazPkBDz50X4RwIzukMDgkMDQNyp5ZDrvkhZvIPtwMkHsFh97iGhrkufbvH/+X
eY2cR2DCxhiPz/ux+eyIHg+9sokPSd69tBCTNjVw5bp0/EcLm+jLKaEmNvkQ7r0SaSYEseyx6WlK
VG0Rx0DaRdCcxiiSg5o7/CCCVRmjcTIpxYIInFttedGPcOTuq+PUVm+ig58rMa8pJxfTDptT2tFO
XODNOZtfoiHFBtcj+cZu2y9+lkWc6wTFeeHZR4X9aPFHRvlnQ17t2tDitdd000qzP4ef/rxueEdM
BgCgfNvUnQ9ne2QsDJlaruY45p7F/ZnbRdNuCxHDfpvtA7RFosESh6iviIMjt6uzY0RihcAuITg5
+Ja67c9/f7e/AHNUeFhUAQ5Y0ETsD6By7aWpufh4isjxn4QqoB2dDSM6dzHbyu9qvPCKBN4zEjUK
7BU5fp8MgP8CFPMINlM+gGKXWGp5Jf7PLRxkc55lWK0c1IzWRXzS69An5ZwbEyTo7C+1xgSpAqkB
GMDzTrtOmsE5ZDOXNgpxc8X5OgN1/F9ejUPt7fm4GdB9//5cE6EMtbD86KAgDJT+O0bRuyzPzkVm
I9ognl1W3jhK0UVl3zx5aH3yCH9OadnRtsVMGeCfeuADYFnGrVfnpPqQp0cHxAotQMyXR1yL/Gt1
5KUxeuWlekuh3+Ktvp90JuFRQkzEaPTXAsHvPoiKo9nV7gmTHPOTB3T/xHzkA7r0J1RPlJsfHhA8
+T9nIyaezboLkTFBvYREILjbwB0BHASwNmTdtWtr035IRkYAplOAZZdnUt4ZW/kNYEPqHnABaE52
dFrIHEX9V847NTVExsMN6Q332FuBoslhQkR3SI4M3N+FQPZ0yUkEo4nTBhTTWWB+D8BUtIG1MtvN
XuEf6JC36pi2cmw3m4lECNuuKaMUNg7e0xd4x0v8g8ED54xEeIFaMYCJYBjYsb/VBvuURsM1tGMP
tJWnIIjjR51QTCl+SOe2+3H2uyMOjcQaxsGLKQOaStv95jPK3iamOBIwf5eL4Me/V8lfSDF8BA+S
DZvPw5f8w0eY0qEITSuPDhqM8qHu9J02OfK97CToxGiRY/S/lZp6p/JaqIz0O56YB1UydB7mZdq6
eNQXUKbaSQiRR4SgztKmq+a9Y5cvYUwQpai+CExWccOvn2BvB8d//zJ/6V/4ZZiAMDBi9A8x5vdd
l8bQ3RF3/Oe2dUPvWf045u7DeyHNELoaYRPEw7WLmfsWCZizBfY9z64+4T4VPZlYRWDbSv8FLK5F
rMNPnvDPeoCT0gpgJgQcDoAgvz8hwAMFY25Gh0bCdn45gqW5y0qrNBvmODhCUIAKyAkvxP/qx6Wz
FQbphEONBAz0TC2vcnafCS/A1iL7JfDW+L88ZSBRcHW26h8Odq9r+7AZCposumt0lFbfbvLiQT6W
KpNZR9YxNrFAgOqxFqlH5RnVj2ll022kDOtlicmc9cUZ5ndbbq9PHlBdLb8jshYnG4MORl+SzfWx
Ymm7gFSbRttz0b8oaNGMCsJNvfxkonpfSTDI5eeqMThjLqb3yIXvyxpLv9G9Ff50mMbSgL6FY13l
7xQOo1qZ1og1Ztz1vp0AUAOM51Xn43YkCURpw+iDWAYb1oRfd5iV6Fh+ZNl8DHVGBGPRHCM4C9u8
BFxbgAkHzgkLGb10hcPVnd2U4fZsZNWmCnVzZzQxJirGewXXH0Olm96v33E9fXLGedfiOII91/dC
u9NDlCe1Xj53BVFG6qiBKO5vmM8/lb6O83z0kyqqgvlMjIHvwD43YEoj2niBo/lca8Jeke21V9W7
eopCFuw+6F6B8hTVMV1UroEVix7LsYoYUwI54G10031ex+u29vqtQiAbUjLbZrqXh8CkzZhTJDuh
0zfgkrMvYvuHmhratT3dD8xG0bl0XzOJ8Ki/XjHm2gEAVtNxhTHmH8lgIC8uM50IS/ozW/divKbM
TVhw4FvfyAo9eGnwNZHTyVohfBJxI2NLX5U5whPVODUDKIuXZM+k4L3kkq8TtnW1MoIyYUy9gAb6
2VUm2NLQIweGhtEGp950N4gSgayfSa9rI9qWJpcwKiMMa/X5ySmL/ODjRUHOEIa2Y/3Y+LiTB3jH
bpbiTi8MbY8N42sxUKKrTfnJGv/L9YibGUiHZUoCgTrs/qe0IQYpCQOizdQQCKf1u2HoNaJtUhRZ
CKAskhbsbExuu6bt9kR0V7yo/TQhzPUxlp9zmXay+NcSQPr3k1ly+3/YfACKMKs9A7Mu4+Owxhhq
h9w5UpdbjRNSSkgUlrngzcM/kZAsP1QXxt/I0fDXZZPPez3Q91hI/lT1vK1H3cbusMWqjT3BkwB8
nhkTmWphPJI6Lbam0ZduznCCmk9BGi07dQUtPbkKVRjeqys4bKm0m+RZbTEBRkWOoiJjjg1o8L9/
47+VmSQFEeik29Tf9HK/H9sxXp5dO5bxQYOKjN7nfeyta9R0BeKu/GzM/nfLPQTdrQNKttK8+RWz
ugrsMueEec5xNW5G6/mTZ/rLV3Bkcee44IsMzT4c0mkfad4Sp4laH3Ds/ax0ttgzATGO5b6A0k2m
4bIPus5dmRKJI0gEx76wOgj8K/C9yc429u2fvSpZ2X5YHDyWZwSm4zie+bHyzc1WIPzo4ZC2/heR
+Td+kp9LOahT01PS+26mPtvqgQPhiBLYHzrEzG+d91k8uKr9Pz4JU0XEzhIL+4Mcm/lh7ixTlxwE
4QfrQXavUTTjhIfKTiKWZgVNMcz2kFhWKZa3OmOsKCDwwJBQ57+/1t/2jCOJLKpRMf9gaTRjGS1R
GiSHGuHiVmQMH/L82ZvsF3Bkxn4SEEhtgT14+B3YO2/hYZFs6V8QcTVmCoZfnovcGKWTuRWO+c1u
5u+Jb8/kRlM0LJLrK4j7SCdDXosUbgT4NIt4l7OXRfvum4t70FKqzz4Jnv2fXRrfinT5pKL8S4UD
AkltE8DYZh3IY+1/ji2tGWICpLXkYHsCH/QC6Nh2oZUU0RlHwgPmUaRWlNPrv9/vX3BhGI26DnEA
3gNdsvn7j52XLvKXcEpAKXB6JR1MgdYVfQFhW9A5ZW8jsXY7hqAq3jH3ORel91k7Kn/KxyVn4ZMl
z2vfQV3y+1PAxh5LPXNYcguIwxyQSadLCxJuy5RszsKsV3K+JzfAZA83kg2kUP5PXoY8jn5/DBAy
yaGgwIQT5H34BthH2UU5GdVhbOpgn3jexH7juJ3Z7qSznJySHJageoWJV1O0wJjEnHL7yUP8CSrZ
ekADjI8VIAFap9/fBSpgePYoZdT4CYM9zkrWtO4TJlJGAuseod3Jyyn359tWd+bPfj5Ulj9fA5Uo
TGWQkwBU/MOpPRpBbTCvLg+jATlINmhYroB5jyGBL+JdzZrUzeXG2nVPZC+MadBlPcEetmw2XgmV
wEERCJ9XbDrY59eAEPu6NR56D6Etieo4D56nggk2OmhcI54VXa0c4mvs0a4rWRdNQ3jnC2iTRjN7
6M3FYVzM214XYq3r5H4OprHT/O6gCrKwj96MEdakOYGbqGpttPEc4l991yx4r3Sg5bVydKcrfyzn
UF9D/mbkzWGe9f2XMZ8fkWnuCfYctyRqwzlkSjRryzMReQGkVaDrmuzXlSfI3bVqjWZZ8vZLPUB8
NFxJ4LZAb8fukapeTdxXksNQ4ia9rhDbpRMp5Xra/PKz5hXhYgsXZ4LwbecUWgUCgi5Dr+cydm+T
qwUyuoL6Bwg1e8VvHHX7OJbYC4A3M3Igy6jh5F75Ep9jMhqsBs21jkS5nhU72uI2HXoUxzAizX1s
/eqjATqanLlrXX8oWq3Acpcpu+xV27gmN6gPScrqyJJKHe+X+hxdDkoYhp4NRY8IvuyM2IyUxiKR
h/850et6n3TNXgCxXZvLFK4VaFCYolxVGfOQqQM0J3XnvrRTLLlhc9RJX8CN6fFZDrRxm8Qubhsz
HEWFXBhLSlaqGvc6YbqHHpLp0l+LRLosJi9bNXdGTAKO6V3blEzRjHNeOgN8hBTds0eVUyfFRlFk
kwzvI908RZgZrGHIYUdshsTdn8as/I5y4VrCl2hmT1ops39lDW3F2NT2abWRU88L7CyC+zRCggts
omozxU8X5a9I5xPpAbeM/G97/9tUWvHWrItvWn2b9MlZlfaqF7BjIhNDIjdWeTfOB8rioYnvDPOa
EN74sASMlyzYANlE7wGw1D6QYYfvGfUhMnUIhfz9gx3fZfg9SI6Mr2Y+WnUVVCRLgmLdqSdVsw0F
AhncoaweMrfNwj6avXab4RewTYqpJu7c+hbl4Y3RhCThYZ69IZdvUxZZRl/h47wwpRi9Q/NW1abi
wFlGGe4akSLOmV86s8WJiCUTQQCvQzFfaS5MgRB7Tj3KXoeEhLKcWOe4n198fFjCoTBxxUDbm2jj
Q50H5vXoYp66tPZjyPmD3/To7yyNiKb/MugNG3QtB4KkZ8bZiZ8UPVvzrWLVGNS6S9reWG1ubGID
nX6hW+ndnDf7CHKL34z9UxKg+VcjF82yd41vY+znEEc6aFCjw6uprs9qfo8115toBTtqoA3o44Vw
dt9kDGN1P8RSPgurDrEbKe6wEn+ZsVs4wr3Any52MT2enrKGYAT5cRJyL64K1Jiq3tbbY9EvpP1K
6CcvoJKTurCzFnsbLyY0F80y1kUfnVTHrHguyNeNJiAUmdVrdZyZQ4438YDDXBQRki13R1NVNyUU
owtin+EA58Bbko0nyXBMadvUnO5VQ5cJNv4ixm2N2xeqcOi8UQNbefR4/tGuXnGG+oI61yIFF5bS
UuJ0UGF+E00TiyYT16MULLRlJ6kDHupE7B9zvwhwk8e2M7RCvCIy09qO2kTgaeOOpOacjGIoD2af
WCT1ZdNRw5LWRkxMuVHilsYh25vfOpIcI4yqm4ZjW1r9bhazc/awEvd5CY7j1aN7dJ0EhhIOWYl+
jxOzWKX43a8ZV17Hdpof+6kl/7Egc6LNPXb+ZO6NuNgbIpdDUYt2IT9rGWBo1D6GMiNMUTb1ooEN
JAlMqhdqkagVDBGJXatyDFov5P4lglmDutr2qvswhgoB0MDEi3i5gFeUNzo4sJ5JnjflYsKO8Jrq
jlhiuESeRTo9fcba8nCjM8nj7mWvLClfYyfOYddvIzKK1LczCFBbMUm5Qd8LctpyGU7pWR9r+vUb
BW8qJmwi6v1ghj+Rxz5bA4iyvA9trX23wxnbFHBApvUMaMiAaGvka5KEROx8p4mrqTGe1HhMlcAe
e95J85s8Kc4KYjWG6JwL/yRrKC3SnpdvIzPdkap28rdpFfyYc8k4i2lM6+S2TjC2VUim/HNthOqe
GiQyQSUU+0z+Oayfz+SXrGa//hIVN5JVYqF8E3PRrWrpIXidYMJ9GTaRJcDiYs9MRd68NTWMIqxY
cLw0rhxLfFU35iKnyWX6Vpv9q7rrShuymqRKdfaEMVDt/UoKosFpGH5lchBvSVyjCybsvQSBfdG5
jrhdQ4k2+Fhe0rpYCLwIOiBuYzrFA+nciZk+qLGwnVc/Bq2/m+2FR6HWVBoZVT6YnnhPbWJSZJWg
oeZbJaCe2MdJieKcEJ7HD3CnZtl1S7zzbAdJc4tbl/zZ8jaS6oQ8sJuNlTyrh1EfsSkKzGgcTiyM
2VOd/O0mEi9RzvoyRXhuQms5dC5OJ14CT75CETyR7sV/BzJMcFFE3gN651fDLF38ocfXpU+J/C6v
0YmQrmQdCrK2Zqt4sCdRbAezffAMPGssgVi2Hsa1YWBQMmH0HZ0XfK/xKhzfoArDqEErIlfs1GIH
WgUDigDuHvUiLKl2KtzlADL0vZSnhlqjQmvGzTTaa1nJDSwER8OHopcweCYblWv0UtDHxoDH96No
ozotLSt+GXXIHCGcvja190PdZrK0MCRerg6LC52AbyELGTMgwtMyQ0on1pV8EhHYNuapnFbyVc+E
uSKYZHwILi7lOFgjPrGwp/WFo6VbM7SCaav17Hc1hSAlUraGBV7SRfNSNDi9UQRzgGj+NqrHZ6gH
GLeZ+EbIkxdir7+x3Xw5+jP2ZZ4enjQMQvckPI9MQLN+OTbE2XB4uAe7hYHAmZxuorK91mOdOutr
Wq2LcYRfianRaktOux7sEfGT5yHv9RW7+zXHMa/E8weZDr4/vHblIZgZr8MET08NTNT8hSNnD8hG
9pL8RT0juU+a+nunodQrnK5b6732kuU1xRcWdlgnoPWBGrJTRQFwUoQJyC+FgA7uzOGzZGe54kOD
3TnEnCKe522DQYPLXqMDgngDEl1ACGvTTeA69Q5ZiUD7AnhURNa8qdzojL3qWg55zN54axzzRi5v
uZRU4ZOa0iDZ0gnC7PYRsW/pwsjVr3VJeJDApwZvbWWPC+uQOPpNkrrbNDLJsbGatToGML764Xji
0KAUFK1eEcbKbHkZGXVllfmUx9PKC8WXPBtPajWoaTWi6mxjkaAKJAxlRf7H6ndUd/Xiv1Oz8hur
+UCsE91CKWvi1MNS0gSXEstQGgECkHGBpp7AHQMi12Vi1Yd3Ybh8l6IjWWn3hnlTViSPqgF5DHU4
1t9ywagBbWS6skr4gli2U/f7/teC1IbLPL4z6+elJ461IDUVWk60gXqNHYdl3SPAPpPUGO2l3XgL
WnlbYs+cYkB7KyzzJIyXKmzCk5X1e29qTLJ9OP4soityOvUEPsxJmx+rwSLtXeAFlLbeI0GSr1Tk
iN0QuVmmEMeO2IcV1iaWxTIVnvWaZ3N3IMtZrMk+wk+U5O0WUHwzmkQWyOZP2OODy461+cWVbnBI
Wf0BG33Vd6Nx6gBTyQl+xs8c6ot2HJI63aut08kV6HhehJCGqjbBjYHoul/wqI5YZ5RSew17nNAd
70W9cDVRjIcWSIlsTIXFBIH2TtxveS2JyZ2xmSNN30x6fp1ICpNiDDQYKYxN+UBM47O6E/BX7NYl
bResqQfh69DHGoii8jx1G+cuxxYFHzhioR4VqVZdjQoplwuYJAUcYKz8AV/0ghHH9ADW325UJWY4
1KXeciqN+amqbN4RGrw1fe+DP0AuWuTXht1GxEz0EGv1veqjBhKMjBwHazJJdmorX8Y8clSGHwWw
2ps1GDU0G0YUOTxsYQ8aJr8jpNr8zDQQ/x6C2nbybrXHaVirCa4XXBEJL05l2u8d4IhDhpRxhd1I
vxu8mfgEg45cXZxtOvF3Bt0v/avy0ghipjqKihTHxJf7lb4n9tiDSDudLxyprg335EZC914MiieW
JTJS0jJgZt5FJpL8ZeZLi5A/voD6bhILL3Y+eAVBN2UTU2xBfvrp6RA7FLEed2+xGzT/Vl3pCkpL
Zg4uMw22TOD9VRoU08rQ8lMr+NTKCCAApN2WCVFEHEIMkFK8tSdgOO31Ug6wcVXvH0zD126y8Nxi
X6sNrLh5sjBhkgahtcRvn4qDiJax2NgCq7yZy1lxnyMjf9H1HEnr8og5mYnrJ8dRYnXIORBbmq7n
ndLqGnkUyss2+kXKsvrLu6rde0X0pg5X9bRjQR0YmcYxsFbhKCcbLFd5wMqvdqZ8JWNQZE9ygUWe
9gQrxdjXRUBGNNLGQIQHO+bU1c0843glo/FyyRbIECBGUh5zLyzEgu2EYIo26Mb7ZVMXxgvWATdt
Xz2OsuwkoHif9zUGRZP1DcNy62hPzWNSLfp69tpiYy2EmCrGb+v6xlHT9etOSqz++0pVORWFNr6J
dbIvFutqsKdoTcpqx/j13tbGKzLQyZ4yNn4GgupHySmJnGfOJQAiWajmTfZSL2G/VrPgrBzv59xc
k7vlPIUV4zD3GFTSO0HOrkwCykQxTQSbt+1eJjYUyysRp1eO1AHIq0WdAVghcUnIEgE/51d80LeK
aiRfbyA7ZbWilcRu6Y0tooNuxUWawLPF5is0NNKC14Y8BKnjklWZiJOTgvlqafQQOuKbmmF2Pg62
cY1v1QBfMzZHpnsNl+ZMNs5cvcI0v5ZoGL6YuNHIQ76W5HmdlaRI1lLbp1owdY7oQvvuCDNbKf6/
vGeqLKWgWqvC3ytK+E4tHmPCaNaSarKGOJFiD+c8mPH0laixB7V0+0C7quriWHMmr+UTkLUg64Ph
WtXK5Bq8RWYfr2Qpr/SpjfkrIuUGc/QvXWPG6z4HjBGaATlV6hjUISW84iYwzZFsgY40HpgZle4b
K7WKTUnU6F2mrDinbglRbiFR1j80cTlJhIzDGHHGU3+RuvZSi8ClwLlVM3iHNcYgyjhlExISWddZ
ZvQ0kpuxVeDFXDr3XmTfSWxbHxdG45z96u1rjDqBtIiGkuJzEUhRpPYceJF+AHy4Nc3hpACYIQGa
b/EAzAYYfVKcsGCOUSXF0eUj8TF3ROF5kLdAyRRwVvvwhTt3TSDf06K3r+Cd5GYE2rqsgiOZhre4
BSw+ggM33QOs8kWb/LoDyYAIeqP0N2WdP+f+9ML+X3bE2mEXkvAES7d8a8qWYYMUyBsz1NKxRoYt
FUdyJwo8nkjCIQFFUTyZWgOIMf2WuIYqrINJrzAdDk4YrgXwKnZNcfZRybKBZhOXaMrbyxSc4pVw
Ku6uTIzGxm4DQiRk/zj4MH0krqFOoR63QsW5lUtSYZPkrJ8bEb5FgYkiR5bMdRWe2rSdN4yl1xlp
XqtU2FeSuKP6OUVKGd36ivuWQFvbfseAOd8ogWOA0r+IQloc6QCg98QZhGyhpK2wEqC2XWAur60p
/A8ZdkAeUndfuugJPj78GZIslKWEAjR5YQkWf5MPo1QVSKqI1YBhAtIM16k+eds5+pGiVCeeotx1
MXFafYXBqtE8OUV/M8uqzidd9UIgTssUD9w7rEXvqiz0Oazis5DNuzx7pxOub8nFqIY3Fp6mvLoe
M/INSA6/wh2X4Xk3cA43AyEnLvSbBKWFrPvZH1tcrG9rO3pSa4kRynM+4/qc5aRzU6/h67d2buWK
WeKQk1q2b6oZn9g8yLs3Lqa8LrFDqsLwA6QKS3CLdoYiAbOxGMc2J/N3iKKJSZZdo7q+VE2TDRz9
8suQjV5sqaweAvwm98hHCuyHwUbsGVK3apvCmUydtAz2C2mN9xUxWohOm6+EEVkUoT4nQ/wY94RL
SVK7Jn+ML/DhlOeD6pJCI15uKjt4DYKxAcBnoDaX7rMWsvtLyZTm4rhyK+gXAwcgTnIz9XB/VId9
AnICC/abPybANuK0hOJWlWBhMDziUAIFQirv5Ifo6HiUb4LSjahrVKm9/JBINV88qdNTmynWOnIs
OOxiOdorUs5bM7efhCjMvUIm5MyOn2luo7R/bA0eC2IvrHqi4iMeGT/WrfrbBW6sNEbf89x+9Pl0
cud1UUEvamRfFMIKEfRnluS3CptzrdjhD1dfVP3fLQuUoiXetDVndBjDERkzrPqzybqaZ4NVWmev
RUkARh+bx9npr1XVNS7ePiZta2cbNIxFGDbHxpphbAiOfIlilJ55kwOLnqDN4dnL/ATTmv/gIwra
kf1Tl9awsPOrKeI3U9MW9bIlZG0bE26xfH8xUKrGHA0EvBzN1GL6at4M7a9YhlPIZqfllnFlTEIk
V/VcTzc6/BRXa58WHAqmcM62Cu3RNV1mvNjrQHZOantPQv8ZYv87qT1r4G5MnarUirLbV/iGi4Fv
2eagcwxxDGSC+JzjLAl6hFAZobZcZqrOq5YmPU7YkywXTLeUc5EBO6ut8B/DeDDpRUzlQJBXzEiC
LHweneJ6im1sfuMs2QENEbmKveZaiiRUQ9KiRmKGOtHZ6XAl+Oh2XewH1350SfkkA4gOh3znaNdj
SK2qnTHLgFAH56K0TOctxlQ/ZH1xwZBCst/i4FlVp940EoxR92tpZiJLDMkZw36D+Yk8+hqR36Sj
AQrsUP7KQFTTD4tTON1dygjZPVw66NblS/uPo+M/N8PUrMajOrZV6aIeatI54Ug7v7SXrkM80mBQ
scCNBdwbGWOXpNPLDkwd37U9F9BTqIHlh1KUwlTXfiwYbk2JdSbI+llBHOqFTAxKIFTE1VqRlEwy
gwW3T0fVrK6Woh6PcAtSbvuR7+FYr11hRQzMZrEN0pMqJtX/5Fq07YMBTN3vbjEPefTdGMNODIya
LrA3FdrIdYlKpNDXtWGukYSQCjSnuzBOot0c/IiK3gJDRlmk5dmbQ7J42iLRLE1qUXonyGocHNTM
XbEbkgk+igOZBQvyK4nlVf42juJt5fZP2E0CCPfujezyFIAg7Hm6R10MHTAkzxm3TLnsHdxAt1MQ
H+Kg+6H+u9ZB1qrEa4MDTMbjv8YScqFzH+xtIxFqteqpe8xVH5H26WI/kGtZvSoMcCPPEGKLQ9xa
nUUvS+vjewnYlXToKMwao5ga99bIwyNcK1g6FRCKqR11j4QRZeKlbuNQjiEdTTxmY7tXfBulcnZ7
F8vEZCaetrd3ZZcz34afqw4wkrFf+hDeUghSXCf1vRuZ+MZQ2qidpdHDLr33UhiCNMa6eFb1EKMm
ZHCGuVOLTR6Ydjh+SeL2MdfbW3tMH8uq+6Kl02PQwmjoWtrVRZt+mRV4XbuEBRFecYSXo/+O14lS
lV5MhWrDXev6mO5kOStFuWp5eMQtu/74KC8CL5F+EhKdmsCgVnGeXS/yeEipbGZYw5tolkmkBdrZ
8KwOO4UmjOgWvIrIYfWvLPItMFsgMafFgnjCytqMaGfJIiNeFLhAuqk1vfA2Iqp2qB+u1XWp3pfV
WxtSbyfgYNnCsxgqz/06yZmEaf5MBQbadoh3bhYYxAVrKICoH9XxqnTUZbAc6wLRG44hIEENHUBX
fbFSgiUvJxsGlWd5odo1NuN6qV+FAZdT0Wbp2jCHh1YCz6ow93NwyX7CmAnJPNe4bLjlaVIThrTF
MOabkZcp6SXGg6jFEefQZLeMbbfyY8r7kVSXVVHYz15rn7psQZ0ssThf8luVRY+8ISw5SSiZJJQR
rYh8KIcjto6Kn4rNUjQMTjWfO9J1smu5CHLCRm56wr6lUntmbj6mROjSnjxZ80AYH+LhYRbNRjOn
n5/wGf7kW9mGgzrF9yUJ7A+m9Ah9ycDDqjw4Vl6tSiRvDJoFw2s4DFM2XKek3vWhfqzJn8YbPV0p
OWdOWtw2JfS2w1kjTPJl9e/HMv+kWTg6iYhoIl2c2LDb/Z1mIabBavImKA5K/RTpgCvVABO0ae7r
miSSeLwZfDJg0u4AygeKyFWQTGRM6Qxey6K7oVZwqUJ9MktL3MvSsyRlKLe7fz/pn8QgR2oliR5C
igzt/6MUCltI2KAWCUf4ZjSF8Wo09UsXh18aA67cMj1nRnj37x/5pxIZRwuI7fxERaL8wIOpoTg3
LrIdKP4RcT7x44UJJnVgvW0MK+xHd+Hi5vh1658Qktw/eXD8WHgvHkJfB4nDh+8yCUenvXQzmN5Y
paLtWzt6+pVQleWgtA0NOUIRFuPlCOrAN1H6Jm1gSAmcgrzOhEs/jFhHzH65Ft0+sRjzpRJYV4SG
WgyEi9XJxpB1itJy9hWXuyLbIs5f9Y3xZpSJf5MXezclcEeNb1RfV5T7oWX+MGRQNoIRsUFpUUMP
235yCTukueLMiTCQBqph2hRR0OPwM8S/fCnYrmnV2sF4C0Qas7LZt0Y17vMElU9k1mul4pclSSSB
QeXENhmEuFXO2kui73D1Dv/+yH+RMODIIamGSpCLNur3HTBqLmRXtydyRGPhYwpbI7RfHtJErFsg
lKkjAdPXgcaD5BjC/bfyjP6ABjfwWAiahZGGGUHj0AATcofWWdLE5PmsZMNK16xn0LCpjeNwO0qb
Q0lgKzDaXJqq/UwioNxdfmdvOWgxXGLxoNCZf8h4Ye4500TYpnQI3GWivUGMij5GTkiwV8LKkwJo
0POXmMbY5QBdVxDxYztkdsVDo4bCWyDETrf3T4bZkT0guRahvCUVEqIqrpY8LqPy32U348tpSdc2
CLSG5dsFQpM/rBYx6ZiWsVM/urOXK4SSOAGZSErlilXgFh0mlspzuFPmIFIR07O8MiqlC099COrr
ZfTe8aLazaXBnS7dSJUzlSrwmKoAfIX6rrG7X95Cbidh0EoRrDz3eoNeVC5HTYvpOkIG2BFmVmHd
DFCztIObGA9tn1yMSuJyIjuGwZXNLsHqsYUozkRSy/aWLb3L5MzG0xhCgol2C0NhDDLhxhrFa7MA
qGWFBaLALCIr9Z0dUcLoFgcTI7vW6JJVSlSF3bBR9Om9dbW1RjUT6vHbUBS3NZYhnUtrX8syTF3l
CdWCkHYkVgdwm5np1b+X/V84yVjIodi0UHfpphN84NdFszPZXTGkhwp5QWvUCU/A0iTIuaqTJ2WN
U7nLvnPbe29Eh+5K9wGs+OmK/Vt5xruk57SY5/z7ueCm/8m7w29birqcwGdw8/HJXD4nmV7kv45t
Ep9s/4vX6ZS4lFbyhkcKCsTabuKoelRM7oE5UJ3S5Sp6gwuVBVPXQ4lezoLVR9JH9NIK3Tpu1NFC
e0sB0RxBDduTHK5eNDJsZyRGWz7oGVePKwEyvdFnyQHSEs7BBb+dxTrmLulfeBF7rIEL4UyxzuRO
UlVU2S/nyvOvlGJErU/FtpA1PCkRL1PtQgtqOEvGMNmbKZ6MThVi0jIhiJceMUYLfarHZVKChoVt
E/6RdpshqTYBI8dLUan6cgJV6Bw9c92S/p4E3sbvvg4aLqmTzixBhzxF4EVQ70a0rL7TbRVUK8+s
mMC7DoRvy5snwcsuYWxIri90lXnd2BgenGMJKtR5ypSIDb/2TE6FtpmtbTATxTZCco7GetWMBUQM
DgV77F/Lsn2xhuBxtiClRgWboggxepOdvh8JuJHBu5odyvfdLBNSuiS/V8DpTHx3ljvFIYM2Ehk3
wvwZaljReL1OQvJQ4BYj1eLyfSggRP1I1Vvjbg8C2zR3isCi5isY6BmbkjRrOdpXwJj6GQmWVRsj
7TlRWqaMUX66YNWSuajr3WppRn0L8fi6EX3DUJ6ACqmOUW0ws33m6xiZEQUf3kPAOVQck1uqaHQ/
8S6RhiFdPn9lilju1VRL1Zuii++jnDBE1bdCrV81EP3Vjw0kCUcV853w7qoEwpt8LbjAPOs9uLPV
TvtMH8O1+lVVNd2D5CHs8kjPaHZqoSkljLCsn3Qxe9WByCGZPI3//68GO/cH+ZV38t2pqYD6vxTf
U7MHnh5GVOG5z2pInrc4GxC49KR6RfWLXEUOE3I1GqzzpzrOA7IpQC0U29L19beJNlIdsHVoyYOZ
e5Bo2Y3phjgCyaWRR49hCxuuXOBY6kMWw3HhwnPlhTKwNC+ER/VCFBAVz6eqGgX+kv73qCDWYg6n
CeZAc9WU8UvCFaVW0eAUR7xYaeyHyV15M2AxuRbm1plN3FXtnJ6PeyQT1nNKZCPmefxTWoOhF5Bo
2mj4f4yd124k2ZWuX2XQ96ET3hyM5iI9mfSuWHUTKMMK7308/fn2Skmjrha6DwQBKjGZDLPN2v/6
TXhta87RbPVHR/W5PGuhlknqi12BtCZGfyxpLx3Dlaac4OGTPf2IsJXY2Hn3Ip9J9Z7DLWHgCniR
PiKO0YDVGkHtEdxSdahqEFEYlyOorDscU0hz7dxjP02nxCzmCz1/TKIn32uTC+HRbGtGA49Pmh8y
NlRX1Wk5VkZjdGwDC7U0ffQ+75gZBJNP/vqoalHbDi9dQWkHSc/owlsZgDNy3/tMUCqhVX1+q761
KbCpa0jRGvt7Uj+fAb/mCzrXgYqQXZHvI0USiCmBCVkKYFujR5Hmbl1p2OwRxpEa2T2p1ldJ4e7D
zke0Zn+Sc75MSulVNIhufH/eK76A2valfpg9eDdSJLk0KOURKqNWXXmvDom3SeG6OO7nOdGfiSco
d25v95hqAK4tmJDlPu7UZYMlZaC8k6S7ZLWV+5yjiwWLQx2H2bqMFSkXxqU9Om1zLUo8sbJSvCRZ
99TkkMEj9bNgQgpZUWdFdbEiQiUFqiVxsD4UXsbwhm6uWskCdKKdgjQTT09of5qdcKwzHWO03HqT
+xwN/6FeSh6WlIuw75b+KVzgUQ2qByDYzbyGhEh2FZWDOuFWQ7HPR/DcjFAJcQWr0ojIGuN7VMYu
A9nIN1GV3YiXkaUaeNTRXoZwTxYFqd8qIwPhWctPkSq2CqZKHs45GVhQh+wYm1wO9aNybuHupUkk
91k5zVejzk4EdQdrNW7aFGMUr/G+20v2FuvNZelRrRahg8mfy6d9Qd+6wkIjbinFZEFU9kJjA+2s
IOvCjNmVLBLC6rLaiy9KxsWlIfQWaUyo/omq0KR1JqWiDCD5Z6sDlqvtSVjamobKJm26aw284+LX
pTqipTvaGza5BOdJFpZcq67Rdicbkk/1U6eITlbytVl12jho2uS+ZcQMNqVnz1ZmEVQSHwbf6eRC
ZNReoLABqd74fTKWvTcSGUuyae5fu1P1MCOW2mrNXGzXGXarVpKsxlESIZ26hAYsUSnHM2AUWW9U
Z7JI67fAnX6oZSxTZjjS41NvoFamYqE3qcyn8U6aGcAteLgPlwWhXhW7EdW9+2C0BdFo5m3XQOZV
3QHpvWFG8dho5f3ipvUumvR3rblS5dKI1c7RQFqw7ftgH08rNV6EYmNaH4fhawdVSYG6pPBQZaqh
J9BtuSyviGDOiZITt8oHre3Tm2Aq3q24/kY750W9FQHDZB82hlNHVuMORgS7vZLKBk67d4ryNnVI
UCz0+kUpqY3anmE8e1de0IFYBwxX5UuTGmBHita2jHhzRy6nkbiz92GSbkznDGSSb3OjuQKNpv1P
c1lquEL1prvGn3dDBcdN8W3SVPvwwwg6Tv2mIGAEPQ7SS+1UGgxi2TOFkSdbER2MWUGv2IFwyRAN
C0ItL9uoMoQhOBuDG0Lh1Mou5kaxOz2kji5sbGkzyheK57lRpS9h6r26aibKM1MNlom/LpoVafVI
ESiVQD6sn7KRtpPqzOIUuEfD/1P+TtKmt61XnWvVGCDPPqfwsk9yYk4x1tr2ZfGiK7cdWZMzK2Jn
AcmTrU701G3QZIexQCmCsuAoK1kDZ+NjNWb/GK/YjmhLMGxoZfqHJO2Xu3ZubmJO6brWLK8zCXUb
atBHNSCd/Jtfh/1z0JEMgeUaTqpqA8Jm5dDV7VUSAC1EEFRoym2aIo7OdU5oAuSFreNN096DKHpp
8CqSrnoceV08hF3GwXdElytPwqz6QzFyB8iNd7HiWao9SXgXDeOrXmc2uNBUvYXhdm2sxyVL6JPC
eFLNFyn8ySXVaYgm1euqKxK80931tmLEd9OhnaEVsuOIx7ozEDUYd/pOsVEs7buTGC5OSTj0g7Ju
RfEbLOTv9Mb8qaRuoBnf6NCryTjK43y4Ktb2KK0PwVdF8ODOH1lcs6gpAyyBsKUtIjVbqnqH8gOx
xlwzDsOm1SDwAeMQ5yXZ2R3lM7fQFhFKl8JqFZ0OJDKNk8uvx11wNLsWSJWaBddAcNUwgnBZmE/z
AkyuGjFSaMiqUylWqtpoWPh3TRG+iyQiTx1kBx2mM8we+btTiVmT04buXrZC1F7LvpxRUBtTsFVz
O6VK2ZgzpAQOFe30Qx94DfTbTzU47tXU01xs8k081s3Z6l8nmBern0FlA7QJi9U+mvUXaalJ4cVx
BeK9tpBKkLLOKB7boDyEG4vB6CGsFn0/tQZubTVoGr48uQ4nBIu/8T6z41ujbpPdpKpFQJDXzJtR
49XDXYNN1nbIeDPQrqWt0dn61otKAhtrKzu6C2s/j61OVlI1S/dJwGA1xsxyhGSiDTv17KUulMVP
9gT1+NT4Et54m2Tfi4I9B0rZz9Heklv4JOeMyouqrVvjFTdamrd7F1aHKLvHsMiu6h6eVFIm4b6D
qdDXHGJm01wvZthaHvZH0+xIzJzaeRN7MKWEVCcXoUHu3xNPHHvIJeqT3eCQr3rPEcFkdOGNTw4Z
qZtizEhxojxRtyOzSVVRMtja2f9RA2UvA8dJxYFQW+ul6wM7uUvDd61CviR/bEzvBq2KTrLhGWAB
OwLXT3mwEFUbmyeEpsuNqaUVIjT6lMLwzY0H2gb9TqpA2QOMrnrJ2QAYPtqh9Tzt2mRvvCS5qCqL
9wzlvDLtGy2wb2rb9U9+RD0JvWApumdXi3NaYOWtNMjjwTrjtVXdNbXjgapyLOK4tm3ka137Qvmz
yfSe+mK68qPyLl3rJ7FM0IrsR4Bm8NIeVbMpKowPnZLg0Az5V9cs7RvbjV4dN8luIte9cX38gXt6
eErTJxOIymY9lbiXJIlvXdP2JpQHOAQGAKdKOj1mStjWSpNwKzKzMghepJoIY+Mw9kSIV8bgECFK
qFY0a5/L7FaWM1ncpoZ3Z9PkVLkQ6tUJoCYrv8zCVbgcrXM79OSg2skKaZiGtD15W0NJnaU/J4Rt
YtRvciDR3Glf9EyDtW4Zr0a37mTtqRPMcYfU+kk++VZqQfm/pcL2o/6z743eZdEit2zfeZlxUKuO
0E7xodCxYj1jcXYo19tZKz8L3yGKqrNgB6ppUviTdSq9wj0mZffDbAfKuKUnTzIt6p0Ta8Z2rO1e
vU5rF1thjcVC6B2k0atSXw5VYb/LkF3N7Fu32sl2ClIL/Bc9VPZ80SM4g72pRr3Z6QFKXFKUNoG/
lP+AP0ZaadKEtzpadTj7xFvs0ktFkABrvbUR7l52xTQm1dCseZKNMo1RlNHZjmi0q0OGXapEWqzO
LfKMsnL9gaZ92coa0fE8BBXHtww1Z77+GHixG9kmzdb84mVj+ZSnF3MfJ+xI0ikivNcM+y7i1ump
Uzh1iKdQA+Fu96pnWbKbiXXfVPqS7lXV1uFhSkleEWHCgVkmYz6yFsBQECsIdtoPNiJg7+g1WZ0X
9Gk3Zec/LvyNfm2tmxqNN1PXvjKK4DXx6vZyWBTO6RqPd960kjZFmu5WlvwwN4lTaqaI9G4LLVb7
jCe1TtNvekyjrD5iIkOPIYD7A0HrIOxXNfmGTj9UZreDTukcBhsFUbd6N/7Ec5clxfPrbzH6oFOu
YwVNyQLcgoV0CtGzWM5eXX5pB/hHarhbDbws3UMlp47UDNcD5okJ5ufQbzpiniKmOXjlTZB4kImU
LbQUTQIhGUrb4q/Re2VHT3JCGLHS3/tlepVb9XmCATGh3SwamD4xDRDyv0k9JXAUt8ZdEccQh5KH
WpFIaxuHY8/aylI54/y9rTBTVuVnvAb1cSF1LyEDT8zQJM8nJNkSv9CbscjB21Q9qGHjTVA8ZGTu
iiruGaruAdfId9e/l3uTT8mBRh+fPasCHFs5y2c+0E6Uf8zp+trE1U3o+Ht10pSPx033szu2Wfjs
F/90htIhb89FADqk/E+iYj6zbqqtlOOQVHdjaDy2dKIvKh/LxTEqNnrs/yBtCWYhB2Dx937qQ7r1
SdHotDQ+SRH2r81N0WnUvcAYfC/j+vFC1FOV8cz+KN+mChSxfRRrZvGTnIfqe5QDxHoaUoJYuxfA
R1Yx9WVCGRQkDOeVowAn/O5JzzWUKIrKYY0h6bfzUgMO9ASe5srTYN8uGgIVdRRRsyRXzS6XrQ59
S3qwFf7R+JnO0ZluuKJozopo3iwQnQKQlxm++9UKBUkAC1nR1aqllrfLdqdEfcI/6Lx+7zugHUVg
ngxG5vVa38wmZppO5D1Cuvc5DFCjLJHT0ivp4z3IEtQPBRh2MaFTrY4lXYh5euVfRW0LLdaoCAGl
/vKVHpWYeUNBeeCOwdFtHjM3vkKPmR6CmSkrp6xVI3nLrIZX+QXFr5Ohrm6b8pehSDDfRqvb8pzm
3XdthiLdw8HFMqbZieeXYBDZYN7Fc0+0cFUFhyYu9Z3tEC6FTeIO7OTTEGLKU8NUVSdtAbqlKyIc
YmtZrgqtCQ/qSJcOIe5pbdxumTswvovypJZBLTOzrRsGX2RJiI3orhvwSZ1WuiHLBtoS6jKneOSe
79Wj9sU5WScvJNIfZFuDfYewg2UtSFSF36EGVONXVYFqisglzbbFWuqXdJ0izHzsrj7oiVmxcRid
EElFDmFhsrfgDH6OSs4iYnqh/qQabBLJ1HnaQebS0kVsUmDGcoTPA3RJnT6TL+TUO24VqVyODiCK
EJ2o97mQKIrpZ3wtZ7fMV4m/LqoLL3spsirbN7ZjbjPfee80KBUcVynTlQJZyr3m1gxJ4xaIQppO
g61xJjC//WPdYsuRSjIMsXG3ykW/9pa83yr3dnXhspbJ3clih+oGp/WoLS4Mcox9OLw3+i7TlmY7
1b620+fgte6C6yUCLbcVxUdrKWGWYTwvbbttlgKcwPiQOT8yqVTyxEPvhs8ZHahzMenG1nU4HPTT
QZTEAo+r6rbt2hc6umvb/JCDrPBR3XS8ZQC4G/DOV1+bn/yhf5OnSmMgew0wO2vwRETXee5hTG2T
qN5jLnLdWbix+2266x16o1HuXLYAwY3VW5d6U1FndGrrOjWaG5lZkjIlP+9dpDlLdZLXNTn4CbSG
fR4nfDLZ5fPcoEzTVBvVGKZdRMOQBnaL9EJJ7hyqBXwuh8NClCh2TJ/kgKS6cLIieMONMwTdNrNS
E/Vk9FEMfiFnVAHHpEE6atcR8nyysI2HZkIE7FoBudTZfIlCFP+UUXO+r4N+KwYFXQ+W17Uom/R1
X2ZdSCnDmU+mhFJgyttlTL80oO80f69CDqQn3zH3NopXDPLt3WxSuho6HrKMUId+EYeulwgBRYVQ
aasMv8QZK8r5ussCqsxdBOIdFL5dl/p96GlfBK7I/fVZ49ShqM+CDaRBniACS2qi9OAVBQkFWllK
HKMkP1ZdyNa5+J8Wgk2gjUMEkGYaDWGe0ji+k2X8sytQQUQ00sjAvE1tH69xpTmGl0Fj2W5VDvpj
j+/bFlkUKzV7RmMuG0zKaQfZ882axrvI16JT4jy4fr3AfvE/hV18o6/Gtzpq/P3QMD+yktNOsD4o
hHzitJ+35FBmS/lSGdVLiL59M2g/ZHrRESGAMq2IgC3QOanTr/z/nBeR8Vn2pywG4oEIRIINRl4K
qZW5Jr+n2EOR+0BiR74XZN0IsH0J++WgRSAP9Jw+RvMkP6l6/x6NEYbmqg4R7ImU0MPUYfdV6Slv
wS2HXdDE5kWqZZJQTxQcxYFx0Tv7fn89DIu+FWhvcaaj5s/fhGbuIa3Llfoyw3ob0nE6HER4Ec7Z
txn36Cp0zjQF7Sv1KjUru9VrDZOxnuZYSQ57YlPUmCtZGe46bAPqn6gdreuqnfCf9OpvEZRv4bct
XYGvl9n/zLU7WZilYSF4Uubn11FKASvlgmMZ92VPT4pdkIa/DC1V9gilUoSQgj8hSXgbSFMx6nEX
BgbYIq9cbV7qeKNevRQAao0jeVPbpOggHAd5y6atlogInGHamwF3rhALW/ew1imEEyBFlxwWFGwk
+xSOXTFODiEiSYUEC7l2Lq5bo/0ShdfmQLyNejjqrEskEqBraX5lJdrmenJuzJWupsIw1Y6jrs2b
j6GTfzVUf9I1ZgRGxb3gKLUKKhSTN3nDchJAl4LMcMyexpWrnmJr3OWD9pPwyfG2WZPbSe+GI6SE
fFudq3QFIQCYvghwjbw5EJh0XGZ7PqYY6Q02/E33TH36qC5XRODOoGWboLtZFyKfANwEEJf3D6th
OuFcckW1mY/ZeitbW7PkKEPSn3pcapxBudd2vsuQHjnxdOcrAdmiMX1koQPIZFqqV6eW1ImYTcVH
Da+rQL+bC+qqxsF7nn46KqoDUYI+/gke5TNHPKn5pPNgZs37jIGMepHqhYjgRXaA0Sk4AJbf1RrX
ZcZ96Jikr0xEfOlYtdsKDFV5l5nj3Gp2IuIAkWp5xTLtRq3RN5FCftW15Z77ErlPvm/CzVcCjcmM
fjjRdHsh0YwOmQaFdYdx0xsaUGV0fdGmymS3QQQ3uXHtluy1TuzPm8wlYgi62iZx8uq6Jg19dqr0
YQ29ZNOrxqBRz8ibtBhTA+j7ysi9UNkqitqsqO5w2SI0USxq9ozxhq9BHDQ3ngLsdae6cnobi7a5
vRBUrSz5GLQ+Ppuj/5YYY40NNL4+8vAlemJJUn1TR8hb3OQaFft8wFEdeGn4OUzDoc5T+LQK8bUm
lPk1qHGBw2iL0vJS1fdJ12+nJdF25MFzimDkqP/KrY+heWN6K91SxrLgzAq7tRvvdlAMYhKEEqa8
/ypt32rSSD7pmjdhVJFhupn8Zdoumdt9UscQqcxtcklUbWz0Y3il3rlIiZWwQ1SF6i8L6Rp2drP2
uJ4xJIQTZHjpnYY3rSJRUrmSJO6MD7b9uV/9W6kxpA2HE8m2D5Iv32QFxiD4o1v6V/F3kTOznOo7
xUITNrY+wG83LQcgBJv9CsunJbC/jE2xG+fvWu8Mm9gFhIXB0X1KiEnnJIFeCiCsLeHG9cu1tLpr
Jn2hLSGw8HS2WjLQQx8yc/9s+OV7rIUU8pZzNbao/1TGAtolv4f1RTr7RTW9hNUuNKdFNCRqtDsz
wGPCqKJPV7UFuHMeB7tycPZSzaoRDSR+UA9Lnho6Rric/t0C913oPbIJVV3MoW4iwjx6ar306A++
icsLJz3RGUllqGYnZ6GrNTJtaT2oSs3Su0et6HIkuTgRhyBWeXmU9p0w6lWhH2LB0JruUQGyF0aw
soiTGSJLqFABlRmGen/qj1z6r5qFcUevX9sKKVkSLBIW2PfyG9JrhDN2aToKrCRsXjCau9J3v8lq
72MHoeN5c+E8yOFtrteFy8gv3h3/IkVoBAkVLCOHf7Vh++IYNsOyU59VleE8mVeOhQubagw4A1o+
z8jPMpLloa4qO1q4EfLMTNYyAwuHbRZkR3rR6jAIWqEGgyyBSb2Ab5i4QiiG2aTMLFTnY56ZbF2k
8XsMo4v1qMZTDTL9WXZJ1eu0TH8+Lv11vOZPsT+FZ+nduMVyn0EW368h+QAp5KCN45cYoWXpbnQH
+pv6c5AM/cYe5o+orXs48Gm8wfDM2ODv8hIv5qtT0HwsbWXuAFRNhc+K7jEXbRX09y9pp2enaEjw
x+h1tTJwPnSwx5RZUy9UY7Wdf+lRpW4mZV/gx+UJC5YrObBJoahuTQgLspzqahnRE11ResCD8WDc
BPjg4OaVIJM3VVEp/W91/g+0HwH2pzupoKVEl0P+krifljTHK5tVSnA3ljUqsYUoppXO9gW4qbC9
byx9r/68wAbSYFejbeHkvE1o8svLkC1Ftv22B+jeBy2kBpkD8j3S0pXvR2dOq5/RQCDTVhrnQtAJ
FJ5ULMG3WedoLMlIUiJ0q6Vz5MIoQrSqWoEZuZsj8PdexEt2nLTrwR8vfInGpQZpI4z6FcFFxDyX
3UXtKtLr81xO7jL+Lu1hBcoPZXs/2qglpNGyGo2JlcjWCXYxUNnObQKmC3ucLJlXU+oG12PFMXcs
vDvVrhRCrVpc1TSUmlveeV+sd1MeceYZrX7fgo0KeoFic9h0absXZF9mHzUZ3TuPzpBGlY6ys8nx
EiqcKy01b7XK4NVO+MRZAc7DSgLeE/W+zZKX2VtOiQ45KYjaQzEVL8LiVKGsanilxEdEI673SmdU
+InSot+NXn3TN5zmSj3aSXMnSpEMqj0imjAnD6zbvg6Z+lqxc8hwntxMDMCdXFvxDNinDWGrwTph
iW6DnSQtxkJ1Hu0XL/4kVbFUPUbZPQTtRCwXDpvz8oXruq+QaeAWS1YCO7LgXog5v7rKukAiVnBs
UVcufVBFLQ6G/NaPaTeZyr+D/fNTatBL51z1ImGVmMaHp9qKrqWaFwhD3cWiaxQr072UuGoRdXL9
bSjaZ2lPWRKu+891THCDVT8ScpEdxQNgWNP70IQ/IJIntQ3L/DRVa2FQ2WdST0CNPvdtRi9XH+j1
22gfZWxhcPsRWMuNVJ9Lsz4QliHK7L7cEmCGNrrG7EEZzSjWDJHUOQ+ieZASVerI/10XC9ivdTtc
hQnQ9biSvrh6xl5IEFTBRz+B69CYJGzHCY0yQwW8rkZ0rXfKL7BByRV5mNGLclct0tEQH3x7QI3B
zoMKgfSpGleVBassvUWFxY0SLclBk7ymC3tgtAe+1wIEievktLhnaT9o5caA04lBjPUoriBSdsm0
UUNu8YNw01mXGbHG81O4Jncy6jPN0PfuhU2W3pXzhJNX486b3GXXu/B01RFFVkyvdp/HJr2VX+yT
6XveJJfBJZugIH8yirwquE8iDdclBo542bma9Z2y7yg0OWnuyB6nTZhkldOpIvL8YlnR23TCysp/
QFmlMIU/577+h8xnFlwQGujbboAtr2LG/pv5aaJhZaEZ+H8OKgFDzE8zM9r5CU47ZRlunQLDK8DG
p8FBK2tZfOiyqkMb6PWt79NW+PNLsv4YA4ENbxCQG4ITAvmev5hgzuh2dXxIs0vGkGzoXv/uB910
GbxCz5RHfim31MII7XkkL3trj1dqbYOnBpvOW+/nSTvqSMdxlSTawtUfjIresQqTlLBCqXcs3BYb
9by9ppm3YzmehcImFU454rzvhw9yYJNGSW68pasRbx12+r+4cZdn/QuNnpYzPsJ4j8Kj/zXovhpd
A4t67H/F8pXOaQ7IgjYAy5ewR5muQqha7Hh2Htj8FjrEsEkGszwGK+KYMvdjyDt4WvCe5lb/LvCD
2vQaC4jb68J5nyVwqOln7yWZ1gPbd/Ppylz0lzhMiYeYEZohJcjNOYCclIMMJocBqSO+m4SPTDFe
imvjffrz2/6j5MU1UQGZLgcGQuSDX0ZgGDudj+9ddqIQ8RX96Flu2lPkbzehxSP5cSSTV4DMf/XM
zT+KXgi809EhEShh6N6vzuC25eTZmCfaUeJYPH+6znzzRsd7FgJQgLdc/jy3AH/KCThMQYQxNfuW
Tpjfmzk2osxTpPIx9N34riAwIuqxw4+zbItuB6bvt3TMj3E0f/7zR/Yfcmw8fHJtgHWfczKKi9/P
2hleQ8mOB1cjxyUYhQDs6ApYqlIRzbWXWhSBfbqp3Px5XYefGikRYOdQ6v/iOv4o5fIcHbTERiiF
nMX/RSEFC70tQp3rCKInw3M7jN7zZS/PKepMrqIs3tYGP5Op7ZzzX2uWxMb891PG47UhzuI/VoB1
8O8fRK05BXwBByd//X5OvQdRsNGPZQqk9onO9iaZ215JYBBZkLZE2gYMdgXMycplfV7zGfv3JYdq
ad+aC/Eai97rm7gr4y0OO09/8cDUYP71ehnivuu63n+IuAlwWo37eqKVrQXlGXvhg3T+IG4jth+0
z+xt1UXFYztcU6PDAR2imNOmP/2F3fAf552H7zSB8MQ166Re/rLMetpIuA6o8RF7Pf+xML07iQN0
TTyuFt/dwmp3zkOtIjDj73/+GP7Ta4NL5kosGhHalloJ/23X8XoYydhSekfZJxX9xUxXDPiHm8k2
YBMRlqevbXw05ht5WTRC4GbZ2p2rpAGxQyrLsFzLLxMAqd8k3oUeaAz5fbcQ9Prn1yu74C+vjahn
5H6+ThiKa/4yzGZtzOalnbwj+xahZn1zQNaENwgB29oUUp725KTqzWNtup/xEcmcw9THf+UPbf3R
JNtDzIlHt+twLWRH/f6psY7M9FIWBjsvSyYZMpFTnWcE+z4sMRnL0R0HSbjIaCLVgqU84zvDuyeQ
6lat/bO6KLzI4LI7hBwiISxCVrEZl/3Caz7m2r2DAlFl3o+pnI8RdKiwNoqdZGuyuj0ZrRX+1aP9
400xHdACcQ3Ix3RTDdN/GwpONQ1WZtnRSXiWKsDcLI4+Vpcb7GGvhrZRaxlcARtVHOZ/vP6UTKq/
eL//4SIswzIM0k+Z1Ib+y/t1gmaazGImnGXGocIYEbLhcSKLiSrVVTCf0c5svIiQSo/VQ0u5rj+/
CFksfz/IApRRgeP4gWeBMv0yKRxTp8720vgUcghJ+7iAXc+xPNCA0HJ82FtVd4qKN8XH6dIbxlXq
axi1qRTGY4bpX7Ka9CHNJ2E39Xr/ZTRJI476Sj81TfCtm1qeZYjUP6t+SoR2o7i+F4ld1z3S3g5n
zzgs6UB8Rwglyvcf8BT9PCtLCnF4FuyGBWlRFpR7b6rnne6dxLdQoI8pGY+h3nGcVDC45nAOjMlB
zweb2BKGmhyWS8LEYdhi96gMzDMHxengX7zoZMaPivsRLvSGcrpRLfhfVaAjMg2U1JZ50v3hRu+x
/iNMAPIqINnYTSfT6vBdJcpgO0zPEw4XXhYeiFSrsALvNei93y8HSaW2+/OXJyvAry/P8y02Yxs+
pf7rCrGEQcJxMYWagOIO0MR4M+PB3OLja0neu+Wsb5IpEYSUDCEUg6g2oo3nDNVOr+2byI8fU6O2
MH6hY60yMVzEblqRLltcev/8YqWC/vVifcY5A82gX/OHCK2iCvOlasKj8OmEH6qZP9zGtTZeO5yW
GmzeLtZ3wQQFyanNFu7jdKFBCUwiEEIWfV6r4lE+5w40h6u+3VK2FCTrQCaa8/AMk/VqaMqT0KDF
QI8AHf3KHkd6v+4NkDy2cENwGAvnGkEaNE38F6ESaN8WhI/10FFcFfgrVt/NJEKmpuC0ZC3f+sh4
lpePtQFTFa8UA91PoVAkAVIwvkcCXGZnaSyrBpF8WvBQBURdcraUXP+fhNhRuW7h7X+286HYybka
f64T/mFfxFyA02iGndedOoMSmEvco4uiQEGeQvsUzyClP3NVhFJoYesIg+VOZq28v//zff6/0Uf1
cHlT3f/8N//+XmGLx331v/zzf077p/1/q9/41yd+//n/OX5Ud1+Lj+5PP3T7fHj59QO/+1L+7D8u
a/e1//q7f2DCQEri4/DRLk8f3ZD3cgHcgPrk/+8P/+tDvuVlqT/+/tv3aijphzx9RElV/vaPH139
+PtvHAL/bYSr7//HD9Ud/v23u4/6a/6Hz3987fq//+b7fyPXwyLaxVV9Z/Ttv/3X9CE/0f+GoIeQ
BcIYdddEg11WbR///TdL/5uNwIa0ZtfCpMD02ZK6alA/Mt2/sS6rsonAecMAiP3tn3f9u9f2v6/x
v8qheKiSsu/4YoT9v6sH1dHDsdl3dEATPBr+UIR1dhPOIF7tqbV8HOqt+liuHjKClZgLzHHrKelv
tNVQnIXxFLnFfRUaT047gpWt07fMwLsCg7L+cY7GA5pf82guHHAJyVEdIfLEgQAxREzuS3+ETxfN
PwHXi2sw3Ly1w8OcvIVmb23ADG9y3a62awr2kIwh2jonhs6++t+H2NF2RtbjTLck/hGntlPtRdu2
Gd/XTiXwxd53fNPItHeN+yFqISHo9KOmqbXo6uivkAkSKiXnhrCqpzhL58OUDPdpGn/Es/GpsFuH
3Poe3uqVZfxYy6w/Om556znLdiVS5oyiRhxWq8M0Hvrgvgz9Do9Ld2ubab0ZGuU43JZfxnG5SSCG
mlOwvBlVva+6/L1Km0+GNv/EcYkAm9jC25yKM56jnUn2MM0+50dsZj0xPwHJydgyBfwM6jW2GH2M
CUGx1mjOI/1oM4l3QRp+DpvlpLw2sBCxid9asCPpgoilB+Fri+UPzQiW+6Fszr2RfPPq4b5cE8Tj
NJO3vh3e2tbSbqNheNCqyTjY/bWRtOM5mUhcXIf6Xl/q22wpqnOcecVLB7K/nZN21+J7RRoj2ydm
jW9B52yjFof+QKfUy9Zo59L+0uOi2TcjrTQWd8KFC/VnB/epW9352h3IYpgDIraLBAf4eFyvlqy+
mxC/rh3p1mP+nibhdiQrg06/88U2nafEhWxjrwP9QQvPdy9ub/mq4WD1Y3ToTIDn1kM/q8MWKtb8
BT867K1tfW8YZGY7OXRcC1IDTOwlgnrZG60NqGjvafK2W+y7u61PwI9DTZEu+bhz6qS8ybvk1Y4K
iARIJ3cUm7uyhd3tNffrFDXX3ZTf5amX3Lbt+FgTu7bSbw7mGXK0iUl/3g3tfTPMjxCe9CttSdB+
rZyEa9uPN2XmvY8GUKRFprUb+Pc5mSDnwbJukrSLdl03BzTgcqxOPdzH4mLXhC7kCoyQMD2/xsBp
3HBD+iHMr8h71giAK7JtAFF+u/T3WjJ90AfurgctuPHbag8pt33x2m7XmcF801TpK/V0fI0CaANd
vybgmxQU23Gv/bW7CQzc+IY1vm+bjOczzPpmCsBhMU1YT0b5HsUJW1/Y3wWGfZwWozyGsf+A4gaa
ljN/S9wgOqK+xgvB/VoW1FH1CLAT6JC3msKeD3M74njnzzf+iEil9B60tM4P9QhZJtWujdAdd2us
k5mY9eHGdjFgtKMmRWCn045JTfgD8X3lNQuqVTCNYcRcKW364EBC19XkZ8aNb1TH3g7nQ6Ct04nU
hmugdzWPjO7kYemXdPHWTQgr1TnBQcxYaHhTNOJ55NE9su1mtwQwM3GWO5smuRV+ZL3ag8G4n0hB
pbNU5yGK3tn7IBOgO/SpVaPTJlQOQtYGMeqwsTriU4q8u8JyHK5HhmhWz5P7Gt/AfR6GMAsRiBtG
OG0891taAh+P2ghjeqrftP40D0xaKFqsOKBpKrfhdlhM/cNI43M79e8Gg/Mq7Ul0B1YIQ7odDXqf
zcj8SHmHWZk6u7m3SsSYLSQWvAWhE3B7Lc232IhvF831toMZHqaqeHeTOD40c/rseCXUEuUlMRnV
eelIPEAkFlpadmOk2kPZm+/MnrdMV0rbedoby/gyhu7Zr4bwbSm81zIneQADxoSAWfSp63oe5qMZ
NytllNbiDeFH9/rcvrkOmt9wHm4jNzubPP4bbw+1b4Q/FBETiycpKdHEoDj2wQxad2ePJEsr23Jt
KCGEcvd0d9p7E8/iXVdE6aas3poCr60A7gtGiP1wmKJBf7VJWGX0edbU3rWlq6MhKjbQvFiU2ynC
eAIfuQaaT5jY3RZBTITfCk3ujpVyhxDnrU68nYdl2N5wRjL48Hw6sGDBM8mP1qSYxmrb0WwOhmTI
YaCZpfdzltVbZ/oKt03xnYc7ryDwusHRzPHD2wTUEXI+sdMJVCp3BLSdkg4PmoW0oykhpkLTjrVl
vixT+prD4uZg5+BGwo5gJ8OWIC5mQO4kkM4IOo+X5OyFqQOZwxqO7hD0ZLPaFmbi2lWIq8o594Di
YjiR8DvtU9lzwl6z/K2rDCwusEOpx+HBiHrtCI3NCqzgygbudC1Y41zZY+fQUy9hVSb200z4yTQG
68tcniF5DXckudxA7CehJ7sNg2tOFs5jUOcE5riNcr0Hq1L/60Ci6HNV4qnZ5kG6qyvsvdaHdLK/
pGt/nQTZlzBGg+AXuJA0Os2U3juMqebfJFcjwvE9cyk7hGHdbL0ZWyoMA9EiYJvYLqwHVvL/SDqz
5TiRLYp+ERHMw2tVQc0qzbL0QtiyTAIJJMnM199VfV8c0Y7u1lCQeYa91167A33NFmZ8sGuY0W9Y
WN/cgt1IKYZiv9i4V2hjOL4AfXDGbUrnAWXiljdmORpuc9bWvdq+X0ATxMfeAhls+nmP3QTu11SG
R6vhDeqbdr6rbc2tHLGcCrN46Gqni/uyIrQIre5m8mXGhG4fpIDxB4EWJWqlG6+Zg0BDz0RxDkh7
NXhtL1Jv/soRXZvEm5rAEa9256Jmn8pnp2jfQGS1MT7jYq8WqHO+woNsDeg97Oi58Bb/1DaeuRtT
KEAc0Hna/WRixHygSxZ9pucdzPYOhWv3C2cy8IrKI5dVNBsdRVx+lVEepEekRyGD/epPLTrKBSJv
X22D3virOgRHXUfDVOr33HTEJYoeHSmea++kXcneGU2cCY6A1EYSe6YAYpfmwbTM6WpmzyPYz2SW
7YruBtrRGqpvyyU/Qa9reAl9hNL42xFtlQOiVN4Ch9H0kkMrXdRXO87OqVd5PN+xbHnmRFeCZjbV
1JMzX8/uVi0UOuEI23IpgoQMK+QNyBqBlJT0d/x1y+2m3weyv45zMT/JrOKotcc6mVNWqfMMHpO5
D0EGxQ7DWX33qR7sNk+x6nl1LE273hCRzjo2j+K2/Uzx8iYV+y3SotR3M4+7bI5CXJ62seWOoRbO
+aLkBpul/GNji4qX/uiKnSEXycNCjtMoUZFjFONs11ABOiPfpzVhrAbnsscpK00O3rrv6cvFQc1h
8+C1DmWXwqbKPHjTLXm1qVowL4SxAzw03oIlsHa4qHg47lyNKdwWeaaPndB46dP7HWsPsTmgvPFy
9EJhGsHTb4jTqWs0P5Nnww+w+wZPlBm7dvdsjfoGxwzHO6rYVpyiHn9oKXuCBmqRnjmJ0OdklJQ4
KtjZnugbzgjNp6Tq8x+0m3w+PkV5H5k8cmWJn1RbNwES94znXx3DYjlk81FSaiUR68xNl/s/fYFv
ZPLPhsiMva7YlBrKfmLZU13RBvKc+136p0bOUO488PKIt5mvuCVRzexUV7iUVjglwm5jsmvVQVbh
p+wd60CGU7Znifen5k04trqcd5Zd+DvR+sGxdu13E7scYsslj70ABJLdZZiD7t9hLVi+aiVuAh/A
CAs+cRvLvKxAmTdTjcjJaygrg3xbSdJFNINxAGE8hwPDDDSZDddSgwamx4ewSUfv4R64Ho+cQvuK
TW9hE9dmkIY31eVy4GaS7NzjKMdTsDpRcclW5IxmmO5qwnfRCBsTmTTmwbQbuc9E/W0JboWq+zc2
6kuggPK57iqHCCerrz4lLM7FjgYq07SP02w52ECaXtppxDFT5fWmBKZ/M/kJX4ppjJX8DEbKV368
J4PAcWSb62dalvpIdu9vyPZNUvT1V1YaK5uRAjLQAXHNxBw085IqYjeMjm8QUpyZNpG/lOukdPty
X872z+SGx0b4gJ+HDiryGH4XuQX03B3UlbDibtu69iUg25hNY1I0uEO0n8qnfKwZVufkP6O+0TOz
GsO4oSsPt029nHNjYMYzZgZDjszaVzItb4PHD1c78z/GkU+uVEiXK+MrL+fDmslnveJdXWsrRujt
7aKFUk2gyNbyEZsNM5zU3wLCsFHfBlucw4S8jcGjp5w/2aRfQ6u9Bmk0H7OMu1j6wasNzes2qeJ5
lOJXuDryw60IHWBV8truXbmorfJTn66Uc7XQ4lSblKZR6J2YDHXbaCUrZfR3vukHhyiY4rVyXwJr
6SAu2v4ukB5pBC0zoi6sisPAxDIkS26qfH/fuC4QTAPbbkgU7IPsiiNIIorLWSOTKODntuXJcJB0
G8W6ZyvaxCGd5HBPI6q7nqcsOqatZx2t1D0PACpPWB515txhCY8NW6sNoBagtBPWFNdsqvMkTmPU
dUcCO95X4qs3YdD8U8Q8biMI1vXiLfs6RUmdLQj18kUOm3DIj8wyomPvn9YVJmrWUTSHIQovxhrL
A7zlKMkj89iRDWCE4jIzDrk6pBoCciIUzG41DIkZYhBKkO2wSP9QyB4tGlLaRAR/3cxIn2y6ZlbK
S32yGRrHKYHY7Keogoc52PR2VyULw1yJu3Xn5XaKk2X9YOs8lgY9HW0zwSc8S7YFBZ8oMaQdZuhT
0xd4wGY87ookqU3YgYmXtv2PVaED1j07lZBHt0MRcldFHsr7qMzPRdonfuXmh7zGNeFlHSjbSNMi
rkQTu3loHMQMZ9etxxmE/7pZ6xqzXwoiqcYDWAZQmcWchrulQPfbq8UHvfnmzNlRKf6zoQnxFfl3
EY8w3XgZ3US8t2Jt/3LISkYIX3KmVwymv4ZpE7XWcTVg563J7xvaczriUBottN7TsiIEk8xRe6pU
7jtkl6v5YC7OGmeyibaBp/zd4LMn9vTZK0zoyWt6XtTkPPnU/udQ8C+ZITDkCQ1sWdJQkyUS2T7p
atzy9aQwPzZ1eXFWdS7sZkKZa8oE0qF3RYtyRvIpD9ydv8sipS0pvnokfUk61dsB8Y5rqq/V92s6
S/dYBkHzHhXbrO+TIkvX2JGg89Ne7NDJfLQqfxudNsKqanyuZ6xjF389uV3zNhYq3AaV/kw9ymp/
+l15bX8p+jvWB+hzIjtmRxTrlJrOCjD3S1TYodh/rvAb8x7OunijqDkSjqN2HRJMrjc/atYTOKYW
Chyj5nRRSJ95keO6zq2dNa6nuWNK7mbKj6XzVlqV2E1u8KHzaTzW8HhFStKOlR91heGWQxrDfJ91
VLw4knxFfCCqCXI0ulMYXvNO58ewyv2N4Zb1ES0tXQ1H+non3xZF8dCsWJrx7tBGh7J4EBHcFXco
LsFaiW2FLA0T6YrGJ/vpnOLdHn2CSqRydiXj6KCEt2sGY/mCQ5OHOyO5os4Nh0zS6St3CWtcGJUo
OjkcOBIueX6bQ99+bqMGK7LapffqApH0IbPkr5Cgj204W3Kncspi29XDLs3K6axb9cVb3gAqWj8c
zxt3woZD1fopxtJy8e7LMWJOmLgX6WIlpePtc00ekButeFKHceYsXN9ql9SobMWFNnb+Uz9AqqOC
qLZTE+KuLT25MS0+ET9cYtWGZNAs30s3yycRWU+RhOt7T32rU8s5NNm+nso/lZD2pU7nx8iLzn7p
s+VPIZK0mJFgzlrjcnIG6wcJHmAfECSUl2iXI9M/pg0w+NBfjSRfg3Ot3ONYTpi3aBp7T1bbbij0
tnDHQ1oF2cHOlNxOxRi+SSwf012APJN6Fxuy4FMuplPt1t5xqEjSI+B4N7q8uaSAnV1/OE1+/ciE
PqTJL/ur7cd2rc19MHYPwVjdPPSBZ+2uIEEUrLPOicZT1EWUTvMiicDB4qv7PN1Y5SGqRXQZx+qr
b0tvy0j1SZhMWifX8A8/0JVICICp5E51tKWiBK5TRD2E0vmEc8PbKcWONnWaV8w/NcDRSj6AWIfO
P52V708PhGnzamvR7qhvMpdSeQlvxt3AnHrzeVJT++T3N+XNvPvVd2309uPQzUfCXq3TJFyOreqp
Lj2bzsr/XYWiPyuTjfkcocofA1rYKrey81o9gSSF1MLMzmdGR3dj07BD1EJAPWPyIZpjH7nUgbks
E6fwGMCJzIZviQCmCPYY8vJrXwc7JMXPk1qd2JuHdxCm7qWZg5cCySa21bvkvkNH4bWoW1v9Vrok
u5Zcpr60LlhIUlCKTnvAjuToCoXDOkCqGxQm2A4rg/g0Jic4WCT+oh2dTotf8Z9WTX6LaAsH2TyO
Q3qwyio7pqKOTvtsktUtLDqAVIV48XLqmQrdVOc3x1GaH25HtGrhkmiMapYHrbH9Zu9m7rAljv6E
DgpjQecQ22P/bqfAeJRrcFhabWxTyyxO8Hhn/PEO4Gw1T9BGdboZ1VTvenrTEyfJY6aCFhgrod0W
AniaAFOdR3BDtojMeGBOPzjaIJkpgNC+5vRqJpknswj2hrKineM2ecyUbqdlxVCrtV5Y5s83PlaI
AlLwIs3VFd2Bl6xLGDxXd0bWIH6c1UpJbvR/wZHzDnAtH+EdcuO9KJGH3yAur20x2sculNSo09M6
htWhQgezUc0KH3fKvtIWl0c/CmroVW5zSNgEKCPv0mnRgaLGBaj72t+jJHoug24v3XW+lCOmR9Pa
C+GZSbDmz6am3iimjq1Z15ISOLymg6aG6rGRrUXFKJsjEa/JJlNR0jfYr5GP33GD1m5UJ5PMn6P6
w08+oWtl8xlguIL0iZDTJ/Iq9+YPRu0bnkDG1jVvk5XLKZGue0hDDPYGj9em6tdfacgsMl/6Ha0h
WQ8jQzqCXtVB2L81Y7FDNbDYYJ74LjjNTkr46rHGrNwabUDA430K1TxG0IZ4Dgrm7U5KoIyV5YQC
ofJShkI9NJKK3jgZWDmxNkeME9j/zYpYyL65p8ZeOnS+9AlYAgINDqhoq6cSUitDrA6Ln2NMt960
xnOT27dhGV6V4+t9jfOFTQc9p98d/HHa2W5+rJFXB6KGVskydd9jxctIqubMq/70GaXHmt23NSn8
Io0MJKvXOYEHg1nNMrJzpNGg6c65w+zfZnsqH1xEv67OHr16KE+sHX7ZVX7hVjEOsqQbcufoJ/fV
vAeBHl3aCBsLPvC8xUwA2qm4zMN4XGvfuvz3hxc2cAhq662aMcU14+olXgqVfmpaFXdAMY6gXxGN
uu7WCT+bWXjHrFquXttQ5gWg1aNlBQnWt6e+yh9VYH4VDnMV/UugXzxMYPQYMNexVllPuIF96FP2
ydTOyVpF7in3yNHu8MJtMiMYdhmVtGaKcysq9qxsp9Q+s8/A8i7ELNu7vtPBRZXRP8usT2uN7Yis
yd9z2cJUFt1fT3VDMkc6Og6Uflix+wdHwNfLmSXnvvM1hsJNJHw9+iLnrjWuiqSvMhmbJjYGs+3a
U2SuzjY1o3OzIl3JgNS6eXCXCj4pUhwidP7HyW/MFx2kvxp21riT2weOqeaAj/gBXOy3PZrPRIBW
t4EtGVyzP3yuP1h+u6Pj5YjN2/7Tcwps4cgiqQZ//ze6Ffd0jlC17SGwQLvoO8u4L/r1aGKNSyx/
+ud1zjuLSPOgmGq5OV6iqJgDaqk/hWAO72Xpz8AAlHUggNX2VIluq9DX4aqnLU7d7rlw+Kx4CHUS
2pG949sdwOJmj1WGybQcQk3GMZ61Xud+LOYA3iYjzDviwp4MZ2cIXe8iXP4np7xMTVYcfF/31ErJ
XIkXU4orQ05AZz7irrIZT0ZavJgGHVLNlnTDKDM6myHDfBRiiTEO36GxLLGB6ZOZplddBXfKstrN
HqF8sK3h4GwWynrwhayXRuIa870Wy6MYgqs2+vRQTBsrnHu6gp5o92Pwn/J3sgs0DmGZWEacm8aN
R3zAj+L5SZn3A45ABzVLO+4rqxbxSlx8soIp7e7bMTYBTT/Sl2fZ1ZI+1KyW0c9qor1yVu+33rCa
ZTg89I8FHA4SI8wHO0CLngpBEWalEcE4vKCe9a9hIDb7d5N0axqH1pkf6tQhtKowVgZXtLML5DSd
GbdyHZ+NFbzIbF8iV7FktBmghwvzusbxY1V743PUVF/QUuIhLIiRKIjQMZpw3a6KXMZuclnDWIdR
r4BzyvBD9FB7yz6MLlY5/MG9JyGikRmCGcE8ZB5k9bCz/0quMzK5qFZooWmus2E7dStrDYFPq13M
Z8zCFA/TvQtb6xh80srIfB96GNIZgtFxRvp5xHUSp0Ogdx6QhE0zrFQZXZ7fer97rzyNpWKCWFJo
ohczpjL6hfCQ/iDn4Tm922B4x9pl+Sc8jC5+VHibEurFwNBjM5tDimkFkdFsPyPG4pqe2iS3SI1m
fnyulvbR0iT98dzM1j/YzVb/BPDuq+/s50bxxPQiALfHMqGAb+ZlQ0CI9sToY+0QoDFw6gPY61an
CRclksukhmoq/dAuPKUiJCBjTRusx8QBV0I/l/XBRC1s2PXRiWAn2/56HlvxtBYjYHbj7yTrVxMl
XjJK9YR27LW5b8UJdwXIbnjXSr5pBVnf08G/dsKfXs3rgbSnNST7upu5yc3wCoD5XJTDp0GDs2H8
+qFH+BT/IfaP5spSrbTlZ0jCN57S8cuagrPTFPxDu15ABR+1uu/AGmvc9ct9jjpsG7v9VoqeL63g
R9X+smM+BELWvQzSgnOUc1fYmLkVC/h+uTA73fgkSVJ6X4OcRblTdkSoQeQuMyNpQiuB7XTMpPXd
jgwI5jQloCXryXTT2zCq3p0hekF/SADhkH/ouucl5X8oJr6fKDx1LstFexI4wOfoPK7Vd4iOPRtb
L1Y4a3vWokkxjHunll9pXf01eFpRtR25Z23msg5z+5y8iuieXYIBs90giv5jjTN4Dw9ehuuUMpYZ
0SJ+vx68kuEEI0wGFL4+mMKAzC4/+koeMuX8NI47wk0vzwF16tZo7IpFMD7jof+o6gVphDCe6Z3R
OCxWvsnHu582owZa9T0q9O9iPXQNL6/tOo/SHoAmSuyfxBA+5sZ6l+Vdstl7Jlu53jWBuDHvfGXw
k7gReaJpunPK8DHs0ic4lFmCD/Mdiu7D6DivfDjUI83y1+Gxjc0gI6erv1XksxtRlRSs7uL1Xx8u
YqfSdk+dv4PE/jG4eIFMt32a8AFB64GtQm4QUKp6O9k84TWsJwfgXrHyC4TM6773ffZhDAyCGFDB
BctW1BA1ph21XiHjnJvOpHgqU/p3hjWZLK51ypOSUyyQVUi8naltyarb/zSFcwiiXOyht9gb0JyU
7sumTRv11nT1bzWJa6GdLA7scDw4KStVlXoO0UHye3DS5ilMn1ZhVxcTlMD//6g83HjEG+MRnd1j
WrZ/wsn9tNLKxddcMqy3CcYyJxQRXXkaPapPcygNIv0UYOUhc0/cdO3FtCnGWYJdxqL3gdlhWDOw
sgBpMZOsg8xsGg5t1UJjv1QVSqcSR39dfgAzOmakjoRTkcZRHxZxENK8qGgekxDDeIwbAOJ3r1lF
FdEv5qxgVSp1sooyDmQH0NuEWest/Qdb9g6xybJnzGEzuDdaJANGUrWElU6qn09AMGI3LI79RJTy
7IRfBSQzPvySZZRoW6D/1kH3w3ROg0816rPdji6y6DE4D/W16thnFwG2yDnsDuvQnHl1NbepuTGb
wNtpb4Sr3dP+92X6Y3vWrwHICccmQzbL5Q3MuNhiQ2XB1tA+OXJldq7N9Tn1qKyM4KtzQaWuhExf
WsPIk7KNoAEp/Z7yMVrrsj6YZHIVdwhiQ5oA53IT90t5cwke3cNASdDpNQkszxyM4xCUZG/l/r8l
766pmH6k7h8dvpFgCj9cVT85cLF3vlX+Bbvw42u4LxBGHTIohac/mJ5dcmWxlra/Bzm/OBzC96QF
jH6ohEwBnVW3dLeDLlmkmxi8GBs1tT7YNOBLSaZuPnS74ip65B0Z0cx2ap7smaQ/puV/Bcf5ppQi
RnnDYrFhCTbk+GcX5GrcYv0jZ9ZZy35ftfpV9eaTD6JgayPt3cI6O/uT/4GV8FcYvEVegAMP6U+h
/lnWNZI2oPKGgqXir6rwKbNWHSPGTSxU1+Hw3AcGkq/NuedI3wwYE9wezFYe4quTARZsQQsB7IHq
aeSC6n3r6BYonfw/2h8yAJ8pVE3f3Jtp/8s1GNro9JccuqOn9dmowh/fNP621vDpRmzLbDuqdxaP
KdfLvM4WtwF2ILd+vz9N9RQSnU7I2cY2uP8X93XOFU18eLVAQ7HKBw2StTLcTlV2m4LhzRoCxapl
TUzWfxsOAtpvVA78Xur7/KffizLb9+AeNm4HRJpgajQn7bzQFOL0Qa1684yS87S8pEjKfPZ22s7k
XgHv9cr6c/AOXiMciL1QCpvU52dlBWxLvevuXJO6YaUlfHhVYPm6tIK4yu+nyMtX1sa/exfLoajH
RzYFcP7MJKp6IHvjxm/F2fJYD9wjrERe/vgzuasDxNF2ZJPRPQ+BPGcCJW+aMW5Ffoc6ZmCx03yX
KXJRj8K6DmZC2lfzjzbGxDAimDE3YHj3mHZ5mLJL4ciL6RnP/N6fvbU9W2Fzq1WQCKDNIUyPAYES
jo/r1KiCVWB4IjIqKHWalNpqEESpAipOzl7tvu9cJT/iYCmWGu55quVFBDlV59KQkkMjfY9F20++
SlCWkJ2HCsJgREkErv8KaCra0i1tiE8HlGTrhU0ndxt67eAWzqVIPLJa1oCL0qQHCqT93tb5unMi
kxmEBdO5RSqEdJmB6dzuVhcOjtkODuHmyLCme1kg4nERVNt6LgARMqht75tcMUWxNtz6Zxhccn9R
Wg1dJeJord8cNcoHl/k0QCxoj5247+LWKyXCS8a/c5AFGgZyjsvinBls8qqBY9JZWbjxBS9BntN2
FcO1D+unknrfEFSNQnVhHBT5AwTv8nC/f9qFTRkp01DOi3B8ajtwyzIcH1unBf+q+1950LJXrKzl
oCfk2bOy2h27iALW4wfquOVWlw0+WdM4qqGjT7RUe0TUiVWg7y9lYP7OtM8hrNcydgKQ8V5brA/R
RDZ84RtNsg6m+WbZy++QgJxnvy7/Kqq2OLsfkUtdfrNtfgktl4HgbD0YjMYrMId3jY48VtM/o6qG
ffVfQFnqw6VecCctfAAVgblbz2jfynsiFm8UMZcI+egmHXRCm1am11ZZhEVbUHsAg5xTQknjcTae
apsc4DCQ40nX0kMl1jy709KBEw/fgYsHjE9PtuXWD17d6l1EdT5mrX5RpEpsdDD8A/jzUgX0JSE/
7FmKjl9xWkkOTHno0GFtrVofA0vUe9xpgMyZiamSrDFXwg8xFTiEECIVKroFoiKOcYFh1+aQoPXP
TirwP1sS7n8tvakT011fQ20w+61W4xJE1Xc2V6+FlTbPij2W4nF8spdnv5rNbWXJ9NY1IGtXZujn
gsDlLa8vE33Hci5m2T7OaARY0eRXEjmvxKf68TSbO+yvRDK0qDEY6DxhyEWjoaUVj0ohh2pZLDgi
R7jFOVzVNfR8bM6bNLD0TeeEjrIlORXmY10id0qtiiBEFh/NxQ1aY1eXaItE80phkl3zcWb9wI2S
1AI8J6UyYxiiYoFU21nNB6rj2p95h4ssO6KWTgSxl+YQ7QIMz2Rg5u6OOpWVlpcop7q2y/jh6xUq
srlBplPuLOsekUEtaJTjDg1CuZlK3XJ3DJx94fIiA+LJJXyj3vDRLCzEDANUjKMIdEj2XgllblXI
r0LM+pcNJXeTLeY17Jg69EZw4kP/0Kt1FwkBSBm7WyjzcTeM62FQu6ipOT7Zme4dMN+e49wa/x8L
nWPZY8Ug1pE1qvtLsq845oDGiftCSFf+MTVRj0TsQNOcPURbNTdeps8pibZbn4hmIsTW6LwW3nAK
BogywH5xLHXQikeUTikRADvkcm5bnTx7/shzvB1Tc/9+CzvaQ1mngLKBbIF8lUngjd9p6rHa7bg2
ei/bumYV7KRPiwHbq42DTFHpEmQFFfRQNGAfIcgShadscVXRzxwB3PcF980QNkuCADCqZiiCS4NJ
DuMNX6564OdYNyxtaWBRbqBQ7MnyGdVT7k3YiyOwPrMHtEb7T4ZlIFfJUr3HbatZgU0EbvdPvPTF
Ng/FK47txGs9EkQqFkHyQbG427CO4UcC7VCja6C+8VEfrOOLGthPF8P0PejvkI2onALW/+ObOaw/
6R2EqRkIjEb2UzQQ7Chu/bFgoX3X8FVRB1FQTfO58Tflz1CP+BMVVUFBQ28bnNJZeWvJ49g4XmwI
SmU7SA+gRT0SicR1DsITfBDyQn9HYcHCwQAeI+BnHzD1sYKlKkPHZLsTqqTPmVCnUzFSlK7tmGHX
9x4pXV3KiWE7qg4HUMqh7duxNRTuo12QLKmL0ScU3A9fqoK7vZIzc4CWPtw0uvGtbc0Z3IfZAKfn
hTOK+mXU5GuVy3dfwddsR8Q4ep6TLvMY4FUhFb2xHCNdJMUUqktpd3+lNb4GgUuv3ZXRjh1JbAVC
7Jp1jrDqZLEz48FZ0YPFmrhwyWMnrXvrV/Vx24Hv0KXPwgdnKW+Oy/2SDvFkRjg6R79IZliJG64B
8MoMH6DRMmgUwROBL7tl4v7VnquSEepHHjQt61Ro9n22J/6tfqIW2LhFBNh2mD4p1A/3vGyi2fs9
o8zm/iAa2wi+MtMQOV47dD/cy6FCTtyOVN86Q+xo9zfGNkzWXS/adJCttLecymVF9cSKe1lc/zih
7N90NRPwqTwOw2lx+l+sO4KdrhaKMBifcAvz44KgqRxtxNplBFltopUPg/a1unOm+sUnu84klY3I
4oMZ5G/MARM8nA0LZ/XY0DPCtHowG3+Ke807Y1iIGuBUcDCg66gYCpGjkyUmPoyNk1Xuti6ZLnV+
f2nT9FbmhdzBuwLj5cZOR6JPBhzemkRxQesfREw/zFq3+96Rp9RbiqNXdnu/AyHSVH+ZBqRETrXL
tlzwZ5nFcLLS8IoFKn0wkAqypQcSdXWq4cG1GT4jnnqE6fxI1o99IFpoF8C8QlBWGnHfuN5lmLiy
K2nVsTeCUnFz4+oEGiaLHbCuFuNJoizBgABh1Wmel0pG5FeNhNpPXneeFwrkRVXTR5VPVtywHorn
iEjUISo2c6D+jZqPLq+9t7Voi62MMP55Wf8sRndTzD4rHEEB2dzT2v2XomR/V6cB49UO7ex9xRqE
F4QFKcvb5U0ht+4KOlQzPwTm3GEnsx6dor9EXc9aJMXNj2DJiMwnqdVTMZsv+V0fS2z7L2vdDjmT
wKYcvkzFaTSgSM80tjQ1BW/DbCUr3NEYqmAyOdMvRiLF2bJT49mrnBdNuByD0btZXvXt8+AD7ONq
iLCz7w298HQiu+8R+bIyuu+0xZ0MhFjK2q0y/SxUc+mc/m4LGYp41L8iNBUIZa3HDgbNTs2IBUyk
2/tAURNJh5oUpxgna8EaW/Rh9jw79dvIvB5hR3GzI/koU9meK33u83qJFzU/jNCTtqNGY2oEtHW4
268rW3voA3ZAOYUzBo7J0JeQdBCUV2yhCSCXz5Ztv8lpfuMO6vbMXsemLE8l7VnjUuCN17lDslVU
aOiQY4+Hcf7qq2jFrtYf/YFUbN8b/qaNjYBU6KcOWr+cswdrIAgYrhNz+Nr7LPKvWdH6FGln0MZ6
DxJ+KOY7gsSF2KdQs5k2wxpkRklzxTE+Mas5qSb3jyE+x1q/sfU7jKPN+8S60Wj+WKUTa0RssTs5
zfb3AA2/rvvTVHF7TClpdUFfUbG1Qwz0o3jOR8lELDR5+aYw1lpcKsfxT14g05032My5ZsoFe6yO
qwmlunflSfokWUwBXGhQADXuI7TKg2g9ahfmvZmiz9dlfTYr5Z3vSxu+LHNvIacbZTDval8fXSNA
rAHi3ejH4HC3HCGbZpI30RHn9uqAMugeDNvjYl7+tlBU47qdD+wBUf1g39lGrv3jWO9tN0JDH4bi
IRpf0LQoZMsNJ6sDyQgI39kTsSCyjS/HADCn6CLXyPtwuvQLZ+/f3lQCxrfj7Ma2SbwIPXvgQj2f
zJWBv4Z9LxiV42aBoMXis81IjAz0KZKpc3HEOxOiPhtfuyF4XrxeXMk1ewyRFdRRDagQdc3Bnx5b
k4V6PdXkVvMCO/VCsB8bGz12abLad76bLveeU/PZOHN4dit5G4PZo2RPv2Z6enTxCxUo39EqHGA9
xpkgwscsg2E+FL2RIN3L900DFF+usD9wwNzu26xDF/JbAg8xxiS9nbQDmaetzqw09iVEWCZvzYsO
c4lWHi6XewTOPO3CIvsMDIOEsUm/NTptEwUt1PLNuBbBfbNoOzvX4Fdbjc2nbamUbHSE+DYrNDzb
F78lZNXhFzCW5jPV+kdD3AfxM8bGMjPgr2PBR4XcaUmJ3Amy+eC6DIPnuxC0DB7qthXxNM2faJHo
DErGmnV2bZSJTp4mUAwTY5bc/01IXLYPcrDA8JGbc8Y4jjuTgPNsIO8lGAAxMu9nggu7yc6JypjZ
+2o0NG/dMP/T7Vjv29DfeRhofOWFhxY9AZMKJf5H3pkt121sW/ZX6gfgQiYS3evuuTc3+0bUC4Kk
JPR9l8DX14Bln0Pp6tjh+1B1I+rBYYcpajcAMnOtNeeY3FNevUtqzWJfd9khUzSyrRIRj/CuaI5b
NxXetaqz3BXQ7H4nKySpsDe415mjqK4wacIk9T6k8RR75mvdVP3FEL5bSN2OYY1IoRERiQm1+Ip2
5VsbJgDlByvd1YMM92pUFckQG/ONWSLAvoTihAU3KhjX+6y2e3IUjHWC5kS7efxQ1QVJdjbXIqzv
Pewue2fojgYwv7zcxkmRbAzDQK/hba065NYb45c+y6/cpVfFv1E6VSh4CuM04TruazbhSrfQCYuZ
fFKcBRyOmrseiTwel/Aq2nN04/A6Umdn857W2Au+dvA8McjZaBRHtwGk2HP4RRo4cvsU5nZkXGNm
DyITaovRqd1mTYHYzkETl1uEujt6uVxM7zeeVfmbyrL6ddEF8WZiAD4NTnfjgVedDQ7qBPduKRPR
QGaEpHJIpcaqxvHYet4LaOjmWGhkMg4hKZXB1y/KXdRGZA/EFzFuzXUVLkERMOKwAlyiedt4dSgu
ZMHw1zUDbsw5nTcSB8QqJCYW0XF0F8lmgaRfF8rujl3drkdhcuSfzWbd+vPWCRIY8KEQh2zsHozR
hfOewLhDfvniYancipDsA2El3sm2OpjCUXawhvTMMurQGIjsgzfbnOJ8SF3VotMbAps5fXrMOyw4
DJLstdPEJyvzi0PSxszV07fYjrde5oYnJWIcFO5z72Qrol18LGbhC5MxWAG5fSmMNN+jk6WdP+K7
s8uDnv1pg9a1Y9fNUDIC4j2PqgwQNVE1KQUV2gi+RqmsvtNi/vAH/+B//Zcp+f9r2zIMW5BGuIf/
958m4f9iXb6nnVh2r8X/umiz1+LLRxPzv377u5FZKOc3X+LZF39alv80Mi8/sT2bSGmXBqmnFovz
H1ZmZf3meWgk4GhB+JKYlv9lZeZHLsJxH0gv6Bx+2/1HVuafncy+ZSul+Psk9n7bMX+nen3geDgy
yMqQVuHjVNXXvvyqJnlsouI2acR7YpjPozu/oyij8RnuuE1PkLBcWlbTc5uV/OHpXiYRG5fY9pZ9
FrlBMdtKWs1nxAbQ2YYddQSy/nFvZ/FTWs5orRZ0JMQsRlrJgdgczXms99eIcS4w891PTXrrj8UT
Rk/wmtkGUUM9ffZK+1R4S6wnyTq5Q/3tL6uB1z737AJ+WX7FPYl3B4/kyu7IAkzEPWqGbewYhyH0
AALWDcEIw4vhyWdgoqg3LIIc3AtPuA8luQam519jQFoVXnxAKH3o0So3On/J8+QNfR3J6Nl70WIh
iWSAyyEtv07LDN3OdlN3Vfv4LiqneUg1E8GFCGvTloSRIY/jAMa/bpgNCDxeiBIjnb7kY8J4VN/q
OLrAgoT3OMeYmDs3odD3yuVXG9x0azQhmxHLJCux8Yh+ZCTvt+q9a8X/b22xjI67O6M1Dolod2Pu
PnF0fEsBKDHhuO3DMUI4X++N6Pe8z4O/SN5ahEaoH8d7WmbkCiMDnOXRn4JvcizvMsFXWOngPh+H
s0OdtZor/JrDlG9z2ddrrzTxMiSfFZ5AWq8JgSMt/zfg/NGX9BeHBKWiyxaCX5Csn/ppyCAsCw9p
nuPyKiiKRqM6drLj8MhPOGVd4WE/SED56yCmavfa5ZiJlCKJxHVdO2t/wJwXweXS+UU/vzmZxXQ6
4ohpue2NF5aXOsQ7Beu+JTKwfkrC+Xm0AmBQxrWTmacsoVoiaujQU0VzIHy3l9rc0wokvQR7yRW9
E73zYPr9lWE/ZF11LueWQp9Gk3cTh/FLIVJs423xFRcpi7HHxNaeIAPnX2fGxxsUdq+NYhbhxgTA
l6fWLzMGGyhfbaYmY4eqXyfTM12syy5Xx9SQnMbDG75cGunJnrEQcXmW8a3HF5eV832o7BJPU1tt
MqxQ29p7LZgIK6NAfsnABuSqsa0zwNhlsauFcRCD+Txk9VMq7AubHSgzu9tg7s8Trn1i18lMKvOn
DHO00LeUVCHnifk+GvJ952U3YWlx9OsIToT3vXKr+3KoBhwBA0JllRzzrKd4J9dEBsGBAKmtHalL
X0bzKmiLCiVes7HEAH6KO6iReJXS2wGqhjctkjBwONxZfd18HTz6cszA4h0o20sRc/HcwLtFMW5U
y8UYmi2UO2pS+N1J0+0Ht94/dsV4GXUo/fs+uLYSchh48l+MpNvzfsmbmb5JQb66NA5mQuFTyXXc
Ji9Q6D6PfbX1Rkm5n93Sa0eCPDIBKvslB5bTwKjeK8D3LcIZCmYS2MDJ80bDkkP56F4o2yMrTR3d
zL1osv4yr8JPahSXyo/eUJM8QCM6FYN6G+LpMYgoziyg4iY6Y6tCI6DvzdqAyJkfJo9bzFDRG1Oa
Y81R2JT6czl634bCuCbL6WhKeVIWIV7zQ1I6F6k9fa6gbTZTfqSQPNnYwCcR7Sny/o7cpH5kV3xf
8W1bekqyy7niJwgdGrPYDkc9P9K8HNEyWtdBXX1KBII8gpI2fOL3UReXicsZJyguA0wvdlDTzh02
CIR2H7bNP84WH1kav7/av5k27BjsP+SG2r4tQMIJdyGvfdh/chBOdd00SOmSqSTGiPvPplO5BChX
qX2oAbWGMkOqyWEwuE6q/HOOJLqa4NM31m0e9DcjWSVkXn7HrP2jU89znMbV1y/x68+slR/4Lb+C
sfzwB37FfFnex8fT1h/v6/8prcUHn/Wfjzw3rykI+dcfAS/Lr3w/57jub8KySQ7wfWhgH4Etjvmb
51omeX3uB1iL+xvHHum7UtBcsCz7A6xlOeFYEt8IvwEAxnP+yQnnp7vd4oCFWwkDAS+kGOAtP/9w
f1lNlbpOWSosswb+kSWnU24+fA+/uId/gsEsL8E5DZuQgnwq/d+PWB9eIsfFrsaa2AavL7eqo/OX
1dndnFkP/43X4ZPgW4FgI+2fHtw+6gvEjIEF2Lk9D1YFTK6EERFqJzz/d16JIDDmw1h+5PKJP3yi
seymhjgie9tjEAqdkRbmI0bvv1mJfvm9IXf/81V+Aqf1IRazMZ0UrY0zeeTdQI1eHP76k/zi8gsY
l5bnAuAz4X/++Ek6tB1JVnRqaxvFjpArpmbT31z+v34JYf6E92P3bpOOOQmlMjIVBnreaP8N+esX
L2Et6yNloOlYRPn++Ck8QgumwKGHTiF7KODYFan3N59CLKy8DwvxchdbroNdS/GswC/46ZpX0Rg6
emBShL+ZcwFTmeqYj2P02jsVMFp6lpduibYoQSa/8pqZgWbRBKe/vly/uCV+eBM/3RJGleusJ1hv
mwfPY4ZE450x7l+/hFi+rJ8+qJIW1BWeVxaFZQn7eHMjkiTEGfPSlpCIezsPbowwvm2c+Qqx4rqk
N9Rmn+Po0a8ukU6jK0f75d4wn12PnAdc07nC/QvWdqXH41+/s1+9MWYS0K3AV/mW+unDE4Qd5wL3
0Nat0vx1JvjhWaVO/alJo3nt+JyG41aXV96UWg9mrhznnz+PvuN5DjBH9mH351LQHxgd9C3AdDD+
m6iMb3R507XD1V9/yl/cyx9f5Wd+6eAGllfHkb2Nw/EqUO49iqR//BKgPqVtOraQDnvMTw99ARzA
Uj0LCw3b7eL/pf34N08kxcCPt5GCPeaTZkkTHWCTMtXyOT+skUkWRbS9iGiKutLAF6Wc8uwXvucc
izLD0EAiFtVUZi8TfDVlxpM5sYU8R66D4jEp6tG87QsjvAomEylchCpiuhZRYMY3PYdLm0EcMJeH
1o1HQHWIkTnDu64LdaI3F5d6OntU0OSRwl5gJu33N0G0NIGreKBu6NvRbCe6uUZOM7mvIMUE1txc
LiSE9K7E+4W9FuS+9eKEgrGn78f4NFRCYhrjWT9CihnNSt0Ffo+nqktT4A+FKeiphkXIVLKvbJWc
k1xJ9Xmk//xUjGKg+hHSz/eFDf3ludClla8xHfvVMUsdeAgFsULlcRCk1NNVNQOP2jdjWbaC1MCr
mkbTdGzJK89paQmmI+gVSyS4VdN2oL/mwDTjdZy7k89tMxfjQ5axaH3JRT34l6HfYcTHFE3SQiIp
KHdYITyxSauqLzZ97S1EyWzq0wezTqsBM7QzuRuJkgqsZuPU1r2BWL0m8CjN0mbDNYrmZ6S3dn+w
aq+MtkbJnPcuF7EVH62Wp+fQ2AXm6C5gFPs0lOAH1ilAIyJ/clz01ziOrccudJFdjcgmuHo+zc4t
0UapPseFCD/Vc+n65B0UdcGkHtn9dvCYSh46hrvf4swtAA41ZeFcd6TDEk1YZDrf5Y0vQH71lPB0
HpuECI5rwnNzyZDeNm7m2ErtjZpqTUe5SY18nbohg0kPHFF8TvuWFnxG39Y92xMe64OgDp9ucTDq
+N6BbfZoEMsGFip3ekT4QUmP2bJiYgRmI4mIWy0FBn062356FDOi3OdmjEKbtDsmoxA8SfE7ogvJ
gl1UWnX3CXST90jqVfMyexCr9phkPXUV+1q967jsAfZPC1xC2QMNbryMIeFY7UwZP/Ns7W0STg0a
6B2w2dt+rGfipiM3lBvQ1XV4zEBw2JelclwmL4QykQ3mL0MuOxMNhkZR02Th79c9M127bncNSbfq
0IFNgmtdxhk0IT9rwTVU0YzOJMuYXE/LhATXLBTzIxMlfPT4DVR0GMbZVM95zQ1EVuciBI0GqfMN
dGFz3Kadnzh3vqPa7Cpd2Cen2Bl7KdbKrxqPByp1i2v2IiN40h5rLHYC2WVPUV11wWtgm+G4gbC3
KEsl3IVdGQXl/GWBoEGEq1q/Cu9nMc3JhSVQBZguN+QmCThvX9CKAo4Vm1alX5XZIPKNMcpiruFy
KYBRbsREN+qFBBKkoO5cD8gFwrda+XpiPJLIxKDnx6t+Js2BBHL87s5dPvbmZ+XC1kBjyEVaO3jR
Mr7QMqSLV3noAFayMKr41mp0pf9me2aj+3lh5Qiilo63sDjrsE//uLAall1IEyLBtvTG6SxRxgM2
6pImO0STSz8r7tPSOjYDAkl6IuCuD9oO4dNqvxr0sSCoNHywzAkJBLtZU9y6Ztt3r5rPORCBw+Br
G7Wjjk9j3zfFPeLS3rtsefJG0tWCxjkRvDAFN0xWfP0U2X7sYYlCxEGgd6tbFAWY50DPNQnb6FmX
LGcT7D7RdRtHMaRc5PcZImZEONbBRCLgPUT81FgAKGmsoCM2qj5Oglt1F6s0ai+iRAavMcINZEo6
dQ91WOUFkjSzjV8AVyTyXmvJlVl5Ri79+1bp2c63TuvL+DNtDN8n875rx3Wr3Jke5ywdJh4xjSn3
FI7BgN2sWgrwa1RhfveUm64kw1p7IX7KiqntdbEwBwIZawszfMhd5Qb2PF9UQTOVinFyFoybuUDm
/HWGWuKypxmiNvptbjKIvwNdp4fr0CG1gXA7kXuM8Pqc7+uClQgZyFCZgL5DSzUCOFoeJVdCF4U6
VXhKnaOvkgI9W+WWqk3JcJD+gAc3jB1aVto2QuvZp9HnkJpucSlga0YhBs4ON3z4XtZyqtG7stEx
vvf6ooofZVtneA2wlKV+vfGzFGEow15Ws6cQX6JJF6H3ub1IL2lxNUqHGMqb1rEWBG5EH2hbS+LE
V7hwimStGMZgodKaEYw1u7rlMOjX172TCNCDzVy126iWPaiZdiwucx+BPu3xOVM7NQMeX/fGZDcs
SkBvVrnM5jPNOlAhcJatdsN8UuNUqBbSh5v5w8NI/6x5JBmqdTaVMcRcNjNR+XZMa7fdCIwa2GRG
xzC2eA3hhA5Da2KYRg7W4XuHorcyR9Fi/LOmWp5zRwPtAtsg+jWKhekTFm00kFFdwNZ3naibNg2N
zHIXe4Nhbpuu6ubPht/Q6fM0xLwV4+WGTWu04bqoqtfNoxZ84XChZ2icrTNrb4VrTTYXlsqy6VpZ
ParvGo4v+4/XFtOmspMgvgxKpW/zkKYe21uUCnQvZYuyocrU1w6spbkbQtS9O8+bsURqC1BgKFnN
GKgnG8+PW4XaolfzXg5xCg6uChIs92GpvYuEvcq7H/oOXRK9PFroqFkb54CDY3QObtLb9obbBV6N
U0acgzygeGqthBV/JVcS75YUw1tYePXdrNN53CUFUPgjw100SjQmJELrQZOANKFHi56HIZ4TsYpy
B2RWpRvvizPM4X1jlcZzh86GoUA8SQTSFmO7eDeApELS6E6GkfDsV2buPFomtldM12YzXmtwX8Mu
+b5cB/mcdqdQuIxJowozEAncuWjfk1bP3im1slat4OQa76bN4fJUUI15l2YERZw5ZjLjRuMUN75y
XGUp8dCxTfv49w0lsCYEASGpE9Zhwn/MNyXxnOc7LD1t/hj8ztwyYfk1R5hr7FWp2bH+bhJ7KvTJ
EEFgHmSQp0TByiAMzK33++ZX/L4RNhmqhuf++wapZkNtjEJnHbbjZROt2jgijCZxSaD0W06223S0
R2a5RjJOF1bCknAYx6BpkVQGU78tQtfN1yFVEOcEngtjKxphYRfoIeDt89jF1USmshFsNVxqZ5dx
yuQoEIRiuhx6GKF3Xm107Za+iO9cM33iBBFn/Rw8ktvs4gEYXEuu5yCZj+QkcOqANMoJBO6b/V6U
YBkgUHSR3mWxKAe4WXi7r0LbYZqOXVigt+ngxl7lBer0tTknLFedFYHQDOLOM7jzbJFqZr5zbtyn
jWsj/3J7XJJSZhlGOsr3kid/zOp9XdJHWqccgNOjW0lYii7MjQtOiqkNFCXPzJXTAMHZyrhzEf6V
rjAhJ/To5KLaJNo2bbsJcBzBBepYtDZd+lbNSOXzUocPXciyAf5imk+lyrr8wmvagalOpV3QRxPn
HtI9HQQVc9DU7YoZOiJSryMWhZFy1YhdY1h0ekOnMq70MOM7TFNtLTMj9C7roYuq8saEcofGLTYW
oUXh+ubZJ4W036Ruo+s9JXQy7SCqCKZrrUW4WmppUT1ECYLuexuyCrJqcrBOlMADc+3WUy+VRdYi
Gr/Im7fG2M+CsHbZPQvZ0pdn82rI7nRFOdW7GkOeL02WTgeXA8LQWHTPaR9DkBJJaeTouKKgPtjo
9YptGw2xe2M7cHfPnNFw3gzsDDMiVZ9luxq8Sl9UUhow5q2uosMPHmHAVTP+jh/CQNYdnA60gbvW
bd0Pb5QgZX4ZTvNitdcopNYJMKoX3cYGJgUeO+uqTaBKEyaMoHAlXGduTlTDGdxjC3blJpEDfpfQ
c1295+gyIAKG0oHpCZY48E8UYr38Wvlt0xyGimXsQM5UqbcNkxJQRoh73G09W8B4cj+f1FG7qacu
AcKN/m1vcCTF5mchqek9tx92PYlFatOaqnibJxsqZjZHXbKzXMhE20iYixY9gIC/lsmUd5dWMpG1
NLB86Q2ehA51hlVl8VWWxX711VS2SveA31T3UkpQV0tpVZOn1ev5nKdmVt+VvU3jCPc8aUaWUai9
AZH32YiKZB952mp2vdF2pGiqsOExVakgjgMrVbypPW20x4a590PJUuQ+UKvq8A6tQz+uQ/6W7KEo
QgfNnZFD6Repqq8DAJZwmKVjAOCAG+TcIx8L9NVUdaV85hbvoudJVqG8HlsnF1jtHM2My3bjax7/
Ob3w7QrdxFw1WPppRIMbrAGDrOFFEWkKvkEOj9GYQiheoQYuMV6ndnSOsj5oTohPIZkq+GR60wKx
AzWge93dAkps888Z5SIzM543+8aqdTHf9I3O8DRGuem/ZVrp4gHsB0485NBT2qGR5uk+9FMX9VtV
aKvLV0MjiuJFqiAvbxDlqHjbJJgO3gO40P4XOao48q61DCHRbSi9CBbZKoTc82WOEnYB6Dfx1L/b
EDAW82DitmvT5glbR44xjAhLrDZW9T3DFY/5VVG4dlEfOQA1TEPLkGyRqx4FoWjIfXPdFB2oHIJO
bzgjjyafeFTJwch6OV9RfIlgPQ1BwmOTjGZ3qERgeys12AESYqe3AcKgf2Uj2zSudYMZNvTXc4fA
/okhoO9Vm2F0WG9qN27gGND4sr+0ka/7b3MAnXQNNxmeUA9+L7uc4GeBtWsIjhN3dqXn6ZlUvLx5
IGZjzjZGUEQcAYzQeI3mtiCDHU8DH3xscqhZQ6UwffdENkMtrBuExDqq2wJIaCprBEaz690ktq6L
zUwLdjEq9ZZ/7Tep3+0KvzYh6MVD6G5wKM31p0HSot/EOqiP1dBG3b6Jc0Bjm6qReOYCqEnTupZ5
g5A3zINPYnJKsbZss/1KfG6CE8ebC2avQUmu4jQZqt5S0+B2Id1gzs8CaYjGj4K2aUtAsovMG3VR
vEjMFqYStAOKulBtbMF3SfRIs1UqwZojihi5r6OxXG0yxi4J8+N5yG7DoB7JvRl7PHgYlEggs+5n
9BV4QXyT46OqIQohlB/REGWBW3q7AZUYyEHqAeONstmgRz+2qtkgn2syzha9mR8tj+iyowK5BDRA
VuZwcHJbE/sAogm4nMrdN032GbP8rjD8w2zHzpcgJRfv0IoWZfi2CWXq3RPwVxXtxm9oo5B0iJKh
h4zfPIKVMUuo3aZhgj3yZFetmL0MMQyalmp+DFMwPnlMSviZ2Y9E7uwSf+ZUqbCOOklH7pQgKtth
67g24AUaF6679m1NHEkUNsFLLAfIRGNeNZ9YrF3nkgYDXB0O8Ps0IN1k5c30B9au7uLkSHR9aN8B
sWGXIHOyZv+Jg7CbNzHAFF7IqL3xIaqR676VZTCmrxZLDEmiTedY5Gnj6I83cJSIjx26xMXs6JfI
8BMokf4xI7Vp3BquEajXsJKdeSgHG1RhKiV4GqHMlrw+qhf/rOql5m+DGSNDhzKT+6GA1J6Zi+xR
dNMnHmCqMBXn4HstRHEvqmpek3pIqZKc1jrEXsrLVnnYyt3MXAa84qyHJzUFYbnKFJiZHYp4GKSq
NHGSC90V2JzykAK8RcBC298sXZhLoq+39GjM4m4UFnLjmPUEU7lmXUGc0zjNt7DJOAojFp9DxmI+
kuYAMr28iLQmNYWaJnJZarP+jbmEwMUrZFmzLcsA2WPtkaIAl41HppUEB+wyy0STWNPJKvAIkeu3
cxlul9jFjVquWtPH+ATFtem/9yL+0Qz4V8Pbj7Pb/xjY8T9xwmvTxP7PE95zSdzF16Z57T7q2XDQ
/jnjxb/zmyB3w1wiaCSKKI/ezPdUjuVHknkKCuqleyOdJQbpDzWbcH7zpOUy2JCW6dJs+veslx85
rqJoYPZk2cy4/tGsVzg/9o6YFaNnYOV1LNdnfoGq7cfeUetkaNfpsLKsN6DPU8rsGv99jAgqXlwN
O57fHSYsUsnNTdA/dYhxDU/tOYOt0MEUFUEVqzITOwlI2cVyWU3PyvexlrbXeTleKWq5NqtOY92e
qhBUw+ysbPk2Z/Bn3faiTMoziyt44/pqaErmzXRT4LsoGFwxdONi8rbJziumL5nd7NvE2olWP0+t
fcyaYce2eIidl47cA/RMFzG19ZI9HQT9yTCjYzujeutFdOhp82cYWKkxTG2fZT7egHvbZowIPAmu
N7wrkvAe7Pq3yj1HBq42OYWfKmTHoEkT/pRhnKQ9nKbQAcLZXSwHBjs84XMXpb+aZnV0qvkKEdzG
Sq5J9l5p5DmRnI9tXV7MEmRKc4rU2WHVlhM21iw6mmCkxGjt8GuMSc5XMl7ReNpasPQH5gLp/AWo
9oZmxQo1NUbzYRfTUxdmfkkv7oq2GuHuxnM8mqcCDbMusltGZPe+Nh5G6T9GXrivgOMAZrwmp2nb
ptXBSK1zOozvTdLdgm7YKFYwd/Sxbn7z6EU7UCOcOrmFiPfZzttVIB2QMPKThSynFyiIYrkhOeHa
0P5dYyS3NRp8L29eZZHfTiVQH+KMHVhrNnZrDr3IsuM73UCJrPL4xTDsjajbJzcyHtg7gaVNl9Ib
739/+P7vrD4/LFG/Uqj8D1yerL9cnYAEhq9N/PpxbVp+47v8RHq/OabHuoTIBDuPycjv+8Ik5W+o
PgRCWxI3v68wf65LSv0mKcGUixiKdQvRyr9VtoLVTHJEkgpdriJk959oUHhXHyfO/E2MCC0XnRO6
FkVW3Y+rEq6EvpADkSwkT31mun+XxlaHCa+7/LBc/0KIQmzZf3kpi0/kUVQrFluLQfKPL1WDIK76
cYS2RVlvGbuiH7+EEKLJYFXQA6r3GM9CPwUtYPXiK+RuEOLJwFDfzjbw/26MBqxGTDYAAkx3zaT8
OZyNPa7i/KKOLzq/Y9ioyXOogmorridnnuFWEXg7mSyfjXPntICJnNy/HsO5owWScv4Wn1padwQb
cUbA+XAMkppGIam/qas5OzXWsy5vGe9xtC+99xm0/6w7CL3mQ2qZt1NnnypDQHcGHc/AAGhZ2n+h
4QblwVsAMrD4Ei8mdsd6twYt1j7gb7AVmmcXyGfIzKddMl/RtTlrGTiPRCPAQ+09ggocwfoSThe1
NX4qIIeB6nBxORF5WnOM7zJ90VXOAeDsCwl539LAvm59sOgJRVttB58KL6tWDKcwPGtQg1oYF0UC
tZAS+LJPprsSegXjzONonIBX03jJffL7nPjaFOlj7J5wrX0Zq6uBSChJGNbaMrMSpeamVmW0mbK8
+/4buplgUIunfHlTjaWKTSziz1G5K2cbfmFMGRstMxmzuZ6n5sIJrVdU22rtFBdgcOHiWNnnKvOB
ZJ1hjfZ0xdBQizL/6quWZBTDvOkGrO46JrvR0Z/GHE5sGM8vTeSITZmV78xanlqakuy8FExNjNfO
qZkL+db+7JAYB05X6W0NwMcYU2NjpLT0W2qxOvHaBchApoW49AFdYIIuGScbwTPm4JWVA5/AOAqI
KYfYuryHwk7HDRZIw+8+UbYR3w1kZpXn/riTnGur5Fg1E1a1gKM6/NdvDFYuZmwz25StpU/IFm+I
lbCWxLne6N6aBuJhXhLcUVrjxm3YAjDqS/xMq9IqFB5W2owFM+9yDBSkOnfvt/NjjYp81UGQBP2J
Y8iJ1tRBC/cSP34P4j5urWYDPeeYiHlYBcIn6D4+ShKa19RUX1omEqsblRchsSIAcNqxXNn2I90S
mN6CPnHnFpdcRb1OMQkynLmeJmTUfVEQ+GJgowp1fAF4iFqWDkHr3BtN8Wnww8eWi8Pc8MIwJcLm
aY1WZm9HYlq1gBQ3Xm9+cxvvio3pm+229zqu7dU8ZYjiK/r5HLJVXSGpj3S1hVZ9JC0I1pXHG1Dl
vXK6L6XmwU4L72i2/IfM7YBbYk+DMlkHwJQW9MhqGO0nfDT2Yqu9rfua1FYTforZfZFde1UM9UnX
WXzOhx4x+DJARB21mtH8rjR7ZhtWK7+rsr0BIGQNo66OCEtLvOI4jnd2N+yoJdaFj693GJZ4wWZ8
bRYpdNdUJJFMOGdGt3q0EvOb8ADc+Wl+MElyxrnNbNoJgCKlaBMAVkMIM7awIu5pywPcBoGjHbUy
sJARBERDMYc5Jdo3bxCPVGYkv4xY+d3iljXvFg00Iw3zZPnvOQEuhMGgsaM3AvvQuh5tZy/m+8Ac
P9NBjFdWS8rPuBCy9n3j31q+OkMJ39cVs6oQ7C7mpYCWu9OCeSgTwH72PgzVvtXxNsjRUbUOFFDg
w+9O1GDpKh1m7GF9L0a328kk2zk1XKssAZznQPmi04N+UTQaKzxTrr7o1WbU1akzfCBefn+Afept
nJ5Aa0r3synOeekYq5o2CLWzLA5zcO6DbOvRg0mCz7bVH+PMvkkGLOn6ttf1s+qty0oNj0U0bWSF
gF0AlfbDrTn0p8Acdh0oI9e7aGa9dRBljFSQNhLctGSC6aLz8NVukmpTUXratbllMLsqTGdnmvqt
7ooBEbF9EDo5mYl/8D3/uY7iTacOHgoDQPIFFnIAbLmHY9tGOGGDbVnTKt2IuWa1cbq97/JmOHJd
F6z9LL3RqY/A8ntseGCMdwBagaUxSIrc7Ggk1hsTHXMDsCvyjYPVFzQnEv88NQWoESFXXXBs820X
WvtBhGcMKntnmVjxUKbW/EDqIMYWehvmwt3pNFihzHzXCLO7xcMXtWSrW19aA7LPWBtfvJmFcMqR
a/CY1MkVVtXDNM54nmFksFBflWaMJLxqvsjBO0ap/znvXs0pO0W4gr3xYKX6ui84qkq8giu7eAU7
cLCMcFhPurpyguJLj6EDcc5NW1YvTgPhx9B39QjvY5ifw4pUr4ous/sydL51+H0jqfZEeDWVfJZX
QQdEvHILKoj4mVkv44l2/AJgZzMQ0O648rEhVUUs2OkZfFlyjlPjbu4W2JF4E6K/zaJH3VikEfXX
DA4vi9IDMN4cu4h/cLObeXYTqfpMwb4KMtCLiTQBfEPjAu0018U5dQJyJ65knV21yr/LCmfrTvYT
3J2but9g9VwDn97FbnxyvsVjdbQXtscY+y+i7+4HeZW49S4tcVq4ZfdJzvZp0A2OXNjzTniK4nY/
m3rV2GTf9fEltc9r7dqvaMS47ObWtfQeq/RhipJd63i7pvUfClmf5xQa5//h6Dy2W0XaKPpErAUU
cSoEyrKl6zxhORY556fvTQ/+2NfXtoSqvnDOPqYxvsB93eGE+Wx7kE9O9+FEHCTTor0Uy1tZ6B/K
VPyyxFgJj+vt42Vdc2cpwdkaz2+gkmsO2TTAsMu8Ln2OWuupG/eEstxhXj4qtAnYQm8AAaERP8nR
/XKSHjBy2pLbl93sgiw+UP9A/U6GQiq9Wmg3rssda79AGvZZD6tvs5DsAEv3S6vd849r5LdIKNbG
UMU+SQIQhR+drl4snfwMSkDuzcQ3m/kjdOafKARNaSq/VioYeDMbDB3jplMEDbMk6ofkQhoYY8fU
2odW/RwXFsEXbcn6kzyNKt9nxbCXWRSU7dMqpIPCaGzVCbwinP/LqmRypfFpKNVtaYbdPDKkWRRl
i7LrWebyHb4+mH9S0zOtCqa0OGLrORH8cbGd6KGNzG2vWq/wd3P5MRTEm/D2DXP4z8UiGbdOBS9h
b6rVW4XjmiTt9xFpHaPiggwt8WZ0hJ6v5YjQr2Xs7K2JoZNcYEhwxqTuWvU1/Ymsm5sjnmU9PrcM
qyyNmfcKKkjrmEgUlBl6ob5qOVh4m/H5RmtH4tFANPUkHzoXXBTv2iIwKY34rLSToQ6H0Vhe4Prz
laRlytGACIkmt+/vUz9fShP8UByzUDU8dZBHg0jqXIzojOKzC+ws3XWJ8iR15wJBZpssklvFQQTQ
OHfdlr6Sfxp9eNCN6cFkGz46YGwl2xE+noUFmzrXKceBbSvDg62PXAfq3q1Lv8ms57wqiC8Jr0Mx
vduq3I2V8s3aP+XuMR4N0As9YQHrv1IqCnbrlCPzZa7LLYvjnSrJiVPMW9TOxEuml5qTtpne5mqn
82Lq5nIsUvcN8QbrFvE4iipQpUYUKTkbc/rYG6NvAEOxXf2JNTatR+8RM7GFnHwuEuWwUvrwkd+U
06Iv20X7XuYe7Ik/wXSM9flaytIPdzXCKrYP71nOXcYO2RkYTrNMX71+DrYz3MfufG0Eao2lfOkr
fv1wOI44/zMo9HFrsdkwH5qJr86SMyIr/OnNVR9zhilEiepns1OPJZTEhXVaY14X9mmAvOC8115e
kgwJaAAPIryk5BLqYKZV8jBH9pKmrzYhswVnI9g6rf+pW/MDNhkycjBKm3qQ9jk5Ls1xKNVLvvTe
PItD4pTkStqX9YdreH57s9sVGo7/nMDKNkcW2fpQVFjKbhFwHFllPq4+x0YML+u74FAxKGm0cwHN
V/XISL+l7XD3tvGj59ETyLjAwaoV4gEu9WlHJvI2Ip1oFPMeXe01jKAtTvFtUrJAhS6mAzu1qnsj
GTZb6a5+iVt5ZOd9sWr7JVOURx7JoKYykRa796rajWZzdPVmC6CCXsvYIgz54Xjau9usd30tI3IL
kMv6t6B4+phH+ccjpVdM0+p+3w7NdiARIGL0azl5kLEPyiTp645bfUF+AVmaBaIhXYdyr6k/00Dq
YzBDxF7Cu1OCbAbqQJnn63J4GKPxNGLaVpjcNbzoK9WwLRb23nVgdPFVR47YzTxIOYsey0NH/f/3
XGywwut77I7SH1qLI5IGDGIkghkel9i9tasNHpRLofMOjssO19+GxbMnkFoWg9jWVKF43uGE3BDr
7RXGfVPnelkRnxt25dQ9hy78safyYIoIXcZIsbspeQ1FDI75sePriY8I0rnfIr3x52kM+s4GOMjn
cO2CSwf9L0pAezq5vbqPolXLYG7Z0gdjWx16hN8ZnKSOeove8GJLFK0ROEHZ+opSHdTJeOh166Jj
DWdwGxRZfNAs5o2gAXuBgAPFw7QMxExKECvmrlF1jBDRjpvhjGXea0FD1HoQrbGgSXspXW42RccO
WG8VPvgE2PnQYQhToYgXysGMXxAaeNr01rnwQLv3wuZzAVKo2uqh7eeI6nqz2BspsGsyGUyDUlvj
sc/Af0ZgpHie7T73gfeiIW19HL97wWw2IUtuQXdfZJ7TyGAGloXjb6Pr5gY95MVF6pPrTcCejUuF
ULtyD57wkkojcCr77szWxeLA7JA96I29U02Sz3qbTGPINQx6kTq0insD/satGEMFqmLOwJWGnt9Q
Lh+YUx6Kcj7OWbpDTeFpmTgwMApCaQOfFQeraba0EtuWWHiXYJuB7sdYo1nUyNd5ttbzTKPFHVFs
tSEs0KQJwuYrIYMYY9ARPqK/vhBMawI96/a6mrO8d9gpFmRFqNlrVWqXefmwhvxYEHEHpBqdCKZV
hEcTd/ActZyT9k6k6o7MNDa4cm9hNszESxapu/UsrI341GjdccaRq5uhFxtk7VKfiWp5cyxiQfr2
xOLtOexAhmITfp7sjOxz56q3yr1T9J0hdgAyHHSyyblzKBR1QwwHCB10FzEfiLnaW0VzQrn4URXu
Paysl4JBzkady98G87BnxtrZ7K0fYyRYvQKTzaJsk+Uwp5Z5rWhDSCpt4h7mYvj4/5/Z2gwEWzGQ
5o/oQ6YnPl26Vy7AIwZuBIBWcWDlSgs+zXk1NZKdnVG8SOWvgihC2LvBeEhTaWAFGZpTTkhk3Ch3
kh8wwKa8ChM9X+veGdD8LcBpNKi1JfTs0oGypy022ztaKSyl5HUs/KQNiZPLS0EmABLGbqexxwcS
7L4mJqIMlBknkRIenLtM7equ14GU8fdMw/AA3dAfDZjSttoUcGKGneqKjyWFfti3UIMb9Z/Wln/g
zfjmCwlGEKYLkMX6r9bRns8x9PDeQGmm8NH01n20TkSkjDiZWu2vmnEZM6fzKldBa1xOXCu2OCBz
+mywhzISijW+FsYw4EI7zLeOJOuuGQGMG0WEbXzQrjYpBIijB84SQIQChUAGtVjjIMNwkD2YOZkz
vKe2HnGXiew30nn/zdG+a1b2WyYKn8GFmVFm5X9iUIIm4jdZGl6orIwOzTD91XX/MKS8IaXyP+aK
L+e8gJI+uM/9oDxQA0JD4+VFo+v6xAy/2fUCtULhRx078WKgDJts+rdRfLjzgL6Zn8YAZ+dOD7WA
WNZje0NHR8JvlOxKtfvs3DUKivkKg6HwSRrwzUrOeNkPxEV0PI1afM3TqyrIdJlSXQZK+VmE7b0y
O51ZgfzukOUEjZqzJ3mwKJhIigDMU/Nqt+QKq2r67bpcAlYSkxchCnj/8LHnkZ+lmZ14N/XABG1Y
o4nClZM424kOoZro9Wx+OaaEm3FQN4vav8QMzHihAKRpCx2Z2RPdqYxRYM14683xrRl41zWCKzd6
NUvvFs4MMpBGtn6dyL9RklOrcp57dl3cBuV5ThX30HbpSwOJ96jUl5JP0K4ULGEW1k6bFImrJzXr
TZF41Uu8taelV7ZJ9DkLmEpxyG9Q5cgzQrs6KX29m7rmy4mXb9Hy7rsIzEBdCj/ZaYQxBGOaXzqL
H1vKWVsrjKfSejSkVZ8IbPPjDCd0gweJYWhBULFbBWKO/2bw0aKzb4BPExYnxgGlN58Fk/2v7OOd
6pBxNpbJTw1oEYSi+ZyHA7/yxPgNeqLPaPhrNpUPpwXNzR9dorD38G6Y9ETKHc4s5MSM0r7jJeuo
k7axHURxF/t2B6DMlDZbvTCut8Pa/zaa9Cw16rdK0Nb2vTP53/jjdTLb+fJRFjq1+xptSRO4WBow
Y/TVKxvvzdIr+6g9FJO28hrGGcBZwQeuUtDjg8L2JocsrwFAjFIzV8sVefj/rW3DMd+aqn2wIvqa
uq5+lar4rfThoSrDbqORtQBoT77H5GsdRINYbYC0e2rrJrCWGdnfxKgSyM9Rb5JvNT3YOXXOJDlL
11Mp16s24MP0KyA4oeww3lI8g9dcZ5bPyTzpg680EVzfNrsggmbPD98xaxawFol91PvpTnrBZ15o
9W6ZuUulg7d8GhBDT6pG2rK+UDXdosj4MJFqsIJMT4LPsTTIiEwzVAzrd+k7ToRytj6SptqTy3JV
AJl5EDClJ/rZg+57sXDOVXhSPPjarR/+hUmF+MlASdiWyT/TpW2vOpdwAnd4yHKr2Nff3ZpP29fa
iVQYaE/8ZYnJ0TeybiCXpuOttKEuGiiguYc+qpF3F4E957zk4TJQHCFyggGtdIwc0QhJRqxgCger
IBqOWWbW9fthyL5lwwmlpcNuGKbT4KhHcDrQGvpm20X5b69Wv6Ex8kr0RC2iEswAKC6z0QR65JTQ
l1XAVUaxLzsoudk6FbTCf4w5uMg6uiKSynYjCfUqEqYrqnmxMztxKxfiVR2nu5fr2gT8bzPOpCyl
rrFF0WNB/lmf1Ba2Zo+taaB2EMVEKr2NmFZV970LghVLFCJZ0GtmlyCyEdZ+cMXEwJxvbTnxea7N
X63mZao1q/fqjvyYYfg3ZA4nHh8fY1GvU5ZeOjk+oO25mymWxljlY2dZ/FsuphvvRxrAHYMcZcgX
envqjoL3HsMWZEqEjlcSMmZwjbu+w9YS1sNrzGz/0LSrvckz7UgEKpR/b0xJew91arU5DVCxgqJP
p6917QVJhBcsUdmlmz2hQhMqycKw/NA2mMwKehXJPb9x8L+obKXaODHe3WF8aufobRRIPlo5U7wa
a1Zv9ORKFeUY6s5jTmYc9ZzSMs1oP9OwQqbWPGlQ67f2aFGAWNPFqZfvDoUn6p7it62wfNWz2M0G
D4pVdkwkZvt1ydn/TIOSBJVNyVIy/rKNHN2f4ryW0goSABv9yCG9PiaInh5MHWz0lPMg64K3v+tU
6ckquvZK+oS3rNxYqrLpXR1t+tzE/jC1O5nqDxNbzH2e5PdF+TJLGH8acU5bIAnT0TSh240x5K+s
NyCsoN7bdhr0jyVL9mP/pJD1fCZ68pU4WWPXLNqbgjJ8E4UWOUkL7FmoxG+EVkxQp0rrisryK4SH
tVvBC/tesW9dhRWDl0g9x7H9akjxbxyZrqZuHu/QLYN6FAQnxHNkb2PJUC+JWidIh8PMcMRni84o
daQSrmZoZ2ZcT3B6ctdvWcxtifbcdpWmX3s97m/akMPfQxYtCkpNPdKYiLiZtVUkbBjijIkzZFmi
zOlPFvUa05H0UvbZm7oM4rHInxAlpUyc4IsUsYsKlW6pREZybOC32HF/Fi5yIOin1PARmbkSncfk
dFs2lQTTIeKkR+jpedpuy9Z13DK3JHGsSG6oJk/d1BpbaaeIIsx+2hr9+OQq1rinHvvM0/lixCwJ
TN1k6VNj6aMze5lI7KZ9aohJULs7EBMH3Sr0nWgqaGNjOvgyRFUy8AJacrwlRVl70ULuMfLtb0fQ
dyyrpGqw9g0gX+oum8yVGq/xRPoRiXh8K6QcqUIeBaIsC32FfNRN48GqjbcpJVIgcSHVa414Gom4
9iA2eqA1EWbXoQ19dg8MIz4NQPgQvZZHjoE2Wc7Y0D6kLsIg67VgJAWErEYyPCtasTF7xmsvNkhl
D2tcMy353O1E95ksmnYWkFJ0Q1mCMB6uy5SwLQoJ+1QLWs6MqLmlKcRL4wYECzNlj/dDWhmIuLkw
dFM5KS/IfRVPPpeTiLd3FJvatqfm2EzcoJ5Or1CGM04fWa6fBNAe0zt10DzWH0oWP87VQCFXRdLX
JmUzlN2z6Y7aIRqenXLS/BQelWibwaN75BRKlzd30qxA9MaOGJKY3pXIKKB1W8XMPjWdzVBE+unO
sDHZLfDE3YoZQdS9iWbEBMZobsDawBHvECGfkYrU1DwQ5A8Eat0DFHcZPIHy5xyBhDk2CU2cTEs/
x4xC17PusilKF+aoY8PVGSvpkQKzJmuas4gROHGKqrZ1OIMG1Wb1Oen9FuVmRayvZxcwGJuCbKVQ
V6NAVaa3cKns7Uj41YYQ0wsJHveyFC3765pEFkuccr4bawGeXqWSYQATgFlu416SFppnuZwZnGLa
Qf8peiygWv+TWgLofpVEW4dHkIep2bdW9GnyylpGmu4JOAY+b+afOIicXd1MF66eaF8BWhIuFasF
BYnjQxzwA/iTKslyTVoDN5F+AIFfntAO47JF7c1vDA3S0hDL29Mbth8mw5LPzgKytiglyyjk/Swf
3olmrOEHwi8O3d9FgyhPbCKvU/0lIbsGDi4MPkHKQSBw9nqLaskaTnpFjdaq3SnT2xubF5Lu8z/c
de9sp9P1zVA9vdDhaGsEune0Pm5Xfs0u8YtsbCZMhn5dJ48a7OqzPKQtklXsUOcWNSKlFXBNZAl+
h0ktCBXztXPwYidQu5peDTA21Z7sk/RsNY43+HmVFpeG3o6EgmmjzcIvqXuwblIr6EV8cI3o3tTG
qr2lSojy7jZVwMOWFNfUXGtMssWulIjT7EWMR+TYK7qD6DHBvN0e+QOy1PGkaeS6V4Q/wxZbXuP5
X4iMYVtj5fKK2ja8cYh37EPvSo3EGVMjjO10r8dMNQx7DUUm94wkQ5UdJRrWwpBHG6jyht+lC/jF
czoWImqj0LOyitgZa/Btbj6fo54qqI1RdpAymmABCoU0LuGS3KUtHlw0yF7fdo0vRvdg1vZTFDF0
HlP4SqGrkOZSrvxRPgvO1PiIDojIzdQa/WZ2VCcMMItuYlCT30m6qD7SfTCd5QvXKMmuzm5Sa4eB
BMYFO3mdO83FJDTaL7U6vhLRqfnA3EjNLdI2kOOwpkfOS2Dp+fvQ58p+XjjUnRS3H2eil7Ycl0NZ
r7lBZApNxsWth1MvKT4mB8GzHmE6VtMzH0DzQM98dRz2dC2BLFsixBX6eNrKDHD0HgXEObQmvp1D
CEfuyHrbWc4T1iPC7gfIwgRIPIRYLzBslmvgcMwqoplOkJs9Tasbr7HZIbJQOGsR0LC8RUnbMmqv
mPU3VZxt24QUiVzd4jW8uswwfLhSWyNRMTFaQMo7Wgy14b/VUfOsCPJXbIYF9TROMOGYerhOBM2k
529La64ssJOXaFKMwA1Tv3Fy6zgtrcukn40G8yTw5wlCQLL4WHiqJuojietPQdBmssnZ6eAHkAyZ
y5YQLr+dyBJ2GnLZFANdeEk+RQMngBpHHq2Qu4LP+TrnCreRvaJLsZZUA57OutF3Q16Ym4gB3ZaA
YdZqRGXY46Gw432odIdkAmMaYvrAcuQyqugo+aa0eje16TEz5RPTSARF7UqoD/XIt61iE+FO574T
xYYS7jKaxc2VDQE/tpqckZ3vw7ZeWEuSHE5oGHJr9DoJyYYkZDuwftyeoEtnZQJaCmPY6iNVQtjt
UfKF0ntb4LbEFqj/lKs2E+kB/RcVO02XS+5TOhGAq5cmYwrsLhPj1dgYL6ZbPrutOI+aHK6kZHpA
OMU/bJJ0FjKQa99LZCr+pEW1IYZfwCBP98FVnnTLxgM3s041gsnEzCnhIKpZCi+swMPTPlE0i8D8
sBuLI2i5OtjSvUJNX7MMbVGmV2dDK8nHsBAfFQsm0ar/jSU513kyfQ5IjQYDR4006exyRJ44TAxP
cCjiYSBKzI1jv5jvzTBUvmjN70hoj8ni7qjMzezNtluSL3pC022NkHp6mfeprgCrVoTm2DZE7UaZ
qAHknQA0BDlGTRABUH8X1RYaW0DFbCLQidIhZFjcGf8ChnQpdrQBqdmA/j7U8uKYxRWZbSNfU5TF
QyUVCNAyRUNF1Z6XJAm1NNoERTJeMCiC7OaUyumQq6b7IHvKrJQErHYgdZLAgm+jb+2tO+sPcZ4+
9aS4wRNXIQZnNnosJmuEZwxMkh3AkQYqzoGEykLYW6EAMuqRDXiG41ynpH4YEmXFUZuHOrN/yoSQ
zqZgqxMNabNbRPxd66M3VFQ1Nq8mxycTplJHRiRikM6G2+wql6HJGswTYbg/GJ2NIKttWECF4Veb
uW+4iRjs2cMtAeRzVLPuVzpV5ruR0W67bgaD4V77pb1LhNLbeji0dl/4WP5f1T7zMUEOlHQm+d/W
eLKAD+LQolJ0skfo2wTPcfjUI6Pf3IKC3ZFNpKlItRB2HKyMj1jebEsd0SxV+PMyRjvmDiECZXDL
g1X+rmz2A4pj66jNMzNzn0gxnLoNFN1ZiluWSzxTjKMpAcUeLy+HQEvxtCzuHjkfgIWm+EOieyyd
+pvMqDf47b62Kls4vQok/AHeN8QAs2z2aAD3uHPGoCleqrhhe9mPh6og0d1lNzaWM3FHvmOypjeQ
SlEzjzn7gCzcDTVYbIsELCAGMEMWle2ES05aM51xrHDUs9qg9weKKzirPTEr96rucNSQKSgc7APT
XAQoLXSGxCGjxEh8TDmGJaOSL9kQnbJON89jnv7acQHREZ8stg75LLpYJy8mqQKgLv/0+hflZXHk
8Ny3Y72vkvHeVhGnZhQWPlNRL8KE4+c2kiGawm3G+Qw6uMC+zKILAEvv4yV6Ng3rUWgZoryGCzl1
m0ORk2I2y3zALKI+d87XVNjqUSLC9022oZb91yfYb63CZB+9RAe1M2GsZv28F9pyMtmOCYutUkOQ
Q+hQ8eHuMxi9SGf907cog96lEajsjXWUMEJdffVLyUR5dWmjGuMzFTTyPVeid5UyEP08hkIMqutr
bQVz3QWJ/sl8cPYbqG2I5BvtNCfuWzWS4OXSrvNdm/eh4MUPEcjp1tj4lql2XuS+p/SnO4vcSIIE
QMc4MWhobjxcZYiuYmH+sTB9tEyWVWj9CHjypkSkB4Ygfg001pzii5JiWi80vhWxQBowggjsFADI
hcnFOsOYqP24x/G17JcS1YlpI11gWu5hSPTV3jHB5RSP8E782tJ/XMkj1fYm+57qxvw3BgKqikDU
NB7Ke5hlLRpDeDqFOz1hhiXvx3zQGMUJ6UAWjR/MNvy1uBD18n1SUAZh1/ynWHG0qReWoVrvnEqB
2XkN+KTyYAIgy0C1lzsn0nDISL/FQnaAWv8bAl6U5uI36sxtQO+12FfbNakQqTiFSj+rkrAQ9lh2
hjpdV3Yo9kHQrfyvtZiEPmXAyQq0QWFLOzNhSI6zWl9VN5wC9FMElwDcnCL3/+82D/Z33lgTrtRV
XkEdKbtv04GvK4ilXigLulAnqw5ckermIRkfXIM6V6JwEeu7PWI+yfIyxzwfWYVNT1y7nh3yLXlS
fZWkrk1SaG8kkQZKPd+HIubCVki8FWj2k5a3BW7VmrqMvIMVw65IJtSmZUxYO6XhRjTdKz1RtekZ
5ic5ojgJJkBWdP1YLPbF5PrS1T4dYTJ2S7AtzD03uITmrQM3zzoV6UTNb5smuJRJ/NPjMEH7Wjp7
AxKSMZHXvihwTR0l/GLrLvyRPjeoWli2DqWFFn/nimngcbTvzCjO9B2MOkkWTsfileNqjxbsj0IT
qp9uXdvIYWXV+ROh0zg62QGTodsqBY5ZTNIOma0SEZU7GvR4VQh7IttN0xRte4fgG9J6U+bgKPlG
QZqWhuqQR+vU1XRMgvxuPws5yew52w1ZjEtiZOqYSKjlBWxOlUMB7dJmdpk2MeTYq0P2TKH5L3Xt
j6hFQGUn9VtnIQy1hvrICm27dJHpxQVXeEh9NdSUzaI/pA6bimzAXdUbKIhkS2quloRbawkPWj49
q53ynbB02aRmy2vck66aAustIOhta1rBbi5uTIe6rVot3A5onuVPYzF/qTpDIU4IaonJ1Gde+OjS
LO4mEkNp+J3HNtNsn7Ac2M2J8mKit8zNFO9X2JpsCGZip8RL1c+UYjfSVzhGQ5U3GsOXRzft9534
6xb3rSfyfVZHjkaHOWFH6LorcKoqI+o+dRE6nagNr8fhyKyI4KiAMech0dhFUvwYM4JEtDpPRitP
ergdW5EhgMqJ3BMuKvSU4YnFrJfpA5Z+hOUiMm6DMWt4ReZPa0ifERgRD5T6VVNfClzWW5Moez1F
aTdJ9O6W8xkp1EZY9A5hb5G1K/zcsi9pNv2Y2kXJXq3c/YDI/IyLdYOu7ocYNTYconhFxxShSEc/
l/AIeV3+ag+MG+mbJpqBBSiWixWzDuZcOFt3cK1N0UETSf6qlauvVuH7PLJ0IObJ6pO7vma+pBrQ
/tGpTzUyVblkLskt6tVBAAJcAlCFgF6gaGfo4BHVg3OmJew2eq29pmP5Vg3q26g6NVqoL7Myb2RN
g7imxpjX/xNy79fSdC/SRMTDfv0U1qjO9IpPh4Mt3FkYDPMx5rZVU4ECvflxiLt06/QWIkuNqnhi
p8HPoCbRaS6yIzkZyLqSNjBiltoq43pJCeAwuetqdBuNRvpWz0od8Yf0NLXn0qMnzMvilW3TU6TO
JzMxaQEUsadNpaKMoruKuWmDIQEBi/VItlaCnD692op+6Y3iEBpkOjjodOSP1eNM6KP0KV+DYGZ2
X3ksvmzSG1nQyJdRLYpNa8zXeJpeC6JzvdZkxgPO7YBLnBQcjbD58dFaBTaEqyWbOtfp7Wv9n6WW
23YAGmKR/2KJ+LVR6jd7wYh84EL8AqpteLiasZ3WoEqK4Z0k5dlzBYsOZSH/qnBzD4M8dDXzVI/D
Gu5j45Roz/NM0RBlR60grtNc5n1mqoeQXzOKbRoCQVNCI6xV3Xtjzd9VWX063J5A3rg0lwOUssei
JVmwHj8LTMHwrZdtWIA+IGiwQzPK/hUlyxB+dJJtIV43cHGo0HmDnRgJuvKdOjG1PTReuoDqS3sH
I+ZVjbyXmf4mcerDEaGbH2vzMNjzU6daF8fM9G3T4QPRiZJA5XWOXHmIM5hqS3oa6Upc9clAZcju
6zLaDV11uLO06lsx2ruBmGNiQB6NNyazr+XAss+aph2NjzbXD0Cbz42jP1vF+ADh4IsBUQ18As/h
v1rrrnAWdjWjdZm29yVJSNBqBxc3NNMxLaICHf6scDhIG+9yFhYc/I0OhV54ipY/oCihiCysN9am
RCrKmx2P59ZVrmD5SAdzsAlLEwETUlGrtj6Hvl9zn9izkvzXaDmbifCimxc+M2QDrv8QAl+0GvHm
zZ7y6AURK3SYgpM+GTEBtDLzSaPZL1n8uyjGRxNb5yH+6wsNPx3m2jjhkZ7N5V1Jk10PbarMuTBZ
T19rs0M2nhzihqqxHdljttNnJVLijddfeRyT7UK33xNDkXcY4OwMpHys4zX+U4z5osouIJ5m16mX
OaSYW3pQ9VOJdSGusn/5EuiL/RnTlvBOS6bmkKzWDUFWVhq1Bg+j5jSJJ471RHShnuRfUVMFeo03
2q4QPU6duxdVZFAfMqiSdDOUDPy14gNBLbJlzg1H54ldW7K54xJEl8A8JOT1MvQ/VlnMAdTkWHIb
bSDo5XTp4iNkeIhdMfp0TMl81el+1C46hbF2daYXOyNaLqzYp8+DcSh68+5C1OP1AuiA5Yil21Te
h2yniSCPnA8zkb7dAAUpouVXgG1HloHhMc5f58j6aQ2NXQOhmbXNUHmJVtpYxk1ZNX6Ss7h1BNOv
cibAWJm+2Iw4G6yS25FRAd0IfYch3aeMqKcRhtQAHNB1tSfgFF8xTn2PFehG7eRfaCQPuWO8d+yB
Nji22gIeKTg5kkFU84Lh/1HIf20feWETNxCvySIoenA49Vg8gFB8g+dXMeAc/ExTAET2KdtBvb7n
en3uJKx7Roo8snWCWNJwCNCiYaDYJTDLyv5Ckn31nHlRjZ80jvF3LBjF+f0e+ikCctGatZf1yZ8R
j4gcXsZ6jUGt3nIj+QcK9Zu1XDDCE+EWmehiu5+K26So8sAtVDrmBek56i2/FBiY9L2ivcFyIXlh
2VV5c3A662C4A0DBCMmmCuMpZYid1jqhY+WrmzcXSTKAlVkkzJUxPaENt0bXqVyT7iGB+7Vt8dRt
bHAYtMY2YsR0N2BCx+3Gvp7QCNQ+r2FkP9Mr3QR/bWbYCHHs6KlAmB9223VHZFrGkSjIpyESL+DF
CMR+HtFEI7+/OE5+zxtqSifXf7thesHPgn+KxEKUfvZtVB6g1lzMWgLfSCxv/Vuk6VX5cnLM6aO3
VQxhLQNjVKIPpCb4dQmLwVCjbrPQxaGYLcHztCj1MmyznkFdVsTZCQ2txvxEcZ0fl43tAbodzw4r
ciDdXmWN0babWV70mXGBfgx6TbZpMBrG1dU4dkxjCLSye4oNAW4GT5Orm5+RY/qWyzvOPo/n2xor
SGDF1RhI9NDKkNLS9vqFOEQD9jMzDrKbGQIRkdz+9G3K4jXq91E7vTjNeuYg19x0UfY8RuXBSLv1
k4rLxVLSsxJNvpD1Oe+iQLiMA+ExcsUlNs9gkfw4RvEU1wmRUTbCT9f1aDp4KduIunF5adt3N0lO
EJmemEK9VqJCI1aWHwa0wnUf7Sup+Yin7K2QD0KNfxnbJHr73drTJxyTM0UUKXQGU2XU2XmdnsUQ
XtM6VTaNFT6bk0E6Yp9RrnO/u7ZFchzNBKGwDwymjzaDh005ZP8oh1uytVDc051vhmJNOu3I4iac
B96SRHz9OJbRu22G2lbUylPf84pMIbHgE9wTv3cDYUUIQ9zxCBZu1zXjbuJyQmNxqyV3VzfBuqcN
x2bZTs9GZ5wzBCiBrbcvkYVIwGSfxKtcMtihHdXmVmd6HR+sZfhZf7ypks9zP/1qleAArPprvBZu
PYEShHKxTyARaUrbKmjqD1RI5cnQuYSaDnuLSqYnJyNpnMOiHJz8UNosjxEPhIFFmpcEV4N+HpeS
kg1XUIHOzsiG8KgynDskrDwHSxQnmQFzCyeHeYr1H3tntuQ2km3ZL8I1wN0xvXKeyWAMCukFFlJK
mOcZX38XqLKulKpaaf3eD4UiGVIqSAJwP+fsvfbw6jto3x2JHYCWrbPR28jYmvFrBrRtMbQEBbcW
1pAgvnQQjwllXga6w/VdtehBhqvQBrXMQ6Cazt3H0beil34nEfFrZ9M+tWq6BR11FYNP8iao0qCv
L0Iu1oX2GQwKqlefaZoKqg+tim8V7f7Iap9Q05peNGwQSLhr/YDeKNgPNSw/BUBpqcd8wrKcWnZw
/bg0NFCTvnKGZYASa832oVQD2L3e+zqAW1nQPdJWgSBXxmj0aW0zQ3RKJgU0oF0uG373gt2jXvTH
iA/X7YDO+oF3cmMMplNskYzs6KfCU1wBGbBb/I5zP4ylArAeCqZrDMST5YIWD2BfazXBdV0ayn6S
ESWxtIaTcE+IAHWCmb1jJ9gf6uMwbhiD0iSYs3Wo5BfCTn6YWUsfV4Kais13K+cNUYQ7y9KWm8BQ
Yptm6cniRwNqHTY6zY9A2rBj7etkcPefXEYNfk5MmzNSHVJGZLNmpBKnxHZjdHvOnXXlTE1Cheow
mqtRI4rB+pIYbA6VU5AVkgYbo1Ebq+nB/PnzxgbwqCXrgwSqEgkG/WLcoNZCTUwa8LIsrH0VEepc
Ooe+1t/nmOzA7MCW0rqJ/yLwMQc0HKQkJ/soiKi8qZVWMbP0ITWGRS/4FsxBBmuLxSDui2+ph2FF
+F8dT/3lp+JASfXNomWeFNFLSs7kIgwQyPjmO5GCucZMPTemEwnupyjoNgQhPc3/LDrtr3lD6ZY2
RPDRax6Idu1B+i16Jh8mmdi1se2nNmW+mcWrfFTfyE86awXol/CADg8AS8VWTST6e+Or47xrrsQP
bQpeibv75vpM1KBIeOhF59+x0sT3sIg1RmVPQO/0XRO92oo5Kx2mXWh2jO/g4gsd/ZWQRCjLEGgB
3XV8Ce1Ced60VGS2+/prRAfWL0Ywa/U3UbbbKBOrJHfowBi4BssA42nZNEwMxWka5K1EcVcb+Vcu
4WWQJHu318+MT6++7R+0ungW6bzLqtDLz4CvgY5SrpZR0T15KWVYwOnQ4wdhee1WUlRYr5zyUvj5
jz7vTy2w1B7JPUnHtNjsZDMZWYeAavyCweIrk8h10xpv7I422qSeXRoCFfhUEHVvU2rgnmrf5/+v
RHXh6t7VOX3DyUOp3fqr3Js4/yaISKOs3/vCXegoXhYgip59pq1Ivu1tXqt64WMFXOoq5DRy0hVT
q3tmpwNq/GqV0hI2SMPjPVTV2dSpd/PqvbbRBY1Je23s7k0B/1mZIYOjIvzGzhOzLXgcvM8JWxVA
k2w7YL8l5p0K5WuZWneRs/ixtdOpf4lM0LpF4wdXYosPEfuPnOUefp25s50I+ZzOnbRyJUHFqE3n
z9ltB2uRtLix+zo9eYG4y9E4hY54QbHzKrGsakZ1IUznmgxzyLgXPc3vqLO6TdoHxy6YvkHj2nrm
a5QVJ8Y/X+vIekb1DwFUO3fdEzT0fedon+vxW6lX10ZT77XDtN0s1S0PiBYVqDVp9BM95CBjIrZj
2UIPcslUNBUe8zm8Pmnju8Utk95H9yWq3e3Y+ufEQo+HOn8x0qsZwcYsyIBdlRY1kd+ymDi5dQ71
YtNKayu9D9vGVZDDcWYm6MzndKBln4Yq3blNsJ5s62YYuMGjem9O7qFz23NPOeGxjbL0+sq8ZV80
Cco95j72cGGubuCDi2s6mcDKXnpmSg3N+ybIb74VsnqGrLBzqR7KoF4ri832hK8yYN+UltrJGNCl
5EQ3snmS15T/1aWw2ePrp8xhwhpTZ668UNyKxjgkU/Spq8utpRHGaIT6LeznnEQmOH6Wnk2HDYCL
Hp5lO4IYlxXv3NH2Q3yf6p45d/S5R72j+Kq7UtHhMfGXPUFmXCMWehHeOh/Ma9Eh2badoURX3KN4
GHpkItZbVOYfBRv2JOQc6QWkGV26RHS7JI4x7gScOuBpiX/guvqqE3G0LKsqXY1fQ0QlSz/svumo
jBIM6G5CC8vLt8IjoyJ3A30VivJTStuyNcGCEUUFnIb+7EZrscYzZ6ffRZBl+zaQfkLbkoY0tJql
LcmPRFb9QkxheSzGg8oI3ymwLWSCfTVcbW3h6LjXpfweUaB73KfXNL+npYvmq419PCYxiVbKXLaD
Q2hoUbMtAEsZSOwFPa6ITGZPAHTn20mBpGWiRWKwMuSQ6CP/kEokSbJNmD1Z1Ta+QkX2D2HOnQao
BkJHJp+2/OrFAY16STxUE0sojVyEgWT6G8ZqQ9H1mrvGz6SR/49rydsM8fT9ux/mv4T/iDnp5P9O
k6LVxDi3CFFU/h3Z8vhbP5ktwBlnaAswO7hRpmHY0Jp+QlsMuFAuyVO6pUzEidCh/g9MSuj/40hd
V+RFEYSnE+7zb2jL/1CYwA1HCihtZKOG+n+Btog5buNvOSGOK5UJxspUmAwsw5Yza+pvAQ/JgNOn
L8vh5CWYSP17kWs0nP3SQUfjNX9ZhrlWrFnIDkTEkL3motEc/xsjGrErXTO657Y3sqyLFJaSns96
TLFn6V0nRILZ2qR/ZvJHiawaRsFGxV2ce6CNx3yjCulu/vbZ/zc0zExN//Xd8AkD5pI6RwkC99d3
E0v0QKTf9ifIT0yPQBe++rWHBr+PxV8hWfRqKvyTo3zk0kZpEP+FWwTd4DnTKncXytTc0kdqntu0
/1GNPRttYLY7Yn+DZeFN/jlWrn/2HfFEyAJ0fLay75n+BZd9wf1dt4/TSP3jNB7xrjSFAHml1yaQ
zY2As/4US1C4lfj85/f8e9IL3+B8VinbgCbv6P/B3fEjlTlVUXf0P4roGCUaptJ+doxM1TpN68+5
NmkrnzDvM7en4tQMwQzktbaliHvk6c7H2JV/1Z6ZnKlZcE6I4Tjxrs/SwAv2599VzJkkv3w/cxqb
JLFEcXKbjuC0/vvZRg83RtZuJyfNulc6zUw3Q0Hn4u8kOEKjf6cxlHNba9no36RmRLc6ntwXmKzF
gtM0PPktLdsuKHGW2gnlbJSpXTrRbHs8fRycOnX3GmDWuW8Unun8IoKmmXHuo0BuM//Hn9/SDGP6
j7dkCcfk8+fTN+Yr9e9vaQTeDd++yU9qzOJPOufQLHyPVqxUyQ7URYTjKJLtqQCzGHb6FpykeX4c
jIie6b+fCvHJr6l0FFSSEjS+AV2jURaY3d4DvmrVsFiUh0jFHxJtbXd59VySoXOziE5h7UCgiZid
Jktf1buizJmKU97uM5mnC92eRRL1z7UAqJb/Pf8vV5uYiU6/fZug6AhnlaClqLnmq/Fv9w5djlVb
5151UuVfoC5nA0VcfhaodpI0Ty4R5c9t8IpiV7nu2YvQhQeFaYCWt+IVUKQMx2kDP9XER+YTsLHJ
Ry0953Yz7jRyCQ59Gk6H0veTf/i95czH+/X3lgJjm9KVYp4Kye/X35s/O1nC6pJTwl6WIYqor9Fk
emjVEiYZ+Dmuk1/Zy9gIsg1DCXVJmnJTcYI+DYz8GUUvK2UFz45isMFA1dhasg2eo8gq9qTCMFqu
bf9FlFl+GhGjI8HOjX2TJiOx6Y1HowIQ+iHz8M6Wmv2K/hflQIBIqBRW1OMgRI7+53NUzTfx394w
3QJluTgqDJc4n1/fMDoJqLmQR04MT/bThDdFpPilinHYaKiJLtLXCixbGBYQIQFBj3ckgHsBkt9+
49Y4xpJcv2cmQtpxYuqSGu1WEpXyIouoOUCVxz5hvBtTcx9llm2STPZnA1QZAx+/OE9p8UpGR/1a
ONW41Zto2A2al6xSTeSnEu00OiamHXl89OnZn0xfo7To8v42pTajKSWsT9ydF6OmWZ/tDhbLnz+c
/7x/cgZQ/kiXk2K+Nf22ZrS18ixiwYOj26i9GbUDMw5VnpiBTzh0eQqpJdr3Ea6nFkDvZjAyooQ8
u9mW/K21ayV3r+vZ1DZYkkQhknNnO7QNHw+9xlv/w+/7W4SZawghuHvqhI8LzuDf1zirj6t8dGAb
FcOw0iXC3tGbvDXqUKYoY4KwOfWgH8q+fKMPGiCDTrd//hV+3zQ8fgWYtHyHOpsYRDq/nk8FbKiu
CQP86BbGhmiIwuO/DypidhJWjYInGA4BbnPdOj0OZZBsMpy5uuX097gdh51yGh+KWdRvepcaKO8m
lzkJUVmFT6VthbZ3CAQXpQ5q3faBHQuYrsEI8OTP78j47ZYwvyPJVgzHo6V49HvqYEn2ixHTAjog
14MM4TcDUt2qA1DRkC+cJ9klTtRHpdhv+xnegS6f1PVxcPqx/oev2JxPub9dr/NvY7JnJLdUt3Fh
/H5KOiJgeIU95MAQrFq33YhGQ4D/CrTgQ+EBXrW5YRxIma8gebpEzaPDeQoxzKwzfGhPeOniNdz6
6IxUYNige4mvlLIkTdij/hmh6LEr8/G75mrnAKg6uIu0XoVB2e71EX2GV0K2exy6yvc3EfSrZVaY
IVAZfDbQK/LLZJcokEG3bwy7ykmG/qEXQXArw9eczKpb6+nTk6715rVsDNiYvv7UzAcmBJgfQXP7
AFSWM8vwpVStfbKCFFlD4Umk+KNBI2qoXRZLNz3FaWxvkjiZ/gEi+N++cEtXDht1G5CqJX47hbO2
NSEeyeigqrBY+UU7I9vD4hOZMYvYn9CtDjl8uJzaeMD9r+kkijAMqK9F5b3+w8n3X65oyzCkckwB
oMp6/K5/W0dJALZLwFIRIvKopSU63WtWJtKK6FrFTUQDZzTxXvlavHdpTh0bIm3+IZVP/LZEuAYF
CGsiNxVdUguo3z4P07HwnBuj2hfMgV9axm2LOEdIyZD/i9f240XWsIw80z4GFb0EBDAI9CdHEiM1
mCsRgdCy20Q+hSjYD1U1mMhT49A61pjNLvhj/nVg1HQUoVMc8obt958/x/+4angLvAPUbFzMko/z
17uSzRQgxDCp9g7jkKWkQbaICxK2ldaOJ+5Z9eLP/578bf/DZ4ZoxJlpnC53DM6iX/9BkzZW1Rmp
2GtoQh/7BscgzhEmSqtyH/xXIH8e4sLBfaNVpTwC1CJmvtavkvCVQ6g7w60nz8OKUFOmGIOOsRkW
x3LQ6YrL58KKmFppZZGi0U03aEgIj9NH4Om9k54fj7ROSw5hZ24fzzKbscif36bxn9cK2zvDQviI
sJCN3lzB/n2f59f1WLlJZO9JZMluDZ6cPnftq1+F5hNkvBJ0ExUeOvLRiOonvoL6qZtC5+K0+Fwj
enc065ufT22aHag+oRDF9Hmi3Pkh3ARtNWyAfjI/kXsn9lVYputBjNrnVjevNOCT2ETRpOIs/I5E
k+o0ksEr3amtbwdbPRvSZV8jkMAgVqEZkdMqq4vxa3wlzy+Y+cbVoegUvAFVfcN9cGel3NYxZrYG
1jajrtJ78rvY2A9i3vRFpb0PxsLY+0VhHq3AdrfC9L2zSYgR4Ji83qPer1Z1Wj4DbkIIbfQB+1o7
uD4eUZXCDjfddF2pLDpXwvjgnRGt0SbezVe9d0M1ZO5R5j4XI4gJQ1Rya0QGOj0Iq5+1AJx6avWv
FQUsMhXlLtP5dUoKMuYrg3BoR1a3rKULnEzQed0oRnyDwySlcboh8Lp6JZYARDwb7zVGiOo1Dknu
nplrcC746Zgiz/Q7JixVhmhJGE59hG4fHnSCkZjJNeIVZswMO+Zprs+DFlVTRhndC+c7bX7TlqjK
8u4lGf32HwrE/3qqcUmha2JrYbPH+PVUs1sLED2bq32TgP6ELodZImdfaaIEy5vAOnnFgPKh1I+6
0pZT2qZHjMr2ucmj659P+0cV8MsizMrLJgvtNFxbqtXfznry/PyqZOy39/u6hUFkBliXObh5F1wq
NKyLhDEFiIbI3JjsLj8FtESofo2vvEEfJkwvr02Dr0p3DDDMrjUAvl+6vUMbYYKJBqRUbToTLWze
+cbnoOLbcCurvNiZl97LKX2rGMqvEuSyxxIu5CrNmuJg+7H9FrblanSraB+RCLPASecckMM5hwpV
4M9HHZ6dXZU38hYlfrIfHDvBdcNm1sTb/A9f2m9F/Xwb5OO3Wb7YPs0ryK/fGdEMcUQSm3/413dW
ZzvCE4111eruuu/aNcjv8ePP385/+Tch9zsC3g/B1/rvyzc3XWdCWRcecEe1N/bDLQoPOuSu2d5L
mAds5gP/7c//Jrsw3skvp4Rtz/8W+Qyuxf5M/61wnIiMNkZ7bI6irpJVpwJ9pwwE1mZu1ldGhfW1
02gyxYbqDzlw9DyiH671+BsHsKfA/8232Ugbl2P1EmDudMskgXCFIiusprfe/oQwPT8/DrE35th0
7WFvuNPxt9d1gSymwMRybLGhx7QXrwYZniqIkY9rFFy09xuQZnGZX7oGHLs/+sMcymffkF41RS5J
WXC3Ze21Z/zujOSz9gZWuEF802wSReAYsowP3fKmmyay+E6C4RbRhP5c4Kl9TjR92UkaHUgWWqZb
0j/bVTKeLPQRBYvtslYEGusT3kEXIcGBHsct5a53fBxm01/TS/MDNHTNjrV23zNyo7aaysVZU0Ar
/N7Cl97AH6sJZ7qKNNFOVm/5q7iuwq+DiRYaQIwTuG9+DtOtAuL6lDRTfcqFvvcTYdzj2tPv5Q+m
Oh7nxQjeyKie2l5ZJ7u0TrJP6r1kZorapzJuDy2JG/fhF3J7NMPQNnkAhktlfFxJL+wbp9lUN2JL
R9A6xXZqnSZgZkyzAVCP2mmOab20uPeZBx+krs1gDjNich+fKt7P90aq64Cl+x9SpK3/2LJBtXEV
FSDLssHubf7537aNtd+UGZG73VFG1mdhVu51gj126MlDNSmmHATHpKUazxPtr+diAmVUNkOOuYbX
0JqGu7ZKSYqbn/aGJKbMEqceBO9qsGHL/ywA8uFfpQD74W2dNvpJgG1eBvpUba15bGUYEJFipEAy
QgIP4QC+J2fTaeyRFPrcpF9oiaYnF+hW2KXoQ4dWv3lx5OxJ+LI2luO3r4TBffZYEuiZVWqjJfqX
zp3a77LvV86Uo7fH/LaB9lud7IExau6M9ZvTZGJfx5aJUgrel5EQF5VPVnEKmYAicJ4flgyJmJPo
FnFSPO21uPiHW5+c95S/3RFc3UFjSVAy1bD123o11Vj2czdpj4+rn1SAlTS66Py4ITi97h8i6lbg
Qu5A6g3kS5w/8akopM2yRQihDUnRq5yWysxMDpkkNrZPonePeCagL/O+qasZexn63fAD4x7q/X5Q
hfM57KCk+jYo5zZwEauX/oYQPbhGmf48IGH9oPuOiT2SI1sFPHEKPlCI9pPFAlP9FUek+U8VNIXp
b5+F4Byks0tX1yQ7g5y5X89HAlkiJrCBOhiJDqEUPAECjKL+7BkkSdp5zt0KCdubDXXg8XqW9Nlu
rDqYm5pdfY6z4Ua0Z7Au7aHauAksLlBzxkprpvKDC3itW934KSO6eNcnYbCFOSJwqHw8fi7gEqyD
rND2WieR2MbGrfcQzFRaNyy1JtOxj+8HgrUuyPOrC3mS2aYTvrPIy6G6PH5ANCjFqmRpgc0dMoSf
f8J046++NQQa5Olq0Tc/t+Xg3c3OKamUcosuT6HdH691pXgnX6k+afia72HrNgfNRQLjGhbA43xC
qw82CJ+weRyc0nhxcb6sMF7J7eNpD6J823d5C+WBn2ZArk4lEG3qALeeLaUdIDiYpKFJjpIY+uTp
caDppOGxg5z1eGq6dvI0SSBHWYa8zclUtoF2NGxG6Fz3B/qna52709fiUqQJd+J2ML6KWL/h9jOe
pCROztOjJ8edAMmmApXt/PTna2liHAiN+9AK+jJm2eO5UrQySzsKdrQL82tozaRrnwKyNjSk2E2h
rVUYa+g0GQ0ZsNfR61Vi8Xg6pOBMQRC9+iyNSiu+M2Wp4ZbRZqzEoEOdogF88JT5XopUvGXQCtZ5
VX3x9HY8ynnXPZXDsHRCEMwelStav5JVxI0x7c+HdiBQrOu0L6JiugqEUF2NqXL2fangQoLkvGSq
nZM4mPqHCFzP5GJWW7w5I7vdBHG3GJ1PBItmPRa6hdOpZzIEjM+JLFPsQlkFEMtvt6ap9efcKoaz
hd+ZUgHdiNUgxyM+w7s8HlnaKC4+Wje9bTdTnwExQlSFv8Z9m+ZHQ+7/69HjNd+kETuAa4cltejd
rHmVdYRMlSDAq5P42gKYt7txiW17qgLmzCCx0c3ZMSYsqJR2EjmfqVR8JccvbdIlG9Hc58S2a4M7
eyn9Mf3WY8UnRy5bdE2SktJLvWYNRXC0PPG5ylT15LbJN8OJjJ09xuZa5j18QrOkJA3D/LXlLkqq
IkG+A9AaK/nGiGFW3HvNevLT6N3pYkWjmIDzgLnDUjN9/vPz+htgTyfh3b2iLOasrJp0S2j4LYmC
9Aubfvx+cZE/B7Vrrr3Mas5hGet7uk+YHRLl7dJ2xDEG/egswziHJijQS41JlC4zNNJnYHogMaK0
uo+PRwolKbLz8JDYqUe+NwirrtWY90811CvdH0/O/ChGIO9xgZwKI0a0W9KM6h3vyPfoHQlmREKr
imRTURAecRUKBWJlUeqadWjrwT4UfW4f7MbjE1F2us0NtezyEFVtC50tTMBTMdGCXY0Adx2kdrOr
za7bT+Sek5sL4QQ5d7hLsBY/0043L0maHtiYBc+Pl+i891i6wQIGCCYWNhmvW9mUyWnytemlMfsX
L8vKi2cC2BjtJthWcUmXqgvM6GgZ3qUngng7DwUO9A7cgxERx4aAG1Ri7bvBJmkM0tTcUcVMS1Es
ZlHPt5UuDaHKW0Ly2s+DV0z040yS5JxWwxyQY7xO+LhnwGxrOfEnsjbe7DwY2edM6470mw+icmdV
Rz/ciANyF8oy5N6DZHPz3LE8x1WwpQgdb4bzzQK/a4JH2SHH7D4FXvrN04b2OjUxU7MMhXlihuLJ
7Md+BcAf5cb8tM2kgfpRQZryMGikiEpPjRlDJg3zY5+M6TpOjCtJ4+M9Buax0ImCOKjYGe6hmeGB
hbpo0zqv8rp+mtTYI08RapMWYCds0+9pITj1E/CfOMONPswA2GIcLwWBRpfHo0Y6PPKzGGgivdcg
K19kE5cbA84FyM+pfKnk5J+GIGIHNP+0xk66AptI1P3Mi62FfO2TzrnPzx5T0KRhhFmkA5znwUU2
imjoqybKPWD0/NMY6aQo1eMbOQx7wyuN3WhTzclAF6+BKO/hoN8CPvdDoKR5aCffOmhah9xaBBEK
z0c6sw6pIJJ4Mz0HMIYrO4RCQynOHpCJZdSldPDmpzZCVa6z4VV2Zk1DFAPz2fPJHeowYy9/vqiV
lTrlHun1lbbNHU2egvkRIcn/evR4zY+blo0as8esCcu3TKKiY7/aHR9PO+n8yJmAIb5tj7YMMW2i
YB8XdWUmWzqUBBhIkbzKoj0rV3jXx7PStH/QRcnOYU0MKlNxdxXQ6MFiZYsV4urwWHRFeSavrjxz
9/HaVSk4rQWCbjaWxRpa9VM1mdETTRH7oAuKmNixPe7B4rVJM/G119RrXCrj8YDw1xcnHu6Ke/mt
5la0soU3vrht+BGRFHwLUY/eHo8G4O4h/eq4E2D/pUqvudBstcA7jV2avsvGqaPsSo9dLL2IQEMJ
grhYWWPybjIgweY3mPsg7tLj49Dyfa/HKEbQSac0cw9uAiScnb5/HGNOcis9IaWGzIFPqztkgpIj
GtIXzDDpC3X40WpUsA4kNh87dkeAummxZ9zgv0PCBAlhJl+qPgOYZBfGFm9jdjEq590fIMJZld3u
H2cnkzqxbJyIDWpiPmfkEpCpOL5Hk2bupYuGPovzH2aUNzuVJ/5r4wL/yARzaHPw3JPfJ++u0Fn9
YDddfB2xBSr8evN4ikDW3jrDEG+a9jbQBP3kRnPsQurwVcm6e+sLHZyt+NzXgf4DiqcBUwwXlmHf
Pc8pb1PsUTTWekziplc32BP99vx4VEr0m4PGhRjCtTzno00SKMZ8Vk6lX1t7V8XjWx5V481phvKl
k/W6sDv5KWv0/FjpJPp48jYSKUGWrTS3apI3P0VL5rafWL3MvWiJ++6dYXw3XJ89ypRbW6iXZ6xO
xslzAtCTle5u6HqgghH+J8po78Cc+AeMnmBX4nc5IyTCPDDvDh4HhndbdEnuedB7VF+0iJB3ErpA
PPS0iNservQsxuuQvB8clCMXv9YrTvVa3OyQ2G2FDDCR7OfZqTZ3J8LdYTrorA2p1XeWEFaqkG+s
S9LuJqdzYaXmOrHwXIR+9m0k2PpD9uw/dGd0L7LR9X2ZEoLhZ9wC54PRuN0pVekmN1oGjU76YoSa
u7WFUe2kn/fPac2etsFE880JokNJim3U4B+cDwHZ6DBJQGqOfdougrZwL8odPzzd/4sQ73Kd8l0f
mFs1l4IlMNAikqapT56gBiynMg6Tq8z9J9rrx1Ea9e1xMC0fKY3TM6Gu63L/79ccfAqYWUDRPl4D
wDS5wK7sFTgpdLkKex/J9tk9qSv96iFLbCc3u9fzgem/tzUnHCCgIbUY7R2cUaUQLTz+RlUV+V2i
srRs04EEUMwNuYqV3q4/BNYGkCb2cCIifDgZwqTFkOfbxsu6Z0ANclEWMXh1026fCZJNDwaS/0Xj
HgOtm1kSyj04kQDEW4XnwQy8gwVKg4QM5MtGJ0b42Oam1ySKRIqJN63Pd0bSTR9eWfgr4QJnKV3G
0Z2owGx7oP7sxBUAMIod3zxb7hwbCXGwAxZHaRxLgq3LhV6q19rxq73usdeunDDckRFlXIUvxuNU
UjPanXaAzxZ9kHKOE5pAi2Mfmvm9iqK/lEl4kdHDtQUE1aBQ9aKNatvmFQnq9ySsk+8IdVacpClQ
kLrdohqbouKLCXFkC7HF2uBOLb7wlhG8D+m7b3QYE5Uw148/FhRgr3v8JCG6zGrqb5nFzcfxpq0N
gfwTIvXk4Itol3WxfrSIpCZsaVFaRqltZFF4J2ov7+QN09Pgg3ImJ9g4Eb6MwHhUb1iLuSj17Nhb
pXcnghjzeQwSv/c9dTdHC99AgKq5Z39yi8pmjugV9yTNNhJCwlvu5RZ80fHZlkX+BuOtP+juj2Ce
BiovYSRYkKVo11xY0fxa2Q/6CnGbWhdk2x6iMMaRlvbVS5Vp9i2w+02DUHABWrA7+Xo8nTIN642n
yQ7llmtt6N9heTLH6qppLT423FiLzCudvZbMqGxQKM+PQyO7d52EBJDjJvBWC6aKlic31lPnlX60
2vYzx97oWrS21sgvR579yZF5i7ahm31mJEitxsrnpNeCy8/ZO1gz7JZEkR/HwmufOxihKo3pW8xt
a1HFydZWU7REyp8ew4BSOfOa7KP1uUkUoXnSY3jhU6SSNYxFe+knjstwSOKjUuZhJCI3+/mwcNil
TClBJnTBP3xYVefMBnaB4jV+S+0J+q7BufZ42nrIZ0yJVfXxFCLXkm0uTbahLE+GUfQn5ap2PShn
fMMg/G4gZvmuWfbaILTmA4nid9WMJ0wD5YvtNuYysRPY3cYINQOHH6YU8eLHwfBSw2jrU5dMEw7I
93HcT+5VtZN3K5LcuxkxRg3FKKCCR7meKjs6dmZPJJKIG/4EKE6o4uZbMMFGKgCE/cWdnQgxVR0V
KNll0Zv65efBs3ejbLKjjunhlJSQtiAyH/tcNMd8yNvj4+nPQ5YB1IzCbzDaM6Aeg71DbtY9k3pQ
HhMHeETNnIbqo3XPhjc1l8dP09gYwED55gquQHVlZvVetB0pv5XffUUKvvO1bPxkksu7DQVUI7SP
3ZX6EsRo2tgXkhqcy+OR7cOBafPhMFN3yC/fupoZHmIjDPi6lH92e5EfGJvPoZvxKrbNHluc/JJo
jTyotDfupTX8JRqnO/qt0u+pxGxju8OTzLqXKRuuGfZSDEAu2/CSVQz3NCklOVSmWpMrWbHhH2fY
bcmNB05DI3ZOiMoggHZ9c5IJUn/8PR908dYgNF3JxBp3cN3lm2thU8icsjk9foocZuuK3TjilnRZ
BLdjZRIuihvVvBJOtlZT454ixKJbg7gVLPL6cNNBNhRx6F46iKG3x0tSgD20+So3mE6p332jPaog
j3ZxBnWknNWMU+9HO3vQBojw3XhtwvjwKCRhW3nHn4fAkwdKd5xDmJG88juThLdQFNOzEsPAHkOA
u+ucYR1HfXEkXvrgpI34wJomsd5N+YsNrJ0OWR9c0rHJ9sKxfbRlo79osOHvHa1NKdSQNUg73j2e
ydwFjtO4ISucARCHO6vsAZMhVmqsJyxXl8yc6iuh9VRqxPwRq5CsoTq4nyMTJBp1U3LCilFfykI8
S0ZfgzX1F/ZMw89Hj6eq3A9eY5/rzOsvaY4fy/CJr3L1fJfrINA6aFdP1BraU4a6Z6UQVmz+/Vre
9n9l7qQdHi+1s9BO2ftGgyoyauXpUe5HXRKtNDnN4fEwjfnE0IaVMng29QQEHoHyc0R8vWVkNgH4
SBS+f/mU6ci0jKIcd9jSwxdNRF9dYru+Nj5VqldzHWY6xqIsJQQgJAkD0PA5ABHzVMb98Kbsg1O1
OWO/6UmMiXMx+2ncuDrq+yGw7f8l7My2I0WyKPtFrIUx8yqfR8kl1xQvrBjBmCdj+vreEFkVVdG9
ul5IzHBlRoYcMLv3nH2utRfmrHQILhEF/m5PmzP2SspiqYZtx7WxB4QibT/0igwXPZFEolU+ogT2
Kte2HeS1aittY5rEQCxzfy5Emhddc2j1x7I2ToPDhgezxptmKaKMBjgVy5lGsFE6gMcgSDB7HXpN
7CgYw68NGOLuHIkwK0BQR3jqCCgDptYZVIVRhB96TQFzGid1HKv+2YC6vxvB5F6Xw/I/FzZSX1UU
Czpc0MWQrbUuGmxc2kFD+FcdssBgEtXhHK+CrnVUP1F/gsx3bTu56eIrHSL3kV9OekuUSm5l4FHH
id4br5jWEYDCSilsf4IwEJt0S3yKMLdlUvsrIs0cd+t7nnmm9k5J1tQIGeYeJHXNFM9+a0QrVDTq
K0lZ+xRDn8APQW6T/AG4N7nE82E5I1odc58NqZymzq2uvYb9gdFd2ZQPd99vtiY5AdyZsJmCE3qf
VTbS7vVFop5sljVPAgANrZR2k05t+5Ib9bdJ81PiJcNDlpnTFsNtcJJtH+6MMHJIBFE/NNOLd06t
RwdkrOGLgTGDP57qX3VATw++P9eQyw9VNunRSwXF7cxTn2FCxmNBX0SFfvaEI/Yckc9x6UO9fRrn
Q2qX3zIPvo7JpsVraSEUVZieFQGlG7sMZ04lZSlXC7Wfa7OPgp/2hNmRr4F911gVbWoQxju3g0jd
uAkscOC2r4WV9sfWgB/5Z6gsIGguWD3BF9jjKeBbR4CT1lGziB+z4TdUAOU/ALlsVeWiAMj84hFV
DkwVSIij+90XgdpnRT1eXZ1MauUp9qnEdJ6WQ16O0wn4lX7CEU8eQqGTUUOXox/i5tHWu/pmOuA+
E+w5b3jFRgovlvYUw8I/uEMPvnYeRqZh7Yk1wxale/Fzr6p8bSVNtyWqKnkOksq7mFV/mLQiem1R
1J7cyRVgqkX0aph9eYXG875cDAB53oKp2rR1AlAfvO3Bzloc0WPZ/JhjLptGmq814ZZxleNPDc3X
JijFk6UVZ3tmKhFsL3eZ44AusEX/ablw0kDj8i5JU3ELK/gStcjv9kQNlaWbR+UpsY90lpvV6Nj+
i9SBu2uSEkjdllAGZ3yE5vuvfe3E13ZKkms9H5bhlDrOA6Xpa4Pu5YQEQdsF5Rheee7wJHX47rhZ
YVPjIeEWmVlKyWKbNUn7E8AI5lzY3ncLNvMGirJilZbrJ9EJeOu4GEjzJIHGMV673v4Yhzl6KiJO
1p7Aqfl9nt+9wvsGcWU3sICu12kwdqtJwzGCpKplddj2n8aIV1nmuryiFw8eYtU3tyJ4kYSBASjq
gjUiKnnThPvRthapsVDOzj6WehbC3SaR6+V370m3vjkT2BTuiXgD2opYxUuvqwlKH3RDjX/2p3EZ
/+uf/3G9cJoXR5EHLA0ZvmdvGtTOq82vbqfm0kgbix81UL8zMnZI8Z724SpERcpR5asomnALM6I6
ZETnVD74eK8OrsbkeR96FIe70axBs2uWtWrJXVyTTIYrL/D05JSAA4uKci/GXD4TCp+/1dN7rSbv
To9kuhv09pdZw7yhH4sK0GQNIIiwrk9g7PQNDeryQyYbz8m9Dzshb8wjMyZoO578RTZvCSkiDDKb
yRW5jqlumW1jKzjGsQw2pqUInTFVdgdDNpzw52BbpUV9lxQLDQlAP19gOSK36J4nL0FSxy8Ymj22
WmmPxpVcBTeHKplORos/n0OWhur3WZzRVKUpQ03Y19yT9G5GYmTfqkA9C7+LXgtZ0TauDXKVKif/
kKiQfS/Jv1FpoppkO+alZakxDaCYPMqDd9Nu3R0RYrCKKNHcJfiiM85m7ITz1Tqa0lvfQkieLzbI
tR/ilqwpPXNClgx+5u2jvtv3udDOVbOjb91fgEjtJ9u/VKKHHTQfchOqFA20Df2IYks39ZsbFAS2
xuDmpDDBICqIOrHu7avWrJ/pWpMNm/v2d+U022kMhk9q3XITC19s9T6mkWfIS8yT6pWt+EZCvrO6
jCojm52u8IKbNfUB31ot2w+gX6j+M1eb7Y+apJZVkOUuH23U9DCgG92Bkm4oOxPP4hXvtAgs6vlx
z1qPIVUecyWl0RyDdshvIooPQ+1752qavHPplv+chdU+yDJ1NCz9+yJ8CFPH3iPeJZvBJd8FqoZx
jlCtISNxLvAxnbMxkLPQTAjtzbZzzsvccuYrQ1vV3MErmorWMZkPy1kedP+cKV/qW2Qgn5oKa3Pd
FWzqKpsWRNyW6wrRzyHrCSipIVE8CiHNPRu7/IAsZLoOJVp9LXeSNycjsHDg/Ul94G7Xof+rHIgP
4Kv40FoFdGIXXEstNZff55xWqglWWU6c3dFSIDjj7QvtNiIXyx70W9/hURda8oSSdrrlQk+ewgHo
VZ7pt8IE6mCFfbWOpAOGj/Ui6XdRBhsxqqFW+eOXPxcyWYlHKYmyiN5JWs6fUkzU3oOLb+MBZURM
zFwPNxeM4KvIoGW1tkejcR7S4MSGHJKMsFwd5AAbPqZwF3dT8zoVWnhMvAAgoG9ux0TR8Mpjn/8O
ZwNheRb10tMytRykB8+nhBH556PLPH5jMmERZKyXC74nCeuJHLmzE9fZecJtN40qy3ejUPYKXTFp
orZRvse9ewt78N34HaloNDK9RcloXjGgrPvSZYFmh2ZyK57T+W2KDTjcsWpPZ+ZrorY2i4RNU834
h4JQleUQd+H0SM/FhjtdrbTgBXHZtM0KiwSbD0ruxpe8xC8o+hZEt+4XHy1c+VY5KDXiji+92cmN
Dh4fXpqX7eZiVF10rLoGQXuXMlEpY/M1EgRmjjVYhmTUm507ds7OSfneyJwGmpwSucqnwrx7WlKv
jTQRq6ppDGDtnjilYZcdXJmq5xSiYG5ANNFA4ezNtGweQ5/dTatKsfKGXrCfgdMUNOg+C6vZNZNr
vYQVN91YNeoCxsTcuBWJGbKwqUM3CJG2/0NE9rdybVZJkGhv2w7COU/8rVJmOdUSvTGZx5jX9tn3
YIvjhnEvNYCLKivli5eMJ/Dm5qMwq+M4TIegrKMXVkaE/gZwq+O2++ISvrhWYYPnOEm1/2Hv+NsR
4y9/RN/HgOoJIZy/xXXQtjpFRjl7eNvu6fjzVxwGUOQcHn1rVsfk3s/waborI1qt/GTXHUQAKxve
YxP7kNs21s2Wsbbj7kpFkz+FOrcXEOPsaQDv8PA//kbFX0Ioz/f02YViuHy7cNH+7WE1aTYVeoy6
ph/g0oPhNDZxPAa32J2DlxN3fLVnGpudtuNn1yPDdFhDaRIaujEvIT0v6lZVbY67cl5CLnMGndjQ
SLVLhpuJJ6Mfbz19IkqAFA/Q1yY7D2UE4rFlwXrwJ1hedQAUK6cfapU8ECMRJNvchtG3GPXS3KJy
qmP5X4b4e5sTXaD4IU5rYHAamAo7yMRzkCZkhzvxrZcumh8Bhc8WcMApdYEEVKa4mwYKE4kunJ4/
MpEafw81ZTrQF0LduXlalb41RqMe1BxtsCrjgoKijdaQgIH6JlxpH5Ftf/qqLCjqjQWJjJyxCjVI
vYkuhtn1u6BHI+qPQhxiJcePxqQ5nAvntVKxugx9bfErVmwS6OzvMtOmpduH7gMZmDpPJB1MRlyK
ACJ6SzRsSp2WrbN+ZltRrFxcIOxQRp0eNhtpKA8jew48xK7aWb4PbDWcERARuFM9ILW+9ctyFzYg
rOxogCM6N3GXg5awpfBM2rTMdMqEwoPemuhjExHR3FzuCLOf7ab3EWXCgfCWgsWO1/0Py8HfilC+
eijv8Bov8n/d/9sCqQbKqYarCfxPtPjN2tVu6I6+J1M/foFLN6x817VOhfSzA4xc6w5O/tyHMEJG
uxNrQrjRIoR5zGo4NTelwyqLFl7aVPnJwTRwWmaWw4hf+X9IthZT03+I1/jDmx7PINfgzSVsBLz/
Ldjir58lcEXjMXZaD8d2DH9TANoESmw3T82ErEeZ5VcensWBKo75yndi64Qz48yFJtaSiJlkzkwv
m9gCRhBlg+6W85V+aGDLnUa36VjzdekGK+yEEEiueFqIT8opH36n3JsxGRD/SDGRPFyMHgHvCqCn
CakplDsEYOahZmOy6+MWnO1YdOfKDp2T0EFNj3FQ36lpQhhiH/MzhtgQcCfJyicNr4iJxDXalLVT
Mb7xhlu17Hs+0BRFB68Ksg18Bu1jUvC3y1J5jwmSxueoMl8E77TL///p5P/9vMfE71qohrH4s34y
jb/U0R1lvTr1I/uUAJBfQzZHWGaMX7QiczbCbbLDEKf5e7dWfk81RcgveqchefSVtmPJJr8UGUoF
vf+spnLc+1pOdJNeRxjTIHA4VFrPdIgUG3DOknSsV4YVtRTKmNPrjjSo5Uo2l/7jXodHFsfmibb3
PXW19ongOfRXHXvXsHx3rDGm3jnCdfeMdE2GWXgCTaUhZ3Uslpit987v9ZaT7XKzvcZ/blPnuEwH
aOcOgmgJQj8Irgv6UWxKxSKh1p2BXokMrpFUQKPHNPyKfXkzDVgcglR849VtnozC4s8E5hlJ/b/H
GsrqnS3Mz6ZX6tolibpalt1eYxPBNdgpf/fnAgmpaIJVnuPGLJ+rwU9/JTUAs7YAaBTbFk2ruv41
5OJm9P6aABia9awF4zD9QLxkQN5ULZregBXOPI9i/iP99zyxGs6qng1Z8+c7OzD/pwPV/+sNhq0W
5xftXiTtwvZxof73nQi3KErLHMeHk72zjxOPgZWJRyeq3pMp0g5d4OqPf+aVAPFRDKeSUB2VNLSg
A9NkvS+t3wdbwiEfdKvY5VWmAbqarywfbOVIsyEk3wla+EGSc7gOl/18Rnhxq7xLySPsmyRniLwL
VDB65g7A4COb2Nt4+KxrfII4hb5JiDg41YkA9tgMEzINDofVsoV4Y7TvYwf/2m9Hkn4aj81a5/3k
gSHuLkFSmp7dq3mgG/5dJzM7oOT250fZTaU7dM0uMhnNnqvd5rFKOzqC8xAfVPJYxcXT8p8x/Tl6
1TfDJyQeD3kxBD+VZn6xxsJ6S2yClfVUey9ZcD0qiM8PukjgFNVVvPP8OP3NfyCmh5iwuVVo5HQl
4QkcTJpFHk+w1KV019NgWU6Y8YxqIwkuVYc+pbU+2ul74gYm6RildSXdNDTZfOEWbXqXNHkDxQT0
NK4nsV0c+n992p0/bYeg6IKo6iDUNeWu6nTzQJhh+ESBiJSzztDWNK9qSBJJdi0cYpO9yXhOSM55
jiIotppLpvEyXC5U8rtT99VtmaGVou3GpFOrZYh9UDx3fve1IsThYRgEPnMQDI+zKPWfA/kYPe8l
2Lv/NU+5450K4nj4M4+DAeVIYb97aZevY3IuTl4UcseF8kfgdsnXAPvsg9Ub5hWXdPpYCoiQMvwJ
UjV6MuPEetbD4rosKtACmbuMLeB2TPvxQ7njf3wqw5LpInF+Niej46kcoqMrq+GIuZVAB+wd16k0
tlpfj0QyTV/yybJ+Cb9+7kb/NQH9cGAzT1sQtuVDqs+4O7RtZ2gdlGbNUKbnBqSZyTb+IeKV971R
zQUWlPZGlZcYeoHIWqLAel4+4RQ+iUXuu2y98Hkile/ZbWavvqacbdLoyBYGrXwd2a4Tu+422yIc
ANt2zrbIQvdXWNpbtpG/T/49s5wsnwlE/TOe9pTTQTcNR9VRdW7njlM6Tc0K9Bh9CacwsFXA8TqE
dXEiet7/QjXV4cHO6qbu+nKj2/KgTbLctQh2X6UC+FRrsj79GRYeFKO0Qt8QdYHajDn1JF1Pu1Nl
+cGLj9di2zbs7xFXBy8hRWwEk90lp3lxsimen4LY8NeOm8mzcG2ySgoqUZUpv7hS2PfEZOUagamj
xurcA/jieyzzE8l3IUBhHd4pItvnMhvTq+60R7O3u6dY8y/6TK1jUD6nUVI+W5TB1wnq/e0yXC40
3XCJUMlfxBDmj7roCI5M/LuyqXpldH9OyzAYyOYjm8ch2nAgBp5AHlrUXWZdeWYeVao5zxL7RVva
2XExouPnc85tijqt7qp+20C2y5v83Hnt9BUNz0pv+UoGZAjvkqQ7/v73VRnokZB3+QrWn3zGHpHt
gF4YGOWs8hJ4BT3hIO9hkwE+5ftn/WzUelRx84tf1I/ETrPrYATJyvPgPo2y+fBQVe7MsQk2U57X
NIkgmnaFT8uRjf89HdAKz/NmEaiDX3AjNSI5tHU1op5EkJwPaDbWSiPyDZGkuVYYyCZifmr7MrjN
iVVlNBtv7MsytZzl5XtDcNyL7NFYG0lnfkBFAO9VK/erpqfPoCazn6Rcb2uPXCLoDbw0VLH3pU7t
ZZTxaRj0+LScWUMdn5YDtuTtMDP72gFZhPTyi92Uza0hyOCJbjmc6DN6DAxAs5MGhK73hBr2CwuA
7pgEih8bTWsdIxJYRZVbfteh6M7luDKkfgY4PzgMqSUMUipk/ACuQ56MKszeMgjAeWhZn32pudvS
bPsdiazWJ+J8IG1B/R6XYYloKqpXvj+rQUkFfqyy6BsBdru4n7Pcc58cNqvAO0gyy6Vq0gNNguzS
BzlpRyaYyaprf9p9DF2xq3auXjr0wop9awocHVqhncmglN+6mT3LE8F50/vaXmUqyp6dCLO+Ir/5
Ok5Ou2dl42+TVB0WyWZSiGPd++Ft6Siw2f896gROIknp4bxopWN75OVAa5HsGaTTMq5/lm0WrFGw
O7ei7u6JK5yP0XCGbcxSeFdHhfPhNsnF9MzsxesG+TjlCL18OJwVHPofRf0+JiL9VXQOrwLDJuqD
5PNYsOAdzawgZ1lHyuCxKq8RzVEQbO1THAN5AD8f1btRo5kXpvY2psn3MhY97lcZylWiNHlY5lDA
eic7cn/KKUZNhaP406/z8bx8NlVat9fahM7H/KPLD0QJhuE4NJ4oK4RsvZNgmxG03LSAR8Z4ZGdJ
QwkJ9Q+FswrN3Xzv6L72YpY6iVKk/cI+0JOdP1TZuTH4u8FDd/TyOrpMFu3MgDwpsx1gGlRdSYsX
WbsWd80tDs2basdnSohePCPj9hoS6CsBedWuxDSxye2mvrHfVaBY3OiwDMFe1TcIfYqn3o+qBCMr
5ac9fYdtbH6h71NvXdVOez9ueB5MGhmKpn2x6P79bN3qnCRl/gl9sVoXiNdW0mnHVRTU8/KbgxuA
2DO8pCaLXqqnrhheRpFNuz6iv2BHfsL2MUt/nxkFYtypsBUKyMy8FgLSa0/d+5vdfoC8QZSQkW+Y
N8fftUx++/a+k+pACOcD9tHkm2EHxyRuYISLYo81aXY2lNatQMPyxSupmfZsV+4NGVCbcvruoxXY
NX5XPbcVlRH8iYZbPS8TpFqzCWkLMEvz3HJBCyYcxJBmdssw6fL62ejBodNDfXL9LRoi7wNmtjm0
xsdAi/XgYsnalF1tfVI8pt6RgNGZlLqUkO8QmeXVk8X7FHU7Yt0B+cvRmhkNwyifMHGUN5/07zvp
fau04i8+s/gbcPTJOdedfc4Q3N6S+aB5SX8Q3fvSdloOKAW36DWJTrJvKe+jW9wU6WbwW5BE/54L
Sr4fHi4CqRKLzOYsQwyJwq6uK/8V+cn3wnTVT7gwcP1qxU7GLFbgNuQtUnNMLEafzZ8CS0Cvo3zo
uTf9OMxOJrKbq6V7u3YKdO42Mlq2aR1Dl20li/M0qI6qd2YukC4PQxgH15Zu0bqPKgccjfUD53n3
y/wgP8T6FWZArydRvgc8MtGDRkQFxFA4vRSalNHANh1ivXsZwgTHp0IApWZ94jTPWeOqdEL5e6DP
6sTMqT6KeIo3U5LnT8N8qCKlPw7adpkpJ1e/zsImo6ePklNvoY/tT2eQp8lWINsk+trXeGYQwm12
+YkSPFaaEUpw0ZBBAQHmF5RgQshH4expw2JPt1GxVr0x7JZhUSmbxEkcLIEp6lcci9520DzSunrZ
vJb8Xexlm6HQm696g+HtzL7jAaDl9SHO/PRQR5ZxYUNobSpyvV7owACh5pf3GYTpuy0llp+0dNYF
C0oe50XFm9zrWdJnLP18ob3FWBQWl0xrNeywO698VsQ29SI3aMFJ/2wGIdT4trO8czcfUgk6mfu6
pPKINMtDujnfcyzfaP+S7WS/+pWRXDxEuUTS9/abbiTBvooMsmXGDCetL/0TbE5C3aJkeOwQUz76
k0nE02zh+XMhC9vi0YGo97B4e9LB+b9+4s8Fr1P9Y2yY//xEEzjpXq+Q0BS05B+ToSVnFgnvKu3s
8HHoLErmDp6bEwLGw0CO16NNBB6mMQq7teWaZyPqEZLKgPcGJel95zj6OpWsdtAg70Xl1efATZvz
crYc4h72KtHnGDZ3Xu6iHAnALhMhAajBzFkUqXR4QtjprnVjlBsSJAvI8hxGMf3rLHHYBiTTtBHK
tN8aXJV1+G77vChcq7jinzMek1qOR19wz8xkMW9mjEGgD66BY8P6lPIi5jUpTfyJ1ESL8s+8YO1j
O9omEym8y5AyZnXopnpOtOTDIhCEGIHz2LkNkBPlELDGEr6yj4vDS3MJ44EZSBKx7dEx6QXhJI2T
m4/LodAA/UVDh5LP/2cqC5V/yVDNtwORFNGUoByZcfik3Nobw4y9U2f4PVvOqOa4TBTWZB0sFFFO
0DpPwlUSCdVY/yDkyMaltbcIszthvMdwa4+/NLg7lkirD3/e2FTW6DwWVjXsaUEWB3giYlf26ozG
Jjg3bfLPgWbhTkewdkz/Pe9R1UXINpYHYnZg5f+UowE70acQ7GAbXS+7ZdwGzoY+V/ewEBRLf8xO
9iS0XVd72iWMfoaljj7aau3LX2eQK1ib6iguNNfosKsghZZt8s8ho3dwSqQJbCfFD7OKNLTWWiFI
lNVrH+w40a2Cys771FrfA98tfkX5zMQOMQdM7VscT+1HpbveinwQ/cmrcoPYH7M9VthHyrG/DFMQ
XTXiuTZYpgl/LNwSojdbkOtyRVpaesBu8+L6jXvIGvG6rM+qUdjrxp+obMwF0D/D5aobEUbkF661
+zNcPvznZ5ery8Lvr5/VPES/jXBP2VwtSfxyupvF2O5DgxzqZagjN74UZf5tGVWJ3by06Ao8GhAW
e7FHZ0Lw7wV1uVaouz97XSc6udL1x5QG+I1F7ZdlPlYG1KUh67ix/ebTo3So8YTOTLmvoLHg/Bsv
GOujx9YSyboWDeBZtNZXHDJgnkltfEgrr3saeUfSQol9XixD9+Skdb/izzRiPyEApO5ShH/KBA2l
uXBD0Gd/DaISLxWk+trMjglMyrM3IE+Jozr9UqgST0d6aSZojQH93Etlq+5MrCVc+CmwT6ld5zUa
aWGflsM0Tzqhs8/Tdrh0LlmagV3QtAWTtUt9viGVwlGgMGcR75F8H0QyQjwOs53MKryFYQu7uBkN
7cCTx7xlSShuA6LhpHu3fDmeUHzTQZ+HSk2gtlg5sgLz2pWXZBFEeRMQgoFNTyXeZYxLmst23n+6
HuLqHnEmOOuu21r10K6dykcfIKaD09pkjQFYHR6wpxsotdxmtdghU9yXJBT4waGdugff0dM1Kmfn
rIUN98AweJuiVf0rW5FfafkzCnseTW4vD828vw+E4a/atDJXbeu+CcxqK13a2mHR8LA/bVfUjt5j
l+ZVCQ/+FMb+fXQc8ymJiIkkJYHY5jJm6d/GPyJEYA+waOqLGjIL7CtcttwYnlspRyzMTk+5L6i2
pW3nQHZIHBw0NEpEx+ZB0CBHZDX7/zrTQD//vqp1FhXqtHhb/gSYb74pYBNkHGXYCwf49jSd852Y
QRWZq6GmdKp+LSqgNl4+uA8xkZPbsvJTHUTyiCSShcVOC9nUyHloEVwM9Ti/UGt5rHGBHCNbuNfl
ULoVKuZaYImYCvoBWNzKhkGAyRv+Yw9yFHfNRcVpgzOm1PfatHeG1qLmF7ACn9czOh70c+tiD/IH
09uqzk2fzWjgbYCu0Ia8Rhaq7mg0zXLonxgTyQzNumTYeqEFux4xwrybfLYzSd88771P9uToi7t0
YA3m9KfBHAlRq3QaEvPQ53+HVkxOYX8ZlxPE8YHUUqwtdXZ0wIeQciLkHbqW8zxobwFb2GaVjrhw
8iigzkLvSJM4W2nlkwfpk00wFIJ9hbCzp2WOKBfr4LMrbwWNvOKTDbj/TWjqZ1k5/QuLXW0vYrz1
ZZ66b2Nln+3e8r6xNx7I1jYrFsvlcLSJqiWtWr/SciES9pvpp+q6HMiH+Ocsq/WWBw2WiUizQYbp
lxAp+q3Ar7tZziYi636fLXNF6H72dlRvl65mWVOpQlNiH5K8me4kJrG7PMra/SQqpHtqddU9LWdj
XZ4L4SXnP/N44MD8qpbdBq8gPe7DQ9+g7aPfH13KqSkonB7C4b2symDnl1LcJ8Npd6Uqp/UyBOhu
njQPYNdStG7VSDvW5p0tMR3wglL7WLnishwyLfUIG1CwrPrU+D3XNYGglmE2/zQ6nVT87oDGGNnW
Reb9MJuEQB2yD/NROyZzCTouQp2wqLkQvRhXsqAhuWP+jEql8WAGhnUrhYCwkomrU4T9S2jx7SMO
sLybc25Eb4Y1GE/Pe8EeRsgQyjWiA6bd6MaEj4enUiKknpL+QkXdf5rSwNIe8rlcZE/Q+jDVuIHc
sqVyCCLg3+QEebXJkzA5eZmZ/4c+zyZNQituwazVy6kArG2Cdum7gzLoSC2g91q7W7fUAHG5LXTR
wg9uQaPdvCagRBzJt8mDaJgMwbiHzjU+hR0pk55jXRadbDh9Df1bTTPySxNKj52hFxzQvRXPSNkf
XMsH36JZt98HYbQHaRO/+GeOCK0ae0aR4o+q7N+fi31NW5ksU7bLnDTdacdKjcZhgr0SWwGip0ov
Wg92Iqonn9iktVUHCh4X8Ia4bFs8YlF6ELWV7rTBnV5DV72GgdF/h+f+RTMz954607STXi32IjVQ
IJDjsBqMrl/3yoXu5Q/hK/envsXr0G4Wy2RQZvmhaaM7QD+CE5G3PnrKLgtewldEeUT2xIV2chtd
3edwdSTb2mfmk08bkxV/II2mPkCEpxiuK2NjNSCXwjQZP/DLHcuWlCUoje2GttFbOlryCO3sH1pl
TPTBOne4TSlxR+txAjZLf4c9KA8aQpv84bEcMBOGqanvGvj17AhjtpVkQw86RTN75KNlW3/vkwbd
qhuHj6ZXE1HXs6VkRcMO2NJ/D2k5OucYKEZa5VhUKNZ9hDJ5B5hnbcIBIrBTaI2+nmxyUIOcUO+g
Z7JBpb0rh4r69pDbO5mreXdYmliSHcKWLX3PjjvcaJrW33JVhRvZ18MNDdohMIf6XINJvhep9e6W
XQyli1GgJMwE9FlbJxLte5pAh4EewTMzQRsfOt5PqxQvnp5zL9Ku3Cb0HWuLnbrukN5Wk21auEVK
ciXK2UaLLR4LDKeiKXaJo7ubLjVS9t4UvEkEbBrPNbHBjvW7TO96mMhvDW2/dVUSYwy3MbuJEVUZ
5tvo29TFXz1PzO09HBqV5QTr3Me4UFnS+Ugy3rqsMCJd9/dtNw000a3xXkgTGIcFYalOnpfHleVR
RW9VN5zrwO9WuV22uFF3TlyZX8se305OPPypj63pKe2AcrSiG7/Bd7+4FBHe8qaYdsqNsr3hAIzD
RDXgX3T2i0bBHonljciVQrRMbxLq3lPts0Ut+B+VOSSDjRv3+9HS+7PhHZOZXSWcrNq1dvlrGS0H
fAjF5c9wIp5krMJ9bHU1vRyvdbkHO/cRA1W9ymCtEcXsuLD7mFsOAZYYKzRRYc7zKA2IFNJ6p765
lJIElaG3OLHpMmZt+7AMpUWj0tWOlmbTOZn6sqC+rNSaXOT0xE0zFQ9DR1mN6Plw7zbO3euE/WYn
A/gD3DKHsizst8RHwFcl7cXqRXBQnkM8ZCnARaOVMx4yPWt3WHyGG/YtAvgQaC0HrbIsSgt4kHGx
sPmkLLIWY/o4joW4a7EQfBu3ozbKlyoZffAsBl73kCfqBkiJxTrI1g99RI1j6lPxNHk6GctxaH/G
5nAZRv5dffrYNZ23B8nB23Q+5CO9Tfiba9a13pWOqg1rTkOdIa082QSuffXiwYLsAqJ60oado2fV
vqPgR/TXGNPxMW0ipNL2Gd8/pBBKi34TKQo+pP7wUju6PiEhGsLiWT9hrWtzKA7LsHQ11kyTvgeZ
mhAp3VFMQtpApQ0teQr9a4XHTvzHkBR247CYDZYPL1eXIVZkoASnFrlGtB4GqKG+Tl5XWUXHAKA2
2DAoBW1XfIQkzLzoCnhG2mC6n0cI4D2c5W21ztFwkkRIGJSmhf9cNWvpbdlgVevlw52dJPuw8uOV
MsbmqZ3y5snWA4SbbOQ2nm4S2ezxVDnrmndcrsbYOHzMw6Ac7JRSd2LllJh8ErOiYGqeLbcmoASn
5HEZ+mYQAwUYVuPswB6TonkG/VTucD1bxBA6txqA2RXFSPTIa/UD91iKTj3Qzv+HsjNtjlNJu+0v
IoKEZPpa86Sq0mzpCyHLbuZ55tffBT63jyV3WPFGR9AFJR+VKEgyn2fvtbO45MoKBL4HOQIyaIjP
nN+tiJzfV+UUJxIHVFpA3q2KrOtvqEFVB0J/dkVqdzfzxjY6g/9I1Nx4eCeDkfONCw7uwvwq4Bjl
K45N7w41AKmozqPHrovegR/Xz36bIDVJivBaF8Ld+qGdHLpcxgiYB0mf3zXv4bnQUY2GEGtphwDR
Vhx/pfAZj4yxFum4GkM7Dzk4Rrm+QX7Vv+rtmjyh9I2Wd7hJhy6GqxmIVQc0cK9G4HiGNGyX6uRI
0abdbtqdrwqHEZY5CviPSeldyu4natdhO7N25kOW7MfNMABJaXTPOndeZ631oM2xnIuCefZ0sJo2
k4cSItAZ/JF5LsGwR8znd6PQgzsFA+Ri7vtRx6mY5MbGdTI6nXo6PxB+0urRqhoWAeZboyoG+Q10
Y4h+RRqRybemC/VdKayV5Tntth+Zrw3z1KoRVXE0g/EhpbF+rak02BiMDyTQEX/uB8FrazBuRHrg
XB2/NM5JQX7u/IZHAAdgyeiHaAsuNKxw1HiJnS8Lf6dPWvMyDfodUaHUintRnAkaE6ss97VnW2se
+6lqY4/cuviNvvvMJZeenkR3RAE0W4X/7AEk2JvRefaxk0bFl0UklTPSqps3DXbAE826A2vsZEPg
Ur4fQpsgM4zvP3AKjHVbvOqJz2KmLo6+kwE76piaH+nEmKyD4YCgN/AWfpL7txYyUsYjGFkZCeiv
WC61hWgKec6KANCCDTK9jrzktSEya+mOyo+OiBFYLHVxp1EUvknoMDpUaGN4JWm1abAsAvzg3arx
izuK1PC0YHkfcPE7t40fgjAp3/4Vt+uT1p2kCGejOj21S9sJLrZl7Wa0zryBrqVCj6uJovSYDiuh
yqWSKe3m31epSTEMpiduVCEGnI2Ts8n0hrMo2p953GRbSuQjdHOXh0xvTP1OhewmGu24wWBS1u2g
T7Ahed/WdbbD2SyW47TbgJ69U8pvuY4bvhvzl3pU86NGO/o0BHG8yYPhh5VE/dWnSd2xHHwhYJzw
iEg1NqKvrJfWS9bc69VTlAjjEKZOvdKn411lvkVD6u2d3Gue9cmeHmiY0r15oxb9A2Y30RM/lYib
0sywmMjJ6D/NNRJBdBNUcPuiyQhUZJ//9EZk5s48M52clUvKItWFRfWUt+l4O9E5+iHvVW8De4u4
3YiVlBnLYII64GGis3Wed13CB1apFuYr+g75shVlcraM2lu3vTQIpcvaB1NTLq0FnzCtK9L34Ku+
g2GI9rN+e5ZuR4P0Nqo5PjiBkI+lEYbbsu3xwKKpuSs90ug8R3TvONT2fiHKbzJj7dN7ug0lxfGv
reVHJLTH/bvJjFOmXvTGNyFoBBdfUAGNiQP6m7ByknPpqgEJzzRNtKHGJ2FlV0ZB4HZBf8ziuFnH
ad+fm6wh2tMoMHOojoB+nPTEStjdb5vSS+TGDglmjyU9ZattoyU+eyTXk5oiCQgBKSAwTOyD7EI1
E5F9VyTvGWGRwq0QPjmez2JUDXjw6uUCoBHWaVv0T7kLQh+3Wn3tpQomsXK7G0Mfi72HvmfTwyl+
7rr0pI+J/06xZQJlNQNtrDo9UOcOuBi1/ltnJNv5JzBi26jD3PKK/ys+ThWeNVVd/zWOteWg6t57
pHRUxQAxXSjmJ1+QymdV6u8nF0W6xUkVBqBhVeqfBZV6lssESIl3xEGGGl1zDok9NOu29tXXQhIg
aGXiO1RWd5lIdbjJhfGSucO9X1JcNWKz+EVOGnt37Uvr50CiwCVXDKTdkWE+GZh4DvOxlpUp4QtX
ljjaymeK/D3y3yJ0j6/QnLyNZQq5zzTUKmmpUiqKeFiVI4Fvc6vYwHF3agbGeMC5TN0K1zgopu9s
Cr307s1E6AtFmtp7Lwti76X7M/FKxFODoL3SBBAU8If9XYc6n5aPpw04usZ/FKCGbUKr/CgxHEeZ
6G3eoIUGsLGy895dDrhBDiOOqU3pW8ox05GH2qXy0lIKseiI3ZNFQrI08uuVa3vHZPDdcwxa9Rzm
MRUsbH0xvffUNp1f+si8qp5CFNtwUmpoCI0RnRAvjV/IJacP+uEP0VSKeMB5QZcRg2V8wkyCuQzN
PAPI0xSKsqoagt+q0FwxA8kXxEtbKPEd8wtLxGcRL0x59NGg8TVdkxbG0o8nL6hjaqT4bPZOmlfb
qMRukmYbPxGruIirrV+Oyf7v39f/+ivx8AgeSZA27c9s+YaswtBsiUSuKvioVYK+SWSQg4mgD0GX
PJhWBQCn/sJL8edvnX+hafMnWpzeT+fWyUpCTw0vOfgqzt1stIJlYertsfHd/6TA39d2YTZbVwvj
9f/1zwU0jkya06zpjmF++sWgHyrVMwq85FEqNjz6LVJNsMZ4Df0gC+s8sxSCvdPAjb74zYbz8XpC
BW8Sswaag0ATON/2J6hzDEZwcL0Ajl/SrLKmrFfojPOjg3P9oZXWxfGT8ZVhuF7VRJuCz8XENh3X
gg5laZs9tgC9jurka9J6rVih9slWIxyMbaUihPF7DFlKxyZRA8YQSqe+quHW72HsUqjbsLZINyxd
rHVtaN7W1zIbqV03PIg2UY+J0pSLeReSibKPvZFK/9RvragjhmrzRMe2ZGoXDBu7081v1KseIlWa
t0GflVdsRD9aLpsUjO9cAMabkl4xhSylSabJfGiuDocNvi9UG+ZyPjZvasP74sH4x23EAoHTrAlh
gYfV59yT34jFPnlsWIpaZLjQG4+Usb0dLrD2CIzIveldhYqw7L8ghYs/0jVo+gE4s3RDZ70Nq/zj
vYuguNL9CGKj5xQd/sQ43eqhtjWU2rgfM4Eep/RWo1piEJuqmkUqtS8usT8fWXwES2fgBdds6ZAL
Pn2E3hSJUfYqaVYlvuE4v4evOqxqJ9Q2fOTsPu/JoDLqZlc00tyzGreXbqwLeCcIOWRmBNchK8xl
G42MzsgqnAyrv+qNB+TN1T34H4/MtjyhwssXOPiwVi1iWXQcHUudGdBWZADGHFyMez/X1acq8+kx
eFTPRirr5ClUAVwQoyICYVCfEnJEYQfH4U1+VlAGbxCJ2hdCSuy9illy6fu9DtPB1m9Erv5qpzGt
0W/NGHvf/3FYYBzCL8d3p+KaMz6fOB91NwlKUCpgwRgb1l3hTYtrbWcKGt0OAR8CnWXbm9Ht33/v
nzkEQiUjWJiGoauCOcan8ahSVMrTZVQfRs/bBnMtpvMeakiseFtIPndhm9B0WNCWsKxMWwkKd89t
Un7lFpwuzg8PO0EWgm1LTWi2w8eZjAO/3TFWjLJY0wvnoDHDWGDKc/ak3uPVcUzn2TGgyFDQUjfj
9HV3uvtk+Ha7G0i1B/QJL3ZU6S0Lh1juNjX6899P0uccNfr+TMJUUBuGpPbOqP3xwyk95NomRlVf
Bs5aL5RnYYvknMJfJQZIUtXFAXWcdyPwsquSBeBQX4qcorasiy0G9OGbKr2z7MzuFi9ysOpbPb8k
qugRzJvm1qWIeSvLNFwWNEm/2zbA9YoCol3b96YfVLSnVLkJFZOV5dSeJypDOQyB//j3P/TPvCsu
ASkn6L90VP7/0/2r43LSaqIZwHen1EuZ/xsUxwXofbBSz17g7Nsssr4PGcprFajRtR7ClFVgDefO
r8fXnC7rMHjODtauvbH1yt25Gd3UVrba47yrx/RS8Op2q8Jv+x1nZNOSLPGDuRrILMd0r3//k8Qf
2TWkHjF71nXScuZZxsfvTnOAGzlERx7ERve68o1m6CnpXOfaQBRf+FQeLn5EGzYBmrB08AlRSfji
afDnTcZnkJZmAykyTEbIT9dPb6hEzgxRfJC9bZx4ULpbdYIRI+REPa57L8yvxXbsQ3mHEEkcmdW+
x03rHI2h0tIvpj7i86KNoFa4MkwHOB2mw/X08YyYRpCV1DRBxcqKNXmGuaWdnHpGVq0SqKz1rq8N
5bbgOXzn46dkOUYD2d00eZudWc5/MWGXfzwsNUgUtJukygNTI13j4+fpWnp3UQigOUSIfHXKjtDm
WnY3fhCNDxDid7Ks/BeDOJ+JX1huIALsTV/P9nPXAxd8jiA/CH61RACK2sscd+VufpeLFwgunAIq
XtlNm+nxC6qDow+e475ravtGUXMJXDlOXjrmp0u4T92RLo6zTFU9W/9LI51fBUCt8D7q0TqcuEVN
Bvq5hVM69+hhWQRLrdbTbdv04VL0Y3tXCcqD5diC8bCJx/77pT1dNR+GTM4bC29D54vUVcbOj+cN
Ii1o2tJID3MMVIpzazEqerl1i8zjaciV9vff99kD6nDhGMLkTrL4ZdL5bD+28NE7MijKQ+zBdnBd
rbgdOLdwi1TxHtr9Sg+H9LU8GWqoq8sxSfxLFY+THjc9d0WBZ6qFrwlM45jUSXvsI4BWttejclGt
4Z6AbCdK4/tuoC7990/+vy552ps2LjrWU1xqn27AXLYVVd4yO8R59z5fTiq5QpAM0udQaREaWlLn
5BmHmP7NY5aohIJn4H4IIE24IutV5Wr2F4/8z27u+XTy1OWpT7CCyouP35/jE3jBgi4/QJocljIv
V0pcFGuM8nKbgibYs+C0NxQ83NsclAEJW9kd8sTxOTY0EBdG/9WiSPyxKgJhZElhqFNsLUPEp+Hf
iJR/gsVqO9ePre6qZ3ixK7dF8Tjv1RXKdSRN8uBFpBhm+DsWv15p+brTvEZf4G4pT9EwpqhkIU3N
aIKxSb/6Sv/MJONiNBnBiCYTms76+OPZ01wbkppf5IcxYpHuto+ziVSlhL4te9P75Sm1QnsRRVm4
7mP0wFlYGbtotF/jOhm1haMF8ki06VG2dfsQ+OM9/9B4o2fnLjLaexegDrt2iJO91lw7pqqbCinq
YxAYz4g+XK54Wh8aUUP4c6qNFo3yixv8j4GRr0MQtovp3xFYaj/9iYmFRTUSrdy7U8aPb5X9ETio
DUA3h3deqeMN57nf/f1esaw/rgIeUtyxUsPybZqc4I9nFvGc9B27qY64i81x4IHYgJpcI45Dpfrf
toBRmsTxopP5xRef3/j32Nw5SLFcXkvyo+Ce3JpktT8Pskv2ud9/i1p72M/rSbMo5cFMnvw0pc/c
4eefoElhXgEeEJC6gxaByGh7xXIoh3Ybsg646O24MTVycOQEvpg33YRro7D067ie66xwa4lG1jfv
6nzXE7t6Z+m1eRfaFkwgzu0q0FAXBWpqbDjP+qamXMg6pOx3XQYyDhy8ctZLuibgKgmdNOR4E+iQ
wVpK1q92M/7zhmhxzTYhXLe8VbU76rHn2ejnKD2wVT2KNqHjDN9kEfwcCze41jRdVo43ooubXL4w
uIa18MtiSXx4fdYpXp7nN+bdvrB5I1L7tUJK9TEr0o1LCe/U5p08za/c3kQGBJf0gYZSsLMb5Mst
/IeVK9pzSx9DWTC/t655/eyUmG6yNjvOkbZp3+Bnsmuxoh3oPcAnUc9JV19EamsAQ51ndZpqN5Gl
bZJA6Rf5FIfpT0uu+Y35lWP7+kYnUdbvgnDVeWQUjWObP5YKCCFsSvUGlUP+aJsjAM7axg49vavH
skNahH5k3s2GFnqkDzZFFWQp0L8cV5Gw3U2HrebkCbryba6wRNRyhUQE/0WLVfpTsg85UWzGLInO
Y+lt0y6Ij/Mh8k7CszptrBGweOTa12hSAVoZOBSrTd6MwAVMLoo1YO5riFNpmYtEOAvKl+4FglTg
ZNSQzeE+6rF5zxutywMGaCd/6SMkTMLI8Q5CWL/zCLlLC6SPTjEetankwdJfLDzdZ9eoAdC1g/j1
7jx3n9+VDXa4OndwsrSBODsqsr2gCbInT8OsX6Hj/Zkbl6H27P+ATHvMKrP7ppToITVS7a6aNOxt
VYqQoubQo8Ya6vUgFQsYFqIPMMv2u49vef7nVZydkZKn92gisFdOQJqZStNSYdoOPaqEwY4VbB/w
AUmaijcRV/4qb7p3j5bzmy3rXy9SjjheJy6RyScc03C4bVtJk6UfvjlK7m0hA0iaV9PuuEr68gYl
s/JSFhWwuFbv7sq2yZdqbrwiI+72jdr6D9SgnsUkHcmBByySkowq2ib+CUwCiUiTdEQaZIPrFndt
ay4xNwPjmPiUg2+BcJw2pKyyKwk2DNybQS28JWfWWM99U3QC96QIa7t5b96kY4vWUync+6735Now
06OUpYIwoHwnW6Q5BUlg1YgRedlOGyLMmlM5xIfShajfJJVcZ2qpITtBAzLG9cqCOPptMPv9WFGh
qHINrZc/Ppt+jHgEqSmyOqCl9JJv09ErXrsicxejKt17ZcASVCkRLROmQ+sacd26Ka37ZvC83bzs
njcBjJI9hoBkXbgyvLDgii7ttMk9EtNZyp3m46ZbkMfdjynUxnMGo9hf5JV3xCPtvI29TUpzYpWP
pFWKVaB4+sXqB408nrhdkjKfrlvVpnPC3fJWCxRGTZ08EXyEJUd14818vKyWkhC21yJTVAR0ercr
hyZ6zvT21/sKIu2FVhrlubAj66ZTIKWUpM++RIWslmSzdScKgDbDVL8zCZR5STyBGbcmX4v7vLon
6mE7X5h91ccLp8vctTvKfy7W+Q3Tjt3j34/N/5bKrbuWCD1LcAhEywgCd/kAfraGxpjfsYoOV5J4
5ockxB5Pov3wDKAQHqIs21fp9y+FCId3/FzHAMQNzQPmFxr/6hbaqrPjVwhkKOwSkGPdRqGLtiR/
7PMkvzSucj8r4r2JSdah1ySQqySt0miMB3Qq5MwYVLfm3UD3UhA4JU+yhKkLCa6BA0t4egkcyTkE
Wp3utEBQkKp1eDLJ+I0GtNgXsSdIViiHb3QsJac430kzjZdCEjGTKLV2rSrD3oVuUyzm3fkNHufR
1co3/x6ZX9UJpjNMF8nawYG/LMECnUBJGge34PKwSNO7dqasVhgTiqcWRdsC0pPx3tKP8HsUegSf
4erNuvK9yXsk9k2mLp1KyTYZxp4Hj9wzvQ0jBgpPPhQVMAG3KMPT/KaWEuWUg9nczbu2iKZcBGvn
xql+4xW6Sgjv2N1jhuKWVob61THkxe55Vi14QDDghCQXMTQqZpS9hElLjl0zjTI6qHjEXfapTMbg
oPRusQu1NLjQaLiYU4X01Mnye917NvrqJl5iTkZyOpnh+oCFXUIC8Xo+1qWjsaTh7a0722iXNcij
x/kVsd/xbZnVjN8iwz1NenqcxE9RyXeOeR8QgBvk3zSdQEhm0OXOVNPsGzqz8+CN7Z3edMq1yc2n
+V/jta1xp8TZplDi/MGL1e6SJvCKbQzIkHP0p9FDNhNTxF3Muzl1uv0QmOVq3u163VhXeJS3NpS9
J9Xv62U26OphftcM4+95rKTbVHGNRW/mz5k3mndjKsl7KUxrSRR4/xol1XMUWcZdi3PzVPRiCocd
jSOcSBQkowczmWlZVVvGTV2U1WU+9N/jsVPg3QrWPMCHK5a/bp01/XD1p1fhdCzzqm5NmGf/69W/
P0fbPb2JvZQUE7v+nmSh8qxUot92aauss2m30MFP1mXQ33RJRFTuSHt4cHUL+ZxjHn2UPg+xin8o
aBBMx5VPZL3H1CKxrRf9e2XI/kUm4NG8Vsp1YHb2TkELspB9pncbbLD3hSeGLTKPdmUNKoCpNoFA
paXRMxU8Ipz8Vj1nE80ctZM4z7vd0J9TBqfDfEizgzu7TUnIxHfjpI12muFT8yYpB2iNFpApxwdi
paJxZtjokwd+tt5YfgytYeJ1mnqonyrR/pjfxDANwtMgRoGoJIb+cZkyQ9zEqdMStAWlA4+/RuQZ
u/MxaQ7t+Z9cxu9GZeY3hHAgfpx/AoLcUnqps4d8WB3nTVkqRbIhAueffWSZyzZAaVsG3NQLEmmP
QZ+KU0yf9DpvutotFk4SPTQ1nDvA6iOgmZpT2VcPfd8YI/Noset9/V3q/KRCMtaPxhTrqjPC10HW
2qo2df9GysS7CQb4h2Nitecyyn72hR8u+yTwz9CMjKs71PEinHhSvMCQSl3srPSZeQ37IqaZ4A6v
87+gDOwjo0nypZET2zNv7LT655VTGfF2VJN7s8Von5p8n0F9g1YsvrimjC51G8bYAu1vhT9U+3ba
4+pNziE0oLQtsrXZePJGdejQpbjkN1gVlk5qIN+K4UoSKOM/Guh1T2ODTR+7ZvCYQA24+n53coIp
dMPRttKuzUNP7ebQTpt5938dU0TzwyIv6li7DipPp0lwHjbanuc8RLN/94mF3nApBA+aAdXQKxT3
1ICqYZ5JrNLkhx/AG+xGeDDreZceULSoqSMANPJewskjgQqwPFKCvtJnSa7zoXmTYAKitp+623nX
NRO57cHdOHemQF8LUXdiOKneDWrxaCesnPQYJoj5LlTIQqsjcjjXgZR7Uj+6U0GADuqTAm+1Et2Z
ZYQwwbVvvbAJH6A1UxMz834/OzuyolK2MuzJgJneTYJ+g4MyXocA/8lGNbpNp7bOJTTcbG1j+bvL
S/QhjlKMD4xn2RIHavJcZlq7qIzReenazd9XwaywWeV+qK5ZlPsx76s2AesmhcmPq+DGDvqGLmd4
FIFA8iTj/r5WtQEpFokHpf5UUMX9KQv3Bxb26MkSVG66os7Xbqa8sYQmFS3JtGkpVm64o8JzEIw4
8OY3plfE2oVrFY/hMm/CZVtpWPpjxhyUc4fSzAksy2oNXwEqnspriuPooD5r/vvK6/iXulbpmxxt
5SNkn+WYd+2zRVDsifFQW5ia0z73G9F26mLWlatt2h/7GjZ4gnjEF8xW0UZ1B91AD51mqv0N1d1S
66XvL5Q963y88yZlWPhI+cUpIoDBSf4ErK59jnH77KWmtCsRD+0z3u581SVKtaVo+igasZ+JaPNG
URKeTz5U7bzXL0M4IeWDQN7j6aSUimJ6YUbSWtbKi4fv82HeCDE+uVpj3JSeUj7wB6Qrh7kO+THt
e1YlyoX2w6vnDfoby7dfL0Ze+FWov40JdlztrA9lQoEmR6LjhQ8l+fVQGfhP4N2gukw5aeEBeTDI
AGuUQxDyp0bo1Xf40hrWf/ZiFrfMRARTJeJX5updogEyq5QuAUAo/IMZjjEdS2J7i6Ftsbuk7VNJ
22ORquG4LpMq3hEBiAxZ6QgfmTJGbEBhoETIwrawHnZt62JcwKEeV1p5wTO893RJkij1yJNbUJou
GV4WeT32z3VNLxeREAqlabdlVrOgX5YSchIFZ0XE57qNlEPYh6c81ll0RKLxMQkb5cbNrfSS+82y
pZ9/lUE8XAOL2p3oqF6xLqzuTrVTHTpfSd6KwAVqlAUBbdog3djSq08pz2FsNm62LQxfhRleNwc8
ueYmQSG0p7hjfcGR0/+88ajqacieLPputE0+Vb3CPKq7dLDiY+fExwg3MPDsWJ5ZWQybbCAYxjSB
sIFkcs9FllrkIOPI6PrhmEXpC55qedRNnjUUXZK1AqfpuarMpzSl0IFu09ubAz1D6uTFwY4MeY8b
umaGZg9LDSLagoeOt7e7fkWBun2YN04nDmTr0mTgCf/Qu/66qyn6+cLvDlgMBEZipERw9x6dfrS+
aj1Ofc/fhqGpS6MaU4gNMgLyj+1PzRrN6K3MoDF+0Mws2jA3z5+MihA9bRy5P+wuf6K4fAkLhxJl
mSV38LDKZV/pYjUn9sybLBPxmkddua3bxj1GowjWhd6QIzvlMyXwZY2liyZ8rzDY78oASi24/GIx
aHCry0aFgskoNs8GWId6t5APaKoosU/TjF3Hdb4YfT9VIOfWlFBN+gz0pk26Yx/HXln5uojIBOcr
astdAuJ7JbUOe2aN1NTPRXcuZJof3Ijoob+P+9PF9el00yOg9CmZ+SAh/NSLijArmHpJxmA+pBYP
KLe8G9p6kxaSJIbR2v/9t/E3/Y/fZ9FphVZjUSD53FLBHuq5mLScg9sWJoTElFDhJsKuNb/MJqPW
vIk8sG1+VeFAigpKAXjkaN+J6B4uzSvzBfXNU2xt0Qhl3Mfwsk5UHxhffRuGqtS9U84ov6bhqjxY
Fbb+IKuMnwQfqPC4fgoPj3uSZ/I+LMNxQw8i25MxxprW+2YnWv4inIgFZQnA2yAlbWtgfFjDSnLJ
Qi3jK6NBeYwdggfL1Chf4cssG3S57+aYNMziiFyzNL856Z2urggHD4DH7ucfyEpI0vkgzR3y0HtZ
u9ZNU4EWMvJOfE8NazFGQ/zq+OEOzYr+MiCQUmGjPEHef8uzqt/lVvNcl711I0lFgJtJvlpgmI/U
i9q134/lokYYe7SskqyH0bvyyfqndGDaMhWp1MwNedKSMzcbymBAQhGqDYcxldWOTkDEqqDaeF8E
RFMFkVpujMlZ4rI+vRi0E25NLSFqC68ahK7AuS1UZyCtDlcua/Nbe0K7ZyIZHmizxgRfL0fhXWNl
CC/zW5hncS6QKfLVFTVNSz5dwJLsLAPeMl0RxEcfb50GkbM5Uj87SKLVlkPi3A5l753Jyj4GWfri
Zq6+mcyE1yAnidpsAF65tn6uyuTl79f2Zy3BdBMjItD539SgoaP08ZO4mhPqwrWdQ2knK8t1rSXq
l/BbabgvQaw0azUVdLeKBGo4ToWYuMVtrTCVDAvbXWbwI1c5IilMHf1bY5jqJYh5OoV85O9hquFg
a3ZCsVYNpJPvCNdpNDnBSxCV6qYIc/WLXp3554hkmyq9VtVBdaNa1qfTmut+Hcw9kQjdnrXAuWjv
jClNZd4QlPIME8/cZeOU+KcmOLYDWe7nYwK20Lm2Qhdftlo/JowpC2HvIcKMeuLeFF7YP+mju9c7
5soDxsQnooyVgESO8S6sUcvNGEG9S6kLY7+81C5uPc1TjqGahTz8m3ezALXIQ7E4BcRJNbqrMPHU
2hin2mAuWIPBvwpi9Q06Malk0w1dkqw+LYI7ui6/pgJeSOiwI1KF+5+lJ2xjg1SQu3kn6G144r4H
hHt6b964PBVGDWSEang3jRvJtYsmeT3fI/NG4LfAvbbUKMbv+873v5BHi2ko/nilT2oKlDkWDwoe
cp++klBxBwiyZn5MW5mUYCqTfG2LhRPV1RUD7j8bomBIJ6UNohBKUwk6Mq1yjaYNBSd/XYnHv1/2
n1V4XPY0x1XHlrowpWV9Zg3DbyVY0c3KIytqbVcjH1/WRZjcNiMCtCCtbHKgdVI/Krfe+5NpmTjA
tP3iMfa54T1/CnrWyHlMzUSM90kbgBzGLykqFMeAACW59EvtJz1PX25Us0RypyhEorjpg+967oUc
mP6J2tcyQz//EJMY/8D8b+kGlbH44uR8ms3Q8kb2itoDiYaum9xLH8eEdAhNJyMU5IBCNr6J0xYb
eD61XYbhmnuOuqsx0lE2LG/7zj6onjNAPJPy0iT0/3rkI1+cJ2e6SH67iKYevIpcEbY1z3W075N6
6DfZmRQCK3CkI2nwp2JqQiqcHknzjHelXlYlnAPSK/45Nr+hlaZ9MJzuOP/sUBkF+ofpX8QqiPIq
EtuCVgp2ILfe2NGIX3BqUWJzE4cm0p/8Ih7vWP+tCbwfyV8FiaD4sj/pDYwsTBQPRfPfsKjB2vod
oeGYRx0iDwz9Nid44rb3xVvmmpjnpj2/Vt6oA3h0LqdGKQuVF5vb+0oY7a0NT+WN9OuauKmkOPmx
7q56+2GW5eat0T704cNMe2kzQvMav4GK7BCMhJXCIX0qFXjuoMugCkSmppTkGnSjAKbOxqoWMB5p
1GHReCZ9iIpM+zwENV792rLlTeJvG6XEgqgnDxZ0ka1WOlNLwovGnWEa7dlK9XZXV/47CwF5qNWa
v1P1FDxArp0TnGMOt26kEzAoPMDcJRqkiO7Z1XA9cdNqkudpmRZfKJFmfcNvV4PtINnVEUWhtWdk
Qdf28WpQZIwHXOXLjWAvrkXiXagVFo9pA1ApqZ16Yzha9IozovYi/c0XakCZK3cOXReod2SU/qxU
FqWaSTaNTob6DNLRtXwbFxFBkVMvsJh27YBKx/wttHW3DEu7XuRN4XyTWedx28X+jeeQTZ0EAXBp
jodVM+zcnrA8beIdOHX3k2p0fuWsabfcFI+50djfhG8VmxqMF/LqPMtXWdv4Bw37JczsIqORZbEO
xcRFC5FjZSyJuNAVQJKlgfkb/FUkQMhligToEXqr2oAFhNTYuPfjqD94yrIOR31pNI14hJ/hLoQf
h986uyAOuNLVVyidL14WFu9OW97kfhL9xw5AELl+SMCzRmM0c3cxwWq72PB/NF6v3Ms8rHeWVWhb
r7fix7Kunng/ef/bD8BX11Z/H5Q069OKc/raDcAClmFrKtI47fMgECm0UgCwHMe4tW9kW3gnu/Nf
fZ4Xd7pVgyWJqx86d/7p340rDIRpNjGKUV8qV9lQ+vn0KkqM34/lqYol2pbZLpxyi1KafKVT3gQF
LVhfp0qTj+GUEWINlx7+sEmlSX0ktic8aPif//+x6qGu9mmoqK9WC08ug6Z+Cto6OhdjpCwNenvv
pr0sXXN4TxDIIGhr8ZKp43slq1BuqHMni9CyiQyL9FWvDtV/DGW4GCysX0os/cu8NJQVwUj1Rqvz
8JR63j8boWFlXRGbuuij3jrI/747/1zPSLho9LTYR6ZfrbrMsffQrfFS+866JbHzQZo6JViNAkly
VhNxCCZb8RzgPLZPXThMVj1NW9oAGV2Q0M0KYHm18Atn2MJX+3+EnVmTm0i3RX8REcwJr5rnklSD
q/xCuNpu5hmS4dffBfbX7i7fsF8yBKjdkkpKMs/Ze21np5dB+n0p1AXVZCV0mos0VG2qOeFTH9DF
pBrklXJErirQSp36KJdUYCNAeqMDRcq3nZVOYvlTRqLVQottohG7+tTwK6CVFBx6g5W+bEosmPjc
60XndAApaAziQNMOSZf5p3mYz7u2kx7dCP+eRj+0U1P/ruqwqPVGrd7qIn0c6mCK8x5XkpC8N79J
/gJPOjyMRl2Q5tuW+84c3eOPw+lKGE7l9fLBKuEzlIM4GGZjYE/yglWem/0lgDPyfSBPhuwyhBW6
FQB0G2Sqo8XiKbGmJCctIXZwei7w4p5WMMN82Pm+uw58PV6KTsMsqjTElev4PHqh8f6HT54WA+hM
nGJZG6L4W5TJ1Qi0gbzVlJatitixo9P4WrlwS1Uns94lpeukik3a2/kdIwizT0+uUqx+qh08/EPn
0/0RprmoS4U5oQzce8sn2mkJ9P6JlBcoYE8kaDd2fxN538Z6a052hfm5iXEsVJy5EWTMTeOBkpyq
WfrBIfI9Si61J43npjS0J6z/MzAKwYf+VMvvVzDZzFfm0J3/XZlrG//5b6SN2it263gzoNc+Gv3w
Yxj9gUS10H6cT/28OOjmUC7mk5jztsMM7bVkCJRIiBvATW0HLSPcoaEy79zRJT3SRH4dLWsBEUYh
bhqvjBBeAqxEU+GJVvopUtsnaSvZCVYg8F9qBctidOqz5RIa1Qk++QKVyztBrses9PWXWFLKzDNS
1VNS418isF7zEzQK/8u2wnXvTYbHgPxLLcqR9eqFNazLdoMumLlN5t211ql2zW4/4vhe+NGkT4DU
nqwGeic675UGM+HL0A7BWtfC8cAUQ5W+HO/z+brRR3DD+p+0Z/r/MxPbk9ttMiRMETcfan9V09lt
WTewlyvjFWDMu1Q8+2vVhlvCofPPiesTEt7w7cETClNWP0SB6lwApUM28EXyxSHLyEsr46sXAx7L
1bJ+6joi7aJ4uoPCp75w6K7qDIGUzZfvwRLIfhdEBB4rxOfH+dw81MEw/mH1+7GlMN1nXEenVmhy
mzHYUP53eTHAOFQ7L0dyUgo4BzSarvNQgI5a1U4astisfpzrIJ3uk3wIFvNT5gsgoOUVjvV8hoQs
e+1Vg7mcdTBxTqnIg8k462OMSSSTwVwzFpDXP6tFEuy/K2Umzcz8FNQL2qYfBDPYYHfnDlrjIphA
E3Pkdhq2Kyetq2tiOP5jhnRlW5LSugqIGyAdK7CCkyRo9ugP+YPv252/cKN9ZNr8NIHsILgBqKKk
VrsVjfQuse/Fez3R3pQghpsFx87P2v0g+U1830wSxnPybfM+1yJ6tzcvvg2KK61a8WBH7a1hE/DZ
i21t4fRa+jztXVdp9KcIE+OXLeVUcbYs3F8m38JfzDAskbTciWN6PqQTZKK8sdKkKDUV6cFmwrbO
VAkkUXlSKdCfUmdsbkEaEj4bFE8VnV1QmA9eHAWXDkeZFiCXh37QPDp1DydFOv6mnMKTvemwJ9t5
YzDvrEAtiY2vVtFDRFxa0pAFPw995YFOfyzsJkI95hvPxhBDvCnHPxVqpq/dh1WvM617eOto6NlK
f/haUi5q1WEojx1INbGy0hywwWMXj+03YYeAzZNAfTRD1dnENiT3zLSMxQzv+h49P2G95vx52243
mamRJzckwVsh3+aMEaWo//r9gk37pWjK72hqytnUYQBffqwsQUxXQcvo6bGAGwlqgyaiGhSfVIkg
RVDz+JqMUEhy84bd/jYV355sx1n1XpVvi8nUMA9p3Z+6iWry+xdn/fppalO13tXYQbD7/1iWEOTV
1FR1qyMiHN1SlV1X+zb9/MbY+5IAZFVk1uN8Ts/WPdrDx9HyaCVPLnK6RKR6Wua7WYTWsqElfyYI
ejzLAeDUfMFO34s8cKks+cl6qMsSYlXis03SB3/r8tWDkGb55rZ0mCVNMWgEQpJqpqN03xNMg+Bt
PI/NAzl5/ls14THZHSYAhyQhl76JiBnGQqmRShKnUbNCYyPOeZ+IIyakYT32Bs2+Mr72oSq/+m73
6GZl9fL7D/DjX5e1OJsvfoF431X9178uEaB57SIWIosBc3/T48qo/oGaK+FIbqbZEro1TK3LaUvV
wzMhy5OKBX/u1g6cg1O1ymL2HOlQ8H//+ngJ//29TJsFvGDcpXBK0yRwppvYv2oGdgpWIRxbyZ7G
OCm24R3nIRD/e/TzXK+Dg86/lc6Q7ecG+9x+N/vS3Y8OfPrJpPqzGe+ndIDdAnOhIJ+lHELtvRGY
/m31SxRkAc19rz9Sbq2v+mTAqtpee4dZQ55J7r14LTkNjsHywy2IjAoS/TVKw24VRGm8pXvukz3v
TaT4BNvxpO7I5t5NrlvrBpnFSipjtZGZYWx8nfDtWhT2JVQJfGTGbfa2Jz1aanq1dvFtPWlk4JJN
5BbvleVupdlV/gLWykprREexicikqn6sFNX52uLmWMBetp/I04HgZujtHiz1F3Xo6yXJhPkTkW7x
1bOUnT+igBoTK3/qAnkwPVLr51NVyD9q+r7YzReJ1/C2odGEq/kqOmYWviTJzRdjabl7BNcj8Hcv
eXDHMXpIV3Ezpg/zicDMfzzq0cUEwpPHolX1ReFoEuIOWvcSocJ29n3oaZldO1BqpyCkpR2r6XU+
NV8MLO+LOlrGWUzF1zGoyJMvgrcZiBl3EMU1K7rMR4gWyk0lYIB8P3RJyumnFLKERMo0GCswDNJd
hr34q0kDdY8+PLrWgRNdqzLRDqqsn36eMoM0ugYq84heE3tUJp2/QTM0rOM2GBetGZlvtnDf8zGL
/6JxeJJY4/7WwapG2ML5chlLoN7od1VyynBHj9+oTN00UYbvTFuElESu8Tpgx4Fsk2vPXoRGTNda
606d8RExRLSM2o4VuN+Yt6gjV0bym3v3jOaFFs26Kx2d1aUVECTP4OYyuOSkY6dJ0h/VWs3PyGpW
ChphnLioPpIQXIXRrhojiBALAvzsLFIrJf2o4/dzwqk3Lkg/J0HhLPsp6SKX/cWbJqckicUrXraL
Irr+m2F4B2rY+lusOOFK7/r0obF6GHPguraslco7wlPEBpJQWlA7r3bQF6u+q5X9fCiSeOMiuWcv
0TcPvgcTbT6fhLa2YbXqbCyhJa9eopwsn4quk6mvnQIu3Whi5YnUknwVdt148xoquggoB8J/HI1+
K/7j388/HzoR8+wjQK6YUwmVQuqHym5dwKMTGhRVi+/yo91r/QZZEMuuVNCPlT0C104Ga47+RHv5
xcbIxGewUCDD2rRYLHy87/bSstPIjQYCdjz3UmvmN6R2BsubdNhp3d+R7/X7vsUfZoVu91DG1VoN
zeimtrLb//5D+NWppGpTpqhQUS2gE/jYjwmLmt+M0nIjTDq5dMfMgbRv14CsAigk0yCLtMarUcuV
HXkqSQnxGxuf6lHDAf8offtrc6wWFu2ck5iGXDR/eo2/2Hfw7cwWJe4SjsYd7b/3Ccu0IgOGlbsX
FHG2Qe+cKRYaz6CotDXTYretQTXvQMFdh4iMgs4K8Qaz3nR7HSuYaelbpCBwtvwWQQ6PukFG999/
jr+6qHiNuAgFPRTK4M7H+rdsfREX2HT3zaCU+0R42hqsePVopHiRG11bYRMGg047dFlNhcLWAfRn
xGyA69EBEuuKs1PxzpQ0c85jzS4zY0bb9T7Ia7RPSJZKwL1FkCAgM+++mXzBuK28mEYF8beWzVkL
m09ZWnl7opNQrRE4rKymhOPfv08xe6X+tch1Nd6opqk6HlMXY9vHqFfppiiX0C2BGjO7bR/Y7qZF
o0wYBRxtF1LUWtHDCmu/MmCCDcfHkPLbElu58uzhyV6YinPVDKk9ES+2I+M++1vz3MNIw/GzXUEE
dLzOuZZe1tJmcsat5pH0Z4hMPZjx38Z8MA0ABdyVNGr/rHhI9HS9f+nxiV69OLhlqT/e8lK7550+
bH3Mc6CEu3BhFaBr+7QjRF4p422q98Yn3Y6/1MY+qokpS10zBfekYliZBs+xym0gNRZAVeq61JT0
cuu1hc+mOZVXMTHNcz0kokVpv+A5S3ZtTdlOJ5btoVH7GKKs0W+yFJUBMRcucs0R6mUukfTjBaCo
05JkxjZqp9TKg5eoys3khnwj+uXqTlYICwnnbsR0x3ztJPt+JCOk9iKo/74lH9KkVq5FEXwDKqK9
BRWoU6/yhgMRscmnEDk2Ke7aWxY46rZN269J02SE0MqKtPs2Vi5OeVFcqxTUSEIC100dbZvqxucy
H+G7tYp2x/zR7fSqT87zBbXsxm6Bij7aAR/D8hkNa6cq4Gon/zzyg/7HuemRqJvqmhWqvcr2PSur
b60ue7xadv6YYtDfhpFeHBrLUS9krcJJrlF7sRfwVkpVKHt/qn6a0q1eq5aQUVC36UlXsvi1eMps
Wb1GDs1YRc2InqwqfS2z2AOz2/xFmbH9ZhfIfYWs331kPkslEMHNycZPQa4F3FOgVRt9Gn5SkPEZ
YBzfs8Gi8An9+mrmrk7ueBscPRHIxwZXOcjBiiha0mtth9JoScN4J9UAJ4NVuQ+lU7rLURTduqOk
crPU1nj0unZDtov8xCY33GtYTvCCedWDCgOtbxPv6pudd0218ESKg7ebG9/inxZ4pNf6fvRQFk7k
M/k4b5rNFkVhJQttOyezOE1vnyy92oW1WDq0aMlSZRgR5P9r+HkuK2yyVnIlX8Q0v2kvxzej6Hu2
1rjyCt/WH74fukV/CJQ+ONdrnRylfTyF4bgT40QMdrrQC/ubGoKptnKrfqh7wG7G9CjTxM10Jyyb
L790Rm9j/VwOUVq+93YpCGH3VHrLrnrxECbL1OVfrzS0K9Ir3yoSVaWvsd5DGoN1ghhQ28B741Z5
QMaeCplbd7WnoiJDCVYDAP4CbL4wg3avaBphH4byWVawPRArthdQZgTeNaG/kTUClzoVz5XbROcg
88XSNFv10R2+GsJuoRN39kLSInqMqYxtXUl+TNbHwzZI8JlAyDwooO5wfzSg1ycJW9XV6cLAErZo
uyba1pFOu3XCnDg5KbKIz8gKyJujUXfP2hg7m26Shjvde8xN68GomuE6TCnDVAXVziiuqRiCpVPw
QVGCY2mdhduu7v0TBI3oAXRg9JAMTF7V5JgcwZZZfdjuwr5/+MkOUieA0M/Dsmj0xRi42qHJvO4i
UaxddErQas46z+lhyc3n86z826uwaqajRtfRkruosNSXVpAo3QjKyja4rqwd+1WW5C358QjTY0Bx
ZyNHB5MODkaeGkB2CWPuSsqxQi3ZYg+jUumZ2gF14umP1Vye+d8RolzjWaIWpKwlzwOb6XJtlZay
EJPypzAje+dINd8gxY6gsfETO2aF4h+bDpeH+tkwojenrKunefCqcyapBVmOUj4NZG3YFTqrpdRZ
d/QqMjwX9NRhfsSmyz2oUqprVK0A6Ez1rnG7OBhhWi8iNGsHKMHRmoZkdC5T1QS0WcsvgBZPMtLN
52HqVtZOU24CPET7ulHcBbAeiwAtSnZrKBn1bvBhy/rciR+6thO7QVfHHTew8qr6MLUjmRAqVJT+
1ipafZklprvt67B4REk+nBMR3+ejtrdvfAjkFnva8Gh7I+QB1/gU8tfY1CUSXriZy6HXtDcMKvC1
+949NLGwV+moWkclG8gxL7ulsOsn3xyrk8IXfN3rqDIiblXnWAmAZvcJ+yPb+I5ZngnLAX3uldR4
YU3HhI2Nu80XpoUQs1Pje5oO7buaG+9uodefldBD+0XeD8Vk7NlWQrWc3Xu5NCLNeMo0SkcjbZpH
UpT0VUw50s3UbuPLbrh4LcNoxKQ9jmG9qHXu3/yo0QYXQ7XtSEsEPcSNIc9wHujZYzKW4y4aMb05
/nn2fVq+eiPlGUnvpJoxyzI6A8V7ik0rv6ldpjwHYbKMH7ssrenSW8o61fp+39C0Qu9bn1TDpGll
f5MhqToFfSuiv8M2fUiU+lKRuXPwCu+lEzI6zDrl3hbmxshTkOhTtcQw5QHH9i0sCn/XlJTq07Ht
76r7loyue7dZ8exEhefOiFrvhS0D1Ls23ARebW0y1s8rPKzNhm25fifARb+b8pb6hXZzpjOWmRC1
09jqslSDXRmZz8TbbCu9AJs3RWBWFW4DKqNfldYk5509yfwSm7ptDvrg3KlWbZXasN8qfKKbPE3i
nZ6CxQR+fQdiDJSaoI+pKxOdpBlHh8LqsoMZKeuhIbiKX5+yJ+xugVMTNFPKHwCsE2gOA5oHa2tc
HP5u1kR5iKV9LcsOdts29GgZwoLibV3QrQm0zYgI/4iOl87vNCSjjLdWjj7L16AcJlbf3elxVXsZ
BWQveqG1MhCGLFWNmMdKJeO6HCA/cgDQVVm5DXtd28+0ZZg19gbeMeUEh9LLUgzrvKi0O9JOCvIt
UX9pvTPLqv3mqmT24U1PnjSNNGyUfeYyk5WzkUkNg5sctGADexGDEbRg1q+C2rDarxK8Hjel9Ako
gsdzCfuk2BYgsk4QTsqlYKkF12WUlAk7eR7hPa5DUQSPqVHSSvJH9U1I8xGzx3OTOP1rr9+YUeoz
khCdAhG5mAoZ0xuIwdYL4S2wUCyx1thevdtuWy/aIuJfdj2x1ltU43Xx4NSd/7mBP04UlfZ3Z6TN
3Quh56ZC9b5w82EmCvMzBkWxagaexZ+RzmTC9GqwTlWKiii2znios0reHMSbdRDkd4PNM8Fl3l+2
iL3LPNQl/RDDTZpNMBQpNig5HrDvAfkMunSNvd5/8Tx8gWodtg91nfDdM/vgpEwD3MofAwiraxUV
xS2ubNTkpLQ9WHIcLpYolAU5Ie7nKaJ4we5Cv0WoBU4yMXACRsTbENFgbCW8h0fizmCH6U3Nz7AK
Ho2gEvvaPQ96JM52YYh1MNoOCmoOdSIlz1oQdlvy1y1mKfUZ+HFBk6C1nrKgIh/DAj4bR5Wx74ob
80d7KWRVs43WJyYw35mclJbPClkltKpEeTGaMb+5vfoNAXf82Z2cfGkPkM8pGto8avd60X0MoiHz
xVGPKnUJGds/91bZ4xLRaD+buQaMn7ZG2XTvY84Kb4qVumsoORYj3oOv0X0w1fibBg5/EVipfRdW
R0of0vNFPcp+pVi6/gTgYzyWpka8aBUZTypAiWuO6me+OA82YW8+3va7Mz0B9/y17Ev8F1HMjR4k
FDXk90qZ1AvTnXc6KtRIIqmwJvD+dGub/GDYal+HjE7q7zeFc6nkw56QXTlMRBsNobA/AnSEUphu
YZRiz8cBp7/JT67HXBUKzydFMNljAhw+lWnrHnqwg1AiSxVyg+tlIJyYBgpNVVgLi7Mw+jhaupXI
93xo0IHTDFNdHhwUOuv0XutPkvL5ZGpNsaLAWI5cU9nMh4SpJIekIVdlPrTqxr8nPlnLptsvI/xt
G8fyMvQhCspv00Jr7CoAvufh55WiTP2TCCMYIcQp0Oewd7//qH4p/bB9FlQI2UG7bBeQFf63lhFK
CJ2GpTh7t68WCiiPi1arb0YdEpQKDftLry70fFErZ3uI9a+hZHfmW9Uf1HoftZVs4i3ThW1IFYQS
lPHRDJFC4deTPLf2oa5eWZX4k9924+niKGnG7XzgLyjg5DWL5ZeUoMQ/KIWABX0o/dMfM4GjYEyY
mMfGL2UnHItekGHRqgscQ2ldb0ZVbbazHbuCJC1FmN8HS+2u+sDMN/0IM5Ml+vys3DSHV4jf125s
83tiYZo1c0ShepwAqx7WRdPGz0mgRTgM0eZodnKHUBg/B6b/2CmBcsF0jnSfrfLOr5X6PA+9Yb/L
NjK2XWwAjIvwIPKTmy6z/PaWVq7mkBTG5vuzf/53lK2bM+IDGJHoYOn8rlWcYeQflP19TsbKQ0ts
4fW19KHIyJrPAWmmU8XaiXdcHixVVrdk2mvh4biMRIqdZrCkyNlhdRXKlwnsRibMte+N5FMhR2/d
Gs2qi/qClRXWrxnZM5JvuExSfGudA4o3StS7DbXrM/1He+WDBsNFGERHAqiwRyYNKjKSrPAS29U1
J8Fo588bVLetrli63EshVDU8p2kcbzt7msa9MTllZCw9pp0/paFa7or9lvvoOlJcAHGf54vzUBFi
Fcg0vMxHSp3WWJiZPjV614uymvIFDRVGh4+J3zbbcd/YbfGi42dbEAqPfMAMipdUi75Vbo83wB3+
ghNqn/Um2iO5qb4URGKtRjvLTy04jVscwABRrW2hdy8Ilnyw6aZ/ngfTSN1doBj9qpgMyPPgh/iR
vVh/sanc7+dTCbqZswambZKqMclZ6xSo/1pFbkoCPYPLDiB2PASp0xGstPTgOLTV8Jj0xMKa8V3K
5rVLavHEZ+JsraBPd1kRpUehJ3a984R9tppsYtkrxTloi8Uwdee7aag7NTn1FZAWpS26E1odd0mx
KPhCnfXBxQrxBAa1OCiOTNfxdN7AaA1ukz56V4l1jS3+5DphtFRsGb5G5uCu2Ix4u0Bw6MMPpwg9
3INRL29sBJEIGdEy5dPAyC76Z12aiyLts5OW45vNJmA9eWn2tkpcflITxN7VE32TB0O70jL0rT6W
032sO8pTWNDgqsIE3tB0ODYO+pI2VZa03TaBHQDlwS+CwPUBAFf2d45joe7M4tWmYbnkE+9ufV1a
m7EnlzI1K4sPrIpPtAP0I1IKVl6Gd9JVJ7r3MHAe4JusW5m9IfKIDz3llkNfOii0VHkC+clvhnXT
oa2tz8Zg3OdNrZJl4SnGkINOLNVepFC6XSl6Az3EsB0VeKTzYIeZiXV+MM49sZ8bYxuST6YstIp4
eK+qz0FqiasiDB+bYQkDH3383FOsk4F4Pqe0LmGne6eq8bIVBptqSxhUsqQGbFw0NcnPuYCtrueB
waqOc/NQ1mj0BoIA15VRPgnHC16qJrz6bp5+KSQUnFLJ7WdDhe3glmF0S+yk27Q+/xtecr2PcrKQ
W7d1T5RSDnblNfiqklyeRQs3XIbxvbX06I47ibudBqzHz0m3rAzlBRcOS2cCqE9NkfzdpVG90ibw
j06sB1xNBi+W/toe6HHWQc/9aD45P4fvXbWlxpwuhGsWG7SWKsJ8MqAzNeuegtjeoE5tjXMryGgs
6nFtG41IVjjZy5OXMLBsZpM8JoeBn+pwspqN4sb2obaKhDW6F3vrmtC1BeJ2mx06XRICzvsfQzAd
zueiwMigYzrxCsLBVdiF8hlZFYh8UI8PnjmOlzLj7zdfUMfmb6S84oa1hJzVMXGXhdVXL2FCo8NR
CE5QkszfRIWHRnKydOtSMbat3uncIPB7t8Dut9FgjIt+QJ6zyj26EEKckK2CVGBan3YxJD+mnkbs
QWAO7JpY1TbCfI8NTX9I2t5ZVCLs71FAX9nVsH32eUyGeuL+YRn269pCM3Xif0BSY/e0af//d21B
NZSwLT3SD/T8nM1cDRS5czdQFK5qyZ8Jk1WBdEjfJl2xCWvUinTpqpORI/z7/TpnbmH9Z0nIa7E0
3VEp4OL6VD/0bNrJzD+mjn6wYAYeuZeyWMZ0eA4SXNaD760TdCmvcVv2u1h4VIslibW089nZpHqE
oproh89mds+9jPqCz3oErd6AjZXBKDHLxw2BvdWE0ZhZGo6gAFDM+iZgUYV3FM6IC5U4gV3TIRRM
vVjdM5VaT1pp8cVEMkri7X6kRkRyhGJ8qvCobZRCrbaZa4QHJG9a+Ic/EOaMX5Y9iINAE6Ncw9vy
q0KITRCtj9Y/anqbkghqV2tNEEIqdc15JTnXbdPxFf6rw9SGo8yjjfwqelNQL9Gac+SUwXMcteSe
cZ6uEPSAhPDrkSrGK8R3dI1s5luQXBtkiyZBT7l67lhgeLIAGpAXenBIMeAvZB0CelJ4St3W4Xao
Qw3bwfScBFHpqvR0Y91ERYSCISM6aWI7IPxLHpATH3gL9XE+NQ8IwFAjNyxmZcz9IuEruAmToj2P
Lj7TDtnALRmJQcRIlD8Lu0Ko1qTiDfvr60Ra+gopaY3wGc2uoV5rn2B6xxynHd0+yOPg5E75zPNA
c8Q+J1pAxYmtOqr/yt1RJQ8WjkeqszcNPhvxdWumn+1+LNOVHlf9IW9HlAht6uwpyFh7x6esQZnx
qE51CiXIfjyaz/08nK+CiPz38wYYgpvWIMDmZzU3jzVvZ8cdO/GpuOt15nAlSEEs2pIn+4S2dhCY
qGPNg4Lo+9Dm0daOR7Sk87luUG8B89bJrLPuUAYqHpM2Lx7nQaTRrUZJcp6PpokK3pLlHoJWA04w
6ejngVSZeDFgAH3LxHE29rk0LFZZj7aOoIAHe1CavYXe6GSLMSbixv3xiOqH3AaLhWGPMf0fdo4o
dSiu/XMYVcqlJqgXaIejntJU75jjIo0064FOMNPY2sOjt7R8xbsF9MsOtUCC5dejd5uH0NCVNVw2
bOBG9uNcJ3XC0dO63M3/2XzBiv3TmHrt2SP3ZeX1arMeJ64v+Vl51/DFmCpxrSHivdKNevpkelm8
dJtBfYvN8g03unnTE7ztUlSwVaZ+whh5clk5sj25fd09wa0hW9fZakb2OL8XdXpD86OiiPD7FFrj
0u0LSVgO7wZNG7Dd4T13wOdMDzDXfDjzm+f8cynWGgmJZYy2ZdRSXGXLEx2FH6B2SElLm2tlcZBt
gXN8VTrZb1W7VW+istWba8IrVjBb7LNYDCHoFPfaam19cqerTmxM75OK7w4pdL1Nuw4XYawRZNhP
iXFkqgU0GYI2XliltM7MHtFJ09ONFZfeBbma+wcxFxDoX6c2hBQ69FU6Pb+C11nxZxXWYb6cYoja
KwIVyo1ujslHguoOSaIH0VYv8KV1bxRtkeFl1ErNXCQkTrqrOU5IKbiTRia0q/lpnsh20mbOQwpR
srzrumVaNDstINyMjYVxUhtlupvm9G+Qz1+tCMCFBjT3E4vvv63WmJpkUK/SokZ9Z0ptIdUm30Sq
WSFIHyRfyqjfUooPHvJsyqTx9fHuhJhztD4aX9AXoCJkUkDbV+H9426Wr7VQJ9o+VpFM6iQkNBFA
pCDm1prlxqGiLX2YH/0cPpybD428JLvBAOfme0Lug4ZJUzGl/WnQ/T3yLvGeBQRGD0ZYXV3TrY+K
RXR54MTO504myN+Vb0qRmgeD2B6aRQxK1hmLwmiq7ZwiP5/DDm88RAF7ESVoTvMpM0MXlSgNu2fy
kxFPf6XolOzmI+Rb+aVvJaURK3L+fcEMn2lmOae0mBIFUPIgeaNJUZdATzQsc0gSRmvd14byqE7M
JLZOw3tC3Ekt1ZAUeWtcIldOHiq8kQssUTn23lIzF/MNBNats8zzKl93tVluSrvwVqMe4LIz6aGb
ild9EWOzz92qfslTsIQKDd+z2rTtoeyGZIWpangtYi9aWobW070y/U9p9j6fViKjPUSySVZhQJJ2
yJZ1YwQ2U6xvqvswVKN7WaOBtBoQF0GVDPeWgN1t2SGp89WcBOtacFNrkGMdHFemq2jASRJMPZZ5
SAv3xyNQyS6SWW1ZV/shKMZ1Q6sdw55FU6okq3A+zCWdzabOv34/Imz+RorS2rOcRi6NkM5zR2CK
mUkUdCXOpYWTx8PR0vPix0On2XPXVg7JtAqaL/5riL8gFvHOVYMSwQGmtiehXeK/NMxV3/rGSy39
rwZsm7+tatEVqfYtTpr9PAXx526oIfxTvh+zxtzMqqg6KP2FXeriRtmbTV+Iy3mm9VGmt280G5W1
X8MemuHE8zCHb7lpK1a1kVSrn+fCiTdri4LCODeyfW1IE/ubsgMjokx71pXmV59nkfwsnocy1y1U
pwkPMf/Y1VL1lR9Ib4VdPzgbajGs6Djbm5CcURaWSrjV3E69+LVATkAKyiUdbdLRXX9p9m5x+L4H
J5nxJVSR3WlZLV4v7bToIrJOJbJBS1YEV7ivZFOR9OXYS4tJd60Vo0enzYFfNz8kNBGokF9+C6he
Lhw7iG4stb8OraW+4bmhmus61rqiVrHo9YQC4sTawkC6tOsxeu3d0NjN5+dirM75tgxRF8eFdsKb
km8wNIt9geXibhD8CjIut95d1X7iDhI96xHgqLiCfmYWxLw4ZriiQy3vzjTgklc3MRFDqz4qu3vR
DoTF6dBUSHjmm8Iz2KubZ6UCyzAd6dLXN1S64mUYSOtYSetz2xZKsixjnUxHBFebMQI9twxre4mO
PbpqkSZBtA5A0Dp8lvNhRQ6KEoTZthv05KktclJK4vqLiXl/qftgx2TXfPn9xuLX0qWFZBi1mgBA
zoOPmxyYNWDVoj44FBb0VBJSitFGD1Rl6tHv24xWAuWIoHMEK4javITBn7JZ/r9XIAzNhBaPOoos
oA/brE6LO9SglrK3ZLb8rpNj+esTj+X3S/6MDoVL09t7NLx7Vzz94f1/FE3D0gJGgf8bY5xpM/53
kwcjRK2jwlf2JtPUKW7cm1PilQbz6BtFsoUwXK7mbgn+s3jdBrBRWaWurIm5YfdsOv7wen657/8f
ceexHTeWZutXqZVzZMOdA6BXVw1gAhFBb0SZCZYoUfDe4+nvByq7WpRqlW7fyR1UVjJFigjg4Jj/
3/vb+/WYhEC92j047729HslMtZpGoZx6vQPCK0qAGeN6U3YtG5wZ69ak536SRsbZsB1xkUbYWH9z
Cb/oA4WOeo7YG6R8puD8+/YSHGU16yU35Elr8tFHRJVfagkEwnpI5GWcjNRxhfWA+y37wtbhNq7d
iYykS52ucBkR+Ne2zl0CPCDsVrAPc5uPh99c4S/lbq6QAzGxMLuCEYvI2yuMlcp0SOyUJ6muyamw
Y7yQGCoPFHXudKU0AiA59D1xpIdk/hLTPqnLBXlv429u1a+ZbgJogGkbnD5xfGhiH10/SO4XErL0
aZUpGhEeWU0jrm7FEyzd9CauL/WxMf2ppNJU9Hb7oLQ78ko0J9nKx1ZSohlo24bcr9QrMm0M05bD
olWY96+uwf2rZuwzP+ubJWQlrWv6rkpy0c+/dYcYP6t3geZKTYULYYBGgbX/k9cmZ85fW6ABJCCA
5GpAgEUQE27XvtBvt9SC4jcqlJQKKSLXzMrytuqDvBvMyH39PlHECWIOoK1d3FmXYl1Ra4B5/lwW
62F2cOzIQkL5/SL6SZAFDkXM7gXZlCno1i0f2fpVmXMDI8M+c15Hn5Pa2cGyjQR4FWnM7KhgvO9f
Zmmtn5H4Wu7rl8nv0g2NvZLyptJisfhRabFp5hCJIva344dHWgJ8rZtNWy+mOJ992SrmrWV+ofed
35u9lR9JmkuO6ez0foYp8pCZg3VHudu6W0Ywk8zj2slYMTPuFtK0z6eHZFN6gKbKctQVRz0pBsy0
vNyaoCTF76rTIaAqO/B3RXqKrm1Xu//z3xSz/eu//c+/8T37gNZ/xy35Fx+cOBrH3MFewsYP9PaD
Zx3oe8ii00VWmtLjAOCcRsHjntukeqzs+AYKjgBzBW8zpBZlHptMEd+Puex86wsHgYRrrqP6vbv2
H1+W/4xf6tvv977/x3/x9ZcajQpMwOGnL/9x9XB4/K/9J/75HW+//x/H4D74t98QvtTXn8uX/udv
evOX8mv/uiz/8/D5zRdBNaTDeje+dOv9Sz8Ww+sF8AH27/y//cO/vbz+LY9r8/L3P77UYzXsf1sM
4OiPv/7o9PXvfzCP/DAf7n//X3+4f4C///GQVjEcqe7ll595+dwPf/+D1/hPlcKeTYgOxRE2NH/8
bX75/ifGn/RKhUreHukNls28SgNiSPihP2ld8s2OZEKFMbYXGPt6/P5HmpTGDiLhnxLbkfbHf3/2
Nw/vfx7m36qxvK0Rk/R//8N8lZf/8ILZ9j7H8MvhMAG0+AVmUeapYJvG8kA16zpCwUCwo+vgaw2b
na9r5WgLwDofZMc+ncwRln27ebDr7aK32XvDAdkMcWwVAU6uAshEDLZTXCItGRAgKv5QkOEazRVi
P3mUdfGtUii6L63wkqnF1BihllokbHCkrJMsENibJFEXQUOaoAta3stay3btQuwpU54xcmgR/Crs
X7S43R4utjbn9wQMBzPctbJ7yAmzzZvyk71MZCdEiPpSgPZ0VY4OZbK+e7Zseb3i/vAaDD1lPPlA
yDJJqnMusK5bvPkp1vsyjw9sTw6Ded/Z+p0R6cByBRVJC6ENwjIudb+YtpUHgFPBJoaryay83hZe
K8rA5kaK2BfbAKnDPqy0+tMFrmRl3glBi6ioH8AuwKuNRx9KugvL8Hb/u5RRoMspPk2NPLbqZ9si
1VhTgtzR7uJoom3+PKC4VpQiwNDkVynMfkLNrXdreoqN+0EZdjuuqw73A+TnVXqLbp3oiHp1Io6L
eQ/eDYTNsdX2CILoUc2JIWo7rWAGMwuOdrYrlgXLtl0h/jCP+9O1x9shzsI6Mo9lZPtZSThgR2Os
XmlnVvrwIaUolbaIHbIJvNLcfOzH51p9zrlTICcv1XzyEwNFWelhiSN++36/crXRPI3ZVAHkZirm
EWnk7TRUt+t6v/+n/dHsP7hOZhirID37ItgvhngL1+7laWjjr9hnYAr25B0wZpX4qjWVD3SePdEO
V8RHMovvhXGe6QZ8HMu/O9BacnON5kpUBFyk1M3jOk8+wg8PMEsx3lf1vcrY2x/ESh7uPiDUmnFg
KV5FyrIIcdqEgBC8LE8u9vcEwow/w6e3RnkwGQ5z34aWGaaWOO0jBqW5myyM4dIbxtllJjhAd/BQ
qwYS1j4eNNl93X99V4lQIa1Hm4pA9rqb5LyDjPe4qzx4IP7cMcIgvndFoFumxznT3TivjBWpH+JY
L+XtoMlrouKv2rH6ZG7lZR/J47hYWPCSi7Ulw9MCQzG+jom8jQ/1zJiwyKSBPb+Pj7XEekFuMiMe
qH8wDmnQdVGIq/siLnjyCT9iUY7mOHtWlSJEX4vcSx7kQMiiXQE3GpYrJq5DagLOo+NR2HzWyroe
chEKtG37p3QiOvuIh/entj/RdIiCVkeToFTuzORB5zVY9elqf2OacfT35+A4iCcL1Z8WWk88aNui
wiMPtVZeOomCXjo5rLF5BNdzootPYToY9X38UBG3CbNA5YVUy+/U8UpSPtdM5UvpMN4plmArVALe
/bbm1ZbS28cOX9bo8fcjKv1gPDcXUSoPSXy95tOJMJjLrrPxr7eHVFMNz95G1UulVfMyyNnbqZBg
FUq65i0d38z6hJ9iDJdSXGbo+KT5FRZFcmBCvpROeRmX9RqWmMz8EXZH4ZTyXPEzEAZJiLcSydKO
JFsvUr+UWOoF+jgtiTa36em+1mNy0EhaIdZi8Ugr1j1nrSt/ihv+EXmKRog3/OUb3Y4G4gEFXJT5
edqMU6MV0n393ggZl6vF6WNa5beJmSeh6nTICOf1CurDfbWHMtu0f30xAwOJU/2qpmfsMxt6bCjJ
f4tipnp4LvOSITa3zFvC6EuXxOXjhNXLA3sk/MaygrIpRt9aytht04QePB/y9ToHPMQU2PmcOo+4
3VytlLCzp+qbrDjfFIpOR2ROj5QHr2I1+mjYZeWTobS6vZD0TwXLDXUyWzbNwdmkb+MCCUHiOX7a
JR/bic6mUqeHdo6+zROil4RyfZhWGBzg+7ulnJ+LXjVoO1eLx0LExh4loUO5w1PG7Yu2DTIAaPB+
nVjTYhKHZ1HpQWpXLYwmftviHJrW9JvEPNZDxQ4tPSDQ/FJ22ok8H2+rog9NEQd1uVyqqeVbJeEL
6kXUZidF/x0z4ufm6PdVXLeFRmcUHsZrJtsP22QlJWoV40UdRooFooQplxlkJ4JYzCZbpd8Va4X4
5Dk2cdJYUaA42m8OXz8dU1+vQGrULnZAABuJn+zO05L0RSnWGpn3qroVThN8nQ2vRxFYJr6L9PmH
XdZfO5kfdy6/sOv2jYulMiPhcoTu9+qw/+EjI97ElrbZdShr63pM+4skF5xCzOOs5J/ws96ZG6rR
HHAnL+E+lVS5Eq5MDuw57v79tfySmfz9WpDEIAAnVNz+6QTs9LFZ2amsw4WiyevkzbpOcMvtTJ7Y
itC9TZlgbOZceVbShyJRyCNDuj08mTptf51QW3BMorjrSfuokc/VX9eKHQToxYbJSqNql3zphBHK
mYStJg+j+dwU1nUrgSZq5nWkdMT7vR8089gt8tQOInPpjV2Bx/DgBCi6dZAsUT1vGvUMslzKwCCF
ieOku81eJx2g9uRqEiJvms/G0j5AK9u3IjGiwomPsO9d/v0tA8/29mT3OmBwh+4UF1rJlA7eHnCM
Uk5WMeY1tU0zpHV/biI8mmNjH5D1AvBg+8Z2p4g+583Xfdu19BZVO5xDa6dfwXyDZ0c8fKnfKU1N
fHyyPM3FXTPHFPjFTCO1H93WqV+wRwIRdBEJ3fRAwfb1nFneytpbC6GHzGHagmNORzPcfwkKbU8F
0aGC+mZzWbj7TmRfQ+NNOU/sG7YVRvJOiuW9MjcloAoXqk31QFLZI3eaJoKnvkcufUpYnBemSRAi
p8oiZSk+WVP1aWYRkz3z4cTPsy42ujxsg3WqtPgCq9BFNkdBt8ClSLGNFKW3f23l8YVqf96HQcaS
mS33HQ9OvjI5KzddrdNUPM/Qj7vxGTh4qBEOg9rpVhI5Nmv3875HZ/dgwX96HUo8efi06Og0t5lr
FG75NzSu3uvOUlPOHV2eRV47/XwNNOGABVzk42XMiXnp5IIqwSHbgj1LqQR9jsgGA4pjHIfVPILf
i+slZON5QiK6Xg1l5HJoJVvZ3PydG0RI0V1hZ9/SuBqCVDcZYE6IpAWDAsXZArkct3Up2LyRNRPD
It4/SsdmciyCiOV+v1OC4wIzymT3viWr574sL4e++lije2Dw1pu4VvZs5NL+zQT3M3H8dcAiKsVH
jIl7n+beDthK03UO5HUNslBzi4hnlTTHOV5cFKbu1JD29zwXz5sRH/Y7G4Vj/EFFymYu7CIjbm/3
zJOzHAJKiMTbH8iS4RFlXh6JzbPZnM26eVhsb8rKsP/Qmos/rl2wJAgGyJyFcrs7F91csa51o0SZ
ZYbrMPn//rU0/tU07nCwQaYLoMT4ufKEz0/N8ePVIYN5P3EsqxlK8jjrYT/sMF7n6lA0KEg5mo0V
fSWnRJHybNMsz5Nn13YgVcB0naN7oM8E0rCZWnh2TIevk05zv08y+wmqyPvAJuVvxc40WQeVNq5J
4LYtTvufJgvLWPO7SefnAuH3R0hqIV1cx9As7adqktEo9GXFwjxN5A2JY2I1T4RuBmk3tm6cyFON
aJf9rGtx0GJAM6BG8WLk2o1Zci7IeEdXVAEN8gscDpNRXLZMqdrM+7bsU6l1gcb6N+XVX1Ax++LC
A4GhaCIdBGH7dtwZRWvILu65aF7k/Yi3kKhgS+HNVH32hXatJj8vEU1qfqSQBWDl9EOrgEjRa8Pi
rSiuZzM9KeQnLNmHMWXJGOWVfdMtz+m7KGp3psRh46RF/LGr9fcjGTr7erWf5ec8uYq65KlmGlw3
WswO62cVyIFlSHIA3YxdhwmEjyNdIrw8JauLQRpr/LdaHNa6/7CvH/9+kL6SFn+uWTjU5VXLZMNj
/0xiLOQG9LOkE7Lfhf04sG/LdZ4Cmi13X+8GOj80tzmQzWBhOh0QXOXtJ9L9I6r1xzl7t6+vNt1v
GtPeyJntN5f4UyPj+0jbzQKGYbMt+yUjtWkoNmlcYrPI1+MI+xi88c/7sXA/gzbcxf0MtC7FZZZW
3/dpnDkNcbEsn1oe4Ws5QLBwMwUrq7cfkuBf4hwqvlf03hT03uykfn3nTZUSEOYGSuYqsa5vB9jG
nZvwQNWhkVxsg4GucgxKnqjVcdBi9gbQd9TV2UutEFtkYGC2NlCz7JuCfEBVmftG+7+Nn+YGclE8
XRBJXJtu6m8vCoPpzncUjHoWUT64t9+50lKClvJBHJfBft5mtO4T5+XW1LeyjS8gSf9O6rd/+Ldj
7e11/DTrY9dcylZja5dvHWHFkAdtEcYlRRj7nuc5C82tsy/7lqAidn1fv/aBaCvy2N/lUx8YXe4S
QODt420El9Ztn0hPK3vCl+QNkVWM5bPVPy/zjOnp3Mjn/V2ycwowTR+2Q4IflfhCcv32V3D/sBND
emKLO4rx6XXQ/lVDfVMd/Gfh9ufS7v9z5fZNNfhfFYj3y/jx1/51Wf9fS7s6jZX/+O/y6S+l3cfP
NJ3Tfvj8th68/9D32q4l/iQGQmeUcu4xsZoweL7XdqX15/e8bcuwDJU5ip/5q7Zran/CkmbLS8vM
1gmu4LDwV23XkH9iv4SB7xgYaYjx+F/Vdl97Iz8MXS6A7YoAO8NMT0fM+WnodtRUEY7aTmgIkRyT
fqP1plFwNfJ3LbFFhLzmja9XX/Ge1rU1HQdrGd0c/qe3JBkjNsNvxFaWTlJ0mFpdXKIFel8v5JKh
MPeRuVbnbjo0xuRqLXLhpVGWq7RxQCJXiMDUdsgPU2Q8d9W2+knvjC7ZJHFJ+c1IPRmzXHSrtM4K
+ZkeSFi6y+Bqql5b/WkT92yIWW6sOL1jT/J5GajyrfjiL+Mhd9xVoTUf16CZBhYgrU7fxZp4RmzX
uNUMk1nHQetFBipo4oS2oFLzDz8MhH9x+kT09dOsybxE4dyB70VjCjf0z3wvDTvOVCe6ForSzt2p
1N6PhB55i1w+6LX51Zw6wysm+VGBUHVaHRZIYDtXBolxatUP1x0hdZ3WlyeU3vh7HbQ+ctKJkJnB
0+Sf2na7Gon9wxGqxidBbna74WImOutkAwoNeRTNfa5Xpkc8wEvZJP0xxi7bOBUqNKubveKxnguK
QJtxDQSOYhph7CezQAFYGk96BIuksOKHoisMShnqKXEolVVAQnxnXD6vqvri9JTNrV0iqW2f5yFO
j008526XRY5LCJcLqLc5G0N9rjbWBqsoyz3t22+2qQ2VDQJnYppXZmtm1xSQak8rKmq4OCbDtsqf
rK1XrlX4OljwnVBTgD1uWBRCDZYoHt2kDEFD55gC18dNldVTo3OWt8i+QwGivsumJrpZEzU5G9z2
copBDIApFXs82ACvVndIZMPgfwajSX9UeomZtOcyN2p3iWMRMOptwwg0B6KvtEGADvhygh4xf7/G
/oQh6TgsNaBdEx82tIBTam7yqOxZpeNKW3kSzmMab10Qd7aPQd3mIWiql0HYy2ZDoV1RNN6oxnfq
ZhBW1zM89f5a1ScSDreeYQGZyjU5jjWiwPhpf4iStSJuVowBDOn3ONo+wmexn3INPMq2RKHatUag
Z3Z3TjdIBGZvbk9C7Z5lYhluP+XpqXJ6sGzYN+VguCMqEX/DN2MTgnJorGNdlNHR6diYVYZ+VnQo
WVFkXNU6O158mvg3xjngOD74lZlOuPe08dhzDMnLInuwQGb1KUHNcX2Vbut8a20d4ZA9Mqe6Gq80
xb4e1umdYQzToeyzHAocXMtBluOBNIwg3drsXb1qR6XtccPZY3cNvvtp1Iew7NPFi3H102sXZwA1
T0U3dG6yCTa4QqWQpzZZuGnmpwrAMQnUTBKQHBB7kV6bCOdpaybXgHDtU4jfTjqlXY8OB/Sp5bRm
w7Ff586LgOn7uZN5rdnMPnXGPkA4wf9p/qpWeNNhaAttbXzgKpSrG96QeLrv4EJKg0ziSus8Za3T
46TYFOOrYj01o0Z6H8PJVcchXA2ju6LDMbaiOxOwxsFtw7NCGqtCmp+PST4LFbW/N9f8Y9Qt43FM
zfxgSdpgIlrOVqJLX1Xi9yn247AVicF5KmtcKwZVsFrbpQ7g0J0r0lHiuD/UaYY0sLUS9thaFyTw
2XfAI0MYBlGAqmaiHXSZLwPkOBSYSTWrbC9QPepQUnxaxMqhG5prZ9TzA41JkPJt9WBvc47CMY4O
eqe9V1I8yArympiwkDCtxbXkrBgMlvKUK+MBtfYWqH39aRHpTdalRLEaZE1iLR3MVvNsm9gps60f
m6RpXdWwwNvkxJg74iN97tnPqhT/QbX5S0n/blW1OyKiKN/QmyGrS5Khg4LRLFaqwVEKzKqQvPIb
IhuzODtiilymNdtTu6q+MDmoJbIF3BMrn9RszLAwdj7aYoPq8ErL0ka55Ig+C4B+2bvzlpKas92X
SkroaG28SBJY3SjSn9S8eTcDjQyYYhIKyQpTj501l6VLEEh0oSttmJUkP7Sb/dgTZw4Ph0J4NbkO
Aj+3EoXik+R25RRsDyPxQpik6Wltz8F/3WjRkHiSDi+aQLU46T4ac4/CCgbF2Hos9PxEV+BabzlY
ton5JVPbU5RSwZ3S5MVUWzDrSTlg904481tyOkiNrsMSyZoURLFR5LW+WAV7cPyZZMSOIDTYTYON
jo1vSZsrEESy04AOlWx4Jl9sqyhLiysOwmQKdppNnAQaB9WJaEzULh605KhM/YdlUNPrrB1hk2sU
sSp9vk73Wa3JArATY7jFje1yTAmckmme+Hcv0WlzRaXyeU6T+0RPvhVq8rSZ9IYsY98qY1BSJ1H7
ekoQ+oTmEJ+yvydPJGrP3Nd0Ll1ohKnmRvuD/QXaGnfSjOK8yShsLWO+IqBsxCtPeMRijpSaYtNj
U664UQW+jRMJuWcTMp+EGTrbD7kaec6p+aEs2y4Ye/MUlQQF4fAjf4rdCUshczh0jYGYFUUxLyt0
BgSTNvCNOoWU7J7sXkibkSqKYxVPG07uimhy3HoUR8wbfRsH6s3G9H6ZeYva4dgkmA0Xsxvu7CYe
7tYt39dMwOHJVT5DwWi6wQkUoiFGFTtHqSPrUKzbCm7MdZbVodk61nkmpcMHDab4arX056KQJ7Nr
zZPpWHuXNuculcml2siNO5+DEVvWT/jT3+3/U2rD9IqGEinViMdm1b/i8SJduJy/zLP9Hq7FE/rp
Kigdf+lZuNNYr89SpJuXd0kcNObaXNXV8HFDI+ZZsUnOq9Yc2B+v8zheWkZBTXQ2SO/ZE+bG+ZBn
0CqjHkTZpgsjSI1NuiosZs9mmHZDXhMQnJMlVLeXMBVHIFPkVyrEw2umO60CqTt1rRrcjMsc+LXu
lMciMoDtTJAfhxGa0iicdqcewHCp+vIwwOBm66R5vKn3lj0Oj7vp3QGCqg1t+x6OSUQde7zqrZS8
Beya7hAjo8wRAQXN0p7Zlad3UltflnEGTAWEbauMp3oz47Dq+/MMf89t0pgAJUE/UGSZFqTKdguG
oPdGjT80S0vjXuWzO828Z7GtfRzpupWTCrVdFiiHRPJeVLyVZPwB55TzuSOrY+sHDLpVuvnbNhQX
lUq4ZKx/iOLmEWnfdEabDFsgwStvaT61vdi1SftkRum8Ts+Vg7IoRJlOzh32pmfCWnC2dvmJ3KCc
1kri9fpS3NajWviVst7ibSDocFjOht69s83uah3UwlM2bk1UtTBeAjXphiPILcjyID6rCG8giGLK
QNVnpltCd2rFwHWFjmBlhfBo57CNrj8sG4ioZjfEoN5YglIU2tWcabdL379X54D4dN3r2IG16jaf
M9utxj1jpKGY22K+ciN2kuyjU+bNnVSAXvBy6X0wFPG11T8acgFHZ07vDa3fQj3NA40Sj1esiYn9
G7pEYxsh0xqV4Y7pn/3J4NaIiOdIf59IGJ0m81FQLHDx80pgm9oQubP4YdZ14m+15YDm4aUK5TYc
UCO6Kml212XxpcNE8rTW+lWjjbHf2mbkEZRAv9GQbGzi/lQ48AFktQUR4P0A842yC+SYfCZmy6KB
nEd+UdjihTk5Wv61X6HiJQK++bSBY1vKT11Fo1+Qes6W2N1GO3mcrSXjrlI43hqMLt3Wh6vZN2Es
EZCYUfsB9lPvr0AnSERoCOTu7JaKAEbB5LNAfHyQ63xdRUp61g5dW5+7tirPiTbdpI6J5aTKz4LH
VhNLHIqCHXGvUse0yTg30yBvxntWK+NIlOXHtFz8KDX2xntN0AVDG8Yj3YwbQL1f4RokoLFeqk3m
R4naudW4pVOjKi4YEgQHDlUg2wY6nlplOI/m7CpR8ljUzgT91fyq4Ny5shtheJ0ocgJhoDxZYE89
O6aWkyUpk2hGjmgr8ztbyS+YvOjDiyW/tIn9yIdW+Dq7IV8+dgbuA8NOx0MeT2cEh9aJA8OD4aRw
XkV9jMoqD6DnKdictIMo5xc07cuNrY3f0gyFw3IhjMrEJ/LBAlwKQx3tvbHppVegefStITqkua5d
S70ewjhxvm5z/A0oLj0jbO1+uvT3W1ZyZBhZgdHTxa6oi6fYjMnCYVt6mZVaFKzr1qFc57hm0qVx
NEjJzWwNbmTEbJOX81xLXNIISfwKH4o+xg8JJ67r3ClnHy/hHDQtx1qbpclPq7G5yHTCZWeOgqvl
TGetwGmKV0Hr8skDqRIH2eplC+2htduQ+BpEnvKbbvTIqpkSmuauNKuLspkuEyzV2bQ9NEK4Q19s
EAVgOM9x4XcZGSuXtT1is4yVS6tF5VDNBa84O6pjLNdbiFLbubW2EHN4cmbXgmXanlef86wDVoxg
5z1KdXZgRGZxc2/M9rt6VFSvUAemPRDxuB9VmgTDhjW3Yy3dWuSTzfRYWhgyLDsn7ryQzrlVZooH
ZK2SwmIwWZChSvAfaCDnZlT6u65Qjqma1ySV4kSaspGX1/IShbDj3AkktnlBUx9yEWV8rRvOxTKM
fuSMD0k0H+zZdG4rEd10RYzic+X1FSrzz1hoayCb+Wom7s2jLio9Kx01PCoUi6u2vIsn+a7rDP16
Kh7NVpheb1AoSUaWk2jeNwd94lXQLCGPz5nfOeKsVp+jGrlDozZoHtoulLvAyIgnyhUylyFvQOtv
o3mfFrN53Rhi8dW8V3EbZpXXfRGDje3K1D+oTqMe7C62g6Zjc1lE7dOiWWGUzt+2CcedmqqUcARH
e1v7NIwOcKeoPzWOSexva6phv5v6WIGGiW6q1NA/dTIo1Trxmj4tQmWhZbj/xa2agf1W2XpKy6L2
U4Hwqe33PM/iMOS5DCwlPsg8wlNUzWEW7+FWy6PWKQcS7LlnlVlwSOuv0nh0QgBe97zsictBrzyS
NP9RH+JPefxer3L9qG8osYy8P+0VaH+OX1qWVaI304e8T1+0TZGuUib6zbBuHw007JEmSx8HRB/E
NPaJlWeT13RRFsSavG3rpKGe4uw1/SDRQd6TU6+6Sl710DZUv7HDucqSABSRHZhl/SWacLb1hvLC
/mC90NWjqucl63WdBR2bjnM/ksdj1Xd1Q58niccrvels1jOwi2mdZQc6DXirI8WTGnxDTtHd3aJF
IC6KdjqyH7kQlKNcbRmu2Mp5y0BDwSB2dG2TL6SHvpOyZyIdy6chVSDQK/WxQYTjpWK9W8WoefHK
7+/WQJk5PfGSqaj9CoxkVnOpUCiLIz25AJDxbrNWjnqFyoPPlW/lyNYMb2B+2IAnQkGqzxx0lIuC
2ByP+huFmqmMqKspiyv5qJ6cmibY9n6krWMRS/iryyWBHRhFd5ttPRoRXUyxLcpJlvi1jJ5GZFt/
JdohPU1OjM+4nRJf6Z3iAMz6edhm6Y96sx0mzpBxy1+7MBU7e30PEQb9DSNgX+5VaYXfa+tqf1BI
OXCcmQPqhdkxs2cyYg6+sFKTKQymFztEkV+OS0OpMiWXaaPtS4J0NPTUqlTKh3XZgFbBLE/cXHKz
CM7uShOfHa39kGpchkV5KSjrdxUI8supjfx8gcXY6Eik1jYtQFMqbLycxXJLR/glxw7dsKLTMmkv
2HPvSkAIYV1iXabFzWS9zkc5WD6AnU8STTySBELHElaCpLKfFE2cR1XhlXDisKisJ6EJmrckbo9O
3oRQPoVfWXsxwSQHSXBsJOnHHeVyMYxbd4G0MH3QV6aNJus/FGXrjVlKCkNjU++qwM5WCX3W/tIk
lI3+MNj4oQcjEHfqsWz1HNcaOBaFY2eH554TDTK+plzv9TnPA3tRmCMtM2DDbyMsa54tWdxRnb5p
I4LVmpH99BZpd+yNpg33lkWcXt8VX2Iml9LKBtBexru5mxHLYiNoy+lgpMMdSLPOVzOCYHSduCuo
G3hSLqIVB/o2qhrw3vZ5Zod+jBCrlCncIW2PR77RJ5X5pOPGZB2t/XU7g6H049V5UXEMgk+HdNvw
246VsQ2uiHEbjHY6sPfU5kDd9OkhtUkw04grwmgz3qsp+DByMga3Q8mW14ntr8oYe/nOQbHS6TAU
rYmNj27WiF5MqenNtBl6y4RLGUgfs5bnyEHjiDjvbuijR0vUPGROKq4ywxND/GqjZoyGsLAc6nVy
p9ePXpm0BvLOVT2MSjp4AEExsOng3O0aMHSko9c0pm9lVd+USI1RM3KUmL4Zolkg2ADJqMjgQBWM
Olq2E6dc/LmURV6SbWxgt+mUwVDgeIP2RdbxdJkplofvXvfRXJ5Uwj3cAWKla83N7k7PP9es6V6S
rO9Wc3rHx2cX2Te1ZyB8Ps5G9qHU2tUbenSfbQbcRocf2xXXawX+QCHxI+oLkN3Z6JypNjewLZPQ
MWG/miaBgKlZfrGLuDkOhnxhL9FdVFV1EynJTB0Mqi7zFW8WIRMIRsRNspnQFOoRw3rBuqpBv6uJ
En4ek5eNyrszkEJCwlzjJrOinAe0I5PdfmSCH080TfTAmKghlBOJhzhRBgHHpRv0Z9lqbFqrWNtf
3PSMa/dSt3RkqeVEwZLD2bRtFKwsiwN+z6HQGIOR3hhnDsgI7NgJVFMJIWBggrlEUtFMkKyptWlU
zsvYAuwJTcdTBhCZMFxcIfsrSqzsYtcaeVV1szR8pU/NJ+LrEW1Fan/oLVgeXaqAIVLaIHM6NeBM
ol41zCnTanNzknnzozq5K7XSOsMj+jrmOrE4uYwPG/enX7UM+3hf+NaIokUo9rEry28dgZEPw0Vl
ryjEYHr7GM1Biw4aKXIoWle1LtxaF+K+p3RXKLZ2GAZA0NRzRay1Rz2R2HEoOaODuSin6qWah6+W
yknCeZ0ftcq3YiMLi5wISZpFzKRjC+TITOFGiY5lgYCvXl3BS0ag87RV4RiAHnUbWJTHNWvPY5E2
/tAMnoJzPdcTMt6yAzspgGFkSPtRg2ZWQeveF218VtrMRuetmYfVyTnBtvVVcbG7UC6wNWqnLnH2
MmwNE7OgVJixJdvLDP+HpPNajlPZwvATUUWTuR1gsnK0bihZtsnQxKZ5+vPNPjcul61yGEH3Wn9c
WZoKs15PZbOdU6uP8iJTscBctPMlaMUSoneCiTVx4C39KXORVtekZkKLcmQtoDJzueL4lBzyFs/X
3gyWasfbRo4thSpYVydQo/2svVcqXqMJy8cZ23UW47YkWeC2Y2ZmSM+lrm+B30wUuMD2yuChQCfc
tqLZN8H4zy5lx7FRtTExDR/mUFX7oa5+rRai1tZzSdUGfrEa5OmOimXdGMd6IKNgWLEo1cWDAFbG
H/KQFSYB3wVu+55wkAJtrcUQa80uZV+mKCLXOZoV1S+myh7R4gFmhdbFIDHlkm4UgfrOOJ2sfELt
x3lp9vk3oMkh54s+hBTVwd5u5RhmS9FW4f1Rvieiofa9RDz3rEznyXEvtm7yUzDM/6zCrc8s/Yc+
78BUEcybhBxGjbMFiZLDXd2ZfqKs4NvWwJACtG/2Yp6Hjo5p79Ffi/oegyqlqzfh9dRHYZ6Ph40Z
cKdFR0eAkfKq2D2FGh6nIrRoQjIeoREpYjWMZNdco+8NC2q+q8y/zMJd/3nYQoIaDHkzG3izBW7N
b0BDNrf4s03SwMrB5j0S3xWDSB0da6ZcW5D/sgbdg1E4+x4mvXRXHRW33WvbejYCGiur9aknOZex
IeW8ad+0Mh5Gb0TORpJkKWlJC0h0h9wnEKEpsnPdVCxKecouUtOYqfvvVBnhsTF7DlvxU9cPk0tv
DtwZoZ9WV3LRAliaW6rvWog4QofyoyQB6+SvMQEfOx2Mmria6qgG0Bwzz6lKkFjpDEpjClH/a8hS
jXwV2DvN+Od0GavQdguM8NI9/ieW7Sn4GIduJMeDjBJt+cBEXjbwrM8XzeES2atzpSO6ubcQYQG5
3+YUeSFiot1lUyf2mN4q8GwvIaAf2DvvprMJfLS48tsd0jC2V25h6Zlk73ASm9wLq/sI2I0DThNn
zHIZa3d8Jq3oXZmlcaiyv6Q3zLsZhPhpERt51ZT16vRoG+DuUzouCTEU/AVZ9+KmAiAys0mnhQYj
249vnz0QdJVpIKNO38IImWZ8hILHNDcj2tO7/ab7j01W5T63OgpmxvF3advZpXZN50gHOZgA4bJD
Nz16rSETgUwlxtNANRK6p03I80J1udHJn54G9AvvwzRV5sG8jU9dDcJJ52UY1UH9PegW2TsnNQTZ
KiEJ2zagTXNA4pX7MZ+cK4z1kG4AhxQzHLNZEfFS6WOIJIcE63JnIyrNJnVS/lzebTrFM49ucQ11
uEdk90u7fmyqub0nV8LYZX77Hm7FsztXduI25oOrXINux6a4GCJkjphh8HL3DivjsVharAFFRh+Y
fpWeZjtvwFGMgb1hwBkZ0ZAHcWWSSmOU/4ZOJnZRFnsxTj2fDnw/pA+pOrP9gzj5e3Pt7dWDJ8Gh
cA/1Xj31d+bGKjaxtMSK5Oc4Y3SneK6I+zbRTmMfuS5sAi08DzlzRuHyGsM2wsmdUs+vj72z/W5m
0MSidR8GAlx246o4EmxFBm5bnGcCfQ5lmJYwbOF+HJvpcTGkEZkTiQeNJRmzi09Jh8vjJBfS7saO
PBPVVEB3Ofnem1HcmVzFaJnTh5Lh+k56L3gl03OvMXDpjcixcLWOhSOexpuMYE6tkQfhIjPzKIyx
fs+NGqxZMIyn40bqpysj7VPXnXlEP2VNdsbDAVyvHKZavBVWJk3CutQDdZ0UR9AKxCFtPdHN5N73
U/dX0Q/nhkuCOX2IZFM8ufVrfqsnd0nxm+oN9UGZLB7MuVeN1dVgYED/mSqi6NW+7E2HmV59NFxi
d4zevyA7/WNTeywa3vA5h0SdW1O6ywaWLPoV70MwnTlIq0MJP0mEVLm9SomAw3KBaMiOOpGaHpNX
/zfvRvNAliaV1FX+2YocWdbBDodXvxiykzdlp3kj894ZyaIxezt7ygQsiuN9mqv/rgd+lcKolGEW
KKtYsLn0ajrZCJCoNwVZmcbHHDOyrJmsdAAlZZJSQ0VUFfeWdK8zjjG/j0vT5rkpX4ch+CH7suXt
x54PvA9c7sDgOW2z4bLFVtLJKdgTBFNHT1OY77tysmIUIHCLC4Geuv52pnxkkJ9PoqPaxPb97mH+
LdYFPxDVcztXZXZUkOpEF4rYm2n+NW/LETOrPKszwZrDnTFFbYenY+m6LFYhwyBXfRaVLnO5M0OU
zeUMuMbluhjdckzTgZkxRwTKzFFA3Td9kvqujtw1C4/Kq9+sNT0pEMDzquzvdSE9tZikm5S3uOgR
ice1zQIzRh5LLUfn039KSD2nloxJjx8Sq8n0gec3cUV+nLY5jTaj/U0RpjwIsn9r2cN612QsCKvk
/FwMdku/2bcDXnRlkwvFZvOE6MHdleTI3uhYrhWmDrdi37LCqBzdNiZB+QsiO+CVEZQgyGdsPlOS
Lgtq+qq7Jdq0beSlsx/L0eSBJ3HntkPQ2D1+Dlr9WQYyA3hEio8ez0GIKmUqZ3kKEATYGysYmhE/
AdSKWffRsmUlGTc5dBKyFez8JN9FllEC883qNp48Bb3FuDMsxJXWdx34C1iiW8ZjQ1RrSFf9JaPW
EiKlRXyCnVl7ywv0gMBaRjbUrCvsojJ/9Zss2M3pFER1z2ra6YYN1iDyQYftTwo9VxJ+qsZ5T6zo
dMg5xmef6Pj/fhBh80vzqdEAA/M7UcqBZsk5h2QBy+mt6xSeV0GmdYX7u2SFZEfdICgdBrRzZ8vn
RXzAPwSY46Yq7kAxs+DDGW5ZcxjM8R5tn1nnEvK/VhD+YrMY5LweQgsVFcnu9N9UDsf0kv1bSami
n8aoKSETQO2S/DK+weXB7hlLjKAD8cxHL3F6+zzwJBdlN5/dnMSJsJhBssTNa2QYr+mWR2Rxjlfs
YWo3bV6974yFMypYvtypwQFjUB1OOoE7yFhQObPPHPfOrMsGL+7W7rnDGygt/6V32t+q6sTuBnCR
McLE2B9IuLcPjV88dAEJ4lJkZdz1oKPTGNBdioHSJn3oUBu/Un47IHrpaHlUvYGY/ttCg5ona0UN
trRn05OfVmWra1gv2xOSAg/6zVKxbT+4W6OvPVXaSerwDvWVGdPlNOyHcfpTmII0PmO8uq57UVT+
1QVcKHJ08omHF5FVDw1R+pdpMdYoDfPfwn89Ib9fE8btbQ8dTRjlSmRbvkRBaN0DTSSdW5I6ntcf
A9iLX5OIaJusuTV7EPjOmpj2+kYbinsZa9gub5AHX095vNLP2ntTUopsIsCG2KLCTlE0p4h5NpsR
s9g+aPCRkROWQJ6lw+HRGVSsNCDZLekNsGpvQ6GRz40pWHWHkoEOxxOAUX6Qmb8XGbW12tKXJjcE
iH/NSk6k/ywQrmwhJ7FrMkFV4fy5XIVa1J2TCpb4G29KXEHpV+CMq5+dZ188dJLf8oAKd2j2hs18
Hbzprs9JeqASCmVZYeKeXNIhFsxGhjG8B5NnkeSEF46HPMl1ugvobI9cb8misQ1/Fnio3ejP9d7j
vmuFue0xYr0TAZii5zDYzoLsx2wFc2+G3qUx/qLG+B0QAMJa6AC5mD5obBqcecCgnW4/y2mFRexl
XIIs/AwnmLfscymcJWqH+SIMBTy8OIwFaVHvq17eQ+YcCVU5tIu5oeVw9C6tCFhyN/vF8K5iDUzC
i9GZTxQcVvJib90DUkFcplT50QU9HYaZJT0jYOlYtnc8ES9Bz9Pn0KRBVO+SVLzVwWgvj2Ep7qde
P5VFg06mMX5vpLpc+nbw94679k+TR0JQyJ7chmJ4WeoqjzikbEyMWp+yYU6mbKWdUatd6qX+HbU+
1ApJTfsPPavmEkQCBdZzYEs7okds3hkB6NLi5CLu8D+QYlce5rl6yCj1DjsjuEr2KzGSoU8+841F
/gYVVtzbY7FfLZh1pqphR+b2Sib4LzrL+x2UBo4klwd8G9o9mVzpoaPFy1HOPyw42c4ZGefhLIJT
j6rHMl8CSZsWVkE3JrY2RG43UpNEtpa1n2fUQ7kvjq2LQ1kOxlcG30NwXPcz33K4l6GO8mx95M3B
ue7VxUUN+mr25aO+xaozD5yvBP7Jt4b4FQBB8JBOByL2qF6Nc7r0FpsAyJoY4gitwdlUdA9y5w4s
+Y9mMwXHNV2OXgPD7B9GT61Pozc8Z9M47d2wpJQezvRMPlAQZX4zxGiEsmR0n2tdGb+q7LDMDCaW
KI9tV72vi74QT9RfB4jTo0iN1z5NnYNV9yHJSQeDEA1KU8L7DutbsNnBa7oQx7iIhHJPewejsUNr
WEdORjM46yzykc+GW/6XjypwXD7cRn6gTfsKjWHB2OQZ+JU52APvzSYlEyLUfHQVwWiz1wURsasl
JutB360T+Vs0ZLC3ly3qv0muWPjmg5eNYbJkLhbtctjTBlAzDWyxG5rf20CHJcku6BxaMgqI4Hpd
Uor1yD32orEIJ1oN52dYxxLhpv2ctTQCL0MDzJciRSj6t9H8zNzKvTQj/o/BaVkLiXqbzMrfLxX8
1kTF4M6432B98mao9hVJxlEqPixtt/tS0HBpZK66r8xZ3Tv9+pq55RNdaoy5G9Xx0EoXJ99OLtUx
TM8NB4zlXGaj/ExT2p9wHOcPEq0NEK/cm5USYM7FC25qaE8bDb1JFmyK/bHITJGMFDTucpM6cHoU
fsBFfRh72ksIWuN7jFe65z9p9VvcE/6PHbe/tCRT7IZOo3ltaW73mxABB3OhTx5LW1vZgSS+f6Nt
VlfHZmVyqXzZB+WSsXbsHIiF+zV8CYhEQiQ6I+a6FVyYJKQjIwDK0MbFcY2F9yaFwu2qywagI605
tsDGYmGYsemrG3DbiH2mtiMSILaoqk74eEa8WgUqO2KJm4xbjMJMsMq1/IP3y4hl/+3x1ydNMBwC
xOBxZwBGyaW6JxkaHSlZoVcxLJ/uWHhxCg6a2JiVDIXgT9eE/mNarLZFPIjapTiAQs8pt+tIzowH
5JwNAOhI/YL2VziUbhwW3VPWI87whW0cUtDIpg/yqDDQaYNEXgb6cfGup07SyvBPY6ZPRKWKkymb
j21Fp1doupQNuvvqYJIUz4XyQHs9K3Q4M0oRwGjZcEar3V+qXiUa3yKQ7IOcDTcZOWmCsBfn0Htq
gjQ7EcNAYwf61S5P5g4mJ9ukddCoOas26w+ExD+kS908GM38SxgW44Qje4In3Z5sz+qN2B8vMaq6
phqmIRbNWuzLzNLOeFhcafP9qyQveeUqUlbp/2XybMpoIcp5HxJQjhB3hCTSrbeTLY1Oa/auJoFm
mrXz3nF+OpV1Dzh6olBKZ2dbc876M/QPfG+Gh/9+pnLChfL51Zb4UPRMfSgRdnAU/sHdlgv06h5A
zbn/74fG+WkkhFKNtChJLe1HwrjR3tMyIyTzL1PqTa9DWzdHwGbyJRygBj/sKcLzBhq/a3ZpPRPP
zreAQxEFDNlwD05uQFqgQ8i8NLh2dUsYeFgVZ9RzsKDrwTFn8aRtupkMe7tQIdCSEADdt+Vgtmjy
EGug6phpSY5lxWeGMP6gvbw/bg71LbuNXD01AJ15BvbU2TGet4rNbAsWkubm41J68k6aHXEZjq+j
3i9ZXlEGm5qvCsz5IF0UT5tGqUGsAShLCfbo02oVzZb1qdNOHHIG1+MylUAQCu203c8MWALWIzc5
09L2WEwt8nKGUPKtIdZHgr7itW3Ki67Y5lYqjjJFzDtkTW98FmWL27dCZ9qVGhiGKp21B5xUnsau
JoMB++tvUW/3vt0TWTcDA1IyG9n0nRNDyGIZ0vVYUNyIkc1j7xb9m+0zBRFI2MWDTR/s5MHe4YWy
9oPfkOUPHPmwgqyACoWRCDr1RMoWD3DP+tW65p4EfKL/zeGG5G2J9Tmm5qt1W9cCxXcNclbuZBro
g0P+RsaoHpvUUsSjgxohp3Es8THcRWNVgrq2/q8w39qIO9P6bGr75BB07odpQcSbGHaMSqi5XR0H
hkkoSu7MNAqUrOJu2h/BSCrUKVZzl/uPvMnh61qT5jBKUh/hEFAi6l240ffU0V/TZOgpTId5ZL2t
Q4trHLKaUTPnf3y0k///+Wt/F3bTdSLvN5oka0RI5Etd9T+Dl6kTwlXalCE+oqFD6udgiiHjnInW
G5E5TENwLrTCYLhlp2bOQuZyg8FxYfZTNoyHqv8N8OpxM7/0vMJHq0k/hq39U2ydv3fpQJpq+Xvu
xtdN4kEDoT8F88LhcCuXUj8kw8dN2DpJCYmH5cI+Vbc0kdLYvkeMxnFnK4B4IhhMwxkvenWJGM0D
/hxDfub94pwRCdjR1ofUCTq5mZClTqRXn837ZWMed8kaObm3Lb3I9GOIyI/Mk8ygJmHMWPINq74r
KwyH5KTdohfGjxnMmGTXWHnZmihiUNcKOtuy5kPrlOKu/6QkYr56prVdbS2zy7h50eYYJZkjeGDq
qTtiS/op+/bcN2ziVW1XZ9qekgoZRBQMCABUKc6bTJeTbNdr6hbZFYphiefcIrquW4ojkNJTrrfs
uKX1PysNenzkvki8dKWhb2vjTZtQgyF48eQGSQB4tNyi7PjHsrqUlneQM74fRcaJ74VbsjBnsoa0
xDgQ0VzUPUo5/hkkpvykOoBiUcGr1sA5Ose0Awj3pzaK8pLJrzYV7snQ1U5MpnjaQFgv1Vr+w/nM
5IqsbV3IqzCX9HXMbitrwd9a513cBIvzTDXnoXgzB7t8MVOmi7Qxsb0SaVg05WvVBd457dYz/XOP
VGq0B00K9I6Gr/q8WMCoHW0eiEZo5y1uTSe+fXHX8myXbA1tne39jq0J1RYADRUa3GZ2mJT+FJ7w
c8rd4PZjIkfrPcvVehZefwBBwPo+twP5PIjJdwUiMLhF00k0Rh7LsnZp06MW2xBP0L2DzGjNXvU8
XbRJ4S0Tn2fzwhq997nVMLkVMoYI6UAOQrUgYgIjQkhEY3h5nLLwZV03FJaNCiNrs0OQ5MzDTm4d
eCCvjS+3l3EpuIZXNM+iqpbPQbY/QY4+l3bi7BhOtngdG++RahOiAZrm3pBC8sHTRoWtZjfmwVcw
t49yVV/Zqjzi8Pjc03r8g2iiigKFh6jsgQJJvyyidjLTh2LMr06nTqFFBRBeqLtWi/EqXM2iXr5O
MxPr5sY1tS3RRifoEf+iTdXm78C4uJn2Xlor4CvKAqBaU/qxEglDxTKLsrRJUwxX19+Ru0g3PEgF
VNBRU09BsZUBBNFxIzMbP9PdWx43k96YATQeYIbK1tEOjqOn4fu/8nlIqV4gMLeonkTHkmfnJCo1
qjbONnEFQQ1w3vr6nez0U9cSq7At+mH2rBdnDAkJSYGG68Hi+G7/ExGZiSpqJ85cxk93Tr0LgPEU
elWUuqE+iG766D3XiIrM/1tYHc143tcU6wlcZlT5fXgL19la9LU20s/F/tMY2WuQEWVGMOanbW06
sn1pYSWft8sqEHlsTjmC0nbyXJl8mqbcLkEAN12P2EoV2ChB6TFhf3pfTf50sHAVIaw39cGWGdXm
3KSc3Bu76EiT39DdVV35y+nYNrfNHHENbw8+JnBC5rdj2OvvfoE8znLy/t2U7JyyZshzhuo78Liu
FyJxI3BbQteY/7fRe215K9/zNw2KHmOwcz/dgNwn9kHePLTNvvXDzfU8d9SJliizv/qOBJzUPaFx
2M6N8oxYZB+BMRZX9mdMtLYHwTlWzZsp0NZa1OMmap8ScemhqwT7tosLSSCn1X7l+EUpLO29XmaG
elQ2ELpscgtA3U3Gw2nDZkGnfb+M+M2XnGTR+iEkYfgbCxKatqqr7o3efiVgcoxVo16nYH0XNLPg
fIDAkWOoL4hKTwOrXS+W9uj7dbU3wq44FBMBxsIzEku3+GJ0f9ggFDCrdC1lqDnfifVPHtZ+bG3B
iZig5WiEA4ZI/83vreUg0/R7QESY5NXPqvWdbtvuZ8qyL2cKkhZq+X3NfYmWEMRKhdK9nxoQb4Qq
vQKN3GAVEfJzF82ex+lX3Rb0zj3bmH2wj/B+WQzWavhVoQXwvOoWCdwgMlWEmHomeFZIQMjAPPvE
cwGKn3t/DKcMYnYgdz90KGnrRjyncns28gylPCVyRXXTsNPsO3RIL8BQpl0mEb8jXQYY0K7Yk4oe
240Szw7hB5G2CvRfVfcIXzxHSpnqqZiXZJp5MHiNyxfab9F7B+RSwmMNen2kmrw8WDIwjx0zb8lh
VWQjyncTiZ2gkTUt/k21esGqn8ZAL3UcNvWwZ1WUz6a+wV8hIrIW3lCkOr2Mj5OlINELVCcod7uj
P3lfSosith2jeyR14jKX1NpkBgLjOQ3r18I0HkRYoA2numk/NMxCa0fQU17lU7yw0iTL1ziT97IQ
wCVzS55c0n13gRieNYD/VQ7MP5VWjPTDWFLpB/3RglegI1DOUl/sFlefBoJ6GXD/DTnvr5qCK3Rk
d2lcZ0P3XXSfuc04YTqLOi+t6j79eYhsSXG3Sy3EobdamXjNSIOZDABdMnONpn+qQsBDSVy4yzP1
SVdq+WPY7oMnnexvCxcKaIc2VoTvRq7t6+oEJFGIJ8vs+i9INRRNpcoPo3NL8ABi3dUZsaWl39pv
/vqtfDZg5JXeuWcFf97Ult03VX2dUe6YK3DuYJ7TFNFcuVzaPPhwjTTc5xQNML4t586t1mPXtN6F
wUKjwrnQS5EdrG7+WgObPk/bgvTsQzrRzbqm8ua3m6EHKuBTGerdHcq/zzKHnfLx2e4UURWJKM1g
Z+EHjIuaP6mCZB6aYy2MBQBNjdB4/ZkpnAjIoC+PRLF/I0sPjs4IKVinGh6ZycUIGWZG3Mnn8Paz
ykxvfxy6GG3dY3wr0Jp1cxIuD4wmxr0c17cNY9QJ4bfASanYt7f5M+MkOskJ9NR1YGGtsJhi2uw/
xip7sNdsBCnhfmjLf5UY3HtrrPe+XLBOV68ejaiHTc73UD/9URGyBna8ouXj00dvM+DE4tQ3/SLc
UerkJka/lJAFtM6FeFEI23vzrQFGElvJgacS4Z6R+vVjb2RPfjuS9G+XnLWsTiiZtgPtgUSNqfgi
Y37NPviN/6FTQn2KYCGxDmNqVtXDsZ/INEcSceoliuS0Dj+6aXKv//0wuRw6fWv9W1ejuMkpfi35
vAAZOmviPaW6Mnei7aA8gqSc8p9NNtlDf1ETFWDO/Ec2k0u3rJxuKHyFSMq3kSu6NIgh/t31Nqn2
GUkSHXDSYr4N2H/ibZmHXY9OZjdOZrbXqjSgYNhjfKR2nZe9phMc1ABkSvbP/KrAWY51GuKx5aTd
G4N8EWX7vWgHOJH292jU2xpZusSvSMvErmmML09BBE5Gpi+d8gG+U8xPffojKBLq7WDYu0NFgdtY
7nLHPVRozNWqCHcPY8hiGYNfP6huuSs4DRkAG4Y4riAnH6w9otW/ZcVaLFt5nEeLuC0HdAYdJqCt
WvcYavOknhj5pgrrnUTU6nrwVwRHejHp03MyosWEtbeizpVYBHBhsX/id6QGGgkKDI7e0ZeDWCll
bvEM52/dFTqxVSP3Td49peGoD8WKJbwyBIAbzli1dniay+AI3zmgDvOJomhmLIEyuEsZHrGQzQej
3P4SZUDYWCtlVE6/yJaRxyaEWuzLdMRj6l1LW9KwTd+66Zv93jCCf00jJoSiITJPDxpdesRXVFs/
synvyqzwk04wjtVG0+yGwLzrtJzjVat3BGxYtEREhWCXBN2NJoGULRQKh9HXD629XHXJzECeQErB
s37KcL52WkEmj5gFxvU/YSQJXZmdrAsySqsjc4fKhJM5eeRyquHVdKFUXEkaj0nFVIV18s6v12dr
4BvPTHJqc2ciAkyg2MAcpIpf9Y2LJjKAzDCEQaz/OaGBFcl/9Xg2g4aOd6iPyKYYzWtyQo7UtJLG
Vf+1wvmncXCap5NmTkWksGXlcgB138lM2jwy5p9ywD6JWhovq7LJr+RNWCfSLAv8tezVdHzT/zYo
7yPr8zkSg3UAmELTTJpUtPjKjqwCLDOcZHmBJAPlU2sbT6wgjiycpK5WsjyRA5iLfq2bhYtZ5XpX
tiN34tR+hN16K2gTK+KMT7OXrIVoMByMKLFdga8olKi70McM3Nho5lBmQw+s7VNFXwK+3bSOVOaf
QlVAYnLO4qa9kvmO8I+yBnQSYLsIOayl+SpzmBlMlBPBlFHmduFusGbO5xKusSZeEWwj9w61Lu4r
Le7zhk223C0WwZaVxyCAxePkujf7b1ozLufzs4+pL3Ap8tPjcaweLbc4W/zDynV5WH1sZ6aYXsvu
E5X2i+U4BEdlHRKLGo1IUb1LktjdXt/LoPGSyr6IpnlqrPxzMxsYIoLQdmu3ovWbof585ewzC8Ee
PLJMHIWyj+LDfJo4hOZGRcrhhlKc1UwhD7qa4gkeEOJvEjtPNd6udm0EvtWThPzGD2nuLR8vsfCO
aalBZ4b2qRnJM+jGFL0SCXaDDQYgZg4U0O526TkUeMsSYa/fs5DoqSVCghY7jizxYpNE98ypeIsQ
1HYyrPmRs9MbfKjpbB1iSZSQW3jZ2YLcKlYBoG2ZsGa9bwCZhVXilaxvU1owO835fWci/0JzyWsf
ez2H+HY3SYIHqGjhZFd37KGf5e3xnwxCAHUJ3VMRUCPqCt6yPLCyqQOqVyMZYGn1Cq9h2rl/WD37
K0MIe4/nY5/mCGFqRFaxr+2v9pbGauXlHnWFjOdz09VBvNUoCoflBkvj2j0M1WF1Ax171DbD5IIy
GKRkpi165ZWbU8z4nMLsHSnZkixj8McP4KExQzy04ra2/wpWfcr7GdSRb2jEQX+dFudh9PMh4vG+
Om37Err0Hk7dlyyt0zSK95AGNyYQ88cw7PQmGvWJyXf/YB0gIsGFtY63ZjXjDL/uFTgH061LtK+h
EqW6H1RFWY3sWmI/kX5714gBD424J4/Ltpg7p071J3whNuYZoKl5VwJcg7X3BV0DCIGWxX6ksODY
sH25jFAYAvqk95DkLllxMm+fwDKGfDGzS8tb5DU8DY3lEMQyNU8MrXfYVf40A8JAuypfG5cjf6ZH
XQ1tcHYRARZNca+C4MWai6Nac4bRaT26E34Ix9B3BCs+03D3IjSexLFRd6LoD+ZwUzPwH7QyYFb0
XAU5IQomDBv+Ll9oMOpntEzC4WC3U8hCjdBn9HYjcm7eHAOLebOvu1wcCWf6ZLOI1fKrdXu5C25m
UW36ELoUlgXqt7I385w3zruNGnwZpykey1XvAL7kaahR+xA7fqxy3H5C+NjRAAJsHz59W7f8MR/6
N4dWFshGHCkzIHP9jiXdOyt7NY7U1B97fPNA2W0RLXYGwG9exjF4n2ijvPpUHGEpTznUaaExAxP4
xkk2u3xsF+Mo/OZvAf0R9V6t4WYbk/EJvX2qulNvjidUaJct3Ph9EonBkcC8Kw8xa9c8pdWt+qFC
khdC+OL4Lr2jmlD2kZjCvt+A3Nu4SDhXIANf87nbp7NLQwP9yY3t4O2oyOSVRMS2Vvk5qObdqdYZ
5t1xYm+pzV1RHw2v+xQdOvU0BZE1Nj0TsRO+NeVJLN6Lzxbg1iVSYJrpuNLm58q/GdUdhvsJGziy
mOc5VI/lzSY85/6bzazGjIQ+DWcoEnALEY9N+NhWU49aGdvRggkFcUmAEraYUf4Z/RbxNOv0L1O/
y+nJH8Qr/b4MkKbzlMqGlOgSl0pb4OdtnP+2lBpaw6d/dK0zWKZWPMpujAJqzLicU8i4W3i7bb6G
zRw3vkfqXsMtoQqbf7IgzKuTK1t0ujcarsoCKJbqO8KEJZSWqLm21iJvj3m67y0vOBgT+sa1/eoy
JAmjYWIgB7d18to6lbdE4v9+HWqSZxhhrl7lB11Z23lZe0gQhBcTCXBzj/qFViz2qeYDk0FUFvN1
5IqMBO4VCMFpiKtwY5UaPnzbuFMFecdB2Hy5HVcpTZJj0gX0vI0cdzWF3nuvWZ8GN5lh1/YDUGI8
V+qLNflurIMERQG2UDOY+DLm59X7xb3GzFGu3+OCEZOKNFKuj4YvK1RdBIMv2XkU4rsnQr83SuTd
BidlzmNoEN9N98ueWHiJyDJkTWdxoBUTBRlNtJGH+3wQNuEGK2kHqT/j4Vt+lRmwTt2mAQQIXbrP
/Ypzdxq2dd8G1jHI+ivCYDaRunrrVHo0Gk7MpcVwywdsbTQc1gj+gFUHxs3tq9ngXax6/B9759Uj
t7Jl6V/EA5oIGmAwD2mYvipL5SS9EHJF723w1/fHvKd7pDoX0jT6YV4GuBCujqTKTCYZEXvvtb61
qKf7x9moox3TvB9oFQ5p7vpMyjEWl3a0In3wmVdeVSXaBaS+fFkLiKVIY1gWHA+N9mDRhXcC1hWo
KRz4rQ2q3Wlba5w7nIRvdsws3mmrX43SPpgWmGgsBtwUyFVWTHa5corDrE7nI0YrEo+gWJc33RUu
vTkmQ0M6fm3ZV2H1ccPO2ovdT58DnSaFxpmEP6yVdXBqOCvoNjnUfmsAnngTpToPFm2r3qJL0/hg
PY5kuCMwDikD4piMqe4ui2Ftxz2QDMSjlEs4nPnjrWt36KWNgh/dfzGL7MmhqNCWfZ3DIEtbqB3F
YEzQWuJjIxk8C7c7Zwptf1G6X1WvQUUqAFjxABRltaiZFGcDEOxG4HDAc23M5JHY5MF0DenuMons
UItRX7PxoJD6sXBb1oTJfQoEAjvMExQh5WtpgiowrMjPM7i2aFDddePMH9NFbktrcDG2rGc2gqG5
FgAUuTfdlynLPiIezdN2wOyeEScT743CY8oyf3Zn57uyiVuOqZcAGs3LMelLkqNYzPIvrVIfO8Ez
TtOTDASThwi9fynK+3ikl+Bp6FRQsnT4mAQtPOAsyUrh4lvFbc5paA68NQCUY+cJahYSXEkZbvnI
5qKb8fbNOFSr3mVurQG6AQQvV3YHM7zMEKDZZEqPb1oXPbDDfpf2hKQ5ndH+sW1p3f2kgrvZA7vO
jfVNdsE32zVeu7n6EU8Vojr6DFPEy7BXBNFdn6QXuD4MTkX8qbHkyqrb59hGE+9VPWeKflizDTTs
Z/U3J3QvY5S0a3Pqn8pJbkdh8rihMRVm+smOsbybMlp7ffmFLhaT6Br7O7fmZo7jbYnOd9Gdf61b
RoiQXV4HFwKshjrI57hEd5w49paxxAIGuJRoeLf0P+TkarS4cW72nIDp73QfzCrlcKgs1j13/uFm
3TkNlj/yOl8IoA9BBkBqImkQL5Q/2rTzbT0eFvHbQt4oWIcQ2IKj+qoEJBajUtUhbadNQgqPbyf5
g9E1HYNT5vhTzsDCQ5yQ5bhczLpkzizCDzO9G5Ks2CZB24J/4I/c4kMiJCrY5oEeL2yRDGt8GotT
bQ/pJhzhYejeAyKxHauywhUOM9FmOazLAkEeM4EWvxz5fIOfzBly9AKemW1265CzBZZrPFsaz4pN
PwZLOsgARXcHwrCxBj3yQIT3WzZmp2Toyx1At5MS36XXbhHRfzcYIJBrxr9R2DRhVhnh3nouBzoz
dYzTfzBa0AUepJtBHnLPuU+qnITKvmeEYcR+VIlXWljGznGr+6zovluFarCma59dPGoF7Agfl/Nj
NJBHLd8Yq9D35m5cbrjAdIFOo7ts1ZlLrNSA6EGB7sLJtEJysettmtxwHCzMbQcoGZib849ga4Er
2G99o+erusy/Oyp9GcKZzpSq+EakBiRoIU0n2ZdUeIwnsoSmHNydnUyGH7MjH7pa/1rb6nNPpSta
0x8wfOMpnF9JGYB4hg46NGbAzJsyl68liwjTiXxrc+T0uxBI+GKsC+rRZny3CPSa+Q4rK6COBG0W
bKw0yfITcrZDJoruRJ+LhiR5CXpeUdSQfkBt/jB7FcQEkNsYJzPst3PsS+IqXDo6fWlc0JH+MF2a
UUVJD8LhmJ4tV73uiTuyjOZj1jW7TmLhZoqSwtNkrVXFJ25SNKK552PdsKLg29BBxtU7bM7FJI8E
E96FkvkXhvPPpO9tgqLcL/9ERo8OzZUBxcN2iArM7Rc9jF5uf3cSNESkxVLRUQLhEJgPNcJAhAEf
AIs1fu/p3+yGcOdSAL6zYzgYgSC93qlXHTGv2KOZ2NdR+0bEINkStb1HG9rA32diOONBwy1UmHBc
tDM2jQ+ehk+zWPxwQzf2sKyn3k+y+FuRiWsDnwkbR//AVBOKTttL38pwiiEwR8cUOmx1085t6V9F
07EbOYYa4ZEUq3Hdp1BYtGlExqPQ3DTlPsY2s87JL9uYYYSOzzq0ZBqsYWVx0wuSwip90cFzdghz
1Gnjx3oIc9R8zFQdjZVesbk1EwCKeqRFM2gyRj3bcVuiYfv/PNLfR01ZQCZ/xyONxy+/skiXf/B3
zpRp/qVTI7kOAFEpSXT6TxapYbh/mYi7pLAdSTzBQrLE7b2ESZk2mFJJ9hNSQt1lbgvA9G8WqWn8
BR3QIYHM0IWug7v87+RMGUv8w08sUjjIQFDJmHId5lJCt3l3P+e4TXnhzGZnpBeODPSUYW5FoSZ2
ba7/6MpM+uOEUjtqRUUwRzVdJuZla7R0rKbdYr8jXGtXBzFEXdRzopQnwWlrY6ZgxDxWgp+u6r+B
exrLm3n3Zh3TAAG5XC2T//36ZvWsSqqgjNOLlY3hswMXhJFI85FRYrdWrWniafQeaRu/WSUxG+MQ
yDUpzPXW43gk6uYVuWqIDxOzcV+NJ3ecwg/2MJ3/8C7fAUiXS+rZoF0d3SEFQ9wyq38KwKjGaZpQ
a5YXLzIAS4Rjf1Umfa6I3UmEgTq2owelW0cJFIQlPWgiXsCzcq6GS2Kanb63nQtHD8s6Trrmnf7w
9paL9OtFpPskCTADZ2sIYb3LxJBU3HYl8+QSywHldALcWCPXXI4sLXqaEGgTqXMOenA96na9CbOM
E6DKXkZN/9OVeh81ISzeim0Lz9QN05PiXYTmSLPRy6Y0AevURVc3SjCk6unziEvvlVJE6QmhUB7c
pKkEb1NLmm4uLLhiGOMLYpLvA63z3e8vj7N8/F8uD7QxwyPZ0CSxkgv17h6jY2zgleu4BE0iDk3y
IZKpgsmO5Lvrq7MzakjyQ+BTsR1gkqDjrQbaqyjyiWx7UuS9bCcSe7dpcei0noOmW382ZqPb1180
YSoipQm50cfGorDKjYPcZ21T+dh3QJ7munsp0/gxkQdDj3K2+spazTA49435NZ2I3HLdu8FS93FJ
QLTBYw0ZJDfxnvSM8uYUXWwUw+5Tn24v3Q0JmLgW2ITdoL4qO3EKjZ6kSeLi0Ez0HwDIdLvYEmgX
TORNWGWG7dL2EYc2cZP7GHPkymjKUwGMZ7FhmehRTdzQAXTApHlrB3V3e4uBUSS+56Ifj9yzZvfF
JsXecHEj0HJuZ2aAusL9778n7x+ZAZ5JaWjYru1KtD+2+S7YJmYsVAa5qc4zIud14+WMGhxCt83A
xL6eVpAWMf7WBPlhnpm/W7YTnADNcDFg+uIFMRmPITOsPWoq4CY9Y2/H3ODMKLmI+7KhtqG9BP3E
TrFdTYU4aOSr73K6M/fhTOlbyUsg2NJD3PNbtmbWR3O9RITs+0Y2h96dKrj2xDKpRi/9qopAT5CA
vbndAeIlMwb3UonnJDAZCJfrcBl95s8hOrBjN3nJaZTZ9fa6GB/zs7IL6tBYQwTomKAdRNejhJma
x1rz4oc8gn0xw6vJqELs5bicxzRSstjLPnDxtv3EhKS4/Y5u7jmvu4emz46spdyW/bTD1nnvFrCb
vJCImsa0tQPHOUUniEyFOQueaJRMiOldLGMvpSw5mKvMAQoDCTnPho5+ZPddm2bnQUvaYjfBUCwx
/G/1fHKv7Rx8NEbSoLpMyZNpUCJZPflV82PIXGcthrInR4cnAr+xuzFtOH4jhG4/DKl+Q6zlnclp
yKhdUi9cut35+JaKxtsBrkKqyqTzpZH6eEj1AUWZgXI1qEa4l8g8Vni7pgMp9cmew/h+zIDweFzg
Zf6szkjy/Cxl/DnFgXyxo/ExLBMEHGapH0wXaW/vAcmppfnBnmV4shMgsm3zsSbV89CF6iMSABZJ
8LvEVM3yJGuYmlpTgE3WIPI6PNbYp1zqKG66IOfWqVoWdriTt/9MSCzd6QSOhds7hGEvf7UrnHg1
RQTWNwi/74mhXHMeFWea0CRggVioInplSW093K6XA6RxM+ImWX+Vo4vuorUuDCzCo77gxbqEPmiV
a0hxwmPsjuMaC4exzbidNqPDqL5fSoza4r5qi7zZRYyyEBIiaysjysAykKcJvtI6KZDvWqLxk6qq
N1U/WPtwUJRbwm6QM/HXIqxnVAJDRlKHgWt0xT/LDnqD618YQ74WqHV3t3VumP0x1krqk3TylbKG
batKHYVfyCjcngHhzR4jhKganrUs1u4F1v4+yU9iShq2cGdcOdKN/biTV4ec5QNGOMw1hq5RYyUn
Bisgr2b3ZMxDiTIYl4ppaifKGknTX91NGCkYDMYv3B8epR/ygcSc3iLdZMxVYHSuQPAdCpnDoy7C
aj22JHn0UQhfGCcdZRmg4qBxOkIec2gMdn5Uc9/7ELu+A+OG+qilX2+P/cS4mwkrHWeZMgGLcAeh
9wcLZ1VHIzama595HIhaECIxiqCy4m4mZekUU4IcMovkibR8xGMqmye7tcx92GjOrpTGm4ucVIN7
8rVh2K0NgX0vTUQiesn6NXmkV465AdaITJgk87aNsxgihvY+SnXnfmgPtSh3rWkwTFoex1q/Gahi
SRIotyisjSctMz/evigakSc54J6YlM2SFWIxmGo17wc7/NbXZnQUs2AqRGrFyWhFf24s7xjK4uKZ
hbOvXfPQayRLpuAHt8EsHpLAaE6WE55RDcORykcdYFoZPg3iS0Ru1KONKRDkm8H8UtAydOhNRaPj
XKK4w0HaebsycfAfTi5nueJZGCwb8ZBGIPJiscvwrGeleMsZshT4Oy1ZNEROBB7tLPs0zYglZ3x1
x8IOMIxp3WNgsBsy6X2qpleSyrRtlSTBFrsl03fdetaKe8aochvqErkXUtyTTDWG8qON8H15TKug
wJpIvmQXoDCAOUYIop6TmATkBOW4G24CeW14JpDHFJXfFxZ8WxO/HgRUfmIfZaeYLKy7PizjO021
kD8yekVzZ+tQusbYH2lJBszoUOm5vtYKbCvZSJwydyL00co32HZpZufRthV4wyaRPZQMZ2JCRrcD
8v4t9PYAitZAOiTv9/ambwtMBdp7ncXiKaIlZ3ND+zVjKQi8ROzBhJ+uY4GYuQeHRfd62LUTHi8p
Sv/D7Q7JjG8x6YH7rLTgRFN1QkFzrjSeMH5OoaBk5lvt0g8xEgxkAxxerClmEywpTVGWGxvhxLsK
RqS7mAzwOVe+iEqwS6QmOkopqD/aiZkfvdiafYfWGn7Q5fM2DfGVVVDDVsbwQNBpwxZTYV9UJIJq
3MpUKPukopFtepAIlp8e6N3kN8S1qtBliG/GWCYhieGaSiy/MNvvumS5zijpVxRG94U3+h28WOCr
cA5TqI+7FBd4pHV+O4xMDryEqB4PqxXS/mBy4FUaAVjP5Zp1nesuw1rW3tE7YDTzGRo1D3NgPsXn
rNOLgzsELkOm0DyHHGmrAF4NVrV8RwxcW2bDZbGAH402hxOirCs9uXWZaw9uker3aMBAzvZEv1Rm
dBm6ydlKCz+yq8t9L+oTE5byWLYwAXIQ2KCVga4Eu0Ef78aGg2uf6DvRleytrt0/t+2+HFkTVDKh
9MvTj5lEAAfAwo+cYiPMzEMfZuvM/LyY0TXNXFc55TlA31ANDihOZpy19zlGoQbFI/7qKhoX83L4
5aXdnTNET1HV9JsUlPc6E6pc31WDbh26klmUivNsd/vLHMG7fQJPabBLaiKR2oQZOPcahGSv5SRC
/Xioe8c6JEu0WJsdC8d6bQIXireumb5qgqe87dlopWkdGOba7JnI6Eb7Qzq6MIG8AFdaT5sN+X7O
swUmGgzxlLcPgBdRHEfafb8oNLKhSfCbBt5ZFZC9rDLa5W6lHyvZ1Rskw0hndGxzYc6cbzCIZtB6
W+1qWK/HdIgL/GLzOgQ5/AWWV60Z2wnl7T6BwDyocn6uQDuRP4hKwirKJz0E/lY218p0Er8OXZPh
thNtwcW+ERc2+HJoxEWW08OiEfXNsMh2WWM8FE7AGDTqQrqRdKJzI3sZxr0O/PqUUjIAV8nuJ2M4
1SjldzGgk+MkK7VpOIpiveuPJLRVu0TPPiTMCFZNQTY8zA6NU4emGCzeihyX0yFUnujO6tg/wdyU
j2mCULhwClwX1TRso4RncmQG1Vfqc22xeMNmIfRTj0d/1rA+SwBDe8OtjvR41Xnqs9fWcjbY0DJE
nnzZoNgdDoPo/cBZoQNMk8emt93TlIYEAAemBVa8ISs+H2tOgQCr5jY4V5i2VgV3x64aPOqrFtx7
ICNWVS/mIXczDCUIFTOSIjYMO4hyZmu9m4AMGllGdVJk9MIzRFgULm5It8C1OQ1RczOFmZPSR8YV
rlJLggFJ5wcHBQ7het7O7g0brADWCpUiAuiIQWg0/YeK02CXTOPVwByO270PTuXQnbKlTDTN9rHj
xPagI4ATpDBby3H2trLf1vhmiMt1ZGuQOWfAcn1AJHKcfyG6ZuHOtLjk0RHejrNTpBgqzDkLZo/5
aG6+eLn5kkORw22ML0Nh3nELnEXQ87zddPG0tLwrWIDxBFIILrtQmxcWx/PFiDNA7atI9ED+lJzQ
e/iVEch7oz/PXd5c8lbdMdTiMUPrbeh1TxKixpBj+U6QVbDNaNVRzz8XQhLl7bkfRuBeLDzOV7qk
+q4EYL2Xo/eQisTXzN57dVnc3NTGDdm197mrFY9aaB+00oc6AtA7I/lXhli4Ej0BVRNwzO1tEKKW
kvJsxSLaqvnb3N8XYwG4swjfEmJLwkl8IAmW2ol+1CYOlv1rueRjR9Mn6108eUrXgBYhLklmJ8Ub
zAEiteqjxpgLvzJbVeHOFGBMqDcpiWDM7yqkC7nVbK0EnUDnzO1Gx/l7sizGP0HsfCQzw9kVNj1f
QygKeQVLHboHhtyWkuT2+oYID6lw0F9TJjNloQbFIgUBCxP2jlZthZWFFxx0/KaBbaByeLZAjnxD
uE1oN5KMQjfd5+KH1JhSiVztQ+EQqi347bJrwf3r8Jl9t5rYwsFqKJITO+lLs3i5NRs4UpOF7R5x
FV3zyRb4QruLt2zCKRwlfbSI1CiyU52G3NAddXgbjV9SPCwHG81c7tGz7lrnlTNWtCKPsrzkpNft
i1i/FrC/1xrS1EdcE7gUPHycGGe/wOc83lZvNI0KVzytgaT8kQ2GfZgQ6RI0C4XLoAonFjZZR1aD
935Cd9PMNKiVM11N1/gBgovMwnxCfq53VH2jTo0YVWA2Q4WcyOwbXwNGcmtfBC0YgSD5xKQJQgy6
5h2iKicoKfyWG6AvOR1wTq78aeQBH1sOJ05/ldFDMyMaH0s2PWTWNK6shOchMq9j6XCS79P97YeI
bOBGIVOB9M3hygU7Imf08P2S7Z4mDUbp9EF11PAGqp916YwGP27eDJPoyDAfINX2ELM0d5Fcc9nd
TIvuuliixg1t3EOutZZdZ53dNHgdE/uhLJlJ/r4HcmvV/dqrEp5O/1ZaUtq29b5/1uTVGCAU0889
MWuk0LapHcMdYhEiAPRfTSlkcteiQErl4M7BwDY805eN7249CE068HQLR1uPy2Iim3HeZdV4jyjF
Y8rm18h/V7dDYrWgesk567oppkNlfe7TLNzg8Ey2SaMT2hK93Y5htzNfXGl7ISL1HGA3z7s/peIt
TcF/fGjPtQiKtIVB44c//6m9CkyokSII5nOXU373jkncnKo/wb1/Gxz1mmA42Ra5pbY6ccNG+Pb7
a/6P5q4QABotl6wfLHbm+/xAMKxdN6fdfHYSbW9mQ7RzVU1qdYMOUK+DnViaAL9/yX8kKovlNQ26
yZhOyZE2lzbqT594rHQBZabgEyv7VS+JBGkLZLJThtdH0oAsi2Zdl9AtvDCFUekGGiLrlgMArck1
mgPkgPL4h/f0zzapxCAgJC542/Pk++uQdxbRsFGszoA0YEfgYWaVygC7J9/TDGzEUolPgcO5OFsa
XhzmkbafcpNkRVmBVS+XIF+iZy/JXH3+w3v7R4dbSOwzvCvdYEJym7j8fL1mUnhdEZvGeViWiCwA
2lPVBJK34oinEPVuIz6aDC2iBluHPnj+GLBsufqfepTmv7lIzuIiZoqzzHBuLcyfvrjCrHMIZUBS
uylkTYUYjdcgoojWTHyFtXgKcQzscoxGgOp1a9PX/ceJ6TMMWJjTmTZ5Gy8NoVwkz1qbbjJukJVp
P2nICNZtTx+ZOMO7nFzKoCVVCRwtIBk7/FDH3uD//pouU6p3T510hQsG07Nt3bD1d2GnOi1gfQKC
cC569MDd1Hs4c53XdIYfiGL+yKAKrxfPYENbZDXBkiVw4EKTABVv61oHlPpuRS5Q5hjYzpcTGXll
qGA08ZmdywYR3MOZxS0wOyVmD4KxW061TaUrRjjjLvPQ0ooORbsX9SzuZhiv3Txh+gxQf8ZCO0GY
Ccc2eMzQX25o4RzphB5KBU/wdpSxlkLNsmNCEERS7W/7BkE4tF2hcVHvcWbrjIqDmzteCVZF9bq8
x9ui5lWUybfdRhlYbS3YjFYUfs8tOMc1ipUdZcLyqYh4uINTSQcah5xdedYBpAFCgSlsTkETcEqD
1Nh0OZ2WEmxGUCKg7lVxdOuMwwLGJj7lOTObPwx8lm/m1/Vyuf0sHYgsgd4khvy6esQ2DRxvmObz
crOIlF6KWhrmt8/3h5vkH6/k3NIWdZe12VxSEn9Zp4jbiwnT8orLsBwqLc7eL3oTouMJrnqI/M3O
zevvX9H8x2bAAmTa0iHGzeQW09+NL53GjJzYCSS9IcS4NEngtydfhVB7aXA2uzXjWteQp9tnvnUc
bmcYbP/ernI6fzkyEAr0PcKceXRIhtLorqI9XECrevOHFGfj/crEzAIJDjNMIS3HMMS7K8RaF7pE
kqqzHePAC7sZI9+yBJiocg/TPgxL80QSw4xEqdnfaojA5uH5v/iurPe3BV+RZPe0XJcFHJntstH9
tDbpIhAI5yPrTD92YpIAMYzRWqlPMwBOJHm3R8Lukzc9g6JEoUP8ttzNS7OlsL8k3QAZwWCTwdxi
HZqlA6IRpghgioCOGafK3kHi0Qd4/iZVwuLtOKd1xryaaaIVnp5TozlM96xUw/Vbv9wK0QFB7Sbz
AFaFcfERbejfh4e/I0vpmII3Lt5Fp7777f/e/SjvvuQ/2v+1/Kv/Cj69hY3+n9/9u6DUX/76v8tj
/eUH8rJ/v63/p0mqFk/Eb5QLfZPmP4p/Zqku/+xf+gXb/ovNlOmsLfnVdh1upH9lqUrzL4GmwfQM
y2Uoz2Tzv/QLwvyLjFNJxbKcTdF8EnH6t37Bkn9x3+seTytwHYIf7P+JfgHxBDex47HjL4fBf0yz
65G5hi4Db6saWKitglpFvzdHo0qTJ0gKtJnTxUSUu1fUo0CucN+A8CGHcw6I0Vaa31oV4rqGZVkf
7JnIRehX1Lnfa0YH+58u7t9338+Jzksi7c9r8e3dsl4xGWFMwdHp3dm1cmfKD5qEW1sGPDCFcDde
a+5sAkcxSpNZCpDy0yARsfcmKukJkMqZwIsTyY2oBdq88U2M4Mhqx3TfqPi5VpmJQzGn49HTaFVj
8ZR4lf2ciJSpC7q/iXOXyvdD6V1B+yK8GvLw8vsPdYue/2mDsThsWYZhokUxmJw7xnIK+mklSV1d
kVYzoqvs2cONcbE4EAYIwkBmO7IbmnOiKkVFaBnrigS+46BPQY7NM36d4Gr6MVF+GX5vczxMFZ2l
MWhPZMp8QRpOFBN5bHdRpgXrqkhBz6R9sXdN/HsEJXlXO9Ze7bjpj4lJBYju4iS7GYcpiw3Ia0az
5bBwHRF87nXJwGkqFxwQnpa+iPONMZP2p+f20UuY3cSGfGog7WyGoCbOtHKqEw1Hw1H9HVKUT04m
yj9sB9Ix320IDJ31pXgTksMh5yrrXRRwleuD0Xhm68/M5AE5Ri2JKwj1Qyy3LSywPXIaTL8Ut1vL
qaLHoEGCr5zc/WgW1qcMBtqPRNqkXmXM7zTZn1371DbSORs5WswMBPhoQLEUocq3uktxYOgxOhPt
kTGzsQ62g0g5Y1pFvJv7Fr35SvTEeAoO7c5Aj6b2wo4hSnDqQKH7SLqxNfaMFw23PVrj8Jz209bK
PbXh47nL5lFyh1WfYnd57X1JI55NBbgCuI58GwaVc8iX/yb7alt0HXFk7dHO0Ef2xXgFH15h8OX8
xMRNJ1NyyYAlyK5Iexxt9fii6nlLOgsi9IAQjtJqgYNm82nImO+4te0wI3lzNPIieCQZ5MuJ2O8h
bPdav9xHXU+tKn/YUdoQ+sC0URKiu9HVhQ4WguH4FNQf9IoBoxHT+iOS9kdFJjCjCSfyY4/0F9sc
mKwD2u6jkR5oNSxCXoIQaHQeCaGklRCXfucOMV5ooG2Q3tclk50i6t9E1D5gzqYQwpJXuAhI9RgU
As+wO9uHsMBdhpJxJViCoWPo5aY0auTKqcAKJ+cazrOoN31h6n6BdyCXwXgeI8DiBlUNfncyoCIQ
SHgyGQ1epY6YgGEmFU2NT9UrHX0j4nIXBP0juPQaGQOBAl36hBiKFni3buHgoT5gDqlMY98woUoW
50NTy1WbFkgN4vpTCE9ziNJga9m4JUcdzbegd7aOlIF2s3GmByfW5KGS3tGdwmNQw8U1ccAit1fj
nuDO4S6NZhbpWV/lU29yU+kxQzP5KF3IDWGmvaiJqiY0GLtKZ35tCcXYsypfYyVOyRhMe0PYtV/E
AxGw4Qk/BtNR2AhMTA5th/ecVnC30hlZ7iIHFazUwQnhATlacmdOTXOO3Yl+0Gx+aPGkbcE9Fj48
+cOMXngTegBWicld9y3MEka9NiSiKCV9SPER88E4VpPG6LHvPwdS594MW/04OlGyzzpiD5zOuRR6
+Cmfq2lfd3FyN5d5cGqyZDM4TbgLpqldAeOq6Q+FWNY8xi+bugGKNAUzAqEw880aVykxTahaHNwj
s+Wjitg5hMqyJbiZj+E/3ME/WFswc7cNstwNlKUDB7XylORTSmELeitmEFtXI95CjMZdsqTENFm5
h0Ue0o2OU3FXTg5chtp5cqzgtWos925kIruaB4xj6Ux9JvKA8i624q3ncnsYWh0fzLD8Rtk63bWV
PRz60X3srbbfB5316uEjO9GTpHwrN1lnYXiskViXJjYWcyQkz2XX2FiDFu6VBZQC0tUVp+oy32p9
gZF3PzCVo38Q7iCKYeJrr01Je6mzn7V4yrZNFGX7mObGQhvFoTRgiass92PW6wjo6+CipeeYUJdd
P0AkCFXqbFpDnZwgiDdBBHCt0xRKfE33tYrBnVVSt+aet2QKIOrhCLrSK+QTOMqY1fRAQqjYEmYU
SbODyAJ/UzuRlzhspGN8UmaGxYTE4YqgTF8X03OJb2RVd8DPHKCL3lx/o4DGVaMBsM/RiQnHUZ+0
Iv6CCRMNhRupvZtj8St5PzpOpitRqOKoN4DzWN3Hk5OpM+etxjeqLFxbWvtm6gs9uWr3CuvWvggI
ECdTHsRZacd3QCPrVTnnYDXsQr9jXAObMcak7uQVLGwPjTN/wYyxWmqDsSqXkIi2MdSlwkCWLvGy
WgSoysjluKtopOJYHQsCOrsMAQncNQ1TOxGIKUNX4rKGYDxYzPyRwwMjoajd5tE8b1oth+k1qOIc
Lb+0VBR6vLA953E8T0hYjzYktQ40rW0YwYWs27U9YNjA2EhZjHxinywqhdgxn9OpmR/KbDKuWHi/
OrMdbro8VUdM2Y6vxaHlJ4UWf4xlvcW5edEtS14nyyrv0Yz2q9ZjZunSbX4YmpE5ukzn+4lF+y7s
aorzMAWJWkigbrC2Pe0qWhrYmEzPRIu7l94TH6ElYdAc+ZFlAUzuP39ZYikTROI+hvV8ExiLhKgX
b8rTxJMxIxNY0NN+1MziaXYw9s3NwEJMsOyhm7gHOhUOd2MiH2zgz0+Z0cJIMWVwqsmZtEY2CTlW
xk4VpzgPu82s6fk2M7zgkqLl28rFAQxBHzxYymMyZXV257q1OiK9OYQcDy9N656LyvgWWtiJQhW+
MCEoLrUh9uhwyEzX7cUd9IX7rDgl2Fp5klLGcmtHt7+1JcinsW4/9/UuZlBycZX8pmcacTJ9Vh9D
y2TOufy/2y8MPCOfZfBZSuZ8Tt7Y+tZETzToOlwpseR4o5ubEtfbVx1JMEtCBWe7Ot1aXmy9umH3
MGpAzHPDfPZK4jFnL8JBUI1+lMUvngg+yTEf9i4HFAkK+Xj7JY8y+1hGxBKTcO6gsoMy6ukwWEBd
lK9D3f5wwUDeF8nQPhve0akz7HQR8NxqAEQJSnOqOBQNAUdSDqHbqSffDB85STuRUWznGldcZPoz
UES9qJMLzqgZw7kCJS3xhjVTFZ3xO4P9ls91rl+caUxPYwAbr86pYzUoFkGVZGfC/mbChk7gbd1T
7k3FuqpxLuOMzi9tC3bYiYLTMDOCjJbnsuU/dyS1Xy1Ne+XUquhlz+ekLb/oYkbtMBLAkHaAW2yG
E7nBSGge5ehPYfyJBJ7FEhkp5E2JAxSLcrub1IyXlW81ahK1Qdp1nTqGz4aRyq0cMqDFHnHlpH1S
q7v72ICqoA0OJyP00QJoD/xxa2PrfbNp03mXkGXvGy7+iSUCYVsmKEyTlqvnAB9YSAjeahFYlIvR
XZvJHbP0acux70kYwMP6MN8jPib0CC/Uysk+yZZpW9WOX1Oir2F3BORtgXUE/xZ8n1OFkxUuWWsx
UFGD+j6B790yiMcKTkAT835g2lSWF2Qp5SrgVAM3NCI22inJOIvbOxjsaqdiTFhllrknZ4xYWcFb
FEaMVszDjDuCvTbtgTmf0rodRkA/V3l9hfda+pkklmURc+2Q1hTnCUPLgREfASwxHToDcXsxl/pa
FUm4Dzu47FjIto1ZXLmES1Z1x5lj1h+pdJZ8g35N91AeZGUf8yxI79vkR5No4RrTCT5+6p5JmjAJ
3fiSkKUUThb4v2R8LiNQSqaBYd9FMnoHZnw9uM4XqHDiYY6bT6L1M4gYz58Bwob7WitfaDpDM3Ww
IKtOVCe0at/yyNW2eYjzI3PqGm+UCDYR/rGAg9RBZaiBAEmwNbll+71zH2YLg62RyEvlTFRgwQvT
+BUQJQIl/oOoM2ly2+iW6C9CBMYCsOU8kz1LvUFIsox5LBQKhV//Dv0W36bDlmyJzSaAW3kzT/bp
wbHxsdXUKGET5FrtwWaGz1t3LkjpB9c4tLNDKVx1bmbBDWDW8H88InROa8adZmsayzyiZNb/t0ST
Re5R95HKXNpTeJo1GGuDRrywia1epH+jDpWs9qQrYlX6gzvjFFJdxmkVEDYsilC7HC8wQO7Hg0+p
BODKo/bG4WCn8HPNBACm4YSfAYAshvFqtLJPtdQNF62tEP9d0LGUnNImRCF57P6DmyzccltlNCmn
eYvNM4JgDVkEq2RGx40GYuub+qLK5VJ1lL/X8XDTc+iuSpcH2WLgEQB249VDdZ/1te0Iphfw5zKY
7YGMiObhZAMn0gGwP+mM402R+e9dPFT7JsXlnsKiERJheFbsvqHgngtMSDtnUNyj5sG763TcL0Xw
JQNVQXbzHvkIdoAnJYXH+V7bFkcGkPGSGYvbXAMXt+BEFtdHLBQs5VT9nZoOmvtOB/1v00a4Suhc
dJ91pp18pI6mEIK3l5RGHV0CwZFnAMCz0+Qarub5ZSH8x6HJ4jumLGru4nAzu3gzwxopwq7bL+Lt
6UGXFs13le4f/33ByIK9pHPuzyGpnp0nrYak/ti9pK3VX+WizjUgeTHCrEODMIH5y0H1VS7zSFld
6nxAkf7Av5Dfq2hyqTzFdlfa/n30rfEx16r9XHJv4+V3k/nRu9K0MsaDxxEPd1paW87vmcOOb6bl
56gzKqc7+6sVXOIRRYA3j4PkRsdN/N3Dhg87J/ynGOt/6T3OPhzLcC42HjfT6nmIBdTysJ9tJrA6
ij9+Tj5yOvjERfcjzwny79y8h6E4h9E08aQjN90Q7VnJaQGkmmLJG1OPE9fc2xeunHMf1uY0RdOv
xBVPkwnlJNlYwhWsl0/Y/MAnmg5nrj8l98mvfiWbIRfWOhkHdSnUo6+zjlr1GVAt1uCzU2QuK54F
X0EARXtkg/bu2VIR7GcJwTSzmZYGQJk1UG61TM129FxvNxtfvJdLUGCXrP6OkfMjRTL6qu1i3kLA
WfaBUViOXJ0erEaRSAyomyWfvNOYpHYmN3uaEsY33ykJigsIjhLX7IknNys8mZg7LmEoLmF/VCPW
+9BrYyJ4HAWIbsKJFCb54enkzk+FBCUt5IhwFMZLkAcHCWXNUDnbtuN7POfxjSq0UwSKdlcE8wcR
Q4YcNz9E3bQXM6Ejkz97DLR+09MyU9Kg1n1Wyk8xAfLCF4C+T/NGo8MDPq12uwTfonDEF+hZGPDO
wvGxmcnOejq+1kn815bDdRyc5VX7ofXoHPVpihs/G+urZZWxA+qWHcI6d7jigamKlIM2rv830+Nu
pPY3Ayq+XKySe6THcp0LPrR2fgwGwLS+/ZWJfoAN256nSdobEV565IxdsvQuDV3YBEYRtMd0Ere8
99yHb4Exa2zrV5llHjHG7k60s4b/WNK+w2BASSuUJps6Lpl/hr4+RRbThMBj+B2w710IPPypI8Ca
cdctaAsUG44BcOu57sZdgez37k8hukbV0/KSlv5Gd6ak/Bc+/QjSdl06gE+XZHA/qV35WOQYYh0s
PhMdlrdM2r95oFib1IfTFllO+rE0o1xLnuzHrIQBZSwYhFauPKikcM3qUiwfEOrMHAKvToW+gQVs
X+vUPioANjKKP4QfWW8Wz+haTfybtoJX+Exbnz4lVWfNx9iP6hqyxl45y1LA7vXKQ5JHxRZJqvzK
K27FfWj643+/69k2C5zIArrNb5rwIjKr+CS0DwvHGy++FVxsK50/pz4Yr9rYQFDDRX8mXM+nLnQW
VD7+de4FCJYKKuf4xRHPfAH5MLAUXXguPCYYXEk+O1b15oGweHUcff3vv/KS7gn6rvk4KPpHQLYa
DLcQ6/77n6RHX4oVBtxSQFwSd/j//ypWfXQupwCcp8Binizep47m302/HEgld5++lp8aOBYuhBis
8ORuG8zXHTVWsMGI1jf2tHEx+p2q3PWIlfQfM4Xp+xiCMWMUU22nuJh9RJLcvTNlIvrRz7cuMfWu
lG3PG1sk7jZsCPZ7CaNC6KKbIZElRxNlh6xFpS3Cu0250Jy7j+VZzT2akge3iyeHlteEFKrwd1NE
I53Xrv2kt3ZRhem5Kep1zqlrpSmuGANoEVFcJmsAqgs5Bx+nKls1GYLzyAWuFIoYoCU5z54YPtNu
GQn8VNPebrHyyjx0ziMZ6oVGRyhS/RVAyWdBBd9+omuByXuwtgrO0FgAmQtjF9tQaFB+cu+Bp5y6
24AQ+ZOAPXqY0kXPQOMO5RXbDmMFIbhHZeT3grcJvlb7keEM35f8SKHhAVRjZmMPTVfqVab4j5L2
YhfyZ+an/c6V9rcK+WiTmPHIIBPQnWmCXo1ceWQayEtaAeW8yMzToKxdKtWxKhbIbCdHWzR0D25y
FtlfaxT/2D2ts4OiLDv1PUolkpdS0bGNX+1YJGmC5DQciHDbZy8r6xOR7W07ieLQLTUoNpIuWcOY
HiuZvNDDazbPEFa+Q/R5ceejhKK1Z7cO0Tm/ZtGTt6lABKWqTM8WvvXCQFG1QWlvpDswPDi/6i7E
Yquq88hAswF4iIepmNp1lLHZK4hl0k5In0EXMO8ty3uhMo/ocvqJDvJCLVJ7MFXyN5SQdWcUuYjr
gWen9XSj4KursTTvlJ3XgHTKGxVMKBJUoG+Mw33JBLe2TL/HLvspWeJ2/NQtJkzEUnGH0IP5nn6J
J4dBXpayvrVRg/1QO689ehA18sUFPNW4NSIf33PXekTjT0BPHmhlsx2n1kW7LLzz8t/usW6xJ1c1
3n3xw8VFDh6jQAESE45vd/C3XTAT8Ih66qyCXwiddBWmJCA6t9u3EP5W80C2dBipUEtF/hcGlbV5
Dp4Z8g8uDuKlcPrxPcA3b5yTVzIyzB46MXec8eply64YzXCupJvgzAQmMpiaknSX7tCqZBAg6N/s
4JkMmJqXRjgXK6LqvLM53bMFO1WLqTcuZSF5gBE6Hd23Kccay6r0OpQjP66A8NSibRjRKE2rGdcI
jfULOyJYslUtylXpQF/LO+e9jViQo3Pfx0zTZWpRNVSIbkES987+OP9FraLvx+135AxZlS9fuRhe
W8+mYM9IcZ66iHpL6HN2WP0mDPuROk63T+Plm1XxU9EiYprsHOejcOlWm0karrEGWBumRh4kMJwZ
Bv2Iz1HirtrwkpJ1JzuARtsmZH50Ew47Th4wkaA1JRvEUx5oBQaaMu8uuu3gkXscXyUQmorC+wzg
FPVPw7XK+fMiN8tP9P+6hXeE+nUq/BEcP1e9QYrFD5L+iAFdbmcPVpIfzgwuzox9Jtotrj8fxDLy
qbaqY+bBH02g/ephPkUj5de+txm4q56hls76EgFxgChGZypZvsPow0LtqG/kzul5PMngFjcyHC+q
kf0q1rx36BEupvqTHvS0c3T5op1yPLGjvQdxXO5zf0zPSbEYyKjb3quaM3Gg5hhwx6xkQ9JBTR+A
em0QpdZnhZB4WdyIy8kUJKja6NOj3ofSh+xgefcAxeHYYgjhZmTy9wFpN5DJPU5UfYt1/YoNhQgV
7cE+r/a74/aw1eHcHqfhbbYX89Gl6mHVkHdahy7TOnB3rirtbfb8paBQ6Gs8iniYxyk9Sv/NQA4h
4jFJ9JvijeLTMb3A/WdbwXbh1DJm6LyrXudRmDWOh7Mdx4KjG8egoHN+4dWo1o0z1nt+VCcHiveK
SPAuS9iHpT7bQVt4vx2k2vWQOTipRJsce6A4Ylg4MLs4jpqSzJFXDo8ZdpyYWNoQ6eyOoscRmXia
bMwoJ0oIyP7RJP4XB/BRT6XeDjETocYTD1h2Lhb3qgwnQJGgA/WmyLedH35Dpwtv1hNDZDduvurm
T4an4S7qGPB9yDSBC926Wjr7mpR/8XU8bTynotoQaGafpkBgwI8cBr/+O1vOLfXanyPx2B2cxw2k
iODUP/vy4FH/ihogFLq/J+DwzDzSIKr7P9lAAbYP17DvUJsjbsMQHsg/y9Z7VmpfF7E8sIbWa0g7
8bbG6+o0Tf8RKkKpifoTgNMlT6Xk2pasIdSovJMJvGtgE1+Tjd43PZ1nXVUl27BHPLHmV2z3FKqN
yz4tlzd2SDwM2w4+S80zdRb6LXey6IxMrbdTtxwCRfBnMCmOXu64vj8xBET6GgVscjirLRAzWAOx
k3KyPry48VzyAKjfZr8Nt1P9Y8JKftdYlavG2fRz0pDc8GtIkrBxuoakmiOJ2s12D/+ki/ZFTcvB
kljYcj0e9iRyzRYoXkn9zDS9LT6qXe5r8iDjpQtx0gGvLdZLdMNhQ0wTsx7KJU+SBUeiU8AzDdSM
dtbabzG9BQO4pINKoaw82xjDebnLemJMs0vmkFmQlmBz1cL6RoNCoJPbhpU75nOaEaOjzBFoCUsc
Skfc0ieRb3ZUCsC+aja2th9VTQliN7rcZjkkBjn29SjILLZnJELV4v+t++afSUTv1oTo6zogyaf4
1rmaCULU4JFZV8aagsMJfl7pjWZf+9b74AFFIaW7k/Oz3g1vWl53CPKV8Ejyl2gZrUV8T+m98G+Y
7SlxFvgA4gClSLz3g6wuTEAEAyb0GUv3LW58OrpcOiBGj9BmXpufcS9JbUabynjqLXWHG9Y1yi7C
5q8fLsVJOBx5mBgcNH95tCzEWq7gYV840XugB7ONAf37gqAyL+eZqQoD68lchspVyu8ceD8vbNrP
7MqA0M+YjRbrldf/aUf5p1UWPzPkIrIb0wsHwm4fKBuCZYIcWbGujIPyYGXZ6wSZa93PcBftAPOf
mANcFb110N4f5UPIwlp0IBuJlleQJ5789jiY8WBM1x9YLDXnRrSPoscMb5nuhW3F3pfFOuxi6rMj
Vip+rOWOMqFfZeuFOyo3ulWcu3LdcZ4/+KYgUwcwqiJj23t+tMelRAN7EWzrli5yugHBuREwDyq9
5cE/MLrL/GBZxVsREhIUVVceVOTyP+P0NNMcv/dhzDq47fYDyPmVhiKyVuwG4f6XmLNLbgEFo9xA
1fWl8j6c1oFQNLW/8IqkL8ywP/QSp6+ZlwpIi92O5oj4as2IWUG0c4JrZqHm+CFgGLphTpbVYz0g
n8eNXV4DT2Qc3+FAZxH1vxN1WlHY9BsrtneBW9Kdli6CjA6ibqleTAA3ULn0rdiqRpNiM7LKFpif
2YKuXFhDdU5y8SFhmE3kdNZupULkX3h10kvIgCh0Uxq3keXZ3kGwa1FePj0OGtwgj6SNKBWpyuYw
zMrbWFAg1lMX0rjijwX6ss+WPeT0Hej5e/bn+aoIE27bv31ODc5zQSy6qLyhRYcrY3nV3paOtRaL
lPtlycyxgNLzcOjXgUSk5DbkFHnMQvee97ANwn5cL5hwDoyZ7ZnPKe7mGs2dHabSib9xZtAGrfMu
WU7uVdq8R2H+itGK/DvkNcb2DZE9uUmUQtv/IyhTYwzsWmag+reF7WeAM7hj3UAbk+t/ShafK6Ks
VFyyUWkj+1JkZPUaKpLAVhMJbxEWmVR+9Sx7j0ZHP9rSybZUptkkX+iGCdQ9m0F31mn7GHhiH6b4
kabVfNHT6B4MdzLfZ00TePalopV1E00chkbPu1LVI47Iyz3waKUPgfsMwT8ZzEPc0JST2NeqOUxU
h1yR6IMtzHl3VQ0pQKk4PAbTmO0in4YqnGPqESf9Hq/Lci9SnoCoxrXK9QtkMLn1JpZbpkn+zR0E
eJf0EfuGT6Y2BsIBZpYF9CtXOt6Tsc3gorhHnqn1GnVz2aaV2Ib0qe7zKZuY8SlIJn/4Gh7ZePRX
SG1nDMbipPmY1P6ZajdcQD7FyM01qvJxH5dWu5UOSK+aWf1MH8FuVrhhq9omIpQgv1ubqk+zE3N9
vLaq0D073bPvOqr4AWjz7Qb7aJzdc7tUIcJszmI22/amzQ6e2z06AATbog7DrSRvCSo4u2oYYVyz
lt7V4EzociVes0gMUkM+nTrDLTzqKCaIa5opleShXhOGZ14c1zC9OjjNxKL+oNP+ppg94NeenyiX
ERK/+q3Ief57yq55/3a02wWXPnyO5LXIGQtg9VgADJfOxcfRjJs6C1/bnCrnirJVdgH5m47Ep6Ia
ig0KYqeqfUVIdjhEgeBm783BKi/6H8RI+RlqQYNDAT2+ZNovC7GuS/bWylAM5BjnUD5Vadl0jIih
LPdjvgw322uHWy3af905m/aZ4M3qvWLajAxWOZG6S0Xx1qtw3INf6j88DPlsFcmvKHHilbFRSihb
RsFip0+JotOznX/+TcDoyLkBrJvTeS8ryzqqJubjJKPfOnjqjNJVcE44lOr4IS2WCrHaz1QiNU2N
AjYU0DUNp7jlC2Tzd6rnv1RCKPK42c6ZSdkXbhtD4rbMubDM+7LQOzTq6joPZoKE+PybuJut80Jc
lOdBhOVJC5fX/5hJAa3LZJUpld/HXh6XNJgOPMbEJgRcWvszGesiGY9KuS+B2mCOhvY+qmklpjUL
YjIAmk045TWPTERynznu6xLQN9FFZKPyWIAX7uz1lGQ/rKWyzskTzTrkDNDOU/4p7FVvUWxMUpZ3
uJJvJZwjLFW8W7210LrlXSSNGQZdlSbrZ1MTz9pd1QCtDOf8b2KM+xSsi+3QxIdZos4SBmNIwojk
5/664maOP7dim/IkuVIvtxy7ombZ0bebvoQK0MD4o4srL9Zu15t17HbveYK1vKOBDjizpOSIoD18
E59+FrAy0mbpwsWwn8ZGvWc+9aqsAcdiPgEbLk4cN3Y9AuA5FHjvQOsxlDhc1EUcbkO3/854a1Zl
FrwKif7kV8UtDHOxn+xE7ykoeTDJ3ZtBjPvEZQtfp+kj6KdzG5KvDgOqAiUxC6w3Yq97HBScKqZP
qdbcc1XS38ih7/wOmyHC/U+XzctKoZ8Qe37+UnEpY4BTbZNz6brizWlobGxZf6Q+BUZt5z1C7ogp
Bxxwl0ZutfNPBPidYjcFTJ3hlaf7QE6xOOrRPYYaXSXxHMIACwubcnK+0qAr3xiIX0TC2Wl22iPV
BbgsMpk9IC1aPJYpkRLF5HEgjfZEW5MT+d2PMmr1Luj/TOaZZJUAUtC9136dE/lp5btx454/PwIV
7yXtTeBwYt1TUlGD5Xtuinup2Uw6Lt4dP889XBXFP2k3JauwKLDTyX3b9tOlx6KFH3Xdjle/WqI1
4C/6hRbcTZzFUTcq2opRuB0V/yMyI0+jKz67JfUvmgqAGCU7TMHhsX+4FKiwVM9BvpusuF/7cFG7
uqlBl8sPLyTKqRb7FW6Eva9ZXaU8GEsgLogxlLJGOc4IXGrBdeTIRXrcLlYhbKQt5/Y/yK9IfeWd
ltvq02cUXTXumYRt+V6M/RtZn22qW+9glqudp84xX6YfVjL454DdjDM/Oeh5cRy98d2wTNxLlJNm
hsEQ0c5o/FnuPG86pPCr7kHkhieW9b9DJ9nRA4MlBiDEWunma2y6c9wCd3m+WspOOUUs4PLTir6i
ui24QeV7jzIrs5hqW0NcWBtQTuz9qo8yj8NrNUu56hl5wwbNyGmwr4Z1CRk7lfCKtEcxnzbzuZ97
EEVe0m/IjOE8eH7pwLauRtsptmB8ARl2/FjssszOcRWmZ5tYyVzm875tTHrWuhsPc6r2EPQbTkYA
XfPevfSyZreYsO3yVffNS42el747qeiQUBMbldo/WyHPVyIKXyNPrl0hPPtMi9e/YQdnQlA5s8Nn
9m+Hc+YMlq07q+eXqK135ukQ6fI2PE7d/n9X+OLiskEusZAuGuD4u6LrnbNLx6d0VHkkAoG7can/
MT0dtPOQX43zT2G3bMfn+DFhADn/74uZi5cINuWed1kcY2oDekZUfortZ0laj/kPHCJLhvw8CSiy
RiQGw4CPSyEv/u08Y2+nxCBqeF64rSgysHS4YBJ7Pjj9/mSnuDqhtYdghn2i1g49y9XUbbKiHDbt
wH0lfDaCwLDaqjiZtjQurxTmoqMj01PPZ4v2h8xiPRrqCzexR6Pm/kCAhoF/mP0N+ZQavaNBrzTJ
zzFo/9EOwkfm5MUuscl6DxQJWWW6y9X4Zhfq2WmE5FzTQAymBfIojpy1JzERd2F5juwG/ydDYysk
Ifj0T6+odV9C99XhkLNp7O7U0xm1tju8MKr/5vXXa2goaD/F8hGY4WkOTVEiC+d18AXMIbfGQpfL
bmOZLL+Go9vdNEtB9IhspVp6U2XRtPf52Tmyozqk+923NnU31q+wDoO/RYSRPc3tTSKr8EgRWHuM
qJzYFFPwNgxqfi19nuDem+MwlRnp2usmkwM0LVH/USyqqIQ19jz/dav2NuU/43a6o7UiL3v0R/rs
MnZDnAB9qesv1gLDtR+cV8uiOK9JWvHl59m1p4p6BYfCupjBeb5xdGEpluUbJ5SU21YgWuqqOC09
lVt2Otw8r7kvrKQf/TrsQyLwBpG+o+FnNUCuQQ+lS9ijzI9VQxVskP/hW6eBxtfp5FfNYYjvB/Qg
Ne57uj6zQ8WGxE2yjQwccXXG5+asSb21wTB1zmOmHKWJoEn85bSX/gpG8YCCIY5YBi5uBOSGFfY+
dbxyE9Xzs+qd8+jiYAQWjtQ7ip+qbUq96hal6VkvPNTXNCleBu3XO2up25Ml2QmopJ0h2AzZJm11
vIHHV0GeM9T6+RaUY6pf6edwfs2uds9W3j+62EvefGjW7BQ/kba9Wz9a2ZFoN+b5aev4CH0Lcvuh
XsC9PStFIiJEr4GJDcQ8PA1Y6e9QVH70zzbBwh1SbpcE6G09l7uZpeHWye9FXumbHZTfUdaKj0yT
oJ4a+48Ha4n0mPeZVKBXeePX7jiW+7JR8SURUAOEM0P5ELSnodpjlQ0ICiFRxntecLjRPr9LYsXm
wcHSsivgQCiXNQSlgvF+SANrQzlRcBhj+KmR47frSRY2Nuwouwy+hnaoq3pvlmKziAEkdovRJCx/
ROINHysQvvZjsM2dVJk+TIi5g5b5OQpD4OEbdIx043VDtg5keumTxWXjgfDuUOxr2cgEXiqxJc0Y
yGLahBJdJydfVzBJYriaKffOEyo+CSyBBNRaiMOc41l00dPUdS6leSld6sFYfnmJ0++5RMRlyMrw
4k9vA2Tbc3MoCwzZclIcwNIhwoQBNAJKwrymiW6+QApYS3eRJwKL3aV4fjEm3GcDoKNh8ZxV6KGu
8gm5xC69W1w8R1pay80cPQGM4JftVdaLfRTwuqmbuMiSbG3Gu3JVzufUwDys/QGGcuHuCC+M66m2
5kc/cDtWeMZpGwAwnCWaxzHSLicsnzh+2OzI3NFsZQZgQ2NvyMWQi8OVTwNwdsvgF5UdzQlLB9PG
xYaRE7JDkwD0v1TO1nIy6xbH1nLKSve1nPt1PHnz/b8v4fOfdHicRdxsoQnAC2gZVPEHxjvZ4gdO
53Dah2NI/CzX98D4w9VM49OJvXb7IfvuStzQ2dSTaNXMxTP3ypVrqfR7ceIjLtMEi1+U7PJJeJee
TO8UNVz83eL9jlWy8ZKp3uJzOLHbf95iQC7NLfQXO0nv4aiHz7k4TjnlNax4fno41rHmaQiMDqcW
NXjijF/pQSYkPzQQwtd+HrUnyYqMHoaPKrKz97KDF9lOfEA68TPUcFjwV6Oh6wzcKCttKuDh4DsY
850KBQlQcn+RVgcjmroLb8LXqpT5anidtABV3i2h7+nRURbBFp/EJII+h6J8w+6yfDDmUCdEYhD/
JNWzBMU+kmbIbhr5F5PF9IaeQ9fw0AqsiD4djuPwYWc4AjItyycGLbkR5dlj9+6uGEl2I1s/tXyB
clC3PIponNRUKiL45xdiks1H6quWI1TNQOUHR0oNZuTZ5MO1JNIASSKW/9xss4HCkxjActoJ/yyN
0oAuxLQNvAH2XJ/CoBjd5X3kVwoRn2ZWxZuQw9bGtzFaJu6CPD1kn06kPxVh8rchrP8sGs9Wr5rq
njnxj5ozW8gy+FUOWOzRuYMbenkqxPiTG2tPC/c44qIpur2vsk/yPkixXQyzfVDeqwMMZu2YwNrG
OnqhSx2eFZ3jOzlZxS0dTmPGNN+nbNGWmbVSxKNoz6MINPuc6Kug3L0o2YZlDs/WgShzSRfXT5oq
GdLMWbEl33g2+Qhpw1TvglT/DBF4Qdc3Z6hvLuypbtgmGIy2juwhBWL6vPhj0m3yPHUPwDyl/9pa
RfCa4nfcgZ5iCnGtVVYv9jXHY7eGOD4cubdhhpmi7EhyA59Cmu7b0CHFM6VmS8Ked8MLFg6WrEt8
SsgTG1vxkAfBbpJRDWb2olh+Q5XJf7GhoJS3187dzqb8VHv1soM9E1CV94GFha3Tov40KWapapnf
gzYPKeukDFBnHkQe0VHM7p4Vb9qhy6ANrdKiRy7mMuxyvlMOJ+Pjvy+O39eHjMZzjOpA9qxCCYoh
e++ceh0/mtlCTy6YwO3Rz3+0qqTgDTsIWZ9j1OkPVVTyKot+PzmJOqUOk7gEiMVHrkvvEGi+63y0
TmCT42vcuyem9+q1fn7BgbWxXbf87hhCF56VXG3Tb6Sx5AQtAeMRpycZGUEU3PlsVcP87BioaSzz
TUrLOFU2fJ9uz9Uxd+4dtH+zgfYkgajRA7OE6zbu/COERCIgJmJymbMPDVJ4O+XzJy1k9VHOUX3I
8We+WGVHhGggWlLN8Tn2U/ezL+9pLO3DMuF7cXLqFoSu7gmxvRddG80JxhkxKOMYHHs73/s0KzWl
mL8CLd/4w7BK5W+ZbX+BH2g3EU66h0Uwk1aXgNtX0xwdhAGOadYtS5LpRalleunaH2CCkHA8smU4
IsxpFOm/zKE53QC2s68gMjJVUaFLCo66lDmJLjXgx3PBpu2S1fm1SQwnXytKXyZnTl/SyMPFtIz6
ruOcaN8SYbzpl3C6jt5L0HoM0riX4b5wsMO9dkL8kdvSCt+7Ngu4KgDKCO+kPPg82qX9zGUB9/jv
S+lzjFGcV1fC6JOha+q9oWbixWrV1nQUJEV9T+NoD4QOIE30klRcUknSXfwATQs6QrZKGL1v9mT7
nyrR26LTxSkE+b9yRrvGPjvtU1jCDwxm6IyEIM8NKyO6buwtG1xxACVNo8JzFxgmzUvnenDhE8YR
RFv33MO72jgB38yAHRDk/8xzA47cuUMmY6PqBJvGD91r0+7KIbqJ5+RdcjcZOUX8CvLq3Jl6Yb50
UD4WVoxYO9c1yS7QUliE2uhDPOciplSa9Rp33nLluscqDQVmzvinXab+ffKehawB21irhBXEngKo
EamMvS3S+UxVy6dXKetamMGHjXPMMTrcFu2Zm3Ejekcc7+QilB9Lg4lML1y4dUtENadZ6M42ero3
C/WHy2I5e7Bi9TVL7G+P9CLZv1Jwd/H0tRh2Yd9BSyxN9CAVsG/hfG5zWL10XSBdUfzmHktOsufJ
YVMn83w5CJmrvQqdG7fV5ru3wysgRnWXug+PBaHMlTJ9sOsFpaZ1lMb3VJAWzMYO9gRH6YlWGpTL
+Z+kHZPt7FoNIRmyqUiAX/mmdJFdUiyim6gx1pnQ7G5eEs64Hm16iooYXLsw5fwq/SK8yndoOVev
CdgH1svykFlJ76zv2d+5SQ7oa9OvugoCHFj9tsNjyIUuuBoSgGEl7cDAB4kqYVrA6F0YyS+q4Eu0
xQGAxWaW+n2aYnNznVE+jIo+IEugiff1vG26JjiJ0tfYh+P+6A81n9RhFldcd/xNQmMokIG/YzWb
HfLKtgl0cTAIjC1fZ7ppbKTgP5gQ3jzGQKjVWctRo422LUqY7ykmNz3Ki1sO/THPuZUmRu381mXv
1dSPrrsVqvxXp1Z4mitx9V216fPC+9DVlG8H9UumyMtu09/IuAK3ToqW5Foi9/7T20sd5AF0fchC
cepgHot0i5LnrGyXOSmKicxWHC++owaYH+BTefcsZd+hv1BWGumvGJ34d0qgdtULq3vzIlkeadh7
+jiaT4/18IouqvkeufY2mAMMo9WCJcYdxf1pPWl0VL6NuvxXTW526UYFteq/fxwjK7vMecs6i7kE
e0G1a8JxPOUEWa50N+TsStRLEGD7UD5UO5gP1zZa7FtmPHNczNOuMK05PC6vkA6LK4Zo0pWWj7Fm
iF4GD4XXV+W0ngP+S9GY+JK240eMQr0xmuhSGV/6Fmkia38W9ihu4UQpqair+JR0UAi93n6rB8dd
S1HGL/99SScSc8Na1JQcB7Ccdrr2kyN3DevFyZ5ov7awfo+Vu3KE4cDNMlp37pHjSPQCTNEmiOtf
RSPcn049/R9z59HduJZe0f/Sc/S6wMVFGNgD5iSSokilCZYics749d6s7uVu97IH9sgTVXj1SiWK
uOF85+xj8sC19OYF3rXLguIQBN6ldKZrbJi0QIo8nQ/aMODMkWpp123z2A24qh32WXi7Z5hbK58U
wpakDV4MDD0A3aAE8DX2aYjxIopv6Nj60lIRLbQeL18xCfOh4UI5axrvHGekTJDKgEy6aljjkltB
nKtPoqrMR7O5DUFU5TOqrt5hoPIU+2F0a0M2NiPS04XtmJTPSREfMCLqi0iBu3Xb82hq0QUaZHzx
teQ9i5W5RpI7yRTgqPXCTLImUWNlayio+ZVnUyx4FfVVCaaRC3Rn3IAiM00ulbpaXEfuy+jKlxUz
Blqjb3n92IVA4rzAe8iVoCNHIkKOIN5fOdBtsRK3TwHWeUpYkvooW/VR2Z72kGbdcLIGJkXwW6xd
1twlMBv0disq711zT4Q/nix6bpUgnauMujtOUak94yjF8YcWjRxEFdmQFQtVTyzJ7BaArom8B1P4
HHEHAoSJFJmk5daoi/QY0o1kpkU504Q8+B7adp4Z6V7U+WEiOX82Xary2ujiOKuaEMybixWrlPqP
O9nOgS/igOqRPBS6xiyXDzNpeOJIUYI6WqXCH2pSCh1xCdOtKH8qUGiashcb2pT9HaGI4vAHG4Md
olnhEHDPfz6Ijm6pKNkSWTbJJB5qgSbRiiAgR4IxbkRle8AaOi10HChcbVMao91NN8r0QZHvXQFB
tTYiHJ9HvDnrWtFpWXIr5aDKel6EBsOZsjyTMd+0hW0+0GqhHiaTYVlocB/TU5PW0BptB9p8uuza
JtyN9nTg7AEvjWdxR1U9k9vcWUE4vrXcqbZaZ6TXwrHXdtGNCLcMigvIc7vKlFhB5V3YzOqjG08z
Fbbd2iUbsK6McZqXXm2DIvidOl1tpY4DBfIXqQrLMPSF7VIWXvdUHeaSa6MobeZOnJbXnp8pUExw
C8bBGj5LcHQl0ypZT8bOsaW1Sc0e9wrljDhvmrlepQSgaGmF6XXyqx7WalBvmQLlF9OO16yhIQ5c
WZxG1xhnGeLLjJKwBquzEVwpnNm3+DXnjI6CFSl74yATs5nnvLe4yRJoVGbzNOYUArkpgEDmnc6x
ivXyklvWk8ra4ByJ8bkZhHXKyo4/4DBIye7SpSeYkFcqTy91lH6BJnXYQ8xoU7UdKjSeE7wi1VEr
y1dyb3JTyCI+ohqcnACwkI0atxJW31ybBopkEIpgEVDGuk9VXu0p/dsODHLWWpxoOydstZ11/1C6
BSe5e0QcS/hhshL94CFONqFh7YSHz6ezAQSPsXaktdM78t9AuULfDAcweZ4jj9Amy42L17Q2hmb/
54POvXA/xThURMHDHefhipxSwoaDzahgMvEAotF66DsVkkxB+SydxuK4PeUblePASLK2uTRRTUC6
hxgPOV8kDC/BlVgxjU4MJImYNlejDnnHa7K4Z6aaa4onGv/RyBBfd5d+Z3oMqdWYLBgNlqt8ciTi
uJLbwRjPyYBwQnMe2e7cHvcVaMqNKu2nKdeSQ6T3z76nV+sk4K2V6eomGMse7LD6+wfj/stKazdT
2WqbPLXZPP6EHrUAfdHJslPN+B9cwhy4qPPuOu06L86dI4ky8LVAOi9ehNI3XoEnt2Loh+rjgtlq
mGxqLfhf3/9OFBzglrmqnXYSTifaEIoJIrJL1tq+ZsjtsRnytY6mTjMxLhIdsktYdYoloqCeqglf
GsPYcK+ZD7H3S69fO2/qLKZ+HqDC/Y+gUmHOLNOf+LmknAAqLgTKvmjZQC6xdNoHrWQCSNCmnweB
AtN/D7QOxTXq0+eR4Sa3KWdOIoJS7BZ3BknzmZNhkx0NGod9Z1Vq3tfdj2bG8SFLvTcn90/WPaaj
DekyNMlf5pb7EurTkvAk+aVxrMAiTG9tWx5GLOHbEMUIuTZZJgGP28DQf9bxpjmGSAUZmxXelHnd
BK+EAE/SALZmNhx0fE6S5bJp1MYIrfeOZtK2sh4Q9nY1tekR+i1nwfVYoWJBG/wNnOaJYNVbxpQF
ReOOe9Cunl1cBmFsvI7iBfoq23WiY8rudbXsmCZhJ73RURCwthKYl8+mpz8EY39Fr0VCtL+d0hu2
vjKKWZH23PWLkJwk9sOlmVn8rMtw6pvvbfdo99aH7NBCqtLvKK2EFOz2hNjC0VoM5kGPW+QcdQF4
vG3AYCuAAng1D5offHYTT9SUkTCsaAvrEQFmqjRwqbzWVf2ZxEm37BXxa93b8oT6tNSGXwaIIJPC
0bFwh7UyTQ5WgX3TA05eg+OfpK+d+p7KMsMrMDoYH5HdvwVo11yJWAXYRXZUT7yEHYN3vBh8grva
VqEZrXJv/MoGh7JKRjgLy6SkOhtqzvpDd4awNa1Yuk9WAqM4iwux6+LRBCcQvTYRKXURhZwPqz5f
AOrGC8vMlbSffonj4se1IqYCmXvWLTtgoM2pJuaqEokwf5pEACBmCXrSf+TCyICKuesbjVHDQg6t
R1+BeGYm6m+Y4MaUKviLMGmTuzLHWypMuUKXqoWJ4BySgbh6V9VU7wBbCTP9vWh2tskJ2vcLXhzU
b+Y+OjI8NRCqC5iAh+2L5rcLwe4AJ5jr7QSypLXNc5r5K1dPvtF6CBVb468M6g9Cg2wH/C73a8ZY
2Z220J2igMPf/Tdo4cHaaWKN8niwqJTlctLhdoFH8JOG6auCiUDqZM+7cB4LF6OswVGtwgGVjzd6
lp5GpIGSYUxbUmzKtcoI/RdjRByq6L+eyRmxjm1c5k8ANZ6AK8x9zKm9wPCEK/KFTZ35BYLE+Cta
eYAfcTPNYYtVa62wl/75K4KCu3aYgdDGPj/yY6kxgSF0/RuoajeCnXKkf8XpfaXP4jcx7DXTUm7g
OROalngmLZ2Mhpp8XgTE/WthL+PQ414HethQbILTt1eXF2YsyVxZlM9mr3o5vocTxmFD2m+Gru0T
U1tR1rMdSu+tKA1AJxkwBDc9G2SLZ9A9foAhvBi0g6eOTnB//LQ4Z3I0NbZml0KyZ8CU6jDBpwYU
riY/o8T40Nr+m/r6C6dhbqzl1eEyj5hG53ymORup2vfEGfayio+18up5orS3vra3rvSduaEU+Ro/
vJJI4ppFibjIklXt6x/8fa37w33vB7jNRSK3o9cv3fK+RNPWMGsC9wYZ4MyuvHR6cSx9m2XTWSUO
Tyo4BoT7J+hPkD9MWp/jfaKpm6Vr316RvbdGfgQZheynQzuKaQ/E5VmozyzPrjJ4J1Cwx0B68wrz
2wu6FzPQVknakPmsjz4SOyLolgvrtpIJ91hDwAqxh7fYs34DYAVceKvN1Ecb5G2xCAIaPCa92avB
fTabe8KZi2ZeAcNIuNdNgKfnAUeyMHFPPNbfoc9IdjT7NWUBJ+c4SQIOGck+utPoAnYmbvrIYzNn
iLGF8HCZdnJWQ7Vpp+LgcGKc/flrA5rRhSzxaltULOKT/J6Kxy7NbcAw5W8+jF95uHUTvaKahsCz
Z9cPLYAXmGL+fPRtrs/ZznSemoqqUNGUd9vqL1HjE0edixeNGj5s8UaBchTnK6rfjqCEXqFu4Elo
l5EzIvgEzPWrdUu3xRDaXDcFzlnO39k2Kpp9mmtk7Zt1VPv7ScH9VfKsqV1WZgcuXHA6EMSC16p6
07xpgZN3KbiTRZZ1qgivefDaq9g5mEm3gFaaFgaz/vFmNKwgrsxf62etb4+WYM4SWWR57GTPgCuY
O1WHTMeYpMiNbe6wK+WqbmbKSd4aIK5TynSgnL5J1CEYqChYQv35cibjhkr5WeVUfgz3u3XS6HdT
IzpBTRoAkAjmJpcmc1a1OA0G/MXBNaM7RRYgJKJmrTGbdUYI8oi3pQ17pSCg6dTk5i16Lfo23elm
+hGlLOsNjd2GuCoA/ggDue75M7cEKYEP/3LnKPMqZULbACB6Jm80ziLX+Zi6jV5FzVyagHArhuIz
DHQf0ZLNK54FvXz6jkW/swcwJ9H45gt5hDXTzBzmz0PPlNAUZL8GEnNUWDWYFAudpfwPxGGeK0L2
tLQmqnmXWXULq+jTGrEsSJxatRE+afSsDW7969nuh5hw3lf2QiTNjbnB2U2LUxXlL3Z4hNxGvWzM
j8mrxJP8jPHrVNnEf3P72IjmqSA50lQey2D0HhQdtIdgn4Sg3PT4EvOWaVtuL2ZTPzlkZhaquKmg
P1u4OckUXgdpkyXvToZJsNVv5IVjz6cBXCVtSh7s8amAES4DTG/DOwFKn+jwukyy9ylNK9q9BzG3
s2obgQwoEyqTncl94sx0Qydjf5Eu24/NndcTT405kifTrzVGG0+bvlQQn+N0WsOmeXcj/WboEMFQ
gKyaKxXtMpz2RPc4TlyT1PBWGYr3RuK99o+Ra15LV31LzFyzsJOsr/F6KOWXpU4yiLbSz76Ejz2z
r2lrDfxxh3mfkEyORj5mnJOFa0Jhavx5i9KhGcaPowbgZ+hrMzcbPkQwL0T3hkyCQdAxv/PymXbD
R9apq0r1h0bxINrZtR3s58nrnpFq3vVR7Gp93BSo3DPTQrMEet7V4a+SKYeqIHnsnJQDy/0JquQb
PbxhiMrIiWQmp+EjMNTG7QDL5Ib/GPigTQT/wlijIaB5HzXwEUIr3z3t0EncaJ4B3s8Oi1PK+MBq
tFfy07SyEPqnZyyeTbaVcRfgnUyP4V4XUPDT8IuAAGdC7YtR+GOzNpz6HU486ST3UvBu0dhgJuET
iajwHOPOae3kRUeQ7DV2HGVjLvU7/+QO9dmiqqMaiq0tnDcjtdGs3O4aSGthUAFnwYBibGU81xYv
fQVboKA1/V5Ty5pvz3rAOWg9PJK+mJbowwwtCPSDGImIkRgMu+sbAsiHppqPqiS8L8XnhImMFprf
VuOo3U+4xBl9rDFUslpVNMKhsMzCIX3JXPMrytS3rlkPgsVkGPtjxXWaN412LiM1p9iAiGZcPBCA
nFddsScbsjPb8taXw6evylUbka9zJmwNTc43qOHAr5jNpiZqC06BS5J1DwjGlzAhvGz59B9OkDyQ
dsyp8fljOE399LcqHSKCElMll4uandxPs1dozvfeejKXIm4PSZesq0bn6EuTuyCyPkdGBR6o0/yO
7p9WDgdSWXwqlVFyIuSMCwjf8bja9i50uBIzNqOM4l4K9xXDbOoBK81GdF8wJFxpGrv70u01XGoO
aZr7m2CvmXk5D4aw4Qu1P26R8lxG2inq9UWQOTzCIBZmov0OBCYROjI+mPZBcnHLTU2wK2uJOOmG
f+8etUl+kVDXdL7zFgXRdx86Oo4GSiS+jBlfBkHukRy8uI5O9xsY/LmOdBCECmc99M0wy6KgoC+U
V6ZPrH2QfPolHprpvkzcP/PgtsRqtac+IC7qTeq78X6djrVpwuBBXpyYV9UqZoBEFH2z32GQuA4x
act0IHNdpPJbqxNUyGGp4UObySp/dXPQ0vkf4+YkZpFZU3g+BY9eW14w1A+84HyqHm8SanvciPH+
3f70ZHGcPOfDtZ+ZKbw1wNOZr2LV03HPSC0JsGoKsugRnMvwqKa7C12cEjJF9AbTb9BuRMewynRw
DSqtRcfnFzg/vDSZBznjaMfB8INnyDH0fdiITz3zL95Y4ZjjplAG6RYLQTTLAkpe4Ek95iwJgdVf
tKJ+psGBt+RgY+l4kZqL2WhpRf6TVw54h1P3oLEzkfzZGfn4DKJu1XOqzyIwDwApTdXeyolPrY/d
c4PzQygaFWId9nck0rcBk3rTgXnostdCy6M5dxk5G+nNJMHNk2oUe/wbn4EixZm2Hjw0TlNdk7wn
gf1g2T9FNBxaN/0tB3khJv7att01jsuzr8idey7g4g3dJjGyF+bUzjxXYXode7w4WUG0b+RNMarn
DE3Oa56jIjganPB9a00otfSts4Wv9l6bhWiSmj/ZhIs17q7YSn6EBTHQCZ2j09ITr8gfEmcpXAaN
TDZJtGoGLt+MkjAt2kdT+GjYeAOLVxnw1sxVRHqzAZPkBpSx8y0gWR5yXBn0OQRGbK9cj+rpOfaS
Z/LKo3/V+Nc3hnsBixXhX2c66juLAq8ovupFO7IcjE7DbL1lWPcdAm+xo24lDB5IOsyPRZ6fMhVA
eGh35riFBYgTHHgeGU3O0PZz7ThvgxE/kTnCPajarW1YZydi6IOPDOhT736GLDudavDcwxMA25d9
2Gbz3nU9b5jk0NjDw9S7x9YeNzqNjMR5H3kx9zHsGZS05jUOyquVNGc/3tbyqlnyxBHhy3DzYEYi
l33EMw9x8mtN3EaC+l05FKoUvDPcElQ0g9oEYgzYh5Nq8488wRiJbZGm7GqtmzwmKqPfK9DJmidS
PdRKsiRZaPBGvQVoGKMeDR5mQZK4nQQo6NvhpspvBE5eqjzK7gmmvWnwXagb2ENppK1GBRxHNVWx
oOxqjaHmYmTWg1sQQChh0lf1fIxJwmCRaUX7AoHy2dPVKaL5hATZnkHFYRhKEnde/IN1VIT60s0d
pAx7a4E5DfEWjUFxJhL7jn2QarxxWXfRQbTiqXTGtXmPI0UbMcjDBC/N0/M1yaBZfOem8ClDauZC
iigoeSCmZ5wpzHTi/DYQ1+SEsrGHbDuQGodoe0Ddf4tLNry6Za1yLmHBT7t073CasWVm4oyLgaDW
2pxhD63zctJgB1o7awiJCmG49Yji96l6GqrhE3PLXhmEEBqaQsFMjTOnCI8uK9RoVRJ1S2IRCRZJ
jAW1ub+F/QaGXU8WU2B3n0/3lQpmMKuefU3skOZmyVo4WLSY9c6vwITFms3WJCJc3KOAGVMrNS+1
KgcUsbIk0KRKIvaj5jI06wIQD29MzrX5n9/Ne3ZZy9v7FbkawAqvcqRZuW2YJhakTrV7tBaTIIlX
K341RL118eSMVvJRuWykdZn+TqP+jDwEBuCzj51j3Gc7ZVePsBHWfXINknFjlPdBMtQQ3dvJJrrx
EgY8YOa1tVnEk0BuQ0c7NuNrL5IXmToXjH0HU/efwT6tIj8/RlnzkfoMdrSufdc90ode6c0dC/Vg
GxR0anhQ+1oZ/QSV9mgm/XsovFXe3QdilSwXXohDuMNqEiKHhJITQRA6X22+sbIGv0R90cmNWe7q
bl2etBZXevNCoVE56zX9NW6nTW54yyoN30RuXp1U+1SG+RNl4mzl5WNT3KlVzE9rfe1bo7NkTke7
k73iiLuenKGZNdx0g0BPN05YEzWvd+EfaaiYB7H5Jfmu0h39aeoO9cL62bPUkZLYcxV/57V/Av00
oePxiE6m+YqVsPexL2Bi6qEa9DMq7f3VAMRtXiTrMXUXSFWrwhnYDkqEcOIpDNOra+JZrBWwpcAV
k/wR0ant21tF5oiLXX3OupaGzjcCnqc+Ih47lLvUT5bQ2iiCRHQlJwQooGheLJzTJMeBpAwYx2BL
SmSIgz7EAO9Sbc10ikJJTTs3ov7GEDIfuQvUWbJzM2dl2f5TZI5XirOSa9zmh9AXKyr+PuCFzjrH
2XrOW9XWzzHVKCg04As023uO4DQVifgt7hwMSTkuNV/lk6vvCa+8ZRb7fZp9mpRKMH4Idj3wCSxK
8J8tnDQ+F+3hnJ+hrzwEk/4IcuSlqsXRbcxzG795VN35dbMf8hzdkGlzqA+PETuSZbFlNgy7xwkf
OTfim4uAn2TDV8wYZebxt2I7kagx6SWNJkK4Iv4d+mJj2eUm9jjaCu/FbaKHrvb2KeN1LUIaQUAz
pPnlBtp5JLJkJMkDjy7HaHkLSSNESjtMUfRr9z166idDix/RQPpN7y8HCjZLpDpndD2h9JfPobEc
7z3joLOIqFfDb75hX3+BO/MSQkgdW33d1R1S8bjsFFqEdcEws0uMH9oCtyqtKCeIHiUT1gGqo+kN
52wgF8atSaGrzs0CEFJOReqszoff+0RFOulXCa8E5BWHqiSoVqqqG1Ah5HPhSR5k9NVq9i2K8o/W
lA9B392/Bx8lodAc2FWPw0G3NI/1jZUE9yoaaJLv646apQgkoC+qX2VrLxPhlaQYVgPYIUAXTwgN
F7DJb4CqRZkemlh/CX1US02Try7lc5r10lfWyWjaG6CmfEZJPJxIb2cbrbVurTuHzeGd7w5Vcs7C
76ImNwwcajyEehSRJw5WWZzQz40ewkBN/maqJBQ2Dmu3sqsbdrif1sO7rhHoOhRdQ2lhnr9H9/qz
4of9gClfaWIwpwEGAbnr9xrToRWH9RpWQUGzlBbHnNtVdJ06AuBJDwdNDy5MD4qVln4Gra9toq5j
qm3b3INACOVxeh0cr9wM0p8X9z40UenVUUcpn/ugMbn2d1VQrasQzFGStsbSk5vI5G3j6tgCeMPu
/nxI08T428/0xk2WuYdxqqJNbcduUO56nzNnwz9lLtxqmvcpTzsnxsEmqoSVfCgXphZoe+P+AW8D
PcnshXM5xtYcS1q7r4a42//5GfommDqDIthhoOBKyxt7Z76bwGr2dXFX+HwjGlcEUz50g2VIuNrK
HcaSzIVd7v2uKPdekhCk/8evS+hECyeADlRT+2uN6hyEgMCT7uC08anXvRcBagc796xj3IbxuIbs
nE/2TFITV5N9mKJemxkTC5WFLUtEGKz0GH+wbX/3mk9T8PAmzbQF/Ev33diO+Len5qSgmJOTwSXk
4tVCsmqCkwfpR8k43iMwEm62MC0mg5znSeythFse4kG8+H7wQVYWJbYSz63hPtsNsChXPeHBSrAO
EdU1RPaSgnRk6ExQ0nDvXu9Af4jqTw/AxMKtwph7nfVTmDu8kmKDEzdGEgCZCs+MdsBPpdnDPMeW
OIvKX/I0Ytmn8pGOvicBJTXU4Ty1cFAyfW421NnpUU1fqbkEsd7PbU2txqkpiXvw0JqT9o2l7pM3
Ts3RJV/hGWk3TVAA7+h0JKPufmwvYLfZzB4zaR0nthJOdp944J+gzL/2EuoidKt3i8bFZGyv5K4x
aPcC6lTGRkiJcmFhvjUHrmqRjn2e0SPyUbhlBPhVl+3ZaRghyX5o58vGcvYCK0IAdhVSyCNty8xf
iPNGRH4hm78VNc/tnV0T0s/GE4rsYyAlZeKCrTklSbQ1pP8JgTtZWBoS6IT/h3y5t/dogrIIaa/+
fF910ZK5dZKDXmRPeTwhK+xgZjgQQmCUNMF34NJhOzbapsSnP8lq5WncRGGI4nilHRBD1swcxwN1
RzWzmWooX1DRqbZ90Dxlk5DXDyWbJ7kizjbEPfFX3geElMUpz79S9tfNdNvbCTU8A14sZ1GNSBi6
z1ltXYu+f9MT7wawJVkaWr4OGl6+qeUMSBHSWqDmIlQxng5QRDSvfa/8H2eCaqi70UtZZ/bCGrDa
9pwMZyE9xIsa9BEjpy25VZS5wHhLpMkJBlp1bGZzD/bDQquq10TwxRWEhtu3JB7BgEb7IC/QCurm
N9f6aKF3YtUYJYfIdCqI0vkPlPBakCZteHZLuqd7DqraAm2zWdjFTwQHkJs2gZMi5bVEtQ89fWki
nHNZY1ssy3DTIo3MBekKgog+4aOGc7TQHrxgOlvZLQrAz03DyuswnNGJRpCdV2HBBp8uBHwc/Hvd
qml6PKUJjKHCq74KP172pb8HhmTt4nLJxfUl6juuv2B9MQHFW2x8Vx0j05yS6CFithoT2Yb9s4kS
gl4mOY/cYpgivHRlGlG0sCdJnWhgI6niCt7mQXBwzGhP6vmpTmGkQ1KADy24v9kJk7nQZviKZ8gB
aJm5+Rv2zXt231twQPsq3ObLKVoExjKD+DTsGQlqMJuQfhzb3ERGvu3JZYHpZA6PLt4w0b5PAVi4
ycJgZSBDJb+I2tMWbQO9omsei8vgTquuESsEE2oclEsCo84qtIAHbcxgwGCqfMN+MbekHt5k+0ak
u95M9xM8Nqh1RLnQMkigbaEBLYELxzvDnb7sPBKraMimOc2a4cLEldHN6lH6K6c+A85hOh0llDpy
1FhouGU4NKegYLBNuFSnzDE61asBI+8szkp61pvUP6LtYcmyfWoT3Bxztw/ZULbT2ginaGtrwa2e
cvMhiQTZTyH3GNRYP1NrnZIzWQ4lxQ/mnQEyILItx/aPeOEAZRTxQvfHTy2Iu7cx31R1BpmNsazM
LfYA+hc2WjwO99zKMw3z6TzKzHEP/V7f51n2PjLi3Vut+oqiEkesxp2us3Fd+xtq1Op5axgkSR3P
X7uyLeEfsKmy68lFIehlF2FLV1mmZ/d+nIzyaiNFEU0xgt5/afWRvrAa6/Ev936hv1cd/b0D518q
l/7ll//+33Un/Zdypf9zRdP/xwYmk2at/7mB6TZ9/sRh3XxkFC7hTGnG7fe//cW4/09/61+y5V+R
oA1bOLrhOg4S23/2L6m/AsmyKBRTOv/Zdf6pf0n91cJG4wrDJnnqWsL9R/+S/dd7T5IB5cq6F9JY
/6v+JcbG986yf67/sSxb2pbS4WC6fCrnX5oBrSTHyknSiRQZ5SmJ1u9iwDG5SVG57GKGJB1h09C3
83nplBJTESst+aNkFZCIYzydbfJ48OnRbtsZl7IKi30N+MF3MQtaI7oRQscRa6qWMWHKQ5z36G6A
k4eQ8FCQAX4adomAkERbR0HBTfkSKHNYk99E3fXGZuE67IZULcGoyKBQGsZH2d3H4FHUET9Lll5v
yKVitglPJTgnZJ+4KI/kR0P5KH28FO10N8aik0kbgFDSAHt2vRT+kh97pxRRx4nVAaALbr9s0zRv
Bv5M8iUhR1pZ0yOsZcG8cQdvkUnQOUnu/bjsPzyJ7rhvch8nQvMVVkNy4ZYYr3vJfU1XQfHQqv7d
aXR/HQZNu5cYRbhM7cmjD1xcul0YCXPPLcRd5YHDHCLqYO0AdBRi53nOsPN2hkoPmXT9Y5kXBOtV
bWG0bGhd9D8zKeStKIkZ6xZzRQEXjhA8xKc6pvQakmz5rlfyEcftPjJteagqIOF2x2aDcGmpLPiZ
aGxXgxl96SgdNm9e9k89ORYhFGtC0gxd81mYCm9jQTJbEtSI1lFeBCTA6jklAfmr0yGjN4KWB+p/
8lejIhtErJ5IQy6dg0gp55DVvTZBe5rcAvAWWLI9jc24MiCggBPwUiN6YHheL3WX0KQ1GsVB4OBy
tcSbJSCitpG0UNarYN+/c5Rrl0mVNoummyyGQJrDdseUryj4B4VjcPbKMr32Wk5jeKOhR4gOAH9Z
nPsBhhyWiPcciAx5V/ZjNRrlsr4UpcPLwym4ch1tE9NLi6IzFpfCrKoVBrmEyK9PArUcnxyZ/Mpi
+DREso38OjjmUehvCm0uC0ds/CqO1t0wgU4jJoxXb1bSD9jHlDC3LV9uROR26EX/qCb2kD7OzxP7
zkp1MmGH6/VLUzLmG9HHcBtSSV0wrqpbVJY6Z7qDV4+cca5mLYU5VOv5M62YLlGS6pc673b06agV
GR5nEQXWd6+I1dbMHx89tDtbMPihHVVw/0Z+GifPImrhbby+equEpu9g+jD5Y7xIg/nOMCpjlfY2
Z0WA/HJUvFV66lUMJzi1KbZtaFnUcQR33RMhOa8K9awaZ9n6JCqzLP8ax/EhjL+yfpDLZsDpNbjd
uvE9buJQjDtA3HdErd4ysI5j8Q3vc1XprCBoOPfgT7mWY6a/GBYJiQa4qe/lgAzsJF5ZuWQnZRBX
Srl1icLs+5L4UOEnyVql4jlvxquhwSiKRnWlHDQ+gmGd0EaYCvoqOU3k1vdYVusV5B2vJc7Zy5DZ
I6F4GXjm2rbBMxbS2LmdueJw3B2S+JYqF+HZj/YjqebV3SBF81Ne0rmsE3pr4vRGvN7FuImQvAKn
Ex4MgiK9pdH6Ok14UNW2yslg2k773uVcepw+Rv42voSRQfB1eGMQEBlKX71OXj0twhvDpvxZcAz3
8CD0ba/Wfc50tVYNMqkVfMiWrnm9oQcmtxIcUp1egncYP7D+Ths6c/GwTSdWkHqpcscBpeYT7Ary
By8vH6oeDnj1J98K/95Bs1t7CU+7yASDXVmNGFrpTSvbVVojF+OLtWd6Me0TwW0cyx45ejOqtzqh
oxnNrdN+kpGxrJJunE8VmgG+y1mrvKco/8aox19bhjPqI7EqGtoDVcxA/eZ9J99HPX1Eu/+pLEUw
HGlTU+64bpl0os3Mydox3FNWtRjCxFyUnLZUZt79PDaD+cxjejlhuTM080nW4mT2SKHdpG2JEj+7
iQs8xbVIfmAUNgNo2kbOsZIQGP7pjvtI5d3Sd/T6e1UbTRpTgFDsMkhda6H27jM3w42oLkXOeCsu
NALkIQcwHmN7M6QMKxgAeIOyeRMWUEbuwfixSNptMBKYxAl4n8MzxLX80Xpytb1p1d5nwgiIYSHL
TgQxVZE7IE/Wj8lVNWJvR0COOl4emnXNZS+HLY0/LNWad/Kb+yVrsr1lbZdoaoSW5gxxv8V/cHQe
y3EbURT9IlQhNdDYzmDyDHPeoERRRM7dSF/vA29cskumRA7Q/cK958KnZv7JUA5i3Rdu4geVyC9I
KbSHJrdwazVAPcryLrIRXpbeQ6Qc6yV2OKyChFUmTMa/dp4PH9xnmio9bQ6V3yzPAOeuQ2wfANEw
qprA10UxXjO8rxPQUOM56Y6TBFQFn5b0DjBtY8CSIGvY6c5FOW+i1vtoBdhYFvcECBgPtIwXb4pf
MluutEDMmpEz8MZ1bAUF9GjluTsU87wCml54U3Wq27l9gHcr6w+u605saN03w0bt3BkIdYfGJg8Y
2dQOVQE3k+NC/nU8zAVNsu9ECtYsLc5M1LhTy50VsZ2mDIaWzXZq4xILcZ4slbHAtauDa6kHCPPn
PC/8c9oz/00Ln/8HuvcCZ2npnOw5eZW4V8kycJ/ypGZWz8+9i1klLUP0Mg4GAisYi2PGUCmbsl/W
6NbFVKb1GLEQ9lvefaP+yo00u6jI/pkSuNQTmqhtOsqXYJbmKTPKv9wdLc0x6oaCZZPI3OqsUcN6
Hg7twWS2o/lTy8yGkmQ4tKcJqiafwzxSQu5a07tWHuvhscdnKiKc9SNJynzr7XaOit8g8bmh/PkR
nkN6LMmWZ7SWDEyD0vhaExw1N9EANASkZsdfIys7gxIvRiDngFUvGYqyGDhjCfuL6WVtbdgZrRab
XvtbGyvthaS65TqALL96X52nrJsG8jbmaY0TxHmsfbxruHeNEItZa+v3hg96P9TTOl6qbqZh6N3o
9c1uyeqrQFhQYV63JjZPPTLiThYQ/qJS723NXZT7FTgIE5l3jYaLoZjrAjBoPohNgek2kRWHVbu/
gAHwQ4huR4LaKpS09p/egQM0Re4JjSGBcKl2d2Byw/q3IG5mJ5HW7JN5OQ0266FIQ7US3XeRdXdY
O4iwXqofp4zeu7GJjpV+dtrJCsGL/ZojBIhiIEAF7OK20HGwG+L0NAeOewAFfJ6daAp9hWwNIA2w
x3rC6lrS9jcrzryF33Ziuf1XIrzrm6jcCazF28TQRKL1t5z81Y2PsEULtIwu67QsOQae22Bta/ud
Fsx4Yk1ciG94OwXFyi6ohQLQAQzhHc7sMnhJ/Qc60ZKoFw6wSKwT3DpjyJggXfz/649zNIcBYi+j
Qo3oBfC3wOKFReGcbFPZHzJZqu1Q+Z9UNv7OG/P1AsLi3LnWvFtMsNvGxHXhjLBnIpadE+8j3Oai
3JZ1xJ1YOC/lH9hiHN+KY0NGgAQqYe6XvK1CySTJBn31iN2B9aEEWj3I/L73SwGARgPd8FDIQJg0
gbbj+Hd9RK2J1b5mcxRtZjoDjGB9htSJRbc7WxcW2FtDS7TNThsBG1iQmX4vjey2XBCcDCMnhg+R
wmXQTrgNAtAkqywOLeMjAfUTj8abnsoQt0E4kmd36chPCwekgWwdnfy+bbsAL01zbFuHLVzn/mUs
Q3RUOgGC7FFbKJFMx7YerYPOxcfQM8quoFhtK4azm3lO9b4W3ng2qYbMuLWhBE/pLi0LZuX+vG1N
XPcj8O5bluiju8jhzsztELLLk48bacPWdt46g3oilYwLCwVec1x62M32TMnh+wY2iTkBZcEmwlQZ
OA74G5Re5V3n6uWSTojcs8zCKghFFsCu10t2U46coaYhOxQNQCoToaqHrntGNR0M3XAkH6O/BR53
T4USCYd6GW1rN0FT2nBOsEUriT0gDaa1/ItUQIRsQyE0sFnVYJLud6UpnIOufuw5E3f//0ONqLWq
6SLjyIdM9jcduumWmQkCy2p8qbPgsXKs9p6hXHf//686y0oOSaqww8FRjJHb3Mf1T530gISURWzU
BLqeETtdpkeA0aA2DZUIG/NA7GHCId0TojhKBaSytgpxmJDsIVDLrmVMQ4hz98LrD1a+xI5AIoq3
s/rytU2QdNVuAzXK4HDgBPoMhqK8b7vq3mwrktbQ6QKZtQ+KuSRPlE52mrhiG0wMk5qT9B57ePFn
wPMknSGWJEn+fkq9I6gDXKpOe7Ec4ySnRCLyDDS7oWCDoK855BJpVgQyYoYeszcZfoW8yu8WOp9T
ZUaPdRP8MOp3dz05UjTL2gR3SLxqKxOA2vEeeLhxSNrG5rmsHxNZixC71WcEXV1pBN61XpIt8X6w
3+w4DcXif+BdguQwg260HeII/G7n58xWNUYCbNfrZT185BiYofYQ+NAOpDiwXaN0z8A6SSIW3Yhk
pvYPOC6wNlX5k7F121axgGGmmX8NKJysIO95sYiCbNUQJiMBGVVp7XPWKZDcrbAEPh6iScKPYBzV
VOcXAoRPQhjDKaKwooZg5J+b1hMSIgRNzK77iRY4aF7Qf/V3ZbHJDVSYClYzi53FYqAb5Vcnd3/Z
OcUHz7TPRcbQHCJdsIK8j9Vi9UiW4lW12pPal3mhSEcmnRUvPIhHA8QQ5WfkL2yQ4WbNfwsvHg55
ChDX46XeKfLqjx0Ev8Gtdq02R2is6bPpmta2sNq9shj/+2Wa3pcNCWG6Lz+yJhYXUssYu7OBdkeT
FmZKLiir98Cbob65bD/b6SUz9XgXoSVh90sDYM1OhR/jPSsy4sbQI+1ngmmju/8xKTp37Ls1Yngf
D2XYkiXJxen6W6S6gvPrA4fVa6Si5F13ZWggmSS+w3mqXEjuctFPXYqsInUtj4x3dE5RIF8kE1I0
NhhsZ5TNoRuYf+JiCT2L+r+xmm4PJuYiYqjDaTYeFD77OwvfDnNgKr4gldi6kfDdFrChvP1Q9VQA
n76L7IfMQYQmqzdl4gyDn4GX1Oh4GMzmizCFdynf8dNh8+mTz9L7qHsXhi6EybJBTlxjJBunGSNZ
OjCqwXi0OPKFmM8NAUR3XdxX94Y8aE0od9qWYhWtviJqcI5KF93Vyqiyp/JNx5y1bOKY8HAMoMvr
i+fadwCxxH0XwnPjAlV+DBqwxWdkEIOWB+rJbOX0WJ0Y3jIAaqejzC15NMwHSIMAkL0CVhGOoMka
8q12TPbGsfcjUGaH1SytsIvWp8qH+CTdpXn9GIcG3W1tHWVdPABUu5aeTi+BaQKjM+aHjOQVHVgU
Clb71+VsZy6V/CEv2t7F6NeVlsy1VOHsJerjsjHnML2LEy3CfDFQ5Ev7eXbwNY7y5Gp078nIAi3u
/F9WglsHP8eBIc3et4eA8U9OSGWLi8i1PwGsT4zQWoYDNoWdAMC3X7xhDKf4u0sLbHtgQ0JLUVcl
TXB1zeZqt+V97DQkAeWUI9whYSTpNlWAuc13Goc1LqECkjt9q4aYGX8znzC8nwIPYG6B22zTA4LF
ogftfsZQb7Nx0AUVRhlY3bMUHc73nt2umNpHqkKfjeEYUNUb3ykDqXPfzo8ys+783hkeMpgTQtLk
rYYNn+nA/ZIMz2l1M3yVHpnhtDttROrgTu5J+zFDMqe811N1Ye+Sd/6aCEiLGftXb3GejXzp7zGP
wxYcyLniWDyQcHCUQ3WXT5L0mXnhrmVosF2c/qJTl0SCIuYYvfPj4EPHHnhiU+6jPJLszi15/v9X
EWB3a2bF4bcDL3xXfReYa9aPZWFlvFVV9J2j7iHUDQkiYZJvfqSWPSz00FQgpxamDZx53l/PowoC
LwabdcY8zBZkR6t4kC6ogDhG3clOZYSgF7JEM9Fv8fLAP5v2UEiRfswvw8LYxkoZ7qA9KqPl3iK3
7Uw0oofiviDUCujxONrhNKIM8M+JHvRHwYrKaKKASYk1nQgQcKFe8rQvwgrndLpMI9YLa0UFmUZy
8FGfFgV9RrJQo5JFBr58xZCVa8piP+NeIQtxFHCi3CSBCuMSeNva43u+OO7eB/TjKQHmiDXizqHO
5+w0FXrTe4PApnB28uZgYrT050oA9R9eS7efdpym9nYQU7p2eriY0erb6Tsih9W0pXfECt0FwIq2
inIVMveGe5mFVTxNuyPC/CBIvoE5TfhzRXsxQZC63TPsz2ibp9xihDS8uIKzO2nUtYWhWmXjD57A
bt/AEAhc1G2NAZ3RXcr5ajv39WSPodVZHgLdYXm0cmfEmNx81ENFxP007EmdlezMll/bWTOd2DEe
YXxyhX3avRsfIOeR0SQJCIxcHFs2WpU6SdGSGzGq0NE5kGGzQMJOqOdwIhJo2bjVN8lQz0jCyh35
VRVhqBk8bkfczD5b9orUWlQnYO9yws1UeZkUakXDYh6ZJOUeX8iIVKlW1wibbsDZWc0uFnR0ybsi
YjNKjqo+VwakRumek3r2kKT2zcb3humRMKD8QAwZp0/KqDCOW7JJMhJFkYH9EhBmbTMvJoQyYN/N
AUTh2bo8qq1azmMf9wfsR1eGK8xDMv1vUKIPPRhypKghpxU94+c8kZ9RPiyXfCXG6krcUqygASmE
1Bf2W0MU53WJ/BO/t7mlfyqxsqwH5z0Bs3+B0xVOWfy3WWgSKOCTPcKSJ2UnwynxrAbZfkOYUpPC
qTNiM8z7Va+YkDho9AyOhEMiboMBM12oqAHC/yT28q8VxGd5RnMiYorRKfL5ypSEFTq0H30/3HdJ
9NvY9QgViFFU3Kxid2vUG6c9doaC9jXjvzRX0oHLHHK9g8NsBMMOtd8g4Gchhc5rIB0PxbgXHWPk
xBW/tnD+NtSa9JL6Rs0wsrNE7pmSO0pBMrw57qYhEeDmWyeMKXPoIghARpstj9GqO2/nZVeIVBwo
ZQ/jTERC1fOCVR5WeCCaxwnedG075l3JLtOP/O8geB1zD7iDvXcr1cI8XFzAqclH7BX9CUL4e6qm
beKgJRmg03pMj+NitE6i2wHr+Obc/4MAjjcNjEATSxC5vRPgq1vZO5ssygA+qgDNqvT1NRGPpER8
VIx+XTeliHS6z4sHM39nki7m8UBec+S/c4cV2KTALzC/rjPYgkQhUptnJk94e1mR43/aOBbsxEr4
/Yszw1XOfPc1amFuF4W4SjvyiGq2kBMtcA46Iw0XOb4sY/LqNvu5YH7fCQLq4TIdQb1sOwtZRuzB
bPSzr3lq/iwNrRz+8Sm0a5eaAGx97k+PyVxPJ9WOuLOi9NADo9sWsSKS3nydmhyTWJZc7BbfpO89
CUQldzENfQqR9OjZpc3MdvzSFUMOOGckLMwrXAPhPwcRt03A4xMA8ea1/pc1FkOS8acvmnpvLsdh
SN89kzPSMhLwtJWqjzJjotIZA1mpJgaQiFIhAr8HMYL0KoM4pWKWIKIC9U2+gu6W+WZNeNt4O/AR
b8U0ERmWuHBz2PBtbaKVWkX8VMXonnOZypL41F+0LsvBD6qXpUn9U2nNycGKOirJnuwar9Nbisnf
KuUW6ZnMoI/J5zAhaWZb0eFEXaUueuy+/KE7t4PNMooZ7zaHIBIauMsztv+TTAioZomNjug6j0B5
CvM9Muvnns+N/Ms9u/PnMk/2CaonoBDXiMUUI2Z4175nPTt2IinuO67ViWvc5VroIZQzW3FGbL3l
Sa5S9KBBg2AiaQmoC09WswaSE/OyZTjRkZWDaJoAI9JBJRnrYNOkCuP4sw7cLlyQF6G3iJAxxIcx
NT54xUIneKxri/RQdWyTbtpLmheg5OYaxZaB+Akj5Ix7e+2hhhyjqoLMMUvQXCr4CopqhD5MRTex
2+yb7J2NjLlZE/oaNkM09AQRZUogpuLDpgn/KQf+OlXhhUYa8eYN2Sl3Z1wHtfHsJ+O7nB38pO3X
AgwvJeKXZji/Tl17zoLijwYjDMuHrCSPIc92ItC5zuYJcmYII/E5YQlhk627YRwXD5Kh6xoT0g+A
RSXfMAkXgcduNSb5JXEzftWTlL7wEWoHphHEVkSFqDQjnaCTwsfkzKOzN32yOtIgfpshbGydDp2W
KQ5+FFTHBl+KizJ8Y0AnvitihGbBQIPimrjA/K7aTQQz7ONOv1pSAf6NhH1ZMG5fk5aVXf+vMCCA
FMmTaXKvOHiqt47t1IcJqWkzpzaS3jIczPreKgbMZ51F0dln3oZr64xoCF+8huUTSOvWrhtfN4PU
lQTTkT8dZk/OJ7uYkC7JYT3ZXvGhW2x4VqKgn7oFiP42P7LE9i794r0OpK1xEmmbIWL27eZnv5Rf
fiB/q0KATVCugX+p3MDjuR9UB4vdPLlAeVmmei+eM997JsHXsXbDLMKgaUbOvJWuLYg2YM40l6XH
1eT8G9EAbTIu1YPheX+nlG+4cto7xVwjQYZJZyruDDvmFhSshRkpZiI19gt/jz2+F1h1WfeFJm14
KRgXNWXJlCoFthDH6/PTGc0VcMSDaTT6MnwMdkeqaN1YgPQHLnycRceAlSBrqVdFfPdOSJ4a7Kcv
MGM+hEk3gSUbuV6JY6cgP3tT+eULB8cjp+4pV9OyuuLW3En7D2NfnO7m/GUWQ02Qn/HG3gpQDnFb
btWxtCbtscG6NreBheIY/mieE58AveleeM2n37TvkoAgN5v1hhWucR763tl4KSS+KiFHsPTsc6Xv
7cA9Yk/l9g8W/IYkoLdkgvHE62wXW4yh2/onQMCFRRkn0eglJ6NrQPvBfuaZR3sUyp5kCksE7wSZ
OJjXyGVirsxSQD9Jn+F7Cud97u8Lb00JTJtdRfoI/L19JYiQX0ayzXqIoV5nAlTqs7vEbvixpIT1
DnABey1rVECfBgF/8LHgy4jaup1MxBg7yxX4jK38HfVIfV6YmJ3KUn5X/7srJAwuDy61wAwJmkNc
Czf6nkjC2XVOkCGBAsNAtSoDxL44sRyVPKsKT5vZmpJ1N+orvBWTAxlKOABqad6NzjrGS3eTPpHa
BCCxqQRCXrgflQgQFduvnRvtVecsB5dw4DEOzchApA60wl2SFbz16q1rfgD4TpSv3hGGX25MxlfR
43mQSxc2k/HBqKRmhHqigS2OOugeDBT/lBzJY9bjsTWo2M2dLuW2mmuG3YlPz89PqMZmPUY5j3fW
mjswk26o8uDe8dt3TXkpG3GbE+ny7bV+GHAaWYj/riCF6a05M/3Zqp7Ya6BIZ3Vr14xrAzOAf1aq
x9xnwhjPSxMWJNWCRyIPpCmh9RU4xMZcnSIfHTpf/Ajt7iVbxr8OE+4lXbOA3Vtbdc/YCek8kqIg
hsGuwtyZj+ab6UGa1PzM1ozyCl4eXAbbde+jBvtSSTzTQFvlItFk7cWbYHtwBpwmONsSL+5U2d4W
te84ZjtwZUgMiZhSJuN6bXqfWSeac5x1N5CakpWane7IG4csq7InIy5BVE1YyhLloCJw4GOCQXOI
9VvSo9cBMtDjEBx93Z79UbeXrPW/sH66BySZG6Ncd8PSiFiGlkCWR+uXB3L1sv5ggiKvZmYBhP3D
fCAB8mmEQLFx3Pi60E6SDZheVnELooUXsC1UJV2+XeJgDwhS3AEkqysCYhqOpWwATUD/jbt+nOA2
MgNXBmOiBvkUkwKQa7Xhl0CyUJbY0xu+87EGND55+3wWrx5MUvakeJxaTIsHLSmlTeFfahgLzJbh
oJnRHdIBGq22/yxJileyTsOyJ7Md49hD3FgkJrGLKBc+ZTdaqRFoSjccwTefCyPjaj7jUEg3RW8U
bLjrbTYrAZITgDJiXA692t4aDauWkZHYJUJVzpdBUpOYJPxlfXvPN/iQUOBefPGSNP/softWCebg
XmMh0c217C2ypWKcbunQENKCh68qdAt1scR+veDMY52HxTW+T0huGk0SeAd6k23uDW9zLg65xXzJ
qV38kH71QaIywyYEIbgQ6Hp4tGvTJtMaYlKle3pGsjj8fDjADyLuhvxFxqnBJhfR12Lzuw1gmAAx
nzxnii6tM5EJ9o9CELEs85iN7e2GGjSaoSPUJvJs5fIT4U59bozh1rotCnf+864tQUwMPmeBXdLv
GL254y2YcS6T0dLi0Jw/GYneqnQiVBRq7raxhwenGN1TGxAjEOQXBoEgGRoUptnsN9x81dkzvHvR
mQ+B35Px2RfkV3K6xwjYzo0F4yzPtwkJKO8WrPi0FQeEULQ9UNPbyL1NJM7oTpySYEzDIg2qfVtX
jxAiHwietkjQNbcZai5+6KKm1lo8dKpjQkdgpvgI+ksSO+yhB5vxxnwZ5t4JeVz+5eikcLaiDOve
gsz4I1OkOqndAvKRyFdmT/+2fSu3pFO9VGQObvAfFUgCVqouU7eiAVxl+MMXpNYdaMPvUtFsLh7T
HTGyhTLNVb/tvA+MCK5FL9gTJNzgpBQrhjajYyEti/0zpKh1I5+vbNIOCOHyWQTyKFIP8VWJehUF
fYr6nMH7dLOYXxNjsoq1Gh+UGTpAL0ziiiuuby8KDFWOaeoDas6DlcZ/jGg4xwKcUKbBUywjk9Ge
nQGbGaoXDLsbiJqvVcu4yAtQfg0KLR2eaKD9dQipmiMiyoOQZJSjMDxKftQj24X32PV2eca14DMr
shGIHfGlfVA+ESvV6hNkWdR+AIBiOa3FqVERi2l/qcA6diPo/+reNaLxWpo6X5m1b8k0l5dMm+99
6n+aTQ+D6zMh3mLnVNY/Hq8X29VXw8Te37Vr7gx1S2X2nwNJy1vlTA/IqraBqNkqqkCHfjz9WmP+
x1TBqyDXYEM4yCqkoiiNa7GNJrg3penYN2DWpJDYD3k2W7t+JPFDIJym8izvZln+dMNvLMuZrWiR
7HOiLuwWK5RvbcElFGRsvqU14584WWxaHT68hFVuCFD9OR6i9K0DR7MZU3DJzbJw0fUBEbbGhi+W
7Wn9wbWvw6O6hQxV2OmttrrkIFbpuFkNEHNV/qBS/ZBECOCJo/uSns1jTdRytTDEGIW9DYzVrI2e
f9t3stz3SOamKOrPEszeZiqCg7cKvk2dbNKxBhDjWQcnhtjaifKkh8UKh6h/rsAsHtyd1Xfes+Pa
/I6apYF5J+TChmAiu4xh04WL4UiipNxXI0C7cbJGarGPgHZp1Qsmqbfi6/OEd7lh6SR18KDkVxYx
viqbKA+J2pnxkbnmXa8Iuig8aMRZObarywfTYKd2NoqPB9/pT0oSn1H6t4gIqjthH+Om+jULcpWL
eH6le9I7CdB/2xjwuIlpBW1Gi0YJivGavS5agXvkQRddNs0eRxarpAiNEr8wraE9tTasmWHxxg1D
S/bItAMXySahZL+0aWtNzHiSO2fW3g+jw2AWZbB7mTGPRdAmmxy9Y4uOq7ZXO29ARH1cuI/qiJkj
2SaC6Eqgcook8BTNjkSGL9YtS2LqvxI4RUh82VvZmR1dGT0JS6lpN5uUQW70G8Dm2U5tdmlile9w
6FgHO1td0nCAGVBbPw7EUGRZ9FljCkG8WZ3HlO1xbF2iZf6duouBH+RCemVomkt5Gc1lb9sgG7rJ
AhmRZjdHd5AW7IiA0yr6u4AOB99u8xYgAbrZg3kCG9ZN5cEn2Ww7Yjvc0NUSSh2P9h37XESg7AWS
AQ/9SmKp6x4zjoUOrxnvKGRRNqSVOhY45Q50PD9uML/qeeFYRx4ly+wzSlLrYMjXUg7ryZl23xp4
g+KG52ZP7+PVuT53e9oS8GCTFZxBtTTPsJsNlQRs3hIsVD2DDkUYdmExgzE8ejEDMQbkSVaDNQFu
k4frx1Yt6hqPsNwunv6m5CqRx8kmuVNgPdP41in/xzMRLNWBJHvxefGVfpkxXMROcIxTL3lau69h
mIat61fMXlKS2pSZ32PwALc+FX9tzaZFcBNpo0sP+egTkOjjADb1WmlWaNfmvDc3cU4HUPbE1/fF
aswGm7FonqlBz9OmGOIfiBSvFDuQclexKg5InDQxOdTorFcO69S00R69BiN/wqPr6JDCvt7oxjqk
RTdfIif427Uy3/VYurxuvMYZMxPIFDAHhlmHIovvF4ntbSqj57l1p73PJt/NgIayf5hXd4tprqLm
Ul+iJuDT5z+kAUtcjB8b2wfarhBYwR4DfOARxnlM/cdmbpqtls1bUOF7AWGrWWZmuGfYEpZV2GXd
2TLjz4VsLUaNfo+sN+vPQeRue+xZLJzGH02buo2yrvgaFidMepA0c2p0dFnMFmY8iMdBCOAlcRR/
T3g2+Ao7KXJxNw/1ASOIt/UdmMt99dbqEodK5r/3xPCihNwQSfgKHbhhyZRssTyWR9LJKM0RA0iD
P5M1c2oUL3GSLqhHKBMtDCcbautdPtafMkDr3i8EI/XBGznJMdUOzOeZbB3kTSPyaIndUWZ6B6rC
Ydmra84N8xDMib6WFUaZCIHbIWd7SO/AWKhQFCNC/xj/48V4XU9uj6YIE6CxCbJnePsarqnzidDw
tnRefsY/g9Xpnij0+EsM0cdgoY6eEuNatoMDnWCh43GvcQDc1nW50bt8BGaRLg/ZosVTH3PqMxZH
W4jinOm7fQQptMVuiFQvHlDOBfPZLaLLKI3+3ar+NYsYd6PJQLrxmkuZS71b1nCOMcIgLB7sFyKS
0Gh1/zLyfTaNpsKu2+61iQRpMAHvgrLMy8w7sIMuQ+1lEcgcT4+41UyCeiC1VVIiALesv60BIr8Z
04gtZYW9piBQQ6dpqNKbGcOtGFXFtrcXbwOXMV+y/mLmWj0nhI0Uiexf7cuaYq3qBYJsFTw2IPyL
lkUteVBYxdTy6VUl0uhiofIf4LVGc38cGuMbZc2falkewfZVl2H6l6UYpUBV4fdfN+tLmRyDuhQo
zz4Mr3idXcZ7RLL1eezcDXH+nNQpG19tm+cAPDZ55Kw35ACIFf8jLSjYx7Z5GnqeG7BX864DStQ2
83NczTvDdNuDNeck4DFIIPiNNlYTqllYN5eedjfWk9x3qv2FPLmXqLNe8mVKNpxljHHHB5sACLaY
6aq2VTfSCJ9HgSRk0gEdYx4dTDl6TBcdQHEF5Fi3efEmBC+GrF8zZ4HOi+WyGbL2COqaHJlsoa2q
kr0n52U1MPX0Iv78WqycofKfIBkDJoH6dg30x+TZ/WHr2O/qpfcOgWl9KZCTS6uKc2IF99R/xRVT
5oYVK/rpHCLN4MqHKFDiUa7/iEh6WWNFiRxGaS3TaCdhJplAsne2SMz9uIiXOFsI2s1hfFUjiV8Z
KguCzOGECPddO8YxnkGICMPYJr6PjdtQ0SEShrPJrwPlzCEa/XKrFv+OCDNIMlnRvdmMhg8eUBUS
HmKkaTnAJncy9AbAXwtopv6XE3uCwgARLd5BastgA/7wwfHcPrQIC2Du9s1ys98NPWr+gCXrxmjt
kr4log5zy2Pd+3JrZCv8TgxvAWd0iNdnvpqVIDasJHbNtMs/dqJRgVNnQNW1OD25fyqf2wZgSLY1
jYjon4Kh3WSixqJoq4591H4TDC6IWmd+4/WPRgwJ1hPpdBynLr5ZJBNMGuGFbDDMwNN/1p51dQcc
DDVKFIkh5CYQr+W8WVZVmky5iFroEuCSk24eMqOCq6Uq8zRUiLRYAqA0T3Y4X96QlZk0izNaQ4qL
Rabup2PNL97AE6X6ojzlBhLdmHqmS8uLyuHBqArBM9aiJwi1RDnAGcXbQwjHwr8tibrrEL6E1nqD
dSuBln0xzX8XlgxELg0pBHA2u51d4JJWyS6L6leA1Muh1dsmTr6004uDQS5gsQTfDk8O8hgTaYns
oBha4rfvrTcz+CdttjWWV+9K1Bwbl7QTdvrlHz0bpFMY5imGj2MrMgrcRrzULTv4fJ1jzkkAKsM3
eH+S4l6n5tZzE3NnyzE6UDNw94KkEz1az8zzo32J6/JQDqiWvea5LsfQd+zmbCDhCWMju5kN36Sw
Od+KpXG3XZW+pLKr9tPAjUu24Pdow+Zqm2erZx3P7653QK3zO47ADvbYJiA4PBSj/1uW+ZcFhIaS
S3lbJGjsCxKgmw14fMyJSJ0l06Bl8Z2z9EArD1aKePYD3SRKJIsS3yf3dUhfB0/9pBm9iuvUv5kK
+rPwIDuXM+aI5nNsQNHl3ZiTcdk5KxX8QSt32Vb93nDt5DV3S8LIEsTYZaSei9I9RrAJtwZrVSmJ
DCtim6WmXir+f3QscYUUDTAV47720asXQYEWKuKm31FKvhaLvWXuitCqpSjDCWZt6DbZ0tgo5tmj
ITVRX6vdoQDD8MCnykane0L79xcwaXJkQZXcI0Fl2JniiJLjWbf+sfTnTwJDvA3As+emCqqHTolP
UILbSLFPlrEXPsT+YmHD9DnP++lU6QgfgJkzKw1EAUZ5fjEGJ8eN7EfbCZZ4pNX70qUcVL48EHaL
5SFXEDuA4YuJEXlhoDnPdf8E9WI1f2G/RaR1XiZJnRCPb1Az7EvnEQwyK+fDXgHruEExoQNq8RYA
LfTwD+QzTGwIIOVzR119BqWOyO17U+TvXaR5IzKSB0ev+QZmlh4mTzBCz9FN4O/FaSd16KQlvzt7
svC4w55AJOICodnYbGlVarRHoWrC3pvQU0rtywVNbJYxebIE+x0HESjbuHcHvs2hZNmsE5QTNmtu
ZNxP6Fg6AnD6v6ytzc2S5TunufZ98K+aPQTcdobViEXOp8glfGXGi/0axjW13a3XWJlwT7M+TNGH
TmJxsE+A5O4b76elTt96xQgRluj1zfij0OE/1OKaox1gYv4vH5OTNKNTzkjUSLAW+hhWugQMvkZb
4ta1uOVV8YwiI2wMClIGiwVogXzeqxT4tihtf+OWDoIiRc3cYjzPTFSWVouvzAC0Xe2j2XmAE7rJ
S1QNuXIlUriz9v8j6zyWW1e2JPpFiIAvYCp6L69zNEEcC+8LBaC+vheo131vvJ4wSJEiKYhE7do7
cyV2xD6Il5jc5pRP4gNHGBNr0w0X9Qkf8jB5NWoS1sWEu6BIrRevcMz1HPEePZGjdR6SfO81U7JC
/NseQz0+dmMQXIIwWYcOGQOFehpV7L5Oi2UL1D70TP/oyax6QYBRHiyHfeqIVunFxTfPvs/WFM/+
D5KWos+ZoSFmEHojzAM7NlHrAsryJTbzah1NQfOjgXNidHPxWyvYa2R32Gw8o5+DDIn49tSjMFz3
0BnjdcZkt2c2pzg2MZUGEWBr9s2MOIalE6k9ahcz9x4KUf2dLFZdWxhviDyDW+YyiHcSdfZJQF3p
qSjXGr6JUnV4oJFBLI/w+jd/CdBjpLMJiZdY+0mFjpmcBuSEpOq6bkYDymrHveXg8igdqsZWj+sS
JufS+rCeDyAxiLT9k0JhxqvZ0jx9HMPhNe1i+utu/k3Wtnkd099pTy3+ySSBKppC1wuT+oZouS/l
NUswuZUJjKbEDxEpzx8wkFCt1PauKxWlZLlrrQF7GyVRlxz6XF7DcT5HdfwmVXgqTrnhLBHj/Odr
AgTYe92antjnxR6qUtIg6R+sUdh/q2y8rAXRAgbDi0LR/jRH+g3JX2tKnzucQZvQLBlF0q1tiDZj
xGLqs4imZ4RlgRUL2q3+z9ye/9aBemess8Fo8qPuJMZAeGeMsWnrUlyLRXJflHWzlnNrnDhMP5md
5zvl0rEyO9DOgaDUn6rf6RB1p6JN/oqm+Mmut9yZWXlsHA+zj33mC/IjGJH1OQt8mFyLZ3sOaTqN
B4W0IQA7vmoG9ZzWYM1DQnQC0U0PbdabT01DlsKIMQng1cV4qzzVXqIy/eh7XzyhSITo5mGggTBE
kWq31j6U+oSTmBAOQ1D6jmmwB3mHqy0mfE3O9jGJUlSDLI/2cQkan6mgd7ovrWNaKoty0/nfa8vP
7jcDjsK2qoL3WofYZT0A/q1EFsSJotzWTo4uq2jsc82Ad/LkvMPihMpychpm4y6KJ6B9oNUm9wOm
mbUlVtM/DYUUp0Zk4uR1lb/Pq37v0Igfs+DYSfzGfYu+zosSzmJWZGanIOqyEy0jdxtX0VvQhNHJ
skoD7W0/HEi+24Csz073Cycq869r95uBtl5Tgz1BXLcVGvSSESyl1AObDG4S8l5/XVVRgHKhwCNh
uvD+fAOtbW00WzlyGKdEuxsqORrVg92d8u7sWeNpdLSzD8eAYpBg+NjNUkwHwK2UdOtzI9pUPnQG
mRKpQyM7TEz3GM7sDmBIQZjkoiKDdos9ADKXWx+8RJAXHxIShDurQcmWPqIRLva94beko4pjFc80
C3W5bvAvYv+W2cxJJDcZk0eEfnUo606ctRT87I0z5Dur9L3DOKBIIPbER2Ti7CvI2JxW0AGTPoJX
o49CY43WzTg5y9G8H9f7tSVaClnTiFFu+U/dL5LJuegWe4WHnJhBEAGUVMObODItfgZTbhJ2vMf/
tJrGITyR3vrZFNgh5uGQVcBqQOxLio1x3RuGcWirXwE+COyDlHyI7OlsZ+bRxKZwDLfw5vQ2t60n
O1r4f8MvN0NSRlfgl4v+dxe048WWloX5wYTuoaensKchx5aBQNkJnnGlx5sbLYi+IXsKl/ySYVjs
aKge8Ya5q7EeV25Vtptc8dHM6CGaEMPEyCRzbBPyOOcIDF5VLqwLVKISEoRtHUeiQx/CYm63SdON
AEdG9wm0B+FKdmRsJvJL6DZ2/R6BeRsRo6704GznCRJKLuXerPLxaPcxwbfjyL+87mnKRJ3JBmJx
TwTw5lZ2zJakGHAR9Fakl2/fX2EIErY79Q4/khgZywbhVJv1IWZU48VDyNi3JYknotsbqOn4dW25
aZePiWnpg9dAfXKWi3L55c5OxhWRE+ygdCSPTUXALdVAYuak0qn31CWCF15QsRGWlW8wCamUMFWo
BMoY1qNmrj/3EnFFnoco4HyLQ08lZaeczoU5WE+yxxnl9+G1DrtXgSTiJGKPPUNIzaOYnQbNuemU
+9oRlrCoDwXxumQwDye40egue6tlzO0tJPUQo6JBO68Os+AF+vCOfDZagc28pVO8DX1Qddicknei
TV4pmuXeULnzIkBokdbS/jZdWt4NSnFOezShksF3HoGLwrVJPnSsp0sI4HVdTPmwDR2MHNRwAu0h
9KuVyIlXxE6brVE08Elxgm6fGcL4Nofvd4Nx4LZYEv0p2EF0iOgO1NmVJEf269+BWaq9Rl1DCyye
trQEs32FY8RMq/E9Lyx7CwfgSkd/WiPcbZ+9XD9XEZChiPzWF7Woz2PKkF1q2/HbPOlvMrKmTUd8
z9HIevrpHU1u3nnFuChCGOJx4m+MKrv1EQGBicPZ3xUXBrHdrlyii0zUUng34eHmKsdVwOg9YsNM
/jCSaCvjPOrdvFwa39EMezvIQPY2f5L0Qw5mroI1I7xDKZJm1WTEP3B6QvRJdyaYjNtSSmoBogjw
onqGD8bnKzj6GTF5svllkXDGEo3UwOwq99gTNlEJEjusuv6ZyErvfCttt9EENyaNiXeWSRYfHODl
T16HmDrmHawknxknjK6p81vgceOgF2eoR0RApXO94ku4NkYod2WMftcUGZgIL9EJBSyduMat8ydo
mNAtsx6hMRHDKR+JVRKHRCjUWb4qSXbfOxW9+9DLxF6bk/EAnJY2N05BVJfbqJ4hYYs1JtN5Y/s/
6ZvZT8J2yvMcm8+1JvXGD1R2JNLSuQSxvfWF+sWzbnCOApcd7B8QqNbCapqToPbgi50MNFUuRpjX
x5Th6ddFOwfRsUmmvwGO8xVeubPDpGjdOsNMlg7FedfUzIfdZIuT7UFF47VISd9U5egevy6CxDum
NoPLFIXvlriUmdn6wUGL9BCPFfHZzmfEkGJllvjbG5vMQNcijMsHVluMstjzUT9WFnZvRhAGw2+U
bBLbJAVm4j3YcQ1qPLWTEy3P5NQH4heLP5+SqDEZ/XFetj3WUzTuLNZsB9yNrby/X2u3ndCgbRRZ
Gh1Vw8lPOud0v+b+37Ukjp4SsoN2YZl/Z0Dokqng4LZaLqT5w4A/fewS+hi1OQNa9Q3BkBgMUOKc
C7YifKxBABQNfiFv7CC4OXIbiJtDQNWpG4bp7FjJfL5fm3qCFlI+jStzZJKPeo25q0VVXc5EXMyz
iZwbizXd89KKNqUF56m3GeZE8fSj1hRkTUJ6uN+QI36/UPZkH4zC2qfV7KECAb3lZoiBlFrSR5NF
JDDBPZFWf8mWWBNEnNVWzuN/ft1dnqhUbczKX1xq9jwnDzFARE+GnUsb7JnBMjNLgvM/F12kajKP
DtVcJReJ3CktRbaLCFC85342oBoXBVl0/udCFl50diegMBbzSt/+NpvylKXkJE4+u8/Cm3+GjUYP
W8EtGULNOVeiqc7DaiA4oYCRoVFl6fkX/iKiJ3qDI2pfaHNG+2IJoE2Wp4qx6rbk+hyVUguVLmYj
nuZn13luIh1fck6PqPeSQzIx8QqWv5DJaXq534z2EAPDXZJM3/wC5DZu0HqX0pxHxsOAjzCcDTC3
8oxrt6fpNCXv7OuaNckf1iMmVlJLiFdaUCbDMYTRuCf6z7lapaw3Ki/8l6isl9ycfm0I4Fha6ndi
eLNPetUnQm7AfWE4w67qHmqiM37SrZyI8bHTN3OC8dF2hrPxW2Ne2eSk7fIotU4ubcwxUgm8FFDZ
WUmpkbiuDfCx684NMjKC2hgTLTJAZOg/oNsjOQ1XtbaG31krN8gjxa/K4CvdGo15m9r+W9hZ6LhI
+nyyetrOfPbfUgB9rOXlJtMz/9KRNc1b5GbKc/edPeW3QAa0zLxmj+KqPDkBEQHiMx1sQORANnvj
O8jEa2sY3l/dcArJlPnLWE7WvTfNr+WEHjmeyhWrLP+aFiYaJELzkPcxss6un9dIA2A5UB++Gm3R
PSCLGn47VKpyXqwPSd1fSKL6BNQimLg0aElMtuR9HZS3xhpQdeLTUF6JDFg7YiVspMtG6LzXqJLe
ebmcRYqdlUiF+547dO4Vx3EjyPJ7J8FjYGpfBfv7vcgxaGlHXny5/64Z1Uc118lzPkvrrcwe7w8C
spI+Oo5+BbLovVtRgV/IhFB8f0KrjGdUX47cfD3WsPXa64S5vz+hD1cWrKzlnO+/q137VKNAeEoz
Pmj2tLv/dGYgD4pSP9+fwQdNgaMpMx7uN0UrSHCHnv/1/gGauZwMGDrf70UISw+H7vj5/nJCNxd3
jDrswZ18ZyJ1f1A2us6jF1iP/3kPbIUpbsTXnbFK4n0ngcF/PRbK0jqmDby//3WauDiMSDE9rOVg
jiK5+WGdYGDlSNx/JMI2fYJ6d73fqqUuz8ji2cItjwAoWe6z0WKUu/y6B8Fw046zsbvfpA4RIOrC
4HR/LU94j62w7a+DDpqjCMb+PQli+SSyEk0XzwDqQJ1nhU7nfhOaMQPK5ZDcbzIcrzeh7t2v42q7
DOPTQGEbXH43AljeN3X/9fxGhVunjd+bMnOeLP4v98fYoFLPs4MZ+P7+yzKzoPMipR7qAQGE6J2z
ZRfeukFwwyYt/512iBSZR7fPRIeUZHMO7/db5CzAdDTYhQcDD0jUzesnsa0lbRii5e03v40fU8cL
b2YYO28QXg5x8juXqbjd73b85KkkRvXrlh+bTyldT7JNTPuNSfSzU+j5676eP4u0tOHrllD9C1QW
0neXR5ZavNisOV/3teP0ilGi/LqVzcWbReDI1xswQFB55hR/3ec3/Xs6zuHVL9FFlU7dbJM4IR/T
mW6YEeJ1GzUtBk5uunTjQbzInVlPf4xc9o8ZSbdo8Y+F06A10eFeS9u4WkbKlD5R5r7zYnlj6irZ
dyzWMhNSIoWjt5nirr0NOP5PfmwcTHfhqHAaWnWERt3INQvgwBgHe4lrHyzC3xdk3lJ4+Qu7IyN7
t2JSLv0o3SctpmhQaee6DN+MmLE8kPMQGWiLZLzxsuYYhfrZrUmsDtgcc5oODpiNphvzePfgwN/3
5sG9FqTP7nWZ/bzful9ko59tvRa1cGE608mtAfqWIXsll1F93NTm0Yi9I64L8xr3wrw6mUpJj72V
IyIPB5MrW99NCNSKDUGIc2fkj09tZChNI+hi+t4ypEmDlXW32qeee7WQf47WbJ/DusCjHhN9qxi+
ahy8jCJYdZNQ0gqkgfPQDW66i7Pcvepk9ncOvlDyubjZac+5usGNqdF4SXLAQ3kdE8eGQYkCBzsF
ADb/aueuv0SE7kK0macxasO9kfifzvJWSOn0rvdr9wuPQ1TSDT1Iqlj6ZzUkJoWDC+jj+n6cOl9F
x4TC0Vz+hvuPYsnMtzc7ImUJFtzlHXKsvmRIWEw6RtydkkMRQBQ2XCzsD7WLqaCecbSEtp9s0xls
khpSiWHZHFeq68dbLspo25sZOvb4uafbcwmWd3n/LNyv5QGtNY+m/Pp+0yY7m7mVvZ+sVFyZh5/r
0SQ+k6I2dGNkupjMb+Tk4msd9DHzciCasmYOmuFKCyF/hC5mdkS4FG52dJ2mhNwQoXeENQckIDVk
3ccADqamC84zlb71ZOS1PDhCfDdUC7FJo6tKAO/fvi4W8wWFRb418U1RzQw75q+Q0FRTIkkN/vgh
JIphYLObET4AZB2999gl5xJY9TpNjD3xWM+zNJKNbdUG4t6JvFx4PMo4V1SwOxmi/RAm7BmqPvYz
QQgJroBUBMcm7sCF4jMuZPtDlS5x2FmxDct36BMP5eBDexlC8mzNY1bGR7oiQJzr9iT0E5aNlMmy
e43ptzCRm666ZJiC5CngJByVR9Mqq6OZBDNLyP/dhtlVHf+5Gbsw1pk0VyEBHNk0/fuh9vL7Xz+8
P1UPaxA95PJUaMMwwClpIwH+esR/Pe/9F+5PwJpLWfVfd//7Zb+uu1XBc/3zsH+/gs0npDv9+9X+
efr7NQt5Tnf6919xf+n7ffeLr/f43+/n369s3o/TP79x/zO/XvL+w3/98V+v8/+Ow9ez/feDv57R
BCcyKwsxkAHyCgrEAXxZvIPC8DTQzT7962IKH1OzXsbUf0ayrafWxKCvy9+0oodjZw051irMbk1r
naiGIjavwTt0RHGc7Zvvi+bUuHNzGpod+xrMSiUiK1ETlKLj5qSWi3py6lPZxH9pbaqt3yxbzML4
my4bMfC3YmtU9kckSvck8tE9Edq2ttSSnTE7xRHBFbOGzzFhlWjIjIKNYZ/Z14arvsUWOcYDnsRl
5o5++gS1CBFqEZ4DMlIJAM6TU9g0TB/CDBGsaWWbOoSKH3hWcb5fVE7UYmpoi1WBCuKUjQ6jHmqg
tb9sN80qwc5S4QppgvQ9n3qIEyjxL2aHdATNydbuOyB6PWme2cxkXme7eR4ybIC8axoBx7ZhVFzN
HTpFMPUYE0/kun7gMkZePOXTwQgMmj3WT0IdxXHkvH7T2bTHX9tvcy/fandJqmSRSjOFTN6Rr32a
HeypRp9VzliRU7SKhfzWu455mBsA+bWzx8C4yWX7gsUyR7h48lCBLhExxXuS3zpapStXB78CndKj
7EzA/2Qq7e+B22GKeipb3m0w58Ymsd33ykOrUA3mzrbtZ1cE1dKBe2uBJ+88g6GvEbYr0QfNJjcN
XO2tOAcxSMGIumPyEuKrYvc82P475rH+aA/hb8l4jepgmekQxTC32brpICa4hhOsaueilv18QEBi
3aozs/ggo0sykrS1sMd+e2nqbGx7gOMFOw2DSHHLAExt5iW2iy4YfjamGkz8hhViAvT5anh1dZ1v
QxrlC1Hk0g1ozkLvlzmqcStwlgZsgI6SBbxd1smCVARnauTllCVO8tgrpBTCAjScIn8Z2/Bp9K38
pRfIu0fsMxE7o7VClIOrzyG1sThEYb8xY8/c9z0xj30/krtS/Jk7twdaTY/YUfpAVeo8xlrQXta0
1SJjB2ryJY4rscrhtr3h4sbIaqxA71gndDk0sGP53V1+NIL4x1J+dUG4I1JLtXoHqBmijSXDw6Q/
6oxQd7ByqIsVjaeq6OJHG7skUR7DzqZyIuz6EYHNtKtqfsM12Mh1Ewc38Z6LBTyEA/Wz6giUCpHb
75fUxH++4VHp0x8lLDrhVHk0MOLG7o1e9vAqajbWzJSwejH3cZqFxJh7B7eCslkM6NP9mX9sQ9s2
8gdOzXZJcnKWBiztBnTjEoFoQU6OhphzwLGBz3zim5/3Iem3WLZWTAycrKz5pgUTyR/hPo8ZixjE
n++CKf1TVlhwokgv3X38e3Neh+vcSk+G7579xNqkPd7oLIzTY1/0L82A08XniCGqN1FhgipYJN8r
nPdw7QcmP13+reoazAUhs+1ADtjwAaZK131O/aDfRX7+mLSCnGYZ9+Db6CiiM/Tm3N75w1oNdPKy
SB4qdyq2AWr1UXQ+VmAPPb0rD1bipTeyTmiNlKso8N/MlkpYYgqnQeefmQfhBpQ4yseOmPGmri74
4dFxFtZr19X6VDUDhjATGFvhJFtHFXwwa/OP6rLPTFofoLeKog5WGcyQlQWNzsR5v5PGUzSGj12P
lnfxwimM6g8UHD9lxSt1IIcOIyyPYOkdeBwsbc3I9i02iolPXz0/5wlZQJNZvyIeRAZsxz/DOKJI
8+dfbepCJWutZ1AB7Xnq3UsaNxxTP8NWhzNsV/j1Xyw43ZW09O5aiT7fEVbIqVTaLopiXknSH+fj
vYjLMh9UjH+iQ+6BaBohMFjRLcnab7mDTl54PieVptvL0gV7KDxwJbQTNyrw38M+fcl9zPSubdM5
DN3nSiQSzhUh2vS5acv0mDcQSs4laJK4Cr0zIDN7wMHPacVZBUlnYe1rH8godx46V8CqavRPu/mt
gc3TeN57cy1XVT5tVY/zDlO2IISKxlo7S7HqU3U0MRRsMr4MyM4wjkzCGLfT4BMwLIxzDlASfYKA
UGjZckMAx2NHv2HPWIA8CdLKdCF2oZzsk+MxJyJMtAqKvU3gDKooYZ96PtZ0luOEjq6xjr3oLSzA
qMyDPidJuK2KxjhJ0LjAww22wkUqd6kHQNx9VD6U+J7ldYKLHDgIFBgNqylpL8GB/nT1rH2NoytR
mwB2+Y6+FdM/VzN38tBPRPZhIpwLN8kYsnmffpsDSuEwEgbH7WPQXbdO45QyPaU1LexCrlXGWRB5
4PjUZf3KCGEV6sy8Afjd2UmpHmEtlGgRdAIGPjzkXTwftM+q0znK2wy5yFCD7JVPNR51iDMMCND8
U8eX2h/GfU7LjkBR4RNd5lyEwmGfj/2ACso8A3XN9j6nObe1CJ7XNGlFDZKp7vZFXD/GU9McSm+4
QWZhqm+a69H3k40fRd/8bpjAUpo/wnxEOzIRmlWDn8uTvt83gXmGuLKpY1Qf/UTSc5ywS3Qb+myT
6Dkh4zQJy5+IFutVWmUOwaK/8CSzfg099yCHi3N2NWnPTC99Jg7xNcinehco53UiqhL3o7duBSDh
pi3KbdZ/VnKsT3T5E0oBuUrarPsbC4otxzQP5YRi0XSR46S1aB5ntnsHT/c9k3aLQanhFEhFS6Rq
TZBf+erywYITUP2RyUL7dKeJLtH0OQiBbKulC5u5MqN4EzFM1BqI3TSg0S74B1RD42+y1DzYOUQN
M7fesSx8gsiLdwXhevMwHjsnynaiqjuA4wNerQIdZWf4hKD4byi8i1Os6Z7HOulWXTjwZR9oiUnb
R+PslUSa6SdUMYtNRGOiz7APZjnpabFsQZ2wzwE/BPfU9dYyS1IioeQlcxZ9rNG6D2AYj44AYhUb
Ot2Y3gW3azTNxkaMVYirGwS5E/vLrC9+Rh/6zTSr+Emq+odZY4/InbcWkwBNVQOiFUIfsuHIg00R
DLpLGEs7LtmRft3sGiYdExC+12bI3iQz5pVXLHE/Ajcn5tkXy+tT2qbgekqvGDclR6BVRbUtlqoj
8zZGBQCuwYu7y6lY8lSj1JizVQ2CmeAum+64wiya1Y4gRkX9iEl62E6Q+nBRh+XGwTHoZekumpun
tIX5IdyWoDqnOs3VhNSXXmCvmPBPtAxVCRVdG3ov3YaTYPl77mZjv2QfaEgMYDaDGGQ3Hpgsz5gN
lnvafXS4ombjDuZw9Ju42cGDeWJk5hPgXnzXS83rO+9oiJ41ARI0AwXk2I4zhAz9q5/3n0pYNcpZ
jGU+U8EZ84CGF/4yneU8zZvUCl5Ngih3kaE8iOj9Adu+tfewFcFwp5DA+vgnrMkwMqzums/O8KLS
YA14fpvjXf3ew0G3oLPas8L9MGLwrBex5Rzm1rbp+uLsvQZeizXRz+0HjMvtmn5DFQ/jbnJrY+3S
ME8LYhZSI69QxSHjXYSqrsIoZEjjzR5DBO+oSkb6+NHIOdzrbQB7abkK3cbYgta72nH5K1IaHZ0f
vBZt9VtqMtoW3ZLwEoPxNStCWiabWjLXzUt7fNAjzlpUXevRGoguClAJ0665js2E/Be2cGFXwWEa
TWPNV132LBcMPm2HEToMtglP1iYYuvxkzvLkmNOt7hvGhMVSExjp3mu9IyEkL8seemtmY7ueSczw
yxZGtu1ZVNhL1Gd1QwG2YJgJ+wM/ek6QypCJjk8S3BL1j843RknKoelAiZwjviswLNu1YaLXAT/M
ZNfql9lgtfjq5h2qgXLTTFG1yyu6ehVgdtsykVp9G91abBLy/KyQoYpJUXSu7XrlAD6dEhYQgali
RSrdeHFc9dgukv6kw+vrDu5haPTeAimySawkOI3++DLBpXqg3+ifGpNJNPjLF4IVkXijqjYD9WyU
8bYtimiDIntaUPlQAf3ySN1+UXJALZsMeNdU2698LyaVNMKFNYQbu6raN87KgFyBm7guug7T149R
1V3giTprhEyXMKMA6JrFT+9iAE47BOSi+tVKmkgY8PF7ju2NpajvnB9+nJGoKGeP3R2mGyn0FkXZ
d5mbi4PgT4Rcct/EMeDvjAgXC+6HQ0byehjcczQmHyr3jAtxEUwVy9Bcq2bu4E2968rmzKYIDiIa
UVxrV3w2c5YS9QP/nNHeQlfS9kVEQD/UWxtOaJoUhIHBHw8s2H+mlq3GHFVqRXcV++5Cewvzsjm0
uUVw51SesxJtuKftQ6NZv/1lp9RiMOj6OEI5O5or08RYrH3n52gJ0pV1BNDDllu+wfIhdSWfUIn2
TCiGkY31AxNqCHAsRDPdh6dR4pyBQl08V4A/yHrKjmmeEQ7TBOqJuA30QNH4glCFzyArD5vE6Flm
u4lgbngdWKdK/nJaDSaMI3tLC4uwpOVHdTw8IrDDWta9KDHVB6aW/gYLkPPps170ZeA90tZ+DqKh
vLp9dGtxYMbGnBIiT3VJPGp0iIDJoTK2IWtiUwje6XeZG+XTF0Fnoc9USh+ZCdshdaa3vK/8rYtj
z8mC6uAjhjg1+bYMxEy3w0aAS3Dbzq7KG4o+eUym8kl19DQsoZpj5cDx9IJnWym4JhFJzyP9lIdU
OM4G4pY4YnEp90wj90bkKqAUFZv7SozndQvt8eSgTfPAH8WYduoIs1bskF7ZGQXu4GGjVEzipQ62
0pr2jpjaw+jA9gHF5hGnkH2bomli+6KYeriS7bF9tDIH7gEVWZIe8zSiBZEStygC0qsoeXsq/UQh
rVBLEFaWogPO2PxOOYJBO4oQHlEMtsxuRbdldL908ifknIIk3kpA6+H5NIUP3zeAfRkoAQqdymCr
PnJCtK1kb1pvbplF2wn43UN/MgL9aZhWQw6AeMtV/XNalGZdhDQzgEc5gmlb+YF8roX+8Cocnh5v
FDfRtS7NPzmkOAMS29pIYwzjM+gnU7c3Gpn4u0bnFZ0TCLWlo6gLQtOMFF4xLfO1m7BmUOhFG1iJ
QHjgtrKpcy98OcJ1PbtgH0AtRFlOeK8DXhPtbsgZ/wHBHlCqCtdF27IWynUFSmab5824iuxeHtoZ
+TQqKzoevY36A9XbyU70lq+EvFiwlVd2TtOoqqhRNMRAW0P+ZWIfh7rdpJ28GGDp14aX/iEMs9mA
vqoxemCAqRobvlIMnRq+3bY2vB9l0O5rb5KbzO5cmi8q3JURSk9rgt3cR/63rKRmRI+zJqYsw+mQ
OQQgImqgX7oxW864Qn7HHfxIeoZ8le2CVfGijMonZUkZrWfijXdzXl7LKujP2OD1Q9k70GMD/6YJ
LqL1HDzkvcKXgzY2jz8ngkQtpKkVBrY1ag/rgWrxKpcgzaJeZuYleReWIhIcNkW6GUesLf1EH7KI
/qDNqPd8KZ7KNHqDuOtsIq1f68ZTiBhhqjvEw9JFQFUvSAgr69pBLb/k8g3FCe15v4oN60dndwet
CdFLZ7IlInKaDJnHJ1Z0FzSWNa7Z9UP94Ss4WuUO3GHaZU9YStLtCpHRvA6GPnpCqM43cyBHUpft
mtzybB8l6EuSvDxCmzNPLML7NIqjjdD1IRv8cj130ZPhOD/aAcCBRuiNDwFOaPKHrUt0MqEorbJj
nmkLAfJwGLrBIMFp5i17agv4tEcqr28jaaEPfUdWu6gMZy2FgCbbm58xuu2tzvrvYX3uYuRGlXY0
Uv2xOCDFttaUsAAPEFDsVFy/UQGhxp/7TxbA5lHafOshdVw8cmu2PSOsvRHDJ3c8uowda6rLwvvY
I9p96OAornuZ1Svpn0MI0JtBkUiQujVFvfDfC9LgnMzPrg3/ddOfLIL0FKudJ3dQI3wmMyMTAciL
EgDqKvGBu3UC42PFbGctBvcoNfgrEeYRsuAFeRHZ28RHOaASo+Bs7Tzitja2yaRrdIkPhBS422iB
ZLk2RL5+ZqcxEwNItCZJyphMGImiEXIXnNi+XzJHfDtDsBS50Vp5NF1y2yWrEhkQnDLU74q0rpUI
BKD67ha57H3qIYaMV0LCcSFajQJbWd20b3nKmMnymvlYmjgd0AVvwoxau5xBsmXKRldBEqaicYqk
/T2mYnynxtqrYPoJhIWS2CdoTS3z3KENTsym9IcoSR3Iy/EVdbT32DkQJwOlPxhWkTRToKi4P6pp
loD4qEmPJMLMH6aF3BQq5nNjGcVLYZn7+y9NNnK3kJH26v6o/kMXZIGMrd+y/urxvRY40UPOdUd7
uakQGD0MQA0v2oind8fwztJ15LlkNE+Vmr1PDKTDOP+INYHItmn+NmnjfTQCvU9ScB6538noMdvI
yMn393v9Ej1f38rhQrJi9eYQ+zeErG+jQatwUOFblI6MPgPjBSxL+MZiXsTmAb5N/TzH/siIjI+2
JhMq9/VbKRVJvHgx2aCSjhNjt9x0PTxZXBigfaB4AfvFDeEikkSCYP4MR8FJJcugjUlxS3P9Nked
/Z5ZiCb7rK1oflFnUDzlqyDO4W0VrFuO4ryUmor4oLKR294DYh5UAw9p+OoVATzI2c6bX26EUZ8V
7JN2nwW+dDwaTEjeTRNbgNE9ACb/kRaIN72BqMyJVnaWJM5zaRo/WOHDh6QFt2QM/rX3Pc4NdHsp
llp717B+bT1xHlRvrmlXnmK/7TZT7ZofTsiWp64Ep4QOOOS9BlI5tQd4drJacrUNZN+8QGU+EnlF
UGaJDZXI7GRfBaDL+rw1PqbsWlvDOxpM47GHa/ise9bzKPxjUl8yZ6Yi5GPR4ubGxOux5/iYvU/K
snpTVaPYxwFZlyqtw/9h70x2I0fSLf0qiVw3o42kGYfGrbtwp0+SXHJJLpdCG0JDiPM88+n7Y2QV
MqPQt9DVQC8a6EUlKjNCIYU73ewfzvnOjkEkerMG2W9H9zmPtFYU3xH3lBqR8tllvwsiNum5GR6Q
EqBXWsbApcbB2Lq37uJctfwTUaXsHSKf1QFMwrACtNuHjGeNwb/LMS29mH4Ii8Jl0GiZ0Kba1sDf
2NkULuBQ6wYIWFEO4aqOjfGqthb0r55AtS2wo43RtOuHEDlu37tbSS3w7OfdTjeGYC8nuFvhkODQ
EPG40RBxPDeO/hIxZ49xuuyHSVrnBg3etgb5tkk0wgXxsSEGUyhjXZKfDaT9O2xP07lTsMV9ayYQ
Nw4xFud2RHjX6B74mJZrWBzs17ubKrLQe3uIp99S2ft38G5ZNXAwHkgwusBvIOqDfh6mlTXfd07/
VtpsZ/KqvkbwKW5QPglGZHSJdT/LXQYQEucCkisknv2+wn4Qy4AUXj7PPMLwkPR+b0Zqo7jMP+aE
ONq8R5Fmpkw7tRHRk9CmYWsxFHmK2uzLKnX7s6wpEd3cfTUcyO62wyc/t+DSJCWAlSF0QPn083fy
VNdaqunvSBa2Ts1t2w6L4iiUztmI7qbI9AZ8npdGau0pFpLDt4XRS7YXUIAsusur+Ckg0e2pnsf2
rkZ9MqrpBwVIcCSRqj2n63rurrVcq44TseD3kVleq2zUb+BpVHmp37lQ3DCKVaef/+gTUi8wyBKT
mBXPViby68FgmjOUWJDIsSSmZ/EvQSr2RmnKIyZ8aF2tn2+lZRNyl2SkhAMeYownoEaPJ8OkpNYd
gjKjyD8Wbfuew00eyxfMPK9IimDeqzQ/jM2VDmR93XDde0EKXzIs7IOKdlPHrC5cxtKjb55q1bHm
i9VzHzBKHWvzTtTE1Ebt0G07VENDxyJdNbRBCRMGatnoxE4wJSZOnvswXT7wznDVuxKfcLkJVOPA
qd2UFDTrvCwO1TgcmYSiEJoIcpqQUhgcxT1WB2ouxiElw6yWM2KUU3bjhnSAFU/lHkE7f9d+doD8
Q3nz50ExrQGR5brGZxlTCigHukriG3eYfjrQVAMAxqETV0vhqYeuYvaSj0dt7AnnK+57IOjEUKjx
YOrbZi+QcuysAehumdFLuIwmScwySfO+1q3haeiHdJeCQ2BAjvDESe9lblHOUZwot+VDxXwmcxEk
ZXrjJYn9pdgyHKXOK2pL1B9YujjuZ4RFrD1p5NEDO7ZA9l2ro8GWeo0TF4l5Va972sQ2o6AhBv09
qIJ9Uc/NqcIvGPpcgGOMDzkGGWfSXTj3hVM0n7ZD3AgUHN9zmyk/BBEZty6lQjlmy7IHS7CPaGbj
Tu57VPesrAWXmpb18hbZ1GWI2cTdgjRznthem3PxHUOgeT+X6m1k8u5MeQkNqGV1gDxma1ot/c0M
Vtct19xD0dHueuNo9VdhiQWkj+wAaeQPxhWwqEuExkOhDsgm1lINPBTFo6gsiKwKDR3rpfSkjx2B
4JCgoWEFxEwV9OOWu5sjggx82KdkIJfZgdlxfpONmb5LVJ/dKp+PeDplfJ7sYMvGkTLN4r2RvrUy
O61f1xkdknBLeqKGXAXLtq8tOWPRadGk+Lmsb9GwIiG3K3A8SN1tZDOrrPXbo0y0Q5YYwdpm1rdy
s67cjP30yYgeKnVPEhbK9a95yWuCXedvqnxRlMf4GaGpbi3SpVYVwju6v/iZOh7+Ms7MVZZAgqHJ
5aIim7ksJ6/WmQjTOxz5oBs7zQf/0BjN3l0iTCqwpks0zDZ2wDS5swFym0tnVv2G7d1FL9wMcAOD
rrhUoUf1Eu0jKp1sTkErF9on9NiyxNDYCFaoCG/vqlYvqD3GjiHmMJFxLnqGZFVxV8tFkY1EGzgC
VBqHEId1GrvOJoz7VcFc/Cpjxp3yiNOG9cByGmHcSeaZrLYVOqiGcDzgSElrbcUEnBqg9R02ODZJ
3B5AvzdEirQsQjqYInb5RcuMj1ZluAAFTQOaoVOb1Yckn0nGBqpimtBCyPSJoNJu4KZs6jZ5cNxy
IKNgawoQign0OfYORCtVGaBEM4G0kox34bK3wG1u7LGUfAdX2vOeA2GWGfYOtPPa7i8ZqX8Pkf0t
77JTAcqn+dvv4Cp//zV11AE6KtEg64aSSjcsh1//eHuI8mD57f+ttIzEzfScExwWKFSQ5RVFNO2B
2zjyJj74rqFOpUgSzvk7Nnj0gXHJR3ChEXdA5a1Ou8Clj68gdF1EdCWrgnM51+9aYLgrxFpMFDS1
9+vxPfVpyllaeU3c3Nt+fAQjmXIu4TLtfTLTXK15rZm7Vu0X78ZbW4BVTVX2ZHfDXTZSzutdfpc7
fMSyGDCbLx78ehi3sUZAqd99Rz3fwWjT8qtcyHOqcnGdBvWz2ZoTbMvmWpqMbPXqjhlyxdvDpNcG
K7BWWQAxFSXtMVGPmk4TGDHq8upAfRfZpQ8aHa8BZY6ZTyc3j5nl1crc6AYjGKOUDxYLsiFlne8O
Gai1LH+ptO4KZRmJBtgoNvhCHqYi39iUF1U8CcoFpgRpesrmWeKSm+n7F0R5A93EJnUGCoy6TfKc
GesItC/Bo8k+ROyhq66LIbqY/lxsIuxmSDwKi4Kn2Thxx2ehpGxQVrZXi30i0MJXH80eoYrNBwiq
u9QmK75BLrLtzWHjqxTUS8V9Zk3mPSL2gwwaqv4M2UypXM/M3JMxWc89isdtagaH0EwUexM92VLE
P+aJPEjRwub1k1ebbQ0gU2BxizsW9wsTKwXC2rKqL0Y4PRaZ3GtzdauKkR2MHG7qMSWBlUCIJFPJ
YVyuIhDuK/YowfpfP95S/PPT7aCd1KXlKl0Ygmbm16cbUaCv507IYefgs2Tfxk9RTw/wt3aj35SH
LlH2oeLUS3H77WpiLqGsdNvaDtdlVn/HMPvQC/da07A3i7K/tUVw0yFFYomnt2t78CG+AJuhZMlW
kiXqWmfEifUQJJ8MUEGzDcYPxwxrmtPoNjmPga57Za8sr1us1pYmcXo6Ntc0aFJqoBhBjv9e4VDZ
/utXQjf/+ZWwXVPXdZTiuhJSN41fX4kmXE5HP2esVxGxN9rsSFp5A5wp9ZigOFvATNO66529HDDx
M0zbUjAtM3jgHrXT3/z8cf5/ejVcw5YH6EcQFb8EUevKEP8yv/rQMlAqfyOQ7S3//GuE9d+/8o8Q
a1063xzXsHUOa6kLXVm//zb8aNrlZLe+odyQlqUUpC98h7//xt62Df/2u1TflFK27SjB4sZmm/f7
b03R/fwl+U0aluTZAKjBqJ986//8j4/xfwQ/il8iyP/8919uE93g7/TXEGvXVKwN+GYC2asjwdX9
+piVwFPrQkutp1rpnyBKjypWZ0sgYU2RB3p+xP8bKpOPhxMeDSv+CqvcP9APbZeDo0uvdJhIWz/M
blpRmKtoDK4CKFuCIJaid+8by9C8SS82nVbMx3q+tX3gasFoLN58rqbWuLcQE6+MFk2+Bj7Gy9B9
1QqCJFPJcDfN2i6TjrPq64x0sXzeE1iPoXSCkeewmzd2lTEyqQrt29wsd2PQTDf8fW/KJEGHlt2g
Q2KFm44NdxgqBEmKn+OfoKFO16lG88PNgLT83i5jclKwAIvyIQs5NY0ieVe+eR1P+c4kOs+J3NME
6pNpir/4gcrHbApYrjoQWnE0dGRddpwUoOpL1mvdvs6YikuylbuhPFF33Adp/N4V6esMZKYv5tPk
RIs3gX6fYV5d2OxidCTaQex/KIAacLYEwOvwOCTMSYkVE/AvYw2TIor0GF0u0QhPkJdiM35BJTGu
7NI5GJn2Fuo2MUbpV9y8wBrddH7+SFt5C51ra2hmfdCGBv3wwTSa56mGOYXXB6K5tK7YfxyLAkhT
ViXvyx4Z9xKsZ4EcenoUBj/t2Fi3viQwMlDcY636bubQZ/XkhoibXcXkvMIlDuoGirIZfblj+IWa
85VgjTu7uIv0Od+FxkCBCaezC/nrxZy9GLLFJZoI/tTnV6w/546QPhAvrkfp/OUHzvcwMl+qPP3y
jZKe3knP6D+bOHwtYniqU98068xqPzL9GFIPrbKSVDGXGdMg488gkizgk6dU8MoymS/vdB7b0b1r
k+zdt3H21So/NfMoVtOCOamhYYayEtuWZj6Gf7+WMBmYJQgEExW+IEbcyWK0jBfUT0zmylVjlQ+V
f9tFvX+YyBLxQFIS3JuAaXYdkOkzNIvKzxhlVIj+xBB95IOr1vgu7kWYDxS+xr07yvtiTElDm6PX
pnduKzg1+xKREtdZfXADAE0aZRbsfuamyUbn9mS5zvs4tcT7yMF8LhCHNjEjHElLU6tVKwj00Bo7
2fRGdJXVA/IJdN1MDMQKXdXaNMPHaq7JjRHRJ8ZeZDLaVTA9SNMl+jrkrtGK8CvXwq+6in7g+ikH
1IQq8TqLcnMC9GpmvNrg8B4WGWFgI9Fx/OWdC3sEYpi5kb+esKGhFG3n90HpCAw1lGAY/Xl5ouqG
7NYvRuP3amtTPLGDANkbCPeO8K3DNOOc7+oYetil0F0CaFkYrTTWeJmuthxZIf7n/timETSzPJf4
cCE2q+uYLWNgTBcyBeSuLzSHT8X0Ep7NpmQSlGvEjcOFALxKLDboCbSrD2ghmDfy20kQWVRG6WvW
22c8+SFM4+Hia2AlWe7NRPZqVX4f7Rvpw+Ie8zMrn12hos80ImhBWLe9QpAaNmQjI64Ny9A62Q6b
a56GXKNYKp2azIlSomcFrV6WxkHY+j1mSkTfB8Lm7+MqEPuhsR6YN7NOoKvhePBga10MXvzNNIsb
+sVd2y7SjyVtsII0O+dny2J4Xk/VdR7Dk7Mtvk0ZFacQ/UbXHCM1uVsenpMTh9QFpQ4+a4ErV3V0
CzpiU046HkoMB3ngn0l+BOeHyxkZcN7xmSli3gi7cOoV1+jVzwdGCDqyWl646u61JSYYuWa8iqsQ
JXh5QuR75MZZmwlSyEiHbjyq7yxtjn6MZ1ofcuS6Bi6YnJOnaTkDFGkEFOkP5qQTbttdSYAmK0X2
i1e03Q/SzNZ2nZUAJp2DcIqTKvipYKKf+rEYNhXjuWkC/h0WN5XsX+YYWw0PLuVp+bI3YcHSOFsj
Cge1L9riEbsZBVKbs6SZi9eqmS+sD7fJKG4JLLv4LVfFNMBypwGHc1m7oGnzG6X4Dg6iVowL+YI+
hX+AYEHHRLXWIGK5cnE5NeT+oPOuo6LyQpk9aRmjr5J+qB+U8MYuJBPnmVyf6aqFIOxoVre2Flss
s5OVdFgoQ+dsxNGYO24/0R2xzN/MpaMgILrnxihPOj0T3cJTFnSfgBZuIdEKzhPy6hT2poAAxJVR
MZs3ikXSMeaoKCCGGW2/TlACJXVx0sruWKU87yYLV1RnRr+OSSOgPSJQK7ALXCnA+4se3xO1UeGZ
KaqG2i7IfWjAEhkZyLyhc7xJ6ncTENd1LfiEseuqi4tmEcATRaU3YZX2+np+ihrkqRUjXcYFWxWM
t1U6umspOLqoKOyh/F4vs8QBCUG4acb2lUBiHrPefqxY+eokM9KayTXehw4wHL4m9FmqPhW6hvVd
ExCizfoLT80hY/mz1mv7XA1MxcsoRBbTTcM+MNAJVsJFqfXYGvV4KMsQ/VrJicJXN6AetsLHmtVe
5T6PTMZyZ2VX9Qupvi/60H6QYMR+jZ81wpE9WExbxil/tOtygS6mjM1lf2eHCwyjZ9iRp885HLhV
NNnI0iwW/qOxIQ7A8ZoeeZlgENfLR2jmnpMQUt9TKomZ6w+m5QsbHw8VLsgJ/01a4RfsTwLRpVN7
sX4fsrhnP9BuQiZ5mArUNcidg7E81mJWh76zz34yB5tJ5XdNQ2h6Mifvo9kcAT6KVbZoag33rQlw
FjIF3zF4Z9468CC3hKLl4XTxo/iL8NfXvpielP2C6mjcpPl0cfsBY8qM5J+B1sAsfTUw/YVBsCU+
64ZH7aZa7IpUqrcUs8CeSLDgS+ca67zmG9hPPaZdL51rNGhsneugzPZtklyENl/KBktf2fOyi7TJ
1xGyT12cJ1X5e5gBvh40d1bnwKFkSMymioBYxpY7woyI4Jyw+1eCvs+J23jTwLikTgYHSa+4yoQF
0T2J9iU22ANJaeRC0jRWDKvGEWmvZNGSoqQg2wcwrR9MG4mwYwVy7XZBH0xFs86tEYdXqDZETQkE
PwYBL1zJZkmRGCtk8NqVCMpHN8sxTEt2D5u4oqlEUscQEAxHUrlsAzp2bIFk/b6k2g3ce4poPA8L
+63wdeJl7XbPJcrmLHTW3DMmiW4cJBZkCkSZa0PTNsKgtsoN9QhTIHBRKoWW+YXE4WvoykNQ1ztI
YPh+O8KIXNCUKDAmEHeo2uBFvpZf5uAHXmDIcROV2r6IphrjZuwBKMk83SYfx3Kf9BD3O+q6+0R9
YnkJwZT4mFmwdabNQ8cZgROAF0TjWwxm642+dU7MTV93d5J7fWQmjdiKqpA9IMUjIsjiwPrncZbF
aVTJKwIPSQn7E0rlkafzHkz8cTWbcGEBOqymi9ZalFn9MR4rZvFsjRHUDCa5DpR5yOalkXjCfq+t
Fz9NrxgyciDHXG+to/0QFdFYbN8ZEdqH3E1fAUa89PH9UDTvtrTP2EQ/fC38pOn5DEyCuhOirJHu
pR+D0V4X0cB7GwO9toqG3TdOKxTI+SlNpstkLPEYoGXYDbXY+VBWdPOmmUybiVKF66Bh/u1a2g9V
xAdnMO/8O/JyPzWhtYRyoGNPs+yVD+96IM6nMslPKs5DGHxqAQcu7+7Z1+xXVSI9iXJgwsPYvLDw
JBMme2kz/1XnvWenVq4FoXGo4CZMgoSe8i28ouiuCj2j8THiFxwKn04sQDA2pFuju0XBBZ+cK0yq
+qPnKdlZqj8ZUUuqoHAhVsDtVclnOgZf0xiwHAw+55qBqJ6tSBO+N1LOhKqNv7LQJxYMtG0b8qpU
llDrw7Mc/dPyufLpNHyWaKshCl0uB+a3DRF0q31h++8sNnFyKziOZsXDm05X5ZC/i2CQXv/DdyOw
CFr89fPFRlp0wDSEinmgLC0RxnT2U1eQJyLkdxD88bLhSVGOc3y5mXbu1FKeC3zS8MMg7fA2sI1b
dTHHkl5GCXr9gaOJSyKfaBaFhdwjKMfzMOVPJUeoV1cgPHpLQb8zRczMGOxRfkkNwIZlh3XMIDMm
Fvs+hyQqw56mU49fq5thTgav0Ci5SHwhmG9kV025PZL9QjkA898ukx2ymmyfxBrgBA0WDhR2GFSu
++gTk9ZgabypxizwWi09URBITwDirU3oDS76rZWpjZcEb+9qNiCz2PptmYNgql37HKTAZMPXNiKc
kc/aEfjlnhflM23lh6xYfpigpG1zR8mUcZNjPnYaxwtaCmwlk3tyncNNKQgmGAP50QAC2Cy3/7pr
xouKeL4nmqECFptXJGDKestBytW8ZHn1YocUxk58CRgZoxKjZKyqrwlSkUNL17ExoCjglSazPXgr
De44ymVrhVniPHSgw1mCcRxvl9RgZG79S2UvD7IIgNKmN1Y1XxSYNxJZvLgvXuPRP08oQdjqENGS
mKRZU2szWfyMkuYlX1IkHCAIvE6gkarxoVr0UlVAE55HCJEKRcCbmupkYzT3UUBEAneGuVVReZn8
EZiiRfUW9RQ22N1yLBf8o0KMuqI3YF67Ypxmw3ooM5AWj+XoMk6sSiLslLgXsb31LftlZH20i+zk
dSimFwXE3sp9Jm/09f2AcGYSmLjS+nFwnTeY53MEYytruFUixDorYUbvs52+BFoO4qbBE9wqcpH8
kSwkTm2m34ySdWSXqR0+Zk79BRN3p0vt+1RzELSyAjfefKKDzNaWGXwWZfLaNfpxas0fsKMMT1hJ
v8lqkouATd/bEH5bMyrXRSaxj0iTt/QIzRts+kgVFfrOGRQ/aVGle8HaXjACNQ95gARBsZp8p2is
I3Kn2EXGfMBigupw4WxYdy8bv9ab7alBicpWTxtannFCDlNfUlktN3keYJvBXfMU+MZVFqovSx+v
YrIM1sxbq5VsRpiO00VCm6WCp6AcRiqDFMG0dAINJ6cm1xB0cN7V30kyatd0coQRTsGzG7q0WDnF
5kSWY6mJjd1xxYfp/RzUj/RDoPjss56ywpiTvdQp5BLfQ0IgvQjnJucmwimbg8AOxmuzwSYJ3arb
VC71UCQAajtXvYaj5P/CxPQ5SqLyx2f09h/LJPajQHocBWH7c6T3578dH7fnf/4Nv/z+5j9//jJD
P++tffvlXzY5Wt/pvvuxDDkbUIz/GBcuv/N/9xd/+/HzTzlP5Y+//f7xX45MbWkxxf7vf/0Of//K
27eMr7zu8rcmjOr/1dD0j6/9x9DU+qZc8AMWajoplan/OTRV30zXBdqiGKoyNZV/Dk3lN6Uj7LVt
fh1wicWk9R9DU/ObxR+iO7ppKkkCuPHvDE2VuywhwAQGRX74/NvvTCVcc5m8mlIgnUV4z4/31xVc
VRATo+lx/aR6Otf6QFPz0mIy2IUQ3+gM0w9Lxe+ay9TRdUBPSq4+ooJgtIm8XpVo+HcivEcdJZFi
u49N6IPk1cDEmXTZOSA/nRyGvaGohqRDBm2O6ncepse2yudtEPdvKnVf+TZo2d2VBouIIo0RQzJX
RCsDYAnCiplcdpCSUmU5cKVJN8JGr8b2UR06V6y7uu32Gn7GFbSLj2zB6qD7ekLTiHWsaQpPbzEI
NsRMO0a9yEFXZjAFBPd1sNMJcgPbvAbY4fIzv4I4Zj/UyHtK83I96Mnb8r/SYryaJ8wGTDyQi1w4
w43IsM51N2Fwm/X83swqqcw7VXJ/hZ5DD6WbzS6DnLsVTXbTU6HD8qXOHHDZ8AcRzhhXD1FcnHP3
M9TzCOYAyRNNRTBI+ay7LIMTlzSCDzfI6e9pTzqnvgarAWiIP6W053RvO+m7zhLNmb8HRMiNfbh1
Q5/yMnqPFog8eZ03ri8uKJkBazfZ1inm73Tb74hfWchVj52bgkpjAKhqRM/c/R6adkbSCF7sGdpt
V6fHvmj5oX35WRcJ1DXSPHAXJRmnqLz/Y3IGUnllZe3Gd5IvA2Zchw11LVpMTbEE7JQXn1pG/lWk
knc0OMQqY6BrwuIxsPvjWDL7syOA6g479kxq18zwl5s9fvepNHQAtXyz94gaZsky2afkbNi1/WD3
TO9w++3z5l4vqOUNWcqdaBERDQpWEOuxtT5E/aE2GV4H+jaMeh1lxKwTDkyso53GX2koLmW8oVk/
/bQYC6r9XvbgZIv3AEUDwq/p2QBj5WUuT1+1XA3MLeSWVnnXUz52CUKIyRpPZfVKdhTu4jR/HQ3n
NTHCY9YCdxF4+eqMnv4lZnfz89cbbIpOExyGqQbzHJDH05bYTPhqtEOfQf8wXTqNtZ7Zax8/504K
2nmf6jxQ7ZFdBCP7ZTJXhp+QKq6hbsRquIAaTEm5ss5dzhCUZR4y4fRVM7j/gRAtDLpY2zIWvB00
7pxGBN7UopmPCVhRVjpvc02C2IRD506mtS4r3IyoxvtaQ4Kcg2hqzH1CFPhKjxprBWn4U/DYyYqr
L6NGqJCmY3c9IcMA3RUUN5Y2Aal6KOveJXUk/lpG7cnEE6k09tzWneuSBMaJuZrr6SUTxSlxdaQj
xnf8Td3WSvEN26TYDIZ8Hydf0doMJHQEu6LmndGZ3pn6DfvVeF9e9JGSGBcPSpXRvhs0EFnLuG8Z
G7gu9clsB41Xlf2SgkSYU23wTgYmPbfL2plJMz8EBFoKp0kcNCVT/p7rNrABkqrF9zqUr3GSxTuL
ICvWl+Y1WUPdhjAofFdx40Vz91IOamdETJNm19wHKjoUoMdLnSIUpuOWdQh+ROrAICklYqL8tfF5
45Gto994MmF9o0L5iqGt5SI7RXK6nVWA6LLfOBZ1ju+nN10REv9rZO/mnD0kKEDLzH92jf5TyhTp
ikQkyS2C990RK1ZILFv44fKKgRD8ItpyDs40erfzgAh77SqsWfhYw3eNPKfFCKRP7RNip/s2Tz6p
y886s1zA15+zILWJYlNlmBETpzoldYzqhtbBxDCHc6zbTvVwkJnxWIis8QpDpevO7PZNMaTYbqFb
pzOx1XAj83RC0F/76TqrMQfFRlRcie3iNF7TxO81JupGrfbtqMHJDfJH2KTlWssQFxgHu4m2atLv
iQv7HpgQhPvuTu/58yRRgE6Uf6nS4l3mSuJv2e+kQVNZNKQxKS1+NyMBHieHpMPnxM8YDjYx8gA3
G1CwgbOC3D1b7GI0MGl722rvqhnadZVa67QgUmuUI6Re/6XL+En9IuE3AukI0clxlHtBxH/Fp4wq
qcpjhrtutoqxhVizarcWPN5NYmWnsYpvZpdDdVTL8++A9dRwS6+CLMiZgflHHDc69iqEcvibqF85
fnghq37Idt85EZbeOr9HE5+ytGiCTWazrIji9KYuJmi39OSDzmzVbxhEACMMkvfGDz7hFaABEdDh
G6pEckq2eVi9LHOBhENvCIbLrKyDKe9huq5LgQbJb+JXegba5NQ5VC3N6s/5oBLFbWc++OLHpJj9
pDyga1+LvnxH7lxfHeywvNHtzsvL+dkc48OmNIP4boaDZlM3mEndH7A7Sll1+OLyh5TDaJewul2F
Dx3J2p4R8MMvN5AhZo1p6IywGCIpo2JPuuK4kEFXxmiTCgpQunB4C3J/vEjaXIDO80o04WcfDUfY
lqcQWG5CxLHXWlyQPe8AMiymEZLZmN9w+sqKVsvIliR0el9t07iMsoe4zXd6qhQ8ju+51V64GRDc
GPVL4gTvIilek7Mj+hSBDNRzwSjKIGZ1o2cYd0te8GRJUzS5qUy+DGM1tgJJPGhG0uoqhVdSZ/Z3
4jgBIQArRrvtXooIREns0FmWjAmvZOk/IxwaEW9m2c4RNSo+iX2Tacem6p4UXOd1At7Kw9iEmYbD
HE8j8kizGD1JTtw6rZkwp7by2LqaBxGdS6zuqz5C2kSuKq5K02I7NhlpuZzFIbY8Pm/BzN5oHeML
WwN0VhXOl2CyP/BuMr5RKt8QFnijOcwNLUkQiz5YX0p2x3+/r/g/bxt+6TL2m4fN/wt9hYEG7r/u
Kq7e8t+Ob9OPX+Uby9f80U1o9jcqdl13FYMCuglnqdf/0GBo7jdBuL3juq50UIDpOvKIv4swbP2b
TpHvoMKQjPlc8Wc/YYtvjmHprrQtU3fABsp/p58w7V8lfT//eCQMhmlyvynLMflOf+0n8JW3dQrq
Hf9Q9QnQcPZmPHZrt46RqBeDxwyd0lEQRgamaJ1w+9IkhOt0Gp7NtNjmBv66nNkbXJmz02Svfkl8
VldtK1O/q5LZIStx3nCIeqqf0eJjitiE8sEPWNo2JbGKqHKv54kYxxR2XfiVuOkJyvwr3hcUgPck
SN9Wln02gvEh1loyA5Kv2ohvsxr6hJoedQvxQlx2V4QafvkuG6kEASOW0JakQeZk0uQg1wbke6pu
XwqibXZ6654DkwAHrbma+YyR5lPcsGvfza7cS8xeykhWsXZEErgJzO7B1CnOQql6DALpgxYbjyOC
2YzOcRenfPj8cU4Ofdabm8ikTCt0K91BbVjpDpZTnY/5URC8sEFxQnA7mYeg64rySFkMxjxnClwE
LaMGbLLL0OE5s92NIOdwYzvji10iokYJgqCAKGX+qqB6e7LISUngPyXvYfDDSCHqWMEXvtTnhKaA
rN78gSSB9ai6nTYSlKsh41zPBGfvVJ5dcn1Q127C0BH3xmEeZH2TcWj8dMOq0Z9uDJfIK6t+KGei
XJ262OFq0TcYibkgYHGxC+Zcb52FN0bHtapzOi1kc3vVZk9YGkoi/OaXwlSfhqWhyMU7Q8w6UCdS
ARm2JPu4XZgFoCSB3nJpyk+DV8JjSvmKNq7y0g5ZJRu8mvk9eQ+S7AZyV6nrWk42JDq3yihABav9
qPrzTE4gq0ixNoRLLtj4nJKugVQhvHH7uF5XjoZoIO8eoij6IDvkpl2w2eWxD6xn2UMESp3goy6L
Gxca/Wp2aTOhVnDgO4QlZQEJL8neHPpnIzGg/oT4v8ZipD6VGGVBBnrmiMJBx3Q/SaY6NXzsue7z
FSu566iJB2+Kgod2JIQik729AlRCQgvJU7HNmnkZqDpo55JR82oxsRYjHalnN9ILcTKJqvBseWWz
NMYrx04fG3nhBb1+a7l9v2Gyf2FfhOIEnfNm6uQxl0QlDpIVMzCykh1G5XjU72RSKbXxl6XjDeN/
ZmqV9Tg28HogAowMIId6C7ztMDeC5G8deHmB0h4G6UMbWPYhZb6mqrDeT8K9SOU/F/3QM0ggMWCO
y4swkptods+xwaNdxe5EhEOF6orfU+YfnWBHyYFAahTpuSELXJys0S72SQpM9RfNzF7juYrQn5MO
pMvgaqlU/fDNhxq3TtwEyRGhWjNr1hWSmYglU/cQhAziFDqM5X9jZGpb3JknosS4ursWEhtHi+xL
l6JmvinZW1wNWB7krF/Z9TRcy9jZO2I0d70AIC9UcI2Uut0oPXvt2uDL9lHeQiylqTjJLvhw6dnW
mc/HWA3Oo2ZTn6C/JmmiHhhaVrwj8GhPeSXoMhsC5QG+uaALDmDWCLbLZzS0LB435OUB5e/Dt6pR
5ja6iQI4JrHvvvUGohXTRFMEgOI89KwFiiUjkHn1qa0pPgV2rErrl1KUk20iIZnP8UNZBdaaMIYf
+SD3YTA96b5+jZff0RkuJhNFXxz7b24wRpus4fXKx/oxkvYbiiTMNZRncAOg4C157YVg5rmAOYvS
QBoTM8tI2EusRlLD08IDlUMBEzOB5Ya4yrJyLxE7D8aTnMiym+X/ZO/MluxEsqz9Kv0C6AcHHLg9
8xizQkrdYBqZZ5zp6fsjpMyKOFIqLH8ra+tu67oIq6qw0OGA48Pea32L71Gb+dch/5jU0IlR2zBT
zu+ann7wCl5YrPMPRZi/17IR/2xpvlVR+UdU0SX5r9yX/DcsZ7IaG+wU/n7jcV/WH9t0/FHNbJ5r
QH/87Y9ypiHfsL8wHUTNnM+fa0AN442cdxeObUp2oKg5/9x+8BsLOSLiT8cW7F+eaUDZz5jUBtnP
sJURiL3Mf7L9uBQao/qUfDg7HMdGU6cblFSf7z5Sp/Pahjbofqia8NA2vVj59Owo11UffFV8UOMs
BiFFBKaFqYMkjY657e7boRTXBEe3r0jAjYvq6nw9trSER6XW1m3TniXizwwOZBLwWeMMxgcSeAi6
3iDpwppu6IH1qyhJyXpUYtOVfr4ColHvht5IrwXm0o0RdOzhY81cytqSR3xGGd4A2jiwzawbgWfs
e43/hZ72uX728lI9adkOT811XVOnwHxxqV0AcCTr4+CQWom9Mavw3tVAxIcCbgmEvhXqecK5IxDs
z8bZL1wgv/pcHpfNCDBsRsnFhnEIax0mbqHt0UAki9yMbolF2Y4k/u4UNbtNYihwOXnbfn/H//b7
inksPK986zwcHX0hNBg652yKXz6bmJqWr/fwybQqpKVMTsS207pmPc4GfmA9gBXmboqjdxSfp7OS
ajiTICnXYQHYLDVNkAOhdmwQfRCIWp/Jlj/awldH1jGB7VHtkklUsE2SHz9anAu/v3fi4ubRV8Be
QEEG/QBbb3fe1z8fXzTZNA/jgLevosmEcsjJXe+tawAH1EcatjYtRFSVqlOjFZ8ay3PR29r1unTg
Y7WStUf2bXpK2DfeyNY7JTWdUZXQJ5vS+kMemACSE6qDkX9NgED61vSSW/KakzvY5Wyz3Z4UNNNa
//5LXb40378UI2I+3nimLi/cAi4xl3GSo5IDSp+ePcgiC897ayaYp9v4OlCDXPoAaGk/1uYqj2gq
INRaplUm1kZl6UvPbT9pU39qE7mboxhvmIK6V0bPfJi6HD1conBczzJM3pmLO5+we26lC/zG455X
VR8sYhXf1LqXfIjG8K4jB4A8x+5DkIE0St0wAPASBmfUXPDBUGqSTyvtVWH20XVU1osvr9zDuW1z
Mbg9YZnC5cRHAIN1cQ8xZHU42oS3p2A8i6NRaOb2vZla0JlCa58m4hupndYqmArQzSY6YE9l4/b3
V/GL0UlnS3c4WpowBy7vUZZoco5GRAxvc4BpSPtG7YnHy2dLvrNCku8sB6NaXLMd+/0nz3f/5de3
kR54rkH3yiUQ6uLdNnXYTHGFfl/1kbXXrBo6nkcYh1d9pNpcPv7+057+uYuPM+apC+QrB2neyZev
YZIVga4pW9trQdBte8du70mToeLY5TXdHOB7eZgF23YS2rEKe+/gt9V3U8vfTme/+MasMzptREPn
mG/Os92zlSbW45wogNDZ6+UIgALG5KKhjbxOHFRoTpjd//4rz1aKi29sC1sCyOAtoOJwMb70TEs8
uGr2XmjTyc3so2V70dFU7XHQkCLoZMRsKG7WR8dQrywYv/hoaZlMeUwPLo6SedQ9+6a2p+FHNnMY
YA79GKV7Lcum6tZy6sOlR1DlEq7gcojSd/BaxSuT0y9u87y/MOb1/GmEvfzwTnkyqqJE7kdfiXVE
g2hZWo1FBp4xbgsqMK982Z9fIZvNlEO7j20YHdqLx2qMHNlLDfNv39T5ydfxkBK6RMcFYJbnJ3c2
CkKpUx/5/eP95cciYAWYb8BmvhzQfZMia8wH3KkgTZJynFCAQfj3uYZGbRrRoxU2o8PvP/Rpd3Yx
qGhBG3N3m1XNvBzDqs49h7BB5NGWtIiKjRO60F1Lr9MZiPpR8VpiaXi0QAIPutyroWazFJT9ghZ3
vaQ7iIivLuQrQ914WdJyWI9s2vcOd8NCRsF29eUz1yguKQ20/R5UfXNDVIR/46rYhtdSgxl2Mnl6
+pF67xLrA+AzMGiDE691py6uyml4V40AW4Uo6uMr98v8+SX0JN4qYQue1U+7y4AOVo3E0YeGR3In
ZpoQhPemZI+2mSZQgNIaEes7sESwHnXrxvXNPdGxAJGH8sZMbn5/OdbPa45kjBo266HJm6lf3Kd6
iiLHLsZ+70gXi4JV35pe4ZFhbO8QnOE87+TeJcAkwVJ+DgqTIo/WiQORafWyKOuBTlPq7c3A1vcq
C8Q2Bp+W4f28gs1Ln9EqDxPy0KOaEGhWoCW2Nibua6oRZDlw3l4mJ1KgmnOaE1XRERS+1IdRbKgu
DusK1xflem94H1jVPqs8576mDAihrdsooafbkc3EjZXk3wvcfzsrGz9PVhKNBbA4QXUVx8nlQtRP
jQY3qtlbUUxuQZoAUy1vO7ZytCJ9SiuNgcGHFLYE5z+Jecr36lsc7RpPsM9Q+HletDUQKQF3uc2R
Ag2uUuQfFeEpgVj1+yc4HwkvZnXmGKrAFHAR6juz7OT51Boi/kBi0baQ38wrYefwT7p27sb45lXG
lvwo0lg8YA2+l/RuqJ8RQU0Q5StX8fOwZhYwuQ4hOLaCPXl5FWrSO4kwa4BdNVKAktDl7NryD5OL
+jx1MBg7CiByR7xFQh/2uqcxvbUChWMNx4KbN/KVfczPDxFFD55HVh3D0ZmQX14Q4tEhBcRj7qE5
nEKmnlUkW6DjsmMoQYYbfbpwQHzY6KV0XV+5HfNr83JW5ESNYpCjmUnh8fK1ar0p4Bw7mnvAM0yN
sdftGkwNoA5yzBLRhILFr0cArs5bFuFgX0BICwhc2+XilUsRP296XZM7wEwodDmf1l7eCBGXEZaT
bNyLAalAGwzFlYimObxFYsgKxfAeeyXA2E6cSp9MiKKxhqtenRNnvNJoeTeLikiobZTH3nU3BBRe
rWqDT6inThsieMFkeFKG+82oPOO+ddw9zYLmOiWMKQ7b7DHlOPfKeo5c6vLu0vRASs8KC4dAzs7V
50O+QhQremLH9nSHJ0rfqEWawfPuLFmgdFdpvHE7aHvulBJz4PYbLyDFvLYS/TAfDdY+Q3GD/0S/
xgK10cpxqzjQO8ivKDNU7z1PHbvALq78Ostee09+cek2ehlqLly7xGv+8tJRszqFrZWYA8SYgjKx
bRxDwl4MEY4MB6XFZhZpWpU13OhjfaqRAQQOVGyEEw+/H6NP272XY9QzqHR4cyHHpNBxMTDSMeIa
DdIaSUvzgfPetwpLV1674b6lWstmaetcj8pJjxQtkwffc/ONK4t6rdcT3j6bwiy64Y2LlGWPaJhm
uuYCbh+heiuZXzWm954U2fZh+gTPrrrt8R3u8tr+2FQgVXPqBmOU1LCXYEFiCrL1rr71sMCk1Sny
smOHqGdfAy68HW1VXFVFvK7nGFsyzvVDZcblK/PFL0oLnjCfxhQNI3ZvF7N+LfWhs7GYHFSjvqDP
xLgDg24p3KJ4nyr3akIKejc+TfBAybHjGXm9YXMP/9DhzYYNUt55IdrXoFcEmIuhPQYVu5sqEfXO
ERs0HuFJp8TFP2klewkRfddEmnhlhD016y4e61y8guBiuZ6Df//lCBtyQu+qqCKJJCPXlEYw+afZ
hHQpkx/KVqSbBJX3+V8/ejtyjqFdLYlzfpdxj3ds98arnEDls0G9JERVcahEU9zCpCV42EKyAVtW
i87BoHknQ48/Q8W1jkzF9BVItwSbwXCmmTbq0zZDp7wXdukfC7f5OFmi2wRaTL2lF59eGc8/TQpo
IvkP1AZc5vLyzQIHVwNp9v29ltTyHky7ubcCSJK//5RfDRNOMtxgk5lnJkS8vL2BJLDIKfXwUGfX
HRSyQxwocfAbGMRAuTz4jybJL3iH4njmExvBtu9h2WAgao/1UJjrkLI+riXXOA9ue6pHq0UQnISH
ptTLFWRU/8y0JzGzjeFa1ZIUZVndvfIlft4zeKhUqeA5gi0D5+2XX2JiASQtJ/H3QAPjZT1EFUmU
/kg0N3pIsl/OgthJKCU2OEU7SnkZMSVHuUk/jTbkVhMISoTbvwuB4TyInQPN9pa2qVqwXlxPbWBf
5y1Hgt9f9c97eo9KtdR5N1nTpXQuRrbBGgVLsEkOWYogqvfey2L8IwtqYzkRXwz4UndXhe+hjxnM
nUWowDu8Q3dRHWhzzAUtaQuYRTH5H35/XeY8M7x44yhHcp7GGjKXxEl6fXk3M2EXdHfD/NAExJYk
uYC0lifNFQLZdlsT41PjXVxNYVXtaiXIMK984H1VeE7JT0BmmDgHG3AWnuKsWAcAjk8RCw+9Rh/g
rgBXYyU7F5P0Gm1zhJgTM5LbdLdRW96LvK/egch9W8UZaj6CgDjGO80rd37WO198Q8MFf8m3Y5up
s6t6+Q39EnJAMfT+nqjmAeidy/EJmgz+036AoR8720yT7d7mtHJo9PYPEUP7TIM420k3wU8dWzE9
xmkzjZGihknbHMzYvSbwD9AWwLefbZxW19dAehUSrfnbB9Jd5XpZ4yef8oNM3yaAc667ihqY08tt
kctq+fvneNmImIvKEC+o/XsGNIyf1mZXan1s6ZWzD1DuLBFuPCoRw4rra+lvEofeplLAIXLLGt/n
EaEPIqNlGZpYHUi8wVRNqMors/mvromx5VKIY2AhIrkYWx0nB30EwrjXXXJzOrgXp1HYzbYgsHmH
13TTlw9ivErb1L5HTmotgBfhrcwAyE2+Z74y+/1UYvDYQ9JAggwDq8OW817zWRnHjfEs6pXQ9mOV
bQur/aNH8b92nO69ByXoYGugmt2g3P3+wVg/7eU5jVE7ou5P6Dfv2cWmqVQj8D4pwoOWYDMCzAs4
1H4f9ICj3NglssPpD6Y2XoG/J1q8jh4jAyUoNi5N4KkaYoDEourtQ+yivrPwE2d9tB/ycI+Mv1/l
LKUHCmZftHEiXrKGZJv3nQ3xWn1Lu+a+bkgxCmeeFp8DCs81OdHBnV34re7dd+Vchy106gv6dB2G
mXE89Fpp7ltHJ/fSHq58fYiwk7ZzAv23tE61c0T5Hzw68R/BxAkFZ3z3yli+pHQxlql7SJuHxMOy
qXC+fFJA1irZD9AbrBIbTZ220c1gJMumhsvd1wyRWbpWYM5q9OwEcDL6hMOw5uhK7pvnlNEuI5H9
rtDlFk6F/dgx9e2AQDkLO69aNHKOvZaphrUsKnOeecso+FaQA/dOKPO9BhRhj568J3MK8BahBYs4
Vf2jLULCRIcI919uODsDSyC97vSxSELtJnaOo1GdMfsbd7UD5ABC2z4gYvRjHKMcNVJAv78fVz+d
jHizoO0JV2dW837aKelFr/pJio4wUKq9o1FH27YPcamhyOuY85a0JYdXzi4/Fxfm8UvNxRAG3mfK
vi8fTJTo0uz0VO0rrdGgXMRkb2LFehu4+npEgn4Xkk+0GIopWIa+HR1URExOPLmHIkve943DriuI
PmSOtWNW0lZE6RAXVQYP+LW8V7bEs5nlYtqXT5Vp7CY6HKjLIlpKLFrqtO2478y0WTecEYCvps45
wgW6B0oJTQEonQZDFIZJSFgz2Xm1HjnvrLIhDbz3042cqbTe2DKLqq49+wAGl2GDnMQBLnNnAvg2
AM5fP/2vnpTcs4aj4Pv/8trwLmjpuqgqHJegW5KtlcJtReKEiyWsDPtYernEozh8CECfLvMiydeK
xLhP8VsYne+0VgV7YdoImrrsxw+jgjH6NIz+vWiq/3/F5H9DZYIjPHp8lID+XpvwEMFH1E5fm/br
c13CX3/5Q5kgnDfM61RoKNfSa3LYiP6gUwnrjS5Y+Ew+iGr2XL/5IYzU3DfsvdnA2oJG1fwKsV35
4bRCUInCGEym6WKPMhFJOv9Im3Cx3aek7UjHIlFB8m/R7L6koA3ogSjmV+QatVl/IMfe3sbzUHMi
7S4Hd26kY/fOccFtthU8ND+LhkUxZHsOfvFkVTdT/NEGpV8S7HHdh5q36vvy61wcWuZkWR5dcHur
Wh0g/Z4G5cGiiTOCE7z55Rc3fgrF2+mDY96CyyliFGlgLQBqtCMHqLupK+U1Fb5Pffi+isCFGMTc
6HbKEZaQrEWDvpoJPYADUbCDUvsa0/S+ZNJfR5DSlx1YOvDX6ITr3HzbTbuqQ5sFnIP0CeLk0klC
pMK51AS1v9R15JsuuUVFN0znRqPUMxG5qKfIIRVafhXi8Lctcjy13Cdhudc2vdLZjjB/7QBc3yBX
r/ELV+jK4+gRfPo3o3TdbesBlLC8EpPwQBBsUo+rhDuzsKsUG0T3rkyTj8TCWPturPdtip8hCzfK
igckzmO7dlvjoztCBsy3bfK5RDpPidu/tUdAxuAazrrIow23C4ZCh+6vC09Vo6d7NwVGIwgo9EWU
wHmUu4b+0QoqC+uTZ4SLMNThLQGF2Jeuc0yUVi1Un1RnK+3eanVRbQaSl+jsvKsaIuxb13/grDWs
4+6PZy/NzfdDxHOBh/OrAcjLJgXbLsu0IUG8XC8KiIlTB838qPlxRVreVO3KDsc7wXrNBlridBjh
OxLk0y59Mx2OhGjANeisrRl5b0kK63cC1E5SRWqh11WxbqwW0fkUBHdOF3w22v4BEYtJAmqtr4rB
X4UdEH4OAbedyr9FJc7gMnaTdcOhFL0FDMAgwgFU1OE77boZ5GrCYvswGiwSIgu3KWyEVYAQ3dD0
e3JKd2OKsjBocDNr8m3a6xBfBxJ2wrgsiYjLaBjEWCJM2kREiZnvw9wRdKkgn8gwXrui8FfOVM3K
/Aqr3yR7BKExiPTBz7aMzWk3hgG5idC5V472wWagNoJjE0JEirsqRZovVHI74cb3tDbfpW181nQx
7XPJd5a++U5BbzkScq4vW/gs69olGdOp8I7ZWBJStAjOiDc4KPSdFwObGQ3txtRb9vuYvfAM0siD
pDMig1vQXHEWPfJSBA+wdzRLZ/UbTaC+Q/R5YG3asS/Ir1m+T01TW9sgEd3si7BWlmYkmATtR/x8
dxPgltvJU1uDaWSXxXl5TGyJbcdGg20Os/aSNRtzPjGTmMssFLnUdpOelNGC0MXGFxwyrf5a6zDE
YOzeOEY1QhLv6r2y7E3YDF+HOvTOaVMd05j09QD5ziIBebKJ/VI/hfMPFsmvhZiIlui7c6ma5uSQ
OHCnZHQfPzk0TYO2be4M9qII2TbqFA6W3oA+OOCIt69T+4NvRuSiqOGIwvVerxk9CUXCw1RrOxfU
P4WpjBAzwH9LvRTWrmOXuAxgcfPx/qeEmNRB9el70SuK9BpM2NDQbusQpWwen+osKFaNnEdsjm0D
CgOejk09Fy1H8UgQNpQQNDXrND65/PUBW/7bVA7tKfbMYUkOvJgNpBt8FPGDWVIj0mUBuaC692OV
XfWJZW+NATmwaobiVq81f9XqzrUManfdGaLclAVnQdMjrTwYSBO0YrxjMESI/fTincUhmDgj96Rp
nXndE/8ygfnGROu/xTUfnfrAIjUdEekiEAYpABNTke202SrUsmmf+GRZ1Xm1nxI5nAKLsHk0mxhB
vSq/pxmHqz73I3x0AyrlVB9WfmsR/ONk2WPUR5vKrtx124Bo6dlrQw3RweW57gfHNNp13uClGpu+
WssBejleUlSeJoys2um2IjGhe5YZ53ZlnwizwulCgMDaHSN8P77ctFw8QW7Ec41orE69bR2wA9iY
W0R7MnhTwarQQSVmwt+oGqS5VIVPv8y17hhT5ibVAIX3TaBvgwDulOvb98p3PyBw9NH14g/Ocond
Z8CfZMlsF5eET6fzD4+YnaIXctbhoO2HTVs5VnbMTfNt7uTdyfaJxrDTek1qRXGMZB4TYbLSZIxp
tKlv7cTdgD+v99zuz1XSIHkudWfX0SFfhS4TTIoAZJGrhrMNeN91EvuE/5rA4onvIM4kCXauxTTa
2XbLl6WWVzZzkztrdy7sQSsHe0e78pviGG5BIFkZgbWpi9ZY1WWLcXVq+2vbqECIzSsaljfOFp0H
H1pHtiWCDnFheUgTb1hqLY8mQuy35g7zGnvqY+l152QqCebsuQsuGci0+O6cHPVsZb1DSJCefdLY
NkiVP9FwJZWhyU9Q0eYCq/lxxOB7Zd65Kk9ORChuHDPgRW4agAldsDZsM9nn8UMZv6PVGi6I77Rv
nUlrl3IEudNMeB4SJ7lnuhmPLpQ5WUCEmeXcYESafaRXt63Xm0cXELFica6n5l1qWTeZE2MgMZp0
3eEoq8JwfJsKl5nHGs96F1Kd0NiHYIx+8DgNHWhN5ctuQpiOKXLihBqf6WR+8C3zuosHCFVu/14X
j1Vib6Ux6UstzMRSCA6YQnTrOCCjjYAZnL4xp+gpZIkguZCRAZ2Io4UE0Ea5xAxDYra04IyQOle8
gEiwtDX9hPoIMBA4Y91tO4rjq46UkAW72HtA6N4io/eyCRNjzYztH2L9jzYbIHnYSQWYNMuOVcJa
EBVag9UFjWFrumuJawZsxdguEyWhQhcmSPoJtKmoSIxFC7RSzaQ2JcicNdyvjOoSuujaBMonmvdl
0Z6SYtjTdoExX2isEIrto8PJ3AySs9Y7dz3soKNCcrEY4xBfcexfK4r6MQO7JFa4TIx2o5F20Vtg
G1ue8UqD9Y1DMLPWAUC5bZArEndJRCbuz16oohZLnt0fbGAw47Od5Tr6ldWJdyyI04F8G+J3HLaS
Wobky0R6whT3h5sqeSCW8iEUtraunezQ1WCJZ+KWdEGSx0m1wU0KtEzFEGnwOeY9QKPJpKLcj5C9
StKcmOj2IHzejkkyrXIpi6XbFtd+XKTnkj7UIs4JaNIiY93lCUEZ/lXe9Dszp2YjqXyJqjg1rlbt
HV9hpojEdPC6ABij6cAlxRB0nOIKZ4XBPi/xCWqF9SUJYvOabRNgKB30FuKNhY8GGR3MsThA7Wva
gr0skdC+GtRWH1yxtFHvLgpj9LdDZUWLysBB2jqFhvOCxHJK1ZSYFOLRHuOIqMmDNhAN4q0ceqiC
UOgx25AkQRxkCxhv9K1z47B7secpSXYFXKzIuyuMmKw3ceNVIlnbbSOYsqz70sYDWHXbnN3mqgjZ
9xj+RobhNa2dM5Kxt35K2JnKl7r5lSi021SRfG3Ie32sznaT6csGGlzS2slytGqFe1ISLsMzl3qv
tmUdrYfaN5boMI5Aw8aDFZEHQyNvUXZpt2EBOpFXMJFxKY/U9s9Dp9xr0hy4A8aNnmtftMk6S4o7
a+Tdh8lUikMhjtceaQVoJs/aJ12wL0N2elMg7nPQ5YtG+rw+RrsTSUAaV+p/yXO7p0vUUuo28pNI
F62EqhWEt1r00bSALHah88XoBTioeGkQjlHaekWTunmPiXevZ+RHKZcVNMaMGQRIyqCUmhCplwH+
6BVqOAMPcf7QJvlwCNxuOIjRO+C4AW6msPuQluudLKRaQSH2dVVmi25qTkTGBJshK+/CibyoZp0R
8CuAHbBrDiePU9NQjydrgBwHACM3Z1wlobaqA35AIEV+MnP60k381hH4b6YsAoEVBBtOZVeWUW1Z
QiixkeJQ5msjT7tlADn2mEYdJfPTPs6rw9ACA6rStwYgnGW51ioHbx3JJUwk85JKWiD26yUgArl2
jBYwHZvumOBNGVv1Gp4+saK9iLZW6R3MZoCWQIdfsDsI5gi0osF63nEXiirx2axSzpPhl6wnwpa4
PqayTPuc2TT6w11UGcyijdznNXxKQfyxBfOD2JN1UmYfKfzgm5njNhVoHDWrr23nQxIEy0xUFjJl
7XM/hHtycb/BA4D7qE9fdcLqqPFbAS7eKsxt9rBzesW06hN+4ToeM7ClXin0XQgGOMWjOaRQgA6C
0r5u6BeHqEm367SG2nUM4vgeAxDyplU0QzPsEk92rT6QoNQsxoqprAnuQ3aFgaVvhi4l/HveBCDM
HA03gQ2duYt6afZIFUPOwgPHI5iqP5qM/96K0vZrMVNtmksDLTqn/3HknqdOpPPbgtL91zz5mKhf
mV3++us/i0qQeNBf8n/jLHlZVDLfoEBFg6qjiIGrRMHzR1FJ2LNJFwUV8nV3VopyMT9qSvyKBj5t
PUoHNpVQ+c/sLhe9NKynLJHI7YTloLzTdfvlgd5NceOUbmSebUFcKAALZWoHWXf1Is4MunfvSyym
sP0WkxofCx071e9LCmIe7M/alU8XYPJVaWFT1vqpopBCo5ZBhU8fXrhO0PryCVmbqQpXGGfM2gDk
HcRfSJu5GV04eg2MalmSiRd+aWIC8wIO7LVRfIJw/R7b6Zc0JxYsCF4TSv7qMuk04pJAD2868qKD
MfbE2BppaZzJLjyVnQbBfZcWiDK74obp6ZPUzEcpPmZj+4r+76Lb9HR/sNWAvwePz5O6aI67qRVl
TVsZ56jXDvXAA8ibK9GXO4KaHsbRurK1/GbonVeEWvNzf/5YbIRQdONRYvJfKF5eNAZU4+YuiZzO
uZP6o1H76yyNvk1T8r1b/e+dW/5XVasp4Vp0wZ69JTN67AUYDMTgl+I//t9/PHxMvtJEzz4+r1n/
9fc/phfTeOOylCCg53k9TQd/1qzn39AxETpmO3NOyflrejGdNzg7IOQas//ke9jCj+ll/tU8vDnv
/Zhf/lnF+mIYIbG3mFuY4xxaG2hS+f2zFi1ixIkQ2bS4DbJvsfV20GEoJ82K4b4c0nxdkGBbQEV2
UlooAdQ8Ip+f3blflCwvW9bu5RXME+CzKwjhWJtezRVUpb9IJwBLZNMUaN7787i3gXm51W2kPkDN
X7bEbXral6cL+Ecj/Bx9hjhVfGt/uzr+ij/xP3H5hABHbWXu8f59Q+b4kUp7lDwf2P/6s+8j23Hf
zJPekzQR4aE1Wz6/d2P4DS0QxE5IjZm3fqyZpngauTiV5mmaCI9/rZm8CUjfqCxhZHoa8P+IUIG3
7+WothjMFJgNz6RATvf0clQ3iA8NPzT9LUwTCjj4OY4g0dib6jlxW/WXTtQCmlg0Q0+629xEnJhF
ktDCaa6fyW9BZsabIp7DIWsb81k1/YG26qqhqXo9euN9Qx12F/dX2TSYm8aniGuknn4w2LA2HeUJ
sy/JX7tPbLg4LdlwUK44gHemtBahqX0h2A1FcUD5nFDXm3ikPNIP8c5Iq6+Qerud3X/NhubRhKoH
CxTRRh5l64iK2C7n7FUmai1cs93mFSbFIC3Z8zv+tLRwai8HFzId4SMeuVcpulqi5KrQsCkl4JuP
BXU88hzx4k/plZ8qmHujSXZBTJ2zJMp8KVW2CozoLjZV9aGDN1HVuEFxeKlrMVrbdkyIqNBj6gAJ
cXGmXnHix0dJ8XwCgRVqHHFI/LyLnRlhPZIv7Y6EoqD0qp0ogKkdGDeJ7gOdqiDTO+Wh7YitbQOy
juqQU7k0mgegAfUhrexNnmxheDkHd0D6KDEsVtHob5ATd1vYrXKFdu5Wd9A5uVbQL6nux9+FJP83
M3z+WyTm95mB5unfzww3H7U00j6H0UetadQvJgj++scE4bGxZj/GGz3L2vFz/TVBeG9IGsLyRNSy
zYI5xwz9OUuYb2ZSDTIUGqiInudN959Ln3hjuYhUeK1x4rETlf9k6WNGuJgl2DqhnaVj65BMx/R1
sXOrVEIfo63incceejEmtBlSHzT7RAiGL/X2s7CDA4XBFoJ+H16lWnauKxAaXLlHaJ8x8sObsEho
Z3Sr6QMeW+IaiPNytRmmMn4jNGcCD5E1IH89WCGpk66asdOWttUnK6dq9zQVq5lQ+cncxF2EyiNs
gYM4chFlJY0Le6pWgqL2Isvj7ZgHB42oFqorpbeRCoy0lbjDXd0WGGULSI6p1W7xq6Jk13T6PrBq
qb//kbdCIrxxKJuDzSTAetoOIQ3fNlA7X2FmiFzSLDDp8qXc3qMRAVtm6pfVWG37gkRCM6IaapRp
SESSG8HaYudvFySeOla/6JL+a+wKjvdXFCD5bTGqT2m5suJ2Gwtf3mPbWUVaY22ikbmD3F8qACRP
LqTUv0bIXiD9JeHaH6MdTc1pFaIYDnLvnkgm0LdATBZm5I/gY6gJVpU4irxbAUbybzQp1yMxdQON
1k2ce9ai6weweBDWAKM522or00+F3SIDiYhazd34s+OTpzLVHe2kwe8PTz/qQn/v1VO9yVRt0cYu
YnWoo3cZXKPTEDZnOmfw9wLvIam9gx2R9FiUAC5ok2MUJx7Z8/ai0XZyqJy7wPAaepkqP/vmYzIN
1lbpHgk+/iNZkfFmGroPnm+Fa9oaFHcnKMq5nW8kyRDEP8tbsNAVqBJOWMRGrCKaRuEYAjou63Md
hsXeNzXg0QHzZF1ojxCmEciDXl21hVUvm7LCFjAqKuBJDYgsA3WoE2WoMgySKcfeJT3dY5Nl4BIc
54s/9sGD1n4iAd6pSWiwMpiYVnEPj/Cr4Zbv46Q3wdYRi4mWHWOivVd5Rw9U47p5KyrXI50nozrb
zCSBFAjp6FRIkdEHlBSyFx3RNRRzzQDUE4C6EikdRXGTfiyrcNRDY060deXaiN/sYzOBqTbQSpP3
Wm9acJMPrsqoARdZvQ1I5D4PjX0ztM0IsQfFhGc04bGjp+8lX3D2E4HZ0oGgCH7nOX6x9hpwPgGN
643yrVWoj1//b8f4Cir5+7rANuvv14XTx7INP6a/WBD4s+8Lgqu/EThIsHbOsvvvSpwfO0bvDdo6
oGYmQlGHE8+zsxD0MmZpMAizkphNKGvFnwuC/gZBHmURjleOjkLO/ScLAu7TywUBzxNSIMl6hMaP
f/jlUSSm2eW6dBi2fekHi0oSporvnWjrah1Ahj1EnXYs+6o4JNWNF1Br7mxAj+E6KNybgKy8nVsO
j4amHr0B75/pJ1+HhshFiuTbqfe/tXS9xUz9IRhcO9aWdabQD/EGQ/mqsTrYTF7abjA4WtvJ+SL7
kWzmmL1WG3Rvp6ydCMgA/InuwdmppCddxShpa9LYIkK0MyGVEibKLlP290DlvesxNw6EqF/RPzrS
L0oWRaAWlUkdf1JDeaU9AX6t6qp2S3qc2MsqQMxrCu1L6K4ZyZzX2BOSfZYRkZMIA2hiSOIK76C0
vSsRxmB4UTJsVEr/1J2YQWBYRSVnt8zylx44pVVUTwbJ0SYe/bC5DRHe+aXrr2ujfYQlyV61Rp7O
nFdUzYcxjdsdAU47kkGGZaTqh4ZQok1v6swI9IjNKqO5Hfc7lpJFibV0CxOt3RgdaaelRbhrjgLc
Ko1oJx3EHl2mVp0JHkrPhLNpKM4z//kK8S/U0Iz1oMqYAwk/Beq1iSUd4CgwwJHYZwdF+2p0qZeX
+g0B9FDLTPWY97Z3RLWPeqcrWb//k73z2o4bSdb1q+wXwCx4cwtTllVFUxQp3WCRMvDe4+nPl6Xu
PZJ6pnVm7bt9zkW3JLJMAsiMjIz4DdBBdcDcDC7nNwk9WL1TrMBsisa3iH8XWd9VjfYtzqqgJEn4
/4npb7Ta/74e4y11O3Q/Rh7x+u8xR9P/YXK0hFRJWR+OrsgCv8cccR4FIi7Yp/yJ4Drh4M8klBqu
IGkA8YenbqiC7PZnzBHVYtEZIBCBMldBE/4pIP9HtQN1+39PHqaY+3PQUQUzUUhYiCoeTdNfC3lj
EsvYR6SYrwSx2V7lHguCdRLWC5J9RUYOMbDpuQzTS7KmXlzTLq6SIXWdEDMUmlyvc6e+4ghOmGFb
pL0nnYUZZDil7wRVFAh77U5Cx8033q2yDsxkOdtruoGHD5iveVLT6GE21B3KPPeTxAYNNil1rRqN
RKnuLoUU2A1AJZW+i2dB8/ENOh9IeWNR0A2OB5L9iEzBnJb3k4lO4xqTE6Dn6Em0S4PSGDtfj3mr
nONeSGcQZH3Jl5hFdnDM7oqMHSYzEXK+OTuG27fOtUBMF/VTk+yglVoXv6IWJxw95GvjrNzSlfmY
juHVbIwDR8HA5jpVRGK4mAVEowKkJA3DrR7zI54icLQI6otNdJMRG2Dhtkj5OCtgTIaGgyZ3LKSK
DTNxJz6qm2ihpqCVaMtlrj1yAxVSZ6/Rl82iIXlfTt9Sq422cu3dLiwtuAtjJL1YI4K3Izr1gWNN
RzO3C7+iJyt36mG+qeoiJBjKLbHD5i6i1VO7Om4wkexcGoPGUaPyzYYSfTVmmna38dvtdDfXGP4k
UvJ+uy+yObjIM4MCsBl5MfYP9O12OA2nbjNjuiVDoJ9VM3KVV2MCNy/HdMAH69XkTkqpHmCjzEU1
Gjaa2by5IU03Y1PulXygiEDRvMEVEem4MqhXdT/kfORc17ZvRqSyIaKLWbzYeFzjGANk6REYCfrh
wE1aAwWheTlbjapsbk9CbhigZS+Zn5ntq8yxxo0ioF8wKDYZksGI3mnXBT0xdx6tY9eq5XbM230r
zdIWESPANUv1mIPI2Kp9Vrlz+bgW2lZKGXttCSyG43yKpNkbbaPcYnVYQDtGKshWUBaO9XR3m8vC
eE6G6JTpcezB82P2NjgemcXKM1var+3AOyTzbMvoFupsSFjMs+WS9Aqzqtsi6EP8CeZ8l+q0NmYV
SU9LWBZqrQLjgE0c7xMOAgBh9PUBlVPbR1UDSMBabuR06BAtR1vPzLH3boxPeRxtkBoC8658mCpn
WzS9L9Zq0xjnwtRwvJsRecTN1EJZzxzXO2UYtvHCBEM60fZhL1+rPnnHsttHkvoYFjRa0/DaFeY1
ytanaNIP9BlQZmSAwo8x17F7ixWNOWxS2ErEuVJmvxwh5WEdzwXlMUEk3HMufYsybm0uZe/yal5x
JUrQ3xA2ilXQ5rTJh77FMHTB9JMa7G1OCBPJYb12FkfCOMOzBV1YzK6MrVBv83Kx1ld3BHTtjrmD
vDKeTmr5OPMEiAYmvA5+AJiwcyun09y2n89mlwsLokFzxTxVnfQbrBzKPk3+DWAuy6WYL4qJS8Ut
GnVa/1yMw7WT6TJllfy16ONHRQAyVIdICfQZE12dOVv2waR+BIhqeSGOkUqMErWF7qprTc0xpuiV
VuY5MYmpciR/lTCVK8Tl14qOLOKS7pph+IpotIObQvRSwp+4TYwhY72KyUOxAl3alqUinl0VhfhE
II+TZxW5GFiNMcHFoE+kl0kxXg1cCrdq12iHpYUPZxPaSgM7bEvHT7In8ZMUtJqqZNs5vbp1wN8E
QC1ftAHXW2mRwJ4Y0UczGqiOs6EFBUBjy1jnc9aGKGO8Vo2NYXAjhXvNcGhGGdoR+IaY7nZvYhLZ
YktqoRvWFPX9dzsMaSn8GTyGqhLgViL1LaqxqnCtXYTll+Yv2jWBnwKzHEMOgM5H3MvfyVnZiGzu
wdxe59F8AVUWz1xOZ4JhlaztkOMfpuL6i8nClmeE84fKr9PEPC9D+qUG8TdY+j0wkN3tcdbRWmOC
GnltnekHWI0bIORHNV7rndgW1pKn1tQ4udpg6DF7jvfCovh7UBeLGhtFGb3v2/bpiPt6i4rElLPa
fZh1/SyCgT0zaqj8mMKKoask6WmNmBAABCq4CmXKiCcvA1efpPHzuuQEO7tG8DIB/lh4oB9B+2AI
hFIuYHI9e2oscyOab5LGdJdtxtExWNthzSbYYqjWmzYkATxBkJQiFICA7dkOSMOdq1baVw3FeaoJ
1Xlq2bwHJX5XKnw7jAqTdxttdV4yjfH7bWnp4fRiUmqOkvgiy/fixSmOo64utrkS4ZUuMq5gWTCJ
T6zE05iNWp6hR9/wI1Ps6KvGP6XyqxapzKTRut4+dxjQEsiK/EkGwVTJjwisdS5CjgxZDAodMYo8
Dcz01NjXMu5eITpB5gQ6cqmDWeXFYphWwQxZ0/uMB1zOBaou5kdzxDOgIEThkHOmkHxdwEKJF4vL
X2v7jO7dVcmsPXXfO1g+/ii2tdugSkAunJOkgKQOf83hSVzu3AP7G2UuDuQFkDRk9oFtdmnybI5c
Xg7N1bsNqLWHwMCtLQeCRuW982/XOFVcqI0xCXBYUMVt6SPFj/szVtWKtLwombgU8b8+mzY6IkNm
Dv7M0pbPVWu4BUYMeJa9xSHy9k1U6UGPoqm43ILwt2Xn49Dkw+5+Q2rSgfIBs3sAel2njYPwMVMD
ZNnzZHGG1giUVsYN1lJVeHx62lwEt8ckbohkI4SoxuNZXtjXb+ahSCQh2Y6W9c31g+VHHgIKEImm
tgq/rKVAQzot7hrYN+OR9VDM1asuHI9rsZFpwD4BOt7fHt7QarTZkLivW0Zxu9e5gQTxbNW354hS
D3mE3AZQyvByGNmKGpopLnIox9tY1lWkVrL+7sgEEp5QqDMWsYfdxlEnBfVS2QhIrFlK4rpHWcj6
tPuxVXZGqUdBr4kbVJeX2dS+vw53RseTzKkPFqFsUdjV3ULPm0yTzwY8/0GuGlSww+MQTUjc65Rd
I/W7BG0W85Lbpd2uuFjY16B+H5JSVlhsfK6eRF+sdTzdFjfEHaS1ZEG7mb7UBcu9wxjGS7+Z4vnO
hlJuLbFgvv8NZK2nDvKuEA4vBhUoUM4nIu/l9lmZ+K5OKjv/9kibrsOGx9ndrsMGFuSE/eW2mSdW
eAXdPnoa6UkzWcVtFXTS5KArOfsTXpToQ/MUWxGbapKgIFPCq5RVT/TN7sJB+nb7QuRz72Do36+3
JWrCx4wxuo6b6n2ZwXYl1H6r7oL40tesHV61jFOEPWqQxrMVoRAGW2R4mBgYLhoJFnYiOtxmfQRK
c8ztDZZxozcWK4ivGkFV3kDCzA1Mh720GO+ajmHMbSC3F95uuiVuUR0LY/rhXOkNfpKsXOYnmdtS
v0aqsUVtct30cTOjohNupSzbmpBJtqZIpFAjOusxkbHrizcterFlfihiqAh7dS0dZZ1uVFOy+y75
ezqwS+tx6VsaphlSRcrfAOhQbUz3jARIshYeMhnx4cxhFjkOTghm0ks7OPB3sDqMI4hDmBuFTmN5
9TDrgCMxroXfFWt7iPVlh4UrXnt2vb2t2tDBvUJP2gOO9QLCBo1mwSgpVDNmxXLubQoq0SpmqJi5
t2OZuWJGNWPWKJKh1OF/0QQMvaoMKjcpPlW5DE5YPAWlHq/RUGw6lnMnzkEgEHH8k7ECrod9AjLf
V0dMI6Pi8fbr23pdQ2D9dnkvY+YON4uiCxBEqbauCTmMCJGoXR8UBLT46yp2gargIVbmfdqN72FD
tFvE+a4Yjb2IXJhyvThVvxuLPKiwr7vNZRt5vRxcqYQAgZGEXxTMUADaRySevKO3ryLzE7vLIs4d
c8W3OAyb+eIX93bI7bit4Vs06G1sotoqetZL2Q3RRgT7m/ZBNmOmkhs0XGIjyfyuik45LIEtZ1oq
NhrePlM6XULAsJuGqpRgYcd+qLU2ZCaUmVTVbdQiCuyVqD9H4Vud9sSkKVWoiamHm2t0JhvfVsRd
+3n1kon7nWBrBXfuPpFwNf4z0RWXZLXrc1jmqovdBglKKELCoPBNPAzpe14cL8zp29MEHIEn1VIe
MSYNjJgT+uCchxiPMM5obc7zFiHcIi80+spB4wbLWNjS4s/IIhOfAJRTLXPzipkcLtYeDebroNhn
czH3t+kdx+TE6ODPGCaSTZ0sPXy+LZUQi3l3tLMPEgpQgLnfQ5F0iE92OLmKB6OLREiwJ1CV4KjB
0iK17lzi7hEZkh1CKrUrRTrU8z8WWd59qJDi7uxsiw3QSaQEqYPvtZmZR42hSvFgeQOcdX9SiSUq
NgeJPa9uT8GNJhTOkWKa0+UBzu9cObLk7kiJTKzfWlW+QJvvWbXy0VbhPiYqaPRsub9t4OIlUsTg
lMnIDilevaWoakz1LODwD1YnXfM1eR84OohI0NDkNjQwwGaZYy43vyTorYnvvF3g97dSLunx9WF5
AtbVn0pTPYtXqDNknSLWNwruSF4szla18IB3wtwAB3wepwdHHInFa9mT181o4+KskcG1Ey8rK31x
bUYFB40DusgzROI5fzTW4dPt80MC4GKtLlXPeWxQ1Gi4Vd/PE7G6WxIrCmTaLRspni+6vrXb8aUS
8xVba76jscmSlR0ijO1enZLMBeGG/DAZVs64qRjdVbF0V1W0yjlqogU4QY7XcRoX9Q7LlJ+N5qKI
REHc6TXTEl9T4XqKffd2OqnAIZPBds4ULOyKtwNwp4ETdqqHW55sdgT13FwxziTjTCTt85jc1TUn
79LhMYr/FD+1KDK1zIzb6bdZlp0UITKIyC3CRqwrTTJrQSbhkC9HXiLW0II8bgDb5WiU88WwSpDA
U9TgC8CtjPXsICZuwaG7rB+bnmw65c7adnO2QC6D0bZwdWsf7ZmOJi8UB7fCFLlnTUnmdrgXRZEG
Dwcu78tqscHdJv6tcHI7uv3Qy/gXMCV6Fj/C7WhboOBj0like4GQ2I13+QNKCSqsos+xcIOvlNOo
699U22uoSxT65wwuk4HAwX/eZPot4Oh/E6jXUMCe/fv20tMbgsb/5b61ffw1/1osP1V7xVu/l3sl
U/0HoCS0PKnNCnMaUQn+Xu8Vv8IeR6Pqz4OULV2UYv8o+CqI1ANJgixlAdlVNCFV8kfBl1/ZlsBL
AbbUQBP9Rz2mn6eRgaUPOqMQc5lEIIQRkPm5wzSsvZWvsY6QzbY4h/tyV91lfvwbRKoikFQ/zNY/
voZmmiwD2kWM/5dGlllCMujhVfjUZuv4LQZtlHNC8MoCC2V8dS8DYoIKxUcyMq8TJGygN9tR5dBM
d9bVH8aPA8Q1/Cn87qi+G5R8PuLgAe9aT73wNDRohLn2t4yzAZgJPLGIuqvXf7HvpefkKkwpUte+
0IchHOKiR5e+fOoBR1zCW2bZ3a1vaPho34q7NvTVoP5Yv8iDh/mm03grVliEiLfmQb6HFsDfoz6w
PmEzKkzGnpKHJoI9gIfzBvKOlvsO9Rb2IAqb3a7/NmDr9gF7dbYmkgEk9yMXCYlF9nO2aOq3Lz/M
wX8RFn4RMv/zTuuWZho8zlvf8kf0IufPMltbTpDzBvOcsx5kByVFZsbHHnBbb2X+xJWEYOdGL1r9
O+wkbYh/8Zz/+e2A7X789rya1mlCmNuHV0nJ0CPFpm7jLz5HPBfm/yY/UWP+H17yL5PLwON6qGM0
/zTEjb7IlYeX+fhOW77Hbfke10XjAdsmAAH7+cRxBwYTHdO/H4P5c9NE3HYRizHQFYgCna7OzxeO
y+Uc6p0MluET23OWu/o3S/fKJ3M7X6Xz8Ck6yg/mtnho993X/ku2TT+QNpD1HzoYUF8apFdhcC+M
1FpcddNunY9o3G2kTXnC9i2wgvBj+U5x6kHaWgftOfLJpu6NL/Yn7b54ci7Gnpx0vkxsd5ui8vE9
/fvLU353eeL3P+w2utYn1SwuL/mwHDASHIFwvHSv+c75qu+69zX93TNFu/cvU+nnOypCyg9faaNu
DgoXM43ys/5WnI3rCErSi7H8dYJk8WXba1vfGkHjuPopelJPRAAnul/yfTQ+1vfLKXszPkKcDx8R
TVhhBiKOs8FJHThLU3zrw0M+HWf8CpF8aoAYH+XQL3UfyeLK2TiVV2K1Bzm9ItvcLA/9Z3oYsk3l
wS1YQtcm3UwjgEA/fa75PKxdi818Ld6t17jfJzjrpBvdPqYxJROcgrxR9019r2UuBXWHsn2ynRy/
/bzQJba/KP3V0e6K0kfIR/IRs8yNR71Qtr31PG5q804qN8a4K0QD1x/rTcMRTxNjsZE3olTngYKx
Lr2109N9KOPXCLXT9RAEKLVTId8t7XZ9qt6Kd4iflJhn9Mvig3XffZt6d3pY3kPdQ92p85ojhfhi
9su75X055IXXAbAO8Q4kBcaB3Gu7nfoYfkIXpK9cbIWbMzA04FblBXEv03DtHF9SXN33NgTCbntx
yE17oACPfbgn3Bdv0bsDu4zWDG21l/o+tKjcc7RHQ/Sht8nCTnkm7SrnjGS+pn6xphJtko2kRrSW
nirtoKK7jtEunF4TV/rmc7veL6afv+qjL45iWMZ2jxUMu2jXMmBNPXa2a30jATRf9MKz3oZ3jbvW
bJV75bV6r0bsl/CuBU21k/RgLDYK9fws6Fs6FitH7Kch32bg0mi/UGpqvKXY5vEWGzgl8vl8tSN7
fwSNNUonLTpnGvTgpxY4bHRvYJo8+e0IKxPS3TZVvjSZX6uBQZ8Dk6V2C7vY/FgJmqY7oL0QbvM3
VEXg4Wtd66nmZ0felnSztkuOMqcbK968UMNwyULQBXHNzGsNf0pQd3DbdVdJm5QgMh/K5W6w74Yp
IPQ7xpdwO8JP7k52v0nzS129auPZUrzhY/KQmF5Lg+JOj5hsSHIf2OCkKYDibqebpYDau7eU7Upp
Hg1FtB7jyncc30oubXrJ5qtTH3Rkj58pb/TtqUPxtHKXT8670wSdxbLxS8SBPyo9vtRsMQ5IZC4O
N910iwcbwhL6AATMM57VASoOTbxDNHjKdog8s8QtlxMe1WKvw7q2xVtyayGMYnkVUF0srYWnsSuA
/5UPnpDd1ip9+NJxu53U42BACGZ+i05ole4LKk3mRou2y/jMiDQJPLE3LXi/BjSbiv4yYhfYeeza
6MXq+Y5TQq248reFIyr1JVfNeU/gfJUxNpjpMHqStq2Q6pA27YLlarepaWSkvobMCvoCVPAovWZB
wQqDPPqlzpBK9vAYnMYgoryEcHuP6Bxe2NveuNT6DvJ8jZA71XM7eiMvMcLAwgi72IwWa0rEnqMa
grp5bTBupjZK4QQKs9V+XoEE5odhOKTDZ1XBuetDp2Hctl/XXdxQNYzuQk6a7ri4Th607VFZfMDk
C5XHxRtoqB1p1RjmwR5Pe92GvulObxkXk2/oPYTIjFQ75udUU6R/b9O94zyFg2fI+/WRtR5/GG1v
0j7creYmXDZ690q9wApxJobZRGE8sKq3AT+4S33o7rL7ghqf6teFn5rHdnhLmddwNWO33ed79RDt
ushTJ4/+Y/qG01277qXSR2i1Kx9N6y6fvsrSLpqpa22L8r2f7kt50/avoG9kTHrRM6k5BB6iYm9i
SJbdc7huy+N8gHDVKH7ceU6DJsQ5pUIQdwhpXtPqpKgegiL0TKoP2Yuw9vqU0+gv0JRwJ1yB5x2u
vPK8Z7eYXybkW+atmvJ7dHeQQ9lI9lNpM7XcEakIxAvYEDC9AeLD3o0WzFE1fBXwvIQPIfZzsWsx
wcYN61chNVXc0cLnb0frOM12zvAc3qWXuXvkORlUB7X7fFfcr99IARBC0bEnn7TPmXzMtLOD2Lju
J5/6d0f3IONrLxEBvNq3zkYeT3rt2k9YTFcAK+RN+Vx+qj5Gb+OJaiRiB1itYQMZxC88PFKx1B91
bmlOd8Fj5zRIdMtNLm/Qmmawow2iwJWtADiqpW/h5peX9KLcmQftkrysT1QNcw29GNf4HJ2n1V1O
6F10j1boY5cwfYWHnn8GPYYwCF8FhIvF3JyyXWSy5dFydiO2kvvyDY1kDGzeQVmpwsQI91y/LwLR
ha6R4hSJOj9ESCWTaGq7Oml0ig2eXz+2SCeyAdy3AeYieMrI7nTBhbogAll79cHqvfpr/TWl3/+g
Wi5gZI4Ldkvd3Mu40DwoapFKKB7xHbGKHtnDPjnpw6u8npPWn8w7xwms7JTZWyw920/cVIzvLNlr
BsAXRDGPLWmOPRmzXRtdqk3xYr+U30aiggvclS2SjFc6Ti/thjw0RYZw8ljLYiKQrsHn7mhIc23I
7Xsp4VaoFLnG7KcR2QdVci9ku7SoEHkKEsU49JAfdhgabsrPShos7DmAYrR95VxLIt3BftXpYOaY
ULsWZXorsIEhG+74tcLQGefFDwoTHyeCZlurCAm4ll9/tnCbZB9Z76uPFmbnbBrVZi299jxdm5dZ
Ys4FKV7Mycasg/QT7qT5VwleN11x1z8uh1gRO6GoFb5qZDCyV3yY0r16rl9RWNZUAqy/Wndc2y5L
N8jn6M5mrjfp9ICCSR49GcNOtjdStFurR1sBZcP26CkBN9mWPLY/bE0MyVMvFE3jDw7P+7Uw9lTN
G0L3jDo3ps6ZN2dB7SW+1C9+/oZ0zXg/f05Hw5uEcC2d5od120joFnO+ax5Vo3FZ7eg2xG9L9E2R
70vFBawCBgWTpyqiMO1ZTHbprpuP5rpZkLTonmTSzXqvpPdTfdBSv14OBvu2BPF8XyWbpAmsKUgJ
9bBINZp57Bna5+4BNYmPbeor86GtNkUINDwAXbnKO/m1ukgP1RXRHrwyGxR1/OTOOYzPxhVT6GVP
yvdCTekVeI+RBdGlZakWyMRs+3kXrbiA7hvtzcJaUtqtybE+LS9VCXLeCz9XBMC7+ME5pHBkLvkr
wpbZm3wk+jvX8IjmyVk/9CeQNsoHZ2976aO+M585+NVn7a059oWnntjkubg0u5eH89qAjjjW1gaC
Ee4PBlX5SwES80SExE76TT1HryWjpng3XGPo5rtacsO38HmUXOMjid+xOyooF/W+BmrbXX93uPzF
eOyvZyxx+PzhRKCkyupkJYeQ1a/ewpOzGZ+yo3mvvJSb+lKcjIDAwTzA+O4Q3Vd+GCD+ebY3yG58
Ne6nXfL+m0PRzwzfP8ajwpYEIwwuT//lUJTlQ1h2OvnWuBn340v0Vd/PAeDbzKt+Qya+cXb/Sa79
86sM4Ee2KrS7f2FF2kmKFE7OEdd5abLPCXgq5yFafNN4YXITMlUWr1D/94bn4WOEUTeIINQqCJeq
S9dSqTfGcJF6f6gOaIO0D3YXQAhAwmy8UiykkvL3t0b917fmn+P95Tg89hqiMjL1niL2oFuT7OvP
yNI5mOWoG4eC99v8aHwqH+0XJVBqjxNL+7BIR/23fgV/LUhwisSn7s8b98szqqSFDubMM2Ig8bWE
lb5Tttk2e+iP4S7PXXsTpZvuN4/rhsv+u8f1y9k1z/ACnkbOrhS3OBUl8Sn8kKmbwgoE7Olef5dY
owutzkB7Kz4uv7v9v50uv6wUTHvXsFEpwxRvsWiVueZbfa+9j1e4aXd2hR+zF78bJ44Q4zfQFGQd
/Zu9M8cNoaV4Rwt/ovHsGa/sFO9k1i/K/u/nxw1D+pcbhC40FiMmaujOr/NZHmojRwvfB6b52F5s
9vD39Gm9lnfGa3OOUYV25QDo+RVZrW24hfXyrF/awAnCixLg5etj7LsdA+Uhup9Iib6ZFHnIeA9x
AMneC18k8HO+Q5w8ysfmN0/3pj38l8ELo0+wsaqt3n7/QxyCK2brxoz4dxEGKlCbKNCMABHtZcvG
78R+9UGSP2RLUDXeHF766/CNBWuf6ARFVZC8ge4ssBaa/ca4YouM7C1v1wYvTgIIoqsZ1DatvY1O
HCXIcgribOts59Y1guaUf6aU19cBS1vXA9wQJLYhAVmj7eguIKpgLl0toPX4F5LA4D/kZqfqlUrl
/Ly2dOsEDGi476iBfpYHtxg8bd3Vli+MzwN5RGzNX6yLSh//XB/jR/rx84zwFNJ2KNZuhpflQFYF
DcEYH4Z48/ez4uZ78pcbi0Q7dUtEUa1fq8T5CjM0E8tmOHSmm3+JmBYlBWJE5lx8J+hMxdcGeFh9
mkJPJQ8BWFHviimQYWZK/oxEFm6e72BsTM5Ep+KZFBRJqSTazunebvcyMFnUseQdx+dB8uvnvx//
L/y9P6I0BXsY8qhzKxqV/h83KHpt6uCELDv7ZB6mU/wR7PF01q/LJbzId+oxuaQ7ZN4Oi588Udj4
zbf/y1D3z2/Xf1lTXRZOcTaypubPynzs70EjFRTDqRd8K/FSU+kcBqRTcu/+sRP+R7zU37aG/q0m
g/ia/1Z8Aav+x9cKkYOf/hGUfdIvD8PXdnn8ii57/yesXbzy//aXf8gm/Abdj5LBDzf/L3IL27f1
7b+e+japf2z63N703xh/w0QTAQ0Feh7IcPCs/sD46/9QFZo+aLSgzYu9BMXqPzH+yj/Q80aoWkdR
GF0nYWb8J8Zf4V1YGNPycWCRK/p/hvFXf27H8LU0ekTGAhMdnhLf9vNExVzKqFTYN8DIoxDBJBOf
bDjq4Ds0fYuAYO4ONd7qCup6sVActOZGJRTBpcPncQC7rDScHDNY7VeEWtHPS63pfZ2BcNeds34K
12a6mCrxLGL7gbSK5U7vSmF8ZzTaQ2h8bLDhQXU0v+ZFdMYFt6VUQjmx6w1zX+Q1BgZP0ip/0Axp
UzX1fYweWEy0rEYyFRW5QR1VNkFVr4gC2hlT89jNwtSmIDXvIHXKh2xSPpkDB6Mm2g8jMnQh5c4I
mFMIsh1lvBkZytokf+qiyxoZd12yrvxI4yMKzmR6T2qQqdWXIYs2YzZynkf+Kiw8U6nfwjHaGBkr
CXX+kxS2cJjkwjnOYb13hLmHpr4MLYflDm4uEOO0TT9JUq72rpOsxslELN5fOrTC+rDfOETdaJ6R
v9tOYeEXRrcJi4WmwHyOxoXaCJWc+q5HVK/RdmnDoW1qKWRKW2ieu0E1npQcrqqMOdmz6UzrLjJi
RK5W21kOfZgr1LR6exCBcmWHUlvL01ukkYcGe+O6qwHYVpfJGnGV7JKQwkWqcwppjPlhnOnGmasp
199j/P/DoUIsnn/fJd63b+VPQUK8/HuQMLV/QPjAHg3xCyHY9E82uo52uM4qFWxwXUVqia7sn0HC
QeMCMQlaxhgkoOpEZPkjSKjGP2Sh942mC4QgwVT/T4hAqtis/rkZWxqWa8QvQTmSxQiMXzLndTYq
hHsjhA3X5KHq8fjK5kj12zWmgGP2XwfNmf2+HU5GHFGEmtPGXzWVw7lttQFW46cO2V1pjUtvrQEm
pABS4h4NZnSEfJg0d7rZAdFfIx1yg/QuU66Wa+VulOAEGLlNwXnKqIS2efJ9Bv5bhtMvWQYXpoOW
wA3A4grpnzu/Judy62RZgSKhoyPipsVqd+kXKQ76PGxZgdOw6wf6hao2rEcjXktsI6nAL7IWfdBp
ScwQKw+SZVFUAGjiLXGsHGUjZ7sIQb5VOfzlBE28CbWBLZIXhW/EzrpRtSbfEPeRU47oKUz4PNmo
YuxbehiAbf1Smtv77hj3aER7K12aZLCp1o4twF91peETwgb6zZ34pVfMnUC6gBYxGlGY6qI4Jgwm
fkhkexQrq4G77k9502wSsxpOWoU+CWLo06HXAB1nWl3TPJ7bCxbEe8wKYBdRK7TXkwxBJBhqDR32
fB43CSCZQK7pLfT4LPg/LJl/0dRme/tlLhoAFJjTGgNGtsj5ZS6OzWLFThkqNCJOXVZ9VlC1Dyqz
G3eoImyVwdwYBnffkqJkO6g1PzoaWXOe0kr2IRIwPDDAOUdBxEtDb+im+ZDM5iE2+/i4OMVO1Upn
3w9I5kpKfUlG42OXy89wDsqrNU7nuQyo55lS3X5xhPStRbU3F+KwmpA0ia1ka8YOiFQlbJB3piY5
26TM2FWe//4+3LrIP61JLOsVU5AAhQYTE/nnB5a05MxMItVX++kcj5F11ef0zpJo3knNcIBY0Ng9
WiitWW+iaOU+oF3ux0au7yQtPg9zDDefDiltzBnPjdaelpOj9WpQlo9yan2npf/blaaIbv/Pw8VT
SrNJhTiAk70Q+n6cX0avFD1qrwpyp2oL7SWsfBnMp7vKXeI3WV9ttRAMQlVJF2x34q06smMZLS6q
C97V59QxXtW4lI52pGneb27lrzkQk9/UZey4NFURilO/zqkaem9vJ3RmZosO4FwXH0bUa4Mya2j7
yOm9OU53ZRoXu8aGHVamY7q3Zv05Y2goq6m9F9V5tJtH2h6dVFdByvo01aI6d+pCv2YdXvBvRFMb
QfsjdF+3dHLED8pJaG3SydVX807PdOWIRdNEKbw7cSedYK0Ve6s747SNqiw7jkg2Os2dLskRj9Gp
9iVA+qzPH/MBH0xgdr5Ahx21FLw2+D+wKEPzTRlN9RkXlz00z50eafqx6ikpDiaHTWKjBxZzOGjO
pRiy+SFixu+n2qA3DY+5TKv7aso+5kVfPWhZiqnXDM+xre3HvlAhyWXK2wR3yAe7bG4WmeNZjsxb
ZSOynShV4Y9ZLO/qaip34ZigpN/lB2nG/sTpneTVrMV50pE2lpbMJ3uhPRrXFuSAuA5ieWo2Oqe/
gA/TvCozge7V41M30gVI90Nb9ft4KfqtiWvSYDvzg4ImKi3Edtgbdsj5t6V0zp6m0opVES3X9FOn
pLj+rFV8vP1t0LsD9B7rfii6Y25TPoCTtW/mmAMbPrP5uGzXxhg2mYQW/Tzqj/RCLGOY70dwhrLV
5XeJFPYvyMdS28268Iyq/QJgukDyfmNHTUNTITcI+m25ZU4PQJFV/a7i5K40UXecBjqh0yAlh2l0
pEO+QmVCvzN6iwxra3U6AJCsGII4BxzvGqi07bQGPG2NIdmLkag7fPvs13bWPdmJtGcDr83jKrWf
1HSW/Yjv9Eccow92nl2K2G4g+DewCNqo3jzFoVTdGVJIhHbUY69oFENRL1GbFKn8YfwCeuVJ1Qft
I5Q0H8cB5VDmCWOw8ZpWKkn2G5OhFyb4AQfe05P5fwg7r97GmWyL/iICzOFVOcuSbTm8EI7FTBaL
+dffJd/BHeAb4M6L4Fa727JEVtU5Z++1Y22Z9xq91h499c4ZW/vUcFK2TdFu/VTbhlGXvYaxyfyz
wLHTdam36MKieyTwZmIg0WhzKYip7/zaXao00c93JM/RZeYUOu2l5yo6wAg3L2VXOMdJxgQuYPox
e/0G/aY4AkWZ9ZH5qDml7TIiv+jSdM5NoQjaTD/N8NutZHzs7zc2Ql88iw1wgMzALyt7pstBT5pz
qCsmW72w5kORtiSUmv9tifnPXQtxHkY5G0QQoebuP5qgqVOVWiRsb1HbEdd8HYen0m2uILBmRTYY
TzRBDkCu/J0Kom5W+8W98z++JCY9/4Lrbl3Rw1uKNnaWGZYGRTifH2cKo3L2FFdot6NhFP9lq/2P
ZZHClAAajxITzeJ/6kqLcdLvkaaQv83DGOoeUhSssmFqI+wYpl3pL0twgEzkreEC+evoe90FH+n9
0KLrKxBCs0krH2yPaAKSL/KZPrE+VsF4UNO9/0uWgtfYx6QY1X/bHP+529xfuen6JqgmHQ7cP891
VR1G4n6AAGCPVrqtxTZ3EnNJRPCVN3g4t2RFLoI6CJdq6sv72hRzERmMahAGjfHozexRISuIKIwm
3xP7BEL1YI3tEhVzvm7i8Rajp15rkR5tNHOQy5GM13WRy+X/vzfdYyH/sXOCp/IMpJkcze6p5v/c
nGzLqm09ol0I4MGB6dDjy63tF2JO06eAycwdFv/khEgCxKTdIoqMjSMVk8HBfBwEtXGkmKKFTrXr
Q3M7SfVDvsOspKzdpj5s5L5wyoVHGN7MzInMdFuSHIqMaY/VW4xkJQul3oqFhaokwSd00kW1VrE0
d6URn1robuc6vSewSRJypi7fEaT42LjdMSG9b1HZ47jomBB1RngrLepawy+uqkxKxDWouBu6j8Fg
tVcudIVBQ58bY9WjZonTI+8tW2Uey0MYMz2t5Zvwc32dicI7ttNHEjoDKQzSVPsmvYc1DssOejT/
xIztHZeGteutcN71SuywJ0aHfz8Efh7QWDCx7vO80cLjgPxyP5QnZD6ydQ2qaphbW9YSc6RpqWRD
RqJi8ieWJHhkNHdN2mly6HdTrD77EWJ+k3vujnSdNe4JRF9tG231adhCAzL3Xmc/V+zhGxU1h66M
y7NKt9wt9i4MdZfJ4EBQQcAOq42IJ3ITUHtk9Aczuljl4O/jIZsnuVsc26ovjprKi2M17YMqio6j
LOnvgQsAz/BdUBEiTYoRNQZxRJ80VWBcSvuuQ0fJkpHrqrWoPYjG0M/Kqqa153MQmVIa7uNUHZGv
P4+2llxTxPjFkAnsZ1O3sEpjOGIicDbGOL53deRcNfurxWCI1U27jL2ePYve35P7gEiscKt12RFn
EJiKXJlmNHcg+Rk5miQicJVfwgHyCVmf7iwRpbGEHFjsCEOpFl7E1RqqL4NM5abv31JrE8V5t+VN
ja7kAJX7WgbXnqi7DQjHg55r30rq9UYOlbOuw+yniUrcQVKrML+Yn64aaXQk00l3Rf5u8F0zomLX
sjGKzVhNKBME+RWetee/V8skoClfdaDpOXYYMjjBqe82dpWZy6led5ppYCSKUcck3XOD0R5v9hr/
mTkXBnaO+C5mMi51FznrnqS2iq7UzLZzuQMQcBhMifwXc+6qFe1LguphCJA+6VYBOtBKoDbW1oJc
0XeWIQygRf4Ut4a7DnB5pk3XE8bJTL/tyvbCrVGOpFo1nYRohpamHJW7F91438khxGDSmU2F/hyC
312mkd3seye05k4Hh350Vmkjh00fRS/hBEnMb0d2IuEhMHNjku3nZWjahDS4aF7qVkPvPF3CaePV
d30IVqiD3pGoGJoTCSt+ysRMCBQk8ikaknQlmnCm/KjYw7+cpW2Y5PyS8bAL9NKCuwjwvS69ZNsZ
C1bWS2dgGDV6K0D+UL3XTbsvRvOraIWzAUggHxCid2zXuLVVPY1HljA8JG1gQCGxW2o1HshT+E0b
56ujGpzD2Xw3LfivlDzoHlX8kfqaQjZYc3dQ9vKzGLnJsT1wqnythtZeZ17CktlHQ0xuBGIXB/nk
qMXNUmv0GDqE/C6zYjol0zCdDJG1G7zGIUTLcBn68yBYWU0ZbUjhQnoXdtZz6KFLiJVNHAxhQrNQ
kTmEmCiTO71U6FJqpTNokP2vR07X3FG02ArN9BeaDNBjV0j8KjvfxPlCQvakhAZTRgm8MbWpftAa
aa2mbkgWaRyuMokyss95y5Mhu5gmK6MQyC9GC+GLqbaTlr3YZZ6fWw5ci7EoMaU1osCo2eQHd0yz
Ra3knUFAcA9Apnw1eVI7N/1CVnb1hG/RfUoSJsQ9zVVOBXgWh/7gFvlwVBAPDpKcJuWpK5Gfcls3
dCaC2GHYrIpopVqCKxpydwiX7beyRovhauY1etQ7+QjttNqZsUFiUIHiwR/za1WpD70R1o3X+1qP
8XNu2P2u8lqdYQ8lSEZW/Ao8XbzIbIVCdLLz3ViMIfEOjIllWenXjmCza0Z0TtIXHznZPRtrqMZL
EuxMaYo9Lk2x//vKrGqcwISwzwMjtQ5+3VqHv6+8rlrzX/lbzpQf9ES1Vai1dGtxUiaHcRze8roa
1z1QQWoz5gDzaJ7F1kBDu6rPgjDQpdN33RwJgH4Mcls/yhYZZJjFywDv3IKzgg+hUAdq6PKLATMQ
GvK8yZs7m1qoamtZJnoY6ZB+Y4qN3befY0Oqudgr3ZrQ+aU1Qvkqyo7dGGbbaOCmB1G4n6ayRwnp
B9u687aNCi+9csRCCXUm0gwXsZBrknTDQ6u6fz3A/w4Pf8+lDc3mTI/gEqaag4QFvZLS0W6FKYFP
2iAfzICE7HLE4KQlt0gK2uUdHnwO8yiy8sk74ejKRHuJ+5r2izkYuzgb7/++kA/UZ9ZS9UaOUspO
1kkeegcwZBkODi3DO+g4CI6AWBH4mW/1qO6Orlm9djopfAa5Z8tgGG2kxqO2ph3WnpQaj17ijMfW
Cfex6tUhGT+rsDNQBE3dTIdDxlKsoXbUskeXtcgrwvwoimRY6lxzcyzeGODcDvllbA94+Z9BX05n
w6i7B8mOo4vgIXLCe6qXksd6wswxZvY6B5SGx001lMQTiRn9znIn+6QcG+VzmRyj1jC2E8OTO4Sa
fWyw9LVrg+UlesHfRAq/YR/E5cn0tU0RafVXKuhi6q1zhV+Ybuzc/6oFStJhtK4033pm7tAtA8ty
GUsa8bGxIe4Wtfbhdd1TSPT3N2Bamy6NHbvytWlz7msm++vc5rgaO4M7Fw36UgdcEzG8wCzH8YqP
PJpTxaEhrNLpZFnI8QZlV5vBQYtH8oj5bRk4KsP4jW2VtqfMt0OIiTKPrJeEM9EjQbnnXmH/s1X8
4nl8+t6YjU/2aP8Y0ciK1Ju/U4tYCLkrpQSXCcnkXsW6G+u9txmGb9P1kD0Uf7QinQRUlPSa5W8C
ho8u/txNMHqEgxtYPItzVatfzdvVybgw/cYmBYUxk2UVV4ZTyWYceuzQECfDkNRfrQmyjapSb95X
z1YEByZUzirg4nk0agTNNgmra1JpfFYpQdQFW965MNtTmOC7kZWZbY0ixH8/1Ouoj6+CKx33ZOg+
FKFC8shRTyZ1uOqSzj7S13zVwajOxiEZv2ynXFF8E/9UMNfn1BD9DJ58CbhFMz967XA+zrm1w4sx
dIs0q+ViMLr2ooaAQjs3iqc8SPAS2cM4B8Bs7BpO4QBI99lIBEHrEERXRsYv6MuL7UjxhjOWYY3X
dzvbmF4L04UBCDpgO+pFcBxTLV1GRak/00jIZneW3k9tPWvoRiESddZOH9Rz07rN68RajHqOyAHD
SRLOCrm3zSGuHCd+saVJaDu5586yx1t7YDOqtz0ti60x+NlBpNRHncURAVNzfR6ZLC1rGfvX2EfT
Ojmxc0s1xVQrq5MP2w2vdWWR12nK8dEeKwSNNPlQNh4CjxikWc5kLxZd/4VS50tzIm/bVYG9uAcG
EMlcVs/YNLOF7SbOxQZTRclTTifPTa11Cn5l77rVNdMITbJJcdkKIfuD5PC+Vmlcn9tQIzXGcbor
dR3t98lER+zTdHIa5JaVgCym9ACrgB8jKxGN8e7YzltityWuDus45UL8ZtQtAdaogD7pzLBuJQxt
lKj+1sVNheIhaxeowIxf34r3pYnuvAxEeNRa58krM+cjajoxA8Y6UK7Qzhvjqn3pAjZ9OxW0jdIR
k25J48pow+FRFhJBsaZ7F6L+aBxaJf55EWerSozGSVPArCJa8NQicXl0tRbij5Zo+0SngGDEYu+s
yC12aSz0be9x3DNGewk4SS2jKMNXpka1GrxmWcHvwXdMHyrps27hKW+8p7npixwvD+Asv5obTQts
sKpMABVNRutnvHE25EBsPRlhWGy6FgWizlmH0CuGqWFbhIdYL9fDhJlNNxuITJPfdus8SX5YXYrF
GKSwcIp42Opx+dNngL59YgfnUyzDOdZIe65CFXGKyc+dbzRrL2HUUQucHDGSymGMrHXTWsNCBUFz
coQAvpK2DarwJFu7bfEV8OusRCiteVVXJJgWXrAsB28ghfnU0gO65OnenNzyoYfiMhcxepDaURnP
eQVMHP1QjJ1cBKmUW9O032uEpRvf1B67gdDAfz9QbY4rNWDY+fdzyus5MHqqW8pmIGow8f714N2/
woEL2SXXzVUlhX7QH3oRWofy/p1/X/09eGbBv/FUf9BBi3tCLk1VuxhcANcscl3iAro/SJ9OojaF
OzeRjzGvFT2++VI6THk5/1jmQf3fAxHazJBsZzcReUeaWJ4uTdEHM2AD61a/54DreCSLwJfb1rSs
099DlAW3pJ9WeuUWK0mYy+HvQXQ5WbMGimujSOu9bpR7NzW9TSPj6WCG9XSoge7NYj484PTANQfv
HIYJi/4k7tP1v8d+yukkV0G+MmHjHIrGyXcKHbNWksRrcgPuKF4zJPk+yzY4kUOhN/c4W/+CwYc2
ntY9THGOx8gR578/RZ3sH9yCEz6NX7n6ey706oHUTD57EFTBiaWtOpVEA4cZHh8/leEpuD/Px9/C
+ko5FOOtGIXtHqWduEe9r4FquIXtbRNGjk1SHxy9jM4FVdozsLzd2IzjA82T/Dm3yo9oNLzj398l
HrskLkC1//vLMMCF4lBYbzNOkHfKAxAjfGvnLKjnue1MR5dQt/PfQyZ7au2aAQhUJzb7+7e5fYPZ
K8Xlr7y3utbbc59o7fnvq9YExKHwi8qU5g8nwT6Zk8dZUXq65rqxC/+ip753CV3j2RqHYB9wn5ta
U53AvabIqY1kO/RVgVNggmU/uBzoitDe+B2tL73N5lTg+qMa8EpYRm6e4Fe128qp6s1U5dlDYaF3
bzmuvBqNdvE6p//VUU8wkNa/NEZIM1hY4kmBol6RUVgfzDxo9/Rx1Vz09WMpPedNC85OBC27dii8
LEmwF8FqhGkkpbOSI/RXVX6DJsO3qT2KriFJy+2S5V8ies6RBhmVvtBMT67ScfzWaCdh3iuHcxZn
P2waNVYzAYpyHKL9/z5Ir3fJcHWjPc6csM5xRfVZu5Lc5l7b3VlQhYILaM71dExOQ/etRr0+MgM1
N+YQLP3KyZdWWYuX1AvtWc0nf2gHW7y4WbUbvbK8QvEzn8zsDrLiu4YpCtaN2z57IKpQkU+7LIi0
tTEyDEyzaEuPPkWCtw+Mvj8yy81OKZo82db6GVHq/VfjvOySdRZDA8Gs0CSTv+543y85zX4k8wjE
RIjP5++5//2LvxhvTF2NW7y6tdbMPLvfTrpV8yNjYrXPSWsWS2XXuNcIi0WfA2YhfdEG5kBFzOza
yWEwRs2wy8E9VP1kfeZTc3PzEIYX/UBi+/RC30aKXpWYgpkpsTdpmARoMJp0biDJdIa+w5O+NWhf
bEGy9+E1t0H3FCK4VkX/3LAuM/co3TXwNQ6gJkBgCBbs5IuoxF85eslP3SevKqkikpnrHXGEqHDz
Ex3dk20TZ0oXEAJZmXxWRkJ6g+8C3ONSsGsS7JwqvjlDHK+0WsdEXdwNIo6LltESw9p1TKSKtbu2
sySFSY+fXeccReqTQ6QyLcWfoGNAG1DIzWi+4hcwNmaXvHnYOXzuYuIacec6xuvQChef9mjhtOvi
WUWXc5VZKaMNTx3xGv8aVUOF04Ea9hE1k2I54GJQb4UbbQZgjV4YnMLCejNS0Exy7ACukHuB6WUY
tG9L+Scp8a11o/dJJO8cuGe0gKnS4KIsPqPI07b0fUmpZo4GpsjyRk4cQYGrOUgI5eQAtJiqMjnb
igsAJdNLHyX5U9/FP6qXjwEdwo9kIo9Qei6eCJtsTYcNYbJFfGYCmS+ZOHS45hx5GqndRp19ZtCx
qIChBpZHdvAia2xjXWtlsoexZBD3hwNfTCVxtmWUrGnxDcsmmi45PFoS0etTIXO1Y6ZAJxMDKwIj
EqfLW+MQ3VFQc86mflqXxfhpiNqkKDYDfIfroEYnb4ZSLN1hXLQhk8z83uPyt/dwQ+jJg0X7Gf8S
S5eJ+tNhUGuUROfuRRSKx7CQWH/ag+VZ6Smo23Ux0S6awvOU2/nZrB5kmm08wOuzzPY+qHXf9dxa
t8p7oT300mPnUJ71bRfZJbXa7eBqby5aj1lYBkDrBTtdaS9M5m1R7n01GtYSKCAHGC9HrzMOtXDf
6g7rpxZZ7G7jUhalM6u6eJ2l3VfcIhdBVUPwJtr8zDrozPicXoX0m8fVlMRIyzJ8Np3XBrOaUszv
8nnauLcmTzlEMgG8U5aKIv6NjPobbm3FK2GnyWzxRcOthXrLbWgsytw5izEJ7ikqRy2dtiHmzcZw
P/I4YdNByQV9qt2WbbOpk8FaQizTZg2BLZbV7PqC28nrh1c3JxGTjs4xizwkxhPBE0VTxlAPx0ci
om9pfMdqd2+2EXASEGtpotpr7FtsqxO8MAgJov70S/h3TNAunWesuIIIFgS6orH9ZtA4YQyJq9mb
15Lik2FYPsxF2DxHbKtaR/RrEK5LaT5mEVhNjEU+q3zkJGBT2ZyEl7jb3iqPGgk5swlnk2zLD24G
On+rRKM16QUb0fk7VNnrXhvg1tCQTlo9mhMwuvIUSjetGE+WjfKX9pwGWLB+R2lypREWl/YJ9M4e
2qygc/vW6uaVqop43ti9VdPQk3Dbznr6wHDQML3mcQR30UgOTh/tvcKb1nrA2pdavdoUlfeVBN7F
kYxZM1eADc+M5SDwpMTxS+t0761VvSVpcc7yfKN05rjDqJ4q/NfBYDM+DtbOCN3LzKfvbtJhL3Yh
KRqpMC6NBi3MLisCch59zSJMG8Eh1SxyzFY3flugkYN3KV3hcPzAukpHlZSPckNWsGrJyiqc+iCI
Y2c/4dIJSctcUnE9mtQjiYJNlrug63qRanN60bd64J2y7A9dGQbcvQSi1ogvD2kxrHL23cLuAgRg
r3E6uXjf+vXI4S+NB/2Q56DHZ0CH8wzQathOhDFIxJSqR1Pqir3j51enrtb0jzkBVg0tUSf6qSQG
lSwnXLWUwaO3Kqt4H+pWM9cSa9exnaI0Iio4rrHNr8yEboOX2k+MjiDBx1gsxTSATgpeMnDVfuHu
Bin2UqRLGdZfvjYCyGz6kDFkv1IVeq02L4gq57mFKrppGXpTQ3E6ruLIPznFcx4ZDzTrtOMUtyhW
4xeuDXTUOQRp3x3iTRjBIEvuLs7QYF+CCttX1Uy44UEbKvz5zk/ai3ZBV2bZk6oN8sgQS4/jBy1D
s4iPsE8rXAEtytXubrzsaQTn/S/oeGQxfbLP0/HYGO2bnOe6D1HRaV41jQ0ixaDaC8nIV+gbOzLf
IDCiunM39JYywug10mPp6LBMAcGqVeEtwNW+BFPE2il+hNa+046vjg4gQQPg0x2fttZ5F+ZxgznQ
0sq1Ho10BLLwWTKGKZX7NMXBLVXpCQEVuKauu5leyOwZ/6ORJk89sSmuiZeBUCi5SJ3kWdqIYkbq
l9oO6V3QE828kxzkS13cbRFLOreHgrwnA0tuPvDLhRkuVZoXK17+znXFNg6oi9iw6wrdQ8fpc5bu
bYmriSimRyHz/BCV/PQCObuLoG5lElg1GkO4l1ZAnHQEFVjTs8WdzdRPWxO5CDY8qAUFyhVNx7Sd
ZquSri96DHwnSfJW0C4oJSia2i43RmFe4hROpJwWVRfujyT60q+UHFQa2T70pv2lTwnGkvghNei8
Ocg7ZhLEKBGquEDsgYEDLL2UucXKsfsnKOv0Qot3Jp1I7oX+ak3qsUjQOjI1KC33JEm+muWVvk06
sDgu7S44lYrKJKkJwgnLFWu0AkiXfjqT9m3nUb2apkauutxbmRzkoTBT+BvkLDiNjXmasPaWa79R
R93E5IU+QpTOxbcHfak5v30OfMLVqJWD1P2s6aqhSOVYxfQiCZW+yaI9KrifkBA2VNUmHC33U3fN
o2lIc4VsiViDAqRBLuRL2cEprFM324bOY4cXZtFG4oUR5i3t6bORy/eRDfqLgXKpymguU6RYsIWL
qy1VQ7ezSfe5jwkisKKzM9HumFyYCn+fq9CbM8GhlPYxCkvbxqDC2vI23Du9Y/id3st6I9GOnkkz
fqJtpic9jkZVaLRaaOlPHhYY5S4Yg8DDDo2ZwcmzjKPXtM7Pvdcf4jhceKPz0BjDQwCha+Y2ZUK3
Ssi9P4ySlubEDf3vP0ddJfeYfbRV1VdPvVN/9By6VrrTWJLjV2vsy1dPpd7O0IVYmAQEze1ibPd/
Ad6d8v71ledqzpx3bIDXxbUVTna4FzoPtF2GjOMIggISDvMczwtna6amFV5ju9bkLrFMuevuqtNe
I89o0K2Mbpc0dkRuElZ0/+rvofAGigA7+dWsTZ7/abq9YN7X4BGaxrpG+dEU1n08ZtQnWRJOMQLi
HP1QYkpP83sy6C7zmON1XfQatwwsRPGpTXm1UrURXfP+qHdK0tR1kqcJZuYCBX3MukTislCusSqn
rt8bd9S2lDYpc13eHOVP6pHDhv63fJddw8BQ0w9dmGZLfYy51Lz6OQvGYV068lHTwS+ZpD+VacbM
TcSrxKBlmahyPEhavpsy/ia3OiPUFbRbhxL6LlVy1y0HWILej/VYspo07fNQu2Cd3JcwOglhvzLE
p9KwxxeunYNp/Agje0tT7VK3PkcOdRwSSHgui5mnvUR6/esnacOr7zDzl8xa2Kpgv8FBdzU8VGO7
qrwY9RvByr37EffdCaL4EWDyR6d5z3bCYbERh5Z5slurZgnCFTt4L5jX1eXG9vMvFqh5Uw6/VVm1
1DOjN++SuZsb90OThZE2HB60wSiWOPZDI7m4eb1vomg75D/EK+2K9jqhGi7KYZkUFLeZvo6VtdMK
/yWPvBcyXuvht71jDKcsg/dpLiEl3wjU5FTgPJQ2mtUiwt1FVY9BIW1+ik+/p25mm/+1opAeMDzo
ynoOKsLZm+QoPW0VxcEDY6qvAtp3eDd0tNV5svx9ZUbHqPRfstD59jxAen21gR36WyRTjcQqh/xi
LbWC6UNWofLMi+GLIdtGleAjAVZyzGzxrrucyJz6ITGGSzbpJz5EWFuq2Wtavu/St7CxH7qC/oRU
L41uXRwMIyWt5ulB4t/mM0AGaJ8Gu19VJUq0KWC/BxdRcqDvhuktNPZuKx85csLu0Wks8Y79psD5
hR/epJBgOu5vh2rVTfPfet/nuIxQwRIfcW7AQ5EHxy2ecHnoT64WM7ILVr7FPBLHpBQuxy/1XWra
Q91z3kxzbW0OwL1y/0DwGAFqQ8vonsqcQRa45qp5AVh+1GNjmtUNTxciW0YDaelJdFNjcy6Ht7Jr
l2mhHhSBaGDx2+dGT87oSlZ50PAWhlz5TlY/+VG5NiVXkkR3j0xErqY8WMhsPXrMfuoOt4qFmszW
4eMPAiQaVbFu268qoGZkjZlYMQV6lG/DTh6QtZya3HpANXD1i+kzcaFYOu5Xhj0or/EiVtjxKCIg
DuabFqCuDgQR6G2yFpa3Kibu2Njxl4Vprm0shY470HSSF5zaD65p/wS59mmU9pPK47cKu2TWTptB
M17txgPOVDYvutbuPVvuvGBlZtOpDNXVK5rjPWsy9r8SixUxhYPJGMxAvp19x/koKX5EDYyZMDOj
eYfVfDE18VPRZpkZY39w1mnU/Hp3uK4ZFnvRt++FGApK/uYjFeXJUyjGDXGLquGQJO510LOXdnxN
fA12Nk1Tj7SkYrSffIvRhd0kz6YR7mp9mluyeGfmuRmyJw78a9erL1lf7IaUot4ZPh30bqNxQ237
qwI6O5ObfYTo/S0dnambvsY2Kwnzv3Aus/wRlzTu7DFowLtOr1HdcHwL91VfAl+yUPY5Zq7No+gN
9HuECIEb9v6sZ9XajPWWMJKS8ztz1XLUh5mlw03w2V8Mh0Fq1fu/Ix3XyUqGee7FDUOcp8zXgdIn
ebQwJmJ0m548vogjYOsX2H7Tnr1FRGhSrNvk1hYxL8RoVvEptIm7KxuWENcc5zLQ9wjpP4fceexD
F5tpyGA3posfuTvbmrQF8ibJLazNOzcNZryFoDAgErEh7JM7/+ratCx9OA540ap608fukIER0pJ8
60XeJgihV6Tls2Gu0th8mMYO+eZ0kOyuyuQgDCzqj93bELPBrUj8w6Hp403POzwNwH/Gx9SNDkY+
IOPqiCvp32PCYNwUIUCQ0ttwt2HpnytuwyWxFURijQMd9kRTB6fSdh3lFULBs57HN7NULyk/0jX6
7TDCZiL7LnKDbdvaR3/qrz3FqtvUFaEaSNU42a2aJnX42GqG4G2+R/FWLL0kelHlcyqYelY0cO/g
02vdDFSvFnDVAvFG65Gi0jjAsC3nGBvcoi6Y0plpBwBFaO6RHlfOKkRbLqVv7Y3nvHauk+c8hLKY
ySBaNSbigyBS7ygun5TxUxXWwSmpD9qIBgqZB19TYJx9+ST8TVzUDz5rmpPWr0SmFqhqtV3UG5cI
1VXbDRvmUicn7o9ejbMAFRDGpPeqSz9sP6CwdisuPvrcwnc/PRPVtx7YnAwt+8EmPZIME6hQY/zY
+P5b6d2Kyvn0Fa77ioEUsj2g3WrnddpzwGksNI0TqmeGjBjhxkxfJuW3n6oz2TDnbmzQGkOyM7gB
S+EvCngiRcSW1prBVbjurR3FE+LzMLsZarqV90sYWM/YDSRHIruZWz6fQvQ7DoiWe1Pkd0o3b9Kz
6QUJjSpxcVRMzh+vzdCwodcp4JOA8cYIy6lkQwpoHASxfzJcbqfRDX68FFbCBLIot3/y2B4ptTi1
0wp6YERPxxAfJGKC6BSU/c0DBR94t7om2baIOW6lcBDL8kl2NnMF99ZrNIfBG1G3riNnwqQrH7q2
eyo8F4W3de2C/Jf7GHjb7+D6x77J3jH08z634SZ24G20gfmpmTi0I8z9k9Fs7pQKSCkQ0LyueG27
bj1yYaR6/sZpiZSVtDEgfdBzKJtbjZxx6ThsLo53KBPCgIeC7tI9nbC7OVa1SzRjh1ryoEnM314i
HlN/aWvBoq5fxsF7sO5dTyHVLXb7K6sZOLjwwRt70HAJ7YJxSrdulTCb4RMwC3FNGv1Tj4EZCRhR
/GjaLoSZhXlGCXVAh86IM585PthPo2uaRbexhIey/75QkY93dqdoI5JTYRBJ5cT6i61l0cI0GJJa
rFAtaS3o47S30Lvpof+hWdUJVdRn1rCGY+MaRm6ymkoN7deAFFJe8aRdNK3E0NPRIRF8RFEC+24K
s1cvwmBKg3Apmuwsc+u7GFiqxhQNR2gOTxFCJX8cQOy3DsN5vWAM0itUzVoN1edXm5zvIboXhf/D
1nkst65rafiJWAVGkFPlLFmyt21NWI7MCcx8+v7ke6t70hOVpe1j+0gksPDHSbuNXovNvPgQKCFA
sviYovRzSJ39MJEGUMRhOQM4ASBI3XUfcGmSRq0e4fC/Zjc+N+XIX0+HBktBcu0p/2QABQCT7Xfw
+L461HoIE0koEOa7oi3MRTOVp9KrNhWx3LPHb44EYmy9/XZbZjZ9QlfXIW5pUniZmhvXmdSPrJif
aS7h72OpSeRv1nI/lmIdZs3X1CQhOlEiFIemCqnicRZhX37B681VbqEX9FICkhO1RWEJzQMPQc5b
vtbN8jNXrpgpqk/xyM3Nnv8NnSKlOXjjssYURNx7utaT9lDYjGQYn0klyvI3JHx8FiFbhnWuKxcg
kg74nG3UnlgNSJQqJoKYgBZTEqebo55N1yxH2epYV7BohloiNfEyP8qxiERIPXCGtvHWeCNWvT99
ord6Cb1mZ0ZqD206D73qGGPeonkIljpFd6syMqGakWYWdxba7rHz5Xc8gesN2euEdsBXBHs2EfI/
0HlI8KTGMIaASVTlr3C4wUzxiTp1ETjNR1NmH75RvxjwtRp5SGXHftcgwOOMPy0TO0U0OKS06daV
nJXNA0mArbHHn8ZRTDaZ8U9GpBdmjTiwvC8GklqMHrGjmTDZatUWvnzuD/UFF9jZkSWx85pfk6cm
1p1MX51onyh4DiHoYeO8uq9kuCdS+DqG3hnI5U427GQ8eZX2BXr/XWXRlyHStWtY+7FjtxHS4Xez
P1UqL2d6DWIkG+0tT5MdHO7Z8CqbGwb4NTNQVxZ3Z4B+DP3qTu8t/BbOxeahk/Av4cCK0BB4p8Lu
o9VI0XS6+oMtI3PFu2OA2UstBT6InzxUtlxF2k834hLqhz2h4gjUymEThtPOZh/vRPPPyGzSNdLn
UI4Lr5mObWM/czM/Fd7LmBrffcWOlabNO0DMoLcftBMhUfKBd5U//fisW3yOnHrZtbi9yMMoLHtW
GZCrVBHvhpq3Xn+YzayAqLAQx5d9BtH66gls7UzUva2rZophRtON5/4iTPnWpbBOftm9U9W+skT3
5Ae8Y4gtAFHF0tTxjvmx/jIK655CezhhctG06atR6Us16c+thTfKF7fqsUzQBQojUDD0eeWLN3k3
lRLYkTj9iws1FdcD7lFA1rlK83tcrRHyBDMtG+61Ge4RtY3GeMubamfqQPZV9xly6jct1iY9686j
KfdjZDzL1Fk6IZQ6v0Gz0GU29a3DlMS7lm8rPblm8BNuuPeaR75yEd7DQf6mFZqZTt3c2j51MBRm
k50vqpLPYxW/gR6cJlMt3OgEufvqZ+UZX9il9qoXG3urCJK9X8gP5E+/Mce+egxuSGrmTg/V4JjB
J36Rl4EhA7UfSsiaobphY1igyjoMWnc3UtKUdb3bJSQ66z4VomG3ohCcniGLAUJ07zhcj6nodz9R
b97SFNFlsmyj6aN+XMmWxQRhKKgzpN2J536MRklSzIDEhw3YMS+xCIg/TK9+xS1Z6vSsThaSGuP4
WIenmtoJYA47Sz4CP9lh2SZElBDSogz4qKS+GUmwjF0gxCDaa+kas1kIQI3BwQkpS/R6YkAJJqho
GbAlDH3UqJm07XE2WGKGc8gCF7PVPEqyz0SJF1EHX1HiB8vQpr7ImPrv3DQRNgRPFOK99w0OhcBL
tVlKJGOG01PU3EFRgdFqLHALWvVynFw0L0Z9Sp7R+r5lSgLwh/2LL8S+SzdB0SIpcA+eiwt0nPCB
OedJWajWSA7F7N15b614LeqWRgp/l1VIiO1daZuX0RaHqA72Q9TgdiAroGz2EZcMeY9DTxQfzrFG
l5iI1ToJwhUV3tthapfCqig5c9+aOj11GuGi2cLLxvcWfT9BrrhOXXkOkvbXUxWHBgMJaH+TTYaw
lCuNVmvcxcVGg3c1YkJmiTRQswJTo+y+xir/VSpBye5zXE6/RUJGBUMfyY8TVdMuU1ldP3zcHlEL
Gai9TC8PBb43wOZpOtOUR+YDa6w3L6KKpdKE6UJk3bvnyerXccBJNy3JZs7lOWWN1jIr58N66DGr
eKmc6t5rNSmvmfyHl2CvhzQiIeSF2U+jTZNXGw+Z28yNUazXHVww+Y/aEJE9WZLz5xdbSLF3p6/w
HFR3G3+YFnavxqh/J233QtoDWt93qMJnyQg9GjYm53iHpGStw9Vk8OVamd+lrn1nmv3i+sm+Dq2F
DfWELv1mDhSnk0o+Ge4KPdfa6wW3plx6YXQpLefFQarwMNkTjkvkXTwMUETDtc/dH6v1fuxrE+gf
ep6u/LZUi6KPybqMnk2syQ+i3Z0PNSJCW3tvbHYcSyWnzB32lt3eCzSwvehINVbs5MqsnmOIcs/X
r7HVfHfj9FEp/RMfzSLXH8m6Dg5Cu6Mc1zK2Y/3Ii437z7YSuyyjcE7pr3ouflCP1xitEzKLDOZ9
OGvdke+N1SKL9ldGAJia2++j5f3akGySapJHuNFUIXGpq6v4Nu2OnKMstUgHdA8JtUQevu65XZVI
1gc1G63IItaECT2p2lNZO2vHq39doZ6T0b9NDtI0m1Rgs/sFDHsASPFVoyPNSeKr3hJooPkcvvSc
CK2uWCNM3I7SeqEgGpa4/8315LeHChLqdRA4sEK3P5KPjzmjuKHpvxVas30ko/AjONSRmWl6/xBr
tg2YJXzKDHj20gTxzdI6Zhf7LRfhVeDcmLEkUAyJCwqXcqazCPfZT5sT4QfbwHqHryHoiUdxOyIQ
s4lBouugagLURYPGHMULgxZ9t6jrZlNXfjSPvzWARPl7lchQXxoXeqyI/uVoLrSUiOy4WSSmek0R
CsxZjVDXisc4iRbSYlSfdYq6Oj3ZRcZ4dxoSRdOSTzdAqSVH5yCMB3TqREA+OjxTZXJ51YTyYjYm
ddkQwUYW4z8cNCSTcY5ftO960NW78hfnbPBEKSEtZ4jxjPzWUvu2Mpm9bXsKt0nsupeQzpekzn7G
vtLxKau1UXQg34z9CAldtRi6WrAOh29S1BanGAJiqowGWi3UTkEPgBXLDN2ZqM6jhfhE84Z8MaXC
3FpFD2DbWiuL8Jc1F0m3xJzULSbXeh1UsjN9+VdYBQEm+/fcINsrRZItiF6CRDzrgXYa0ocu27Je
LMgMuAkDtDvLXzPpLgHivriNAyhlfxtU9tZOtJbM3vqzTd6sythYFpBrYmn5BoPOUQ5AQLLxPypv
OHgU5pT5eE71dKtG+xoO9d5rsXogk2DC3vqJmyDpcNlyOlQHDmB10z0pad0FUhJr8KAbpWwJ34NY
TQWEgzWQ2AjiMmw19T0NEQCRaukD1I/UGP3zqiiaa8hkX2QJT0X9HnGLmfY2cL2tjf6xJRX6prXz
q0q0Zw28Uzo9nnMtfW9MdRPh9BuFRU35QobAP9jWE1qi0Nhlo3VUoXxpB/NuBwRU9uUy6Pz3PlGf
Mi/eW386C9ps82quhAQpBx1RAZtDqiYaa5ClznEXL0fDgmePI3IY2+qQg/yG48jklbcFNMK0LB3v
NbbYljWNZjtUARitgrMy5LudJIe6am5K878yx1k5pb1JyE1aj36IRgrmuxw4ejwQ5Hn1SFvPkn8p
k5mpo2Wx9RJgHyYuLhW3CV7RYxBd29BvnqaGHogodd/cmxrjn9YpcJsa2OvMqVhy0kkW3ejQp17J
315vuOj1TRwFr3/f4mCXAP1lfXYrNCX+pM/rnkshrgOuP/sZaquuiXczEgLGzI4YUmI5ZuGkc8NV
3hfwBSmYyBeRQFAF1KOC32nl35+7sbzs1aS1b6Yc2NHCBwij/1OL3btWdoyXxdnL8zNqsGE+diMg
fyZZI0XVapsa8N4cRXFwI/XfB/3xtNBtaPMJn4ivc+t55oK08km3y4NqEcUWQ1avOo45h9xG2BO0
Iia+wkyOfw8MfQGRsr23nqALz2AxJ4MOxHZeu9R9wOi0XdhvMNag1ABtJJOdbNdEoeRN9ErHJFrQ
CciKu/h7rQoPcdnYB06U/5RbFfPSCbudoZS2t7nZ95PldBt8/v959vfS34N4fMf/fdvfax4YHXHt
pFe4sU8GxePBLiIC7OOEc+//vgb+GzyMSMHh/3sNi0k8V5le47a17X0dtIidRjLl24eTT++A4+B8
+Je/f6703t5Tv03ArakR1efXNSW0IcGHMqLUbYzq098D/Pigz+qcajNldtWyxya8blIQv46DBGht
YjC/Grm9t8x+Pg4IhJHvbxn00Mg/HoSVkdYjkEs9nmk1Ba1JF+Hdfjw12Ynbjj8vbqOw5/QXkouD
RRjMZgqOEiT22CfVf79qH1/9PfUzl8zFCVl5iPySaHeYFdxTlkllrArBrP6eB11HqWyB5i6jHTU2
CnfX2uOlMuVDN6M11rKWbMj/eV6qFZMazWwB3lJ9EolY2wa/IAge6Q3aFFAZA+zYTo77oJ5cJjaO
/fv48ZDBAW5NIq9Axlq1wrlHWm2SQYhYESH+kaV329glfDgntoVwmPIkE9EeIv6+qzFBlFVSl9v/
PFWqPHlmuX+429JcJ2rc8eXFGSYJ7rXodRibOADgsGszWYVGX5/JxGnWvm+OkNBkxPw9DH4w7SyR
H4vSUweaUuJ1mct756aYsEJrUof/fOmRaG7JINiPpRedmqm/MbCkOJJ49vdSHE3//cpzm0Oh3HOj
DIoF4so849k3z39f1VWFPsnAUlwBkelpKveRXslV2Kb9KhTSeK1sACjE0fUxfjwdu2Vmq+i1iYQ6
MQw9yv94OR+IV/SyNF81Xa5RtDp8FWFDYpzWiXWSyOzZ6pJmy3aPjO3xVEudEu8QwojEHTZW6+Qv
UatZNyP6AubhsEeEw4t032Gu5e3vnxFGb3orz/AJq3zVm7W+YmYWpTZ+KAMyVIhq2vlUON5ar+QN
a6YPlIMWw6NunF1OiYSnxPhGO3f6yEM8J01Tz4doSk5dKcXc9UJr68QTNJvqWYF9L9hPaQ4hCt7R
xSyUbhnSeqA19g3QTGxN3FGkYYf2bXw8OKjqtSG/TUaI7hcwJ7EKQtwfaPCghc4hrjMk8YSdMj7x
1DDU4+jKV+Rc0WtQJdHKLtVDBEoIdVhk279nZtxCnduYPtsCwXCKORHqLiyWQzpdXcsttqF0s70Z
KqSFGWW//uRtyDZ4DmqjOZkMcye9zqNVq3QNGkktMYmbW5mjUZOBGaEV8VlMRs5VWU78uWOmugfs
W8gdLhdn5+uD3Jmdeawzvd3qUpFcg332dPn7MhpD8mUeL+J3bo+DeUbnE2zKB/BHdV9ZLTO9WLWJ
Vh1FM6iLxDKwGBM8soBaMzNr+ndUu9mGvuME2TFPOfkeXf772wj2RYeMtbJT253j2Cs+aMt+qI+d
bxA31DZ1qT8zjZDrn7vTjNuQxc1CZZ1M/XhPBCQICMh1cnv78Pd6zpFyFhJpsAucoH6KSIkp89yH
wtDVUzK6kE5mDzFTpiaftB5+itRf1ZlBjKiQuwg+80L4Fb6qJljEGYNqlBjgkhRQHoQmMYbYabmk
SYumu8AWlKPUxYYFYFUHCR20FqPX30ODgnbvuAm3LHkMDpPV0RmOgTWNh78nXl4rlk8KXGyVUbXx
+NF/P98OJmPvmZ+5bWV4Gx+v9yAPTNM+R9pE33nm0J/LhogrYWFqNmBIRjmC4ZXub8feScmmR+tR
eEiFm3Cm7d5T3xto3hWCLguDbsSgIo3MggtR+HZN9oJsCLKNiTwssOKBS9/7wGH9UVkoDxFmAnqL
HxwW2SwdCJaNi/Lry8MaMTNGAEV63CEDQwLNx+LaD8QzjNGxDsvfIDNQJw7WO7TkLAmwJVc/Tu/f
jeEpGfgoM/CdGV5D/pGNnmiK1zaD90qTfDslKSNRbP0bGKdQ+HyOGWAr5vSzoT1mIHY1JTSWqzq5
4GO85BJga8pJbA+Lp6xBLT+arGYiyL9TI7t6JlNuD3k9ds9uRM0F7vkX3Xe+y2qXKZ8+N/sqs/zO
BnEfEbEW9lfueB8a0jZidOXF77amB6AuhkM++Vu7RmmeDS9oSV77Vr5Hwj+mTrWyO+wE0VGPvetU
R09dWhHIy9k3r8SXFyBu0y+sqk7CWqrIuqP6UF0c4d8q70jU5qWEcEPBnlFkQh1B4CU3DCALtOOb
JuF4aoeg2jK+iQeqMSSdjQw7fktHIjub4NPJQLbSnmHLJKPApXNzXuAMWjQGlnlh3Es7pDGx3FsJ
mTL5ADoR+9egaa5erBEErlZpoT4IVdn1TrFqBDWvTfGqVdO70SaA4vXwTMPYuiCKj2XhrCzuTCX7
G2eZc2dnz16mn5Bp4uOaloVJeVogz+60Mxu18bKcs3GNVNc/RjABdq4tpcppCe4ulk7UwhTvAadO
ONsXuoNWFeO/Cl4K821M12llLoKR4pLSf6IWHNlB/K83wv3IJ9vDbzchyTeZy5qExKTQ9X9hSIZn
qt98dDbI/NKXwgnPUUvUvy/QX/QQ1xGi1lk7eT8D41Yyahcx5j8V4B/LxCEgCX96oFt5vojbia7g
afzIbciNJmgWdp/ugzJ5DmLaUMhKkpMH2CCWCqmBpjUXUg6p7sbXImESPBPIPDHDZC5FfyziWG0z
KzhFXoGlqTPuBbv/rOhsd9ah0y5EdUvPYKlwL/gsJuMuei4UkSDJ40L8bjA1JFOzqvCfAg/k0yyR
KWwmjF9AmZAAfWpaHw1/7a2tPlgNeXkvqmhg53JfA7++oPQ9l87wao3TMyeVtHTPBCp+G55+Jefq
U2bYuvA9ODGDY2mPv4FPNcVAXUGgTinFae2/UXXbqC1PUT++tB11p9P4mmX6vbHHaRZzlaScjYTd
P1lZzzmyJ0HcxA7VIzl1ymnuaXdDksWncz6McVAsTEECSNO9mHZrwm2jd49tMulISloEMeedEm20
DqwOSgxUpgc2stqTY6PqC6qcM9EgnuOWBlYPlRBZHrh66KhipATrM0pUvq3xkguwQFkZC+mBpJPQ
f2R7PUlf6TsD98S6JOxk3vvlQRewKNci4ADeV/BqVnqsTf2aMGR3HrDiAPPlaFxTMQ2hI8vbrM9Z
3lLmmjYInrDy/srS+XZjTIYQpJFCKhZr5TfoLmVkODtcpY/4l2dRl1cHze1vCn8d1svIbvK5zG1z
AXlDtpsvN1KvXrWRehyd/QeKqaFhidN+puVzy2YVbpuCBpkw4dZQL+WU3pLUBE/hvIDZJuwXhcHA
KiAn8Hm3N5pcoHejdeXWI3x1vawwb0yjtabXeJs2yVeVSbphB/oKJvsW4k7dDRzwfF/rF1Fd3c00
fnXsVZ67b5FI0frEu3Sgf8rM3ZlnADY/EBDFyBKRK+FrXxPnfzZOcPregm/JyLXPnOwgQHSyxPVX
zRtZXu91Xf0YvWMtW4RjcooJ04GwncUT0bi6pTYqyj77Qb+UhnqXA/t7ECZHK2jepWrU0qdXK44T
yA85rEwbAXzU03sfqmFV+U10KlKy06KWvkbYUHL2zNuIb5pmXFTv7oeLmA0ac+znSe8dcmTpmOU2
YZITsuNBFP9hA6Kv57ErqB4i4CL0iXyELV/ihEIuOT7El4vGw0BASrMAQrNdhJugpxmDF7Qput/M
ZifjeOqXI8YPDTObT/p2ZhJVQCIOdwLrQq8X9ZLeqFbSk2bkmrlMGrRpObmO3Bh7SbyS6aUfyOBC
FIbmNY4tcx5O8ihS5wFyNc8jSW/YI/ldlf2Kz2tmyorsIQ+NYZzrH67mwTUm75lk3WswQYfTuP17
oqIQoT67CtoohHzgPplgB8nc5N776a6O070VsRwAyTWzcuqorZuQJBWpnEOVbaKqfkcqGRbQn62j
VQRopW+1O867Iv1xBPdJnX6OHtIwkkeulaTbOHn8/KkNd5DOIJb62n94lgayteYhlpSZ3k7vNMlH
nfUzEDWTFbi97XY/aNCNk6IjQYX9OvWmA5FEqMwylJKahejQ14arX/ZbTqfOll9Ptg76TmUNLy5G
M5SAlzDuqViJqVAh4HSTqCTZteBBZVRpl5491FCpdXKdZJ0KG3F0pD5TsGzfQTCeGv4rZkCWS7KW
55WGK6qFurm55kj/WERm4eP9hncqllxy6Qp/1nhIh+aragNugE5YSz1C2B3pmTokKXcLyC9qASt+
02wd7r10V4OA85kwNxDZMXUb362Hs6//6ETOcjFBS2ie9i8hjWNf+905iUR+sBqqx3JtxFyeUMmF
dHgWei6VmlBTkMi+c9bsVeOfYqFGHLntZgypm0E4cDRppjxWDiZcL85JmRo9B0WEk24KmX7nif0E
10TheJqmi7L23+pQ4sWSZb8utZTKd1XDt6hN0g5IoO3iQWFiAIt/MTPxY7WYmrjat9bOhN8j9Byi
BS0PbqeljWyMBej5RDdiM+IKGs3uPSoxygNSpP9IBprlj9us2Nmp+a8sadyLesxOA6l2AFrEHg2S
Ih7SITF2yGSDWJvqxVbIRdbR92pC1pdhjliF6RGdxkdmjOKqy3I2xa+aUfAWEWZZx+KeTlPF0sDR
3SymhRrqHWrKGfsJHA1Hfyzh+V6SfqWP7bStqgyAfMyqWVkUHqoKtoxWJlsYiNeoT1qOc3Vwscel
wDg0wnZsyPcK1h4+uYRpCTP/WWdIhvRKx0UlxjdV4SEy689ItPaT8xBRlUOQcshllkklZXUj1ge4
4hGoo7d3PibDBVmozLcvfW2yNJCljGSGbIWOMw0aDvPQEbt4xe2H5u6Y2EZ7J27onKXaBgZYe/dU
7y0FSeLkj+KwzytzZxrszniJXkvd+7IICp+T+rFyFMHDUdP8sIXMAyM4hrqN6EmFA8VhilxEK3UW
Zc9YXrlk5BrdU2QACtnBPZhaf0G48oB91z+w1l+CUDP3DkeQRUq8En2M408/JffUaNu97+lHw7Lp
+RrJRih8R90CZaEaInA3tLjGdPI1p6D7jkRwGwjw8nqnX7qI8bGt1UvZR/1KH9EVDNXKi0kUjZS9
GYqKfExEGfXA+46pB2z3xTeLcFlVQbxOZPyW1+Ktq313UQY9q0tsXwOTsCnAsefGZs7rWpcke49+
r9DtfprUGVbYUnhXKeuF9d5Kr+p3WRd8tnUk5v02ThFuZPLTNut91bWbSIS/mPlp8XP9BSJMMO+U
+GcVq6Xjs73ZnkyfLNHHBHJSttSK96qdxJWI17WHfKTzvkzFlt/nCSJ056mxnPCGyoqAXxx/Tf1i
194+tOp7VEukZd257i2+m4WHJRcfTZ1a40NEmC7GCt9MjN3oICD/+GYjiq2LIn3WyaTYIkdN53We
eAs/KV7VOFmIicyPEoSvSTnP49N5nVAKboihfLabWHK7lnuhKDFk0Sf7OLmFzNWnCgFVmmrfhhbe
LFtbt3H5ymp1DSOKibogu0RNd3LNh2m1tL+KCejdrJtTmn9nVXW07/yRAQDAzDSMfmF7kbnXeHO4
LmW61DC4L2LFVkxFkInBR+ZoHNA/zKEc6QarGZKR8r6gjNunhvxB594tc4u6dql8EJQgVHOrsF59
LN8wVP8yQVpMMvT8PIPImKLEhlVUYTf3Xl12OfZffPAUBzP6kUcxiZk5VtGub6JgH7YIoBLmN9/Q
tA2spXYlZJ/Zjg0sth1jo6aB+5dhIdCmYTVhTeU84hTnEOPJ3DFDuTSxPc2ikfNolUM5N7lBZEyE
KatBjrA1rerOhDfNXVEO2zCnKTLMemZ5M8dp7frXYcw4OFkxYwapSG9uAWilQ6y3BHSszaxi4vD2
EzkzbUw4ZFI+J7nWYZ872QYWpjs+o3sdjvu+LuNLMcS/sV59Vpa7bochA55E0tZ3EG29RrVMW1sW
8RznBkLhmXgQd1eWOrK46a3UWxKufPLYp4EOiPajmoh7AYQ4Iol88x3M9AoqO8mOJocG6u7AzHKi
TJow+mgEJCckP6FPgqyRoGAzQcPltKomdIRpIGxQzJvaPnNUuCbE6mriXl0qf/itS48MTggpMVX2
InHVqWmoO4MKuzJiQoBo4X5IxBfaBERaQfNIdCFTBzduXXAUvXdp8G70Ged1EuNmWNJkq599QCY7
cr9LYmY4M8ASBlW66EajWjXIeunHLNuN0fc23FB9d4C1NsreckoZ11bq629dLNdjsMmDqnrnmCXn
Wpn650hq/qbCO5BpMclKhawu2mjka9YNbj0bA33g/EalGy8lAMasc8Ev+ow5btQKb916NTE5lHNb
cctpJnWeWYs2XcE5J4glVr86IjDK3hIQDYnD0L+cmOXAjuC8TC+xT8Jt10WL8JltiXVbE6vJKFkE
neiJ02mP0koB8xVnp/NG2g/FWVfpa8TOv3VYA1YkU+MyhaMhbiw2tllm0hKmUS9ZNKRCBZ35bA/w
h23YcHIqTNxIvv1c28O4I5z5axiLftvXzbGo134evEdt/BSU9bONEzcmtTYe4p1tuu/hFLzhGcYg
a8f8ul49u3bXPzyOs95BF+FWWOZqdIhdwNyj0tYiv5Eo6EhHOYhjb4HsH9P6SEgfzlsOT6OIVxjH
jkS3rENT1xZGEH2mnnZqyBDJCW8y/FAuCGYm2472W7zhpHrW7roxnfJS5/UB/gZjvN1xcFCIDx4U
vT8RjQbAV82ax2hp9/Sm+REx/ROt6bp5qkzsgzJ8tkf3nztMHhxCzc4j3LWfdUcl1qXXt2RWc8EG
05gsJ58JRen0E9meh9HNRTCkO19B4f/LHSomBextUZBlYDdy1U4jtbcU5MpLDOyINRxTmu3nC2hO
xW1FsEODcjXy24ONQaXxOTnUqVyTCc62nQ0F3VPo8CcrOQ01bqvE0zfTww3IKk5M6xdpUTZxBugi
Ry371/C5+gZhAxZurcBcFoJkSJQ5C9OoM9yg5BuCvpAPqO2MeEA7G1XNekyrf6jVYA11L8NvQK6s
7rY4VR13G7GqckjKMRtMbc7Mf82ykYwRJ4sXQy7cZfzYvmwZlpvU5zwrmobhSC1z0T8S2kbkS/ne
t5r8krrGTjxsDoli+7c9NDnbAIEfDuO9LVxwgkqNYI20OgVleyCjeo5JWyzcuuSw6YRPbkYOsalP
dGMJAo+QuR9yz0hnENU551/53lbhQnmPnNLQm9ejHu277MYiwlIQkIeDdgtX0sOe47lAfmmweuwi
LhFVWkwIbWNysizNdl+EHBzAw/GlBhfEURsz+8JUXQapWhkJNbVjc8lrOoNRE2yb3MVdTGcnhVcR
5CE7Xhup15hmzKxD+eVxvNI8wn5gluduD0SdVBrt0DWK9HoinHMwDbXq4LhmoYQLMO1yo3tasRoB
bpmmfNQtXTLt2z7ZhpkF5OFSoW0QlRD2/sIMo4e2EfK4b/WjquJbJ0P+cGdq3nE/ecQWroM6ChdT
e2ab8XaBZm0sWiBmzqub5C8irl97fAKkZP0LA32JQe8lTekLlz7RRnknd1lSlBsNqNW1uNOYDAOo
XNwPWb5yMjJnXf7jcjI57flkQ9nB4K2iMdGBh02dUKKRiB5nbC84jOLtWGRE09o2Cat41pPCec89
8VtWObx11HE0euwh7tWzIyIEJM07soy+4umpZmIjlelepBaHTav/Z5txtHArRCr+4JIcXoZfg2W8
0i3EebXJVv4jtyZfhHjCZpYZ3JNixF+tl/ZqNKKKi5fsUlE/wnGaamtFr9G0HSEzVStvJGc7SxGT
o6WKWBIR6DBugel3uResY7dEB+ADEMQY6tl9cn0FnsdFRP5N5CqgQtZLM9XE1RD9txZ7BqEvgUlQ
BmSs5SekfUZba+yfx8IVa5QdBuxV9sIVQq5yV9OKRh4Lk0wP2xLORKdrRw+74KkYSomy2N47ubpi
5MNcLzh8jOZB6fFn7LCp5rVWzen6mVhTKItUUXuVHgf0UI/ITpf1S1Ii56uT+2gzvGISO+TWvfQv
elS8A63mOz1zfqTMiNiACmT45XqsuiWsMxUfslo4vF1iku7c1TlxpO7A8NCj30MuYmYAaykKnIfA
Hfqr0k4obK0ZBoKtK3x0FgRcLNK2JmfSLyy6VfMT8Do6ocb5FoF9whShH6JSP+Yjvu84qPxFaB6r
foIMQTiwElwYqn/g4eatFlhcaqL8vHGqd5O3a0qz3+pt/9n3mUG3UvMvDugC9rsRebI+rvHp6agK
9QHH0v8wdV5NjWvhtv1Fq0o5vDpHsI2JLyqgQVlaSkvh198h9ql7zgsb07tpsOWlL8w5Jowgp0l0
BJl2s+Im+Fo6+YvhFCH5Dvq1N4aTXeP9CPr5JQ5G2FOk8816sMakH3OU+5HZJDBxqA6Fm649PbuK
cTwr14eX8lqFCuFrUKV4711kF/Ox82R0OsVOgunFNOJd1hDNKiJvz6IQTSAKPc/bcgy8ADpcixpB
nupq3veRvtUrBn4W8KeDx/UvYxWsQ2e4RCL9wEaK76uvvoKmpQzhbNjJNHlJw6TjZ+eUiwnvmaCW
kD7V4FoccIIBNz8PodrXru2s3utES/d2aRc4adBhayg/yRxFi3cvqg7Ma4r2W650KqIVctB8Q+2O
socDd3Bqpo+85wNtWoQmREzcquDv9FHtprA6GdgpFnbDnb2JHCIN3eqMJmcpXJyTmc3SCA852w4f
ARKz0K9cZP4Jrc/3ZManobI/ZUx769t+vjI6EDJdPLTYhLJnGczDHsSRzGwBuqRHHZMyBK7pnaOD
CGdLUJxXcqsYt+ktkps2IXWLH/AF4de0YRe576vhFIYdQe8+7C5YZDtKiIda3DBU3hW+i2dTtjCc
fa4+O9BfskiMS8nFxKiJZT/KnNI1zy1bDV+PcmK8XYYj8E885Ya0XPbdQtWFrg/9HqcnDt7ZZe9n
7ZE3L3PKOPqB58hKpBOQLM1kQ335qEXRhqS0gvcKnJS+Qw3j8rSYrrGBA+7t6tq7TvXwjg/zaWJv
Q0+Lah66j/Dk8FCSd210ql/5PcP7MLV/Wy+9+fGPl9SfU5Oop0DuegRexJgTGI3Q9sac7h2v0nFM
GbYPntgX1gMHltoK1h9UY+w6EMJtoPEO678+ANtV6VefAt7CBoLKMZZu9CjYBBP8gQ4pt15kaP+g
NqWTNLzXUU82Uwi2pobLsW9627qy6ioZnH0jDoPoHqD3ra0HDR7oqMpfhhhET5sFGP6gJJTdBqDY
t0+DY8l1RajEzh7EtHJiSE2BiYfBKnTo2Xqt1lFt5RzqtzYry3XbCXM12jgJLLgYLmOC0KsO0TRd
kqgW+1Y/+R2s5N7Ln0oXHVON+bHywsc+DvDmOC5cYoyaeYKwt7OTk19qwYlIkEcGawxSTRhftk8u
dNYSpN2b+4FYqHPMN1gSpPeSBrZ/wkzcSIZCYxGUyJs8FjfV4CLq6v6Nbo0XBoVZ0CU3P/LuEu7N
YugpTAIK07wel7qLkWIazO8yNLbZxBC7rI1tX1iPdc6RmNNEDlMeUw3DJJpIOvGT7NfJuBnb7gNF
drnqne5FMhGBTrCyQvI0xwhSXNuUYJOhBC/qxj8LR1s7k+Gybpq4RWrBT2DF1S2DlwfC+s2xUn0N
fBSvjYAuBVsQFFThAlJP/EcRdXjZmzXBYPnaSJDGJiVtmB4kDEbYLy59q2VLkherQAh9ZWjVust0
dVJQb7hK9HUMaAktLEYx2T60AYGeVgvQvhMUbbkqVnqTvCiq/aWfe5gpQ7vFmzw9lb1J+xRUBJZU
3S0suqNZusSHsNmHTbfyUpZbPGGLqM+5/xXVK836PFbw30Mj2/UY7ullPs18SNawPnN4c8zqo/zT
I5FQZixdkTgrirsYWGIAB1WhjWchxxm3bEpqYs0DcIy4pN2IgLkObX8DkMX+ZoPnNMZ0dMjlM6X0
t5lT9MvSgoZVhCzHAI+/xZXfbdPv2AdSj1nv3rqoA3ESnwxFdTUxf9DMHVgtnbJZ4lC17I8oh/0+
TaconcDKgztpely5kzucgrDcg2yPdqM5obHTYKH3Wj2Xox7nQngSAuhHP7JgynE2LjtUOjH7iqUB
vWmRuBjJoiHn3U2uDhx4JOIlmy/adUSK+AqTkVopSTsckEW/dbP6e4Cvh/2X/AZyAmAZdE9uCihc
K0M01tFza1TfEcSLVeHEB9a+CZJGCAfsd8Vi8rJ12vc4lluf2MnytQyxZxONGeG1NLVVE/q/9RDe
mjx6rdzGW6upONel/+YETbgMGcw2ssFH1nPN6UaZbaWNTwwaarrqam2djdl5ZJK6RHHPHZ8gYA0B
aQ+pdltXFqQ7v38pO/lO5EV1TI1uXPvJJY3FOc/A0YyFTPeVyr0luh4qyJLPAkOmz37aXC30xUh/
uPMOMzMeM9glRpi6mWjLmTWNKArycFWruNozFQ8Kscn1MZg7HgaqsOeWSq++2Z3Ph4ZO+97o80Qe
qkecHkIvOZD60fGVi8VPtSzr+KFXMA1S1oOu3e6mLonOfef+hpbhcc+0ftkLgBGKApDE/hovFT1V
Lfx1RIDRCtoyRyX9Ty1g/FTGadLwoZjZlxrnnIe1UmIFxeZRzusOFMlP2OWuw5CcVWTsYWMsXT+/
WHlNzYt6Va+MTzEkm77z5lrg3hb4wLSNxWnXEJ0UD/2O2KhH0TjQuzN7ZYEHXrIh3RVTysqN1jjs
Xvs4gnVrH7SWXzUVmy674yRfi8jaFuAgcoQOcEoPDcN1plWHxGl2hC3sCy9s19AlnfQ+qPhUe+V9
Cr2L27uvZAG9QBWkr+kOWbJORgn9hGUhmRDUztbB84KHzKiu4OmP2ij3ami+UprCFm0aNeY3VEJr
W2r1k5MxlzWwGBWn+f+bf8I2j06NC8kfT02qxf9clHCRS9ooxXu+8NOPzuEfasa3Spp3wKhoOKBE
dOZ4H3A9NczZu5QSpZhebF+/+0lULcai+iHbY1fo4xMKw6vmh8+kEjyo6S01q5OnF4+NeK9N/+Q4
+U3Lil/T0EmMUryNiXPH6BUwXmZ3nPTRRbjj0ZE44ixtlaCuRod3HabgDdRKi5M27tK/ZzGbkWd2
Q3iPc6wxuWvpJo3goxr13RhgFtbxjmflHOCfLzBPiOIVPcSKI+URWjUoxhtUuF1R9wcLB31QYlwi
Acjw1VfqVvv550DZdPaxQAzkgyBTA7RfvhHmyqis2kVZ+T2YLPO9EmFUC1YC197Iencqz3le7gmY
AvcdPXolAzAHK2jRe3dgrdfBM9dKj6GR4y7WYN314XcW0VlbxtK17GPoOwAjuO3b/LBNaqdgFlAj
CE3e/JzkO14h228fTQcRcuoW13wyTsjlIid5ykJx6i3HIE8wY4ydXPKK5TVElgc/zi6DYUBQwpeu
j/gHokMVM9bmJYpafj3V6QB3+6fMwNUqE+s+IyF6cziKH06FY+R4l563FEaQlF7NhwcPTkiaHr4n
r1+pon/gRvPhDuKQy+I8MduKpwhFTPs+5eaD9C48L8c0ch70wr80Rv+taJaKSR17UAstziJvtnZ3
N6dm0GuHjHzV0kEGVVhcJeGAKmlV0UFJrSOuTj4barpYLtFpdrxpMHtErdyX98zM7n3Y7CZLf+ms
vZnL33QuK0ZCZhmasvL0fVZLqb2P0Cw03mNQDOfIHEEQWA+BnmvzxnFJac7CU0JsnOfoLMRx+1Jp
x6MArCCHZcUce2EWQcEKsmUYgIo0NeBTa/sqQcU57eUU4EzISPZu2ADkQbY0qvcpY3ZW+Kmzb3vF
Kclbaz+oUT/MRYhZxu+t/Ow6hT7MQ+gM5IVaWvsmiuPDjtGnsAJNU4sEP2rPiKjvbvY25kF1s8sb
jOaHMiFttxwvtchOuZ3fQhSkbbIyzYTNaqhuwGbt2tzKDoiwYZ9HU2ed7r7GlnFQnroMdnGFa/ER
IEFDjbIgjmNLT7qDYU7SMeNSYgUXmoVphj1YQjOCusQh8iWkPJn/Oc+V7xjlC9/c15O+dcfyMorq
bvnmeZa14m3w99LzF+BwRg8koNZ8d5b9FIr+bHprl1+oNpvnumAuaanl0DUXVUvWODnaIYOUUl1/
zfRq16Io7porq7MV7qAPo+W+HBTBr5zna0MOFL+cqExpLwvzyqB/0dfFQ5vpl1gUe8EbY1Tt2RLx
KeCNB12NHgHBRWbc8ghJVAa72Yo3ca2fUx3lNTSVgvPEzX12/uV3xAKSUX8AzZPGNzpKYb/I3gSF
W++gJJ3pmZFmLb2WpyPoMZ2QqeEzoZ2fhESZuwxQ+ciyhdZ3ieiRO7kO2QstBM9B2iOo40fzzGPv
YyCt4wmjusuMyPkQJHth6a6Td0TwyBjxsyMvZEvA88zWbB4+P4f8floybPvEfeTYfTJsfe/J7qgb
zgp8HmrElT2anLXYMVLzTLTdPlfgS7X4XBe3UvN+va6h8x/SpR5pFFHUrU7WETC/GhPj4tXjqSV9
Zc/wjVjVqL4SJoSBuk6LbRo/J6wE15GvjGVjZRsznR0eRl1ubcek7GItpfzaXXSskJaTX715ocTO
Q4rZytbLVydhWS0TRE5MSfsXmTu3chCPEPHSlLYiBUu4qMcBZOkbA4+z8nuijPhGTfdjGPAmqpz3
PwObxgVaI7obQbRiCcmSO7vu9kuonIG7n8bHtG+1tRQ1Lp/OeG0n41HTQU5QvEjCqbtqofd0C2UH
ub1puqdInz5HSWqXpjAV5AH185A/zP9NAHP1Jfo8Ld9gMeLWIDobuUrjLQ0m0Zpn/jYuXQC/nAB/
wPvUNn17rWLxFqVwz2wrOhpsGLL6RAomIpLs2jm2w/U7QTmetH6PYInXwYjJi+kmXLxWxvo6/dQr
DC7IXgEvxK6F1SdQN8NobtpgdksSSV0o3BuzUT+MrW8kYolpNM9G99RzhaykKZjYt0i7Tcbg0Rgv
MO6Fh7FkTBW6Xz3I1UVcwYc3KvjjbmPjJgczW8bDsSud5JUp2lZZ7XPt1kcA3/3SMulACBjXWXwS
9lEm3meEl2lhd9MspS1DAGv1JcuxNxO2C3wVSL5RsHWHXL/QXl1pf7Su/k7fCho2TaqD110yAnAX
jqwuQxrJjWzKq+nPfFQPcmuu+++eqf7NtNWrZu81otqoA5mskj7wY+AaOwdt/gBz6Bk12q2oJtpv
J/gdgcQnkwQfJ+klh+QfqV54Bwk6Rd9P7dq/TUGr4d9TpwpG1dzvbQPpF1sQrEgHW/cUW5ehnb2R
HfQqGXobU6cLrGqIqhAECFjQ6+WQxOUpj9UhiBEL9CxrFjUWKlxaNaFhvLRrcpJYakYgGJLw1a0g
6xoO7GroUXBPV4GPMJcSvtTzX1uPf1onCLeeVYBB6tStsdPxQKrCb893WiYtKc+NlZzDiWPA0piC
O+SXcF8IP/KSuxiD7Rv7lmLZJM2/sMzQDwvn20hEiZyteSDe0d70FXfeupEknqSXmD5l19JsLOs2
tNYCE9IG93XOBeUcGt1N4bCnN2wPp4Ymgu2m+cCuLTzgBYVmHP/awnIW3ocnjGY/1+r4HcEcV+5a
UbceKjz4iyFB6lcwu75oMWT+DOkVG4pb9yec67St3sBzMw/BRHsaglncmSj0T0am33tcZcxl8Ki2
FUeJ1wkSEHJrbY/aRlNBv44anric+rGxizUizY4IgJDeUdV7EiXon8t/zPWWkGM+m9YJV22clRSR
bMKwMmebkY1GlJtgder8gxd+WIN+eJSTn5D4GmA6xyIYIkVBL4hQ3IQwh8+NGDHOb0qhS9UEWxcu
Kpj8Z0Kc9W2cL+1Mv/Y6PMVW9hvYBbB3UB2tuYtzr88nb2ELzrzYSS+tdh6qaGZVGhACl7ZV3n2n
LoiHc5stpLAUis6A/5gDmea0cJaGzmFj6enGzFRxbbrPlKZl2UV1vXYrnNmlw5rI7MUL4v6DaQ72
zjLQxhfpN4kL0SfKuiMH0FyChxrmb2INwo7lDFNd9qzI41ATgeK2dQcVNL8qTKz8EZAMiJ2CMX3g
sFJznHhcJ92wRLe4Qs9WnSLJAUT4+IedOc+eKk5EfMoXw+5esJFxrfZectaKnFBEtvHdaBkrhmnF
onOhjMSW82iyF9xaLcrrriJnfHwcE/K6k9QK4az3zPzQDuHq98cGtjjiPUb7J7NrzE0RfnLrNVeK
McKbluVvllaSR9DnOysiOWo0nGydp8ZHVbX4vv015jd1irZm1LJliIw3p21ec4sNcTjmZykAW3Wq
NFji4JKPjcTYaroerYRMN+XI2+HPkkdqspb8I//RWPapr9auDE5aQaTL2OriZXBZzOidbE/pXrKK
XubSvXS1dc9hOI63SHHLaoTHOriX1R771rrrnHQ3CGsb6hqYIIuNLapm285gbwz2I9/vGmJooON9
BunyVc0ZXATXM1JoPVRXzviEGB0WQxhw2x3BZGUe97j0HinvygC8zdtb1bDJsabhLdFGFP3U1m5L
BBjt+iOH9B2ywDXIfLkuMi6ecbymEkt4M+QXIEWvcU5cERzRBnfdIsxdbusGHKMAjYKjUPdN1iM9
8Wmwyo30xHvo+8nSSDOoJ+0A7cehcXXkWeaSrCt43+2sZ6+s9B1Hwc/cbaCz2roIL+POeyjQnyyG
ISY/oz5nhvfl6cNvpr25ecPuo984PjNEde6LgluiAl/QgU1iXnXoetSLA56NcEBsk81S/1qhpiKC
MQ8ebAjasTmC948uyFSYL364sflc0ygwBxFPxRxCG+fPKNAuTPxPmV091urUpoyM+iTbg9ayqp3X
NxsS3h7m6UXFJnHsbnpln/OGszsgOQyt51SW5/kbVsGwilxBuGh9Zcx5qgoHry9miK7VjpMK1yim
Xmpf/42dG/art1hwiEuIiFSNxpPSvFeEZ+x+ZAwjIIDdptAXInqC051NV9c5Yh+765r/1eWwHU3r
DLzhnJgT5pMPf8Q5QgSh72qfWpR8VqaxsYrgOYgQwJYQdikhr4ktvwhxQn0k2x9UT0+i9lYNeomx
qi+SIKyKCRq6GxasZfdhTfl5GJ2HeubnpBr4HnxJ8Q/0+9mNMA+rkuKr7Zpb7ntXjCDhYoWi7Ztp
Gldinv2A5c9XSfzt8SMZzRzEM6CM7312+cO/FEcX99bqlk/ZDhbEwqiLE1KVPeo3WG/GqvPxDfvd
jCvh+my1NFkRLwXqoZB7cjZuhKERYd+X4spSFrCF8xoC3fKTaQVq9QkGxDN+qxPrfZZv412OHSML
sWwEUkxHe9V0zBNaOn2I+geN33KMu52lZy8j47DgQw8ZMhY2PU9oJAwBQdo5Ts1dwarf6wg2WRtz
7nRbNdeZg3Ny6+zRiBhOudzC9IYMyI9R8y5Fkv94qf3dlVhdEyTsRXJUkaq3MJa++45JWhbZNzsK
SQOwn8Ncvroxaz/ps+/PrVvZ2D95mj6juHgrqr3Xpq8lzh/Wr9pnUcllpoI72jmPYMzpp5TNQyaR
849l+AtLd6d8C34KUIram57N1iE94p5xx1jQbpRoMBmeMuz3uJyrWmejoa4D0k+7TW+4A7vVGEfP
feHh0ZzQCow/DbSsvDDAKYt4FxrGY6NmnA8i7YhuRFG1L5BGbp0sei5TSmqZB89Rav2YsJZ1L9h6
oPw6DS20pbAOpXF38Q2gBTzZQ+l3BGXoOEFq/80Pi3dQX3Ei1yPBYIiaXqMIpcX8vSIoxT51dOlx
gCSWMyz7gdVl7AdnO/znG2yZ7D+YnTPsRjgjawAG5A0ZMz3D1xfVK2j5p85GsKeD+M+ZSrfIg3AB
VLzhWNcEiASlRr9X5JwgIW1pTIcwq7poPMpXUN2nIaONd2PU64L7JJZTMuBL88kKo+cclUoW827L
W69b1n7Dco2/GaZ32g8d8xaihy6hKLIsBKN6Fb7xBrkNXXo27cziUuAZyBz/JpChxxq+q6guj26Z
bgSkXWXxHgQR9xBn7TpvZqWlDTAuSnjeqZ61lukEMNdbPS9TdMvdKDf9gGy89CL+RTOAYzJN41rZ
kPW6hFVqWH8WBHIuyQ787Vx/qyfG+5gab1ZZPVdptFL8gkuzx8yUJVsoFyckyjqSpvg9YtzGz9bz
nAljb4TsBRPNP9FV3oaoQxohCmhM9vMQHuwkfi/c4sfVou82Gw96Ix9Dt39aVc2sHqOixUnGc1ME
6Pu7BjFOi/QC+NSid/EHNibQNT+I0V5FO27meMKEvOZg3wmBshe6tCKWE9wrAZGODgZW1+QO0LeM
K5wXzpUXRk+XMGQh6/so+BMuNtU3u7yonv2hWcYuSFKjmh1LPnWJL6DMmOZDEu6i0n0Vfv4eq9xl
Msqv2vPsspbXKwSGnS7etJSKvQViaBU/fj1jK7jDc5N7LqoRgyJaYLfeOWKt6wIEeHHu484ldyFm
WABaJ9KG16kwXt2huiaMFivSFbTEYdhSSX0h7Dnv2lxy13iTKWG2zojuJUPjZZj6L0IbmiX4aha7
QjLUjaNCxqkSRp9j+RaTA4Py/uKENv6xOrzBusDQwCbI793DKJGVxD2t6ULFzaUMxVc0aqxY9Itr
TxffTo/CWVtl/pjI5Dw06aPqNbAZxUbCihrN8dbqoEFa72tKEMBFcXhI+/qxtumx62w6WSFkhq4v
n0INOJ6xDkvn3xR2PSg3bJKRSw/WwLaCZoDe5AYL7Kxy59e3jIe0sF6MUL14vTghrFwjv1oLKe82
y3LD6u/KguDFiDeT7YVmCwFb33327t7q8+uo9TdNhDu209wyuWorbkdkyHYGr9jIBR9brMaO6cSO
10fhzKo0FTnzu+neJNVeK2s0T2pnlAcO+puvKPjrhmVCV59kIh+rGaMVx1D8GxjQJXEc+LOyZ8P3
ftvE/qhjcffLrzRC8mtlt7BUlygOdsFgXpnzb/JhWqHkWdtmt4qamZPbUNWRY5D96HX8Ax4hhDRp
f7B53VrGtGbUfZcEaltHT+YXA5fQooeMZCvMkHU5rkgbRDusfiLhz04t50167jFwi42HLBER5iGz
y21P3xSh0B8aeU3k+FjlJcSFPuI2sgxYp1ciZN3B1TydUwb+jp+8RUS0L/JGW0845Lh+WjCWrF1u
vOOrhW2A4rStQ16OV9Nxj33KVK8lBqGZvLs1Wg+Z7twTR9t6kfVMNMtXYlqYiNQLiyYKNQsioBL2
jrJ6a7TVreOXHyRHp+VpDw5dnNHOlmf/XENJgbeUk/In0rcOgEprItLlrZXL/Ox2xE64Lj34xGLG
v6DyRevWVpxQ4nlU1r0qo+cgYcHqShNsBC/UoPaMo1AHu1eNIKdnFD2YJmoLzC96RsgxjD+CloVe
Vj25UbuNCmRdHG1yZcfdzwTRfCeG5iUqTWMpFYIeu4KD1yVi6yTxfaqhB3aTRzaTM22bPng03LDe
kym3q4qM6X2Q5Rs2qrdkxEQ1sLkiGicxjzUiC0P2+pdV6t7CktE+0NpgxQrR4scW1bZSW1NYySrO
quhuRV30iEr7/PfIA33wlF+YNp9Me7LPpvzt1RDencZtwRSRffH3sA1wWjdgiDi+svDutrg4CpeQ
RWD2WuyTZWyJJwSbGh2E3R6SvuFh1YzbOgIu3E7vTthVB+v/f/A509ZjDhlQ+G9Bjnznf//s73/F
+opaTM150TAl/uevhmPMF//38d8fdxF4mwFmfYLDgNlwLQ+27fGBxR+R3+5LUBfc1YQE+YxSToJ7
meHP8//XBi2NQoZ0ozKG8vD3wSNwbD+QrDvPTBiiRhBjDuSy1Qcc9v/z4b+vATdGR9Lv/r7+96X/
/sbfY6qBbAXymCdk8LDn/98/+vu+ZoyWbiqB61ONDBZVXM929ClLwCvVpL7ouvmPIfrGLQuyFEbD
22mAEOB1+ixjHztVIzWv8Owp2rKl8gcFOgkbjNPWJygySLEyFszed0PjdayNRB4ztP1LmMagyp/c
kXc0e8uEO988Dab2SCBqMV2y9kyak1VbiGvuheMqiHzEf+QHrNwOzX3SlM2mY9p6IxbjW8jxYPZ9
iuiEKZVPcNoxJlbllEc+q2Yh1ihlk2NPZumxTSSSOf5yTB4f80YyXiZnw/u7xhHGuVqNr+QYqtU4
D5pG1orbGEPaNuoaLJ8T52TIMKaBBCcnGiKDnRsaWOKL9KOhGC5os9NQIzouQz+6lT37Wek61Tp0
ZwloZ8YQotAcuiG0n9QuNqM0kODN3FU0DuM+64Z+xYgG5YWPeWOI86e4wZ3TSkZQeuNmq4pD50RF
bXHF1EZlPICGxRClV2+pq8uTSwrDyRuJJBT0FCHJQhfEevrDwJ7VtUf3ramYltmvA3jfCzWU2Ppo
6uiIS+9cFA4NfwPDdA58JkPNajbpwGLbM/XwYWijf/AL2UJaw47rkly/mGVP1rbaBdyXv5a4mDFT
aUBlGGasHCMp7uKtKfQ4wvSIugluF69ITEwST8G6sSJvac80j3okG7W33aPWKmcriJc9SEsPjn7o
epuqt7MDy5AdSI/4mJhGvvJqsr793gtJPmCDNSYIwZD0U95mjveZINYY2xMv2En6unwhb4gOJSqT
fUOwhNBzLpWZ9uLkrD5QUgTSzk4wB9Ej9aOOsQ1rjJ1Oxc6jjHhzjM+cfbMiLuxWi9q5N4FcjU0Z
3bpG2HfXRQPYEkGVa9ojVVn7HAZiocm1ljI3GWK20KUVhZhusAHUTHGoC5sa7Qxo1kB3yl2k2/lF
yPLZ/AdTX5z10vSnRZuafBpbbw5d5chI3zZZyhGKI9XClI5zGnyE14afulutz0DIWdJDbzqIZWyk
BbIENh1B2aSbvGbpbE8hBZvmJTfH/EsySX5z1yLV2QN7QL9OpIk+2E9BOXE/MnMd4QAPJwzb2yia
c4NIJn/qrMy4TK5a//1h0savXFvhCY7te1xM9qfLZp7L2knYzDISzXQC5gJWqlcm11+MV3hnEcF8
7sMkfCbloFg6jXT3fw9ZUAsMVZazHrkn03qU5K556XisvP7Bm0pCaTm7FviMxo+IQp0zY7wpI3lF
ps9L4w3jWy/BPjoEYxkhAbeejfgFP0edyWugSu3Ym9qZeYE6piJRx7/P2IJzkiGPlnFiPjfk4jwn
zmtOjZROhkmNRcQopeu/TLFkjtFtPKSuXRKJU9kE65nuvu5p4+pgXFpGVjz9fZcEjt7fIyGJBRO0
Q2vRA+ER+K6e/j4rmjL77zMhhLVyXUT0o106m9FBIWp6bM3Au2bciov+xaVP96P+KsI8+TeLFkdy
MF7xZGO6MLWd0kvjrOZ18FhOOceJIITdnkrEDwhmcGXcLZjGgKV0/V0MdH8ANG1SMgyfQY7/4tR6
fe2s6LUuneoobJgs0QxmmZL0vy9Jo7ZXPSU8OAfUxivLHfXj3wfbHIujpbZe2FMHhGjs/aKrHtHG
9TsREifcC0MuicQynwtj5LNQiy9MoDuWS0BUmGRjAtKfo8hlFJ652UZPWBHZQ6Kt+wjnUMRceq0E
Kgc7ayGcT1E1ew7YjRen3m+Te+Cp6NjVWJTq+dVzXZrntqN9M5HdLIfMgvuGjfQb80CwpGOvjr7K
5hvwNYiy9KzZPW+N1k0w09XWzmxm9HDjrLsc6UQvCgR3jjrnbqNdszmKfLYfK825lyScLYRiZpWS
dmqLGKIt7ULoT82jgVNnV9q8FjEDpDyMr5plONuaoI69qZwHyxLDxUn2cTxc3Hoy3rqcCjFsG7Xs
KgCpmeWH4FlIuLbQdGy0gP18aKtsF0tbe9FMfFtsUaZjNVjatiFDg2AdW9uQUKqxhtSE4HcXOgUD
NiUP8O01qepsbXspKU1UijAou+DY5B1cct9gkBX6UbXBfYih2g/kNqLGf/X7dpO6Zveke0SGygE7
79+XkVYTW2wyJLSq7LXux2Q7FXm4qZKJt11CXBD7h6vos+G7aLz/Pgn/71cKx3jIVaCuXTtHOwQ4
QPDQfSk1OGh6Eaws8rn4mclf67oohh3Ky2lXqUFcwpb7fp3L8Qvh7LKcUOagQ/9tG1E/WLl5sOPC
Og8eu0FFGtOywh6x6ssKFhyhZFts2MOq1gCQx+zPcZiiXLbAxTQ16z7NdExoMJl3CDJRrS0G1J8l
5UPvyy8B7Jh2cp47OUxqPWa0d6cdLFKMGAMnM0GrlDXjzuITi8omJxzr4JrWhHgDwtySpTIhiirX
8H+17S7sCFSdH6koITy1LhkJzHbXIav7TeAq5Dyyqk96jOfU9k4dnlvYvCb8cLbek4rJdc17czXp
BOkqscFOYmDZ8KYltA8EP3Ne3KRYAqBFXHll3v3z4/Hf2In8rfSY2RQiNG9U6SZHYirO88yZkW6w
KTxLrItAMCGhgXLqUH11dr8dZxVWr3B1VWZ/ZIOinXNd44Nd6ue/h6Nr4jzSQ8SUU3JqA9Ycqqyf
7AZH68iU/u+RNqHXylNBUWwHjOgQi2hsEoi2zdODbKNkKU3nHjgVYk8sBPjdYDj/PYRjEa3ZjAFn
Y4vUkPSDY15IgL31nDjIaWCl7n4wgmALtz6bg2l6ssi0OzTVGV2Q1uAwRbORPo4KQ1bROkiAvA2g
m054T/MNdZQ0hz2wKKKoeRGWgdI9VraUENTWC98O0OWR3LXqlV3sjUkWK9upvA/E4v+PsfParVxJ
s/SrHOT1sJo+yEFXXWhvcnsnr7wh5JLek0Hz9PNRVdOD6gEGcyMgT+ootV3Eb9b6FkSb1n4Uet1h
qlHxCrlWspX8VNQP23hM+u9AN0D8OaZ+xHX1Mg61POiFhUBzNpQXNP9LtjuSLIaP4esIlFdXeR8Z
oV3dkPk/AEoIX80gr7fa6FCTLtF1LVc7kMBI5WmItsRF1vcRe7j7gjgXvzWDaP3z336+YHBh3aKa
2T5ZviVESLAzNYeZP8O5enEv07FHDzoiCPRBuKmpuetD2LINoX2lBWYLigol7J5sSPunxMRuNdTu
oQ4BuQdFzpGoMy4o5nxeZ2ZrXPvCmphaYmvhU+Jw2WmhSXM6vhgg7T3BbPSqA4u4poJRHpbRO3Mw
nS+qsu5FqqVO8x/bJ7sf16oFRGBMKuOFo5RBJA/iHAxK/4y2cQqXbnQI36POYc2qU5Q2cavsLAOn
1xiCyZiQlHiJ0mXHiZn3ehDk5lQuw4uBXY3fkWvsQ+UU1xA7JL8t6zqKi9oqchAEjnYQw0x0bt43
JJgDgWYXgApXooBu0CH7iY5HOZhmFcIDz5tbiNjvUBR/xHoUnrpp+qMVIjuZDd0saiDfclDvJGUy
PQQtamJlym9GT6D1lIsdDj7O4EZIlROHwW80oOxLDAZmA4wVOzYUX4ZjeWbxMO+YBj0AJuquwBAM
ADLsFubefHUpBd8CZbpEQQp6p8Pe1A59t3M7AVlBTtOa/ozg5F4UW202qg398yMhnD1Q4yJnh6xB
n4FcVJ5//imYaDCyRWT4P4Wn7vYfSY9/ghI3O3Q1XU/X1vGrbuaH3pDVTQQMllt8t9saOZNaT8bV
bblNRG4c2NUwYLEBY3bR8KmKKdiic3g3inw84QYgcTjX/TAjYLQy1GelG8JtGgSndGS/ScbqufrK
IS8F7LLvDYojctKVa2R5kH7T7x70UZ9gKmkHWJiTaNqL4Ua7LloHDmGAd7GabJTOIUWOsJqwxOpk
9hRKVtc4z2FPhihrz3ZjzbDIp8E+slLKPYUU0M2gWR7d4ZMwRflQjUPp4XEtdmO2TEZYxU8UD7qR
4SpPgLUMYW5tnXqUsC8U08NKQj86BMaJzpasKzh3q8wlRhvM/FaJK1iJvTadhsbezE09XXttD0QX
nTVDHL0nTjSr0XKV2YSLZ2lMoMQwoWrGxzEaEDlFZuQ3TefPpiT6TaVCttV0cTmX03nZshSq8aQv
0s5KsiqMgORDCrlWZsywEWUNjnWlPTQNMtc2K5z1PA3alvKEAb4TX5qo4YhSFytvis9FNG4MAhgx
pGBWexwbongKg8S0uG09zdXiNYh0RhGgXtb1lApvLKLxZJQp2AgyZrhLLHFzU/eUl5TJelURmj2j
EC3GccMSPDkawdAielik+uBPXgy4aHqlZyfRtRm6MfZRtcjEvrUcDAKzsXdj874DznH6+SKEmx5A
hZuHkda072kgTNSMK9uFP68iu1mrJX6aLnf4KBJelIvqWNlx89DwnpOL7qdsFGQO8JvW3KqJl2EH
eedmk3npD4WkbeswynRFMqDpyHx8R5o3PH4RNm+cg/65TRkReaXZRm8wI980AA4rUEuxN9RR8WjM
IFX0RJ83k02iXeXUh0nrPmSA/61suTDz5YvJ0aHIlBdHIYEjVCMstandbljJgihwc/U5Fp04sfJ1
TrbI8lWXS3cNn7A50oQ0R8XIHS+yCRsj66i4H11WJyq3iLWcqqXE9fHzM3++mJX+mx1wRegIRy+Q
a4IwskOWzAqCdVrTYYztAzk4/oy0wAuVdlg3fcuHTqrjAfMqVJJqowx2eip0n9ii58bIn6l64ke1
FM6dKDFkDyjjetdguj738c0dIn1jxfpwmPJyj5kbunmtCXyA2Yy2zqCy1px5lyRjcIIi+hZKY4Sw
1LU7RiDiJdKnEwEaiwh0RiKqFccaDwSV03z7+VKZvc3sOjp3gxnfSvzYbJeu8dTnV8Na56Ft7Iw+
/C0nIz/9fEHkhCWBTDE84Kjjid0Z/SKhi8ZimW/tLnjmWUyPVEkgYSlR7kpkuMNcF+c0K8dNBOlo
NWtVdI1Ndd7ZDe86ad803t3PCbLgFaQbdmj4dPy0wNJQj4CVzbwD+e7k/HO4lzboUcwzlkW0xWQ9
hpN5iEP0qHo5sl5EZnypP0oGgaemJV7dNgAgpZYRbiqhdbt+JM2Cp5RJetp5bqc+9DjZfCMYh41B
4qVfFc1rLvIIJ2iDRjJKzlZXU1emd4GZhudwMJ9VUog8bVQYX41afUYblO6jaZNqhr4zCyayaCea
TRFL3Svt9JP3WL43mRMzQ34KFIJh+xFXrypnTkcz3Zsz6ug2MuwVOXBINESdbHC4Wntd1RMPxEe+
BuCms7x0p1ejSZ4gPsrdOCoLN2LA5olzoQf8crKy+XU004qaZmrXgciJwXQAGKB9r7HL9gfmdtpt
Fpa7H5rqPpREvOrTaG/c0DnhohmOyqi0O4J6MM0ZgQIxm8OzcmS4RU+Srmo820qpDLe8rZ/0GEJX
hrXeFwZXwKQjhsZbgs1SA0lRJMZ+kmkF4U0dnzvp3kmu63VHUeON3KlXxazqVRW5LHZF840ja7gP
7AklQxxX86Ude7+fqZiKzKQzxFXREa/l6Y54s5HHXjCUkXbUe30CzYT5zx68qLgTjWz8GCt0WEXt
HmHF7Ma7ATLpnaqcILwf8oFqTB9KiIbmqxJgGkXktUQyJfCKkbKs0AKot9rNlzzEoL3ETcZ4Ny0h
5QyEn8jSuScdhdAhdt+wNXREaLZwj4Sys8ljF4EwzoiOM2rcZjoXRaLdDFaeEBiyo0bKj1Er2tGq
y1fgovEm7MsNEjCCVKV2qtWWpwgc6Q0v38VqL30IGL/tYNhPrbyE9iW3EcCOiYlLI4B6giqy85Ql
ThcsjXLQmCaV+fHnUHO7/jDUMzjfpUKoiyV7gX5tC/bkocun/CjcLzCPyeHnD2NfkUClmr46QnWl
BzzEvJ93sdWKXZYbnzLALVY7mtfb6KET1g+rwVGiDTVrfULz695lOar9JQo3arQOCRcABI0By67I
kWQMeTLfxaMRvyomZZKS8A7Hn1HcyyJcU0orn6a6KubC3Wdglf85q1Pcwt3ZszzpILoQNkPWRYXE
61Sx0VqwN7Pe2R8N1DK9N47jAn8yUuNWy+G3XTNZKCMz9BgFo3YxGDoku7IndaBaKjcy1FcsDee1
I+tinSOAxpqwDhIFllI0Rr4y8A7OCazvh2LF8nDAhu4i2mx3Iplir8B5myTHnMndjd4jAnAiSg+J
Ajcb2xgi7yf3OJQVaYrdItRLu/2ozvlBdVHe/dzPRGVvBmEYTCwaLtc4HTedrCAzTsOwEw4LgTYQ
FSozu3jl5jga7LPZ/mUHdbnUDbbZK1uQqRzr0jigKmJFlKICUDIL1UyjWzsGc1ctafqz0Sk4s7Iq
pFUjgxL7c+u5dkeOaQ5VO9IldiJlnTJ+25d5CfbsSczhBnxXfe36LmYkm9+PtFUQ/ggvrlOm6EGR
+lNeYYeNugn9Vg0jNQnKcNXL9KUbU6aBDfC4GEBlVrK6yXCTMaPF3TbkqPOYGO3ChvoupgfFKM9W
EmDQxVXkjf1zuYud6DEMUWO3QcDYrzZ3MojBYk3MK5QsL7EpRR2wqfqAeliDhq5dHb1y9j1KR19m
jrGukyLxOhLc94hJsFXIzgSKSZZCb6EnGaP5zJAwuQ5sT0edXmoMge0B07mUxdjv5HJ/dKPcO1XD
gD0AoFw7Kkkhy0voJLO9JV7Jn7OwO2j5+08JM4jHeQAmrY/5hkyfbW9PwhdDYWxYwiP/DvKvpALW
O6nuA4AOSHai3FUUd5qYsCbMOPRZobScx+QvBsUCxN+OsUOcFG58H6x45Jm1ixYbwc7a1kr3ElL5
Hs049BupR8cBcgmGycmiQXAB0i4Db+HSDQ1aFpwUubNV2u0ej+8apcJ0mI5jVLlXdfrm8zHhwahO
jojsA+NFHGgWoaYdUAmPlR+mKwbQIQCWfpc0rP5/5ohhxaKmLfo3A62wHYzFKdKJ4/jnF02M67FD
LzRb0zlv3H5nu452Cl31PR9wZ5isxiFRdYJXpgx2WgMiTGc5canoxLlvGdpqWN4B2BBy/VNuUYF1
u8RG0OKERDLHIWscFiPdTmGrc6fEhNbB3UZvJmiQl2vaEC99XU1H3R5vukKaK9r4ZiXqyjyzeDXP
vQEXnIRXJh/wWTbtTLiPnQ31tVgoRnN+j+5tPP6cbZjqLEPEd7/++o9//Od/fI7/M/wuIT6w1yna
f/wnf/4syZmIw6j7b3/8x9a7937+j//6jn///n9svsvze/7d/j+/6fTgP/73b1h+jf/6ofyz//q1
1u/d+7/9wStgqU63/ruZ7r9bNL0/vwAPYPnO/9+//Ov756c8TtX33399ln1Bo37/TUZG8etff7X7
+vsvepifZ+ifT9Dy8//1l8sj/PsvnrH34uv/+h++UVr//Zdu/k0zLTY+2BtUxnSW++uv4Xv5G42/
0dFNuDbeX1Mj++fXXzi/u+jvvyzzbwxOISE4huPYQnOcX3+1Zb/8len+TVV1VeMTYDqWYfF//e8H
/m+v3P95Jf8qKHTLmHL577+EZhm//qr++RIvD00wx8BvqglLtUzHNg2H36/6fL+Pi5Dv1/6H0BQz
hG3oElmBA3TsOP/g2zjqodEeqK5y8F0Gxs5pXQzCJxZxnyE80VLuDSMi0ipZ9c1Xl8AH5sZNUU4o
JClPZcE7dNza5O/I7C2xTyEZ4TGnI1MWbLPGwnhsoMLnW0TF62kmD+vdVM4BUxUt08gv6XwTI0iP
6TahIKu79ypCJsEojni39/xVw281teSPtw7g2s8auUqSB57k0pLTczQzfk9b4g13Lf+CEa8hmLGt
Iys4/z12aI2MyXeq+6p+KXDt/85DFJOoA8eT7j7ExcboDsbEOtbNVrEmVpVzK9oz62sb3ZZOU8b0
RtNJ/ETS5zYnRFpWuRVuSBm4JiCOMcXvIju5DEHCtFpHWNQKgd9NvFb8UL2/SPvehRNtrOPqvSTX
0EyI69p2QbwucXqi8dULUB8uNisVMW10ahRwwHujIcUm27XqWyoOCZo1rcEAA14MuIBE2a+be6n9
ES3zUEKkq/FbNq5vKMZ9n1p7E/Qq6vkJChIYrR550mxjO2Ijjx8Hhy779Z60TSQk5srSeNGsxbaO
RMvkMSZAT3LjpcDf1Ohveog12NgFoT8tkCImRnF70MVJ6riZTJTUn66BZkjuLeapMUP8uZy3uTJc
amUXz/WKA4m0OLxQ0Ci60d3NgVi13BwgQJf1g1fEAcJAArhV3Qua7KTrtxxaZeWM5AwwtTf4XdVd
TGJDiG4iiwgUd5K1RNb1MGB8tzNn15Cw1TA6MCd7VfSAzaEHQH137IcJeDJZjmtpyZPbwzpd8ip1
RpvBvdsTCs86oK3pinE9m+tOuasT9NR4551HvO6j8WSY1lVGPYXThVCRVcSCUSUnVe0vY0OIDElU
YXMXVdSXce7N9aVC4GwtC+4ZViPh32y4diRmfMnIF8KfnKMwn5PgFsXr5TZsdgy3DQbKuA+deC+L
kcUw4xs+IgM7Jke691rSeaOKQkB3Nm1COlL25KS8aVKCjMbRo+0hGQ3POiVM6SoHFQ9jQb4yWTt4
ciB3Ge6qqcMdqtaG/tVo2EpFM3Uxg9YcHgLCnTR8F8bGxiFGjpI8AUuqneeElD2zwmjbYzpeALjl
82wLj2CgCobSmxMG5whsjc4KXidDc+GmjgvuMdYost+bGSf0U53xE6frwPwuYAldE2uQS+vgNPkG
U46tYSRrcYlERosjvyZZyCtcFO3Ooa1wRQ7D49B9GfgzQjZBMn5xkNWZtMygmTelaF6oze9yUoGl
uo8qzVPGS1y8myQIqvVj324cdrixxbuxAY7cDr+TlK7zM5o/hIrYI0DdGvDWcz8y4zZP2b0kmWky
2R/wlqp4vu3yKUAH22QAG0bzMMQTCc1in4YPFuEIfdEAm8uIftS3GUJ73qKyXSmXSTs5CZLlomjw
wMabOP8jOYmEynup2dOteAUzKKOydilSdQEuWmY+jqg1ihu8dSC95NNgyr2OdVPVbwnp7K5BGxX5
IzMosL2eiQ7C5LgIm3ojZ+MUtIItYXhnEu4bo4iZFeQ1VIhpDMRhjNtt0MwfSd6ve/E6R3Z5bDCu
wEOI3qUB3DqvvUQWVP7E9ngdjKlVwa4B2VnaQ2sCXCxsVFutUVEOBxgLWopMw03DdV7Ba9LEidFZ
fjYt+3EYq2qjBawHrcWy26S7otJgQeLEXc3zlzlnhGSy396gaGlO5R79LWmsjv6q1vGnXCQSluIw
Nh3JPLHY4AsW1AT1fLpUegLs2x7tyqG1g6ecOHSQu6C17SaztoVFzKfMdxM5zmhDVlmLfcUxwnWh
J77O+nhh6SMsaI3Js2MO8jGpUa3132SRU4HmAAQrKx135I1SQ7rxQ8rVhY2cz4cB/a6V9mtJZKir
o9svuuhN1BqDBrI7eJzxnxBt8JajHexEn2LQAlR8NectAZHzKnRlAYqGIh3fTZwBEu/BwdbQb0fg
zJzEvUQ/hCfIvOmZ0sDAWbuMy6JiWZ3BySR5RAN7Fv9BUdW7IHTYCmaAzEtM2Xby3XpTxzNYV/G2
ZFdHULoOWe1HO9FtWuulC95GpjtgO8hWHrKryRgHGUoabN2x+ZpYAtILzlFynacRL/TkLkqYYRcR
zhM5df2px90NEf0Hjal5cy1ucLaG/aZvsI4NYuz3sFe/R41br8ZrVgHYClT2IV0rPBGFGxO0VCYQ
W5KaxuHGvFprnJ0Tz8t4erhHdynu2d2fXY3DPnbJU8y6/qKxBt0YLRv1DEwFvDBOb/KjSnI0TEbF
XjO6Tymogj3G49+JHD70KR+9inyZlSZtRIwLpiR/bAcy3pZ3BkZLiW2x6vLnNtCfZpU2xqqd+6h5
7caET4BLCxEbxXZUOZM7EZECwEnCGJUPhwnQJO/Qb5YIxue528hEOk+KBK0PH8PX3Yb2F4Aartn+
QABo6w+O/hwKEZ2SWCCSBTU1TdDG87Df63AVWp4cDEpFgrVnrYYNxJa0ebbKMjtFtbYsvBwgUwE1
g0YyQ9vU28GrJ1YaQRhB7KY1hAwEAoNl5ZnL8BwgzL+we7XOiXZuOgcTQE6B5I75u1XTtjhO+QVo
Bz0F2ltWXVwV5Dg2rBa8Iirp02XI7HQqPBY+w0XNTTZsKfaOouIGMbheYnLcW95TOzezH0zWTBuc
RA4GD/M8EC0OWqMlMhnWd9eCVB6ciPCyyUBDjtQQNdKwHWHAML/kPubbpjXOYnkMkvDZFikxG8An
GCA3hc1eQw530Fc78HHwvCMGeH7SGbXHo1uUvOWeR5f4ifhyZ/3BHFQbFGverWzZHQGhdn7rDkc3
KeVJlmiedZTJ8fSYJu57gwNLR6VCY3XNuhZKYFL6CEMSfUsP67DiHSgFIT/dDVxGul5SCx2sbJs0
x8LYOXqIXxwTNJoejNgrSsvQWdcA6PvQz9jYh/mM9Ot9rryBaX9/aet5ZRR0d5yYFu5l9k8XtrAZ
4czap10eDO3bcC9utGkoGmCwgI59gGOlxMKno7g0rc6DvOThLiyO6Dk2SvrHTs5pV6GcgPm5iJKZ
6lYYiOyr1PYIX9fsV3ZZua9CBgrOQ4AnBpnCVmUe2mnm+wSYdAzHvTSsrW4M67QIthPRJrl7IPj7
d9Hl74qByCHnzZv6nDNwUTqfzSA1Rb+qtJcGqVWGUIZXj3TWZmbexqKf15eQqUNa31NCi6F5Kald
O3f2Fft3VY9eYJ9rrd3jxQLwRyaL3c0IJgWDnL1Ro7GRb62EfphcxjlifLS10RJT5xDWh5s0Ir6B
l11SUknTpCS+9r3q2+bIyi86igH9ZbvX5vuyQD4udM9U1IOpHpg1PJoa6RGQXK/0vB6q77tUOwPt
gTbw5hJorGrGKrGAvlkbpL57tZlIW53OCZHosXZscwVsDz4ExKgbtP6Tar1KwFtw9xxAig3YtdnV
DrLY76i1RwfTfneNx3Kl8RkqXLTXwSnqqlU+X4AQbaU1o/jc6dEHiHLeryAjcuypwPJBTgMk0GUC
UvGmpszO4C0GkjW4/Rlhg+0Z8/BaEVVAB3Ny4NLOeMpasiSRcjFBRf6O3ai6m1CaMGv0Rm4xWwxr
kilS10uaQ4iHtPHH4KpW1h1CPNbSki2SY5Yn4WxS+6XdIPyitLnNaBgHEv/6J0W3EDNbnHLPWGJX
IRW/O3dexlWHL5QPjEaKSILgKFgg1CR5rEopz2hozpO5jnPhpcLZtgAjOJ6Q1YjwEsGvkhVoJZPp
jpbMzz1Dde7ldWLCNMpgZgf2akS0yICpnlivDOYS28W3WJSptteNYB76daztpB2tHOMcWletZKvJ
bUcwUHjvmFfJ1ruEnB65+3qADBe/MddaqXHjq8bGzY2Vaif7YTTXUgVjmDrrZviygWUIe5U3YGhp
ACT/avA7jQhn4PmsxODDUqfqhbk6F74ByX1SAuzS1b1Mpwe7Yvw97g2N3jAS26KtvMSAVOFEpLqN
6wrkTecQZNO/OMjVjfEAOhsNn19HIXXXK7fXXT9heLevLIu4w88AJJmNMWa29wTZ7lX9xIcxsWdg
wg20tXlFWss2zl8BbWravKPfKcUtRioB6uvODX/b6N7Rxx6q4J21+IpuU+I+bgJ+P/LSNfFUAx/G
WbdonXe1HsHy5F3rALbLXhkxknbL3SAM3MAXXRvAMSMi06NLUfVQX6CEGPumMMEFnkL2FQ0sdWXe
9AyyA2dL5OKjLh5HKh8jGkA9Zri4tjgItoqyNA14MQdz13dYc4rHliF7loRo3OhGi3FFeKSH7P2h
U8zHAG5IPH8AjTyzkStG32UnPM2aX4wHwa9qaEA1AwzQGKUxRtwVokMUs2V1sRkr6HPsSdR+HcKE
Qf8kiblhf5l11DVxCwCSDnaA1z02/bpgBBHE20qryGAUfmMzqLey6BIa+Mmd/Dqa3LZgGaPyUuRv
A0BPO6x2Cp+BOtQv+ZB8lDFHuxYKbwoFHtj8MO4MDi8tuYT6Q41gTUT9RrRHHKDYWQAPqU8Vmm6m
xbvJso76rrGbjWvOeyFIObUDtr3KKqOHzyXcRIKmORZ8pW4fCnyGaqCt8zZnNZuxwgt3pg2mhIvZ
cOojVPV1mD5PTBRGGJBaua7DaoUWQDxabbeq9PRuipewtSl9dZPwkEXNpU9ZfZG+aFebIO1Bv3Hr
lvpNqEfNrTYqnk1VWxLFhPl7SQoXIAsjprOcjeh5lkkwJq4JRioD03BsvMR0N7WLxlZdxRaeONim
OZ5wMu9xVYfizs6NrxGAl+h5idtnPeOiwXVNKszX5Chs1di/Fc4tFvPNoYWEMeUpzlui3kK38UAc
jPZjO782LOYSJ6X+fYJ9kcVgaEyT0x6IGhK6KpE+6RLFijChm4zNgzb9IfLY10OGFnQJoTV+VgkO
9IkpdtdoXCeNbwsK2Yzl3IihscF4MzWnCCGp1Jp1lLY+7PSXJYxQHX3gSxcCAfBeN0wk5KszgdW1
Nuy4NyMi7bkgaBi8mhWyHRVMj+21Yd7H+VYd1JW9vN0Z4NMwddQc0si8wNxn4AOeNRNLul74WvGW
uAqGuupsxRW17/fovkyZeghVYyXNPx2To6K6ECri50GyatGrjfsQLlEH5ihLJ54qlCEGrFYad/UU
sNMFv81mwSOjSS0CL2uio2JabxrYn0VymYrwFi032dh6sXGvEsFx15rn2dpagCxRX91Zeo6BiMY0
BB1W9DurOKl/GkrsWO896MJ+mGdbZmZ1+eRk/T4hOQl0oWY12zLiWUibO6VExYKqDO/pXixkYZCH
pUB77CCVwC2Mg40DEHxF9Z0VxmsZb7XE3aeQ9suoIozKXCd0YxVSVcLViyq6BdPVIFtXaTlcjUtl
5Yey0MFJ0iteSWl+qBQsHeyE2vWSNVCp93FAJBSuedl8uFH/aJLqYAwsc0mqbLGERtuQDLIymj4k
0BJSoNcB1Ig4DFAP5chp9Ye4fuIebZKXAEO6+Ii6s3Afc33w5mlaYYbd5/3OzWHSt0dcuHgmZ2R+
xFpTIRGXrc6gQsZtaMD+nrFxkatcsCSA+1WEhEdj2XxwbB/9j6P5hAy0yCDd4Ghe7fZSzkuj2a2K
kPEoBHdd7pvpIUsZd7SwoIFYbyYeI2vBLXxdHsOwza0zBF0+ZWCEGvLjAzpSmZxQunl2qe+JqLXo
rwggcvAUcHjogDqi+FkyrIqDa97rd7e5bDYZqcKYErvMOSUVHsaZDKzwAUysE/V+mLwiw/HGWd+1
PRxDg/Vi3J/4NNwZ01foUrKB86j4cOIbu5s5B3XMy1qxKxNeFBBkahgggVoqL39ub6NuMlCmJrRR
+ac3BLq+TqlSqO5n2gN2gnlaYq6arJTEjxctiIGgTJ919CdLFU839rSVXtcckobmtpXkIx5IWD6M
2En18bHFeahCOCX3LxjBsBNtZKEVHKEu5zoxmvp1bDl5kP+poFTi1sQ18IYvZh25zAA4VicmjB2y
rxrEUthsJ7RoWlFwpLo0dMntfsb7FMOfDqeSMRk90IR1ycrQqPT7HMcQq3bShYi1xcbbR6uEj1sZ
lbepa+5tHONoNTnrgnNIStZn1yHny1VxUIoW1bHPGITeHAsoxxFmzlX5XXL0cS21xO2ohs9siJq1
3Um+Ha/uSuZY6mM/pFd2mQD0GcNS7GHtEtGUepbc2ISIEH+KnPOCx4As+YMR78I8Qs5TrJz+MkzB
vk3PJomzaIzM0Jcu07yasQoQ2IbxDxR1hpqnCfN3ncptwgNuhwMhImsXc6l04ElM5woxYESyS+l8
OXglkMSAWcfW0NcbM8d4t1RR1Z9sfGmjeZtEPXYI3e+Z8CaQSRU33hKVUKnkwPMp7RXda7qecvFt
5r3cTJ9p43p21W6l/h5qLZ8NsmbtfCvqLTAwwV2tIh5fYO2rDvymhSwmo4RqodpkFAinYQZ8qsKq
G/xBFqsk7k5IbuLpfcnqrkuczwx9XY3jgkw4Cnk+QjnVd0rXvidGF/fpVrPQ7gGNnPZDd5xZNTri
1Roxh9tE+oVbN7sgXlbYZQxxuSrG2kNJtu6fE4iv0L4Zrh9zSoy6PFT2SYcBhnhzEzgXdao5OfcO
lTT8tG1lPoNrCsCHopZFgvYIUaqS7irjd1Pjc0ZGcRE27EfknYbjbr6oEi54htqLqjL7NOPneZh2
whi2UxeQecCHoGXx6d7CmdycMPFoZShmNhmU5ASvvy6OSbxLVWLzKo+FzqxO25Hgyp6RItszHMXK
Lj9N2CsNMa8n+0HiymI8i3aJ2+ZQK7+1Bt8Rpz/2RZtKPPlsCDlLk/DL6L4z97FdLNP5PaaqTQZM
oX6Ym48Bb9aQUghphmcyVnMAyakjPl2yrsAm1vGhjvZqaPtxW+5Sg0CdmHxrRTlOge61+EF0Hc9Y
tW45ezrBpMZ56AZywRskUgaQSVnkZHtYK+biERZSDTdhaR+y+VubuAVMiHXaO3pow+QExqjfD9AG
ajyXchOPwVOH+L9AziC17ndJLbqMexXTh3p8B7fb4tzqnYwNz2fBMW50oF3B1oTqtJnT4mRjCObF
v9Os9CEW1j7R6p1kbWazY6DuCu14A9BrJQcfcFM+lOTzMMDxAC76OlFSdIzkSqxjdkDOiIxqvMM7
CNgrWeP9sRLYt04Bcv5U1Y8jlYwBHhrZM8/Pb5Syqwy1pFP5DIaAvLEXu7bGsAnUZjMDlmekwp1R
v0jgm7JEfqmNh1ZWp6lqVjlyESu/TM70JLraD2pS0KAUYE/cMmBELmy6GFjxSriOAqLvLYpG6rQH
Mh8dDfJCHqOWghsRBOusuFXatagezfFD1uWuJQHeiElXUwinZzvTAD8yUUZ0fyoIGNg0UBrViHsY
i+m3AHBhhn7bRnuOA9rTptdZvkxibYmt9hr0nwKQqxw92wLbRgZtaT5krzO4H86sUV1iVeRTSk+d
quq1quRKqzvGvfN+MF/sTngNoaZz79yH8/tAcFwHArRs2qNkgpkqpGNqoCccVpEqz7gk5yB/nKMK
3GeM9XFq3hDFPAM02dpE8E4W+t+i3SLtW8MGYrD9NpekATcccly1FYGVDgFF5fgBKuhsQr0dLi6k
Rs1eI4ze11rpBVkHufnFSNhC2dnbwGBOkHSiGvKI0fWuk+1DZmkHqvQ92kkmVLbq6x2CluzsiGQf
qsIv0njXEbvaHVwnfJbU/KRTc7m8NLQE/dhsUlAjTBt59hsu7dAbRcGcW3m0aL0TZT8l5HKN7pqu
cl3kyROc+LsSamEvTCJVh1WnD5uiuCbpo1OVXusyqoMWFGJ2I/kCeCwQxsZ5jAhBclVzAzoQZdK8
0tx029mvJsokJ4y2g3BOg5YeLfs2Y6zFcbpxaP5U0n+iUFkXziOwfC9x3rL6pU/sJ+Bcnz2qK/cM
6GNlQChpbSjhuseAdS0llpHDjH4+SopVpj+JuCKV88nFGhtdsCL6en3VVdyg9kHWAyQK1tvBQ6lf
Yg3OXWY8BTNhw5aM+FRS0P0vrs5rOW5lbbJPhAhUwd+2QxuSbUjR3SBo4T0K7ulngeefOTNz00Fx
S1tUmzL5Za5EDO5/U6c9kynzoznyk75/CRZrfGtfB7ASDnMwHUv9JOBxRfOmqr/bNtk2LmZq7j5z
gyPN3kRufOdAv4lMxsnL8n9O2E9qi3I+erk8OJM9vdQWVJMkWksTLRsWB0I34uaB14Hmot5ouIz0
WC7Bz4g3NsJ9/8VKYLe3UN3psx/359F7is3HaCfYcEX/zU6sRRROPjuNuWnc3Vy/JNnVTS7ThF34
kpfyBNBpuFUEj3DHe7v2H3TmFIdasE81H/tg6+GPzCEmo3/YH3U2f4E72y12SofK91Yaa9G1kIot
7kQ25ioMOeCLfK2y2N9/cmEe7ZiACinqSSUvSU3VBWcnJndIus51cC8kdWiXfZzxrMEz98N6R2vb
vpuT+2LxEVTTDR4ZsmDy4U3EvWu6rZnJmDmFwEIQ/YNKIB5mTMnL4INc6m4clmIC9r++OqQcNpgb
HnUGDpQL4ATiGDVmvDaPBW8MapelGR5jk6EuG3zRjD4xt409tvt2zIBbvWnzr73UkMwjO2O1bmX0
SjsP/XUEP2qGooJlIF+lgX0Xk5SL0OSGkpHjqBD1LrQtfIQOHYDFzZRXs7ujwZw6J8qlS5RPW6Lm
vrgtykFGH9u8sw15cxTWtWnyLedTir1CradyZtMGP/r0yml+myfOC6HXdSgoiSRZoT7k0N+zFhBJ
o+SVmxt19cm54CIgWaMc3njULKwcwDxOW3Fn5xpbDe9V+mHH5gYfM+ZD1nqvo52q851P8GpcgrF0
hm+96aB2LH4Myatyjd1/oBrWLfYA6O0aky2cVBOfXRoi3h1qyWLQHPgTqEx4KPPP0norCJJC3P7R
ajbLPLh4YY/18NPSjp6yNpF8jhz9visDv+O9rcmfwXuIZvHC6Rt7SbtutfjbUdkWR+M+YUirJUia
I9PviF3d7DYi4jih+dDsEISxL0b2c+GAkPotYOI0wTlHDkuN6ZwIAQmYCRpRgiGjdSlvuZvfShtS
wGKCw1A+0huZ56B9tK2ezevZ/HJhSbmD59tB9FRa09E1vYNnOHtd3bn9vwlntQzRUjjbDd6LDQgH
sFpwdGN3l6ABtzD36DwE+97WyGpmxkATdJaBu4OzNm4VKr5ApuwMVgCWSF4WrnM4NC1b3ZeKS60j
Niqz9wNF1xUAi8pO9lEWYQsdD445HMOs3ytaG0ESuNlw6TvtS3betgaZjqcPNbPzuyo7zhXgKR21
j0ErmPtt6G5NCsq0Invqm+QHGgDCBbaCKd+Bz8p6P6rfErxuiduf9dZYtdWPbNqVy92ACCFiwnjW
yIrY7rPlMuVO12EGhw/TRVHX94YXvEzyqjkmXW/liT94gnzCSIZ/xYuan5YLAyP5N0CUO5lOe4fs
EO+vHtGr4uLDrf6XY9Q+l9W/3DN2CXa2m8KviT29Oljet4BcCgvNb7oWJxK9IsZ+qCg5wrrpYD5I
1EuW0vNYaj+OZrTYWx/LiiETjQeuMM8Eb+jD2pccN8wApDMiAaiX2scVudWxDiO8nyBi3RI5Hdqm
PIRRRoUqR0c0Acom/Ub5ejs8lI46DNGZBD6iL9bpD7pbNjwtdvmgN5zApXg0QvzoGeQ71fyOxS4L
MV7Mtl+55iFqgdqSmgxdAF42ag8VLlF1H5H6YzkLtXBVCQfhn7mkRROyQQsg2PkSQyUw1V1Quke6
oejyZaWxAKQtPCXRMo3NZzC0rFKi6R7dUX0ZQbc5pXZDkSCvD7j3hg0mK1Dy6isJ0sNkIMkPn4HZ
MtsUJ5qtnpkt3LxUxWvaTFaUIZAu4UiubvhFto3EA8pRwjC6jWZB4kSk1qR4BYZ7TNi0hDY/OfCU
yhS3jqZ/MBCASupgYBeHCu8Q08l1FlyHgaLpuLp0orlzHHxZOn1hfcuN4g3AICI+hFJA8z3/75HG
h3JfAdlD+9yGMRfurNxaqX3tldo5crxoODeCS41hnL4mTGFj/wiT662B9FCxp9fDP5GZ6G74sxR1
u+F3pDid8Oan4YPKSbmtzRMNCatCM++E7N7HXMOA8q/hsBknxgEEAUuA2msWU+YA2ygfpulnnL+V
ph04MW2mLNjNBWYfCUGOdM2PuVi4h+5YQIJtOZKRTedYMjTtc7F88iIOda06zM6vi32JBiWf3tZN
ifOoALVok3UsMQdlDnznXj5j8tsYFN2OBUT23HMuou83xcQZ1B+4mgRl996lECHo+bE7Rq2JX7XD
PoG+NxRvbsfe1CBGhyF1p4W2VuVuRLPIOQkwKBl4c2AN72DsTO216+DCTxT88ryTO183XK6hHy+R
n8B2MCDl24rGowCXK9l6JALtmUVzU6YXWyxz52GXNg+WOZ8sXGc4Lwjkmw8i4M0NwTqlHSRW5zDY
t6LfBYQUZBxuLRnuBYmLtu1XIRI9esjSlbQyu2pnCjZPCTqutI+VLM7B0r3x6fKGVDgDl1ERSju2
oPK1KJ+1QZ6zbtnckRXi4VrF2XbAv+U57q3gbh6QAs+5GRZ2symvdRMyD+0JU8wHzdJ43qvHRE3r
tiwQEN5M8y2eOYjSxRnrG2fgLTUDWZMnhgzPDoffhqxnDSDdoald9U9VVxwbK/iSJp/icqz2sdnf
iEm8yZajklHYPj3SSDb6tpm6o9Glfq20h3HiVFTkqFnzXo/1leSstBpCfQuBEq4FTzzM0xn9opY7
pwKy0dTDA/nulTEaBy1EzHHJD3GLTKDrAkGlonI7BN90SQIpqHdZGv6jX2tdO3TSONXmUnuFX8FR
c7v5mMzfKQa2EYxAVxqvQXLomW9N5oup/VQIKSMORq94dWlQo+2TJO/3ZPgGQVMRnQmAol+1xGQx
0cknbRT7qTLQ8+NrFZp7ODsrBxK3vQYdeahpPEkYe0t8dF1+L3pjbUfJwUzzTYM3zgwfDet9Lg65
3u9qspN53uPM+6y8R5lo+4psW1BETPYfZv0WVjc5fgwFohAFW8SiFEyoiWd2EBi+jPYKe+rHyRFS
2Bk4yi7k1bT4KCODW771SA/vKdKsFcfH+zLWtgMptWkJwzNUN6h9mvqlyHt4EwtNexArUysZwNhE
SsqN4CToeD6N62MJL67HKMJiVs3ddVScXWxWfWorUHoEbnVCsQNc2NL1fgaHzB/Sekn5GQ4Jdd+w
+Kmp554wvs8By0L7WeYhRymKohlQp0bzwIJqWY+6lqt1K+R6Hjs8Kn3wCp5iHfHRzB8wh/JuCOFw
Z9NFzfUjpK97azSovZT4A/TTYmekLmOgJ4TqLUJrQFSp8Mw+2pFceEUj5zqtFr27YafZmZzUQG7f
9akk2Dpb5gvi7sW2VExZBVyeuefyao/68+CZ32Gq33VR9Na3YfnihuO2nJ3nwgPzV2lWTZwyQr3t
KGxO7MkPGpBCU9GSTx7W4c3SPAdsHQdfPsScEVbkKqtHfWAyWkVbA1A93RAMPTrrXQ1EZiwz7+8F
L3Y+t80ms8FZgd/GW+Vmb4WbwZZKLl6v4h0Wdcb0LHNzFaLHzah3I2MpH6NGlrEaBGm3GQPD4YrV
fUMICDg0ut4tiLEmefTFm0nB2y83P8tUj46JogHdVaLduDHtA8Kx95YAfYERyzVNQt/0DLdTQfHd
PDehn2bVS8TnN23RAeFx04/lrbzEWNkcJ+co3epiBtX1rN2JCPnPhMz50Hm0fkWvYXYdy/HEyWe7
2C9kWh3sYNpmdCUuWa98OaHj4eF/iBPSpEjw7LJfeuFeOj2Dbx1YTLItpcR7BqcoIJ4y7uyIfhvO
s5V9KHTeMSh/TPKZxhsnGJ6PQT8EJ7pUsycTLrOSg/6cx1wW8+fJZLNpkuShHrtqY9L94nfOV9+x
hNmjObzQDApZHGUNCQJYhgYsKoiImVTcDZdcybIilN2RnNA+JXbu9z0sMCsi5abB5cQ4zLC3HBhy
lRCzKROjty9lvDMaub2GjIb6DbJqjQfV4HjJTN2mcTU0HmssybVQ2BvRxkecjxJXkrhEetIcRT1+
Aldv9kPZoKeN/UgHV6o9AdKcSlGs5rgCDyiAmUirMLaWfW4F3oWK2O2I82UKH2JGt5SQb7r+a0Zz
yxOqP9n3gSCsBfufh74WAAoF2c5o7345WCEWrulj8SYCxJCJm56pIFUcAQchh3XB6Nm+TX3rWOxk
IaoQDgZDbkT/m3EPbQD69eY/I+z2Q8fOTJ57vrVoXV74WeNzcHm1EutDyzNEnoSAEf4ISnDNzcLM
L7kDwXTVbM6GIdUEij8dgtLHzF6mGRbqcd/Gx9F6z4tuV5bqEFhfPZ5szcKX4/0TCQ57GhYsh/Gd
t4IkwnQLnX1PFzD3eT8ZYPpn67H2s2LeCYrnFvBfBiF/Zs6nIZi75mthfSQms6cO8uq2qZ5AirmI
Rr3eHhYf61wey8BkfHctoxGEKLMeN8NozCEWt0vcc5GkW6beG5J/jt7exc4d63bF0C6H2pbq74M+
oTS+lIi2BvC5iNSYFjxB7GRi80qcDsiy3LQ2qsHMdWlkQ6cXIudZa5mex8VJVr9cITQOB/HE6k7s
jWtzY58dtgtyiocmYqIPKQvpmURlhQ1nimEIDcM6e0RxmrgDd3d6fELCsIKzjVavpxPskcAfTX/g
pu9Y7724VVDnxgSG57SzGW2X8zYy4CAT7XSTAz2PWw7xa8+t/Lz16BM3AIoj6H4ji67zDmo7c9mi
WaPNpvF3RL5TMtPoiQKk73mFC6A8BzUlQVByGHBgP67rjxKkG41LEuo0RS+Qnihb13rmXtgR4no3
8tRIdRegnNpA2JxXDwlXxa8VT81o8Xt4VUrMz2W9Uz31uZhsFycmVRfKfZkRpS3xUBGXLIGQ2LRw
FRUKYvWatAeqRdZdcEwIeiBCVYKGuh8ZXKpLwNy2Z7Mb5P0Isx0HczvRZU2kwjoNJAU67ujVfNM6
vNtRtiF06QRP5BhXDut9keKTy57ypD+mXNGj6nEatmbzNRO3G+Wljr7r+AiZZPEZpcP95P0E5OxF
SGuFWTBN2gITXRmDRSmxvrNw2U57G/Mkecv8x2uh0y8eNz7ERO64p9BQ5FGYyOoyI3KO1tqyf3QY
e+5AkI5/BVf4ujgmZrsSADtHP2A7U8Rrg2QbQcdK/hXduLK4hqZyF1e/OEFpceDatC9NjDUZgtFO
AHMNMopZWboFbVxU0wQ+vUnMbLXDyFKi9Cu0IMgPGMfOSyMRrTgTxrTmVYRk07KvkNOsAvgblM/j
cNKhC06+Hrfb5a0zM2VPuALptGTY1cdIEqTZGRTV1PnRQ9kkJrjC3zcVu1y+NukvG+1KWv0uZLU0
4pLrCe+GpKVxiaOdgG11MNKn2f5p+32YvQPl44QHun1Two3rvuzc3GgBhagYSSwqPvZO384UAdJM
hFzQxmN1ccubQzcKdG9uJU3df01DFUIaEfZBTFZGypMUW8mstoZhum25Ce2sIIuIxiQadQn4bLSu
vKYM+hBZfgzdfLNnClctICyMJazg0bPOA5ckB5zdsxZ7m2pAa5d1CPGwnr7JzLrPbc9NKghrMqSM
KeOyZCCgdKQapuali4Ls5P44ug+Mtq1/qnuXReJA9wcFOFDbkLnatbaL8GZmX14AMUuOLFWa2ZFU
sqXDybH/hR/1YmfsntjDeAWvJcw8I7Yf26Bx/UjZO8hnb6Rr288cVOAq56ZgMs7iYlmhuSkWfC3S
xTaSQ7jL9bUacM2cQ1GfJ/VP52Nv8oMs8TsnuIqYDwP2CY+/h3EFwq1kIu0SidI/x1TfF8WtSO+U
N2H3ZMBEV1FC89FlKtOniRARFR/HRv4GHZrmUPrz8Ns5+2Z4qrU7N/s2teQa8/TiiXY4zD+nA1ZX
yvsM0uUGQhxWmsGGsq4gyZi3FiNJSEwpymr8xvfF+Oz15oPnvWvkdjRwIQwWl83RyAA/uCaQ0uGu
oX2ERo1jSjYff5QzXEqdWk/JRZY66beskQ9zzvy8o481nQOAMhY9JqFbssy3+N9ae23bS5WIK76R
W33TUuld36+TIJovdUxgX+PIkzskzBM7j8C0ECPNwP747PwvnbaBtDqcLUVdqDvz4oStvU9SEs+c
lInb6ndxkT7EPesdPiI2PzEwsUrtx6zj6OXU1qbU9BGoSDUevJoPSJdzX5HQSMZ5AAaU6M4l05I7
GGSramJx5rMgVhKtcVeTi8+GdtyRmnyGtFjeS9VE2z51h5WaszvXoIEagHF3C8wHBlg3kOUOuTio
Gcbi2JqpRuBcJM2V1tkUvqKV5/VQErO28RUeRSHHzQDMgfR0s2rHqbrPoEyO2KP3UZ1+AhKRy4FY
+JzpDp7TzrxSG1VqTxFeYTc9N2Feri1uZQvmiAlT/k5bc8gl83Oy9BH5Nd1orQWvN60ZZ6dwmDUi
7JCM0PkKVg/FD8SzQchHPJexNfAeuvCPizntuSOCf7xrAvb3psE8YysMfLFWHnPGnquap5NLN7ld
IxF+QKP4ClI7QkK0p2EGqH0NypNSrGI9t5q3BvGIyNHTodMgJy/JL62rltsJJ8VQH9sdN+p266QR
DowoeySIQYoYo0WJ8XOusSaUOVt/I8q3grp5koHH0GTnC6MeuJht3JH05YmsQPck3l4VOT56uAXU
/zKbxSM9h0ymlzKPGLvDWJec3IL49PdrswYdYIr0EUgZ08HlIc004Ch/X/598+8hs5zpCPSpYyy5
fPn3za7WGKUY/ZnaVQ9YmDbAa1m+hEdJc1EoiDDaZdKsubBzkimZadJyrh/V8jCS6/7Pw9/3/vvL
v//6/33v77+C5fi//1hVzNHRbY6lwVtwbfP0g6wIMLOINgFLoaFrOEZ38URIWiHmwLcCRF2etFpP
/udLPXfwdnt60x3cGpDSHFYnnIfl6T//QbC8Am2QLjx7yiTIxlm6mo7/eeiTAMQRDPJQEtNpJts5
/n1V/Z+v/vPL2KoOBo48MJs5nM3//WAYgoIFN9S4W5rpycJyhTBrnZiozT7W6KCYOtAQgIr+HqyE
WZ+xPPx/3wtqLTtoOfQgJwGOwefv9PcV93hkqHRCk0DPoJXbXk1dQVMIR4QSBqN6A88kulURdd2d
ylxqHErg76Wskj0C6CVSFlzyMY2XwtfYYvY6mCctMf6fX0djOJ+il//+hr8/9fdbVcGnBJ5rsZ31
UYOG6PzPg5qr5vSjHAZNgZ6c/h4Gz+Am9N9fGzwHzEcVwoFJfsEfA/2jk408WRZNmB2EFQytEFjn
3n2p4CeeuH2Z0rxqRS4eggj9Q0uah95wtrNI2qtpdDFMgPJdkgvCJYZDHWOL6w8dFxBrIZSFA6FV
Jb3j3AkcymR0tsOII8sUSXRnJxTI9tKCK6dTIGAAt41RME9/DwQ8W1QgDeuDAscCntjlS5BKUhUe
hA/K6RrjFM6Ut6Z0wSYGZhm8Ei0lMnQzh8BxzZohHOgFhwEXghXn+IX4ETSNto1QGFdJTMZPr/pT
Q0kMPHf9Nve2vs+dmQKVAVtBO5YH2+GM5mE0reyJJHKKHCeidlcCMrDsGcOYXjfQEjI6r1Eqk8CE
1jA82ZGrPYf4vYueW4WcrciXkhsbXvPg4HgxRl/45z3z5S0op53Qxk1p4LA2IcXi4eBu1WnyHKak
+3RdH1ZzpEVHya13NacMF9yJPtdaX2YZ8a3wkM3aGRpdGdacxnJKCe5np6NLtx+ibWyh0scCT6Ob
IZPVgMwiiC3LXw36mvADjY6noiKLMMTzUzERG5wCJlNW1z/ZGnEWrCl/v3GqkdEFl81DIXG7GGVn
+1aG1tp7KDoToSSX+8y2r+OaIV/Z7UYzwOzSUGpUoTVdB4xbnObzt0anuE6ovN5FOUfQxNBsio4K
/VJoHE6degaNobtUKVAORsq2R6IHpq5783ClpSFz8LQBEJv2Em9aNCe/ZRZiqxYivZQVfK25Ml54
LUAMQTZZRzOjSVNUoc+RVm2k3WEZy9KntBzpv0UqRv4Mfwt9sk4Sq3CQHxCH0P/TsqUWaNIwYI/P
Vt6kuzaDCUybBRXGRQMrNL1Nbu7eBApRFWsOswTl3Dpp9L5EOKIofB2N0r6aXm1f4ReBOQqMfPff
79XJokpLCycV1Yln1eoYIfXu0s/M78m9l36y0Pj+Hqi9rrEgpDdp6DOZMyc608p+F8glNVpyY20L
nqZWhLqfL+SuEfzVTnRULMZmF55ysDMnJPLcLw3Kqdh4saWzEYLIyCo7vOOErRv3fUql3Ayvd7ml
IqnJiS4bz6kWbkZ1X4ecIsqKUmmVNagqHLR3bTfKlSPz8qHu3IIElNUA9UdSaxs4akEAKpOBMYYY
SqXZquEcVUrRZS7s+GAk2X23vBtTmFbnucf8IZSLV7EzOgChKvw0UnSz0FPiRGySIOoomc8W2n3f
ifZOIxg+mkq/U53Jg1RwODKFNAPKjC3llInYuUSCqWmA2W/fYlGnvWO8plmkr6tGkMtd/l91Lt2N
ZZqXrqaCpy7MBjoGFKbCIp2k6ZtBmfqhm5zx1eHuxCTV4ePyz2pdTKlUWaxMDoB2opyLY1vtLXWC
F3j88BYF4x7+Dt3tYsDjkXaK64SokHIlSuoc3icqFtiKGfPWycOoIv3Ut7e2ydCJaIJ6CEm+gih3
2lM6TrRW2mWwnXS9f8jKun8YRXi1Q/LcvNTmJp+i4MFIa3crORFuXNGLDRRkZ+/KCIp9Zl9Dw3uu
OkrFg4JrnaTr5F87DP3WdA96z9qMF304MCO5GYqgqafb96XXyf04DLAu6yTDXzQ99VjxqfdC/EiU
sY1gcn5UbvU0ULZOOk8H6xznyZPXELBBMuFlT/9xVsq3AaeIg9TTfiNA3B5qLb+vGKBeCkaoTvjk
erEkmjU2RFJzy1c17rm/RSqwEM3zKsHKEMmbXbcmVccDV2Bsf4osIVlDp5mGU53zaqvRGWjno8Ug
051tIHAOWQ1BQnMqI7HqW95cbpRCEbWZgfVhZx5TDAkCyvvf+8shxaPJQR1RHnFgDmN032l3rRWW
/JEYH+AY1NXbMCc6hXvYNov+UQ+YAesdQ3+7ds51NGn3f28oL0UO0ykVpv0ijPcczw9DD0qQ7avd
1pVjv8Z46RfjVLVvWbjODfU2fuGWOIdB0wB2j8Kz/RiWlN6ELFY7EQNcElXNL5fvuZwt9pJiwpUH
aHYlbLbP3jCch255iKwMg2w86//5RE+9ee9C8jzQoOdmIDj/PnDzwBgTyC++3L4jCKJBr9c42IW9
F2Eh8JB6zEi2ZzHkYt/w5lwxCCMPpPfPQZLKMxcYKmAjwWmgyJEsatu3M5qUaZaI8ZfGyX++ajsL
JZdaQgPZfxuOAdNSi4cNjZgvxtQKnGLS2LiU4h1SUAFh1Mj12NFFnveE1Mexfx1VWFL7g5nNRUVL
DZAgpGfiZcKSUhLQ15uwcn0jAcEWsMZcusn9bSMn8W03C06gLHo9CXZTNf14kQg3gt7DINCdtW3E
+SaGV7TJ4V5tdS3ewVuSe0ZgF4MxJy5CnXQ7HL+VCWSfOzgR+5GGZDpb3FNtIa4YtnpNql3vFNGv
LmscPlVs/Otzlw0FRXciB2d1QbInr53QJ4NZmUZywlps/V6LIQF42OQ7Zg82ajiP0gT02h4w73LQ
mSyqScJbreZ9G8F3FlLsqEngINl5tzkOnzKYDqM/YJU+xsG7aeXeoyVsrEhNRr1TvfVifJrKaPA0
Qms72gGYtokMWmHGOqvKfJ6bZtenwPlaVdFK3lvXvKz2s1tw88O7NZj7wgK4VURTucsZYeXGkgsY
tZd87O65f6p7ejk2snYJ6mic+W1qWwqeacdYzCL93TS6cgOxsoRx4Z7Niju57sbdcegnAnTnyUjZ
4Wr9kI8p63BzQQwGbAKJqQYuYOPzo8gio++DrkIj/QI/E56qmSbbVAFlj/NnoBeIcNm24mZsu4WO
N7hN1mkTfshkqeSs8RHYBa0OvZR7usDYdubPPkwOuo4iqWtzfaeM4UWEuM8qMd+Lenh3HW5bHcBe
+kDwr7sK360OnTTpzPpQ64wGTSy36Uj4LbGsWxHTYpLPg7bOHede51NDp4ctj1NpOstECbEhvfM8
91GT4cYb5x8ZI72jNWD2ihRFWloJnDN7mWxIJZgVmrWut+YpnIyTTvigZY28GuXw0JptC71OPISF
1zwPGW2GVs4/faqunjvDctcd6xx2yHlzUaLC4xw7ZhhN2a07vGl5vwpi4AB2LHctVAB0xugQmY3a
MeZY3LR2tFGW9xZJsC1T2tzBY6sfAhR0jBlyWwiF4BJomCwbymYy7U1vY1+63SP1AOeqaepNlrdH
jdAfSWw5b+C58eOCr+K41uxJl2sHRVtVIXTIJzlYicGan8ZsKB4dsozUrIlnZUTXv+Pf36EvEF16
1Fz56RoV9pPB5gBbFj4DiBGXkOGrJWgAuSzzJzHFuAXwpFuxwpFasu25CQMsUNIjtkHGVN060aet
tHu1Y9zarufsU+/qZzsCPBA4AUGQptuO/TVI2v7iesY2llW5V9k48fp4hGq4hfa6De9lmmiEDOCr
6OMnFgFy/7bXrfsqaCj1rhexmnRaBWBo4OfGV6s4wROxcU3L2LfTl5igiasmv/GEK3R9plWmN7gU
kxCpNxN84cQIfbN1Pp3StE76+D27Fhas6dgZEi5q7LwJ6rk3aVlZ97qyiKNPJ5UMb3TWhBu9TjCY
TdKfxpLnW5oEY4fmR4PFQAm5Fq/dFtNjdJ0t/FwxTlTyInW/yRCtwPD0j6OT0nmtkJYTdSEoDKRO
5K/RJH+F6RirDE72JpeIW7mO8T7BEh4UOPNnZnMKd7HLirvxOoGPnLffCQqIwYi5M5KXlkvEtkvq
egPke/XtTZeizb5KuInKIc9VwEVj7GIl69wSzbZJGHRlOQ1PWMh3umz0zezSQqUhJkbwiOyRYmbH
Tt+lM2U7M3kDqgxPWbVYAlR97+UCY073VxDB5b/VnqqURukuyV6VpeifCjfRhFprWvKxnQXz5XaL
WqqXWfeqN/JH5ENGVzvrs2QbpNOPF4qE28qqMt+qYX9PgBOUAA1iBvRuZ822o9/G6pN4a+BO6Zzi
OqviLbIYovd0r3OaZ3DtosmTo2QBhL6xjtP4OHXJTXIsbcpf0G2BXyQ15YMCzIAX/hhp/hpPgCjc
iHAUKv4+UjAbKzo5uWKFv+Ygx3WfEoM3NfFT2kvN+jB+CEf7VwwFZvCCec3EScaGgQcSddV7g/kA
ZYFjQVl+m+2raQ8j1vL6s/Y4vAcTO7gmmvcp4KgjKKawVYkrDF9RZSyllL2OOwMRDODp2pbuXceI
GLR1scXiTRZ5Dnaj6B+KHOQSnedPms0NXenMX4r2lQsPUZ2J/dMxbiA2gs3VKpIPsJUkfcMMhZ8F
PrCH1zBaQofK+QnL0fBD2hYFJdz8y0qGMam4ifgrDe2nzrF9qi+fp5ShUt3mBsoCQ0JRM0yhw8lJ
6ey1e+2YJtE/LXUYW3YJJ5jyw1IRzvwS29voWuclWiRojbbMUac2sbkm0kKqS2o/jpfCSReV1VvQ
EW0xMUER+q6pCNIPavm5YvPgVMRt3Az3wRgZz+aMMGZb4ya1v5o0d47eMvadK+ayXPddYAZU3W/N
tn5OOI1uoWH4ZRGegpGyiJTCspiVITZwEgKciY2K2x0DYKsysh1nKubMNnKuMxHDk2T0RUq8sR3q
DebRx2R0TiHGwZ7eGhreOrS33rtDdSbYS8N3qk3/qpqQfBNBK0wG/kLXnuE9TAm2FO4tWdB8mYub
U350oqejuXbeUwNTj4M0MNYOOi1iRsWPlgfx69h3TxNb5wpZaO9GOj1TyvFLli2bSjs8DHiRGG2b
lFWntnNfYoktuPTryUW5EH/cktc6Kbi15VX4nTV8SJRTEd3Q72pSAOA5siO0uYWb7OwDcYNLo6/7
gB2txUUF0VZUxePQ4NigOkwJh47Y6DuMxi8qNTEvx1jbuX2uYcvys1Qc1XRRf3gtljNRZdc5n46F
rvtJUcRPMZ7RgUsYzyRg0mLIYKFTzlSwK4Hq6Z87MHmHCHWJjzHDWT3HwwFbLNpOE7gT8CkntC9j
ndbJZkyzfyaF7BhV33X9NnTVY1UUYBKMxly7yljjK1+eGJyJNE8d4eRm6yAw93od9TvKsmiQTZqr
mURvburpK4tNatW2xYmujnybxx9TkdpbwwDOYk3jVY9JLFBciLsZ0Brn0cZ3EmoZsdpkC3atafV6
1408SbVj+vrYbXXYjsBeSPc56WMRm8SW8s7XVZ9yc/WyQ+6ZRAHtW1XhHnGT9icOppVa0oRExvAo
VmiFCXFTyxA2NrnrwEcgKBqyGWn9lSWTvWtMBR0ieGTKQjZsvE/RxTdKMUmph/oeyemaEHnYN8vz
1zswbsTIRRS88VH3iLPSeRi51l3aafgcRvVb502wsQWk0aD4SpfUn2E69XokQEyHivkiJW2GxVRE
EB3kt+qyC9a5DmERtt0UhQ+pgbBXzsnZqPR8HYXWTgvtF35I2uBV8ppNUQ4yCc/NZM73gP3Qy1yB
asgHwJ8rsXEaAqykfk8OdP0RNtfQxLg/kwhHqGVvuEWvq+WEB8SnxsECeyoWk1grsBGTDdnLMP8X
e+ex3DrSZd0nwhdIeExpQFKURMpRV5ogZK7gvckEnr4XeOOv+qsiuiN63hOFJIikaJA4ec7ea1M7
QMx0V1Wl0xtBkkB+PcoYidYzw3sKReR19Gu1ZXTAB7lt3AMX9UNem+1Ry5hdwT2Yy/y25uPkmQ5J
e2q49VmkDARxVun+EuFwZGk+DoTOTg4DOZCIqNygR02G9USnDdBhbHLlJrt2HtpdVPT3eeu+ZoTq
BWO5S6vPCLgp5+p7c0X00JsscdlgaCr4mNX60YuMuzwdbqdInsvQaLYx9R6TTZtyETMPzxzvscsQ
xUZBhVtmAPnTQAPrMmc9uxI0UM3VFYDCOzY42iOjKE+a6XzJrv4YJ8JpmZAGZomAuiJ4No3kTVEc
KtvDBNO+ToxXeQOdj9TlLTdmq9uoQV9PGvX1WuOKQU2Qm/CL29UsxS6jNcEmsIvWPHMaIo7C6WSN
z3NXv6DxKTaEBOG4FY2+8mevv+m4qlOYvaM9A9oRWUAPaBsdvV7NK16AZ1TqfpH658KMN5XExSa9
Gqah4T4iGEZIgtICuur06mN1tlno8/4kDfPiRDx/QWkcagzm5gHgYMYZzj5lQsWsIbdCgsE47XHq
TFwTmgaapda/3Vt7blmBCYDYkPPDCQRHZzPnVnOkSHptFcN4eDDbyq1fSvaK4OjrfZY3/koCXnHz
hEauieks646zZnxCl8UrEHXMWjMcNTHF/2xFLNRL1ftYaNCdNTdnYmI0iLFLR6xT1eRrx0vzLSCW
GNVdxu4IGOJkwQ4DG7afpf8oYhwFjubOa9nZMQ9GR7fqOxhmDUrRDmFcS9c6o3e6Nhxu3I3+vjFD
gC0aW7ohBdDee6+FeJBuSI0IgmSl+xna3fbVWyg+xhheum54HxokBoSmSiRMQWb2e5GbT52p5och
z/A7CW499QXieEvtVNcPa3uV5sQ9tUl2BIyMyrgn04o5zKmORLhWUkdM0uZfQpqspl60lV7+yjWD
D3JEzramKT6MrXOkRUkkk++cjGa4M7uLnZkCst4IRZ9EFYAdQTQm71i9lhzO6jGk4QA6muCERe1b
JaoNoJ0+9RWYJD83kXqGdMWnTr/tACiGiGB2fmSgTSvEOylWj6XpGodiZDEfanHgJGRZSY11GDvf
dVyFXAUioIkkV3IORbsoAVlZ07HKiVcis6jFYRZqvML2iMPBbmsKNa7V3pw/MrfDBuRjjdLy6nmo
QnYEJv3IuYZ2ZUZfBW1BakpIJ8w/nhtlnCqTdrWOUdmaMxHM9NHp8tU7z6BHrKf9hKNpbHessIGv
+X6goUDUB0z8msV8GsZ+BtC+uOt8Jp9OV9SnVFFbEedBkDZZYvuUDlUecWWP2wFzAdAokeD8mcw4
MLNS34cNbfmBiepsDR9plQGremhwx62pXTBZmzgYCY8/FglJCo1JXlr0UeohotcqXlVEA7FQgLGr
JGgHPzQ2uctAkvTZAtsy4w9VwKgI56AtokuOWiFbputhOTwUXKQjYplIrSYxMWTAfixCn5jIEQ2q
iPPn0mPXhiAVmRK2bkCN7kyUn8CAErpwGHWnPPeZ9q0XtYZvxFXkm9QPs1bd9lK8D7TR1lVITHXq
i/P1J0iB1abM4ZFGzBQ2LqOUVZfIfB+xZIam3pNtgHCrmzA7RnnEku7wQocyMBzIPHXOSNzU05++
kyBo4dp1KOqbJP4BPYnUzSCPV5l4+bp5fBmM+obirtw7PoKf1MbeZtRomuLEGgLdQTmrl+chQc4U
6ejVpjQNZuyYa8OFCjgK7xAtlyvSbcg4j/BIlZYMqrG/F8l4gybyMGqZIgVD/TTsTKkLzLVrEBKY
dXgHwhB1du2qI1FoFVEA0t+Y0GkRRSIJSrgwLR8P2C01WJuFs1NR7pl5/54MvQo06ACtpcS6z8af
ZC5fx9AqtoTz9ewQOE3lvBmww9UGdb20AFVaOWKPFDEP0fWMihg/eMmi0cYBwbI49r91PboUEJ9u
u7l8z2tSiVmQHjzlZEenLW9Dr0FqB3EwydrijinZa6NXcm3HBDnl2io0aaVSv6DQac15Zzm8Gmmh
vVJqTrellzHUAFtuebHGNIVTrjKnYy7JpKSoVDnd4UmFgmqsVLt6LPaU0Ueth/igzTopeg5BQtyZ
ibgPd6i970W8r2gHdTBiOPdBMs2J2qUJd2yb8yY1XXy35bAZCcAM6sLK1qbPxyzui2hLj4WPSHEz
6i6tmdjeOAOcDpucXOxgpMMPQAdD3FiFK8lG5gXBG2V26Ez0r5rzMta1mGWX56GX7VPYN1zhyoot
EgK/uJ7js57jTJmxiEcInbjKJ6yqWAcK2Xpc5lQwa5E8TAmcoVn9TEw8V2rovMBh/nDUhXbOUzu6
Q2cLJCd9lX5iBqSzQG638I83EbQg/B1NN20koaXYtaEFMlxDOTYmuwG7B+GtyD8sNOh+HKvbWvDh
59hjLFEeweLIYN3yr0tkkyVllYnoo62XBQO1TlYX3D7FbNhEZ7aEyd5ymmenEiYzsXhnKZbmYXLv
8yI6FzmCFotxHxgPtqoNmK0hSnM6JNWhbd7r9F1vehuOp9r4M2kDNVfcqbI/rZDn0ZUQXWS8EBPt
bGta4l3Z2WNX2vg7y+GldXCUzyWU2BqIBfohVm46IlmOfM73PzwvRGVo3DtZ9oX+/kICBxlC6fvE
3mKtDO8kwwqiiMIZOpUlp5yOeqFr5M1kwE4UI4KsciD2rl6nFVneGWJ10jHm4YXsInDO1XTAM3OH
ZB9B/1D126ycnXVfIu+l87zKRMiVBNxgYISwS/jcr9PIISMTN5BLjz2JsNV3VQpykM3ViGlhm88R
ivVh3OWMBtdmlxZsgdtFnLT8hYfHMosexahzaUUJ6i4tW689Mq5SK4yDrOoZskmi5a2gFz91m6Bz
zcP3IiEjpMFjAIDzC7sCwlL4rfrwxgxig0wB2rE+kJKUOZ9Trp4Q9OCNbIKmQ9JqTE85c/yNqz34
2k1H+Ow2D2n2lnmJ5roiHMhJBOi7HFZeN46HIgztY0SdXoaJdROzoKDM6nENIMWeC/bLoi3XUwT3
we5gQzKZ8ZPyrdBpmo5Tr7EEjTez9Cj2NVtujV0i63gdNpm3bxDk68Qt7Hw9fadfXEOCgGPb2+O3
W4PVcDD16bIrdlDAw9UIQUMVcNiKErF9g6UIOTlPiU4++vcmqX7cPPRheIfzzpXZpUGELIuWC3UJ
OAk9zjYhn8nvgQpJbwkW6M9ZhWVwtpkMOhVNFo3WtVPjbDR44zVf7KXwYLghieMNM3TekszJsLFm
bDBQH34k2EXYg57z2KXn1FonvTRexxYxZ9MQfMzmuF0htY7oIM/bthMOfqmyQuKK6WBCWUndJSoq
yIy4CzCJTmhT6tUYCUeb/lCIWziOUY0ZESIZzVts8bH4Jlj4pYElVhqEZw8GaAGcPrwLRYdCRB0d
1Iwry1JveZnhg7GyX47VEDbYRR96grNSYyc8dNtKh4XT9vW4J6/0PiR5vmrbZ2HQkmZ0CEAhuhvY
7mIyKr/rNlIAsbw3s/A/qswGbVufCC5+HmJU0GSWlCCU8jU15K4zQW9JaB2MlZjK21xWOf85NXRc
RJgrGXjKYHRa3ENehiumThEw0A3SkcPUROWSpNGcPRckIijkg9XjXx6lRtXHFttnSoxRbWS9a024
Ceo0O5W98L8ftAwnVoZSWFjWpe0bjzeVhIg4/9TC3wR5oTZyBQYCupRAAnH/troLwnHEsRKjySIr
99hP5g/REl/9iOAwrtWwdqs6YKKIKppoXoibjma9MwH8iPQx5GMH6RyYceEii42wx5QhpWjXfJJ1
caOZlX9Az3NyorY+Tj1lW2mOD9qIja/XaNNGvxGBHFMFZc6Pkk8sTJfZSDR8SBpydvcNNRk7zak5
FKwc9FYtpLlMWVpcIetR5ZCxxov/Nkrrt+MYXJdGYp1TGiK5cj5CSvj1iL4nm0Hx4q4w0S+Gu0wn
m6guGQ1JZNPYvlRgdZy4dTvSo3KtVR+r67r1UhQLgf2QcxIQ0wzq0ozu0PQEvBH2DvEBljt9YgHD
8fADNQNuIYFY96own9KQQVJBa9/1aKwL28NL2r6rHL+8tHUCSyCzODyFThDjyiQcIJkF5sz+Kf3J
3PShWNvdQBKaxBQ1hc+DRwRkP+xJZ7JuOqMOQEHFB7tXX1HrpAzViPiY2KT5bjw+oapHJSaz25yV
efLTdtdIccoGHwtejTqzRZu7djJ5o4Eu6/unoe07lpNoY1m2z5hkDQV8lSIgQslyppd0IBQCkF4D
+XvQyRxVJcy6JJcvfot3sNfkJaf7A4/NP1mO/pBZcHfa0PtkVaYXbM4IYyYuXh0pI/CIlLYhobzv
+NjMIZSBmjYSpSMGuhOA1OnDhKu/SYkcXicdXPtSG8I1c/t+T9lBX8Cw4o3pl59lzR3E+aVhXspA
E4lWkrTrgbxGcODNHnpiBro8u0lGTJ4ZvTAzaRBOjM3vniaxlOK31OCqlayiPAXm1h3Xk25CcWO0
fMbVDG0Ci4lD0PxkJ862aWnJt1glJVP0pbknGmB8io5VpabAy8FkdiMlBWz1LVO625oEaJw1xFlD
9TBbH8tcpHZ2UVVbWSh7Y1BpJSPC+TLpwe9J/b1wFLB+EBgWorGSzo6knwIArvE2qfJ2LTFi64oN
xrZMtYucWLRmBw4G9hvID/TcPKQWVQ/iS87F6zzv0qz63Uv3xoh4tNw2dxMoKx6I9mtkMfgTjLK0
mUlZHx5KzT+SFuhDX2IDG+kk4UbTQ6ngjQhEOysXcGmll6/UHiSOeTiQUHQUSO37cY6ZzXuMFG2m
791LnzRPLXIi4BWAnMg12s2D+cT+ajeYAgh8Q+xcN5RHths0VUyCq9n90NbACUWS2QbGym04z8+s
NN0qm8gOSFnRu8TRGfIsG+MMJ4Lh5MGksQrYrX0YKcLXVujBr4WDs7KM6iGXR7JcL52TnPQUM8c4
/6riN6WRJzeikjN0dsllOXD2WeZdQteUAguEf4mdxSZ6QTMZwaiE6Ttz+sBn1sN5k3nb5cNR45Vh
klWgpFDqLq7edK6Qa4uJE9f95pdBd6d28AkSrXpJ8qFfq4GVRVoVnP51EoPST9U3/8VtnrinxQQs
VXcLhPul6SPYTi3pV/64n0vygACO73MLYPMcyTe39acVkrepdPFl0aytwyUqy9XPrX8aYx9oUNJd
Yg+uqP9UxvIzg64f1L/mlGql7gHyurVzb+TxL4rOel0ZLRFk1i9WUIEmUp7nXjsTjOsidqHt3Nxz
Eh5dZe+RsA8IAR1MNj6TeVmm37XA7YzOIlraCFpDQK9gqz2bSI6ETx/JMKCnkj8MBML8YGS20eKE
iWhS7s2FzZp9Knquu66sqLMkDrgxpmNa+kuLSe6ToTGBa+3YNEHJMhxv19hEE1c9iOLZKEltWiaN
vXYRhE3inqETFHVVfNDqlzxXoMmh9hqUTBRRUEZMhjJMcXZ6C+M5nVlJdNeiByiInGK+OI14p0wZ
5eupUbd+lD8SnPpTzEcCKV98PuQJncl1G/seMCDI6o6kQxvT3qHCxtvXON0+L/zbTiwRceiC2KgD
XKSLf/Q861UnyXSdEWC4TZ0vzQLl59vNvRSkUvOGP8cm/YJ6LC8I4LE2hawxM93WVVuEG92hZ+LS
jmQAIJlBuUxpJGxq+GgfVsZ8Cf3BpxdRNtmees5pHW1iOaawC+jI24KuPmVWthlcuLa82W1zZiiB
kMCzvgtH3HrK9wJ6PHgsWhzPHdCFeCYOtrE/nAhvIhZcAwMrmyWGUFNGU8LECpWQe45nLwP57+Ws
vTO/11iyV3KvadPv2Gxf09jesbF5VCSH1EaIN9Y6c2aPaKvokMYe8LbYpg2OfdALhw0DnRHhKmee
MPaRzYnk0iwpgZpHSeGscpK/d8SVeLBPzY0qxrOZGc1ZG/A5WnF7KJhxOkU37PJovBdNn2ybio2w
lOHBs+svxYhAmxhZpbGLKHjA9JiPpwpjFpt3BT6g1DbULzxTkYmDbtHvgUxzoHrcGD4dZ7czvlDT
ObxIrAdEGGy7mWk6MEWN+OX0K1baQ1nlT6k1vs4hsgF6wl+Vb1TbnsKs7u09uouvtPWzA1L2bY7X
zjDbfoOZqNv7jrM1FBCvOv4gFciFN1Pe2mBU8dCFHlJInOsCmyPU/GlV9LhXugbQtI+Un0HWXaTP
2s1gaS+Icj5jaJXbSI6/pkQxA4hfdMC366HAnSGe5olGgY3IY84KENA9LQFJu21WLi2+PAf2h3w2
q7PXMKNEbxHXkr4k3ox2oiNUvnN9d93vUrUvZkuproVElqTdudaGmz5jA1Kp8j314C0W4s1TKTGm
DQP+rI3NbWMnj6P5Wun5fm6S7BZR/noItwIL9DrD0NV3oPM1+TGa4o3c9JOVWZdOUEiOiXmD1BpS
KHGUWFDZt39gmX4SLWqfbjTAiNrp1qzQzApmCa4zsJEUZNdP3rgx6LlsE15YnQhHhBXlqeWSq6ny
MvV2fUOY3GWiN3QjHHlKGvTfREPC3rHDc2pjH48AKmHlg5ApVPY06B6zVFqbqn8JfVqnjov22M+z
X01FdkVaNxRiAbF9doz/uw6GFjYO9hacZdPClIAMPObJrZOgYMcDxALZKqgQcEgC++SVI5P2xZRh
NEQbI3z65Vs0PqbpNbJBcRpVfAQIU/J4VrM1hrPjknA0MESwsVlv0hBQjCcEO/kpwpY7LFdQml8y
xtneGVt/ci6kpsDNTWgaFb+QPDbBqPNIdEVQr6Mc5fyxHA47nfopp+zeL/xmZRTT/YgEbJO0KU1c
8YmgsTgaPkaXlrY7H09YHaYdxBm297B0TnqSX9wneoL+HqwpBOQU8SLRUV4lT7Xqz3Pu1IFHSW5y
vaO8nLH+a/bBLBjrNulJtktxM0XPo5kR3jia9zacJsfAhO0NXOP1GJ2cnbQH0aQ/osr2XXfJs/rd
jXuSbdvhXIX8S4XcWL77VpssNyTBW5s87pfGMcmmA0GboSF+QskIyGjajZApva0CChLR2jcI6wJn
sJ8A0F/qAQ4TmOhN6bC5KhttOybDu5MVNFSkuu37vAzKoTc2c48g2d2KFASG59nexhfmr1pom4FS
jdS+8SXV6dIaxD9tNDLQVsM4QYCTqLeQf2K7cUvc1aQZMqXfJJ5rBBYKpmyR4oli+iYKhcKjV88k
JPLa0URYIeE85oY9L0BXHMsLGswFKTbptVhBm3fES+Khg6O1rW9Ml+6zMTGwBJuwZAdphx4OOjKE
Lca6z4goqSR032wLmuLo0UsYvYtOq35XO4weK+hZN/iey8qpyXDmubdVd6krv0DRCjIiIofUXegO
OQpnXLGokycfQqvWvNgN1BKsnIMFA2VIw5si5rqtpxpXJcd2Vx7FSGiiWg0TJr99N+xT0/iMJNn1
tgl3sMF0C4jDBXtO30A9JIncy7SnAbZQvKbEanCI1+9N7fKGlA2hGJn9O5LO++yRlVM5CeM9ts+x
KLhE2NntXcVAfp33XAQq0/6a/LcU7IWBmWYDVmsxkBnP4HrTtUIhtDHR8G+UpqOOcRfDlgE5riDx
qGciqMCjbQh0wPQXY8fy4vh1sFxnw+XywFVv2piRdphb/1Ez6fFiwPBbawdnQltFaXZbL7lmzDaw
0uceKbw4ONN+5qMpNLrgsiGghFqBZEFAiABNGdhRTjbubwUSnrwesnoE1jpG4sypXlReUsKkcP87
oJ10Anv7oTe/7Wr4sXkjgrFwvI0gKNmjoU9q0ZL1zpqO1pGN4bD2R5hdBG5Zo5OzKJXYzyo94BoS
UteiqfSEYrNkOR4uNwYKHVmyeH4pAebUDHp0YGstKrVgMhlemoa+06tOQJlwz/PYGDsRQVeoZnPd
D2SOmsXZjn65srsDjXJ0AOqlzYsW/tBYPJtG8cQGNoE5QW/Zye1taqcvg82Mr62T33hKfhnEJsFL
HIhbEMIGqQIAwR/nYIqZByVJbex1zXwhmqxyiqNb4WOp45r11ajJbODjnPUL77R5LwdW7Ql91uig
nnMFcCsU6XP00URIKLvJKRm4xS/l0O2HZUHxiqPWDt+RMcG/5kWvUng0aHdW9rdXax+iNt2AdPYf
OzXq3WjoCMesDDzGzJ6bS8dd0Q7OPU3Og40v8AbhKCbkUKf+t2g+Nw6GVlokdwzOWKR9JON5CDw7
frNs7ZdiBxE4Y3VB7vnU+XqPQ+zRF10bzMbwYyi8oE1GKodVIkWp+bDlC5gDPQjyH+fguUs6uM/y
lC0Prh4Vyp9CkCcAr5HBVWSqAz2Yb6RNhO9+snyBEV8wOIt78mNesv6ku1yYHxe3S5xOr7PIEfK8
9ZZkKAopS68PCeQkq3B2cYSoq/aPCCMQL0b1DXU+/051M2C2xNcChhQosbUmQ2AesrPPQjKgYyxg
SpOF7sAE8OZw3w7ZfvSLN7Jm14mKjgRTv4mZJUlTQeW9tQbbchlCwTDjz0zjOvTVlM6xTh6aN7uO
zkK8RuY7Z9yN5CqYwwCCz8hk0L9BUnNPYbRJ6/bTASbRkewoXzHMEuA3jC/+qO4Y029qbxFU8C/C
TR5k+atpeBUGtgN21x5BOWRWvi5QHXCRoTrVd6pHPSy2ZukH/onZyNYmi7jIxQOFx3s7WlsvPIe0
Mv3IerAhlZQmBcOiSnAUI4ghPIY5OOOkeMLBrdzhJzIZg46+Oa0kCT7SFwcnTfeDEb/aNRgHCtWB
V4Yd6VuF6poyfmUOxi521XPUZTdlho6zOQ/G+G2IF0HcEavJqkyybZpxekIdtZzHSY/Yo0yrWPPu
h/J+mtgC/V8M6/8cw2qQkEpQ7X8Tw3pTtd8f/8xtXW7w+2MJWzX9/1i6ZYNwxWbhY/HhyJ8YVtP6
j++gQkPeyQbxz5HyTwyraf7Hov1suqZn6SbrKtmp3Z8YVsP/j6DEcD3XNulxglb838SwCkafxKz+
fzGshqtbuhCeL2zD8A3P+VcMa+b1cWma9C7aDBlL1SLP7XERbICyNp8d6Y2THn5UIRlIFZnkx9y2
5UMFJGehtjaf7Mx+9aDon8kOKw/kJuNXj33nV0vTCwNO/Yn/06Zj4s13yAOm+4oZ0Pp6S5uEVF0M
02s+gmS1JpARpNzUL1UmHv7ctS0BZmnucLbS0D92oBBhrCDlVhbYLiPpThOy6lWO2v+jQxhLqEPt
PrSmKG8nE4IX+JviY9LxbhqVeEG0MJLlHLrw+7mBch69SFAVOUNKRGMR7TOrpNDH2HK9ne+x6bDs
Wt0I30meKx9Q5HJ/1I4SoeS82Bvw+QECZwuqKRR8ZWYYdxT5/g5a2xdQOfOOBDcO/Pk27gwMQ7OB
6EMTGx8V6P+7yfV2yxck6/cNF/bDtPzxn/tbfn+9g66P5DHNWWKWX/25/d9/J50oDYaR4uzvm12/
u972+l3vUU7aelwFNmvLUq3o+zbpHj1KohfFp+CEuvFSdyY/FVkP3Dn7uB4Tlm/fzWn1cz0WWag5
vCXC73pQz8L5NreYWV1/7CAaY7+QBCoud2vP9ohMSfEuwS/CFOFjemuEt8tlCgpLANir/JhZl8p7
cin06jKChNrUUZ7tr0djGU/rMvUpUZc/jgeuIyXxXLfXo2ERfoQodO+vNwUqd4ysqn64HtNippYI
E9kroPdSfi7vVeUZQRHa6l4xy0Opkuj3cU9iSCxi4z4u0jkIsXvcq9RVNG2ETT72LDkauvehhtBK
OZV/XzTNEITWBGgPv1awqAdOVYf1jz9JT4vNLaBmy09FBGtQoSY9KYm2XsuX8BS2ZkGYTu0pHK0c
92vZk99qYWeSPkmuviKQNw3lKe6sJEAMPZ3I5Yx5NE0/qUHTgBhH5qnyAAEBf7R5NBwmqrccAoF0
j0iXDAxIPLpbrXfDE5UR6elpFZ/DMYM4EWnJWaEc2xaRkZ1xCFKEp1Zxjj1XMPGQ9ZmVQOdevOas
jGneFo3WnVUzTMujjec4B5qp6DediwhSTkhVclZxMqKbasS5KsjxCTH+8WiYrRlE2+ci9HA+WzWY
4h5Ijdb1/rni3+LRPO0cpnO1VamIH5BBlDy3Pn1QCRtGXsn8IW4lITUpNJfYjidw5bZ5r0k6By4E
bUTB+fv1J6MySI9efj8yszhgUP7+1+9pds77TGB0/dcBRgJ0KUe02X/fyfVPepLhdo4W0t38696v
B2IieHehuQiZlwPWX0crnCq7UUBu+tctaAAbQY2xne5iIZggLv/pNKZtkFlGQQ+UH//+EmplFFij
1v/7gBmFAsbPgL7xr1tcH6kqZsBmNWj8fx3wc52qL02Lzb8O6FpE82+2Cb74512JDANmE+O3ux74
+4mEWVVsbLtCy7/c4u8DDfHdNCSWPJx/HsCHDyFuyknD/eeB0gK6YRkD0Sn/fAHR5DJz6I0m+Pvu
r7d1O7rdXA7xt/31al8PjGULpckcsM3/80AWV/NVl7+h7UFXoEhuTCHcFxaVja25EzJDKlHQxnEA
Ol+8Ow05ADqK+m5OtPu64CqYoNm5k63Ub117Jg0Bk19IL+Wt9bWgmF3ny8GVvCrwC3KCAz1PKptJ
eubs9b6ad5HbyefC8r8cN7S+9GI4+ZbwD8KkKdy1bg5EUh/3Yxo30MHHB3Oyqk9iFkBMu3F7lqlT
QX0zX4uoNG4r278t2II9XL+03lDdD5W9vf6ERZFzysbBY7gNttB0SQZtcomGPspPKsmITBEzRF86
w3fX312/XP+4Zzq/bph/3GZkYz90+RkYSXtuq6iN6cdGqyzyfKDuHLt+Yb+Fyr1NThkChj9f6DhI
ZMN7SvAGUEoV3aGanW6FltwxJ8geDMPLHjBXEtE380n/61dYo7IHSPBsIIbz9ddxy5837D3gSth/
bnz9I1PFL23d9WBD+IPrrwocAXiIABxc7/76O0lyMFNMqwWgwENef9fYYbdBpG5u/34EYgSY7I0E
d/99fwbjll0kUghNfz2GJGz1oImQdeGv+3PiajpyCX3KxoQ9u9BG7c7xx6Atw1d3aM2N6RnTNqmj
6aUbbCdoJrL7wnyrWcX84kp72tUWEDVscuBA8wugFsEY2ve2sbTzi422HRNUV+9yxHNY+IxyQ5Ap
+ceV895NUXnJGHFhzJsIHFp+5PqJwgJN7a1SM7Mvr31F8ko/AYge3SkulXo47/u2jdhO8lOhngCv
xC9y7t9nowhvIyzuVokXnH52B+ZwmE/JoF9yJ54uFtOLo1Mz/pDhMF3YZMt9HmuYf6L5VW8TeSrK
ykJ3V9Ay7Iz5IgqAwX4YsxlUqX4pQqjxhmyS28XxRi9XgNGt0NL65iM+vOIlHz/sNjcujbDTc6QA
84dtcbQyie5jCI1jPaD/z/zOvIx1qe0SIAUgNbSXkGE6ut0UlMfY8VlPVbLVY8fZgQNA4+TV2U0E
gvIC8mtJJui6u+uPBn7yBnv5Q1eDeaW2vZfpLS7h+WV0hPVIoya4Pm/y2af7mQ3zVDTtM6rMFRwx
74biZGFI8jylqMWunJGcWmU9EwTI/+Xqrb/zqpbgOysEbb18MdRYH3UMNBeBVytqTFYARNoXUCgE
6Bjtc68wCqCblQGpsJva1IwLOYnqPhnU7+vz9tTYAGDDtXE92JDFg/yO2jSvyF3AcHXBtZNurC4e
DtcfvZBBtZ6Zxp1bx9EDE9xT09CYyurwUTra+Gzz2L6Zupd2tihnJvEVSsO5SFl4O79GYpBhrbb6
1rvwzrUBnI0p6CFsX+Kec2hEGaHiAYyM1ThPYzvfpYX9YDXQzCPV3CE2Y+6I3emulPiHB4vsUPru
R79MzINenPpybukaRWSu6vKJLtXKsFPrLnKd4mQ/pGnU33mOPDhkiCO7tJ4chrcG7uObmisPfRSS
YxyM8ihkB5WgUJgRZuWlco7X765fKkvZB+wp20hHrZEMrb1O3ShgLnCjslTt2lj/CjUynRSBFDCv
mvA4yShidrdkzoJvhIxGTpQNiqvXb9wy2znePG7jNPLOsg+R26B1XpueO9yDB3EN4mX9zr3TLQ+y
J/7TQKAie0x155TV/q+hwURUqioHDJk91T6drSamJZVrtOLqeaa8RJvOfOfYMv62DIZrREoErVOW
hzFNxbo1wAgSQpZvzJ6mZuRND20Gq3lE2F8aM5Q4zXiPZMUi7uJfRRn2JqPa3FXT6OzcmTBPErw0
OmVvLISHpn5MMEiUMLCG3j+WPkrBHEaq5hDz0MztYQibje5F95NWzUHaeT91yGAr7dWuaZudGdPS
tZDRb8OQzJmXLLasna0AXaMa/5w7hwSYHoFt+eRl00df9jbsLu9Hmua+clwwYgbeAVLqI8t/p7vz
bU93xCU9eLSkt2HjfkjQeSrDXqGVjrVpbO+jbYi8Igk8iBoFkISEp7BtjqKj049UGT00AqKq0Okq
G9uBIZZNhG8D0r4G0Qhz6WIWM1l4lLoiwkFsI7G0JI0VtLd8ABr/lKcdGRMtto3IQz3U1iDxpqND
3Dq06AECKMa6HeEWTD+TiWssH8NKz4hnMMwDwzJtbacgN2+ZwG413W2OCwulUHJX+Q6zHd9I7/Jx
/sbFkDYlhhvTwZ/BVTKuEHSOxrk2ilNCa3JlAAmOc2Ue63a+wYuarkI2z0XrgwltkAanCWlLCIfo
87w0s9okNMboVxu8QChac16mjSxnMn3RKZsaWZPPZsXsOpkkEMqmvZ+rBvvsttGcIOvSvZQgwqvs
8F/sncly5EiWZX8lJdeNaAWgikGkqhY2z6Rxpm8gJJ3EPM/4+j5gRFV6ZHWHdO5rQ3HSaaTRDFB9
+t6957o6ZkW3Ne5YaXfJyKjLb8l/Z8a/1m2S7Pp2enO7ak8WQknEMepGevyXC2LJV0UYEHUluddm
rZPU17KKi2enRWRqSPuud5t7peHWlUyh3fh5CDBCoCW40AxFMB35y0QVxlEwFZgaBe4MoGfHENVH
H8i9CHvaV8Nm1CcCGPjzVgYXqBWSjUo2UbgtLnkFcTIXfN/EUstVnE3rDvL9ekh2BVPdhXRRoN/7
jt+exwe7lDij8SUvEhvvcVox2PazjLlI82z40Q/dxcvbhsmN7PCzKZ4joVmJtfULX1v2MfAuL0Ne
zkpuL3D7bVIMh7rnj3eTO2fzOWJrSUUmXfEZQKpdtrUASxjJ5Ag7DoXQkB3MwAi32iivhgch1NXK
/dTRLx+nSX8q+5kAUvknCIWE5OmUC0Op/ygNgugbG0qfyex2UwhucqmwRgZoki8KJMoimvQQ2BAQ
cSEGhIuDeWlmatfYX6ZxIsM47h5p27cbDhouixW0i9iLfyhdi9Y+f4NZUENiMcgSdFwczsacisBy
HznZcCmysl4zdzk4IrqSHJ3WunmIRRYe0/pVwwVFm6co5wQL8lnq6oDClTaR6liOTOOY23cZJBTI
qta9ETjmabDKL9MgLUr6OXZXkZX7dlQPmBVhlDWIKsm//kC/amztQE9WcT2R6WlnO0eVx6ST9ckt
L2hmYVNpICXtutMXu0aB1IiCXQHFi9fZMR9bItUXfZJkB8zILMrmOahOva5J9BQh7zzj1+OU4QaW
I1So0ryWtnqdcJ2IGyF7/S3tIeFMTFlKJeSZnyUyGZ8C0u6RGtCgMHiptI73RHpcgMHYJuym9XA2
/fEGp7mW5oQWYMjf1bZ2JkPU22idWQEQmZoncGKMtkNSWy3pXtzMsABI3TXJlJ9yYmkdJPfcyPbK
7bkaiaV1Dh3RfgxHs7OGPCVOnOwQM0JbK8d47BL3VgnXfyApaqH0wD52kYZASGTWWRVInfpmEETn
NTurb4hMxNPAtN4LT776CmPRv7RxU21NxHzLDiNpkX7grhc7XM0VjYUKBx+YrW3rD9wYMgSplHZv
U99PpJZsiXNrrI0yoUgWTr7Ja69fK3M0dzBfSGhjzLd2Y/9HqeHaJbdrUyWJIqLLCXjH85tySIqt
KuJ422XlA77uau/VOumeo77PQdhwjxbt2aPBj7hE3Djl5DKuHW4sxxc3cL56CzuR9h4xvLkDA0u6
z9DUZ7dSznHQpL723cl40qXx2NtzAN4465aYK2+5Xz/Lllt5CsvbkibZ2SNK3RSezaTN8LUDCayM
2wqZbnVooGvWNhDPTZHdTjK4tTuSCouaXoA/zELXwQg2La9aBBfAKvxuiyUB5E4b8kEAyJzrbt5Z
YldJk4DVz5CvSJnNhg7+9TIBpB5G/Z2fjZfGb4JbN/ssYkwSzP4AxRVdsmkEJb8+vHlmYZ3yEeFG
KzGspi7Jc4CUkV2TEVEN1kqzZhKz8BAFav1K6cktRDQ8yrHBadWBsKVK8da7e6NwtSUZ14Tc0Kaj
9/NG4yH3ChgKFlBoEbY73WGszGHLrcgmB4H66HT6Q3ubZDbIIc8jv1km4K4VLhvY5bbPwTuftQ8u
P8u0f0YtImZeFCSe05tMGUrW1qOpN08d6JI9bKtlhmDsSKRCgULSYHGY/0UF88e/PBP5r4D7MKcu
8B80Zhhkz//8/hArUlXdihDFf/zHL/805glHVRotk8L5IY5f/v6470+/f99AiOWWEejLP37n/+15
RLl7QsRe04D90/P7x/eqLCZopSSN/PvXFJaJAvOffq1BPpXyvdM/fZnTmrX+n0HMXw9izL8cxBzb
/i1smLwAAWjG/c9//7s+P+D3QYx0fpOmjueYbdli2GHK/xzESOs3pWwFM8iRhHXrUv/73/5zECN+
A0fjSlcnKso2LfOXQYzzm2LKJxBbGMISStr/yiAGAcSf5zCm5Sp+kXAUglSLZ8eTKD7e7sLMr/k7
/ldaZKVfNgZer7IVu7LIGD2MNYbLkP1w8HrY08w2yL/R+0OApISDQcKNPoWpcawdfysorqA5l92B
YMTuYAu7O/zjU0hR3OomJhyoXqwpgSWBAM3f/fvnHiPeZMZ0aVRBhwxxIATAJmsPpiv3WvsS4+kB
/rPu8NoubCwJd9lg7zVm7QvHAm/iGvLBLQMkkJPCyxzPWqOMetVxsQyHBD0NbE4IEDwcM2DudmFV
APltk0+V6fEBhaSz7B4EFst1XJrlFgfuetCch9EkDgIq40/Lm1HXxURd7OMDc1SWXoEcnQXdi8p3
k+v3EwMs+jT4tnhtkY6oShw6OIg4W6oOd1upw96muKOChTxfGdm2FiCYZ57iUMTUy0LRJWM1NPz6
GqRYunwS65dqNCgCBEP7tOCwSwqEpoPsj/Oznta4B6esu8Qljm0xrAzd706qmYINA23F6MGwbxsC
ADk6e9s0H/aQWdEDzRViUHFg99EAbZPWk6emhJ+j/A4pTn9LahGspxqWvhEhTQzcqb5B9RqlRXdn
NPrRMMdoXs44LbQkHhtJRH5AnJAK75vxdTpBD3cW6UyPaqPyPm+2kOvjkz2dkzExdymDLABj43Sg
9Z2grOjOgA9Ld9pRkzVrNy22lI53Y/qBWI6XRSd6UivVRKKaj2CxpzXqTAjguuY1E06M7hGPd49D
Y2HHmL2hg61mhtyK4dcmcvtzBUUbZtuTHUMYCht36Vjttq5JUoRWqnEyTB4DMMWl49hskGjxurA8
YWPHylVyBrGjGCiJlZxG23iZRsj3YHFQWElt7VD0kWAxOisiUV79PN/WPQrVfGqmjRlKiwssfULt
iKZAFXSRv/8SyiJODI62prxv18I7YKghNS4tAHOXPFoHlwX/L9nhCVwbsGTAK9DwK004e1SKCw6T
N5pPhklaJTis1fNItwmVnenBVatgPCsEY1aFNC+H/QP1CtxZTvZiNoBMHcaK81tmofcqnFNWSdob
OSeHLlfDWmIygAMnCewJSbeMutvM0Zn+wJrAnKEPyG06jU4IA4uhoFfmO/SkfLc4IVx+6AJp3aqG
PnMQ5w4HwvIma1w8OhWlEXmJ3bYU9F2mqNLgQGGzQeb62VntYaxT/SBjo4OpAVomlmeVNO7p+0NR
ums5o78dfbK3YYHvXqXWrhOuft97aNUcGW2VDQsjsbMnmtDutuVM71dhAbBuRWKMQg3NUbVZWZFv
7iHvdFxGtHA1V8NalZNyPcMHd4sA9PJmEjHXpDMnbCViTXEbbuPkA3qGWEWWpIrvxwacQvXg2bTN
uPMAyzqYB7+vgybyIarRm3HjZlw3ndnS/6WRrYy3rivQSOl9sp1sqjaDls+QlvLUzaHxsvFKkFE8
HRB9GGIScesxzjkXjn1XGHkOOIRs0MAj77zkZWWh8uC1baqaMygFFeZs6WQ0BKPtpOHrlD3c+pHc
3Ka8MmlBVxiZ7bIdnQg3tR1C4UVOhAl6TqAgf7KTzrbP+xCNHznKdq7EJlTu55iXxMjow9V3ozVA
V/Pih2VzoBD5MsOpv9L5H66gQEOUzKiqv7/GWfZnnhJSwGXibn0mscskcrprT7D5vrCyV1uU9QEn
b31IKoYGdoLOvyyn+gDrWSt3KK8ORuaXW1uz6wMa3eZAXu6fPszHitCr7hDhRps0NvylqzN/agq9
uOVP2QBeBwCWFJeEVI3LNBkkYpCTxDU06OvKIorFEOB5dVedOpvWIBQmXCNGS+xWq3MVwiTsB03b
FNJRr9Jj/2g6VlWa1bu6T+RB1T0DdOejlE1ybfs4ZXDhlEtPYNJVBFqi84/uye0EEWC75Yq+22M1
wAOpEQH+IKCyMxzjjW5SteZOASCjdY9OEMVnz2WKE03oeUA8auBdA/+OyHsQ/56rtoXhHLskU89R
W5+nqY1+tqbxprAdPMbDoG1CH8F7ght7aVc4oqagSheFaN19ZjXbojGTS6qJjpxnlLidQjzJxc6l
AyNpdGsyPfKbuu2DC38FwaF0iToWsBea7peANlGa0piM885aIoMmG7M25D6vRbPViLE+FUbzmGPe
pUAX8SeAHNMZOVJ2nK0tLS/vTH+wt5pvZPveruyl3czSTVNv6b/OYKZKsddAmrB9qW0yZWQ3wreP
TeNiB9Wq+IEHIl8q1bXilnLpip8izlUNOq+pOlkxluTUtozl96doUyckWXCbR8RnJy6pHoP7/M/v
D7or2r0YcHEIUsKoqIrVhODT2HzjAL2eGp5AWWedzkx0jM4N2rruMzc9ufn+Uora6xQXprUjHQ+m
t4nPnE5qe+p4foSiUZ14YXKSAj5CGJIGW8DCOBndN4Dy+6PMBlibcri6CclLOr6EhdeZ4Ulke98e
vR9EqF1cxSWa5fErZkRrmYA/PgZlS6Ztk0d7kysMgxKpwVFnwkywydGMNOvJy1jGgnD0Vnaattu4
g3PgAB8+M4G4LXjn06rwodpO8YVMmkNRGXIL00rwAp4aVSPpCBOoLB1yMVH3FTi6qUWTPBD2lPR4
wov8VnhAbjRQiMcUk/xoNRev7+3r4IqdGXiY+63bUO9IBCEfAL2Bj9ErG7RbqhVtZUOCP/yib7r9
XR30t6xNb3N4WpSfUvy3YtWiWlWuSblqW9L4p2JVxNzMU8LTLLBd0ZtrPystvTYTOe9alJ8qbqAN
MQQHVsJyZRtERBe+TZxYoo2bNPHeWBQ+chyCJ4PEqjQJ/LXT4PfvbIIjlNvvZFe8BEH9Qxshd0Lr
iE895lU3adJDZFP3SIvs+WbytzgLd14YtGu3J7XIRfbmwxcV5MxR8/grzHE6wKGXKW3AKrgcK//6
hdDVfy/bLUeg0JKma9uuOR8Qfi3b0TkpP2zCdmVYeXPqqPS2Zm6J1cCoWJKId1YqhLIQY5rTAFbt
eotesjQKZoEl93OaaBdkKuVqGMzwpvEn9phe32mp0F4Diyxue2Q6XUXeViOI5DaMQQeB0wL7YP7o
80juvoELsZ4T5EQFo0wqItyE8QZwTbC0IysD5Zm5ayJFvijE7Evnof4WbXKC7fClLDPb5k5oHHJj
48fmHK6mq4NvJnBu4vw17OtdFrgPbY0Z3AmRE+pl8Gx3CdzBMOtWeTB2N6OA7zbHWxQOnbLSlBjF
G8I8aveNSMe1FzTWu2SC7dAW2nlxzaUeezWpUc4yzVsg2n3ugGmFXYH/MNPhTxE7SUKaqKkvohOY
cpwDImh35lhYgJrpmo8TegdDXera39CcbdYWHRYximAZ2tXWIcJg4+KKhi7nEd9kEZejme9KQrSw
Ogw/VVrHK31sF0MJIyq30WzlMrnh5GItA+hPRiNwmYJKkJxICN54zCqLBL18iLAVl/flGKktYjgy
W8GegP9yCR7PA8AxXXlLD2GE2ofDZn5taWKiRWCGQCQaCbWVSJisG0Z1n9nDc6kV70UMcCDNXNjS
xUulZom9tHiaSj6QC/MoPZ5zn2jvmrxELgRV3Q7uglmx4Nt0QyNYMYSFOJdMxcE5JfkUrf2rPdry
ITMxBZm+cfSTV5Rz6AcIM590jBUdVS9WwvuY6HQoEgvpVfHTGKXnv741ZmHjr8JCDrSOrTsS3SPm
c+P3A+8vB9rEKmKz64N2NTYoZCuPl0rYwa1uYl6WwYORQlshonLCMMblQJXQ0cMOnYnTQl45R9VN
T9gnFsSgyzvVDt4GRdFdkSiQX3idlNqj2c0X8bD32mRvTMWaDTzHYAb8eDSO2ryjEC0Fu5gggMM8
NDfy9NUd1Bs5HbMwntgNfabGGLPP2Do1owGrHXaUSNCR9wUFsa6QQWK2pkoSP8HTmqQdajghLLTu
4GhoKldsM5gaW8eEVmTKtWcYN5FfNf+juB3/stEDBNqyf7neVm/N2x9tnctb+vnvf79v/nZ+q5rP
P8lu/3jU7/0ezTJ/E7oQ4lt0a7Bu/y67nb+uz4Jcm5aOdA3s7P/V7tGd34QtdMuVKFIVijLEsH/o
buf/Ekp3XWnS0jTFv9bu4SF/ujuUciy69VIpGkiuKaWY95Vf7g4v8EJHjh3CEfs9lCAOMNsMdFpf
lPPooFUz9FfWvA25vOsaaoS0xWZknugSzNFamEGAvRTdrQFVkTOMl3zS14VIDYsMFhYZW2X4lRvE
S2SPkx2j3PGYX7F4omCHoEMCE7R1Sp2q5lCZPlYYMSNCSMqRZrJSq4TpHDhrSv379K2yJ4xknyMB
Vhz/0PizDV9jmDw9G823JoS+EN6c4jHqEAU3qGaYM88Bi2yLOCNxfxLCBBaHAnjOCsAWhHm7o1NE
yho/OAz57mYlOoITSCeHVwFbwluiaOnFcxJ8GsD+YCtAyQ2XjeGtpw4Tguc/duNd7d057oRTSGTL
qrVu2Izfw05/YjJWrmsXwNQHg8RulzccfyMpqa4ZqHeepkjHGY4EnUNiN7B4B+JVCALdc4I1Frz5
C3SgV1faR8rJRVF8lumj1d4qQgljH3/l2K7mdnTIcX0iXCxC4WzqT93GmtgS2Mtz671BrjPDRnti
LqX1gJSDCdk8gl8U/nNt3fUGBmG+aItPizmEwbdOaY/9jT+UegH4zsIGtzQi8wmjT+YC6xkRp+Gg
0KdN2XyOyoOnPK7NCAB3gLEqQQm0h15Y4d0PcTAUOA21/r2qKxTH5YJg5GVnPWfJc+HcajLEiwmZ
AR/CoLmYAD8zxpixwmPvxtCHP+sGXhEtJ2NixtAxKoorAMyHGuSoQW8K0eusZCSKkGByRKElDOcy
uSJcX4mGAC79XLflbmI/lmmycfPHcXqn1l8QzZZUty3razjcmgHvGipomfS7qn4W4QE5LLYFPO0Z
hIqoXZGQswTcseXJ0dsHP+BVB6OfiHL4nPCnRQBU1/u5BQlz1Qfk45t3Wf4clZ8hh3snUrz69XOY
fTb+5/da879/F/j/UQDX34L/j7wg5dcPmn/69D/O4QdOuPyr+bf5Yf/1bX9+0H/s1nfrv/yG8/3m
4Z+/4U8/kN/7x/OaF8E/fbL+7nNfKa7Hu0/8Ys2vFoX/3//8Y1l9+OsFWZ+PAP9vC8TprcGW+6fO
+/yA31diw/nNkIYN6ATPqrQs1tvfl2JD4ICwheEqWwcD921z+KPxrlhuHRobrm0YLveeywnjj5VY
qd/4GQ4de1vSKce58K803k1zfmK/Fipirk5c7BQOUn6TpzIXMr8sxSJG2cOewGokp22QtcWx0kif
rI1kmJUC/lGQsn3URLAYU+hY7hViItcmuFhni0sZpOS+IhR3LO4azwPardaMicoNWFENEx43dM79
GNUZRu8sRNcGRMmfsLlBViBzOME/rLsa7NzgIS3S2yRJ9KfUMm6kPy4nPX6ZiMtbyc70N3GLQCSE
uko6laIK8VogX2NrPifEeSwTP9jVBQg67qByVNA9suw2oCND07c5lpF5tmPtXh+s58QAxN1VRL7j
qNTPo+jJ6K5pYrre0dJKhpgIuWhbO/AN9CGXG7cyX2iRkbUJQHZpCcJVKrLFTXriuftOYszblL7h
GPzpywZZI2GWJOZJM9w0dFisqthLCCZLIzC5JbV4I/zkGkrzYuE7Lea9S38dEurVwp0gVwb4JnPM
0hjl3vygQIn4HmTdAmDZpTeSa65pWJ3IK2FcWBfPth1sDEE0GGb9GMt0Kc1txqh9jpi3GmIwJ+2c
SwQmIaDgPjXxRg0pIedqneXaSub+Tk+9rWs9aqXNQjY6FmCyaJXWBBdD2aSmf+eQkbB89la1ESH+
rbKjoy7glWXNU8Q6wx5m57fzi1wFcgXM4b1xcb8E46GlR5qx03SZQbsZQ7gdLMDcvnci2JV2sotA
l5C/IkMNtymwt2CwnxPN3StTbJtwwGGNtVIa+8o2r11E4nIwkYZC1HGe0tbhqpOMXB0OwP6cNjIZ
ByYBs8QrXjvwHGlxnUqQw5TB6i5+drNH2Aerif5NEN0CwqSBnBL5pFYdHTiqWm0fxtnehXYSQCTM
5Ysf0XTVe7olDHKR08VwbbO3hILADkDcRaP7AOcIvaaJLNqwnbldVyBL1Y+dlI9dFx5w/8XFhU7h
oq2bDwFaw2bFH6u3WIh9PHQ/q0c/949NPTwUDGPy0okOY0C0LrrPRWdyBLQANSvRfnkaqsuYLTFn
W+esPaybGp9mhSrIDJyr1zCwkj41QuDDwuDQCihUxC/BAPCg0uWPGlAGOkbc8iT7ck4vQftJJZah
CrFDOnaxafLsWIMbAROI7BTHcbbK04PgGNgzP+oUOMTuzVQ/Mo8S4h3EOmfAJNp3gR1ehEpPqdBN
7Jig0dK2A6dTutVeZE2xZi+c4fgeEvAs3YgBp08NqwzNKccLva0uUHofhUzlA6pAeY/EmwNKc3SD
7tpABhNVxUgE0B7pEfqdu07gmQZwxRLozfqptnKssvFxAJekgvihbU2wWMFHl98F4txEJcEU39v6
MZbWTtqkrEB+y2j068OjT5YJD1qMqAPG5gsp4UKIhLSqYRHg+rC6R+WiMsHVTe7QqUYFWPWEzPPe
W7q5mMgHNl563V2PxkG31+iPtikHy46eLWA9JiVvHgHbbUKvLP7IMkLpOA0XrbEQKL48iQNo5vgI
FkdYspPl3Xb1Gd3xLNnZOthoYxSGoJGBW9zr5bQdsnrb2RUM12hdG9che7FoClXJDzPfcWTnMi9X
XvfQQHSJvSXeVKQcF+hkt1N2ra+1V5IJHBwUzQWpP2oKeoQFYPhiKh1/b7r0CFmyA9LRSCEMQRHl
5g1qO/hAdFXr12DAaOqNV94mCtt4VfL8Qt8EJmvuUATj974GwrklLBDgDChV8iohytOOot+Aw+45
K4cH+kIkpg6bIY43VYPPwuf8qCMmBD5kajD3oe5wEk82InMOQwRKOFqFCV4ff3xK9V1XDkyWvmqw
gljpOBjXOKyL/dAE62gY2Fxe8ioGx/ccWmcHZlXEfwC51KJNhTZjDJOLA5kCY+oW9+yT34e38eDu
k3rdmocw/iAdrLH99URzgxPEMh21BVpn/HUBRCaGWBX9C2yzoVMCSwEJhmHBRxVFAEDSHJCXrYtZ
jZo+90543+CltoxkNRn+a9q+pcQvBKmxtyz44cySFoJQclOefPcFUzYBoR3SOnst9B9+8FWO4FnH
r7qJPso4gpFqETtIEpf9UMG1bEis7lzjWqEDQ8qLeFCHncPFFjNm7X5SoS5iW5IvgTo6/ZrIkTQn
tdUyMsP0qr0YiMIDSku0bfuyzq8RkL0hWPmjxWW1Vc2ILtFwvyKVvH5/jeOFKD3SzKPylibXRl4q
2taLSGh0M0aPUG4PuU0qGe8wtybhE3yU0Q+8UsETQr8DSs7dWBFkUsXOrhkbgOLxvUpo56XxpYcW
PVg/ALB4+s2Q9pyc3pkbrUL24IkRa8Mw1Gnf6/CJjthyotGAh3OBA3FeOwi5LBAwaVTVlNw9lOkI
ATMnk1idKuMuJWI+TZ6s6IU7aG3V8LWa6Swg+w173Qug9I2LVs/f4wBRVtZsUrddUb6BY3nymvSE
aG5NqtasSibu3jt16tVOSSEXvLQh+FkwmpBdkcj7VXYzo8QneIzwtRfajFjT8e+NdsphBAk3sXqz
Ss+Ld5NZb1tccTi9bsQoV/Y4rB3rWGs/XVbXoGTLUp8ZSx55wBuHJK6B4AuzGl9STpUVTktJ+ovL
Pa33G6eIFj6cP0ZwSHM5qzrZto1y8m2KXYIiOc9jSjYFl6TYwx45I4GDJ1vF7x5NzrJ7VVhcUc6W
MG3qHQOzu3zQTyV0vRw5sT91y5LdM8o5tabuly/HnefdRxl0AGJLrdS4O+MGDSEBWIR2u2/B2D9Y
WfTeI0aeZzgbG8Z/YBruOY3dbW9rtHWze3Iyy0UKFI+lk7ElatIf1DEUkkg3SCuoZ9Zx13IwwlOX
Y2KKe4nDXeNYlvv+wS6JZMh+TiDFElf6xMqox9KXtx6TroErwBHjLp1ChvWeOiTdcGozOuU0VO/8
EAVDvQ1wVUjfPyU2voWkcF60gtwGx7F2FXho5G2rEIIFgQX3rUO0lx+MPxNy2RAKz9Wcoxau+2hE
5Q3V4w4B250tgpNM3PsBLE03gM5Cch6HsDlZHSfSUsWxMQ0s787PJiMToO6XLZwhWI4/K59VEspn
gb6gmZ1FXXvMiwHhsvMi+54Sh17GoZkuCgcj1hsYQB7D/ehDRSYpaMnGHo2F7pTPVvyz7cwdfr1l
4zHBrTkycwgFHLmY2mHdKn+ZJ0dJi0Qwbe0gcbT0/IL0ZhgBVhZIt67JWAC2KTAtQFPqhk2rFfi1
KNTqlK3cIz8PnCt9ppWTqlfP/crd/IQBadfH4boRFyWafYpQOAq4Nuhd+Fl11KanMDCOpJmyXrNk
FcWORZq7AM8YoSZujITGM8+92S9T/gCAoANoCcI+V2V+b7io5rXhyaY+JIBqE6I0Bkxkw8Ye+ugc
mHCVnhi0Ljv3ZzizRuE/12MPdUkcfPGjjCw49aBctAfMSzvg/XtPHzd5g9CbtzF1MC3DtnXK5MFi
3Ri55kL1lmO6CPL9JFldgTHhMwEXCC8qnoZjat8n+c52HsCH8OoiACQTOwDNqUa5ho25xP72EMpo
pjhtkty6omaOERtWm97Gv9KS1CaaFUrsl17Rc/A/uE0PWoYmcaJFjQtZo4wPzObqttQPntxneqH2
ZVrcGKIFcWvEn3EPJNIZ7lIT5WHPZhKmxSzRxdA8Disz0vylhjqXItOOr3Tbu01oxSFCEJbLSEl5
AFn60hXyFYddumaDvy1HqJ3MIEH8tnDNoESUyaPDXNZDyzx9NDJZpBPpulgKQKf21ozswUCDFzGY
k8a9JxN5aU5tnQc/LSRROac4ihx3KFmxBUjhZMXSuRzNq5I06xlbB9rPLH5s7Ia0GaTGgD+mONgL
Z4+jhqwUilpFZ074b01DOpwn2ZNgSaSIle/i4YCeYS1wbHiA0WM5wiI/MTJnwzi6uXOxELaKeK+h
O1CqWIZTftd7yUKjjxY3lC7xfuhxM4kWBVBBABR3iq2QkqkFsBOmZpAWp6MBy1+a3ZpW+2OJ25mU
gFUcERvAERdhE0Ca7MbGvhl2Aq5vc8YG3tywWbKxsA954U5Y/nEQz401F787rGZvMZEjtdfuw3G4
85V+UsWXTxag5x2YyK5zNrWGxaLLvpK3iXuTjuhyih7gDu1MIkcC1GqzAYhM5gthd2ffXcVIbVjN
kRAQ/YBzI43UsQZCo1t0iihS0gnmlwk66SnEMBTbzzqHpcR7T12PqVO309G2CoY7HGqwFnxF0G3D
PLkEmb+2szugxzX6HIfxSmF+VJm9MNy3TD+OnrNNF+HcOtxMxE48IBW7jVJSrIgLJCGaeMK2eyqo
wZQ6xcgGQjLjPPWCMWE9WezYYJqnhleV+ItWMttysKVbCNqHxdCQmjpuRYS+mKWi1u7VCFG45xxc
GBsd/VmHsCrBgSGS56mM2ZSRsjBF8odXjYw5j/kb789sdZpgu0vP3RC/BTkU0UWMSiXotqTcbCvn
nAr3vZsoXRLmL7gmYuDFlFfGeC5if2npKPIha6KQz97xgrGf/zRpu2nEfZj1LpxzhMJwP2b9ZrKT
tXL9c2X0S6a2izi/C3votdZa5e1hUu7CId14xIzKjbG0pjebEt6APFmj0rAosOwMzlE4UEkWy6bh
1EN84cxvcFh2xpOTYRLUdrFJZBacU+neVqRUloZ50VHMKS25uIH72sJtol3OlgyMlLJj1IiYHIyL
MeKs5j1swShMbbsxkydDflXJdB5T+L1xtS0CE68XwbFGeAIBRXjmjDuf5/uGW93glseGVXrgobR3
FYXXRCuIQGeV7DW18pRsaERgvyer9X6EMWgE2nYou2dbsRaUvIIJ4soiYozbF/0VjVUP8cg1Vn2j
3YxttyFd8iO1H8PM1siqdde5ntJM946OVlIfikcvGVeM3rc6p5ehTQ+e+TVnYlCYbmq7vUZuc1tR
cLqRs5ng7xEls+uhFDAPuBmYYdF5n5xmU7D4SacmGITzXe+ytWi7EhoPbYPryO5T9XLbxNTfY3al
X7YYP+pmP9F3wbKQ1M0qjYh2kazOuf7hKCg+cXIwUSJ2WbH3eYXAob72rK2G76xyzgiuwokXLabp
w0yc9aTSg/SYSphvA9eG4HUrsmPDsd5H0oOwdVGZ5kVo6TNrwqIa9/hEPvO83vayXCkSNMj32OhF
upq6lpC+9BigWx/wy2lFvIbThXplOowJipnxBXgSWL1JrbLsRaC7iOaIs9nbJaONb6u1b44PU+rs
sRSspZcgHH1InHZruwbkyFdXfo7Jz1FEW4/4tFqpa93Gi0FEG4VhIDOWHSCyiPwHuy9vbbpBPgge
PXfOoda+2S5QR5pcC2Dv6/4O2eANIG6jX+eQv8P+ref0Wul3jm6XBw0+ZFxAo2jmDIDehXHGrAFA
O6yD/ivLbX+VNCWeUDHHh+mo8qQujmfIztFX16x9TewfrPIxsn8SurXOe8rOyuBV0SxvnZD5uw2M
Kd0HkNstXxvBn+FdccpPU36aEUBirCw2R+2BoSUZFOsQErzRcu63AFS7sX1rjegvqdHTqP8R4mRR
kcPOwKia23tgd5ghzZa+bft9ntQHNFKodLGM9vuCpOkyWYuhoCgeCYgUh4kJKTzxr8AnH6aS+xZx
ATGNPqmmgmZoTzhvKe+JauHFuyeQdKdbP6NYbSsGKy76Y3IVaMysne7VAgCn4Zx03SsJb3cW98Eg
2eT/D3XnseQ4k2bZJ0Ib4A65JUFQB0Mw5AYWqaC1cuDp+yDLxqaqZqbbejmbsD/zTxFJEu6fuPfc
miBglHWIizDDlyXfB/YjW7/jLAgQIKHF8tyvNSTCC0+EV29NB/RkuvyiXd+opfT1ybuzvmlIU0eT
Yg8XrXmvufZD7Y9dwucNPxCArUE2f29KvUnftS7dJyYNp54frFJyA1NBWD9EgiwinwNn+p0oOH2d
Q5WokxbSLcFg/lHjlUgkeOCT4SfS2FPbP6h2HcjSojnLBwmZCD/plrA/ll11pB3aVN2zyOHFi93I
H8Sn4REYMTO1WH2D23mNIN1zcPF3oaZ4bbP2Tabdd5tNvxuWzrKlM1tBc/VZlu7WKr7EspswUEeF
L8IIU14d6EABuBobnpUQHkGiFTt46WSuzudyGDeCwoMxLBEW7XtZe1dzrs/89rOeZniFZyY3B6G8
g+1d5rS/ODMj6v6qCouoVUFBm/gNOHC1JE8mu0MrOROV4sf9e7bDtko5jesKHk5+bac3ktDM7hdC
4YexvRfkNln0tIVJuUyKVKbMl2K6wkjy0TedBYIuxNtNjXgTMiCRRluvjhFqjzGcmOy10weaQesR
5d1ZZLzjOdzp0voBcO2s5Z7vNdUd+PGvmomPJqqXEtulueaGXJv05wB13WB65sVOYFSMkZgAoJrp
9N04OnuvwIdbY+wR89mEHy+4GzukI4aggLUlvSyJGumTmb11JG7m45p5/FbFBBRiclLVxLPxs7C+
OlER6vHJy3Hu7f1cvlnmawZHBAkPg4fvgkjmOePaYsWLzhRkpL4TMcJsi6G1x2LPPofT8DJlnBOV
6fqTS5wfoQ258IJ08R7ckCBn7yu1n4pFR9PwM2XokS4AJod+j/P0t1UYvpmf5lAdJoHHq/OCrnUv
Ful0Bm+R8J67FvSzNr2S9qR5gMZIvu4pTjDo1ZG9yx06q6QmDOgryt4whG1i68uzOPxc4ynURmIm
fpcsFNJ8CXKrDIaIjYgbv3hEmCVTciSzC5exB1O0NKyWIEx3i6pr03bOvjPgXQ7ZGz7Y01yLKzX6
YydwoZLDMW2dkMceK9SpK7l7J7FoQU5MKpcLL5XR5QbeY5dMZQjUcIOvqas9NJF7jxe2EDTiPH2F
eWtxLw1aea1Gwjtl5zqXQYvqI/ScdwPCzEOCjEYl5UfhJG/9sEycL+UjWB41JzGDjPl7ioFNtiUU
XHN+6gAqk4SYvDu9gafBSVdFqzwWuSO5zdReCqpmRIvGrucvcJu/5WTDWIjVfWU8ahUn8hAHyXyc
/mpxq03ZsuRMyAFlIKK31a4Ey71RmMvYW+3xfp9M9I2FHp0KJk7IAP3OkTSgzjvT1q5lV1z0U6AG
/LDM9Jz0Yxba0ewFMusyZ1zRLu81XD4Va/H57xemqbiHU/0CWOspkTrVgrhYbZsdEF36AK/2qCiQ
GOWBES5XEQ4Hkj+Qdv2cuPFZ0wDLbuv9EKdWIHVx8+z6jmI0aU+1A6efOLQfdmtuylohXoIhLOfo
T4qzMMzOdVF+tIn2c9Vo1xG1DxNcwUg00lhhFHHB7Z0CvVQukcFDtRUjJeAMAziqa7/0GDr1UBtd
K9B3HaBYVR5xy1CRcrGSxtepUztwzbXpObY5grCYYFG88MJf5qzZJclHycbNYzEcYyvGmrtD0sZi
nVubT0uDji3jHBpJfCT8WuWxDi+GvDyRVxSrMw8EI55r6yTpUXMHUD+o4GqaZZll0WFW8dmyy2gv
rPHJaLRfoZb2DLu5v7Q4DC8OhvpGR1gfmnp+HpzpBvNjIcZ0Bddm12I2jPu8PsXKLg+M+y2/tq65
6bb3DC93LDOmwqt0q888iuBogbqrMaNWHiMumyipiWApZIPyOYWQHhAneqjgG2xQfyDEiPU4iC7A
fNXOygaCCfABksz5vERDgPP0pzRYjik2TA/ZkXAnc43WJKE9QII/X1RO7GsDTmoJP1XXdgFQ3UiS
JzdMsM//fsGiPBy1hqZPz/tnPdG9s70Ur2b2GtVO/qI7x6aCo2NF1pOMsQwYHpYO4yqncTzE7vin
B/2+6a3hWJDn53eDY13dhgipaZgOvcb703hMjGwLEDIfgva04DzES8KqYvay84gOYxrncNchxDf0
BUtHVWMVdop+G/VyPmU9qVguXNJGwKInrxJxBa/F1jR5CTM+7cqpX63YafDlNpcM2NJFSMHTS0Sq
phpStq3hbegHsdNTa1dLYihTx7ggx4D/X+ChGci/RpYDcp0CfLIXl/QizOvtTMzYlMwsWBoir5Yx
S8/oBo85LN/Ak3/cSoEvqDqsmbXN1FFV3w7bzbQoYQ4tkxO4crrhcnJPYa4lR7IvfnoeH8ih44Wo
Riy6Mx/7s1ubH6S0lhdvHULlFHz9ZFJeTUwZDO4Qm1opo9qsxmF5XCqtOsYMz0NXOTsgcG95JT2/
xeTmK4fVdGnyuR5jcaicmHdOeOBB2Oo5U44Ecn1K2920msfqtLTAujkVE2foq/0A9gf/BPro5fwo
lzB+SAtiKdZ1V0LUi608GYSN/DWKb94K7y1z1bqUxteNI/9iEvgbad4L6r6pJwpuKGCQhPkHQuur
Q9CkzOo3QmLMvRenn2h8hm03gFoQJt9QlpK84km+0SaRjyQ8sAlMzeyQuWwuB1XiIrnGtJ7wmnj4
nbekGLWN1p9Hhz2XLYl19UDyDBW/L9Q1yLxuDP09a88qrZaDGRp+Vsa/CON4odLHFx9Rg0VO+Bh5
8beGZZhuCOm7i3h0QEG1awD90EjHt7xkcebFAhjqgrwVI+1GVfHrKIm2sYeVqQeHvPfIsWnTAZPf
QAEQQxZgUIgStnPKxzDq6sDzmu/EcYcvUms2NUjCXeNE9aEX2geRb9DpLUpKW2QXJDPvpZMFYhgp
3buYp26xXzLXIqcJORagiEBFAuZ9OZHxEbF8b4sYfVNsFztrQAOmocpj7zP/CREZmXzyyZxdfDJv
7EM8yD8mK3Iq0ekxkloV1F3N2VkRZz8xjvj7RcL74QVvmOGaj5OhzHO/zjqHpPypRd0fskpi+YLf
KN4kcXhq24ayFE8AlZyMFa17CEx26ZhO9ALhRE8GBBwbv6vk06QxqwrxO/Kn99fR9ochdXfYj+pt
V5SPqeuiIE2d6oJQDLe7A51/oo0dUJhqPYjlCl6zlrXdrjedXWiX2k6f2l3OvydTaXKWhXaqVBMe
AKL87qDlM5Qrm2d3gGSRNtpp0SM+awjt13jEbBNn/crraZgZZSc0vTxnQ3PW2LVmrkNTZlUAeAkD
merBX5BH+6UJyTVPigjUZEShstIDSvivmp3uK215razxJisyvMy6ETj39PPYnnMtI423wUo5qXnH
xIv4PlRVaVt9hro1+aEbEaCUUXNAehJFsYtmE1KxjL5hv4dBCMUvhI2908nE2LJOqreRVVEu0UgL
yQw9z0get9lRSUQ6vloyL+AO6fdhh2asqF2StQZeaJz+RHhNFkl0VgH4OvnQ+tovMq09tq37rhg1
oQFzq8PATVaEQ3gzUKkIxhB+1jsv0dQ9R3jC+ROnY1QU28WRa/JkhiRjsm3EYVJnEyLaIG9TukWV
xVtyvY0DlHRe5+TBzfqjHs/NmeR1a2e37vrsSuNuy3DXwjA6mtHYBJrpvGha+Vsbs+G5ckB0O3PG
S1JFsGdmkpoLVytfBGEHzxYNDHpE1gOTGNZEH7H3QMScMbsdeQW1/RwWaGe88SF2u1ctdftD2Rbz
REMhD7knioPitEWugyDOWWyNjPoYanDpeE/pGO0aixk6Iwfjjs9D0Admtwb7wE7rFuujtIK0CtWn
8DrrUEiUOuRK/QzHMPpc0uJLq345YxVf56WZ73mT92R78Q5mifXWj61zlzNndkiESvD3h/WMoy/H
kANmLHlJCskJQzTcrku6+jAalsZIjPVc3cUfPE3tvp1rNwBvUN5hk+0pilmhGV19IlOQfzr4rY2x
8oVrRRRehv0jiKTRPFIh+4nDPVsJM7nGJF5fia5YWWYxKeZzSaAHeS5bT4vhNq9fnPVLYhfa0Y0f
4AY6J70tmREbf9PfYhkYhf6jIPAA7XrJzqVjBTC7w4O5EMSVmeGJSyV5dFJxUMydQXpxErRstnZJ
Y1jnNI7GMwqdjPrDKa/Lavc31i9kZ4xbmeoJOApu2yEF0Wl3SX+fMO/FpjffJxN5jWV/Sy2N76Fp
stgOAT4ktawgKLWWX+F32xh2ZeCKRgFmzpbaT1a7nMuqeRwN7BMWaxPVB2EuBEYexgLzmlOVLCDt
gIjuYYX80rymvWZZeqojWk3ML35va/gY+jRGMpPDwB7HB5Pubi+b7BMQ4zacRfFYGB1yLT0GO1Gr
PwVscz/KBfc0SSxvC+ZWP4vAdTusCY5R7A67QgRAVZn04d7aiVq197IxPydZ0biVVnnsuUbeLDuN
t3baA5qO2VjrRfXcaml69nqmQ65dPrvZWD6zlN3mEzEiram3h9RSzt3lXgrkYI270ikZPpKncKwS
4s1bAd0edqGPYmsI8qSVWCxKN6hI9tqBLDZO5Gz8Wcw0PqfDIdHN8taJZvFJTbwmap4D1NfNiXLt
qUAcG6iO26fWa1Zt1Rg/uOsXewTyDYF0F7OW6lotvC11o92M9UumiL6DbIjamJADRQn12GG9fhSp
zeyJTZIpvenx78+7zkzzOuJcLoGB7OouI6TUcph56ZlpEAsDfm8k/OKKau3Me6GebHtUT5YLaVdo
5tvSpd5O6lwiIL36K/6x4Vob0HlIBEv2qd0RE69Bk7EdpiEkJlz0bCDamNplJ1yrk6TQSGJmKbSD
doFe6tlE0lEhiADECnt7HAdvrQw95mPFoaxT55EItt94uDHGaLm4WQof3thiaJZj9TUzgm6Glt4w
nS8x6VkXA3g5K8g1MGEoqoOeLfnO1ruBIF7+x5hH72wYumASswbSPWNQ0D3UJqUsslhUbG3H5h59
QBNGw652tOKkujS6D62FiGjGuUn1etUzcDcoDxiqzQjGNYkqx+3EEatweLKHGlusLj960lyhxzDn
igqCMFRUTlC32GnUMiJbBAGkQ8xBszw0cjgMpulski6dbl2diC26t+Qmh9DPaqfz46VYvmO4sBzc
4fsS6ehxMjSHPL8/EOlSpk0V+El7esPbcQCu76J9JsqGw9h5nL3eefRCBtXRGpjQpBZ7a5R690gq
60XkW9jSHdJvczljw3TvJNsd8N+getOvVkeOj41AbGt3I73vkFNMVCaoAV1FNN1uQ1wtFXwQpzge
U9E3j/M4NUctJA20XslFnGPVSU4tPp61KfNYdyuElEuRzI+kP1K75NW0Vxg0r6RV44DvolOit8a+
le1XHEp51djQkfJF4C4BLMUrPJ32iZL8HiVafcYbpgc19M2tQUjsXqEhw/7P2HoOw9tKXI5yZiYK
8NwOo21xmEr1konwKXJbPNqDy57XzMyPJBF7oMRQSywMx2YNFFWHTcVClOzRJnc+Iiz7XWjfXBuC
QTyy44hAiR56wgi2JNcmQd6kNI47Wyzz1R1NQir0MYh79zcEyufC6tOgIQQGPeLoF1zpm0pZj5O3
vBc1rasdkZE5YULzwUe2fqvY2/QoKDY992IQT/OHrqbkld+4aStgj0li3kzDeRdh9V2G+mcCkJIX
aI2fDXXG8fJCoGQLjobVWAXjmbgz79Um0wX+nfk1jwabqJBLU5VMy6Ni8J5s3SEBWHP8oYIJYJK6
pQujPpKQfaEegdzgJqy2x/FTAMU8taEpkJhZ99gZycLAXs2qzL6mfI9aShJCFpfWPtciFq8kbWVQ
nFSjoyXrJpu+iOFFwWmgDyH234n2oy7NBfaEjq5N6MXZsvIc2ALKrwzU1MYbSNLuZFVczNHDOkw9
a7JCCyON/YoV+/Tu7RZX1UrLqyf4dPZxLqYHQBHkoWRudszC978BIXH0jZT2rcPWeqgH9zLr1fji
AcWYY27ONoLKaeiSAvXcpml3SnFyU1mr+FGJlyqqioM5ITxweueKBGnagBTrj7VboNAdErlTcpt5
DBEl9ThavE1LWh30JaaEWX9xC84KFygq7elWdzIZzEJE5459/C7XmXAX4ygx8tI8jm45UaGBNxQh
M1+rac6SwC6/1lDqlMR6ITG7IhoG7QdqLl1o1gcY5TtM4+Uucs1VCiKJDIxZGbjxvW3D6qqQC7A/
Kqyd0CcUZfGgo3lBw1k7EiJSzsd5NpJbMUfpbXAf+oY3wGQ0TB41jopJI8qwAkN/TNhX/oODYJLG
vLgQmhbnzJ4CenorL4nxPVeyfMgICBl0G2vC7BCWg8l6J5fZhYGf/MAsr58KODW5R753zgC4Ly/O
5IG4i2wmF3pU70lZLI6k3ZxISR1VMbPgNm3faI6Vqr8XGxWoq76qVTaTNcZvkQrwuBMzzDRFA9kn
veAX3vQsr8+gAQrflXmxFezELk7jrRO+Pt1puWpPHmmR+ujdikr/3esaAO6ZRX7PwFLN3kNuouWz
Yi5G5HEWOEtWTCSj7m0GOZse/CaTOfc1dTkHQxu51chIJOv7kvWvkjs3MXjRjFl7YfREoP3sbKwS
uvmSVKvmIOvOzM/gHtZMcyfNWPjsUX4zGTGdhM3aAhub/Ov00JXUo/TsuDqXhm0Pse1wJoKFNvqg
KQlT1+6w889/IDSS3xeb6gLknf8SAANqm4DwiPDRjPI+qNM52sWmBA1h2IckTxrwzPI+yupCudzu
zZl+Zipqrs+hEQ+LIZZrl32YXrFLzDANlJ49szNQSGXm+daCVEMT25n7qvNgz2IP21YM6dJSXCOj
PodR2B2UiQ+lSbvWr835j5lrztNiNe6TVk2rxVWh19HUw9AlEVZ8QkrZcUGnzHV3zyDjSNilcXRq
IvQYbp7kncQ3HQTHsKvM4VOMDJ5AgWzS+jcHOR5bt1ujk9R36rJaT2v5y7JfY+jxG3aby21xj2n/
QfY5kVSZC2GkoyBpE2OXz/BN7DEB7aZ7KdUdBpyM9ljpyCqc0mMizhXe1B1YfHeD9FcdZ3bomU19
soQ/STaujjWBK7ZhZNiVDH2ri6ZjrE+/XYfxmzTfdXg7Qoxs0gY7ED12A5MRXmIjHx+ah8JGAbFk
ip61RRAF3Y6CjLCZctLSYyqNmbi5VYXfYggtFitQFXrDBLRkqDXFeTK7Bh2RAWSjTEPmmzQ4Rt4w
2O1y0gBFZSIVSB84uyafREHqau3igaY/GQUswpLgMYIteG9zN/CmGG+GrIsLkXsvrD+JzoX3An2P
9g/e0KV3w3tt6w1SeP4hLhosmzoSZjgAyARqcf9zMAPm6eKaI3dhaLsljUfBOF7UsbGrN5eR0n6C
VbqRjWQfhS5D9OslTeFeLigpqzDh2cotdQEJ9Dr25rNIk/5mTuNZqujK2f8lOlxT+pIcAUPaKk8v
3epOMDqGudm6484qDaQRxaIdBmBqk8Asf3HMgvuMcFvko10faOovFUOF00jBguyZpZuQC+MkH89A
i3wb9CdX9qrFSc+ItYvDzHypa0Ec8wxAGsCcp7vlrxZ53wKUVBZIWcyE690YJ9Adw36o7fFo5dFz
PrVcXjCR2GF2AKGoFENanY0xEygXJ9U+Wi5qidUfZ/wsB4POOIXf5EW/I1h0G6edqfRi6C2LyIIp
x4SQMADZetSfa5M585ah63dYIcwEa/qdC6IpT6ik49d2gK3Z1jyu62/jiNS7CmzkSCZOLsPfiSgI
IJoCbncDZU4a1JPt7fRFKpKXu18TqXubWhgFKdmavkXeq+274pikw97tE5RKEE58I9FSv+wrkuUd
do0xeydQz8tM0ddcW2qqM3FWq+19F+Jl2JrpvUmaNaA58jaS3tnvbN58NTsLSpXUCaZuvEP7QX/u
zPHeWuovYFtoL6seB52nnvEAMh6q2wxPy1CBJoHVg9MhZyByMnVjJ2xQp6B/2mvXvkwuH3iG2nFQ
DNZNh5W0m3S0QTb94Da20V+4BBqGqFIpvsaNPlb7rIEpVExcG+6vcc1GoxkGXj3+rDOt26UNwgs2
HfTeiWdcdBjpG2Ukq6j0vSkG9+8h4AKBpQNY+1mGxXG6q12yRfRTRSInCrT5nlS49KlNGGrKdtpA
0dkUGbr4ru63DUfxRkmGfUWDidFY3sPR5j1mSkD/9qnFsgZn+rsjR/yikVTLze2S+aePR5GMP3rA
heuWRz/Mz8D/F3+wq2kb94x73ZztokUDHrF7cqYRJPkEaCDvKkrCWP/SBZHKboXXMwyfmr6xKMSi
gUEEb7eHM5S93lA8hG5/meKsO+Df/9ZFh62oxsQqhoUnf67upsZZwdiAF2gkD81BrGdaP9EhvCVe
3n5WMrmahWP9dkBzePLFS6vuUXWhc2dw92PioAJucljUlD9heTUPOWBskYXwCJIpe4nhPAy4AHxn
iG0A68o5MBWLcOmUP/JM3AeVzE+9RQ1U4hTO5rtNLuPGY3e7bVPr2Una6lIOA0gqVf0wyxIKxCMp
G+C9It79bt2gu/2E9JFWcLuYFothnkveEsZ2XoEZQtqazuTINg6izd+ysHbPhg1Um8jFmJDDBeWl
wUvyP7dU/rdmyf3varV/d/9umPwXA+b/L45KGwDh/9tReSu+/8Xbbqy//B9+Ssv7D1cSAOUZEEVx
SeowR/5hqLQEJnUd8AKmcjpYm3Co/0UyFPZ/rLAW2zNsgqU83f7fJEPD/g/bkR7pT4AaHIyQ/6NI
KVMX/+qnlBgzbfzoni74ZlzTWv//P/kpIWh6SiS25Qv6LO7MfHXushKLo/I0tOQvtiT4+LXRmIeu
YQPWd8krPFdgKAlSgEFr9Juumb9arZHfA26sKcsPhSWz56VNVYA84KFPBaF9CbttgToX/WnyNOUt
8rgOIPtnqdn6j8rEZl7bzdFMjeQY9TCbh7R9Cjn3N3rimYGAp7QF73Ss+BvJVVPLWRfDe+01SEK7
4brAPrNqq8fdA7aJc+xiZILLKp6uiN99Xv9lp82Y9orSTb5JD9oWvTityK+HyizglLUe83AZ6teh
gzujyzoisJDRwgjdDAVisi2jeOK5z+9OCzOl6TNtWyhKjdZbyBhc5A3Pm3drtIkIHXHoovQnXkxK
iDa7KuYsrzMBxr4q80c5pD86Ef9Clr4zm/CnORO0aPUsyGsbkbt01TEu68deh20S4Yns3eQ5nddS
9bktwc5jGFhV0wT+2UCsQhb5h5JVNVBwtdURRkOClKY/1sN7zhjJbiYwVCa2pQiF3FLO3UZ13BAl
0Fsn+5yhVl362vI9t4+PXf+rZrW9D212IWR0/BlqEiqwpBDOPbknzxijoEubwR+WArfJR2gB/Enb
y5yUZ7rxU5kaKJFddNiti/GuXGtkNiUh+5PGd0MKe3JKSPRWcGIUowqyhx81pxp3GqusBckU8mB2
M1EqvgQ7kiDkQ7CHb0ULYETMDmwkZrb0MxMsPuna4zZs8Bmh3Lb7yOAEPs0lglAIh1fE72NhEgNs
QdvVJoydWbbLlP0U6SZQgyphmtxljMDjlld5hNWjV3ARs+FXa6DD4S31hh5NGrcN1CR2PeTquiS4
xs+tXRNu7HH/L0b9qfMM33iGqJq98dIVydnTpfmkhwrAcOFwxmfeaZL4cLoxpLFryLvVxVkow7zB
+r+7dPTIAYt8y1zJdxMXMXYrH0FT0V2N3g/GHtFFSuNnQsoSEd3oNkdMR0ErveYy6rAlYhMbK0lu
OJfy+OBFqMFyiBTWtJtjOwN4X13jqg4kRjNTmkGtk6AiicUsuWoPc7Use6bbPyv2cRvJ7nquS8b6
hXR9TdMeysx4M/MqYZdlHuXkrswVLf2wwhC1Q0XPqQUA+PN1uPBJO45NrLJEwK0Vbi2Lz9tgMEVS
fYgbz7VIwF3LnjQk/QzT72PTZYj08a5OeMgML5Lo7S8k8pqo0EeJvh+Qgev6OGaoKIgsaDM62SjG
8IusX5991PhKPNHg5yfKedKaiInYZ7Ws+Qg6baD423aZ7h2dSjPPS0GUGnHIVMGZdil7NEahtI0H
ak+0rgHf5yuq/VtPNy0pJhj7eMZmdGrhS6ZoQ+EyCMiR2eDZbCfYFpiCcYOr34oYuJxT6wpp/5wo
17ssGeIZ9CjETU76Pap0tBf5WwHDNWimsfS1pEWCzc+2Y/tHq6M/olHnttW6vd2hJ4il9ejJiWCH
YdlPngeWevDelDAZmE8PGRQIiNx4GNIaQf4kYeA7yD/SsqZyQ6qIhKwjCBMvASO6HUZ5efKWfMaI
4aV7Z2CsSnGBwUiyLI9Q4tpzk+2j7FUjt/qYuymrBVOgOXCsW1yhAu2HUj5nODTpQOgEKNfqr1GO
EZ+0GNHw3LsAoMjwNRBhwTzFbSZZ0u7SCYnJoNcXetRdw8blXMJaTAxmqoPbP9QMDILYXvBFTm5x
HeupxHulsOUSVbdGI0i67sBpaj4gDGvhqsoH063lI2J0ozIigi7cL03Hq1qzhtq11my/WEXyEkbV
eHXeBoI/Lp0lXqyYLAVISywAGQT7laJJSRXD8q7flXkCJquprYOo0FR2ERijjGDfRpOcEG7mMKVJ
vu349k+Fwf+FxiZWxtg/IG0r49iRrrCE5RrCcBwIxcKlUvjnCzc17dwstcjyp47hW9VAQrMyczmp
yG5uaJbWCOrSuriRPSCOdvqz6v40s5p4uzSsJ2l+AAmbbnOO+c0/fojGnO3Tc84i7j41EMzb1Gfk
VBAvMMb/DUxOrrC4f/r2TZoV3bRJwRR864Lpyb9++5EVF4vZOLFfK54hmik6F/w3npPAmxHek1ut
vJP4iCPqg/phTa9dPx6ZqjdN/gOFwWc93ZwcG42Fcnwry/BaAJYC+rUpoRJuJhhTXFX1FiIOqb4y
/iRK58y1v+2jceeSlmuuAs643//X74v5b2y49R9mGFjDXENK9Cfi3xg/VGosgERFJ8c+m3iHH7Je
4Y8lbv8qjrCEp+62a1hLWDw6MteJAhFiZ5lJERhyfh4Eos3cYbQBusK34NAdylxdo4b9eycxoGpx
Qym0xIcyCftDNbFpUZVfVzExcT0O5jxkRyAqgjfAXsebDFV4rlk26tvoneMg11jHp0r/k7S4twdl
WhvULBgc5gIrJcAtSxh3krBXNgBaI+ns/uvXRwj7/3jrgfriKvXYtpiwlZx/LxXNAl70osyta2kI
C8PiYWSgfgKJ72moblCl0cWQ8/D3x635024HFlC5hdQ8bKpwQ6ZAdYhjAJhDoalH1TbzYzlk866d
9Lq9VKF2X5AOEEyfPPLY23f4tzwDyajOsC193ZiT987dOk0bf3H2GuRk4KqoGjF/YTwSiz6e6lpA
bWVbdpPKqG7xkbzq9zRsi+PS6jo8YD3uH7IKckIdtRgyu/4hF6w2loKIy3T05KNkjRSw/p//Zods
ytLRL+CWQfBl5DXokfZcDYXBgsdxHzvA1Ofcm5+cihQrgpb5OWKH1sWWzpF2Ukq/815CdHWzOkCy
UB9xQNhEc6BQQbTAMC9E2oTLajg3S32xp6w9dFoYXfrCGbeLi2K7XJmviT7jUyuI72RqHAlODV1e
LDk+tno1HKIS2qaNOA6f4kMENsnX64QHtKyjG0sinxUaHFcLqv6IATho4xB/APmUnO2LXzaknxm9
050FbsRDMacnJoIZCDooG3jdD3+HWStlY7aq7PT3R14rCN32ljWbhreJUXXSdf3ejDy0GmQ1PI9y
WEinLcegjKaMo1akB6ehjGSLuzDsSSfuCueH6MnMamcEExVnwcbuq5/E2zB5ihZ1MIiz81EtPDeC
Cy43Kr+xI3s7p6vqhdekthzrEFoZfkxKyG2YSOHnC5ktTjqGPmD08o4zkxgbjz2SV3E7rWRuM6+7
W2GyWWAAQjRfaZ25vSEEatq90LPoWMEyIDMlsrYK/4Mxh/ex1F54ZIszBq+CEUhOBums4ZMj1Z75
aDduUlfaF8NCbD6J6a1ISWHB5MgWcTyMLQlOOGf8qjbULXOr77ofp19dh3lMhaycLMIerjjc+LYb
7wJY2eNkNbKncSpBRWi4iaRN/Iu7TrkG7WugJHhuUpGdnTi0fBXmOASAcJzyrplxlZenerCWYyPA
J09TfMZ3zmcx2lBKtS8MUv8615CpLvFXraEhoViPj7PnVqtZVJx71fBHJaiO/ka4gt9vD0aPQGdY
+vLNSzLyMfUxBPwaXoFprjOlOET6xXTwgBHrs+WVuf7j5zxUVHEYExRWYrU44No2T74+1vMZGO58
jisdbmuvB655blk3PKM0Quch5LssBUkhM74VoulwWxpOhUe5tfWDzQZRlbG6UgOo69//Qouu7808
+wSk3SdBwdHHfiS/UjuYD2oouwDgmMeV2i2EzJRPsUkseF+aD3mRuUE7lg66jP4DNrn90zD6l6qu
qrdMMgpWRnf7x690++yIQwUxYfblmqn+bWf/Sd6ZLDmqbVv2V9Jen2vUReN1JKG6dMnlRQcLj3Cn
rosNfH0OFOddj3ss8z7LbKVZnoZOABKSIwF7rzXnmMQSRVUhb6NwSK9hJt7J9Y7eA1mi6CqvnKkX
nPZpfRE41w+yM6x8P/ER6CF4Llo5P1bTQ9krzj7z8aMm1p5niyP29eqqINdaZjIB5aaVFGtJSTjA
CQzaFH0+AehNs1AIWKLOqAdo8z1l2SItitdTLMsyzsYeYnoUH6OoASFCNtYmxf669yi5L6l3+k+N
ALOaqJbz4jXeL0uuincLjsHod2c7GJonEKMIeormSzMH9VVJU9PNaoYdYvS1VwLuN6VloTwInfEY
OhTuHk/LPMd3FZ1fqZFy0UYkY2zCzNEPSV+4FBjFWZmkHtx6xbkCvDqr9FBsHhtQDDSbupRfSzns
S3hibKW11SCtrXD0A0k+msUwHA10zFAsTJuAKAWHzmNlN22uhmrKbBlklxupvjOkBkvgNHSuMVjs
IjMcVuCtz23KoDzMNU46zt3t42FoQyYFpdrn29//fKx9LFdKQRqWY/3MJ67tkCfGuqHne1KRocDW
yWcIa7NdjCIOM2m30cNSQnKhI2Fzul0LAZkjNjO8CpuNhzgsQCaACp32qq/6dDcr+rUDlIc6TXeV
6hmHIaeYTgpPIc/UCg3QmJsNwhlCkjRIEaEqj1DhAeykjVIf62T3WCDDsd8ZbUjbpESRVBvOvGDw
zpibcTVCBreteutg0kY5oEP6EnrInIdvYaWKNF1ZsMjfMv1HX2BNVfzmPUb9f3CE7R+ywc7WNVTq
yLG1XTA9gEdtNlBgtpHQzbuSxT7yK21nkhpRNsJf9zVpN4Xk/axDL1vpZlquBHq0HVKyedgWe8eI
lmqCcHTISx1DQuEjL1JOXqWW747Hjbu1vPSKhcqYuhZMZYTJfAgLJFwAf0QUNQxIcMjAy0V+9UIY
DYMqfzKLtHaPJXKZxUbJBxNhRZTtwwxJ+JoeYCPa9lhNDxozcJT5CdKiafGxwaiCkwkpHm9+bQF5
4sGpuU6qBIAdWhcyjfNsC0u51c7VRgFxCYnEABPLZa/oLRTq6gMs2qxtfMCeE+YfTZC4BM9SQHda
hKQWt8IyObdt1j3zowxcamHV0QzI1qqiNOC2/nCjxdFVsexgm0NRn6WNRCmNaee6dAhzHxP5yapg
H4KrHnaPh66NwmXl82mTErO1qT8DubfxwnjNvB4YGGo1aeoCER5NLbxrRJcVZ9OzxcbJIPb5AygX
r2zF0jO7dzXW60nXPHD5skCGeZc4acxDyZ1laZchuJTANIC8bnpqnXdbQq/uG9W7ZZDr4DAaxVmx
E12V7Kks1XFLFxPR0sEwWiR/eD4opantj5jOBfWt0pCOvgy6AYDbSwuxQrMUhck8JopMrg5lYHFr
ARqziIRc0puQgD31hXoaaoUoGbl7FVjaRoCxe9qkJdblYmdzo+c+2QZXbcTtg0iYEg2Dz4uiBhwH
J7qMoRXQ+CqoSBgmuVf7MM8tvnapBlw1+j9UROqc0wXdVSEOIo5bhBp6e7R6hTlmns7roAedbkk4
b1KSDhHoWvh6ZfVScBvYZJyzfd4xPuyD5D6Mhrq1oiqdT9Fj90AnU0tySADNAkVshFrhdGlbZ6sY
5cbLi6Neq945iyoPwrdU7jOnP+gtePAa/IKPn6yz6+YjT9KpellYz2rPEc0Hr1pyS1UA2sXV0qQ2
dpQrUeN+EPayQ3Y5I0ZdgpIXiB9D+xT7oBfk8CyaWl9WQnDP95ZAqyLXHGFwm03nHWWAZCvHkvR5
BstvPpokajX8DiBbZMo6yKribNiCPDw1zt5lh2QCR+/nse8YJ/j1d+RJ4lVvgNs4SmWcRw1wSex3
m9Cosj2DTm1dF3K9C+Oq2zSRgk9qytzzSM3dyKCGdhBWQij8mrkTSOnXttQKnGwZFsKE7GaGwdkP
w2JSFGf9s06TahPIFRlmoZX9iORzXZjgh8uq2xpGnz51phkvS5J4FuBUiZAZKmaTmcH5RciNuZWH
CIAoWXxrLR6uU1069ZrsB4Z0xNuQV5isoUFEMP8E95yhaFGvUwUgXhaEyhsjULgaRXINnCTYqx5f
Efd5kqJ7Gp3gjjdaHqyxI6jHuFNWQ1t217qUEjx/olzlGl8/HRn9qxml4SLyr7Hoqtc8Uy4coneP
S/+7xImAM6XSX/Q+hFujLojQG/ddrWrPCM/X0RSk6Rfhm6JwRxwB7t37kDEwFH+mOCP2ZSPRsKtH
qbcOLf0nTU0Z5sZYbZlq32s8CKdEo+2LGEvCt02qHzmPr55MQVTOi+fULz5kT85eowj1UKZinNGq
wd8j6aLUN3btok650kpZPSyLxhnweXqvjGPsmwmcm4bDqohE8lKXyhkFBKonNHWPByQf41YX/RM5
qvb+8TAUCfCEyfvdQ0rydVQAmaUsQKw6Jx8BhO03xcq2M+5o2Mg909kRe3PDrKpCLiGaSPLgnNXU
tReBsHCw1AYhMyWyjKzyxrmtNfUOb/W6todmF6miPhVY1UnzW7eDOQKjHqwjvoFsEfU67d4MHBmC
UuNcBbhNZApd3Atk0hN8/8b3QZUbcSrgg25478uJPyCalfBFBvkdBgcmDXWHBjzao2/chZUHQz82
s70olGjrZ0ikC4gyLu0+xL2RXZ4UDRshTkDzDZ0u8KAhBbmoFQ2MJwLrQs0rPiRtdEdnKTeB+aRl
g/RMwzrs3yr0Cy+56DAZto68KIT1qZdRuAXXH5/UvoZUpMMam0SBdeZcdX/KJzDQDPuqEsGx65zn
kezwhBT1GwC6raoYYmmE3DEkh5DKoqM0a3JFnzVZmq8CI7XvZhEy1RqhaaYiG1YiUJn4jIzX0dYm
C90WsGhkf44Wq1/GHdHeeUpIDxTBmRA9MoWweOkzh7T0wUbn1CGRzlWlOTdZAa2CyyPqNiMikGBU
54T17AJEX3RWlfA82phJUmJZkrxYRUHhLC3dN2d11yvbsfMA1OGMX8tqT/UAoVJTmuNrJvjTjTBL
7j4aFRKEcWea/D4AOcNAyRoIYpkUg+uTzZuWtMrPTn6Ssk7bdoUMGsjWnW06PURTnKQG2EOW0nYn
WgsEnkUYVWAEHfAFzafSI1LybjudPqueurntAZgvw8HapykSlbqoL51RXHItis4l2AgDR+Ixj+sT
FGBicXxIypQMoyPa/uhIPVds+zDgkk9iEwJ/2laCWKk5DmEdvi+FaUj1/a0c0vqkesqhqHRgcTFN
iKgLbLfkHNj4kSAHh1Y7gVR06+XqWiuDc221CU9IthUHkqmKA7WOBrW1jaQcw3+OCWuab/QrG6ER
cYuw98rOKhnkjitNSnAtFJq8SMpUu2N7Eq5HoW+VjE9+jOYvD3MbT3Zl0pZPyrnhDNUq6/xN2En1
pso7b9fjGkEDg+OqymJx9LGCuZEEJdE0je7Y6dRcizLTNuZYlQckyM+EUffXNI+Ga1pYLz12nEMt
FYlra2QWUaroz+ZG1IVybqeHx7/GHgxJkWjhHxtSqcQL25k0d6bnGYOsnGF61fueVGor4XdU2X68
Fp5TXYLOjo7EaKA5GapLq9FO1HUabZ2BM9mwVPEkDUj1i1TzVy0/tTs6wUtt9eXPqsAKJ7f2cLUE
94tGMM32YlorcUSYrhSRC9LH2TX3QKJVyJZeezG+KeRqfKo5jaTRyEiET+j353OzHK2fWYnldajq
5Jzp6BZoHZtMU53geUiznzQ9q1+9XG4FQrpXtNaBS+273zMezZzhHKuItUz8Gm+E86SLTiTRbuQu
e68iuNRFYTxRQ6Byq/vH3jfCl0yzm12jePE8wVx8hGDaz51awqNXBj9AbNIZxnW9ii39NAgtZGRo
0AYqmuanoXgIj8L6jVA0EDpNCX7DsdHQCERScVTaoEM4pbLISZ71no5qTFQwJZsife4DQhmVOMRs
1eirMCmye1hTTvGNctiUWZTDtatRMzX1uPMNudqMhZLP86KR3JE498VAD5P4oeAaj2ODFZJxakAk
zJMjOfoT7WA91ph2SCuzcSqo1Ji+PO0n6FEGyBLROi1kc47QGgTqBamHtyiMeq3l7TymYUcDV8fX
6Ytl1hFWo6Pjx+WlvTf5V93Yh3akNuj0Orwovd3HXFRGGZQTLd10Th7YRwAStt2UTf2ieUgc/UH8
1HW4kgJglF5U91j2r12cbnoT63rbt0SsGXAXgx7rtdoAIFeuAcZW2sQnE6/DjLnWzyy++iNuOUxj
CHqZH/Sx0i1E2CKb67MVw7OaRiv1J2BxFOY2Ses/K83wJqmdNYcVwGyGkfBQynfFV0+kqr5m9T2V
TaYFMYGfgWSDh+EZWRjtEQifaMcTF+6nIakK7WyYfMuaALPaoNHnoodr2yA2KUvRBQ20AtKw+dQd
8n8SOOkm3Ew7FQB2Ei7GIOD6FIgSkyAICmuD0DDcrik0dtIxbHPhO8mprgxMWKL2qFLpLlRfyHqF
erY5PoknbvUUw2f6yqehOnPDs5c6WeHglM10gRthb4Sgbml4TWDSV9y4FCp7JHNJc7UqhXk2ICZg
goYt3w2rPKI2X9teO7pVgmt/5M6lKszSMMRqS9GnX54B6JeCzgL/RFFxKRytSMysAeG7Wh70Rvso
0osZ3/WKhqmozX6VoDJn0E3LXZhYd8f+qZFjmtRN8t6M6ZGiYu+SAYJ7qybyarQOtWUbbpAidKrq
HMSRTyOnMCpguKkPJz7M3g3O4Kh/FwPO2dIpnxWFmkcRSaRz9HzqroZNE3IPc+0BZlAYGXctP9Mj
T10TS+lCyZp9grmbqCLMxE4XznHj2VDwwfh5/EYEVJnIv8C3hSRJImyZBiAnBCALNBcNwbHcrCVr
TiIgttRtklH37pWmmamok0Fgjoc+xI6qcv7Sc+WrC3x8PBLkDbP4okS9U+0Yw47fcLtJb14jw5SL
x3jOhemQm70bpwHxUaLElAaZt2IAqFVaTO3We1fq8WoqeoZhIj4aYY9DOSahJSB0zzf6dwWTIOgh
uCnyCChZdl5DA6Ya6GrZgGFaeHQ2Uwvfoz6SeE4Om5dZF6VGqpG1yUuDKG+W1fx4i5443ClODsPC
zjMRGcq+S1/urZeNk1HZAelNSOXzkjKAgagyUod73uJpryRtBgRYXZAsOxdqsB1D+LGxA/Qxlhgy
ea3WupXS3ykehMss3fWd72NjdbCRHoOaelBeggqt9DGYWaW6kBKfbjejH8zIzRxJo78OCjy/BsA8
JfV9ooiOvYSFH/WFEFpPfB2XQUcFFWm0IIBKH/QjxlQ3kChHdH55s8T4qxTV3WZ+3Pg04xuPJgwJ
TPkMU2d9y9XGX/s1Vh5DksnMMa3J7GA9a470rrfMYOmf+0tReduaMyoLqVTR6eX21yxqMprmXBu7
hQw8RYdYhp+OEBu7VTYpQ0QkulRqGg3VYBAwcieFJ7FrZC2CboFU4S5rfuoVCB21Ro7bW9WLNIHA
LAtKsDo6zAO8sV1LgB0sKQOgpV8SsaE8x5GepKKpBmBVHSBWxcEx1IKXsNW+WmtrBW24sHrnMGZc
eC0bzLSKlkNOkQ0SGslw2XJWcltmLtHEfGkWaoYeT0U+cpEAxjNrqJ1ilSoxTYlFg7NrljQt9whF
+4KzPq9D5SO00dxbFhLSF02v2pNka4prBsPraI1X0pSsYz896E0X7WPI7vDeQwblNAq7SfUSwQBa
+y0tpppziQraFFE4XntELhMrA79DyeEzAizahOI0fKC9rE1kHEAm3I9pbkADoGFRzNGEe4s8xzNN
DXpF2kc810kDgklqrvvBANMR8SXpfh7uVCIwxzxfF2GD2rOI3FwyOPZN854nebCKVGBYgiRVP022
RsedsaOINK/8/qKY/SZCS75oVcGVwvAvpR3c09py1nbW//ArSvP2dDvqO/NJ+H6+0FVmV213jdTu
qyyBy+nSRctRM5pSCcR44HcMF9in0SaMbB8LQFjCq6H1Vgn0i9SkpzsPh6EBEoTiM1fLfc0wbAz7
eJmXghpOOhEZaJe4ZCdxmwW+GdFbnyvTFCNFuuVFlK4S+0vtCyLouvZgiMmdpcdba6L18QIVBg6K
67Ucv1W1DFNixD3SJDQJ4vSp5neFAge0TQmRUeqjjWfJyar0VXTjT2ICTsdiFHtzMutXqkHFC225
6vuglBJ5lVCAXo+OwfUwCGk9NGuEwMW2D/AfmEDftKpaQTjN5mEecppPIFwH9QQRKyGmSJ8K3Thy
M2N+3khyT/Sk+oswdmPRlgkmPdAeNLcEXSY5XDJ5qrd27VqIfjvfw4jhq/0qdOJVX3CXc1IVtGJf
um2TvkktgSClpEo8Ox5dgxzeuQmiZ0aHG/haLAzOXaLQCbRxWmXgVkVBVU2Pxt3HZMxloZc3KSrS
Ms0UtzbpqqlGsKetSJ9l6okZ0SG3GDjI6EiAS5M3PEqfyXS98ZExc6wQOofCnml5cvEEd6Cuprwi
R96clsHO00LnADPjFmPkXcvAS2ZNDDaRDJ51E5FPaX0BUhNUxhcNZR2cHOWpzaOL6GD+EroKMchi
CAJ5JFM70Ntqvta85tMygLaiKY8Z2uRfKZV5TN4K/E59/KV16GK0xPkAKPLp2xMTUivvQ4cBqo80
SpPxF3z0Ls7hDGbItYruszRjUnLx0nRORIyKoe/sZjh3/UCYgmnP88E/aR4o7TCXw0WqSx8WF4i5
M/o3oxQU0oopvp2e3cxq+NEZYXgcbKtci1x5k4C6k6FbHYtA5mfchOI4RaMPocukAyQhcxVSGMhc
6zNgqtjVrkGD2aDxPfjEcSO9mdyV0aTn3QlBUHXWuykg2KIUmqmOf+LehnzRpmJm85ybL/R9aQvv
bawZkGAiSjeKLimvOuJqY6U2hf8uMG+uFM5O3A8s+pqDCMMMX/oBf3RMo2+h1+PkoiGsDs/ukxoq
ybX0ZWkP6an6/Zk0FVM2BkJxEoOU7LRCviSejT7EbiDP96a2fgj3GcFU+ywKTwkVhGNYpYcQrP9b
iK3JdXo/3IDxid/sbtnI+Q+Z6vOlTyp71VRE3zmijt5bBCSO3iYQMPMve+q3tbK3EtT6Do8lQ+5+
rxpBGtKEohf3WFX/17MeS4/19OV/v/B7FZXBFZ1QyOzTnh/rp2fJFI0OjyW187CCCdSUgVBWsRw5
RNnnDT9OhcYrInXQktXSkKqUEWdcXRLCTfUeVITj1G4+yCP9R9BDJkebCjJ+XeW9d0b5KIOSvGCk
4QFVKHxy+49VdYBLpbeahTGMoGP++Te1hrpqfcv6/dEe66dVliWsQ+nJRMtOH1JMz/j+e6ZnAL61
f7/osd6kdflY9b3rf74w8DgjM1tW5qDCpoMSBeaSa0kIU5kjbU0PPlMRxtg0gB9/skCTKVsNo1/2
G5edfXACr51Shv5a/P3ZFLqjj62Pz/DYtyyjCpyO6e9nUOul88Xi79dPWx+L33/M9Ix+arX+foEf
db8Xv3fp0RLwPM05hAkZtFWbVqvQlJpL4duuJLXN8bEkY4wEa4QGZaDFLVpMLpwfThXK57S4pVVQ
XRCfpEsGj6SOTIvgS6sLlZgC57bh/16XGHV1oVzI6NoISP9SxzqYYxvpl3BqgI1NLykcpbzgPVLo
r0D2e7zk9w5lcOpDRWH/sfjY0KoOsx4Zcuj3e3JO+FhfZKjU0/4eD0yMSCgfpeaPdaEaF/j/oIQ8
dvV4X8+LUWvYXv7He+Qi7Yl7HdI/1sVlQf2aRt/88bLHewwgalbMYOhb/fN97THwVmWPdKkayoZv
uMrhOnSpM3u87vHGkaThm4dfPvt+nZDyap1gMf9jHf7wDnw7Rt7v99SaTF6PUU2MxnRoHzswVFlf
c9kbfr/2scEuLBpmVif+eG0Z0fmx6Lf88R54etONmKbFf3wWxSs3hYbF6vs9ohG7VKYSGPF43mOD
MnbyRnGYkP3+XmP0FhsG1HQQ/nk8NExOGzUFUP29jupWtEW3Suf7cYyaHtFG7Xtf37uWVbIZ6JZ8
fr+KE2zYZsL5+b1Kpw2/ZWz58f05EZrb23bU3r9XaYB6dmPQvH3vvhBVustN7+V7XxmNll1LWeB7
VTUk/Q6yzvNjX4/vgLKQupNhRH7vHnuMtTNT/el792NgIVX25N9fz+OFKobrvebU5+/dE1IPtLPK
T9/7ymLw9xF4UI2rCHB1lVk6inxO5VuiJNJNISVbcqYbXDFINznH1Bbr3YgkiI153HXzJkvqzWOr
x1AL7IysLB9bC0TgoFNA0T226hbAC+5XWM2m144Aj46BpL48NgK5jp4UpgCt0jhElA2Ua9Kuvj6e
qpbtOWyc7PR4Kv0ZmJJ1L+8eGxMVbnWXa/36sTUIqVLR/SOIaHqXTMt6utChNH9srTxmyNQs6AxP
W8Mwz05OJp8fS45ZVlcqxYDvp88QM+uSWyl+IoFWuhnp8FJ5fXJ87AdisQmQ0iNGaNpPFeTdooCW
t3pshSfBIegcsEnTVgWVB0wRAs4fi9TLhv1YoDd8LGrMT88iNX/vyVb18WbLf30E2u/r0U6l358v
8yLwb1l8eLxJ1Giw5THtbh67KdUhcB1mfKvHoufrFQJx2rqPRblIsi2DI5oO0yfiexsPwpN+PJbA
TYhLHZbLxx/6WGUV+wbRASO9EQ6HKYUgAHLrHTHUyVRzmrwp09femZLyMpXZbKWSOpwGG02tzP2Q
qMj+OUm2dOgVCuQ1uWCWad50P1IWkZG2qz5vzdvjXxJOwcVj8fG8xysei02f1yeloTGqBOatlGVx
KzPK/Cw8dmY5yT63TPv0eDY+FGIDZaPdjY9djx5ZMspgrB4v6Ok4Uo1U0eZNr1cKk3AFrDm/dzeG
inWUFP/psScJtNeVouxjweia/0aBrMh/F3Jqim7puoq9F2E8Gq4pY+0Pz4/T+JUEIbFf4J4Nz9B8
jHsf7RX/R4d5nWQQc1dZDREhjENWOPg9AzZhhNS8MfPhlxqAwFMi66fdVM0efqF6TmUIrj6mTGET
NxUVerPG84TMRvTli1Wrv6K8SU6Aoa2FPbQIOzryQOx469mt8260tudKqq1toCuSqpYOdzuu7B8w
JnD6YZM6SdybiT9MQqYvCYAGWJqn0Evp4/WDvu3FF5g5aSFLebfU1YrSU1bgSg3LktaoXS7zaog3
MpC0qLPGvW2FyBOiznB7pT0NVjPsPa1wZVNw944CY6mPCRAVaTqlYXgyUCUFLjVIHop0+TJmHm0L
ZmxZ6wEQqmmzSxSF90nm167ciWpD6cbetKkFs4Pr0HRKOa6UY+DMAp3AhAaVvWqSmqTH8FdTFFuB
UpGhIVXGgWYvflxK22fTII0unIpMiaWq6xKN6RwRl/TioNiqowyUTwYCED5ZgQ5QL9A2eKq0tfxt
VqYk3mfi/yJD8f8rw5/zbxMUV+FHRfLwj+rPEMXpJX+l2Rr/0DRsdY6tqiqJVLKFyP+36U9iExVw
ohIVlcqyCn7yn64/zfwHga0qG0mbJb3W+Hb9TZtk2ya3xcI3wGVS/z+JUQT/9C8qflqdms5N2zQU
RbVxIth/uwJ0+ARlucgxFsysq/pDdRGKgVNIXdpLe0phlPB/jGtavYf0oizRGF2jV/kgjsBGttPt
iWLdptqkT5T/zBXFujl+9RX+sn17z49wFGb+0URFMpfWoMs2dEaoYay0JevX1rq42luouBexgoC3
aTa6G2+Nj9iN3lRX37Z3e5udyhXZPNLJ3yVnRAcqwVAMCEHkMpGmkfFl7eDIYM/LbtxItb291dax
Oy4H1+H038SH6Dq46lya5yv6R9vh2fyRbIb3AVMUFrIP/bO5QUPuXwFbX7yLttfvGuXLDQz+dW7O
MN9x732XfzBv7fbaq/bab9jw1Gyoe63ip/ZeHmHI3kc4HMtwTc7XUnWjG6Ro11iKw7iRXfLwTua9
XClrY2duq7cuPfHXpucSNsWc6JcnvIRbrhhzGgXr4lZtmj1T7wVRbfP0UM5H/hoAz3z0ZAnr/wOr
vf0mVsUZ3tcSENQhuHYb5UXdwLXcBWSwloha3TGbcdCcdJZfNAJdlf1I5ZfM14OFA3nGCLjH3XPq
pTm1enAB9meKsbNxuykxgiIPWBAX1mb2bJwggNQ6zLgNeY2DT49poW/rY0IF/IsqdxDMmmt/GY7S
z2DurMVOWfoXgttu3RLh6t5ZilWwbFfqtn8dd/0ivVSusguW5iJfIau6AB1OfpHRMNzTS8NN4kU8
Rb98rnxPYGqbU8+xKLf92kdadOk2RLov4019C59pUKgEY/mAnncKNU2aLT8I/t1j0Nj4ixy91CKK
XP/DQ5J6s67DV+/NFH4t1KLh1BrYNLqtGlwaCvmY+pb+1ltrbuDGCzAXPiK2cZYsqmv0UzfmTrPE
ijLVHKW5Fy+Yik+6om4GUg3zF1Q5l+rbGwdLdfmgzxaFmvPw3JyqX9H0MkYjh0CZle/lO9+JOOKP
YQ4x4n1yiVBaa0d0Hkx6Co17xIxqTnUOtJn9bG7DrfbUXqRX9avZ9Jvql/SCFpa/C2AXtHcreDMB
Q6YyJ52x95pbebavSFUXDIpmMRK0+gVbGXkx6EvKq3b3b33gzAlT8T9lKNOzPt1FChXUWR/MNTB9
KUTANyIY+Pb7G1E3CQIqQCauE2yqcT7e/Z/1SSa+ieCP9BeNRO0rZfpi/bKusMqPlO6dNcq9RP7q
1Yjqz9wKTuI9Hw5aMOtmmZuWiyDdadEF2FR+0GfdqtXcnJBSY5uveFoza+ZUS7yllW2QfBouAOAF
PSXVeRtI5WwWqnXLXPulNl0gUOt4h3l4bX92M31TirlkLWN9gU1xBfaSIn62DprZW0XOT76gs6Mf
o5XzRqbnApdaNLdW2QwNTjPvnrcpzPtm1n9dWsqwy3hJ14di6Lz/+hqX6Qne/AWn/4ou/h6gaLpJ
5xrBFS4BFjSFb2TqBYB5yOpG3un6W+hlV9xLER6XNz/lfVgbqxMrd9bq56hAQWNRLiAdkGhJLpRB
i8DTHcslqwFDr5l72Q5IvTvpXivN3BjjhRizIr84HhjmS5Nf1I5KV0CXR5vbB2GgEkPVfSaCTA0v
yLa9T6V7x3YXO/OB3wXa6E/9pb5BCc/gLw8LOhjqRhv4ckq+EwO9qaIsmS+EP3VgD6N3T/19FC0s
RslcLmu3j37B+NHOEr2XV4AuPdSBmbYa4hUpXfHKoHIPUNw6yBKnwJe+G2JGvV5IB4cQpeJC5zJr
fwjbPPUKJQLdmdPDsKn2u80BJsoPhZcN25JK3qydukk/5WZc9Ap8g3UPm83gusf/VIXEULIzGNZ5
8srLVYhAs/KZArv6We283RS8S0uJNvjMskm+XAbhlgFzeHcSjfcnRfNmXOvUou1LQtN7Pe6HFe6K
ztrYya3R+b6VS+kBRyKHVONyhm8N3KuPuxbv1tgzvh3XWMdL/oVaz0Hb061LrNA6CbIxpMtnsXeI
gkjjTdjvxinMyrbzm7cP9xOl9ZV8xQ910iLJ+in13jxIpDgtuNRFM+mXRWPZpCM6S1wuvAGD5Nnw
0j2T8HRq4OecssuzuSO7YYZ84knfRc9YNt1qpbn1B0Nwgtzl+QeIoQu/gEZckIEQAbww600/rGPc
JU9N8iEtjXO3Eut6J9bRs1gTijNvF+qaPPZPsakOnquv4hmpADN7Lm2CVbFo14HLnOoVh+Uh+Wx3
wbu6JmFK3ik/TRQXM2+n3Ltt99FtYZ7E4lx+qIfqWUWZtaaxUiKylWbJJTkYZ8Bz9YfHL5Hg1c/2
pNxpZTqHPIQ4T9TQAuMYWefGXezxLz83pMnT8ZwzWiYw7bM70pdUxRKhJfWV4Cnw0ccuFAW/9E+v
ApuhHh+mtr8iuP9yY/4tC/xvi/996Pf/jmPx/2Lwt2P94eqbIsj/CgyfQBz/+R8XVvzLkFWZnv8X
p0L5h4mjU7Ec07bwPv7FqJD/YRkkwcuME5XJu0oc+F+h3zAqQFoYhqMYtvYYrv4z9FvV/6HbRN9h
FzR1y9EZfv5X2Pm/fCf+Z/7X8v/I2hR1c9bU//kfChyMPy2nmqXDZ1D4T7dsW9aNv/kO1aKMWtNh
Ou21hAsQsZdhOZhVDrnE4Oj6xt8i9XnVz6hnwMi0ZGr4IAJmAj+IIpFoANp16qC6SZ/ddU+rZ3bW
nv84jv+rz/ivA2oLjIaMp9PEGasZfGDlb7bYeNSVCFApHn4qNcOwbrTgKwqODiYp6FEwvkb9GE6A
oVThNtH1NCXTxb//DHwV/3qY+AjMDjS+RMVWrb8bWGkJdcRiyNWiRA1EkesWKfatBl89A4YNJoHb
XA4ccvbv31Wd/Mp/GIL5y/lVONiFVN00Tc3627dTRHpkoyvhrptUdMBQlUfpkjRLcJGwjIS0hJK3
CDRgS2G/sLnPmEW/KaI7YB3QS4Tr5ZLbh8bcrOIX+l4ugA74bNK77USH0AIOGZnBf/dt6fL0ffzt
UxuKpskUQoCyaPJ0MP8ogYxZ3zd642ULwy6rm100+3h0/PdGK+X5iAH6TBmAtHEnQuaV1eCLo7I/
IqNTYIsN2QsnxBu0TeOTOkKeoI03lHlljgi+qR346jZMk82YdBg3xE6r00NuG/uIBp80NKtoyBZ4
9J7SMD9LQ74qjPBowoZWQ+O9kItNbjpLpPGbLEmXdl8t1QExQ7FUfG3tOVMsL6SCYTkCqdP+J3Xn
sRw5sm3ZX+kfwGuHBoYdiiHJCIokMyYwZpKEQ2v59W8h6g4yg9WkdQ/arCfX6pbIgHC4OGfvtb1Z
A31V2ihY3BmMhlWfk1RGj9qpmo1mZgTa0WuO5dzOsr1KNAWukxurCNeegvGo5+BjkLyG2COMxFoO
5mL4qAIIvJZ/l2vDrdpvMywBUNHhKhBWjJffSyX5OwWSSo5XD34l73s33VOv3xHEsLIKqn0BcQlx
dwpILTGdO/wr8OixhThdykphzVXifUZ13GBmA78oF7ZIH0dg7blOt7wsiVIJsMQBKFBm1YMo+4eg
TqAOWBu79s6NWm2qOCWYL1jRtVkKQ71xEoLKtX6XkFzRdOpDjiiiRpuDyfx2KJxbsoaALuSPucN2
qxh+GR5xGxonpbDqCGWICRqriAFU/K2SkdSp4MrP23KO7fzg0cKVSsw+BBBoC0YvBBjHlhiI4sr2
41Vq/iTtj7Rl77YC0o4gb0nYxQ3H73tTjHM3xqorMCB5wzroiG5n94XhSeu1GyDtK7TyQYvSQr9R
g+EpUdul0QTPRaHf9LJ9kkV+qLsgX4b2kRZzvTAQUKANSBDj0EZu++opJvCJY0H929fCG6cETJs1
0WpwURb1rb0AwnbqkMEsggAfZZ0R+WIpuLRjr37w6VeY4Axz5dbRvFWlmquIZADS/lYw8lckxdPa
tNQnyDKc+4YntEsnFJa/G4H2oPLvjMG6j+L+VDqYS6en3Ink2R45WKb6AgkQm0UTKYTFszKsg2Ke
aWstMzRpdm/gLeMPjn52iQuifjzGJOrC2sP5Wo/T0aV8jwFbdhnb5eqHEw6QVyMcKt3aqpEERDeS
7iz6wx3mMuRezVIPnHUOKGkJZ42Mo0ZxZo3JmQsE3N6zbPzJ9itSKE7+UEjQhSHBp1m7mvSSEBj3
fq7fWG6zbSpv5aj9pjG7k1LBE0Lg5COu7+CPNMRhxgH0aLkJ0M2oSnSszEdTL1ZONK4dAFs1UsK6
6LeFsNcY1WZSk8tGB0RvwoIep1Z60m+ssFmaIQI1joPT1Dh2/aYa+PTihu4pytx+2Ho1JQ/Z7QqE
sSKE0oF3wwlIb6QGb+8xrNNcIyUHzaCirQ0Kg7UZk9plMDHh7apauj7uqnCp3YyI3Ivm1MTDBuUe
TQexnt5vgrgg9bNNEDyrEiVSkWNWIkRztG9D3Lll3W4tg2ifIXv2Y8FJybLvMMeAlKAPaP2onTcj
I3Q24NKpwTomijdaotM7GlRvFQWkkGcKtVe2+DAbb4mBb8ZVbUWUK/uT1/cbxYj3NehG216qGQ2L
biJajygsdCaPo5f1izCCVMNnWw8/uhxlK5WXxlh3Ls5yLbzHzvYRB7zKRjfeOic7qTXiEYJFFr6t
DCs9YfT5pvNMqu2DXusnUavtXM0QoHR+9D6KhvdIddr3i25RjZAlSLkCMxN4s4Bu3lxk/FQq9qPT
b2UK6jIJ1nZuvkjg2BH+t3njQhPPTeUVAc6Dl1bHnGcGJ6aD5OEjnMRZcmv26YetAh1CMH8gpNiZ
eAjasOqNEDuRvBtGHa6mnxRYJNIHlQjsnj25Hz+oirtUk4lpj3JNr1ap4aPUjOnmh1tckQIpcvQc
CO0phycr7GrZYhXxw/RHpcRT2EJ8mycIcAho7dTqBIxlF3UYcouUiES9eZEiYuL314A0zgXZuBBK
ZxjsbxT8ZwuHKEqMYdW2IxBiSdsaTW1AcUMEhs0BUj+XFJcK/xFRb4YU1FFfRJJsRTvgfgtVb0aE
xryOwYdrkwTKkjlWWKAZuFLnl09P0cWzEpe8RKeaVYrGgZ4GYWyAO1AfWzv4IG3uDEQE0EWGewWn
Z5n9sKv8jK1vFXTpA0HcL4WN4701q9mkAeBrn9RvpNez58tR00ntJ4K0grRfgi4HKvmDb5HHzJ9h
4iec1Qps9jE5O218LqPXwZfbOJkKjAn3ELYW9SXDQ7FkBneKW53slClXYvxVRHKk3vvoZOGHV6Cl
G0rKkEF6KD3OMBYAqQFZYSE/7KJ4r+p4E0c2hyMl+Gg0eLRNPjC3mdEiA5M1S4yfJYHnqGeyhdYF
+FF0wMd2np5TW+8RtM2KJLvFCxDH2UeULrusyufTk0r1+qIcnPl9zbO1GdZxogbE+FCBcI1okZjx
B1Fr5vzyWDBkQl8ieaNFIqZkxOvAMZ21MMVzHNxLK/SX/kjvSzW5ywBXHVuMOyxBkJsD5QcxAOj5
E++Zr+dX0buw2Gu2aSaK04CtmqpQQa2a4d5qw992DSl7wF4UmkDXNRNUSZT+TttYgtEMPizJH1Ur
vHTTZnJWHfR0rckTLBmVXjYeHIAGVNZ4n5bKmRtOY4fMjnS6ELvvwCdAsWCFk2nSqqZH5O5MqRRs
VfbyvspMT7/6nA4hhHAXy6jmvIEA3fsR/7gp+UPDJviYnl+Wc0Cw3PEJVsnPKqEo2qnUkAP7xrP7
NdTre2zxby7o9XniJefUSw6l43JOpnIr7f6lIbHJ7LU1NmL8bti7KsN6M/L2mFfhBs8GpRL5KAxe
IPuSlW11hFW5/kHxPoqecAFRJOckcR8Cvh1fF4K+UnJ2B56I0ztsl5VTaRkfeTOJ84CcoAl+0jVv
zYc3Dwx4qqgl93S/2QS5YF/S2xKXEFEmMQByahkxk51Vlps2Jlk4QcFuM7yGhgjtjm31AsLsKsRv
2SrWONND1nqZAPPFmf/LJAAXnJQB0A4BtS4yBmOkLeFo38Y+yDdUEUjzzQDDZrsz9eC1yy3KBxhQ
C4MrAMcKtju/t7vuVSUoMYs+Lt8nGI7HUaOIgB0JwFGLrpIGtI8EjHSJlkl32s5MjyFo+J/LaG4x
dZBHcE969V7iSiDhkudWqPoGKMyDMDKCiqKPrETt3rYzO+t2vTnARQOfzVCilAOzIyFy4WY6+tTd
m2256aIoC3Z1pfnQ2qc+LOVCxe2y1Wz4aSofV7hL4DPOOVqt+SqZUVSqvLmbbQo6ujcWPDq98JdC
QWcAq4kRmvaPqnk2QpYvK6ZMrJVkCbVtjrcki5Zlxrj2a9DeqqPfu5WRMSmha1A0/wOwItnCxgwQ
vwsxPzl6qBvneh4CXB7SLVLyLCO3TBNI3awWbKHDImeV8UflOBiAHWZwxsY4fT5ehf2uy19dJPNz
iw164Q5EIkwfmt7hV04rZ2lk/lFt46ch51dQymBatd1jgBWJjSsRkU2s7nhCD+rQBjdeS/RWRiDp
bOQxu9NEnDQpKDay91Ln0W4na10IZycLxNKaPuPO1LfDUP7CdMZNqJTHHSJhPLVjse0cIlto+yQV
fZSUijz8rXjuCFKynOTD54Q6c8jfmdF9AKlEo4pImhi6JCYGBn/gsdkXt7GNZ9dtpxgrDLp6xXqi
5SFlBJtvSeFi7SOtcoGXv12EUvmNDObQtijlla1haTCcvHdAOB+ZIz98lRa2xQGoT7EaOFbLEFch
6g3FKYMENKNRj3sw72DlaOwrXMKB+bvpYD0SVXLs2WVFVnIUKksIlmaGrAe43h3OihLsEaef695+
zPoEPlktLqcH7IivbQ5+YFqaypLlShjGE1ac2869w9BcwVthoamV+KgkrCs6mJbwF+3CzfTZxDl/
28WTHyFKElD0YxvNgWShMob0bFhpAlELBRPmyoi5LXF5OSj538oUZ8PINIO9mg0+rigkDPwFJ4Il
AOaPqnQfp967qMmlk/5By8y1YLniLFDskWowQTNUPPSVfPiorWKerkaeAn3rZVUEPy7jI674swem
depI61yT516hrqFa4cf0cbJ9O08BhNPHCmGPgkz5lPtkmYTOoxbE+9ykDjH917obPDSAFKzwPL2l
GjGFzapsUO6uUWjPSvUQuL8I2lyp8p8HjB/4HFdTXCga8kF/jPyJB5mdkftpGC9JzRYUG/tfQUaA
WgM2mKYITz+D6RdKHpck7Hh6ONVQ3bmJPF2esDmlGaptsklFAf0Iv0JCW4kJbqGJ4Bx4PtQ+TGte
/HSZbi//jZ27d2bo/jPWMcfvIc4cI54vDt1/vh+Dd+gwN5SN8oi/15yrbXaMRXakAFKRIMoEVjGe
ouxc9lzn9F7IruqhoFEWQP8krV/SZrHirHsumvSshPxbaXGGDcDkTfTaRKihk3XHjVHpwufqpcoO
c8sB8cOUAfqaJA/snrCTOdoI2zvc81A5VhdmzvTz6uq+hUXKIUvUW8jQfcah8yyxDFzu4HIrsQtB
qFiTDLO1I6po08jLLS7DdY238DYpGBZEg8yK8QXg3a9gZKGYpo/LTKH46bkhXD7Rje04IeHVNxEP
54L9paHWL9moH0t/2LgZmRs6+56A7dflg+hM5prpy8zS5Fcll0wyLQW0aG/WUzappmJBaPcxR/a0
3GOgX5ejjplpJQktqxzQF0bGfRlb2SckqLfkQmQYTYXYxIoxQ/817+x6N1optIdEIQR6zA9doH+o
BXmBCrgXq3lPh/FRlxZ4LOs0uupSpWhRV/sx4GsrMzaSeXEMXf+D9eGosi1SBw2kR750cNtMSzTO
z7Nvxvtpr6g5ytIgXYiGXUL/J77scNtg+BhpRprJbvr+LxujYFo1A8n1EUjc+o+JqInmdZ+HWiUB
Ka/QA7PBrvx+mVtTT9A12G6TJZfqLXMAexvJXJmUzD7T0tdl4TlRwg8TKpgZFaeaYWQm/gdllHln
xXsCoj9Ip74LNtNkH2ogsUc663x+FYKVWQjfHWMf3wBB0c4svm0a2laa9uqxtVv4LUeTsvqNwbWg
b0SSeYBUuepfEg3Wo1q8diYzV9zMDY81euW446szVqcY8IQkcL0FZ4TJUmur8zSnEsxxHrkcvRRH
z2SkTHOGKLxHRSjvOY94+jamrzZKStA6Ff91T12HEeD1FSBB8Ovls8dwK5NkD5TocfpcUrcBJxGc
psklHcm86tmiXP7kIEyP06xXlvGZ4NZzFgERuwWQ+6LZ6TlSDiLK172CfthRflzGt+vR8/OxOyYZ
UFHZYA/M0Qu5ytL0mZCnNzg26f6yGc3S4XdMT3faoUzPXzJMMihgGaHSfa66LMvDnalToc4auRzy
8hfJpjSHFeYggE3WOyLZcyL91eV7DwZypyyb2I2ek2payPP0tqI0XgDHkitPwCDpq2qDxCgmGLpd
WAnnSYAdeyA4CDaz4/Q8+ir6ADZ0y9K06ATRCaRadlJ+5CI+N1OtBCjDA6aN06UyPXbMYFZn7fys
fZoe0GWATKtJ7z97cU+mgzZAfOiLt7ZjKW0cnkFf8zkNJKcGKWu+a8oIT7PHgpJhqGrBRKN6p9Mj
GFXCzR+kqp5w8NNXJ8eQxMyKrnoiXzlvRxtmlHmKg38dp/1SMf1Jz2xzRM0kT9URA2RVoHVWImln
O/0u0yU8VGltwPSlM6WxfpQYKxeEcybzHMSdrLhGswPOAeGV3uy+VTg0wXgm4rBPBnL+hgqn1wjy
i1Wwlml0Z9cOqZA4pO3KqXC4KXN9Wu2xQdbMoWAbp1m7xsp+g58WY0PuBmv4jvhlZPwKkZ+zrumS
fV7U1BB7ViaNaI8Aiu02bMSpMOuZHRJHbpSFnPIHFsHPsLCKbV2HtKiLZkqi7MqZ1kTBrjCxgaus
lz2i5qehoAPq9+VvGeKUoCLmpf2LKAHR1hXsx8pN4IO2R41UxVORxfHKYX9wSCgDY21O5A6nNl7z
Ln1vGlM/4JO0bmRavUFiNg7d9Ld6C6RO7B8ufweGxk50gOuA4BJPkKbUIr7uHKgTUfOqBk/zYIKg
2pptC+tKhOQpaPGqACTEVJmN23iVZ+bCIB9DIJWjZZ4z07O2Y38PVyW4Gtv42cjiRum0gwle83I1
/29agf8/Iu2Rf/7xvj71Ch9em7fgf/yv8vVX8Pqnyu3yn/2nZWj+Fx0fAPaGCdBWmAbNxH/ahjoN
QNdEVQwtAY6oPbX0/tM21DVEbjov21XpuvDP6bxUWVNLGn/Wf6GLQ/6GvBEKK3T7/5O2oX41vDRb
pxUHK9WGxm8A8rhu8cRNFBmdQsaSa54tj9DQC3xzUOtxo46GtbYr0AmdSd2TkE55MI0sx6St1beQ
EEc6dsqb3ynKRNshL8PUdsOo3NgyqI6DbwTHMqtW4+gar0Ij010SOnvTB7Xcw+yYux0u5CIdAOTT
WTmEcSMOHDp+RWZvrKIedQMF6mwZe/IOx2H3TXtLu9L3Xu7cpBfpGqoQuu1M//yP5lZWjnFWpPj1
jS5XZkPjUFyFo3Uk9ipflbnvr9w0VjcwC/eAxkGyhB4aG5LqEGtMDSf/Na1EvKECHN7IkeiZqmvL
vV7RcgKDOBwDzmvUtcvdHwPs+M+X/2ejd3ohf8wH02VPcmRGmEorUUPj+Ndlx+znScj0CXc3EBHV
ubpNAzgJDbZbPfLgvxnsJCEhBt+0MBmmV79r0Deli2la9L4t7WoeqiGggNHEUDgOENI7BF9q5HQr
Wq0N2XGYEc3l1zdq/csP6qYgbkGHpCyufzBSEevbgHDnRU6hs1UWWnGSKgK93PDSbx6q+vnuTGi9
kI0dqtqWfd3pNHsnNKvQwXzq9XIrkiE7sAs5eSrWTSPKrKNGei7khUw8wb1Ywp6e6XVr7b1Oe2lC
Vdyx8QJKqyv+LJ/OGkkefDNeP7932zZ0pg9Vs00LrvTf7x2Jt2fVHhj/Os9DYssLa2cl2ZYSTw89
usQD7Be3NNHD74TwV8ICBhxyAo1dv0Mv2NKdqx9uc9GQ18134ugzkkKf3S5NH2u9SR5tEh+kjoJL
dX76uWI8uCq4TNsxwGsR61cbWXxfDJgMODhHq8v/bVoR38Oye/Sr+dfD5V9eocPyyKRJSgjL5RQu
8uf37CLakOxZoNCNEaFLVIf3fBnvbmnjxXfzgSOIK05Nt1SsBJiKnp4aRYC4qNRop+IeWiWZp97X
77mZPVZh/Z80GBa1fxdoaJ+eIyBwAz0zd+eY06D++/rIZ+0RiFCR9fVmp3XsnrU4dzdk0mvLykij
WcbXdQOZMMa8L96zgAOOJ5KnKUxxZXXgLI3pf2AQ2VRk4ObZLvspNW36TQISifNPFKMYo95kKnLZ
dsmqACH7m1o7Zf8ksldGxM7wkh1Rpf03soqLdOOvaYkh4iJwYJCYwmY1+fvuMouUSmvAJN1OLb/+
oSMe/S2CLOeToetHYuMTVPreaBQCZXQOzORHWoCyJrNj//U40K9EC5pN8ckSBgPVcBFaXM8bWh7k
pK44FNd71g3X3Y61gFHViUemTTSdjY4BM1P2lmLW+9ClUlTFd1girP0YKisPo8CNB1ec06t9M6Df
eenqbjGAmiLNOVwZ1thttEGXC7aFIxazsD32XlqsKl9JlgZ79wRZMdCWHoAiTCrNShA9qDCTiQz4
5qFfbuXqoZssXypUWA3SuHM15IdKAChQJiqCjQlqYIBtqO2vPcsfdwZB0A9K1b3XLqk0WT6s4CYa
s45+yEYaY7l3iJyYCwLuN6WW3Bkg6DTVuyVsZTOw2b030eV/c73Wlf5nejVIf2wKENOGg/3L34Mk
8PRkZNGg8Nqj4HTzcKtG7T1Mr3EWBbl327aEQhWJHa4H+HVuHnk7GjHqjZaSwCHGlx623c+saUme
s62eI4f6WuqBfFA9s1hxKFoFgbTX1aDnHIgssmeo5CyS2MgPWN3xs7FtvrP98i63Qxv4bG3vqrDP
N0kdyWdC26eEOd5gbwuwA8Q27sIurZYOZOpViW1xJYu0e/SNPgXB5wAihw45pzCF5QeUxwbK8ThP
sTyvVNgtN1KzfrRZCxK9an8nUHZmnszNE3att1wowYMk+GKZklKecusPTjcgguge/NSxNkIPvnny
16cIlgwxbSRNd5rEWT6uVu8qNTOCPTjvOWkC63jEpS7OU15elrQIFmPOR6oJo83nIDpnV8SmaNDv
RO7QZg3e40Qx7zNF1zdff6vXswYCIBPfh7BUDYIZo/hq1hgqqxG9gQaWKgnk6Iwfb3TBOUfXEfKG
XXmjqbTtyEVcA5Q60Gcvk258bwOal0HT/vr6cq6W2Olq2E+x5cBzwoO6vhqMgTUI1iyAAaM6qyG1
ZzwyakUlOdOCNHnld9Na+TdZEer06P/4iNn6c65jVQDMROwNO5C/PwrTCWJwfQCmgFT7J29s8YIj
GVpqU9iLrrSvGXC7teTIDvPL35GC23+z01KvtsL/XMJ0AZrpMjVd7y0sAHvg58gRCV5VCt7RkIvH
zi702WSw3Pd5ulQtiTLH9h9tDaVSOzTfbS+vziFcgm44yMxUwwSbSqTX30+hMu2yCwfyz3Wle/N0
Zk43a95wgfXf7BOuluHph0x0eAYTp8mGyrj6EuQQQKwuQx83QzgfougHSASk0HTCS4DuhXDZ1lS/
aeb9o6L9367//3KDlqVawuQgT/H3Yjb647jRCZSWzGXKDKB9iFGPOyQNMly40199PY7Nf7lHx3Um
iarG9o1Nx98PM6aWHla6Jee57sO7L5L+aHZmuAn8Z5G0L0ZfaIeiIircxy44Y2fp3BIkYswUxxvO
jTZxkWX8S2o5BnBV708wlMjsgW1ZHtDcyYXh+fYawDTwmKzFW2IkN9j/gWqrgT5BkaObygi3mSFW
vkORrWMLOMBJm2Nkr9OC3LSy07dB4Tu3IU6AXFfWdm0ioyfFbNZVpFh6Uo8o+gMNz3x9E9W5hhOy
b3ZR0hwj9hnzvoiaU6EzFWva6NERVMal5xfxS2UZaC6k2a4AbP122EndwhkaMWLE4zdv9OrMwEjC
HmoZJt+sITjiX42ktG4BBlWEZAWjC1+z6k828mtKzT8SpwmXriC8/JsX+2mqMBixbHAN3imC36v3
GoyxhOfPJkYt2ie76Z7apHkS/PXXP/N5+EyhedNuTlUt1bm+MUBMRp5KEEm1GnLOUY1H38IDlzpI
Dmtk8T6N2iq7RWiTfXODn2ZgHikpgKaNQNjmyV7fYCNshxAGUsUVZ1m6CrmkKCRvHROEcuBqYts1
1ow4pe8mwKs94/QqLQ3xG+uji9Pv+nfHwYqjUiPNvB40xIw2cj2L9uI6UvJkZ9W9NUttrOagX8J1
KosMcYcLdqXP4xu2m+qyl9Xx63eg/sujYE1kEXLAZHHbV8tCm0aKRz/Lp4mQJtsin9IdnHIrlAHx
rOXcD2FAv0YU8UGiv6IRYbakExT42zPkYoFHPpQ/erugs09DWcttlAwj3oKgXX99oZ+kzTy7ySft
UDvSKUxdj5ZE6zuHOCgfsYoV7ZoEHq7vdP27kszKAVYmgQsGDrrIn8tIYGAzk37N9Id/L/R+L6X0
3Dl1S2hxXrOzId7OB1vL9sFoc0pT6FCPINzY0Df8q5Z7iEXjf7ML+fwd85gRpquCuANu5WoXnSQk
TrgQWdBUDk+QKzZBRUO0JleA/wyVlfHNvPF5JbBQv3NOMjg9UMa7GuRqSHJASwTIhEG8fMUOX/L/
zVeMrwBRwFQrcLCxXk1PdY6O3QKAN6fpiwzLb54HIgWQQ5TpofKXDfy4hS+cCM9/En23An2aqIhu
MgyeKvf3eaPf1bXj6yplNVaZ7TRRQS3ffn+Ln98cY86gLq5SCbM5AV2tc6YZVHVhKHDKfH1bl2vF
pSKReUc6qukulPXb12P985ujFM95a6rMspu+NgQTlBaUYe2SlDKW6KmICZwbk6Dx+zubtjt/bwqZ
gOG8oKQw0K9c/1JtJ0OQhQ6B93qKog+y12U7qNjDnZSdsfr6vv7l15ypmmi5GEeouV3NNUmXFYNX
4QTVTDJI8DhnFSU22RfOCjhh+83g0D7PttSAMFWT2aozsxnTY/5jK8QREeyWhHwZEnoW90hhEnqm
cyvHNF2mRnkqJ+SPlzYhEDZQHn0Q/4otcWtVXrmvtIyqgZ3e2aHKYmvnv2mx7UWdrDMYjAda/os+
HpKVllbWfVbTJ/36WX1eHLliavkuRVBcPdcGEm+oUs8eiO3R6rhYoniCexOMcK67Hk+zhJsg/J5E
L12/jy2S37/+9c8nJrLFLKRWbNZVUhiuJw+9GAdVekxWbdh4N/Ygfl82bZgROrjCuJ8VHAai1B5E
JMaNIUu+eCP6lTe1jpoCnOrX1/Np5FATVlXboJ4ltM9FtygJ3aGzXLyQWXPLwwgWCnUu4i4gLsCb
+/rHPi2JHE5gbaIG0hijpnE1TJWRUASDX5vV5XikmIBR1fyRg5DRo4fOYquSD853D/y6TaBTWEGT
QP6wO22J2Bv8PVibPEQMWEJBHyrT+Jl1Oej8JAz3boZRHrKUJGKICoxDbs5vrUILFkIklY77Qmsz
34OqJMwhfRwseiHa6J+w7LmNF6zyXlqHhAgWmsD5dz2Czwc6Lpq+ElPwZaheH3L6Rq8cyy9wvsic
nEajO/UuTF/goALbdiEXVp/bqzwEM1LjA+71h0hF/fL16/o0W3IRLkgSbFYsBZ+2kSKE3p91Olt6
L5GH0OtPSNsKEjec8Js9yHUXa3pJ/JjuQmSAWPtpY+xxps/CKT1vbGSzaT6wLmc0z4HM0YMZE1NZ
9Ew693XUvbcSzlhCAWcb2q3cuVV9qOq2ocxDfqc21j1AI4TZUsj0mKvazudFHZlaENglCJAR902Z
s8NZVfIG68WQLdI0v7MiTdzK3BPbkhKVIVPQQDUwc6SG7opzGhD+ENHi1w9YnXYmf60SDEs6Fg4n
AtoX5pSN/edESjBSmRtBN43N2lixl6/oPLSLnrMvWGx10+cJ1IEIg7OnUpDkgCuPKSmhaRVHJ20I
jjk0uK+vSbvsla8vajo2uDYHbXaEVx8MzPEuVSQTZFNiSUhzZ+451tlpQOSXTo1aNR1vKX/Dzw0Q
dFCSVff5ij1sc9Qa82ToqMb8RqyDBpUeAafZPfPtS4C9DKmjsmpD77m1ygRZRNY96EIF9Bfq6R2V
NG0WW+4v0h2104TrBjw6g77ZrpMKkLAicPhiY3oJOl/7xajt1glaNTamD0bhNve9orzW9P0XgM7J
btThpuds9nOfaOTSLFDMsl+6LXrUkU5Lh4PFOV8ErZvfDaih00IFc0V0X94O7lYZPfLTCKOfOUmm
3wQgPocqT59s5RDbsG1KF31tR39r0ixhfG7jWxEF2jok1CeX9SGRtkK+PSaeqeu0SHMqyxqfkOYV
s8mpt9fzNtzWjiBRJi/f8N50u9G1xq2Lln2X5PLGqEJUf6b40XbKS6OqwaktiuA09v6HHe/bMBuJ
NXCbVYRcZ4ZjM7rLKrSfI+q6FbkfkKL00NkIM3/uksbYJn0GocEgSMNpQ1KYvWpYWEDE9qraPEko
2o8Kq/xaIf1rUQ3R8CQrO6elqp3qtH4vemTFOOWgeeRwNw0d3ESjGf5Wmoq5Dd3IRnWkQgOjWnHU
dFzQY5q9JX6dbbICJJ+gAHVb5dleL6qdZpdArS2TzDSSFvdMwvlSj7UDSEayCdMXqxwBfIe2fnDy
5OikNpatNrRXnu55eze3bkdVVw6UHFaRr2G7UAtxUw++cwid6DEss2HdRM57U4fWxmjxEUQUMXo6
fLMmDbt96Fs4PnTzrmsM4oLtpjj7w+KfqClRHqdg+DkORv0mj01rXUnOQqJt5UbT+xYfvcFHmng6
wET9N8xfZPAyY6QSS7PLCzTEw5i3dzqeIc8PSDqp3XHXjjpan8ZR73Q7/Km7cG5thIq7Mh4WrSL8
ndNExY+0xAnHuhMWAThO8FQYIZsSJJLBmU/FaI72NbqL4upsJml250bWh2VKyAkVpI60vqumdl6e
ig87mXizyBwNa2c3rUcItFqB6egf7IzYmqrJ7A3KrHUr7OFhdJRqSazBnGOadyCyJFrFsjwrJP5s
k7wghq446MGOZkOLxJrkPCJLkELGGkgFAobWQIGio3A7slY65bs636edievQZaCyTMuUE8L1Elix
ce3DxnZnHsJ4X2W/XshCXWIKAldAhvM3S9DnjRm/N50LJje3oDk/Xc8fm1qvG3NhaWxqK50an9sI
qlxEurXYDdZuJOwlogAsZSz+t33dYyiLGI9m8KM1MWykSoq+5H9e+cP/lAl8OhpxOexREYgYTMbs
mf6+HIeUUwQELL6RCcEOJWC2E1VMFjgavYKEzY0diZevf3Lafv058TPZUnBUNWagqXh03eDMyi4u
bc9UQBBBIjc85PugrvUtWw/jxiOMKdeI+Aj6p69/9vpF87PsCmnb03VEFnGtYAkdJRjNmp8lvZzl
z2HCn/bjDlXz+7S9//rHPlXr+TVXaC4NZnYbtDunh/Dna44DramkwOqRNtnORT6/D1SQGKJJhgXo
Vyx9fa3eZHgkl5pOaVJRw+Cbdf/63U7XoFtU6ycxBgWzq4KFUUaNN+jJf5b9KDLlUm9gnEtVQZrP
TqCN8Np+c+PXPYLLjzK4LYvdCiW6qwEVQKfLCFXjxhWKq16IjjQLu6WTtfCiBm0uzWglfB1Ej/QT
FOn5Nq2y+OGbq7jeU05XQWuXoUvB6fO5uB8yPzedhlu3xnA52CU+Wk4mKG5K2uZldJO4SnnbZW0C
bc5JV+HQwYECqDtjxX/o0q5ZjQ1GRhKIrG8Ohtc9Nn6H+YbmxVSPUCkIXxVc8A97zpAhOb6c2cvc
aY5kFS+LsnnMHIeA06jYGWryViVq9hRgsKhIbKGfJNFgPiskziNsV7rT10/s+rh6uSgUERNqQqO3
cjVeFaVUQ7IRPCTujjx4DTqD0RTDU1ToIQB2LN1B3y/YYt51bqN/czq83p9OP86enOqMMVXXrusK
UZg3RAg2mGg6Ws9ZwunMz1zjmwdvWBet1t9TjyYQzPH8OW4gjrr6IqqSxFmZjfxQqjP1hPk2s917
y8akEG08Id71CCFpjPvt4Orpu4zBlMe+9pP62G/0rK9uRfZlawBrHsYFIIgX3WzHdYUiviRm7zD5
4FOv1W9LZVvK8cOPs3SqwRcrt7AptnL2xJTbiVUus26m+am98Sdjg29m3YbW7JOraO8codm+etJd
RK6ardOexDgfJvVokP2Ky4zUFpTMwPKcZTwWtyrHtwOvddZm/huAw2pdJe+hJhKc3F45p4X5W43q
8EYd1UU92TFlmh68uvtQ0rzd4v988QKvWRtNvhPW8LMWo0++IHxnRCO+M+V/WD4udw30I/XIvZWM
uyyuti06qF0tCSnOEBZJdMzMq9ZtY5YgBF5yYbyXQ/5impm7KUM4pboSKISClrfMlkvilfNl7ljF
zIzvrY6CktCBRonAW4+qsya1Ol61/83YeS3HjWxZ9IsQAW9eWd5X0Yp8QVAtNXzCJezXzwJKt6nW
nZiYlwoCSCRMsYDMc85euyEkgwUEEg0q57ZF764k/0Nn04tRcjs72WLNSC2WfEjs8qlXTeivmOVs
vU6nVE/RblExPIvGW0vc8TRcrVd5YoJeQvxll8FjXRk/7BGn5tKrz3pdvPSxtzKjwdtOzH4ECCb2
a9jzOYtKjQFoa1a8qCFpAPXqEYy1Dj416BYe7BEadYOYYXS1jU8JZJaRu0s7Y2edwu41tFLYO8xk
qfqzcXbFx2tvF+rSwUQEnwDAbZmR4KeLAW5ohsaDU1bbXiWeF4YuA0cNCb6sYQUXjHb9sIo2bUTh
gWEOQBwmK2Hpb9BtIA3T02o1IgdCjZTGG9lknzKLv02R+LUQwSaNsAirdQcwQmdgNdcr3rEMg7+Z
WFAoLfL3th2iRWK0+coIyncv999MU2QbKlUhYaHtHyo7PDfjVpbdu+6b9bEOx2WlIYMba74iy745
7idij3bLQGLyLX3A0Kp40FT/b6rG15Lf3XKEErUoscddtpBtUXEwqQD6udIFvgOpA2hDzZsHq21B
c6dVv40E1C1r7BawZ61FIS5JHNWA/7A4kZH2psYkeHKnPeHLlK5Dke6pOMNM2EBPM2jbMQ8Bkhg9
oAmroLTc6Pe61RRoksunwcZXmkDBg+c8QO7IYVZwofwMn1Mmih3xTCwInpSkvaFivNgdg/icn20k
Eaz72MOsDPMEWmfFxUTcZLha2KV4A8BpJnMysZbjSCRINsXGTgoUW1SLVFqKrD98oTqHvFwEOPC7
2emYsgsfqFgkUE5I5ZzESFVcS/mpO8mLUsXj1eSX7FZJ+DiI/uoU9U9f2N0TVjcfHc+xlJnrt0B0
6xaBpqIP3saKdU5+rFY4GeGd0EoSJWVXQLifyAtOmmwA+WZFQ5VAaCy1Qv6MsbWnVCnsl4mvY04e
vrclYnU7jym8HxageJpNXdmw4UbMR1IrzK51CJ0Yb66feqii1zF8oPVD860cir9CpHAovACZVa2W
nUCLZAnk29YCioJsqET8mGx7jfAIKV6Eg44qFxTXuNDKGnWvNReb/OFiaCpr13U44MbcUfS6gOo6
9KQudnG7to2xusuVb9gd2Yu+MPxdEo4wgCSj1zh8ja0wXuo1Eu7WJn3S5k+aBIDS2Bm5JAEFuU3x
4QLy+mANE9qIycxa9Q9A8p115TDDzBuESFX/XNfNJtDjbkFUBClto/Iebtdlq761GOMt676xjqOd
WEeZyo4HhdfuhwyZooPFbBcUZ3QDW52i/e+8zo9h7fqvFo8tyLjum5VB82RopvquTwyiw4hmsJ19
MpTPUVqJh7YX7TKqjOZBJaT9noxR8ABAhaqltOyOk2tYUWveoQ1H5HBIYncBAfvFIH1QcI5UJtkW
w2q3azdlSCGVVQ/l3pg+SrMoobngqNSrAE9K0ykeq4JZuBEFz/NHUIGGGwLHOvSJd65qP4kYLul/
Y0biX3zdI+QQghKdljJqAi4jgS2KJqsEKDaOzjxlu1OGX6E5LZkWwI06VEZlXenOwTUMdxtFdc8v
rgjespQnpqk26dZ14vDNE3n70ODMcsK4MnjLxbgeRVA8jeQzngKKMPWs/VHXotgaUu+O2vQx/9XZ
NRC51sMBNLB7rKiEma+/tgRh0B/nNvO6e8MUKd2GHMPrb+u+2sx9o1CmRymr85BL2JT/7mZu/Me6
fMRocsQESFjeMkfus2OQIQ/zhyewTUW6qBUP4/z5tWn+Szji2oxxsUXREjLX67KYcJKssIsRyA7V
Vvfw6st18zh/3Le7Rvt31kh/Pa/r/tmqpR2Z8UAtN0jId4laiL9ClcdYElnyBi882fO2EGtNE94b
Gu1drJniLyUOeiS5FN1l1PrsAQ+CZAk8/c0ohz2IcPGXH9ZgAyrfvDl4Xu46P27Wtp12b9hJwsOk
D7fFR8Ueav82eIW5M+oP1x1RcHZaZ+1T7IwW/mhgNIX06JtT89uGnPBaDrxdTIlt9Lw+jAwdaZUK
33ZqZpQYIInAvNlVb99KTJXm1VSHRNsxypisZ6P4pkhJ5bV/ysqyf4xHtzzVYfnYlUb4pJLteEr6
iARg7EW7ENsJmD3RcBLCuVZqluQL38cbeIhTbzs3jq3COiVtQ2kbu86dUCOaLKq0NRiftLeJMvGi
/+3Eff4zAE5AJUwlnuxMxc5UAR2tTdWiRWMHy8quio+xzbauFhQ/hyx4IcCTvdm9EBS8grvuUXse
20wzsUfvg1crCr/P3YYD1KHAGj6tMhsXDXbN16jXYXnEurvJHTN5jJwa3zy8oX7Y+n7uPi4xO3ay
0Xqy2hpyjd5KtIaudub9TwS6T9V306tB1HDaPGJvNVUyb9gT+7zL2+pUeepwYNSHAWSUyxeKde5X
6LnQTcu8+D56bb3A1UC7+gxTtlqiiG2SVPzDlCUw+sKrnxtRA2mo+oe4YKzoY7T+AjKioy7DpqI0
VsWL7yjaEnodMMppq9IjSYqjKEBjxWKGbmBjGj7B6GnREaa6o4pHLuZ9e602D33FV+2pdvbSGbzt
/Wh4nzdK5DNX0On7eU8CLe0TrwQEu/Qzf1TuyzD0/tPcemyabevgZz73ZBr6a2YrOMtNp1i2MSMb
H03HvB8OzJiJjop/v4DI0eplHQ/h9n4SZWOuwt6o1nPjNKqrTcBU7tcFVG66a1JYynNjOyaKp/oG
dZ7TaRlJ1J/wGfuR2xCeLVQSKyfFBPghlAEoME/P7h9kULIjNZgl2LkKfclXGysJsSmcm9/XYnoT
V0V9mHf56mFuwZAzO7qxzgHum5VcWePQ/vlbh/c/5x1/67XMKLpTyNMA9+FUzN7jqP/V3bSp7aFc
xrW5m7d+Xce8+NvOkRFUWyH4/qa9vrZ+nei8Yf74uhaRogDEcgpzzOla5sb3k/lq/bWl08ZzA3l/
W0t87mK93AUiME5OURqnrrSd4aF1KUBBLxhtlMIJgbcZlKfJ6lR7dV9tJEMeNHIgtWqn7Aacuf6z
t+pjcF/XmVj9tmXe3OjGxisrbX/vonQg0epacXSGesJQTIee26k1P4MaTcUi7nC7ffjqe26jjMG7
V1W8DgagQ5s2TZujTgXPfVHBHRHyrdUuWrU8U9zX45NdV7diyoszoL5QwM0gfShxkBmJMPhjCRxo
NlWZmsWBcRMIO48tiTBMyUr70YWJcbgv1n7wXCqefph3mLvEYupFmE1/uHfpq/orENz6MB90/ghE
+E32avarD6Nr39G/hvcW99NK7I9As939/SheXH0PmsLY37ussuCHj73Ar8Wyb34y/pK/GpOmBPma
lIxd/7lMrwCOLB1yHL9OKm1JkxJj3n2dFWpV+BZEf0GDTfcCr1zxgJBO3c2nNDckKpDDPoi63f3E
NAWweeBk1a99iGfBcmhc8MXTsecPxSJ5XzIhua+bbxRuw8x8iH9vv/rGiJgQwuia23vfrTHRMkSr
bknzkmFsoE8yN2DedD8/zMHhbWkdKqH5fGODjCJW5dm9z/s3KEuSpW4b/eqTGTR4PwrjN1/nZzAX
xXQ8tjf349hWlSwwgdU2X+fWOPipmYbsgYpN/wVdyog/S2q5KedjI/irFpFVFb/12wdJg+9jnW7u
55foRCQGJQg3zPt+3RsSo7yvhsRjEj/1CydPW7iysH4t12FvInpuNYaE0z2owZJQxtth6TQft1Ez
SjXlINdf5xqofrBEjVysf52ba+BNa00Etum4SHatXqrXRro1FB+j2UhzJfCeMkIJZa6omttYWfKs
Mcufl9pBVpuhpbIdbbB/0vG8sm0EyRC+8bUy/73InH/jRQ4GVZNN2GCRDVUx2iKNix3YvDi1uO/f
/WfrfTFpLfdkTSZd067IpOvbvCrgm/jqcl4VsUp1R6AEHk6F9mQC5hGqPTEt3SjT0ef2InOisyGc
9dyXv686aJnSwFuR2YZ7kpZ+77dX+voWT0ZhU7/z0ef951V+ZP529H92nPeZW7WTv9nU6mtVNnX/
z4739Z2Jvztp2CW4sI022a25UVXcaqt1z5qMl1+rvMpXz3386Tmw6tOuu5HT6W55oIx4suJSaeVQ
7VPxMl+2BlHyjJUvyn3IB13n4h5ZqZJ+ufPTFcIXYro3ZmI3n607uPZJYkY3L83Xqk3ucjk2c7++
lcl/bmrx26LqK7/dqnZyu9NZdf9Wu2mHaXHuzQ+qv/3JIK8FX4H7YvxB0lpfA2l1NxrmYbcGZz0q
PY3JaM+fLPfiyXwvnmz4MC86ZZMxX45Dn5ys+lxTgYs62ff5k5FfNln6mYV66yeTP5zrOmRGiAOt
yZaw1yGIMY5XjqhY0idQi4/hZBloTeaB6WQjCCog3heTtWAIGNGYzAb1yXawnwwI50XF2lj1Qp8M
CrPJqlCtMS2sJvtCSsSOlCzkz91kbRhPJocQ44JLPBkfWpMFYj6ZIYYOtohOz8B+PqdmMk2MJvtE
MRkpEph4NEKsFaO4J0DUAyxoAXS+uhioLVUMkK5tkOFCLJMYL5dsXA5q0R9TtFMNdVv8OS8zp/z1
l6Gnb9KWcKf+WTX/FVXlNG+f9ph3M2oL1U0IXODeF9lqrK++9pkPkKRJeaRA7Gv9vZt5+WuPebEs
YXiZvcqEYj7U1z7z8e5HMYUnNnGqf3zt/Gfrr751pSDY2ab7r0ucdyu9mIv/upQMCtvCDbR4+dtt
+ePwc2ulceodNLzt176/Ln667q9TmjeXlQO/VXE3v53gV5P7flBGk5Vp9s79Ds3HvDefu/jtHMbB
PXTd/rc1/3x3f5500eOUgZwMe5//5bR+O4YoYL+6Q//jvy7nn+9ybi2iyt7lyWvVRnA7h/xdq3RG
gWopr1mcZdt2GIadXaZQhc2GESqlyK+FUL7LZmj/5gJzuzZ/hhFmZ/DT9Jco78SKOap6ElFd7guf
CG/vmpKqKw2Vlp53HyMmV0CaOnB78QZwn/lpdNPPzjPlo+lSrIPEID54ZmEeR5zaV01Zjc+iZ1wd
NIb8IUn1tdPBwzB8dcM2/OYRxl7GytBcQIO4oGaI5RAGaC/zhrkJk56XX2c8qTzN+oclQjQWlg9P
K8KtfogC8zgfuEsib231XfM4n9Z8gtIOCfxyzHiIAZ7a7YdCwnNhSokz43SJaKfL/XzZ9ggJsU1a
4yUjKQH237F+av5SHaL27+m+weZ2XgehGssIgMYZ/cm46zs/3eamJq/zza+9JH/P++B6v0vw/G2A
RH8pWMA9ZLrTPlWGLNdRKbxDHdjewSFRsW4d0T01FWLpqhyjv2AXLucznr5XcgZkHXgvIu1Iy32F
dO7+MeAwnsJLNHYEMuOdOlQYTAlxBlwY7LC6JtpqNNhqJF3/6qo1/H1MWFy4KJeswtEsqXjGimTk
Jer7qFudSi4U30LryhxJanmyT4AvWt5Tr3n4FOXxuKorCy4Wg6PEhDio4X5FBSlvUdGawMiHrl47
raPsbR7Ye15YHxTOU76juOG51WCYxQJ6VlmBzRpa8T465XuEt9RPCV/d6XBCpmgx3SUpLjmKptfg
N5LuMTKLvWpTPzTGYLtjB/qapecAuMCOrP1aNRDP+8apHHPzNFkS806MloEXq9usSTT8pPHu0oyX
sKUffgfJE/VNE7W23CDJHh9FObGPkcud9nniP+s9Viq1EU1WH0xHm7R6Va0KUrYD+M8b7K0boXF3
WxnxQkle2iAOXiqYLkE2FE9FL/9SWoCyPlTPkwjVmhctrl9NgGteNeRP0h3KC0KhYR0YSrMxvU2F
fjogJ0T09d1uU/Em+lJboiDqzmWMu7ClQ5bgxJRNW0v7iou0uqixh/5wEaBqjV8+5xMyReucdm9M
HwSTtGUFVcWcgCvGBFoZ7CPxWAPjL9ZQB/ZDOEBZ2mmVCqdFm4At5oRuERPExeO+nipGPmtjQryk
7VVOyJdmgr9oEwbGmYAwJKWi2Hm3J1DMCDFmmNAxOgwZpSjxpqHW59QUfXwqB/ixWoT8KHVHZAhO
lLypOsOAzieMqxfHrKmUo2Up3Sm3i57xwLMriMaZMCTeEvTgqyKpgbEwHHqERRahzQCcjkq+zFRl
ieTO2uZx7r1VSXQrOkW9hQINukn5rOXnA2bbcbzry/FEmpiKBj2KH0rZKQM2EYICKArepVDiva4O
3V+Ejl2o4FoMoYyyoTxxvtdaQDSi1EFzjzq1+I5ubu0a0nJgZdqFp4SybEpfWzqtGl4pn7K9Fm96
FeHUrYNq6IDVlI7tf8cddFEmJYowCyt015bG1e17E5w0ZuRBqItbG8Vb3Qx/lINIzsKL7eWoJVhl
qWayCQTIjPkWFUVANlEP8nU23SypMPCoWj89pC15+bzg6Us8H9c2OT6ihVyUoGnfUYkrD3ZJsgxa
UrZCgst32FBWUiTZLci84n1szfIhTKKKCJqJlWZVwkU1832Mp/xgVEfi3quemo51TFX/Dr6dtQ+S
EUJ0AbbWr+QV0Z670zEpfLCkvTayIn1jPDUuO4zzmNY6j84QviVMej/8uHIXxMCLo/Gv9URCv6Uy
93dqAU1hKdr2GgyV2As1RzJX5vVSlUq27lxGhDWshaXq4GKaxJbYA1WlWjyornZjH5XA6I+6GgxH
iJ3GoRledH6+F68koFoIz9mXIo8u6NhXlW4slaBbaVaWvZe9A4cuL8TamBZlMd7akRDlKIZ8qxl1
vU2aNt2ObuDfFMLU+QhiuB+q5/kjHZ7tkSGhO2TOoYhi44V6CR67CVG2MuOe9Ou+LfMl0O52K8ml
LhGs5qdx7JcNI8O90xXGkWST2zyMuQsCBUS00WEXbvvBZgiMVwQvvHAE6DEKHIi3FU6zqDI86NMm
MK9GQwmuZotVZOQ9jmV6dyh6pTvUYfIe5Pa3ggxQY+M0WJCze9RVDEhj4pb8O18zdKS7sSjCfWnj
fZOACHskb8NowEYp246V8yj04kn3x/HStYR+BuU9ITGApMJwg4IcnCIf8xjupx0XaxPZ+ppB+7ip
vWBc4xWlnlu8Ws+dMX43KDDEjmp0Ll5dKctKlKSqhfhm1WDneO6T33wrp3sHwrFYqlrBrcp0/b6o
6BrEWcDLk+5eFB7PPqu6VqFLTSNJl6uRqBc5HAoBBX8Iw2ey0sUtM0ZI2Zr/yJvjaeYid2CmHxX/
WXVieQlTvT9D0iZOXF44V3On8Ng6aJWM1lYKQAtaFTktXPQWShrsCc2e01DAxCr4hy+q8lj4IqeC
9RSTqqXy0Wqf+zh6bptyEm5W74P1NsSW+YEGUFshtJF7yy9qSqgNHkKFm+0p7TRWkuwSKNKmX8c8
5VdYkDqH+aOPBWKw6DUK9UVmd9VlLKFvgGTTr359YUiXbWo3NyhupUaL0sVnK5Pdu6HJFhKvEuzm
xclMKBuaJVgT5Toa2rqxpPg25EzRjMBKduWGaxzxkPDdFaFpDCdtXOnzQOgn1DXayc5DTCkski5m
phUHTRrD0iXR+ZmS8W7K1lk5rh+s4p7KMaUsrH2f6tHS8uoIbJ1vHwlTEIjSCDMKv6r4Vn17iZ1m
vrc8aTxEqbqTYz6sayAPpxpC7aPVA6R2DF2/uBEPa63pFkE0FB+ioLYmwXcLeVyLqx7v3zzMsh2q
/GQjpGIefdJrSM5Bwjexoe2suob0hfvGzgiiTwq6/WfHLjbwHJQDAfbw7JI/JePrQs/0hHKLi9gn
Dz9EyyEBtNR3PTkgp8rPuXGWg2Ue5vLVoGkOlVdz7e70eHNC8UKw/Rx4jXbwCxwwOj2hVF4kGTm4
bq0aybBpXD37sHPEap5YKJkI1mMIDtjMOypBpVx3YK9N3KFSszqrThF+9vyoGdUF27oLxyNeK9va
6YEaJICe9NpSz0V6UGQtt8JhlO9kgAUL1VpUTgkoBEA6joi6WFNEUO6TME+2sSUflRrpeV5q7dlP
tfw5IlZK7MrpL5lt4s+dKyoeHNQo53mSbCM3BIah9+1B0SGVDtALjwoZ+7Iwz6Bi15hpUcwfQAaJ
Y8ggdWxhbV/yquQ1WPDAciUZMsXHSrenfEHWNjJinp3rsvqgYBMKXlOMayKY+qeZOd/TKLkEiT88
xdZnp/fi0fEZKbhhVa80M8gfY0B2a6x4NHw+JDUwJv6snZLuazAknZvg24BDw6r37e4QEwpe5170
6RZtfsrixMMqBmisMYplp7TKvlBgwY4g7cSDHZgWyajBXjRUmwBMdupLXRXVsm5CZxk2PWj6vsMT
i0Tipg2obbFdH5Z466k/3JYIty1syMpEbcwJfaICvFqlUvGug7eL67F/wqICCP9I7XBXDMYigMq7
rBBiXMI2+sxrw9y1Ek6G6bUdGFLHXbRVZWxyipXyIcR4j8K7h6Aym1OZ4xOSRf14wNXZ4NE84BwQ
GvLqJ2AAkzDIH5x6YHA1PZ3SGAc3WRq+vWAQ6i2HkJzVqNnVE9T7s9KJgLBKOlWvkjrTVKYHiq9f
BgaBT35qrTo1c5/t3lgTa8DLqyOBPTBS2cEQS1ZaPGKa54mb0NGqO4o9nKjZwJOzssIJCBpcUWxe
ilbTL+aououYlyqSg/GnLYjhOM4AC9vn66jHdCXXQV71p95H72Xk/rjJiiva1b3Q021LifE3qZNh
HqniXFeKmRz4onW8f/LdoPbfYy+XV6nm3QlK0ZlvntE4cLUPEkA3qlmHz9BsqPIuTokaxCfEteat
0RtnMUYYr8kq1Q9K9W7w6H3XF7lng3AFnLgoO+D1haMnH8TiOPmqPCPY9le69+p3XvEdPxSUik4z
rFN7wCkDyQrVybynkxbXKETV0OfTlgRVowGxMiNjryuUp1gE9U6UPH60jVe+MhpBHx15wVWRIbMM
bZQrq6dqoRRudsCRMm6MFy/SKmIWJDg0dBpOYj5SBifdZcLcDdivsevbMDVWAElsChBM6ufMZo8s
tsGmOGQOMP0lwF0xJFGnruFeLXNRtvtx2qzA8N5/LSYkeja8+ddelXR7nzHKbx9f6/ADydGHNM4y
iWW378i4TmZEWkcewqZwRVZru/c7JiCZujVs397D+1CWseiV69AF4ypKLecSay30Vvtqhth+gpPa
Kh366tGWZ0GBf5DjwqZRRLVUCyDGKAIJUPTqqonHZqnVXcUMtqEeJUqHRRgMNIM6d/TUY1np5iY1
w32Fxu0s+C1ioAO5vK6vVA62p7RljuZmWbOJ8V+BaDMJemPFfgUVhxrJ0DESGGP8xqlei2UO6KGk
ICqDtHcISnC+hpjClxZ19ql/Dp3B/9DETmmN6KhLXOX8dBxWqdnfLNHH29J1myNyOBeTmenP+SOO
ynZtkRubkqfwqaf0dNEc0bkx0ijSoDnOyynFJWlh2NsSRScbDB+crdH+rKKKxdzMeE93xJCw9a3R
xsXyWE8f8+L8QYV9sVRUE9PL3tvonorzkp3BFZ4+grrjr7Du5EMWYBIzqsVIed00pgJYt3ASSm4S
e2jkfaWflchF5bDKkCSCyU6GnZFQ/WgUINwe4q63Tk7Wra1m9K8YEC0Kizm2LFXjANDBOMx/ydQX
6zzG0H1a7zmZ+Wv9tPhn23/W6QyB8CyZlhNPPeDgXWx9oSHf+WMXXqr/RzdVyMnHWlc83Hf+/x5+
Pv25a0+i/4qUZPfHcefFP9bNOwhrGoLMW8zS9pZpMGhYn/7nLOcNv13d/9bPV7cJPqy9bsAe+KeD
P7qa2/52TDcFI9h1yO+LAQdf0za+m0rcPWhmWt6sPGA+ltkDpkND+qH5CknCyvguC8rPoR7GZyq1
8KOcaLTzrnr4g1p15SMRAv8vqiEPTC/VK87o+sPcIJTeIQmk99qYDswSPTS3iuslz75XfMwNGKcG
D/wo06d8UGvuYjeue1kqb4Tat3MLjbgA1O/Quoz46jD2pbh8zJzku5Mvbd9FahahGBWAj49JnPvn
gmrP+9kFmE6k4xi+EyeK167WhXs/7MSjcAwiBdOll5nEGyJPXszMTLaaHRgbKyvcFy1qrnMDtwbV
EkZVf5Oe3+/NITN44dvO+8jAc743etOPCwUV8DnJ6/IUKowQ513j5JmHT4Hlk0hWsmybQxMTAsQf
x7ofHBTwPlAJ2TO/YhpHaHQ7ks5+ikT0fe7BUMufWTTIJ41I1A6HQ2M9Mtp/cxL+3abvJasC6uAc
R7lM4KGD6EpKn5ljfvrMjaYGwUCFZqpU/tFKKuMMz03ebw1AhCW0+Oq9DHmBjbUm9g4/qRulJox3
p10bL3xSClG/oNQLtiEuBxtpyfGlr/zb3DcBTULVUWHd9Div90qfO6ukH4d33w+XcwsY59ykpO3P
gUldOAywbMmbHpe0aPjWejoY6kD55lNIs/byStuGvL5eBpmcqRX0Pp0JY8Yx9HPaVtje8nxcBGno
fSqOvjciu30VLuVvtZ0Xm65P4m/U96/mBmWBZtjkv+UY2dybMM8M6sYG9zOx8CcyzPjZaohTeG5P
tU43ah+2vMzbKdMOV4Eq40Ndx/EjdgNkxecdJ/QyAkj3ZoT8k6tdxlxg2qAXL6neNB8OZi1ry227
XdpX5XOfhi/zdo8yU9Tr0r6IaFSOUiNSBo3K+2xaKGaB77xhxVNvqkwPKdpVtFffU3ZzA9fueyhu
uXtCh+Kc1aikHHe6L3wxl9QfmxcictYWVxaDcXOdvWeMOec9vUA2y6Zvo6NV9u7RdZWnInPPoqiy
p0wo6VM5CkhEHsSteREJrH+QevFjXrp/2EzL4nJsD/e9EoxtAw/Co6q3Vr6IhX8TPqOrYuozUupq
m0QxrrCV8esQrkIJlVIw2JtaEKOn8F835HLufV5n+o9NXkWP8z4mnjqrBneW1dzAQQFza6K/vk7Z
Ets0pTC40sr+wONCvuUVz4depE8dBQWPSIKIz2fyrZBDdIgF0ft5MYthx2iAvDfzop8zGk1zbmpF
8vutEY9uIrNXxQntS20r+DbTc9tQKUs2Gb731CPFLcWylgLH2mmfRGovmVI219oCDcR0enp6yTfE
zcVJVKKjgo+dEGxkG6s0gzWPDPmWagYGNdhWHOY+SsvaBHGeP5X+0D42RKDnnWwUBIcgM0HWTzth
NDiuRk3V+PfgwEHLWLuU1OnNWyvzwkCkeO0wAb2U/vgxN+obIuggRtXlvBjCzl3KPBzu5+7b4kWi
Vb9alaxeYFc+zK10Oxe8qJlpRJ9Rp4/kvf/zgZ5VPY1NPZ6syClWXsZ1zFvnDV/t5r8Gwe+96Qz8
vP7pINV6yjjm5WagdDmNk3Dz28r7n6VCPK5I9d3XjhOHgfBXdE5gPh2DqcNk8BrCm9Mp1W0eHbJm
WCWZhrrma7cwq7OtViTvX2d+74lYqLVCN8dw7o9drMYEKBwP8t4NakntwcVhbYk10LIMSCVk0xRV
4E/oa3n9TmgYotdYLE09U4+2N4QnQjg2g2/TP1e8kfgXEAtmv+oHtKWAnSp/q/XN8Gbm8ZK4qfPS
68HeyAtsRwoJyb1JxofKCjBunz78rpKXzsThsmqoyv9jQ5LoGGfXlvLnhtxFLRNzTot5DwLvv7oy
a6xNxzInJPhP9/NfGnhWnDRNhun/3hCSeVlBHIIb9O8NXhyj04ixDvxjQzlQ3ha6frOcz37eOn+I
Sm0QnzqkFqfL+towhhheWpS5rP7YELcFLoWFrP7coFSltkB6oK2+epn/ImrHsweu3vqPDWqPwKP0
3fLPDZqk7kerSuaO0wXOH/NpILiF4Klp3Ptpw9dN9FN0OrKw5X3D1x6D6jCjq6ZyoX93RQEa4ZKa
+qOvxvNf9STANkZj/HNDV01WURG29/++6wlVE2Rjmvv6SCCTCqyQgjgeADdqedOVp/TprYsQZqe2
jG+dPztKaeHNizFm9ZjAXUWuFyu/lt61kwpZMKYyOF66FbZumXX12kCuPKaWWAclzSp1S+3ahVG7
8kyBMybzglWnWd01ICbK0cL22pX8+tJSqa8dHuO0c8trIAyVo3XFlUpYjf7M7Nrh5rZCCZZcu5Fs
bxcoEUdLLLbmsBL0wsZ+wPEvSkCwEPM474La3V110rQvpDm86WjWRRAu4toCA104fgoedSCXAF83
6Dn+cAlqxBJe7HdI7Pp4nSK0u3QVb2R+RfLitSZWsPFQXURGisBPoUl0XZ2vu1iISxrIYt2lIuVo
KnIzpY8vonaqdVoO4QW1a732zEE5p2XZrDs79840adeEjZ1zl47dOg0069zFTr/2AmpVgiwe2Rrq
50BW6ho/R8Lb5qitU9/q0U26+rrz0o6/yMMbnRcRmyFmQzz9FUwCZUBhT8ZX5BjfCfXsj87nvM2h
SPqYujyyh6kpWBosAxW3X8xbtcaLt4T3zOW8K2Czet01Traet/au5y0VYmMb9OzaPkyrcQEF2Zyi
p+1B7T37hbkyAqg6gxs/LZIoKh+STh3vi0xVJ0mbl568pnReRJn+ja+sdZrbJmX0yay0Ps/bYke+
/g9j57XcuJJ16VeZOPfogTcR0/8FvadESVSpbhAqVR14n4kE8PTzgdV9prsnxtwg6ETRIc3ea31L
1Gl8fdxnafVtimt9Z1RJthW5V27qGkU+GiiXkTzuoCS6gTMuQvhni0q6ySY3aHr96wOssl1lldUf
UeX88+GJFnMR4tbe1/zL43keh2gkX4xdAS3OoSEa+PG43//s9xHTwRddAX/7eDgRx/wvpl3cVFpT
8HXU8pwAslgWKik+CQG61YA4X6skHg51rqfrbL69IS7Yz9z0WzcLoXhT+OqCwvsw5C0mHOvTNGxv
rcDa7DVA6G9uBFZx/jvXmlJcS12JDSF0n3UowrjV+IOxLmxcv1Z7zXEkXCaAMVnf5ytl68HR8ZR8
IlXbwBpm1j+idHqufbd6q7ys3zkC+ZhexuN7ELMWfjygN9plPU7jpcJrecZN4yyHtqx/lCOUuLKn
36OsAVZ1QHUc7v6r0qtvj7+sWsLG6lqq56jMoQpkDeOJn4efHRGL81PX0DJWKg8UnR8mvLpN0CvH
oj7T92rOj0sZZf2ThUjr32/+ffWv2+KGPZ1bZjjv5tsizeQ55kvJX5e6bkKvUwWUI7g9N9qCtMK/
7n08zuG9UIXWtv/r9t//569X0zWm3Fgj9ZBEaTzB77sfL+NxmB8YtiHWLPxP/3LnX0/wuM2A5rLS
rF77/a7+87VUkzUeXYAovx9860r9OpJ0/azPh9yYaK+7xakss180aZNN49g0thpBnSgnRtpCLxD5
OdAjdiUroJBr6loUBHUR3SypCVC9I7s8LY5uj9tqEGmrFLwj/Tn9DVTKoNiGhVjEjOg8BNZPhz3E
E81FcyenzCHrcgpfTKfZkxlmbwv0FAiMkl5bhJla1ZgoV3Ck3oh1yjZDUn4FReAf9CkeLmViWvuK
wOUWRYCeGyd0JZSDahd9n5NUCocsAXAV4bwrwW7le8+SKGvhck5WpXYyaY5Kg9sfZ/34HJEwE03m
8ITfC3Cz496ixDDpepF0TZ4FwraG7mIuC+KAG7EussZgOAVpkBLUsQ01mW6tsKnWxNhla5nUpMro
2vCiem28gNI8a5KCuhhHdTOs5yQvPgZpx1ctCOq7FGRqjmVye1xL4q32Zzy29lNnjMPz5I/5k9H8
SqETnts8flWjoxHSRbR0KQgDzaLA+Ij64VAMs+zMjdq9qaExtZuoW3kRGnOdt7emCLCIdX94ehwE
FY4LrtZLPDjVh1c5d0QEi5o1upl2zrVjNYnS1vMPpAaqNR2wcTeFtf3NcKcNAM17M6BwpAqehKwi
w4z0W/gl+6xR7pq59hDTRTxiKakqTDu9v66xoyyUVoeLygAKS03S3mU+U0PMWoBNezuBisBPljd4
5oT1EUMNWtkOBdS6mVvYyCXwu9HlqX3gUQ6W0C808mfLSNI3T74Gtptd0tgTh6GkOlQV2YW5detn
WnypAye96Vr9VhHleWqSazO8xF6ffMNFDGi1OwwOxgBRzSllLnjvuZJoqAncs7Kbk+5vyiitCexK
dfIGr7QLo3Me874E/bt7xm7q6E8VxNcgwFtK7NKK3aK2dYaiWZVZhyqY+ueulWGN/x/fmpSjt7Ql
CtqOOTlUiX7qOkuR4yyHdzK7NpAiloEdRb/sIv9lBJMBlFxzl0G6AhCYn4rRI4aOJvm+bwggbJCJ
rSWVj/UDPlVQb8Coc2vnJnRB9b4g2fK5EWKdhFV/m2/JJaee7siPlKL8WaN0tUhGqW2czPmuakM/
5XVt4+VaaDHykrqowW1GrNi92uFZYs1nFCST28DVeLVoLuvJWP3wI+UueigDh9rv7oGWVZdOICLq
qhAHMnljK2VSurE09tBDH90MzysOXux1W9uN4hN9LX8flkJuoXsuurn73Sqf0cNt04NGxPIxRLy0
JFrbW7DKkLs2NotdlDQD2B/KHiNm3E89b+6TP/S42AMLwEypLib53gYDnKlNu0zl3oeXaJcuSftk
oU/hLu2Ng0ef85Xff7UsgRnRqI3yXWJJdSr1Mt9F8yXMSzm9X5Xvtag4aBH9kSXaZXXSVH119Ezs
w0oqAGeWtxtaNvN51zX43VNFZFtLzKyU5bK3k/RKdwY0BpIIRFD8R3tinahnajpUYRQs2fSDcKU9
FWIT2AoEcKwQzIz6TzYuO8gDbzFbQ1t29dGa3X4JdH/yFCkkeX7uH2yYJYumL7pdOvhfVV+SFZ1x
juhtsxQzt6gUHypu9kbVAMwT38sMneToBP319zpZXiWT8VPUCGNVEF2yCloCAzMRdPtIr8nY68jf
Sjp16+tTXbnpB0JAY2c6rHAddBHfcXrNfkKXvaLnU2YzzRsxNO4SQYTYssJ+N+gO3JrY+1Z0WOpZ
qwj2/YW+HjNvBDdfOa9hjuLc6PR3Qx+1o7Jx0JsFcQuW0u5uy4+0z+x2idbyXRtr5+4l5ofjIf7U
g1lLolkrB13Ptrdi56WZxfthkJ49D4MWrdSL1OzLoArzFLjaOhn7jh7waJ5HdN9ubH4HgpVtChnK
faiUWPIxFDtdZVB+6zLeeYae4FDorVObOxyK9AZuLT63ABZfiu44eF3/arTVHsa9taTzgzF5sq+P
Q1A0J1+YwXFwk3SDhRuq/ZQ0TxobiJWHP27veew//epPrUp/yp7M2jI0f4CKC59dgubzo60J5+Vx
SETxTt7FySTLAx8kKjBBWOX3xihehS6T9ZCY3h5EsFhbcRJtjQc+vvCfSy7trbEpD77epzfbQAIe
W771kfT6F1sB/0erssvgWyGyfevPKLaLDUhSezUH5dwGrfipu2jVu1nNkqvyZ9fG47ZQ7Ss1Wx21
VXzWsWTvWRjnh2GuSTIxG3vwjLjogu7NbmNn49ScG3GGHsjSHfMeutYZ7oX2Q/Mg9YlIJiiJUHcu
ojozkMAYyRNICkG+H0qxblo1fmfi5yTCwRzb4qtDCQLgLPhWp4Oznl2ufkvHcdBM+gDKIdt0+NlK
Q+w9mTZ7PNE7Kw6yd9ussWsAulgj/NyIWYnRx0G6RisEDUKaBzNr8/PBcbtubdIiRYjFVKpn0aUt
s/TEsLE3MsNHght6i8eppCL7rRsVVr7ZxkEVEZYbu4O6066FjP2Dm6VyFY1h85I56S5vQ/PZT4du
FTssbFkqPyW4IA9j53a0+NAHIWTNzr0+LCX7DSwvFw1G+rfKmtM98zK79UkCdE5Ea49y207iwloF
jloOmf+ST051Ccxg/eCQ+tSAX41SIW3LwqcY6auUbbKWeX5IqE+TCxt9OMYmobf0LWsb7xBZULim
iipp2OvkVxeFQ5ifY92aasi3UTN0B19EagfyWyxKao4LM0mKu9GL8GDoJMmqtMYOVaovmEBs+oM/
pdFTWMybbcfLXDtSRXu4DjTt/M5/r9uLlWTVOTatNb07hQ6vKQlPDKaN8swX6EPREX9+uvUjoAFZ
YlBltMf2aSATZDX2CJD9RFKv7Wt3l6ckalLgyVeWpgU7QnGgdSOPQ6jlrdBDl09d4R9EIqlyd328
00wNkEiX5mTdssOLdf3VR+q4njGLL708OF5wsH0rehaurO+WSTiFTyGDwWjUNPejsL0b2dVlFn/3
UBcuW7gUm2GsZ0mviQeYTKy0bpGU+SWCnk6pFVbm7ByUn21cNm+p1beEMsNlexxiuzN+OtouI8Gb
j8exWLFq5WaaT14mumGV2khgHufy42pftfYazNwRtXL+0bntivaS8xLX3mEK4AsJrU4WlZbklAbx
kGhyKN57qrW9ap1fnZescpxIK63vahbQOjDI0cMdrv71AlofpEbDllyCDl8Vh1yRCVxS1Mew5k/z
rOzsH5dK+KFORPkh9eIXa9a80rnVVigoUdA0xqur1JHNS3DN7OTGz0yuRRi0zyUUyMmU+GjTkIBx
H4GG1Ip0RQ232wWyavYk+PxECJ3cPJsGnG2aDl+LSG7sfv0LuZToi4qVF8xskUTkG2FoOn4xihde
wXdtCWRxNX33BDVa6HfNLtaK02efrslRFE9ax+cq2sxYRTG+4LrVD2nSyq/x2I622ocS/uHUW8Yx
A4yxjdrwxZ4FvgpC8hH1/rI3ZXUaw2lRVq7zQv7ocLWdcV+PZKJFHYIIomnNMzColggizdvTVBFJ
EH6mkRmtLWZdYH+t8eTQ1F14kVQ/ujC95oQHbmt+wcschNVVNK8uBv9NHdXdRuo2gnjllKsx0V/j
R/oGuxV/BUp1pjS64REnj7ZSkad/0A+joBVUd0s2+VZl2lmYU7Yu8SV9pHm1Zuc6fkWNMhdTRLC3
GcYQaAYn3RIzPCyG2Mvu5JwOB69lmVIw8Zom1EzBIFsoz/lmKgp6kvH8RHPNPA9Dj8oHBfaEPOTe
ixEEYI1JqSCJZ2UUltxnLtI3YOMe3zG8obgXb7JTnyyq1RWwm7eiDuBvaWitTaFlN1AxwUsWxlQz
orL4ogZoXR4H+LHyBNQcoRqTAXCketthr0EslGu7SRdIwyIblzcqlTXgQoXOmtscS30n5FqjqBdC
BMu9u9bb2iaVItvR4GzCDk3tfAg1DzRurzvrOBjkiyQ8o0VJcKHgOS+yjLOn0ndht5QxRkOsvdom
3C8OySaqbOvIcsRZEKTWHIM8jfaa57ObGZw5Jbh36F8HjUi+pVXLKq0ZyF+2zHGTmoEA3ZGQ/eNH
58dBaeW3joSetZm0LfzHenyPtHmosOuzHQzZ1clCa2OKyDv7gsmMxc90smtRrSV0IJSA/rBSZRi/
sav8VgmzXIdF6SxV29T3jrDDVcCku6iF+TF1YXIN7Sm5ujIadmpsP5NZK12mcXeqrTpYRArVTVSl
888PGU/RaWo3lhPetKG6kO2Y7rQUkUnUw7NsYsNdNYqzd+yeLedFjthbzKBxnpnp89UgE3uHmYas
E4qgdl8+0QIan92OHBTfRVaWud4TWJpVLoV2Kw1jrXV5dU4Zwg093rO6RCrHpLO2/cE8OhpsF/wn
y4dUWa9zbW8nfKi+w5oxdc3heU7qGZ0IQlWLHDQ2wvgodAuakVUw23tTdpJtuReSE2pCwLnJZqRV
GA0b4iYxu1kjinf1aZEc/NIWPZnGlsITzBT2gaUhRkf1gSbrK8pwIho2bo8S79i5hKq60hzOt8pA
CODUQ7uuAuuND3RYFE1F1FL/iYolhPKWeNfZWkXWbffWDNbECyXQsfAcWtaEE12CEfMbZoHgMhFN
z/w941dFTdpUBruJPvH4hABhX83RX9IsUIHPqmgaZMsuxjZT25Hxg30VM1glPzCH/IwEaukma1nS
2uwhirS9Nboe7intXYZSKWgwgGo1PBELm2XDscDwlxgdqoFoOJNjEt6gfG/GYNB+qqOMxyfivds7
cGu4aMRUW33UvGqxCp+sanqhfZGue2rDl3TcDlUswY8m6rnQC+dDm8aa5Eo0v5letpuyb+UJxLG7
GlIa5cErURbBVSfReJGT+fzM7EMquhFBSisXo2TUUWbfEDrveYeO1RVjTz7erJ4eq64VoJ5DE2mj
NzmvTc2ihLxuBnlttBZD6gwr1GTWVuqyevJC82vI1fgtNZO9n+U9SrN0/JYQoQilMgYj6bLjeKgz
JxtlODhNyD00Nfsm+ZXEIvuWaWm4wRWqAz0MqmXltB2suB4DHwUjXFClc2PSiJ7wDW3tkg3HYMiP
OOyxZ/UfCM3ZIVXaDxtIwSoIw2rjmLO7xflOSKW3N3zdWUjD1l9aijWAZ4YZMte2QAwbYu4r3E/E
jogtJNWfrd0m75aiRi3leyVn6lmKmD/tYvnuG4O/LcnWhr2nZUsUzu5OaD4ZIbg2tpL/eSvjZ4YB
2s5Bt9WNarp2jf3asVAhe3v8ThnmqCpv5YVVc9Qc6khGQlVQDfr7A+rdxrAUJouY88GtjlpSuavc
0KLjMJn6wtaidNPR/b+qTICT7Zt5WPW/ZkS/V9fBr873FlP+lTdDPEOY45eiZ2gO2hEjR6QfTfni
eRVQ27GHzD0Ps2ysKSg18kPVuniKrOTPyXRXxXCPPeqDhReL59zB4i8n3LdCgCYycrltyExd+3TC
1nWYUf/zC/9WjEW9ansUTpXMyg1gCXo1WoNjYuqvTpAaO3fMBrbewZsrG3oJ0tlm+mAe6ml6xzuL
TRuAzDGymrvGrLAsfJQUlT9q17Tz7UPnG9MSfvQqy1xqO1rvLKvOvmdJgXgjJa/aVncfjM4PTZjn
vvWforp5rEeTw2AbO+kN0fFxsLwW+VJQn0qntS+WmfwaVNOCHCcFHOkePZraPhL7XT89DgbVWsvU
6osXIlnyIn8DNS88t5rebMMYk4Jb29pTiNJnS+NHgvhbmSKWH0Lky6AFiaTdPX10X4Jkyl7L5GBl
06eIYou526IW3SRPRRNXa2wl3VPmqW+RtJKN0KRcIm6arqy1jk3beqsC59OEOOhpjK3hSYU/BkdK
bCxMQ4aFroidMEjiik9ZNfXmUW9JypZu39z301KGTpwzydKIgBu0blqcYxl2sKvS6Zi47rUAqYHt
pKCjnMv9Y3XMz+OcCUscS0vAYcQvxSaqopTdJV/u4Lq7aobyjRiLLFn/KKggr1rRGIxKWr3MoNu0
U7LV8EKwhHO2DcnMGHWUcyotypGuV5QbL3XVyVab2mGV0eomkJwxXedtHi6p1Xq3IM7QTdBOQspO
/UofCVDOiTgk8KpgS1TqRy0td8rFW+VYZxBCBmA6Lz3CTGM/N/gfusY7zgZ3MyHK37C5zk4mhXBl
chJiWAjXEe/4WdICXSabyWp9znnhvKrWfR/MYFjXOTNJMWHTj2TDKC0/IpdXkrMJ2LsC5BYr6g1u
ynDXO+0Fn3j5ko+g+swe70hZjT9YnOPMCJpzljT8YAmVpMfTvXRVbH/SggATg0AB+kvyC/dFiFVG
j+GAzZohGQav0MBwibEMaXSz+JGI9gqjtf4zRmZstmH0jAY7XRVZvTZbTXyWlJOXbMXSpy70iPNq
/CezeZmCAZNI59m3xqOhg8+v0ZxwVxn5p1/gEdOQ1N2iFzljvbswlqcGtuQeAa+9wZKP5E2rWDxK
G/wKQjeiKO6qxL819nLW4OnlIshAgHdt9jOPrR+JlVinOAFF73XM214bNjvfjaeVH3TZJjBodrD6
Bw1kUe2xy7d+FhB5fmfsWXLBtw/NQ6nG5ovk3Z8WDKaP0mu8BfbTapmHYbtN2y45h1OGNw9LRG/H
3rqAhgLzSi7mhvLS1t2AtqkKTk7cIR1Bft8F2lKPWxMTYjtsgG6ZpIdaA/JFYHZEjzhPca+124Sq
zoIdgLAd/AS+3yPqbloCikXSUlABdG1Kje+LfYAvo+7QUjVayAZG0SI8dlUSHKpORMfHwYEXsqVn
F5/rvqTvKcbgOCZ1cDTmS52c0MS1RrlhODcX9fA+gQk49Gj0mDSt6DWv0CzrBdGa6OiHG+RrfB52
y3omk/7Or7LxCK/YXplGwbpZQw9jp3Z+Ev7wFXW4Z8LAxjVLQ34S/EBylPc0fwLRrclAm/AHufB9
EvuKYibGsJGtsXAcZTCg3S+Mp24I0r07olhHjBZfMkfLqe54R7MJRtqMbrXyrcHbkKxerVsWAkut
ZdA0TWkdbFavjcZZX3awCyLPtuhQdt9NWRzTzopenBQBm/RybT2KmJZ/aIwbROAORG18pqxgQXsS
1EhFx0jWaSmXjs8KkFFG3DL2Uvu4D9+Qf/PLrEsPL6H+c1IekWK0VR0dBsikt6CjioZmRVoNW97S
L6v1TrUSTLWR8asTQALTvBx2erekA8XvJjENsDs4rnTvI4tK7Qjzat9HGCqGhtOaxlG/7otoPhfn
7WjMlycBCvqtvXG7+JetCyhm1YgaAZfQ/yP44X/HcJOdadFrt03X8aBd/jsYe9RHuBJOCZl5HotU
V1C4jm0g2AHohVH8Jgv/93+LU+wevPMvsmlbYiDEf1z9r936tv4f81/89Yh/f/x/bX9Vl8/iV/d/
fdD5ZfP6nw/4tyfl3/7jZa0+xee/XYHDmojxWf5qx9uvTubin4D2+ZH/v3f+t1+PZ3kd619//+Or
kqWYny1KqvKPf9y1//n3P0zT/Bfw8/z8/7hzfod//+OFjwhC/O+n+uvxvz478fc/bPNvlu/oNsZd
y9QtY44sUvx8/v6H5fzNMwiTBxfrwIjWA760smpFzF3e38ApG5YHmsy0TWMGnXfMkfNdPB98a05u
HzCvTfbKH/9830+/ocy/v6n/Qy626fFO/hUcb1JInkPleRHAvT3P/w9wduGmXapjGADEe62nxto3
tH0ki2smwVanpoWGjU0Kpq26w02bRy9wcp4p4JyR3LBYcS3tlE6CZJ2e3A3R+vfUsEdqEEO7oeno
3/lpEmkhmw26En9L+Jx3Zz351Wepf4k15d2JaiYms1OvWYbh0h3SbSmrqzZ10XNXxhjNkwDcrxk7
d3uq5d7NZLp6XNWVjDdNV6CqzuSVRbR1r42Jn35hY19LXes+Fvqv1KnGy+NOTQQrrJi4Dsi2Y9OT
dq8e/xuFhXGvMOhcnaH65ketcS90uz6OXkJI6XzwG31eYE+YIui3cn6Z072VM/1YA2DAjku/66zW
l35C55aKDboRs31Fw/DTmYLxMoRypDnnIsGLnZtmTtNbJE6VZwUX35s+5z7XM9EbWEiEutcSekFC
Ex16zePqmOEflRPW/djbtq6ZrHt9ElsRVmIt+R6uVhjf3fl1genAjTO/76DlzKcEYR2rWs/gREMQ
U6b/0hhZ9oSJ0rw7wafhwPprWQjfADNuXaxN99wwlmEwJafQaxNyQpR+r0fwYLXtj8vH+2T5kG7N
DjZflwl1hZf6DoNGx5U8qV2U+uO9yXU2srEJUXB+36Nt3lXiTNeSXKRdZBomw72+7HsVnqpMffdJ
IH6TwUtt6dXdiazoRvFy97gGCxpRjBtEJJ3KdzFG5Z2SiH+qnQIg6yTKu9t71kGPKQNQ+kP65Pjf
dez+K7ZNJJH1XX4fWJNtWSdiCFRFca9mVpWTZOB8lZPfQ7JT04yJzommrTfxxTTpbJ0nt6SOvM2Y
ivFtAiy/tgJEjLpwt0i1xjfLktFmNI3q9yP8mUOoue5ToDsISfVieLODgqIe65Z14TrqzR7BL4Lm
t1aPqwVSPGz1SYeKm1pq7TjyLW0IT0q8HAjvWPRvNcvpQw6D4PdVN6jebH1mmOuVvsD7J94AZ3un
UWosLcQk3kCG1RczEx+Pa1NVbjXK2yfqKIRAiu4ttwbzuSmAMKNPeGs7R61Eas5ixq8HIbKr2X10
wUtRpwsX1+FLWcYFsMrhEBTx9PT7Wtp9GkjfzzMnQsjsrdQ6cuCocx0fV6FnwRxLfXc3pqCWQf+x
q9BiGCtqWvSGl7yJMOOnVoJxLNoqfXMHgpICytLLx71mYXYndlYvXu/A6uKHEbGuvnoivUxaxc8k
G4YXZCy/7woG8UzReCPzgFpv0t2s1iTUvg3gP1ri8rhWq8hayFzXDkWaJ89VHGyNpGrYKHOqeE4a
vrqlNm4wg9Nklyp8DSiZ7At6fkuTwKbnyMVWmbnolmxwhYRI+68hXv/nmv+rgU9/pVHsv9rGRwXv
8cmcqCwSbvDqeskLSizzgu7VfR1Tzoi4HYbD406B6WUlAn5VwiVtN3Gc1zpvceNNktIC99FSyl9Z
zKeXyOxf+vna4yYx1msBn/XZmJoMbEDeLK3Qy5CdmNnrmOQeOoFgm9LDBbJe9K85LzLJeO8eY6c/
uWS2ybnuVej4NWP5qkQA/7jw1cnt2peiyRss96Wz8hhdt+wksSEktUO1viecveyf2zJ9TUT4rS1N
uUx6qoxVar+N+vfaUc02GNjQyjiw37L+Zvnh9Kplyn6DBeD1k/8qa7t5VsjNvXg9Uqx4s13TeTNB
1gEl7xUkepWCCO/qVDvE8VCcRV52y17XDzGpQW82XYlF3QTFn8kNyKugN4rwUFXtFqtielCBTnlq
PsQ5HeNUqXQ5OE7BSjspkZpwyfPpHNVOdjDisTnS/G6Oj0sG4/TvS7KOzL1u1LCfeYTfuGpvTgme
lDyjfK1WyHvig5/12SmrkrP01LQvpR2ASg8hliT6QUkVn2z7Q8dtqFVeATMy7aCpeG9SGbNCds6p
L5+LPDSWSkvsFfhfFpXzgToH8SV+sqxp+MLFjNhsdp3at3aUbhuSQt9S4qEjLy/3hZO3W0d01xQp
2Xum0z6jjAI8WozDoaf1sYib0qoRj2ri6MwHBKXiaI8ONz6uN/Nb0/pp6zgkOEUQg3ZFX+GQqIZ0
McAMvFQRiHZpil+qWQSpyt5D3NqXHmbEIjeUfE8SvWQwF8Ua0J98l/UGvEzPXrzB8JzQ+jDT9NoX
xF21ib4UEaoALaxq3MqDjScwjx3A22Nynlo/oZmPRa8sqtfHTWlK7oJjErFUhb2NROOfB79voXvU
BnDrKWl3ptlQsPJc/YqErlzgrlokUAE+ExcWfhCQfaQxfN/KKv6V9ub0aYm5Fhy24zZCx7po0p5g
MnxZC2bX4myx90ZIVMP31Idrxv7mnDARgOY7aaERJPiIJFJmmk4Lo/TyM0v+TWACO5KkCJgL08oq
WFnmG2w4xYDb0SnQ82rVBx7g9gpjZsngP6lI/9Yob0lihv5JwQpRn+qH42B57inI4iNYyHzZx03w
lslbxne5ICFavqkp7fE7DfiG04gybagWYxar750u7ikmXary2s9p47uTtakbYcNr795VGwaMZG5M
xQg/K9iK8aOq8Hq3pRhPfhXgCVKyWdZd114rdMjY49NdUhl4TZEbPrkdE6nIRyxLQoG5bB31boiD
jKcvgsH8T8dweR/dWg/64nNioFiWhTNehancfZJZzdYgRfUFPHe/0OvE+uKUkln02ZNNixwSMsZo
OR5Q8R85YrpRZbsASiNoHbHMlTy7E6mAU/QKMYFEx4lIv5DwM/QM9UKB6VtrOu2nWtXJmhKVWJmI
7KPA0RdVE5rbSS7RGC2k5qQnDdQMdOzqGLnJD/SS5cZkJ7h0kXvghO26RRc6+9QWxbboFPAYKpVa
3nFfg4hasBzK829mPtxy28yfO5h3Hs0MISFfuU2xGWvtTxdNwtLp85ttWt/zLvozImZpdPujkO67
29I/6fJCgSUqrmNr8ynl185uN1oiTyQ8lBlaF9McXsbY+6LQoBZaPUZ0w/KzP3X9gY4UmWtUIZfa
5L+r3tGvbr5UjWFvdEc5G4q0rNSmNsFjMQHRw0gXj3m9s0V2pIKLAqyNdbbNGTWePscfMa6KkKVA
n+AlH4Zx41P3Ww4yr/fKQvfTmZ8o4FmPCaudyYLAsyIf9QLbSTbZZsoaI6bkMB8el6gBWAs3xQLR
w8FYpIjQLhZFnouvG9mlC2210v3eIiSgBZFN8zeMOnq+dstKZAyfvHZUR4aQTT+EG02LiKJwERPY
pCmVI5keTZqiF1TqnZnAWDVSh5lAhWATUz2hmWanp9+Hsn6vM6vY0OetDkiE/nF4XEUvYLIP9qJV
6mTVYSgKWhx27peHKNyNxmSvrSZtFwMZNwttItoICPXFhjtRTFNBl1jXN5UyVv1IgNqgf02oZpdU
a77RRgcph+rn1orLMLT9Ak2xXCc9aYA1gkRZqJ3uOieVkXrnkAxyaQpX0uSJzLWPBGbFWAEFSTPy
E/CBFuwAwXbnIZ5yRACVvYtqshzaMYhBvOk878SUi5HdPmZh8kpbLNx7hVj55EzS46YlmnbKYCRK
DkFEYveQamczxpAUMkRWk3kKRS1oNlr5wQ4PFBKas9kVpPxWvb9whaOv7YGclArs/ZTYX3FhmAsN
BdIhHNF4Op812YGHIFMXIheam5d1R8c5htRh1yhUEAdprk2WSMZkI8o9DvFwEfZkSwxxS3qBa+6H
Efmixg8VDxRb2ajfjFbdbkRv8hl3xqwhZtq07fF/snceS5YjaXZ+lTGuiSbgANyBBTfA1SrEDZkb
WIoIaK3x9PPdqu5hVeZMFbnggmbcpFVbZnTcQADwX5zzHWImAhIhkobGDrE9uMzltrzucu5Qi0NL
77u9tYzEMTg+BUhzHAIXlF3bhPcEhKGqdK0973XhmXp3C4eI/U7I9N5ppwP/vxy/S/EYF1F6NoZl
pC6LWo5/ToRIh62mB8gX7cJEhqnUBj8OkUILi4+5tsOVKcLeG5byrAajuKtBwWxsQ6v9LBOHcFGI
NRexMtXQn+JQfe/NwTguYOPXAz5IL8oFjVbePHcuTgsZkFY3Fy5UEOZzB84mYgWD6cVuIfiaSwUV
MZsL9DlVCTuDYtqkqraNpzRCJY0Z8F3aKfbKxt4ZsSD3DE3bWlcCeUMliIiBJn8049vTP2sKG2JN
v7gE53iY7GPvEHYQUBaIhOyDTgtA8rUosKqyWRld362DoDd8RLTBBXvgG5PYeDezD2VaeyP8SbJT
jLnrdk48XNKcEA+nQKuM7oZYmcjypmyZ/JiU9T0Fl57fAQvB6H37I5jAlahSH1BW0PtGDEv8CjLN
ulsCerBxHLiLooNRZfIc5O6yRW34zVnSN6cf0r0GeQgV5tJvkb/bd7obvcdaEKOX554UkYlc2jAg
sqbDJXYFkTmMzk+//aHVIwZiM9hqjbWCF9EdwjJvfdJpAh8LkXEg2ELD9WBful6gBSrMoDu48U5Z
dD/kNjJRcKzBd9nozE0f7aOiu9AOFHvJ9T9bC4ZYDvvCT5lMrwwmwQhAi8ccWFTOwbx2p3DaI3Hg
3mbFaaM483FcRTte8zUroonlLbFISVWpew7Xi1lbJxiU/b43EV7HjfNtAFRSOQGtS6TF7KJzX6+n
9FFq0yaWaYOWVp0pERdE2zAqY62E6WCue7eLGKnMB8dF4sa5SOgr5LNVOawj06pR2fSO76Z4Sihg
tlaNU4G7tMvq6IL4/ALSON3Vc7mRY0gZOYlhhf2/oNHmiTDcEZlX1G57NawdMdn7mqLIbwvrc7y9
Mx0SS4yKybqLYlvG5YbyHQN8vFANi/BKG5Vcl7rxR5NjiR19T8PCzAa3fcEcoxLdcz7OwlN0btsu
IoR8hFPtJLePkJBbUIXexF56MxA7RoQHE4l4mmu/BD+9tkYbQ/FDEkvjzq6sq3CEPKa682UC70FG
UDFsRBTVx0Uvz0bayvtMn90THpZ9jZqup/ENUVGN1ZQe5qo5gTeodtiiUJAT8+0BZMiGhe1/GUZI
8TgrnGswp9KXKZWhNkbFBtZByh4C/yc5d9cljaq1NtOqcfETEkEIuU0JH7PnKjoaJtl4SVLdK67K
PYKElqANlhFMwHlTOuTURs14gYXIS7xKiBYe9BOCTh1b0jpuyT8yuhTxu82uKoIAQAIMqPRoCM/o
hTfGpGrkYjRIzjLvyEOudiEq0b5zm0sIXcrrLKfH/AYqrM1ZD7ruQfVoagCFPDSECt23/XTOZCZ8
3WCQHYSsr5khnGtTvs+R+AqvRlAdSVxq4fjplMa4Nofqw9Gm1bCY1rEG7SZsXJYhQ6/KUggsS+UT
frxp9aw5DPPwSoqPgcTX/m4k/dYEy4pfKX7PJ7RxOdA9wrY6LwTsclFFCJKJoLNl5uYW6oGS/wmh
2bchAs4yGlP40I/lI+OwXW1E1Wqqcm09WdrXJqbQbHiiajuJufUj5wpWtNoB8py8LNfkEZyp69uL
Un6eBNpKa+OLXWs/pnh2LuVU/POPR9mly042MvXn2wrbCivjobXu4Rq3twizep2qJL90xLmQXxAm
e9Ox7oshXUedRTJYKJnjtNGzJrI9y6ATOUh7Wb2hxvzKa8fw56ZdlYm6b0qr+zo3q6DushdATK4X
s9QuYH0WxrxibflclMEHwdi0MdlmMshQRoj9nHdLRcTP6Gw6FIgWrlORAtExsVpuepB6zTrphPbW
FWvMdfHWcZOnNp42uRnrV6NnaQXKjEWh3n4mpXgZyD3bVwaJQpzfYeOGuxqbAN7zcpcGahuHkKd0
BSusNtN2Y1d0GDgQTtxHSKiYa7k2+MpCldu5vZbsFH29b3V2tbxZR0nF5Lj9cyXmzhvG8Atk+HGn
QQ3UNNA/9g0jJsWXBV4OAGojZ6Ex4vlIPE2A3k8GXCjhMh6jjnKz7rN1mw+k4NawqMMa4HbXGbw7
TURUIMW1yd6ESfQMIpswsICjSeNlDukwJRl2ZMdXVb5eDRlsguxDyeKKLGvme8z67XN6Ilf4MQeS
suj+Wldp3pyP73nYsjEdeKG6e0NYD9Idz1oyHxmJ9nt38R0RPy+3pE4UhPgHlz5gjcsMSmYKroqy
CAPPi0M9W/Aul5vPR7EB7w1qAXKRvLF3T9VSyNdce6yX4OWWlbfVs+4tdFmfNcT6wJZY/EUY4XYS
DFbx8CN7RneYfF9ov/xW6Hdo77wR7Boj4CQIcITnOqaiBrO6KfqP0JEbrURlrNliZyv9Wjt1sQld
9p1m9aWt7MdEK4yDZrjXurA+Ro1Xfd4NJJwm7kr0i7Z2HJpUh6/GpvWR3KQn5niKIrhXQebEG6OZ
DxKK7L7soT3jsAdMqW1HvWCDzH3vD7HxhtmoXMcSsY8N2dEwQzpJxUsC78kcUrDlYx6RqpQJgqLR
dEbg19n1/ug7u/eaBjJc03Weqrt3q5eQHQXyti7moSvxbkQUBIRIIKiYm/o86xW1KQk/HPy9Xy1m
cMUk+xAZRnVAT556LclxhbEjqUcClgw6XxnlaxER/c3A/3saTBedHBEf1xncKLbgXd4UOzInEzQb
qGMiZANuQB8fZfddnrFClPlhUdWBeCl3z8tIp5sGFBg2YiNkwynDjrlhjWGYzrKX1s7NJg/NKqXj
jKhRpMtaDaiOgmY5sUf3Q7PJX7fJBFRPpggcRxbLqjDPDcHWgD8cry14ozZu3UOJU6+TxQiJui7c
Mr686rkY9rIp5YUpAjIrMTRrqY2IArPgIY3gOUdn7vLYi1pewDl8Qaa0Rk8pRNJgaCbrerAfhzpr
vNRIgGBRanqJlu4AyJVXoj3ECu+l8I3SPAXZYKwWbQjXgSCjKWy+jolrQiGLLn1dHGPEGA+95nx0
tY3ec1Dfm7i7Mc8CUkmdegZrsZlssKqzPS+bzK4IR3Qq0+vIYkN4i/2o5V+2vzErisLhOz1mBdmP
eZryWFclwaHEWxYhhm3BiNLT235bOagfdFEpX7jtV0s1L5Pg71HMQG4zQWNG4bACApms9Hlu1zyN
0dYlac6x1dciyFEBuJV9HM3mNQrkM2Qvd60YnvsWCYZLNjqroS33gwxd5ImExMd3bYHquF2m6FLM
6lLO/B5n8D2qgPqHn4dKqtj2EekyGo25p7vtsIXX4wMvSclBQpwIhpKkbH5p6ykHHsWVR48Tl0yi
RHYfaY+R636URICcKlHyIpznk1a37Uv8I2lnHrECPZuUSA/opLiiS1f5YpHFzprT+hoDx0ME7qch
pPe5RBdcNJ0N4A7WesQAsGZcxfTAro/MYxgz67oHyAwHcQgkblxykGYlbO3UAVEIXhP8ZL2G4hIe
nd2A2fyA1xMFs95GG4xdNO/lbO4mvAibJDCrLQ4712tKzoSbrMEdi8XrmwC7GNK1EyKZtYHDm4RP
GWz6azU2V+bNOnurNDq4jty3iZxgD+rnPmXQAD3s3hH3hkmTXYc1sPub/KXrczwgCzqevunznZwY
4sxFLXdMFj7CqKk2HDqbaSmXC1wdot1GhzwaI0PI6zB0sYppFdpEAIh15Ci0wmGIui7SqWY6Gqwu
ncojhPfvVoxrymEwZIay2IBvxXmR9Y/Ui80efecXtEb3qtC0Z5yi4jIKIMpdCvEMNNE6tEz7UPde
hY/8WpSj3EJb3eCOsL1Wc8xrduPAMc/2YQe/zlODb1gz81Xd6B+wEm5VTe/13CLKEWptmGsbZYJX
MEm4uDEy5NmoGduzaC0rC9vmaHDjm5vWAiNpdWLyEL9d2b28xl+BMc4IIZTcMcJlemk1byWgPKhL
7qk0u+gYVjlLsWBGPB1ULMxU7c8Y5P1uGU4BssNOB9cVsO7BN7Iy++w9vO3L6jh4UMAfzoXu0v7D
s8K+sXzVhmiVxKO51hgM0RoOO5X25kaNIRJe+Oix43j9IB6ZCcwrM3AMgNI2u4f5QJ2J1TDkpjLz
+QcuHYYc0XjqKOocczzXNmluGIcS6BXxY2ilJhmX9aPdqmJtptPsVUn3GhGCUuctxMoYYW9UsqqO
an6eVlWnziStkZkMvEmksVnabe1BdOc0zdtNGmC8LkoWyYKZqYBdVo4VqTw/isp6L5v5xO6e+YQs
jhXvJo8atOHBLqGWNihJVfJJ3Dz5aqV4nKdlwefZnWy+lT8lSw1nLGh3422014PKoqF9J/WI4nXI
GKKLFtxMugKKlPqqHRk4Dc9Ghsk4ix1PpyuE95vGnkPzUIQ7PYZolDetzp3AEzWONTYkGewKuzxh
6QdIE8sDhMtd0w234hR1DLrtxLMKlazq2USW47blyq6M5yEIkmM8MPcpl1MWg02NSfQmyrZAwAUc
LuhjT+vmZTvYGm+ryMszBrAOdUcm3xuTwXYYYRxvQ/eEeFgnxZZFxzxJoDkBsldXHi3UY14X4E6j
JCbeDy+TXEAZoyeumKrqn5lGKYuxGbNaiMhHR69jxXvNUdiP+c0vTQswvyLpXPGMsjtmAbHwUyGX
WGHAIqDVbnrf0QtwUaHuSQw/eNjrbQIXcnDb4j7lraTZLBkFbVZonYH55AeXJO6O8ASfw0ntalFf
SECodtgXPScsg8NaFwrTZKGTPtDojyzrRiT1yXtDQemLglKDLiJi/LE4nlkHA48teU8F23Z0kBYN
iwHodFDfJr3eWWPJPnSJaqavi86d7gpW6Ry4+RQ8pcbRcmsJOT++jHVJ0KJFhJLFL8vJwpXBO5Za
LLjHCQj3IsNwTziQzpLwUrc3PoML9CJ1KYiBR69EeImyKFxlVYiNeRHDKeN/etmcPTWVEE9EkG4t
o8TEZldf3MYb3YLsOXpC5uagq1wGT0MM3JId7Z1wtAXTGb9IW4XwSUwXqDl3RsrdsJ1MDa9tqHaq
JoInlstT3tb9mnn23aTLVW/x0VSfOysCBZ7x94BfVtDfG2Wumbbtyy4JT3FUiA3z+mg1LdW56rS3
qOKERSrqF3HKKN9qyTIQvUVi7PKc53Wy0Rzt2bgFMEa1/bWnEMSn7D7ZqcXjvnTHQS8QzWvNYcQP
ivckpaCvVoWBMQsIyD7EduCZAxVM59YnuC2QYqZDG6nlcZgnfySf+Y7BBWiTob0NzC8MsJ4Whwob
Q/LrPFPXGXWo79kYnWt4s6zp7S2QgZkzBWRTDHlsXRFeSGbdl8FgqOHkLgnHY3vGB9SscXa/6MFQ
MscOPGz4BVwFml0o7+mqrZOnVIc5wmyqu5sUDym1u6NVBFXk9/1rgeEh7kx7N/XVlwi70ToKkf65
RXuYR4SqCXkpv6kByRO+HXG5PFisrUmznDJAttkc0hPIV7MjjEATw+zbSDEpQDDm5WITLjOYXxsx
uZ1o/apWMaOkyNkTbMBZHDKq0Woi9nS49D0T0thJ3hLLRAibErYjpslT42zQV5E0X9jRPXro4J7U
cSzEO/wJwTfDRiMAVJnkY4ZwvERujCRSTJ20cvzMMvSNllVHRxZ7RH7zl0RjYhV+y29+j7HW71Qy
RptCOhhKIJuTs9RTJuhJTSURoUHC/boDY8aE0tHepasg9PCC0xeJBFKapdczfMuQCJ/Y6e+EixGr
p5LzhnYs+DuwsrE9b7p6hnrv6t+Rm76ENi29FpUQ9wpCfwrBEIldLyXRAs6eQNfJyD6xmsLDaKvr
pCYcXTq6D0yJr31dgcN3lidLa0JGeS2a7fRakWSqcLjOQNQ1Nbs+x0PgCQdIbyPtD0RhnyaN5IjC
1ZiCs8Fg+9Ql/fOig/UNYUs7RmqeVNObJ6wrhKVY+TaUxFKXRvncGLdBUn7NjPBpsQpMf5XFEqJO
r+A5XyMLUEIOt2nfDImxnQWRU2xpt8ltUTQkbnRbpPEGjzX3TaMboKTcMZ7WP3uCcpal7lc6oKYl
6usVc8yXssUz0/QZlOzH3A3pPtdFrifEgkMRhApT+HZjr3hRHMdg0Y/cWiwF3XxT1+mhsp2vpG5b
qxEyJCP+gghMyI42oxSG8Q+uc7YM6wegsS+aa2QMGdeFBB06mOYObNdnW3TsvtL5q6OKa552Z8aq
mzKvv1mTZOFojKSsPbt4O8xMirUgNdmvmnqLdpzc+YDms3U+J445hNnhpQvqVbU0+0DiDqA0tnyC
yDwHBvgxnmlJB7+qHq2gBTgg8/fQHTccWhT5g4TuXZnbrBDvFdr9tYYpxwc58yUXi7PtSRQsqKa9
Evp+k4wk1RggqzVAdH6fJIZfk7izH0eSI0Q8e/WyPNlZegw6HrIyhPgBR+O+ilh5ljeNXB2l15zU
HkioRfyUVO5brMs7Bs/DYx3b5WaxYPs5rTpLdjHshrmlVH/htTL7OIVtn7wZ5952lgHTdbp1g04/
9AUq+8i6WnlzM9qxAxtDshvmOjiOeSl4AxHPWUf69zFNJtaqFg7mcBP1WGy1hQQ0lbRAShj/4s+2
j7/9kZLX9Pt/dRO+xSAs6VzjHVRtrLfcZcaQmgdbE3u7KawrpdoGC/Jei+ru7F4RUeV3ho0bh5aC
ofp4JQ0ip5demstvCs3/r2H9LzWsNsrT//EvregvGtZXNKn/5n0t0j/pWG9f87uOFbUqYlRXOI5p
6jqeS/M/dKzWPxxH1202mdijXPTu/0vHKv5h20IKZUvTUuhM+aJ/6ViNf5goW2HyWZZCtMxf/euz
/W/oWG3b+EXGisZWl5a0dIdF5M8y1ihmQNBkYNSnhJ0mLH+8z3PkGTqvJZc4lgQRgtlv7cxsjmVT
NOrQC+l4RlQUh9ImGQUxE6e8Nheg8zXyTaEwLkXCTitHPGGUc37fzBoluJVSg8TdZ1RbONsiRvmJ
7MYLnQrcujkIzZVtdNELoSbBFnJy8xI3Hafi0g/ZRPONXN6bUGwypCF7Fa/9tc/jj8IldHXI5Q/d
hX2vmV3P23wi8q+t3jOZkzAeMqBWpBJ7lu28Bkv3I9LHr7ftDvOS1dTKQ6UMAtWBBeviUWX1fWKE
V0BW3xMaYtWrjZjRoC3jIUJdSaF9jKLluRfzk6jFFlX7nV6bJwmB14jQu3L690l35ox7lXV0CMcY
IY+g7wJiSiv9pR6LEup894Yv/rXBX+NpqvsSYvXNs/pt1KNzHXaHJsrfEi15q9i44SnbgNjYV2La
5p170nPzLMJ52yNQYUCMObdTsuZoHV7IQUKp5ZJREbeLp2KWW/SFaem8R2N3aRd3N1kYvopBe7Ci
+Kob3Umv24tD0D0dEoPD2UHy5mhEuhjM9yJ9jY1lnd9iWafGD1pKF4vRVGZJv8KhJgrjIatvL8Xl
GyHgTywKVyqpn4c0oDsgXCMm4NvrpLOpYEglpv3GK25v9SnLMgutCT4Tvw8BSAw9iAZRbk1z+gyK
elwRVXxHD703WRhNUbZNu/Y66jH3n06mwHxkQHTWw/GtCfOvrlx2bFXPUOce8GSfhRscUQFvSl17
NG+lfjAkH0ETvnFc4qBVr/EUmnvTRa5nVQylNHI7me9aRCmFr0XCVgSNnYmRU3wGbv8WjdlBpdoa
2flj2NAGdIgT50mns2LJgI7me14aD/HCXDLQWGTl2RXgInvNPAPP37H8159kTuSyps4J7lkGzAZl
U0xDqJPgwr55PFgjQ7Q+AqhvfA3DWvP0Ody6ZkK7QZBWapxkOHyiNipv27GjhJxQphUVF0OhoADv
Toz0pF4xQz1qxEEyzzGfWykPS60+2rwiOrN335UWQZWxrwQN9Z5OkE4Gm7Uvmxctp2YYGO5Wy/e+
xnRppaz7MMB8zYubwix0PLy48wrwEn5GO3qkbrnIpi59s5U/uja4X3IMtTLod6mIOFndM975k5aD
8GLcXXGWkWp9A9S42nHCi+dqOERSMRyKBJfy0rA8r+rljvnLrgjFNq8QyREg5mTla4IWkpRlhBIB
gBhyTwwoenOwtiCKHG3wWLw4GnabbsySGQ8p2QfC69xiONVK+2yj4HHACAMWBAO0sF8bXFLMzIbH
SfFm6Cf9i5MSRuV0nX5alvTQ2nq7KWP9RcxMLlgj9AebAGJfAFBe4fnV4YdMVraasdhaHlGM6g5B
cf2Qsjle5WV0N8RU5yaAh1Mbs3IzKQSBYpkfiLqvWI36bRzxhLKY2emGvUviasL8O9cosVSEGDmg
RZjt8bpYzM0MkVF0uS5sce3b0tlE3uM0wu2cg6CuPkA0XIdlif1ZGuO7PqvzAoIFu2/QIYMdvk6l
e9fN6lNk4kMY9pNF9liZQP5Y0NaQwnRXp9rIdBqjT6JZd42sP0291QActesgMuu1lfYPjMOJhw71
lO1eKf0IQMB6AAoLuXAafCcjA0xDzoin8QndarG2raZ5NDKbIRq6jL0t9VN/23hbjIXWhZvpBOSI
xKPxv6T6QGaDe0U2DP3WQGHIqKz0zFHedyYd5E2lJlrGFUnRPiTOAOMEnXU9UiUuAM0UwmGFmMAI
th0GAGz4u3kYf0yqESuiNnw8UUdtgnzlJ7YbHxESCg/rJ8hBG5xIxK7hpNsM5Tuk9VY3pbsxkcFZ
owlYwShwiJzgjnWarGN2n4T+4OhgsYDEknsTFr6RgfK0osFhE1hH2xm6wLEHu+s3SDHOnZmdjUZe
NLePDgCgevgCTDUsS07MneybzJRt1bLMn27D7l/TpxabB9QgGenFCvkYE8C8JJ5Td8UqMgY4SPpo
HVWpXkPAKpuA2J9Vrpx7XqDxOnUhZXbBWprSj0PpYXN7a6vg7FasRbgUVzcLdgphnzE375oaUEZq
E4vbhitipsmLWaC+MejDa70jMHBsUfLTWZYqYYBrkUoxmogU5nRHaIxfZ3yBGFgsZowh3WIddjyD
uvUQEJM0sYoAFOMPCDlsFkvMSLxpqj+nm7+6GnadofwYiU10E1Vym1qAmFubexrKwZERJbda037P
Qh6AYXhhgfQmBu01kXDqk/Qy51boTzTvIbtnQFuM5+T0w2zqu9pU90vrbk0tf2xrlF6GtlZMfmkE
vpRkHQW3KUMZ0zsEAhK/mCEAdfbweFsIjlb8zUXC6015Ma3tHg1zGPdnBjWBLyUBZ2OgM+LL40ul
kS9ltqSSAwgjHsOs0OJ3PBZ723Hkt5CU2S+JES2+iZN0TwyceC6rKWIqaL4F7OO3DnrJc66HvDQN
i5d83tmIhvUUxUlRhNqahWmxioXFHM2B531jgBAMdehzmLZZoBrv/0Id/xqncfXxI/76/4LXTFLa
/td1+vtH/vFnb9rt3/9eo9vWP2xTmrpDlW4jGTHcf9XouNCwdlO32zi9bBdj2X/U6Ib7D10XJl9C
Ge7oUmJD+2eNbvBVpLzYLi41W1quZfyf1OjGzUn2uyXt5olTt77BtYXtCFNBT8Dy9meTokMmr1lI
nGRyxrSilYxNFZX5VtOM+BzGjR8lsOMmROJWMKMMYxS//sOl+mfb8G9Fn9+XcdG1//O/Gb/6JHVX
CqGb7HQM29TpR6rvX1H7hbd//d8DcFi/fwSnjXdDjQvMCKN+XQ8qfTQNnL0wgDwke90hzthXo2q+
cMjGLCW6kkKx0NZJ4OxdJEfgu9Turz8dfdIv1+ePH+4nEyckvnoakkF5bgETA/tbdnAVcDxCyXif
JgMJu8ruHxZ3vPvrb3zr3X76zoIMFNvEfGUZ4Aq5b/54WUJBurrlJqhNBpzK4oankfGQbiXuEVZH
I4xhtpzlNF9+c6jHzo9Zs+PXIocBObaoYf/68wjuxl8+D7XqzU6jC8EO6M+fJ6hbJ8qHEfVJWtfk
TCSPM9s43y7yyLc00a1/y25bGFWk9dKc2Zg2B/wcq7nWP+24ql+zOvFaHVgzHKDb4RNGPgfbdhFW
tI5sZOKNUuY+V1pKgFiCY5a7997KrNNf/yDGT10pt/ztmbJNk8vrmtgs//yDGKpyBgbursf3fBqd
IiGSNh72zYJ0XMxDuHONFiVKK/t9cpv/TfB+c2n9/o78k133T7f9Tx7P3z+GxH1qKME7wP7pyUPi
GA4Oy2OPoQ80ntK8F4HuJ3mnIAijejRtX00w2YIU/UYLBx2jvF+ERrr6m+vxn3yQW7PPa0iapsVv
98/XI5PNmMsc93xXSUY7VXpeAlR9SRW1G82l4WIqeeqz+XVhoOrBiZu3YxIiZzIAU/31ZxG/vo4s
xgiK95q0LbhyP12UXut09NIQMVPieZd6YfLnoDqqOOvvCsW81h2HVzLSzU3RavDdl0TfFI3xkZpo
MNrlRh6dDJjrdG/bUULVrwmBwUwizW8LkJUg+Zun4jZ7+empsKQUuPxMwauU1e2fL15fSWiiHbvS
LlELohehH9kn340LsnurHqdTXQ9vFQaUo2WL6jjcu90yPS21trfdSnsIJyTXfTzl91Us3a0tOjQl
OYKrwRoe7Ui0d/Bff7NUrWKsRFvyHMivHw0MUEvm3OMavAzJVG1TC8l35TrVeVowDFQNXtDSrdWR
PvE0w/Y8QaymXx1zY12xctzoy/jBDJhuIkedhbveS6yerkA4+LRooGpb3IMsQIJgS1xX48cyBcWB
iwmYjZ6EUWgG+LUfqdynOvubq2r9clWN22GguBkdi2znX26DDPcT6hiJzYlf+W2ybiGh3hQprS1T
5AHAaZUxAmYlwKJNOyECO+mNAJ3HOPVUiOi5cMVBt3Ib/42SntMSLo14nv4gGMBhzZca8u82Tha1
R8eEglk/4nXSPjvzKTAGfRWCDdpEs/aCMPO9HzSgIk5y1Bms5Fo0IZUmJmToloOw83a/QAOLf9iN
Uz7bU0OagBZCzGAJRPdNqmzSvvz1U2LcDp0/HdoGnnWS6YVD6cDY7/ZE/+HEZAMl0GJB4EZXS/pk
1wIYvm1HCkpMwiPMp7lZvrstyh1Z0iKjOc5QJljYzWr1gA5BIUWU5v6vP5X5y1FpcDxITnBDCk50
+dMBUYleNcMI9m3AEXSnBhcdCIahvioCtM/Qw6c8TjdL9Y6GTP/aDCgfY4IpyVMLz+ih3h01F4fB
4Ia204vmzI6f4tr1a/7Tj9U4rHUNhpKmN85JWQmydF0/jhAInWpWd2Ic3kN7ZhZ44+O5QQyqqFBo
AeDIrLU44ro0y0M9Ns85+9IwlqxYm+NfX4FfTxauAEpKgM0suR3p/vR70duiqXv6CG7b/EcCWvEQ
1Dl+0NgBfRIHcpfHrnUXy0JsR1ZR224EupejxvibouU/uUF4J/HwcEpzVivxU9USc31uVmp+FdFR
n0jbdANYXrbbn+YBOV9MSsA+hs/iswyjMdPTnYzMz8We7ScbwAB2UPE3j7Sg5fzlrgWCQaWpMNrz
qX576P9w1wZ2NjAcyqU3u7J4cDAUxlXLIC4Wy2EyXcW4YYFBlJGcOhOguK1VU21j5IWruTXzLYY3
emI1vNlRY55JUyCYHJimYumWWT5BsOqRGnDDVKa867RFATTvtFM8VivZV4zusv6SLdUuTwZER5H2
IKNhAhDYP6jYTtZk4laP6JK9eXZ6KCEl0+Gbu3lJtN1cuwXYIylWoJ27lQEukV7zB1GO0AVUNHmg
EeyVgxT+lIQDQ0+bF7UdoHSIRvm2jNbjbPXJZyJWhAHPreV8l3TXbHgbRqK2du7rqHiaRUuPWASH
VEuxL8zywK8GVlFCxFmuE5rusqz2OcXJBdDE7z9vD/7MMvdwLgB6phYp4/k8+9nAPKVuzPbcqDfR
DOEmrCGlIZ0h9qQZEDtWt6gsl4odtDohvJbfakZ0V9dE/1TYcla22SZo7O7qKvvoI+Dt1oJRUhr6
S4n19LbYBpk/vEUQXjIrvoQTzphSptkeLeBLReqq12NVxRNgXAOUD4waLJE358hiaOWia1o1VUBk
BhDHQ7KwymuT4kkyZ1mPxhNpock9UrxmR0Rg7IW9IU+qjQgAjLGFmu6Ch3jAMGm29g+k2lD9eRa9
ZnC+VcFkMY1ZmYNCxDjnEeN2Dd1FnqHrhlnV8dkDOXLt0O2symkHFvx76UwtAIdibWVjQtJ0XW5K
wgceMneOAdmg2k2iYUukGxJEsypfCA5B8wAe9KC75h61WX7PKw9t6KSjmhiQjC8IgQEZQMGI9VGH
px1+dEmjgeHFkMXwb3jM46p/TNqe5NybcaiM8EfduKtTaTUXNNvCis+//QG2L0dC7v4o3UTzYSCW
+yBo5RrC631jWOFHDcpM8SSCS2+Lu5t4eERD8w6R9wXIvmdmcfCSFkZ8imifsAyQD2mo6D3T8mdo
KwlWmM7l9tm7JqtZCsT+MOpBcVIoGTaVaRdYhJx3J8ejrvN138jBXY3dSXPtgTU0BvR0sL6Lf2fv
vLbbZrYt/Sr9AjgDqCqkW+YsUcGSfYNhyzJyznj68wHe57d7dzij7/uGQxQpMIgsrFprzm8OQX62
NVVdnFmwWRThpRQ5TV0/nqGyRxmR2R3pMXk10C62k4VE14UXd3cE6CXPcZm41ibzIF2dUApizA/6
M0wWe23peIsnJpInW0x3elnmGcP+ydQra1c3+K58xl9n2BIO7W2IYl1RElSadru+AeGqcqM9dVR+
xyjr8SUA6QTDzP5J4TFmlai3aY/CxoKssRsHo1g5ZaDx+jFLOb2PWn2wti6NYLBsPDMZJxSkcdXD
PirFCbHRU22XaF01HQW270Q3NQDLr5zx5IrRXKHmgmbSOuapcH+Khm8pNlcGJ7P/MpzmBwqcHSlO
7hl3Yk+eIpa6ZnK+0TTSDtR3SFVtkrPsAe61PT8BkEFyJfyk32JMRj3RwyMnYpjEZDJFGWyE9zFs
xVNQ3qfQeotAxFz4hITPaBnyo1EdqtKhr4yX+QU2f3OOwuzqDc0rAd/Th22WX5HM+q8xXSvDyx97
Fue60YYn6qxmZcQp1N/MlzT+Si7Yh+jBNIso/GQ3EvV0rSiVrknpBCd4Z49QlZizt06NlBiRHSqs
EWZlJ27LhS5zPN7zQNAICA9gmsYghaqYT/o02QdXquEyFO2twASxqkLWyFDpwXNs59AjImpkW62n
PHAuaRed6IBiDZGfhRnVp5jd6RZRYfoVpd4W9p3zQyAhXUMGLS7EPx+a0RMH0Vblme+5fozxZh57
cQ/teUDiJQ2WzsF9wsXtk20k2ZRm3Q+M9Qd6yU5Vdr8i56ASDYH81Hn7EpEawQQ8rlUFj0nUuM9W
0Fpnc3IuRVz9qKDs3n0QxhNfjSEr3C17y4bFjnQc2tWXSXymhB8f0W1hgU/9EVF39UPA+7z0Oie9
1sc2nxrqS+0RvS6kJ8FHlfhTOXlfJhORXZGZ0zkaWncNtfqxaOLwZqsqRkZF758EaRTewsQA1Ic1
uk/4sZ4a64OgSwhReTqTJxqv3KBzd+Po2pvW0pMn4YZbzrOIRxIFt7Vwouvoede+i4eroRGZCVt4
lfGRIyJZa3Z497bU7+YZAYNYYWnAtW3gt9aD/JmOP7PS0KH1KQZnrTwmu1MWtJgcrF0GkGRXF8Zj
UefTNp+/fhn0h3XW1h+j43+bkk6uqv5c2y95ivUrd54LSPibYV5HetyYSACfHYIjNlmpHZzWQ54b
fofeMh1Fpg0kXjp3R0bjFkCv/hxPD62u0GYVebSznBgeMgPrHaE+yEDour4EskJ3H29a3bSPJp/0
lQaHZzcEeGlSgr04nwEQ9PsIwVGXTWtOLqyNA+b/Qk7trhZh/eRE6kDOTWXJ7GdiRt+wRq0FH4Kn
WsJGAkX1FtUhCDllfLBkffqlCveDV8Z7p5zewEx5OzsLnZ1H2nA5VBGbq8R7aTT9JfWeKzOyQYWG
7qVx84ThZ7jNrbrYyxDrLToiDONmm29ypW/6YhJHTmr+hi9Csx6ge6yIhaXlPA0Zi7KZ/mpbOtqd
kV9sp8sPZqO5+OCaYaUZhXipyHfTTHVp/fQlrNiCdaQUbLFAxQfOMcNWJxdnVSdN+RC7RrMpNGCF
eat1+Lii8s0O3G8EW1erCrvFzdR95IJYnVd4EOwVEmhO42MPkiogvpIJrLee3MZe9x2ub8B9ByW7
cKuDKWDFwRQAqoqx5CcfcXNfh2NwUHZU4RSs403C3LQM5PheEWrFyD8rr5VZw/wT1VOqu0dgzeld
Aejek4QOegKoSx7AaYgYWa+jSdT7ONaMFYys6AAUEn42KZjk2bzMFMJmTCCrxwcFbPwh77DUYVYP
1thq/XVBS+drVDKg7ZuSoX1JEOy8Pmk95Qk6xLlfRMwSRl39abmwIdySkGetG0rWtQGhmHGRMoO1
DXlvu3ArEHqpjaGpL33CB0PU+FemlmW7gqrTJcirE3d4Bms1PDP63gcTpuqIbI94Ch2KqtoB1Njj
roGasYFfJq59nB5rz4dMNW9uDbPH0iRAhk4KMNNQUQYJ5lBlUl911q878tR73ooKlzTnZmG30xPE
b4+VBvtwg9PxakrMhhMT710K3eVEhp+DRjM7a/jEH6yYoYw+hCVgZexgel9vBMXDTmlt+Io+A5BY
YTAQYmQGv0c49/FEP1kePRtJMgQAdmvON98vumcAu/Y2EHmw7ybIyITxPjVe99ROvnxn/HHHnDRu
zSnr1uyAtecycXL8X6M4gjV81TQc9FEIVYF1aFUYVYAUwDb3KreukTYNx0SY+pV4U7W3WvXT0KR9
lfNFT2d3X+j2exwdPATOYH19FL/Yx4eJAmdlUJ5sa5O8JpDxOE0rx+b0XmoP+CoCiBE6SW/QLsIi
6B7ify6QBI9Mj/OCphN0myp6+OsiYV4b5WAcSr0rV0Oje7uxrepr1hj1NUAwL/m3WJr1ChLJgTpZ
x2cyM76NdSIe5x+ckYTArIjbWdUXvGiZVxwRpqbrbnI1KkZpcbIpxjNGf1ZIW8Ep4NOKZyFWF6Cv
yC/k3ZpJDoAunO1Qmu6d1sAXTDT9doribJ0TDsPLJTx5XQX0QzzbSrc6mZpzMjOn6ji0vpXMlClq
SP5oo3dA9+JSRsI8eqGxB/4bQP2A/piHPwl6DL54m7HZAY1dMXJvL12CBJ43MnxFGLui5qpvrWSk
12GreypHBtRO+MSbjxbI0Z09H6LiEbcEmhkIF8u1AST2xsasyL8Mv2qYs6Fo8B6Be1nV3YY1pDs4
6PAd+T0qBgaDEmSP5pXldsB0Ids6PcZNYj7Xk2C1ccJyziYfz6lNcaL7vD0mUh2L9JFLM2S/HNMc
TmE9jne9Tbd2a6pb2xTTHZMMTG1VDPR8XKbQk5Wvqdc75ulojjKne2gSP33QahMfNl7QY2DZ+wz5
4kM16ECxpW6RfKPRhcvSU8PQ88HjE9xaZnsFk9JdC3cUZ9QBGN7zEIxGkx0m0KaXqjSuk2DeX3WV
cR0AN8t+pw1S36FlRZPUoN503dZf04+KzmjIPdhE5peUJIse5szW98GI5+CD1qyc0caNaah2QHL3
Wh9+L1o9v1UKdEHWlI8UeSe00OYDhXJ+75XH6MP9oNTTX9lQbSLL9Gb6dXR2EoeRowFVaxgnSGET
6XV2ZbobpeXZYaDjvk6NgnyW1PcvRseIGAvwdKpCyr/UpnLDxpJeWCScrTdhrq44OaHBrMrnbDKt
ldaa+Q+UHzthIJySeQ5GL/RAzgzyQ/CxWCnf89/G/DPvehAVtu1fvFbLHynVJI6JKICXZ1eMnTNi
xfQxIWnJmp4TYRA4ror9mP7SO6d7LFEJ3EXejMcmxPQdxQnCfy9ZdZqCaeQ04uCU9A1KQkjuAN/G
4+SQRkn4NLCUpnLml90/x9AG7Y4jl3Maz6Cs27LhCegfnrSwOAyWxIziN0eJ6pQTJ3s/rP4MvRvz
nlimPBdG9O5oen5I86ThXFCxya8qirqGvAHHS/mKWHW6BR+NNVIjhrAM0/QJ4Yz3qA2fOratF9xk
1ovbnH0f0+hyhbCNJ50J2c0wAuulNumLisIaT8tVuxEuqX5jtF+utgbK+Xjy6s1yMEs32zOp8d1q
OVJhW84D8aIXOvnWy/IHqM1wp/W/r4jGuxGKQPN6eSY23eUprv3z76fR5saGRbrdL1eXn0w/MjbL
wX7fb/4Ln4Cw05SInuYBidIsSAG2SXHpM0KNRjdGit8ByRnpvmPCpQOoC/sb8m04lBXajtZ1iJYq
LqmRaC+yGLWXhoyjOCj7+/KrwdO+F3E3XZdr9FECdG5Jdlqu2hqhAZqvqv1yFYo37DVBas9yNXQM
i9VDoqSej9uKLL7yZfq13Kg7qfYYomlYblt+RRQZXQ8cGPNTGWblP36Sx9/3Lmr8iDamweWqHdDb
FjaCkOVq2mGe6QmsxdDNA5UuJ/06yLvNcmsRIUbnTIppeb4Vv1NyQ5b4trxYUHrxU2I2m85oWI9U
FNH7KAHKzc/Bww6HhTF7WK5Z7H+oXLyJiAaO4zVzex9682G5NWbstAvDBq3TfCvqBW4QyuPLzJFE
PSAhz/X293NgE5Q9SMLWlxtNfODP+B1+3/b7/mO/6UuiGZaDhZp40xvCF5fbAl3jpdiWcfr9ehLs
vmWXkoE5PxKqCxwSEiT6cmubQd3n/9f9fh4JDJqLkUdYZOdn6XtT9Sh64/d/My09/cVm6yUwEUVW
Lrf5HE3750JL2dt6WG6pWmGA/nPj8vvl6iCj4jAR+xLM2+A/v19uXK7WGiE5zu8kW8seUetxxz+H
8rTsUraddVx+vxzlz43DEBonrxZQDf/reTnzTvvP1RrOJhYDL0cBMx/9zwGW45Gz5DP0KcffR/jr
PomMqit2kuVQf55T3OOfXtGfCPYo1EkF/eeB/9zHcpsSDTn9Sb3OwbQPN9cV6UVDns5+sm3Si7Nc
JBHeluWmwEfHooWWWkfMEtd/7rP8tFwsd1nu/Ofq8hMM3puF0/Ww3GP51b8/HExBHknKSB2rdja+
/c9P4c+h/3qKkVXKTZgmiDGX5/2/e+g/z305pBqD72R5abu/Xt6fYy93+fPQHSqG8+Q+Lr/5c6+/
nsFfr6IvE3ZXGLGwCc7P/c879/v+hjO0Wz+O1Nqo858Ua/3Vg3z/WhfUmGFIPy4g5uk1HYiA13Kd
2fB8a061tAm8GKjIfLXR+mrnJxjaljvHEzuUci7K3SrLXi2UtEfwe/l6ubPsobGVqT9bRrhVNEZ3
yxv9y/KnUT9Gdy1sDsttY554z133uvzdcjFMFHFx3j0v1/o4OQHOMx5/H2nqviogMLflSI2La8+o
I3X+fSjJeUuSLfSvF1DDPyO0Be73/AKktLVtlbTRbjkup2B9n7aW8fsFlMbYHTWPNW25tQvd8TzN
7fq0K6+D1dcvXo4ioSYO8B4MMjuIqXYOWW3pj3Ko6jXFV/5jYG+u0bf8NEftMyns+rXvDWp5UY3n
TCbVVS87b0NTw3rzCnlf7qrq6oRdZPpq0XsgVGhE2u1nzcmYEnfXean53PkDgSTRkH+G7SlvzfSn
BXASVW4TP7kU8nuLucIxNfv40VWouYq2HL8bo7VZjm903vfCT/wvtg+0ORGFf/HryLlYMqA73Vbp
Gwagl+XwNCMP2eTm39zZgRwwT3sAgOOTrgfOvIId9ZxTEAIK4xV6H9Fcq01FcydmRB7i1IyxZqZx
vq7H+oEqRV3rYvKfw8R1Dp6DCp6WRpRjdzYf81jR9yk0/xlARHiM6QWtljszUQiekWWSTTSW15R0
qadKv9oa/2ZrSLJ3vNY6LQrmx0gw0vdSa++jopSqDF3e7dy9L7+2VO0T5daL7XK195nflVUf3HxH
aK+dVPT7+WshWxt2G47J3MpMauFeei+4uicwyUd7rD1ExpgjEZxmH41WnIHV9W+DF7U75OfOEU+7
umsBxUsGCeZDlbRofVe8DY5V4lrDLZb4w3T3Sfb5fQw8lUeykt03vTAJQIctekrw895DXY0MyzgG
JO5j7RMhMrgF8Z41MIlNO6Qe/uT6F/Z1cEpwInBnFonB9MbMmVxhQz7kdvZoRgXopn8uOLE0Z2SP
dMCWX2psZ/71I53D/JhTQYspTchZaWbHeH+B4Ba2ZCqW86VVz5gPf7hMObnJbVPdlvssF2y2yeeY
L5a7idQQ5Mzo8ks6RdN++avlht+H+nN9+ZMI/tYusJCR//14fw7Z1LCLZNrheZiYzNrjs575xXOR
4ZBia/KGrJWohwzRt2tHwZupt3xmEzfYNmXhv8FCGgi/ks6hFvY5NkZ7AvalTetcJ67DC+jpyQYv
+Xxt6KP4qGcZXmTiIewVAwL/DHrmMfVa74FB/y/TKOOQuDb7FkqGBD7831U4dwiWCwJLVpbWFU9N
09HlT9xwVyHPP412UyarKgD3Fzt9hwNCuavOptsIKBnrbTCZ68BiYBaVpPolQe2eqy4hkdfvSbtF
S5lMBA8YiaV/jSp05/2QoZpJqIRnPidRC/YpJBh4Y/ClWguEUyrVDmBp3xKioTdu1HlfUFFcUqex
fvRWdMjT7AbNrf5Bm+PQMcs8tUnTAzUsUZ7BGg7hLo5vOhS+EYPlsQBEkifEejdgNUQ1vBRtTeZD
pwG7juyd4Z1V54c7ayQcbDI9gAIdcTdZi620syAcNnNGnf5MPpjGME2RnY1edhMHX7KGcHXQ4TWd
D/rT3cAXz861975jv+im0j+ygqGeYn8+N7Jme1qPlaYyj3ZGNqVo6Qi1+ikeCod8Xx2+cQYyEdAg
CDIMp+DXypfejPVDFus5NpcddL30qnkcLmwD/4AJ+MMZ23dfedVdsmnasvB9NhSSWGCD9NGeBrjn
laUBftfbPZCV0NdYr3TsgXX3FXfFuJEjcTZxmdhHUTSfVcBmvGi745CfiMuO9+lQ+siLmA2bGYh4
5JsgECpAZejwgHdWLqq05mcfdLugqyJAP94q6IxvLTTqZzkUn2PePdZC+U++nhDro8ZHbwpfXVP7
lG7a7NLRvaW8zkPFgHAte1FuXvVw0NaGwzaD3t+rNFMyhMF5WE762kI8lwOe45p+dsA76oyg7vTM
PdpyQ/MifJcmdkl1dQPNA14l6ZP3IGx6lqMSJHAUszZF47Pi3x7Tk9VU/kKHgNidQRL3YfNfcLBF
Wfo+UuWzYbYFkuT+BB2fHaUcYuinTrrxEv1Ap+bWtxE4XRGdRGAkcCDaqxE1Dvw3dhY+TULds6q9
4dzocZvwTEgqpd+5EXU0sJRj18cD3wJwBMxN7T4nmG9JB5md7A5VYuHRt9JMZIOW52/iKSKYyP6F
1B46IhCqAp3pxFfuoLRviVL3Ee0+J3yG1xEW2aarL4XdfBXVYYw5S5DZiomd1ykVIXBO7r0Jv/wa
80kDFoouWzPKr1NRZwBrrM9OGXTP/7lgfviKVD/ZRr62Q7wLVjKN3usWai7BgfuxMGn1iYTYJRMA
eMTciUm8tUVENW6iFiUV6uZ9DGZ4VdfEYUqYkX5ASU2nF8xUWR1o6INsUAn2JxnvEUmB2FSWxpZR
3xRZ55+qnnaVj6CK0COMSn7/xXgYNHX0ElOjnA62I/mXim0sh4NADYZ1hdLDwClh4NMfiC3MMGUi
rccEatc6/m2AhSostkZKlOzoHhLf2YqYkg+/SJcxbE11/adZ+k+D4/zIYiX3AxK+beFYlypz4IT0
LyY58B4BWWtwMpbOVEC9UEA/NwGDK3MqnF2sg5ASM3pL6ZDYGOcGQXSo0aCtWgzlq7aE+CNzGxOK
czA7m97vCPknsu4lZ9sVpW+x9ZTYxmDjzN729lniBGvLBNxVEzlY6urTTd87s9qTn3NL1MhGSpZo
eQLvK5/L+sy2D+PMdG4k9RHfjV04AZuCo4i4j/4TIifyXEr/Ulf9197OzqIS7QHE17uXFd0p1Ztf
5ApfBxoYq8CAEJUQCYAz96OSfCg7h+6eI36GXVYf2tz/aYXczdbcKzmItyEtna3ysAGVgo+9kJDf
VbuvBjtaxQUgtqlCtl/bvbYrMv0zG8ZXvonYaG3MPYaf2cemp08fh3x3w5L8H9ObTGjf+ZzCAQ2t
y/pfnYD3l8ibEPyo+9c6mY6Rn0+HdrLfO3ziUicOqxjr29DFGLPbj9QXX8MkGleezD7TbIyudhsH
29YZPoVzCMvwu69pTyEwg4SJNMVpvK2NZnhJyUYkQNvdt8zETW2IjizoL3VFTmUSBSWgmQTAUzrJ
SyvFT0ua/Vk4ef1aVZRlVmT9mHzdWWllcY4zQmdF1pM1iw/27P2Q8lz3urhG4whBI60BPgUAdhqA
aC8akw4vxvMAp+Zm5MKibz3PCVtz5KTwCzaATG7I/MKzABGtTdKn/uxnYyEyXCsVN/wLDCbNGkeN
J7yrDJnmhIoedjFdi5TsJ3MicDmmtJ1gzvmUETc7FsnaFBYIC6xlC97KaYeSXDNAmS3cLJwSznul
GDLmrvrlEKRKQp7cho4pzk6gWJOb/GF0Ob2ioMVFmddH6RNwoOXSPJvpc0lB+raVQNKPeplvrMoA
r+sO3wKAlGtQKfKgRTjwhT0iV6i158IgiDhLzHWpaBlOwn7r3Z6Jb9Pc8jhp8CPhmhTW+NAp0TyS
EMleJKFMN0yTiZWeEJ2XwARSI0lyDEluDChVkCdfsrB1t5Ybf60UcupAGCbkvDzcl6mhkaVtsmJG
8oLP5HMy8ASxGhc4+kgx4YeNHYb2HsHStxbjDVtEXd8KHXaq6iLSLSv8JGXoqBPRTDnj+nbvlSTt
uuyyGh9Tegvs+Khw6DD7Dc8hCRRFzDZOeUG2AbJdwQMT46l2O6b8UPctpxoesx4K/DTkG93HWqMy
/aENUZtWATA8M/ZfZSB+iT56MYXoIM703mpQxYNN+PTD1NS0L4izec4BWe+YTGyrvPPOOkr6bVka
5Ubylh+1pB1nD15JXRftlQ5yV0uzD/1NUgLdckT1qNkbAzUEsGKffvcxCJlVizIcrxU8eKS2xTbN
HAFSoAkw16K3QGeaXGHWJv64s4U7Pgyy9Ric197eSdJfduc80Nst3qDwlrupdtM5+BqF0mjHCJnI
4JQTi6giT9RpWUvc2Rc02emloH+8GQZBNjKygDMw/69F/DlUybDt4g8MstOHUukZiu5O6zLjq9MA
Q8XA2Tul8dK7ZX+NO3Sv8rwER1aVttKIeSSfuZObWvqc5c05930ST1oXxk+odwLgV7G3880he8Bo
QtAZ/5Fzie4mazd2wyxdOi85Ni2A09NpUvbPqeuzix8VPhKxuaSoo4+k7RzgM9OjMtQ2coSxYj0o
NxD0GZE03qWCmk1ZNvZro5X+W6yoKwvkHtxtojiZVLoKPanvW3NoDxXg6D4fXBqTH1WVxmej6xXv
ckf3wNPTvVGO48Z2Xf04ZWG0MTW/ZL4MI23se0Yto34kfPrSK62++fZV1XXxlFvJKq5A2/im6e9o
IyDqz63HoIAoOTLBOMa+0cFMMup9bcT+undDmL5l3OwM25SnUfkwgZ2bxFD7Es/bD5WGDz3q123S
hAMleVwBB8QIXuVNv6MZT34hsZArX5tTnlG97Ko+6h47nJknWSI6MuvnisrlGwNKa+OYHdF8Tvcy
dUFwbKr87hJif8PZwqKEhu8QGNE69SLroRuaB8do6+exjAEfdsVVGhoO21yepmEYGGshXgwnQWJx
3zzk4OUz3yXUTrgRvKSM9CCj74/DHEVmK4ewN87bYczcMooFYyCHhEmtYfqOR3bcIqf7KAc9PPhY
MmnMV1Bg+ijckjZIjvkEK9AyD7U0P6ZSDAfY2fUTMkJMEx1+7p45Um0dpyrWnhtIdVvTNa+InMiz
G1EkTFZiXBp9+iDGRWcyyvCFnNJ0U4V1S9ANoad+s44z1T4vF5YFK5DYb8MFAZ+W9SlpWHgtTVwM
Itu7XIkDsA8P8daqbnuJgj14bICqrWIrfkB5JGgpIwYG+VQ+LhdWDcyq6SUCBG5Zt+O8sZatsE6p
jDdpa1S7BOcvrBgjW/daXmzb1uD9kvIeRQyFVqOWGOthjf3PPLDvgEEbkugy7LsBpkozX4xxKtdh
7PjbKjW9e2k9DCIOiSaMNYS/RvvqmSUwNGqnrYlmMSqlT5CQgjmZ5PprZedPTZRux3AyvnScCcsK
ogcIp2Bfp0K8Lld9JIHUISSyWpryv1IJgRsrX9l0mJhENesxI5lB19iZQUzzz1nc5S+alqS7znQ9
ehVfsr7yf4abmHCDXZlHHsmH9TuCerAkbn3oyNYa3IBtZGU8NrkZPJC0E5mM0kPao7d+rME42H1O
QKj80mnNBwTqcN8wNArpcZ7M8EfTe7x9A1KcPkE6MdImbdAD2Khm2Fxa9nUYCLqmK6ZtcH3iU8zH
4QB0utgERD4QwKvtdY0Tf02S+H5C1AJ02EUr0I72bagfPIx28+kTFLZV/IgIrwRAMGh7nOreirXM
R6vrEWM04WGZlHfGwg+ueVLPVuTYBF214mi5RXrJKsROrh+KAxBkPMIz3tHFc70rjUxb2wMVTFMQ
i1APGnb5EJFIAtyylW2xr5LEBZ+T/zdK6dkq+Le6n8hAwZRDtxRCel3Z6t/8OES/obJ1sVOboGEv
ukj2MlbRIcJfSlk1swX1n53WuudES/Z1I8NDTxRDaAfnQB07lMNnGRFkw2a6xdURSf+gSjU85qMI
rl5smNCJ5bUpbZ8GHcBAO4TmachG7EyjuAWp9+BlLvK0wNgsfzeq7JuRKucU1fo3Kwsfmyg0zgxX
PuHpGPu+FcExsgPMcXr9BRwAtAqRuUCgJqhZ7uSdqgYoXCbrc9cx7Ip8toitIr67RFI1Rf5Tmaru
lGAoWBVzRVMmLeOosmjPKcbfMsr0Q+FPSDbNhC5ap73/30X7/+5rm99uCCrCNCy00sTt/dvbHVL0
K83IkUqBxlh3ufieYrVZeyEVStdG6TpplY7DGqGD0pwUzGTIML+ewVCGqc6h697gDIR7A1LqkaId
K2WfResGHOhK2UXITB3wUpXW9r4cvHuUTv5mjO8g//pg9d+8Fsyf//7ZsWbOpLB1jDPKsP5N+J/5
pcwapDTrRR8bZ82XlOjwXaJc/ypSBQCK0nG7fCMc0ghGSQYLSi/jJtR7OQ+C0oGoCXdqi7NwW+S7
ZX5dLsjdKe0phA0JkmQMB2zkwntonIpv6CzFJSnWPSDhtvZTh6yQ/ZJ9NVIaSmNAR8qAe//U4Riq
iWgZi3H40SHipuSDbRuOcp/1AIHzzNTvCN12fWF+7zV/eGcDPEAD9uogesAKgpscKxrBgu7YP/qE
q7i6/AZEzyOBl21FGMIpS3xisArWxdU4uNOKxaEjDRfhXDKfCuaUEuqgNN54fG8Q3E4u4gzw8cqT
17qs6of010QKca/eYT3NzKw2xC0dE+iU27//wz0RWGvOiDkI3eGFqLPo2HUq3ImEXrGdNAPJ1ZSr
fqxjse7U9xy5hgHJWwLBqcU7MUgI1gHkNxVRXY4qvtaFthoqFT7Re6p2PWTGNbJB+6SVsNHJUcRK
gMcBbeCR6FVy5XSKydaMmm/gYIBFsE+tfzKWcKAvpOfSoqJpmj5bjyOKfVcHbQHFZNs3rkD+2vwg
po8A5jrftzRTL6DdzjHRPznRUAeBE4NoEGr1dkoI24NyvA744iJa+dallAHzBzyRiA1YWU+kJYhN
hJphZeN8WmFHkbTEp8dMuT94gcVGjWWAWKMzt6VDeu+gUg9jo/zC/uCTfmR1KkQ27sq6sLZEqnx0
ITWAqomPz5MeDRYKY/YFyTvr//AENWXf6enLaJv9e11VR85uM1088OYFfy18npPGEyVKOUvGs0sf
umroUuTdzU7j8tnvXIBdSEDrx6RlCFTF1X55ximWj4sTReuKz9LczfLuutlFl1AznwnNQXIM/nwd
dGW6t4Lh57LlKpMm2zQasp7udeBou+XrH7DjkkT9rk2TqA01AZHQhxYnK0aSHOZqWCMj9ssLszc2
Sjqd7ip4q5Ju/NZFfF68YTxWg6VOrS7Cd1FqswLwogVV+1iHnnENhLZlfvaCEi94tocBvaVC59pr
GAb7KtmxvyzuyT4h95ThsC1fOZV/6Odo6nmAntJQzktRXNXF15EB7Tkb3fA24OAIM/nkaDLDcQXo
kWAlbRsabkJgPQIQ4knOItG+e67W/V6r/j/r6//E+lIC0/5f6/n/Qvva58n37H8cPpdk37+JX//6
y3+YXw62A1x/hrChp842ux5OGCm05n9YhuQUJvnlgu/6hycg5X9g7bXohfIk/gUK+y/ml/gPi12Z
YSuLfoCDDf//iSegZo/bX95ErNWzX1OwdBm0IwiL4Pa/XF6o0NvexZYGJ5qSMRtxTXk6HU2r7/dh
WO2HOcBgTNQjrh+2BoV1w3aCi9QXG4y2r0NRv+IDI0m7xMw7mu6hHdQbQR7fvZKSXUTToVHhoVbp
URoQubKyurVWOQdXEw8Z+PT1ky5Cu2rGWrixDNdutjJ1h+/QhtJdKEVPEBZ4YD8z0i/1nDvOYMV9
V0MAX1YhgXK1X5UT77o5yyGszGkLImwsNxOJ495kt8W6r3vYQoWumZscRRRnG3LjX8FoHjw03Tcx
+gyJmOT3QD894528sGDfMH4G8h6tkK311TorsKWsnDwdGLsnV4yK8das8A5B52iPkLvvmUvTE1m+
vo7l9Fq3zGgMU4vvWocxaVUYZnHqBju8y0KcAF46aySUOww1hwrZat2F7wlFAC+tgbimHwyvloei
R4wdJZN5Ewnvb+DbX8OxeM7a/t6nsWQLHZIfM9aPFaLerxVSi4STTd7M1M0h/6glor5U2gCTsqE6
BspOvqCmMnFX1Pxf4rra6WL4Rl+8fR1l/1L7o37gndLQNpprtI/PSEVvqpUb3Fc7P6serSF+J3eX
Ats3mUrAXpr0hDgXFNjvXh9jNYpbY50m6iHPYjyVXrd3pEYxU/8ne+fV20iapem/Mtj7KIQ3wM4A
Sy+JkiiJTMObgNIovPfx6/c5oeruyqzuLAwwO8AAe5OokiiSEfGZ873nNalCCdlom3DWk52u+iWF
zFQ+Q3DHo9HDWqqIMKUNVHNee1VD/6MNkMniJpqYWKYD1hv7ZaL+1y5m/5MMTzTVZknwKC9xPflD
2Pf2vy/f233/8HdDhT8tlrvXuvj+bzcNS+a35o+LpfzZ+0qp2L/p2Cogy6e0R5ermsbflkrF+Q11
roeVBbpS6mUir/++VtqEeXtcO7wcG1vXxVTx97XSxh+RbHDbxVQRRxfLM/8za6UYLf5hqcTfQDMt
3cbwgDUTar37k2Da7s0E5xfEq001A9dCYWhmm9jcoP2oFBYzS8fgo4uqreG0T3rUEW4A64RTSLQq
SqyyY9+EO0IK02hJTEVGD9fNC6Qg+L/VKZq/8lSqcLW6cHyNx2rb6gHBoqZKnAEtNWeEtmwiTBUH
qh2eLw++r6yq7vtkljTekrdwQGgNCIRIlvaswZ8ZTnVCvUUxYZOnVXtnDxrzKoO/iCQFYamaXhEV
0WUxP4p8QWDbSDNQSmHpQeU2QY6ZdyMCxFZlnaZnc9WS4goDJuGk4Z2j6Ste9Pd/2ENP7zvPH302
3B8tJeQui6OEatqeaVsYNPwkyjbZF5qoA6JukvjGITEUYCx/RU2bo/A1LmOho3e0T0BFu0lVDzqd
i1U8Dh0pmO6pKNoAVC1+dQxvHXqAqlaYEofjzx32uN2dOhXP1jNqZ0DNJLmZ2vkYOuqxxuZmE/fG
cxmlmN5rdCm1763JR6q1e5JXkUx0k+aGvgpTbUO74zOwzNeMrt9Qo3VFxDNBb80eIRQZs73vkPLD
LjoSQHHsyuw1VDgjwxTZxLgq2kmGhahFZ2n87ijaBc7sWaeDY0XQMqcWA73W7UGDxxzMpj/4Gpfk
qPmHiqV3JpMaB8r4ld4VsRZ0bXMnupGPgbkA57r5Zsr11g5BKxqeWK5bIQBu5OrtvvuL46um/uj7
8P6sUC/iBuDpGmNffv+H4oHbpkeIWjiBlfrF47rkNrWKdiz9Itw67mUIUw48Gs3hViFIANfiBmQo
KaZ7tRzP8mpv5iGNRpKvvDTEFYhImlq/Rpgmr1JHv8xVu7E09bviJK8cpbfQn16DnFtO9CaHlIS7
pdXq1pmcpyapXo3CvBByxM5hY0JQ5V9GpXVWBQ5bZfGqWX61SpTwxXLSVxCdgnNh9kp7/katHSxC
GUNexd0bQ6gWBTSTYPS2ReBvGp3h7/jcQBYef03biOwNwo18jqgaCF9DE65w+pM2WCfd5UqX38xR
8WTlzWk29GMRZzBpYmjS+kjT2a69deZxzUEycYbvscVgFOaFdhpDBXdEd1shjrJMaPVKyMvw7Tjp
03Rjl3QhEmc/N4nNWZkrgDqCWDN2NnbQJLuwuuB4JGkaERIf0gBYfyYO0PoXZ5AFKNbnXaUmtLY8
PznMob6xTMI2k5IWVJq8uwP/S8ccjI/+vGDaOr4grkX7mMX5p9oyryMjLTmRrmeWGsqS9Gi4Q7Lz
SxU2oI0zjudjZ+BMkAtDRNEOR3lsmd843DcgEt5ZVrUYC81N5PDtvQKD90r/mHuskbBWiZnSttrg
np0KT84aHHUK2x0hTyxxZXBpsoy5zd91EVmgtZdw4CbVbDY4p9fuY029SjQcC7nlSoA3epTlW5ZK
+jXFsdV3zn0VvsH6OXeRc9FcCi4Tik3YbaBufdLb4EJHLV3Xc1JCeEm3iZVfEuvUqRNoTjyn6woZ
CxHKiWSwIu8ISJOzgmGjzSpd1pBYLsRz8y73lYe6hCHTBfq9Zl3rIjsRosaIcN1Xj0icIAm9FTyu
hk6GDYOso6ekYC2jMzFM8xCO7oek1MXfzz3XHUv0jDmf/AcNOkHthg2csOQGefRwaNzsY9eh003J
cljVUP+QX3V7jRQgWvHpVXdVRslAw4DchBYgBalJ+5nj6JXu+n2hF4/dACOOe8MU+W7k7hkBKEO6
ODdoSnhmPJnl9KzSwl0NGffHddItDjs38uJGyR+ABhVROc67vnDOo0+caRidlv1RC7MrQpV9rIxf
gyY/aXb8plb+ucAHf23XyrpDI4OBDC4ObmSvafW82T3PluMNeZO4nbpKexR1bmkyymSHyuvipNPx
WrOGeiu7B2QevpB30qymCKJG42oHOHtvdkMeTKIGb1NeHLrOuNRyNV3Cno5/JG4gHxsDAZSDQs8u
TWT0/nPWJNfIrdyNW/trPONm1JigBkoRfZos7d5ruLXIud+Irzh2loIPZ/Tcq+EnxX9p7CzFN0p9
kwtQIi/ZmPGAOW6gvvU1JA4zLsl0gGs0EYNMmxy6V9u9AJRtnClF72dC9GuQCZHTqm8nazwlZNfC
fyGgWFEo3Xt4eKhtl7Hf69wao8LCdCx2RMXSHtdel6sbreT6653b+dFQ5n03AMT0NM3wXIykf9oN
1E6B2FWppPo4TGtaWJXlnrLBPc0za6LdFV9cg/1Mxa2/DdBc9tW4WzbZgj0Mg6qu9NH369olZcMv
EhX6DzuwxiEQtyYWZ0SDLT0aDsxHNSle5ZVY6LALTNmrkvIRhsqeoJv7gHyDVdKlr2VrXqJJv0SD
dzJq50RjBLlY2OA04bJ2wmNcdwpru3yBYtIuwMFHI2RDcho27JH8PZQVym4mDmYc+KS2vyQVatk2
q9igc/c20z/wdxMWFaq6SaLxkBsY57fRjaODlWJZT7LGFGNP79zker8m7Z430fin9/knbxD61cpu
2fQVo8TkvTuElDE2Bc5EsaO12uXXD8n7Zw/JsTRxmjHxEPzZambKFQy7YNmsY7vHaccnjN7QHlot
P/VO/to4xWups6+0k7lubdycNJP9J9LvsiYNsC+hMCmN9FUqMXm9NpcQRdR8l1VptTegJK+iwf2C
YIV0MdY5CxfBDQzt16Ccj0Gk3KrBx6bQnj2fDEPZhu0M987lGUAo/Ix537M8KynwgjBlA7aeS986
xWJ83DcHPye4k7tbRPxVYQ+XxLMunVRLrWaeWp9ELJg1/bSfqvY+suuDrpqUHFJDdslB6YeNToEQ
kjC6KmRo8LY5TJd8iC8u1YtmsavnBb2oJNVXZUqNNjXDd6zLJjnXkp4zrKuCjQd1CJVX1F8V0yPu
OsDotW7CLTLbYhOpyeehSNYcIVCCapcmt09SoDkFrScTLl/n0jOkth0LyrcCTeymlVwZ17rUwVCs
n6qeAfjrp44b/J+2YrAdjznqeSYJgHLq+mOlxg0MBk9TCBUx0di1xVWtsiud1ZOZFScOLpc69Kx1
rxTsAcJtULZ2ebHQ+/VGjjCvPE1heSJW6j6mja+y1izdl6pqL6QHY9bzVupZucWa50brIMSotGZy
PBL2BYEOQXhbqO1rXOVHxU5P1PWs295zTLYRK2BhQ9RJWXyrim/gFmQ+1cGbOWLAg0dBMAo2j4Es
Dhehr+FbA/djhW3CKcGMc9OGg8cGosSbNANYhjYBQaPAkySI6DFH6En9ESdeWc318kMyenu9KR8V
J4UFYyYMjUej5TRE1jX0k22uYQwnlaPpp9kmzYfkoGJ635lluUUGe9VJg8IRarvscyapnCtS1noi
7pKtbdFgKix4yBB1RYNfblsOEWu3O88Rm9yINg0DyIvSBl875eNIPz5UENDXhcusp0adOjXbwJeH
3ExFtclictL1fDzmfmffTtCNVtIBHEbZZJz8aKvKJYTMZuUnzhVs2lV0DhIbshDfyicXdm3kyW1V
jl8V+qK9GhTbSRDzkUtxsU9YE4iy94lbFaN8/CnZaildIZgaIe8Gl4RDZ8F7h/6WRIqzo7GfFW74
ZmTsTks1UmZ4EfTOMZkoTSaFf4y0eCGvbQUJnPpMP8iwkZFUyd406ow5xp5b5ld7ZGd1u1iDYzYe
fCt5G4GSAKU0PJqbM94Dt3EXYGARHxIFSWAk3I/4rnCTa+AndDezN+IA2LJT7Ra3ko/oIxsy1JpP
GYYWXZzT2I6+Ki1RNuSNkDzKwSmatKPfxNcIyTIHIuX7ctKeE0iu00ShiM4XD+ZJgSKXwPHKbCqC
iYCT6TOg+s1g0lCvszekdynHb+1Wz2MYOdyk5Sivhtp90jJSZgMHerr5konAVypC6zw2X+wY2gE5
ZcMmrrkS3RycFRs4TztaGRC40iy71rZzNmEgS03g83wHdrApUu7z6FtFRWhz1yCn0hULdhW3NBbF
h9e9VW38VsjtUbVPcZsRsuiel/EQzQEiRI2qm2QZhz5P52bXQaoBwkc85GDM5iH7UOm1sbZChOm1
N9y1WB5sMBuioIWVbwbXnCce0Vlbd5n1DNH4Y1tzzYM87JamWDppn6QQWsabFOwj4Xi04L/U8jKp
+CajGnCxWWducQyT6Jo27pm990z37UyyLFLM54heeaG4WxhmVJCIIld1FT6Da5EQ0cCKEeonnlx8
YvnBUTV9M2QIqVX7S99obwYJcEHMH1YZVa+sLg4hAyup2kNTO+XTvA4muWicg3BsvDMaek45RihG
8gFd9LlAMF5zUFiWiJnQqV2T5qRcc4EjPKjJsTngs6nBGXuJHIMDmxe8QdRJufboaBF5T1XJtSZR
8tJiCsJz9c59lF7djJ8qMb83CutQTF/Lpvmg9cUJHRgYkPOxCO6ivPkkH5ea82kgyGtEwLSm2D4D
dsOemODfKkyUmmeMQxLWWpa2KvRZ33rOCPWbOlfpIOoB4cAY6phiqnKKreHRRhGOSQE/TpnDTIw3
F40lCfS3Wq2UqzLDdtyPXTZwPBnAgCoOCwTYHjJ7uiyX7zHKnZG9SDWyuziJWAJxFcoYZiO7MV5l
XFs9h2+CCCUq57MuevTMHGLw9AyNjuVc8qOzmRQu1kFzyq9lVJy6ujpZ063ZZCcCabaYpq5Q0J+a
HtipsjYyYmVYKnV+cqP0TSmZjKB7BwfiJUQ8Pon3YBQnc3DSnPQiR79WwzkqzNWPfWUlWHJ4NP19
4xTq6etYdg6kNVA4vVfeLNiZqXxVHXkWkHXzbVy18u3Q/WBfHzkHIsd5OK2+/UYyBvuFXw+wON0H
G+9+EARqdsPIxk3oQCSj4puJgccVXv2K79P90IjqYWN4SnDoocx7Zp3ftYO1hgzFAsMjxfWArDwG
R2FvAfruyTB/XzsiLbkOncaeQcaUp3N7u8g7y5ic2CNkxDQ5BBthc6+QiHnJVf9iDdASZaVYHrKu
QdHz7WD365rBcP5cMtgqh3cMyRzP0X6GO1VjgBJSxvpaTlLLWp5OSGZN7f1gB8zyDS71jc7WscCf
vTncu739EOjqo9vp71vRQK9iY/d3ZcPWqkfpcfnKxcdIeIozbfNEJ/1AthCzx7R+TN5MXmTgCrvG
BL6WhyP3IWvHY+HjfAc/+DB65lXG6a+v9ydiyfvxxbOoii1QXh388ccSKTfKmoAtXCt6QuaCkKQD
aHs0ZbCmIrjM8MrdUqogWb+qQ3IlPw/WoJ3vrWF2N8si1EE6wGXjQx2I2t1qo205rE05FFvGTPw2
07KdE4qaaj+FQKu/vgDDFTzlH7285QrAW2hb2vgkk3LzEzWmMHCeDkKbWyfbRBJ/62GEmbKrWkw6
R5aFBVqoQ//cc9+bCQskI7/GXfQmu7BMQSm+5kAbVt520F96l+JACoCKCSxPetL8W9OzbmrScage
cLQNLhWHcUFbYGLuUGPpTrrBR0uJkb1Mt7JjyQBaNiRra1XdvRewL6WZfzZwo1j3NSYXsKRXpPZ8
QG3xFXnFUapOw5IhE9IE86pnAnxOIQk0SWCSbljv05o6ZHL9M9QdA9YcnEUQWJLSV3pv3set9WhP
Mbw08dyW4rIgOXMVfwlMhWo1h54s6DveDXd086/LLwnLok2YU/ExByc1Pco3lstCjBNCNkr3hc0R
rrJwVIfIPGzqwn4IAwRzshSakT0giSGbOBjdDUmqMXSwZ+JMqSXqkizShGWKjUSP4ltcH/cy7ZeN
O+j4uIZYI2R3YMUFiX0gAj4qbyANe5N59e1S02VU92szbLbDlOcrX4neGkA8SOPNdnRSdAx6zy44
O/sy9TjSsfcCUZGqbIC1FVBm105ZChHhPjZZ/nEGJNsdYzhLCW+jNrjB1ZV52uhovnTtTma77KFS
XnghxroYcrISBWF/X2RfZAZInY5P2CmnnIK4I8AYCxzihnT5bnPL2wkIFQNrrMRO4snuZnEFgaAT
1emNx36TylYRJIB9mjxqxJYEX2KameUm6ZPWGyoUzA0mgEzeFUeGgxSTOiDRAtTZeFSSm9PinkgM
ismWJAX15MVPHFAPIAfDZsapcLXMTNkrVHJdNhjUDn741RfIyO6DfeArmyBUzks1vxSq3nNp4f7c
GQcZAG6q3JGuc6EjSz2nx28M+oeYHBjmQoNDrIzesOdjfH24ZAih5FSwvA8cvKNt15991z0EnlTW
PBNjZjwxbRzH+h5kaO/GW63sz9Z4dDXnbDAv3ytpXupQ8jFKPnE6mgWsWiCyvipPeZCe5L2kig1Z
MCf6tUQ0PxpGBdPIHnBb9jE/KgNiYgbrprSV2yZggZU9peXE16UhHdr8Pp3DK+jXKVXkPMb9k+0p
jMtkt+xarsOm5LqFuUs94yFNAaRUY7zXc+dr3DrUWMEqDMWDc8oRGxUVIdfMw0lu+VJNKZi7zob7
TcpW+WiYp80qklvVJZB/bX2EZ0Y7Sc0AWUZjWsuZSFaK0uaFTdifaHmuA5k0U918yjE7XTbRjAVq
qa6WSkPZcW7d6JUEs9RsFsvQWPYTW6yd2bG4fVNHpAk5Gpmc7+QQErPXm1X7gPcRDOL4C7GyHhi+
G9QHKb5znjOmi+rqCYiIv0jzo6CDCcWr3KNhGg6ceq6yA7cFJR7uG9eoCh+Rlt+nVCmBEb0lLFj5
lH/JS9TduqZipf9cE0bFZPSjw9JDk9oLp9ZjcQctCFsmKbC0TP9sduHNsk1iinU3p+G9wJhSNilu
8Qr9k7qSO9T5LnTktt8vVzvXFDqBzFNjeNGH6jtiTKYH16rOzYuXk27IgrccvHItfZz1tNjVboCD
FZq0ySl33jIblLJeV5xO5GizPEorpCYlbYk8Q/8kC11BC2I03XXJ0vDr/QvT6X+yf5lY2sN4wfYM
OvePO/Bs6SZehbSTVH0+2nETINbLUfmrFwQ9r2VKr0RJm92Y1OdqfEKXgo3JTK8mGNx6VeDqtwql
ESjoUQGBo1LwOwLi8TP8HtTXuCMUaVYp/7qxTaBzj2cBgFIbmWyPE0lDN4uyG1MTCuTNgvPMGpbB
FJVYEbh7nxxIdbqPPVpE2jB4a9MGwFmAR3zAjoLCVqjOrQrQssxNCc6iEqAnpoEqLZ0q6XdFOpfl
N/wTY2JlGqxDo25cULV88GGHe0NW47kNwhaBnFkxYASpQ3gOoQrGyfRFdeHbD2BNelPcWKNzDVut
QMNJ48R9cFoGThKB9YNp4v5/06fqW1BqLxBaWyWod4bRvUE6Gztonzb9XaJ9P009AJ9l6/HaceCo
G/L1h5b9i2Y1OYGn0MGTDqHjRdp3k9+/KMYH6YouPVUUjRFCkW9U0lyVzccuEKHrjrvZciStngso
Wn4+Fu5D4TegMrpoXItbCehYNxGXgvHYJbfu9fY5TcY7uUlOiwo1s099skZbSKCqkX1bEMbW2ve9
g2cZeZxj3KHv64GRwhGTNMejrxNYB4GFW3quk5btBPOV0YDV1iUKtEvU3QdTfiGO+nPlPjZgEoSS
CpSnlRviTSmP7BZzRW24T8fxXKDf2A628s1OzhUP0tKL16hN9o2DEw9PXEFaXaCuajAhlv8fRvfB
zWnWiOlymgNMC8LXJw+l9bHIrI+pxdgDyXn3aoAx/hIS7Vz13PAmTo9JUT8tfUVF0EWfHDkqF55N
VaqXICiOCbg76JQA4YbHKQGse4GSx/7cjyGrpM29zjsT38b0Ox2QYpXnrBuArMWC6ArsHFkaTnPE
umYsOgy71Oaw1HNIXOZFbCJ0qoa/IMhb/6wsdTmpeTKl6aT/VJZm9AXUICPQOMzYCsP0pM2UIJHG
md7SFHrs1VenU9Y59J+ofrM9XMXOQoioHfNgC9ZoL2Cgf66VGbpY1267quJURwFImbbAHVKCLvWO
/CRwlZtImR5KlVXMVLs7O+1uqtw52FV2lI17KfFaLz5CZ3LJWcLQnZAEssm1R9mRSHfa1E71mOq0
UwLXIgO4OC3nXEe+TVY5qNJw+JLCftmJYsPBSsV98jzlO06t6V+htz/mByx1vQP/BW0BETOcUH5q
rER4Xc/wp+iO6ubFQr9UwvKARxyspLvi++knL/tM9gBrVcy5C2zZlma1reeHIsSBVtoo0iQtg3an
ygI46S+TrWCAMl/IOcMJdlBZj/CMXKYqyeVMCUB7m5byspwJUi8tF8bGnCbfBIKPOigPzUgQYewT
36ZN9AHIuaJ5r+NOhObCxEUY71U8zxvG5a+3CuNPO4Up6ScQejQPoRJagJ92iqGrI0fptbXvT+mN
gYxlVqhC9OKIiy9QkcZJUYyzkol2c9+9lM749A6NCsqkTTmKdfMoVRTLIln3Pj53prP1XPugSqk4
Ye9cuuUqnunhVtERXsAD9drSqBtQpq3I+63b/mGOLNL65JAUptTxA7I30jVm4ZfoI9QLGjF/MRiW
Bs0PhzxyVlQ4UrBkXLgyPzdwulp+arDZqDkTSA4oGEw9N2O2F7QOES1nFFPDKPoQ2TsvrZ+CwTgY
E+YqKNIXzHIB4ORwIMVMncWPfjCvRmcLN/M+LJI3L0v/4mytyQj905fmMXETPcQO5k86h0itLeJf
oUe6Q/xFU6oznAeAnWKDWIOMcw47vUPrxfJOTTfu0z58JuWV5SH0sVa1w11AbOOvhxBs/H/ynXSX
n9OE8hygwx/HUNxRDLsd2rCoz65eUhyX2lEQddcY133DrivIqtAWMkrk5fi24NSjHTx6wXNftp8K
KPiOwKzFZJ+NqTpFUbRCA3kUhEDAzlm3Hwv3OLuseLkBGFQhAtKj0t++n4LT6E3r8RXApDiewxt1
XBrlvoxS+fPJnZ46+8tyuFpOFQsdolf0W5DYjV8qZzkTIXG4egI4yoopP3ARHEBCafNV3DBIlmMZ
OuN1WlB5RyY+xS3AouY2957iPOC6m67HBNwzy49jt7Ommn1RAJs0Hl7pXFACMarkkuQctSyrUdTd
EIIEujG/Q67L8aTLZX00iDBfPnLpp8jpqil2AW4/Gzm2qpp5nfuYbg4kuF5QaQWnAcdVXxfCATbV
p7nwPkuzIZhBAeRAhZ/yE0efx1x6RRgQfY7pgSecrOjWaXeBQvk62IdYDz91tXJT9v4698aDlTSU
ze7WwHdS8CJbHtQCXuYcGaUBHk/pKQzVmyBHRSsw2jRQqXejcbVt5BfmQWtRkOYhzGQBT3QofyS5
AyVLR4N2okC8zlqwCWyp34ygeLOs5Bhytm+N+RGX5XULX2QZNLiyAnoY4YcpbO4Ezk9IW8ib5D5Q
s7dcH55haG9k7dHlGGCqKVYL1UMJRi3tnuXkMhnJdzMy38HqAVlL5nv5ym4zbpS5HkJQiIFFSlHj
1zHXsQhbzqyyCVZ4goclocxZUO3KmWp5QdayWb92sG5Xs2AemnBMKmjUrnXTh7+TZxzO+aF0DKoZ
X7Gg+Yt2tKn+CWWkJanCPdcN2zSF1/7jLAQpxTgEUBzBf3HEJfkdbeTj5fQtoIMc76X3gg2WpQy3
Fk0SDCD4b+OchvlxSpNTyDjBxRlOYH6UTlbXvlaB92QBPI+C3ss6X2m0/1JsS6RxJE0LgZNlrkhj
SsCvUvUf55W0Q6XHhFZrRQ+yXo+qbm5a9Sn0iVeWN2q3aYzHNSNnoE/VzS8C3GL69SaNU/kGbqOf
YXTKHrDM25yJytyWt3t7x9NsohnqIMatiICche0UIuvc+H2C/ArUGnfZbNtG7SvWcvQWaA/5kLJX
3qiR9zEfGBNow6GJMVB6CsPlP4LpUdECxCL11QTbI2xXEL/8KqM4M6H1BIBT2tTcLpCYYBBQv2kP
Ocoy0MsF26KKSmA2eH71TF5Bg5cGT16XfcYuCQ91aUKmYE0fvoOIUnBKn0BwPJnirlGeGtbOKYVS
OcWrXBhGQxFfZXEKwmJnwdZaFil5ah1uVYQEbY3qvqq6s0a4fTqnT70z4S0GCqIwAJcR4QD7MKhf
tK5HHaCd1QFvDoGaFshoWRKnqIRXmRhQydOrUw4UdPFL0siKJS9UXGIl8iRaUQS73D/Gc/KQeOVN
U7sPMVNVDsnLYpzR0TRM65hJ3UclDiKBOX8KLP9Cu45OC50Jwb70LH51lRBBAOgYTa2llahJK9EJ
0xcmXk4ZvHYEUpGL110PPSHHKy7FdxAbLK9HSvpoGqxiAsc5WOjDeuZXd43SPBLVCqFpaUZXtPGY
GHkABQ35hNy7GPUPvdjlPsm2s9COtUl7jApanr8zqbjwpTUpAFEcK99F16VjZOhX0g9kXMhQ7lX/
ufZepNaWL4eTzglLKBrtY4x5fvMBO7ZlihgQmexRfHC0r+XAtQl5oKVJV07H2gxeFsJwgth5XXNa
Q9DBJSHRAznhtUNx9w5d6UCCVZAqz/Klh9bBmoSo5sL6bLrqdWKbhTfEBmlFtNsK81nQQxXdQ6Z+
/Ufl5rjdxvWVr+/YphWQ84jBQ3pMPRnyQp62iM6CZbFb0BQYoDgUMwEm6wzVeqFZY2J035oKJhvS
MaSfIv2WxE2fTETk0eBvacRz0qAgVC3MQNLrTAp6Nd4R5ff7iNJops/UStKYlQ5WK7ve0rlEyL7S
1PgGM9D3NrCAX8KO8DsMx8q82gqlccFqbKN9coGVnVsBx2RDkDaRvF4tqQk4hszst7hp1H6Ichwa
WQzarY+EaUgzdNkQZDBLe9Hl4eW5v11A8gHkmg5raZdXQRsXLC5o46tstbmc9adoP8cPCYZucxSS
gasBVMnMafIXM+vup36+UC0h3m8ftZpWaQvJkDeVSlPeOK750LZYRazVsndJ59oe8xZW/LjSZK2Q
G+fLEF4QpAVa7Az91tD5q4X7OerlJ2yKXPMb6PBrXqAv6b27b5aFPGU5Z+WzcegdjPQyvOA0YdLj
yfBlxER83ZpwI5jbY26fS96wmJiAJf0W2wYAZ2wg3eNbRrm26QeMfEAn162Htr0dWGIFY0T8zNxx
n7KFRyot2rIPv+GXUpa8pezsDcWR3MuE2Zcl5llT3MNSff7XClD234uH1+x783PgLgzcr0U51SI8
+4/7l9355xfI1/j7K5ofBCE//M9/ozrkd4EKtKR/Hcv7f750/3bfNa9/lIf84+/eRSKW9RuZHpYO
iwl9AEsnVfu7nE5+oyENV5Fm2PTGhAJF7FAb/vv/0q3fwBR1EAjkdqq1tPZ+l4jwK/QhNrQoaOyc
2I3/VDyvJWeGf5xzHDKBHdWw+Bqw4V33Tx049tbOSqLIwAIyvbP7EuNbUiYIpID+ccrsdD/X3i4b
IKil9aZwJtJK4Lqkzh0nDfz1WqLDv9CyvmFSYcFu7ggwe2yYYEER3WdudgicmUkZPEQNAY/llw5v
/Gn6GFvBrZrXlzIC0kiz57nUH2l475vceGpn67Fob9tw+uBp7p3TmnchifJZ9jLE1X7w/adyaNYD
czeM8r2rzC+jR+USzsXz/4Mh/z9JcwWz8hdjOf9W1PUPQ5nXv49h7TdOM4aL7Y1k7TCE/z6Gtd9M
HVgcjp5IRQ1XR4L0+xg20X1a9FxwmGCoIpDi7X4fw/yKprUqb6Txc43O9n/87x9o+qwBP/z/HwU4
mvnjwdjRVZtaQ4cdantkxMEn/rEkpz/Kmg9DkbPqcUz94j6HrLrG/8Ik+4zOj4Y9EElP8O1mFcyo
qVOg6OYWPCZ68mdlj2Vje0A8v1UsvNMtt3jwKwKdAPZXdclZz0OzPHHsD8gedsWRTB26nQd9yjEH
F+4+sZ9GNuAmZunRFql9jxfQfB8h8lkHc0UMlwnXOx77r5laX42+/uLND3Flfegxt/JLwkEcI0u3
KUfCFRTAeoBlCfPjoMcPPvbJ6zQHGi1Y558UtfxWaxHMKn2f2+Zuqjzag/XXqhiOA1n0TvykErS4
QwL+1HdtsPGr+k5zMwWEpbgd2nhd2hpdgSH+7ntCmCNpo6BBbZVsW0SW2fdJZW6Z4sq6VgbMOPW2
XOt60e657cOGk9s6IQdx67vjforyL4niKntT6bPD6E7Paf5NJaTnaOCZNhRDvfWGkbrXpiHZjHs/
vaSlqsKnd6NdplFx+xbWYOq3EVbOGmLlph6DjjjwbFqHhMMkQ3tHBt0dhr6H2pHqPejyLaTWbetj
0kOwCDtkHWwjx/gQoSRoLH+DkRtWeVa2dyZJuleLZzIlTtpFA6b1E+VjPhBbW8FF4wVjB5hvvUGb
2Y/xRBaOpwzruBvpvKH6WyXOcPAKPT3EMy4njmZBQyoxqerd/D3V8/9vrf9KqC5por9YiLqmraMf
FiL5g99XIuc3jcnOrokRngqkym/ed1PvNwt4lVhYC7iOmHnp1f1tJSLsHoGehTTP1uAFOYB9f1uJ
7N8M1jaTlGwaeCp74X9mJcKbgT37j/upSkgz2k5U8roH2IvU7MelCBpvG7rzGK99KDUrVc2zXdnT
xVMyuvF+Nt6NY7x1rY/6qK4J8JngMXAws8Y7v6dat0FxsGiq9g6pyKvWMzZT0FyNLDT3ZhmtjdTN
b6Ghrjh2IAt3YBdrUQknc6YNEviPgWo/44EkvF79Q2elZxVKYBvq2GyEtBeHFsLIQMJ9AOu4G0gI
9YzoqTezp3HGz4hsaRJxIyJcg+HVx9RurQ850Vc95AkFQVAzVPH6zgXoPWUZaIPj4s2CDBOv1xLH
sDq39mNyUfyWjiyJEnrRfUyzGeSm997gaGAEZpNIgtFhbrZEXeXag+sh4wl878aKiLuiv4TqqIzp
yZseSjCag4dRxQAVl7FQ64hrQyO1LUlufh5MvLa9R5JD610pxj5eSI3A0hBiuSxu48+pOt3bdvgw
WtmHLK/8vRYkRDz13Kz2k2mjj1D6aW3ZKPkTK0VfpGGQqREcF9U2qaPqy8gSvnGmOt8niwec/0WD
A456ZjhaJQmyiuFWwCxdt1FClUW0gBVfY/ALYuavrcH2NvYwk+iU283GpDtMyY5gtcXQOSVwi+jB
/ECIIFQhZ96QNU1H1yUUss38vTmlA8yFGP1XSxZbD6Laq9ijRMZ8JMYTAkD7DROScm21ypsxB6QZ
obHC2xdz3xriNd22RXJKYHfextg/BvnXKIrRHyVZvPGxXSKnF5K5zwpa1yH7i9LMW2O8rWIfmWKv
zzdepF6MDJO+JHK7lV9oBw2IhyfkwadrJ1ys7WDe902jQFj3DrXOO9El1Gel35lTjFw/vEGvYOLH
3KCPRES6wcMX63aU/g8aLp2j7z1nrfPshKSzYWGb2C7X0yc9PqSHQDdXXs9JHBcDfAJF/QTDmjjP
3NsZ+D0VBpZTDR3VlaPkyAZbsqqkPI0zGJ2FAcvAtZPvPtaJN1pAIBNxZ+YWB6aGZCT8KFsvwFMt
NwkX5OxPU8TaGdDz4YoMu0GnijATGr2j610z8k3W7KPahVTYj6HToL6BgbH1juacS/OlqVcxvev/
y9F5LMmtY0H0ixBBb7ZFsny1t9owWtITQdAb0H39nJrFrCTNq26ygGsyT0JV7OU+NZ3yhP0iWgDs
Y/0a7XOXI8AqrMmDe8LrubMs2Eyi4W4rw2+ZiyHSCqtA0YiX0KlYb3vY8Ny+YD273SkOnYon+56k
dp/rBQTtVsYS7haWimRWm0kG9SDuXKa6VMPlQrkiFdy02h/eVuxf2hqftQ6Cg0lmzWiWAwg8sows
JnOrNx1tT2Gp7O6Nc8swOUTsBI2dwbCokBzNd1hc/38zYtIY6QSFaYZyhkFpJ6xySAxUy60AwzPM
aXOwCnvZd0igg0ru1rR9QfImPz2jeFc8vhjTTHHojfzZ6ycYaJipdoSeZhQg/AuveMAwcVwyn3GS
hsyLsI1pex00STrZhARpvD8FuFSqmoPnYitD/kGtF7CA6XLbTeq0QJZs/kj2QIli817mjO7rUfqs
3POZRyEspK5nFZLJaqWpiZWoP8sABeoyGY9r371MhG0yfbu7sPz01qnP3ibzvldMRiz51/bkZepG
xs4tr2sFS9R1pzbyM/VmCQwyLUcDgypSbAmVf0BHZez1iBh3XOa4ZuB29HL14TR2yq3A1yightyt
hfpJ1VierTVi0LTX3dw+5AyFfJWKSzPB/uQoPFmD+aiWPesM3jIxkE7fIxkOx4lsxkpCerdsFvY2
44u0x7e0/KCyCaPU8oFSNNlnJ7cziMg8Ggz5srBqJIAgA9UooxTCR6HaS21YXjTlIgawnu+Hqe7i
prvr9Nq5JtxcW+cl7S8GTkVQ2yGfHRbT2Kont5sps+qgj8qcDNtylGdPSvfo1wrrnG3eUr+1d4Pj
f5qNL2DnS5/vWkdZ3lanzRVR3iS6N0E2dUXGn5g3jBo2AuYJBlj12HtYFUVQF9FqeocenmQgyPsy
0iGIckNFllsOH+TQQjXZOSXmJ9vo6tOE2IGYiXE/rtm1W8c8tpQzJnOdxdp2X5qp+2d0so/zMQcj
SkbqPa1rV2GJ2hbxmySENc5AZQ+KgrelCOzdgRcp1E9K///NKs8002fmsugWeubXNdem5apHr+tZ
RMzHVGxwQVP3dR6vQaH0eUTrFK8Wwj/XX5JxhHyOViaMQgQ4Ow4GxktM9/2yB1Rl2wfLBWQwUMbv
w91ojr/sbFmBWvrZKRzwEDR29cjXISDW0/43OmWLGdD8xqYwxzbj6Wxon/N+S4CLTmQfqBQrwXyg
8DkwFyKeOrPRdm7c3C6UNA76rzx3uriYYEbbuVtBc8RsmCrSzJSsTi0KC+iNMaXIGHXI77GkGRfZ
fs96OZFsdzQbER4qg5NBB2HsMzCM9YakaVTtbi6bd8Ps631e8xbIPH+RxEGfVzF1UAChQqXAHKuM
MOscxTEvq9kHSV6Zw7OFkFcsW+I02VPWqTFym9is9LvTpmJvS+KVyYm23YHIwI6GjvkF2hXwWXun
dWgRigWiqnulJX2nyiqE+lxTNLYzT0BSR7SGKRJpkq9ouD+2Wy4M4PSPP7DqqoPrEvgDWjHykTv/
1OcBMLIxSfPuZ5KoFGrRPPmDvJIa+rkSFJy4+CZ2dRGwvxv9pFjwczb1g92OmCRh/tY5Z8AdUtm7
yBOKle187xBmusBsjyYLLsa6wO3UOkKLY8UT2Qh34xgxONmRhIT9hIceQXcQjTmMOuA2h06C1eBJ
WPvFcYli0LRMZploIu2iWVv5SUz+nkuJ4D/gcszugw/jM/DK/DjNc3AMvQoqbgdmKDeubgY7L5+z
jz419V5VZZrM6fpNDaN2QwYxu1X550YNNGQMRmVaq6Mw+eD5UFM81v+saXpFPznvLXt9B9FDjhix
hrtiesrVuEUMeng4xkw6fcXkv7AlsoR2vK0zxPWyytzEMeV63XjBVmvczhnqiGR2O0xZiu/l7Gjj
Wi3KO9pmhejPUhdomIgwtxQ3h2yBx1UQ0rfSj1biASIhnOlQeveo+Mo6YjiWDF0HL544HmgixK0b
Vh0hSom8u2NB0rIDdbPDFwIY8TiiVQMV+DHWZA4aHwYBgmeMAuFYq72aS8AODIlre2xPi4mKdDFZ
TNeeezaHjA1s0741AxV82wdItwmDJRUGiYrmDI7p7evWNw7CCz/CbP4rluzqMAkg+MSE5xpWsO/Y
8bUbWGVFXOuu84INVmKLSXNkrwKSuK6ICD6kPJzHIR0eM0HO4dJVqLriPBvK06D7/7I2uPYNzlaW
NBAwvZ+KxM+jT3CAJcFshCtx9IZ3XI3U3ane/TREbnPX4oxnrEJigEmo/bZRbBBlkJbHzS0/G3z+
VKfpHfXiAOk2pkOYLXs/bKZH4KkBL21x29CykxW/CzaOWnvoHCIR5LAHwQrjLwR7nFbVcgycfN0b
9qXmcgdb7F/kzMmRYj2PzGywzthcDkGRRyM1GePQOiYUiNNR9TKyFMfjHNr4ZaXLf8fv/xR3s4vY
tvmxplXIPR+5J39UzRkC7aFsD0peVgOU11AIO049m7PEa87OfZKi2rNmvHKaQ30UFtJR9Aece3Bz
WSEFyUCBnPBNUQQGyy8CvL0qqPcjlL/Iqft/4GkRBI9LcfJRzSXOcg+GuSuVpmaFVlNcPcjV2LgN
zuV1p0umGVVdwf4tnDphU/hlTNW8u4e1+LoBC4kdMlcb5qkB39BMwEO+qvN4/y2EEutTnhJc4zQE
o9f7ubNJHnLfKitY4xQrAKVv+Omo8XdBPgMCwCMhBjNxOem/e53dd8QQ1AIXgOPkaJ2tknBiy419
aGc2PizmR/XeJSVvG9v0TqShlGv4HTjBh9UhBqxT7+zDGUPKN9Gxma8rfJOkcoaOYET7qRD/dD3+
QrQJ65qXzuc0t1sbFOKlW5f1wF65bEhiWeSILzBoLkFdHyryDbFPOj+CDjnxwuDkq8zZD7PzaFXZ
C9bvJJv6kmSy+ScINyj5ywGD+haVaDJ3DfuRu4KMi7dhYzryFzubejA3uLOWobJ3HoGmXMI2l8T2
q5zE0XSAXKzaPGu2LwXD49NUBOmBtFY0Fem7IJImGef7mvQ2FSRo1z3OgxFbG2FPYVTbHRoliqps
bB+lJEhotuSx8XyuYDZ9O+Pbxn7GX2u3eMp5yhKF/DKv/HdJPkBHNft7a/bXOJyhhHgt1skK3Mdp
gn8dkYz7opGFXFza2mzQ07722yit6u20ZOpvj5x458/WhFNCkg+8ii/YiY/lXT9q9w5XEdvhagI6
n43PPbAFYrUc5JhYmUJfP5Z2H6emIZDEpEMUvHEaEooiycogN5Xys+gFthQT97PLnmqa39NF1THK
ZS+qPUTYVt97aNDpitVkFJfec53E0svfVfbNwZusBxP43aVqx701ZdPTQIX/2E1vZuaikVREOPJC
JU6usEjZyx/tBw8Ca+PQOzv3YdPjcrZFymPNGiBAfs4JSriXLYz3YGz+2D2QONlxpmiOM4R6wtjy
hC3ta1/y5QmqAP9aT1VQvott5LwZ9AdlTLHrLCoHVwYk9N6HhQioyENa/PsFH5xmhaaBiOZH3RD1
nhuQ9B37h0yKnW3NR1e2R+WYYgcBft+XPNRqy3ckTj0CwvBjc8U0QMDu2TYato8IVu+SeHWxssO2
OXRWFYHlK9HGR8FQebHq9pw5dXtYiMmAYY00trctfaBuI+83BPw7kFYEpSHpzeLbtL32pFtZJSp/
I/TJPmaj/WoRZZSZFShXe0FYURYYIkgMEctwlkZr3uQCOKsSD9lN+S0fh8z4xGjDa75I+IHAlPb5
eYNAyxd9fCaz3ryNK6keAY1jlocDB11x68gjAsjvERfgEsP4N0O6ts/UBYozfqFAHL27S93GuJg4
7qwQ2/FQPCIrsE0H98OaGh4GwUL5DTwgL9pIzu3NaPuLPXqPqukQ/BX+Z7F25IuzJuCihICVhSQN
krJuJvMik5qKay9rggFaGyFMcLWV9RGuVFIrI5teU4tPnUd3oMIrvchp4AnsPTyLSAO5pQh0BpnY
0UowTbZs51frZYkpyuysNTStzmHLjYUBrTBEM4sOD+p4VJRLGpedcNCH9V+kQxBsueTqGNyjJbL0
tASEQzhHEaY3FH3/BjHeEDeZfNdm2jdG4aRNPJTrdHPz7lSSQlDN91PfQThaji29lEq/spxHnCP1
jKZ5PdnAsE5qFZfSC390qW8bwXjQdhbyt/jIpMRLxp3stfvP6tSkAsCzCFCsMHLOAao5NHrEljF0
qRxSgloS+cKC8Z8bTpfBJIhZNeocmMUWwfDNom6wjrT373p7oF+8E3QEtHNUfsbkP3v5ch44ruJS
iWq/9d3jTAF8d48tzLgXK3GzJe6l6PdkwQKPxF2zS7nM4cRiQavNlzHwGciVjP4LC2/pXZHzf13Y
s7J5nRpfERk47lGmPzd14B5DZ2IekQbfUwaLV3PHpWs/JzSJQ1wvYbT1fXmZJZpXFk+7LfR+XPc0
2/pXoCUKAf0OQMqgUsvPqjFPflXhugWwGLIZR18scHbbcWF6bWQC0joY9t+KRoreJN/GL+ZFoOXA
ORBgdObjgbBttt3kBHTFy+9gnUNuDw9HCsE8kneJRgsrWGnF9cTJK4kw84R/g1Az7xy3eOR9DeMq
wFR3p4kKbR0Gob7g1P8Dh1CBBCn/Vmn+qY1On93A/Scc/ywYvy3K/CrCgiJygxaDWkbtlhBEPull
Pq1nSo69Hi9VuZFSnV+Cdlxw+3YPk+zQsDn1vA88AJ9V0fvwxaqLobOcSV7x4mcLJglCGQlrpGdq
2+kR32MEo5KscLA7aG6xa6CQpB40Ih+F8Yv2s8c6oJNrMQXuJrMYIiWNdNcTK5s4DgS4kg0RwkbF
TgbcNa9kkUZDv1L+WW++6BQCKQ6A3ikjOdbUW4F1gceKLGUNPBYvkoyf/OJO4XPZLCa+y/lPAc+o
rr9siipPvtiMo+K2N9K4k9WrHsOE+r446TX9cGZOBjSFJ1EXKyp2xI2hQTDVAIklQXcouc4+M1M9
eyHSqhmj1x7w4WmWzJu56KrLFE6Un9gb1ETMcuqGv/TG39n0H6MbPsjFS89o9jWzPeJb+Hp68i/U
69dJbL8xz1WxRz7cVMmzlh+ddzXs1IDKItKd7UK5o8K/GeG/pcy9JBNgttkoNqWYeeXZmGUj714w
RwQNAH3CJ+bwUl19Rq1Cccz5Pg6cQBUbU5UavizU0VTMaGL6E99idI8i+Obj9Acefkxk1qFJKdRt
ki18xzzZhfc3xEgkgQsYSObwJOaaqYTLWmqGgZDx+WwzuJqOqmKj420umvbPBj0QDM7oRjk6EmqI
v0W2teBK7ReslKjdW2AMFdUkjAUIhL57IHH0TAhMdzAnQ+yKDQ8OXgL+H1WdLK54k5t9y/ziMpI5
SYkX/l0zOyHSvDx0M7bjLl3I++AQ8KUxP5d9b535lgOLa5yvgPHCQ7j61zF3EACYnk5COJQmo8HB
nbpzpbt4GAlSWZv6uSrm76XvfnnM6MUH6Xss5ubDoER9HJBEbfnTJHAqu1n6oFL1nlWMUUv08Pb/
vc/uV6Y9TO/Bb79bv7NF0RoU6XvhfUwjaqvcyKekdHNIh/nzoO0uAaHENDKsb7VYsGeipB4DTmOK
PL6ts/W7b/9Lpc10ZWRXUBniPjmJtSvflSYJwpoLJ0r7by0tjYzeiLOKyNHBxk2VTZAzzcp8bslT
6JjXV8hJERwBD1OHUWzXdTJeZJ/uYYp9Do5bxpMuDNTjWbyY5jHDi3O672W7euZygInH+8LGZ6zn
i8Nv44240yqu3BIOAzOpyXsr+ZTkEZE0R+DHHQr4q1pc+gc/LCA70dlU5nm2w+2yzumZ65ST4b6g
Rf5REOsXG2v/OQF/P/eIdFGu5M+i9p5dqJNpfX++aFw4/JYHBhRbFGxVGVtojZdc3gpbvFgV5NuU
4wQ6R4Wpi4g87T4Hr0tj6vt0DQGiSZ+y/nLVeqk4dFz8ja7DyVVj/w3D1/nOWN7sp9Kcjy1Yq4pK
1NbOoWB00xQAxhuvexgkcP7sv/v5s3X/ysZM+rlCaGrTkDJ3ObkYEC3uLIBfj0RO//bE9jYbfXVP
Kd8v/M8d3CwZcg+gFaFCHA9FdRDr1LyONYFPk8qmOMseSnmcS6DHJE8xbaz+lcFaAHrxruR9pjs6
TSRrAT/qPB6DtjIe/S34JsU0SDLgnhFSzoE0DdyyTFNeSZOPNyZrB3sl3obfvLBXOOhjEZ7W8NFz
oPpJ5em90/TrC+hJwfmSHTsGvztCiZgMXNB91peJWn1RuH+0vT4p1n9zSHp2YVTvW2r4L0GNANHN
oFRY41PHkJxEWbHtdDXUB+lvD2ElMQEF/rcFNP7WNyYkHnyaNcpMjNp4UQf1PY+J17kHDpYsNsrG
vlREDbrG+tb7k/2ZugxCPJKj4oFfxqCNozfL17QzIAf07iOmu2RrLOeqHf20DNpLUOUkI0ANAqlD
dci+mfiDG2lSZojsGnSx/JZO949waQTsA5nv6fwZgKgOWvu/oJ72YQAcS3dmBqiewF5V6rjd1Ild
k3ndlvEbwsatmCs7IVwXyWN63fyZQkW0j5aqjsw0TCaebO167ADM19ZjIO+uw2Z5HAYGNaQkHwjg
mZJK4dJnZPq21KF8aheOmIUb/chQ2zAMUEsMdF86UPgQbCBJkWW0FZeMpo0FLCFNmrzjeJC9mxCt
SoTBkxMwAC/JRoxKyEs9IYtc9ff1qn2cDRKiRP/uQLxfWXmYuvpPpP5JrPYRQ73jsuI4GMY8Y0lA
a9+WX+Jkd12WFNp34y1AVlhNJaNm3teJbdfvV+i//kUU1HJwv88I8JOxRrndtvm9NgI3PgdLPAtK
ypnrLeYyepoUyFiaL/tb6auvwdNJXT23FfRqe+HfZix+bdiikRvIm796L6UWfQKm9q5Fbm2sbFjD
i5G5pCn+1br5CY3VOiKajGTZQI9RRXd1qmmipXLI8h5xp84qwN9OLmwnpw22r/XH7gTaVczOB5E1
MjJ8EndMw2e9R+pWiVY0CU1NxTYMc8IIOZn6doyhuZR8ytZjQ7vN3YSNqvgJ70DVisBQk+CphaG8
nvKfyfVyZjCEHOSN+rQYre9m++6Xxp3DueLvrMz4swK/aJWp46G3mwPlNvi/vObNJzrVVc2t4rd4
umfrjW7YgRviJ+GuErFI7+OEijOQiFnZmA4eejvW2t93XUruYBCccpSv6L0/XfIYzL5lBGypR/Zn
wI2yCk6l8VD1nCb9Mp858/s4mEjNYVz7U2OAv3pOfWsAOFU80yQ3AS95c/bVjQ7FfersyEo4OW72
UK0Bw3QxXGkvsbdljEC04X7PJm9wrwmRTItx1xWg7NDrxZbmSplN+xl9wV+n6Sze1fpR8rEa3n/I
jP251hvfcO8aygHtuqh5wX9lc8WUymZFkObqT533VhJ0OQfTDI+hNvNXdBpD5IaS10y32LsarMNs
Sk9u6ZzIWyFyI1wOqnxhXfEZjtYWS4I6IKdm5GYxfYw7EyK7FBbNTs2wVlZNFaVsk+iQ73B2snB2
dl8Q6JkDkebQPyIpu1r4+J4rKf8Ln3uJtWl6q3P6C0Cxv/guTNHk568iz9PdNnjhYXGfhUu+hMs7
aptgygyLrB1Wf58TXM54WBiGZmwPHAkPpCubkg374D1ThphzbeIuKb5WCTaD5n2JSbTZU1T7j/gf
v9glhslowmAs8xcsTDrRd8828Z1koBAWx4hxvU5EOdK0th0LRlA/Ydgdg0V89yHnRM/WKrJqgi5p
JJ6h0+dP+UyxV6AGj3K+SlEO0GrefoEKrPZzgM/HqjQGOkFxB3Ry0pubbEvP1mhDKcFEZDjNXJIL
v16kZ3+2EEFZGU7kjbR4IUiiREFtfwFJZTVXfsieRjQP5y7O4f4kGcZNzt9YOAEreV8b8ezRHQiD
fXRNJA+52N92c9IBo4pBnT0cybnLyLiVhMSvaENF97c2KMWIAe7gs0I8aaaGkZ5c1n3qgQEpRMdF
J9Orxd21TQUAPiYDBqvpsmnlBRrPW+gMUFN6eucUBy5t0ULVtWaJv4xwR2k8/c6DcvFdFL5xKjtb
HXTRvvapYL1dz7BNdUhaKr2nZGa264Y0JYdwfbMVdlQ+X1XeBX3Nnz7TbzVs7AOVThPzLExmvMi1
t9AAeEqVPWC1maD+cGCUDtsQlKtFxTzPcN3qHHhNH7cLO3Awnu8beXv7bvaSZS09dvCySdCnMOTY
2en4d6jgxeiJlJeZwqrtljwpqr6JO4zwsZcazI2CfmRTWZ7SovUO1sJW3QUJl3GqqNFAUpITyqe3
A4SBA82gdeQqdKcqMXrA5o6TXVb3WY/VfOz7giunHogmHnFYUchtB0Lgth1ZS/foomzbmyHiuV4Q
fGQKICBVexRz/WdZEL95AtBp5rTUvTrrE+myEge/eS4AvOybAJmNXd6VEQ6TR+BTOeKW9k9Iwk0s
YSExG0JQRCoM82RnbyJZ2A3Yd/Z46UdSv2MndaiA/Yr3M6Dc8OjnMpQIqWN+zkU6Qun01D5fMkhe
+KBiUfw3euZ8Njfnvt/7nW68k0uzPTesePD7u+ZtKdbncEQbOV3kUl4ogREQ5N5LHtr/TWkBLjcD
fDee6021kcKnF293HQIsVNr1Mqseg9r/i6BngWn8mQvBb02LcwBnHQz1CIcTx2A/BOfRYmRsT9vE
gi5sUdAsHj9a9rhaqTx1lU7WnqpokZQ3mq+kEsz/K+zZFgTN3V1Q2N4X5Fnr7zaGTEPlc+Z06++w
wWBulutN3IuScl6uWy3+bOQeJb5N5SXRjWEWs+gqxQOPoLuQye7wpoEL56s+baRzujWVLWdyTTbm
0KU/Oa5MYiJvM4uyOJxYzhbV+jtLl8/JH6fECqujbFudNAoE6WIZOrGW5c6It/UhHM12xyYPXWTz
3DtyYX7XnDfXyQ9LedeMTAh1WuXDm2o4phYCxkHBTqs3JGyHsiizh0/JbYDfBY/hYtvqubo10Sqc
9tXdGAAX2cKcg/nywltQ+KzD2WLaOeLacfa+sootZ9n2aAA2wuhcmpq2RjmTWeCfF/0TsrmJgX6v
vJ19dcIAFS8DicNrmI9RO7d10lnMtCG1DsNr0xH0Iq5yk1cCCLakRU+WtY9rULkHLfQ/ZlZdsmFH
jXFf33dN1l6t6d+qh1EAWPC9wGcCwWJDoUJ2cLtRugRszxUUlcQvaCGk/LI8t7/4pOOm5p0be09h
cYFj0OGPlw4O9jp9mGVKZoxBYR0svOJki7kkS4mzf6g3g3IMLSzokoAB8Ri8DF7/Yps5/DrfiTR3
a+KgrmES6HNO7Tspjr3qw1vYMKDEmkjASvs8jy0LKpNJD50CE5ZGPYWpWPcm6z7samwFsSihOHIy
4CJtsWOvWsZGmNVJC+YU3UTMtLiP+yRHVPGiVEGF65g3yxN7n315NJGfl4Q5jxmh3wGq+fOUzz0T
DMyluVwvJgeQ2XSXQm+3rLeraNWlf3al27LtKF9Q0hJB2m0/uVWvB1nLxCjwaS6z+4DG0KnrOZpL
43XW4Xxlj3pCV4lh1VNdNNpMY3q13TZLOPerDh4UB98qqKvTcU6G0TgXznjJGsoHFBX3NaWaksBM
EZ3QX/kVaT3t/SvkEEZNNHGBJFPmv8PK/0jnAd5nGlC3iOZCBthr24LS1n5B5iawLGWSCJpqVCQ8
2ABO0i9UWn+E6H+cjl+yQdQgkPOerY7d/BiIvhZH2gnZFygD3f8GuxhjQh+GSKTl85DW+aHnJSq4
75nkOzd/+dc4DFEpeU3GcoJNatOt+16BIFi8jgGHDCVzmvPkLs1jWubNzgt4+Ko5wpN5WafpUISE
1OBLX5zB5I7K39oBXSj1asS5McW2N507V37kxZBeCvVgTCDAK09NcWmme0t5hAixVgFMTs7ibExU
bQNuO0QOv1yAgWxwidWATBbNNoNlQH3R6IEH5jTGrAfH2HN6bl6vfbc6+ve6cl91r49+5uMlC3LW
sfYcJoWJzEXr/kwqEkGY9cOUemg8aSEOUvjJYIEEuVsQocVI61JA3SzhKJ2V8dznPE1W0MyIWgDm
WCIvnSWQvfEhyWCft5jlALdvWAwoItjqMrXP9op4aJa5+gCBprhobr8JxBbvirZ5DyxF7wP+bsFc
zITFSAxKSHD0hhM34880mw+hy4xf1vbRgiuUTB6jPWeum7hysve6mROP0NG0aQ/TnKMfwnKHhq5N
RLCZV1XbvLTLlPQB/yrPXVo/23rQyo7bIEDsOdrfXleeXTTASL/+rIYhEqNaDgAR0nNL8eZ7eyc7
dN74yui2/rRM5sioLIcgG05DoV8RO+6tIK0QN3mfvAFDJIvtb5gvT34Gy8YHhwruCpaOf2k5d280
Z4IAaWP2j6hkDOqD+aZan7de0iVaLOpMB8ZsVVWfc+6d+SnYlIOtQH3JFnosrkHf7qgJppityaOw
2K+ZTn4dApYtgWY4XtaEUanfCtYSo1HnQLgq1bkyu51X2NQyxBa0fnjKMX0z7ea+r2WIcpQ+I+qZ
CMWD0y1JeW8WNBkPu4xdktcvQ9L0yJOJzGFG3pTPFhKzTa7dyV/b48r34WgGK8eHsZxH+2HCROei
27gvtfyfom+owTb0Cix56aUr47dHoSRqGRsCkHUb5j8MSOeL7F9I+E3cgRTwcZOg5Vb/iNnfTmC9
pZQpsCU2T4UHI7wEq4T5WQUYk63b2i2826bTXTeh4Njf0nIjTLSVoIlMGyktfTVyBg21RJ4HaWvS
5df3MsAIMVGjceESYrWf7lKJ3P9pi5GnIKfzzNz7YKcdTkIWp/HQsqcdveZqrfj2524o8HdGS7Z8
g8J4LRsxHVwTubdYsVaIedqP3OmKbuzgm06VIK7dDQBTb/c1q98MEE554TfK7uV+nTWi1m/tfRuJ
wWw3m6qPKf+eXe7v2GAEzeohv6ShFA81qr2jPSHoc8vfRBBTknoLGaZhig2cMi6C/rKxhBq32DH5
YrE+jnvqnJA4VdFPmBX9f/c/KJVajsWk/1uspYD0E1hnac0f4YY6ZMuzeKyJBiMOEhFMgZSJ73cc
FFwaBKGajf0fUtrtUC8Lghn/Bw4IVxgC1hPbR0R0TjnG3l0VFMjwgfl4VBYzaZ6kfSPw9T89sgf6
7WB7+fRlqna4nzdEqq1GZKTmdYCDvxsrZ91ByOctgBfPZMu+5Q0/R8Aioy5jYbD43Nah3WOxR/aU
Gh/5svi7rqP/ypb6RCoYnSrMk/1k8W3J2+xWBkO5n03nLQUiBKggs6PBsS5M18FIjZbNbIHsS8pm
6svhoc0qNi2pn3LjnwtszE7gvWYExNSb97COLAdS1Wl22vokEZce0X7ww1UWbE/HMONOBAcKZx8V
Zfk3Nw+l1RencXH2jusgr92W5RDUxzkghqIIMepjqhB7wzePSz0ZB1uNb17aclB06og3l5Yz0/Nu
qtlNUJdzQHRxKI3hspraOvqde1auYmdOAbqTfWjFkl0U7rty30/jq7usuFfR/+9td+WZ4AxoiJI+
DNP0iQbrmNHAbUPNEbH2zG3NmN2mKf4UtdedCHz4KPO6f0756dxpiAVT5MgqDFZ5QfhjpYYVt2Li
EjCr4TykdrLW7CcnpBb70XpoCj+78vo+1y60Ukd6Xuyu4b6Za8K7NRtkdgt/0pBZJL14GPWe12Eb
Rk9UkONNVHeBdUuxnQlpNsAxw/XdYCggte7YyPxR/osDcWUcS+vgZjWbfPGseYIxss8tonlZY77r
lhcc85LO1h/KKAymJsnCyuHaTFGOVKfcRkPW+6cqndoHXU0tdhAhD5D3OMv9DJwdiexpVb5wiZVJ
603JmrUnb2vP0k9346K+esucEe0EXGXdymae0e5uUQC5rHL8ICoekYzPqs73ln3D1qTRiMha13oG
CYcFYfqwWHp/ajRTfqhv9soK9V5IM3r3PvVdHrD1pyXUV2caYBLblgWFgdF7PxhzkhrsXgD1JMhy
v+kz/hpl2546wA/KsN7TmiV0Xi0FEpQtDjWuLorHAUA2Mm3TaUdU4RvE1bBZQSMgH1wMZMU0kNe5
ZRPF7k6cgb/7DEDD11r0VdSSMVs0Jh9p/ovgGUGYTsw1YGjKSIhw2b0FI/vNKObLbLtPrcAX5jPc
Xa03G/0Mfr/FfPBHKkMfww5VVV8jehwRL90lPnNQPPUojyOr5LvkMfGoXE6mEdklORy/xqLnLLVR
cKHzBQt/pzgK50m1nUW6vcsUILU5qOr/sXcey7EjWRL9IpRBBcQ2kTqZ1PJtYI9kEVoEgAAC+Po5
qBqb6e6xHrPZz6YWpciXAnHjuvvx/sms1Vsnvoo0ZX2RaINi2d90sq97C3loi/6G6ubunJmaNVYy
Xy2dfFpmcUPTFG2MdvlZBS0fH0OdvF4XBxQiaAdhWUVNwa5mgapPhSsQycLGFV5YPAoqz/5QI27Z
GEu81ziCZ8mvJl2Q0kga4N7DcDssM6CHIMZHuqUtWW4dNv77drAv3fKiHAIlRpx2rKJvpyGo9iQ9
bi2TXmNVB3/mk0oPgc01elmwwaSAALYDdfPehPSFAD/QNvttgHPlwtdmW8HCkG3uQilT2WVr5+a8
zXR8NztOe0QaEl3/yrRkH3kGxmiJmOs5np2up0zJag1OuZK7erZLV5iLspZnW615I0cjlU12GzXZ
+MUSS+xA8mKspM5DNt1v9G8TN/9v8Bse+LnqFIzLxFHCalep4nMxYuwkRvoh9IOZuvaJ5TexGA5b
jpQLn7D2juXpq+d477Zt31GJ85FVsngqvBBgId+xQ18gilpvyUQEK864JsXB3m5TN8qAsu+nHP84
IBO2lFAerlwcUq6tWeZd/dgMohDKMhWkzbgVHNyxqE6SLcO2SWgGwCSup55PdeHXO8GecjssYXrk
flYTEV23YxhQsYoNt0bFQGaZM160ABRhFTvZQTpacb/xk4h9JwvYsYdb5hswejxe3Xpig7xgfSc1
og/9uuIIl6HaJ7MjttxP+FSVNsY+l8BqrfABa7/3t1yFG1ZJn17pejujzlispIhkMiR/BddtONVG
fc0KNueF63JXlILLqAZKG/LMM+XyHXcOdG23R6MNzYM1lHduWUhEQbO7LtM5SeeFk5SsD+WbVdof
YGzw/Qg6a0OHeXtckMQrw04ujia3VFuq2U9zgzXp006Vc+gVwfRA9KCJ80pFbss62bGoZIob5IkC
n5Tyb0CxNhTSI+KOMRlYUNVjxeU+DSFk2mEX0mUz79E1+TbpsdyJNv8JDPyII8H3G7HI+OLyUZ0y
/27o/Ddp+1RneDLbq2S92fV8cPI8f40TslGezp44U/g7uPcHBZq+1E61o/eObabnR0MrIrundd65
s1gwRWvwZ6ra6titOyW3eQpksOBIqL4FH1IRlOW2tmCt6Lt5tsr7xCAXENsYygBo2ll275uT4D4T
/uqN8jYMU2/DowC1RL1aXnevS7M/Jz6JgcRsv9yMUEke+0+xIY+LV+Q7c6I/I1zCcqdjg5gGgJSN
G2DPnU3xbXJ6TxObgllyvLhmxStm6IKVflJd/W9XtPtu8HRUIsEcGMebxY2vHGOQrtQ5djEZlrNc
sxYYeU0T3BxSLJc4yUMDTqtXdOc2TM+FxVUdmyhm47Bgra6magMC58MJSrJEkr1q2uBiH2ZtHcu1
dKquw3NtfJsGttVkRIv2i7F+nADNBEoyzhdUTw7heK+csDzWcykJl/2qEF2BJYP49h8qJzW2ceFF
uTGdcjBJ0Ewa8Ne45MjCoPZjdTwO+WRwdI3MirqZb5IRPRD+Ftiu0UTMV/NO0g3FASzlhU6PPcIq
51UPvEMRMTsC59inRXVkJTLclKizR3uOv5Lci/BLIao6+juRjrepyVlzh8Yt7unV3d7hqjf9pN4X
TX/b+ItAFBvHayfKZFuWqDbWCugKpHm1LX1lAH9Juuy+bXHdmmypIKb6a44kZX2smnuZVVd3CHAF
eHWOi8E/2M1TlZvzFlLixcMqRoiLGUpja9BdmNLWNzOhJlKwsHf9iOrdI4eU/BtT9/9p5n+XZraB
Ifz7NPPmzzLJVPWPhJD1P/g7zez9QfA48MIVC2J6UBD+M8ts/0ERHuzB0LTXOC0Jnf/KMgvrDwEQ
BPuqCACTchX+7yxz+AdCow9swbRt1zP/b+Wx/wysBNgYol5TgSJsOJxko/+FqWCSUigl9TSbuHQB
t6U+AB7BZ7ikGQIWbu4+iRKrUa/F6R9en/u/2SP/iHNw+BP8U4T6r5/sWTCA1mA2F5V/jlBT39Ig
GLMaziaXNoKleM6N/FlweljLT+uweqqGG1GiMjUuuzznzRzn38pd7jSg6k14rs5waGLsjOM5dKZ7
35nuLv19QD9P0N8qyEOunE6JYvRmZKBfhcrKoL5H0/v43/8gPKn/9UWEq+JiWXMsT7BL+h98aDUn
sWfGsU1vFL18lpXva3bfkfKWt3zsLJx/4edY9xT0+mNIDnM5UR1uHHrEeW5Ln5MdbFy+u5GHsyKK
/DIhD0PYMR9ZT/csEsdBdZGIW4v/L/7P0MiuxkK4j8zoMV3Dum3s/07iFHmwsjCSlpfM8f5MQnoS
e50jR5NAFl3Ybx1ZZPtAlwzLA9j+2Zx+jWFKcivfcR36zZmH97cr/I1R2TeGPzLz/zjvon6YzPrL
BbGRpV3IkSgwQGEfZ1zgFx4GukfdjiYBFPfRCH+Ympj6UuOi4gngtXFZlJu/oi4Xd26u7lT/qQf8
M3NpkaTsS4qjKpY7jv8UMJ3ia24IV4U/fN1OslySQ53QwF7I8C0cuw+J/MoiK7ufHjHMRlVfQW9s
EWCWQJ57U01RP5ZXUmoAmVIeo615McEM4NdicCqqqbzLe7jwwehshhpLoUlIlY99fOTewPuXF+E5
6ybK3XXNYiUhcsvSoGuRM0J8pvtSsTtxC/egFto5y3jEb07AihfjJApFAhYmqyJXdQyRFGkcgf9k
ZPF8cCsgwsJhwdBy/kgEhl3Beqa2lxgW/LI3Urb20rMIcOTl+6ymdNsCBSIkTJWrlMtzm30KOeAh
dJKnkC4PDkQGHz+wgQtOkdkjxXdJHHWVm2/EIGGYpLd25xwgGLL7YynSUM6x7TzzKVNDu/G7MTgt
LUuP/Z5AdH5jVQam0oBofpKGF6ejODIYA9xQ6CukodsjswPIXOpHd3NI2Z2LTaJB/YtIwXQURUzL
c63JlKHuPIRlc4MIiXc4+JgTA4ohq5jRbXci7wlyifnYip8Wi+lWrPeu0bNOTdc8uF1/Fn57MLQ6
mkbh3LLFwDJWL/wCEOCU1if8ePneddLbvk3OlZOdRByTRtSEZeB2tdUajSYySt5n/pHDKibDuZ3B
vm78O4Ax75oV3qbXBH62WO5myk9jJszRZ2JX3LAtfZkhzW/qdhjZiy4FtBiMB4n0rnPFrOzPTYIP
AGr/4trneF5uRgMse1Zn1r4zwV4783hMYnMPeW2810RmqnwTCOscdOqjCHL0hF6j9uXpW2Zly2bS
5W/Ruy7RNHw8cMxcC9rc7JvvydBtCbzhrZ/6k9uMXOtWL79d27vJad4by7/TvtdHWgQSogyfqapM
8eto8VUXqo4gnttb068/StPZut5lGfwVpYBDjpRPiCwdzYNJ71cg6f/LMEZrwzpyQuEpxTtf953i
9yHDDVZxHwfLhCOwe8KZtxuLRmL5Y5oVNDA4jaJwIcSBVhOK2KzfjgK4OF5yZ9w0zbT3iTh7kGK8
ZWOtk7rZoXwoc770jX+rHBw+3lw/pVV89uuYfhfmZ+1a3yVxWZoNsUaPqSBkn3XJVo7dwUmccq89
KjVdnM2T5mq8xNAOuFbhcWa3WNk8FWnv3XLBjrHmZ09JQ3rEIVUb110bSWO6p7uDhcH81K+w7G6c
d05NV8niLVET2zQ5Y3szA3c4tfgfpkZnMCad57mNh23ftPhcgk+I5+QNc8t7W9M1+rspzV+twZWt
qwaSR5QCRW6v7rA0fzpO/BF3+HHMNV+ZiLiH9RZ3kXt2afN1BkqIu9z0t6nxILLxkxW9/QjC6zcT
Jpia+CVzeYMrP0DbMgZ733beHh/8S2d4SO5jTTbZuxLvhCXncRF2iXJU77bvLtsgTKe1k3bvrCbw
tsU0Fzf+AAUiJWG1FO/TokhbkohdfOuhmJs34Tes6KEhHcL6NDeXbhgxIafuRb5YLR8uLNeTFb5W
TsB7Oze/dbZmftuOfBKKccXPwRTY4r2rAoJJPtRvK3hpFc0mpPnLrZd6bHatV1WSxY5z3C+WltY+
FvmhXeQcFU57hiHNtdTUj6QpmZXJluiC6aMb5mPZxMexbD86j06ZtjFuuku9xPHeSrlvTyQ6/Vz+
0Jd7J2euLwlxEB8hkKa96hEe4glX/gfefecoVCsInGGwrLGNF4HxM2Xhe85TYzOxea/HJT5Ryu0c
EJgXvBJMzr3NFq9fDUF8D4Mlbs4ybslumzZJNPUBKOZDkZyPgpTB3ajckxo6TKUFDhRXIqs5cDPC
HhhKM/5qqkafQp0+2JhXDjCSbmZS/HQZAnIIJpiLV4Pi96hTuY4ymb1pkz1ESihn207xPiec4hcQ
Z0Y2iOakAYh0FZIRidLUcD4zkCM5BW6dr3A3cxYDbiTDg+kpysrxVK/2jLWNwqryIApalwXMTPqj
nvxD0rnclQKHBRjwZBl4D25P3MFTLhyAHuoJiny6x3tuRHOf8+Xs5zOoAxdPJx8hiHH00zf3Qo+a
cJhV7x1PjpQ/xo+Bb3wOKR0I3qzRdAP/vdf+Uz2T4Koq/K4aV/b4yrzGn6Wd0epoa2P7ubWnMtwv
st9WwQgfK0lOstEPkERRfqrmJV0l1GH+Kmx/OZUd5z1n262S43zNNOicbirIcKQnlYl3q/B/W/lN
M5oDDcT9r8S07jvNc6Xw09ul6WMAWAutdbn9lWRtceY1jwDP8Xo4Kr6Fqnpj9CAa2A/uU9cq9049
/LD/xqBPzcfWMAr6LycOi2Cqus3IQpae7XS40uJj2wc1T7cyUN1Tplmhmph0KmsdXOxCHicy64T1
XA1TGaeZaJlxU5o8HKxEQUFGmt0Nm5RnRNQno2spWkvb17YBoMGzjL7g4dVXAV6mWHxOPgbRtt9j
IL+rRj+a9PBl+ZrCMJu1dZLiQWFpHtFn/0to0BLARcF/TCEFRgv+JHNsHyVBWQ/NfNcVGWXyWLkV
7jRcCsVmOZkJESC8ZADOVsMxdemPQkw7CsJZsdjZ7frLIF0e0h57pjBfR2HfQYF564ZgPkrSE/dA
SRhlliDY5RxYjC6OvZ8mPJNzm1yADKlDD8sVIs5T1gTLpa/jkTay/qV30AExAh7DYswO5ZwWR5Os
n5NsZt2qfTwBATmQ+wm3acCTpe3CBBtD8a6nwnvqWF4Qyt4KEM37VnfiybVIEmc6t688SZ5ypFds
+MRgVDudIO14e4btt7401b5bBs4FSz6zXmyPqtX51aso4Z3jJb3Y4XcD1pGorQL7NCHwZXi8CVYo
Z9fx22z6bYpfjKnRPZo9qLcUPhzBvMi3HDRXp3a3zmB/26Q2Xub4p6d/CHUVQbekGPPIhEpeJUGL
FOq8IJgag1dv3ZXNTDjwNA1lu31m4rWeOa5P9pjxUUOXuaEEAWq9WJ6V6xhvvueBTXP7d9etgi0o
A3ZCnqJKaHLjTV543Zb9/SXNY65SIjIK2sxbXeF1M7AMhvVHDZF7Y+q3Ic3DW6JWzs7ip8Vh8hkq
QlRzLL8QisJj7SwdlvgY12DV/gnLYLgvi1BiWPauRmE/cN4t77Jn07uwTxXtuseggD4KEs+LPHSd
qjH1QQNMuFjhzPeKJmy67fpjHeuJ4L9FGsoKmPuaNaEkf5uTM3PDA0eJe50ZyJmeLO1fW7sheCgw
bCQqwAKa4KE1Go/7GCKFAYaZo8mfDjmlIhnyV07X1jHJnKdF9ctVqOmcW1SuQV2g4STbSDPxN+SB
JVmS0D1K9uGrL5k8OIwfY4HyADTla16Xom1OBLwpgncH9zPOv0Exz+f4etMLl7zSSK7VkL+LWIhL
DaTBXq1Iqbl6Zg2Gur/+4s0uVCKBwyCeyJ1N5toxYzaHoRCIw2THevalnv5wh37e+cnMrTk70uL9
Us7Duhoaggte6IJLCLwm2k9NLg6A6JHlEYWfO0SNfeeueuQcHsCZAAXIVy8qTDBSOsk5SbSMLH5O
01E1qnPOgokyDcJMJhGhppO3woxfyFB6j3PTrdXR52Y0sBOm9sk3bpK6XC7T4n1ROhQQ/Sc/b44l
ZgWIWDzl17IZcALUy30ba5ypk0S4FOVh53HqwnOy+O8OXqV9C0kLD3T3ptvsjggOcxgzpgalQ8ak
upCuQ5RkyKsXNvU59vmc/OfOKJpDK2PJxZH192QTT4zD+6ZL7c1fhF4KlmlNg53T9pl56M3lQ8XU
Rc1Myc2U/ck9Ds7PwqjQdH24I+l505prx7EfymjsJ2pFMbNFpcZl7rjtLSZr+tCHeIT9QxmkNBZ1
KQJ/PBim3Z5YZ8M+8ME8iKS9FFltvJs6BfRGJ8h+dJzuNODTjMasQCrESYAvggub6xENzFWe7tql
8wATjt0OLBcD9V8qotUeEp7GHm+p8vAWSDNEzR4dfzdyM+kGtq1gtpGLkuZWoML2ZPdtvpMsGskB
JFm+Jz8BpcMb9xWhFDSw7tYIKX2T9P/6qFUJcjSunpLt/eiGbxYtxe5iFkdM73uwNK/YU5EBv2Qr
ObANDM8cg3yFUXFIH98bQH+OQVXhxglqMqvwBACrwKWiJ3awvB0OflwrPDex+R0IwovYzgDIDl8F
b7ytUia+8RnZ1L9jxCOyoy6K/qdooAQpLIlBFLNz7wX17yH002gUaJ4urNGnYjxNJs4HI8PhQFe2
EMvtYKbvYkAB7G1rXVYfpyE1D5Uqb1zpfztk7iB4MnkIiXrRWWLGe2ee8R6c9IgtzEhH87YYPWcN
j5d7ajYcjLghHv8iuYisxcqEES+qWQEPTUj0u1XJFh0Xu2MOML9mYsiylhxVrT4qHE0cRHAknyyO
LE+m94WensZ02rmKMzuFsE2yxLw2CbEDEq+OowBh+AlCi/VO3I6NiESn5oLnHkeBX4wPA+V5VX4w
yvi99msD6UVh9ciz2zYfqJJO4T5YVn9efMO7xPQG8SDFT1b+maTc8FxwDFYnHdzRXFWDOs/wHgOx
H9ruqGjVZaMgu2Mw1NwK67tCao6HAj2PDum4jzdlYz9JC3TgWjYoYuPZ0tj1//rOkW00+Kr22M9P
+CPpnPEwdGU6bM9S5red7Hp6qcTRXOgsHSy0TmWNyQtu1OlcSTsEI9cE2LsQZLFP2o9jax1T2YiL
xJ8IL8t9zPG6nURFhLpyckb/Uj2jGibPrR4O/DudnNR90BnixItV4MrF+LcMS3/5619quNMTyAXE
EzsW5NGxrW77uj+MFobbZiHBZ039NhkrtW8NQHR+EN7DnelpRyiCXTv4z34Xhhc1+FsTcvG9XVnh
CarEwU26V4VB9v7vv8Tu69CSciFiYNoEiQLHxSpQAEQBjnG32GvlsV2O+3K0Dk2IZxevQHqKR/kn
4UL88D4Jl1CsTWTyMc/8dGOCzIrSQD8jmrFOmne2sPydDLMr44uzC4zmvXX48uPmg4nU9N2dRqmY
yfssoebi7cpo6e0PbxquVGmDefUQqhaLY7zI6Aph3mkuLETsTd4KLsn+luK/7haqJZQIzFaFvB86
76dR6YvQ/YTcozJwaz3joHOvFrkcusR87OtL3qomin33u2grATeNkGxGfQg7vWZlKpiGrmgenY81
vb1buPy8Eesk8RueiEuEin2Lbx7FjPlw7kvulgOwuhkSAxfWZe1nMYEdtRmxBV6harL2lmE5B0LH
Q5R4uK0rpKCFPWGJ7hS5ZRZfKBzIOHJ8iyk6AyJNoTSMRMgibq15TpjHUFFUXI3FuSq5vmKFp+kM
KlILtjtKq45wq43Bypw/+Sctydq+3PmSbjsErA1dzPU2q9SnQX0jTnA4Kkv1bGeYYfSa3vQlqf2p
d6wdDCJqHihMolNnV876N3t+vnjMJm1HFj60u0cxyi/XEutO1UW+qr1TN8uvntG3s9vx0mnzWBqG
vfEaUJaZpC83ro+wQaDSGWl1yaplX2CmJV5rf9ft75ofe+t7BHSqOkBp9bGBFAuXL3Ye92WSn1lw
mvsY4zkPZ6wQYSSnvtldLD0024xNEgzmnVZ8jV0+PB1wEQyX7B4cy/zdwVooy8Lj4R8/LmXNlsuk
ja8UCJutugudmOJ10+VnqYzmk/kq8rLnUzaLg537WAGHjScq5zXQcEJDcOIRhfQfuSMZy1T8a9K0
yE2tZUfpzNMQX21ejfRZ1Rqm8/oidxVhNTxvUdaO6qFhATcMjXtuK0JEMg+CKyrksdUSrE7LRrL2
nQz8wUgBY8tdgW6U4+DUpBKKagdMlX50D3uGl8PtMXNMPBneLYLvTWyRpOQsAoiO97RySEjlOLuk
vCEZwUxPdEA3L3OaVmd/4YVmD7+VpO8SD9nVEsZjMMSEyWs/8nRgsFEeVmvUcCCooW5SvDV53sDh
kfKUZ6NGro9vMiSSyJ9oG86IUuavVcPdT/dAT71sOlQEBkTAQiY5OlmSPeBJfRx9ckrcO8+hF4y0
9hwGrT+ntWLLy+fr2PTcHUkEHB3XOpqT+8tjN1amggdYUjxiQWCOIt7FA4iMcznBDSv5fdveWriU
JM8khskRfaaapwJ4iDs/mRKqyBOYGvC23Wwh0csbSW0u4wj4lSJ9wdrUYPr2byVspohBMq/ETVMP
6PP9IbfT+kAQ7q2twu3iUoxZOHA/Svq091nWmHvCZSb8n+I6FfDFCMhRX5i9l6Xlnzxt8MUmtk9w
6uIp3C4WD51c3vlD+SSz3j33dPjCFCkfmkrfGp1Jglt8WVLdrmWq/VCcDRiefRrus6RihHWh6BTL
tU1n49rU3yTnARkJUhBrmKszMcWUBjiZwlo5by2IFB+MnVganiAYiTY9K+hoTsIiYmL0B6xwFS/V
RG/mPovVl7IqWPU2T4Ew3IdcfjjR0bhTb7yflj7c+A7+p8JAQGdftw01n60mZz2EJXBdu2Lv9CRK
wAgCgvcKJdqo4AZTuXBpLCL+ii/GENzWjvOVDUGK9XzqWcWAnhFee2xX3p/vM3M3nofpnAQK+3gi
krnNMAhu0No02Bi9eq2lBqbhxBV2rU7tx1iNG9e9epIrIHgzxl3cwSCYUvSGmMje2CxHbKHuTcgg
mJfZta3x6jRN9ZlNmdxz0L2FTQNZZ+q6XQ3pJRqpttkksIIlIJONVfD2hOanwGXVTR6ZtdtKBsdi
MesbM+NlNVL12NFFHoWcTJ37ZmZcZFHDeQrU7k/nLQcjK7IDn32WTRRxczNBeQLycbIWLqjV1GyE
lZP2c8l5SrbpvqvqbZDMT74/Y9CRPO767HFeyEwh8K129sXZ0bBz9FkH1GGjeV0KvKY+Sj3Awrca
biZDJG/fGmwTlhXN8tgZeGGLCesZSApWJBZVniZF322n7ua2u21bnZKsWj5I7/04ffgKeXbbYqva
WT6Xg7UXe0kqCTZ+fAsn61Wl7Q7NByZD1t31XM3qYXibC4TEeemSCCbKU5boZ1ZIR0/5JwuRI7Lp
+SJgFfNlHG2cCPaTJ5qXQgkDRu13kFr9dp7T6VAIkzphLhdNr6a9Y75aSzWftbHsQjFu65wPtcDw
OqRckxP8diw4jXNidL8sH9hPRiIpgrG3Y+JhxnRHtR/82boGUbLn5gS7mb5fYPnN7VIN70trzSdl
mqd4ERM8F/Mjzpz2RvE3bJ+3YebODddRbiSpdYghmM8nq9i5dv7ZDWRxLd8Jt2QSvdm+FsKfzw5I
1CWHph/4PU3sI/tNL5vpKJbGrxnMScr/6Ex72mwOJadHegebhxxr4XsH4U+fnj+NFw2CYnCpt6lF
ohgv0hejsNJdXO9I3/x0rRXeubV7JMTACK+TW6MYkVsamz3tmtn2zeci56nosgiviCVwFvZ7Fei7
ZEAXiWPVYRsnuZM1fMGciRc6Y2+3US1lQlPPfmjlfRsZYTCLbIDEDz03QXAZ2PNwvJQsY3dpm7+O
erltFzzqbZG80zkQ3uG8ItQgkBeTPL+qlW7GyprJx7R3Xqqf87l9zDubTlK/eayz9DEbmfVt0yDd
iLdOY7rKCnjJDHufsUsYkr0Iv0Tz0uR4Rx1e9DVA+VN7/v0cc4VLsF1vBm72U8IFJI29geBJgNvJ
yw5TAY8FA9hDi0ctDrlu6MYbTktHvXbf3IBVM6IJ/W0jSuq5Z1gR9JmAxfTwGbkBHIqZ6SJP+MKk
KyS365xPW8qXyVp3C3VGvtvTfKAq77xU7RbT+XmZc+eIsHCfgicuaNneTLlmCZyUq491tI8ibOC/
Zhcz6Y9mgyscimO2beUN0fZu5/is4yZnly1zcOi69mINA2wTzR6zG0hJZOUTC63CX3bCxKhUpOa2
MYh81oC+/CGGSifSg+fr+3CqX8KiptM6djRogxlmSLAfyiJlwD5Wen5EylPQmtXD2CDEDdmLCLxP
s2HW8LSFU87LWYRirWrLuNguTk6u/hpXjnGUwK1Rc3A2jIp4jtHXj3yOP7Mg+VHqNmz4E+Qpnbgk
o/nAx2SRudBtatlcWqxUVyyxzQGHK5AA0X37Jd7eAVODGhze2KB5XBhcg+HeVmO6W+rpzaSQZduN
EIedYtroa0eFBeaq6XWUVClgm3yAv9WyCuy+G9t+Lg3QcSW7l2L23sH8pYip5W4Rc3WYWyiAYcnM
UBUo/OCmX8tlTE91aAq8Rw1R38Tex0jtBDzlmdU8mxLOdoBVQ3lIcuxdOAU5G4Vz8jW2fTAzgExz
6xac5l34vi9sFJ8yVvFOZyinfsH3nhvVHMkQ1/7Q969Bpf40c34haETQXQf9qzPmp4oFFMRCFb+R
BWJ1YzGSGcEjCeTsVpvuGUPfAv0L3ZvtYLHvHCJKWVu/PyyJycQ1Wmhps341m8mJlqw7CE3SOW6J
3XfGy9hj4nYJ4pLD9TsCie3joIc7knu/5Xpq/+Um+X9f1b/1VWGm+V99VVws+n/yVfEf/O2rcuw/
fN/ECUVRhBtSo0T1zPRnP1Cs5PxhrQJC6Hq+7zuuwz/5z5YI4fGPOFBMAo7CdDBk/ZezCtMVQUU8
V2Ra/i5d+r+0RLC4/1eLk8snORA2vTnQCiwuqv9scZIhwkDmumJLw5td6V1TPqVt5V9jNd8F7Bc3
nBtA7tawWmLUD35pfy1wAVhnkWTKgS8SSSbBPWJZVsR/L+UiISqnv2KncyCb6GFPK8QYaMShwL+I
yTgGgfE0sJMrZ08gAT/aiLWsPeaYCyESONQuUi75xutdWNjC+GRdOeyS+tNW1lmTfK4bYziEc+xv
PUS/yESq65fB3kmY1NupzViu2tiQwxbL43q2GrkZw9qtYGZgTTDw3GPI6t/sME/3PPcwAvivTeDb
uAkGoCUSYaObZ4YXWgad5FeNwh8PCagmf/yWD4vLoqqnQF7amX1sUIahbcWHYbuCCaFI7fuVIAW1
5VuK/GXu+vup/pw8xcXe4VQX3OUENJp0atgvCKLVXMJZ1J2diaOmxxMaqck5su8nk7SeVbY+O+6y
z8fqdfA8nFG9c9NIEsuQahMIjBtdOIQ8pgVnEUq/m89naJashZevgsqNPAz+zGJQIaPE25WaiH9b
TjYMIXFymloUdd6Rsox/3Jr9JCd9zkCSnUESsFbzp19ucCF/Ye6M8bXG8/ZuUm+0Z+oPohra9lzt
VDP9WFRbRFp1d03b33eBxxPRvoeGNu09WdHWa3Q3jbnj7JKkJIkW1FiVetnqy2s1ol/VGMhxlJTA
9I1nCBIqkswo9gDIWzDTToz4vje9xR4s/5XZA5YejYW8X9DrZ4bkY555A6QcBuyaZlPdMZM5/U1a
wdtT4ncaF+rodvKczSz2VTdewmAakZHadZ9o3OMtanahZ2YohYwwSTRBwjsnTj5uAC9d47i/T5b0
1mGJe9B3zYLp2uiybKvJEzAkJsGhh0fSxqwuTXRmyuexSCR3VNGiak4C0hh3kFZwaxPpfU2t5+qe
5TLO1nBbC9JuumPk813/Rqf8dNsaDnzlztIn0aSqBoR+SDSwBDTVOzBnJgOcQKJeg7g2Af3wvePW
/OHEwbvFp+2QSZN5Di9+YLW/IRgDYMm58p3mOf/WXYKgTIq0C4hpknp5ttIBkH7mGHxeAkIipGzw
T7FqmES4S0dXRwMA9g1bpL0lcFDk4aIe+nQ4Gtz+IjuYSDPOr5Zgz9Vl2sUssEZXp0Pq8q0v7XjZ
9Q2bXBwyy3Yysy8phnQvFKRVpCN7b8ze1zwWwSUMF/vi/WJid29GNWkAMORkLACvsneA/y0GEarZ
3JqTdO7M5tzkLZkx25rxxTlAOXz54Kb7wcsa8jRzs3PHiQpqvEkOAsjNYtUP4+qgwXGPOFzCDh8m
jmwc9Q/uhDdj4TGQGk2+B9pLUw2oesKaYpegvkLW6j0HlA+5Igx+F8+ALSUgELc/RU/RTT1bNzrP
vVsSlZtqcd9ESAHk2KuLYczJpWG/Mi/z9OzVwcs8SAS1RnxmyyLOwFx2jmtg+bOn9xal4gI0UZAL
gVvgB24Oq2QyLoOjwKUHEy6gfLiRU6jPc05vylDN28JxCR+rEs9S2BN9gU35Hxydx3LjyBZEvwgR
8GZLEgS9RMq2NghJPQ1XAAquYL7+HbzFLGZG6pZIsOqazJMAmO4ykMASFNEFQdvsUzPJI7NkgpAn
5DKgJtkE3oS3bfnnNMZylAZUExdvKvXlwCgbIldM+Hrd5KHosaprKeFdqTSbrRyKj2Z9dKuseXdm
7TuBh4i0HCwY/EvXH4dLrJjiGB48nnYZDnhcCecQEDwdYLAFUQYghFhV7zv2PMj+yks93An/xEG4
7S1EXWUe/zcGnrFVAtE6jk7WXgHGNj9FRMNX7HpP3iidvEOd+OduduTOnSTqDAPdBuDWTz9oSfLO
lziCleMm5yQvX3XLaPZGe/ICTm7hOA1+GBdqXAp4BeAXnMEP0MscgCWuSMzmW6jc9QSwxfYJa0nb
5UiiAb4Mo3U2ahw6kFQscc32K8sbBX/XQjrpDx9LPX3Mjd2Fg4PekHHsdmjhpJnkTJgGm2S9g73T
A7bTR8lrEDT7hp0sw0PMgzUnrDSsd1R8eF573KN+6ly5/G7I6uRjFj+MSstt6onxRn7RY8w0thL7
VOcQXuhhEPG1G+tHelYSdUziojFv+Bk0SCpJYw5HIN8HxqVPzRC7z4Hh/sUfrCy48j5vNQCf8koc
9ne30K3bbCZ3mOw2BRv1jY+s4KnMKAOypnhvOriPSWCnZzBWh64eASLO5bBzfpQ5FNuYz0a1qPkc
5PxbGRGgZN0NVX0Kb/L2CPLOXUC2ghNAeJUcQDZ2VlBmEJrjsrjipfUix6mfB0/2hzq2dl3uzwyo
IGCTThVOgO1/MGHnAtJ40Lr4uwRIvqp8IauhjnLPjpqYTJvZdZnG+nAOlq5jWGgmBB618lh/aTwA
55FsKxR65RPrWPampn7Ad2ESzKLu+K3ZkzAM9AJgPIlT4iee099RQRQxgF+4vkP3JYaTJaUZqWo4
mOBFmIKnyOckBnU53bnfgC4xoQyrgQj5APMG+J6C4A+fqV+HPQ8ZNmO4hhWYwS2M4P7Ssa7QYSCz
y2rA+o//yRwpG17w/nWBkTmuvxC77TJKkpawpLp70jPHuFae02zI2PvMEfXWtOeCK2XTBAxNDZH+
W2JyV0bxpVgzqow72YNuGEoHxTyzsmvpwokBwHoiXxwIWWpMIWNn2jOLpq8x419fA2ArBk+d2RWy
rRzrZF+lOpx88y/n3Z821gG9lDXStxixgIn5E5/jLo6bQ1OJd9Sy9rFpGnlGCnAy5Djc8Kv1EXBc
4lt6azXeEzg0JN2nwVz9UmcF5kRVuljQHrAK1G6yluaY6klkMH17RhGOsnghlIpW3QIoY5pwi0e+
vJOYVCt26mldMpwbrJS5E88f0MqtzG6jQtODzo1wAU1/ik1D3/Q1M1zNXY4DQI+5mBqe86EMYb0a
7vBcLEVyqLpghwcmhnbL/x5s899UiOGI2+4w5N1eY0tztD0mfTaiFiZUTYM3s/FXu193MrRghbi4
1A0L874G2S7MBWEh6I6d+ZVZESKQNReQTdycDTP3vfkPyRU0KFSGe1u/AyRmleaXCdexvuwKVXwP
FtNeO4cLnqApgBkrVehNJiDypN14iJsPqhyLcGFHz3lkHSf5JIasfKI4w/8Df2Or54elIgx5QqDK
Er+7BIkeNmBy+YDkVxZia/Bilj6PLo14g7cus1P2k0BefKYQjD10EREp6cHdY1zTpCj4dBi2e5/x
pdPMXJCq/+0S5kAChFWmM9Akg51hZgNoWHrYX+Hte3yp3Ioag5+1zAqB9+vMPc8u5GAyj0W4RjE4
tdN+XqB1u+sNIyb73yqKHYvqwgL2KQBJTkDXrYuZag82CMF25w7f4zoy4SN+1KwUsbTnIAMqPd6u
Tz+/Yspkca+PvMW4LHqMHbuAWavorJ1IM7bt6A5RohR9Gx81B432MH0v8QS9MdMOiwmKvwr4Bex4
DEUD1N/ImN692uA/djJn7eZDGHWlEUofJYW/oEfrs/k+elA43JxVZZafmAk/krmf913qsBMa4FKW
2fhDWAZ6YFMwAO2ho2IPDHMXabFeTbBwEHnXHolrcY9gFdXSZ9th8kTdhzAt99YIcAAlMfHptIyH
qZMHwiOOWkbup0ks+H5M3eBaRJVKAI13cmLQ1TxXFdAko+sQNpVzTzAJ1Ft8J+yMzI4pmzHD86EO
zXwKL7RGV5YSodaJfN8TTGH5so1qoIvsbTXYtUFy1CCfsOEE5MbSmxvZZHyyZGI3pBXY+sXa6yoL
vaX1tgaT4UgmBWM2s0tWcypbAckkPpP4yuZgp1sSyKbKIK6V6B79CY48PFXLwYPTonq7Jgi0kdvv
Z4upCEpNng6v+WrjvMQd1MakXgU3U2mwPUykgiWPWuV5aOD9OYkg2f063nKaShT2+bimPkWWgAsM
srPcddW803pJ9PVM0Hdiay+ZU3+QnTiEOtGdmwVHbw6pZXZ4gHSX9C0YbKHV04blqonAlL2Vjg7x
2h+tjT9ZeCXoC3YLusId7VixgnwgUWL0rewiiVg2U/35xtkrVdgszfhYME+bDoQgXB7kgrUTa56g
/2h9Hy+sm34PLck1eCsPhAhqkCAz0iaK1A57v39d1WlH4tTdtquZC7tgQEnjESagsfLVoemAu+5Q
e7rBDUHUXboBiIGuXfW36rYylSDvhSU9PWELzWsu+NxX5cmZkg+zJRul8F0vdFkMiiSdmPKKclfo
4glkTUP5tPPNZYh6n+LWChy6WMKW2QNE8FcIbSuzt0CmvONdjfLJ+6s5TUV5qXbKmGF0iuKPp/od
qJOXVM2ffbxCNOV1ruReM3HF+joH5/JqB/G7n8/tFi3Ow9cDujvwx62yTkzvJFcv5N64ugVo0RIX
MmXlNB9dYjFo9bSI7QYGXoP521zHITkaOZNgB7QDtJoXYgQ8aPyjvpsHyDBWmSfQDem/MuRcVmrv
OJbirSaCEAXVORfWSfhI9ZXO6j5JtGUnLKTx/vyJlxivbIefMxBwWBM/nCcASODQnNl+L4P+3fUY
TmqjtZwoGI/1UFewvAhg0NA3yJoVeJnX332OS1JUk7sLrKM9rY6WXMOBWnKlGNObXGaLcCfwLK0q
P1y/eHDsfI7qAtJP3xij+vDoMPjtsuCgK+9U++UvHyEaLtnRMKC+Xgt6Uun56jqHA0o2A7ocneyn
zMQYiylIXslKDHbCA6DUIfVESmgXNOcENOSFDI9qCMpVbtxsJx3vKywMGkO21ca0BjrCzduaI7ub
YPED+G2vtk5Dnvosj6e4w0tKUKGhylucaVAmhP2pY504lnX310AZsylzhkDdKA9jRZBh14PNsAv1
wsESOcp2oox1ZsEO595JEta6lrlUAOGstvmbuAvU7T+zVLciGedn9AKFyLWr4xdhNSbTxcBNgH9P
Qc8Ms9oAOm11YN8Uv6anIWTM7SfdpR1MBbBxSQQM32/f9aCKRGthkR/Kv56NPMfIslPd4o7WLIIH
QKqh8q/wSjf3ugF/lQY9sK01B6Ms7ohfngMfBrWJsHMzcrPkKTy1cTDgoEkOMS0kUEYckmbeVWPf
YQmwUGDo1h8J1+OgUbntdQhUhDgF/0m3Z/prYI0huzUB9qeMU6D+ZixDbouGO6ZA553b105xAy5W
9hVD4eB7kosYqmsBI2HCzM3jk7+WdHibMaF5mtMrdsBb7JhvrKG1XVoEb2hysI8tYG6LgUKIOnog
6IqRDf4/zhTG29iUzfyaM/oXpZmgjDLqvU04O5+RPjc4HGdMc+AwyBQy/imy1mIyO4iXjCgkzy09
/TKoP3w6ynCxm9PI/yhWnoxoHRjbC9Pu7tubY6ZRRYO+hhiPojhLUlLYgLmol71332wPbQN9e/Xx
TPMTreHO0Y0wnSd2juyba5JdqkBVW2Eq+gk7rB11t+IYIk2OqJCwNDvFitNanEe28JmM+QgMqmOt
yzWWL3RqlLKtAaHQLzCoo9frHtCx6VR7Hs6l3am0uszakZ1lfLSZ100txO6RvAOtYcNp+vWhxp+6
ZFhDS3nyGTwevKL76MAkQV9wm0NSrRKfZCDIkTgKl53BLhfIk2a2apGpI2SnjV6RUutlY7CN62r/
TgOb3shSQsox9sgvCKfzUSjcdNM7i6EUT6PW3oXsw9k13OsSI3AxqaDProNC3pTL2SAU1yTXMxmv
VgZZvBmQ/uFYNGYKSf64dpuxIt2W/EznYQp4lEsV9UMA+in2iLtZlcdsIH6GokOH63MpCc9EKFVO
cHdSfAXLQppbY+8M6G7EIFqhbO0pHLuY2MEcAeIgLXUq5/kpz9mgmFnpbREO1lcGtrBODXwAAcQj
0Czjt9fEzwpM4R4fKk6PrkR0jsK+LKhNvM79TptKXUR/RrAD6utdylUt4E5P48CWJnAgIqSzKon7
JXgY/nV8Et474211NZ30szR5RB1Tu9s0V1vDLp8NrkV+Tn+L0gt9iMmLjy2Ug5h5STHQ3s6Leyim
blVU8kSoAiOvfh2mpT5XM7FqADk2vVpBGDgSeXHTY2Ya19rVO565lmzzlHxDT2aH0mBzKLobFFKP
RWB84mVynwx+ymVgP+W1SQOeC+Mhd/c3J3JwCublkCl92JidqMKFW2InbK4rs2Pll9rjmfBKjuHE
DOD3WfGuIofVAplwaGOYGdh1YaROi7dvM7SviJwU13NH3czjdJNack7RonFAU58R3vpdq/KS8OPs
eMRe+GYInnZChzHOqP9tFGSzNjlhhnnTLfvlS+vKGy6fl8YttKuGI7VMSEwj21ffL7n9UKliCkyO
7qYpo7Zwgr2+NC7zpGZg/1iePU92N8cuX5v+Tdc9NhHemjuqZYcMSupOs8xDVcbnOavZw2d4AuIg
AKxbw8KFWRUuxfeselRkmTRRiOGNgxaDLAtwhL9g01iMZM8v1F110KU0qnoW5ZQt4ewBvJ/adqus
gL2n3cMvNkmEMubneDLAKzOHdOPpBKwZ1eticovRteE/8TdBFvsbTaXvPsvbMMEvNYpueI5hZeNa
xGta1c8BlcQ2w1OKf8DZCQC9Zp0N0WCijPcRum0ci2EZzE1KaSe+m5N+b+6tPYzEjvhveTU5YH8I
i1pG1POJnpykZvwNuvHVpycWo/VPo9gh8Gm8Orb5ZXqrYZScaOD/GDFpWlXDu49E9UrmhzrN7fSj
Tag2bbYuyBEpSsEtRViqHnOfUHS2RkYsSh7sO/MT9dWwmyfYLJVLaEiJHXzXYiHdxG1Bbm31Cic6
OOrWcwJAlRBk81ihAcChyYSN3OdVmrNchYGtJENOWaqKXX3+avqmfnx2Zspg2qyntM0exC+elcCL
WFrqZtD0bqX0Pkup/nVMb1nZi2bHMJ1LjOmAPWcdnhpk8hXZOBxEeQ6uHCqxzNLsgP8vQbm10D1C
9z+1aAN2Iy6tkC4a4wiwsFp0bxPRQlsE815bWtd2HB74L829WTg4kZEo2N7oblt7hsAdjzqCB0F6
uPnRTsW9VYSAWdI9+aL+8q2RckwybOTeW/Zt4J/YoWcH6/+cVuS/buIwQRobzuel3y5VG1HKKY6+
3j6gy2GiSnUx+9WjZUnjjEhljTWkAMDGgVPuPwEkSdn4dcwUFFgM+S2lcjMtm7iZgjQV3/E/GULR
AP4fjeYjZcYMwbprA2cWc2TDr9vtmn4mVKhore1g/RZ+qR35e+zKIrk0OLUID6GtcC7QKFYHIG3t
oRnzr8QQ6qw8eXIpaLgTg18c0eJAzXNVJcjM0oXuPbqS6k/wpItsvBFMXDAU9mNkjS4S1Jzhpoae
CnhWke5lxUXIUutapf25wL12TEZ8C26v7wG7Ge9B/xfNVEDDC0oTaYKWYTHyHVJAc5V8Zxq9PKS2
bMKUy0TNs8WmN0HY8Bvq1DL0KPhM/k3L39z47eofz//q5j/US0V5c5OPpkcfk/tM4SpcY10NHGpE
8xYV4sMrsu82JkvAQtRF3UoTO5m5c9H15aNK2BhkFpZp9AtdBcLcKQMIvQ5ERj5pb3XA5xtGOmRd
4K6CXQu/Oh/p2uK86ixr3wInAHpcRLgEicY7Jx7EyMr99jr1K53qa3L6YesN5qeL7GL/Xz9iRZvn
9poHFtuLqkq2k5a6TMWUBKUt/2DFHu9B8Ykxqd6SvMNMSIrpYGZVhH3dO+GQDnNpxMzbzZ/FghXJ
qWdFAMMjyvovY9LbfTZ6NB7TX7+naC5da7yIPMYxbhCopaS09mxH1vTKtLzimw2H2fzgiePGar1+
E7T5n/ybMQ8YNueemMYvozteB/trHvKPBHEeMkwsntx50MUIIoyNk7sk3nHhFSGSXlw4TnD4L/7L
0KSEDGbEkWBb7NKGjLQ2bWBJaTcG6OxekuTNFAXRmfbCAiX916RuFTkdUhMUp/yAysCLvOiR1/T/
4Yh5WIV9q1CY5QrHv+hmgtmaICxJIjpZTfkQFX6MlavLfPyV0tja16Qln32bk21RwaEb1jw2S175
He8aBfJugI1YVh5T6mRlr2nFvgO4hTCKxRcTX7Jxq9+EdSN4tMs0xc3JQdKx+B5BFM2Tks6Kf3RD
S4OUQ8l1GFW9+r8hUEBRRBinvQz6+NaTQnSFnlKhme8p9fS6varMZhyhkYGllob+0/kRyFdY5sj5
DM2K7PqSYy3QpkePsqceiUx1RcXnritNlmLpzDSQcB1fvFbMWF+nzn30Ju63daRhpiNYcUYpZ16U
XbsaDTUmF2fPIMqtmmfkdfrOnuwgBKNKXmdG6rTdfA9B4d1jM8ETAjp107pC3DyhX4X3Wnl2cu3I
Azv1C3YMzdePdVpfCWaxw9zhlgwN8rFwD6wgzI2Py3qpvhi2XIy6jGzAVTV/6mAXlzF7d3kFB1oL
t+r3IpVRnJY/6YgLbEqO6cSYkKXRdPVQDQOmCr0c6e07tltG1Q8MTRd2BvCzHzZDYUTOgLyw9pA3
RsW16R2SfXBazTgc89ljUfleJD8dCUUaBe96E0o2sQZb+nIk1+gprv6M7lcNIQlA4A0NR2QkxcvE
m6os97DA/cbgCNgqNU+aob2VFmyLscBlBbl7AFbDPJzxqEH0PBICely+CJndzVvdVXnzrDPo4pO2
cJ05O+7oP5Xv/gsqBHuFF63/zWC3PjJWBH3eVRn51v2OJDeCFrubR9AOGBonIvqBLcZ/vc4NiDTV
x+83qr8B/j+VIkNn18Dqd2O5+ib39Xs3oRHr4PT1zmuNUQnJq8SnptvJ7wyEwnJ5Jf511ZdgoJUT
WS4Tcr8UbJeLjph59QNnCcnoAdc3cM+NqX1VdfwJN3DXkXbIsppR2fsqRkZOEU4kRNbHUa1cDnOj
EdOS+qhIUD95jG8K6CnFmOIH1jlIwb6A4tcc+Goeuwk/TItfc0AvjxjaP/K8Pk9z8j77WUR4RDjX
OVAN2kM4WD0TyQR0Mm8pTU77YbOu7KvPChtKz/KlMaoj/PitJ3GhVWxsmn9DM+2G/mCa6n1OecZJ
eyaQqzPQ9eVi78zmO+u4NfGF9Ql7HvxIezWQmF4Ue8R2+zrRUbpNr6lZfBgOjlybvo95C0FhBp9d
yeg+fp71u1Uht7YOaWL1WP7Aa6yL6I7zJRjvPcMeu/vTsslIU0w4FnzChgYwPlv2HFGAcKIJZoDQ
eJIbClvurZ1jvLkYFtnoIFaTUXufqztz+2dL3goN3QL7StmcA9xpkI6Nnle1xuz6x0FAN1affnMv
vTwcAKsLDdMLhpgBFeXqhaIa8fj5tASlvBzDJbtarv9csNKgidgEDB01O97pRhXWAwPdZtnUVX00
il/Yo0wyCc9wvp2RcGXFQtjTX4aEX4EpYX9SJJFo+Dur1UjM4B9V5GjeClwqyhAXF7qpTfpElr+x
+ggzPJIGsgm31PFD/VtXBS4T7gRUh96pNwpgNpG8HaBrW+fgBsW5nkuazAYR3nWsUZamvwMNCd/0
OiJLzLTiXFTVGc1Jav4xDL6dTYYf1saDJm7EzligUEolypu0v0uL5hFEMWht+6XjTnwla/oVUxNC
6QqH/9IV/FiTeZU8I4O1mqp6UHlFRxBQ2QTtUQxqvjMAU7zuvXUsCnHJ3TG72UWQHZtcRYv6ITzV
dL7i5HuBur0OCRbs9zaZW1XFWAVBgox0HUCqQXBESyXRjHG9ZeLNjzs1aZQu+oWKiY2CYzhhZ9hf
gH/Zb+nFJ2m64IlWy5KT6GvSBqpzPHR3LUgYsy9ojdx6CmVcM+BA2K3xwLj68M9b8qeRAfo+aWjH
lxTwYuPnJ+KbibLkEQfP0L2JSf3FTHGc2m8LN64RIOa0mt9B4ViKeVY2rZZwMZlvVWtg8sHONuSm
vxMgIFyOWy4ZLgiLyBSE1/t8Kr5X6P9igSUclzlMc6TPY/OJYTAimRurd3UsXe04mgMkvjXHA0Rm
Ca4ky5+tdGAOU+zi6k18+IvzaGdYrfjzLkHVs/DrCzoUQLHgP08ay4oN3nsudTTjnCRe1BEekGSL
tWNhAqrKurPNI9jT2k7MhVxLj1KlHbPJ+5i8BL1BprEzNq9aCaJCACdND7SwmKxAmWJp9QqDR2k6
q1juh3Q+DYGzc+X40zEonnLwxH753LXTf+rEIvYdoPq7W3aIldfgFWQIxERsqQzK9EdBSYJw4OCo
z2g1bUTOrTeF6fA2+X7k4KRBh8EU2Ql7Yyo3tjIubN4rKsx1PxRcWRSs+icqvInllxkJz98nqbnj
bSWbHC2M/BgQpHrzdJTaGrAh7tTlN4PmwZE/do9oY/a+G8nnbVrZwMNIBZfibkCn25c5ojGgwr5x
65L8TpbqvmxmB5AvXCEX9Epq9W/2ku4XTJ82H3SbdBUCC//q5Xed1d/mgsx47UdHj2FSHwp/1YvX
TrdPY/0TBqi99+DBlgkqdV+7ONzBEHHOHjihHeCoy5Ap44p8gr13j61KCvuj0vyXpjGuTYoPWZBA
6tTiOSswJOAb6TKv46TUeCshlDeZ8VG2bXcWaYpT2QnngvnnSMOtrGSPWwDskFF8Ognxyq75VGLi
ea8k05/0FUm8e1KCetEcWCJhpXJBFxEc69OIaSr3N4DMaQagni4K1ZRgcrAncy5MCWAcxurRDcfS
PDKD3Dp6lGCjY9m6m4P7xARQK5bXXCdh3XO7h61Z71ZspqdmzPoL8TVXsnXAFiGmXvXcDsgdJ9/Z
gV1v0oKHg3DZjFNVED6M8M4unlyMbQaRvqPhsfm3sZZ3O71EEsbf3YwfDrp/HwMoWVl3a/6xTAyT
trafhIeZLNuOnqDyL8c9wRubaXKPTfvZfWbZA1qqGCVaz60L2qteIMSxWoOYXx5mebJde2/2H95y
6FQAlrpB85ZHPjKjZABjTY5bu08owISn702HNXOO19/445NIEOOxCb5mSsPWdvHFm9PDWqXlCwhd
ZG2dgAPpT9HI6JcmEhAoSVCldC9DmbOVSObDLMyABb0ejm7MjiUuf2H0MjCeLJoTV5waOQR42SgJ
u+5bM713AcE7XopNO68a+T6Rp4k1eGjPya3CuuxW0ykBABxUyatYiqu2uoMsT/inei5+DQSZodUA
+6ZFvlVN90fGM9SDyrm5fN5OrUdchglBNCwnwngH4zKK/OZ71vPcOg+04K9JjPsUt4iHAqiqFxbf
WALMuMFgDirZr09MP/+YVNpNELl2F9kwe8l8cUAXdTqhWC5ENRKH005EqUAr7x0QYF3X5jO+FfVP
3V0mBzB9v0c0wCyNu+dTpNT6Kj7NGSgKv99DWHnU7Mm4zBfDe7H7txyeHaDvnUap140BboNXQppC
p/qnD/ETuayh4Wq7wjVxmNC8GvOuZnYH6CNcFMJFe0FhX5HN+KJr7TVgv9cb9pvkVp2z8lowLdvK
kdKr/p3wCTLhBCjyXKuzpvwnmOr0iMzmhx9MSFuqDMBYeOXIpMe7j+z1s+eRE8nD1Z4rNUU6nCVc
Eay+GHOQnpPTfUnFIu8tILQia1oCW0gsy1x2gm2UqZmL831ZyKLqo3akU0H+WQ+RKV84qTYtbJga
7ZqeODvqUIwkka0lkWetg3JIfEt6mCkqWjy1lPj8GZDO0XqpjKZexQAdGKJgD+kXbecujCHaQ4Hd
deQhYfmJ/+Aw0Ht5+6lokVqG7QC3NVQoqMaMDQcleuu9kcDXsFj6vxF9ddJZh0ovjrlHxlMwbtO8
fZZKPCXulUk/+4fu4uvY3i3irxY3SlhXSnFUtveivIaw5DJ0WdfGjN7KlJQ2pUU9/OiZvSDy0Mb9
rwT4Nmtq21dszBYdPm1ZLCc2Z6GA6MGmyGVLTXFaOshzhP2f0FaEzRP1MVOq6mInRJ8U5EznGa3b
QvpkF9Na8ldK+QCOsx9GeasJT+dUJBeRk3ExXgpQEWg2VLMDvoO0DWJxlrZPhLVRX/5m3J2SfKCu
QesQXPMFzHANWcK59u4cdlXBp1uEJRa3plqHEVbk1WO4jqWL+pz6wb7A1tFW/aHDLd60H1D6nvo1
aStt1kFnSkBXgTWzPQS5g0/XyeadmQxAKxCSyxh2k9UaF61Gv8vF+VcUlAwyvwnHhyOqXeg0IOXg
bQrCDmDyYiYnKtVJsc5BGydi7y1gkbaBv0vggMGP+V2aiI4sv34uAopVHyUJubE4VHcBGsu8hfqX
JDtZEbOnDny4fMO4FC3VBc6mjJgu5pH+JvZy/VJ38B2LljqgImCRtLWw63JihPz2P9tMf2WxPLSA
J20xWFVLj43Hwcn9f6nsLiDYgn2qpe+xTX6qRop8oz2ROPaJm+qIXGE75QwMtNw5jVPXHuyuuQOQ
uMiUFTuPfqLc1YXVPTq0NxiM31xF05Z4Ggfy7Dc48U/aIJ29qSO1zWw8NMosmevBhFILK084gn5Q
kBKBNjIooV9+BeITYs/GQGtSBAz/xgun9Z58C7fxudcJOkpY4hTtZ5F7YcN60kzf15QkBMBg6cNV
SuZpzwN7h4OZmjIUOjrTeQDwEPfXkklz3LVn3I+vwmeuoLeE3/XNrzUM5akbKRthh+Q4XWnJgmOe
Lz/KtjnxMntgpJjfi8X/CwXKWQAgTK72WFb4JQko+qWpUU1iLs7mv4j6eeLttXfTdq1HCrVlvpsd
Q2hffhmFFhZ2Q9Am9uw2ZxP3O3nWmyiLyFkEG4cx39fBf2OWkvBd9xSYuN3XPCL8O3HBqi7hRUcu
y6LvynAdW6wIDgbQidmYImP0Xgoj+ZkVYUmxfkAjdmrSBi4SXaWYRGSCZpizJ/ZALITROvpjclli
UmOyYH7W9GImanNIzsAHEjanpyXBW5foHGHTePCVHXld/NYGBPIU/Ml2RXump9qVoFRmL24Z1RwR
rDXNV87bz2SKqXtiglOgcz/Lnq4MQtUzUWlbSiImJel5rPtzVS0ws8b2niZkF+RSXmkxjmZZPxob
fhrP4KbrykPp6380y6ZtNn5Fz4UfDyny9fZTX+cnYiKpwziDBH+CRrGE0y2rIOMm5ss0zIdUnyOr
kfusRhGwmGicsjOyZ8B2wK3Q2KCX+lPNzcfYEHvTD/pOIxzRmeTrsFRHy+IZs4zftu8jr7fe+IfK
Z6j2ZI+HLBuxrrlk5EBSMkzELbVbo730mh9zVOKMJPbRB3roS8obIvZ8PfsiyJIEutx5pWa+uMtf
3MvxztfaJzw9T6TUA/J0rGfeVkIS9V22qAvpkv2+YIOhzyD05xxo3WKxUxqnWn9ic342nAqufHBp
U/lHpXCrsPaeGZm8JqlgOAoPvjQworhPUqpzhca4ttfxK54v2KKkeBYUy8cR7v3KzL0vI9ab0X5k
BXjTZJd7E2PLpPi7Wcw+qmy0nzUO5CndU2XfkAWj1Oqsc+JzujqOgrbG9s1V1r0sif5xgijPoGaQ
u8uqoNXfZ2TSqje3nsnbT8OopzsTZP9gy5dabx+LHG8TK2abxrkP4ofbwKd3KfHojxIcupDQ7Gw6
wFbcNjiWBfg9i2JskstJa38QSSn1GhBYvbjQPEygwytftXC+/TJFYYFocCYTeOEFdD4sJkAlA2FL
S9jtw3FQV2u45FJsLYLLg5TMDQtTupaeOpsPJN9yQkMBJ8aO31Si34KELHeuj8K8+B5LPEzv8aYh
F69jqSutCZB+/GzN1qUnfotfvd9nWA65CYu8DYdSRj7sDOllTzB0t1rdRr3qwna0XqXlIymwHylK
ciKijhkJ7SjitpwGvXfKqESkjiIBwxPs4qZ3bgRjbue1jHTtR8W8KjSW+pjN5NDYx6Q3vGiunINt
/ACTdE7zyCzO8TtiSzit0n2S2O6+spyzZqavShBRUKesKCuVvoLlRz4QZ3eijeddftf94k9OXaDS
+sUc+08wsRcDovNeDou4LzM2iCl+zKxbQKMc/Dh4TQoY9uQuIZOlDrH1MHmJJwRKOasXe27fZ1a+
Yc5iP9bO7fCr99o+Vp8IjoiRYLCTalFNZoULI20gVQIi6K7MumhocTWh/l2W/ttbAyJQNp74VDPk
yeSBXvrs5gqsE0jJxk/O1YrJhXs/2058jqeZGDrZfwa9C5qBGWQJvWNcwFfwJaql7uit/Qjz7lMM
/mnoV5JpUSEnn6jbDD84Sh1jfAtRTpvelnVk2v0GGFwCOiHXzy+xQPoni3NZOo+G5ADViUf6nqrs
HMQfcsKGT3RZlGC2moxqbX2xHLPB++0D5AtYs47t4pLxOBLIjYtcAuasqK5xVy0OxNqYRyo426R+
/4+j89ptHImC6Bc1wBxelaNlWZI99gvhyGYmm5lfv4cLLHaxacaWye4bqk6RvF6uy2E8U2ZWCKsR
o7H3czd5K8QqdL0Hz0gSPFs61UGJZmsd2M26FT7gAIPRVAOCk7infaPrWyKHZwNFxFxuIiTRrW4Q
IZiFJeghu59+hN5LQhjZa/6BrAEe4NY8tJP7NXrhd1YS4CMyFJrceI1BkpyO/AT9LJUjyr+pY5Ey
rP1UEvfIQskDuEHZ/lJ57onPhP1GcBtm8APcopWFggc79j/dQKE4OWTpOiwuF+m01YcyoVtOyI5K
HRIHZk2Zs0RuS8yD2mVZNA9DeAyJejZDFEoGMTuuHg5rt6xWBtaUtWnS7bH8haXcHOzGGV68snq4
0fBIPOQR0bSmQpD0qajhg5o4SQ1k6zqwpnuAsNIFZWEMSAAd0/7i/Hh0Mear8oPc3HUX0Hxl9SaK
5TaSPaw8d1FgDyQvNP1CBq+hR9uYnli7rUsjTJRwiM93b3ryR6EEZNv2nhfFxYYc4RH/F8aS12Sk
GPcvOatmowcEPVGnlJZxMh3/JRDhzs22Q3iThyxLDn7qn2sLgxPlZGA019FmemaSjZDFj9Ixnsbk
Xrv9LWgY9uM21gtK/S5Ydn25gZB81FkDj1X0KPuHckE5DPvQs5978t39PH71xEjMqebtrDmeO9Uv
7aBfIIdsa1O6rH6rjcd5BGHNts6S5Ay7+Y3hsUap2g7Gb5IdRhTcDuGIA0ENqn8IZAKKtVNP/K4D
E4Y2vaKzd1JtGYmIoRDjqXyK1pGfWMtYU2hzzXtsqkdiZO9B5p8MdjMgDM5w2UERVKwpJGFYXtw+
VaOOCSl4DdMXp3f3QGRXXJh7WQc/RYzUwdVXZst+zExudP8IcuJ7L2rQDxGJ9aLDJcHOZZtVCq2T
dtZrZ5tgFOquUniHKh5+F94Fwyg6sNF5E4yHoLj7LCxneb0NSV71TMuKS62Zu4A+rLCLu2aV4AGi
3VDZN0dPtn6MUlNCal7BO0fQ7eyaxmVuUYHcREmTrVIMdJZuHmNvIAhH//JME9VziphINsWm0aOV
DThosq2T7sXHMNOxTmWvYc+AQjOSJ/b7b8xMT05tf2Z1M2vg102jvQRatu4lI1Q6bg6cHek27FKd
GrEKgR0AciHeDGuk4Rta3XMYKK5OFGWm+y112sshT26w/7epMexxF+1sap1afLoRTxMHEw/8pXfr
Qwu2OOtZVfBq6PkrU0Ye/PQeVYQ0doFcm7QTIZ0ZWNqNDvY17d9TOX4lamtM5PXmlfxmcLMHcHym
/P9TAT1AJAlGTOehbBPca724dlUD7qH+6whUNW3zZUQ8iChjWxriPlBatLHYzolOgVsciZ9eZvo7
QWl4arxoH+v5IZx5IV7Y7eBg64g0qy8UwUQYssJRLPds7AAiotkVnfnC5MRQ5SGM0o867QlATqob
sGZ23KwGkz7/DWGwBmX6S8j4nzeodyvAtljXLhYMjvI6fIp71iD1CzxE9kosuCJsh1nI9B67h4En
aR6dZ/qujRjMyuIts8UhSnv0s/ycGPdmOZCnwoCPGYsdcQjDKs71rXAiBA7ENjNR1p+asP8bA+fL
ZJVUd7OQutBuAv2Fahi8JMHJckl3tyAtymh8j5LiNLIAhMZygMSCYzfmg0fHHpNoZ5qLiOsGk/ey
54aJGbxJm1S8N4DOBzx+eHRpfskrwBCjHQPDRu2muzjHDHl1ZwEv2kvFZ2yaqE9mrlno8l4xlGad
UGBhHO8pFZ+Er9px94Q/hst2uICIDb8s+pwYgdaCEh1NXriAggO3woNnYCjzx3UYq9saQQjOzddL
0txNBeyBI5YiVtXJCt3/ibnAK2PBpQIBh20L6xj4HI/xoCCLSas/KxPdm7/LQrEQabrTGJoUpbi6
PWnIXrytUsJy6vglcbMH+o0bmPhNPmIz68lkA91ZsGtTVkMr7cK5KKoXcPVXXYxvyZ54uGbZ1tU5
HuJ95H7jrjyUIMRKS6ZrY14pFdzWobihgNlNBRYyKUFXjHaFTF5t3cB4ryTPFBMGKC7mGgkhMaUZ
dEB3ZxflN64VoJwARWCQfNJX3YguKtYNyeaFY9dL5QffSoW7uAyuU/tTIy9Y9bmvU1gzuSJ/t3Vw
dvm5/6ij7jzKdDl0BZAxp0EfGwU/aImXeju9w0L8rBmr2SWrH1TjV7zJCq93gM/HMpFwmeYZU9Mp
Gr1fl7EFPk2Es07gH938NacarvxhW9l+uMy86rWGDoJ+eml4j1J7b6U5b8J4OXmUQ7fY1b7xz3Bs
tOqsbkWSrxt7uMrevmCQP8BBZTcMOLll0WYxsQgbuSYx9RG0a3KNWSNjepms4jHYyOpqA1BVGNlI
cCvsO+RNhNXg3Q0qH3zq7r+KxUWa8So60f+n6U8zfud+hky/evarcs9l9WnE7kYmKUVo8eRF+Rqh
BIHoiCDLcEfppnSBWK194DB7KV3mNWY6Hrzae4TmIxDxxZ/cbJGhc27YEtrFlwfwuUb+mRkTvYW+
cZnlUEn3m6E6+Wl/s+B3dF6xzTNuR7gvmaqWLau93Aju8KYWWItvXtycsbRjUal5DUy0WISUh40I
0HAh99W102SGTypF60jge2pitjavkUFpZpVMhINFjCU2tJDn46/dZSI55E5sYitJPjTxETG6rmxy
eM1PdnvHoSetlLkH4qNDCkyYzDA+cHV1FLIn073MZZhFrAdKcd+d3hgskxK7Rvm0byWf4pgdAmre
EmRLwu25TjnZIjd/ImxuIPCq/ooE4B1wrmNS3yN+sjUAcqd0bq7HrxCNp8x4raYbfoilxhpRkYWs
hLiHBt+0bf2wv1zwM/c2WGmxHmYwszpAyX6KINvYSGUtNbLHsZlgjGuQlsO2RpHFaptTqYKK6bn6
TZigJI17wcmGKGZV4X9JCZzD6BTv5TSPRxHoAcgcU++98fmk8/YFd/imkKAdYxGu8jBeRSmWn+YJ
vj8TmZjFJHufySfe1h/Lq9aW6x4/t2TyHMDeNcs6WZKNVi2jOyHXe92gty/GO9bOryZ3NrCAD/EQ
XSa9uRbhgTuXSX32rDHtcawOhcKwDm0P+Y/PFB1dnA6fwpf7CkNigNTAnmqeJRftfLvQNkmWvdqY
R1j9MeoJzgJ/Qh1BYY/xaFv1oS/8l06/1tOzZRu7vjWPBjoqcW79nxTSjRoIE+3Vxp0RBcBELcQV
pkLgm2JYHj0Wo2rr6BWGYvdTGSYXxjUq1cM2tX/txITYCVo4aO8yDUhPRMlmlS3zz/4EQeBAfZLA
KXR3BDHdTcbYrdO9tMFBh6afGS821G2PfAg1S8QllnoDDaXBz5mEuTZrnwaF6sF+EqazB0DyzZp5
kzWM2CnJLYQjwGkPUdU9VyXt0AThooTjoH4bsF9ryI6brBxPMbE01rxDTcM7QKzC7PFz05Sbg9Eu
dMZr5AS55EXKT9LmwV+ifXa1ExXCLcIUCQW//PQooHUWnXX0b8r0ZVsy722H0J+FxJ8IIHU6tWXf
dE/IciVhcw4TU3wWo1hVMt/E1Fa6xhJi7NZ5ShY3zrK6BrSkOdrWsiWNnhUxMgtfptY9p0N2B+n6
TlL1Uqj+GAT6XdCC+iGM8myf5Ljxxu9WWf9q2z4NKOTiEFo3mXKvlcGxnyowGuxEcPdtuXZ2rYcw
3gmOMK3D8lFyVbQB0MguXxUuS27DPHYd8Rq1wMRo7dSIgHLs/YfZRJy2FZm5sN0Lc43dYweKNtKQ
gwRjvAkRqhjZSSXVX2WJN99kC5NQqIT9wbEmcPLVCsgsJDTKnVGpM4c1mQ2M7BOCRsCgP5pAfljZ
+FwyvxC8NNLILikXYlGLfeKX7M+6vQw6htDUT2WfsnIInKvBMDMIma3GBYOqaupAx5IcsrbmKD6B
Jd8aNG8bGsZuwLFCr4uLXR92PcKGNHKufXfNdcweSe0zIE1PZNkdzBqLfIrDCDms1fMY5iN0rvQT
N+U/UkgBB8zfGrOiMQfMzZjlw2kz7MzbjISdAaArxXbMRnYsdebhYX6uhTh55Bbr5rsK//kVtUyc
fZLBQFPdHskDWEWasa0YUXNGTV+5o1/G2t8M2Rpp97LQTwF52BnjztRIF5Hj/SgNTyyONrnIPf0a
1RNC+pqxCnH1gZNuDDeVS+iHOAsq/4lHpOMgqNnRmx+mIDwxKFERxHIXaEQF5onNotiO1glr9fBG
17BRKXVuETxrndhJWtck1CkYde+WymwrYuA6HXGXOPnRo41MqWpmSW/ZEF8b4lkd1EaYG0rc6Ub9
zcxzWsA7W9hsfucDOLOysye2LQNgolbOQKoO2E8O6Et3HvIBmbY8wtVz4P2iW2MADgYLdLXJ8G6k
uPKaRdRiYCPeXmCOoFfV/sivWYkgOqnG4mXw6fvDnaa/edaA0Qb9VLxllIuyCHFUugyAWxrJLMgM
nwfG7BXSgYXyzde4cqBkH231Kvmlp+IUp99ZQMjKjvXGb0TJlCfFTaPujaJpH2b5Nh6yizY9x2N9
SDr5IyDuIzhd9m3zL7TUAYenMaKIyXMbLIlGTTILDHPtFSTIc1L4T0kSk2BaPjyyYCouQSGQlofG
RziqNe/8qTWBJUbvYX0Y8HkGXHEgXtmonmUMdHi8u5RKkAvFDFjesiahBOxA3HubrhDLlwi/Ozo3
sPPN2gf86wzOMsqsYxOyUqjrw4hq2uvyfaTzMrHuCoJfeMJbv82QSxFUCT8jfHHV38Do1E6jRYyZ
nmCnxJuuwGyfNbU2nILspz9ykblmXWbT3L31xuw++/jT9ZO14rVi5hISCNPxJhmxzq93s7p3MYpl
qOpdxQmjig8z1QD/vJBr83CSud60LyLByPd/GBXICeSPOvEPiWX7NHf+3kRNspAE/YK3R8qcrXON
s8tK3f45HvBKm5BqOyiMbLNOtWet3bxbaQoLW/TEhwjIAc2R/8EC4ykDgZacQ65kMVuCeTOc5AaZ
k3l3T2fCBAvAbAwIDUQBWfT3+RQEcLiUYlyaIr666Q8XPCaKYdqN/V9W5FvBqrfL/ipjQB8A4a9I
7mb57MY4Wv8i9p2GOaBWORb5S0PrHWtfnrMDdbCU1q2x8+2chszdSAFDgPk1RmDO7bTU44I0oUdv
MRcaL9TcBptYVYUbxS2ELNaAKK2jZTRVlmzSXqM6kvheSOD7Qlz4HrYO/6Xytkbk3Lhvls21ttmf
RzG++bQc3+K8+zMcA6C+1bSEgnnp0mNqsTPTbzqvMFl2eCqYRqBrZc/WNB9GF9uPfvCeoBZsOyxt
J7fHPNi32pMsimvVFs7CD6t/qpPOKrQzD/be+KNXIfxfBMUwvfyVo+NlA22z9+xL0trBDUfGDJ7l
szU0631Kp98Y0IwUDb8gyTNBjUuJyaPcqtxA1uHmxZqIdaaskc5ox4YwaejOfmBAxkCl+9YwmRPJ
rtU7t3iBJ1Q+Z+mdbfu4YUWJYLZS2s4o6wy2wsPmcB2Dr54DEGpF4X4zmy6mD9XtRPVrJHfylHrk
15n/MBApjkAayRDZWDirdcYXAfEyufaXGv/aMd8wLVMaDROZZP5eOWDDkg3UEbv8nDj4O9YqMAZp
8Nk6oGpwQelMGwRUrIQbpJmFhbCRjz10jqH9D3eiF++MGBJHdXHgSwQMIYtrz9MsTLEfbW+jG9uS
BQGHUFoSHzAsJWF4ZbHBzEuhdFU908FLTWNPxjGaYitmdY8t3OkeKEV9dK4gJgwyFic0EtYjx+Dn
BHuVA1YKIUH06xrWY6p+Y+Qh0QQpMOVn5P8p0W4qsAcJmrmsZJVV89z+Dnm4mhlmzs6SvOXaRrnU
uOjgFMrsuaMNOY6R+Qw+kdxnQz4gmXIpHEr506hnUXkry/sa+nXcEXZAExN3B0ZGsY8IkKjezAv4
2u6BOlZBCsPAIl7lpSRfIaw0BjDHsN97nL+ZOuBeWfX1OcZk047Vonlqp2fZ/Vb60f/tRhpe/cCb
shTxvij/ZaVCghWdcjZ5RR0fG/XUMfsJ2rccGZoxczDn8A6QRtUm73i3GEXSq5OT2C0C7Q0g3sKd
U7rapRhXWXryKbstGMENc3tbdiuGLctZS6CzqXZodQvnpayYbyAdh1HMzN8In9LgqS39la+/gzwA
CgMJtUAr8YPHkHzgpUXTYsRogspl8/n/k8MwI+hxFpKYomdUDd5sKN85RFCFzG2KZu1GxQpDZ8+o
syGdpNVfHPsjrL1Vb2192GNTwnvAheRPFxoJMHmleXL0reVck5uFG7FSCHQoQGBEAzjCmzBx5y/j
Nt4LbmmWhz7mY8xX7Mih5bBjRNdlo/M7aBNmbz6aDGvNiHu7ntAe+GCcY2Pl8tEkxT9nNvAGd39g
+MsgLaQejYu3whiQn3+kUD19ykQlr9I95Vp9csFI5xVnpSDK4L3hU7a4pAwOqZK/9nj1Wvca2jhd
C0hfLml79d5DTJSXb8j8mLl4zVOHgjyzP1EKBBo3BNzzpIckFuHyxeCRwIDoq63BRD/qN5GzDagi
K2tXlyyc0MDQJIJew2Ln8DBcm/4RACZQcNSy8icv2n2KzaC3P1R0QPey6+14F06A0ivEJghH0cNA
QAkhlJACwvZzfmCslecwKi52LSsmbLXLyP50+dRKYLXl+KkpvqnpJVfWApyBqttdaz067uQh5pnp
/pBpojRBgsuSiT1QznEF556XGq01m0qDNarZJuBYQCCOIIqag9uBXGSPPw0Iq0iJQzXr2bTXnCQR
73CFnYFID6o3YHrdt8FQWkrcEajb/OJeyPyu9Pm5xlZKZs9a10lX6MjwAo9LZ6lpfAmJuOcSpFAf
JizYPcnwymi/GuEABBmn595gYFisJuaXJcudsgX1bZC1qzasIzaUd5Fak2P4PwE2h5CE2DJrTQuk
E1adPFGrwgd13lsMXAOJxMCSQ7uJm5m1MWbmloRRLFF8o2wJViLd93kktlUYPlvgllWv+auBkY8M
83yNHrt/c1lVI6/5LtKSuh0O8apI7OgparXX4BaUJqmtQ6y9hkmN6i9O7y1t1tF2u5uJGrkHOTjD
VGKHyaXDhhfVLOIAW/UUrG+JLVEE69x7MYMjhs7oubuJYCTWo/El7yxE+e7W5AfbsoOj52NUVC5H
b1hDrZqT/LDFsLTVuqNMr2X3r8XIGBhPZvGDM24RntvgFSX6QZMJHJR6HzDFMdGGcdWtSRcmdxLb
oGZnbwR0h9vMlcnp/z+ZLHqTodOPFg2czpbcN/Efa4X1lxR9vcodFMKhpiRkQ/0LAH63sStWSKTs
LhO79180B3ruGKkfn5aPGIg5RszornN5xnpgG4edtjQbyBmiglZCBO1SJkW0McmBAcRLVR6/Jw46
i9LC6Ij5Dgcz0WE8xu0585kguUpYHzH0KhVR8birZMAOEhZTeVN5wJKHm8PF99SQiRE+jyULI03x
ApJN0bsjbgENrJQ7WxMqwOVxnY3LvrABG3bYHaf8TU7Bv74ZT0Vm/MDi1l4F3k0ocuF2dNKIKLny
OU5q682t+mxNRNUJOhLVwLbneYoR+OD5B0s4Iy3HKUXqfGhbbEEazq16VSPV4h32zfGYAKBuTE7k
Qp6bqbqRG/1cUZfbFj+79qRrQNpQkmqS8Cyv1LHp6MtJZO2SsKzbH6utJ216UXlyzrOQSMWq/hqD
o1MNH83Ybao0uEqzPRNsF5JUyrLRZVvo+b8od5pFiNiuSMxTZUpnxpxcSKp4xTB6rWjsLI6GvoBR
qZ87KgbSVmOb+XmNEmBAgY2XRIP8JrX+fejqL8OOkco2y9HQlhZWD4zRyBXYxPCwhll/NDr7lhOj
HOefNaLKquIfd1z8TApr8assGNH02ANe8QbHe86NwT3N1Pg3iz9FAf35JWqeAkW8sOZwkYV7vbzn
7leLwrDyCtKTus2Y7/E5mOGtwtSA429FEi54QWNZZ2c9YTeBjroMEWIVLImQbZar0owXPt9QZSdX
aPqzcwrixSNltuiPDPQ09lMSSWKDwGhLjVdwyM+idy//19dM/5v21RS/g/U2hXxRAJAc7V+DHBMg
P83ND2/5oZCkakHweM3obcZE3yrcJLaKHtmoNmPcEyzwkyfklzbUKmMSb+a6X0KIrjextPcVt12e
jk8myIQF7OWNldqfcfRi6vSg3I8Qo9dGiYIhYTzeJtNu4FrtR0y1IyAiCCXV2ByIllorPtlpcLdt
yjZt0uz3yCVCdCh3uoXCCsz1N5kth6Tt7rFrLyp1ZqG56tAulV78WhjHOcfYo0+wIm01sHOsEPNV
72Pwror8vdMGwlaymwog1Xgs+TD3MCVa5dcMt3xqhks/IRCYQWhpOS8d7Tg7Uxi016mGFpc01SHA
gKr01yhW/yIbPpczLhoObxcsRvXlZ+GqMPJLVTgHODbkyNFxUrAKxl5mhIvYa5kodBQNsOiNEK8w
IoTeZejebcJoL0V3iRM4eONKC2guDOtJMcyyWMtbODy98MmpObr0fp0nuGrblQrFKwGGC6MqdwUN
sQRA5TvuykVP0YLoB+rbE9bVopQmsgZXlzxH1tUmL2nS2Tm1q5Q/hLz0fgRbd9PmgkcF3G2Np69u
KKj09w7HXFH3eDu2dsOwCaRmzd1u2N1HZ43LeAufgmub6BHfheBLX2IEOIWR7+aO9ZrwA8hpY22y
qCf265bwl2IakfZ220SLzyZNOG2SCJ0V0XLrTtWvlPjg9vlIjplR81g1h3n/HncsIQ3Gz11HpZAG
uBNqsDL4YKafcfxlm3lItADlx1nTu1309ydjk/+Zm6B+wCBYEwT0oQrzlCElLa2jFAY0XR42ZCRp
V65l+GO3/XokDGGASjXGD85/IlTDM0rx9ya+9SklCDpGvB/PAT2LYwzPLdMBK3Gu8F7XQmK7c4hC
ogcif5elK4oMxe3YBgJtCNtSI3mfZU+tpu8dFyi6KE8BoSazfTIJYPKT6s1Z1it9j4R25U2gnrTP
PBn5fRHpamK6Rx3HwdQfQPP90ymFYoFmgrygSXM3lZFtc19gKa9fBghz3CnV4C8YNzEmqVlwmZKZ
nXacVdKa/BqgCDjQ3oGwXT0wGd0IrMe8FhgD8CjstwAICTRpv2WubnNppSM4IU6g3Vf4b3yCtWh3
wgWq+5VhOIcB838OCkDERwO5bhN6ew4XnhuAiSLg/854/7sjDJ1zzTucwyJ05bGwEQdBRik8a59V
9tZGz0yPqVr1JxAMxk19TAz9VtMLjME5zC8eJNdBSz/LKd9YP4O8WHWz94b2Kc9hHWJPwkja88bB
1WBngy7MGPeaLV6sbpjzBk815oq0riCKGQszICwIDP8+73dcWhdXty6NRkNL+Kw23MwJPELSeb+S
JjZq3xyCi2Oge7ChHvgodhFCiaYmzhBPIE2k4/8Iq4T3xOZSvDDTy31zkxvlI+7HXf9dmO7WxQCE
DXfvGD4fdTLuahLlcle9tz6zmIltzetAlhU9SWZVR6mT5qWTqKOu8eC9xQRGVibpPPPPBy6y5R1s
7zWgrBz06eLOTpl5p8Pr4THfYmuSi+YivH6Vev9ksbWm33TMNh3bCkcCYYiz37jN7yYPv8DdwItH
qb7XNCgpaKMliJtkrLejRraV2x70BoFWI75hqj4DVGqEvBGvsXOs/qC3aGjAYOodsUMWotoufWpS
Z6ezjCaAYo0B5Fwwp3QKVLlsvWM+HxJmpLjLHgCR3W07y8AOhiXISpHly6WeP2ctM8OaZN5ww54L
PsJB5xIwf8N+xkssTFpzRwTrJH7gIfRMd0f48t7Co0JG9N3v/W3dVU9d+e0pJlmSV5/2oIK30yV7
g/lXSEVrNi9NWV2AN9ONtmunhomi64vUHC+ZHv/rpotiUF8Yv6p9JNKBV5PMOgTO1K0hy0NjEdIl
SzQKAwJZ7mv0vFpS7nL6kqQMf0ICzAOKHz+b3kjHcTPt11YbwNfbNJpQh73anQWwHMXyFwINAELB
85S24J6Dnxj6SaHec8J42L5hT5boEbsov0j4pEcm9LsmzJZxhe5+QyOV44GOytdevwKXArDKugb1
kRG+u+PccIVr50skzbYF+qOhKwvTdmtH/N76ByXfR0WNjvERgw/0cLyPOaPOjHkoc2x2flxFJOox
9BXjAuVeZjUMtz8SC7Ze9mEU+Epj901zIWmO/1TwW+f6qqFxDpqdX38l5bAVLUW1pr1QpeosmuBw
713nDaHWRhWs+ckNLih7i+RUqOvkpi/CufWe+BTOczq0axb3i7BFGOP+Jbl9glSzmLNOq/AzRyZr
tPFaKwUwYcDagggbDqlg+jO45od0T8TdzgbaQ7m9ray/UQpcp2LvYKPLjIdZ3AFWQvETKGED8Iws
a0E7wiRCXkggCX0o3DXU5/FmXs93OEH86mm2uTm6vjY5zCTa5TTLNx4BGBgDP6UBjT7rXzLi8GwX
YRELCFESZ8xKYcRe59zqnNvNezZT+zr7lvIKSSo79wEkBGGLGzuqdmBgDsNvUAKqbAFvRAM5hlgS
WlutNGR0C5aRcGesDVKufRIStNX13xGgDHo9vMjKJxCa6S98l2AXd2fN2qsHixZBAZruuitfaTBp
x+FpwBXsxs9RekUIjvxUVDbjmNdAXuIOEN6PxsQt3DCz7f277C7TtO2TE8k09Aruh1/MMK73AmFe
q9h7GtVaKE66A/TCvclJ4/wZg7+x2K9bEPxrbixvPHV6S/g6GKiaZ+sio3lZ79+cnIHUkJzYXo4q
PlaWvwW/d/Rq5kn2D3IAHh709z7lgTAXHdnoVu1ceaeojzveK7klXYABTX2xur9caKg2zhZ3Gkws
eg/zIXVJeKm6EKnQhPXR5UKvBqyy/dIQl0aWm6ERT94xbh4OEI/EeITMNcfM3aPVd7MDwMVVnOms
jo6KlWPGStR7avjdBzV8a2YmtrY06ksxfGQhnDNB6hAyiXwlQJU5rSIFsI+P3aiMQyRbMswB8XIt
BBn0Lqp2F0HCmNprDQVLN47Na8hXgreW8TxkqLFddYyG4ASh40jizNjpfX53fbTDWhWtpkTllyms
tSuqulUwEU1tYLlZ23Hpr8NEB1hoeRYrWeYjtQ7tKsElvvKQFKBfWQo/X/s1Cu4stfH7w8YaAW89
tHKL57UBAM6JUHuucRj08Kl1wI8RgbPiyBbkAcqw+mxQ3rF5z/4ZejBtansPWyfaBNL8Yyf02bZ5
fM6hUnPghwcNPPopgKTI8s6nawS4jrrhEAH4Ojbg05CIl+VZCjsjh6JOWevQ5ppBF77ZVgcLEC7R
9v+/rV2QY5Ffogyd/y3egJ0ej+YL2Q3ZHV27Q2VfI575jgu0AHoXjxfQT84xaSw00SLn/bGZg9lz
ZIfb5NeEPmWPL0bzDlIvnYuXQONqmineELmNWNkp9BWxo+TOjz4TjNyzj4yAfyJrhB5neh86KQ2U
V7231kxNHOtSAkEkM2dZkUYBX0yPYaFUZLmrVDs2rJaOhAH95YAyN3VLXHSrx4hHpx6XJ7Qm3F/+
sFMlXcRoTPWuH9nlDX5n73w3e/aHseI3tWGUemGw6WyQ/G2FIsVA3ejPUICuKytUtyo5OnVc4nQo
XSYvhICRQC74BrurModik9XdKpIAHuU8m9M80KppMxqHMM2dnQJHRxSQc3TxLowt5OTCtY8ZMlke
w/q5ymWB2Rf/JPUo6JmovwAd9g6NYvodaENE7WFY20yG0YmoHruf9GPRvkaeU55AMBpthGrGNFv8
rczJ9BwotqtHzB2CCelbW1X7PNxBk8MNhNloY+X1hx914FW5cJ0YbKQVRmrpOTzYGrvI56m98sHZ
R00thyhS+4kHGEInRH3DY/CM6ilNc/tsa3/wTTjEivIdmfmEAkY818A3KQFDNnut4e0ml2sIc9B5
wrQziU2iB9+DVsLBbOglZdkfpJVwlJfFR4TU6qxEsNMnle1Dp/jtyXtaodeGGBREx3oQB8fF5OcE
FWlZhrXOYa+uaVUZq4k02TZZd+BquzUQcUQAM0NqrM5kl8gjiz2YN2BwyOl7JR0RN2fS0teWs9Gm
HX1UUduJQKVdI6jYC+tYTTZse1xvbOJtVFgZMXbVgBACXN8wJbOsEKqBVOle4pHB9tWf8UljeKJn
qPYqZQ5m5fO4PcJs2JP6iF9JwyLCJn4shmkB1knTxgDryyVkV7lzDfA7mfvezBRvb7YwWlN1t0U1
o3Q6cztU9cMzMbPFWXmB7sfaoBg0OMe5dbLzRw0de985CDcZMG6LlPFaAX6xKsDohdY5bbVxV9pM
kMwOUiwceHITuEVJuOCsyiz2rwJA6jRRFTktkIgBwCk00w27N3CooxyY2unIQCO05BWqzMAK1JtD
QbPTpL3qZyNs1NLsJVk0h3qwug2H4slIZxEMR7ImW7lxe6O9dLLuLsiKvy0VJ/sJNEeYG+dMwXHJ
ujHCSoXKK+LK8tLniYdhgU7LX2YTMt46givoF963bXCiJ1KfO8eQUikjTCdzoVUDH2Il68ynQ3pX
bfYKto3NJrb5ily1jWf0+O9dSXiH6N9IrnVgtpPz6rf3MtKqJ1NGv1ZiRVsNbymqVpJ+69YGyJYw
qCD0CgZ75O5GjCuPBPOh7/bTyhAFbtPIefEFS7T/KDuv5cqR7Ir+imKeBxNwmUBGaPTA6x0vTVWR
rBcEyxAm4T3w9Vq4JUW0kXqkl+6oJosNXgCZJ8/Ze21naVm06kvc1HJju92PKu2ZR/cmYTp7xK/Z
ytEWOWtIx/IM/z6osng7kvpB7aR4fbPO2Jip8YPEBtoFNl5CYBUxynoEKc1kAoQNILJNjk8eeItd
CMj4IZB4Y2n13SVHAyjXmUb6uu4Y4KgcyKHb2p/diOg9UumInzPHH1bsQIyLc4maO/88cwhLadRC
NeJe5WG9M+aLlXFcG0qkelCacGGT++N0Cht+CZ30xrTPu+pURuO733gppnGOJ7WDfDVbzKFzMfwY
urC4MGsuLon1MYajfwysUe7K2XsgD1sfPQnKlqjps0GucEECwWYCHn4Xz7B8ewZwVMa4uAl0PECD
PE00vc4VYoQAdUjQmM8Rre+DInqzLjG4l4B67txvmJd8QtNhLwTDD21Y343COjoheGG/keVhZkat
0QqFWjwj/RAaPnnkYQaSxvSEqMx9VNXXKbT39PFczJ8w38KRM1sXWfIusesNTqwB6mMdbKrFvB6O
bE1dtrOcVgK7M4/cM3OjzDxd+/TZ26q4JxoN1Tqby8ZjfG47nF2irCPmCh5zPCALhnrmchCo+2Mk
YV9kiNa8ZFbbMFWw4V0DRzngGEfrgpyEsVnFJNNFsjguD/n9LMB2GTS2UKU1uP+eKsMJ9waKNq8E
7l9oFt/UOKMGffO9ktYyMcZzWKYXWpH9ylHXWIn0VFkBA8mpqjAskO5Rm7ASjBc5uscsL3zsVh57
QdjuwDRzFDC6jZoGAiX7rORUW/sYREhDFJ7NMbxA26Q8sz2kCq1g+7UtPffiFuTUNCjWAq+8r3x7
idSlMGN/KtYMoDL68SGpz0ZpHLMgfhNWj9N3ieyMjcUuVtjw8Rjl1GP7NWrbj1R4VNC5CxA4J9hw
orIwcCBtQK5rGxxZo5pjFqLStsIm3ijO+24eRVvTkT/L0HtJanvDl6MVa76/C4hPXacZeXsV41lc
pG9p7Q+nufWfEOAJ7GvwRqWvQKwL3qWul/gQUQCqiv/eMr6c/JLNEyejGwh5V+kRXAU0DnwquOV9
v+H8F1U/aCg96nQBKI2h2HcZ1jVtlC7MBa+kp4jDNYJA+n2CvbV4auoMiWSkh4e+K9tdpO1PTanF
JSdSAcQNQlh42SYtIWaMD+jyL6Ctnc9ByOR1EACQu8b9BpPKOhQN7vJxDtVlXmTYA4cH0dv7tAyc
k0Clk/D/OJcoT1Yu309cy9TuJ/ZNZMnZF6CE2baC+YsjLbyaFeTHWc/cmhKert18M5XxGiY9ZQ0E
QFmQwZzQGpvratxWDv6NpEUUSd8CyHTnA8mPoQpzZm560RKg2ZLRCtMeme0xSgDwE9hc7Djug57l
6LiuMjnAVx6Nbe2LBd7mnE00IUxa2zuoMZykPevAR4j4rGVM7sUxkMhMRms5BjheNU8PsF8MgO7V
on9yF6exXvCz2dZKr3VVup9rHyYbCavr2DaSzUT586rNr5EYxzda9wapAmuzQH5Wp311bHPUEq5t
f8EU8FxRV15nHR8FZ4d7wPj3TH76LaXaZ9TyJLnZ6LCKhisqJ287S9QAgLmB5kmv4dWSzACaS+8U
hFVjp5jAr648U1qcRVMHVbRBPzaYna8wVd/H6aVvR3lpE69dU7uXFeHlY2ZeJkQMlmB8KczwAj2i
OQmIXJaskFsXEugHB4N4jC+ez/BRpOpkmcZbMKLa45BJL9FaDAnq89QRi174A3TFaYm7hm5ZmdXZ
kwFcRHhxwNbVsQzNQ29wbkGH3G1sks/vBu2cxrHVVyatq8oI3krI6uhxNrOEpTdAp7rrlYHOOUYt
B4dN9YpuBal4D97co3CPw7dhCLKzmh5JJgzRkSzBKB6dJpI614lW9tqtW5yzRtQfYj9duyCx0Hmd
MQvA8bH6NwzwhylOnS1p9D9y0xA7Lz71pFzlLoOc1nfuOiEZq+fdB/EqeFpiukw9Ot9cItmJO5S/
3D7gEHZ1zmCu4p0MhpV26q+D73LAKAJAZ+FX258+s3fuGg7je0J34cx1INGclvA3m0hZYHbwS+0e
g+vQlMalZmqYj3qEcS0PaT2xYiHqNf35WVqFumajvQaX6LGBT4B4W5r5AEuIfKJqCfMaERNcKwS+
6SHr/EUbEb9FXehcPQROpREBbKutaY93DUKJM3wpW0yZsQtcJl90jr41HvwE8G7uZ8OemcSP1qSh
j0AETHViybXG3GNFzRMTQKBJgCL3AzcaD37WeO3ZC7qtE3O5hA9c3M7udnMnEtS+CglNUk57Iwss
bJ0OAxNBzcejTPia6ezyLtmW9jNqdxQkaGDvdKW/IRRnQm8oIuYyda2Ffo5qZKoOi8w6kqTR9rUJ
MnCEAGh7dbfzlfhhi5o2JqHYO69S57yNPfLrSAkeCeoeJXEPdDNPodOWbzGaPK2qmkNAWiACUA+2
YeCFP4wGJoe2BQczk8k01igK6cSuY97nuyxfyFU6+iDlCHZJgkhp9mD2jrhxh6HZeejuKse9L8fm
ixmSEtyX0aN00Sbq0GXgjGa39cbhxYe0T+B4N4TMUzgEkWthNSN2q2jYopXG3pvX56ZDv2LLhtht
+VFDcFuHM652GjvrUPU9WZYcVcaRnGBV2RvOM8g4k9MwtbB3ouIeKGQAZGGnJ4HJBc8mTvfvZHcp
WIbFiefE2f7dJLOAjJ8+3ETWk2V45xJ7Ita5dY3BaO3NLbqY+OjWpFoPrJL7AnlZA6V9HU4IKeHN
tGt0yOMqndX+70Wa2EB13HkN5yBeN4qiovSAWAsw5RL9LY7U1kMtreO33HgqA4QpRdwQQGh/UoEc
9v//dNfL8/bTvy95sN+LkuD2MGr/499/96f95mnzl9+w+1ncv2c/mz9+0+9+aPMfty+HP4v1e/v+
uz9seMba6bH7WU9PP5su/XUB//Wd/9cv/tvP20/5NJU///m37/9buqskePV/T3c91D/T9/zHb9Nd
l7/wK93VkP8wTRT+tG/Y7YXjWnzpV7yrYZn/IKJV+cr1pVSu4xDi+t/5ruIfFFpCerDGPSSHSyhs
UzCm/OffyHflWy1KNduimeV44v+T72qRO0stOYVFfvjBDyNaVrpKwv/m/2F54o/prioLfFvhPlrl
vpE/h5P/MEZzupuJddiHJcyAQjUOqsYK/Q7TVg4zJGaZSv0M6aJtZwtsDCkMu9Bg7BUiwsReVKDe
U9mww0/ym8/14ddV/VveZQ/kWbTNP/+mfh9Fu1ys5znSdi3Bb65s3+WX+f7+xE7Fd1t/99PMzDUb
EuBQ9rdsprUM/gJgmjj1AKJ3Y6cnIH4j0aLImPxg8tc+OmCl0gcYvJAz2seAAMk1hJKvt9+rMzre
XtMs1iSsLGeLh5Dzyq7g36Lz0T1qNuRgseuOEdODjKLDc1h9g2pP+pI4edLZVAbpS7B+FeDMvZ80
+aG0ratCAb1yoCRvAyP+aFgJcF62FqqegeXOHlAH+PBb/EI4q4G5lLQNjbJ06PYcG/E8yIs9FhiK
MAuc4gi9jmvVLyHGyZXVmsVFKVs9idpQ+9nUJE+09lelUcw4kfNIQeAcQn5IVnnFfcWJSIeKQxAe
nmYa5FmMeFdJ4fWhCWG5D7xpO3Xsyo4oxamehUCbkl3smpN5EJNXb4Q+UtkIaWZ5xKG6N7TrQeTJ
v5qQXPtWYTUAFXBEgoWpNojWf33TbedPT6jnu6ZUwhIOAcTC+/1Nr8fIM5TmphMCC6YJTCqmcHRN
VUxz+/YPmyHyCVPsEXRaeer67jrkToD+TQm6WDLZB7TpkPqDkgFBcyIMgZ5FhaDLnK/xONnnGd9J
5HnBWRC1+NeXv7zff3jBuHwJm92z8Nmbrvj95Vd+FOnZBhzGObo5FGnOXEwk8T3NobsW0T+ca3c3
JWRjTf0jVCccYr4ut54BBCErkeNQqqfalrQKjZSeEbDfws1/BXazIrMg/g9v1v94lZ5HaIz0TCGV
af/+Kjk0AKIrQpDt1YxoN7+EuiKLTqLwcyY7Pozm+xw7NvKTFeOb7gCTQZyCUjL2rPR91JASlobt
J+j492nqZieHMdv+X3ySf1qqfOlay1Jl0081Te8PQdQKKlGTpwxR8tJs905OsduxRN7xlJ/9vOdd
H0f85Ux/o3qJqMaYX0GJ6cHDB5F76LGv0jXDbGMwSggXxHVPGsW1TyhT/vpS7eVSfreqLpfqkZPJ
v5TDJf/+4xwbY0qcMWDNbMIfA42Iz0gEs/rOzvN0q43xtW1wOrs2CKCk7c1vTYC2dJxcLE7L2w9G
mNMVqcaO9tcqqWlM5M4xr03GBnMKS12l/2Jp/fM+4EuHbWhZVU3TNsUfrtgzE79KDRoh/hRZW7/p
3kWXBdvaMfW59RjzaYuHcWS9MyjT+B3gEGsPPjxs1dtzOqFVDYlhhceatruwekShwYAV2cVff7bi
T+uBL4V0qRt5nRzfMZcX7jebgAcrwFHWSISz631UQ8nxOroIq7u3cNkWYbfOp/61d5P0S2uVrHGN
/iim0WeJRvsXorijlY2Wry+ALvryJ/3sD+H0M3tZuuol54fu6pJle3vCB3tZ5HuUC1FDqb1IUwHE
cpKjg4awNM/dbeSHnwji2ZmB06CJKPy7prSDNaQvn0572lyB7z2k9LO3uTt8nkefVpYexENWn4iP
c/bWYpP0P0TodU9NBF5fuIk4RTYZcjSzDR3/qwWJquKPz6aQLKXkuaulIPnDeloUrZ6x3S1cmrza
kUwgT8TYNne3DdEcePxmntdOubAM0mqfIfIqtYR56YbZ3hQoMWYLdA0ZvbUx3f/1zbWWx+wPL47w
LGGy1duua7pLBfCbm0ujG7S9m6EOhE60Yw9OyWBCB9lY1z632m1viv5sEwztTx4IKNfzj7bUuKg1
E56/vhZ7WZl/fy2+5RKE6ZkK/JdlLuvRb64FprcbYozPVqrj4F9lNT5eW08HY1Jfbn8CJGafjDHZ
y3Ka7lvbWjyO5heBXA72Gg9IJtKPYeI8mgSpsyegG0KfSVq8OdVAYQOjg6kFxCwmBriTUFoHoDhu
jnj5r38T3oo/33Tlmuygtq14eZSzvFS/+V1EqBpfJoDpu5KU1rYmmMpnCjq5JtoQB0S0ID87nhFh
0Bti2GKKky3KFHAwSVTLS0BuyWsahi0c2w4exCDg2eOGRhxZ2EQFrGhvFMd0qk951yEpCPVpSZt/
GMrssAz2/VLZECN6eSjx429vdRfh0RDbSkwLhqbp1CyVhxPHn0lja9kR3e/4ds7JkHpvoGSWYgqZ
t3xv6AjwspEhE43hN3tyiA8NvYOr+ifFiOTqtrO1hULxDprhez/b6Z6xGBVO1J1dqJEIZh3nEOs2
vm9QGK2bAB5wOhD3LkCPIgqAYkia1iXwM/Q6vAzSM8q3QuVvSV9Em4pRzp1u4udq9PDQZALwtKB7
akJhKAdxogcbw3hFcxPblyWH3QVCHrJFbENOv8xisnFjDQ7+g0I/3wrUgf7WfRI0V0/6cmcV8Us0
Ne5egShGa2ZsBTlu1NOG+esDwh28q33iebWy6DYwtDBN92w20bjt05zxG1y9e9zY7/HUE5BYGogE
MppFybAXRkQZmHmPjk+IgKeq7/wO0WHGJaTMEWZJoKPPGYz8zCK5Il0mf7db7MvCoNL10Xqy20ZF
/u12q4ZBXhwlTxm3eJjKYNOlatpWIv/musaIvi8wd+2AdwNVEP9fOmzrZBafmsDuQHSZGymGjUQh
fcpiZlfLRz3alBE6qD45bWYi41EtrbuC9h5AjnRdMP1f+9i0Qvr9ew+NNhg9NGG+xY+HvwJFbugb
QuC5q0k1PZuthTizzb7ENuinKq6stUsk1RB3ajcFnvPczeMZbdehGYMJc/2u6xCxM+rx8FYy457a
Xm3GWsm95pMMETJ5HNDv8SVjLmkI3q2jybiERMGuisSLkW6h+C9HHJoTPMsySwSSAn/fOUTZwS3m
ZjTdbhzRD0G3CV+Hj8ojytTkzUCPzuGlh8IYuShwOwMuiTegf61IQq4BZK0CX0TsVhPwojpxD246
oEgIHD7b6rvXu84ykjmCIeYkIAi5WarIBCUPa5uzLhtIAiHJgXfDtsLOCPO15GJm/5vVSFjPyycf
BHXxLE1/G1WWOM0l1fzyck9aHstA7Bp/uMzhQvK2bWsfp9gZfA6VeCd4oeTcRlu/cLL97QjJzGNv
hxDXBn96savePOjZutbp6B2IEP/R94QiyKJDHL2M+HTEGW0i0nfbydfWzT4XZa3QnPtPiBy8K/L6
OLbOyVznu9unX7oYm0oG77OoawhVdfDsV8U7ELL7QjINLRe3gCro7auSaYJfe4x3BoF3x3OOSRnS
e3R44XMoq3aeYeO0vqBHiH+VXegr0dExnw8mpnB5AYQizZtm56A9SBr3bqZxfBz84oQcqryOOHWT
7qXS3gdnh3NipUS7jmoDh3yJEQK+zthhLUpEmbpBvf/r0xllvyWKlCyViYVPu3BDxyi6It2Kkmyr
FwHB8ppuHYFLXNQE4Qam50H4hmXTDwI1xfcqBpw4xnBo7NndgBxhrIlrb6nPoEmJU8dAgMFYQVd4
Kp4dAq6qPIOj1Pj3IbCeBwJtR/AS/qJY5lmO6gpuFY6rOs2+3T7+20o2BxLTcYW/tySJwxPBQ5fJ
bjsuNqo0kAXXEICCsCWuvz4uhoSME56kJO02t4dIquCMsqXc/nqZCcHKyOaI17HkASaMYPHWD0VG
R3h50urlPItr+bY648LbKloAm6RJvjZV3VwTttZ2eaqbMLtnXA6bdTG8BYUmQhx4hKmYmRHRuV52
XE8QjGGjgaXvrteeZPPmEEmcqoeyWzvk2TNToo1eg4WJ8mNVoQFm3hhsxazJWx27q2ITJLOJFOzZ
YDpwe0XiRE37Wkh48TEehJ7z/u1FEk60jxw3g28Z7bwaKl7pGcdFgJRO4hQPEL2kBUil1uCmb3+N
+ti9U6Tp7Rqrnzc+0EuUcEQ6sq50qXvw4/RjwjXg6kGDnTvd9t/bjilLkit74rP9CfedO4/5Mfbp
eHg4rQxYT2lkESXNbxcgLQV+IwroiPGzQuHyX7ehG59UAiJ0DNKJXqOTrij6N3ET9p98piTP2fQ9
gfYdFFPyJRbzJ91Q+TGN7ei44f4JCZdAzix3vTQW7rq3N8aMU2mM1yTUfXYKhqjZmEuUa+k+EL1K
fLcPj4qM0CtaOzKC1KXHPweXJrAfvVfXbtPVrfCEOkQ4bUg6Y9nEGAdMi6EK0BsroN1PxUoLOGc0
p7yK+0ce3EMTu+/AT02KJolHJMEEF4+5e7CWyZBy1PfYLIet5LWxY0IwsQptHGdCXrGstaEbIyRt
cyD9eE0gMoX7Og3GbTuZw0qkPUe1263qiW/N0CSTbJoHu4SsOd9iTQx7ECOZYmEfBygKVbnYixqG
runyCnnI1kZStreVR3c/tvhN5QjctDQCnJMz5YwuKYO6nYFv/0V43OQBtXpq1uElMSOm1xhNsmKX
KvvdSEzAcnX64WTZagKCpDHG40DjXb+d0G9PhOAFrus0PfMJUcyo5oCJTR/9kOQQAkbJMFjI7Bmu
EXaK6dBJmwChuP4ewwdhbkooOomd/YE5wmuacTYiEvE6xZp85uV5uzUBCpCaVk2PXhcBpSGQy505
WDvtk9xDIOW4MY2JnMolFcybzbfC8/q9G+g98R5kE3Zj+xToBgf1RFehVGRwTXgHXFbnnfAPQ5yQ
VBCxXt/2yZKcA+Izgud0xF6TN/bZFc0m8pPhQChR9Dwjp0jxYjCDcZ2DrsOv5gDL0tb6pUtZS9KG
6lrLHGK6TS8yaudHEVjRtk2BDfSEsxgVE/ukhNEyCwLh3aJd2X5osCbCyG0TB+8orKHOzvVVWHgf
n71JOAc+/YrlTn65bdmG9W6juV7R3N3OHIDZUJG2DhXYwS7EFGpNpIPdao3b66t9wPluzIAoGTEW
MhT4dQp1mgHq2YyDTqjoXpS2uQFJu7aSMN45WWutjXypniVveZ8Lc2sgD91yWqkOqGRqUCrhiQy1
FTkJQH3Y2KLML9ZFIViKlmIlCgax9cMREYGjjMuvdbuao48ClAujRg/FfuuRcDBNOEuXhdgkhWyH
6f++blgtOVA4h2VNvXUpRKQ+HLJQLgwkaGQm/eZXi5Vct02QElgqVYkrTsaPS3RdTnPjVoxJy39B
gEMdqLpl4smhwcnPI9KDpgfRlGA4Jt2VcflSiTjN4jrPHKYby+Yk0CbYfmftECsfHCKwt629kW5d
n0ioD1IT39hyiX1KgAejRMXecF0arrooSFJAdqQakF0M4yogAtvbu98kAUolxohYxl08pbr9NDDr
pB9670tsMLokSpCF5NY9uD3uRY0spIObypmVZscQnQfEx15EGZXpoL6HZnnBVgH6pguvWdl4FxP1
PIWNKGKNa6X4QT48dlrNjJV+40GQb4eCSU489BN6ksxGgFaEDkY7At7KGWVUWh1mcqYicnDDgLiF
xE23Oc8DAQtiupQ+I3MIjMDElx53lWDX6z1QDib008zqafRK1MVWQrLcUu4ONQkSRJvvmgDzVAQn
GnSvuW97l160JTFp0YfmJSCkDq1yH2OEiuZjBQzOo0MBK7W4WLAby9m3FqxfnG/7JVLAG9P8lbCx
K13YT1Nfn9ywCj6PQXyxJveTOwZfjZCgmYLuCZyFAlVy2PfuE4rgfm83mIV9hbiaLlJgkq3nkazW
Ls5tA3PMeqBRv8zBk43rI6ZqcTR58qtdUbESPhBehf+pqtA7c/DY2RJGb1tVH0KT8Jkzj2GCNu9N
7LgwcjiaRQ2q0gAKqmXW3wtwwHcAeA+cfpq7YY58PDz+w5TN3tbpesiYsbUIgac7fGZisDeJCebJ
wcbfogQIC71MCTvrZCxD4YT0srhaQsacHDJKjc2PkyNYU/5KamHE03J+hutHJvccH8yAMaxvji8j
wmy4CPYrQdZ4nxyX/E4sW0jneCc6Inr6n4KTERm6y4v2nDduf4cmB7Oj+CYqysqKqBEMyIpIdmLE
tYSWIDGd3I1O9RIFOUxiiDnQo5GhkWm4o9ojyNivAdoZy3j1bMc/C+d0C/VrbP4yKeLVSuy9NPG3
PvVnGFeofG2N0VCV9Ct6xpfNECG0Y/COtNTFUXqKsVOvNFnyvBMKGzHyydpa9mcH/hiPwd7O4dhn
XZFsXfgokucLnKPATZaVgG30OnJDsHCGc55A/lI/T1sCKjVQq4mhSFW7m3m2Z0gpq6HVTzQuPpKC
aFFnwklY0Z3cwMlEJYrmXuGrTeQSQpxZ774/LcwbKiu3N45zqd6iZKKei+MJe5TYQ5bkqcOoWmq4
CnqgYHWG7iRzQh7xcMqOg3ru56hZkuZNmyQAj/gDCZCGCajiN9mbX7xltMPRigjYO3r+hzYnRsoG
KWDiJt2XgQYaxucCQket6xnlbj1HL1U27Uw7nfZzlSIiG77F8YOLSJYis7LAB/CM9rob906D85Yv
k7Eb7KvCPMkIsG1GDuaDA/NkNRYfnHY1zDAQMEl+laSsbloz/hlV2DYHhGSdLlvSscn/GTMF1SKl
vREAILIFt8Oavhq9WqxBKJ0ENGNHJuHaBwOa7bhg0O3+CUHHJSW9nL7NbsQegBa04jAfvqDAWE0J
A4DChX60UE1Fy0HDfZoFZNVuutRxeYyHjwAflazrxx6xd0bhcNfahYu+XZ8wiQTJ2bIM80z781mq
/GlSiJNZJVC8fHjjsmh3wXiXSfGM8v8ocp0eOsgnsgIOnVTtRnuwRSpT7gVNItvCYsnLgkmsoGlQ
m+rbINzPVWNWK6/3X0pCn8ww2Yj0TYiSZl6u3rsUhrDT0bXyA6ywc0Yap3egViJJj2W4ncdPpm8/
KDalIEseKTAvcUHogiJ71B/UkUD0VWuW07qyhmrbpAJVn0eStR81qy7IUX91PheViy/jIoenwO89
jk2jTq9BVH6wdV81oX7scwjTjAViaXuoWzvuVabpuKIa0VHxSFIvGSCIubZErVHj9gEpx6Z4qW3c
oqrY1oLfsUgJ4csytP9DmzrrMKRvHA/k/QiKeyQ077YoSBptO7lm23jOcpSgwBKMjUuNymJOVRa5
sHyGYB+UOPSNeDxInpwE15ZfRec60B8uPjCCk6znOom2rMGHtpL9pZj8H51EcgJ3Wu3gTn2E2lao
pnS/LnAhrVCZdWzokiQ9qNWr2DSembYdk3SuT6EbTKu2bOTKruv7gdiOOcRAB4Q35ABVCgKHrGFn
4CGaM2/dukhXAEhhsq438FIp19XAJk6ZAJ/tZRrd6eR2KfHWrtyXOVmpowVv2KWz+FEvS5m/AJQR
Z65UC/6Tu01LlsMrJYqVoOIniIqoxwlRMUfFknCdwC+P2XBM6ERg7MLV50CBDsjGYCIPy76KaRil
BL21hGRF/XSCP+5QlJbcwLl8lZ3b7SnfP2z72bYr4FyZtDfkYBVe/RWRETByWa5mXR3MJmDUwFl5
lU/FRPjBuMs1YDgndOe7OguvGkVSbLPOdp7/ij8eKEgXo4zG/4BjFpbnA/XGsBprsrcpJI/Ki5ZM
N+dCn3lDppdJUTINGybjuOVTZtxF9QB+htN75gPYnXB92yMbPobgldvQBfCc/MPt22uOoqakVwOi
KV911hq4f0B4OiLofYobkTV6eCbEC9WaTwRoSdewcfoDZ/Di3BdLFDOnKD4aQoPntsbRWOEjN4XY
9aJjGVTg1hRq4LnvvyUmIrfQQ3MzMFzI2if62Pel0+JkA/AtNUdu4qZIvISygeHh1eZd1aFdHL02
RsDlSSxnj7ljzMBC8g+vx+E9le9TUn6q2/iDHAl8XpHdHm0DtTZ6jIVkYVqr0LTYilJRbmr3J53N
mBQ7BNJoxhCyUbrvyf4B+Hak18e4yMFVrhP5nvmsaENhP5mxka389gN1wdd2UBk8tLpdmZKpEhHj
m0xBiRoDoz0NXTUdx3xxYycn3GYmRBTA8exPYxNtGiP9OrfY52FkzmvisXCMjYRw4DBd8wp4VBA2
dCbUzWzHcNEncBSwOCZUALAMBw7bYnhkryTFwxVfGoHevJc9hVQmjhUEIYphVheXefkUtufSNwN0
1Vy1IDKVz30rw/mk/ennML8aZuUfhOk/T8FxRgewEQOmlLakdG+zGMh+lJ5AhGwGhAJbnZpiVZ68
SfbnrAQlThvjYriUNTIHgprAtSJF9gsjD/SGYcUC2s5nnCLHyshbMAvJhNwZBWrgIsnOzXnjSUhI
Y2CDiaktAmUWPMfUQg5R83Z05GPvXmW/r/P+m47axRL/OC0WDlJ5XrqZI8Tg9u+FRBLH+lbEHVSf
YYFXTpsiDrHa1qEJNxQOtVSS4RZ0mwyc7LUoiElVxkAM85Ti222C/I50TniCTwUmL14JGhEo9zXR
XQTMJpYAWnGN2P0ZcUYsVYGpLhGG1AnC5zaJ4erq3KcOq6QJAqv+0fXxvKVR/AAPdDwp5T0ia4NA
Uqef9YBluoxh52DVxD0GmEWHRJOi5i28+Z2y6RqgoduMfvXiDgUOlAQD6NQXP2uPzBy/ABoB0xdZ
5URQOLJe20gFfV/Poh0yoHGMPHsNt+w96dDhG151IW3QsMW6TlnskoL2SKard0zEgQUDIGih/Tuh
icVdb1rnPSwzDNo+zuXZ7GM6w8EECMJv9szQ95YzfJ8r+9nF4DZXAfVQSBOgCQWLFeu1FzZf+oY2
X/ScjNXRpQDDoUne4ES3jp9EZGFkuXdOSUiIKCDz1pVj3nFIt1auMteaacKkKVmDTPewrbPriJEE
aMNKZFPyFkXxocQJXEVot6V6YCbz2YrG8liAsu7LFJ2+PWMJ7xAwOlVDb9RcwOqVrHeWjwav6mvv
01wKAfsjdu+a5Y/M6437yK8eb19k+qme2+TsNBUQZc/EwJtG88PtO+tCcNpI3WYF+pkkRQqbh2b5
R637CQ2vW+MpUQ4hHrP7MCSM2yqr2YzjMGJbWzKxh2hY494Z4phSMUFYVQCf2/06x5pQo2LlXZBy
bitojjWxB0cWZ1AmPRpHqRedSBAE+4Z+4Woeg80wp+D6fLIpQveATPA18uBlslR1HAJD8iJT+P44
/SeSl6DuLqf6bvJ3OiuHa9AJAk9zrHm+U/JIgCY5WPq1bskspCp5UP2ApTCdhi2MvuaaO/721+Cb
ITJwnhNYc1Kzx7k+ZAl04UQX1U4bZgx5lVBN1hx/ZFvCHMjps8JbTWaGu+mXw6ieVbsxl6iG5dBf
Ze+xEyc7SlyyCJy5h+7pDFtsmSscURul+RBTSbI1H+JCBce/z7wPUKnU7n7OfrZ1W39mY7ppz5bj
fzZipNJBWm1ViYLJx92zI7vrrU/4rWnNcUp75xgl0HzSD5pTAPE4xk66H8XWmUL4MWilEdGyUzc/
wjq2qZ289n4eQyr4aMKuQlxYXlHk5QGYub0d++Igh4jGcx/8nO0FFtTVDRp6CnHgEljHtZWfIyPv
EE4TLNNILt/NzGgTk2DxYBOVC8iGXMxpeqrhJ+1ChQovbdvPFG9xXxkbZ7BJ8ltgU+R7ffHHFw4E
TMDceGaQhfG0KH7UKYd+ldavht8Nj7B9mYcsbaWSs70Owy86lvXFnWxnbcZ4H2f7c6lbdV8SILaT
KvnZTnqEsxVwniLI5DiPL35Am/vWNfEbYl3GKCS+xWVCEwUq3ORRd7n14eHDWjReI3TmSz/i1vXJ
YwQTXpCMO9fFNYdILlsnhnlP1DXHSxEfwshlALh0GK2s4RG2A+va6IWaBBLEraxsX1rhyFUM5a/H
Now4OwwuTLCBfO8cGPRkd69Jp+pPrfbuOUdiZFyiaNUupp7eKr0nCRo/rgqbHTQwOr5OyZYA3pTW
+ilndBgy5ya0MKrD6dJXZOb4Rp9ue9lCKkbFd05tzv/hMJ0pySPU9iDaloeZwdz4oO32lcDCT4H0
/5O581jOW8m29LvcOSrgzeQOfm/ojShxgpBEER4JJEwCePr+Eqzoc/pE9R30qAcVJelIJH+YzJ17
r/UtWHzLvJwyN/yk9X1YwDVc10Fd4zBWKNEMtHYN07pz2Cd1CzTEDah1/SiPpYMPzXDOuEmZxWjp
V94LBgc6lwsI5bnM6FLjZk0JCZ94itPnsAgIy3BSqJ46wNczaWOsn5q6mRQMpoJqnsu9aMDz99GC
7arpdKY1mQaAubh62C719/FIv+MvFBwFsxLntUM3A9gHcucuG2++hIqC1qvm0G5al8jk9Ulo0FbH
VuhdJJPSPhueKCIjrJkoKSOux8WoAaQoi2HWlLtbx+vsA73YaQc0kBK7m619yIJL2pMEIC/8cotF
kHp+oHtpeDW3YJaAt0oqmybLN+RVcuw2pd69ma8jLkA50XBkz2V+iIvgT2+ZD2lgEnnokW0b+LUm
eOtHfGAb0qowN8rULikicKnzjVcsWA3N/q2rQXNQLHO2SM1Hl1nzuRzsees27UOPChF7rXvn4nMI
FxWd0c9jXReODvXVKaVj4T/ptqidStDyBc3uwQYvnnXOp+xxbvs6lC7r+SBpjABfNukNctUfwTIH
d2Cx6Yd9B61r3892DGV+AAizNljpQ7Ub0cua0z497JjEg2MkkI4HM8bHWlgnf5yLi9CucY5Lp3gW
hIEbbKI55/4HL/PHO8KamCSz+kYaVeUCAmC5ZaJL8OTChr4Q0+TF7mNQ2zp2j90geCcMbL4KG2Cw
CIMb2SKGKlD99Mp3Wc7ri6f1lUEHxFEyhi/7ZNvPePz77GyEhHBztOfxiML7OBMXIpKq+2Fp9rlX
wbJwKm8/dz5ZYjRLw1Z+dL4P5sw37kNHfqwPzTDVcDOT9pXe/VuCmzFSY0C6t34TpPaBNUa7lzKB
0oUj2h2CO0IBUXm1d3X63JWRozUWb670wLfpNQQKDlxGBLeE8nT4DR33zQkBYHjG3B6sum8OvTMQ
jDhpDz7u21jPMiNQ/wBFphRgEput77oUJi7TSxFWJGl5v2zm2tfIh0IdV925ZDiJKS3i6MaZm8M3
FJ+xBKqCyd6boT1gffwlCg0/1ftbXSB+sIcuuXea5TH17Z8Wte9dYGXDpYZe/XWTaJpaR0eNAGgZ
hdR6Wuku+YvVj/WtX8sPh5whDDc/lGD07UbWs58N7dmZveVQge3byjLEEwte6yHrxUdoXVapAmQ7
RAQIfW7AN27kuACPnXp3MyfGn9xq49MS2o/oTObQoT8JKtNoKmDciuZAIpvpUPZsk1B8g9v1oyQk
4RAjzhtlwnV2wyjc221rb4mL9E8tzeCTJ/vvJe/ao+WF+7mF/1EPSI/TzDiHDsP8cXZvp6IzruQj
/xS1/7g+Bei3vGtewFYQ3ouinm8x9t7FRfUrGRV0mf4iAFXR92x/V5JgsJEMKZwQDLEnBH6mY77A
5zG4miMgn4BoawWGBwa+9tGgcs5SE0IFYlkxYu+bN04QFq/4+SDEIhdpw35v2WZxtaPLugb1WUY4
QgywywsENrqUg6mdTX8WVXySPa2h4FoPMzB2TpFm7BlSwWjUk4h1Q4NgCPiSdaOs2vu1KBGdIc9e
Q2zagKdrYyeIqysbuWFYEVcb9UzFQtYNUwuvZBbfmtH8iTk2+WHyKq1SxLVQWpf5dbtohvbTCsPx
Qc2MSiIdnh7Gj5ULccTBans0iLnuhsG7FhLcZVTTm8XYvYciwA+6xMRMxTnlPay5fTiQSVU24vsE
dZOiWtu93GjfeOmPwa/X65v3UDCbcdqt96oKQ+eE+ensNpq831WP63K1aCkLhvtd3RsWBpRioPnB
VL/2AAYwOtmMHs53Zedv6z7yJaBHGWW8W1lmXAg//7EgUKCgM1hBdWEQeGFDjx1PXx3ZPyI8jJ4Z
DSdVGWTyycw4xTK6obdPEK8xQ6CqhQnmNf2A+AlxciC1EfZi3IQFOA+Air4B48Z9MWzFG+/ayHOL
Bu9c1GpjdzJETAFdTAJ6wQRywRhKsuIqd2DGTGXmAhr/RroS4ystLl1Ve55pPKWRRfYZXZmjwtd1
D5+HGpl2/QCYF5klJShn55x2xC6O30sDJLte2wc9tG+U/Jgyb6sU2NnekDdJQ8ZdFvgPo8U1+FIN
UVAIS9YALkhdDGwIl/1IKq5TG+osTFiuCS6o0gCzyOkezalecNhjkmPQRPdCvdlz56Ads/EDyHbH
ikxQRsT0v+5LcUWmzQhQi7n7oWfiQRzCpi9mY7/ehMGh36Qi91URftrmSu5VQxpP4sPR0zdJb4Hi
d9ckNMAGfFDrffUpTQ4yiLM96g+1M5wyvbMVcbVXAr21bUKcxorMG05sKdbrHkHKQJmTZ/69OwWX
PkGY6yxSHIieuV+/YoIY6liTT18PMd0ZQB470SYDDrE5PvlkAx+IN2li9BOg2THGRqmxg23iUm+y
E9AEYyzKE0m/qbwzpvmoiEC+oOIAM2W+kh0WnRJhPLiDprUBY0Mlnp5dBZR8vdH+lGPAmxjNOHqh
m9LmZLez2Fo2dDMzkudC2NDkFfnaDJYBj2TH9ZS1lt7cG/CuSvz0QqF2UT/hwEtbFJYeBWSLxYRK
uEf+EX0XsDEGPBd3sNGwPHdTeS2CHuwYoWLcZkwWLAcQglsCkqccqpYn7vqYvNyWy7haNxZSs5fU
pMVRtsHVYC2+K3OeRI5lzUFV0SVLimQrafzt1rsnHI27xcu6obtf7laRvLs8z3Q3Hmp+0CGUGWHK
uG3jqaWZ7pFtsJaRxER0dEzA9xh3pCRcstE6mxnIkLXWqA2vRSiDarFZmOWI5WPVhyuUnnvhZjfY
7PXeHmIYMt0hPqxX1SphxxjTeA/LhQU63JoBCjsylkkhKvBVt5Y7XzxSjzjyWiekFI8du+fFbpq3
fHQPWd++p9l0a7lj8bXl8noTdYIEZo8QjAhnt2qJI13HVe+t9NPjuptFnBWNdvq3ciYvaeJ62PyI
g6Y48NUzEYXG1xGn0sIIAkBgoSXqfj0FJ0N9hEs60L+JbujjRPdh/ugVntgGPSykIeqiXUdvdH0j
Z/jdCvqlcLz4dt0xq/Ni5D6hZBT/SS4hczTaHi9DEl2m6urig/enqH5eT6cTGxgdxhidkArjrVOK
nzAQULPpsruEle8U/XVdudZ9ZG5872gKptTUtHzjJTj7ZsvRKl2ifQng1UEEO7RqZo+gx47D+2Tb
CWDfHkPiuhys4lyWr6NJTL1redO+Hb3fYdLsR2M4tzl8pqkHeTa4M4MFoQCRwPFCpQFSrk7VdziC
EBSWOuTQfJzmSZwJOgRPohiEpxXapzyhCAFiMO8znWxjgjEgSwb8UeQQgBdyMpY+YlyedeeoxvQu
d9rH9Uk2Gyicgp+KNhaJGE37ddQiKZ6oQon4VV6/BtsGPXissrerH2q9CS7DVvrW+0iQTYyGCgQx
OCT6HsYGFSEQSVlFGxmW/pEoot0cxKANx/QpaMe7KjWxgnbMIsNsercsYqNWFSxSbPspicN90HsM
FJwUdRyebmSwd3gydcQjaysR5ca+b2yI5iwveVBA4Q0DfJ6YhDdpXvLO10hJyc0wu6E+GZ3p3FYl
1HAtcIGy+RFoVa+bjTyecHv2dZKKi+kwF6oddRvNZ2ekVa0V56WumAN9al/fVL9Q03Zw6fQFAT5o
vwC07LloE0EDUdtqMZtssxP6CHszZdO3iAyUbTlQaOb9VKAcoRyBDfpRihbBpEefT1o04xJfc0mm
6pO+PJ9O/6qeowfmkCySEeVv3NV/vLLYKIfZHsMwSKn2L6E/TRc2r2nez3c+YruN4MRD6RhAaO1+
rq+Yr4tuva8siNUz5fxsWIFupWAsvFr4QjRuV/OBmhjhcCtgD+YYfsZc6CD2BStsWMzXOba2gC3H
C43j7xLwfOclf9DnMvud+KrkRN1USJd3jgRpJzicEYdOjmEib7MoPDTC+p0YQJ3lwHRn3fEX+gmb
KcTol80adakMDqtGfTvFgbw6Eyl7pjWWO6fxHpHbvhQAuOCTiBloUI2DoUTg00uYOUX+myFMeQeS
IT4I6HUMVyL4pc2r5I09KJ03ahB9UfjOxe0NkD2hlZ9MjqhkAFi/cz+nYYQOmoov0HCMsOQMjDPR
N3LvTsUR4isXK2fhf2rQXpeock9+Nbu5iOk5a/m3VmR+LRqeOZ6qbpJbP7a+uyUjG9p5AAY1VbOD
q7JTNMc5L9IbSyfmUpVJ4kWy9MwYefyR+cRaFjdtFM3WHanKLBORQ2dH67K0VUgLNInMPHQjY4i0
KNRpTHdF64tdqTXMSV8hxo/LcDe6vyvQEPeG3dOMQfTTD9ZmHBDCNVMVHunbwrYaOJ99HReF/Heh
gXf+w2sN90Hk70hAgAKlsCi9+qNNh4C6LS23nUhopVQDkQhd/zj3CwnzBpt1REfKDmx4IEP63BPC
JES4W+sygxgSp2SMmWkFQeQDdxRW9VSmvbkdnN49tG75HikcG4tJvInt6dAWcTuQ1jgUFR9ryNON
QgVKJx0uF3Tl/WCpG2ciYW1p5+/ky6a3lCTFFqWeaNNn94KtKzxXVgHE0JHo2FR+6JCQX6vZJw1D
Adkild122JvaifOVXJpjOxePc4pDpwQAY5F5DbJnPC62erJZkO86soodKzuvN8/ISWgBbgeSth66
o8h7Ts1IU+0YkEnGXHUuFhLTqRYv+aUZOqIasAOyCLGwsrreNLB7/eE8pF7ygNfTB3bSQNFqUaLp
CElCQR1UBR7kJssgPvpL7rtq/pFTITwcJzM6e22cXQRDCYPYuzpzPug82nvJFsqJlRELMyvkgHOk
FxkqtakY0DAFPZIie76YXMZjLiw4RahrLgCd4Gu5KHeDsIaPKXDkUOH0zkSGbW/eczkbJnN2e7CR
cWwY2uPrGMP3LHIAgk1ssTx+u6HIwtsB8EMYTskFmPRt30U6y5Uc7cyvz3GTCyjzUIVCrWRbtx5Z
y+7icRaHLQGDINen5dT7OdHUuG1pRh86wl3mCLZdUpM5s/6biK7FWSYIhNenZhpO5oKEsq2C968G
GeHFIanEGUKl61oO9+F4QZ5pkOWMrmJRFZwtH2y/lzKsjcGsRvEDQsGKmCdqkjpM1LUcl+ymneLH
wpynY2P6E1TN+HtJ/E8CQXof2fEvy2wwes3WaQ68zzzMnOt62pwW+142InggMOEgzQGPRY6AOomS
+/6bWzstiFaWAKeLUFaaQkcRoN8M4jq/lAEccN2srL9hrn1HKhE8jyC6NtNYnWmhdKeso6swNX8M
cVX1mKGBL6qzoM3ohsjiA9dFnoku7SCz3qPZEXk77r4kk/UyIWcWxuSgERL7r+dVVkyEnfxWdTEd
1MT+GLTRWY7iOwy2dofgw94NQ35cMpFfRWE/Yv7hFIHgaV2LMoLMzCBxDzCA2u1ou1Bpqb4oW+EH
gx/Uroi1Uh1wAp/KPHnt3BYLl13crRc6HQYw1NP4IyqIb6wgl94A0trmWnffpll0bShRtoSWPYvW
v/fpkoYu4xTPQCKk+5DZ5Okc5Ol5tfZmOIeinsMsuv3j2ro2IVm1RX0ORU8/1wextdZzUMSRpzho
T7/6SRFSBYZJxwwoA31kQtsTj3mtVTRfpsQePiLnAeDkceoP0DwZEhCbdCxLkgmwz2F1d3NMHNZ8
1pMSp0Ed4eHiPsceyrN1iV0/btGbl4n5IOwvwzxFprdH7gXuyvGmE5SM6pa237dWY80nahDUnwpF
ghCHpXLyu7prXpeSuXw8nFx+3AtKobd00iU9Z6h9HydA+50PvxqhhIrytyqXAl0WY4rY+oWarf26
5VWQ59B+yTellVwTHKM2OcO+nUE3bj8MP+0Kufxa3hWDpYmQaX9AQzljXoqSWy8Rl1lF9Y2PnRTa
bXqDvTBk9tEgVlnM+7h78gTXztY9QYR4MA41KBmFveid0xjC3FvPJngVtyL0jGuqBVeFZCClW9Ex
ushtibDtBMRIsK8Qg5X/WBeXXq+vtH5JHjcShND6SC6K7+kMPYT/x8bxUqlFsKjzsnQVftrVjm9n
gXfWOLEkiJ1Lk3+5MTp0ghswUtGOYWUNns6b95GDusM3HEb48c16ARAUZHfrr+RootktOO+MqO79
rAwf0Mk/R0NQXIY5hSWj3KufzP51rQM4EYhrg/ZoGwSc2ZQYqwuK3WtRFAjD1+ehHZ3dWoEiedxZ
NphqZQ7LLsl8QEkuJEG8XkcDTwxzZ94R0mOf5QB6gKBoK7BpHedtcVhnJusWG5vmeDfhyWeYknsa
HvbBKzny8lXqXKTjjQiREqVcVc5wqOh7SpqoQfPTBNlubQ9EJatI58FC8HDq2mi9cd7KgpWa96xO
vfKrDET6cBNlXXycFvPG6QsmirpF16H88ZZ3MUW7AA/gD80OzHJz3jI+y08qirstA9+8t/S5DERp
QRuAnBurhKI0/QmTBHUkz1Ed6dTFaQkeGy1tt9gjc9Wm11qwjcRqma+T6xybMuu2y7JMwOlceYPk
fbeW91ncpCcnYFZHghz0R8Z0o/Sse+xvcPapP9YrP8Y2o1NSMQaTyMbRyLPDmCKkacfZOkzuANdW
y7yh5ykkIyjKptpxz7Fy/qw1ltGa9XGYYrltTAnXPeiLQ5bC3tczsjRSGVSjZr7n5d6Q5G1/nWja
fvjGELE7MWp4R1DSMLnx6CNi+d57zOcQbE/oXQXLCZxD85Cm3jXpJborgaBIw4ZHPg+0y9XX4Yvk
N31O+7UYCcomfXsTLOhpnBFsjTSXmf67ohe3dJc2JsxQ288yI39YGxTjYPQPUzLeEyhpA6U1sr01
EZIZGu5wDRYK8dX7N0dDDQSg3XRt5F1RNAIKTvsf615a0Rc7qTyDUzYzd8hqBeUzzZA20bcqSvcu
pIrylt5+jYAFVvt2CNiwNCuEJczZr/8lqD4jyW5ult2hFhjQsi43LuEARABydqLMkHbwI/nqCZpt
umJiavkD5iF2lJy6GGT8YE34QPRmnSXBNcvM/MlNVHjo9Pylq+S3yGBdHjr1K7EMfHQ9q32CkBxB
NTkdY2JA2VK+ydCLGb/sLBqSlFoHg7DdtKs/GEmSCGbOp8Azz73ixohJ1ZRaKN4J4YJTUGyX2gDb
lP5qgEjKgLeGfdd8FrIynxPOfhUNLbMhlGuIEoquzpwI/IxePNNRl6KnOBMmQgWmKojaI9rFysEm
R4kub6Y6/7k6BxoAgytfhMxTb7f+UYI1G9l6a14lEDtiBFk0FANiU1cUY5s89di9EbNhIZ6b8C6N
Ag52WpM+Ypa75F7LGayb3zu1vGRxedv70btPsUqcSDZuRVx+nwA7oaUaIV75w7tKRH9ONOrJS7t7
GqyXhQsBpNQnf3zh5GdP0NIdw8DEb/pw95vJ56HBX6aWBg6qzwDRTmR4I/TPDcKNIKhwN9XhkalJ
ztlphoNaeuqa9VaAaDh/TOscctgvJyR2oiDOLnOZbTgQW4eB/JLspZLzcG5IVt4GBbIIsl4ZB6vq
e+oSjoJb5hNi5bQXpYlQilvkhlc7HwHHRkn9ifPFO9EvDm8wDe1I5iUzSSnCTd2tbwfBs2NWLWR3
63bdV9uugc9shg9MpZJb2giABAIJAX+KGJr59qlbzAshFN7T+tDVaibzXoVvFTPbGxmk9sWLrGbn
N521A8VCWAWAChZxB4NQvCm06D0t6S+UZXwsg/kOYS+fuDIvpJbnO4tKbu8m1rKXTGcevVsQi9QK
U/GGcPM3ApDufkSj3yThfAmqRmyXwSA5IeX0mRoQ/npMOVbTbRpzoImrNJRHr2tdydcuoV3v11O4
RfL8xqmXn4v2yq3HU89nxDcJJn6QH1oqEPwCbt5cQlS/Xm06r25pvZdz85zjnjji7cn2tK2iDVEm
4pg4pYVY2MZI2pXfrMm+sbyWoVNr/zZTNz/1dj/xVRpYaf7wwFzafpSjzYzSqveuCt4TI7ysiAey
pK61pBWysMKisEbP6Ipc0/Sd8bos/kV0SK+Sua5ZVLG6G2aF4Wk2SSxAocCbMG/XNwcLGVObnIkU
ZIUldZL7fLF+W71CyVggbpAzD3LisR75tK1SptxrJVJLJMfBcBImBxzbjH4X3oyQ11XPIUkQLmrt
tQCVafcWtgEptu6I8A+ZB/9OPhaOUDcuM1w4X4dsrkrKJ5uYIIYoDrChoLtyQHoc504d/bqqaLu1
06lyUhqAGCVOwYKo3MLsvcekX1w91fdbaLL9vqsreUOu8FN2dnXdJYOqvXBXcZUTIoZnQSFPtsPH
YPiJAkkc8a3Aizasqx8yqyx6YBN6GraCmOqyeW1i7Kc5m+uuSe2OQypLU5wHdHvgOgZ8boaMiMeq
lzIi4GgZ4Cy4SAmCUGX7OfdwXY0d923s+UlDJU9GUqBgzKCko/LF6ABCkSmYO94bYxPvlBf8XEeB
jpP/CRB7XgpvfF0HAobiNRysrrlh1dwJQKpXE2/3zjFqRAK+fS6DKubZzXQID0xWq+Xexzh58egB
jFuSXy4839PiSDIoddOuziyakN74qUp+LKYJBMoYyWGu4VAzH7MhYl2iBZFO4y1wEByW/rat7msX
rqvT1E+ri97CJr4eOP02vvfpnj3lzPL1diad5qj0dNDJGJxWM2RGvCQ3NGfxFGnqFyslegemrBYb
yakpgKiKQtWXHuU2A2vUq33+PcrL8pj7OLLr/vf6zyp7fostZV50SHdVdPFd7UBoGhPbOpBaOd6i
PzR/AY2A5tkzf25rnhR89lPqc5yHffdN4XzYZmX9HM9Ma9Ews3CUIQlaJmF/2ri0fqDJpj73Y7fd
9lFAnIeDWHbAlk1WyzNwePfOHwp7r/rFJ9Izvgo0/LdxSvtZTdbE6XV3jJnpAzzm+BG1DcDwLrwp
GIbcSpd02HRgPlfFnXdMNcx93Z0xuQ2PVkWM2HDpMm6wB+T4ytjwOjsifW7J/o4dejiyoiHnDkP/
MHt8dBkH4Dy8p7iDWyJt6exAUDKd8SeSI0tkmhK25Iw+Jf/1tc+hsMb036qR2QDyCohvX/tRvXTj
cdJfkr17YJ5PhGLO2Esh/dlP8RLdL7NFXDGKJ5e3lhhA8k5ZVE4G4CHyINDTriCI0HxcyRvAUvwz
glW6VuBJIVDkOThWFJt1mZSIETdBixGN4DaqgEhH4hTYu9IIT0Y05u0Jy0Xli7cGaVAdxOYTt+1L
8TFO+cVyzeZiGf2LHEPsHGxaeJKdSxkyriIgJezn+9CUT2ulHNO3344xkSaJkTTHIlbBYQDLt08X
VEvgHwG4kRLmOWIvcEwc3Jmod+PdtQGXl9iaGHEyvfqvv2h9D19Al79T5f4DcwY1p42hA64eT+TK
TvkbGwWghZokG/zW7rB0dBXB9k1LpkZVK4HPheolCqBY0rclGKwnaFPOZnaELw7n/4txpZmGf4G4
gBry+/8NTvzHb//7/5mc+Pcv+t//CdD4/yFaUUO8/u9oxX3Xizr7+Xe0ov4HX2hFO/wXexmqCNcL
bU+zjP7r32RF2/pXSJMviChFYZMiWf8LrBj9y/cjB7G2BTzKDi3+UfdvsGLwL8/iZBt5wfrV+E/r
jfrnjfvr939/qmyNofqLHgQzMGD+C3/I8iAHsRL/A7NEPmVuFJRnu8adp4dqRDTZjMgVTVB0S1Ag
anc52nVoUcs2/NP506srQxIt6YpHHdlK9ejdz4yhwNFEYo9TqMS/Qp6K4SvEKmTlVmH/dagGN37O
Bgzc9VLexC4FHKg4NGoxUQB/u/r/4VWx/088U4CMxqMt7rsBPCQ/DIJ/YITGdmlybF1U8MBVtgSh
ku04hc9JGA+7yXBB1yDin20zRh8Qwx8BR2D6szznWXqORFLtTB0i7XYxka7e59LasMz7DrUbSuA+
qU+JKe+ljhT8n39uR/9cf78ZjulDObcc27cAXnruP5hhKlRFjvok2zMViDdWMKJHvXdmtHeyGq6C
kniPcW0v8vgOgfm0b+RCcpLFwGIwZb9fr3knoxe/mvp9FepxGjY1RvcYMjjSYhwnP3nmtzYNYPTw
1kYHDTvyHJYgAPIIkRrgCc6+oTVvqUOebQDrKrQ//+fPCWvyHx/UDLhFrmsFluOFPMz/4GepoG/V
hL1nl0/mN7sZyV2P6Ie5KbcrbkwoR0Y33kRxhJCOlqQDMMm0fixekB/HJATuXX8SAIPmjr/aGiYh
0Vb2XEpQ1CNbjyaQeKRZktSQJ/lyCCv7dg4m4tIiVJ0TOSlV0xqHRDQEHsgFX+BoJYfAHroNSZD9
ViOnCpeLXWP32a5f1tNMppb0kQMoYfJflUmiIzDevmWoFgiyoCjAg31p0ttAAIY705dwl+LtqDkO
tjMyWG2VeTLt5iWGFXOoE92ljEvclWxtfodJozAj0GwITMiLlJQM4Ao3ZAou264OnqImgiEykXNt
gedKUdB/fW+wSrua+fuWy83POvOoR0NyRHum/0KzHHyfmz7Z9Z9iLH6kerArAcbMJRVfWZN7aNnT
qK22YY0qu22qN5txueER35g3TDe8hKOobgzWnvY/dA3how2TwQURADLozzHfB7Pxsshv489aUYlx
hrgy+2oPidV/CzH7Ea/oI8zVl23u4HWDP8n0CoGkZNgwymYuL3nmUtHTKDMIrJ7yWVEBOQpj8Phs
LsZ7ij4aOkzwZ70NOd1zymAmkinhhROCr2tYRI+SdXQTpcF4NPsMhbH+hjlWlX1MGd/NqP9L13iq
cebEY5ighmyXw3r78kTqlggZSgS7XPxUNtdSFidPWSRcgdyso/F36S8Qemr+tLPf8MAPG7OrzKvX
cvFCJz8ny/Lb6QzkrGBoJwEIdVZ0AGgN+Ntc6bOtvoa9fkuhr7/ixZY7OOgsOSa+L9dyfq/3L7Tz
Xz7/mz1ehGjgfFikmpcuz1bFMmlLeowtsGgw+KjTW5tECmd8JbfE+QKBdKLYso5HADCLi7W0BJAl
LxmDzUjFSBo5KbIm84WCyMTXMKD5ZvRQNsZ8MLv0mz1BtB8Uh6J0rHmsNRSeVNaNlYsXP+8v67OM
KVjl9V00ziCuNE42nVRHNCu3cH19s7whX0O/mL1/SmjDHsMYXy/DDKg70kBPDlJ/V9d89yjxtpkT
35DH87E+Er2AsoEi7evf5zbxTozjGVwgi+m+FvOGrKt4yMpdNPB9iJSkZT387FxE3tIHZ7M+qx2x
DUs4PPz1d9anN3cEmW2FpFea8MKvNz/MYtJBEVVu/DNHTNyHRrkcyPN9rErH2Q79AOs9Lh8y2EQb
Rm8E1Qy4I2Qy8qgQlI1kc5k3Cwnd661fP/j6qxJRPUNXch9BX9+uixFRHmSXQjwjXJllY/1k61+T
tDm2BbENyskA2SlCIE3byh7BGaOpNuOLaL2nBW8k3ip7R/i0wWEQ3CCUvH6//vX1SwcFXgZkHQPf
N3pZvKPQ4Q0+gjk4OwbhBdUHUPCXwWn546xAmMueF+gP4TQoByefiNr1tyZLM3AaG6rTpMZjAPlV
/9QpvojEc5d9QtoGzibm9CX0/qILf8VW/jYLnm4lXpN+plum32nf0l0TRXMXsVZByIbA6F/+qkvj
UBsDM0hO1JtM+pIVL0IUhpmvrbPj7Js4tytxVpgptzMzxm3lO0Qpj4zFKBw2vuPvmY8IOMK8VcJE
wa5Kg2TG6Fh6tX+LP60jUmw3BfTvJnq8hV4ygii4GfLwodVLhxONPwvs+qUevcZvfsyddfXbXA7F
q7PML/RgiX7E+vtGY1CeQXKSUU68vMi8+rBEgYWf8KZELZnOzX0hWFFywrD0m4gIhj3H6qyb9cez
ZHfuk+Qz85kSOrg1hh6ph5uqb372mrd4yOopjxj294f1Krcad6yQFtLsZsI0kSGWFiiJWU5Gq0MT
Y2iGXGgeRqSbWm3CwqWLrXgkfD1f2rcauTtBKkwMgxJ0Wcnr6VUWbkYjs1Hs8eGN5tgYGn6kb1JT
qvwE9wEU2fp4oqYYojwC+iFYh7i+eIVepow/9lsBPEVcdImRdGysdcY2seIKO9fDyNxODw3s4p3u
L0q9/k5BEB4RHT9UOtAuHPy7WvKkNQOrqV/P9lOtslvXxbKmtyqJyHFj28ZpfTPWjUuNy7QZPEy9
bGz6+06UdptVbonrGxj9DnmUfQhoCO5s3tpD7Fu3yzLw5RNFM7DEGIaCdWzbCQMRuBwKIRIeeDZY
tZfDTzrHctelbG1aw73YuLC8qJtwP1BZxWxw2wETxVm2w9Ef4E7R7zvlEqdG4ANHmQ1ue18iV6QV
m9EW7OyH1Lvl/W15NagYCRTBbOyn56EJal4ZtFT6RWr8Kj8DRQxA6MKNyiOHSArXf1krZzET9aQL
tPWvBh2RRnlbPVmha10UdhuzDd7Mpl3IXebmEDl/L3K1N9u32YnVaaZjuSc6+1R51r6d5pOTY96X
IyIyaX2uy5OBKH9TqwTTxSawuOeghanmTSLnZId41mlIlZqYtmwrE1coAaX0ExswbTb3SN8D40UV
dbtnfte5Cx2zRCxgK9hOccG1HAveU4sdxco9dSYgkYFOT9WRmjmjYlG9rKVq55JTSpxkfu1Y8wXi
5BsrmK5WRYt0Khprm4XVk+nmT8Xkv60XQvgeCuPZel33PgKKQX2g7EFaDiqAZbXkAscuOhlFUvl+
vZJ1jD/Bl+hu49UAbvbbHqkYvoDpe2OPB2toT4AK8PzwoXjUu6MFGBGXw+Jy+6xtW3JfsoqjtBtK
0GL6HBF0PA02q7f+NyzxPfJeTkn6d6gj0c3DzPNSXCC6CvOD4CXTFWjRwopJUy1E0IVE5aBfkJaX
I7eKXsYGiQW63S+pp34J11+lqdmwZtl4PXS5pBTvqq3Kk4gWllpfnnHMU3zkDmaXVtaovZzhQLje
uGty8yEQcrxiIKjDl3UXDAIWxyxwXpPuOfNvS5dlINClIaiSgoGPTgtiYlfLgAo8nF8rB1JtXKD/
X7/Nun8qvdZEemsX6PpKfIpe4GyrBN9hj6WymwBUrk+YVyABxOPQwdN47tRMZpP81YZo/mOeL89Q
+6RVBRa9JxOkMfILvyf6B8EsGXFtreTZtRi/V1n2mXUI6qYSYCQXymaqvnXy7DZZWJvXp2LQ10AN
/qcqohm2C79blxKvBnnoyKduYTef8szgIZ8eWveDGDrdjuYztKnzs3eyQ+eztK2rVVxA7VjXHkuX
XIICL9WLevM7cUsc43p7cNZKhJ140GSRdZNYF31plleg76zA9Px269qFwJiQO6H1R311XQ9WKlh+
hBniS4RB/b4RHIBa0vmCwb3MS/gC3y5GU8Pd/p8PXI5OHPjHwdJme3MsmkfEO4T/YJKndeQyV7bI
Thrca1PVFWYNFN4+sxMu4MGIlktRYOpNnOtaFzfpQAInT3HXM7Rs0u5/EXZeS44b2Rb9IkQkPPBK
XzRlWL5fEOquLnjv8fV3ZVJx70hzQ3oYxUhdxSZBIPPkOXuvvey9FHnRqLNh2xAiWk27GC41c2CP
+YETBSSiHo2o7a1Gbag3Ss9rdtk+Bf64TmP9mUdgIPjya2Dd3oO5/VTl5QKH758/q/FXhrA8/DtM
9WiZkGcpe85/I9n71Pw24GBUNDO3a5RT6WohZyMl99OqkfyFSOMsKN8vtfbtiMhcPliFFtGTsm5I
BaLftkpIhJXj1VxSXcKmuYM4z1KKM0AtBULv7qjC1pBoMsilkIPksfufP435V7rzn58GkgQiI9+x
HNUV/I+un1NQPS5LHGzSYtPF9ndvdfC4DPxQIUChcAwf9aYf1qLFbIlrCCW8vLcr4d31Tkts5pw9
xGJ8zTV0CupuVc9IpvnjwfFrYHPGJ0SBjSfymbIplOnfwCXazl4RSoOHlRBDTAz+vqOjvEFQpC6q
QlvW1n6Ifv3zx5V9rb/eqDq9D922aHoRHeJ5f/vyxk4snLBS56aOx4TabaKBBXhm1cdfmdFQGjiy
RMNu0o+znz6PWkis+VyUWz3T3v753ZjuX5M8uPq8HYMmmU0qgs9XIJ+r/7j6YyxcP9RTMjUc/YuZ
c7SPF41KtpI1WjCiV2I2wOhkmvtVWkcOvsx53tVF6GztwHn0hZ4xetPvlzDg3NwJBu0e8OCAeKfA
spq7yOIXh/ai+lRBGv9oE0qsQvhnjkHsznKB5mTjNUCQ1PY71HKMD4Gj3iczZ5+qQpne98tK1a6q
mtBQcNyRxPRkAdRkPWY/SYgmEjZ8CUPQOcdphwGVV1aPhcfpHXekIKyNfCEOOSEDbYzNE9QT2/sj
tThnxP6wow8frWt5xJL1YJKk+D3C77aYrtxRp9tZqjO3bPg/1T4B3CKhuUDbpMGS206wpkKHpXBY
OH2F7+o+amI2w3riyOzr3rwjuogVZxn3Ad6yo+oximXEROid1QVSh1hjiK9ByX4HBWCVZnCQkhpN
fTfM9XrEvVWZ/ktGiOJksq/RU5CHSahE5KdxRp5YDOSWG47gYImN3DFnOI6wuKmL2zdV6Ku+ATEI
90tCpTqS3oLQguZZOca/w9Q5Q7b7NG1Uv6lLr7RNQgAWvgFIOUDxZg/dPi0dBmkG9sMueg2dPc6s
8VZiTaW+zXrrZ0Gf+JyLWT83efzYhFg8wdigDU6v2HkQnKTzdL/MtJLKBWuEbF3Ar/3GNLcRQIvG
xj5GmRVtDI/9CkZ1Bz1tBgI00rpqIu0lp5Qc9OUlNKgw5LdFQTccwKdoDBdZs5XkpIVzCBr2TosR
WzGVXmeDNu6GFpOBRb25DkRLifdoz6xpuqPoJiURMKBOq2HdyLUx69CLl1HVrg3o+ysmFm9qjXUm
qKXI+77UUpS6Mz0Lrb5tznrAy/3OG9o8LdZt0FxsKK2LCzAQ9VOoxS9uDBfQRNFH7GC8rFx3vhI2
5R51u1/XRULyQSBYm2wYmFK6jfo84QlKV62OGkmt3mPJiWChp6M+bNdi042nZOfO/nQk3N07W1+q
AIg1xPRkb6j6SJVzM+Kslq4rOKVTUkRXJQZT55tMoCVmobEaSFjTXFLEIHTO8mWvE9K56j2XLDme
DSfqHirKPgwhlP+okjgfycachoKeEi7ibys9Yw/NEkgEx/x0iqFUBcNdX9bPfpRau8DkzEsQI74x
2bzuLO0+QVu3Vmc8zQOwXiGynfMiOI5Rg/oE492gp7/zmmRkdOn6OVgMoLr4C6B28NVwGNVytizX
Ci8g7cB4kKSjTid6k5orMdWBOtEJWupEaiZ01VhYQuBEu97f9FHPySk+0SIJQQxgznFbxvhYR/lV
ucEWAdSEsqbUlMeRW5cwpHeKe+Jdr7totQBvYsRtgiNBurNAyOChTygkKKGqXaX7r5yNQNJyTC0T
/6kq7QVHfIBKGSSeqoT7jBUij2nxdfge7ArRSNsl+R1Drr2WIwFzmomr6xNGXNmPBskRW53mvELj
Ws1Yy5k+qZ6FfwSTTTVA7Ystgvw6+f5TDxemH0HSrnzfP3pyD4d+Wayxj5zF4j5AWX607OJbtbEg
tHTbnq0v9BoQNI40tQ136qOPcpUA4lWQrmTvdREylQtI+JV9Klh++qntH9ufQ/DoJc3PWJYljPzf
p7Q7qLtWVUzqiUHzSCOaAnzlGJO1GzX94NmOflYHDauKP+AwLnujtn/25MH9SwiDroJJ/lIr6nLe
5FM7eR6Uob/PGU1yUTOjgDgwu0I/FxZ6M5I3S3n46Urnz/68JbccIwvOuNfC0bidWArw37DDwNlY
WSTOwZalrKSNC4SP/Zyb2ZtbfoBFGpDvxYmB7xjk77rtfc3B7ixX7kYDtjRH1Vm1JpBXoBmWFnhf
p+JpCXlyylf1oGGqBzLjr+UBh94MKmwOe71sq/XuQLu06NZB4uEEld+Kq2EWycmj1kmqParL7crv
WfOyvT5NwUodIwqTIxG8EATM1VaH3mVAY1tbxrtIJ/2WyjBB5ncdVJK6Xl4mfXzGDPTqx96rKvjN
gr4DioI/u5Cqxp9oJ2xsprajB3xas0yysSNSNY3o4JJI0JtSzZxpe4NKe9Pgd8fasJFblLwa1qh9
hLE33pr0//tHJ52e3k51TP2sJv3Khe0vG88ZSY8YTzXCSHgW49qizSGJa8leyCKR4xPRM7bZXf+5
TtL/u0wyhTBpCJKE4rn63+NQ8DZNeEkGeJ/MBdb4WrcAVF8se6KVpL4SeUqj7iPBAnFMW+PLhxLW
/8vYT/+vWpk715XLlGNTj5FY99dqDTcxMvKM1HhTMJBRBzkji59dfJOyPa1u4cwbfgxi/qX1YDCD
XuYl0qKNZNM6DugpNEN29y9Xx5Ez1L8+UaYwqPUshxkvZt2/VZF+5C0NCYkQrXQErXl6MRJ8GWKM
Psq4WeXyKK6qDlSUDOlaP1wVPaphv2ef49A1hGm0JpYX8g5jElmiqZ9eJv3ONDwovE6BdvtL05Av
z3b6IxdLtMq4P/RXyCPbdlzXxvgZyAaANnNwbsKAmUx1dXrjlQMdLYsLVmnuOrdEggS93PTFfeex
O8F3Pg25Xt2jDo+lGw7c3yNsu+KEJhHmiTgMPU3iSRtB1dqxfdSD+bXXBStugQYmcTV+g5OzemJn
2UJMag6HI+foWqd1HYMr3Pnjz9ntHETP89uUm69e+IkCJ7x18oeykva75DrBazngZ6LzyRujdfbW
9VIlWZqfEyf72/nNLfZZy8Y0ypmyjjWhmCy64PLRmCSJLo3gC2TxfK1Huj4MR19Q7sDnl0emfp4i
ufnCufUQvPls3yAi7Y1Zi50uxG8qjnMMqwRIBv3Htt7zH6jxdAj2anRDNkq9pVa7zS8dzyRP9mxM
9InV2lDF4YsdtZ9ZYT2p0+PtEa2Gn3Op/yEP/7RCf2vhLVdPVYBqrOhHRz+cWGUnelFagDdVc29t
WXU7hxHxh+dScDOr+10e/KRUlP4kBb7qOQi55o2I55EWbwcKFUxgbNTyb0ucMwIn8OvNoaPz0Y2g
uOWToCZs6m23hCgnjY3QrGQ40NbWvdrrejf8ac8Wp35WKjkGbD2/+JemxX9P8XWZ/uSimrBV2Nvf
hsTwfck7zRHdhrJrbjvJx5L+ALv3nsjbxpTfkPpq1Vahxpik9/zZF1LvMlyi38Zkn3GqeG9Qc/9a
rww+sGbIHO///Lj/l6LC1JHneOyfNjoobLV/67UEJOUJbRxM+OakeqiDkdHaTO4J/fMbcC9uzwFS
TU/s/jp38uAuN1dDnpWMzroafbVsIzd4UU9MtQwn3w6a3a1lR/vRxRS7suUqIUeynT8+VFbxinhs
qwaBzP/+rQvx/6ysllxSHcOkW25Ztpzn/8c5GK5Q0Ts2xDw1Ik0zSvRIdx5xLiw7e8RknVoYwVTb
ty3s/ThJ9pxuPYIdZywg5xHabLy2FFz/oooy5dX869pqOQRf6SyvnkV362/6FTeTCVzp6GzCoHy1
mNssM8++76kJLAwmLA33HZPlZKABos6bSUKjP5XzeIqFZWShJUIFmI2p3+XMK/fZtzw/qX1LNUzU
lKxy26cxSsztLLu9qhRUXVndFpSCQP5bRA7nf7mTuLx//3QGAgk+lG/IBhBetL9edxBBcw/Fm74d
6Gng7Q0jpJJ8gSVg1K3P38bIwc5l5CGwJKIF3nex++S0cGXS9Bg25BeP06vjlq9e5/unUgYcoPc7
iKHEKWkL66T+EUIyYl694XBGMFES/ciBSj7o9UavmvlcWzshqjMQdfso4F707r3rQDapHf+XlpGI
g9/omg0MR3USmpx03loXWErRjkuVwIvlKdNz5xCHwAQDAl4GigDec9Ct0C3Y62HQmrWlhctdS4tg
0Qci3c2Us/TI4IC++0tpX5j3Mp2b2OdwMm+yWddfRHrxdSKUAdYsh84dH3xLdmBF559x/G5xNQXn
ErLimhBx5C+19qXbw5PlFCGpqPGpIcXigL/EJRh+0xizvdK8OrmbtfQCxi7c6Fk58a5sPESUspu6
R18OsgFPV0qAMecEjt37VGjHRssODf7FYXzLvXnf0VWM/WtsNSCmwIi7AfvQ8pC26aVDYqNvAuQd
kh4Xh8WXGQL5svrvhcUX+fMm92nBRlElwTsjcPZvT9NektB7iPqtO3JrmjAk2FDCxCLtxWUwVkYY
gLgDieVA17Jqs+6pIHthXeHkiLC/MAoBqqidi9l8aOPsEMOMcTZLY9C7IREjSQ5zNh9z7VeX39U5
qa0ozH94QEFXMKY20AI/GO7uQDW+M5j3o838apI74NAwg4SQP7dYZBJdX2UCVDwQstiLEOca26pC
pVq6l+ZkfPe2eS8mFCBt9RhN8Bk8VPvNgbe6EvoFuXFNWV84X3UyXIBrOv2y3uk5w7LUWl3m5OJX
HyO6JXTe5n2gQTgmOtGddvI6ZuHb0OWb0SnvCur9xcPwoQ/f7lgxzzy7OBCMxSXyTWpEjYMFaHEV
xdiNLWT4kmEF1Je/ETM7t2/xmjb7/KSV/laM4Yai3WvuEfKeEYnez7g8o36QRLaVn2oHLjFMGHQ7
AaTWgpfUHYTwHfMaPcNAO8WUaK5/Cev8DDvrxGCEOa1zaglUS3nxsrZ+2qBMtN79I0NRHJRfQ4uv
y0rvZkAoQ+o/LgLKLArlbW2Pz5MFOzytLIbzA6m90QZW9cVt8l0XTQ+O0cFwtt9I02Ymnp14W58E
2VxtPm0WEFuTPmJNWBe1/Qb89UMjIGpIvEM5es4Ktts+LIdTMeEszSuMWTnhYGlgcT4vSA+zDpPD
Ad7o7mt6/pO3HKMcd5ojDGa5BuQOQn1s2MY5Ht6gposVjEdmjlsjoltrp9SW9RAdSjAHfRNvfKO+
YqJFZHK2swkeuf8UGuIu9x6RAz+MY0CmzgcqJLLhy2tammvA/p/C0s4EYgHuGXGrEXMHenmC1KO1
j9VSEaJRfNqSYtCQiglKHqVIcZycch8UxYNBLmRatpcOL30YPsUB0m8Ia5Wn7+t6V8biHHnmQ5yl
T0sZvU9O8OgXPaRL6WzRVnJIjNOFhWTDJk9hHOxSDE8a09zIZzPRGvzTKKoNkoaf/Cb+kVb6Tz+G
eWeJ7jpW/mnyz1pEE03iCsrnkrw/M9nqw7sZ/daj11NRlKu4b7eSlVRn1kY8x57zVISbB2P4g7c+
BXgJTZrdr731GhT4Hdzv0ho3QKZ2WXhYOnLc+pJBtkvZYG6rM/MHIKH9yrt0uPl84xlnBP7GYL4a
zS9RPQpMPJpBuhaPfDdjSZ52FVSGAh91MGdP+IUJ4pHrZ7ge6fXKBGNKlQBmgL+g+u6a557+W9Gn
D8QKrkJBTM2477riFPgno8G2U0JExFaN+momQisLwRGDs9Q7UsjaY8MDXeFpcnWSsBDjpcPPDhE6
BrlTa4U76A3YuoKTxzfkuSZCefcQVcjIrKfF/DVBSZmG5mpjGW8hIuBeX41WBT4oO5JtB67Lg1A/
nD2t3Bfhd+3PdKLPS+1v9EGHKNVtfOKVPPfTAmrlhUhIjH7rk/9Ad584n/uWNJvBbsFhDWsoGvus
YP6OiL1pi7UIHqPgQg/qUOuAX40Uu8heYOSFvv7YY542cbq1dkPP8+dQGVjNmjvs3BvTsag4uAZN
epwmGDzmtoy0aj26KLR9egf0ttnFrT1ORQzghnfXlFi9mYNq+rJJvJZ0tI7TQ0uu2kDPzdYwyIir
Yb8nyDJBBa3GAaBRCLDru6xPvlxJ8Awt+JNd7ws7wto46ganP/KQiDWCWBvjcGBaZzu/etOBcVKe
ONNj2n3TI48DXEuC84M+0hFHy+cs+2h+72JAOunWDDSAv+LOnb5tml+RsUjP4Rq+5nvsU4zawbYp
25eet6iHZQiIWyAeoLFStleLoa6GcmCixYaacTvrxWso5udGoN7zAXBz6Y72sBxHbdqiUeMZo2WY
rS2By6ROIvR1FWAW8UCkCRaCeq838VqQrWd57T7XcC0On90SGIQTEPZbVOMJgNaDMI1fMNnPwqwO
YAXZnAHo+mwvJlgo/xSAuSpMFxyN9VhF6S/ofDiiyg65SOG+pW5AUOakwy6nfVt+WUKGwhQyCpnP
07vvo1++uml/xEEEqjp9XmIZyYTcU9eTR+MthwLtaNelmzZGYN7jTLM2Vdw8W3r42OBgoVdpfZU6
mL0IWnVhczMvbXoehHswy+Taj5ce0ktkvg7OVzUUJwP/SUaNargp7lrZFKaugXmnV8e2eO8hmUKw
2EeFwc65I61tPaflH+ag74hf+Ww8ZwO7FBOwR+Rhmj7hVB2W5OQx6DPIcWCM+xhZFpPPDMLXsgE5
86jzq96n69rblPXMF0TjnFBsXWIz3Ttcemn/DQmC1BiB1Ev5mnrduSQhkDLI/ll33s866I/OUsbg
4IbjEILEw9VxMiAFb6maFpq0ADebUL8ymCY8LROfCwp6JIeUbQPZrE+JddDZg0Y/JUdOl5EohmBt
SfSfXTahiA5BGlhFQx0QmYjSNnnjiD9QniEAIql48rPgSFQx2pp5cAmPKprzCLCCtWMsTpXDqTqK
8vkuLfQYUUlYHwwt0J4bb1pW2tJPR5wV4Yvj5P3ezLxqo/7UyQjEwCdyHPI5bNdah8+uywr2In41
sH3SlIsJkab8V2INxaky53x1++Fk/u2QY7YZkJQQb7mkL46bsgF7U3b06xCUF8dKnI5Y1dsAumrq
nHDRFW8gtzNwItC9zTHP38TYdwevqSaCh7IKFkKnrafBxu9fEa6ifqTRW7CzEJv26gUmerksEAuk
mWnJ39yEBa0ltu6o/tSUYnCSHvSz+lM/QRlMXgDnVuKK0WMF735pbNOxRiluBWQFOTCPV/N4SEwq
iuBzDuafreDdFxJPJd6qMr4zsTs5+TWBHMvjoJFzjTSsd+cDcyPsoQUB8hT8AybpMfslI1bqJzIl
W4Jxqr1D7hlb1rAbW6jnBCkXXrOxBvPZcxdztZssRsFMtT4SVE1MtuL3sf2idXwUU/EceUGN+oKV
FDMtSk3CCUcArdQkK+b9e0tbfnvstPJ/elPDVGQ2MXrDrhbk32YVsXMwvnTCE9EToQFqeLPZIRqN
cZfBObULwg+8PgeMDP/ZmYG2TTtgKIzjovDVN9tdb7TbApBn7AbXGtL6ak6W41BCLweDoSEhKEDc
oDYI993SH2cj/xGJXdAvzk6qn6KWFE9spWuvXAfY51yUs2u3QgVIvAqqSv3JB2JJjs7FXSHzJDnJ
0JAHOeEncGBUraRBIY2MNwSoYm33lnuyCz5Zc47+WDyZOTke9PxJp2x85EGsUQVDhaXZdehsYovV
Ft7PI6wPQ4wDovOWLnjlXJhiIglj1N2PxMciGU+OInp3Go+dn5kUSq3pVy8Y2pqpf55wkjs4/bX6
sfQ7boty2XfC3FgtCrsGK+RUuc0+A2xcM2LeUMLDviESlKjXZvZ+F5QHfo1Ht7pro+ya5N4F8Ppa
S+23FDV/PSIdLXGKG865sc3NPNpgFaKVK7pnqwat/FXxomFl/Wa6vALbgEPOPXDgfS2KfGckdkCK
gLafgMWiFa23LsZewzDXXUdfK52JGu3K5c3GEt6I+rchUfaNmwBGo7YbmwH+i6TAWzzQoY0eNYkY
WbGhWX16P8aoD+wAz2lpVh8lGyFkHvNRmzfoKLeBl23peg8EBVHZBIMPJQQw1tJelzkE9YHkcaqj
Vxce31y1RysB1lIkib6v3sxMswhxXMGULO/jntCnONrmqeFfNIc1okandsFH8tjXT6azJASJ2mSs
yiRaDhlqrucYzkIfINvUleGcdK0i4Ut6/zu9i/d64UiKbnSHz57wDYDtB6Yr2MemDdrIa9lp5Xzn
d27HUkSgkBHVx7ScL0ofucgxheYs7wHcl1MGj3wVhKa1bQpvhH4eHGeT8IZsaIKNmxriHsmls46W
Nvis0bGBkdLCk8jMtU1FFe8z2eXNTbu+jD2ZlqDt+Cdy/nGdEw19NGWsB7GGnCHn4HlBLL0P9ao+
kG5+muc6OJEqd9KZoHBmY/xNu8ncd7UwT0bvsW/3JNvQXBsOkY5rj+kNZE/PsmGIuO850czkB9D0
DUX36Jn+7xRwW48bGc0w9flA+sFZy9kW49R6GnXqoH4wh4MSxg7ZYO6bIjypa9obO6jkqyo3YWlZ
lkFPf5mR31pILugyr6puIenXBf3ubafKL9c3UbTqY3ptT1Yr5muODSWaeO2PovWeijn40tHTM5lE
WbeE4vcSFs/UJvZGXcoK8e92ptNSMgVwkACbc2mwpo2vyu6guu5KwEC8F9ZgdBwdxaXlMjWVP+2l
Dkb5QNsGDgdEDKO3ETZptxPNncncOha5CzTwIeKn/uc4WJQpS3s3SFbj0Nvt9leuFPOpqW+WMh9u
kzUBCX4dkhi4B/cUHOMs5zFMh9Pgky1volsUJTJ7ARmGiDvyQVB/K89A2yCmRBTQnVHR+XI8Z0X+
oYnrt9zViOHR2m2tNaCscu9VaUhVgzqPsIXOhpdslAzUp8O0otrZ+wWaNDsCKCAlK+rzAsv9DdGs
OE26dRPPqvk8CKPfLj57LCVQT2OZySz/ciXSUHKF/2sUqk9e5u4aRrW4DZXUKxuL0JhEDlv1vhKj
0F5EOF3sDle0tNdkns/YheOV+kpQcOW00jF2MC4iA6B5Yn9iGHUTXKgfiXTMA4uHitKTMmJNGrcw
LtQscNPalVJ44nLYDckKx/m6ypKq2FRO9t6R80JMRfs0yB6/mvSXpjiMUdTs4vHO7snrnKZfnZwQ
6Mwcbu4DsZrlEpbqNsEIDIjkTLXSsYXBeFulVmqBQmufMOpTP8uxQmiEn0be7pUAw8UJxYBUBi7E
68YnNceb0qOLJHXD3L5aJa4gncxTUkutAU3BnHNimdKS9C6VRa1LgTK2H0qR0Pb629IuJ8h3+U2j
AGcI3So2HjJN23dlo1iWq+Mky0WOaNVHVL1ao6mAXztir9YnNQkIp/qZToSjNDCQZb+GhNVfXbHQ
9Jv9GANwkgJRNaNX3fYQbb05zBmNHBSgSkGgpjWz32zmpuUQ4wtC7DA6KAmJhjgc2TvtQRcxzFrT
OaZVPki00X7TNFr0SqmqLrfSrAdAdMJ8uXM0yyHZRzhoC324DbQaNPIi2VAFZjACTPdBZsyrdtA4
+/X5eerB4OtyvKyGHWoGdvN9aMs3GdEFDS/tZfDbm9q+aBKN4yJtb9J6pAQQ8oNBnqzPc1tbd3KL
2lSCWX4YMtkPkD8NLCMcxJzVFGUuiZncdApcQf3FlMUryOAxx7WSlyjbZyBVDUUR3Q2C/RO7MxWE
fNXONl/tuGEFlN11OtEM1hg5KfuhRJyZZgnIx6AFIGfcaqI9cVgiZ/kbJRFDkp5AJZ329FrdDxE5
vdyASKcHnRaOtr9N9hyjWkchlOj3Nm6rjZolqvGXI0oWAhiSGk6IfN94YXqIm9zghuG+JeLQ26vv
YepR1DTxi1ocHF+WdT196kbjrhPFYSYRqe04E1sxPT2jfVD+kWZgsi8HbPAewWWU3S6rw1M0QlfI
cIysDdM/qK8no0eHqQS9620TNo12xWbm3x5/u6Jmn1zQhyHtUx/lCrxjjXlKOK7stnpqKtYiow2N
KyANVhmW6ZvSRs200gnPXnRQwyB/ar/6JbfXcgpX+v6L6O0XL3Z3sM4phaU+LXUJ+9HSCTPJjNtV
GiOCsWwRcvGaDEoYd+P5lNobEKc9x+p02FksKHJefls0pVNMYyf2urIhpaenNtahTWFHXyeSjakW
eatpanLl3HavbvgGbihwowf16kGMRdEeUomLcBgwD3SQjWT4CkvrcwwdjVBDsqmkxD1JSJWxxpzL
UP7UzeW+yqtPnaZV5DcfZYQdNzaY0Ns6AWWp+WyS7noQVh2u2rDaaKKq7uBN4DRjmlvWecSBt4UV
xfOtHjBBBXVnUHKqe0hA7iL8kjyVLOl3DbVfHxoXtzCZNhjWjz50ILD2OcOBaqxQQUn/UocZZY1C
fqVWSSUZV8uEus0Tg5orwJYpPP1eKc8i9Bab3q2IqMhglJGHAkWivgQ5EiHg4xRxbMKuMz1YgIuU
CW/IHJOgIw45QIg9giiqaq2WvJQMaZRpDrYpbmGcucuhbiJG5FYE2KpKiduqibFH6il1CHumiJ+V
LORTD9ejNOlMg/49uq/10NBiaOxflkZabTD2P+A47wpH5tbxRK8sVJ50lRkrAr8GDDM7xRooQbmx
IwcVoElA3sJRggkdLbd0sveeTpyE+iDq8VcPodAwpaUG7AfkVdq8Z5h98MOyvBko8gG0fxXagunF
sumkuDEhxHvVWNyWk7SQBeYfeb/sYcmQSS+fWxihJNCQ1CKVY2LwabvzuHE9f6oBnRoCq+VCLXnq
ezFwEWzNpj6q75/kli9NB4KqCjWlvTIddLbGZ+GM5D3IqrHrELoZuI1QZrn36oOosazcDB3buKtQ
wKDAiH87jo0qioxzAJmvvVRR1rS+JxApl7atV0r4lwREhMUFLTwMNGr5VxuSSMGPhT6ZRuyykWGj
k8Cnw9XGCe3pwcovmNmUcoitZvSKMKg9MVG5xmX83msi2FlIOlWJkKY2u1cEzZ2EV/V2b4uUiWxk
nAVYPY2H3S0rbvicoiZEH71SV0ndnErFlBXQlsl67Y59c1AlpVLtjkX4Edv9t9pm1KqTdP6TQLlx
230QaEH6iEE30+9Faim/Zw/sL9gvMAKrYvGdXbJwzpWyHxKzPgpWUbWrqW9QSRmcLPpZhLQc1d4r
JptF3rmnSr/+32bcBd5mJuRnnzR0W91mPChziCmlZE76Aw8c8d0YuRdy0Lah9AJLSaUdW+eZIxOn
fOSNbbEQ61taF7lGum2IgRt4LWxJflfeWxq6hlURJseU9kPgZJ8Dpq59znNc63NxUNcqqYYZpWZw
px70gR4a6yYiX1xhpJhGFmNx4rlXSuyh1I0NWWOrKeyDP42w5dCvx7l/VUITpUHMSKFaO439oEeg
HVNp21YkGZHgTwtngtmr0T1ggN94pnYaE+M64xxXS5strejKvaZ2l8yGZGQ8pNIRrKRvXsUXjRb4
CyolSchujtIOn2eUE1cIa3jiqu/U7rw0PZ1iMa1jXMOdy1pj5YaPCZHSEVl7S/2v3aknDC1ntTV+
9RXypTCI30wtudOHhO5a5sFRNq1ire4MJZVVlrKIAMu9enidjImlcMfHhBhJ5aKVuptloNoBUHdt
0+jVIud+SWnRSNWaSYgoJQGkRswN63gOiO3msf/fcsFDAbEgTJ9afxsP2SuflPBdy7mz7emlXZKO
coC36QTt+8yp2+j57FIDTYAz+tVwbxnkGgwNMmet/GV2ZvdEbIN0QLFKhh66+sIL7zHmb30ddsJo
xB03wZeSWih+grogLpEsNGvoM6Ufy9iPB2NAFlDJowZq3nNsEUaqS/mu8oSpG01hBJQCxTfwluVu
uMDezoLPcMGl0Sx7QBvMtpr+t9J59pH0ZwYo201RRPvaFI+OS/c0sSNGBY1zniFt1QH3aimMfVuV
5xTcyzZJnE0rFVLyI5tdhYNl6G6ms65jJwxr98UGyQB8vVur6235/dvQyqR11iT5kCjZoqqSivDF
WkrWML3RMM//UHeGKg3URVCFdidPbepJm0v76gUOqDr5InJvo6tHZ/pPZZJhR98O6S3qT4KZLvwM
eT0aav3ADkWQopRPEwIjzz1yJxAcW5ppI3znWLvds9CjfUKcl1IwNYVAX9L031pJGToTsh6GQb8f
R0DoeZC0OwYBPMKIhqW27raCSQew11u7sodFqwnjXPdzsVNqzaFhLA69yVjlXKxbYT9OHp2DLuNs
Oj+qcwAhC0Sg1MScqSdQreGJm8fburuVfW3cX7Q2aLEvYPmDa3LmgHd2kvw+kP4jJTWxjOQNgi3z
J0f6t3sRo4ukXhl15wkJ1UeZdmf6ADfNGuPGjzqw94Ftc4QU5UatDl3f/FTfnJGP12zSD6Zeuzyn
1GJKEiptSf5SWpgfzN+qrlLLjqojks7xST7t7suWwcPMgFyqqJQ2d5lbcA0jfmxpWFTmEhu3KVqj
4iYmUyrsbpAGT1Gf1LlW3fBqAyvK8FGmLgS2eIt9ovCWN3XXjwtHGwhOBJJk1m1BGJHbBl2xfa0n
zVg18v5JK467dGD3qZmTjGMiN0uQ08SteB8D71vtGli1ZCo4cwxPy7fq5K6E6oHIHwO/+LEUGAHi
rvMfGYOEyAjlIT4WwLSCarnETnfllq9WmfbdSK+x4PCovsc5dfBPAIEhHplKRVurQ34wuFTU6AbV
tQOgDf7piUCE4Nj3GnyYghYWeD11Y8ilqdIbCL0pooJo/ljCmbUED+OBZJonAuTwJmewV5MsPamP
Omrei5klb07UwnOsmJ6pv6tMMnHsbYcwEelJJOdIfjesicDgvhvN5+hMz1ot/eo/135I5Zq4K6eE
VsF70zQt2WiD9aElJ20U9VEdsOwpw1wb75NFGLvAouHYl8gllE/WYuGUS4X6suT/SeRZQIGoCSGP
R2ZejRU+59NCyKx8K8LAPcGs42YLVbtdP2clfYj0m4bkBTVPcSccUr1kGa5KyZnUQbobFcMPwyJQ
T5Y4XNlQ0+iJY3JA2s/aG0xmsUZ6chakQ51TA941gC26imzZNpoJj/UyKKcZRvrzwPGJLm6RbDt7
0HbWUL2EQ1WfAk+/eovo/zStcqLk3NK3hDypQQylplrH1U2v3l9iVyFlIgcUL7XoRUXtR1ARijzT
DC/Izkw663e4pJ91FujXeNyHkw+/Xp6ibKd8mhbg4p6DtFySZ0ZUShzzMASmDamrriAg16ZwcBBO
MZYPSOPqjZjog5zURsJsYL8uXYaqwVkqptzdRkSIO6eQwYZXXZXPnaPCeLIzmqvqy3I05DIA/Tip
c8sp1WmfcCYdgLimlntR+y2OPo79ypSB3XgE2Nks5kttxa9Ra3xHgqQMucGrM7M7x4jmY6QFavkg
biTfutFyyhJW79TjU8BACpkmao+NTZ9HS6sn2+ILyQrBPKBin3QIu5akhKlmxs7Oa8EadodVmbDH
EFFPetPerd6iQre3uR7vo4FXDntaPjlzTVWPuXDkPZ/Wvo2GY6IuP2hmjkFjaK//w965NEXOnNv6
r5zwXA6lbikNPCmp7hTQ0EA3EwUNje5S6p7Sr9+P7DM5O2IP9vwM7PBnm24KqlL5rnetZ+WDfEam
4kfDvFrGY/wwbJavtlCnwJ5I0bKgqgCQnnOksZVncV/HVWTT+cyWHlBSba8eBH2q3+25Q2tOx6OA
cHWQQIQiD8qPi6+ACvCxPHQVh/DMytT2J0VWBJHPkl61p2fisQQ+fmBx/GFoRx56C6W/lieg/Txg
5vwPPbdzRNj3t3Q7eh2s6jLhgRlb0DOFUdSHsbsSSLsycnHc+XkcsSl9oD7qZTbS4phSV5TDTje7
vN2lyZAcc5uPl+G5FGfC7Iugbq45nXK5LylqJNKztGN7bbGKeXVxsTo04HKc2FkTghqNIkHcxXJN
lyDVMTkkCZAQT37iyXO+dn/nmS6qzoWPMffZNU2omF16CDlUi7nS36+ZZollN8bZ4p0YxvS3JwPo
CAtuRoggRamHojd9YyQV6rGvAhWOlvL3ebIfZ3O4xTZMRjd28X24P8iYVAz+qEu6pqxoYMCIBKXd
VqrhGev0JM7UulTRshoXj3oTijHsZz4PSf9NY/pn2vEpmYR2rvbsPA66/bWC5N5PM4iAf/+bQoFp
esUpbBnNgTafRxQmBOvR/l4XPIaFWiPb0O05luah6gU+O5yq3ihHltH8avsKyBY/mZpsLe2dS2KN
Z42htUqpRSp999Fz/OfeVZJM7ZLsVvbjwzS/tX11V7uIQ5bExd9bxi8lE2hQrtL0P261fv747gft
R5BQYtLJGntTyV1vxSFtjQXYg3wsT31gjWwI3ZitG5KDje9kbtKXYAGh5OMMQWK2Hos6X2kGSzH4
xvSKtHBVoPKHvlbkzLd5jvXTRyKTH6zEcQMu5GHqvgIim36ROqVRlnA9JPhr56fZPsCVTIJnLnc+
GNlWjxPzQq538XBNqwm9cAxYN7tJWA7H/DZQiXzMmbP3dk6XbdptX9dm9rYjOeb5BMFe5gCKhUFw
IiCbp+fyN8OGe1zH7tVAZ11nICBd84vCsu6AT++A7Q6hK3i2ky+JmeKOIgLsg76+yrkPXkfrI2jt
L1cH9iFNsj+Zqa1bRsDOWuP0/hWn8QqrnhUQ0SFwT0hbtmyiwWf2xh+PyYDBpWDdjtuI9gzmt1Va
dNbI9HlkCwCwhdyBBFHeCovm7sYOgHMsr6OAkz/gd6yB/5wdlYMigX02d2LaLa2YbgL0wEwmqcjp
PclTjPgBiH+pnF8aDedaT5su1LMiAdgHHjfOP4PSyM5ONfgXac90jMKOzLhFYQhh5KBirVJWElot
Mp5ZsFhOm+9CahCn1XhGG8uvup14GRm42JZSTESzrQ7PW+FD+DVoMLxa21TQVDVuxoRiyakw7xrb
pwOHOlVUDGvfu+MrXWjusfdA94Cb20MLiu98NCInle15luoFKe5oA7wNPZeQWhVbHgHjNKHMb+5v
ORq90dvLxZPVgCeMzb2J2nHp/JpkD+9CDjc8FsW1z8ytLBdDWhVMuHhcfhAqSChFMWgNarbJSLbO
f4IB/58+CUF06Janv0nW1P8PTJKg0/9MnwzXv5/p/3n6q8Y/ZUbe/i/cddx7X//6h+Tr/gOhFP4/
fc80SVMEFIaYjkc0av7bD//6h7D+yQhFzoK4lE0T58YcrFHZ0n/9wxX/NF3AlRKYgucHzkau/L8Q
Ssf/p+tYgQiEy5e5riP/NxBK2H//PSKFgd//d9iD3L8NouK/BQwAoPOt5X4dtukE5hXXmhjq+jpv
xU+Dwnzcg9L2KuwWhpn/aPq3CuEgNLNp3St7zOjqW9FNmoI9pk+7EVfIHRSqV0tUxZmZYK/S6nkw
yLGsVKCQxH/KTQL8rln/Kp6wX326YyNwcyG2VcUVQu1ZDolk0GNTV/gWxQE162buUhMNGzsPWxpj
ufWzo+BSiAIIdbmzaVTilmp+jEmZhxQeGhn0pSyFCDgKeCEgvCZEztrfjXb2MHWp+7RdohILISTF
fB4ZcdmFiwYutcahrxQlg2szg+6ijwarPruhAgYYVm8Ih5SZIUNLsIFHrx/hPMYDnWKqv5dq0CSc
rhVdBZzoA6vs0oPywIN+CXAomTHrQhWkWP0wMu8Gbf9Kiq3eUV483/22WqwpoyoBJjdfXoAUv/bp
d99Xv5iOreO8rF5oUT5RUPORWNWDJESzA3d+Y41BxMKf9vFAWRluoNKU4EDdAFekTRMJBSfHVqx/
8tJ4s1mnE3jviZfpS28u1P6QUYQT9otK+VPsHIr6b5rP+CIFWvOSkHno8ePaAelFZkzsyzWN3IL+
iPxCWRJOw3p86Snnbhv97rjnJfA++CS4W9HWYYFmfa10wGUpB16zdPN+oOce3XYBC+T/9h2eCU2B
MDsk9o94Hg5zV70Xdsfi7EdZiOcsKzAyFBbNGGX9h2VWtqNt6ymfN3EJcUSjve66gAcpXNP+EMQ6
qj2OXK8gIufgaide0j9UOaulYcqqSGa8aB38cFf6sKeSTP5q56c4uEdoeOl63MQ4jeiIKXDINvll
EFjS+AlP14oZecJEEs0VSNaZPpzEpXyxzRi7y4Z3pWP8bbyce8kF98pbYrFLYDmML3J997L1YjJO
hnEw3dSQ/GF1d7cafn0e5+WMxXkJcSrTAKST36ocYRY6K2YgxU+7mDSVfi3Dst78QPS4NsNRujNW
BRocfBt+ttd/r3ZyH7vOibaIwkxigokh8MzsRKMi65lc/VIrk0Je6phHdh1WthMuJg0KYKG3cK9p
7qqVNk2jTC4NNQjCRm2qBWHeeFsaGs52689OLf+CgEDDU0K545AHd2NLG9EIFsQzMfcsYoMXWK/s
uu6mxL0bgU1U2peHcqHuFur6vlk4Gdhh6APgWibypS13ayHfDDlirxy8h1V112RWt9ZXYdJCH5IF
JgVCTUaIMwY6GKGIXdUiDNmkevFuy3LvpozdKe5KjfF9bxCWRyQ9rF+lm+IE7jd8O2+nrihuSZKT
s/NXfiaLd1DZKm6xQ+NbTGgRS1cnxYGLMeqJogWjphEr46YRGneerohS6rvEVOKW59C+gZWSoSgu
nq2rPaD+OBLNVgtmP9ObY5+y7OfAmQejy2MrJorf8xrTfDCy6tcutY6j/zwFwXg05WYe3W6lhl3D
X7dqdcm78ZLN/XRyXQhr0xrg/a5xVcf5lRW0E66S213nlheTevWd1eFmjuXyQHM8jS8l3HCzonsY
gRX6Bx6r+RRrItiO/VFnEHfHBpK9Xh/+3YwtY/9sa5Is0rC52pEuJtQBWwPoFq49jGnEYcdXqn+c
sHR/UjmLYF35n5OJ9GoEw3Nsrlxsp9NAhjfZfinSp3rXdzAW2suLjucnhI8N99iIO3yZKy980Bfn
viNpHTviUbnBvW3rTzvL+91kzXSXiHwzb8DZn352i+wfxJRMTIDDwRxcegMm616nXXN07PGrqqiN
n3B04ULCm0pDPEt9EAubZ85js8s5NU3zi+f6UY5hiVU24MbWJqbCMZiHjqyo9vmJFIdZX+Ag4dSJ
DF+OD3nj3cerdzeNYjx16fTDSnFF1XAUrM65K/LR30s3fTAX4xe2Awe1n5N3wrK9Q1v+GoHmnde1
ZbsvpkOQQ2sg7Y4T1+Kpx+LGctRwbhviSFBECL7NcoFAyjVVlQlEstkzTsHq/81HfJDc9NfIqjxm
0N+8L+pdzZXwYSK9nqS2fzJ69dBR3INpmCFzonmxx7qfe8ideUFmQD5oFytX3HODVl38knEmjoUf
H/M5b88DJxqFRRdtuOU+zeKTnOf3rLcOrsGWa+5RNFMzBbOXKTznOb5UzRw8NGRl6mwDWHUN3o6M
LIGMNdH99dvs5w/MMiWzu4B0mjx1s/Ng+JVzcAP/HA+pv1et/Ki4q0Oi4bcICPoq7PGuaKbiNAbX
IEvWozFd89K9b2WZHzMCXYGdnitnes+Nb6aTx9IBGqLRxvZ9I549bzjTvEffEJbVkYZfHFP+a2M0
xa4pqRkgHncSXvok1YwUUPFeh+dQs/yjzdEqo9mhW4vK4uIuW/HfEfx6lsr92XSph7O325hLsXPq
NOd4T5ipqJbuRF9EaA9iPfzbIdTFg3PlZMbPRwmjz3h6pXxmfohdPgo5MI3cL9yPTMq9lxM4WjyD
rW1+LIeaZrLBuNBpFrZW4f9k9aT3jEBIKR7eUkfVNVpAuxz8idqfZK3NfYXDtNKVdZptvgcNCBb+
zEwVY/vOONSFY0YyreZawkN6LtmZZudmrvu7EUyBoNIxHB0i1PNKYqdu4vvY5OkzmUaKA5MDHtdp
r2dxXtP6A3whhYkl0RT2wrcp62u8T2N9sDNNl8c83S2CXH+dU0uuZtzYqepuI5jTg4qxsbqT/6Fs
Am+igA26Ft4YzXQw8PEHpLX47XXlI2AmQXDOKGxeA3M599h3kcN4ZLtkPBoPMwRry1ClXcYtDkNK
xuMhcouGgsp+2FwSKLp+SvGFTs0nFqvfjk7KexXY7z4O8iMaZXHQHUYMHqoAHYc7UFXOIUAVAbdc
9IcuXYwbi/Bjv7b5W7cRd1Mw/lQAbWbo1cUby/1wir3lAVouS4BK3BIZ4J5x9sVaUD0hkI78UtNE
kMqTSHPiPAPCaBFsXgrKBP7zV1QQbGWzmUe1N5+cQThPzdruV5qbT148Y8OXVODVkpikg9+hWl7y
bJOzzEtZ1R28rbl8croK43WdjpufPgg10uApmAGRFXYGlnVGtanm4OCt67O3xMRo2rI4KYNPq1HF
V0U96En6bXIp2i+vaYMQE0FycevlrqHa7ljnVMSLdaIr2O8hb9MhPM53DCn1rQes+WgkfPTrUd6t
NsJ9y/M/j3Mgt+NAUIlu15NQgHVwFn8wXay3YBa3Nq0vxerUpwYj9wCCaO/Y5tmc1JMZF/7VN/BF
YCK7wqtvoqiP2/HqZiKl1J7AUlz27YORJTcEBSQm1lNXzyNxhd924/5RFms6hApN03IPxZTwM+mw
tSh8CV35wTdKJqVju1D19QXJ/W8pcn8f1EgSjlr6a+6k3k7YHhFHNzOOsRg/+zkDCiaMAoncP9Ww
bAE9tYKVEV1sgzIvVkNUqDHrbt+1xkPeDTl8KCq7CT6Ms4Td1/w12SCu1ZZMQceuh7uqZ/mmgcPt
4OWFeuGe1eTGq+rJiVPuwhihKYxKW5qjcMDsGru7ut5y1qDlamj3iKHme5MhWUKknw72Moe60m7k
VRg5hkQfnS6ww8TgGJ48bksUXCUquyM3m+0HAi/B1iuDORcO6HJyQZEdYpHsJOIpVweuD513yFbW
eVWDzL4YzYVYB6H+DtCcJG/RZxViZk+xEHNMg1eQ3b74O+JThi74l/toeSh5fbTvYeJ3ikvrlQXV
8O1pMgauBjAqYH/Pt26ImRHKV1wQmFuC+k8mSLG23ciQZK3DqTHGGNqdTegRSSN0OvzqwD2XDyxz
5rLDf4NTNaZcd+R02hkqSoSFu0+ZOloSPng5xdagFLBXkNr4UzodiCx3+REr+aASPYajMb/GnWh3
y7C8BL1y9nFFsZihKzRV389hzXhnZzEIHmr65Nnrk6WQIoDvlERTN3AQqO4ZCXFhLrONwAt7NeZ7
NbNbydb1gdVneyRcyzk9F3eSVGIs0+l5LbdOSAgcaUczlTfoT9ni1RssxTxUO+ywcED7FFQv7MVz
luIMkdeRmGYDQgU65rdjWAia3JI70VDZYrDfh1mc9JNAweVSzfbgXVmA6XxnS38R1Cji+Aql/RkX
TXFvULfKnPjtvDjcEaNZNbBm6YI7pso7mDa9N0W+RNrs9+JYUXm1c+r8ZUzZ/MNvdzC2c/fs4VJs
34Fm2Q/4qyHiDNcktPEV65JFVM8vYL8lvsZ2ZUjX3scW9E4m38DYgbY6z87f+Hc+vc6aPXM/8xrG
AnuYi9m7zpFbm3hpz85KerqVv4MJA6+oSH3O8asyiz+ly71p3Ub/9G9W8p+TmU4+e/qxDjzZZQIk
Pp3rh8RpAlJx/cXkyWq7pIeSzA4tr/qxeBzFmeKD1cSHbmg/XMN578riQMfwMdPN3h7aA05IolUp
ZTvLtHz2i/1tUJaoUr5u0QSXDJPoqIeLljEV6JXkI1QVpFsTg2/qDzIL3dFD64fpaL36RExWsBIh
JpcfU05rVJHMD1OT2+egZgzNzCkmYaQiJWlJbySQ+DhQZ1/Lo+01j20BoZlIdE1Iz/5UQuVogawP
PIhnuaSUkq2NgxuxAqPCZSoEjSL9EgR3Awo4iPMHbTrHIqNrFEomnWkIEkTEfyaEdFXh8mgJ0HeN
350sNKdR8TW5KNlVm91Sf5sirP4uLuhGMPyT7Zr3/aDoI5QxYWUWRkA/jgSpj26ffEin7c6+U/zS
a0Ae0NG/2zhhkvOnq7GqD/YBCStcmr8biy1ox3OvKpuXIRVfScB13k4EPvgUXlliKF6e2/zEPxfT
FIw80xqoI9lcAthk4qSPreXzNw2R7ogVGRX2WGPrD7fq5OCWaChZQ6597PqVUjzrTXfOg5un5h7f
3uPCEmyyuo+aNlUE/Wbk25hg5ngdN1hEWwFa0Sutk2+TOF7F0XRHjxTuWO5tx43KBkaPHB61H4xc
WwlmU9AUDnm+Txmr2cpN23IW6oBXvTb42Y6Ty17Jk+03McauR4AqqtwkFfZc15bNBxO3EgtiwvqS
XhFu1keJ0GQkAV2I7vSlBcmTnjtr6Bbpe1Ek+bG16JbufXnyxhJS28GJ1xn+jL2ETc0tYFXgsclf
AJ+qf1uifJBuT/Q0cfYGuh3LO/5nb9lVdu3sg2wWiNOefWlo6qhjaqWHiRoYhwzqYk4A7ZOywQae
4Ylztk1YXJf7Zrz4xg+V0TTnWYRFMdOO7SFP+WbWUj/rwvvTmaPYuzldz75lhNReYqVJIscur1Od
fNkZDNc6Q+ZYtwprhuNRfFuslA94DykbngP6pnselsrvrlPfvNK7AmtYLlekpKfZR7yp82XHTm8m
wsSqowrYp1bsBI6KRFaXZO7+3/8Pq2/ITWPetRKQGabJFO5R8eWStSHNuE/nDqOwIJtmaT5A1MO9
+CMKy8Qzn9t2ry5c+m+EKJczQJ0n3O/jSzluYfNmaPcVibARjsxPW+xXK19Du29nUmXjNQs6nr8m
0+YIdnyLQDx4Q96FrOvfO8elpKF7lUVBq6F136dk68mUl/goxxKrWmmrCbfhPTcKThBvomELDW2o
gUxBkGJWcd7Twi32c53f+w67GzdmP7c2hDsN60+88vkv5UzjaoMzRfzu2/eibc5TkpdR11NhB38l
cjmgo7p012NVJY/xuMh7V1f0v6bA6YXNbaP9mZRoRF6bPJJoNbgU5BWvctpBhjxMJXb7sq9pubGG
I5P14FXFK1B34IcgQKlZz9iRpfoudVas3Sw24OMme2+dsuPi42jTYDwm/vu96pdoKJL45In73uc5
5ucbutlS9gEf4BsHbVTkbnLDQv9Ih1N6nUegF7pmDbOs+ltnxnXBjEZZsaYVs/P31sTZtrV7G4g3
u3bFNLPimk94XzzqRbI2bShS0xmFlLl69kbWuRlDDttOYK+r+Vm0sP2AB6UH2eKXjMlgE/5JI8dD
n3G4aS0DZ7nV05Oxtt6xLVVFtOaMs9vAZ0GKT6So191mZiwB5BqKxPdAl6JN+SEm90wfwR9Gg0Wt
IG0Wb6PAL06eNjfhwlj6zfabNJLJbIb5SJtb4DTXoSDq2HKr81zK/ErXG4CUMFhN+WOTaw5W/mD+
Zh4QJF4PErnLGYflbnL9N2clfjhm83osILzsRg9Zk+eol6Y0vJnNHHpO/5YXXXWrLaKNbq6OsqPw
WHvFlWn3h3LgdA1r/V63gEjBJr7O0/CXPfIgGp4yZXqL5VDfG0F8mzG3uWVB8fLGtmc9v+Np/9EQ
3YrEyEUsrw4sSqt92fZvYzF9945GYB+K+xzV5zAE3bvb0MZLCg2AM209eOn7kFguyh8wDS7nRegN
cxCtRdwA8OB1x6oOIYqx+kRQCD0KQbqB31a+6O8ZV/2jVZhnzq0LDwm8qxTZxhlm3gBfU2rQDTEL
5C1ZAUtvWCmDWzngv+iiiY71jcD2iL79LEbNY0xhyClcg0JR6CGwUDXKWdlc5FJNL0wjp8T2iaBZ
CRxBmWPMzUK6KJ6o4uVaa+bfvEVwivfdSpaahJSHXpMysLACoXzYxIxo2CYIk8ILBx5vJ7jKiD9I
ZJGqy4wZs6XWV6dZmAXisY6zBS2Lf9Kp824aDZQM9aMYJdnZbDTCvjC+Vq9+rCQPy0SgfPggqpK5
OmhL3fyJSUU2LkaI+ifhY6K+Vl7uF/fatFQvlhtkoCnLqH4GKYXADtxwezhStPxqeYegQPwzq8Eg
rIllp5DJQH0MBDDakk/OamEDR2LYmU0KtWApb8n0IVu/iOpMH1KL3enC1oHyKYOkLMaY6keBoS40
Wv1hjVzbSFpjfBzNk7bTA90Gxk5r6p8yPpdV4pWXIkcyz5R78nqqy7a3BxNLpR6GAMbrUFc3k8D8
LR8XASii6fDCLmFsBHhm0QebbuKWAiUPEY7lZzIW6mg01G+thaDJcrgp256OuNMfMhH/dDmjwtrg
reskn3aK9wMFsNhNYCyP0ih/kvXZsI9cGUydPw1xybEy1yrEoNHicTSCk+ERS618H4fI4FzSzMTK
0yd89BGUhpoMXZs2+EhS0DpDboWtu3Fj1nM9QdXN+9U62wz2nljeVU+FoZXl5GWKGbF9vuM+MJLd
RoMdm4ViExE/8RPuyABZMjRyeeMJIPaNaJ7mFl8AU9h7YmX1wc9nbOE6GmJDXKQLB2EmLuo98MDj
jth5V0idPpaLQBw5uTHN++Ubdtu9NdvVfrCyz9KZif8UoGDM1X6g0YRmM3/gHTohqgu015JcDVpM
XxLQXKHqo0tA5S2LJhxsvf6wSpvirOFEM4QcNuxyC2OzCOZ3y0veyEcQJeneREAWhZUYy/Ser7bU
jyXx3sBVs7VSmF0WCQ8k4x7q4fjvucsTdpZ0JrM9xNMVhGog4d5TdN5YXATawV5Di3ZOuEHBk2vJ
U1myNhEGX7wSnaajitPW5zNQaKYVUuoC00NOSMdnSqvBV0ViaJ/SP6aToMqs2YQOnmwdKUG3M/EU
mDxxW3HN51ruJwxFuxl4jV9XBP3yVJ3YXh6atX5xMA8gn00HZZVvAojV9TyVbrcrCp5M1VhH3trJ
g38nlEm2CXVp7VlSErt5GgwDG34d7z14V9E6g+icQI4RQVh4zGVHcgz8qiz7tRoeyOiCqFRAwpe3
qSljtDUTx4gln8idA2HjZxuyB4jiKg8eB9R8im6DgRWWOZfjVSROdYjbxQ4hx72bGNVi3F2XTLB6
ojeMv1x1+LfM7sXXw0+xWF7Ytg26mIJ1b8Ykqg3XOnKQAJ6Y7fuVptyISTzV+2WkcRZ5JgLww4zE
sIFOBSCje1Mu1oi6Ovtc0S6KG7omI2vi9jzMvBdnr/rIM+ez9doa2Z2PWyq9d1+Jnrg+0NiBI3Nq
eat0iv3U4NV2NBPNYUYqmmgygnGfs0ji4q6eZapp60nmR/T5O0mYSAjuki6Z/yaO0UFTNz124GUp
XXsHA3Mrmj8rzUTtVB+qTr6l1XBv4p05Wk7xTqnyN6+cChJtPSc1s19sT08LS83TlATfZaevVoxk
VctfNvvLOO6wAI13gY3CV4zzU73kd4ZYeNKOoVtiQCs8HKtxKjFAzgzCAV6lpLffTKxajtupsNke
V5tuW2Mn39WyhSnkaEoAW5MQdmrdp4Im12wUrNqpljuK3pQ7QRwqM7DYZQXluUjWe2POSP0F9B/X
1tXrBJF2EfkVVqPaF3Tp2EDUPEPfHMWuQvUBBnszfuuhCYerab9lRBMcZXLzWPOHEnPhzljS5J4/
YKe0Gq7wUR9JDIF8AMxrAz1CR3PeCLsQ3aPVKixauIPkHz6Htb/MSxlHvR6/y8HoEAC4lASyeDFl
a53r+LnODKqr3L+VGzQXmlvf8NpUUNIF5vNZEMVbth5VHnxc0zoeQQZ9xfZQFFGL84puEufXBERs
74ke7ZZDYwq+cIed55r3a7m4nx224K0c7Bd4GSfK643gn/qSwSCH+2GbPxKT3ngpqfcpYkzleUdW
c/Xaj7yJEQ/Kn9sDDlGc4p0MMOCRQyFqd6McftcO2Wk5InnmFtiudH62u2w5FoQ7lJR3SHI4HFR2
4YD57GtqbtIOe7vno/9X5EM9ChOsGlq+4XBBF/NrVxoegpP3oNL6B47DN8fj6q2sdj5SD56HY29d
yiTmJuQYN589SkcwwxyAI3Rkxj08dX4aI9DFqF/d6j5rLSqAFDiHm4JLkyB4bPXVaz2iLRSB9VaU
5Tf09Ktax9esasC7pdS6gJHm1S63nksWBOZ9l2ItsEzuGJpoIpLBl1kXJgr+OV/Gz1qifbdfLl09
odsxaXqddS/a6pobqjlla/Wp5HA3BHgiF5mYcHEhp04LU1SGf4t3ed/sx8E8cOyN58mIH2rff025
Vrmj8auLg3Vf4lIJ3Z4S6Sr7ZbukawBUIEg0JxNn8M48e62jCUyOWL8Yq8NBq8iW2YOk2nOHpHrp
CAQ2fgNXvDAuol8Og6pgTvlSQusJdsFcRnqa0yhuQLJAgjYrWpf6FqEmalND8AcSYRPIS2N2ToZV
hNqxKMWp5TcuuzSyV8GvsCoflXaiuVIEF0rJW481BltmEEx5RFkcn0C4Lfy55Vmn/qccvYt22c7N
Aai+gkl/b5vs4kcgCVeBjbdghsJbRg/g4ppXGSfnJcECR/kH8KZZhp3mdkFBx3XwGAk8g625MPKv
WRougXIyxG05/NK8dw6Ww8/ZCSqFF0aB7DPXj0LRwFSndckKmXHP8wyJC7dnndhtN06fOoYO7BqR
Ik7Xw9Ri9OwLBneqL9eT5X4q15UhJ2uxr1Ck9p6bOEdjLN5624RonKU1zC+IXPXEc4fDZ28xSx+c
Glx8VudRVsagRaj42hrPjr5BlaKtaDS3O66w5Z9uK0Sjhgk9k20w6rHF0sFVlCLi76HzL3Q4mXj9
9hoVXvFcax/b3IxtGaGBx3oN5MXy49+g2aR6WwZkoGDgEqb56YtlgAqW2E+rKWDLERnc1Sb0wGQ7
nhMe4HvqnCKV+89FWzuRxk/AkpA7GUjKKPZaF1n0YejlGMa9CZKMhjXSsFj3ijSg/JMzKV8xtwjg
PqxmeFMCyNxBz6FGOyXUiw812TkyfvZYWapG1hFy4Ftl1EhBGoWhe5odTP9Fmm5xueFbqvah9gaJ
srWOSIrrKe8q/LEyTwhyHWsrWUNcFUtYifos2FNfPEPcC229Zt0MHKCKD4sxffKbPTqBYbKz3n5u
SdRN40dcokzASSAjPxWOA+kNzl+fv7dC3NfLZIVUEZlYXjW2Qh6X1Xxp2KANWH32wej8YrVDjMMn
tzOK5zn+idJWhEvwJawz9vfUIGhuG8/8ok+FoV5hgX2tk9xb40bnYZq0WtbuLTTbHfYvrO75W+ry
1nNADaNlWFyO4Etobd/1ZIYIKSM/NqsP5YWYZWtDjjPH4rF27RulE9w/G8nbz/syexabTVDjt5vi
W1vget/GqbFlRnFeQNHhQZc4nPgQMqfv5zlDvDPTOrJwTMHwok6ysR3saOLL4GzEjlG/NWu5rx02
DKvGtVP57GNdhuB0/ZqSIXKrCoOc4FvvVvMubwdW6PbLEFPf0xtANf3+b8spjCVeMnJm9KEno/ED
VNZ3vnrHspD+pY6p3JqGn0xSbg97xsUd4OUqHFjXGH1zL02kTWuW9s8Z3MTggWWMrbuqrSp0v/4D
Gz0VN34SepNTXRUuUF15+aGcJFXK6pDCwTZ4ZYSHTSBvjrAiB7R+6LhIqoHmZtvYy39KLndp0CfR
qiUNe/k1nUp1kOyuyJsH74VIvnJbvs6YqkTQvLlYeRLvCxN6FU0WvjnLuOSqJPvXqBcsrp8YRfQV
uFmwD2zn07CdZ+yCRFHA9mVrDebTlWcnc7j8bD2/vOk4TjhjXOvVdSD1DQrcXJpafbiyWXOEXT0X
gf5CTyVm69i30sVvy5P0a2kcg+I3p8WpM+HjnvQlTyqs98n4Rxuo4kjNt277BXH4pVuWoTz6o7Zo
rizLo9VgCiOTz+WJQ6jzW39vEq8/wds5zGp6GmnBxS+OkE2gImrqqgv9yQsuGly9taLiY37k+oTV
kPXWsd9sGaa1HffkZNKez3dTru5OJP3Zbwxjp+b1p02rTtLNZ+BUOAGlR2I8n7aTEElROMPX/Nvt
cW8sKcFHQ8TyOPKu2hE4oCmZe8b9omFSJeRjgBGpaifchiOqVESiOPNnHrfCFFwZ84W4N8xwFvDD
SzCnmhtNMe/8ote4M90wrmojKrM8pbewwC1PnJ8E35OVO+Yu9RKBqWe0dlgvQRzzjmOh9UBg6Voq
dmmBxV9VzQk1rAxhMYml3Xor2+mXtliX1LjBdpg4gNGO1MVN/8XemTVXjlzb+a84/GwoEglkAnCE
X3jmiTNZVXxBNGvAPM/49f5wWuHoYt1bde1nSyFKXZLYODhAZu691/pWBdSrzlgVS9Ah5J99VTZC
wiSf77J0tinYh3aBtQryLL+IHgGImJsdivJoW+LgEV0er1oOHDRtvXUGQfGsBTdE8nvXVNZ4R4AA
KGwCW2KSIh3uS11+BU5KZdLCYIw1yqnWYXn1GvuW0eU2LMDLiwLlSOZDNggzFEzOWF2SeH5x6uJQ
xZq70zz1fXwbcxLQ4xCdUaGsM6/Thyjg+GIpCia7Dr8hzPmUORLwFAyAwodUIGRKqACSjEwgmXQ9
n4QZ3KS5Zx7wupBDDC1wvSSA8z4ex+iTGYKeqHK6AU7QAaUCbVv02bpQQ0ON5Jyivn7xB/zddbhP
HJpxGdCkkP1qOxLOQQQP+CmDuT9PNo6mwoOwW3nv6TRcopEuYYVKndb9i+rDBebpR/Cuis9krDCW
DNSBQLGNzGkY204EU24YyTNUxYEpjjYX2AJf0EML+qKynsvpk09OAgIItAP0Wc0RpZtqK3JfwAHl
YXgeoi++65SHcqIbkaN2MbxHojkDPMvYI3juYg57h6CgdUqEBe3VCT1+a8ybvgOjHvnRBvlgtgml
k+Pdv0RBeL+gUVD/S7hny8FhtLtT7DM9qUrqaWdMNqhoA6CMUX50zYqoJRLtrA67EjqMTWkvWpMO
9yhoYlS6nLB81Ls4G1EaMtVNAhTBDIGXnbI9Vkbn0iELcKzmDmUk6A+Idd8hVz5SMnCmb5oD9IMb
PGSP6Yz4DgHSYoXK4WXlh3YoHjLvhUbewjATDGDYPgxfyTs6hRzmxqJaodj7Xsvwaz2gnEUWcaMH
OsxJ22HZsGisN/G3wGDi7CjGQ+gdbgb+mH7n0DEakm+TOVAy2J9skfxI0xEW0wJl67oafgEShsQz
gyN62KfZIuqXsXqssCvgk0LrjI2dJi4FWSGg2GV2tocXSp2QYWoc4JcX2cDnig0YGAYjzFrvdGTx
uIEUEAOEmEkr5t/DfCxb7azMCNlHPadIfyNAnGV+kInXn8WUEvX1PAgwJZbTzY8cfudHD5RTWMPX
ZGYSI3+bri4v9yak7xGAvdhKNVzGzvJXOk75BcaSiApIcEW3FlppQ3nZdf0hcsv3rPZ5S5DyDQBc
0FmDbGlH5Nw1msnAKAD4dMVuNIB9R5+9rjk7ZulSrYefhhJtapOlX0xdn5gxvqY22pI8md4dcGUt
qNdgbi8125uFKnaCEEvm88H3Ow5L3VvqMGn0fbxKiePBpRqpTSLtvbRx8NDnmEOyhu5Ll+pvHUd+
2DMhc2z3rRp6lIdZyUiPBubi/ivxlR0xTK8723hMongLbfxsJw5QBBNCCoDfIIOXlbXDhaVypIA6
IOFGj82MhgW1CfeoGddeHGWb2KAajGJFg2Au3g2VEeiOoLmy3WdHBY+zHRGHPEIYZJf/PBLRes4N
b0vUeXsAxbBsRMvIo0Zyq761gzFtfCxA6zAZxC405Cev4mMRcYEHz6dYjpp72UlchOE0QL+mak4l
0qmu+Sq74aLRGyHKQ3iQSOcoo4ZcGQFwN+G4Sl2Qry2TlniQXoY0pSXRObDpXMqhagg+GUC2cTXx
qIf2l7HhpTUcwQal9ToBN3Ns5+KHH1v+3ifI7yYuDWszM+tcWdpMT7Ei/aufunXZsmShE9vRNjry
xj/IiqFxlbHuVEzXwtKgy+gqUOqxwyot4XbYFmbux5zq1k6d767tY612NXy3hh/VSASlrsNP7QCe
zBd3nbAI+JPtdzuN3vxodKBO2Edf9sDQ0ImE2kYyS5VD+56uld0cvcOQRfMpQLa7hlGn/fHeC3ka
k5yO3eThARAO8FncnRjrUFDSaU0Ie9RIdAlrfQjwVWI3yDLsfpG7mxymampe9SWcDZ2hGQD5CEbS
FxflIwzraGcwakkDhvB1uPOSMfyUXrO+FmJdcx2mAqNWESUt5u8EqrHzlA3s0GWZPE4kLhIOQA5a
EYRbDAn0oPpjpDrEXKj1XRs3ol0uvdTNNEIfFfZj29SHyULp61oS64IvgCsaWbWfjPCN7sk6q41z
UHjHOMYkacYmZwsMAcxgg4Pqh2KF/yzsL2PT/hVE0aOBI/uQoYqel9lJEdYjvl0H327IiZV+Nb2M
KTlwNnsqi6zdB/UTrmji5uBihPYigGZCPyXUqsFIZozUVCwjgJ+ijG614YeEBIRfCdpi9LWDepet
aTdtUuzE2NniTeWGNBnTvwTBLauop5SCcEvojV6bOXYDSzbyVo5660P1OKIjI4SBCXSBOz6bncem
S3aj9EAugi1y2nheu33yI/I4y+cmq5S3SHykfK7mmXTCYFcHq9Z49U2UD770IQQW+Mz9iKlLyqY0
VXwlTKvrXZESihZGzNWEvMvMK5GUwBxZdpwwSFBGO08WolPxlFZoEXsIrXOwmcEzrsvSoXueyEvi
0ZCL5ldpQfrOaF24yAVN3W0ajt3AU52zAyL9Ni3sz5zOWKM4BB45LQ0PYYJIvvTHPWPH/gZyY7qj
Zt4gkv7WlKmJrTU5BTOH8DB6QTGJ7dNRFL4Q1wQSUgolQrdZGY8hHIFeAqAvCWRY87z8EAELg1tZ
jzFqFKrjb+HA1mPlSGSAlFL8F+VXmLhsaXA/1rOvz+FsdiRC0LGe2Bn8LurWs7Ho18we0Wd207bW
NyO3DjXhnEOC1US2+a4A9xxJCCJOb3xpY87K3XzwDEZ0zdImwau0b2Q+w7BPAXLHRMfp0FyTedic
29HYSIkGCdbHuCrETptQ9wozIn2VY3rQqs9DGunN7P0Yi0ZdJBpXUaPlSMC67EpSKcPXLguPFftu
MC7YKWN+1w5QXB1+K5f2etaldNtXZu+TqFY1r/g76JIWW7z8b6XrZserBe3/e/T+U48ejrb/3KO3
jfL0r/zbT+Y8/g9/m/Ms818QVzDAwftDmqY9bHv/Nud5/1LClVjJBC47wf/q/5jzHLH49sSSCeM4
Cuog/9W/zXnK+5dLYLDl6qV7zCxc/9+Y837J/hFSO9B6MAk6+APBGfycQRN35BPENjqKrI7tQ6Vc
0hBp/JsJLtRGgYjnwLOubWwqonqJDYt6YirKbRX0BIJ0zZLKPnL8MrT1h2A1+dE0KBjx4++y0CTY
0nTEh6SlDmEfyzZRHGwFR9UO44MVDneZcW83MIdtpiWn0YoJ9WpfO7r8b6aO1hzknYPBhxChB1kW
V9aAsSktg2jPOOuH0wv/UlgOVvpxEcEuZBjRNe46a2j/SKumA4ZJogj78f4fD8T935FF/y3vsnuO
p23zv/67tdzHfyYZ8Wkc09KK+GNHWo774dNoUAQ9golo44K8NZmJnHvf3WTKeBGqnD9Rm1IfNeH9
3Jio5euKhKOsT42nLALl49NyL4veP9XLj9yzvl5RZwaC8DvTDooH7dWP1DD1K8D1xWtYFvd2t8uE
1W/7sPlqxKV+GSbAZugMXEzz+6HH/Rd7pTxot0CA2FGeVQuLmo+X7zhchTgSmVD8/i6Yi9Hz413w
pGXZnnKxfaklEenrX49RHnDPzP8RlZzd6HXEm9ofMmznEwVeh4/brFEQLNiQv/mNVqVOg7N0FbTx
4LhRdDvhw/tToODHXMPlK/Esh5fPdjTl9Yf4JZdSo8OEh3eFUK376wOlApXfexkoxCH0T3aejZdO
ke4S2oc4LDwOCJ1c/f6eWL8+5y4vulSWLXnfuSk/3xNfhaNFKZdsbKeMdn6M766b2SeaKKT/0A9n
uqzTwarijR4RNZmMsYwhfy6d6R4CM2ct24gfDTNS2976lqczAinb80+mQevKSSk80nJDTkqG+gUc
vK94XXXfvoXa+Kt1Rr2u0y7G1s3gAtGCsxNx/dXFj4/NJH6kMqLfROTgi+3LexWLp99/ePkx4EtI
lkUwNLZwFW/sNa70Hw+EVQobFsXy4ZuF6+IRMePYIGb6LHuqubqbLlfJa+0OW0FTGv1zoPZDYTGF
Ev2RGTqTjBAEPEWfd+uSsL6SsqSzlTVnGbjxbVsBgv39JbvLM/rzM8zKbArLVK7CcP3x+8qKKh6z
2QppkGqxDSaUhkZfhlstSn0gpJ3yfqQJZySvtq2m3YTwwElP2pmTMxZtjzESDYPUi8UdFKpPcpqR
9o3ylE5ZchbuXKwSaZjPlJaf5ZRCLJ08eRRmIldcFInJQGn3KOhwV0bEsawqN59uMzCYJxSXO8vk
a7SGwt5xtpzvxyNhQNl9bI3UMi4+EKKEEEHSIMh6/5BWXbwzrO9p06tT33Xq5IzMRhKy5+9Slvyb
VgpstI1DP3PwsYVywvSg8eyIgtHrtFzCAxuSR0zVPLTL32e2LfNGcjNO5owFyRDJtlherR4YEKAW
a51mgf3D6OuTxyIrtfps1UyBhsjf0fOozlGBjIL7tEsHWy1BX5RwC0BCD9GOmTcfGQwqb2oxj2fb
aKI/rE7yl28WiRc3n1hc29USy/rPb2KexUUV1UIx+mc7cx0mN17Z09CKPgNEBRdesCo3DSISlykU
ImtIdMJzbiuX2DJAqAfDHV/pZCAG7cx43yqxSoNKkYeEARMjuOV23rbJpwfKtv5Py8ivq5nH6cIV
pgWLgn//sJpVlegC2yfGGVcwyZlmTsRTa+79qV5I/igG1YDYq6Q5P5GKfr2ntO7WYprbO8w44ECK
udjNy9C7r6PHVpJ9Wxf2OW7Gt06CXiPgaQSc4sqHgj6TZJwMrZPAG1HTuUMdWf1gZJhKj9aRWZ7q
Tr39/sWzloXw44unhKl5+0xcldaHLbQSRTcLYtc3qa/ZLc3ZadcmgKB72b+LBN2e3atbr6KtPXg1
zNW4rNawctKiaPcO3WA0H257ABzGW1ROBJi2vXhf9iqYsTlrbmw9XbPT5xYeTFqHNJSRHW+vW60b
yQeViXUW9khe+iy5m9PBJYfPoCExJfluaCoYzoGBWDtrn3//ye3lu/v4ydmrPE5q/OuX0OYicUtK
D/Th4BbD7eizhEdUoDtOQtWa5Ln70GwkaCa/24hjDmT+YWrru5xCn6WpOVtxmJ1nkflYg5Q6cb3e
sbeZbwc1/o9M2JCOoCggTXc39UDOdmy5FBPuDKBTFlQzVebdNcH07GbyqXXb96lzjL1rYIBMQrxi
iHySwoQxZOMNXpJPVkLr8FD6TNhiL5Z7vbzBKSvzrojsTWYg7fj9HfolTZQEXkcprQQbib0wMH5+
dUOLFnYc1bRjPeEdBTZbkl6wJyETzzEVz+qUFy2+Wl7loA4TJF1oqcAMz2fDS3dJU4MzNszwbiA9
Y95UHNtfCkkDNOJuCA6gp8SI4lOT9Zv/hwt3hKNdzrqW5Ov9+cKF2fhjhsNtE6DuWAdjRK83QFyF
2huKlEUSoDF8w/cWr7CKe+FC4WLOFOc09jPD3s08jy+NdB8BUB7cZL4zslDvuuWYwpf7lF5G7Ax3
v79m+5d1kuukLpHIbxTZlVQgP53iDDohcUSwykY1RxlnpIn1n1u3sRGd0q8l4ms4k7CFFBeH/lNJ
rzekRU8ziGEcPlV/TJ91PX+O7ch/bEPn+yil2FeLX5KWBuu+9713h+CuXX7Y/r4YTU763hPKgex5
ZjaI17M9i7wk+sn23VsIYQZ7SNwtplM6VfhMJ1eRtxg0QOCL6RwSg2TJWp8drZmlsl+7dRX/Kc7z
l9WJUkXSIyRX3dKOKT7EU1elpzJrRhlvRfm4qolk2sCkxjJgmeD7XP+Uta9JgTsi7B3gz273uWnY
P8Dsumtk0EM6EJKH2JpI73lrD+QKVFJkB12G9y1d9GuFVXXM0AOzucvC/DtiHHX6/Td7/eZ+Wmi0
BPgsORBbyrMt58NrZBfCCVtfSs58AJPaSkS7IsvyVY+c9pQjBIPGMZB8j9Tpqcp9XJXyMnsVXfvQ
fQ/aEdpDSNHV1YjL+o6A9t9fn1yerA/XR1UsbaA1lM2W/WGHRqZUMYaAdi9FnZy1zIrbMEL+m7jd
vvWQO1Tlp9CR4t0YW++Gea6xLmvGPalK26fMEXeBgb3ckAP7R5qGb0UcXIijm482cp/7LwHBeWfh
p+26gHj47CX+mzQrXKVYe3//SX59h/AaWCyI2qEWsqT88EnwpkzEnQzY70fLOddWgXPLD9pzEHWP
kzXtkxAnoVcOLFxjzNDCD+XFw0I41MlDPyE39jLzoP0OaZJRwBJWGL+h0RACKlX8PJvJNyZRwW4e
wWl2bdMeB161G7vP0YgpHT11aD0CZebrNJDWOq4dZFwGyicXTd6l6WS1GaT6QrLotxytz8pOe+xA
znLswfNk72VRvba5/lHZjnpBWvOHu7O8LD9/z0Kzuth81Qs6aMEW/VQnMvGc3LzjsFxV9ML92qD9
WG40TdtHVByotBZttVVK6Jmx7XPM5ccg7L/+ZltO2G3qsA8u9ohKoSTjYps5gEPxoywMNe+T7/fJ
aZ4QllTpuLJG074bkrmHYQ5WNpixSNPPo06yYbz1Li6civoEOoIBSDtuTkkMTBwY7G4SqPESgeY0
nI5WiJf9mqvQ23H6yjD2kju5cYmM7F4PXCouIIvZAOiJIfTuXRNXQIiZ9Q8vifnrzTNtrRn6Kpsd
EYLTzzdP9oO0GwsHX2JqTAwzwY1OPhy6NrIPUZ+/6qWsnad1wYEa3SbefzTzXiU+X4mrSe9NbzGY
JubQOOWycSskaA2zzdw/dXh+ObJqyfOveJe155hKLkvqP4o/eNUTSSiDxL+Dj79QQXsXj+m8Qpnt
rzrfqx/iQoG+WO5mGYPG8HrE+5KxwxXF39CWPQRNMjFfshJGpHl4sRJorFFVnqolqsjp9jaqmj+8
u9YvxzEtTY4QLrU6wkLtfrjuKRsqT0cx1814ca3J5l2R+F2drw+faKQJzJ/xBZy14l7RZuluxrIv
bgN07K7Pa10MI3FJvpEci8Y8ln6uTkYM3d81rOOs9HApQiQDzIXjoILzNIXtUZY2cZXLij87CQUn
u+9aML6D0tAit/ccLFiKVI82D+kjOI+/fx9/7V5p3kFPcv4Eq+eaH7tXJulRoi8mhUFnWQcGeI37
q32dHXE/cOAV8HHCDkZnjshpW3jjp7n1y12Acm7f2gjOumnntmn4pSL1xzHM5rmOfZM05ha00fLn
tgyNVbsQ8ijewT0mFZP5Rp3BGmD9xQPNjxds3NkZ1RLT2JH0HQI08DDPS19gdJOnwJDHnE0T9lCk
7+Cp6D988eYvBx9N986TS31Ir4I37OcHFvIoK4iROGsPM38zeV/hAKKQGDyMEQtDEyY8zRufmpaX
M38C143nAyiAa+jb/0KL9D+6Ho/Hj44a/zTVx+1w6EdljRww1p4YA9wj4WJwD313Fbc1JhZPkQfF
GHJ1bW+KET/w7Ft4UGPd7v2IZwuapvhDf8T8pdOp+dIVDRIHxQVD1w9vhx4CCZ05tdaaCNdNL9L2
sTfCH21vs96UKNXjpJzeAqbidh9P95IT7wAV4ItGsCsCxnbzPGQLupNuByptcR57zDLJteb7w2O9
fF8/bzMUUyZnWQLYNVf8oaKcSKfr6mFW62sX8tp7NBBmrRFom2dOdJw5AUQWBuh5gI/X05sXet5t
TyfkWj0SKfDk5544170I19pGMGpqIZ/prm6QuEWfHREcRaj7tW0oWr5Lw9nFH4Lgvg5ubftiE/ax
6lF6QhRnvQubAJTCEhGRKSc41e58QOky3Zpm6v9hm3B+XX358Ap0pKTBbtMG/flhztPcLd1G8eGX
q6Io6je4LhHXJP6I2Cqs0AIaTG+L0MOSbqXme2BhdqnNQOBnLl9SDW6JyRPozOuRq63Bg5kuykdu
dXjMjDTaKNP/EpIzdSwQpJ1dHNg0SpbiXSEVQaU5v20TxPY36dy+U2TKfWaOTym4g4ste4RNYY8D
jjMf8ozpS6GdU+HjdSmKiUzwsvwSywGEU9yI9WigT7QiXd02qXFX+nNwKRziiOuU8GqzalYCFguT
hCxG1usQXgXLD5pOad+KaXzPevtOmLY6+aSIom8Nq+GECd0FHIoOcfQqOO40+84yb9GRl0yaTeus
zCE7zkHtI+WkrR5Ar8rl0P89avs6/s/ge3H/98P4z8EB3Y3lhfnnU2pRgEv2PMYhtoD7/OFQXiRp
k+CGdoEz2HqrfTaBbpiiQ0XEEK4vDMQHo8qKc+W4jJKXH3mhn0RduNvIy3luW0DWNXPT618Fyx9d
/9MQxO8W8+rjnFS38Tj0T71oyhNe8P5IXSW4sQ+RBtfCdndSXdfed035yWmj6Xj9o2vb3Oj1W28Z
i2DCEaTmImrtKI/ur496aKegRKbK4CZKFiIgGKg9wCzzfne00qq6oeyGq5AAPdpd/9LUPvYwuDi7
VnRkOWvx2LqaFGfZ9hhZg+QYVwPZEhaNLkRipE2QTTWF4jwA6EGQasW3kRchbZspQO3JjfduaY2n
YnjLm6FcRFDdrYvw43lGem4SV7/7e+20mLfSzyonnGjTdHKXuOu/L9T13RPOpjfDs5vdMLK7e/OM
5zIiNgZszU7yKiNmW76LQRYFB89psSKx79W9dfFjoY7M4AlySexbQ07xGuAi58UEkYXKDOu+x/uy
seEdPVtENnlpmjzT5oIWNbTRC67KYV+OdfsIugwEylw+zOiSLiqdPgdU1M+t8sbtkIbmfsDbgibC
CXg7nW+hbU1vPXjtf19aYptAKUAVr0JspYfEZsxjoy64E0G1axJTPFINovrhLcncFV2U7LlNOJqh
OK7XpmotImeS6JNS7VMFK+HJq9QrzeqNXUx4O7vSX6McxS/ZIl9HZm+89LzhQxM+TqONZrnxxeNI
fsS67AmwdYanyBbhkzHP42PmrB27PQFay45tXRWXKg6iM31LZ2u0tvXJYTKV6WaJEscXkQxqG0Rh
vPU8nC5Z5a9T2wM5Qodshbil2lq6D9e843ojTD/fOs4ogOYb4cNUgB6GTUFi1pyjFu9q+Po6J/Vt
TDxa07qn/SfWtTazO9EH0D/6cp2mxOCtnMYGmx7ln9rOA95r3lwXnlYvToPlQLe0BDZUGebp+qMa
jN315SAhR+7Qzoab2Bt3dR1kl9B5aVtbQHOhO1WHACyu59bKHh4UG9QhT1AAB1WXLbD0U4SVdwto
+NXNyy+Dl56EN7UPaZ7fXhftBB4fiy3Hw8pEhVYBWkBOSNyY372YAClWgx+b5wa5AKK8Bim8OYxk
ZrevtlSkfTXuawl+Aoi4bQAkoDdx/a3u9TAReAJ2Ms7dQyJljYovN8D8Uf/1uoQR3Y7JdsmRzvB3
F2MLDm0JneXgha7XGcojfk3nPqzxkltZ4G0Cp7D3k3Ca/YzaH/1mFn8zEXPpcf7ci8zb4Th1CQZ7
CHWh0fxU8d5BVbS1iGsnFyIaTzUq2VWQNeHWDms8f0i0p2kg88TEv2YUsKMgPKGa1XQHcFEDlCEc
8EbZhXOxja7c9csLD66Dc3gT+Uc3Mc4Dgc5INcJiQ8P564g445LNl2uPFIOnvly35LLHLrJ0iuGF
gSn10YREQfQjw/mEDcCNDpEUQXcAeT3fZjznt0VQT8fMHNQGiTTa7xn5sqnWnldicsbVy44O0va6
HJAA8BkpMHJU6qyNoXN19PwAQZXT9M/pABGwJO/9PEV3c53ad9ZkvUHTJhZ8Zq3O4RqRxumTneWV
XxDnTiRM3IatSR+tP0uQDbe4pW6i1L0lHIaiY6ofxiHID9fduuZEg1MEsiCeF7LAiiolI20Ijk2m
/IdRKNKLs5ztBcvJTdUOkCCSXen18zffpdwdo9F+NMJ4B70v2jQqa3D/ljZDKA70IwLifZml7laH
/TPlGEeK2T9df6RgLW/sNql3tgsSpC+TaZO15Hik3pTt8BwaSwzDE5kKoR6fC7JrESe5tEKStzTM
xXfa4N9xu0Bn9SBDsoDX56blUGVBe7+uHoTuFJdkqhOskUutIljuoJbvBmu27mkJl8h7eP9KZJqY
Cemv/H0whT6vTpXLuX5u9NMgkO0UWbS/Li5NBmzVQQi9q3XFkXbMBxYGJjyFa1prYjmCPYbIAaDv
TvCP7RDN4YGuaDCiS4TkjTsLKi7QggO5qbiz6+jd9ZFVIb28Z8YPJN5aLjTwcJRK8kqAqNGKMAzn
WA3TrqNnoUOuB0m2gRkY0aJjLPCvwv9ulC/XkVgRiX47Vnjxuikyxaq3CQhfGiD4FHH/gWHcYB/b
dAj9NlaAQDI1+XsH2FTu5xQozxxJWEB46FMqyPtr28knLSFxyLenTVFvpWE9X29Ratk/kqiGvEAE
8AX6ynaytHG6Pj+R9ntmYEN9V2qCp91nIjTAFeTVoxVM6qm1jRWG0et7Zg3LkMrrApTdYh8XoX8e
KqxO19/TuP6WlFz6JfK97rCtJjKVq6UKaILcOqJkQV0vQ7G3vTBBVQ52Ek4uMr06pPfrz+c0JcAd
ScURjsuRwAroCZrnQ2NqtKfyKFtc034wsSKn2wUP4HE0aYEYMoEnWO2Y68NgBTgoDwyU2+pS1s8O
Qu5yQvtKi7PUd6EGURFiPwI30j+H41cM3rRK+Y28DPXWqNakQ98OUOBJO2bu910/WPkX1ijUQIS+
+rgGIUXno+B8AFE5EjNy9vGth2WJ4jb4xuZ4BYAyPkn1s5Z9sY4UEmmDLPcgndiIUOxiGQjemyr+
kri472pOAJCLysrdmT5HjUBOJ5bkY+ivSX2AtGZuq8QiBKIM5/tpbG7rUQyb3m9jhn60ehQy0sPg
YQ7JSvZw5GXxxvWEcXSp9zvndmYQyz5/GEl92eZe/Nlu0tuK7NZdDXVs5ffTTjUBIoIoJh3NpYto
9xMyyyQd8VPP7a5hvAEv5i5diKvLmd8Jpk+5P1m70dtN8LFpRHE+wGsaNdPraIZnFZa0QFsQjFAK
NDO2LD9PpCXhNGSCk1jNphDGsGvHWLyOMnsxGvO1TfutQ/xqghY8L1FLS8/YqWgamTCwDfKtB6gI
hvJ2LKNim84aYl/HKhbecz5rbqyWgR8O4BGmNw5vUrRad1srfR9mAtRMby6ji4vbOD+U7s+DwHNI
9uJiHnHqDFlqfShl/YBw6iVr5Lyeoug+UOODJyd0lYrpcAlcEg7bt2omyFx5Q7+VtbwxHeK3DS+7
tWhiz+V0tmbowH0lnpPWylaImTDlF212Zw2QUILUA8rbqhy8CRMhj62PiDoiEewtM4UnLMbP5Aa9
XB8UBljYTWA0r6JWAJGqSvfo0TcGfelj+akgw0CVKOJ7wy32mCmIHPJPs/rhqeHZG52HOnhXnX+i
htqyl975Ee4DqDRjNm3mHrqSTWLBYNxUNobKRba4mOwRbyza/Ga842u3Y5N8jgRv54Ak4WbIuS2W
/Aae2FyxRJkIe733JJrf52G8FFP3OAj54sgYLVOtnoVZbTpMvAnen8sQieLUjNM+ThHmNvRS1Y1y
nM+q9VpI3VOwUZWrH4y2w9BHtPaqj816ZdZFg2TUBIpY19GnhfGlVelhk4dlK3CJz3dALOziRw78
283fdaKOkFCOTRi+jVVKjSHtiwch3OnKDSdHOuz93q6+T2VCyuoDPC/Yb+fam+5jLLaG/NFOp4H4
a+aKFpD7mTy4mzxNHrXFRu+2w25sbNpdbHkdkXsEdOBMl8SQqAiz0VxdOj829pN0PzGCVpuaplvo
pdOBJEAkbksllY4nptnzqpuLbx4DYBfKnNW/Bi+Nz/DsNkCHkNEFxddDNMqqTRmV9+j7OrgNMQvE
YtJwOQt6n9sk814Dc9p6Rja+ZIyZTkHlmdies+GL9KfpZggmwZGCENCqb++tsHmOy6T9kvQknkYG
WhNsoNkxr2m/oiU6JzX7Z1ep+ljOU7elmH0YG5RpmdfuZea8KifnOuxVBvG3Q2IExHbVK17WANQY
Mp76cyXytYIFbEHCAH170496M3iskDQOhi32KuNpwttiQRA2TXLEPmks+iA2pAfyNI+3YCDuMJyf
YZttJxnmzxw8WyJiSrH2yaxGarQKgQUy/GnyHeynQ8yoExQaVNgpwE7ZNC44Hx8xbYMV2iFNS7X7
sZ4f2rplg5m67Ghw83LtvUY+uPTQtTa9Sr9Ng7qj08WcseKWD+NWOXu/iNbBlO/LINnmWXGzZNna
Hsa1igNR+y0uQCHPC58bn0APjAUXHAe/rWs9m+UXMWRvYfxiejp9jPBlrrr63INIpOK9cyP7W68h
o1Td/j3Gc6ei/C8fy2cAmAMNeW0/ROAhmlSLF08siV+m3pjeX0mGRBJn74Kgn2C4UYjeKA4CNyqY
6mNfipNhAUiuRPy96ii5531ZqGcMDf4FznHKp85RO0vcDz0BxPUTD4yG/4Bw+q4wIJ6PDLgPeYv/
kbouhlAAYtiO8nOqkY/E0q4fWn/ei27mYQsoFkMtnG3rvpg4l82S5Qb6bqhRJ6FJP4DTd88KTCVd
oNZE+TP3Kw8O1E7DfHVSfMPzJJMF//yQxtl7WyZyWxRBBP2sMB6soj4jGAlPHQy5s1P1SxGI0OM6
23rEmcu5IH+Ou4V+ePFJObVDknFYo1HZWwtyEYs6jwCsm5Y4UfxuAQZJ+HMCRyVlwSoxjy66UccF
gual2zhuAaIXg3NTmSlobrT8q8md601BcMReQhvbRuEi72dbzwyxVTGwTtgiq56nduPdISlDnz43
j30RvXhO+oD2Msd+XE/A5axmDxUYfGeEM992Yyihkf1mmjzz3Nml4ewCNubPl2inByeEbOvhmKe2
aYJoes0BTR8MP/jeaGLGxZjAOW2DjkSz+RIolms2oEfoHtJIPokf/fDDdB8i1vZgfE9jUBATjAjI
cYoEbUK66Crzey/if7P1prttK2u07RMRYFsk/0pU37q384eIE4d9Wyx2T38GtS+wLg4OsLdgK/aK
Y4msqvnNOSai++uUcXeN4XcW74X6U2kSVAxHT6AkcX7kBL2yoBlVTsYeEIYbMatT5wA5j3wiRrJv
tpmlV5sY7ArkhRa8U6Y2dphn725FCClCHwkvuQ7MLe8pgB09cruT+3soyYlS6dOkDeJ/Gwz6ZQ4v
qS9O1jIvpI1hgHpXWVAqRZWfy9R6ckay70UdbftgokRgt/xY3mh9xBOy14dVk5oJmxp7P9LaE1uB
XanHDfhUdv0DVhjASIQlIo4ypQXHvR/Hv6LNvnWv52DRjfQCsIX0ZMYICvAbTUSEYvinX1OmIVJQ
gqCvayxSfuSsOMOyXyXQQ7ppfJqmpUOP217/1jFPT9/T8m9afFqxDX0FYuKmGAd1T7X4vZk78NaY
Po4z+YmPfkgvNDfuSAiP10ak5ktW45Dkmgfc0a5Y8zM8MObFS4XiuEkYVXq6+dHE3d3WztLMT+U8
roQX/Wolc0kqM94SOEIc71eZGNwA6ORJZKHaxyV14a6LahrP5BskC8QyQAD9eZjywCw6gmaUFg5T
kOMhjQKLqTuVH6N2pHYEVtswBPRuAiKh4oBdoLBOCcsQP0e3S4B0NhgYo6eGxiSDzT3hZoZasbEl
3hGQkPOPcEyAqJb1xvL09o2RG3nTWrl/NfGn5qr851XWK6dCTsbmRw9rj7C6bXPoXLNwDiPKylFg
30tPuSCuYvMT9D9usqUcLCyvCWR66y4KMhwH13jpSI9axoue/4s0tv5MT9i6oEbQITycSm3L3XWA
SjEAxxmvafs5hPceWITNymXO+8jcaeERvy41wFb1GhEIat6ZAeTadho3yQCQLzBYNyJ9n8cgJDmB
lT2AR/nHIh7UVyzV7Y8rqD5j5TFuk/c5ISqWzm8T3LHaLlXcGUhZup1OKvqMTjP6qb+R+YZYJcug
fA9xmHpEG9cuBKwksD1qfyFzfyX5y8AtN18Jft2+od2geAQuaUrf5+avWxobJxt3nNqqIspeswrq
oGKF3ESTAkxQep81sdkSRP/GcAuxqfJIbnL8AKqgfb7j9ao4cdEIIyODm6N8SlvD2E0ChhJZoaBK
C/Pd7ua/pZ5xenbGNpijgtoRyZRDq37ybvn95QWV6B5VPnHuH9jr2LAO7eE2clLZkU+ncmtj2ACb
a1zRMFPvEilKCJgblMCAttIoHGE1gKPVtykclg7Pdmtv48FJzgWuq+PYO87OGmP7No/QIumDYdFV
L21I5WuS+O7F1zGh9xo/QswNZ63okH8ObcIF4PtpLay9EzEKeCxTfbGUcdBNtsl5dBIMtOhAJIRL
wa3Sd2XVgw2A8pd/jgIyDLNKG93H2hi92s6JAzKHuFENdrR9rTHdhfmH3nHyRP9FF6ZxMfABZLnW
oejpkcfBRoWtqhQZQH3FtwN9afcZsbkKEH4T5yc2K9ArWpk+4VGEbdW0+p5kUnF01b0a93mKHWc8
p8ySn3VCTJTEeHLnqohka8S61xKXaDh7U8LG9dI57mq237ivgy9b9cxYjZRjttGcWx2Nj1zEBnSK
BJKRc2CvOb6PuWccwVik5DcVp4FyK4CZ0GEIyIzbwJxdWl8eaGnEV4xDsEF6GD0aMkrQ/x7rV7RX
JuzxoSAEWgU1PPWhdy6JO+4H8wWq1i5W9m4KNXL9HGPpX1Ks2svvmXkEaG2T9kHef8hTPku8Wl4T
vw4wLa7xpqEFRzhnaNSrGH/uEvRA08N/Vr6RDXPMZwN0IZmCle7nmx5uUMltvgsLDvzlzoQJG1qc
EiBW14r3J5nPUmMYCWdvnLmIvXNHuT2e82ApsZHMKceSfCUvVFKfx5UFN4lgZzC1zY4J05GVim5q
iAMmQa3mwv+S4lcyvVSmXIUxKD5y7YPSUSRoYsXWJ9lWnnzi1QrsmUEMn1Egvmh77Q01RS6MbpVi
SmFgbiu2ZpxQ2YjPU2AgMtAa9qH8JSgWlByOcIxzlcqdR0DYGd7Zu7MS2buaPopC3UZFH0+WlO1T
sTzI0v3owlPIdALed3miFJCGnhLQSaJ1QQ3IzzB+I3X4Zc+dJ9HemeXsqY2ZL5qfGpzSpjWCG9Dl
ITzqlKnIHBAc5aMpiIzapVSTPzP5F+WWS0jVJ2ZYo3HrCA8Rb0L34EuCqrC2hKMF5kwbBclA6rKY
BM19hOsICZf0o8exbnRh37ARi0OXSLe1pUYoiKMvK3nNSEm0sb22CBMUhPGcEuwBRzib5a2jKlYn
+kOUfuMLa9OENs6oWxx/yfLZ8ZMNJ/d16Y5BIV6XuESqQy+AXVWbOX5Wh7D3NzelRNx5H7gHEZF2
HmgChfLvBbrmnEurxVsdz9lmKtpLzA95WZb6gu3zVhnmH23gGdAyEX4j4n94R6iLcTVo8AI4XFMp
eTLrnHsnn+VqNpgy9J68Qm1wdg1KGgHNxuavG7q1ED5jAZdo5FdmOfTPAGMJpKPMQ9S2gAGb9lJk
iRsMM/ldHc1qN7rWRUxR9MN06j65ExvYfDoRR3fgOYD+Z3BE0fVEK9FG9e4LnfFXrvpd3eyshDQM
JCO4PNfe0s9lGx89tDMlk3OFRDli9GDig+LcZ69hu4xnR19C1TA5SbkdZBvTrW8A9t8EjahPYEzp
QLSnq5rUp2tUxmvvvy4UhVWrv7QfjipvWtadKGO4ggc9hdrfwY+3FtlYLES73JcnoP5UYiylPgCj
y81ceRsLb1ip+2vL9LYlOI6oE9e8G8+o/dxvXtpUbOCTBS37MjQqJji3qfkbQYMxzGctyg4NM399
eNIaZE1QWPYYHjnFbEbeASSn0WI4GxwKbUNFWcSbGS0ce9RvPdtxZmU72lM9RieImmdzpaI9QNLk
JsPwvYEiurI4zGz8UQJ0JFhHyiknx1l/euCcDnZf4EUvWi8wpcNe2pueElV9F0rTN30eVTfRG+Wt
cJvqltpFtPFsA8Le8hzMfdyO+APWzlgeyMDYRxl2ybVmRhYxPj2NFInrbOnk3Z/mms293d5lxXS2
JRHE0pZ/VE0c4b3x62fZKLXHTcZW4C+RaKp0apLnfsz3aVKKfZO2v2IGBree4cK7Wd3z0RVv/KXF
iezuvfK42kQvk5vvwpFJanlqqtC+8B4GMDVfS2+uA2yj5V1V1IHnU0N9tpm/eRNkES17i5AaTrMq
5XJwjjb455OtNF21AYK2dXBhfY6V9xbF+yQWhyg2v3oke5q1ZIWsg4koHPJmV5knz4nbANS89pwX
Vbk1ImIXAO26Y+zTOc4YV5xKL/83eNl0qk0AwI+Punk2dkrX7uIOy467Emu/3RCMVn0zBtSIcEAi
0KNc+u4yB+XUsZEvie+n9QU68rZmtHcqXTpbRQ8BXBKfP/HzUMCplzTErJus+l2mJVvwxOGgtzxo
c7wUg/S0mVns1bK8PMcwac5IsBzIhbWdKATZGB1kZ5oPMiDHsnvSXe3e4cL40OxOHZS2r5mbARNq
tSDMRLKx55nC7bjAk6/8hGxR+jt2rY7BZm/tRIlGDsJIRxZqAXeJc1yT69Q6skXMWTj3jhChXVBp
JAnYeEEs9GCoFDX4khAUCzydvT7W93TroKnGsYSmb86frrrmWse/uH0dOKdexsw5WJGabzWVDuc5
89+4wMcLdcBqPSQftVE8CZVU4KPx60qL4yhReab2UhdrrmfS6qo6WLXB7lEJ0mlweW2K85bfU3Zk
qanI5jEQshMvA+jY3LGITP3X0HU/cT1n1ziN/KCpo+mSq1jHKqtlZxwu6F3CfhcsxwEyzSUy3BOU
lN8J8hC7xqrbYkCjas1s/jZVER4jjQC3l4wIfhAroOtuW2VaqB9WCMyUMvYqj7cyWeofu+nfkIYC
YER+qjQBx9AzKW8dDFSiJCyOj4/+e7ASt+XWkaqtYCeTkLW/ISX2MKMRVbaOkZZUbq8TiwiH6z9x
HaRrzgRhoNzx2wRpdtUyCKt4eA2uVMXxYbZzgvOt9hGZnNy1bu+0/rz3QFMKFLpbbHDukQaGw7Fi
92KxsYo18U4JDQdE+Qrr4R2tyNy0/WjxOvvGtVfmLgdmvplDO727s9ldyRmubKYE96n9jmKICEq5
/Z4OvucqJ/cCLpWBSq7Xx8dHwkjJQs1Qgh6GkUaAIC/GOg80m+KFMpkP+WD5ezkZ3tugQ1oBYlVv
cXLsHMInBY7dulrYMyvfg1s4/aooQkpJ877XmsPmyQ80ygN4ISWSkWCxT0e86lRtzFwZW0he6qka
qejg8o4PLI3RZ80swPbG9hf3w2l7MZpoOLh5fJj9buFbfTLAAORvvbpG6W+tthEXtEn6hL1Twb/+
LHrabkIhgILYgFoiXcEkya3mbIwhDAIJSrI1vXonfPrO3bw/mp714w7RsGZ5abeq0bib8PsE1eUz
oLdiquizd6OV9mkq3atbJ8VTEUJKBUumceauwg8UZNz09buPpHACvUqxPITygaqQ+rnI/eK1oK9i
hbbq73KjRQeV4ttOPeZJ1PP6fjWDAdvOvZOcxsKztjj0qk0037DlLRLf22AYv6K9YQL2RImi8oCX
FPlRHPqpnt+bKtoOBQCuxHgq9Fhdo7gzMTUzZwOz1b4nRv1sR/qTaY8ALjs573PMe+vGwoYz1hxC
cjmge2PEQphxpxeQfuZ12XcmUXHkNbynYZJ/cWvdKShLwP0I6sQV7Cw17T12EhQDEHxAi9Ppn68a
t7rmqB6b3offMCPQIgQuT/K3Owe/t26ddPZ1m/+Z+viaM+wzWwu9aPnmx4PUcUhASWUrZGMb6c79
n7IFVtpx0aIOrZtwY8TRJyVkv2oX9keRvhbc+kPwFrbCWrCx2Wj1YFW2gAI3ygLSXNPeAPMXa6Xe
Nx9T5L2NOaFUZ6C0iFUcDrvrV4GJrWmNUTk3oerHMYO7DQKlDqdOawNCuSDCmoHGzOjnwbGFuejU
4YvJbpDauF2rQJn34jYwVeNbOdZ3Znwc0+hHa9q9hTcWfDwjkLSiLuORPax3itm/OT3qeigzR/wT
JWbUPJzpSsosg+kl4l1sgKciKErpBUXOgaaQjxyXEZ9/qemy3kofoIye/cEVditaQ3+z2HDUEnN2
WLVP1LQxC8Ms0Oq7WsNgLuq4X4HMIrc0/rHFcp7SUaEbnHZejsmIQKydwqKvSnh61HxRnbCuodw7
HdASLgSqWasn8jIOZZy8pzV03tzHjVC76XksgSqmw5Ykelhr78DVmHAVvWSrWNEI5DOIt2tEkhSb
ZWDYKBxVYbxbKUjSdI6Pk+WComRklBdXuj3udZmYryw5DGUphWoZYZ+Fg7mlTytuNrL8ZE5mMBtn
3Ie7awugbg4cKg34Pbv7DFfgDRTg18gp3Mqtf0VZ2E++Pm/G3lIBHYlw0DbNVGjblhq497ZpGUYz
NdF4GWdm7xxxKlPfGLwEkfEZQj8bxR+b+YCwPpUv93lJr7dlr8wJTrN9d7PXmLNsnF/AJuuIG9FS
m8wgPJUuqjkDcVAuo+nER4fhRRsmP13F66Ln2js5weLU6Wl0zZ5AOQoKbxYnQvdLFd90KWII5voU
YXxKbyKRNMwZobhzI7j5uZe/AaM+poMXr+ns5VjP5Odopy7Aw0Y7T7NPq5dtzyiOM1ZzaXKKwPB8
KDBmQtBuog+ihD63qtmhDIPDc+Xgx2prYF6DRu8mA7M7krXb/5Ry/kLioQzL5htjgKK0pyHqhB7H
LovrQr8XzXMJV6eov6cCMHhBsUvKa2/yB3QY9e8i7AI9+ePyy4gzBy/p8+SA+aRDg5Mg2BgsF79k
hIifENwNCSfiECVnpQjPKO7gXG+sAlCw8fs9xzUkvlZjY1xrAONCxZ0KBAZNN2mjHSpHbszsTvIc
7so78se6Q0NwuZAEKHYOlZ3YNO3VX4Ba1W/pWbRviXU5R5wIa6jKB8B4MGp73b236ehfaOexWXT8
OMp+A0398qLxORnj4oLpCwNI5XcgaK34d0R7ak9z9xuhWnWgZoBtUOcGRRVrvwxPrTobv0Ts0MSH
4z6JbeBaaKiEpoteX2coOtEC0b2H2Ye3G/pnrdl50TH0nYAemI0lbkt95fTe5u6rnYZW0BakMhtH
p6++uqYWjMpmCFon+sLgd2iif6RxMDOodUOLQmd884bVpr8zk+oqWQ0FEzq03j4hE8yiCVVtW4W1
HZg+HR2MzroDtgDciVHn7rpi1KgIbOSzFr7mpSyfTETfi9bVTFUp0UhOpsFwC7DgtlD6S6cnb71F
Z5A5QYvuocJ/2zP92/Tj5GwgQQJHuBBWPXH/gxJGfewAmCAZJeNXP3k/saPb97oD721mjLAez8MS
BvjG7Bou34s2NJd+GYTCnyApqg9fHZ6ZXdoojATLp1z8R1yj6tXohUVSC7b24/lJ4CJRkhu+Ufvn
KYumexECwQ49RhIhHOq1lllPWTw+LTncPvGHEySH7MkBubpSWtr/YsQBAk9N6MDttfUzhhw1I/13
zsmrlvUNad7GL9oxealG2lJBNzHw2WaktnD7CLlygLembrzSYQyQWl570esk2KFFn/707k1vtIuu
Z48bMP9vDU6BvH3w3UdcZgIfhW3rAS/JutTPjnsxGBTXfbk2BmY06Qfmg7XuFZvGpwOc4b5bDxun
YmdYYSjEnuWfWyZyoPXWBkeQvkOacHuOeRBMfCq1xq1FP7fVBBUanPM3lBi5FXOzDqWxnmj7RIBh
SBYhCmmUkUx4paN/lkW7RPZrUeCVN2wijKhwxHSAZiFCEtn/tTvM6+RnogGFOrd1tcgyiuFEnm+b
RA9m50aD1pqa81WnAScrL537jVEraKYIJm4fuHzRqWWL0SasqZ/cJVPjymx/JbV3B93LY7slISdH
/EJbpg2qfQHpyk8ermRnIlv/q7hK0uazq35DOWZIBRt4OBsyxYfpraS4YVDaTkAUZ1YZyFLcYSBc
06sVmh6k9/8tgYXr0zAC3g1w2zhjQO12Fud23K6849JAcZNf5o0sE4HDYI4TaSCpN62GVxwsJfP7
TCoUeGs1GU8a+eyu+0LZZWRdIbYduBBA5aOojzSQI8TaTRKMzjNRuJWyPxxBrO2ggcMMs2LvR/hK
ohdXvEa0Zgw6ikjzwm9y1fDfMuqWgAh11ZIRjse7nrumHsYr6qPwmy+FrasUdsw003kdLIPTKTv2
vLcNdTTgPgsMCMMCwdefbWu7hGKWwo8shUPLD1uxlRPZv5DW1UobSOyjpEjmJP7fmH+6RuF8vlxP
DOqG38L+ZUV/8hYAeJCMb6pjzKpdvZwe8kXSXbYJ/6hObfjvLKg9z8KS2t5xzK9E/bspj46Xbw0c
R2xG6dwjcsmGuvW+U52iX8BnWf2XUrUAS8ZSwhloxk8NhVMw3h3jN1og1pQgrAhzruOCAnKsPuw9
qOzjrA8Bd1xov/53KD498HlE7BDkrW0rAafJrQBlmyVwVIF0Gv+ykRGGA9uY6p++Njc6ug+bnB0g
aqBguDDoj4LxDWtz7fI3LGBzyhinloEZnRSJBXJ/jAPfe57EgJrJAK/CoduQrihtBioF7qttVqbx
vvRiOr1K/1rqnXwz6bymbA+EipuE3ldYvzOltTDDPzthgTO76TkMmZDr/MPM2OWVlMHwOsNEG5vh
gA9+fDNn09oUqAw7WKiEJ0fjV8jb8J4ou331LGdD68E3+e/oTo1Cf2xHhotKqEtr23twzdqBm/G1
i/3sWc8ym3GtPOnNmD2nTaE/+X6AqbnZdYKUIZN+jJsxZzP0AtfdQdNOnzETJs8YFg9mRBUwp/Nm
09hz/FzPpn7V9HhnED9+fjz07MBExwwjyqR+ETKpT6bQKkajo/9qUJ6F/8iqf9gAs8cU4Xc+9Pma
a49dqD4CJ0T42Tuj6d1jz6Q1NOmGbxnxFb1otsmwb6vKoNjW+jd30LBc1SYMyxzSAiSdLroxI1wz
O2mTxHlrkvGWZlP4txPpbVC8UZnSAwUddHH576HWQ2zGEBKF3vzv6ccz/30BJQ4hjOhqXP/3B6zt
uF0QxhfkpH0Zlod5zPfRUM/Hx1OpVNQAPT4cywRd18w+H1+mZnqIVfknHCg5N8ZIv1iuM9DOHHqf
40SzYzKY8+XxB83c6BdoV99NHDbrlrAL1jd1wF4ZflbZqO+EDTDYgGb/WavkVdbWn2SMspPhoHXR
EIfoZNAeVLQi/dLE4IBLAUfpML9ZYsT1FzVFBZeZqSfctDvZHKe4/8eP8OU0mvtR3vrxp6jDn6iH
SMwCau/zmzbN890o5T/bld1X1887zA5gPUoz+TJZ/Ye2fbaV/V1NdbgZp6HZjp7Gr3dCZzebp8IK
YeFjrUVPk8eUzjGUYCrOM4HsCeSeGjrkyyw07N9SSBAphrbq4ZefII4vvRBatsMSOHya/hA4ZUWl
Iu6KtK8ZvNTyhqvc3TUafPtQmc+6n9H1odsbKs7ZIY7SumSaYmuTUcFFsRSzZt9BSu32hIZ/Rqn6
Z5A+wPJjDEORTOczjoj5HEco6it6f6J9vffM4VkrCmR/Dx9AaTqrqBHVccio4MJLm9THnrTIDqjF
3qD9pFU1EG6AhXnZcr7iK9PZ3RDhifcjuMEVfRMecVPNugp30xYwVOwgd6yLrXptb9Shvetq6V0e
Dz108XVkkqMasOw+5KDHgxYmqDPefEYrhSEUOpTq4I1w9mEHX8xcZKOIniePIiF6YDMClPj/UZYe
3+zkqCBhbZ1nfyEqP/5bec5f1EPZZfDD11XxjO0TivCuLTWBiGC7W6xhHncNevAyROMgu7iUot9x
FfNmq5TJtlc72VVrPLmGjZWN463b9feKnERAOzLFVrKoAq3Gs2B4f8eW3x2MVWNtx+lh6vp/9JsT
G+vci+YkT1nq5lvPwJNNp2vx6mnLYj+X/6Lls8dTUffsdzS25tazmeTjq0jrn4pR8lkOBZbHohn3
BGOSYKI4c58nsfXa5hWUCgpWQKXzqcjw2LYuI97HpwnvyxtYylNdOwSHamhgMYrqi9du49ZjjR9a
gve9dzIdxH+PLpSvyWhgHVR+fDS87uRI2d7oSQFzXg9XrcSlOHHe7NwC52ECeqKY3I+omDWCKau8
R7yelMRnBoAWf6bGeVV3L1ZvdowWbYLrlLBvJnOwn2OjpyOJkMSb8ivMEt7Qf8rURhhSav4tKkzG
ZTmwIEU/qSeCKZwQnKrcuri29GkAWdJQrej6g0fTl1w+e/xpMtsYI3rFO8+nXocijzYN/n/f9/jw
8c28se92M5SHx1P/PTz+W5praUeMzNv/57f2hl9QiQQK9r+/+PGFrTnR5ZzHu6qLdp5r/6KcZqb3
gMLJzaDJQEYMo8gUgzjkl8fgfmhui8XrNkN+b7l3HR+fVa5a/C2mtmcGQZuXUz9FsS/ukOUTd3ae
qtDI93CTFwhpaz0L5TGab6Z0rzrnuYSI8qv3ifE23MlWrQXgd67m4qk3hovulD9zTuY0bvwOGxeX
P9Clv5wk5dHIUZScuZMgiTNrW/u/pK1N9D9fxBjTWhlZdBHZODS40ePBbfI/rc2m3tEpoTPnq2IH
eDQ6hLfakNrWz2iSMpBZNdO0A2MRNRA5BxAzNsYnMPNGn1lrylj+iDRbXAFdc5ZNUqz8ue43LVG9
o9JQX5yJak4YwtWWTgSxEpH1iZdS28axe8aj+4e+4HBHRMQjPde9mSGVCVbvRGufnaEVqgATlnnw
jK47JXFb7822oVC6bW/JwiXT55bG8BZ20dQi8Y+jcxvtqr5UZrsPsYXtohpXWBJJzOomrp26+uy4
RW9dvz4Xbr2bmZx+eRY+RitL4wOZ7bBu+zNJA/tsSwrdsFXhKrFHFptEXqO28NlLpPe04mpWPfb8
uqJpYHails2OU1xCEJhVBQM/MxdHwkAxTyw7dnAu3lYWMA3rTzxyv8nWbkLxDmO0BS/u/bFG/CGO
QPxmrH3ESOXnjDsM6eKBT/xTPmMaLUcNV0f1PQmtQZTUhk04yGpf5u6hp5ljXeYNptTopcEZQQev
/88srVeMvuWW3hgaihngl+Q/qCPoD+5s7VJtivaN0xhH2fIfNMP+HCs9vzqkEpqOF6trKawzLVrh
jFkeJEizPu/oR7dgLlfESFhm9OksS1bGVAth3SyfijFEBlg+6tyODf9/n88AyYLhxSyAGMf67Gx0
u38bfOxI7LTkVs54dShl/t105kwhct+u7KgG+2uW1DJgFRzzWrvUE3HJdhjsm6nsDdUbyIek88ZJ
lE8jR+yrAQ5+qp96Px5vFvIUKDbtpM9Rs2LTZtKaTmrZ4z7/WsIYxBZE1CqNs+FiZPP32On9ruoZ
F46CPg+M02T3J/R4Oi22ueZkd11rf9cM8w+28Q9LdHPOar+7mCQIlQf0owkzdS4QLg4404jKlq/m
UiVojYy8ZE7sYFAZh9pK3Wbf2tmyoNFl0D+bZb10rfhaAHLqy/ZXWLN+jRq+g6GnsrXkTAyjCoUi
ueV2/KL3fr4fkojZbJnuR0GhZDS3N1iAmsu/p2UwwI/Lwdp2yKyI4cWmhEFE1XMdUhnFVkDD5qn2
edhkt3ZkBGdxs9pmeniPbIfeaQ28SecRemmknLFwu9OZyopo6U9q9kkvtas/J/teAqRywu49YTcK
cxzXgWCJW0WcpnMmX6wE7ckbOUO0ubMvnB5FaWiKDfZljePq0LXy9NXk9IY1NCNyWC2zTRam4JIM
xFlBT7E2EkdpUdHdzv0nwkK/YI+vmL4bmfphhl4wKZqjRNuUEcnsftY6ggz232JI8yPTky1tbPjF
8P5UCiOXlxug7nOZBGZEWULHacgLFSk4ivEUVitMJGipiTqXk3gOG8tboPoEXTkQ4CmL105PLmcs
q2gNTsjYzjiPVWOYu7GH5ofTyt+URobfiFNJtHC1DWBofjHxW2wczs1zsiWzAaq2jA4YfC65C68i
JzGPRxmeYyLhvzS++ugpnyejDoDVfSkmEwo3t3WSj4fu99hP+oXm+Gd2vOVHjoeG/i7ZXB+flsan
W3n9VaaFwdEJAjkAmmL0u6c4mZxLJjBpzdZrXw3O+9AKlJek0nZ+aR6ZsqHGkcwMEiifJknJtfSj
LwxEZKu96dNKfbRXw3ADs+cV12Pqqtw3r56dVdzml8ZTXNDmCE6ptQmWoGV0mOTqgTeznvp0ss76
uYjKadOZXJzMcJHoEymokstYR4riXjgU8fmj914OHLAZtNqbAamgiGkjQk6jssw7OJwFA7OjAM20
qFJ0GpKXsXjNInepbh6+p6h8c1QdZF75u09bxumIsys8hOs8aalqsZeKzSzivROHfynoqPaUIkAD
9l4gZ8rAnQ/KUVMQY+vG/x6iqIBvcMvrmHjqNPb+U+TTLKX9pvTMOJe1Y65nQMKrMhuuUykMgrDj
TUhL3EvL3XgpAavURgXpB4SXsaMUiRvDaNCp0+lXgxRShVrqAr9YQ3A8EBe/DYmR74Y2fjHE/J3E
tC+C/m8DfEtpak57rud9l8jxgI/t2Wj/AkzJD4AAoRG1yGGFzRl9GDE1jTF0duoFuqoxVnJSHrxX
RhcT7yE0vtHYSBSLm9F6H4TkvSMryniU2vym+RE2XELHikj97PhUYpiwJpqCDKZe4p1uYQINcwYZ
6pddTFag0Dr06kuUvnuC9fZqtogGk41elDRA2ipo7DYM9LsFujcfUYKydjjSOlJv7ZYZQY0tZN+r
jI2FO3Pt+NbFnBL3SUu5oWrhiTKw+YAO4FKy2Xj3uhn/AaQID8ny2eP5mTBwgV2i7Zuz66c51mxu
zHmHGElD0P8e6uUjQboNgn6IUpxWAzdVvcYOtDykcfT/PTyee3wqoBUf6LlnED1Sxp3q7noaDLj9
vnzVEkNtRjP/7de592RxPPGFyG+dhqPCktPBEKaC0F/3p8yAAMPBD1l9MPZNxosRijHZc2Xrqbhm
sZ6fzALzKIMVPizCmsuc4SdW+SUVklAfGTpYwh3KPvd0qHj8aVNcKmWTgTL5JZfcfo8iip7LsUt2
Ra+qU+uilMkBQlgsNXmpOkNeHh/BtmBt7Xgrelb3SfAg/eC+v7d0l6x1ip6DbaAKhsZJ3w2uGpvr
yWL4+1Pw87MJCL97cjfdeJo9dzoVKXzZyT9Sgh0ex7yX2G2X5wkcz//7Ct0f2qOecqJYVhhc9tlN
GKvZwIiFIpvf/nu68ps7TVvy+H89b0rE3EaDcPH47ml084vGzMXOlPlhL6bNtP0g9biMOVHHHk8L
Asu70IKZkoeGoKsQOCgnPv34ePC1mJRGqOsosLymCAWPx8fTmSyJBDQZmuIcxtf/Hoo5S9HuWJMK
3y/1Vd9OlU5Rcp8d2nl4eXxh6BS8dPQ26G5rnGfVctddfvFerqJTQZXG46nHQ+o01q7OcIgRbqGm
QHhyX7PQ0hrmpyMO4NHnXKDVu4pOvr2DFQTnqf1WpLV2VoL1uKRx8lMMtBRO1hydJnSqz+6blO54
sXyGldH0GoaafGf3KbeGFn6bWT+cMMLQPx0Z04dnuyNjIF/s6uXTWTAuIBnrXkOAI+8DcaGpnLAh
D9Zl8jCk/u+rCMvhrWLGU6u7Z8LLBLw3Y6a3WKjoV8S0O5ECauz4ABoWf03VrXvt/xB2HjtyQ+12
fRePTeDwMA88qZyrOqs1IdQKzDkckk/vRTYu/msYsCeFltTqUMU6/MLea9uslkY/3cdToL/hQKUw
p6g26RAC6qp7ElPfeWi6Pxt0JOvBzvAb9eDjiAbbLX8/MefZe56NtBz/2KdetIRY5tGrU3wI3FYX
N6r/+0PbQkqIQgs9RwzZevlXfRT/9SlgX9MNmdYs42mWaJX5z8uXqYv8brZYHEiJ3nWt6TDySNyH
4VtYsp1CbRLqy0tGQBOOZKTifh7uRycbn9T84DP/Q0mf7HrbmlCxt9aTp/CNOHbzRGbl3xkJd1Qi
f/bc2V009eT/tUNBlorHrJxx28ZKxoZX0+x/B81HVHX+rzgb7r1K711VRU8TrD+irhuC4D4auy7O
Y+GLczDqyEhdUT4xCGFebKHYiAeMBpqHjmR5oImpSb7EseR2Iy/w/PCffy1QNYspVtjI/+s/fH/U
hf0m9DnE/vMPwLr7m5duyDUMnzkGwuepTZ8tzVGXbv4T04760aYNY3v+tHxWLLhrt8iiGLn0H2aC
bCntuxfLHwomNpgrbH2sSHn0ElwKJZmWOBg3KBOrY+gR2DQLiJYHRl8NvtBhWGulI47stdfK2TXF
kk5tvbkERl+tiOrJifsOhQWMhMmzLvzW2XbQZbu3U+pXt55l/kwhtL7Pt2Ev04NtIuGu6vCYk7W9
hfVUbXqHzc/kuVzeKrZYqudqR+QsASAKZRNBdqywvf59EnLWMD40z9mEKmkvMuWti5jUuZJYPGh/
aSzFHpVGuvYS9ZW2xs+aecNOm+A1FogyoKvn9tlDcmLFXAPtSD8Ka9bLE/ekGqyQFeIlMrExBENH
uAZNcEiD1D2ZCe+yUuRPMYUZKkwKdhaqJ7TrT60GUqKwB94h9TAvw4gw9U1udIms4EbNOGSz5XLI
FNMMl/55BVkgOuHq/TRCsC009HsXyDdmNuaqZfuXLX9yMKN7kvTYNmjRSbFxik3Ii7t2RQNMkKHc
JfA+AmWLQ0g9Yc8tCfOTXyCkAwgWBvGEZElz0Vhbafj6cx+yruiq5E/UBP2ry8qI4DwiyyWGOTGH
ppp4w845ligZuuOhGL8qJz76wqtPcf9SGUZxtiUWsFZ3KJ9T8triZueKDLFU4+77BjZjUbqM1rxY
nPQ4e3Hoibe84OpA/6Z0653OJqMz7snTdIvi3xA2rPInnSVK1X4IWt3I9WYltrDWbT+AjC19FrIG
ATvFrHjGLn82DIfhRg42Qg1mSsY5CoMOjj03oHn7gIjlRLDGWg3VyWkscpU6Ts1AhWSv1UzJ+uyZ
w6HaBwV3d03vrLfCbI5dUH0BoSlWaZl6G5/ql32SRrEmk9+tYU809tjgbYWwLYlfElvKk1QRCjBO
SIR1mNDGEUdDMwU7P+agIESDAF/H20Gc4LMGxKgZBzqh5OOe9NdtXKRsDd3oMKbIsFrDP4+23R/A
BNeUUcMPtBsJu3BD7Epd4T9MxgNzr3KVzTA0UY3FhnKQ3nszoINyYiJpcutaCBNwBRaQmInGiN5x
B6kQsY5onDu0dugojh5vBUSwrUMBt0YfZN2I45LrDkrOFudc/TANCHk5dvadBRgLlyw/Jk4X8zaS
/zWhzVu10k92vspPE5W5GPxqW853tNhhGpcTc7om6m6LIrFa87NUB0OlF1q8dN33QtvB3tsNUVed
GmoTpkSJARMrbLgjWTLP0aX6T8QLWCAbqrepG3FSycnkaUUxO7aMPp1rZufi0YzJV52SMdU16ENy
5Kq81/bJkIIiT/Gc0QkdQtCJV9u2gy3DMZhqHoeGk9CbWQ6rDQ03mlZa0KYTT+3zjrrGQD+oxXBD
GGShH2xTd63V7Xhr2IjHzqRxIHjegfbrMBGQSm/YoHZkCv4YXSSwtWyLfRe69O+j/lLabJZpL3zG
j/GcCoEIPwHrOpgGWCChXS0yCS5eTysQKdzHKC8fGpBkFL56tup0Th6kPrCD2Dij3Xgaiua3WXmf
RTupbfmW6YjjLRwgKxtGhOm9hiXuvyTx3Guctx9FDh3GCaPsGjjBLxXJHybBznuJceI6cbjq9EjP
jpq9Sg2Ktbwmf69NU+/MtCQ7xiK9VFYD5ksEe+6Mq4Ya+BOE40/cRm+0sNHVnB8Kam1AoO5at5il
GRKky8TQoi5HC1MUhiZ4OTuZhe0RwHK2tZITbBgW+3mAPUPxFYkvOJgpFt1CBNndhDwgWljhXuBA
5lTGxhydP1Yl/saxF7DbIyzcSz40qyoeroLtEYYwX6ePwUVx1Eo4SEzwn73ggAWzPFFJ0tm7kP8d
xNeHpmIM1hRagbp1erCNJUA16BgKiUs0gnsYBd6Tcgoe4QiusrMbfvKOsD02o9oxzL4Gh8gnvboF
doO/GKaQpz57vUJiqqHl8ulT6jyGpY4cuy5i7A8fjhxbZNXBrChDTFUEDU5HH7msZ8hdOGX6AVTl
T2sa7VM5HnK9GOgW53U+I13TArIazyShonpN3ASZPIrQBlmYEuepRzTTzfoSPUEvCceF1xOvgtCY
OTRcrwKmzEEkxaay2fkF7L0IlmvgmavySlzNQOvSGuvWwxach7XCsszoeWZeRCklu1+zqIQwfcLR
751Kg0JYaPuBYerNZ/lt8o6/lXio9PwyVL48jtYcLEf850ZTpjzb/e8wM8prJRp9jfQ02ZjczDbY
l+TKDZ1rGKDsbmEnH4ilID8trLbAbs2NK/IP366RPo/jZ6fITk1DfK89IB4cUiW6fTBvTkciPRTD
P+iZ+p1J6c0NIiFV1BizraA7ZUgVDzOegJTlsd2XjU1YkRv+a6Vs0f/WBY4TXMGhBk8vcZtVNEb/
siB2d2Uw/KQzaI7zzFvpMyvT7lhPpdpTgTVq37U4nvre69cBUKdNo0dPhEn8NDH4IR4rX1Ps4Rel
8j06ld+RGH7By9hrBULfMezkpsbPjsL6mI6O2od9X9J0M62AvQ5fozg2KTNRUoCrbR7q1r6ZCoOZ
f67WU46urxz4nTw0q6wdtV+aFhoHLbKtj1I4L6UV42UpyLqLQWAeTWFP+37ebRO6zYIhcP27bpAg
h5OXYnDUx0PTTu9lnTx0pMF9YLbbQSWc8227g2BDFkmJqoMJNOt+hrqbtgTS3BPmHpbbAQPTU9U2
L7ZS6nigwwbYoIBypzqoMIfXmzvCHmhUskXaIET/m7BCDyXqkun4uu6bwDw7aQOzT9/CvXNulub+
cbPJXJUtMMWqUto6Ee67X6EBiErNYc6SbhRDluc+Fy6hgZ/JqPrbgBua8dy0xlWin6nu3B16tI2t
mYyqZP0qMAPBVhlxLY4PPYvrnUNQ4zbDJukOH14eV5ss0Vk/gQ5xWP+sajn9UkEwrvzmY4qRxdlJ
AuWi4HnrrZ8jDqUdZPh6bSqJ1z+RAH0UGZVh9zyxpmPBZndEc84LWWUYK8ur/sWYjFa6Xf4tC44B
0SIvrn8ZBptz5O7NThI3wliPy5BYzItWxARk2iUiuSh0jka9a3QDXK4d3tgufiFJnLYtlaCRdOHF
j92jJPP6UGcuVi6NQnB5MAMnfXiB+FtKEuJrsv2csnyHlPoX1oa2Not42LmN3EuYtJwfTMQ7qaEq
LaKDb3EskyrIMiPusTNY75Fq+GUowFAXF7sp+BvZbXcdDI0iVPATWgmvKZLWfYpWV2a9dk7ZqEA9
Iutk4vBO/5jK3xelThkV5r/MXv6iCom2MQZ1VmO5OvcFu5ku+rTU1N9rOgzhmMHO1Mzm7HXRBUo1
SZsOFVUfKFJyipsaCXROaqt/ZcTJpjgYd441gvqEiPEuUgvdcdP9k3GXbDLzmtdVf9U01Pb0C3DC
NTx9U3TFtD5tUFGR8t0SqIFUZKOnmYsaxfodc3tgPgbDx+W5M0jRtPTBPkyyhEYT5zDE2mPggWJE
CjpuREDGgVYh/9QKfId5zTMS0JLjst34DSYer9Kfay+UWxbyB1UF/nb25dZGrF19h9s7EDT2WCyu
7OgLcvzEQp4ikVzXTQRUE5tUQ5vAEb9y3OqFewEcxYlWjVX5i+6bJMjEpIckBXt93vIFvRQaVVpR
wUbVBTKXg7VpCh2zZ+Pr7A77Aw0jywMCKENSuJAhUNQ2aiTEyPY+Stm3u0KbiEwujGPYYaxA+DNs
xvDLj0Di2201I5YVZrV2bJ+V9EjuGPu9l0l7izK1u1ZehmYcaJiTt+z35wfWmj9tmVp7FXOlzvQJ
jm/xkhRIw8OJwyoBE1dobsVnAoxlS57gOmC+nwykZdcW7D3MHvhmJ8uCsuF5+9Ip3b1l4NXrnGfy
7sTLAkZr+hlknFhsbs0g38Hpt/a20tHfjUy9zTD5Y5MNs3c8dSwCNr7prGoulKmflFM9j6kBzXYm
7kri/TZ9pYydiao8Mex17+GoC0w7umYElPMb65AjUHp3noo3djxodyflDpmURvoeVL8HfbBeAreB
SuQDrwOuCJfJoHbHNmCv8sywN5Hw3KcgZRDSz99Sp8/dtw6yPqmau7Rouftwbxbw9eycJc1ghdm9
ToG5Ah25cwfLGCvm4YPgop/Q+u49T/tJ0ZvPorOFcOm0otgYmFfuxDX9bWuv5+bbvFRBmvNeaJqX
5bOscBrIFq/IrsP0W3sa7WSSxId0KKm7tPi+YN9GV7stlELbkCedfQSyTa2+Lk/6krbjyQYBH5wu
Un4KDcISYVB5yLA678oPtwNl7UVwXPzSf+KMVex6gm2eGiiYHO1cJ0kEuYCFT1Wy07XL6tY2gX1l
+AziAQ7CQg1f8qoY1axNDUZEZfnFupJltQathvqkQxA+V6A27lSL327NyUl73IbhtbZMJPGVedbK
6B4oazo1dJ5dCSBeM+L4SrdaHH2sErEJMRkit5Nuq0ETB1U6hPDpPl6TqLG+Y8AM07qYtcY6yotY
f0X+u16U02VCrbQnL+Gjhgl9iiDT74LE7PeMeodvRqXyIm+PvZBJHHfdy/KRH+L+qO0yexpaZxtI
p3/l05eLiETy2TVHFbc8dBwUeRGvKihFd9m4zwkR8yeP6cNq6mlmiTiJuYDDhq2kQxg0EZFdqxEA
Rs3ypGM2YlFjixfMINjNCKHflBnNZ8Yk/jy1+skRqE4nXKfHqfaAPmGbcjlNsew8V54hCC0djwOu
yHYmYUcaP1rAhmDEikCqN0UvpMJxJ1pUIJlE99wi3EWAHY4Qf/PYu2txB9ExmQFbzqjvBhNrfeUF
GUZW7irRQGZTIJBSB/Hvb56nNN7rOSVgeYgSomC5KbdHgYaIeBdsJKYZb4LA1bi9U3a7ffSJI/uu
GRqyNd6D1/lPQxcHCKLZ7Y7xCGAUOSNRz9ZLM7qvXk7V0VAn4uK0ziXmIZbM5abrGJVgjh1oEEfU
TxrmDjODEiN0PLKo+DdcCcg3Ms1llsp/t4w4+iojonVKa6f7KGUyjdTp5bcIo9CjESK4SXCf8OIk
vwWlL76GIOUIQai3nlQITsL0/v0nQVLLinU06mxI0waRZ6WDwRzDoN9NMwQ7D4psA0jNPbiYRd6p
eBiTDgb1SV4aOfrWeNxrIp/2Ualeu0acyL/i5zZQbg5KBLuY3e2VZqA+RKI6tk33UbJx/QtKbe17
qyXwxg8Da80r7F4RUY1bKQiFVvFYPX1nPfQts9c52G55EMY4rDKHwfXgwTZKRXSjZqW4HoNn7iTQ
W/3J4Ibppcfvn18L0ndhPlesRqgtEWh55H9a8F83YYtJFo0Ar2JDUGYWxulhICvJjNDlobdOd7AV
6m2uRo6RWkNRV7cHO5/8JwWsKcODbE2e/otzg6XAZIz7ybX+dq2hvTHUBwI0P19QmVOGxlzDUr54
UeE8JcRWhGlwlAZcBsxkFfJu/OxeaG6NKEVoxM7+xl7/Md/Bj20AGoswm7uhScznvmZRvpZ/K8/E
Xc5l/Fiebofw9sPydscrzNJxHuVY3MlL9kNbX7J2RhrhMO/P8NKhHi1d923yXvyxCze6cpvnpgCK
9B0kyMTL27SN5uy/720+ApZijSv7QXcdHlDwTjhUTWebkAWzSyycNCWLLXpruzpo/PMB2THgElhW
665E1ZxM1t5L8UWudC3+g+U52wFi2Qy04hNy2tpNmSV0zbTPUBW/ZkCOj6My6wuIXHBdQmx6zE1o
8rOHmLm0Szzocgf4Tu5ZDmlsWMZJueUu8wN5W6IxvBof2+BIa02AKGHblX8w6lbbaFHTbyZs0Xev
0f/y3aGt8jwIhjwAF/whsDfTWOivgB2YJtdG/5QUxSlQ+gdpvupJ6xCFFLr6NagQrj2Thdb5+IYk
m3NtNUW5d1XtaBFgTeD34CJPkEx2dsCNnUfdImKPtQxNpcZi0rM1sjQxxCvbPHCT+UoQV39Mc7I6
1g2/noVUYFjn07uWCDirNnsr2JS0Myt9ws3KSp3SGfczsVqGVVDJVVFxSeJp/O1q2qobZYw8+SsA
g3bPOzR+3RA4F78ZUFd3MyfMby6JQyaSaQQoMuFBwbmFdoXGsXL5RvGbLOCF8N9GsYtwjxyKkGVz
QFttdM3wtJw6+ILYMsQxaEFDw8gzsY4FuPDI51uyjOJ2k0fWdomSGSKAUGFu7b6vNdnhus5M8ydh
CQ6mQwPaTdbiQ2nZgU7WiEFM89RhyOXPLlLxFubF8Ciy7oSnjiIjwMklJsM8hQb6j3I08ONpTJbi
KPrDE218CFOnPSM/VoeoUzLzOWrS6g6C6O0D4nOw9imbK8yJOVnpT3ke4BmQdfHUH3KR1tT+2bQl
wQ6lQWeujKllxmBYOQ4DoR38nk65UBrSljmss7SAWjUN74vBFP1GGeBBnL5eI2IYbrZbnZt+nw6y
vatWi9dVFLmgq6mUMvwyy7O1HIUMRMVXasp4480ng69nWBBsqzslw0w6jrNtOXMpmKv06Fsn+Tsw
gLWqzcIu5mXnqpNeiJp3CG+tKyGP9fhnl6ctwVW2dYwDGZzl3RV03x2R63nc6AdnOalqvd1VbKx3
lcSb485M2b504CBbAfkBrncQhJFRoH+NbRRtslj/XL6rLi1vb+opQ3gmcu+IfrurrCS5jLxrS12v
j1mXTLt6dH8HrflqdG73bPe8DSI/ZMeL2JlqfGjueFNnaEZ9k/14lGVu783BSr7GBpFjlCf4U1Wp
b4MuLR9jjuAoEp1163r/U4Op+TXAJUbLINRe52JYqXrIdgDvgcvMb56BlgljAF7SuArWYaHS56Qs
kvWISiu3mvqp6dkA6pn97OojUM15MkwGxqZ08+DSoe+9QSP/0oTXHUsAZQy5QYB3JWST0Qk3E4DD
S0KyFxM0Sm+j56atKBY30pmtOaSWPpanhhUlCizCKOp5E18I0R2I4iXpPqEUigNTO2QyLrAzUHB5
tAJnzSquYQU9dWiaew7+GggYP6xDzBC2hitmhk0H13FtxUZ1zHSQp3UMxz6dQc0T7l58F9AyUwL6
VkmGwsWcRHQMJKSMPk9xx865sZXu/AIU6by0FoeCzMN5XwmC3W50DhZoMaeqCG0MEpWJCq/0WGfD
7h293ASygnRsiX9VjT2tXLeKLm2GW0/q2bs1NsOv5QRgeVWeBxy/267inTGaZb8RPQLoVnL8N/FA
5B1GHDx+dnorydSkpObsSlWNfNwgjg2QEmeyRLFnpJ9Dj7bCRqSAQT3FfZzn2SVqownGxoiSNVCP
cjbx5bjTNrpb8iU8DWqTqgj6S/AjhUU9XON/LYepnXw69djdvCh31nliZQdw+xikua2uPKzDz6ZV
XT0EASQy6zcT/dc6x9ez40fUD8ytV2OltqFDW7s843VoFlj78b6XgUouaDHs3ZQLqtJJ2Vdmmxj2
BJpDl/nMtqzr8ljU4x+mNsG60PuadLY/0IHRMvakDVggfmpX87a+g+6K7XyFUSrHyh803C18bSVQ
d/4gZUXshyHq8XRO4aeA0YXQgAtKPU+V7z0LTGe7opfD4/vZynvSqZZmwKg6rDJAAhAKfbewgGNJ
W2qR0eoHRv8DNQG0k9LMDzAUgnPimpRCczS34KDdNJTu2+V+jH+KL4KzUhw65Ky89egtLWTZ7S8i
6OQxnMtxYbWYXBsN4WhpY7EcSMEauTTb1HqJKgvd1Wjxs+voqOczD+B3LW5R6/fXukJT7sECWCIJ
JpPWeipLwFZARVZgfti80CyYsrgzIfM2tYepVOMztoauQvDSM6VL+JegdMJ70aqD2WpPYF5jtl89
fJII8QuuIcaqAG5LLTNfyEHvMR3V+q4Ns269NJx9GN/dsGsuQVMh00OQdVya1KIxEK8G0Ysa78u1
nru4dpUq4f7Ew50pqXNeWlSg1EjBbHnxCLa5807TNwyJaxIsAPMrR+OGODvFNDSyoCaxT2ot5gQP
L829UOGmHZxXg7fRs9lH1hUzwHMt9O7YG/qFWW257hDcnSYIcOgXtebcWcF7FeTb0hqxeOedeXGl
9Vk4A1fEXEIZPee7mvQztIb63OTrvMFxFphMI0GM0PmIEN5pP5zyxn0QSJ+Q+DfCkTdCXq1eu4Be
jK6w/RgkIP5HL2dhdpF4SKNaN2+I4XtUool2JLzFHDvrEqZVtfmeELAEc8Cg3eJWf4/GDChinza3
nP3utfbnQM5P5ikFtzRPu4eTiZnCmN5lj3YdBQeIXbtDbFYFLTbSR1Bj2HdxJQSp3PQujAUUXv5Z
oVBFTZ7Or2ys0SzzG5Pr8GgL5W6xzZgIsdR2BNth1an2SKXJy+La3joarOZjOdqntn0fsuw4xYl+
HxD6rTMdV2k5EYNpWcZzSWLQ1iahEexsapxEoP12C/ExRSL8slxWvnkHqAd1zSvagKpFfmPDwr6L
qnqjsRouZtZXe59wB6h+jInGGIiLLnp1lI25Ghtc2GMGsfO7wNWK6FPjPfqRV+60ipLGvjIDBR06
lp+VSNVtqgl+TJoQ+bzx5vSA/tsxCx8YFZ2tTJmNdZMTPKpzdlluH8qFlPN9+Cf25O+NeTXntk16
XT5qOlymPY7Mgx/25kOri49OyOhHg4bUGdQ9MZFvEm8KvxBgPj+0xvclG7gYLCZ/8OsV3f6Oz9hZ
FIyz1jY64y88MBsqDh2cnfMQauGZ7oeAB1QuvX4cpjp6pheI35OJrrUS705mHyKwb4ZrE9Asma4G
BRLkMdGHi7JG5A1DMKBfa18bV4fUoqoXDCnsEfCaQrMI1DsjGCzOtTrGPsCZ5TqRATb2dtjYVZIT
ppACAu8JJU6S4PfSSplR/RXln8t3Qrukv+QmR6LqXsJ4kh5H3BBf0VnvGS7pG4IV2BhoLBzyADKY
OccoMjYbvgcIbHaBcHCxrTKysC96X/2rdFZxgWzj2xiVS9tD4+HqEPicAdYj599Lj3RpmyZav9OH
qX/+PphDYuwNnMXLxaXBJ01R7KsKBz/6XiM46i3VA6Km7BXrtEmBq+hGR2+Sa0qS4Jp3b+zWVoHy
6W1T/WfYgj63hvKPPb8NE0RMe5IJDO60XfgCA4N0wtq/UGEB4eq5ZYfVcbBw5WWV9ZEGvvY+uhQW
Ia8m2oPEuzuUovDjZPB7it8lMTx/ppYjRLRJ/uyOCW3pFCaH5XAUBN9+jEb+bhdD+lSGtvYEcOyp
KVTzI65Ys2MBC3Y6VosfkTsgJNNEBE5K0TciIpvv4eiSrzEgrHFp0OaHQmdWh2bjuLSBQpJflOaG
umrhCMrJq95dvCDLbWaK4V2bZkd6aFIQQ/Ad9+Ga4qMCGJfFfrv10gj92JgWO6thKUQDuV1CL9K2
tk7F0LzIYPE/CB2PF4a7vqzO/3koMxILBIuuM0rQO6oUyZwiTC6jUej7xM45nEeAs0BEN67P4nK5
MdajJm9U4/UhMzy5ztjl/SW+C2DZWIMbbyYA/yHsRJe1+kUUZsRiOaz3scdLhg9GnaSY+6sGVW3h
RWz0mXHRPpnF2iG41Jkn084ZNpi3N9r21IeRBonSzLHm+1BYRM7aqsScEIky2ecmM4iioPj357Fq
rKyC8VT3SF1b7nuPr2ajoltJu2wfjLeKu6g7frwhiH7mE2QyrUeHyJCZ88Zon+O6vhKnN92BdQPm
TfGNR6ikTmwzzVfuO/7GM5Acd57FXIWSYWl97Kk9BOYEjkWMzcGGZsJABKtIEdjDoVFYPsq0b8/d
5Iab2c6JqXaAPJ2Tl4Au7qsutG7d24xJudaSty49eUt8EVZOoD2xA0WoNDHbQJ4Nem06loUqv+/w
Wo4UtrUbnKJS/7tcTI0NAS7uef9Zoq+f8j7+ndKibgyGcBwIxkfiE/I1P7XcWTexIcIfI7Cp0Bh/
cJ4dQquO10EirBcw6q8pGIIT47v6BQ2pf1ouvswGa1WV6XsiLQldHa2ernnWvo6RWaEU7qT4Yyfp
ASYEhsbhOo8KvzcSS/RuXAThsalNfeP3VMJRMrU3I26eXKNIjnrQO9zj3eBquuBvAN0SPDw78l28
+JgsAG8YzSqLm+xq+kh6IN9cI1UEx+VlqDUE39agX9igsZd2DaqDWkGbYWoX6aa/Fyrz10tEWxlR
oDFCeIUP5exxQIRrmzROtiRYWggaPAh8IWHYZs/NxJ4qKsRTYOf2H2HXt84AldIygNtQd67p1OQj
cdF3FQVFbkyfGwyJ9lqypF/lA+IK2KnXpHQfldEzYowYgS2zVBiHYf4wmyHcjnn/B4jVjNFsiWEK
cUQho1LIrYlmy9L+aUnkBf6XIDMT8s1P/XjHL0kayfw1XLFWhr9t/N54owf5k2RMkZHAT+A2aMxF
pDHZ9brgsvRz35OF6mdBottzbZIVNNvYtUyel6GrQQE8Dz8dZc1en/wfg80OFbrhXUdFfsBykS1V
0XI6amYA3kyi3Vr+LnEqJi6p/TRVzseSJWumQXV0E+ySIIB3NAPvLKNdnkTDuTGGA49RQwlf/igj
kkhxF4mZifiZwCP86GhKcVOOJ6R7Zwy4+cMmOuahc7Nfvt/kguSNYrPa+LlQD1tYEdIkAg0Am4tV
0ZHCY8dj9Bzl5cOWIabCzOPVamZVrmg2wo7abTD2xR71hVoRGvEDqTxuppH7/PKOtirrWhlkh2kT
CZad/cf3syfM1x03fVLPS/tcOr3xUUz5MxZgWLfK6dmRgAOLkxYde5xXR2uMv5K2yI46PJlb66Nx
4u5xxHcK2lYw/SBecBNY7T/BRO7ZxW24ahJDJ6GGSdTyEi7fy+qJLPDpLi6hI/rL8pFp46r7nnja
6LmxyzR3Qi3RZ0nGv1Wuv8JW8a8FpR3nEiuH5TMsJHhJCjfDDej8I/LfEF3hFI3aaa/16NGBlke3
gDfungQAFFPzgWanya8JHdYSJzURv1A1Cdl9SIR/OOiW5kwPekiZN4flR85YAB2UfRJmNO2+357B
zMGv4a+WWZ+sl+MdRVN5McagOn9naiLBNC9R8bd2QvdT4CHelQjlJZEyoIWSnYplfOqz4SVrhneT
knJpY/J0nG69hrK83gVdRQ8qBuMS9sVEG8PHmWRfmnykYJmviIK+lIHm9LtMKb0S3qYXqUcueL/Y
bf4jkUjZ7Yi+UYthEy7lK6Zej5LA6Xdt+mJohFNUM8ZrecfltMP44hnTj/VTz0LgPJrj7wjT9gMb
k/PI0ik6NqYO9zgZfpUivYJaYa+gE6fBpaoz4eTBwkl+K7qBvtdbyd6Wb5MrHt93e9OVFwOWTE+z
e2tys36yuVLW0iVKYxmamynaccWNMsrcc0eRw+QGtkeg5/b9/x03K8X/nTcrpdTn4HePiQ7R0f9n
5KrGWCzMElsQQ7BqKYefrZgwpaQFbMQK0lzHcyJqnBo/kqmfntEufc8JbfLYsVSF0W1gQOzM60bN
mqH51ZRQCHjjnZIyJ9592YjqDDhtD7eTlQvjLe5m7U9en+zSJneqm4h0HPKSlUw2e21IfE/GKX1f
AnDhDS2bNMRKX3hPx2PP0mUNo5D4BWraVYl4H92rqo4B7J7XoeTr+QxYAuq9GwUva8Zltt7oyNSW
iYjtuxg0vBT6eKymgg13Bl2HN1m1y0uvvjRh85PcHwcbgch2o0/koDlM0evSwSW5QQXhAY8qM+kf
3TkDzUUu49nqj2y14ZOhAItGabp7ZDU0XGYGgz2vij25gJR4TMhbb1SX1rUfE4DpvPSpKQGzyiq5
GnB9bhrz4d3QwX1HnIwt0aHrVe1uLJEv1S1eDpZ0ZMz15b4MSwX/JRSzIfvaJkiGyqpDlD2vRDXH
d3Ydf790knlKeGMGCwlGp7j4iUZGiXmreiSDbkDwQRPJsynLD1nr3/tHo7LnmDB6g3oO5fv+sHJ7
bJlzXRQAqViFMRa4THfYcJONYjv9J4sNgKB14h08wDnHvJ6+vs8yyzIraJ5pA38E1ZUqcfRY5Cdd
pOl5ByuChRvRBLyCU7Q2KZWNSH7mI02OlwQSlAVTcDnAXJtswm66Zoz2RqV2qBBzTAgGqSQ9itll
GwPDoll1VhR9dfX0rjvivtzgbBVivPWm5t4hHAL+yiiYXKqNYUblxxD5uEQ4R7gcPnQdkkkDLgVt
y6AzRumy186axD3qpreiCWlaI6mfwxYHpstKCLB9SwJJPby7OJWZOff1yTLwJY2diTgTJiRqnRkH
lP21VTE8t3GbnCOwBKQOP5uK2Ee4p9sa/e5y709xcpFr4htrlUBUsNElr/VBvqmWuI7I6NQlN+XH
cv42PquFAMIHpa13WT5q+/afMh0mYf+fY2IOXv7veb/Shihh655E5+CB8ZxTyH//4jYbNP/rf+j/
s851A9ckJgVYIFjH3AC9Ym6WGwat6rdV9+Oh+t+cncly3ch2RX/FUXM8A4lEAnD4vcHtO/akSGqC
oCQKfd/j671wq2xLtxSiwxOFJFIiLprEyXP2XruIDmTVhVt2Tqc6Kq8l5dZTWvA3bSXzfZ75d+Tq
9TdWZSDqDIrTbEpNKA63rlkNO828Q0ldvDKyMRau9DUuu57vk0Q/GUFkbKuitPcQtMTy9x/Nsi8+
mo5UnXoTT9ycZSzFnEn9w0djYJI48OSMlYl2hSWN3o1ZkJ45dhYTRwWVxGdtElqgHc9fnFOK9Lh3
Xl2r2o06zWDDuv8z17FGq7uzUss9jLyGunnO66vxKyBRnKtWX++KgiVSj8vm8fxY+k9SNnRYOyWP
Q6wcQIQETbQ6prhstOMN2htvH9CJPTmmzbzZQuiwMlHWb7COoVCoPcg50SC/TOkI+t4nmwyw+c7x
hodWDc7SbUb9NSN4Bw+f+OTzglIwl44+14vXC9xsU5Af2EgPB7AnTklbjevCZrP3+1N8jlf/8e7h
FJsEegNGUzrqeznHs/9wipHPkubKO3zlk5KqRJpfp3BoWxeBNIiyE140XC1UtTzf2ktee/7WLYxo
WwsDXp3mHhxT0zbmSGzC7w/sfG0vDoz4atc1bO5sqZ9jrn84MEbsps2OQq5iOa6sErwcffAvpG1m
xyKh/mJnkN2ncML3ntUAkGLAtK6wsQazuifB0o7AgVb0EM3aFH/npEm4m0gc21jY4Khp9EfI2G+/
P2jjF29saUjuWdKUHMmV//lsZnIIbITPcuUxghmRKt1PWr5DC/GJ5D2WeQcjeTEBHXSkQhmpvstC
H2ZD9rLgtHspkpg4HOaPG15/cGjzhbw8n1xoTqfr6ibKmp8Prek8PW8NNH3n8sBMXrJaElvOjBCa
ntW/3I9O4JDQp8y7NPYEy69rHvqIzSvDS5Js0xQulhMb16FH6FmBf//aieTp90cp9IujxK0oOHeu
NCxKLdMWPx9lNtiChKDAXfFtyPKScjYqZLMxpyN/e6IVwoT7vsCvuKdMI/bCMveNGzMoR4nS4BhO
FyBz25VKM2dbuzFuSj8M6eMaO0AiI4D06Or3h2xcLlI8OrpNoeagFBDCPi9iP9yoAHiVOY5+tRa9
zysb5E8WYOyck2ZnbaDLFNHGTfVNVuTIkUxNI63LCR7SGXXgcD7U0nplM0zEj9loa1hynz44wMsr
Px8g2GY0UVwyS4r5BfLDAWpQYrymCiiyR3dc6mXPwgV/i2a1hgq+ZaQ9mNYjJv3yQMJLfBOiavDB
WGuPZQPGzxuLzyzCn8e63aToYK9wMjkfLEO/eNpN0xGO6XLdmcWIi2UoqsgNV+kEKJJHO+/Jkhrb
6BRlFtI6BxV5NhMhvagBg8D+cpGRAiMmzdyfPdqU4RMZIYiwa6ExlYILrvlERkUYTrOJ3j0hJWun
Yv71+zP766M2qdBti19wxf58ZpGdtHpTdBw1c9P1pDA95a4i/GtocoCH1bSP0MjCJeiv69rf9qou
TqwO972DnXAckdy2DTp61zefSnWog06tgZkybWmvyllqFtZJs/79MRvzE/TzOsBuUGLcloaOCMeW
Px+zbkdtpFWGWpUpEd9dNQ+5GdVvqoo8zsnsbKKuarE0uyZZ96Nj75o0dtddEsT7vEjTDy689avD
4Q3kmEpaeJOti+olDp1iiBNHrphGOicvn8p7dlwP53IFF5iSEuPqSDuuYCz4lNujIIs04cojJXgL
ahc54/wPnZYsjwrgIT4RHy6mkyPTnEb0BSnKboNnF6l/9wnvt3PibeOcBNB0dsMOW3qBEygMG0Ey
FUEF5+FnFXkvyG/dzVnr5vvRredF955f1rs0tJwTTX6SzekAo6LXnsiEYGLEZIJZIam03lfbbEhn
sUV99BLj3aHntptGWP2i7Yq1Cp30BLVK7v8fV1bymNuuLqVpCevnK4vkJiqttlQQLnjxDMLednoc
bv0Jqa6eyurgOAiix8nqlqNuu7tC6C8K7s3BZXH/4GDMy4VcV6a0TaFbQqF40c+34Q+LTt3g8mQv
qVbSKL/XQ2kemAMlIMxpa7eGOvXRrBfX0P+ZvdWRuhOWa3SRL2mZPijLoz7H6m3oUj+SuLUqI4C2
+GXQHEfxJ20ihgYRt3GEto2lnRwrS+t0MmYYp9QxXNBQi06hR2l7Hs5akbCOH5zsufS8fIwol6y5
bCJrQF48RtY4IibSSXP9U5zdt+F1lhbAXjVBOz3MV4YlzD0w2X4b2tm9rmMQsFV098FhXK7tnGZH
uiyZUjckCvCLx2eWc49GMdmrIhudvQYGfA8/YR+zy1oimwLN4gi2M0HIjr7FIz9a6jaH9lrFhb1w
dRB0izzKo83owgBNETO+DHRxY28WLP7+UM9n5MczxuvHNDglgoxd21bqYolXGromHCs8N5oy93D+
tg0TuyNxp/GOCchdPSu2AsD7mJLCrWNoj+5c8KeyYfiVpu6+rdtvcRY8OgNkRBppPH2DN63suWgt
hnJN2k9whYZWnoaAsw7dbQmI0N+wq7evGgfgYEuhVc6LR23wsvN9bY28g9Ae6tANOdMrmZbqoebC
MTFCRtxiwi0FHvteecjG/UBeUTO5B8NlzZRD+ME9dX5AL86QcHR1fg+yBqmLF7UvNPBOs7q+y8gY
RcudbPMSOVsFQLmz3KehZCzvC0dbm2bt7CyngW6vd7uzOkyj4rRoQ93jwiVGHZ7eqkiIeSY39jnO
BnUUGZaJeLqNCg8pfS3yq0gAfE9gGHxwqf9WBs9VHG14w1Rcccu9rOIak916VeJVthVeyNiht4h/
682c9E9NSfK5znyp78zqRkCyv8rt9BsbbCbfvIZSW62nqNQ+IcKfVo4LueT39+GvXtrSUbSnLcUN
yXvn52WybJl/OxP0icqglRrJT7o1SEYeSfSgDQ9BBfiMCbOBUQi6c4TsfD1kNQ2qnFGW3ppcfShl
oUtmNSY7FzwXEeFd6rt0oZiVnTfdXvrhUf/iPYlAhm0QozQsMOcq9If1dAC6F4VxhJS2wlxOmByJ
ypJdPs4hoHcp6V1d3JMMHtEKoaFGDPOkvRiISa6G0H4nPptXUBTbp0DDTissJri1olHVKNDLrq3R
MA/8Q9j7O8DV4/PvT7kxr0I/3thCsVLSWRG0IkwdHMTPp7wLzZKhkK+v0VXg5/a7Zo1dyFiNM3ta
K/y1CrJvPayi42TnT44mXs7dhFJ2KEYcrBK/P55zNXlxPPP1l9JwHFe5+kVfAWHdKAq90dchIpBF
z3esQ0SEk3sj/LDfsAnhCltlAhGMYpOLMf45/WaQwqU2oiNG1S+hsNUOcbvYi7KcXephsE8xQAwj
8cXl3CApUEG6ZvbFcVoyKjtruCf6wNsqHWwAr+jhgy2zfbn75DQrMZfPvHd025DzO/mHewRls1bq
DRitfqwPA20G2kGEtaNuGQIC3X0Rr+KxQMw/1NqKiqzbIywcbmNXEIHWrr1Wc9/GCFL0WUnV0nhh
yCLKiUBUE5xFxhsO5/8hzWOCmhAVwRTFVimz/Mm3QL0UFqGbqPt6KHMVWh8mIdp9xxqquznQ9ZQ0
H01HVc0IdnNWOdY2HNdxCvwNemzzml2WvlBz5Ya5l2dq1qijZf1+7sckZU1CgoZxP+uBcHvYCDEA
rImEg+Q96yHtAH/SjKgUHQHnjvAZTTCK2TjDkBwtWi+gAvtjPclXA0zJoggjpDAxsm81fDOSMOfD
ZeSfEst4do/k6DaZWqKT1FMIM6CRGgZCVb4RdPrJxrKKw/mm/Pevw3/47+Dok9HPs/pf/8mfv+YF
GG6icC7++K/d+n79n/O/+J/v+Pn7/7V9z6/f0vf6t9909bB5vPyGn/5Tfuxfh7V6a95++sM6a8Jm
vGvfq/H+vW6T5nwAfID5O/+vX/y39/P/8jgW7//842veIurhf/PDPPvjry/tv/3zD5eF999//O//
+tr8Af/5x/a9St+y8fIfvL/VDV1N6x+6yUTEtV2HJ3h+//Tv8xesfzjKUsJVNssMPQSdn5HlVRPw
Jf4NbVK+3xAozRyLt2udt/OXpP2Ped/u2KZlWgb/3vrjv4/rp+v2v9fx37I2vYVm3dBiFZePIfsq
WrJSclyEWFnmxQtmsj0KwWYKWRIa+oSJCID/QHPSirZDFknG3JIdwSppx+JqcttpC6ZAzsjj7NY3
9L1JeEnJqzkE8amuzNILd9KIgpOhEQ+pu5Dgz3/Erx/Tvu2/xTPodCrnjm+PKl+bzI9q+ct3Dx/I
1l1KE4t3JnX9/PUf1hW7r+NI80FMEjT2dm60niuzWevruO0LIWYdMjebaRxUmxVSTCamcx/Em2JE
jZB31g7NtxDsWjSjXZB5jTeEzQAtIOmEQCMiRg1gSs2EIuHPfdn/bNPKr2mxKwOVbwzoXVdpCJfR
Eyk2dbhxP9xff13HH6/buSr58a1g0BZjK6rDqzWUdOyL5RNdSyPZD+d/6j3KAujkGnDzt6ruoi0b
xG6Z0PGv8NYeQ0auW6sci6Uxb95bz65umi45mbO+qxmCHVDC8TqUevDgt+kpsqYbpxDGriV49zay
02r153wtGEBaELrkHS2PmPiyrPbM0TWiatAJFhaCmz1MG/+mSy1cM8RI0fGq0MTnOKk733htIgUn
ghiOHVGIK0tl2TVB4rYyl1BicT8nGsxg2xzWAJo7IlbpnfZVvEPJACmtleo4eG64sBLff6k7pTZJ
TQl2/uOQjegMvMS6DsLMAVmfykUytSjNCm2P+/S5RREkFqLxzD2P4zX822mpNYmGr1XGeIuYIJ1/
oZvwUQV3uemZLxTtApOCwubdfN57/nA/NrIu6kLBBhnMJt0w5Y5PkHH48WHHAEnbwXW0faQrAoA0
vkkjiqajTrcX7Wtk7oJxeEvZAC+4b/Prcmz9jQM2Eyl0aV7BscDiiUnxPA4ONWiTfpKH2D8IZaFb
QKJ4WBtHG7j0xiYC6aPK5HJbyUej/UCPThKgaVLq/fyoAZPAcq6RD5LoGOLw3MAIGVR63YcUDsFM
TbSHyt4O50HSeQ/kp8SxYmlQBzxqBc4tchGgqM2ZxwSLDYKHhR3HS0r+5rWO0OQ0MC06udr4QevW
+MWh20yr1Vx9mMoxL/Z3nZ4j4h2xrhTAQBnQqf1ZA3PW02Q9uM9mdMleBrHqjIV/tAafpjesuN8/
xX/bRHEG6cYyBxNsiU3rsr9VD/3QkLZJsPCsGWuSDvbSmDRHdJRP0Uxq81yRnhA5ZgAes3JbM0EK
wsLmktsPrnUHfsM95Gy6D+ff4XEmqX3+O9S67YpQH9Im58rEgOgFJYPr09Y91jRegh99lF+dUclO
xdAtRe63eVE245ej3VUYkKxA9a4bGM3HxrwnTNk4nP/Qzg/1+Xf4GyviJupxF873yP/+Qu4DXs2I
wevZUHR+VySVv9b66siQ0AFyGH+wjv7qRuCJ571n2JLjti5uhKKFeTHGoFFQ66wyzUdFZpEL10UD
kUWY1FeJH30jLs7dp54mCYb4rmvxB+8sY16sLxZzqgO6pdLhHkBG9vODhKS/VQQv0jAqPGszlf5X
i+HFSmRgI1nn9ZNLPgEhq8BYvDK8tQNEqr+/E42/L1Pz2IqhrMNWnubHxXnoxjBth7gCLpYk1jEw
GnMF9A0VHRkCpCd5RyevvyiySlGMoagJwWR2Zn8nS4iBQ1g8nCV99MKWMNq6o97nMeW128YfDTD+
fqqkbpu2btGUERbsip9P1SybcESBoijQWu5wzbSvACzjqiF7GYFzeSrtjoFMg0sgSB+q3Aj+LH1/
qnx/fPOez8TPF4v7hB/NlkynRLtc0G3NQKApGN5N1e4sM5r3K4HUP8VJXL7CtxBICfsSkVn9NCqw
FQpR7N6iYa05qXGy6zjbwPcguS1zdQQc2BykKbCfoA4jvFuAI7KsehE16l6vK0Qjtiv3wqqbjWVt
VOHmL3ZH0BGTjmF9fqGn3Qg7I86fRSyhZswGflHZOLuHOl6fl+FB0eL9/Q3zt+EXcySKD0cXDGzo
yxkXhWPs6H6OZC3HWodTjThVyr2enXxt69em3Vy5ZJ7sLTSrLTS79ah0wNmZ+UTKyBGnU3KwOyMH
eIIx+7y9wvtOXjtqmaZBLRfOzu/fHzAV88UzZut0UFxWfOkyT7g43mnUZYBx/K+C6dzZYX/vE3pW
sgOL3Je+UUuX03idVN333/9s+1c/mx/JZIv3JQqpn29alZL3ARshJ/inRbp8dqpNJklgtYkqhEPm
YUIK8NEz/YuPbFB4KJd5uUFBfPGRG89AUonjnR9LZkr9lrXwmfyC9gsKTNCdqtJPFdvklZytqS3w
Dl+q6BgSluZUQbk00zo90J2dVmS87Ob9yEN9RJxbffA2/luXi3sJBQ1DVJcdCMXSxbujyWq/GXCh
LINZl9oXESrxaoFxUz1FJr3e3AruQZnUd5HWkLZs6mA0tW7bdiUBynoFR1OkVrNJwukLg5f4amir
9KaN4coQVd486BORoUOQfHB+f3FVGfBKWCaoHf6+FJUGsRCZhwndTDHX+yFKN7TaV5jvaddBa9ud
hUS/v5P+XjEonWrfpeZiuUb+NR/UD+Vka0eA3TmFCxDMLNbGa1u2zSEWwx2hizAfbaJv7RwpmOfQ
EPKBhoXpwYOtujChGi8ICb8lQfNhrP0vbkzAH3vO1ZR6LyYw8UVTamTXhssqAqqJHlxfaJb1wXPI
AOxvWzQlgEyYFI2WnOfRF49DxOVp3IoBfgTDbzc68q4aYoAZBGm0U8T7Hnjh0guCbYJE6qrT4j/V
CXDKBr9mZlUKtCaAIdNsTR4i9lFtzk/1XPLViwD61eidgsAiy9tIp02YJbcFgsQlSBGCe51uTk+v
7qaJbazVkYucGyiYSf4hej7Z1FJ7twp62ka41hSyxSknqNht7okkcu5raEHzZBhJG2OgbJ9H2iE2
cFnUXkDGwCgaHEpwG6fuU6URL5hNiPstQneVXgdbXhwYuqPr1Avro9G+dFiusCYRUh12rrPqi8kk
bDha9BKTUBIUi9rtn7IKXbhZBO81Q/C87o1FRs0NNAnEGX3H7wpt5daOspuEWF/kkmvX1Y49hOWs
hBFT1w93bOWKNc6AbM1T3yx7LLZM/iEEDlNKyhy0dYed+Spx33wEQwvKDbXqdGUdAOjtAgk9kIjb
GMqSeiEFSFvXhFAuIntNazFDVkWgUOwPRzkZ4GJl8UC43RUu0OjO9uB4+DT/V5qon02dSOR2xJIw
y1oC/MxtHt7mEcjM0CDv1/BKlHK45bY1OZddnkJ9ae9q1TNBNWRB599rt15m0AElsQajN+opvyha
XoEpu8amW2vu8Byl45cBoROpna230sDhcmlZZe23ajTX1ZAI2GtWthq76YBOHtnxYJmb+kCDtzwS
qnI9JOB3/Y78OdMhBQKXMiJ87WvcD+iqc0IBjGS8cnLUoOX4pUassNIMxJNJQn4O2QetCghGSaYF
c2ggoZFGbF721iCwXoza5AGNmXnrXrCvh/AG4rEC6kJlTk1Is4WyZlFXs16FSNRKh0ZRMhKZguAY
0kxf2tVLHJjDptbcb60q05uhaFKkLlhduP/bVeTM1klxqHzjQPyNg8/UfHcT5z4dgVCRZ35sj04T
E1wYj3d51RlXvst/AG37TjQWictd+SUorIVFMM5h0t8VxjSGxJARk5i4S3/gFk8T+YwV01pUrYcR
P3OXgntvDwZ2GacrmpcE1+LK21gTis8UfRmb1RpdJvR/CbcpMNnKp1nx1ccTsnB5khciIbEyYwQC
BQ2zPn51DfoPUMUWkYps+W/CBAvPOGhg1IbsK0ANkh3hGhVGKrZWS56t4CkX7Evwm8bTQkvITvMa
WKdlVofLsoLH2jRpvwvbu77CvFeznrgj0Lp2bdXQE8u62ZaTMW0LO35oU2x6QYC2KdmngjaVRtDz
th3SfRUPzWoUDmbQQQGNLfqcUaUZAoN0Setou3xZyxzTb/8ttQmAJA05CuC3sPmnbWyvUZaam0EE
n5LWcxa2yiuSdqz0wGI/rggPQ5YXFRJ9Jyb7qtPAihmQh139wcxA+DoR8pfJAPidBomx1dL+MZBf
vcaFSKm+0SuEouDojxCktWViOXSD0WLvHOIIYPx7yy7hyhBz/RCzwGwZreh7Z3rVobKBrsi+wFpe
iYJYFbTdA+4VsYwqb1w6Ev4uxeZjkI3BMcaZpeiyc48a8dob92YOpCzSShL+spkygK2m1wFFCxkV
zHtgsaZEaq48o/nm0oFAj+Gv6szJFiqDBhMf2jB5FPk+JNSY+DoyMjs75zbTFiA69FWlgWCag6JD
mawitrzryO3LVVgBGG8kHljSNqKgMF8qk99o3Lip251gggH1yJuv4AsXPSHUeO2afTygnNUgLK6o
Qqx1OBZvYwEpMCz69iQb9dmq25T0nOlzEHwPgNwuAWqNGBkUwW5pF96OtXabVr2zKHUAtaUbaQt7
0F4dt9w5eLBuVdGWyAV4gQhXH08VqBvggdGBzT0w0pksKZLwvjbQTGeOu1aVRXTTaBOGprMOTsNq
CGhL2lb8ovcZWRs98tVa3RVJnkAgC90NaLwFGQcmY16o0H2HO1eMwKUBVSwkTn4PTcEiSe41FXjb
KEC4O2nxg95UHYTr5HMaZiMBsN1jGdwEj1SjcL2d+m6orVPjVbvaCo2N3YG5wP4OlKuauJ2SBvV7
Sh55nlWQCegBsaOYpZY5+hSkGASnDuQ0OY2AoCOT5866w46xJaKAWBiiofvArvdVjmmmLQjIJcEI
bbZD5WbFD0MO58Euw24RebFYp63/FZl7v9C6tMV/9tnSYAcGkG0sdUrbiaQoIapDnYPu9qMbZOo3
UhFJJVvwiG5h3tHfo6kIu2ccw7divjVKeDC80Wdbp269BlhnSlOEe9doT20Ex9K0/GtelfsKy2zR
SB+Ptv8SGPAMk5zxEObBG0tmMJIxKrq288Z2hYzsNq5W5dAfkqpWp9rSr1mm0vu69yhWOa6qIGJY
VPhYtGf4xY9stiFseCHfRrYflKAmdiWyPmNHRvu0rGS/bOJeW5nmAJOCSLBF3sldhtZ5T8fwykis
dKNsJN6xpk7kkedbhGctAWr21vT1r1nFHNClXhtM5OSMVclRzqPnZiw13Ar8PWvFm5HrN+jtBkjx
9TYA7jhV2Vsmxw7+PO4UnHzZwgBzAAMnyop1XNfAK4222qSp4azlFEYrodsbwwZq4pPowW0OmUKW
WreWSnwdkceDD5/NnqNt7wStYh5k8WSlXbeTc5hamIBXs+d7lEHmLm/zN6F9T5rOARRHgE4yduYa
tY1DsHJS0/t1oCVHVxM8v2XQNEs8EwF5chxl0lopwKIAQcGJ8av5yhsvWWNkpIwoYdTYEc+CYhND
KUgqVQowKOPf0ulDqNgf/ERLN+w+7OMjStHsS9XlD9lsNdQdtFEJDr8Va5a/9g95geDUNB6wgvUY
9RFTbChH/MncobDeWyJ6x6y3sxLtza+fBt3yN4Bkx2JkecNOvErhrqcJAc8Wq/ZCWLchvoAmqEBS
x6m1KmkTrwOfZV6Pj0oHkoxbkeVuWFq+TRgO896FjAg2JDQDzBcukMwNbvF1PGbRjK43sm6dWf22
qTEGttQkbhCD7zbEuBOVJIXP8GfQOjr0KN35fnmTJTpMKMc7Uad9xj9grpH24bWGu1y1Br2lZO9X
JU6anNoU+tFy6LimdQN5NlTUnc2K7JrnVgJfLBRUpKH53srpixvhyqmpNs+h3z3YlTjeDnEfgwxq
1rzG1Lo18U9pmjxpRbAeChsOjJ7ypAUPVQtBFt+4inRvBrHMBFDXfGaX+ChGLM0w2Y6FqfzVqKtt
P8FET15TlwSlNAPTpvXRlTmIbarb7ZVde68A0OxtIoxrFtNsCzViWhSWL9gXNbddm/pQ0NV95vpg
/5z8SYai3GfUHULot32EYbNF6VNVTgYNZKJOWpQVhTYz/h2LLDDG2Bzv8YR3mzHUe9gAt6lTu/tI
mOydSEQ72BAuXJIvI8NckSXUoM0guQZ2xc5PiFZqZeSuzUh7jaF73OTGDvcJNo1uSsjyUR6R16xy
dCHxSKXfW/brAyRVHt5dXl5HdUKEhYXQni00wNI6I86x2FS3NH3Fogk1fz1i9Olns48O0xIhymMv
5ZfB0G5MEhmUUR1LzKOeiUCR3E7qO5Z5o26++yUYh+gdNLfUYVbEFtsa6kHRym1SERct9FNs9Dt2
JbcS2llRPlqRHywUeTWkjm1naBEWymOfGp/pic0V2ptrzJ4rgBz23RhT+3TZXgjaOW1TUMGb2v0Y
BlcmsAdHr5Ccw+mFFTNdF5YguCfr4HbFMSFwuEQNEd6V1FWtnhHo55FogFKwy+ONxlZqkfgtBUfv
YQB2pyMih0PmRuzXcANR0OfbHutVFZV4yskJ2UDGX9IKf+ytQ2IlJpRVla7MOtIea/C5Xm1xVxFg
vCD+11zMR5rnk793eaY7gSV6JmU7lsfxevlzWGEcHcV9IIjNirZ6Ft7CtzKgdRXLvNG/Bbl5l9eG
j6wROrw0Jh8gOSGDdOx4R78ybJXLuM1J57WCp75bCRWS94PBljAJO5/DtPXY+qLrAwQ03QPHEpkE
fmN18tzsip1PtnBKt5xn33eECJ4iPezWhIxCls+ek9h74slIFpnSX0lD/SKRYsUCZD1nNqUSI+O7
Ri4XPSnfuwYLGq718Lam9Kf/ne+CTPZbwud9/5m95ViVn1uCasKiuGsalSzaqlo5jSwPMU6vFRuj
cB+jsJ3C6VPiyuc0FldlYYtFJgj1llC21tI82FVpXI3guBegbvYGWgizgCVCUBRHaQAZNQQKbuLl
UMkGNDdDuEHYjxdVVpB4K8Dq5Il+0MCZLTQDNkKrfQLmCykynCp/33b6ozcHWhi9u1Skji10EXzP
QtRkWj59GoXbLZw02jrCvS/MdDsaJCo7s2OI3d2Bd+5Gilpciyxmh65Bysso+tSMju9cl8Fq8lbW
2qsxeSj6G/kewQYHPJvCd916uXyO3eCrTaDNivf19QjSSFCPLGgysvVAzomtk7S2gRT5VtPogLrE
WpkPs9B2xxb8gYzOfYtPYakCHWAgqLml7YfDEmB4sYTKuPbTWt8HYXg/1s1b2F3x6lYdQQ0S0gpW
/+GziAzaQBHxlUHuHrJKO8WEI0xa8FnT4NYHQkXrDsYiGz6cZW1dQZVQ9yWJk7yd1laxc6XtrNl1
cvLifmf7Rw+pPebGYANq24ZBDtYhycJ7J6ah5Av7YWSmvFMh04fRTlgl6zCG1kWWxoz48+IheJay
CraksfqbuRUDVCarmNhOV4iKimU5xhoBmKbOTsma+P8XZhsSKxKl0CvBVixyr7sjEaTfiZg87T4L
Mwo/9Mq1A9pytNjTJpnHUoSpYyG17hYyT2CRKDsg1zmSpWbL+gCvbHY+r22S6NgCO7hLRbfHPnjQ
aC8zLw4/l6J59yqqJSI8b9pecpsGz9VAyhwVP+Znh19c6WUrK7HfCc1da/cTXd0teZMAZOlqEHGr
L1wToIKCPg71A2BgjzJxSFrwit0hyFW7LZt834/tCidHTqlkJEe9TCvgtNxGWuYrEjJMb9dO+fcE
198hUGrlO2wXxpp83iGQrzJiCjwZnOfE+1TSgl/aLW+aPgZjGyRX0uBGUT7qRGo4eDRKLtouQUM0
E6M90kHslKARnH5XcVt/HXpzGRURbszB6DnvQm3LsCaseiDByjY2HhdnEWriOYyBcGlFRCJer41r
9c1BHLkoe9DcmM81dhtRs6/Ioh81OzgxUnzRhoqcewyQK8fy751SOo+Aycm6ZaiWVl9Gi7U1C1FV
eUD41nWdrdzO5uU2IJNuMfkTTrQv5x4SpO2rIE3pZzgtvk66LH3lsEHtTuQVbWAG3deZvipZ2Q9J
L+lLzNtOt/rm+jT7Wtv7DBZ+2yWiZr+rvmU1nuA+42OBsb0rI/9TAr5yqct5McO/Cs4k1tf10H7W
vJaFyNiPCujpoLEMeJ/Aal+1ebJ1OvvILOsLNQ2U5CL+VGTlsUkTrk7LJTSDZ8dgMhlY5an/zECZ
7S/56dtAy9eg+gC0KRBfSVkA7mKRst08W9W2s4fj/YWewd4ndHrJfHxYoTPhJapB6i0rjXDzEqq6
aXFCkE9u0PfhL0KA1uYsimAwo4WX0yZH88BGr8CU60/IaZL4qZ7StRmzE7aKbE/kPHuHihYp0LmN
kWr2Egb5YVAW2LHeoMc71WJTsudw9TPtwl0GQ6HhzS0ofL3JwQ5CzBjdv8TS0p0+mjAHqUixZ822
G+792KpKGHoYbU30yZnxkLgG0kyhMqanLVEaJNRRT06fejv4jiX7mf7ItrHEZ1eQiSldhQ224/Hp
DMD6yKB4n6TfUDdvHUXjzu7HftmXUDVBLi1qEaDfku+sqSWtRC4aah1xo7NjhedFarcl2PKUn9o+
B37JvJbbw3X1iKifVlI4Wvci5JMEdb3PEHSXgcSX6r1rY58vqiSzF/jON5XWOstANAck6hQ6PlWO
Tt8imXHvVTqgK6lsf40/bsXDTj9Aki1WIwMmE/e+N0rSz43y0dTC7MBWzz92I0a/wpq76Q0xdxCY
OmzoK1rY2HETkxZEqN0oODMC7FGXQBCLvJC4UJScUaNNa6T79gaumcutxo3Z9PU+12hP9sS9L2Dj
4mq8H7JpRY7RvebYxX4IX2H5BSc/q9eqKbdiSEkrKzH9TsZ4wBz3TPKLKh/bEbVTMsk72+hpskD8
za18n/bDMwIfgFRIzfc5cX/VYO5DM+Fv/OqFPWW0VF2QMymonsoKT30fUK0HzdXkaV/M2s8WFWDT
qdH7pd5H1czMJ0HCtytSm/NdYmNqr4MdPXECjM3mqWQ3htKxPth5l7IsdGSUxix4Qqd/gk7V7Z6h
DeiHKqJb6OerwqbzF7X6Pm1cNpWut010hbZTomdwvOiKcUxMuAXPVGKL66Zons0q+IYVriNrQLO4
O0y1DxOCHoY+xFGDicgIrknwe8g9RWwh+qZoegI9e+UK4mITz5yup7wul36OJaLviTKD6VfbxrA2
U48sU+S4C8tGsZCr4ms2QhR2FvHG9iyUJQo0wLiAHRCvLL1sFgRaZ6d2oNTT6etmBmbVxGJYkHVg
kPQJpGfXnpR4HST+0dGYGtKjJrlJsunmv7h6s+XUlS3a9osUobp4RSBKGzCuXxSupupaqZT09aeJ
dePuE+eFANtrLhukzBxj9N56D/GeDr3y03NWaODcMLOp3FUhcunXw3JgakpvlXuIeYtmeFcfIMGw
8UaMUYqMroAKRTVbyEicZY4Y68/9nEd+LFmIKMoZ8Ht4VFNTXVGWPikZrR4ExRtWF0rvolQYIjEb
JTaa6XImV3GMEyM3hxd6WXIVtta0VVUNtfFc/ODqgEJf9lfyJxSKiJpKoiBNz86IZ1fO3IqckxaF
MtevK3t3a9tgYM1OA1j3PRXzLyExs99oUCQal05tYibeyrTGPdD7bSVnAhOhacYDoQchRNZ84KrQ
ozCCqJlSwlEXwCUlP0j90kPCZtE4h9xO6ZE2Jmekkg0YbfpamWDeC4N+61gPT1ENe11q1W7IRncz
VfDRaY+3jKAkt2yXb7OcbqIjZ/IfbXDpChN3BDjdA22Lauuo8lshY2KbxPPBwK6/mhwoBWNlKhvN
dn8prFitTYiAeaqAuhp/GVMXN1zW6whkrt/VKVsAFmIGKZb+atP1HXRf9jk5O1k4bujmunt8M0+i
6fmZPD9AmL8BwvphE6GTMMTT0dGjX0+2L4PrWgTdKgeUgYi/RcFU6c92HdqS1Zvpci6Ow9euTX87
Rfk0Jkm4cxhWgd0dySQVJBx1yxuJ6snsCYCMXeQw7HMgF1xKbyDv+rqyoDaFGo2uaOIIVwfpwJBR
RGUWVGSfWwOZYdoc+6M+2hsEIF9lQ5WgRw+jzRWH8wgaV2U+GxO4dGcqHgVBOtjqfDb0J5taBOLU
Khv65zkdgjjOvAOr2lZJ4n/kzj0heGaYXVIGuiEhRqnb/eHFfMDo3QRSMV6Spj80EAjrkg8o1xui
8ZBBhfH8m0+PTluQLJ4Ltr5CG6BCEltj12/cSJwH8r9oKdhGnXCrImLji5EdQlxdNDlBbtVkgJIW
uGq9CRF2a770o+CUWbIisVVjV34ovfJv7tLeD2EBTXQjwhosVQHPfhbZpTbaOjCIcyhngM5aStOx
NWj39ZV1qscxUNvIO5kDqHKt4Vcvx7ehJ1u86eMIHx76sIJbxYdRDaGQxJGp/82V+pWU3V3mpdGz
PUYH46ySru39wqPk7wifae3cGPhXBMxpT6Ew30EmpZua94Bu42HiurX4vNLJUFdpqeqEAqMeHz8d
B4+FrSnmSnohOU0bACf85sBvGRRrgPwN4pDoruJY1aYfcwJlatO7r13ztdetR33RujPI2IfcDT7Z
fLNPFsboECSQtEUHY5ajajvzJtv9Yk8gOjWW/1yDRapStG4dyv7JIuxbAaVSpMNb33J/2whjwJM/
x67g5uDRLzVgIvOk0aRxKZmcFJDXzKpYjFm2Zm3x1oxKW78q2mjtdSrZBLQ63Zj4mYaML7dJmUrI
QDNzEAxWh58zdW+13dJo8RYGLgGJKYTMdRI2xBxCVVrLyHiCZKqfJPtZHbNfNrJUN1bRvYVbvYs/
sbHIrZn0nP+yQQZpEk9+Fxa3ZjTmtUm7y5fUetpI2K1t1a8GlBLClgu2gAqQYkP86Cr71luPQ1HN
YqNM6C9yMW4pFScSqItm36QM81E+cX3aIrA8Au9CelccaNpLqXflpjfU0MeY/EbH1dzqoPrpEzrZ
RqMA98PqN6dnvOtoGq8kBdpKr+tgBoa/UsQKrHkbpBWXXq8MZ8dWYCI7NC8LRM+UDSqXf6l/ORzp
sJ0Rc6J7HFdY3BqaIcM7eFMo/WBf1ypIfHtmemDVEndjXYCPdhbuvMuGTHEM+FCCZ6W9DXy8LphT
5X3CryIH3G+iOZqqYTJuzCJm1WQrao06+HgKD3zoP4BE93jsgCOllEIiXccRGfCW0W8ssGerCsqp
30ukFzn0tFlrfLewmD51JiQTHYA3oElf2Du9wpw3SmD0MV2rdD11lLOCmnalHwpyx/xpAFEbypwh
RriyTIVs76pjgNNNQZMphyiEZMg8bD3l6QHYCYNfIyMqo1lnnoV9pJoL3juuyg5pgCMQYpjVLjXp
A0fetrWUN7Prfyy6zTQJvJkRp/IeUZYUrvsqlPDslqFAA0XiWNVVG7jqnKh0TyNPJbJhygnmRR5q
h8rpT0Tf/SRKXe2oK49JaT7STJxWMKtm7DOr2a4JG5vEz8g0uaSHJadfrWcVaXUKh3G0GLhR2raG
scyyH/Qca71UczyHc/NezQLIrAEXIPmXevqbM8ERF3r1CoOSTI0qA6jRYIsbNdI0ZusmQxhFAMWo
2hJsiFW8VwfFw63JJSScPcLth9EkD0q31QM3XeKDheJ2qfIuiNLujRb0FdzbeaQ3DuvwNTSjcR2y
GPtqi46wGTknFKG3oQ3qbd1OMiWsfmwrPSAI4FZ3HJLPufHaZNoKt78NHDwJ3qzRYeAGp/Hx8aW6
5IpS9W3dDHqJWpP8N6npc1KF18luvpK25FwZltCl8HGgPoL1ppj6ldEdqN4YW1BSjrhP48yE/je/
W1NBqVS5P8OSKWNFw34cvN9m6NeW1r21BEVt8sR8r1lFNnrPmhQ24ZmMPxJy4iDSrnm+WLIpxFOt
ojwcoG6soiR/w/tfH9zqX0vt78/NM+wxpINp+aIODYI+F2imZj9rnvKOTO5QD3BcW4uFuexosA+j
zfGzGK8TKFW9Ve1dJmjVDfn4UHDJDM3zkHM6YcaLdj7DrMDb6Ve00zPzSpPLPoRRQVJDRCKEOxDW
fSfFTfMqc8VfP4GWJHz+SU/pmhk5FjwxkB9d9FtYS8lKKsUt1ds/N4pUnK79pnXMbVzSdOg6tQmK
jMuNmB+2sGLndXa7jUbLpiGZskXr88qb5yuZUFy1ZLXBpviyMp0cQqU6arkGFSvjfFpN6UeV9dch
JB8FYtMQKKG5k5ULdX26lzbR2qjCiWXH9B2D/F9GcYgGpvamqU9Nln9aZbvru/KFGNI1VYfBckxa
LHpp32t5/9yEs0db0dVZZlIrAZ0EOtfwCm+QZJiwgJNZSpZDygGsvKSkucMeH0zyjEVvqxYTMsjy
GnaMnDSt+bJrGolViUCN5HMfNBW88SVFjBjWHz3+HRh17Ehl9qPCxGRe31J72NSkMjsFhUBIBaBo
T+D1dqSQ3tNIOPaNjAtd9TRQ5lkTu4ZQEjzG+rCiq8C2kEGaRj1+mbtrDRg9t50Hqywu6OBQ9eiU
qi1M8FFsY8iWXqw2G9ETyqYyK5k4cJVh8p7WHRUjfSvPzOm/OU65yY192TifQqM+a7X5y3IIJWl/
XEikq1rrIY1n0wl5DFmeMYcVfJ90+pXpJWqJ2MgYHGIDPomQwF25aF5NwF7Z6ByNqLqlHfN80sY9
UpGyB4t2yY58sENBQtDKro08qJjapgZZbjmIWINfrRqGntRAlD38/+oyOpoDuaom/TWra16HxG43
scJ2pvrZzAZhOSlhaYNz6OrfBDBPxQmL2YX1yqkw3pSOOvlgd8hlymkw1BA5MkQkWaYReRmWEFxY
adbJMKDk6NotVFMzIMTkapujuqIjHSjI8HmTz13V0poVdO266gt6r8bUh3UsT+MXYQ/KgT04W7eY
YzQaacR1g0IrjIdJ4T4Dwv9akzWBLOJZT366THvSZAWTveq55EgBiavR2DI9/ovjMPUVW773JZ/1
wN7eUU8Gdpl+PRWFy1HNMZ7qScEbbJDLVnbvgypeZsCIK/mKvrTCkz5pA34bJVDnPNlUXVluRE05
LMKTjslzMJgeta65y72JM46h+EnTOSviq0kM8VQqTvFJHmmJmoUDStOTwwIwMUAWxuX66wy0hNre
AZhOuZN06cmO5YGDuMr+1VubOE9es1T9IkSVhGJF+5PZwlyWOiFObvSvV+oZ7wuCONMrWcTYTtNp
CgNnrN4nLf1TiVhtnR52YVOiUczbf/R67CF/atR0SRPpKFHYxz3VDioXkcJMALmvMf1cqaL8EE55
NbUhsAeI1KJhfJCRzVlaZrgZNICKRMQ1hjjaJOZYA4oKLfIY1+hI8ASVul7IHAeF/qeGUw++0Lcn
CI8moYOKeUsm1p+kItLUEq8izd+bjOMDc4PnOpsVNEgopEdscPRj6NhyvIhtJ9pa6YfhTHkAufXT
GZGUkMe+osfwqrpgGVi3VNI2WDaJU/G7tCRY2NJa/g3aChWTeA5bRIYDOt+1RvJjlZe/CvWmSOHS
9xZSOGGkb4ORTxexQcw8HsNeG1de7KQQ7ps3/KvEFYcl6W12gZ4QIYFeGIv8yFjXlFHLLfKvTup3
LcM0NafiEg106Z1s3kLHvo2N1NajMQxrdEQdgZAdn2N3Vcc6gM3CAqZkIKEr8Rd6DvNHBD37zjW2
atKxQiIlW+vk0nqzelRz5wToxsL0XUA8SZ0PYehwxuvpgCt7q42/bgUoCZXRdzObYlt6VbMmIOcx
Kgx3IwfHXSkd5/qhLZ70qeX0N/1AVjLoqfPBDTQlR9fgbE0go8MZ3h8Xfq6sw5Zwea/3Rwh+DCLH
by0Ol4nH9CVV2/Zn5JX4vL2AfXPyU53zFXYXmJ/dcJmGa6W2C8jACVe4MH60vnlV8+8E97KPRVmw
4k1IGGRP/4a5VFGhsUuRDFQa0ikB7n6Z4NGIS46aE+ZbHDnIsBsovBYfampVxMBm0iaitt5Hnv6t
aH126FR3vpRLVvdgxNdK015d1Y1PExS922jNz6KwckZgJP8OqjwUXavsNQ9vQizJHvSsjk4wCp0o
ZcxTFN2haenYjqFxFrG8ZWq6NcpZ+VDjnnjeeDtbxDcZc8akC7dTaMXNIxyyU6Kzf0N1+HBDO8bw
VyPLo6gJWo2TXksmT4I6Faa62Ov0n+jroiy2HHqkLmE/ZUs8QKSWJS3wwj4T3E0EjnbVFHqjZjRF
DNqb7rXig8V22J3mdAIhXmeQ1KOAgfVRZax8jL2uheudcn6d35SGlhnItIiPHIlWaNOXDcf5z+FY
PqbKLa6y09DHnNddurpuYsB5TRH1OA7IDaJxqwQJRmZZT/lISHGF2HkSdPMHwFj72ekgsiZz4dO4
AaFoES/gmuN5dKbPXGgPo45hUaTzWye95uQyyvdllO77RP9unXkNbl7f2a5yrBo6rAbAUx8L05el
YpNzELb5jYyeBE3hVpEbLnzkgOWpmavEZwGNj2b2s6TZrBonPy/oHNZgsjY4ivVrcmhb/YLyk/zT
Rt3PBmzqlniVCcaHm/QHqx5A17vuGavB0nNNjHVq0eOESlWlrKQyPJPShQ68cSFzAwCs5lw8lGP/
gNIbvYtZrBZqOIlYFYL7Eiufueuy4UF1y+ws5mZnSefai5pTXwZ7W23bQOvnc6u0YG+mQqwcOvKc
K8NDUY/OOkyYq9fNxqDtRUPBZpGwCu+Whp/jlPWHYle07V5Nouem954MtqRV1YPecBl7tGLeNXOE
WmCyLqVRHGu938PTXE/pdHbNIQjDbtriyWv2Hnkkqz6z3gqa/2COKzR3Sp7tCFFl7MDeV7hiU5AI
8KLpTbySThn/y+rAtMU7bctilWNJOMqRo9ogi3/SS6K1mmKc1NGdrMxCIVe7by7t2Og7TUmC0kFN
Ssw8uhSOVusCTJRPrkdQK6TNCokw2bPCn3GeD6Aa40sVjxm3RWwDPd86vLN/bqs9ua1JWtTcPd3z
xYQBudEF03e4vzTY4/2xQCpO5JJy1CMVsTdodL/NcIfWRaheTMfuHmo13squ1i5iefjv64ZzqR0x
HVvDxZYDj4Khcy1OIHN20VwRTdaMhCI0XnzzekLlC1tPto3jWIRoVbG2cu5smorSR4snL7CWlw5Z
UwHx4mDQS1XRudUmVlUve2DdNpZkOuOxd2gWuWZE25tB0KkWL9D4OfZGcXceEwCB9mzUT2jQa1Pi
lRjd6KiE7vyKFe2r0svw8f4qR7w3hEV0lbDT+8UWk4XyzAZuPt6Jrq6sM9ZtYW/v30zMqNyn1oNe
mmR3jq116+25uoGuYI5LcmzN1kxw/WOWJusSX+mTYYTak1rnRzOyqkdVi/N92FUjpIcOvjD6DMSq
1nhpb0XLNFQmE6EQYO5wMZUftMGfB0lur6hDLxAKc0umrZBJWP737Pu0t+8ud+RqaTBbU7Iqm3o8
gsH+/x4yIpePfM3ap9DK7o5MVZrt6R4MeH95fyiE+aCCzfS5kOgNpqVvLwxQr8fLvLqbx5pGYQzt
hD+1nMhg/LBtK7uKJY/RWlJ9U7J3VvrHpKvnuaeVip7/faxNhfWqEQcZZ8l7onJydHvQYXStLuSy
hBv+7i6wLQl5wmBeaMT1tyzN7LHB2QGepf0Wyytnmr31aJPbbs6SqtmJXwvmCsRPuyFycte+otde
vnN/aLrOPOa5eEOd+6uiYnueBE0aDWLja5Mn5bpn9HfJa9lt7U59CaM59wcXuR3uoiowaQosTYvX
yo3QmGGi88dxaKZVS3wC4JOShsKZ7oF5Ns93qAZmuX5DEVTSy1CNI+4u42jHrXEcbfHrxgYtZIvG
haM3z8kUV4+a01aPnUj90hPesWj3xOWizpzihXtldU/3hy6rDuVY06NeAKxjF+LqAURfhL2Fh0sx
P/ISCrg+fWISVIISL+t/X8443zkoxixFvbZarl+SiWaUN86lP6CIXs8e9xT6rN43GpMLBiOGr9B0
fCFtq/QVMi5e6yxGvJAhlyGtCPV4dGrKInv3iFrASbZXF0xKWpckBmGceVLm5IhJEDjfEqtqE8Cy
hyka/I/fHAtjZERYc3pkSMqegJQGTaj0s7h706zS+0eftpUYmOQ9AEJzhuNyLFhhHpppE9nk5DT2
H80Kc+2ZwA2lRg74/U7jvGXdaJ7kpiZuDjFj56oeA87PGmnBvN+r+9P7g5GZmNGnHNNDmnnbMXxT
Yle/UeXHL/roYvNWw3NVaWVQ9HLYkNPhrqRsoeeV5ziWv2ajQ6okbGvjdH1xqKv+R1WZ9WRwUpgZ
VoZ+msRzQajS4lHhKO/0TaC31XQwpZWe9LHfgoS8dOyoF5IWjC3/XrczhRQ3lIErJdaD3CRj5v6Q
TWX837Oykr+Viu3A7rR0RUBM8o03C10pa+tTYaTagUjXjsO5EV1yOohMx78k+plf1StZSmnr3Gxk
iVtbU4n5FrTD7+uw7rgFVC8k0K2am0GJ+XujJNEjUF3rCbdndEHB/zciXnmUce9tIi8OFAR8R6dj
hVa9waaecLacVAG+AAMk72lA8Vqp4fa+ONxTWmfJh8joPdBQ5FgqDfb/Ivcs8myH0esO4ALQl6bt
q15aiJg8DvRVlSTvoRonQRM3cqvYQ/LuJO6HlVdFYHU65Vs9dceoqDsAxzyLmyQI8QRcIsp9ZtX1
h+PE/Ra5vRl4DtrDboIikrnMESFIqugVjeLp/mA45puCOvZ4f4WPiNs5itcpS99/P4CLYd66yg+I
aiap7NqPMPhl73TnOwTcThR3F2bmX92UB4J/f4o6Foytk+Slj8eFgTA8tUo0rnT+k6OCBX/ttunI
6YDGkKxV41s1mSg4ufZrRQjoyyRDxL6kcppEyD8OE5MZeECfVjy1ay8fh02Tmv9y3cvX8cBAkeSh
JRu9zznpOq3t4wWLH9o6pMPO0C7oEHXRyzUea3VQH8rlQc/uyWzLU1OWcYBFz1jdv+0VgsD1oSc8
emGkDHMdM9Iu88NgLaYrp37ClJaiwWnCrWJQ3Zati2JnoXaMODFuOkLoFcxSxm9LhNsw6QmJ5PzI
IJz8lNioVK6zrOw3eqdvlat335VbPVfaMWUI8GAveUmG2Wg7w4F86DmhvTIQGpGZSFfnvsqhmUBP
0QZejY65jp/0vsx3wNWItmq9BddgZCunu8g4n440ymVP20R2p/+eypEsAG008ETG6M9Epr0WJFnv
5rgb1xq5oz4p4cqmLNAU17mlveaKy0rLuglZGUyymm29znliMJHiAmN2WBa0SzvPYVaUMzpOoO5y
3rNvE22aR9R/JB229Zb12gRCl4kLaVcHqbIjDKTm5YNVbbJKiTeG+qGmrXi89NwYjzZ7DuGj7Tfs
VmWrzB1p8K4rTrHEM2dZ6syASOwdb3w1vKbcZTkGa03PXxCEkHFwSZXJXJXw5mnFQgUsKDg3RolN
2+P2uwihvSodKCa3Z4I9OQKJTBc3h4KRvtQ4EldS/wOYxUjXNtQjaniV8IslktIsSLEYC2J6OJlk
abvXR/R2tmJr2yoSyen+oCvlkUCkcZuyxDDcCbtgGtJ3DXinX6KFo3tL35/zo3YsaxrrBC2x65ib
HOuTz9L01+Ks2c4yOadWxgZiWefZaJg+68qxHoDodnkebloVdboOkeRKfuPWUImmsuW4NYigS9Em
k6lm8tGxzhmoc6XQ0pc263egWbWPPLKkr6gOOjzGvM6IFlEmfbjBAl4/4BEg9GqsrZ071x2JArJm
rDNlz7FcWmm5Zj2WAp2tooxvJa2R74Vef3+yfEWpaIImEVYNjH1aMKMB3KHu8p7zeHwSC8TfW7SS
/Sxz4Cg485yBkOau0PUXz+ZvaLLwhkg+mCgK6vq9Tkrt2FFN+3ZdT++jqe4H7KIxKqQZUyes2zZ1
3kREa4AqYHzgfDtu56QVq7TJAEVoy028ZEGOkOBvpnYwrU55yjrn1cQ2RgXp3Aw7KWjYMIsotKa+
YNP76FJ6n8kQPfc2ubp1jw+Oq/B2f8CtcpWZYoKcC130hRGC7P/n8Hg/Qd6/hmTSQXDw1wxafcXN
iRsxyYofYgB2dpZkQd+SA2GM1K22lbzGi7LY03iX2URCwkc1xwhiHejEHbA+sFw8Zmr/rWsVH+uC
LLg/hPekP2+EvWvI8zi1dpCaFEHe1FgXBQLPxqv0o6Y58bGdnGEX2Wnrl/T1mC8V/cLQjG+aAjuY
9c/CwHCI1f4kxUAdwhztMY5i7cFDoxPCjflMZ8JjWj6WDTOXbpd35bROEKB/Npq2J3/Geym6dN6X
IvkmKfVBT9mF1WHQzuAnGV7HNDDSfnrEAwsgfCQHhghmdZMDGfVDF4I04t1ofz9Z1ko8nlOgB9xs
kv+xoAdoo4+/AHnoH13ZhaSncBIskB3te5VWqy6mnkIIk8/UkqNxz7UjeHU3aLG5KxSUs12lVg99
21QPoNID1Wymw/2VlgkCvfLsYWputGicSyr08Ko4ym1EvK2DkmUGMDNItFLt0hZxtPEyGLXN8vL+
NW9gy5DDYkqeFt5WXjfaUZBFiVhQNl+1PpVbk4HW6f5Q2XZF0l6DrMJtTl1/VuKGwx1qjOMkeg3V
k6WhZXXHo1czgG1gZ5HsJow9miGu/TqE0FeLqXzj7WEeXk2fSRpb3KV5uQ8HyTDUZpgs7cUdZlcW
ItjeeU5tearo6H1S+OjoKQZ6KzlSIcBfEeFqWSpX7pL54kAgKzqZfJQt7gpVKxFrqsW216S7a3W7
u9WE4YHLFfraqhEIKRVc4qQ2DyOeO2aS7qmf7cxZ0R6Mg6QbMdOA3T7PQI1xTr4aDdbufJg+OwNz
V1Tb0z62RvNq195Lgm0V8sDsYWYW9uNb4XmIJjSLweNs2fKBnvHj1CfY1YUt810WOn8oEsuAFCSd
HNnuHSESko18SMnoKShXB0J3iLojttAMm30nsIr/l3uiGbodFNYjkVvzn5lbTL9Jm3vkXekZjxP5
gAX2Ui7UcuLdy2AOtXJTocsIYjt3jg0OE1o13kz3nzff6JnWe5MhzhkTKcK50ydTCvFV1eGjNmX1
p6UR5IIDzXwazRzkSD5NpzKkNRG6lr6NJgQscV+r2whuSVBJT5zvz6DzDOfYm5+xoclD1dDuBAUM
E2BZ97pZl6eifb8n6jW0AHeWPfyLUvL17r2A+9cHqVrbOLbxPE9lw0wOOZNKnB8qkSUuGpVPSdL0
//8tRQ7eRgWZgrPd0Q8mQrw7GUVZVpj7MyMxhi0khteujqbj/x7mof6/X3aZRRFJbMD6vx9JUEfV
XtOt/ver3X9TexmTxDFim/s3RMJhUNOm9Cib8NhU8/CpGaxTxHS5DHsWKLU9x8ew7aeTsFtG/Lh5
UEBN1zkPx2sxN8SQiPgc9kOd+PNX1fTNNdL5PqR63kql8O8/aMXS4grW4bg4enZwgdD5RnxpGNSf
quWB3GZEcf97XaAA9Oz8rGCG/4IKjncB6vCV/FUiwAcy5QoDBdYczxtwfL+qZj6TIsQ7wDYaJLrc
w4H+QCeDWd9Em+KqquOnJtZ4Iw24nFmlPStbNXqSBDQP9nCOb+l4taLoKvR4eO6U8TNhRNG3ISrB
JojY0B4cy3tn3K5s43HT14754NlptAVq5PqmvhaMq/3azJRdkY/a86QP+N4YIDeFiTJuzO1A1tWJ
+mY5iqWUZRkJ7JrknXfN6lOSyrTpqTt2JAkhKLdbbTVG/XcV5vKpTIXl423Zq3rubvxCQVCNcifB
x6OIo1pxWvRcxNBqMocnA67YyRtbyu0iO7Kjh9D7oh2G29fQQWoCPwQUdsLBVcr6kLXRpe6witda
rKx1+n5xI+ZjjbGuUJNANIgq1REKA9lj3cas3XNjz9BuKmXlOfObazEOtAzmg2l7oM32z1AZaJvE
z6ysPnqti1xjzYdm3As0lE6frY1obBj8tyMlhR305uhhwHGMNQglv6cf52N81f0cLU4bcLpBih7j
LSdcDOvlATp2RQsMM1dcVhehFce4o0tZ6EW3qfVmV0bZtyO6S4FLWkm9c2Q0bwkO4atKNmLvDQ+u
1Tj+YNOzYgvDD6FU+4bmAyABtEoiXLUTjn1k6QOqLVW+kJmHQalDBqRzjlqT3VOf0tk6MD2dVxEC
waVY99Vmks8UjpcIst7SPaOjrsqbWTFHaTUCYleKp/a7kdNHNJ6sFBUTFlT3mMzsWBaJWnpLeMBM
vg8Swdx4yJK3tipem9mlL6GiTmtUizAl9VTaUfTUNAx2S6Y3tJOO9KHPIsQvUGmuPLgF2zkuGeiO
k7lh6V6uTmMVxv2wJpC52FHFqJum0v4aa2tbSMnGrjdOVVHu56ZkpA3vauOo9aUrkEQTzPAQdu1P
1SVfZOPCNotkubNiy6QAj1wEy2Pid639PaYJZoWhbTfDJFv8Z6m+zpIABXBDYVP8RLN3FHWCoh9d
JGrIEFtDjCygyLgaZ93due4/e5j+2OBpGejWX/3VFO77SJcMLxS993ayH3JVJussREaF+ZXdyJwx
azUpJbHNb6l+gAhPtjgFLoKBCdr54hP054TCU25GbeaQH7UjhOIy3CNY2SiN+G2EWl8ZnvIPTtMR
5YfPMcnFDNAwJ2rm7rBcQaWSHpSmdfYiR71ZDtax5fZHbRtZ4BbkVAyryo3xbgvGJVoDSTPTJjTj
iEIWp/KLK/XrmKnldkqaj6GcUt/QgI6YfSjWaHSrdSiCUnfdR9iJzB6FjadL9wKYxz9eT0uD0TD1
lSTGVsuGHdb7gtj4bCNa7THmg9woRZz6LlAR3BbwFITVfRGPtjORsaN5md/I2dl2xeJ9fB1KK9+h
M/QQGdXmxhPlzZJWty/S6DEbSIxkCR/XncmI3MkYBdJPhUtusi4ON404al+R9roKx3ezF0dvKLay
rfZDV7D994WGBmRoV2OKMTVEQ5B6qL9UV07wCBTlGu3Jiim2wP5ZdIdxfrCt+F+IXeqAZKpciw7D
sEsw1hCrxj5TkXdQtG1o0BlBJHt4Ej223tx4JnJMYT5qB3rVoqCJdbGxxwHzq0qRn1hBbXoPw6Bs
SbRkUtdLslfH8NLUWri4fixkb0xMqFYfJ/dZCTkV3yBt4Fj3SAKJvNdJioKgKrxerrR92xOfnkp5
1nlH0zb7XdRhAK6YgXNns4knCvmCnk3IRTQftCje5xJpgabBnRgdjh9jW6oAA2IUShMKb8uzYOHL
L0QzGepd81obtR/JyGPWBDgf2wXqKHcgzqV3z3mrEB9ddFSu2AIE8qtp1JFJGQ1EeN3IcZ6xIKLy
QgCIbzlFNsAyxorB6dJOQNYWXBAONQk3yYR/YIr6Y99bDxMQ1wddDEE6aZtIF6+DZ9APVPhrzRpM
BBH2YSbNteZYY6CXegnfKcHxuLT0B0JwGI8bOL0lk1w776mQGdz5LBd4PDhPoK3EKydQKNnQp+Oh
bk4M7977aThOZagESl9/ucximpK1btkT1xktbgW3KXPsliCzWlI8fxRZes1ifGhidhXOBN+9aTPA
qd1q7dTiO5Qor4uJ1LrUIRGwuxlucjAVwpIHy2yCqT/gNEVROtF5hhHiHb1WPGeF815NMSjR4bnu
mhipi4WSKHcYE/X11Z1nfTMrTKOGov6Xh/kmTZVwk2mDzkK3bhQCSrIWowUtoV1RQhxgWMyZblqG
I5Q5VeKce+kMuCfJenXJSUHobAN10DXtYiGPXZkYVf4PY2e25DZybutXOdH38M4EkBgitn1BEpzJ
mgfVDaJKqsI8z3j6/UH2OdGSd7RPdLg6ZJXULBJI/MNa35qjgaVpPG5tpeNiMOOdW0h8sBzLNPew
TPkXug2agbzy9MpPTzL6MRkocTQcHX2uOffS1tnAY/soZsGvrNuMk3cTDdI4uVCMkYhg6seXuZ3U
hBCOgjl36XFqRK0E8xKhi6IeeX5teKUVvKQhGtrAeYo0qtKR2Rm3iT8e8oAPhXKsGdmWFqH2VqeU
k7GLM9hMjM9IMXe6luHoX+ITpa61FmGI+BvqLY+/+6aq6WgjPBOZ8oCHIQKD1SoYyLAIQG8eEU+L
IDjsvEhWh6QYAu5FyWA8BeGjDS+FquqXRs8f0858CDuNdXYP4DcnDQI3+02YyZkn2XTqchTMKmaH
7kztJTez8kI9qvAxus1Bw06lYVtEq7ssSz+MIabkgLADuKPzKfmLj1LM5V0lMei1cQ/zI4hYAeQM
MtM88/qlPzb8Fr4CkXKtRB+v9PGDXO77pG2vvWrkITDGtxrWMdnpxt4O5Zv1oINFu7VHF9WDBcuI
npQnj7ybkZtv7ErdaYm+IqBTsZYFURGd9XJOjlXANdXUkWcwOlunvloc9dgrw07cwmbZl++tVWs3
PIxxXypYAKR1stGjLShra4fqHOXbLUhXfYNsmZPCfy7b4TRVtnmEE12tM9l851b60SevidPWXqoB
OA4GAAowr68pIk6scuvY7ztuhgYHsM6wNytqttYJ+H/iKiTa5o3pdIK7cFS41nKWE+6XnmsvWYP3
vzYbgq1Nf8E+sQ7qFSNavI7uptM77DRNc466qNvUVtdjluu/iM3QTilaptLoAQgItu9DgJ5da1BY
kdxQtPpuzsXDoDimLN93FhiQ7UWY4vHzU68ZTo33Rq6NBFkZymxjpyHMc60RRTKEMRRp+bZIcvNU
mvG71Hh8gu2ZJ1oUU7y2OpiL2Lzx4/AZR3S8VQucR5jNJmySPUc/QjKLpZCJWU1TGL2mrZm54CQL
58gQU2IMHAgUDeptNFkkG2rhkVBelHwYI9Y0v9/L2UF6UbNhjhz9HbmgXPV5dyOm0MaABevQggCe
Dp4Ts4vUBNrgsb8fSINn5znJFdWRA7sgcp9cteZJVVIcIwoM3/tUIWWO++fBT/d5VoyHtOjfnKZd
19B8A1Y6a9qriheC5tzPzAPSn2zFKBbidOp/K7tvIC0X4yQ/sz37TER6/ZQ38IlqvUSYhrgTbNrM
OVwYu6yf/UMfzQ/oXxDdRe5r7GhfbT4X2zhywM9AvfZjBB9l7HybrISWK7u3/HBR0UaYv5L0UBvp
Te82Xwx3n0JOT8yIvr+tTnVZaOfKAj2Rlt+AZe97Ne/d3oXfoTq5zkoqDzHe9+XcbpusOKZRNmF6
jHawpAkeCZC99PCGVgl6IDu03iNUhiSBhgw++ieScNn+BkaNJoHZRheE6jwjYiXlCwtMnRoI2Iv3
1MDAOWD3H2CglCEE7acZWT4JpuxEtKOTH7TKkTvTLnR8IsXLZMu7Cs9Ij7by1M7JK+w9SefBItOd
5nqlV4qPUhZ45PDOMaWfN/rbTK4gz0JEyU7CZxQ6l6bPbyrNwspilU/UMFtfa9m82Q63LZ+cl49P
kLOGhdf3jk5Avzej/iPQcPAKGxllZHCAc0Ie0t6qASb4pHUvNbGuSuPOzp1vTpOhTGxuoqxlfJ+1
/q7QbHYYqXgjPUEwV46l9RJL7K+G63zURbkBu/uTbfU4VN2ilQ0eHTkQzWtzRekDlrDZWm4Fgp17
WlQtMw6OmB4AKKyA3ZK2lZXreFEdDq2xjqzgQeEgRs4FSFAmxG3TqZQtEsXJz+LNYAxqW1A0pzbU
EzNA51r39a5LuQHnCb8D0lM8hTFOkhbjUh+ErHBa+0vOznHq0oeuJFTMadS1Q10gmSpigQ7AxAH5
Brxjna0T79e2Y9u0innIgcCgO9QUNb6L0lcn+nxlFua2lzQxXVJUXqBKDy/5g+bgsMNexvYdRV/N
bJbKTcAnkEiYdANqSREhwWJ2aMX9sHEyJP8YfjMX6ojmY2UdxhPWlQ2f/rfIhT8zdvG71lU7P4Au
aGNIY7HwxFLQszMauj5CQV3OH3S4hFX4M3++To8Wg96O9LPSXzvo9DXctyp6H1p8J0l0DJv6ra3o
V2ytQZSaJt8h/DigXpptWYVXtz1zc+/srvimdzi32KLeRk767qaSXrFFLdvN27lG5M6u4iMbSVVK
unNjdu1qbPoLFAxqZL16mDXTM7UC7bjsX0h84naI/a9oHvdJyNnk6Fws+Iyhi69su3wZXPPiEw6+
CokupUg9d70ZbM2hWc7m73YYeX15nrUHUTMq0vWcoh5R+Zjcl4N7Tg3/OPfAOlVXPDbKfs4axD4z
2XBsJdGBpe2TBRAhY5wUfWc8biFN0qE+acVzOdLWVOaT1rV4DgvGJboYdtLtGzYd/Q50CCujgHA/
+lrCcBUvPL8Pp2nY8Hw4Qgn3KvPgUicFfLobgYhhP7Xzs8zqfCt4TuLdM7K7iX0dd75XVoRaTssB
AhkmplQwV0YtiP9DkbAtcdbDtIPBJkjoRqf6pIU4PxmhkXGtw/PmxD53YC2NHK6hLajSporJZLZ4
wlKsnRdTa9sVpW29boOSwbNdkpKOFrWquvcy1F6YClRbvxgFO1fjh2U/otgHONDxKWG8kN5yWuSw
x0CHB/W6wzu32KhyVLqh2ewZp96gJ/qxiG4CiBLb3CCVTdOQONp94FFv6IgnMDLWo/U8d90j+g6A
aXb+aEvy70L/Jqh4Htniwwi/7IDA565meE5o9jVhDQyE5JXt9bDO4uugd2c4Fk+G0FbEf1tr3eZ2
wnC0zGfc71qNiTOu8bvVuIvh1uosKB3oc+zkbGlx2cvozsADxGxh2DmT+DCt9nHE7TDTm8TMjDWz
uA8D2ClJGKLazSFsiDr7cLTG3Q+5IuZAyQ8tYjWTsGbeqImf1B3MH4xhyGIycBH5cb3qMhpHQnwz
LiUSwvxi4HlDBUoKTpjzEESjU3gG7cBKyhmUd4QZsV9nrRahEfZfdYFDIagxzJS28nzk1jfUjcc0
7y99Ze61jNSL1D04NrPzcviW1eKGxNF4g1zyCs7i1ugmQn3KR9PFGRfBEaFdzr1S9VgdLY3aUMIB
1J2Msw90yLqxWFJahMAy+tK3P3RYjJ5jQIWpUpTL3aSqHWWmPiM/sWV9jSyQYnZALmdK9U4NSRyx
X7prOb0tiBnDYjZtjSgZKR7JCs9/YFRhOBr3mM9SSYHDfr8F0GXC+qIYSz/VrN5l2j7S1MFiGOIN
3NKzXzcYjDWcPBbNH17dGkIIV73GmHaVZdxmAtzS1PjqmtIUFewvAKyV0uDdtzVmZvYOd54LOf82
FdrXnN8nECx3g4m42Bki5qktXV6pxXcxEoLJaRkSWP2qUmQ7N7lxa5f5d5YF5Ub14UOAfDEATM4h
FHktMUUr1wmMQwNnJW7sl7pL3kr0exMLzU1m6xc5sWzuUNkQ3IlldxgACcFXcr26AH3jIFMSI3rg
CDs2iDmIkFPpU/GEjw2x3muRcyMWvU01Y93rugq9uoPSEDrRc+TnyaktVEkmHHxQMdhME6ubyPX7
lRFkk5fMXJApcR6Dj6NjAkCSV9p3NqAlf/1eC9U+d9vwUqmMj8TneRz5wwaaHhubKV2bg++NM/cc
BcOBMFL2SZrDzjDpXkRWBGfUVCCsqF4gDcqF96NG3VxVrMprW7u1UB4ckVkvaMqGU7yL3LXhPkdM
pDxwJvmqWHg9lfstrJHd0jgwyh7VJyr+eWXzdN1wt29RGK3FLMqtVpbN2poZds4uxvKebRLACcm3
1u67KVBHRMUt7PUKsziKaeC2EC2x73mc8fByEJ2mhK/BQeNZjw9rr8t+X+FCWhPlhMlanGdHv8+B
JqwCy92FaCp42faApsjolziCVQ6dAYIERTMSQI4+yzEvqhleMoNCvsvQvGMGwZSdMAuYIkZbleP+
QPQEFqaqT3Sj+TErpkcGfyUzUf0Mevcb2Yyst+tDKaeeND/tOMhLxb2TNo5at7OAbbfcrk3njkfR
GZ6SHc+bLnwOxNE326dh5Oqv02q5eq+hnj2rEExa29g1cmQBu5IU1Qsen34lcSZ5FF/PRTsIOLTT
Vlnza2DqTBYsf9t36t6Wwc3PHIw+AwXqiP44a+KkOfWVdC1FJiT743ii5RJMqaMBS8ZEiT1hbSag
J7zNLPHh9/TUHFdHbgG0oGZ3kV1xrwu9OGd9sKc3z1aMAG5kFb8ro2IzprULFucOe0K5vNqWQecx
QargtW4guFjtTcFC7gr/OMTcrH3UObWN63iIkVweuNFqrCVgLFimanoabKc94EfwUamtY2gwm0an
yOvSgIPais2N6tTFwl0AXLNgjmw91k9anC9+HmcEXp2dRYcSSOt6LrVg9GpXsd0dQZ4HNuCTLEn3
cdpul//VTXKNK0e/JJj0N3OSoD1GpoK5Xb9DHOYgdB/fiElQ7B+3IMC8PDRHSknubV2xqBwZWjIy
4TxNFHG6bc3IRYPcVTU0J36ypXfboae9VbP2lceFV+ggPXnYxPjv7GWJEJ4y51uba9GhbkB+gfJZ
6VoAHdRGYW+E7gU1fMhimU+akehWt/BJCIuEMpEJ3jlH5Hez2Ydr4TgzFSx+7jJkGGEHFU13h54d
Q4Wx7clX8uf2OuGTUrkoQYs1LwVsec+PFmmRdmxb+6SPoxfU/JBCYEGIpTYfq8ZAX6rvHLsN7hwy
7dYE/WGB51n/birjZgw6mtz+Dhx1fQgN56QtVS9g9HnbYzFfae1w645R6s2NuceL1F0jLq24YrLe
t5C8iYU8kGn+Nc3IayTBtaMmWp6q5TkQLUMiC5qwy6RBb9dJEfywGsuHgQcyxeR+3xRt/YEchOFc
zAJrJnPbUccOK7UT5LcE6b4sQGkCnkzJU8cw7XHdXkMiptaKL7u5lfu+SZ4bJxCvVIABHgz/trb0
7kobP5xzl8o8rZNnlrrikjijc3QXgJA5PBiqfM8G7J9j/QNSjUIa0NzAEGbbIcBeEg0XnM3uVU+l
djbD6gIw2trFTchWoSw5vPXEEwlHsDvhwrBnLGNJhHQmhrs+vRY9y5uwIZ4pRtm7kSVb9twoLoTM
tm1yyJN+07LTobMFO4Rqdt6Nk154gqAuzpV1GBC804xAGaB4noq0/jTyPsdWMoQLSwnHJEQ/zxHu
YwTrpKkynkGmVu+Fg3MCVYnnDlR2vWk+lJG5i0zb3VZjtHMZO5ZToW5SSB0P3FuAY5vXWkPJnDIw
lZ6OUtItPkeOfV0wulBSsgkc6A86rUMYmY+crz5r5CpQbEJBDYDc/Ui66rns3YvRf9iluDaYnYOp
yl4t0G20YwP9q1n07Lmr+d0ImCyY0Rak0rTW235kHNIfdRjCp0Q9h60VH1VQWOsK7Mq6xV82xkxE
wLumOEQBeUwwoiasMS2jJuI2vaipvXHiGBFTYG9kGN6pOH4AQ27taguh54ghIm0ZaNoB3uqqrl+s
oQk3vJ3UnUl50qpF21qemjg0H4YALsLirDFF7BFy9qVRy1k0dZ4+nxu2Q7tCt2+K2r0OAQNh2U/G
KerN+QDQhPkwaBuoCwGosrZ+HFuT+rNN4t1w485GfuiL4tuQCk/KQb9iYdY34ifqUlHb9eBZMCpt
OK5AweJp2pUNzpIgqwh+7IpnKJVvwUYagDNpgxDAMmQOSqJX8TqGtovNkCuKPvvDCuBOtUtzHXJU
hpI0HUsPLxLA+bq1h7V+JA+L5mICEWZh4mjZ8aPCi24iReGgahmseXh/Jpb95lfxbUKE5HZiGQFH
tXqUTN4QOaRruAeHQLBjowag7TF08C6up1GxM5cZjyxIrPrR9heowIRNAQIAdJkGSf60Ue1k4loH
bKHpyXY060cr/XSqwbxhrtYhs4zmlOcgAsDLIJxbhLNnZUTVtsl/lMJV26ZbpDQcJRllHkY+TjNV
FGxT0pI5sH8bD+3bGMinXFmMIGl9U/JUNfxoAUDTqmFfOgaMqqmHQESyo+Bs3KjmDckKDnHU+Jth
6H90wHw8PUufEdqOYH+4vfQ+eZpJgYKStyaF9kwZne6rYujxslIxB1O6b7v0JrYc4dXlIrVCVgLi
uUs4UIyGdyhCt0J1XG5FHh8G8FKZanzcMdZjOXQb9vtvNCLfg44Sdm6sdiv0aVc3FeibEd6Ewd7C
btV1bCJwEuOLuegbm8r9Tgr0p7mILWwTem3NDETUome0A5uC+uermOuHfs4xpjNeKVP40/BwIgiB
X+j0sQp2zrySPB1toW2LJeXVNG+JTCtEFe2USYnulG8Z2qo1JKeSm2bKynd08t+RrG7rCRSp4IcV
tXRWej6gkdScx9GU37Je+yEr8xi5qr304y4vg3vbHvd8941G17HJ/RgGmh6NHjrdSwn/natGaXAj
WFwES7D0RLU7a+PWqTGpDD1ZbqXYYtE5o0HB6MyCC417xigMInOPEsFo869sWMY+LVIBx/jye+NH
L55qeHM9y4+tVYP2Jo7e3OQDZu9akz/cBAGtcNDmV8Y8btJZDIcYMYD7GWf3+BLeEiNtGO+cioEl
rZNO8b7CKMgUCRTYSHNgUuONwroAvu0Ru1b1fIRkIVjzkMORJ69+ajFq4sheAcj5GjUkvEY2JGsk
7Y92JF5NVi8IHswbK415eLMlj0NQpthSQvIjpnEHEmZVBGv0Mzehkayr8quw93Cxo62sk+/kNbJS
rjqkFLNde26rKhaANNgOFH2G4+F6agyg6Ak9cAcoRLNM9BX59CQScerRMM8M5nehiyVNB8oSIO9G
VBf9YOl1wh6KRV4T2nrQnO8V+VQANPGZBS3/D6Um2JcHCaejHKEP1d0y0jXtbZwN1KfhS20598RD
bOfJCQ96W97kKEx6vm9t+2xJA4AFVlFxB8bhG8/9kYtwRh5Cjw4NcOAwiAGjOe4zEOHm7Iec4LKW
/tZ3zVtZUWTodX/SXUIYnKi6mbGKbKMBIZyLtd7Syo3oQ45fEmmM1H4X6g5V6zGzx5cpQs5XYL1Y
RaxW2JtXNYhstB+70K42QRADHbSgUiCnBkaZQPpbFmGdvXjjSEvUnfiE5bjN4y+O0551sKdaroG4
G4xdaGI1zSPgWk1KY2/gfu7CeaMGyNU+jRA0/kUH1380gGtzHDI8xv23JMdjYaMR1olCOvbBhvbf
9dqWl2j1WGF84ysVAVkA1fSsdbyJFdJxAENPrhzxtxZ1zg6o4C90pn07JLd2StnYozgZhwlJYsDS
FkX3JsCWcp7GdG93+5JwdHYDxqopE/BKSSc8Or0AOYT8hoYUC2HUtpskJTEpJIrnVPjmrYVSKBpw
BbWG8cMvmXDh570Y0tf2w7xEJ9uZ2NhTPtwxxiKD9+SgIbRi/UfCHrcLgj1Tm3FlM4E8TAbkQvY7
RzeQam3YoaIvKPiZ5IMfp9euRDFb8tpzOSEm6ow3w6zupm7QvRxP6e1M7B/MjEOYG/MxnZXwzAnq
HO7rVorH0g86yvVw2E5j9V4FTbaPkBdaFdc5ZfWH4ZNTIBatfpPfsLKtjnNUvLuAjHGn5zsndD+x
zb/O4E7j2Pg+CWPa2xMsJcl1MPSJwwpg3khruqv1HnQYI4KiUsmpUdnBvzYide70YT4NtQouCmuX
h9E13dRl2p3KUt3Dh27uzQXyMxFrv1Fzz5h8sJaWGXEBRee5UC6sH2maW0fmuiekyE91QdaahnEw
zzlJ8B5ku0KZajdSppSZtp4DNCwzOLhtGS5eeYqn3Vjh+HadYd4MTa82pa659NPNSem5vetxMXsa
l/vK0JaKyTwuSDtyHfQTIF9gE5gd122EJr8V5Q6ovrtCeJxfhwYfYHPkfXPXmqbz+8zC1hR1SOyN
fp9l6oFTnw08Ow5l1uKQo15eOZaEngfOK/HZUxV5dKwMWjCB4GtlwgDtQv2t5kV6vWCIq8lInqSG
zkqfE3Ut0TL7UdlvZupGPpNrmDT+yYqS57gZj3GWMHDKQMICdiBaI3pMHRaHY5x9QDLbjn2/S6bs
PkKy7oTa3iVEetWpsbhxKuhKbrgeLG5tGFM4qd1h2gJZAws8MsPOTfgu1vjVpOYlruFs98gGaz+P
dr6f3g0FCDvBfbCRkfMpg/I8mKEBkzo9KKN4L8CDrx0m1bjzWH7bqB/0Vn63fX0AmZUwDmm3kSxt
pOG97o2dDb6xDL6cJH9IZ7Zk9bJUNyh11Og+u2H04SuicAyJus4duStyEZPv00UoXThviG8AWBbz
aUJcZyfO0ZhoEgMlvYqGvgYj4Z7AAmBTfaw4KMSlMTjaKLZButSCobRFqBMOzPMQTA+DGeESCt/d
AM3unGQwNUMvJDBpZ1PAk5JmbXxUt60lEeNPjnUcElzjjRwvoqhOkBJR56BP7VgZ/3UImPlvwW5E
NNq2YxlLECEhYEuo859CwJjK9NrPRXlONfXoch1Ppju/TyitV9jiTwVJR1cRW+6JXVXtydl6p0zo
9xM3/x1tyENbyuK11VAqJbrDUnqRWZF8czLhy/A0wYyitYzvtVJwl0cPqtbEPVhaizO5Li6GMAFS
ESWC2T9HRpoxNp4S8zYPmNfmBcQg6C3PKjYKNjlIs0sEjKswH280s8vXhZDVno1Wc1Pa3j+zYaMW
3GOgE469MqfkbvBRxFXuZF98vJHeX795xr/FttmCmtcG8W3opmX8HhBtcGGjxtHQzpmVtQTr2J5f
dO6xcVjWg/oB9y8g5sz1ZiobJA+l4W5zpLQUmNOxTkCUGCz00MIF20QL6cQI9VvrVbSv64TAjACi
kYjMQ1wSzhGPDE2NBqHauivKclMBTLpTXYVhWo47NzPNk1GkhAAPNnvVLHAfnUnboOl17qpurLYO
gOz/kL8m3X+L/LYZoAhh6PoSZGmZv109aBZBtBhIdUnzwlFTWPK28MNT3Grhi2LtzbwwYK+XsZMv
scy81mn4OTQj4qCIdl2kUcXoKqdN0gAje6ipJ86mfLomoFtwAQW4qjqFNpXZ4c8I6Rm+GErVY0jk
zB6jfHMXWnzRG/BvZgFiJCHd5kxl8W7U+UdTD69AmRcwYKNvxnqo8O6yyen0+GlwJZq+lhy3rLU2
rmi63TwV8rHVpLVd5IlegIZ9ZRo8XI1SLx7SOHiga6f5Y8hzNkIBUIqjbxXZZXCsJkzHfgqMX4Oo
eLWGlV0R0iGXP9gNsMzKOBUHRP9Y6EpMPGXSwLwDT5O1QI4mvxU3zJPnw9gripEiH9YVffISzdyz
fYAcOHcBM+qS4i9z9A+4v+6NQubqkolw8cPpmBH+sK/koE7KGF2UwMFbYYZfet8729GBltWkiOyC
hfCe6+SX/wxkTRMzgbjcg3rRNIntTsprLajFaghN8FUWv9L+Z85kZQBInWwiCPyuiwD+O7ejD8wH
5EFxDRULHGCuHxORYNPWWhj0IQwc/Aby/PPLmFvynLnifkrt8BsvDkR5x6lqDE9+U1qbIYUF9DNg
vSp6/1S070TyXHUUUHtCv6Idaxz3HdgqJfmEXLWskSPMzVYvuTm9wNbFRwe6ZG1W9sUgpvXKFgg9
vN7csCF3NkOojsjp1EmWM4psq8lvw15H49OZH3Yx2BT27GKmZaHHWP2HMY1y1/Zi3PTQye7m+jvE
1DPXZ0ZoQT5fdD0oPbdCLABOENRbUYV3WS9eoiJKYLuANwoX0UK9lM7s96BbQsq8OBa6NzGywGyM
+jGZqwU6WTbMIaGPgw2pvgmOkCQer9VYq4d5QgqdaIQoMnJZ6aHQn6wG5vyE5nozhzAXlTE3B4hm
+W3TA40ucRRvajsWNLm9QrmPYdA3B1YrwZDgB6iS7c/D779+Sa9t/vHf/Pp7UU41dVL72y//sffu
vf9e/sT/+45fv/8fu8/i+p59Nn/5TZeH7ePv3/DLX8p/9l8va/Pevv/yiyWeop3uus96uv9surT9
+QKCz2L5zv/f3/w/nz//lsep/Pz7H9+LLm+Xvy2IivyPf/3W4cff/3DJMf6vP//1//q95Qf8+x+7
+vPz++fv3//53rR//0N3/0YWENQES7ctRymT58jwufyOdP9mcHkagshHaTu2JIOYR1Mb/v0PU/7N
JsFZONLUBfeRSeRqU3TLbxnm3xhAKVsYpLEZSirrj//7um7/GS/8zw+Kt+Ffv/5zCrH+W9y2jrQd
W4WlG6ZrCMlq/dcSwKT1zszAIgQRLEIaWSgrlVHfm9w6PrM3BMkEWIeg8lYSKtPO6U3JmD5/rIE9
sNCDFr2k9XmBEd5U0hrJH0KokoI72IclE7nyxcafcv3Tm/u/vGj5W/DnzxfNm2mZS2L88kb8+qKR
4JAdR576OjOM0iOU7wbKAOx6VjBm8Am5CElmwO7CcIbbYCnEC6L29mbY7f/DC/nf3j3HQXXmKN4/
aqhfX4ghqsDNFRu0OJnR1AfTSKgIBtC5RcurTMb7lfXlDi3qeTdovZx150a589dfv4zfHsQ/3w5X
6BYlnIkFT//tM/RB+zeBHy2i34kcv6r0Bl+71Gp212ZGishf/9ekveT9/vPSWm4FW9d1Ulf5Ryqb
K4e0719/6t6nP2HYx0Qdg9O1bGFH++a71tc3tdYuTubEJHkksB5jQUxkF0wfKD388wxtAYc+FwAD
bQAHLyEkFCbRxIXol8FER2XjCvEsSV6YDol/nwwl0M64+YFUfsUZR/ILj/C9hfTN47JikBfd96JC
HIeO9MSE7ll0o3bMqyrYJzGdeBvH0QNjZuZimXWKSknYRHMNUh+3Y9VtO0AmW9k49jkHRIPpjoI3
W5eULPP0OLS252B4hnJCPKFK3eeWiI9NKrNbRQsGx99d5xELRz/Kog1bmWbDtBd3id9/dVUxHvXm
HjHXcFsNLUYOyNV+HMsdQz2so0y3RITlv7HDhzbWmAlrM0BhwKdH/CHrEiFLbOrqUhOv5qdQiwY1
7iESMiomjWOfImIh0wLmCfbZa2ZOJTG+oDBSYVzbYRy2SkaMe4mlQJuljeGpqf31CD9rBaQj2DoE
sW1GK3gkCekxNXcDnmRmk9XbXOvZLrHVi68vpqKGEWqP/ckaCNByA5guUwDvxw06JgdwDkiYdyqE
YVXCtKsyL6Y9nVrDzY/sBuaNDXDuRo0lLt4s2rUFmSqQLvajg0WE3d18MOz2CaCyj6jcvwIpgi4x
tTD6Ff2u0avsCiS2Q3zi6MfmhRll91wiOqO3nbZG6U4PLRAmNhm9ZPhaOx5y3MdiIEtv7Ev9VGj6
iYFAvAsMOYD2cP21JJJ4i5wm2CtbhTszDrK1HmnDts9LZ0fz/prpPaW5Ul++m/V08FBwbKfo98sQ
FG2VhCwEIqddvpiD9mrK7nmCAn2kRi7XUmMgLOy+9DTQ7/+hVdN/a9V+3nOOq0tDEjWjzJ9H4p9b
NZjpWVTGwdqMpGemZP6w7GG5RxgELTnTUToAB3x5bb9FSEJZhRb+lQyTu4EVRDeT80ktd4h7N7r1
H0m9Q4woqFD4UjDePtVRitTpUTRNx6mJXkqDrAftqbxQkUenzvlnAfFL/fDn545czohfzxAphGUj
kbFMImcc8esZIsRkhgNkozUjzBzBRu5etHvGXdGKrqZbt9Q1hI2oA65OGuz+PNhzsdNc3/eKMjn+
9Yn2s1X784uhfTNIkLYkwx9kJz/f/D+9uaVhyK7qixztlng0Z64oEZP2h3WxW1wvm6Ab6r0RL7al
iWso8UkrbmtVeXFX+fD/A/taaOoShUcLgtlrMDMKdGjtwf5PeEEjO9vD1gjOU0sQRiIkwP5snbdg
apgN7TNhdhSfL8z+3FvCuzCNukfTEvZ+liWyIzPS35rY3Gb2kR3zK0dgsethZ61GfOiQR2mU/vr9
kMub/+v7YZrSdl2FpYIxtPnbh0OOYF2zF2MpbbUHZrUd0T9pcGCJSqBX12r7UHbjoUxBP0wtCZ1T
9/TXr8D898uD/7SwpRLK4R/rt8j5tCnSSI6wigX0hrVtQ6ID3pwdCNgub6aM6CczkeZZX74wUp0Y
kAmJpFZ1oD0L8InrctC3llwwyHkdsg/R0RYZnLTMEcK4k99LA18R1Av3NnB5PI/62kcx5RWsFUEH
CmMb1eZp0LoJIZpVPtA/auc2i4mpjmLjqUnGeatJ8WWziyJ1a/Bf9CDDbJCH1i4tff8lL5tv2VzU
hN5xUf/12yONfz8OdJ1PiGczzHHX+P324YQZHRKdKTwkvRBO+oNvp81Za4HqBxLRRAv7mgVPwbrG
Ud+j0Uk+3VhtYLUMPKlZP2Wtsm98NpeHmUouJZ12B/0mvWEW6m9k7OgQruwXDZvHtWbCc09rTuyl
Pz8Es1jnRHvsy5asG2GP+X21JLM5qnV2KQboB8e/7dA3T5+loSy2U4N9B0x9uCLd2P78FSE278rN
EAgx9ILEb/FEWN5VK/JxBATGTR6i80S/DlHeaIUnArxDg+M7UMJD6yEdxmzTxJOnA4jjdKidd2Bj
d7lpzJ9oNdZkU65m3Y7u4ETe1NSQezEO+a7U7ekcFUNEWAnTlap2zD2DrJLDD97KLGDFioE1E5JB
7C9C8sVpIu9/CDuvHbmRLYt+EQEGTZB8rfRMW1lW9UJIKoneB+3Xz2LeMXcM5gINolLdrW4lyYg4
5+y9NpsldVVv/S2TxYenOeSIoL6F/YrixRuG4gkiJ1YclGfPQYpZ0Bu86pfgJRk7dSN6N7iFiwJ8
9qaDV7TNWaIdPCNTBV+Xi4PXWPXZYLtag0hDky5nZ19r+lbVJJ5UBKvlBsZG/KTmmxgjj+aJ1aHk
N4w31VnPWmHJF29OsMfrsKugmKZ1xzzWrcXriwaJnzur2XdqTHl3FJFLnktmha3QWhVtckd63rxg
AnP3PX7Op3KhwUnXnC6LbQtvN3oDjDFnWod04S12VZNRcBQfdcdoj46p2qOx/IRiyjn8q0f8f69B
9CWlsG1MqC6bxX/fIJTS87ib5nKVJdjxvNyMoVgEzWpksbFsL9zBdGUqnJJ9FeeSSdv4gZhg30sw
rWMTmv/i1Ov+z5rDMCwhqdOk8AxdCouC8J97pYDQ2qnWUG6gx3+N6mjfglI7kSxS7cuQaJ4wsm5j
ik1RVDazBT3kyfFa7zx7xp9Bt6oNpWe/VYl9Spq5gipHtNmUo87UpV2ZtIbSxm+s8GUO+vnDdLt7
SbTSs01p9pwTsGYkY/5ponKix4eCawhmPyYlYuukA1EPfcDGYsdyM+XjdH9csBkz6SUYg/kV5uRK
HW23d09MT6p9z7B/xfGTBXZeWh42862suPeRDdgrV+G2nX60ndE8Ea8b7UZOqdsHqKMte0QecfU+
JUwTGF4xVTTcQz1qAxYCYzh6ifvuJBw/JB2nQ+GK/JxKK0fEnvNyEKSwKidSk7JpsDfJCEUnDANr
U09d99W7zGb03HwPzMI8CN1t/vHrdtfu41bItzCXlY//uvsXd1b8z/KJO0sLlwLYQ+4kiDv973c2
7VE4Gtz2J8QLmO7K7kN2OKFH2nTZnEcb4nuKex6SVNE6oXEDSM5wYQiwBNFmbhp7Z4HSXhkTRoSK
ntzL//8i0CFYHq1/3o75f9PJ+4agqcv/Y7E3ycWLAofFfjDQ5MJpORWakfmEMWyxV+B4EDNxGAO2
g11iwPJqrfAD9FnMdjC/1Q42/KI0/celiUYTz/1c0o+akLLPwXFcjigJqgo3KO92i5NjLILozTHY
EWKvzE9EPOVniaHDpdZCr0Hl5FV1+makkmQautNReZ26vDribiKnITTq98kpkKMTeUwuTHMiXj7d
VR6mYpybCZPmwnyrk0MYqOYYIAuCUTmw2Ro50s6otQ6PT48LQz9YcR0HMqTxJu0sV+yTKiOuM6KI
s1ILvZuXAoef4xrE7ZifElvmcOIdRM5Gnt8LZ1yHxtj5wipBvhSssp0sPrS0/lITovpwqCq/Q39x
inTyIEa7N58NyqsVaWHeRzG6v2MnHr9jiZ8s08yPyLRxp6SCoCFjND/krAoKj5ZTuNE+N7auoRSr
p9WAquetcH4hLt07+H0U7P97TVzPJvW84CC7QB6lZiR+XJfftqiIKiwDsbcQPa+zKDMWX9l879pc
7ERMoSVzCLhRHVprHX16MrnEWiTKvqKX2DFeR3oQReL4+EkvP/SoaxiOImko3drawYSFmGd0LqHZ
8PMLE/gQeTjo2WysN3IhtgWyO5eU12HBETdXySEP2/7guSSn65lJ9GUUx+d64NSaOigEozH/uxyX
BcRU6sHA8CFnzatROemRcD/IDdls7J00qc9tNWBoGRznnOUiOopCHS1aoVc2c0xnY/KzLTHr8tj3
H2ll/SZC8Zkgm/fIy8tNt6B9ybuTGPVccVRNZhwfP1VWNj9xVlcf2sULxvDKLRgYv7rcBtV+RMkI
wYsDFPqK2rhbjrMdy9G7TmV8bSdVHLF7r6dyUalpDUP0yQNeTHQtkMKi+YPhUJ2Htgt8ZPbZJrRc
HG8DwfIEXMy1+R2H9Vd4NFXY70gCafCtj9aFPrCBJz/v14QRZytOB7o73jh1Uf+vMGchWbHtFyrE
4sqpBrnc9Gy2U/nLCTDF6e3c3KpEj06R087MefgbhrxhmNuOMNyeEWrQtFdluopicANhTtHQHNxi
AKRaFg1gl9DbZnjdn7yeRJVAxDEOCoi5bTMTNoMzex82DMZrvMEv4mErrGdzI8CbbWp31ndECuUg
QgaIgEUG6m9qCrGDs0ZYZoOEGJ8c/fVmCq8a5T9Dr/nPHGawNIbgFb+1fpxJfVnJDmexLCvYxYM7
XMEV0nAUl8eHrEc8bxZI0iNbOBfUFPYBuMUJ4ExxGzi0E+aAR9ZoYFW1lhWuXSPX93oPl0fXnMkn
YeKp1UuJfynEiROMvd83i7BLTeKgGRLch+6W+4oBOEf5MLuMhheug4An00pokOeGei5CM91HDB5Y
sru9XoEvaWhF0ckp6m1VLo5lwlX/TntqYHczEm9yqPLpMxpT50zdjOwSHmtMqka1NOzxgOGmJjXj
rVe5eRz/85IN9BsV8WBrXc+wKxAXaZK9cbXM4h0mQf5Tsr4ArwKR4rR9tG4Ssz62Lq+c52pnnpIS
0luFJQ5TYLetK3vaEPji0YFS3ilFQaXHtsFBfpq2KkV1FTsA9lJRICHtizOR1PHKMFOwENBBsFJx
0J3d1j5iMbcR4SzgvM4fnRrapollIHX+Pu5BZdO/8rjH66oBntwF+T6ljAIg9qlXy4yzIdF+HIy/
LrOQYxuigWmN957Otj8uF5XFzGeyDukaGIZ9XEz2rh4Z12oDUQ5Zmn/Da3UurktaMe8pNjDuwsGq
OtJ7Eme8u1O7IpF9fB+8yV5jlqoPg6raT48tmWiEe9JQYYxJZX64BeO4liByZZkfJuN5Tr5KO5AH
EJKEvuqNQX9HW3+RrjddMcLFVADjTbWa/Yp05xJWE5r4VtRvsKl8dCPoz1vd2KL2+necr52OZCVV
H3rQG4RYNmfKsA0jsvmYZ1ZFIqCct2lv/bbI1vipl93VYUe+PjCp1jKqJj58JSDknOIsIfK3K+UG
edNwMhEQGi48evYCwtOEXLVGMO4cL9cYGvWvpYRpmpKFcnDAyr/TAdmIUjQvVijOiZYGz5IMSkIz
Qrl1RFUd2Taq40jGwnb2FDapITpMtu3dJgneS7hEytfzfMoxOqx6Gj07JDN/ijY6ZVY5b3Dymusg
q9WxG9IPAy4Li/CIDhPpVnxQo/qU8fzbjHvzMyblRiCa3doPm15tR89BWAUci0gbT/jukMQlBBA3
sARNA2FSTkzBWU2d3Jod5ImYDq+b1yQzeDGRNgXqxDh1fU5dgJQLhwVqAZ16bvwzsAFOGK4swDSp
qw4c8WLoPQCBcQo2IuNgjxyPbal6r2K7+oq1+nlslMLng83YUZq7MKs2D5KTNw4jq4Mnd6WIzedM
aoesnRgLNIzQwZUw16jrl2nZphFJHpPxIwod92dqqjcjrivqVWICJO9LZkN8RevRIs1ipV5mnG2s
3K3XNJANc8AVUevoFyvAMsNh8AnW64SiKg82NnR3SNLutq6zwofrgmK4jAiziqLupkrH8zUTwTVS
513XWM27Wf2Mmae/tH2XbLXSk8967NWYBTsCdjT6i1Y6EH43u8xcl9gJ3stfTb9EN7cslcM80N8o
aOsV5MXIQNwUjsSVmQ3JNpvi5OiNiOwzOWu0n2vr5AbqNY4nlhRqkCV/t5zWok3nJQPbN1m5f1cW
SkkHw+8o28HXiYE4SrLLMNvUJ3BB4a1vLO3aWs88g8Yn7bxqceeSG+NpNw+Q4NWq7o5ZkN3i6TsJ
y8rpQZVWZEka8DZQLUX5F8XqQagYbscUyG1I4IbvjeF3ZgJKM9sx3zcdFZc+T8m1TDwbOU7jnCMR
ji9YDs81ztmNXlbZmsolgeBkw/zHabalYzM/SVe5F2viDumoDPcY/8mvKr4HPASlyjGkWB3+Ux1R
y5MSi/y9cWK/n8vxqrSUkGurxT7dZhOVAHWzHeXZhbbH+CF/1DNuXZcWEGoexuABSHQB236jtfDl
2hEVMIXtH4k2BiKEx+PQ3MMFZP1fF6eNgz1S02viRqzvgl5rhfQ8jGRxKi3CWsp88PZw+77Rfwcc
nYrslLr1FyABAM0kTV3A9v2QuGn82oKzq8oMiJBjmrfHxdVc34ozl3osNa41aI1JMy7RIhxIuuj3
aAjEv0MacHYUexXZlm/yXK2qqrtoomifcl7j51THGRcH3S8tb9q93WpQhtLpRhDst7BgMOda3PhY
XJp9V2Al9xocS95U5a9609RoRfX+VFeSoOOxk7u8dvOTG4fWWRMREvDRmy/K1iaQT711xgqP9CWZ
VsSMoBgr5cmZi+Q5BxCZkAWGRhlHsBHkbHZheHs0QPVeaju2X/OY9Mj73b74igRluEYrbum31Gva
QsE+nNxw70BhXidIOSfgZzh30g5OpFL3Hk3v48schkgSr6TdhHLDK/sZMr4hgXhj578jTCNJPJeb
MUd7X7pNgyJlRM3byPMEnGqis/zpjkJtRiV6n8xRc5sYoQ3IysSOS5YBliwGVLexTHAa4KUTyfcM
P2NbePhj9c5a/M2QGXTkTT+6YxMm+N0wGmPeLnv6YnwNzl9jqr0r2qwSy88M+QxT18kE/4NustxL
U8l7Sa9tb/Tfyprti2jzbRKmObkzHrEjpsFe4kB3SHoOu5CmGSP+iMl6WZsVITxthmOrDGVze1yW
8VwgcnWy2tI7Sts8PXQ0lWWV1/6guWWwpUp76epqfrfnw0RA6maoOcrUdmj4QjOF3y4/tRWqXb1x
Rmgh+Y5Mo/pWgSL6xyWqE5RCkbrWPcZXvUq6TSOktp37nPzx/laNEuxSW3UHc4RKgfXr0xve8dia
yHhtPHGSFgJN6QrpF9b3MCX1q/b4D3aS4Ussg+LbtK44HcK3pu6ntVHU3XOcFMYTMcz9uuhnb+MI
Og2JcmGhjgJAEGX8tq31fItc8SVdejDYFH9EZZauleXG+AWi6OwVREgZ7A51Mpqnuk7UBoJa/85B
/Au/P+7aZi7kRz611RYle7p7fBxsDV+MjYVX9bV7LMvwNXQadoRQwNWoCWMndAzEaQZlAPdFK/Pm
rUpROoaUeLhtQfiVWsZrYKRF68d5eE+Mob0iT8uuE+EtyGjjzHFIocv/OEnn7lqNYL4s/ttGRJRP
aRode8/pVuSmmuvacMlBKIdzSWcBMBwYwyMsB5+32uAgo5tXz6rRjlfUq9RvHgi6yLwP9ELWc1XY
r8LQfuqgfCbpFpi7smwXOHm4MVK2gEciAijWbyOCpOXkmO/CySq29kxoS03rCuJU814HyXjjxuKy
Npr3nMnkuR4pCB9/k/Gf5yQmmj9b/7Cm+iWrZfwBW22vpYnrJ4Hu+m3q5ZthGtMnKe3+YhN1/NS1
0W+8a/plyEKK5CSnY+EZp2bWxJUZa+QnPSpspjjTpylgq4CQsn1VOUQQJPO0wwLp859sTnBh+9em
WBK5G8/cPQjx0J3afYLrHKFX3h9jcwo3cQ7dQLXQU63orhLa7zTjo73njM53bccJZHB72sZd8moN
U3XGNBJvCWjTVkluO7fe7N0bFuLElxX/vIaUELJNU5NHUWFW74ErRni7HJ6rs1b/TZIA619ibB08
Cc9Bj3Ks1BMKtCg1/celVUG/dzAHDEuSBhTCY7H8O8g+fO7wZ8S8eT+PNAAAjSXTU0daxEBXESRL
XyPWgAQJIb68DrQLH2NO2iwVaqsEkX4HqFjT6FtkWr6GZpcd0gqVledE/QsZl/1Lg8EvS7tDwWTy
3Wg6skCXFqywDbnOOid/rdF8enbTflRYsU8kgugoFzc9qu4/Sbpx0y7+Q3cbU3qYyRdtjhAOw+aD
m0h0iq6gqeZiP6X5M0CPP6CrtSsGFOD/IY3LfAToV1H7dghNYMtBiAkJYLR4Xp9Vge2j6PiNp16H
qYFc+KgvF9ccKGp6Tx4ww2KlJLjuswgBHlvuF0OO6DomWbJr67kCF1kQatc5jT9oM+4ZSKd4esV9
6OL5I1c5528YDngzSw41Us92ja04lQWNvLYR3ANKw2gPBuJNwKXc9QyOQ4irMTtIZ1tHD9P9U6KF
E6ccz1sHBckg2XLGjnr1ohnB2ZyK6mQvFyI6SNpTmfUmamf6dHnxaHDMxW2E7Ej8FwkixL9922Rq
m/wWT54ZdyfSaZszEIaT0OcAqaLLRS//6qIpd6bHrrjEpHSqPhPUjQGS7LuqjcSO5Hn7KPuIpOd4
+oawVe2CUh+eA1h6osyqA5TS7oJ4CF+oo3UXGhOLMcPKzqOXULyGanydvPKu9dZrg7ruJj3RvbYp
yt9cmz/qgfqwbEhWVWZ8YldPTonSqUGKjid6RMPX60cY/tqN89jXoPXOydacfBO7+g++AfHiYbbu
vOGcKV5kSwzRNaqc6NqFMVF5en4mt2nfobV4t4bmiG60+5suDfnIRSuqGW/j+E2n85ejYUHF0gsv
y36kFC0XevZ8Vx7lFo2xoeAwxniN4EgHFV0ihLHTbQ0zByuAX0fmBOXdQkvqBa/RdOkXynnSZD04
8p/EUua/g8mCm67P8U0Xzw+YO0oxOFu6PCxQJDMgeZL0i+69QTkFcYDpz5AXhEGGHhg8TLy+S3m8
PNANr/+nsvN52wYtZZKdXRoJd9at05+6SNrneslzBsyf8j58qa6030bClKJa2EcNPTwB74TAL01M
NESvVTYACkcRhoWJ78ShC3xEGIO7NHHVJh0h1MdFJjdZktmHxTxSAiqlI1mzvZUoz5ZP5ZD9bou2
JdKAyelkz+5HxD9KosDYcL60sG6npXoiXE+cPQ2zEL9VClfV1aE8kWTbbqOY7hPWieQpNRDf01cQ
O75diPfwEo9N0eCy6rpFe2bpKyI550Mgh+REaiuPjhgxOYHInpr8t+w1oh8Kyz5befYZGUxlvLlF
xh7XVr6CqF7yXDjd2cj7/ozisfQZLu3jvoMWFc0Ks8NEJhATZpzwJVkQgPIPy7dXeYWkVcJXCND0
J4yh9FUbCvURONazKhO6uI8XZbk8xOdeOEg4PPRJx7L8Y7gKnSsE2jfDHbGQWhF8CiH2hTGXexTt
v3NREyYWde6nW5dg+yDJ+E5rtjg84oudFeJCVkcDeLmwcf6nrP6jhW6qhp7psT2ciR4cP0zsVey4
myb8CrphwjMDqRbJlHXU+Q+6GJAuNiOODbHBzBGwsIXSDf3ci7Ozaw0QsybOizG1cf/hkOx8ZJik
jo+fkrFIjjBwBKs5D5C5APf69DYXcEgJQEzP9RRdNNNZoANQ9SoLLAEFfk0SY9GcaG9s80KY7ypv
XtGy63c5xhKwIEppXtR8I2m17nKDE6yhc/eFiOSrydiFUe980+3JfnUyvEeE5T6hlA1fuIHvorf0
9z7gbAg8Ah+g/V00eE3iJjIvc4aRKSVufgrd8t0cGcioMOuWDRaROeEMR2zkqy5wvznSaa82OrVt
6GJzKROIkrZT0LEwzHxrLATlsnWQAo1g0YH/vwInmMAjN8ikP908d7eNNHnEBrv90OdP5VEgqz47
m6MKYJuF8KKIRyflTXv2wvCXkUdIQ6IpuBad9Z5bA6f9hH7YUzUhXWgT76wXIuSYEGlgRJxgtyRI
vXpInq2QP07k9cNhmjt+aeg/tAU1Gif6KaI98xqn6SYcF78zK/Bn4xTeJQhi/RVjKvrMria0c/ko
mJGumyZPd0BinyMj1s+21hnbJoymHcvnKl76so9LZgV7GZt4tCcgA+HU5tYTnJFok/E0EKuBOayr
m6+MjtmSvB2+QSHmNTVLtvG63tmlTaqOt/ScPTz8ndtTiodlfxvytjgxgOOAjK9gL5IB/oLr7dvE
nu6DEe3RVVkgZ/L0x9z3zOAmgS/GSv007ocdJs54ldWWSzqQbh+gO8LOs5aUpdnZtRSlT+1c5vfB
AeSaarq3zxRNKAY7m7Cv6qPijBLgfjeypITUxfFjSGm8MICdbi090SdDTK9pmBovnG4IK8ETPCAJ
zxpsbE6KymCCP3evwQCdWhZ+c5gP0km0CzNqIOq28Zm3jjqRz0azaPh6fPDq4WMe+/3cm+L4uGiW
Ql5Y67XPaOpcunH2w4qs9yAtbl0WHCut7J7FSBMUgDkkQPctyCOc4kNk8rg10ZIgYfR72KEYfStC
K4WmeX6GRn4fcIYpC5m/hwM57EbVwZDjjHAepPZZBPo1Ls34O4zm6zS2X7YZgcBI7L8lTYkTlZK1
AkcavJvuX1wjPDbInuLDKFHXiQzMkS0seUcQR8SraYy+HBEGqa6eD/VCGHoo1qmF5Lrtp2HrlW/Y
ArI7YJvmZW5sl+PXXG/T1q1f9NRaspxLh7FbsS1whp/MIIOwZ1DKAMjjJ349JMYeSxjSiFbW4W4Y
AR3bi2TCLWmqSueeyqS9TmFPIG7NP1+WJvjNxA2eJlWFe6UC2ydHZD5GJvIo8ophwvDFc5BBQuE0
eJmTsvWjmUa0AY2DkqL8mGeIRbHJg4LjTZyUsnRMjQ4IoapGr4FBlfMEx+DGDyQVV5sDbTXrrz6Z
85PsnK/akiQiLgcGbLocWTvA/PaQeuu8oodYQzL1HxdbLa7KxUj4+DeIID+14EeGEcz3yNZPqHx4
asMcA5FXfNZiqndqzCjxMg+IR7icttMPeorZxckQIFEq2k+PILqudIyzhjvYoY2deWKvSfDngam0
Z8ATNU8D8bHwRbH35/a0ov6vsNY61XOcmgfGQvDzCoyliWPJK0yz+BRC8V3XDOqfKNJHWnOWfkdw
WdJW8Uwwyn/o2k9+MlRwVtKKFM2iOHRds0bXl5wF8UrHSJtuZivmDcY1CcnL7X50OoDxIeaEg4k2
brxsrxccjxIkRTem/vOpzvWzGcXhLg8QlbeB6G6RmxP2xAQav1HiC4eOee28mJgudk0+MZ2mLj5p
oWAZM5AQW2XJCohxFbcIx6AmJmkuNV5zTTg/PekcA+xZ0VPVAV6u6x9QXk4K5vaq4cHwlaFyYEu9
UAgBndmXzkSixFDUq9YdQvr8DedcbTxJGpDbksrDr/qqZbZQp6sRqd4OiiBmG3rpV5VS52kprY22
Ezd0wvFW0xV0ztR+cx6DZKyhsDFq1+c7+gOYY2+OwrqGerXvbPsTk/awN0pEzrwJLJv6VK2CYPE9
G2V5kUF/1pOye8on5+WxdbjU3lBO7DV03c43C4N2Xz0xuA0Kb497LFrntGAvkyVeRUiU2uNT0Bgf
CUv9KRxwsZd1mH7+46dJvoqxMW6ei5p1ArCym0MnuLt4qPrIS1jsq+i7S2FbuwrLaGUWayY2xY01
mxjlibm32Ra7bplRRcVpEE6OdI571cVBf3Dc7tQxN38XwoxOXmpCaiZUdlfnJtN8BwGqpZj0eQv6
PoXshLVSbAY6+LSiql9NNw2+HVjlrcaQubQ3TccuT5GCT1uV9nvgme+pMO19a6BJqvle5+LkwBa/
ADvSrwXn42uVOvKY2bHvJLyJnSoIyMpim2hUPXsHtQ+xP4mDH8YQo6WNIY2Nc7tDHaHvRv6YW0/O
8xUAVPGU9OJeDJYBMbgJ3pLqzpnI3lRVhBDDJO6FI73atcP4gAPFlzJEaKVgyuwE2ecvLE9/xwLR
oCdwtXeupW3cLul/BNytKcjmX/WCC+XkVVzMlshpEKVEgBhCO3QpmGOSLIpbwO6wxkgXXdpQXSEz
kPKX4NJ3pLo5DrgDA4/ZOi2NcNOMRkDeTmBiSuWCbdk6xXrY7PDL/0whOe/HCoy6pGLa9aNIPnDY
IR8Hf3p6fKzHdO9BPEu0/uURBOXqAmYliB7I4xM+Ko7jcT2rL+KROGg16aFP3PzmBOMPhu+k+WJt
O7vIFOTcTs8qtaZni0ZsBSJYeF57GTOkGBAO8l2GZGnNIglkxpnTE+kYmJjyXN8EjabQeszBWVV4
4RnzDmF3wAfGp8elgjBcNvjcWuXUN4/2TKan8aqM+uESAChH9ToAQzS7rTEh31W1MLClzSb4RmrF
svD6J1jJ4ksPy7d6JsoGWv9vuWRzJeg9CJjTn4ysq14hLZ0CHRzd41NXFYgptIRUcMud/NmQT44y
OkbieMjwCKpia82T9B+XLFSfkK4jvx9iBHjGNO9CJ0LxDNoZDU7eAfVS47grSdW9W3mX3AOF/d2s
js6Qv5GnQb+WHvq1j5m8aVkRbKHPRgShUCKUug5CCI5c3VbTS+HN7svMcBRPOJUTMgb3hcmeuY8V
uuYmrPZJ5JonMRv9izmjLrAK+WdWPQSoWNOYLmesXBBrGAmr7F0j2AxpY939Ysp0KKFsTsWYMU3k
DJZO/xFy+fhYLvE8VCpvPa6ZbWGDUBki0pUzDNWpfne1kJ5HEQIVSaLwT5emL2bHEcMVFjS7gBwW
L6n6Y4FwJIllzlvOp8evZ4Gjr0sCyFbxEu0YUWPutaZ2nqBkn0MjYYSvFfp9JGN+rXV29Zo5aLCJ
nSL0nSwI2orOcA/4VgiKF6cwGoZ7z+sn5/Rc1IV2YBLGDtMzx+qrPw654zoQ8DWHOvdEfw6Rnh5a
z6mcg/3s0giYFcPvbiBkTA273qzh7FRQ1csYaV/bzj2uCPcEGic5G1LGfqtAQkzzpEHRKiDNygzO
TVBVQAQZWmwZin0H9QT6OHCjfSYAVdHSZ6aitJLWHKj7zlGgzKu5O1nLpQ0JHzNH5JxBgzq8L+OD
LBeogkZvSzQ5YQ+zWTasDBYGdyuzASoH9SUTwSs6hOpqDqx0VkMXZYjGz0YRCPd4spjPH/KI/+Ep
4jUrpJkhkVl+pFxrnird8YptQnYBqXbxp+Rh3U95GpxzRzN2Rck9fvwuNMu7nf0CbcuK6YAImkkr
syS58fF59piIDxaT9kHXWPesanpPlfXqYjrywx5Ao8JQerYN2qttjzgbnMwpL+QuqlwbtAnQBixC
kE6fZOH6g+3ta4b/aQc+DW3NU2X3d48dEXHySlM7hhC0ENJDWkT3dMyvIZYcN2QyC2yi94KnHKVa
PRG8MadgJZ1Lit+lnJxNDzx/pJFwYix/G3XtV466IskXxnpvn0T7mTKQIYGKeZY6IOEgAcKXgEYX
rQo8RdjZ5bTJnf4TbY5PAFafRVfRI8aaviwavAVBzhmpym5/dN3NID/jlmIfUbkrxCZN/arzLmru
9oPAUirVH/6I69iyLm5wDOdDpD5L8WUq48YIkAUngoRV81KGR6/8YRUpFjh6Jh6dlqheO9Ba4sHv
FmbE+Cs4z82eZNKtEAtCkOydAn0WTeEmeLdR9zKJnPgmItz54Uu5czijzZQf9QR7GRlJDHa9p//f
z85LW/9qzSXPM6At4JKQ0O3a/rfdTD58dpHvwNByBg+3yYyGj4Qj3Vs4PN7N/R5swlxnumRvc/ym
ix/4W/Zt5gvvEOjBSs+JHukCECmgZlZON/uu9bv4mZPGU1bnLi/WKVyVfPJdBVNInTwJZIPbzza9
aZL2t96cdLQA8j4Z3dqx1Dru1NqrXmZjWkcatSoiVZNxtbKrcwjtqdDmnRo0TqywkDk1jLLz4eg+
eWAiRjRisz6tIsVkO6MF3KF606tyQy4AHo16y8axiln+VUpMVGysUkLQq2abRcVKBR+BMJgEod6E
1EJVkrDu8UfHD7Kao/iQefMO1eOqycnlgrSMByzZJDat2eo1xqZOpFBIkRIcOOq4oj3P9JnhWuYJ
5mOCSyI6nxKt3ZgdUDBpniRkNj9hgF+bPUl39MV+6r27qWeLMiRYe7BbZUJECXXKEwGapyI2/4Tk
pT9h3RTjtuAt1cy97DgQ2r1LnnJ5mKr0lmvGxk1inKC8YdCE0vRPysuCFOpC521rxAZlGVHOtjGs
yJaYfk0x0kUvvM7FkkLX/iSoa5fG4dukM2kJz+GsdhkepoYV307J+UoAYlFXhn17SDsU8FARQr7R
ckp+SPa0cf6DSuxVd6Nj1pn3phvX6Ht+Fj0bSzm+Zl5oXLgbm9n4RYQQYxT+QI4BXa27oNWBA2fd
XIVrJyZplTgWyTvbpdqF/aHcLsmxBfFVVaNtygmRKrKAwUzWdZFukbLASbWzZ9JkAA/g3wtox0HU
Ujo2sikiPVqsvSDeJAtlUS1s9vJlJNMxHojkRK+T4P9PadCl4bmOolWNtk1GKWLSxG/HZNX3eFa9
0vNRFxIuQGpH0fu4NXY6Awg6nvN7yCyd8cqRpJQZnG/9Ny5Dotg886sAdYgU7hzH4SmBS9lG3t6B
FJna87OFmtyRA089S2SBWp5J5r7Ko0PJBmMNe6Z6Pr4XmFdEOybTO0Nj7KPK3svKXSeaz1+a/Fll
r7037IjtvYk1pwMQurCMFkJiSDIKuUMlEZZhaN/G3EFCl/GVdazUNlSCGDgxSd70K0It+zeazms5
TyWNok9EFU3m9s9Rv3K6oSTZItPEpuHpZ+FTc+OxfDy2LEH3F/Zee9um1PZCM2/qO3Cm/qmwy2cM
+TtmEihZOMgrFvMGPuImS8j7jTbUY29p7JFbg5i8o9iwwGATaW+TcR00DDg7HLazWTxFhXhXcbxP
WWWZwNPNmczxyf8DCnkT6A/tfkF0+h7n4hiWvJbWzNmivF94WTsFW3kwSM8I5xsrznVa/2VYhCpN
7MMG1Gr6NoFwX4UJHPxW/uT2Z65SsFUO66D6Bi8XEhOBRihQd44VfzLdWMe2x8nkgrgGO7FTWSM3
/RCx7GJe13AS89im1U6EjL5VuPGtdltX7XfIkPag5pbgUg/sfLUupMWUl+VLhwanmQxwnt2WqEEI
B6hzCKnzo/ZQudV2hG1hW+X3yAmE9nvfAX1XNg5ssqcSpjicxblo3qeIzo1Owamzi+G3h5A1tVHP
97FsLiKrXoAO3ZdI7Xj9L6lw7yFcbMi72hlabOZKM9Py78AA/y0cksKzp1hRO0cJ4xprNUewTaLw
nKvpMNjWa563e89HEK1vqBCDJvgdzXDva9anXbDXnrsXCsgxTmhCxtkq5bpGlyhA5aYIYerjLKvf
ls8Yuf+qcuOnuBx/a+1sOYVwdw/ZN352ucE4xFixsk52HD7OAuFqksJobjcRWcNc3avZiY4tI0DQ
LRtp24j8erbRxgdwPE5F1gODSyGc/YP7nKa/cVkygfluHrJooRSmlFOcXyLdC5sMJGDcJMDd/DIP
VyVxPEzaVomBdssn9K5OfyAVXeYGzGhyR6LGOgCWJYPiOQTL5w4LnbTZZ6ZxkVbEWrplqJoTm9Ny
Ptm5R8JS/OCHBcadfxHTWyZbf+kFT5MwgXYHr8psv9AK5pK9RbQzI+M3F92lrls4p/HOnbyHHpC4
O+tDYZMz7rjbKanvuoA4jTkwgRZB/Zj+uIQNONHvZGPUUsU+LUPC8fp92ru70W9uXhI+1ZncSfSS
vcucPyKMgVCk2jpEqHtXhQJURiqZWcJKb/wXc8LmL+9Kj6FHiXEbZmFhZBcLA8kIcxrP/yOkJKR9
4AhDXppwKBULAWBIs/gYYdLiNXJuTQrHd4ANST7KNiM7r5ADPVBt6YPFjmcviIcfam+rUgrakk3b
RsR3MDyoMGc+3ZJcsWkTkXQlc9YbmQ8BN0WGg/S2/u7RQzJJ27p4DbB8We68q93eIuqm2bmjeXRd
IpfQAq0BCQB/9tdW8e3RvQ95tKnr8FRbLymc3whbchtX26b034AIw13MSJ50NvXwWlmUNrEJ9zDd
xeAkQ9fcdZAfAV2yllY3r4ofNQqawZeH3PAfEAwjkk5R8nY7txnXLXNhC16KkVef/QIps4zst3Ui
LtrwMNZ4t/Kr6bYrQEN3USJPvXosgvSx84dznKP9gQnrQ19AYpXgmFV9ejWH+MkhF0Nwnw9d72DD
Cf4WGWWIYEq2IniHKSaaDSczf7Vfv8SzmxKAV0/HDrnKZm7Hr1HxXZ7Zf7FfA2cqQRnnj4T9kRli
McyqMFpRIUV9XewJWABn6G5MlgsICG2K0ISVNN6LFcvF5Or78kyK1B3x638gZzJa0PKWG+lDDXYa
r7/9GqNGGKCTrBoLuRWhNFFFvFze9THsI/rlkZ+g7PkjHflUotpejWz0Ym0cg0TXW7uBAVh3K0ZS
CziroJdIWXs7frd4/n+9NrjzB/MX7ZXEYCzAW+iC04usZtM6ix4RgzTfIdG8RG31burgqVg4cXB1
DZ4XbXBA9QAbNnpCpiXdW1b4AzTujCBlv7oEyBbXsm5S1PHM6XsC5dr8D1ryeP3aMf5aNF9/BFHC
sP9OJBox7xQ4daaOzWM5Mf9tMbSZbtmg8qbxTKxkzVsLmb5fewH5x0GHdafw9xVGI7b8kOmniVx7
m3tSCPKmMMtsPfSmlgS4Sn4Rf07Lr7btN1xSnqkk31h2Nm9MEmKMIva2bhgeY6//JTuXkqmlAHJ0
nJ1YxWlr3BHrRxaVUBS6Y/vuFS++MlBJTai6S+6jMan7tT+aJBcquK5T8EZWjIFgsJ2ApV0m8Dyb
1LYhDFN9IeHIOXoi9nCwLu1s0ls8pdlq2xCqElYl5fwE+j5h1UEMpYYomb8uq2R7xhnNRvhDMwXf
I45/L/jL6uVzsOL53h3plMlM+JsmsK7zWQ379NIXWI66KvskXRJqdHXUPpXuRMyCObVH22xv/xZx
RBOs6tkViJHZ4aefne1UJPG5dBCjeJ3a6QpDCTGgR+Ty5GXJRo/AzEDbWZVrr2eD9Fi0+ZHzx9Pn
oE9foHfd/v0/2BgXK22cnbg8Sa/8GuLxsSEgmUwsOkNGdWkM1lcYi9SB4AyeiuCdeK1dx6B+xTTh
RiDpbz3kHxxzh6EghWr5pHTknnG8+Mxk1b61x3dtxRMzW/HsY/bhP0/QYYXzMmgfCZlFDlMiHEo3
wyMjUgO6K5gWMrRbm7n4qYghWuZ1K08IZ5eyrB369k8zuvVKIwA/FiimUtc+B2J6ICnO1MSrmCnu
dxn8mBG9bhHeW4b5Vvga8zO2i7XBgE315ckHXUjNFZcrwVrUQ2MwmqpfpbV/mxQwBDU8Nqpe8MYE
KuPxY8d6zQaskGnLi10zL2mY8/ZZeXRkRGkwvRkVRKZioba2ZnJ1I7lUIsUmEhGjEpR/pVn9VeTL
04TrX+l91xbMvNF1Qc/Z/R8fPDGzt5r1R5dnL0XKfpelzmeO2BmlAKJek2wag8Ufh5T9DY8KqGh/
l0k0CaFRxqfi5nssNYci403L6m0en1KJAASBSEjUxIzHAnGWqfI7YhYeWD41q9R2PmMAs7ruvLXS
LBZdw3EJZN2onEI54gAomeOT+EmtZ4/DVyb/moQzrriBMdziUl41eO9Yn8BfmE6ydJvzxMIisI1x
bYhOr41YbiYhMEYPrz77A4jKkGg5BxY6HlAAqkFovQ3LOXuVWc1bHVK8EbcH3iGS+6iYvkrXfWFv
jntI/VCH6PX83bILputpAI5X4bdp/jUTxbbcnG1itNxyZTbBYSySiU8M603j0KrDVQsq77XHSw3d
RR3sicoC2SeQxNm+DQ5qrfLZJ56meEhd7HeNwxEjElJA22eZJR8qHV5D50F13Jhe+U4cEvoQpbAk
uxnlVFXCgOkQJJGGxXr63jdcZiJdsy/n7K3pSVNJmbMzV8bDznq+9c1L35BghK3nRkTZrVbQfC1N
UkqFU39I2Aib1Zfr0b9ndtKBc+RMnnLkHh6DGbgz90PkLv6pm2Cgm2d0NEROP+CiTpLxbgz8TdMX
51kjcEUEYLj6U+OtHMPh2ifBKTKb40L4NnznnnjmrYiLA8mPb0TeSiT741FoHB8gK7IRUCVeGCUX
D/k1GRZziefy2tr9ZhYBdDcTyE2J2dZths+0TK+VxTKkVZ+ckuMWsPZjFXnoHB1ESiEtrIo+ktC3
GJBh4u19l2d3CaJLgoPXOPfQb3nBDee95ezrp58xMD7cYTqO6gGw6VXXuDsy7ykpje8cTZnhviiL
AYQtfiJMAqNHRGrEOj5Cfa2hWEDnYDPb4m+ghrD1SyrM5yyYLyQlPuKnuiQYE1fa5BkJMr7VpMwd
utDe1CaKYiOjUa1qKHK+5iNe945LXdN2j5BoCIxjDlYTLWIyVfdS5xFXy3deuI95gMIWPMC4JHkd
q4JE8BTFIikLPx4xXKt4HggZ0v2rJ7ubGUoERZ58F3J+U8m1L73HkioR34UBKE76JZBc/kUNGVSb
Lo3JPSBQUSYCG9no7UFGYVkSxhMEeCjKBK/MdvdO24OqzLZJYR1iYuGKYy+BM4I5Yq3U3pmleEm7
4X35XyrcV6MZmCkxPXO9Jy+Uu2EQrwugL3KTb22rz6rKkNXZ+c430JCMI+ngGfxBOV7Csvgl4equ
LSVHHkHGuqLF+PdviEusmrJ/iBFTErJtOfo6Ku4okhaXUJDqKW6No9OrWzCa197OjlNMCEdSfrcU
DKa27yML7WvfE9RLpZKLMWbMCZsczfzGbrg7GZLJdHw2Svlj853F6+8Sn8YMC0M5l9aTk/Y3285B
HS3PdOAqKNrVcOrNiv2AdMjwpMGxzUPQPKS9QSR1af5lAXEK2+pgIL0J4uzRS5sf6g3GSPPv8pJ3
FF6F+W63FEiTwjUNujaqi+9RxdcxED8EbeckWJC5lg/0iQgFyAgggBiZPQZPOEUMrMv+VvO8pU31
TfLLHxQED5CEdkPPMEvMZGaFTDLkWbbv6SyGNQYodDZZ8tw4PISd87N8jmZl/QnT6AtoOlHD9Y9v
2difaEa01RqridQorN8pc/mBCIRgPZSxXqk6QfxK7boEzvwJiNB0YVTw7SLk5b1zvBPf0Dtct0db
xdU6HaByD6PeKdvc8IrvUXSfwGpvZbyM5ZxOrOrKJoyLhDcz5xufFDTEsfPZOf0a5uS8UtbgMsQK
r+7ySPuEZg6thUI8v2pyTdaMwOOyr/Zkuaa4Faxq1bsuvZt703n7K3CT4aq13i3N7gzKHLFF9q4z
alYnjq3XECzeUS8wCKyGd9svfrWL6UHgD173rdpg8p52yKlIgSRdXSGeZUd3sTwNXjzCz2u7D3bC
7BgKOPmbDd+fwooITPf6W8GMXeGuqQmaXhkVxJUm4itfB+bFzD0wLnqBt9TBJVIAlXKT8Vo9YnPo
KWUlEh+fCJcQRuyqGoGptQM6RIvcd7gGxgZKNUXLGH23ji63zAJS4cFZrWAfa5eE3BniMCDIeWBg
is7NoccmM7YlkVr68TE/0uCE27AOx50tz5XbgQyxrnGX37tJ+2XFKiKurJ828ScucvjFjrtqDRcB
wYjuYbTxa5Ym+JcFGukX33FpPMiBo6hiyoykrax7Aq3Km7+wlfvOqdYtST0GX2O8uHdlkN2PA2yv
zIXaWjjP5Bqb+yEdg11nzgvqg/Zq0upl8B1rNUrRbH1WzGd7cUG4hneUsoxOQ2kG+7hUd8lMZGjS
cJn4AvZA40S7mnnfOiyPWBtokAqToT/rQOSHPcEDCIlNc5Dnrvmc8sWZoKgPwpq/ySiNIyEIZ7J8
Myq7eGR08jlL81uFjuIm4feI6QC+xdo2PUWdk/gPgYhMoquItM4zca4dDbQBiDK7KNTlDDu15aXr
0ov/ZixYV8RUn2EpJ8z+9Z0bssy22XKE/N7c674iTePWILSlxCoj/68I3lnx88m9wqsh3cxUgD9K
Z1/a5Cob2FtXvlN+el30ig4XC28871Ma9P1ECCyjhACVG7xz2SU3O0R/MPR0VsRd3wHLN+tHJldk
SHTTX9JnuDPZPZtMe/myFmtVB8T6iObiNoRUIDL6Ret2Is73kOYNgfJ4NlaVx73b6e2kiWYYAIWs
rDr9NRfSf1O92JN7otqmF3caSZjdHZGuxr43plMnTYRb+fQaQ4EBWnJSA4VPldB0GV39iK4UWRsu
s4YHEeTR+EI8E40twTRhtgAWqKvxNnpQlvNjbNF4wUTly00rWuHJSaDLJKxSEYdTUlWVuR0kriOS
gQ+hY6HCL95GBPt4R8Sbx/7YgW9ARLOxsSfANxJ2AOtBVC6OpktxBpK2I5oiorJdvAC+9oCORxem
QleBTrsmGmB97ymSgUmF+eqj6WSZydmzk11pss+3uweJpy2yg0uzWH/4y4VapggLtnRY5K4eqRGB
y1DJbPudx41oE/OOUvFUME5Qt0R13crNy3uJAo01yUmPfosWDFtPQvxKJrx3bPXfQdr/Uh5+hGn2
jZ9g7WJSTFPWFinrMTUR+FeZf3z+besoLk7DgNivmmvM9YzaTAuPUYlq0R+g7LiYPkfkH5AB7htU
p6STrRfB2ebff02F+GGoRn5VcBf3bMDamAV7CcYTVaS38aCvEXJx8uIUNxaCzHm5nCo/5lgSL2hH
v01pZZs4tY9em30Rq5QxgPsoivYgmuoSGfPWNNpnBGV7hzpR6e7a2Evq1vyWkUXntM0mpXvEy0pv
TruNjlk/teQbbyqSfPCSnUqGiLwG46cfJ/sI14DlLBDeEdutTABEs6VfKyLCwRQhOaJtCGPMut4T
yQreyvU3eELNFcknTAV4VUTXPlnziI9qBpYUuBVTk/G+6/agSGd+e3GUKn/Kq/LFsRAnGssXcLRR
tHP/wigg7DVPv4pZsAVG04nTMnuYq+Kh763XyJmJSWvuoZoZq8G61LnJA2x1GKMkPgi2997IHynM
/nXyfixFCEfb+89dnSDIIbLh4IQGlAr7HPHOReAnI2aqQzdcVJXeaqm5VuPp2uuN2RFvm+AIL7zi
sRuHU9NHZ4ZFKBdewzyhPMBr46b+qzt+1nN6sz15Npzmua6qixVj4a6HnTHOfDFGaFK+r74ceyBX
Aj8Msl3BpUD+TsC0yAjSmW1jf9+ZmkU5RS1cD3/ZppF4fE8VwTveJ/h4yYFUpGoQSbeOM/O1RUcb
utCk86SHNEJ1TM5v4OnrTO27Mj6dgkJP4i1hRL4qEo20nzfbq13qMB19ZAFIS/FgjxCo8bFV1K3l
tAo+yOvhfkmhcsVkp9DtMAfn4V5WbE26ctHHsttjOtdFj5nkmK70pYGVcWpC/wGrzq9o6msfTD/g
aNZY6J8zgtTJcXFRxw5LKjs6a2fKUkwq/hfEr5dMKY7D5bvpChuuQpO/gvRjp8IBsAo44Rhyj7h4
/PoZd/bnMMRkIacocSI4jqAH520WbWHnBlsMngQolcGhq7OrSwm+E0FAqGNytmwmSnNPj1SiUm0u
Ba9/BjJrBSZRb8BRMAPZBXF0pw0iBn0ydmdfvJPv8OJZrCaTz7zrbpTBRARk1EhFGpyskRUeNzdX
I5HvbvniZegCx+weqMwGYcT9W1UBNHdEjTeuDtFO+PRhMQ7FsFfvuem0W6u3l/TVptzF0/yJ4vm5
rMqORb71Q6iWy7qXTjIVfGFGSVEReHtFOOOOSIOtjNpXQDDo2nDtnSssIah3jSPvHTHthGd5MTk+
iqsLExjzYYJcPNv7waYKEp4TBmx4iOVI2ibSgOmrCRjSelW2UouFtrfrezudN03uoUlIrJeMmGvi
uOJ3hlVfvLB7QzvNFq+vYmh1lLbfHB2h3gYvyw46aXEGeOTdRP45HoOWfSAi/V6xZBGZRDDNOBHL
OnHkNj7uyvqYo+CtcS4eYe6UjgVTj8Z4CoYCo11G+VCfumm6D+oiIc0SeKNKHjDsLRPk6Hlud+Es
ft16xHEBJ54AUGIxjPbsD8GbVd3ijkdolEyfWpN3A6XLSargSljnqlSVDfQSnUm55PQYhIVD2GPp
axdXoyAJTVbbGVISvWv34E/YrolWm/3NhOB9Zdr+fgxeCrKkqAqQVfS1+WUhaErzmsoiHn+bwd8E
C0YpNseXwBqu49itfcXfAnSM+GffzFeWd+FUZezV2mrlBXhcWtG84zyh7rfUg4JHBn5TEhYbv+mh
eAyt9IwY6zxnVF0JmVnCqvC7QuVa+zwzSEYZMsbXqbZoIjNGKKVV/ChlY4PGA8Bq24vRYgIDsPrp
yZ89fx02dwQXP4xBiSuwe23wehF/S1S3lGR4I4bA59t/wq75NKZtg/x5hZfKG1u+Ai0HY++b+P58
9N6vmShI+AkJgRovcZYf5j6R67bAz1IAlrIMJuX4i6ITUGVu7Ii64t8fI4q3KRfPuBKo2T15nWPr
d2BnAY+y/GS2AYhpvJtae6C8x2OTjs1rFNhnVHlehUvX0oR2iFI8+rFA9MrAY8zP8Opg2DHMpuLs
LwkDwVXqELvEztN3pzM+8nStckwFhTCQ52VQfeK3RHYBkQensRjxOzVvLARvU2t8o3mjK0GVFL4p
nOlJGD4is/oaO/+nRk80h86f+CO1aKaNiblbQyD9aFsQ/PSemKB3gfYUPCTPgW8Bmtbdd8oFj2A8
PXsFUe7oxKM1vCbrUBoyo5JCthJvsuwtb3gyUyt8jj2imJ1+73bcr7XF6kk4wx9VBa+NR4TUkFom
taS3KxR60Bx7xtB13yFreoP0n46EnkHpvyxEriaAGEA+B0MAykcIyHK6ObiWfszyFnL+0gQ4k382
GwrIASA1Xjb9yELNoAvDJYZmp0HgUrh5sfbkR0X1r8OGu3XCDW7sqwSnSuB1fB2yhkvGqPeFpmNO
mCM5fXDtCnOP2TZbAVIstlIM6YlM28tIR3Uw4/rJa4olN64okQTBpxpTbutgyjaWssjrNhkPIjDc
8Lk/krWDUrCtH+1C3kVxxBoZ0E6mfLmKCmPDGLYj575q19F36KPMymqQ2aBrE4pgea3zEDhF7C7C
Fu9O5pwqPMU1RViFx3Rqk90sL25Yf+p6xFJoUq3PQh6Zj7KvDeAlh2yGy661tlPOoZr3JGcO6LMj
2HzgBe+HxqPfjNEW4r1nLe0GmOI6yvgifzSNAOBGQ7p5Vxgr/cgzxmFh0cHw3qXEK/SfSnHFypyL
yXIoZ2VvS9ZD/nfjO9fUc+/ahn9mbHjN3lLmD8bp5ZRRBODEEEjAMVc63fSKiSJgMwpE4ZzMNH11
wVCyVbb4ZxY8bwZ67H/R2/Swh9Ic/3LyQ9SIH4QIQQ2V7CxoF0ndy0+xwU47ZuKFiyabab7GmZcf
ABEa4EFc2cocOCQkxg/SlNleo7OpKYWj5qarziDW1Sd0Febgzuy87tpDl14NSKl2Ihv2Mg3IkeyJ
/Cs1BLO4uRvL8L1PRbJBE96lbrgVruxhBgbzpkW6X2AZPHb2umwzZCAieU5DJ99mlbkhVpB9hWGi
wskblNaBCBmVg9xtrZmsnyXlooK9QLFlQPDwmScy9UL10z4XdPxnLpdd4hZPBozsvSB3Do3IYDx0
bgS7TqRMm7BqOfWzzUDrnDYmpu/KKrZ50+GCy7zxMPg8C6kvW7o+5ztXoyIP3KlpBvNk6ySsps0o
u7D4k8H4QAEfbu3Y/dNWxLtUKsYfkohHK3FICut4DTCmwL0eBuTwTo3Crpjpb4IYolx7q0TNdnhk
uhBR3LGaO9VBadxxudfrKZxgpi29XTTdnIr1csZS50Q9UG/dHgC1hQjNL9Nn5TDAQAZP/FSbgBHu
YzLkhGK1KkCVWcaR0mqlofCs/K6v3pAqDoxWoUSpxEH415OJq6Z5OyYfGqn5KRcgoam31xk5JluC
Aucz+mumGHlBxxHaXwmJGmvXmT7SQpYr5k56m5gT1pZJnj1j04s22VfFwCMcu+QAO3YGFyspXnDI
seEg8pYk83y46ABEBdLEKNv2NQwlgB70ET3GHha07b1XuvOqFpa9b7A4H40OAm3DsvAlaIjM9a07
Yy7KX06mHVwd5yvTLeTeqhmvRIT/pO3A6GjJyLAsyUDb0ux6wtj+70PkPiW+IAiDwKmupTDyx6K5
d+J2eo+b4D20Pzr92wBFvfxHWM2bd/z6Bj7fZ0eYaMW5jS+qScojHFpGyrkMtrXfp2eHcSuSgxRe
eiSbV8svHwj7E+uWP2st6sa4/fsBHX1xTHLoY9hvV8jDvRdWRzXxcG57Zf3NkK5xeRQkMYfwgy9q
dtx7C9Y3sKn83czmT6ObvYufFcgJC6HXOH7ty78fSFTLkMrKXRU5T1NHniv0FXRmzfzWkWazHiu/
ejYYN3hNMHyF9wi1259uKRjdqMf2G8wTYKgcTNcY/R19cYvwTTwMY3j8l8LTRmCvqu6dggyBvvKs
F6P1o8O/D3PbInI9QPrWDbNzNAWXjGWD8KdS74ksdLvmMHmFYDzqXs0pb47Sq/VVEfQJ9nqoL9U0
gmdzwiOqIXSr2Fs++vwcwnT0l7aAXXW2ch0zuMgA/KfPdcDIkCp8FMSbZzB1Vm5jqzPaY5fTrfro
GtA1AEmGOzE7D6HjGte4wgQntc6vohsXGGMs2DkE5jWUEXgEO3pPIigoeV6YmzpT9aZM6ZG7JIiJ
vNNPzdxVX5OJUF4FmJKsVs53JrzyE1NTxf4rCc64JRC8Zg6lIsaOL9vw752sbB6Ken4Wnge1YOC2
xsMguLhaouVcyJw7aSG70Us8vadhh0iLMcRgF9R7mb9DVCVvWZipfWhkkM8CRuRhU4a3YeEXsjLB
vipRNoW9H+5BiD1Kh+DAGHsSJizdbPLWRmeGfH2Lc0CyENekrzmx8zMYsryzraggvuf/P4tLAtwp
Ov77ddsu5mPlcUT6UhfnosTSbZtF9zYy08xFn/0J2Q6rfo2sIDjnIGG2HOsLXKYdDrOHvAQMbvEo
ET9sx6aH3h7NKfCNxNmH3rCfvJZhIViaKUs0UUcweEoGA9z8iNgW3ugITOdFJFxrmjV5mVhvQYSg
NGV7TfeZrtuu7O8xrdRH3noTMcxzE/Xy3ulqBk4LtzjOnnXsE2HmpcCWJf+YOpQPZgts1HE1WlNZ
83s6dBEgabekjbnXsmdKG2pmrY4dsc8eo1Ox2KR0epflHf9dJsQJDCnxTlpPO7+jpxxByMRGdsq4
aM4kEzWJBhjeu+lzxJTQQYLCtmqsNtFAvDaed1dIznRPR7sQ2hLzIlHdIJJvk9Ycdppw+CseYBKL
xIzPLS9hu8KAIOZn+WnueX+TuDjjQJwOPjmnr4GGSlVPzgSCeR5fXdf4AA0L425S6RFKWbsJ6Ade
JjkthLn+LRwFMb2ImvdBHpVvCCi93EHOaGpnbbutu2oy2CwkbuEwscJDHdoP7mJ3sQpZ7WNF99GF
alq3LCOwJEwwMsZ4m/FLZ1J62dZO8BszQtAufsQWR0TThp1QfLIa1utj0R97u8l2/749uf4pbZ3c
W2l538mou7MKgwCM2DOfbA6NjdHm8j4Zr7GPJA0EWoPvA57TRFF6YHMfz5fJqav9aJCpaenXEOPT
UzWwRonxJh+0wyTFN3K9YYCPaXCMbh1s6F1UGSH6uwB0w1h02yEmF7QdjPLBasezRvFMO1KxE4z8
q8N1pNOXGH7c44RWCayy9UVdZLyIlM/PF+0xM01jr52C+KacdiaaPgmvBZMp2JD/3wBqejxmbhCc
u2TxZtbWk+kjZ5m77gDgCe/o4Hl7zZD+aIfqNKEdE1M04vtFbxQCkT5MMVGkeM73pqf9M3MDtWtz
6u8aW0YR2OHaJZlkdrr06jnVe6Ry+8mdSCvLDJyuUWiVlyaoq4vWu7lOtq4CwNvfrBfawq64zJ6t
97GhwlMVOCEu9KqHxDDqezeq8VR4Hqw+WmQSDzdt1HG2LG1siyDrYcS8gfxjqthQVRsrbhCQIgVK
NPeaG1pb12TUELGlRlIzybu8sZ7Q1+f7f6anukKt44TMrBa/77/QvgQUl7QshmmYmRJ7aveK6BSM
tmJxlbLK7GcfJT4hZZMknRudFoGi+JnZqnr3C9lz5wnFF7dnBhCGzKAMO8m4euqT5c3uBa6KT3Pd
sIte3EjekN8qmfkHPTERnwfKTxKfyWgMWyCkLQMMlMjmwSeWDcYBaiHVKJedNtHv48JYsGjG1p4v
wtO/D1ExHVt4kw+uW+uLXzbqWpkyuTCAXCPyjGKzf5uUO13julm+apF5wZ5T7BpLon4IxnRj9Uhg
DEJrCZtNRhzFfIdx+qp9kQyKPHY0kUwwX6WEIFPGMHOG1I5fLW388iDyiS4yiTguxgtYLnMHJ718
iJA8gjeaxCtRUsdmMveRRsHdFn7+pNPbaEqQ34WPPHNJt7iUnqr2kEDpGjowcCD/IXiCRXwUURFf
2V0/dTGPlZXr6cJMZTySId4gVrSZYyy8KRqeXeDanEQjmNfZseNdOBT5mpx2Jo7VUL6ag4sMeux3
drvEKItWn7CGGzs21rdoMXUxqrN3rEt//zGWhqY7tAyiTDfJ3wJyPww9T1dfbgZhxPhCdLLjcLuk
9YKdbjSfH12SHKIXsPf+I7xit47Dp9HkCiut2npU3nSrgdFxRTHNHiRUsiDcmeTSbJSJ7bLpeCYy
CTiv7b+s1pc3w+4Pc8KXS83fsQlS0Avw5avJ9o7pEO/b5SVPpiBlwNb5Bwdi8H0ZHAG+nif2VHcN
3FxaUcM5gRN7LGrqIWOktXQV4/Ai78fnKrRBJ6Vfc2d2bwgq0XkOANhKH6eP9FCKpfossR0jeCn6
veoZKTh6x7/LvlITyjt8xBHXLkr8ynfw3Yk0uf77WerwzWPM4WV1+tI7aXU2GYZskJSUn9T/bwyU
LhObPtLi4fC5DYI3xaSWozbOIRusAmPOTxqKx9NQdT5PesFQFr11X0FvZXBz1xRty/UwhbBuID/H
2ukJFg6sO+2A9I7CxahGbsJTwqE+DwQJ0kuqQ8+QduUROvPodROOlWoAIdSVA0xxgREii8ovMjUu
ZfQ1MumWYQ+9xI8rcp4WdUyaoMQdz5nh8hfQ5QbLD0h/CygRysMAwodgRQjcmWdnj/oFCmghv/47
T5dDtY+lPpKTjXUphffm4o7cDuShPuHegBJhp6+la7gsJ+yDwxJv402kE05hlgE/DO4GO5cXKXvE
JghRmNI2gHUWKUso/0Z56O7tWQWbQHVAVAVBQ2nZPFdM6yH925S+UA2QB5O/9+8H4USYt6eARbJX
qUsdTYzKWHp+zDU7q3YQ9p2okUfhqvmYBtf8mJDRrX00vEVbw/UlvJELMXP3I8K++yLxQ6YaY/cO
XvA1nbLsywmSvdfm+0Xx9BjAMyBbCVk41Nenfx/NiztSp/L530cwqIHGdy9125JW2P6PszNbbhvZ
tu0XISITQKJ5FQn2pER1lvyCsF1l9H2Pr78D3HXvcUk77Dg3KgshqRxlCgSBlWvNOWZTsZXOM+aU
JdPGMK+euzjnZmzjFwvpyVzt1mJIuCCmNHepmYJUnjMzjDZUUERq25mDNqs89mavv9R0l006pyc3
tObzECfiXKWWs0JN0a5pKy1R2WnyrELx0EWO+TcRUGs2spg/r66lTd/ijvYqbZ0Nohv8uNXoM5et
a07CcsiRRBxHhPtYqmrk4Xp9vH0F7pIiIRqB1/Jz4kkK492CavcT5Z5m6j8x7/xgAOo/8NjyD37o
+Odctl8A6ImFFOWfxyFsGewWygOLFt8DM7D389A8T8t3DkKAO9ds+q1YUEsimf+iDVi8Kn1anBKh
tYvtKPmSlqCMAJ1UF7MNX4BcsvnUILaPmmm/OVPyQlmNnQtZSmQK7TpJwdAgRrOYuSYvg3mAD2Et
0whkdsK0ewyH/rtaRM2RWSu0jITM3w7J8pVmLhIhpNOe4bYwl2dGFbbeqJ3KhfFSp1q0nmahdjfe
vhaX8TpD4L5LY4K7prHa+xA3mRy6fICyTO3wicjTbQMhW+ZLSVkV8P/n2uIxTapsO4n4ZPRqfJzA
h4gWR2OTgaUSUXtN0jbZxU4cb4UvkRyOxbdcIRKdIHZcnUh9GRgG3slRme/jlK6TNoJ64hfyUOlG
vyb1Sr2PMkeQNnRXOUl16bkOGGk4/dJw6zaYOYJ7t5mCc2z1K8Es8P52yBz2/1bs0vLstb8T2yU4
LpfdFWodsaaOvOcKPFGoThdRJXT3SLT5Lhh0i5Q+XZJAf7yVpnlrA38gAmbJdVea0A/oSLKF/k+n
P5ve7a7+Q7qJ+hAerCMesy0hSXRQiqO95B/9kjhlDXmfdklNzerLdjeVWf/gLpdBN7aPvUjbR63z
u60WOfsg1b/CZ9/ZTdrvozxPjozTr+my0SO1UzIQ4237n28LUfRs4Mu/8vJAdqz5rRwqd62syTqa
deLeZw6zT7jFaj/mTPdbt0wwggTJ+faV6FyK70jxETWq/qDNMduLPD6R/5s/UmD+qHmobqOic9cQ
LoAYyu7ZR18P/Cp3HnwbplgIZXGVaS8JesqMu7eWN4O/csxj20bGS48GzdOZ5knuEOc8Lo11OsbO
+veZGR8TPUyDaF5bmlSbJtQPscQ2/nJ2h3r2w1gBM4A26OyU2R1cV/6kIaBh+8DR+Pu/TV/erCKd
giL/Tx4if51NVjUfUdLMiET+EFbVYR1mA0FQXo6f5Af8+jvlJO2PosLCFEG+f5wGN9yGZvu1bBEg
KwPm5dR7dVUGX5hKBM7DzFj3UFbS2Edm+qNMUjQKQeruY0Xij+5W6lrOY7JUGn+IPrM+Jliahm07
yragwOiGLawPMTtDnBEZrZJ+5bbyNHByDuycQ8L6HiiKAe+krsHunvfL0DacOwOqa/llKoruPDHD
m2Mectlo1qsMcgGOglrbmJaSHrtyH5HLw5QKReJ1VZGILTqvSkNccGaf7E2QfEE4Rls7rH6KhlmI
QiS8GlpNX2W+Rge14dlTWOZMI4HMurhqjtpcugQgNi6KLONk6rb/ahFLnhbWJsro/Ro0aDyqyI07
+AMNV3yWXbXUySUU5xLLK3sEoTZZI4hqruKzKdVGD0NxjvSp3AwxnNe6wK8p3JSwhKrHmC+xzv/+
akGZ/elyoYXMRNxRpiGE/Bi5mkhQR9LA6GFY8mJwoPUUuLRKumgz4tLDmUqJ2sHCu9eBxO1EO1Gf
YE3KCMtGCZiv6TxVjzbpXlu/JDiYKMqKDQt70qbixleOU//QgjZHDYLgMkjnL2QDz3c5MQLrLmfA
AjbXOlDatmc6bc5zIGM6zKhJLYDDmKeL+65t872q62iLstB9aZryCVxV9yNFP6nTHEsuzRzLN1TQ
EYbLKv2uI6LTQav0auki+I12nibaDE6oH5s+Y1a9RCi6OM08CXf4AQvgvd4Gxh1tF7bVjS8eY6nk
/YjmoqzXodPAGizEEfAyJFc90A7OXGqH3pgCqDi0E4fBYfSlOe7B0jqxz4ZowE2QLQMy8sO8qDHm
NcSH+hHvHXHRGCQMX0hQ5ll7SVsdFUwkUTVgak2LB100p9CJyhfZ+fKxra0V7T5n3xvohTBd3DOz
i16MSqv2uh6mdPBI54PQQWYO9U9oDDtIIaY3BIwnXE2UPPcxAQbcM54iY0RKIUKT7AG+Qp7U3fMk
du7YROw0x8mP4NTa4++vMONjPqtpWdJydAe8hOHYhvEh0EjLS6ANM1d/hZDu7NjFdRZN54VjBSpt
7Jr7sM2DdR05f1GgdZtbyunQ1ExDFsb+WKreszpSBZ2s9++LYPGXcaXeDoAXEbdMotjdvm2L1wg6
kKGjVCPHNHgMnPc6M7jCRkArYEbcfVRSlGbmHF1sYR+hADsXCuX/bYYTv7KhS7KMDckdzfmY4Ghx
ZxA8ciP6NtlBlzK+t/zKPQ9AC+OHCQnyzg8KYl4b/wL4YU9iQHM0lj82yvkbXpU31Jvcvsf0+of3
4mNs2PLCTGHzjtjCxLT2ITYMtyEGPYxWq46N81nTGhc+KJIbArxRKeu6p4XmeKI5Ne9d2A3riuq+
zd9Fhi0eTnd5CudpPnWDMC4MjnL4T5G5qi3HPOPaV+elQ03RZ/ubnIs6y3v8+/P4Ne762bNwO1Ax
ROpxbGxcGvD31jhfsUkvkLCW5tLvf1f5MaeK31UpQxIOrAziUT4GaVW1aTY0FKKVrVsr0l7Yk7U6
I1jd1u5RNG3GrnYfwwqwFSP94xhqId7ptyQz1l1UNicSRYzLMLbIADNmOsxqCCKTkXP/+5epf35L
bBKMhSEdm1drf8xOzEJmc1yVS5YumklEtvT96ql9nX1aMhno6GAq9Cu9BHlN44xnXJGsbVoMd3Xi
PxlaQzlUFABrnURRvmHnJmRg3wFdg+LHQXHvYb9iMqhwIY3/71+8ZfNxo6wxqAiXYPBfS5tuSkgH
0QUgKPJTVOlb17yv/xI5atOcbvA2UQ/ZrJfbJh4TNMvwNc1Rv2LzN14cdo9dXh/QU/uPI2BH8GHu
QwpF+1g4zJIG5IG373gazn966i0Z1P+qkfhocr75x1HC0j++7qSFH50xCqJJ66ZXy2m+x5ljvxNA
16wJ0bMPWRktAplkP0UpZmC644ea4c/BNu7GpqMtbXQhQMHO/lPYqfxUvsGG4pKlBrIJ8v6UNMgG
liiVwK1WXRhNZ8cgUsgP62hFmy5cja6T7+vcrK82wwCEdVh6mDPve27+l2ySh85N7KvRV/FlxF+3
grgzg8JNQucOQ8QxW2S3tfutS9rHMOznC+2V+dlK/WrlWJDV+T/fizg0jmCMjGOCnPqOKCufbjjf
Wn75NwrB/GhlleWFWtRt57D4aaNmeKjFpRaYl6oyZ84wBid/0rOHeK79tUV9wa6S/poj9e+gGDaz
plnvanwdunzcqapxNoZmxYis+m0uYvL19AQo5kBOmYmmFKp+dg9Z1WB+ZGPMY7CFpHuQpBkB+Nyh
F+083WloqrAH2DehzjgvJ0aHnRWwtah/yGfHABMRaJ4IZbY2Klc+2WvR9dOTXL6u+rxlCFmcymxO
CZMJGOeleXKAIpQ/jRU6G8hxlGbEZcGCMT1IP/2XfJkNcIM7JrRkPBeixL7QTBBSxV9knw0XeHXT
KUX+ssqifPH6u7U3Q7hck8WhH8MFW4ucY8sTeaSnKAGMGfP4DfDCXT8o95hPsFezaeCOqYUdjhs7
fjEb/HG///xan28+jqkIbMWo6YA1UMvW5ZetCTtBjEaAYVfVEG/DHilG05Kuqsg4OWo9JlisuY+3
HwWg0VZNZAEgJQ43W0XBWSstyflKjXsR6PcjemU4iNGDdMyfJb0P4CSptUkIDL6TFJ93dRrMh6qE
9wAJ/lwlrbwzZs2974UsziNK2lU4Z/O3tGYr7zfpqz5oYtdC3L4jqvEbaRrj1VgOdmJ9xY4fwsAb
XhMR/qBpTLQ3uC6Y5NK5S7nmShtsadnQ7MydlxrM2gFAWe2Flix2+dDXNH2d4FxErX+XNoKI3ELi
ku+6ryQvRxdsgPsytugxBfcagdW/P+mU1p/uPq60bGVyJth1W2K5O/1y1kdbDtaY4KwB89zvkCj4
MzztSTvXGL6CSD87iZufMiZ1DpRAz5y1aW+PBdwjMxrUnfBqRzcfun6AuFJVxm6c16g4sI3mvbWR
sLb/Mir5zW/VuG0E09u5DGiiOrWOiakrn4Zk7c74gEbRGS+5hSQh7FzxlzEQrgOFa+V2ojsNFl0I
aVcdkXxM+jI8j1unNTMv1RnflX0lt02VoQ0dx/Kx4fRRxSA/CBD6A8jbydlH6JTMMNRzEwsXLFRx
oi5ewI7DtaEPzYDSZrQq/GZtdO6Pyi3kJi5r8zr4TF0r4yQCfLZ3Xb/cfyMsP0mIa2GOxLRWNn0J
vy/8cwEMlM72dytLLJg0Sj26aIigIM3AeKZdoTpBvUhGCMF5GEo6NoDndBm44uy17wjfoSDtYndb
hCiUK6RCTLX1FcFHJjo3geEO8xcyoDryGozYD1lRDpsMDuwhAXKR0c4CKcDBCgVsDgH1RDYtciM0
qK9Ol79NrS/PKOqi1UDfZ0uU4byy+CzfE8hAE7XQ+Z/V+kEBu5KoeGNoQnG66AjYf9oyxWg9J+so
lfmhmxPs7I2oNn05qe3IjHJrZjK66NzmuNjck7EcbhlKo8mlYKT5dIhq1T/n2s4SDP5GPOzPdWB8
tzv4p2a36zplnIf/d2iEfPv9lf65FWG5Ov8oE1CaYOz2oTwQSa3HTW/xLMsM/NMJYv42teEkjkQb
NNBqVdyNr3TDngl7gGoyscnWqupnYerm1YQEuZ4bbHBK5S9RYBzYNZXfcViQlYHGTfmvrQ5gacGh
m6W5/cNr/1wiAGA1CQJQjmnotv3htcf+uMzxymaVCVduHI2LpqyXXawI7XUXUyjIxu2WJJH+Me7H
iTt1Q6QaGE0aFhajXlecOgDl6xxiImxwO0WRxFwsWr7SgkHjziPTHaOh9FzlI7Ch3qYPMU6rRmSP
f/hlxKdbDi0hIWhC6coxlJDLg+CXWw56F/qz8N3R2GwTsQ1iaDM7We2MajdMuybatxj+mdlHe2da
lj/tS3tPz9mJD3RGx+YwN4ecEEp5wD9Fmkc/HJv8OKJ4ZpZGdOJAvseJtQBJ4lOvn5xmWVVwnvUT
q6zOHYT44FxX6PeW1Vdn9oOs6baMxRN2tv2zfju6PoSDc1Ze0MhoLujnTVVeYo3sOUI8L5E8d+Vl
KC+ldmbVt9VqRDede1wZFhwAr+HP3NYgz6wJ+k54FvJshmcrPBv1ckzNk387csdjuZIxcF1aV0jv
5ftkx2JVuU1xzeB0wIqc4ieIXPodujn9YVbll9JAdnPMqZfKUxec3PJk88V8UmyU3BMxHJpzcm9L
z87kQLDG4TxBDx6W1Q7n+rYa6zwml4qf4+WHSW+d2+QSD6hMgf+d8+QCqD4gBBiUlTpf/fTsqLN1
W1p8WfBUA5qos67Oc38eb2tSZ8Omg3bu0n/WaJ9YVXrGNtnaJ7Z5Oju9YllhcZr8I2vwj6lcll8f
HdTvEfw4hhcHIzpqA23oZZENNePRI+OQ9qCxV90ePkH0Zcj2rJrkPX0HJBBM8tjtSgS9gPNIrTEg
aPzhEyo/l8pc1NKgs0ZXSpnWx232KOZexXpXr2zL1tZ0WfcUT4Lsjj1aDxYEsgiuCuI+uatuC0N4
kC1r9Lezj4tvWxhkFS6LnqhGWzTaEuDbEnguNla7qfPNVG0MQHVry9iYxgbhzH9Wk6IQANGInGgL
NNW2tlW0U+WyIAfmaDGB/o67KISmsqyw/Gf14OIJnmAypPZWeDDDQ27G7maYNTTfOkl2d7ncs0q5
x6CStPuo3ZNhGULU49dxdwlT2nZXyt3U7rR0B6qYNfnb1NjmxjbgFymW5YdbFFysRmxUu8GSjGgt
guO4YSl+EX4t8qX9f1bXbFnzvCysENyhnMF9xjISOnP3hzfOkO7HAog3jqcBORyKzY7+sQ1RSas3
NXgxuLapclcTo0XQl6h4gzUDGZZRrQPmwXIdDZQ2a1yCgQ1tCbmrRwDEgA+kIVzc65tlSdMbG88w
l6Vuy4Y6RLix5mW3VUDSQ3d0W0AqOu4NmmdjgNGQU3iAbFi18lqFZhV6xbJGvm2xC3p96xE+gkpV
x8fRembuhZFH52MATAeA0FizSIdijc0/q4/WLERXrrnSXYJpuaPj2VhJpB63FWDACpbF00Er1w6B
XmJZ9W2VGhCftZ94pNo5iYccjDUTajZ4I2nYGEYHD/t5qy9rcjw05CU/xATgeM1tSfZYEbFv3gg5
zPFYyW1FjscKHI+WOMu4LeCe9NQWgYiH3BiQEUuPPVDbIvam2CMGyHbXhblW0zoz1wxNjWndtOu0
WEdgduJ17K9CH2weKPeVv5iwV/jKoKHmUJjzO3/n4PmEO8T7GqzndG1Wa1w94QBbAynFGr0BmnCA
0LG9NgMPIzVrvi12gFPj5a8JaPLGgyQFdY6nsDF5pNCmvIMTp8gLFNb3ZdGSXrrSvGW83WpZ1W3l
s9coXEZep7wGjHvLvB7El4doWt7WxLM3WlbrrKPIY4oeEPdlQAhcG/B2G7bF6zZf9zmNofVMjecy
QFox+qvFcgR8DJmEY26zKwJACOJ9WT4pf/2yGrGuYKCoZRUa/4nLcm0nHmviDR2W48DSvXrwuttx
5H3UeSUIMnlVy6pvS0SbiDedtD7HQxPBivmTKF9go0ZIkEBKe67tyd6zUWX1npCQ6jyKy6FcVndb
c+w5ZDWj1TfXublOzbVJIt20bsnCgNdYrEPeV95df5Vj6dwj8h8QeoqV2/9hJ+R8qrFswwQ7Z1tK
GCR/fWzRlVOZZqjdKxhCusNUWYRPo1EQAF4bHlzPbIclMbwgWhcezTPKk0Yab5p9DdiU+b7ajKkx
X2lAFFtHpPtBWRQ3PQp/kvdW5hLD9D+HlNTZlW2/ufZb0r1lHf+btzl4q7o3GbwZtwWyA7XyTbD8
RUu/WOZrN38x6lfHXJZvvtp87b+wwumFqIvwGk8vTfqSTi9ozm3zmdU0z13zHAbPcYC04SkNnlX+
ZN+WYzNAX1Y8PBrmtUkelXktDMzs+BLKIgORGFnOUzJpOFsL/29Y+PkLmKJdjRHggQ3rcDd1bbxK
oVr/oT5U/+WNUIqi2oUBbirn49xN9A06WJ8JrCLsCfpxQ0XNYUqxh5NKvWoKchLacdJfRWkBwGqV
PBI2+F673KDxZBvrgQpJSJSgDZAFjOBJ/DYxp107AEX24OzvBOajWjfkRvlYkuJigf0Umbh26Uwp
5ibHTI3ievtRw7d3NhJRIGyhCyfBwYas2dKznch5mkagvy32wNSPXwGiqiOMj18PkVznC3t1ruRd
rw/UoQDpYMEEQI8159npwJylfc09BJETscPxTjVl9lKPQIl+X3fbnwbrlCa6pLMimXssY81/l92j
pfuJqGcu8Ao51UQa9YVMgWkPn4s1untyRWaX+mRZ1C3/WQEifXISbovShUXd4qfLkbqFZTrr7kLx
ovX/VC6glSJ7Q+XCMrGx3yoXipc4WeoX6pZw/Kdu6f0NdUt7W/+pWyhdimgpWrpxR4oQRQsrVbuY
Ve6DW+niB/8ULUsPH8F0lE/whDvEFXZ4uh0KbY9r1qu6Btgkcbvdwgf9w9n8NEi3DTSNuDOUo9Nu
Nj50qxJImC1KzhKEBRNDoqtC8krIkJ6ch74bACmW5fQW1fO5F3a/DfBOY7Rw5uPt0NWpYJwILLpC
TrWrnWi495lx45fSzW+tLlclGt21ORfdFv9Jcn+b2/B5+Csk1Zq67v/+6Pbzuq59cMAN6TzLf4Ar
9HPUJ7y/MamK5BIc6w47rgNf8pjztmHBnCZZv7n4J1ZZjGA4iH8UjYq9OZ78p27QMbxGM9Y5NTjE
h3J/m0brodcXQnYs8hc918xj1y/4vDrPX4S9dIl+WA0uqqJyk68gBr/53ZT9GFv/1DOReqnpXk5T
RZBPTodHc8lzcSMd33Wrv8hGr65uk9c/lajIJjHpQiYKaxHttsYr26x8/v1bp5YL/d8Nd+p0Qcvd
4k5vOR9bXqJMUJQj28A/sDxrTXc6aEMPmM+0tdUQDG+uxJvth90Ap5VMJwOAxgU+zNEisPRkm3Ip
37uBPm3/hV7NBFhCmBe4NfFaBETLB67+dws0i/g1aPDjWoXMNlUzlc+9dRCG9QrFTIMTjdwiEvIl
XqPflxuybzTyDR/8mSyROC2vsWDCrUkQjVVop98UDz6soWSKV4n9GETv0CGtve+61AFEoV0SqvdR
mPnPWHbOWsPndfn9ebvdeD+eN24dDOiFy2xIGf++gaDOjKXvJwXcNYyoDOUbsL1B8bVqBHqERfem
hszfp1IcdcQNZ9SFh+LbQKpxgmU8dlYWqH7E907+wpT67yJ+j1Fu6aF6xUOs05ba5B3d8qmlcYpR
ABCs7burkpnm2kkzebAG8HGNmGZOmPJxTMPydbt3VTfruSzKQzf15a6XvEDUY18jizJogpaYRnR9
65Z7NDkf1B89e46eNBYfuSyWNCPbupGrb33J7KJore9FbHQnqVP4m9awE8LKX9HZPWiJLB98Q166
Ij8Jhl2PXR9dSvSqf7hR/5dhIRoobtXMZU36OTeF1C/9kQS6hzCHoFyZIupPY29H+zoBEtwmNOOr
CGakGWYYNsnTI33yWATTcOpa+1taxAQYR3Z9lSlDGr9IMNnBCCOudrB2TPOiu99fEf/1lTLMXFRa
JCOiKPr3FYExBo8PfFTQWOFI4kOIFjtcZW4sn327/DZgCDp1VWxTSTqGB4J2X+uBf+/O4snKrc4r
hj6l8I6/QlvFwtRl9Csr31j//mV+evBRSDi6buFypN1EG+3fr9LP4DP6bVOsopkcEaEaENS2zjau
Keg3gP9alTRT/3Rulp7cvz8tpimU7iCy4l+eu//+W8u8NesJSDx/V7X15yJEjIniF/x/Z1YBQGdl
bvQ+LWmYkH6Uz5O+N0f1ToQLGYeNpiPYhVT6+zPxubayTAZ5hnAs23aZ8i6n6pdLy+kwPetpVK5k
2J1Dq6+2edLFoPhS+51hx2rE7bwXeZSdUbo/d52QX0j6I6A2NtU50Wb7YIXTFyvr0z0yNYnaNAk3
VlitrBBulKE5IZYtl5BH1cjOa2XkP4z9q1ThkCCnNIw93ZNtBRQoV/5jq3Ltp0P/rTHD18gy3mZ9
hFDeEHOCxo6dsIrT0zh0b+WiYr8dXBuyf2YpfWfRMX2kGHO9eA4fUsShFyMZ67tcjNHbbEC10Jpu
ON5cFbeDFrV/m07m7wajCU6/P6/y8yVmSVQrPFWoWRG6fXizVWJEA/4bYEf5kB+V03vGaDSvDr7v
PZm98xrIbk9HpXRPRQtmdxqzJ31xDjphjg72DZlYaPoVtacjmQIk33//+v5L85uIGFdKl+k+1JCP
t+5RK6qoljW6CS3dukoVTzIOo3tzhp7VhPgwYqPemeMkjmFWvZf04nuhR29aN578uXvruulUW6N5
n6CbXKu+Ms8U8Oihl/1m3E+UWw17y+FvgKPO19+/9ls7+N8fJNtAOsHoyhA6wsUP51aLND3i6Qm/
BeE10wKoJl03PreubZ4GLfsLZhaEcmb2aa2rNaI1ec6jih5pDJjw96/lVtV9eC1I3xxKPscUfEI/
1NBZYiauNFvyB+pzBu3jrkjd6XUIsPBxVgdyKqH0aUV6aByGwn3g2Eeix16F7yITjiP9lFSOurrd
MuGzg79GS2l7K691cj1D2jqMWfy2YuDlu/VVzGhjCt16J4btlPXQJEK7j97STvjr3qAiTyo1nrLM
eicHzaYHXdObwOq+EaFLRETa4HL4//j1uXOgZXEWCo/4cCcFnZakVZ2lq1p3/p5nZZ8Hn8gfNF8S
QLmpEenjlpsahvHVLXRzpeGB+iItjAF+p6JtUYaY0uqSWndBAvSh86SpCU+Zeq8dOskJ6r5Vo0Wk
IizfDlFhH6LE6B4tSW05i8w+ZY6qd3WKoT9o9NL2iA/1UKeFpvxmE9s8TOJkgkMp4E2YfxCz2p/m
FsxJGU6bFPs8nCkd/33znHg5IbGm+crvyD6aSz4NdvAGCSw9GVkAnZ1P79ZXhD3w1o0rvSzeSBJo
z2IusEk2aUbvlUjgdoyjN7dvsLSq9Mz4fW+mkwsGh7RJpUHaS5LChmbEPshR49FsmciSQtu9DAV+
56acaM2uEE95BGmTQesbOoCHoNnkmXSvOTAdZpKlfWm0oDzQcwhIPujEk5kZzR35YwQWDgoxVevk
l8BskelBuxUESGtNYLzOZfseJc1zb/iEnoNau6uKpsHeL+trZJflzsEwPnTNAnBrng2R2PuEcI6N
3iXqMAH9RQpivJeGb22tpCN+fMoyKis6bC3mFi8Ok2avsiXJzcvLZvY4gSGkarcHxDRYr27k9ACM
5fwkNRpC4Git7R8u4c+PZcZnuusAS2QX/OkJSOISXNaOgByDDLwaJI0xMhKcmsBLRElCD7/SLifD
aC8LtQ9DgL9Ng7C/IZdsJTTLPS7f2sv5SHr/b98ZcPW1k36QtV7uCrhvq3jq8LbqRPP2gsmob4AM
Q9XOs4GrpoVreJSBkzxgB6KJUs0jpBj9qxGlM4L1Rh1qE4jR73/pz5W7TWwljS2Bnkfq7kfVN9Fx
ad5XOqbhlhQikSUALeKsfZJNfslxSO4gVThPS2wrypU5etIFqrh6iLKdQkVxiCsGu4kORgmXY/sV
t8qxsdhfhC0Evsme5X0YvLvwrbAoTZdy6tsTwYfBOZzptZSFG76JYeg8+Cf5jtl9u/IlloteUIjh
wLLuHSPLDlXTGpvE7ZOXwEl/LP/27tisUNPZ9yBHQI/ljIM6QQCo35sHXZVgnJGelZlojsL6Jhfz
ddo6IFsCdrlzuAR0ToHxHijtL55s7fc6NB+GTPsRxmp+LMjSuTM7AnwwAWp/ENKpT0Lmpb4SpkDu
p1N53rTlv9RZ2DamzIyI2HJ5jAKVCIdj5INh66eg85pQBnusK/HZ8dnBOUN4pd0DHrO2H3FViPUt
3r2sSb+Akk+vqy0VjD3ujc6QN160DJlzF39g0YIUXRG1yBRAFMl5VuATWxiBtqcndbwfRvndDPWG
bWzQ3A8Y5uGOdXlIUyXDfoD+6cCHsNpXfV9BeWAqNk0+Wce10JFIQq93Q9rxlgi3U+L0V1etyjbq
34x+h0VVfNHY0p6mFgEOQIU/DmY+zWUcSABoVm3H5cFvfWwDxlOGW2lq6hVawcMt7bAkTY7e/sje
Gbog4JXT7ccRPYf/fMV8bgS7npWPs150K6dRd7oagteqqfxzr+OhTXHWv5l2MnmttQD8lQb7W7Pp
2Dl5vR+HyJsMGHF1Oj3GtQnjOggvN2ePCrvgQEpy3kT5gSgZtjRN69wpS3t3Er176Nw4fzLSpbif
n3//6b0VOB+KDke30S2bSke6bHwo2lXfwM138nxlxRHCJJt8ZyEz0vvCJnyIckAMA3szomMHUgC0
pHvCehyv7KTPH+du1u+moJx2rtZH10Gf8Csopux0NQH41bHNrpwU6M3UTO3GLIbiqOsJhsW+j1+c
uo43wnHnY9+DRncriSxGmDLcFAEWuFul3ZMq7g1+riM3c5219MHM3kTudWUWO5gN327fDbHubusS
bV/Gp+3q1kLuiJmGIrfs5AOyQf6w/fpsI6I7J3Rl20IX7MCc5TnwyycwjqoirXSwnaZe9/shBxw2
Gl8qwmrWaZIH1RZuxLCd3CrdyeV60MI+fZMLg7TVoVoUI3VNArvqrlAkdwz5kH1LMKUI4aofQa2O
KY6Qn5oDUjEuYZJiY0cMc2zKYDpm8LnuFn3Nmjtet2uK6EUNnXxHdT/eISRXly6a9KtKygc7uwB+
mw/C6sE63b4MuQMfzHSZNAJ8wIcaE6naUGq6VBVbGJ3lNs8s7Q4py4jiJhX3TdXMpCf67lealey/
ZmQBMyFtMxLKgzP4xqHAX58zuMIE8vtr0/10o+M0u5hjLCQdtJQ/nuYQLm3c2Qi1iq54oQrKNprN
GFRxS+S6y4eTbImmLor+rRN1z/5ynE+3Q1iEeOXDa68/jPpDUy/Hrn7ogwch71luRdPzfrhUJh+3
e1teXHkJoGE8NBYwL8QrIagoBeC2WrhOB3drhd+0UAOsacoFDVTXPyE/HP3MRRMSJhZFo2Y+8Ke/
9VWHpy0vmfpVaK6XZclHI3wy22Xpt2WrpyR7ZvXTc5Q9B9o/a65ffP+5MV/G+qUyX/L0lVWYL9n0
yorT11rDdAoi9kuuvbJAndElzfqB7Erg0i4IrqsbFlsyRt2vWYbtBOLAm2Wm4QbPdMvA5k+fBF18
blXrQuFkwsak6677sZ8Ev5LtX4LpUFo4Vw52fQByAOp7yNDMHAxOknnk2JIZEp18XP8EgDanRjsR
m6qO5EDX5bmZlzW6Zyu/UDmyTOfi55c+xwNy7zg4vO9ZMwSP/8PYefXWjW1b+q807jvRjItk4/Z5
2IHkzlvJsv1CVKlczDnz1/dH2nXusVUoNTBBKNnSlhjWmnOMb9i30r5Vxb1GTjnfx7Xm+W75S5XV
g+/zZwCU/NDytvIQsNrep/xOngWAPXC72XPTZvpBTYKzhOmdSAxRHYLSDG9BkWBONBS3UA8S96ij
vFCIj1J/NP0DNcMRXyskNc4++umJstJTgsWO9C79JKpzHZ4D/1zKS2mkhuUXJb/AKJ1AjEK6SK8U
KQdqeu3EtXEH7WQnt0pcp/5mJrdS3Ib+lpMELm5Jeqei9B4P98JcKsT0bt4T895mD5QYH+rsQR+X
IniYCbk6PqT2gzw+iOIxth9apVdPNjlqSafxAF68QdxtSC22yENKpLgnr9LghmTKgQtqL3lQJfoo
QVcPLtZXguQfjfxRW0vJHynfBCn7aJkPnGV0o6F86OYD0Q3psJSc/KjcuH+v1LjbEfF/d3M9hu1N
i+5Sc9M1olpvZnPLolvSXpPoFrVXKmivWnTt9EvbXTiW3aVJlsIpTZNPDGd9rRRYrH2qGXHIp6Q+
RfUpRLQTklt7HPJjinSHzMb4A7/e+94WPTvWC4rKol5o9q/G0SwA6soSj8BKNSyewgKdQd/KCBVw
1zJ96Oqr39i8nNR4wu9BPuzSl66HriMRTO8IrQ89BX/Qaf3QeiCZUbvo2imaDFvsAFl1G3BkRAv3
80NoW81V6jqnUnDPhRPQ6hSkH2S3YvoasmwRSmK9xjXbCa5MhuSLQ3z5uJmRETS1lvAQO0ffv15G
UBmK5hgwHXASEiU2uln2t/WQw0+4Rb0euK3aiM1UfJ5RGF5rrUrvOPMxJydvQq/S125sgEFnH9h0
3reOTCwh9DFZi+HMY9f084M0bKwoxYVXbI3ZeI6T2KbNNzv6wqmNBiTL8gSvb64rjOn5NcwZ6CHm
34iJeNQxG59UYbxYhpE8wCGIDPZEWtLt9bIzCKEAuDqSHHGjd5zCb/7g2fS+KcdPjktPYcLEavid
tNkSPCm6bAS/2DEebOeap2StvqT4ilFw4K9NslLcCc8j1cIOPhnYBOGjDUQh9lmLjK7PnXxkgW2q
GOxbYiOrJeLpnx+g6vsHKPsDzB+Qt7B/Wr/uFGJznlCSQqFsJ7IdCrHMvQMr8DoZrQPAQPM6dRgZ
cVzsBzmPYcoV0zZZQj+AxklESH82qqx2B6XTwQAiN2Glco5tbIPq5H9hLHlriw9VU+97cuBekEvI
OqI3yGyrGu4/Vlchm75Sl5FVW7qJHXwK9O2YcSJIWlUdsbYzmhnjAxnV/SOeCdtVipd5tPQHkguk
D8ZSq2fvl+UxKxAFlzHGAVv5Vdgb23C1YDCQmNE8VDDgXrqihQSqAsNY380LlHBR0N0rG1VgJFkG
gjK46aLMBOopOKV5TzwgjoD5K1h8nZtWUxWEzaSH1BzENTCS4RbMJxyKJGFAfJgzubgjHw82JclF
RUwwH0DJ8RDMZf8ayyZIGe2D0+S9vJA5peDOJljS6pb+a4O59zmZy0SDJ1Lqsxsm6XAQkfg8GcUX
tgHf94SmPj1GRT/u+MvIp0D449E3STwiP2D+wNBmvG+jsD2jE8YPg5JF/rUpK3SmuWY1kYvQkbMO
TcdyhjF9nCouH2DR4XXVF+SmIG9mORhBPRBVW6I+IMoLEcm2jkJiMMybqmn1K+3n/lgB8iGHincj
zQAQPdsbSz21gZ67XYtnVsS5+TwT6VsSaPgkpznwOF+q0OQoX2ocBo+tDRqnsuv0Zj8Y4ONemdIV
jlBVBero3KIUY3MEiG5bQBSEP2o/+wAzr1GRT24qvVYpXosgtohY0RpBM7FEqpFbLTGwknhI4vE1
iFr51INI+KArJd4t0fCAMT/gt0mT3oTg/fNNdjREXY6gfmC50aAhNmWJo5WODDSku070CHYhU9/G
ua5vh3qEYG12zakaa+OpId3V9XGG7TpTh94t8xib4o4wbaYL0txGd22+pxIR4JLSR+zcRH1fD1Eq
snNm9Kc0TpvvHwL1Rm9RyjDy0jw+/c9h0vIBDd9DxyQb81Y2fGljbkoVk/9TO0TWC5udPZ2L4YsZ
If9gj/xbNMFYBQKdPlYD0eDzrBJGAOglJkbxVEScCOlQp66k2YSY9YHNGNO64Ea5xYnZ7uW60/aJ
aoHJL8PcwQ+pXkhn58qiXdlEOMGn6mkmMjiGWJEPH1xt2vJM+/mWAsoLKybAG80wePz9/OewpNyH
v8EtxVpA2JMWQxXu1J7Fz9jve5PNG7wY0iP2nUDISnxPieSDJ0YMzpc/F/Fayuz5E4TQmdbVth2q
7A3JkKovIsiOmCF/UeTzfbNdWJeoVCZ2QmbNOV/P8a1RuZ1AowueBluQ/AnJrilMcj7Q+8VE234w
vDLe9bWX+eTSqJJ5rSru1J9fbUugIZxRsiuNgFcWtdid/ZkFksXe/HMuK28zQ263lOIlmlKSn2Ka
PSlN6v2kltIFZ6cbWWGA4eqBUjJ0ZFAWeyaxp/85tMu7POzhMLOCczU/ekoLxfyqJJxHhQQmDx+8
/WBJ9behtC6B8WKnn/zpk5l+iiFZr1W1r5pgnLBUM8Dmc7Pic1LAAv0Co1dTPvfjl3atevxCqyi1
cfk0xdXsi/qpMez7Pz+6lXcXLesLThEGvDx3hGz+Mgyi+xbMTa1l21heteaEG1gGqY2NlpaXnDSQ
LT314WC0p7yBNS+qyTUqnYF9Zk7n3JK8GsQAQJCucpKBzeEHP967Pys/HrtzHa0LUpd3j4wZWJtt
hVDlw84vX4gmI/h7qGP8Uv6w1xsN3Qi+l4svGgeIonxVe5rdcaPS8bamr3LUEUXhc/YWuqBzD8jT
sw2L63pUP7j7vb/c+EntZaDG3nWdlv98AoYZmdxjTfpIOC37jAqpiN0wVDYTo4abo9fpxjLnzKmV
VmWSSrw1xBcIgz1JKbO6bGKYQC1NKWXXlj1UnlBHRG1P5gUPyvLQtgCcdj3DpzBT5H2Gk/oaZJrG
Ogr1ripJG3yr1if8a0wfFF95Ejoa6n6i/aVKkU1Qp5E7Zojr84M/0d8s/jRN05mUIyHTMdr+/MLp
VHKPYAS85Y7dn7oitjYAXbl45E0WaW8xqg4HaBreiX5v+LxaKwXu/c8/hFi+yU83OyK8WNnTBsD4
/d6bnuK8t1IlW3CfoSOrROqSn+e1xjJyK8rgSPIIN19cu5gmMVAArHJM5DwvJFW+hcpY/wEH89gQ
jnpuZFIxBkzD3PvIZFFb/feCRNgHREXVbXGNbbiQ5NNIf3U71dnwROgXUhz02zLK4FLH8xc20xnW
Wnm1gy45lhnkvWnxirVlR+IlGU5J6kdOWEGVIE3qYFmtfNdSzX6WqjLeaCiUYLjF/rNpssRoNLs4
rJ/V5Tbed/4mbnN89ibS8A5snccGIfYC0k53/qiZtzmUzoFcVp9MYB5KFspL/i366Uh5ZOyJPQih
5yRnOJWYMD2KSkzbGAPeB38Q5e9uLAarEoiViBgY3fzSuyQrp+tw25WA2ZkzzoF9sXSQDetbpd49
CI3ezVJpD9HhEPtLje1SXXqY20Nve6Ptce60jqp4EuaMFtmDa2PO0JaigUCiC2mS9O6AfZRDd1UY
0EGFVB4m3LYk0X8Zy9P3koOTph2NtZL+GPVHQBJU5B80ZSlDORAZPLVAeLxFGKJ4lI+7BeuNjzPW
9RGKau6MKaR0RePqjSvNbmFi7nBnppx4oyMPGpeBReUt74mjIOP5QLXhwTcO83ioo6NlEJByFNVR
r479fKRHmllLJVR3CtNTRPZzdxqCc6qdKDQe3wvnk1YuVcznbD6bsGPnpXA+UcBTY1j9H/wJ103x
L9eUBVSD7Sc3tmWl/POFnTdxWU5k5ADZaMYbcyz7WinHEEEB4Bp4LzGLhgdswqB1CuvPpmfy1RHG
FvpRcoaKVRxjkZIiHrTRU+z/oYfYsTCTZvjFeEtK0+kUqIzeaj85iiL6ImWy/iRIKd+FZis/zpOh
7SoSY72KbfVDeYatlG8gTrxC8qnuRWFW96mxKy+MsMOa6VDdg0B/kCeCxnR7RsNjdQKxfvMWx+V8
ayNJvjMiCjemXepfwOykDONSBsEZTcU5Yme3w06OcYMXCwic/IRE98y8fVElzbxAiTMvsdmaAGx1
4WS1zeyP4RtpAMZvsQCBpaIF22mMDDfrbEsBOrahb90+9ARx+Ols3+OsBjIx2NlzARAIMFaO4J5v
s2l6Nff0h1TuogwwFA6vxiduXrQJHp3EbgBIQoNsIlVzQDSh5O4hiyVaX9yVTPrUziJ7i6zyDUAL
bHPV51fyQf8EtNa7+6sGRIHFvYxeGAXa8vn/2CvL3OOllkfwdlDUktWAzn3KVIsbU7uu2M+0Iexd
JXAa7TGO1fW+XCsbCdrdI2+iakYDl6iCt+HMgzNi+9WW6gfHth0rYdTumrZD3JuesBVwtdq1pqVS
4cZrDaHXrSUZ+LE8il0C2evD4BmFp63VDB6GdBAkc+EVgzcWXk84+7Aco8FrCy8YPD3wSkzrBZgS
Ly0QZrtQh4a1QsNVR1cpJwCnoL6A6LMpbdIbqzSCgzVot7VrT65au5lwjclNhBut1Ydeu1Ydelax
VBl6/eAxpmwH/hyoXdTCY01aDt5ULMV5nULkKZaK+RJeROBJvacFnt17SuDBhBsxXgdeHyxvBIZL
+fpSMzb0ygVRZJAosCvQv8VuGrtkIVCJRdr3UhMpV7kzdM4QOl2Ic+2D1tTfdH2MRTVuLKwSplTr
iug/zgmTKJfU6mTG7Ynovc6YwmMLyAJsYfTEKnwrh5NT1fb8WgRRicU1bjH4hD1boighawl2Q6UJ
zQPDMH0qwgZesAHNqzd81JRhfzESiSS8VvM/OJnfA2JglNioYFTGfPgIfgV0Kck468mQSDAQ2fun
YVlcRBm90Za2HCPVckK0odhGdlt5cUrSKYDwzI0m9v4pgOqlNRprS9Z3l7ARMOcNRFcVZlojDrEw
Irxes/2lTfUHq7bLD1oWtIPeXYgQ6LgQZR14rvruptwGedrkoxZsh9mXq20AfxPfujTtLLlSEMF0
wDmLpSM/6CoeUw6dhtEtFMQxr58oDHAkUYYWkehBR+lNcZx7rQK3Vdi7OM9yyK4B6uJl5K4tBygZ
za2L5j/IOTGcqjHbE2qQ7rS+1SnD52JoWle0ZEIVIn7FoT8duoJA8rLEFw/b8VQVvX9q9d6sibcd
HEEuNQ/b1Ab9ikF4s76Zy1lzlE0HYkNmPRWFPRZuUErynlWEQUZSaZwJNM7ZnCSYLxsQ0OvHpiku
d+gFw928YIrHQrCjZzW6t8JaucaWD7h1EqQhhVp4r0Byb4O6J6kDuMN9/RjcePuG9klq/vpAjEmR
TrhJYIbVkjOLuc63uNgUXueu44EJOZaDKJMNHhpSX+ZxH8dm+SBnJDbLMgGLcdFwc+uaa41c7hRq
SnWHa0403kjQeWpLTtsqnaf7RfusaKQF9oVFJ8f4FuWYN9MZJHwdJaM32LK5Qdaj7fKpxzNrKD18
UBj7mrYgels30NqCbAj48mZKAirCkuPIzMgIZv0p8zUMgDELzVTAEEkkogAXqiRpeCTpdaoKe9Nm
QiOa+LMYBnM3qrjWO5rLYEW5Uyam/NxYdXDPNUn9pNu/6YbIXjJ41UHka16iN+FxwB1wXN/iWfjj
rTKrbBQxffW9/2JmkLCqtrQOZTkP+5zMMIbTbX8CWtWdOiDupwxoOdkxs+0SNbKBCxh/TelbOL3d
Toc5wc4BIe6V7uglC2Mkkn6vsZZvfOQL+pQcSRGRoTFDRyasuf5dttl6NJN1naKYWVGWt1eLZ9L6
XjVl886qUOCLVGpZJis6fQ6jVRisk4Ya1nAkJEStbTA9mzINfQSm99ZG3iTETGCQaAr2lfi1Cvxu
vVYMRzB+wxGL3Y+31G4cjrnNSYxZjnsur/ahb8v5weqUN0lv9CPNs+nh+8fTBuVhYZ/X99aPTxhc
ragl5kSfGQdisGvtdLpHtF6OisqtfBJwWFAbPdimCRJdYdsbaJV/TIKeKMdZnkk4SCH4bqLlo9H6
0ZAgn1RhcLjK5UxSE9wJmA/rIGS63w9NPzu5tLg9CqNhPsgymNYoqCBNWlTdONRlbm3sTEaiosve
HF0oereqz5qLLeO7KgbZs9uB16O+zr7OL06o7YIRN49VdVjf6eQ/IX4ZB3mid+IF+uI3GhSiydPp
SzWF2YuUBw5SA+tzTQu2KqPhkEnsGrGwxUFln2jAxf1m/dCMKvO8HrroazVYEJwrvQ93K2V8aJn4
NazC8yXpayDIxu7KHwdredeyScCpEn1wu3GuTm1V/NEtRFbOzHzfEFq5FwuKaqgt4mqy6rZSwVlZ
qW4fVToTDrK4AwmqtYAptWlFqTASArpuhVpwaNnib1gJlneZSOkorfsri6lvJnDBx0ojfhwIZnNO
yAw7Ih99gorQ4IEwkankuBviRgLYq7FBy0KRuzbf0JtVctl00t4udh5HOIGV5TyXtWnDhDBg6ahg
i9YCNM9VN58SgsiOM+mAENwmxuAx6ITlrfUAN4qFzaTNWHPNV0uKco+gUeNCv8q46LmqHfOif7GU
dj5JhokEBtfYFlPCfDLXgEprLsgYF+qnMsteKwFRK2zVBL+2j+er1FE1jOFJK5r6KLd9sdWhAu6w
2xBS2vqYbFuLZBXSI1gvFHK9sSM5B4CjVUwIq2rftSkp6x3tw9IIYMrgy2kB5gOxQgCPPdLcFeN0
1DLC3Hxieq592RdXSU+Cq8mWT9kSgt7NUrkP+2FwfLtB8TD05SE22ZEA7zG9ENjkptcVm1DW+seh
IwdsQ8MEAL4xb0crqJcnRdh6RZa96cu1EBNUv2mLMvcS0p9ugZGRO83K4jhLIR2WIP7dHPVvYGT0
L70uOlIcpvBTFR38kr/GZJkTFI90/n6QMr+WtkZmbU2ugUMQlDGxs+WSDp1gHZqL+gTJ0p+N9Ars
qjN2upZzUmyNTZyMv9lRGBJh2YT3AMe+HUnGsTQG/5GWyFlpwO4qUm84yPTH67iA6qdpHndWRyaz
NcsH5hxw2K1x2EqJnjt4FKrdZBYTpnFfuyRxdlCybsJN3X+zJdbjehmD1116HLRvHhUtAHQS6z7q
MVhIkAr3Y4yOKukISlP0IHqCCQ+9YoGt5GHjP9H4+l1OYvN3I8iBCgdEG/c2uX9L6olu9dZZhQy6
q0bi2MZQ/lq2dvFHU+uku5vh59Tvu70v6MqnhrZV6bHwByYYI8skmET/PpRk1J3i0pAhA8RibwTa
2yz08kkfde2gaKR0FYSOuExPrFMXSSYntfo4KqgyishE6AFYyGO2F2ySJp68f+5HvTcVceOkZYk2
V2XL9K77QUqVsNqO1KaQZuk1rFWPX6m8k7HpWVGBkrg7aZictvxbklVtmGiQDHPiXhFbKtOliuOv
hKZ226q3n4pG/Sozv/tg5rju33/e39sshLEUCU3DBPrr1HZGle6bNIC3rJIhCkjpVRg5J5uPPgg9
7cuox+FpwMjhCc76HlEdMZG0sWxjbG74hfYTO8at1rOdmxn27EPM47skJVkvIl0Iz1uY7UrlMRhd
IlVkWPUMWLOsIB4pGnWulPgPDDToP7Vhg+8u2sut/odl+2Bc+wUcUMVwE1QVvdEiqk7FOUwUeEA2
5o3KDCEDlNMWAdLszdOw7DOjwsU0ELuWADE1NaqL3m3aK6WrRsyOzTD/HNopzQeDMxAoN7DRvWiq
F8Uf39Jykr1VZKb7MM+HKYdyOyA/hJP19M9nhvp+Ac9PKLjhaoK2Nmv4n3fShTK3Fk+NjL0QFiLf
TL9CvY0Ak6HLhElgaDViMq167fq85MYwN1euOdsNtVzdl2kafM5GW9k4+1rEyHTg2h5CEZqujG/u
ntnTi6IzkDEChSx78FbhtUur8FqmlflBe0i8my9Z9AIY9DE5FXgJ9F/GfUqewn9PzHxbjor+PLyM
s/ZnZBvZU6wRa2XmUXIpI+neFW8sO5PzelAVpM3EjSueGKz+XrV/JmMOWrExLuOokK8Eks6HDVBP
RnqwB3VnLnlKeCggbyGbM4tI3qVaS5TSDNIZ9+uKRQxU5Qsxa/Izxna2E4y1fp+6e2hxG1FSMpNm
6PNPcUbiCzMkUExp+yeCxMFp+lLZl1OoXrOGeB5N/q761CqLBfXA0z0zo+gZU6hbFNNTkyXnVuqL
Y6hG4yeCwfeIL82XbEi+SIZ0j5qgf16RYL3/J1mYzQfbbaZZv279LJn5Fr1UxkzIbd7BHaxADySi
ErdKvYeLbWpL2WtFsLoB0dRLZbUz6U4voXJ1RsmZMneWHI2g0pbMxKVMNg6Jl0Hyh5+0ny03STwM
KVnigRKkVIYktYe9mUDvsEFZ6mmmZ81IgDwRH0zTC1jtmZ4fHyTTo0LLi5JDbHk80MddarGq8HLL
K4l7lrGFe53ssT7kCqPMBjOqZzceklWp8Uzb7VLPtl1pLVV1Q9/t+6WAOXZr9aFL2bOjCgfRDtW0
Dg6hKXBaNOPQcvd9NZEnOso2ptH2JQyS7Dw35a7o3WqtvHApeNoV/5dwmvUoMJbOTonDYxNGBtGz
lt78MXkmkXIfXPJ/M5ykQ8IclkcC6lVMbL9c81owScFk41isLrp80fDIyUuZ1QUal11dfHnhcOHH
CpQLKK5krbLHtuFkOMFqctEvZX2poG6lR9rK4aWtL319mQBwhZexXkhcEsz08BLq5647x4xbcGB1
54m306VSXIgsRoiImk4YuqbyR8klTo4TzXgq7pdmPDVlx+/9eJYpAqDC2pIfAIKkB1rxCinqS0u+
yZbqMo+WvOQv/fh2wB7llqZrNG5ucuP15MhLK88aPTF6s7HUEB7GEgbKQR0P8lqLNN44mByro1Ed
Sws4H7OYY0I/fK24O1GQElKARmepPfXBuQ3OolyqDs5glMv5nK9lWWdMKGJZZiw1ZhfVOveAwLJL
m13q7FJBAcsuxXDJs0sy7COSYoZLNFzSjPSJS0g3neDJ/mL1tKgvNqtjfNVcDJF+bliOnIt0eLa0
sxIiHDzX3TnQl2NLSj1vp0spJj/2WTNPw3Qy+E1PJ0TCjG36v2YRDCIoJhKMIxhEEG7MRCLwD8wi
vo8jBrZfZKv9NY6Y/5pF/Oc44t+ziGZwtfTHOIJZRAYSeJ1FJLhdqn/PIr6PI5hFKETllT/GEeLv
xhH1fASZyCyCkkgs0ZaJBLMIcGzxOpGAxVYFP40jZjBt1tlYK5rxz10U60x1/NonV/694bfOrxwX
SLayK1X0eM4/X2Orf+CnxQzjR5QnOGZx4Nr2r64+fUbuhuGu3FZZmBA1ZKpPeWaHm3AszRMRL/GV
+We1b5Kw5N4zksCowkzslhB4HFH6jWGsRoBkSdCRRi+PfLURP8qY3nIbchGqmsChK2lwxhWp0xjC
vk0heVltEdSoLrkjBzhATkaa6SdTGiE4kYF5sWm6lokPeW8OekeWEHHJfVHsRCaFn2bTxu4J4PaD
dZ1mvpvIMqyBkIK/D9sJa9Dl8//RmGVEUFdx2xCE0u++10RrXuzyYD+zRfkcsH+o9/64l+p9A8lz
Yqq4lJk49lo0bgewDxP7AMfXHdgkpuTQtqJ8kKREB+b0atwod/POxXBGTYpb48pSXHWt2HZHBBYo
2hU3t12Lh81ate0anRuwmbZdFBiJ6maqy153mWDvrRzZpQtflQoKNwxd1nRx6EJ/TEO3Es7MvR8g
6+xE7VJM05W1qsBhBxDI+xSOMj17eV8ALF7LB0hjYTVdKiO+sFmKPQNFJrch0QVj57QcYRJQxL5S
hb3Hxo8rpI+dlqJpSTpt6ZSx8wyxlHQ6jU2S6ii2MyUYi9whcbvEHWu3X6ut6ZC4de0O01Ld5Dbr
EfWEYrhx7c6Gm03uaLjJtLwR/VXBhLyCYDdXq5ZSKneK3blyoQlTuNx7y6FaizA2Z1KcAfxP5xSF
o3WOFi6Fs6Uy8STuY2UfUuXe7/ZSsVT8SoJsa0PeW6omq7jdEbgNMLapdkq/g/NDzWIp4AyUX+9j
XJXEAk97ItWo3t+Pa7U19lwH8u9YO7bukBYi6U5oLIWkMwjAxbhh7kaBG3OyrFV1bp67Ted2a9W5
iwx+YG2uuFPn2oo75q6kuDOngerqnUuuqLXWpOI/2Ji5S9lrSWR48y04Q9bKBbw/pxQk5TkMfq9x
4AysEDInbh36SiVWYrGPxD7hLOmWitZCj2paO44S/B+Yc2yHJ6KJlxp7FIhLpcSPi12NnXct8r+i
eh9pe2nYk0SR2vsudqgmhpazVDU4kkompmOrjmo7purItjNykthOz3nCKVG7HecGZwsZbNweXHgi
pBNxpyxqVzfcevpR5eRSyPoGw005fThxpqXCtSS2VZVrj65K5njlygyEYneq3J5zJMbI5HYWAR0O
d1oLfbfliA69s5MX2FxJRVlKDh3Mx5TU7eE7BeXeZt/NaRIvRQwLA1hKapaiVfDPd+y/oTZbirnw
BhghMc9gbfTzbcqu/SCNJZN0azWMIEwoPFg0f3CFIV6i5b31Qyr2WXR8VKIfw/DU98cCR1C2FKGu
kXrol8Dcg9keRLqUaXt55wUoLDsvwTNmLGWSxxseTEaX5aEUB0dj/RGRwb6UNR/FfJytI03XIT1R
XXrqu5OsLWUH56o6m8G5qJbq0GNV58ZeKs0v0XiJ80tD6ELpBOPFHy6SWCpJr9FaAc2c/uonVyup
QyK/TQl156jiMqelsUORK5UnPzgF4VKpfuz644AVJDvaGRuNQ4chBMtztNPSg9Ue2BUJG57OUgXA
4WopuheWsZTg5YUHaVyqEAclOmbikNGXX2tMT0RR97xA6zh0J4VHekfDaakS40ZFQ/Osz2e5OsYQ
ss9ZfqFNRoXjhYryi7Skt36wNv6bybKFUtQydJ5TzGneJWgoUz74ZUomO50dYH+9lPBozvRb6A/S
ri9K7WlspAJnAdY2HvyfBHjS2Yrmu487+bGAMaQFxH2natm49MtazKFYlIdx6vYjsv5bF6jH3DCb
Z7p27XMjccFqTXsVc851GsHtRMfvFeZcvFpV6sSd/q2to0+FsINnvII1cKKlQ+K3NAuib0XW97/n
YAEnAYR/RJqzOOPoaAaV8nuS4gvXuZTbQa3uJabZ7dzXEvqRKttE0pjvEkOvnzHqCVabw6fCbF8g
zDBUUumM0vBDXxdWAvmr1l5nIy+3UT4bv1l+cQ21T1Dw7SXnsjtWafCgWoPpmio7oS7XjPuUScOu
VqLXJK/NC9o9CKc19opSYtBsFqcJ6xwM4UH+VIfqkZQQQWpeBgl9KhCUlaH4qkqoVIJJu01yr5y6
UB7v6yGuiO8r6e/sLd2HeJNA3Ojq/BROk/zUVMorv5/hOPUZY77IAFnbKGd83E+jmGQse41xz4Sl
bxTMrFDr6oVY2WVHbcBFGHRR/VT/2U/wBCzY2/f1IE2Bf9S28VDN287X5xNtIf21FCfWffrnovXL
42SMFvzEIPrKIONVLrP02objDYtoicl2kPcqjQCy0bHwyX39YC00ocCnb+QnFdkCod+FW54NKklI
6lDk18wXBaBkJHSlXojPdG2+KZKWv43FdGxiPYD8YFxsC3jxB7fA1bP+86qVRRq0FYwTSKcBUvx8
CxwqwlBxWedAPqVbLcLeIR9duL2hDF8sPLEkHoMeSHoFRf+Y4vIy6WAp/bGL73VpERFRExCt6MUe
yABI+1YhwmIitySMwt81qwnuZRyo20CuMFh2Jhl9OfiDWkZtbRjmWaja+MUYNLFBR7wpK2QOoQla
lGjA9jEwpa82/lOeF+w7YjVric40vvmoDLezwEkgQQlLlOaqi5bbrVayKihqzTP8THmsM/9pbmPt
tVMnL5Ny+U2xfrdkE/KANU8kGHNoi2o6Z6kwSc5Ws0OskMY0JdEL+MnwxQ4e2ihLWR+T0qwm8VaM
dX6zO/wkOfGZ2150eN0MMVzkaMzOzEjxyGbfCG4cn5ssqlxoNuWBbn/h6ZYU3BXOpw16bIQdOhJX
bLsnrSvnt0IvvvYt2nSasi3P6JA+Sdc0br1oM3dhX247CbzhNk5zwrtApXTl9FVEQwHrljbIuB9K
uIuru3o9CEWNN8kAUu+jU4Uz4aczBS8YrHHQzHSVyRb8Rc3Nf96Vg113W12MlTf50ie9H/4MZ+Ty
RJZ3F+bZBQFqbmKLYVt2jNX/+Qd4b6Gioc12gh+Bk5V79i+bioAUwUbBK7bVIh8pf2AcW7NCeNU2
Pm4+CLW5QSs2LllUVFyBljnsoo4dDiEd1W5Qg11PVDIKAWtvdV+yFp1YilZAZ5E0BG8o6DMU9FP5
2JGT/s8/+XIN/fybwzulL1hkA42K+Ss3IgTg1yvYh7bEKAB/EDiRo8zfdMDh2CBpfzBrni5ShzB1
/b7/+238P8G34v79WzT/+m/efyvKqSaOsf3l3X9dnpzn/17+xb+/4uev/5e3f9z/4xe434rrb9m3
5tcv+uk/5dv++LF2v7W//fTOPm+jdnrovpEr8q3p0nb9AXgBy1f+/37yf31b/5fnqfz2f//rDbpC
u/xvAZ6S//rxqSUp8f+RdR5LciNpl32V32qPHkiHY9EbAKEyIrXmBpbJJCHcoTWefk60zdjM/LNp
K2sWWckIwP0T9577H5TO//i///z/9YvXv8C//zmOVfrVrf/f7/jz1Q///se2/4X+/OrvNT3YU5QD
//zX/Of6K5b4FwsIaoRrlRAQv8ivVHU3ZP/+x5X/whMsPEzyzEORrzNY6+vxP7/k/ct3AXGZLChN
aTJ9++d//2T/z1f3f77K/yKz+qEmPKb/9z+8ZP9tbg+1iRAhwWSBf0Ls9N/H3WnRQ+OpfCwfk1rC
lYy+s6m9DyjqQPXb+2p2oQZmRGLIdUA1jPSNZfleo+g0arXs84bqpkDq6BKDE5qibOJpvDJspHww
64TJrTnKyLxrK4uGgBa08tOQDZAZ6ZZMtk0UduimaH7ZNe5kPRH4tXrsj8Sgd/UweHHLv2AxVrBc
hbvEJ0aQ/IuQHWix84aqDwNNrk6h/YIMshaQU7lmodxsXMnbkka1Z6GWyzJkj1dpH/ST2LNCC2Ts
CbdI643GW4N6gWJib+RZu8sC91feo1dLGDaEE/aZuLTsJQ4IFo8rRfpxbkzP+fKauOMVKJnuJid4
NTE0FHC/LZV48dY24bIQSpWxm0GNkAMMqAgHayxirrioYxNLHmue/Fc++4h/wI+w547W/psZECDF
hNyKwUDk163+Tc3Y57iM3JrbYwd/6DLD6qvdAKePbWY7Eoy9cFXVp97mI36CP3qYXwAtsWFZxy8f
MCMF5gpQegxhc/0hU6/GpJplkRq+SpyNaG+Cv4mFDcMMEMDU64kTJ4+VbR6IdwpCP02hOi5jEbOP
/NzEb+0UyS4pM0wiXoWZsCF9lm97rc5mIiFGWLkmWDO4ys9urAZEaFtX+HL9KlRo0aAcjI+Nzpky
iAWLTuZF4H0RDwz+aZH+KZ9zEizrromUJOl5rMpwQ+kdpU46Ij8nsIqkdtZY07uDNzDc2uCSQtah
biZRI01JOLfrLQmDK5BGeRpRw/xddc5foo0k24XsddD2h5V8kt3DM6V/F86AVd00h10j5W5NOO29
UJoGXcpwAGKz7MVoDPGEfKW1uLWLwSSx8rq2M+bX3Agehka9FC2ri3WhFi4Z7PuL84vs34WUbNTb
FVlCNpyYUNnOfziX8NcJweC+d0LoWESP2ut56QAtDst7XsnpVE0BmVDZH4TLKt7uuVjyfTKVdpg4
EmyVdYWMMORgs/TauEpfOgI0Q9p0cizH7wLBf9bDkRc4vKCk22x6WklwnuMeVjHdKvfTNhFCWTRP
jVl7kbEYOwJgAH95iOnUgMhfCXYuqfWusWzsKmzL0SpxOlidX0Yr0kH072zG5m/cVw9U6yK2CpDn
A/yZ0iYjOmvTA0yfIGm3c9HXG4FvZkcqaPtWeUvJ1B8LyOKzucEHHnftYrLNyO04X4BZW/ZaHf3M
j6xycsN+aAgFLJEON5v8o5VxbIcEOHxAyrMTKDtOvW2ONQ01K5MgiLZAfHuBek4IqtwL00Q72npT
JFfCNXvZRNMcZJFYM8gEQYyx8c0llfg09FdQjGfv5r6rwgrO9LCQY5gVu2qbYa0QVBlptfJg9BKy
uczeoOCxXauqL23ozzmVxZX6kjOQ9YGQlPFYZO/Nf4LFRo+v3HfvoWcVJCeVDCHJQMngqMZebqEj
zPiUr4/3sgG23wC99BqHsbUg/TBSyLaGcXSKePM6pl8Fm16p42kCsFHNUGCqtqqjkYo6tJrQai0C
O7eKmPuZTmta55Obd7+chGg3p8G/YZEz29lo5ZApVVE3a7gGihXibIhXHLpnNdrRMhlFlCdWG0rZ
xHOdHqWZf6wkMZKjUyOiKiGo2enGt4nNOUHjjgGrgZwJB9XU8IXRRe2m9WHwk/WipleVM5tpjQE2
vPzGa1eEeQ+0bKnbn3y0dl3lP3im/vQz4xRgNbsgYDtl0+pEea/5nCYCMzwW/JErEQ+7efYKm7MI
yyC5eieU3j2OSFIjb6EYc5RlRPVEptS0vKQjZ8A4F1XYsFINsc212rhbigDpT24HYWcQi1q2DHuv
usu8W6KtMt4tZnks20PiJDZpfxBM41g4CLVv+DywvxOiBpE3AqthNzgIJuQeYh+/nFHW1PJPsM3h
bHs/o9HfXkWCYe/3d9t4Y9heF2JjbLEzaaZ9010zIMYvk7qLDDw44ZovIVXp+coGO4DzdBlS5o/K
aXOMexGvy4cU47YzUt7qNdUPtc254HhpGQae/aEA1sSSjALQ8HVozL5Czikfl6E+teskGAlUdVzC
iNKLeF4bNBmtTG+sdjlzT364V+BzP/4sRBzGs/zUBkkA0goOjd00sCOZSAxJdtM5PDeKmCOi0DMI
Dn5OxhYwxMx6lsVIATwjnuwrGK6jyK/HiY7brsHiPpchvZ5zfYWBE2K35BPjOOCJXUrwm8NP6sk+
Cnxg1Zn/G6YVuoEEn//I1jMF2x+Ofbo3aHAyib1xHhcOa+50vaSUC70Lvszwji3Sc5DxbQQhkxzV
sb+1Av7Adch/sLPtBgKUd8NsTtdnGP6b5nDEOUns3A4T7E3eAO7gq6RLnC5VXb1OecEgmZcLbER3
0w1IQg1NQq6hmTBaGE5bOeFrGbNdWoskIrQwHK85LiW3rCfGklU8orkaNzu4UUZcqC/2Mhsu0smf
jc35E/jFQ5PQcCUsRbvuw5UNDjebJ1EFw1Nr8LmZTex53T1EgZW3QO+DjJiuwUCyFlTxvA0JaGVS
fQA0rGQXIvNpLDRevzqhiY/SE7lsOvvOneDeZ2GMSGBxSKuYThMgJVqcMCvoEjpXD/HcINRaqu6T
4wDCc74rhXnqr0QDkLxdaHfDE1bjNXQN9CkpWLpkOiX4h0MMum9+W6JsN2HCZ/Y16mMD79nlcyia
Lhr7p2lmM5TNVhKWrObg2gJGGNs2bGoy3pAVGAPs7K6zbooRPQiNDhPLhBwRwUNT5U9EfG5RAc2/
osQI0POgv9rpZGljH7tdVXMg+0JtaKyT53Yb+XMdOsZkBJaDaEYlxqmSNRBzPkdv7t8DhI3X6NGw
l/PjWhdhsxUx9bAZN0N3MZLtaSX4JhsyMt1G7zeSPL7nMVQJwZZBIm9RTtRhUP6ydXFv9RpQdutd
jLSeIjxrRdxNOBy9ngORKNOKMz0aBAJet2LCouqzmzy5XMs0alNzMOqBBBu7jwzcMlRlBks0G0AO
T+m24uhtUO6uthHDty7DGfWeuyQXn9Y8LEFxATDUcwyRLMKchJnnVJuBoFrqHOL3Nivqyytj6aUV
ubytErwjazbfb8Yvl5MqkmlK2lx5alqxUXCMZRwwcAq2Go41ZqjRCO1p/RFE89VB/xRYV1gLZYSX
/FFOn4awhp+DVkaewcgg+VxNfuaVeOvagFnsTqQgLotvx4HVPCdMdpviqyKaMCRXlmwzyppCFHdV
plkR+HHROEW4UhZvFsG5qYfkM5uHvwHMBpE6vG7KjIxmOXuD+KYEo2rNILAQkr2za4tPUzKhsIPL
khBKisV7dNXX5hT7xbSPYA7fTdPDbgUPnEPSCfOu68NW+yjFveql/gq082fNGuQguT/E2cCNAwmT
2n1fJOLZb6C5JgPWlqq+KkCyLZLlNoT+WhwLYVyGvhPHzKw/HMAwvUMM79Tw3qd18TuwyVDR2S/V
MLehkKKA1lXoEIfBQQiSsy4/dUNcihGwazVbm+UMJsuNXclGqCKLuw9zGu1wuoa5NxOqctv/rarr
nYnoY077aOqtL1dtzxn7WdIut5/i09TER5PJcTB9zkaMlmQZePmAm/Y6DTT7W2dJ4GL2qG378mZK
SHhsbSXDZMjjPvH+LGW5XBweoFM/cy0y8heCml97fdhojgaj/i1T8wdy6rrLimusIV7EFRWwWFnA
WbkH8Z2VgFQVAIO5OtYmeqO5zFg/im8hEQdWNB2+a7AVdUcohSWmzLZGojBRy9pr1sbDpqEa6JE7
EhrEmhIjH+ghixwSf3IrEkaZ7yzyI9h+Yy3aENkxQ+TcdY1DPvblOVvOiT85B7ufz6m3khbvkGjp
Fs3NbL8UteexM0wktwkpuJoQ09iV25e31lTXLfViU824xK24nYFSUPnCI3mYDRKCgGWGtngEUfS3
LLtnwyhDbQc3zMhL+gHeUa80HPDM+r7nWwjt6//MTMBDEBr7Rs4/ieE2oBcSdDCqiGd88eXY+qek
MHRMYGroMgtORM4CEl9u1C4IjtVASkUSzTmJVxOa+quraIkcmsssLx6LWj9PmrPAqYsyxrb3LN3l
Ad/hq5oJH7S2+SRFHfKpX5YtcMMlHRhOwafX5XTJiZ2zy/R8xYUXjfGC+/e+3vJfNv+dMEEj5tMV
ZcTLlA3JmuiC437k3fDy/OJNQoTeD6ghZqoCrDO1RIQm/Bmj5a7oyQ+jRezE/JvGl3Na1S9k6Vp7
oZLvbva/Fwl0z1b+68yJqIYai4LQ8SzoupeAecCIM+eobaJsibYk6BdPtZUdsanUZP1UaLNwc0SG
WTNcY1FAPtQQ050iX/GSsNow3wX8/RBYiwkQRlpS6eo90BJnZ6+2jMAYcus5F9mMhJ70BKX2ACKW
ZnogCOKu6xovAobj7eZWcs6UAcRGChEDRV/umcQbeO4jbkUugh5I0VweqomLh7QafNJEBodjZd27
Niawukh/jTb4+GqeaSoI/sz6MYv9dfq0q+A7fXec2aFuz/K4TtoPFwN/2Iv5kZTrKfK7IA7KdTot
Ns1ENW8mCQPgC7YFWozFfGRic0JKiUfSacUTURXTo725erdlT7nmznAYTXBXb2SYd8UHDzwT5PTN
dZajzMf7fp2OGn67Q4qd0rddje6Z1yN7Inu3BpQNA6vk+x7ipXNRr9cR59+Ts94HMmwdsrhoMfpl
Rw7sTujg2C3e8fbkKkkGnTBZTicnZqgPIJgQYkyPRHUlvXi2l+22za68iPEveQIyT5+0KooQGWka
Cis/bTj4uvpG4v8ORc0CU6opFqK/7dLgpcRRhekdYAP3almDqV3q7wSKe10rM8wdhgQGvZAqbEgg
RvDdjtI5WLit7eUem/uDTfyiqXemjVwkhTa0DedgsX8NbdmHtAKPo7Ocdeqf60L8DahtXbLE2mU8
L7J8rLC3G42+mebppLgOAXrHWzA8AM+O1uSp8Y2PdnTuR93/oQq88/zqnPryQSTMnjpVvoktvUqv
Amc6IQinwyUy0DQe2waUX3DnBz4Mv2LFSAZzKzW3e8+f0Xe2yW8MvkfcG1yr3VkV6anl4sdQixvG
DV1zPE9l+dSa7dlLW3ipS/pV1v675WaP9Wq9dNS/G55LXOhV7NbTGq7SMEP2/GDNwmybz02VEtoY
9XDfMvSSdrCFSS1JNxyZtruUR7YhWZtx/3W2cMLMMGFlpiVoYhNBs1uhmsnhMgEfj6FeVuHIP1FS
F2fQosWxXtRTecuR3yHBX8HNPTnbVWtKA44c+wY7/WuRIoZNoNKGC9dWWOc5u5aGx6grjW8zN35m
m/sULdIWDdccPfEz9s4lrZdLNgd7Y3KmuBvLC5uBuDVTJ5J2+tm4BOMm9q+FD78mWs1p7JFbeN1n
2t/b7fDHn+Rp0ySRDi5uUWwmWfI9BeXfzWSA49sEsxn8yB4mqtB1Qu+pstjLSDt5plQ7NwMkWduw
3oQ6mysZs4slb0Vv8FlRQZE5SDhkg57GyB+18n+Xa3dnVQZxTdM+EXJiM+B+mlZ18sbgpIn0wWu2
uOOu1Iodg+HsnIr1TLY9sJg4zm7Ouioz4qJ/T72Ursicj4YEMDxPxdFwMTQYfzb9IbMn5aAOtf13
5Ppo/fDlG+Ag6CMEZPA85wgy5bPdMJmcnMcs8IjRtttdIce3hW34Kh7KqbmkGSV/LrS6wSu8bCWn
ryzftsRoIqeuOr50wrqqMi7BjWdWV0cOXRYwiIN0WnJ0qkdbGW8TqiO0qGvzIEsWZ33t2MeBgRIZ
bX+DUXAWt947THho8C0TXWbw9CgMgrqEKYxcSC9giUpSBACLpQjNDhhsuoK7yQLaKHbFx9EKUORs
1J/0iXvyVd2Ilc1bbxH9BYIoqVtxIAT+CeAoq5hxikS9XbkEFkIIzDZB50cYdLgKnJacIIsPmH4u
0vm7aL3jQkkQ1/381JSojSzGRX29Tr9U8lWLIY3swH+ExWKGsvXIzKY/wVvohYx10LdFPvPIwKl3
trYr4vu+1OItYRKolgM0yh097nMXWEgBgPZa1EA1X+zXvgzuqpHmM/H+MkI5m2XJuLcffndgY7sU
DkzqUk02tRhhfpQjiuiJGOFuXOLE8Ab0KlUG0mvlvzSm32LrGauTwbd5fP3AxfnR6rqKqqr5sVT3
q2B0e+Tm2I2ooraAIx7cVJ/GeVV8FU7/IAQ9gHJe2JHShbK0jZHad6e28N/Tq9CPvWNIkMEa5ql3
39fsx+n13AZTD/UKK/M7AU2NCx2VMWu8W0jgMjYVP0pa2iUg6h5UUr3dlYTWIiGU0BkbJstZgpAf
I9Y8TGSCeJ6KJ/Tr91brBUirl5+cmVy6tcW+w0IWdd7wjTHXD6fcY5TUN791PzoHzJpxsbU3PcX2
QzPx8o7a/GV3+TdihiSaFobAdhH8lC3mXuIjTQmjmVTryBA0dZI50ayTDqsV1XN59bba1LV9gVTa
tF76npMLrBsZxoRuAgBOQ62ILcFuiCOLF2QraTB0wR3i9QugRcGHCpRF7HTOAVYlOBxrsklV5QRh
myTWrqiw/hS3VGh/i+naQivEaGnFIC9J5i0uAPRFedMVCGKScse8mu+ItlYxoDi0JerNhkAyw8w7
EgAZmszk2V91IAwfMdLtgmUTUSIpcp3ptVaZ+2jwgDf4AN01vTN89KP83ZfQV6YRMViNKugqscFU
5jA73BFtMx2MwdA4Wit4hiVJ74OFOjEVXynZEFOQEOPWNF82oDOHTX4EGHEK89z9M4pG002n2MVz
2BRLbWNws7ed1+Qv9VZp5DwNzthpAl5mo19cGTX0Ioudnidy1OAmVfq7LTKQn2hcgpZGFgcsdObC
oVlfvoVS/M4ULmU1mmOUu04Ehr6mPWf0IQqO0tZN72WZH0wIX3teLx7OlRmZ1/USTuuKmaYn1tMS
609QpT7VmzhpG9WmUdMVKl+dGC3fZSwAGHh0JNMofIpYEnWcFnGVjT+Q0G9Vm93PLYXmPFYnwe17
2cbmpm9mAkX0AMSYBDm/3rq73p14oxjx7Ua02q2TXZBX3KuEwq/v1F3p4W0vYNtLa47mnpea0Q9q
OKZGmxvawBFUgnofC7aByiBc0CKQPaYfnHa+q5uryRtjn+SEp5NFvzJl5oWpStwtzXvejjc2gZyr
mZrXWjsg+vcxuTdzOT6wNRtDzRd4hYS8iFI6sW48tiUb1jRP/U5HKXFlH6qcHEcRPOZtP2EbgV2i
qF7yMcwTMHE+ioB5g3/i5dg8h7aN8gk2yKARbrTCVEdlOOm9tYknu8DNOVJqhwyTrFPv549D4M4R
D0zYpxUjy+xXDqC4Nub1UltnJSt5lxaMqANe/QHYJusyo4usVcZegDYisDFFCm8Ig3rSO/taqkpJ
+GiSi+vY1Yl8cIXkPkAOH6sg8nPa4y61rcgb2RxNIk4G/WzlGZswjJYLs9KGqSr+iFtrQAVB1OWu
zi11K7m9lKnEeeXda2fa6Lxl6u0z/IelQlCcgZOS2dlDn6lL7+qZ37aXiH+sRB3M6opR7NaMTq9d
DgXZQvjceE/HzHj0HN7VCTMqBa6BBZy4H29imZrBWRmvkKZym0b+Ql+pwxSeadFyLM3uONnmFCXm
ypZv4UdySpIB19BwVjeetnczkCoq085mYoutxbjKZHmIwxZ9d9kALUf/guTT/tro5K6twR81CDR9
BqCqnH2FKTo6nmB80O5UhXqGy7+1TEiXTf3IbHlt8utJThGo/CvejvsXqmETLdhouoJS3BuaT04U
g5FBGuxETlSIBUDH7xv2vKq1IlIU94Prj7cT3k7LY0mi8zhdboYGkbqr3A+FlosoaSRgm6/DulzN
cCm6+6Bm+5D32Q/ZTcZhoAPryuJPaxMsn3Qnq1UGLznBzI7L8gPLFFm7qXEHiCaNWK42h1lmr6nf
MACcHOSijblbV/dpFcPEdVwGtOH2ngxBmjMg+ywN5S9lwWmfEx6les3MMPHVJTOTZs9Kkplvdzsa
LbnYLtl6OR17WFbZOSeus2GUQBbqEBYpeMbMYv2dTkTa2RYf5SyRwfr8H80HXkVWGpDmaocmchzM
/qboht/VwNSkZMjJ4KZ/zROTmYyV1uHmLl04TotF+DNDX7NiTznh/zunbChKRN1rNVihJ0fM6xmt
AM/s1QDLs9DQ3aQM5r3u0bFsJh3tZzDr4a0zxhdAgLT0SblHwKJ4+F0jdqrrtpq395iMyQ1P3cBI
soL9kqioSjgNRtCXsal7/EVUXkFp6DAQhrVnJ83uALJPCPRLEpaWPXeGcSNqS9yajfunySGntYB3
Qr2mN0VePcu0F8fWlr8mYs7gXUzVrknSnWiv0J9VKIZK/mdPATvL+mXSyT1iMdoS+WoXLCldknTd
8X6t1JOfBZR1+9KeAa+BsjGnJGAVxcFv1ACOdLDdJW2MFhCt1/cqvZIFDB2ykedPioKzbBmfsErh
vJgfggDZM5VeZpAHDTh379c2l7M/Errpn4y8flVSvhkVg3I2wK8NgAdYaWfsWE9TWd+WdQHmJzu2
fXVr2xoDevm7EdNfzOI/q9V+Mp7GSr8920ztw9RgpuWKDR02I9cptfRt6jAabDw3Hpo6QRs4kj1n
WzRudBnUBAMmbk5zixVapl3mhl1u4oop3oqkelRm+ga0FZuaOs/d2rEImEXYW09F2yoGwYTfEl30
x+d7tXFATxCcMjehNytb8zC1d4xVn5GxmcdSUIMvi2FzO0Nhqluc9NOA3EqzmcZ30tA4CnXM/fFi
yFaeokBVNTOZGeNzIfwTCJIssrVj7zITslyfZ/lL32KFYO1y45RTsHN8luclk6l7q2LZW5PXGeXL
Opx7yHXCzAbo31SaYsVV5zYAih1fEf6ZDR9AM8TF1+4LESolmUsTranbABpZ8+AuNUXE/xUb6GXu
BDkH5YBms2IreRjG9UVvrnfHAXFwgNOexvSKgAmSZJ9fcVilHJddCcTjVKhm7xDqyKCWUtzHin8p
yIY9eBnUnnQ2xa1vvk6hLK31INbl3V+pk3o/cWPmuU9siba9uXnQZTYXZl0TUpT2+PgoLrasOyyw
A8n0a8PaN5/UNbJl9ucn/JdjXHldwlPZEe0qzGjoYfdhIOgTFoGM79lTzYxb1mAaEK/QlNM7LDxO
OfCKsOmMr8IXbGmd7NOmOPLHoGPSztszsCfMqC1l8590AxeHyEKF6pQVUgTeTFT/BfsihC4gT/v3
LkG4PbuM93KVIijptNqncvwIFEXgdTdlDXn1sNZ7JkjV82jmp5ZMt8gyE31YLLM6B9myheWSlyEv
BWtwbhI4AB4OmWSI2Z1Ond6L3E5f0nR4hxCNb2J2CT2X02OdbynDouWFpQxjGBYIslL7MhtR6uga
3bfOL3NLLpGsxHq220Uy1W4OU5+Wb3X6xxDLdgPEiCIDJ4k1Y4Pij0ZG0MzEqff4JmSQ7SbmA1EL
MIh+VgPC5c+DKIm8XK76tHTlruPGPsnU3vvJ6Mee4UeZHLx9Z5BpvCTtkXg4N0Ji+dToZq/BBF1m
hMAhNnBkCwi4GKejKoIViONIsdnrlvY+KUorbPt1u3PGegmDNsH1v3GbFqNVnlLMQ06xMCHA9ifT
+aeY2acZm3kgfGJUtn+VCNmIUA2mLh3D2Roq5nmpmxezZxrlMX67IdM6CkSKgmrVTM50z/Y3MxDJ
gLnX20k5jnFqqjeQp68E1r06I0SYgEPdSp3gKW0sLm8bEsosBiZawxh5wgUXS+2gi57GxC+yOKVK
Bg+R3zHGng5LVlWRtdE7Fym7pKbLsIVsSdReqZelXZxtq0xvS3CnR5ct66WY/O2STii0XMc02DyS
pDLV3P65u1yaVLhEpI2MpXo25n5lZqE5lwTVmzOZ68wfi2LYkKQ9LNdy1up7rMHO+jp3V5dSSwqI
80d0SvF5ZjU80rQ49gmQncpfiak33pThs0bumCsuyfqpSp1gCLPGfUHgkEipko0tNy+6pScrufaZ
1x4Dnraj9W748q1PRYGXF2ZHep1Qj3Z+mlItEUJZjDCY+qzsno0Cn1TH60/hLw5N5nHztHAfyBl/
gA6xz73AOOhUuQxR4iSZ7Hi1UZmK8p4DouBf4wdHm+5HZst4uvUoYKekisoc7AvNF2ySamSaqu9M
kYTtNBBUborTMHLDsaKmspArA2UDsR7Ac781L8lcfS1Wv3NWcVrYMqyucYTU0R9reXGoCK8RM19b
c9UbZM5XanEztyDprVYSDkvBfa0MC6N49713ksqYUnmXJVXLjdO4YToRUl2kVKDBVXZiez1OMz/7
tjMayEqnxJaNry4dZcMc3KnTB2ks286aeV+t/tHE/y8gIuYNucy9xqqWH0gqGqMVQ8Fee1NxA7fq
Kasah30gaeRUCK9QGsNhs3OYTs7I1E9CFmSLb9ZYqtlOHacR36z/UXAytHnKNcJHyFMT1xvQrKzI
ylNABwXOhN117sEBngjCEHJlg5x9BCWXl+2ylfAGAIkQPRhjDQIL0kwmXIHNMTfGWNTrbu6Yc7l1
hE4YugUwc6p+aIGJ8xe2tTykviIhgQFPtW7pqTDadecxd2EUR+wzHkOhYtCOBxQ76z6peEJJDWYU
2yANg6tNYBYBI2Q+7fINXMpYrKxPVTES7H2Z19V7TtR6163zkdaLIqYgZGUF3F2b946JBMdyvBvl
lMypB7Xrkv6BNRHFYuN5LKWGgwGrrPKCNV4X41uzwED6ww8wrpcVywN1m2xj16r+Do73NFUpQi4X
IRzCibhf00umA0wYgzrYZlsBakW94nI8ZOLd8nT/lpnMSFXNS2EuLuUE7ovOO/guOeRGpWWcybu+
0/mtZtMbT+Z2u0zseMueON0WX1qQRLlUJ8fVhJSOAWbV2jcOneu/Bz5PgedYhNmQeOdlmXdUQ3aj
chbGopJIUpqmPHD8PJhpLUOSlcJNIkDRlBMl4NaboAMdVDNGpTzF/7eOXb6Hk4IMhtWInKpz2dQ3
/C5V051bjqIzX43HjIoiEtNyI/HilNe6dSxcOkk1fQUBVdOo2M2h4gvtMnuXA4t8swtY98FXQw4B
dSYnULG37o3MJ9EK5aDDqXdumZdQeDR341LQdETJovTNooovqYsrNI5G16mdhB1b8VYGKj/6w8Jj
xhFglq65z6S4SwK0DlbJuMV2O/KKRPpCXYytiMhIxAIIAcikCl2RnVs7+zEbAqkr9py5/ab95NbK
wLGz2HJQP7RP62Tea07UPbvpG4exVKQImt/55k0yCjseYIxFG/nEnEIurh6n/CE7Wu/o8L/qRH10
oP93FIsjiwVKpbz3rdh1KPSMwCbpFwlZwBY26GzImQGXeIC6/KATQE8zfTV6jbuGSSGCBma5Dfyh
vGRCUJnpoyh9wjM6u4/zIX8lZTp9z2X1ZNpsiu0sGqd52ZuDUx8CMTYMGPna6cR33sLRJLMqOW+C
rWdPaAzVzfyJTRiDNCnnmI/AUzuZN8crFWE01bxltcKKlUFTKwM88iXk2cTmXHFQwdFTnilVhrCc
7DEmsCDydDOdcQKUkEbiZl1vB5fgnoCNhbcmJlU5A24LDNAyAwMFPxzTHJhqHGI74V1rLNbUdZJ5
O/w3LGxUwmtMEGA4N95d6Y86rpwNSr6jWWUshCRnWRPrAbOLLj7gHj3nPZIp4Y3HbUpugXX1oKfT
+6BslmgVFI1NgqqO8AMvxizzVRkJ0OMD2wXLqndlJ1k1cfzNwnhy/WlCOuM8qw3FmLtAnGnUJEjs
rc9W1rH946RNcCOJPPtck7YhvWH+pbcc/BSMk2khYLOb4XSZ7aOb3pkpq41qCR4nQWmrZxu1mol0
u3NAd/lBsTfS4dAkb1WGqdDPmZAQNnCvxtqMcovlGhOTXLkPzSC/a+Xesn1HGGB7MhYdGtxVIYcq
SuPAah6D6QY8j4Qe5g/ObrHrl44ZOyqmihEpz1IIHRDJw5q+jGtCY2xB44F0xhbJ6g51YD24I5kM
abrmZ7cci6dU/E/mzmPLcWPLol+EtwJAwE3pkibJJDOZdoJVWQbeBvzX9wZL3U8qdatW96gnVBlJ
SYJARNx7z9mnvECzpRyLEoIl4mbRNVp5KkRjMF2gLREF+YflcJCIPNBOpJusRwC9enDsmng3luOb
pbdfFM3+xeCGe1poX1Q1yn1RR1f+ucuKanjPwx9ehYyBcM93s3Cnhakwi7me6jnittcJ1aOO5EHi
E28EOXiwWrAH2+iTufCoM7GflNoyqGgFJ6ZY0fDi7uMb6hDcLQas1rkdbtxhWoZhvq2nWdBUaz8M
M2HexoHHgPCAm46Ujprdz/0YLbDsfrFy9OFbA+R56AlMlab7g+Pru++mCOjod+My4bpi2RPuPlTe
djS1xxTtCguBXyyruEfF0zOLqgGkeSljJMxQeT6HTGsz0Mb8pnXZRkIVsEXMkzWX9Xopd3VWrc3B
Qz3c+dWCnkpGTeBtCwO7QIFQupCmth8jMEYy7GD/BWvyHJ+1dEKupscp2ogwXKVZbV9SJpHaMM85
nOYBPLkTyvjKDB7rYxpQB08lWgcUBrbeNHiu4KKpkVNG1rQ8USHXRrlGd9cbNjLnnPyxxD5HLU3p
ICBVw4fqIPPGQ2qrPZP0s2ltqHVM5CFwogOl+2Ega8mXhWekK3tgJeQS6TUyGROLJvYIJINuxRIe
WBhqneCHK8qWglO8aZoAOMCBeijUNy1rNolDEKPSnY+p+KKV1jdHcA7LcmY6vZi2Zh/Q+Q1rDIbd
R1FbD42DBpmchEcl5+/XczfwP5f9iESgTvN4TXuzKVK5bbPnphNs4+HCawL0ClzZhRWjrFVj+zWo
LZBgXjfdVfJ7OiRcZbTb/MEinOXNcqL551U9J0yL83xGGZQQ5z4vTzi0fkS2f/LtcgSiM3A+SNqz
jApz57YO0oOgfJk7PqpPSUcFvVlN0FDQvfpd8qQm4HWorT98/o+9Zz73rpFsiKZHWw2acJHr7JJJ
jszAk9FaOgOXDH5HQh3BR+WQ4w7u1Y/rtZjCY0BV3wNsXukEohL94WxTKiAhd9y5JdK4KV2Wdv1l
LJj5TADXTR29PuPGbpvpwYdGHHCIBoBBl/npJ8NHh0YgLkqxtBLzEFf1N78gn7Xl0jH+0Q9xqj8j
NnDu3DJ9DrWhWFvasEcDEG2UyfRb821Gl8SKSmt6bfQk2HQ6YKBaWCd3GLFsaxR3QfToWu2LN/O/
Ew3aj+gi3GzAAuoepWI9avCNEqaoiRbZy9YbHxpmc6ZmE7Hi06JOBg0dBE97FdoXIy3EnZMAB68N
wFd+aKCvlygXyzAbVgUPdKEQFaIxFdtgZKTnFWolVPzuGPqppFezkJn9KRud0qOMvsuZzGZG1p3K
OHy5fUUNMV0jMLNHNKL0Gkt57Jxtr2vXrGBUTW6V1tfh2oQLEMQcYMoAU42ibB1osjEiPNSqrBjy
0hPqBDQMKPGoQMcOyflIAgBZzFs/A2abX4fG/Voatre3uVkK/tzKAmvLuHEut8WhUTSVDfOjx8+0
alvvVRPwtfEDsZkxd7Ii7cQ3gCTdnO44nVcMScYvjuzO2TB8eLSK0PCgB7UsAj8s+z7QkFOHmfPF
GLu91BxjLwY3XlSaN8DPFp/YYzlFjiSzA6e7k5oX3zf+hxFaE8jF6TUiwecYJORo6sG4wy+3mrTj
RCes93lwsXVS7fXTPixjsck1J10mjIE2fl2dC8t5/N+77/7P5rq/GPb+Ow/f/0f33cwg/J/dd7vm
S/pX793873+/ee90bHQY7wG7Y5QTEr77f3rv7H/ZgN1w1plUEriUdTIA/tN75/yLmFhD8EhIhPnS
/rf3zrT+hdcABo8tZhoPsXD/G+/dryxFQc+frgrQM8lkncnpL87TwsoQJeFMxUrKlDix3kejQA4T
9ExoggkXR57d1455pRBwcqdYljT+mTTbAGbkqyv6pdH2TzWJY1MffFfMUH/nzf3VYSpcgk9cidEQ
miK2ll+CEmiWzIoCc1y4NjO4GJEbwQFuueW4lu75hbEsEAzJhTa68FPUPkQCq/K0fWJoNkKjTCp6
aswcOJLIPdRUDLX8T3a453/86Sv/w9b4ZxujxRf5Fy+sgBjtGWT16abDd2fPn+RPZKBUzO5JMgIX
EyGu7wWDBCLGh2NhY3kO67bdxUF9YaQ4rQrCHWH5CuugaIQvZe+mDPAKY6uHIqLfInd8LfmFXOGt
7Empm8fXHzV4faN899VgXBzbUo+NWV6D0rQOeut2MSdTFd013vhZMZ4JU+AWqgoN+44Q73wFgrt9
cNWboMl6HQAYbRyRHMmDcw9UXdqmMoMM3UVdLw0H1WmUYzcUdED2anB+aA3jWyvtMoQSs7ITgHL/
pMUtHaN02jS+V1+aNm5/x+Sbv9mfxt/Z8OrwhTM6NG0eGZdgWu7Qv17PSTNKvWGosChL7aFvib5J
gMqvvEIbAPGTPx/53i6u/F0z5vp9VFvXMcyRR+t6uvRpyVwcWsj//B0bf7sbeUx113MsYBps3L+m
2tV5pNouowQaGlGunSYMj5mNSLDXqaJFUxAvJaczjh+6RBE1z6KUGWjAIZc72rjlu+ECgDCTWN9n
8JoLS7y7fe+9SaDmiw6aI+F9NmYmoaOTzzjJTLPx1EjCXdsBItARaFC2qRRyWBL9hvL1twRBQQam
SYnp2og652Xhr9e7Smry32gh4StAz9vX2gD2bXoph6k59Y3QjvmwClIm611S/piqxOHk140fGZiI
ogWO8M+X+r95O1DHXG4DpIgsQM4vbweOvZFgzWsXqipfpItjsNRH5uhh8El7DT4IJ6ocru6z63+R
PTS13oAHlJt0I7LCqlf//HZ+zUDiVtQlRmcDy7PBcvTLzeiNYCwKpfPzvYy6LewIa+MZPY+JyM5S
j8+YguTun3/mr4uzoeO8dojoMuYngJhSdoE/ryhjN8Uxi80s68ifNSthMTErpsud5FFsxnbippLN
DmsOBDySCp/aqWaujM1zE6VvVhpk96mOfKyS+puhh/4u1CdOQDBDfrNKG/M7+fOzyjsFvwjTgr0J
7JA3X74/rX05GvkcOCqDfMt8pU3J4AHk6FHXu3eVo3mgS6Spu1vapiyS1RB4/qPdNz7Om/ZdE1jo
cvRzjDWNV9dP+PetNJnWictdpzJz385AapHVjy4dV5Z4ta8bUpeHcnjxBqFOHNwSmsd68TpKSAj/
/DXYswn+r5+OR50QS0NabJPzpv3XTxfRWhgSsykXaZ14O81w7vrGrM8pJ8RDE/nM5kfn6mM9fVJa
wTRF8wOmJ+V3MWb4/vi7oYyKpyA3tEPhFAw1EBSse45qa1U31Vn4qJCQ6Twlhf0d31l873STQ46Z
PwEc7fZa1LmX1qKB7WnFm+8V+Rb92Efv9+rauc7dlOA9SMXw7CHy3MT39eBCPndGb4sIl961MQVL
3xPWvkKDM2cXnPwxdRhWGKDNDAQCnQWlNBTV+23nSuxgWGXJEaR2cV/A4F9UMtF3HTCca2bhbAvM
57THByLM8AisHzHKvA7UPnUTPHsKXr1PtlRi3d61EY0uZ7uVZ4TlrrrlUY7ulfxEb5MKJNhe5Zk4
Zap1l6CKvcFRWFmmh9gvd4M+R3kW6J5ZCYpTSY/l5BiIeoEBwTHuxGYaFWwtHMfb2KKmUn0YHIO8
pXtT9x7DnC7eGWRWLhq4OuzcO613g2NpYCtqzGMrWJ+RtpXMt1LM5aYvMS7YSGVIdzt1HUNRNxLF
5kZDR6lfnPD64r5N1LUxHLx8vi3uxyAjJ0CXWrlvas1A/yLHJYN2xtWj8UYF5R9o1moHb9aoV1D0
F4ZF7vntpZoGb635HGiGKg9XsTeshjIX3zmU7XPrW5AEH4XRFJfMEy5tZfp2VVL1zQLJ5rJDe/Zi
1Ijq20DsXIMVALqIeQx9uuq0ZFdJI78zb6/eW5cMzHyC6VkIDlDMLg5BmUKfnX9VjGqZ5G1xaeJ3
NacnKaNH5XZbYCwCzpa4k+pLPjrkWxaKvovFvNGt9LcAaQ6t8Hq6NDOVSekVlLEyN/ZN5Jk7BxzS
xkFDtdTG9Fudy/riElZGJtRdP9/oaSGzB0+rt75v7oyp6t6l5NRiekhMAhrmIEnRBlfR+FkWpv0t
Y6qKQO54exBcyw2wBG5DyuID6vqJThIWS71E9Xk7CEknch60wLHI5uutbdHpSL7hNhtDQOfEdlE2
UiOFgX+e+AqTxTxV2SeFbx0STBcLjAc8lzj+mkpE4BNd497B27nJJU5tAwgynhB/WnJYZVWbz3C3
/3RWmVw0F6emHoT2LF61D5pdviBHiu/b0rI3ReXjUxTTWxCCAa21hnEmk1yAilGwn6BArE0vsPjX
nPcSrdXB5pAa9Ml9Nr+MoUnDokaHEPhQ/hppPd1+tmhs+z4z5kCQuonutJTmHrgidDuYITf0F77r
sNHfMUkglzSdZqncvH5mT2mWwlL2+vZf5XSQDrFZ2Pvea75HGOpXfgDSMMLetyoKpJkuaKjt7QBj
GkhT1OTIp442dqb3ZEpZdnKcHPD0NQbyjSRvjFlBxIqiK/xDkNkas82uSWdmT0P0EMjAwyvdWdAa
uHpB2z55qt3UudsfM62LFpEtnHObQKDAWhO+5ESe0SHRh7VptF/jyQkJZqjVXcK2cixx+LdoGO4n
pk5LHHjeMmBKuvPlCPeBgHU8MhfTKaO7Is8+g8KSrwwE3qsg2knEn+eWRJR7ukMdMkbmSopZfVVM
/d4NpxMR2elpKnKBI69B50dz+TFoOHu2M5lM6+mSZdja5rClrf+VDo9NAF3pPBAZtvfh9JCbq33E
XYceT4cY0vXx8JCMc6K7MIkTHNyNE/QhmYjM6/sBY00S6P377Vc4KPsXa+zeMKikwsHC0rj5SY6h
v/y5Pbo5OqYmUDAogYGj1sy6qxMAQaYJ9Vwy33vk6Xt3LOKqK6Ox7sxIB+OJEG8Df6jYIrJGPDAn
B9Xzi6NDIETWUy59y842HYSaheGwMZnDZ2TJYQ4Lkk/4+9ayk96Ox8Y63ILYbpFsKO3ZsJOAyL1M
gzZsQBzNrWqtpeRel/HgHc0opH0+5NGdTvC2kZT9TkTJjyqbyn0Qg3TBYRedILXQgQqax0TrXoDO
GEQt9wZjSDy+qHCDR1nRPUSPUr+gjPv0FUt5U0/gVUqmtWZe7sK2zxkg1OGTrjlrMQwIs4vuag+A
Ta19PVnWwct8fRNKc/yItAf0Yye/aM+1ynjIDdDVjhR41cxpOBRGeCdvNU+o6QrzKxUXWgdkqHBS
ksjpzyqVaz3W1ckQjGWDLnG3XcMMv24Tpv3aqYcmKOG1PwjO1XelZp4sATEtZEfFj+UUmxZp1L20
Doi9/XU5eSWEF/ijXtlbB78nlp5YdagvqOE38Z4Hoj1HVj6eJw5OG1cQbebmKFx0iCOVlYf7EmTB
pnH9feA0CEWok1ZpoHfrMS7IY4Es1jYItZyBTmNHiOD80uNRXOaQokhEhQI7GdmwNb1yHkmWCYT+
4jC5Q3xMBcQTK4kAt1p1f9znc9BKOb9Ywknw4A3MHXtXPVqB59Ah20YMGrUa35Tfmc8ZLIxtZvoP
yCm4UbxKx4SZDaj1veCZLtnk9cEpzscFt6H30Meqe+C9OZDIy+lJB4kHc2bbIabVC8P7pDFNqPx8
idRAf9IGPHUfVh7zIbq5gRlOhyrIkkcL9TP2j/DJ6hmcAGkpdqh76MPDCUCTkx17i854wo5+dSu/
XGQ19k8wadoqGs36XoTQ2HGC7gZSmMA2ujUsbOtrmNfZqdG1xYSW5UmBp1iV/VhfJi14rnJHLZko
6o8MROGYZDoceJt0UEbuUm1Gp9YROwyc8pAQxyaWbGP+39qOhUS1bZq7flDaXln8F2XmV3y8yFgq
Vll0Uj6E7tgtkEWMG7tos0c/ElevarKH2meMX5hqXm3i4EIoLPdBbD67Sa+v0/JxGOzkMhE53wbY
qG/VQJfigDUCFJ5jX/bnXvEjOMWA1ChbMlCHanoBN4Sjg8L1Adff9K1zOU0Vzp6zDQfeYMRCBLYC
NzAf3cyDx3FueHQyZRtwmf5NlX1yYy9/8KfuStpchGc3DLaW56mzYaIfSDcabaYTLjv2OxB9aDAZ
+DNeXOp0TO6ZvfYbim8AGvC3Hiflazx/fXQXy+nNjatvZE4Rs0KyR4i1CRprZ9eSknjCe5OqdZ3w
6OpzuvmEa23dZNHzMLRvjH8e3T7Pr2rejRTznIIQSeWNjwTnBYcocvsF7tlsYUkfNmjA1/XPdcSN
ufqXIsmmQhKSrEfXsYgEMf5aRnjYCEpTz6noo2gvAHzcZe2AhnNiLJNqw4ephuoQau6+qlAHda5K
1rfYpdtLkDrrxpLBRbX15+2Ch5Fh7quSQYUB9pYknN80O/5W09mOpO/i0CI0WLV/7WcZqN5Q1fYG
pRzghFR6wdGYIh8uvaOOReSfsNt3p8Qtg3Uhx+F34dl/+/Fgn2y6f5Zn6qglnV9KShdtm2c4foM3
r0GPi5YX0STQDWa39bIU6NLJOmVIWbjBIY48dXIAvbio18iu8Ej+6hwi1luXORvVCanQIMVPwqmL
kx9H7t1vvtpfe3+GoIcrdCiLUrdJl/i1WVFXpdcMCHS9uiAyByTtOL8k7jlRHQp8SSbA7QVSUHkg
9uOP397+LGgoLYWnsBmltTgadb4nE0iLZhFLsq8I+GD8bpmXny8loseiD6Pf3J3mTAT+y92J93Hu
bpHR7ejMXH+53oGfSYbLIHbAAlFfJLMSiyPYUODYdezuMIXJY2VgeIqYpzwPibdIyc96nQ9qAMQC
rBldBrFiPgez6s+ZgVIhVCFZwGsklHKNpHCp+nHfl923PlLZU6YUJVk3xzUrYb3Xjsc+j+AtZF4H
rwRx6D9/S/rfP6JH/S49IWmuG7r7S7O714Z4yBIm4bdDMR5+gYRBo1Xnen1B1mqObsxP1YPmqGot
c81bWsKPfxMzObf1f7nQnrS4t12LHwPyc76X/tQrCduAekiSZUaKInooLUZcK5iRR13sXmqXKTOa
V/Y3oi6B9dCcX/lmTXrDgPOc/J1v0whOERVj/pub+G8dN30Oz7HptElYv65x+/s/vbHJA/mRsxHg
WsnS+ybT7wujzU8BThJO1dFToadfW92gZiV/hsDDWO7aJiE4ziFBVzhm8ZsrxRzil0tlCEPaOuxW
5Jl8a7dggj+9oyAschvNJAtzjCenQJh6a5N4IBsaADXIQ/aV3qq7QCrx3hDTKzyne1Jt1u5yD6ro
mODaDugh4svaN0aa7jXs8BPYItQsg7bqrTS/5HGvI1Xolmlq4UFWiMxoMHovYZ6SHF3As9HUhK+6
+B4piCoogJ9usZ0NruSHWxff/uiCoTjFhTcihJkPOZYmt5XbWHQedPsUh0m8vT0Zt1rR7TSw0xaP
xxSEnz/7Yz+P9ZGrI2KJtPriNN471/Yxbei+FlibKZcPbt7wUTAwXRMyEm7Nknpq0ovhvon1zwb9
lIcN7tJSv6IaH9eg+Dhrz3UWgo3PegAmYVqN+YxB8FyUCM/93EO16eKMw1gmdCVPxvxSGDQG/iin
u9Dcce60Fg7F0rocGnrw9UCCE85I+MpM5TEyOcNXmf9QFJbf+w6AosjRVgEejQ5FkDQPnctyYnsC
+3Fb7MbYyl656NjdUXyL5vH2UYTmbTvXR8RnsF7oFmURZilrheCrPLiNVz6apP+kPlzm0PKLXa4V
iLo8UT3O8tO96izycck426RS9zfZEL9XVHbfG1NfisQZQrAKciljhGGD22cAuOtHJBbjFzlC6eJ0
7b36AzjqoM6wZXq1WulD3lxg2AEvMVFEcDgyg3p8C8YYHdygJ0jubYRh8z00DgGnz7ms0N38OmZ0
b8yJrOhEWE+K59ugduHQ09brdD7HtU7vLAunvzdHwgelcg9mGlYHJ3hsM204O0063BuhaBhTefV9
g5VvxSOHJYGhuTefYZLEya7Msn7eNg7iDiSr5vM8Wbiv7JTtxCagDj7FR1JEHCr1r16plzyuEihH
gWtmysx+X9+ywvjydhJdT+5DDBD2jG2rgeRYqr5E9Ktqr8PPPuIPqZyCWyU0oe83eJgLevJLWdVf
K/jzz10+Baf/+l2TgfmaYgUfwfO8M7p9atxucF5c1fJgGMSYjXq8vf0QoRliEfdFw406XhIl+nWf
Ft9tosGXiR8R5TKYj7fmQ0/dvg/lxKmZTveqnFptg6BebiTCM8+YciIWYhRbZgd+KRT9LqxgY0yt
NT3UiC9WPxfXqXCJJhDma2LKnBzBcAc8LLjPOLwt6rBPeQB1qEeW1JephW25y/3u1Sr705DI+uzH
eQz3yPiWgUZ9QqDabstGohcKiFglVO8J4y+7l6d/q2LrSu9CYirkRRSYYQNruCflcDHqo3jE9KB2
nd4yeNPrYI2jN7qf4GJ08y1Q9wn5BshIp61uh1fXbNSBwPQRBgaF6gH/1xI15LTHxy/ukV+8/3En
VE4L3lz3lkXIYSjCPEjYtnso5+/WBwxhkvULGKzdCU0cm9jNzuw6GWOM3lzqCNmx2064IwyCZds5
uTMMVIdbWSCWk/1lgLp3vL2ouiqOARU/087U2Ak7i55slOPohZ6GMXaosWPomvN5Cy8XrT1VIhhr
gx9Z6wxHpqDGTicRmvqZnDmaC+7EQOu2LdsNy0Q/uHd2p825LrHa3N59RgZZXBXZ9vY7vJqJjx1w
3jMhgsXE09xJgwBXmAn7cpIIxuaO3tT7as1gK9hNtBr3ndOnm8mmfYyoNYWJxHFb6JvaqtX+VuFn
Ds3iFm/zz9U6xAEhc7M6h01mw+7B4zhfSHyf2h10oBQuiTndm4IYsCI+RPMRE9jIRVix3NvS6Hl4
mnhbjtXa1pihikROLFsgV3KzJp0qQkiM9fNuYIa28kablAoARyKQyUmq2YEUWF+sqTGe4wbJyjg5
XybHCQ81Wk2IgrFzNHhGjqau2RtD4FwdCZY9pP7kH7CBY/ceWjy2flnsQlnn28aCFWXS5lkZKihJ
/LPUqsnbcZumaDdroYUbhMTjivs6fswLh0rqdhi5FRtzQypKTe0cN7PcZW4qls6scKpbGyDekB8w
9t0l1sCTUDUj/mvKAkYc5pPQzb3PUf2OEOZ8L3UTXysx37mk3YSfdKvFgyBABd+21iVfBC369aBy
bAtl8kIGp7F2E4+QZocs7mom9uQMhg9MDR5uh6Swj/VtZFQgt3pcHsY0wfwg5V6yx26CsnTBtaL6
Car+q0nD4VIEerOubXoFMkXwil1dXAy6mMj9UYl6aZwub0WymYkEGTyQhtFNv2ojYZ1WQVT8rTmD
yBdl7rxzemX7Ztj9tHAs8B3YpbvXTrwFFTmhKgQX0WWfbhKOaN2uY9dd82xovmjxdGrzb3nJFBNZ
e73WbouEiSEjllGu3psRxG+qq/xcO+rOyrElWqVgljcNNhQm03vDjvA4bmNgTY9Gmc1hohHBcmNl
P9zeVcvnPugxQsoAJ1UdaPU9h9viEBslH7kXXx1CI/eKoICDovYkA5OGUksqRxeRnOUAZqfj4KwV
dv2nscG3wB4wvecx/qkQzGeeXSTWeyJVUtCmoOlWjhs6a2/OqY+izwyvgOBZuWCzn7eJUuGvmPcx
I+0aArT6dhF376TDRq/CVLs5EwFaka4fNBkg9KIoXCaglxZZLLu9Xkhyv6v+y8RSSG9YD++M3BJg
8hks3fKuK8wdt5kUpLtd6kZ7fOPdVvRFMuLgIrK8qYl41AGlZ0kvf0CYPsIGYJ9nYrqBMoXSDkjQ
ssd5DLQ/K07KJrE1MkTQ7ngcyFOYS4I6lLRAOAlvkEHYqyhAl3mrJgMBeDdsmc9yWMV8O4QPY+rW
D3kjD3zDd31P+gVW8PC+58HEeW6EC9Mek8fW916HNOnexyxBCEtf+2o4+AfNYni2BC0+WXnhU1H6
1QW6iKb9CHSRsktzIGXeS/x4abb7SRT9FndcOYcBm89x+uLYOTbd0SmhvCnYu7me7xsFQRajYUGj
cAzPVKbMsWr4Nhrr3a4D0rbNdbJZyAOd5uleVgxgGtrU2iTzYtLOb631yKHX01dtkOm+tXqCS6Lg
WDtacTUstddgvr5n9NBvI0TdxCJiTzbJD1h7loHX9buckOBxlTiBeZdU9G+kSN4nDg0bTmmgJWuw
ofF8qilb7izRVvf/XPxRWf1a/lFNUElIBn0UXyR3/dJ/MaCD11JH2d4RSDB7z+QwV6kcsNDK7bRb
m66r24mcJILlbOTgWHXMHSvZeCCGxmo/Nfr6LxP0t9lACcI2y+SpDwdx3ztvIpYaAO0s+NIIQGkS
hq4+ATUEjrzKSwLOA9veBGPWHNwMByPdfXdRu3azuv02Nbo//oIaWeck3rzgKAwoQPDq2aFv3Mu2
wnJKwPaDg4R8HREPzeAkqxaFSq/l4ABPqML82ldevBUhmA7sI+a8PxC34aAbd8f14DjJ2rMZslHz
VKex8LqzgRMF76VfPhFE+4G/9rtvJbOigxOqTM3qYmJFnyVKmwkE4vHfL1EWIxQbyUbq5i6dCX12
07Se1uw8lDH5Traj89XrMfkRF7MxIZcQ9yLFUjmufK7QxjtJOt5hznOWt6rO0lxvK0bQq8kU6QN8
VlJ8a8gYc+MJbx60ctbvyZvgotugEEqn1a+F7rrkI45nPSxMNhBuQq8XxhKatVrndvYlS5R/ur0A
JgCLq/Xom2sg4Cntt39fHgZxX9yqr7e3FcCqwvuK4/kuG3E2dN74YbkxaT+zlsIOxqUZIsNtSnX1
wmQ4y3ipfbVqTBKO4ReXorOGg5HH3kJrgcsXKIC2t24kgzWGFcMRjF90KBvwj+RYn8cw/poAQcUY
ZaQPDrSxn5MtWvonhpVz4T28FLDHlmi6f/YIpkHYpzBuLwWh0+veA/jMU1bf+05d75162FrmfYcD
8UN1jlw7OD5WckTPj2fxCmvAg4IdvRHzUu5EwXybqewMYOjAxsb+sLTj6rWtB+cY9g73DY6ghaA7
twOAOG1jTzFmu41wvwWenf9sUGZJO25EOArAATHCfNrKRwAqA4keBImGhZBPXgwIAbcSWU2tuLsN
+6ioVxg+wyUWTIQIoTCec6uAnBL77Y5pyOcwNAk5Tb16mMRMVM+nu0JiFYq7NrkwQJhGWtRaZ4yv
JfF4XlxUa73qBurwapnrmfW1Y4lEyv3H2Xj0RPuzoAp7HMnILgW7Ewiwh3j+GVHaaXsWxCNc+O8Y
MftXYWNjKhKsTLPeJumn/ql07bcJTvhDH+o/0toUBDvVSEJEttWEhxcrF464awavPySB0Lb1/Cvm
dNp2UjA3aU0HJMZk7qGDAb5hzU5O3pziCk1ibWiTOgirGzcWvOonTrNQLpKRRRMB/gVGs/lqNfUz
BueR7Q3/BfSVp0TztVcx+G9Ooj15YTZ91JZ5GCKyXvw+0fcRvKJVnYhtxbToWkhK3YlTxoOvRH7W
4AVjMX2eEKN9F0zou3zEAE2S+FJrIve7bmtLo/SPxIRF52FQ3lWrV6CSV2Kq1bTum6Dd9FrM6ImW
HXPnOHxsY+FurTiXq3HyduhYabUjOlwD6LfWRj1CTTDngAESE7aJC46ld32dm24E30sDcWX6KNvR
ogMxKjMS1uIKZpHC3a3PKctp25looLY3IUnWmZwZcy3YSqmgJDUOrG6JtdGZd/G03qT5ZwpRge9h
fEsyhXrR7l/iZBa41v0gFhwpz61Lct1tItA6lb6dMmZhPsz3wErGszdZw5m2RHOH/e6gRfGXcqib
R1vk6n7Krcc6IagRHwI+PaHB7pkm8t9+braqUg2bGkUSrMeCRFl+FRnGsZJS/3miMIlnOGFfCNg/
QFnBLmnGLDy3kxOc02FiMmJkzOzm30YmOvKyyLudnhQt0o6RPnffXOV8nwjCrwCkSH+FBBY0HX7z
LYfW6jySLAXNdNyFtdNcC9P6HCsYU7ar/ItQzRrcVrXG0ZZTBZT1rs5R+xYK9YigFeEzMrdQptPH
iU9R2yI8rZO3GUh2RJUAZdVqzWWpMv2l6QFjROWrEVYbI2nddR377inMImc1MDu++oz0yzJ+vm3u
txcXgmFQOUfeRIi2X3XXMMgIh4gypl6G90pBQzzr7QBnm7JZ+jXiDRlEBBkimExwLLQVwgD8Y9W6
cSKfHlSkE5HaaStH9nOItQ4cztdYDY0u5fDq5cvI0tFbaIO6tOk0m56ZGd8ERUHxZCitJPkJaw1p
NY+wW+J9iMO5AUy8J4GAcl2GA42MIHjUR2AFhkS+0Qcrw0VXZMfk5Ub+uIZ2l67dIYG8Gg3+FrZW
+qDD0dNVZ+6pOOTKsmH5ti6hZPZkMd9UKcDTukgeHU131kVQJauC2SUk4lE7YfYGWShRxsUlIdr0
zZp76UOiTzQm1G4zfeH8vqg7T73Xts3ubLs/BjhK68AidjhGreOjmrC/6YZpse05IErMprii08N1
exRhGYGPTPKVTm22V3kSv0nL2MiYtryo/cOtwTQENzXz6C+FwD7XyjA7V33XLmMKUG1o6fTbWfVu
0PZYB9VjVQzZCk+uyzPRWHtsUMvb6KrNRnMdxTYfBS/ZqOnuc1KmhBsk2rS0M/Wp4DXVC8PWqo1J
qwgEjldfZCJ+/AdP57XcOJJt0S9CBFzCvJIEPSlRKtkXhFRSAQnvEu7rZ4F9474ourpnqqtJIPOY
vdc2M1kfcaMefZEOV26l7gHb6672I4IATfWaFHw0nYT6Pg+G+ZALB67CyNmy1kcCSYdMyAVQhn4A
7fX2v/48Y/NIU91u7ME3N70YgOma8XN/f4MH6hlIBwpEQCSx7uXpfLn/FSIhXsGmE6c47jAopvbb
mLfbWhHn6rYhXpQw9y8wL0LChYWot6NrWY9IkXaVGfUX0/Cdqz9DExCReZ389N1cCm2KsvngFvEb
XsAb6DAIs03aADS2k5tcimFX61LKZ/HSD522qX2RPN1/tIAJLVs3Hu+/6mrH5sxv32s9djclISPB
MCUdjTm7LgzugizT+6+LpJwfWlN9lkPTUTm0b1wG4UIN7ny23Gj86ZsfkFxpD/e/qutQ24ykw7Ab
buIdXPxhbQtLPA8eZcGQ+/OpWTR9Uza3m2LQ3ks83HjdpEYwip1OFwenXIp/U1/+a82oKJ8iP/7v
ruc9Yskwghwg3HtTVYPH802ndf9xv5EdImqMkhuKHe29PKgX+OE4Tk8kz+eP5pShiyofByu0IJCZ
4c0NQ/fRqJ8V8QD7aPTRAS6nS4PDjOF1nB8zrq29HsEH6HhIjiZ+OzxffKjF4OQ78opBHZPBYpTh
b5fRlSS8zeOkTU9w1dKroUWkfCx6v044qzmbkud28QJTkpJm2s7e3iiMcG21rr6NGilurt+J22gy
jnVH36YDMvxD2hOYit5klePJ3Y2yXgKlhX2184rojcQPBr2GdQti4WJ1wlz5c/LOiqi9daMr1sKh
ItXdQjzD9DgSd8MpBtCd3nz6TBbhwv1HTLB00ikmXzOwUBKCoFOa1rr33fo22DqQm0jgqnrDoVu9
Gl64gbg3PERttnMsFT8PS0MoJkne0jz7D7Xtew+1r+ED8di8tKGE0IccSSzXbMrolTKvk9vIV8bp
/sOsymZvmdORMIDpqMZr2S4Jo9EM+60OOzCb97mSMhmZyBfkuN1ReDh3sfFyDKRdYQcN/2xFo3+1
XW3a/ze2XiadICi6c/xvbF11UmPan5xa81BviG+FePbUGMI+5cpbVSYhKr2R7SPtyZSTv5OGz6po
EKf7jzYxv8TgVZyWZj4dyzpj5EkNeH/2rBxliDlpySF2PE6SJVsbhXocGK2w94niDq00UT/lnsRQ
3tcisFJnLZNuus6GnK73v4J+vZXUTUzDsPPeD4P7D8NhMMfepNwYbv+VeHF9GVQ/XPtWffgwyJ9r
LivKm+7JTTleatAOWeNsXZKuj1Mkf/6TiqYjTX64VCdIdrDnjjkA9A7/WAt4fpuaFUONxlGrpjCT
YOz9AT521P9BfhCfiJPD21N84ZWw35fSaq3Q+q8tNlVQQpj/mF5C2G0TcoIX47vV6R6G9mp+cLV8
2MVWPqC65B9K6KFr4H/U741LwztX/VuoweLFamwe779EtXWKWpJjsopJJKac8YmvksUme+M5SjWm
LDNBIjVq/ai31anOujfg/NOfPg7H/RCDZXNFbr3iNTl3ejZsSQqk/oB7jjoXyDGnLrygX2dIXiq4
7J9+z7a/A9Jw8iWMmuUePXUiGVf1Mhz5v18i87j/MlWxu7dqpooW9a4tlfsBEM9gmymN65gV/W0e
+u+wI04kp9cD6p0Wj1WTx1vQTWRoLr/0LOtZ2qK61DratUnRDBvUw3/6JOKp6g2yIdICSSSe+iBf
tD9mIk+Md+erWIY7VW0Xu5QtVp+odh1K8HAjIedPLODftWkszve/1c4RVFnkp2CXSNq6/+EbMdSn
rIAIe/9l6YkaabkGqQnrsS0FbbDdIbGaNcTkkGdfYp3s7dxnatvk9GZI3UqGJUClx/xP2HXOjct1
ff+VzOf0DwNwH+Kqcu0OTMHMm8E06SEqJPECGNLvD2hbheo4zOZ1nuaT25rOTwKX2enkr2YU/ZPj
sbDO6zY8lSQ9TVYZP9c6iBzo0vk4/U4pnNH5XuRJY3CguukN52JHwrnOuXA/uCM4wJuCw2Y1MdbC
cs0lImshzhQ1kLKWRWY29yBiEmRGy3Gt5PRek+kWIJCw94z0pvfRHnaTqJrrEEV/SH+KLg4N+Jp2
XfvIHVBzk5r6B0D4DY08mM82oWUtWQjtZU1IdzZxY3TEzb5H0fiQ4ZTdG8PQEXWY+mcDf9Xa99P2
yxH9ucY9/aJa4MIi9tjsmJAql0KGQV9zo/IuHvKez7UFGF55U3e8n7V4MehaRdYF8BpyN2dY8f8/
LJYa68r4EqrTuMAZ6fH+7mZDz1+aTA1nsPXNehRSuzkuvynolO1dLh1RjnGz4QctjA/45uMmdtzh
qHet88ceQEC4BB/xaAFJ9IsVhqXqnxU3f/TEaZ/NtH10VIwStK9iGJx2vycswcJuJ63HWo5PDRvm
oE1mYmyWNyBbfrSRqi82CxxlRbuutvoLLAzr0Ylz+xHhKUlvBUbhCRyOzR37Xo48XXN9+O8ulVj4
0nAqL2qgFcItH9Zr02r/wsSJEMbFer4uDYYTmhGPhwXKsYj9nK5Oz2NMYFpZEugyOZlxzsEuHAi5
fh9pk1eNLLJHcQ8TDbuHbtnPOzK7ZF2LoL5yiM30slsMoHLnanUD8B9M2H3UlE19tJk4lJN1zTyz
S5zwVBgIWiihrMN9OeAi2thYJl6auaiIhsVRjY2tWNXkQP1euhYwptc39dZJXPes6w/uYCZPGhy7
XBn9H2pv/Sluyj1hceblfjBPBOSuYRjlewuNIo4w/XwvVquWpKdwIExJcOtMpgQPsPRafF5sXhfi
gtH5jzyKcILIdz39N6nQWy+9DcvpM3IfHcppKSPFMybVZt8MzJ+nBIhj7pIlPNUXWvfwZkZG8WgN
A/AqDZjDiPjovpO3XKyWYdXdcmA2Kz7O5itL5KFU7LylSmD42v0LqAx1s2ZE5yR9kh6bW2umgfZj
lo57sibSS9L7Flygdiv6ebyiR34vlDecwDPhTQoL91YAWQlF2MKuw2IFSNhdoB7hhQXS4f6/uv+t
ZILPl0bs3Lm2FKrqke53NOynzn8ggphNu83EOspqwpm58hFXR+u79+BeP0kHCwk5cdgUiARDZAUG
QKfegjcIdPw+IV/G7/dljE1C2XU5FslbIFpndudqM8MFfXNN8TETerMWkK2vIiLepJibhcFotcGM
Xj64T1sBXosyZPrNa7Y2QJBvQ9xQ7eJTHOuaHXDBE9fr4PdZLpKAx+hjM/TpJs+oSu+q/7jv4n0y
JJ8hpLvDNDly3cVWeKiZd63DjMGL6DLqREf+hbGVPIWF5p2x7z126EyPY1MPl2ZA8ckUeMsn+1Vk
aI2SNpshcCPW7Krq4S7f1PQGei3gFuSZFMOY4Karjnqb24hkKsoevByOutEd/YtT9ighOtSdaVZ/
59QwHqI4+240BjNuZcTfdjGxX+NuZPf+WlB7Qu8kbL1IMQ6CY4JfIhquE8mIl8kd3P86nrQLU+3Q
YfDyVaq+vxZo/tZ5Hx1zMTEzF98gP4nESY0ne5BM9mL2O53D7m+Kz0yItuEU9nvol4x/DDg+nj7u
VI/MvYgIV/JIbEDPmfr2g04Q0tpHIjpbOiZ+uqwtE/xH3+KrZAbvcGpX8N3McnD3Od39uheVCGYQ
bYHvYxOyuSnCwZ+eibUDW6PhdhAEZu3mvIJfH3b83vluFIQh5pFkIhVnA8E35owXP6NJk19xxQIc
4fytcZoZQ5PrrKaenYeps/8nvuqDkhThDFlLIm5OS1wvWVtP3qHL4Wp1nfbOPgOdg2fuJe7SQwRG
T6NPRU3vdxud1t3xNahEbMssjRjDmppyHHp2uFZ3DM2iDAaZHNsMaBPYkR+jor6a05dGZzhsMQAO
EN6MrK/+xkONgtc092IUy0NZhwFw85RViArU4G1qvRofGTetwYm+sGp9b8bikyyQXIOQmllFi3PV
YHzY/23D38Ifb6GE+2EN+dJkwAEuSPY0jPwYtQ+OHpbbMCOAPlR+cejmxSoRaj7tlfiNtSFw+A7r
KQZnUR+ZkxAmLj0Q0u/dMIKklgxIIgnIuh1TwZAVo/SsTf9S8m5O5POZG4b2jLTJUVCNPp4AEM0g
1la9gS2JbLWUc9Yjt3pJ5Wp9QtU64JMrO1JPnumqixvTCaIbKtfwGangJ+DTPu6BUyv8cseuYli5
tXxZ5uxnJ0+rjWJLEDEG8iznVEDgWlkeSo/KZ87b+zqhKLJhyD/M+Y58KQYbYeDUPjNCKKc41Ux/
h58aEph5QJdE/oe/saz41ksbfKf+t7S9v4UGrRzZjkPVXcogpQ6bZ7j8kvW/qzcko7mYoS2ox7nm
sP4FCuM9NdDkN9pC6tTzAF0c3XnoEiyQ2xvmbebaIypHVxRcQwubvCWBBuMYUZwLzmfsmVfFbULQ
zQLLJMltFwGbRErruUdn3M/CPzWdj6pkhmAeueNLlhXdfnSoYkuuBrQUlY8PpjAhnc3M72A2nrXZ
MHZZNv2GRPVOGfNGbCDryBQMN7UZG0RoY2jnMnaEPVyKQ6RBDfQ1Agd4bMqVLXr1GAp18OJF+J5j
Sexx3LlxtKTASn+jJ6yOIw31DNOvZ0w52dlPil2nqZrSic2MiU9KzeSWSb/QQfknxJAh43eIanXS
6pKaC6eLxAkqv/RQF4KjE2mFUWtkF1bnwZcHWbfHNuJ4qhZqIgb9p47/YDTJnAxm3RAlJCVJGepB
L30FfPaAHoUhOs7bBBRA2xE7K0S19X5AeeTM5kbOIB1A0VzziQ2OPW0NJlOzLn6EF7dbDGDtilDy
hpMKzD4cBGutO2kSaFq9T0P3mQqQeEK9+ls6oP6yATGL6TSPhnoNdSNex4SKreDqXxENfnr6sLiB
5KPKDZCQRcjXuXCsjexxRmdIXBNZSBn7JBjsc/5D1Nq8tb2noopT0mnifK8GsRkVNyuLEmL6Tork
InLmiSGK60M+Wrjrcjry3taxJZCYyMT4GYI8CrskeZ1aJJF9ZGeHxqnltmHFQSqE+4a4330QfOcz
ApZBifTMN17snCr5V43A1kmgQTxcj1uqMv/ge7h9E5KWA1QluGATYrYAqlYjClRLuWcntZ7jsGRU
ZTClQDmxYaMPWEigsO6UtDbIN8huGL8Z+lzmrCy3buygMY1UBDcNLcdA5IfmYQAQITVoEbe7YuJ1
nf2nOGZgpw+govTmgke5XjH8fODM0nc2X5BpzsZKn4cfE98IPVtLzNdo/mYspTdJijKz1GA0C4R9
DKVhXsdGt41KsLVOODpBV3+HblUuvQ9TPIWTtmTvurK9qV4Zk5+tB8gwG1rTnL0IscQQIXY6hMR1
yTZok+M1BQgLG9vsWfyHUd+vfMMljs1uVEDAg9yFHrFnJgkyAbGQ1satumvW8RKEpNCSHbf1Nmpm
e0DWWc9VQlM/Da2xzeA+VsBNG69wN30o2EenwSTLfhPmiJdQ0JARKqVzwadXR/+0Fm1ACIaO+EwX
zPRgNlurYh8eg+jOod/aNajFKHnXJbdxYxo7bkBofujUnsFgf+AwfHAt512I6BUZdUX8Uw4ngweH
enljxMA7nPGGWulDZ/G7Yhf4bWlCrtuI8tUW6SGOHHEjCqXnsIJT2XzlBhiyHPJjjM0yqGT/txhM
xEfWyB2rlrWHAXEoYpyR+DIQXvGUT0qjxYO9l4RyNYBXtAnZWY2yMfdO0766Lg4gCwjJGD7MmT1t
nIydMlhtk9hO9MWM4OUm6boiSOwfq6fAoEYONzH5T4Yl2XKlXLJcJHABFYoWFWm/ovEwpYbGFXVi
sQUk39AG7/FbAZSNXvnPPtmmPm4BKNWbmaEoUzs108INBazSrJbmhrEdCHrjw+EVRQ9mcEMjATBr
VibUHHhVRwH7BMC/nrJGwPcsyHMmS7Wuud+mlklIBK6KhBxyj5LkG0kWal9Nkm/okw5gotpzyKjz
/eZYp+057zlQ2yxCufIlJEWc57gNzfpfz23eePKf2e4Tv4emBGFpjKFm0O1HIms2JimWRY7DEIUg
htip+xyosHYenSRzSa5RZFFWP4ToG+Uj6UVED1RVve5AZwes4gkvmwD8xWFuXFHIIwmq/xD9wVBI
KwKIaI9GSpY5Evk/BWmwW8pUxOLeFxKnIG69jaV3P0Rs8lTTxWhNzknsP+PsdUmZxb04Vg6hxIU8
G05mUolD923Rb6FnAr8Wt1m39lqokxq5NTwoFfP8cslNGdOzVrCk7BKW2I3LsrKqDt7k/vRN+aEP
pLxDnNtrjRoCU0czOXjK3A9MFldd0Z1xqYcTQ77Qd946xUVuTzn5mj6JBQmY+KzW3kT/CmIKaK2l
3xCtGyub1x5N9bZyKQrikhoCw+YrTAgHIyfkwr7GsgpehT41JghwTON3guGh9pbHaaLWIrOkoHoP
zDR5qnrI9JkAyRnjratCjSdSA/OZ61l11YBNtQbSujLDHR9yLlL7xbLGL2GWXJmdh/x08vaSleny
Itjc5pA7ecZb/2ZHi1k5M3dsiT+XmVAWDn8rl+BHLLBjb0ZMjWcWriKBGjBQi+sabr2a6EksZ/Wl
ycHThlmWBmOW/M10NJiloRlYLL3tABR9w74LepoT34iYi87KvLKSkNu5YORHaC6D/Lw90jH51F2w
j2XlfoVFKxhmcJiKqaYy0vnDFs2tMaPXrHDqg6n9jatA6zd1nxmB3hLwEo/dBs/Evuv7t6puCMH2
ltKLXIKpxReO5KACmdI8T0D5thIjjGy4vm0/hs5mLQ+L5xydYamoM789UQNrtsHypOBWh2bMNLJL
pnWu13AAwmpjJx04QchlhmvssUVoWyTGpD/zOKCAgLM4jjukC7wBjbVl2ZYenG4nZvnTicnd14a7
s+ueyAazxwc18y4ZqU7kQdcdMM1CjU44CsrZgehikBviUyElp744JqEb8toDSuIOvrbI2ZleiK3f
mdZ2LKZy09nmiU0Cg89UbnLBIKohCkcVabYfMWTNYfejx/6TXjqk9BDAs0mb4WARMQgLgUGYhVXA
NV1j7U87a8bD7ibt0dNcoKHE+yUMI1J0Vkj0m+65ExymVmGR5m51n5lfaE+kLV8k6A/H/S7y1v/Q
XURMncxJeBEdvQvw8DCH/WuTpgcZugHd4EABcpmpSdYvBDkTIifIih0kgRQhzmzoi+MA05P0oVQ7
OV0SgjGW/rogHp2UeM5AQPKOM0Occ0hgGY1o5ekhuZJo8IiIZ8KMRMnO+93AV0wqsh8UjRdvHRXG
ZGa2R1UChfca4iLBAD2WLjKTenCO0rdnSrQyJ35xj8b3LYrtlFTfeEHBNscYYgqZn+OX35qkPSR+
s5P+L4VWvMtH95GRP2nDPWuTciItSubgPjzjseVQ3nls0pkGa0El+iMf9yUG8Qg3Mbx5IwpEnGUb
YDEEJHfBjPpk5YVDDEBrRiBUb/CdQD5Q1k/lMbuYPLTvrLzWIxImhmsJ88SYQh3Q1EpETbvtCZgO
5kY4VB1EUWMgSFP9FdTyHksB2NQCUHHngFDoK3SOq6xFhIIIMN2Qb7OWNlrzAQPzpoNSbcUYnFiI
El9peDvEpTUaYdQbjO9Nj/cRBW1Ut28EgVVbGhUUNkRLYNHOQd3Cm4cUvbdDte5JLgwU8W9r3KMB
1sXxi6CdzmCC0yBkzQg+I4/cDgGUjYNx5Ruc9/1Uo1PwXwSV36Gx8s3ght9uqw4VOKGAjTFoerTQ
i2aTlU9WItzMyNzD7QBBlXnCqWMriC7jp7cse8MEPNqaamcSDLhrIBmD94nW5TzS7GOeAUUwMfq9
tG10qvOpC6BuF4/1dK41fGYtacJoMdKIIw2GQqQX1rlriyIgYvK37IpbiRmI84HliVt8oO1LdpWc
P0rOFj4zhxAqZxEz87WZLXcGMQcEDj9pwiTEinaOq5Az0NYnRp/xDrwV/b5rEb6Qp1vLhdqJPPjS
AdjdLhSxtcyN0zRD2o1O6A+9vaO0CbuKN28aIyZ3YmyYY3+lpkGiV8dolgOiY2riXOXcDeuOLNtT
NBODqg/Poen551hOryCHp6DRboYWf06udXOLfmYIGafbsE2atTPzGUkrN/AZmEitOdRMD81Xbf9N
TTHcKs15Qd5nnYiHf9abdwkAGCmbu2LhicSj6Vmhk1TgUYdtahlzxSp/hUirJ7KSvBzEmYIjwWZh
P11HpeVXUehMRKf6qIzEJXGPiCTftpiRJW8NYt+AyndJrKdrq5GFbBubQhA/+R6O3DUb4wFfMd2v
G5mwG+6EBCl2hslXqTLWoJDdtVxvH9HEIfjKCR8WZnoM494N/Lyd2WmPn01RPvv8yVeDROnUI4Vu
hCCe6D2T+RRE+5J8eWmyF+j+6AASrlij92wrJfK++EVWSDCE3VnbwoA1j4UNuowVqMra1mCGpqoe
1+iunkqm0UE9fM9IYoM4x6GZF8WprdV+UGp+MBPeaB9GNQqjJ9Y/uN88wh0QHcPH9eD1esOLbCon
cLWxI3YSTx3EnI1u5FwsrrXUtagesIVumJqjFc+tU9Z9JVXqno1mZRRhs53D8dCi6F8jTa9Jkw6v
c0zQcSWio6MAa0cFeFCnio6SyKKMmnY1JPVHpdpXm9SOibBjcmQStfXa5sGNSo3yYDpwpla7Vqr3
sI+NPYk73yxyoyMzZmtlRcgs+8FGNmdqwSyUfFauc0RmC7XNJ+RhdqFXfBDS1R2V3f8VWfKrMos3
xlc0DKNahRnWe9n+8YtSBBmC5wAe6G82mE+MeYk1tc2RXspF4518O8inSU+KuvUuI+iIOUc9gsJt
6c7ieV0PTDJmO+mPQqUv5CUTD5qVNcxb5vxJQ3yanBWvALIqXWa7ypEdoQvTfjJUxElvCnIs/cck
HtZqGVs5LiHvZiQIkx47scYMwighQblgD+4uFla6MakJbVvNF8IQ9pYnrBU4V8a2PaMmGlDWPfqS
kly55Y4Ax4bNI4OeuoIE28/lwezMd2R1akk+1APD+it7qe0t+Ty5KduiZHxF3vdT2TH/H4FmyWZO
Ijs88475BOvpUrkI/us5N9ZTNyP/nPzpOjXYdq5WyxerULKAK+c7EtJkSm3hhbeG73Furx2bNSSW
uBE6jfKvQFSL3QzIFGSAlZNN+47l7qoxuluIPILymVC2ZAlBkNcKP8BJd4svs8nObgWE2DGNi+rF
vzbOUlQP6YOjap+h5gqKc78lUgrq8yQY17GJAzDxOebnukWFSE/ZN/S3ccvgy6XpgNdcMA0Kt4ze
ul00s9EUsjgLN7sM/Z+qgOg/DFq170P2ayIX6NjL+cNpkvgicgQfhsooKHg/wSHgVQwqL7E4OBCQ
qUb7nSzztY81UsDsApcXDkWvYsFrYEdYWfzbkddc6CHJ51E8IzzWn3HY7KOMNx+QdVseiD9rN3Wt
qWNSLYPZFXshZkNel511Y/pSeqUflVd8MYzRYU8wLS6MCQJJcUVS9wIW2tqXTfJpEuS9obr67kUB
tLZGx9u06lUVmkNy4M7iNUxA4ATFqDymx/PJb+GUV3P8xqTRhDUJ3SWU4BoaxvM7mH3/4ql+nFnD
1saYnkIdNYJK3YrvUTu5et2/aVmz1yvCpAaNBC7Hlrwu+O84JJ/QWWlrTUVfgz7Ye7OI7FXF/bou
oICw3dMZaJN0RkDcLRV9uG1Tiy3mlH1KQCEmYIt+onPpyWmIQpCMicuzWBfGY6KKLGiXOJPJai9a
Fz8oQuVtRPn0cVSRnkAjmE8/Q6hjLCQ+PZpYab3Fbpc81KuCZUxkNuYuFNhaqzEZ1imW2I0S/bYh
rd5q+v6QW2jHMFg+L1HHW22w3oCPTlBXCA6oKZWJOdjR6DAkUcNbo7UfWkZMpzWTqjBNjABJbX+O
CJFIe2O8FMaxakEFzQIjSA+mnAv+p50hueE3vXkhqqHGknDafagXlknUJP584IRUp4gtgGo3xLY2
RQE4RpdvAJZPU5r1e2FKCr5EMzjjlml32stHj0DE2EWR1LEdP4WNuHau0vnUVE8/3xCMGtaLnZ9c
Ow8C4nouw684IQ0cnhb2uFCThBk6T0OZkNpuu/CDKkw0iTE/maV8bHJ9wwOf3FJveO5c5nBqep16
VT3jO92Wk/rAyVCe0ZS+OjioRjLDxyK85M34HJVoi5w6fGa9QeNnfsmR+XtK2oDVf9VtzHwqNIqz
eu8NnWYeF2kWS7qBLtKD1pvGlSvb9Fz2NVrOPk1IkCO4Mqbb5byefuvQIPgysc4KdbYYm0/Dn5id
t/wP8yWhuTfCn6KR7WlI+KT8GaBM2rA1kHqRnY0sTP/7wUe86lj5kBgczjuVR39LL1lqvvjHwoO+
s2UMztskONr2XPxL1MhFzQ6yWdo5VpmDaPZz1fLNp/kutej5kQLCtf1uLLR7DZleTDFXbqg/OqZO
qG5pfibqd2QIsBoi3bi0auIydWPiVurye7T6fzKn4bEmRKfFzxSRbmEMDD4z23lPgEtHqVGvBov2
oc+szyK2PBB74cGoWTOJImKqyBy2mqgC02RXakT74lM0eZtA/yHZCORgx3sTsQWOpSRA1qqINnb+
NARB8xbRjkeFvukjRsBRn2wtNbbMgQd9X2WUUjMmXB1VwGoeGCHykg429xx6Gm2DJd706IsRZXv7
FLlQNXd20DbWb8e2AXTp90hruZr1NqCAzx4UM1LWFT01PqE3faUz6kIMRMtlxeRSDEzpSdZpGous
0lEgQi9eLSt6tTUOtaR+g7iK/cns8dP3+UuozVz4Gplzllpy6rwl/q5SR1dPfrs4zI55WXzR2b16
M9EmSGaBHvTtU+t79a5hkC11wyZZ2WM+aTMY6r8mu8c2wYkuMrKvJjRK5m8suh8+c4O8R8bhiYzq
zwotszmGIc1W22xwyu38MRG3jOATLZ6JSIR3Mi9Z12i5+taLAv6gn8JleWEJ/83nuGrk0m4j0TK1
f8mIBqerjjh3FOfAslJw2ubA9O3DqxgyC2I5kU5PQT/y4Ok0YTrTwFgoe+s61EgclRmgsrS2L5ag
LLAz7JYzw6EtPe5nSLZNWnafsojGAHUgIxABNy0c6a8p72ADRom3Zf/LTQPHCNJHAKK13LSi5Oro
Q5aJmn1Ok4GPtjblhmTNjU1wyqqf6Kz82H6e/T47esb4pryY5L20PDJPyzY1OUnbumd67jrbNpyc
S8Ny68SoZ9Mj1goMw0Ap1+50faguwMTYjqnNHKOmdjMUZHU7N+ve4KwRcfYiSVGOIT4dEVuQ+pex
exsLKEcCQ1YY72ea+LVOvWuOim41gdHg94Q2pzN4OWwZB63hqSdgnAhnyZDAtxwGYSxy1+5QXg2L
UQE10bjuzPiS4vMJrP7btPwl8I7ICTclEzgqGcKTYkAnZMRPtWPu2OyG277GudBRMko9N+jq251d
5uRbmymbf/FWxQM8QHTeFtmAoJmNA3sPfBPz4kR1nouGeCjhZQfQXIAL18AJyfiNxK9CE+8PHyHd
ha+7+cHInWczLn2kGAZDVYqPNsSezbKg+q5p8Sf53unNENTe1LDF5UEkOYh3hOK095BzEJa7htQZ
5GTsrclgbVchMbtViKU+FMznXY+6VJVM1ofZACoxlBPNF8UnkBD+dZwGbNLICmUvt4bMxFigi/kd
PTq2drJuTEZQ2hEpty7VW458shRh+tSU2X4QnQq0JqTyqbzDyACARt6nVIPnxZGW7lT2Wc08lUlo
fkTCyo/+MhtcxihOM+HsGGrSeRLPYkOK/aoydQZ65QUoDpYIkLYbb0lrM4ijckGZbfjcD16hSWyW
xD3Gc37uW2Gu2YSvVAP8tKOVWhPybbAnZEKYZmsPrkswlfxOrstngIFEcN6JJw2vr99wx3rjtXAi
pEE6g/IOZYtMiEiU3fg3D7Nx7+eqWpMB0G1a+w3hBZpNV6UXhjeQNqySlyyvy3XHYi7vmJMPTlNs
fFH8TXCg67WnQzGYIGShaVWSL99btkYoBIoLOvJNbZE5hoi+YGqHl59GOuIfipvy5duw6JNt7zab
WokJboc66uZHdnhzMotNdjZfnNQ7t6O2LnVRnhyhLUyz+l/mD0vsLBDX2J3zUw7RJo8KRsK+9hXB
at3V8KFWPrZgXJGMnns5n0QUkqgEXdCAuTZOtUb970qmQeFCezQoIKoQeKtPEaG7R/aahN+QRDL7
qToM0FxEzAytiYiS6ufCXrn59wgvIAgB1tMI6S2AYLJptZC5JpaTHKn7bqIGFtTJ8CYavJbwarre
9M4qrNhduDxFovmDAOdkOJGzmWdIZzAb3X0J5YznxjtOijyOOZpWflLeKhIwNlpBqR115qdD4Og6
efKUpm0pccSWU27V9EB8FYE541jN20UC503eC/dxecAmBYGhtljT+c1p5kSwOopgIxLjQZIE1E/T
L61ctpodnlq6E01rx7NfTCdsvE5Q91NgN/QgfS/aIOcO7nBFHafeuPptVW/Tvvhj1c7Fsrz52gxQ
nCJ/SNfMIA95Qv6T1KZ8TWECboi5R9RZTyquIWVUgsBLRQcrXCBV8bRCYRg4hWUf8S7yKoxpGHjD
uLf74VtXJJgi8C7RMDkPjBypN5kZbHJiggP22fN5ZtE2p7m1pQxGOwFRpXMSaz+/ZIX+OeAIeg4X
i8j4P/LObLltbMu2/3KfCyfQbyDi3nogCfYUKYqUJb0gJFnGRt+3X38H6FNxqiqivqDywZG202k1
5Mbac805ZvxFgU96ht32VMXfQ9JfkCq6Y2EjIcHpJyQ1JERsEHUw3+xz2N/r0hImmrl8i8DesDF8
76F6YrGlwoUIE/qGbv9hoWYheMizaQ3+xm6MAFqNdlci9xRH6Ukz/AIHp6qs8DU/BwR/QopWD2aK
Vpqo2mvXq0tnBLWSNd1PG9bpGmuIwkOCT6p+hzuDI8XAT91VH1nMpqfmjJ5sXsJhwiXdhUAd8F7a
lrOr0Z5oZDcRq9s69/RyvNUONdZZw1wSZ9wD/CJZSkIMemrhxulqpEQCXEFg5eASp5sfSPjCUCFB
6MqGUh5ZoEg6RHbMAHkGx966JwjPEyjk+hyQIEh+zMwVS5xcH0qeNyt/0tYWGCsuxMGN5CzO8iQx
eeKTFlc7j5RXBee/t2xrHWBPdSSLBk3QpWKFBAZ8Z8/ibZ3M5v2RRUcj+2ctV8gHqgbGkcAVeyO/
ViBiRLOJBSY0vBcfbtwpC2cqTbKLKmVNONNVQ5udwNExYqJybGNtDH+SGP1Xb1/UoGIhzMt5KCku
j1UjeI5tFf3hTC3WuEGKO6oYXxaaqxSrEEPsOq2vhZONqH9huNB8e0+U2V8Tmlj4rZZtc43a1KGy
t+YUeCxoaMhNVQQAg1LE+dltt2l3dFRu+4OteHkEYVxQMYCfsIcmM6ZK6ukUd67kIGhNQ/NC+Oin
7gtM4xyQbXLPHcm1MHBuSMH1AYT/MdyHSQOmhg2y003JWuwh8tSH0lJfNWRG4JwUBPVMgx3ZsSNJ
tlfXZjLiCKG4mTx/paE3V13+PDTdqa907OyMDwUiFBZgeUp96a4Cbu3wG5AxBtp5YL4qc4gEQZ8O
80EoW6XTPrppqYUvPeJ7wB9G+UbTz1OahEB9ajVTVjIo3VOA5rgf1OJqBOmmI0nKgVe5VLs2F01r
uJ4aBUXVnXhnnC5xnxzLmMyGncTwEaAsn0qsrYtq7J6UorX2gWmSzLabU0H2bS2ii65cNMqzDrGK
zmbUztZgdlpMhRJwYXRUIm7wjK2hGPl/OO76wbnI1R6rViWDCyFfKqPzHJefC4FiDvZBCuLbgSsO
axJ8nYEXnDFM0IYlKLLcCprzA8eVxR3ProTdJwqeW5LZB+RsH4RCCW2mKVyAyJEbpbC3jpHSlWmJ
bsPlCZelwMqZsuxHdLk9fKFaxtEFScjcQHDHlyLdg8RJv6RpKGaBj6T3+M+YDuMDLmBn8ch3z9rV
jIxuop6X4VSTqAuxPuNVu2NPgqELobYmPIUoWBh3vopMZmHkEaqKOJ/d4EbN7jy5dF8DiCFTcTYq
c+4zz636GQ+2jsgmeV6mWrV8fCEMq0dynbACYn0FdYlhPcbWbLfDKQ4db8IgtatwvN7rjJjdRE3h
YEGtyH1iloGEbiCx8t4BqHAfmNRr12VXl57Is67Qvjb/pZqVk7Ko6u7o55HDkyMmltnJ7Na5n7iZ
GTyHvN48qAPMzSHV8mR8ARNWGvkfpmbWM6Vr/KryoMLrqBO5jihqeXzH7DAf9pQKXKyhH48PSyqs
ErrjZ5RcjwWCHhKDikhloBRWaxC+8fmegUmY57nAcOVDZSEqNNerlRp+yk6P9KVeWt9/8Wup2Zg3
m5F5lnKZdJjmSRYTLkMsbUGruIKsWImlDNrunKJ5/JBNiDyyMTZaW10mdikvg7upB5bOfZQpW8Dh
O5UelWvOEnhJ9Qc7TCpED3YmTo8/3yZYBFxDvFoDmcUAH5KhJBvBjNMhsXsPcowYYRr1+QBuHmDR
47PtKDCGaZLz1+gD4cOxi+6EOSGFyRiT6QNBrHYEMUFxkMflQc1MmlirCPlryzz1k+XMEDA9eJTl
3bgJFJpCAseKjn2X3Pq66AmxujUJO4I4sSDkx5vH4AFWE5qryhtn5LtZq+rOGjBRYQNxb3W2q+aY
XQv/+1HvktJO48Vt4DMgQZNHpCkWRSpGzNPxSVPrYWUSfjiYuYCwOw70qjacjz1+OKXLrd9DYpB0
Q99tQVmNKU+lhKDwStOyn5kAcijmCB4BHLgR0xjhEZXDCTb6RtZF+IRLEfeppFLAnpL42pvOeow0
OEeTeNHmREhTp+U542d1hSs39zOIPnSSCdWqvlofjRi3gnzOtMHAZsW3LrJZtwxhM70NERNf2l8y
2RX3EToVX6QhOMXZG7Jwf+pn5n+iZz422PYy9OJdNUxuMO1QpMv2L0Ok1tJj4Y/jJSoZs6spIHST
jgfi7vVzZTIsPuhJmrRbrHo5ztokDdZmhtmKo8c+pNNvhV/3RtKSBHR5dWHheKGGu15J6eavep7P
vc35RdfjHDR+ygOp6QRkmWiOuJNTxWPHGtssnK2iBFhm5023Pidjur4fL9QJsM4gV//Aw4Qddipb
RictiTptmT6ILDx9wwN2teqos1lYhuDHVlWjfqI2pftRGgN1NsX9wYgXYwjyMTHMp8ovJ55d4qJY
GeeAoSWHsa6WfoZ4M44S+2MdmQTDeg3JtFNRw9+rduD+GLVwaWAB9TgTFyHYsXWSwJImB7ePBc0U
uesma1ODaR2YslqagRvtrYyRuOEAvhjsi+cM9OOLijXBKwoqXzG+Yvkk1/CIJVa0cmKrwtGT8wbc
OmPfbXHiplyTZ6egmY7HGq1KzrCuAFKWZohzP4d1oavLtW+Qdu6FontqIrloz98SX9YE1mNUef47
siEsbp8URbrrbMZjEgXRBrs4ZSTF123ls0ke+31uWtrigRtmsHMXWd9nVyWqxDqr8eX9608HqvoF
7kCcq5a1B5fnZJsY8hOr+S4m9h4OebUxUSG9IadWm+tn/sQvrKnfOzyI22WZN9csRLBJs12oWq+5
bNYPPFdl4rB/EOmGNMUZ0UzzuSFfhkyv6GZUF48DkUAl6IssWdt1gnWg4PpDswaX5NxBsyLg2Q/B
X5Rannpl2qnHx8M2D81vq5UdJI+oP9IW2B9blQwUQHFtG9VnViNHHtLz+f4fP6QODYC0Rhd9fu3R
EpiX+C3T9r+LHqTQ42eTEWUM7327brfcCMY3w3cq0tYNdoSCF4E1msZVyWqvbKruI2uYcTETGqcg
T8MjHgZ+o0PQsDCtMfe8NhoWBGoQ3yz9YHfS3WWi9ZdTkEZvSStY1dp0KeaVrSFKzC0zSffd+Y7x
Hory2KlvQ+mHPxBt8HFoSNR/qUF1bsFT838CVRK2sEkAUNDzqihg0LGivKPxdqIkVVMOwVqLcQGY
WA0fDJkGg8BCQ1k37LKd8Y763Rq11zhNjVMVvj4OWp/mQUhq9ZuoInXJmeKeh8Lng8iCCzRF66qD
sehj04Owy0O/L7MTprJnsPoKLcgBn9xM71Q0/6MnArInAOlvqUafvAc6oQv6C62XCUvusdiNipD3
bHSvIxz5p7HUwnsbaqhsIoJJP/+mMefhLJ7ozVAyqk8c3I2lRAcHt/kpH+IC7Y1U/1TDn1Y6cKOF
r+GoFTS/NEk1bPqoj5/rgsO4NlF0R550u2i0rn/ZaFEPASAIZrxKssEiAlDcRyIIy+4cVkTlFQ2/
wVwdMmXq4e8Dv3Q6F2c7yyqCfkrDhzIYNCyTb//7zSEvRQ2vxvd6GQOZSDJBahs0ZJ219wjREZfb
oBwGSWIF7299DExYkmF8epwnSpAN0OiESWIFBKHCFLJIeaNsH4x5mhmnHToFF4eWFaOIy/ALnMGz
4MQ6loQGF2pTOTtVjUuv7wV0FGLnXpBXw6lM/jwmHEpkYSoHcJ/0vhHrONHiw9/nOwWf4yV3itfO
tFz0W04jaRIMxPBBb22kXQsKhJ4cPTKvEbvXyS5oU1HNkbE00BFr2p3tVmxrGmq8ScsLtMfR3/Gi
rGjz9JNlSMBkxfJ4r+KoOjd+zl58jgGxS3Ke/34ImAoV/D5dsTVEUPwaMQfOZjuwLnVR7JVoroXB
5bq3pfnqKzCoNdrp93gDYOLBFSpw2m/duoq2PGIRnoAZ8bWc/xBtMRfKbzKu6PmzrRBES2MfYwnH
PzlivFRV+m1CI2jqNr8F8K+xANpoQDY/Y4BfKiTjb1nP3UqJTGJuRX2M7Kw8k3rjzsDbgbNkfCPj
DYdt/pwEqaq2U7isEXdfoxZoxyK3V72uVscHN6a1in8iff4iyQw9UhdmH6TLpMfFzIaf9Y1VouwV
tOtI87tmJcDbyntAfmM2QkZjmM9dUIAtSK0dNp+nKJHF8oGR0brIvASdxPWK0w+v+x+AIrw7+Jfe
khtS02AqKuv8+FA0RPZi05Fb41j1FU+2BHORk3Cf1er43kp2t2ldn0nhWC9uf4d0sJmSSH4GSd4t
Y1NDnwxtdx2r7FPg12wemNS2C9N1GxuXvKU3UMzNCRr5yJIANjDUaI7L//PKQnymIwCaszcXg9g9
AMaPU9+SzMplIHYaTiSylCEonrKqz+ACATzWjJOPe1tBe+0SswTG8fmmhpkq8OokzDdz9wXhh/CP
CtIvx/+/HlJGWjx+xpYUMs72uTug83tzF/UdeShhYz8sm8HrbJbR3YM7QPHyro+hKOI5C73adGkp
1xiR7TlrDGmAhUY5fNUqppYs1pf0PtHmk/lQTv7+q0IyBP2lWml08b4aDr02bhRaWxwO1mvnUPQ8
6tlHVov4mIGw4jRq80Wb2cZKmxGYFoGlgx+W34NJ9ulBmxwrfCzq2MD/zR3xMtaNu6qqP1RLEknV
E34odNaEIGqXSI89S5wOLy1Bv7WTmtFO8f2bBXHoXHH2lHPhDXZU/tMO3SXvVfdvkRZfH0Z0zCAh
ofVIWOZ6ZELErsWk0/s4iR5XgsIR6o7WFGVqsJj2g3bNfBMlNS6/inJUWMPD5bDAaS4qHjmPs/Jx
anJ6FlmrsxI+gFHLl1wEKbDroUw5OcLB46NKNHnA1BusmgJQtiVgJfWK4cK60reqFvzpkI3XyZiy
XH2UE/VHjCjp1sXOsxld+xgWTXhLmyMTffHWmCnzT2WHN4Ag4u+5Y/ICmP9kM0c9wimo107umkve
tmJdOXW2L5SMt5NtvJjgUMqGai8hq29SmUdNZVceEuQ+977zh9CZjhBn/8kgFV5qu/s1hWa7hsKI
NOCb/i2nqbST9mbCyLLEGd2e80bZ0gRuAgBnE8ruiKRnEsK9DriQpdLHqt2CkpsHeKWhUeVxqASq
w9PCala8daenQJ9YJHKS9YJXdyfHDdXw3HFtQs+WRPHNMnvXYZA5mu7wEdDZdxDW5Bw4I2MIMOy8
Es7Yl4LzzE+n/lbrXFKdxHzl2Ip+h0n7bKapgzck2LNZG1cFqv52LLTqyeFlu4grVmdD3orV42k/
L7mR2cbj42Mem5fMGYqLVpVo0xpzwaOoxYB9v5sadfd4mFlzfLoyVd7GFK/pNM3MNSqPXx3L4J3C
mw68o9vzBRGOFwbVNdd6ne+y4+6tpH82E31bzs1cZaE/171CCMDu9qFOFtyZjiBLWg/3aXob/XEC
FMEElXD9s2a4CIQjg81iB1EN4uJVg8665w2DL2pqmdENqmMstaue//UbceJbW0rhkCVLefFnSWFM
/D/Yxaw1getv5FVjXfW5lVDNApPSIqm7FKnj7LlSfnbYbViNc3YpRkzbVuHj9punCpk5ezsEu9Br
4tnIohfycA28mcCZw2IcJ7UtV1kLK4B5f0RA7qplpiY7OdTU4rWJf2pd7EWlExeXJmAlq/PQaJZD
URsr0p9veCtBTBPZXlpG+WfCgLBL8Aby3AocbnJy9Wh0SV2F7S91W7spIhrJ8zHYWNQDnIqsY8xh
m0EkAVJ64UvscsNazYdxq5S01M2strOs0vNfJLFluutWxvTEAYKdL9BxhTQI5wcn09xdBG1HzmkF
LtagrtiqRNRAleXdjscIEQ5FRNGiPV8YaBQtWdbHL41+e7eg0yytVKNiTHBDrt3wo+yyTZImv1pW
nE9KbX3ENrog7eIbiAMveAP7u9UBiMvbmSj6OEiQrJ/SBlVYzS37FkfqKZRw/ZvMggKe9unu3wr+
9yHapbaQblky76e0fROwXv+bqstMoP9YPO7Nc24RPVeSvUbTA+Jr8DoEFmLEtCoZgwbChSFtDDiq
yz+gf8Ip3OF22aJAf6ju7GKtAPPXIwTM0llIA+2hp7ypNOpXOixZTkoSfTjGL3VjvmCm9IhM8TiI
9Jd+cL8K3fayHNjPlBfKMg6sS100Rx26B8I6H4UZbRMCnEHewasT1JGzTvzGNnSvRxqW3blnycms
nSEisvK6iYk27q+ybRauynM48qsXbnoAiVjlEllu3JyNAZH0Ag9OFTYoIaOnkJ/Gg9z7MVFzSf8R
+FLNYd1YGqyVJsoKzFTzAg2nOXZKxVBpL3P4mtJOus2qv5WxcwF38JNf/raD1P/+f/9zZfd/++m/
/+/qATepDPmfe8CPYSPbzyz8pPw7A3o6zkXG2vxn/naB6/Y/HMOyyIdAMrcEe4//6ALX1X+4+H9s
x9YsodMhTYHMP7vALfsfpgmbwTUpoLV1KjLmHmn5//6PZfyDJmKTWnGNdlrboKz48a3679+6f/38
P9dXG/zzX9s2aFjGoGCplmnRuWyTDfyvxSQO6r/eyLrDvGSby/iVgq9PGxrMwsecQVUtMvAASVss
1Dz+HP15h4corg96uzBYvNMPWdGwve2S4DZToUKDBIoyHRXcBgOuEU/YP47gfmZE66ooOIqHS86e
nrvQq0N0yG+Aw5lzzaH4njJnl+fiiSEvlT25b254LYyRASB3BByCToca04vWm15SmldrurTZoXWH
66RXx8zIbrJ3tuCaY5bpxb4rxmPA7ackg7poCNmWxvuY9RvdRiDQEuOtHJq7Hj0rKP4UG32Wff2E
7k2nEtAlv4bAV69yzoxAhCVZj3M3G04Gd0nL27JxfwuMh/CvuDXnfPqqj1/32uXutcFBBDRiF9vp
cga0MFA/uSR3GhhpTpe/TqBXOxRqgTpPoI53eYk1NqiiXTtmaI6hRzkfaSFnC+/Cs+2ePBJ0wAQI
H3HxLNijjD9nTXzuJh+En72Owv7L6NSbpKnTckkvv2opR2nUsgX2U8wDfrvOC+PoEJ11xuJ5dOFK
hkV6qSKoUeScF3rSPMlkkwbRqk1xGVC1ukpofMhjtm64VHj5vusoTPlsEe5qgBXhrug0UJAhcwl0
iQxMNufcTSTvPNVfaBRbkjJaJD6Lq8ZqVznQ4MghI6Sa3EESC0KgviYI+Rx3vAKIfWCkKUnWwhvO
MQ3gDvidW8IDPns3+CwmNVoBOKS156WNfvnmdLSdaFd2DuIvO1gMEmHV3prZ6w5YVrT1Vy5NuAYi
e4olXiRXUT13cle+kxwGsnCdLC+VTHYGzraRza+YfoWW/2TVdLXli1hzz6IqPN3hrhKYnsU+EBFm
r5IiGft+lSL/R8YnluFNCe8hbj8R6D6igSsTuZU9a72tQiHjghbZZclaVA+I8+TWXnK5wEdDuHKJ
6nZg6fkEzZp+VhyZpuWvOnMN1shLa3qhJsRgrAcNTmDrJerDRa77N6DSq6zC5oPTEOkLfGi5MYdw
ZZXjy1geJf1p2FHYTaKMZPrkNRMuuyI42PlXC22USwe7YQFTR4nO0ri7tXM3k3GP3FQvWNlepd7e
a0259CFtetsKdBVRe3vnhpnHLf0pjJNDWzrguCpSNuWOroCLkPm6Hr9xVP22QsEYNHe7KP4TAKg3
SiEyLmKuc4sEJKOy2snQAq2jIy2N9EVSdFDdsQpQpuIbOxdUpTPe8wb3lOiORt2ATec7q1rwTsZ6
rzXiXFuAJeLMAyfu6ZVLbqGy3vK03Dp9sFNEsNU1tshN+KEXr7WDgcaO4J83rwxOkpK+YRMVw0ZR
X+0JQph7joGOKNMF6/GPRB/mWXrKdXXVRpqnYEvuo62TSFqDdawTOBsUI/hS2+m90YKltIMfSXyM
epMcvwPxmCrsTpZv3xu7JCdU7jVy84suczU4vPipxvY3Q+gznIBt6frfGcMZ2eXKy00190wW9a5R
fbJP5ulNj56ZF99ltCuokyUbGXNf4X4ZNdtxXnR2LTQa6o/Cpj4kBgkWLrZElseWnIi8kTFLozw5
uICFvMQJXho/25flb8OnxzauT6rZ0AK7tyrtVx3Hz25ZX0XPpjkT3dVk2LXifG0OuTclzCY5Zctx
8RJHLEra5Ep8Cl0KT1jvrvJKXmNj4I2bbnUdr0TjbivDIxv3aSr5OhKkEbmLCD18NrizGN24VNXx
VfjyaOTJymaXRE6VQndgViHDFVKogbfJtnHXa5XxO3N4G8QEElawkJHZsAKuuUkvguEz02aSY75v
y68s+O126jJAnK15I4xIRrcmJvNOFwyezyVFTmvdoDkCHr7KaGZzKum6fO5Lt1qk8KioRj7EyGmk
VnDdJpSZ6NYIMfJNZbzKog+aT9GftaXUicQxbFU479Ky3bRDRNaDq/lU44O2NrZVgLVU3/VoJDVb
WG9CKMey8T1RV/uh0V9IWrQbsnuLcGKktCGWWMZTTc8B5tbMWXa9vhF+NK6QpHaACUhpS3tZDCwr
KZgc6/akp9gXZf4rRVTTRoLEnGyuTmQITKdZLMtR28icIFxPTk2YV4P7ZpCGT0HCET3hIITtuxBD
9W44+R+lSH4Ckb6xs/7xgar1McbiJi5fVMBnC0UmH1pV7KuEr6NB62RSAsmilrAaWa/E1I3K5hNw
7ZeLd3clgm5rhlQoh3yNCyfczewx8kbvbAKWep4d1IYVOQU9PU0EMHvuvUCxIiSnW8aV+PvJL+o/
LXcoR02fa/8Wh9iRpSQSQUPn4KnF8Ic6mFM4MhuU8rutacNJqk0qx6+0fy8alm348c0ATk49wF6j
y3dg4VyX0dyXhZqZvfbRSucS0tnOimNon0fnSYxLO6xAItbKpymY0uutTKa5L4bbTPwSaPgCp/o7
syBjB4Bdc0c5djlLPLZtutkvRUhoNi+qvSUIHgXVVpBnWZqd/CQ/7aHFXMux8BJaq0Jb/xSNdtRN
ZAo9fiL7wHdEYXtAZAzF6UDJ0pGb/6pG12vybM1haq0RgyEiaV+GrfkLhKyD4mPltSi0bkr6R+tG
iGUW2Fsbl1RgBBKUianDc0/YzFsvYSi3TpbTJ57fsNeeK9XYdnp69kXVr2JitwE3J1LqAFqU5mD6
zi+HtinPeUYunn4CyigBIXJ1HSi9t0f9BAziYKfUTYI8XhRhwrpTqSlSVZPbfJCL/kVvTVA09IQX
EVmWSP44QQ36NFnRebUz+2vu+6/hoK9Uv3vSysTDM4EbGrPrYsp1ygq4KKXuMdLTd8Kn99I3bkbc
fkg3xmeSgWOaj0lgf3eb7PbIS5pXPfMsc0S3LHV2jlq4zNx7b4plSN/NkMzw2Z2b/thOsQkxFpjN
j1bqnmmesvGTDoLFOAEeHBMxp2c2qQogl1u6WbAPlf6WOyOfTRa9DhbxeMe6JMW0UwIvce/lGN+h
6LOb1gGPlrBJfF7lFAPxYkpxHzd8MUAp4vB9atPobuJEn1hEKXrzXPAgqXG2+Yl7Qnrch7A9X5Rm
05akWW33Wpr6kS7vVRuMwT7v2crmF6wJ7yYeOs/1g7XNKCW4+6uGfK9xvWOkxiNWY/KNCs+Zd1um
o3hNv3aJIXLQ5NxdkU+pJae0vUPuUdYW+GLakTaJAXvaKj54a4gqvgs44Wk94CtDLlUmF/VjumnF
VHq+Xeq0EbePD4unaKJCDlL2Tjjc3QIhAa4NXabNXsYGuyg0fL8zI4/ipxXmxd6bjLH18D4Rf0Hc
68J1lqJ6kbLaqmq5BLHGIUdAIrGfUr7hO32ggTidNmJiEZGpAQtxgyxabfi/TOrXTY0sO14vCs2D
WwLCqXJA7fn5FYmFF0FubPxEnjJoSBAivTbDRB2sBoURF/G44NoMHFWvQ69NmLqH6BsSzhcX+n1M
9QeLCWXfJ+RTh9FcRk73O2K7J9thJiy9UIuCyG2o4UwOWNYIDplFT7CmLY0C/lCrwMYBIOVp+kgo
hIcvqA3/om2lcO45TtFVyu7HidufUqjLGQg5jCelYDpZmXKpu4feD55Hq13gJKMm+E/J4wZ9EiXH
9WoWP4uiFDuLM2dh9/q3BagQlaGi2F5nXVQOG02SRxrqN6opDs2baLPr2ER7OPjXkJlXr+RNONHR
outMTtF6Et8dxgLh3xV4wjgd/SUtxLt4bnnngUZPOdksfFv+3lSd4a2ZmEwdMs+kS1KdjG7c25vR
J5DX2Gu4j28+DXULrlkKCA4CKI30sP3ihuhY1BYMpZrFQ6DcNmlmLKuu2StFkwLMaT7NWQt1xn0W
0uYIKyClD10MPTQKZ43taeObiEWDS7XrmwYNs3O/h0ke4wFoEjQa02lewUzDJAeOLkGyqt6EcAxe
IFnIWFnRynKXOCgncA4jDuSRXXvZTjQn2lNOaDs8pn731sr8hXzNWnMo8H4OJKXodKw9Fx2ZgUiL
bizUQdLN1TF8CW+iEgcZmDaYX17LoDmadl9WGQOKDx3X0r5oCNjKBiDDMFisPV91ApZUYLee7tpX
qpsY8+XS5pKrow+aqrJIoG1xHlmN2NfbUEwh6ep7Eui7xpU7M35pHOAYjHi3dua6DVivZnOtEZ+d
gdRDWmySCNcQqDFerrVKSyKOT4x31jG2g+cknXa1pp9saupVGqx5Dwrh8SxrbP5KpuFJaE9m9Urw
R3N/Ros3wCLO//RdtDdKQnyzq1eXKzyDy8o8lt0pp+BA5yTUyQqLGoqY9auakfWMs22acojLlWUI
NlUMvzggiOSsrTFbkpssSUvYX4lQ9wKqgmxxsQE1VEg3mbSRFTPyO+nWooNVgIWTrFoh0Y0tlhBY
37p4fAqM5oox4MXnM2h7dmBxvHL0g+BFNTFaWM0rl2hycCycwt+GRfxVFOz+rGc5yKNtUXYZJBrR
lcA6MBiQMCkZwLSQ45j+BK6fmdJu+N34dyiGZkv8ayXjrz5+MTJqDJtOeUa+pTVq2hWWGjPrg+LJ
gID02W8BjQJf/CGlimswjI+0oNF8SPeiyW4pNZbVhPndyst3rRZHFgGYEbRDN2CLGI2JVwNK6GJC
gudbiAUZHNJaTt0RZ/uq6/wNcd6LHqMiEvU9E/M8q23ur8T0u0jGo12KGzqRhZgYfoR1tKvDHoma
KJwOdpkQ8yHtmq/AQeC10gRAigx4GNADxueyUslBwkBc45cmpol7SNGYbBvzmybAFThYWniqW0VH
uGlNWDir1EvH8hcm2Hc7xBHdmCs6G7imxgdHMbYhycWpwzrsThsMAts8MV9sbdg1l5FMq6cCZI1a
46AlDLUDYZmuIXUMeWng9doX/KWGtdIr4702sq0+dfCb1XCVFjQMpA2jRHVKJIdQODTPeUaqd8ib
A7UhB6vHCdWYS9cfL00DuqfrlYuY8ykKwyBbxPitl/otGAtGHgXgO3ZOFF/lZMF3XZA52qMPkM+o
/bvbmZti6PEDwiVn8lrKZk/7Goeug2ZcpaRaiFxcOqBH27CwYc+QlJJjuyja+Gx063RINjC6Cm4J
4ESiZA9xRmNEO9R59KX3rA6ZNTBUsi11txB9Ax58sF1bSyG0yIaVSkZ1g5+DWXoynsTUbrsQTlvm
/hAhWptTUqzjNN7gFLgH+W87SZ4M16XNvNhKNliQiT60mr1RyNozqjd2zxNLOi3jI+C08TemoxVe
c2q2jhV9dDVkMeiIbtWQ3bJfo8nhdYwaJsn2tSYFHJmhfUUzrht4xTKAHaJ2YIYk2t1gfddDU60G
7mcLPW1vWAC4ioJ7MjghVFM7xaryCSe5YBhpKiToZ13qC8vwZGOSXQwBer0WIIyiiMPIfGsQ1Bcp
9xwqzo7QrcMUUHV/jCgNYPz3bMknmbwV/keh/srjDqxGmL0MsT7vf1a5izdjLk2RpsroqWqsgRie
SGXsHQDHOI8jVEm67Rdme6+6jMBjV18DiwtgabUeVmqMcfrRqsvnbqirLX0Me1wOACu5TqhavkN1
fwNrdK78XwoTDpdx5R7L3oWJUB8T3/8z7EoUC6VlxyRgRnt5PF0NXX47avtDtpvZJ6Iq1I4I0ISc
W9hVloqIUH5AIo3FSGmCnP7ElIGqNbnU4sK5vG3GC/bLlVIqK2onUVm5TqOuTo6xivtmUYnyQgcv
Z/H4iX6LI4c3BK9Ipllxx5bylZCiN8jZp+E+nml2M/FDOTetXLWdPMWWczOjhIossXAi9TdhCAKT
TDXHhAAt7ZpEt9UOfyALYj8CJxCUzbbgYkPWew8IkScccfTJGs9V9Ytv8YmS223SsbvC2z3G+YGZ
zsnJk0UQ9yRR9xwjsc3UT5K2pW7BsujXmCFJ2WWaTk7cMUaUq1EyW4bfMed/JCv8aQ3HWk84NKBM
LWkjc6FqL6g1YsFel6FS9bq+eEpdgtbFdSCI1PgBOh+Pwjg0SAUjUoQ2kd4iO6ZsWtT0TMfqXk/M
Hz0b9u7A7GvHMYigOD7hSfD0cdgbNWJvEXCuY3tbpnAQ88H4mbdGY78anDcn9jdUVVGEou8Ef2UM
LbwX5ZKbxwu0pb5u4G8JBpfaq4NmGwNH4fXgSRsDfXJu2BoKYuRKwe0yjXZ5bWxVZsVSWRaOtVKK
Y9feiWnRVQe3kzKxsvU6fKK1Bzh95wL1JRE6bZnBoP9JRv4C+8I2DHG/Tz4xaqwONXG1DqAkZJ+2
rZcaMppCzVQ9G4ho6WqxOw9QYzK99npTWQ9BuyEpSRiJRMi4qudJBOHKKF60vN105hyqAYFEYiDz
qv61RJHgiQZL0uaSlVHlCTNYVTxV/n/2zmPJcWXLsj/UeAYNx5QEQC1CiwksRCa0cmh8fS3cemZd
1WU96HlP0q7IjIwgQfcj9l77Ja92PJB7K1ROkWpvNUDyrdoGkviAWb1P6kPPX1uE76hBcF8RgkkQ
mGKpvHfQLNzvECl3WkoaO3Grh1Mo7khEgxlxn2p9w3w65NAStwss7AbE0tTqLyAlIDk1F6rzpS79
GhW0Cr47dVGkDSG6WvjDWbbLbTTiNh8jd/K1Prxpxt8WLaGSPOML3Eel49NieKVot1H8omrO0+r1
V7Dw9PJxNNrAxn/KRP5YxC57PuJzDpNT0/J1wcwcOzmn1be5XJXuhWCdC6OufZLfE0I1mkXFA7U8
dyq4V+6o0d4YMBMtk5M52+v4Cw01/ygFgSTTZyFnkD5RRgwnc+8Sg9nANrgqmeks5TOijkfHMe4A
iq5hZpzDMfRCqUy+oWXu1lYN/RilzlXTDYT+Tfuh2QmhzDBbp57jqJ4zkAdc+VENR4XNDvoTbAeM
rhtGXaTkbgx8REhuQj/qo/oIsBoFNwugeuVBxeEr++CvIR5X2Li7CaWNMVoiqx7WZi8sfkY7ofex
Kb5XaksYzfuhSCmviLbF4O91JuAN08ZJJKadZO2x2jVBj3ppreLHWB7LKiRvJTR9LJGQUly4eUv6
WaXLrgiLgBikIOoINF7aYBo+lO4iRhnUItshXvYzViUGgQ7dWxXbwVIfXYB7LpMetrAJkwKx5f4s
xpqD/GJ3j+Izsd4pIw4xndDQTkGVkE6C6pKZAgsuJdotUBZ1Jktp/qBilHG1xrPdN03iVq3ZsNZo
QdiSrcZidYSRZyNO4lwpowEpcn4WpY+LVCMnJsoEwMMU49iir5NEB4NdYSSNL5XmkiRtd04HJT5a
ivEq7PZxGEeaDKk9LyjkWmaHx8XK4JJq8JCHiP2VluXUkTzimtYyzJMLvB7XoXW0FWtH2q84Aex4
dSYbfBwzkg3GfRKOBww21FfkQjbAd0JQXlu3G2uvs3XGAVGNFgpiw16kd2t1Oi9T9V31vScSWZ3b
1GL0BxPbCYFlujKbn6uX3oIPOkwJSKlMfx718nuYKJTndnL2okdxM8y89Ukz3me2+k9GxoFVRAXM
NzbR6jQC3zf2k16ZZ4WP9Uxc4HOYVu09NJ5EqByswrH+1EZyAZwiP5wxf41N60dgXhtawI+1EfGK
QXEjOvDZ6Jf0LmvebU3nJXGt5muKsxZUYQf7ty+uIZHc2ynlfMv1jsltR2WhhA8uNB/+CJr6JFY/
ixY18YAyeSsY5R+RecCekBc3J50EswCueRukrFFREC+PM/Lcfa/RjhvJ8I1g5UAlPeLdQ+KLO1ee
++hPxAJ0ZxnuRwh2h2nEAmZWf+vRRVDrt54ccAd2NfFmBVZ0glpYmEqaXIF2sCFIc9u047NJFtc2
O7itA3gJ43kfEznT53u3TNVjA9JdknZzKODIzVpyhIQwbtDtaOeW5NBL1gw9EgMSE5fhx9TdeCtb
DO1L90tu0KlVUxIZoexGXcEWsqNez+BK2arlOSUz0kmlotds7mp9NG4gtGMyKCw+xfIpdmt5MWwm
1paq+RPR3fADo93guL+qAcC2qovMyzIsQao9PBZmaTGmJLEGE9Jn7MxE+DZcthP6DET9TjDP641t
j9PGdNx/QNMo4ZKGxzB9RoJFLkljoLtIN4NtaqRfVxden5njBNB41eP2qrpK8/UEJf6okQvvksd2
THm7u+LQLglsUZNZYaNj4JtWWWsftr/awqUAkM/1U5kGk40G3CFfRi8A6Rrhn3DgG8Qy155JTyto
Z9ua1Iq2D+WOuK6XhL0np9jDwrPmkbx+CoGpe85czgFbKWLJc/TgRLlwfzC4DErgeULOKmN5lh1h
9GdIi+5S9RDdBfm/Szz9jZdzgm5Snyuc1PY0bGrAYFE6J36nFe2mGOUY2Hn0qMfzcIA7X6sthHGm
ZVTddDEzKseGcckiyt9kLZak0nstz7G/UDYD+Sc2vUtPpdUJ3+zaBhgcpQpHL53gV4RgZzvqHeWO
WTdH8LDnyZ7rvc0LuU0cB56e+aMsNMjF4gYthKHZwdxgVVDxYgQ6qmHaDH0EUxSK21kmB+bi325T
fEo7PEdudypao70hwH6UULCsaZjOVayAfUwBx4N6A324QnRYElPH69tqxmOcuXm+m8fiVRpyOmSq
Ou1cHc8aLDgNQctFnwIITmRQ3OUgoCZkC4aU0ktKwhYaGxJPL8LnBV0CqkVlB4KLzopQIx/p5ZNj
1AVXJxfCTA5s0NddYJST2EEpfprSRGO2dU6YMG7Nggd+mOIrzhnjPsOu8xlLIvDmHyGiOu4+Qcbo
j8yVsOnExampZ1TEo7kqlQIp0Q6MqYPF2qAXqYCgYgBkkAV9mYVlRx+VcXv2C/oAY6mulPH2Vp/M
kVvsyeHnMPRB+YtghK3wGzaA+JUELw6spj3AiFC3jgZNcT0EyDKrDmr4k9u8z0vfB7Zb4ignN8fu
m+swqbDetfqA8RiuSIrv3UHyN6huypAFXR40QppcmWh+I3MfQPaqw6vBzCtvpXqoeWlvZFikrEbI
7TN+MwGhSZfqV5OOLGDChPBW8w90I1oFjGW12X/YOQJAdVHP5vMMWukoapUlT6kdRGgeYrMVsLQW
GHtYljZ9a5OOSryfxeG9TYfaCoxccR4i8u4funD4O7sFvAQXrrre6DQcWg2Sp9RRyO0zw1lTKN3O
Bydq7tqRaCvglvMtJIuQNzd7JN4OQaFb+F32rmr6cun7Rr9ORd3DMBktfvZe7kajOiP7fW4i3NbY
4ffdQr4Nm6DIFyn0JryhI/vzGb8dyCnZ99O5Xn8Btz6dB5A7td2+hJNhQy1QEgTOuhbMk+WpPBeP
4IOv+JVTQBkFWjd1UjaWk1RbSdoXVkk09xoY4Rr/ObHbcHjVrD2pCQsZuzRzjD4zi4kIb7iG5sEl
xmxDJrXht2BLKO8ba6eATaKxg7cfi5eeWpUJAlLiOnZ4QSgzgGKS8tozTY6TnuWK7lxnjf1laCFW
NC3UDcP0R0zOLRb1OZ0qFlmYekBtWCGJwUV1FhOQaEeQ7dgmooK7cutBNh2yFDd1NLH8MVLdYjGk
/an0ZEYc8TkgIzlVSvE1JQeSKhHfT0BLzOEBKPmxxld2WNSo3gHqxlozugOi63Oz5jLSwe1KZFVz
3qmU2Qn19CyCaHLg1sxOtBlUwvfyWvlaKgM7tPZlV5Lsv8wKeFhObqML3zbnq50TZ5jm2gpXKg/w
1dGk2LRFZtevs84wg3137RkM3WYrukF6ZoTloNMgz6XeanGvgthoHJ/MO5MsRurfEpzFxY2fsxjs
dliyqY4FEcIZuhJ0mPlI0B70d9phbWfExiNsWDZZ5ZrWQiiV63JXgabnECRmfi6YfAv4kdnIfqyw
coP4KkZcIuVwScwOZwQEk0CFWAVo800lQAKAynlEM+YPNS72ukk3DoMyNV045+etVgvdJ+gyxXQZ
dQfEj2tSUOqgGXWDEWz2ftafhmmK7xnpw/wotjwibMeISmsBrLlZJxyEQWPRFf1TbtjnDD7O3qq7
V236jNccQ3V8c2MVIEqLR9+W/bXIsT248bjLkxm6Pj5SPt6xp0SKtdq6VnTf2QI5uOPn5qTtTUb/
cAjXHWPq5SBddh2AslPsYrp28RVtrWFCE6XAC+m7HKw/Bm048ix0GzjyBBTZHi7BGIHXBlmKuXME
bTlL2BdItZd04VMEFLfFBKs/KyUDkGLMl6MWdR+yCDHDD9Qu8Fp4krv6YOK8L+ocVy6xBd4Mdx/l
jPugofRcKzAkwtXYYelLzM8G3ZfUhXgZm/7KQZ9xuxFzBG7/bEj0JUPdMKNPx1ennz+0sPoyNOet
ShLzVsr51jNxyAQW6y4Z3y2U5cHUs4Y2al7r1GYeNWE2Y2mO7bWsSaic3OWtnqx7KZlvOKL3Givm
em/LNFBi/TFXLQ7ZbgjEaHgI19ga2ZC/40ctcRATr6I9Hm4RVxvdAq4T9YQS9hG/AEECTO7UrJeb
bVsk3bahafIqM5HHIdXeB0b2ByvU+DPhz1TaNa818r/+LSfjGm035A2YElUOiMIuHpcZ/nOVMFSa
ZoyVKVc+G3UsRvZB7x31lOfY07ncyW6i9XHeGXIjFBqItQ2NqrqMGsWMBcnKluSSRdDTG4AJPf0M
4zYNx3GGDCDhu65RiW0zhiqnWIFxN7OVRoNU2ieK/Ri4wJNNos7VNtsZr91pJhrUExGQd2Wq9Id4
5heOBXq+7Mst2+bUQO19sY306mohpzDWPoROengbNUa5UhmLr8xmplzGSu7htzUDt8nCPd+js6vK
kFAdiEK7fAbiDxuABCbiRj1SmJKzmzvxOaIE/s9/+t//jQZpIpR1F/KCnR1W2ryR7R4OD7A60dGO
4cWeT5PGXaFaMJMGaOxxpI/BYIDOsiFOHzSUOEqLvkrFQmu3JBipidT2bOyLaTL93tTk2bXmr1Iu
ITBvKz2gkFHZIlw6NQXHwSIahvA7yNyMQhhztNFAmmnJksoivMiow2oPsYJBKfviTgZvBfU11hRz
6MeDHmPYX3Q01hnxCeHQkgpSaS9LOjdMrp3PtceHbocE0o6wJUVtxDe24MGKhgteH2rtfpgvTQiK
uDKWI0Ba7dg55cWMu+moas3ZjcWDNCb3SjRes6YpVUDTk/oICdN39bR/qO3h3CYle0+VrfYYJyjz
9YkHKVyms6GrJJZue0VolyEzlMvQkThiUVqwEdv94xuUQ3MYCrbjS1Vig9BgJUe3RWemIbCxU1SJ
KKiL4bBIAqCA2fs1o9dNjXJlE8GWZTdnprtGFCw7DAvr9twPx9TEApfDEBcWP2zkAPwxFqbqShIK
XwErDVc76wIlU2gNLcfcJ0u5b0T+mSlU1DG2tr0+74Ucz0sCzXkC/MCexTnX+AynKkx3uXIw8BE0
jMy+9P5Xd3OFua06MocBWKDG4UO2VFZAaU+40AhXgnRei7V4/apAdkIoiSS3wqa4yygiNsPQNIQ0
k3Aku9dwcsaDjOXrZDj8kYGYc7vFT1Va/adoqQai+Fqq7V5tWue1yNXy0q+RNi7U77mMksdyemjK
yApEGilnUMeoO4lSXw2dpmtxKPRfxWzyJDP2KpioMczOsyCC3kHwzXKxdCWw4RBhn7QfLA0zU5sj
Q1AGUrCXsH6HN/3HhqFRafTFusvyNDXoK6XxYzictc2YvGmGuTEN5Vtp7deRmV8jQ7ybmfLjKsZ9
cTHJxFZUU5hbTyb1jgpDC2rYxHaLbRpTma3bjKSvN8rfpusw/hYEEWQt6SYdQAISlcOODIqhQdyq
z+lKfzd8hSN3S7AWphzigldfglkEBEhwu2J8rKYEgATS1ziKviKzCUys8J4pC8Mjvhlypmo/u3l9
Vl0YUily5E1fcWC2CpVwDcE+QoiSEDO6nd9rjCYLkquhNQ5U3WlkSM+ciMI1Gd635T9OP0wHVdl+
WWQZhH3relChGOijysQ7MDZ+Jdf1Dt1KCVnIs3gbpIkRlZfxpDTmFAyKejBKbUSd4Tyk8fSISnvE
kDGBvyGeUd4wuvE088Zg6nVaEyCFw5qLu7cpw22q8wTl6k0y527T/k4oOjPdpSJgSC/e6ZF/WmPi
GprGtwhLEPzG6jdOR4fNJa1HDGQv6QHxPE2T8NLVeJMayLPtEg6GNIhEBz2kEKYdmxKxmIbpwk6A
AxDCvtNx6sW2puJ7qY9ZKAiMM+mjB30gAWroRRDb9qsgZ8wzsRAJInr8eVjMrTlyKjJZOku9QWi6
yNtYjOLJ7eZj1sInU7AGl6l2c3KXwVUBAmNk7QdZju8qM88Eft7hD7DXwhjj2NkB4NMHbxM4vAap
Ux3b/pzgpCytcd/k5VNprNlBidv6yMDR1kiYQlKOCoNLFBXTumUrYRgryTolY1gliM3dxk0stpUL
0jYm56zsHM+NnWaTdvpOH3WMLTpW39ziGI6V6mj1CHQbyV5DiSDmWRPWHRLIYcsCTDCSe5lYIxNR
7bXlCYSGm2xaE4pQWJVQ+NAR91n+RwKl3YSttWA0zTzm79NRpt8q/G4/irPPge+f5QRQGDOutq6S
3ACDdZXyLFwQeS3z7YEgEJHDBdV1aJ9N9u3Ost7XYcXcT9SXig8mGnV9q5bApeJjnLD5z5sRCfQK
SA5J7yN+x9yULPuJeKYJQtwzYpnqnF09Ro+ueZ2Rpj46kLygPuRnfrgR3zyh5g5Ajks2R6/ZyMSW
YniriTQLGLvwIJAbekUahaAuJVFFde7jwlqnBQrjV3DJUeJq1Mr1dADITJfoNJaXdYNPAjH4RKxI
k1DcTTyQnxyXaPOIdDozWEkyxd0pnNrOIsUOFztiT36YW0swrZzfsimtd0ppWafEJhm47xj/diN4
0ERtDoapz3fY9niqcNuxEc64rH4tRk2taO0t4O89C8WudPC7GxztzUsHTytdMFp/1ArlNOu1cCaa
eQAp/aRhA+85S3H5bZkFN07NPBqH+fwlwy+N73rRg5GEG0H/r7h/wxxh1eQ77nBPxUJ5e8wK2+vw
wI+8H4bzN5SPwgDTWP2B47vJin7nhn8qtnqrL4uEk8PkkpPXtkSdpSvG7mS3DraF7FhouGER0jVx
e3joK+7/3AmIl4ZuxQYFrvgQIC+wUWaT5NxVWL7sS+EYvovCnxiUm4nuI/nQcbZbdJeojPww0j8d
UPDALLYEcLFCq1/aCE1HqlyFpd7tSX+NbNYOnYElv7R+tJlpYpd9K4Y8RmJ4t1ERLEzj0yH+LaGM
ifA+dNUt6tlETephQcxbZNWT7TJfteSfgWAl+ZrlP2p1TtiEuOarHE5D7bCqMF5rB/reyHadsOm7
lhmBG7MHJxG3RH0CZixPkT2jSDZYkom3qo/A1YYBGogDaYpn7KlA8aPN1AjQ3ziwvLhXIHD1myR6
dxDCtISGMc/2pKEErvgzJs09ynuaLjCaKk61pD0yByArwLx0MStPZQf/9LKaKEx2GclEAEXEPaG7
WBtQHQExQ5dwbSlHp/ShbN9L53tRO1/v0SRLBv5LAj06ZmSo2eFTJhkAdypyNhEdmEbe27w+muYQ
xATBUPTDgmFJaTExXPm1ZGv0c0dsnsXML7U/O9GdOHv041go1zLGHxIKioheKVbxF65a1FbtQhqY
0B5CQIPoNhSkE7b4NXKdF870aPjItjqrLKI7VplLGCyGcet07dtuODJm19hRsni2MZxqqW7qtPgK
EX4r3btFCUUErdDji21Wl6kmXwBi76socCKzWuAzTYSS1fOvtvkJpRzdWDs0qKm2AGnQ8qvle6Tk
X2M53w0gf+NaltAq623+rfTpUQDiS1t3X2h8sAY0r4n9MFChRnLe6208bd0EAVJi7iH6CxalnDjs
Ak/Ih3qK9YXkXAXbsI4kwAvxEKqR+9A1tb3JF1TYnTGCch4PbcgtLaLjhGi/m6sbU9ogRwVmFfO9
DWMsivOLcHqPgQeGAnijk5SX2Gx40Cj3dOZgCTISyXZan6JDvXoDTeVNcdu/YIiUHG+9kTH9RCy5
qltks3cb07dRYOlQC9Ie+p2loFtlx5GZ+7bljOkHoksRsFYSStpQgnuiv8WaoFQvhX1kfnvqBOFp
PZgOoIANUnwum+6eUAEXg/NK6Ea9cUP8iaRyd9J8z+afFGASnMGDpbNeNDw31J4BAZ1U3OnlrHwQ
Vs9Q0LkonPX0oO+GFYOCCGNy4OL0jNxxW+SVl8yDPynKCapOYIs80GYoTDDas9Q+mgZV5NANV5Xb
ESDiPq2rL4hbTHlqTOszHGPRJu//xcn3b6vjf/XHaeb/cMeZqKc017aEYWAfWf//z9cjxrUWk9//
qvJUn+uS9B62UtM+T1+iGMdNEyLWqpTHLEs+OpM3n9GvGwpca/3FqB3omy5PvDon3j/fzv+3XlZ9
2cn5ke1YVf53GyV2xf+79fIJ4MVX9n86L/kj/3Ze6v+ybMvGJsnme3VY4m0c/7Qd7xyeTNNxTPb5
OCJdYfK+/tt5abr/YmOumf/DeWk6/3IwNKiOaekGWwfn/815af7jrPxPd+3qEEUKZNqGapOuaVlC
aNRN//3ZIr/OWQZZDzD2sPXIkKkl8QW7KU3ta62pz4R00CZm+nhsathzRa6vwEIvgjsdA2e8Ghpl
Zg77Fjh/Vuzt3HxO+KScx354l3PDmW4v0xZgtdgjvoaZF7XdtTXQskxQvfkMA70uiRDMhV3ddL4+
U3TN9ZfCUo9iMXYqYVjPWkakB04Zpo0mXvJ6SsTBaJaKy2WoDoHTLOLADuqcE2Nuy3k8WQrhfUA5
xm3ZgFYnt4/Yswm0Vm4zzOn0Wd0X2fjkqNelaMBpmoD96gFdFTer6NFZzO6fruDCy5om23baY85I
cDPJmZNfZCQU1ftcpRgMS4AE6Ss9O18kB4anw1+WTaRS1XQbMA+CKZ5GVCS/27eyDtKIaXlVR/kK
UDS/JHVDsc8mb0Tb9g+/bsNQ/snCKDpn3UeU9r+oav9GRvWDM95vIO2FbrxnIwkYvbow7H5E8XrK
4+mEd/vFGchTzIV4RW72UrcOap3+x+gQNM9r7mDeWf4sGXfWGeuC+Y5MHE42JySt23uYJI8yrwm4
iBCfRLBHOvFIGCACjCugeX7jlHAXs+AEfUqqoKZzTM7BqoubyuxRmP1NN+eXvoyCsX7tFKaVkApu
g6hQbxLeETkf6QyEwmokwiFEUo5FAEdPYBvrBuUTiIaNZgM0RQLT1HDAkiSrSLU2/1iVhnJJUY7a
ED9lcc4icJ6SNaud1HBb0SCcsC/ubRTzWd/tCloWD641cGySqkMGdzuJy5ZhQngc2c+R7NEAUU4g
/zPWzYCUoPAAk+mRZvJsLXP3apIFuhAT6FjyIYm0pzyq2V0rlJMy3zoc/5tcJzNqFgBMw7YgiwZd
0wqiJm6czjpiGUiilebN5iTZs0BTTtYpRV23L/Sz7GitLgkgYv2EtGzHqGFgkMe0WXR8Hs6Td5hM
3jwKzJ8dnSQi0kgrapos+i6bds1tYlQlEuYd+DxApij0w7raFC0XaqNdIBTQtGQ5thDSZcw8p3hQ
mUWLciTcpRKfInWEFyozV7BKiFPZuYFdsfdNdPsxlJqvSZTvBHKSfJFlL8XMviQpiOCYRETuEPIA
6O6MmCJQP1bBYIBMcHsZMYaF+Z/YsR/o+mEFtPGvqKpoP6byVuJF3szOanhhi8RgBfFWZr63NSMg
ZeR9bdgDsHnngYgBdHB9TUFq9hpDInbIao+CNmFXY9kRS3PMiMBn64+GDJptPjf7nA0jPs5+7QQw
jeSQjpHUbADDvLAb/4U8qCLuanso9QzJeNfu/Ebekyz8whSODypkuD/r9h8cbh2Thy/WWWj96g4V
25TfVF3KjaGQxFXpzj6PyGLhKM+2aQFfFPmxJalLi/dp6tn89jTOMscKqSvtXsvmaR8RK8HP8c2E
usfWWYxH9mBfGm2k74CWRG4a7xaQo5h2+Hl6DNxzDmMjUSigh3a1VdQGQ3aDhPJSZzEtcsS1AYKm
0adIZxhZ3rVlYCOgDDdjwRQ0G53Y2Q7Bmkksaac6+9RSc5nUShfHsUkqZZbkyktjExc7c4ia83zU
E9DMxVw+pZHfOWnPKaDz8icQnLqeR7YB6rIjUJlEWh4lQjZtOsl4FZPSK1XkJMsS0j7v59XNFpwi
s+slWsqkXsNl0eDyZfgA/E2U4lpqHPugV+MQZ/T4qY6tBQWDYW/nMhJysodCS/QDrohqdf/TmpAl
Dm41vjWtyPa1cIfjbKAxCI2eGAFVPVZlhtGev6wB1kR1jUE8Z+OmJh9p0w4bx31AUDXzH/eMwdw9
zPEfYzHPRc1nMtFjE4Vei3G95ZmuyEZRi3K4I9FB8UD20J59obox4nVPNxyJZn5rpfRSUztPXY69
A3+PR14EXIwEDUQ+X62qvOeiDIOoTwkIWlBZllUWBsbe0BYyrpEvcL9GvFWeIbQRbitoOLVhXpNd
maUZqDn129ymZ9I5ztOimr40oWja1SKvNUKxlFvVEzVg4kFpMNU2zXkUFUboChVNgalaFZfUHH9Z
rRVpwkohA2ap8dU3US24dqP4JirWoLh30ZgWq+MTV49aOjtr0n6rebZ8lZCWLRJ52siFWG/ViTn4
44bAhp6ptJrckjTsfVDYDVYhPDyxiaiyJ5MT8SDLbWC93G7Td8zPL0Nn8aZoBAgUDQGpkao/WslP
R+uit4iv5Uq6mcHvaroKX7TFcAU5DKFdme/NGnkkFnLScfCGJ/EKTGDO1dk1zV5i/iljB3twZ7Js
Qp5RO/JrWfKFtJtkl0X2V9RpduCsQphuFQkSQ76t64Eh26pMY9e9K+yy8iRtxVANytaS0eqyCjlK
UCLarWhOcnwzUVM8LOKFo5bFdsPflQ8unmaTz6ppW7GPgL5jAFCC+uLxhQzH4AvV2S4uOQ4o6z09
DwsffjrowALrqotex1OKjAUdpZlHChK62W75q8/5BbkUF63ui8zB8NtxCJEojzOZ2aope9vP7BYw
lsSMWddApkGzwRVIlBpbOZycDJUy6TERcdpYHotOHIVKBMWkas8ybX/pxVGXFv24WWFdjL7llUi3
Zyb0hI3LyGB0T5SxvY5crUBL3d9+EpVXFlgLNZl8d7n6CeOXkJ6sbu/J0hzjkDV0S5y52tY/fcIi
yZHECpfd+F2iN9kqc8P0hk++VKdftbFcVGvaDILO4tHtBrkxIwywS8xaO68JMc8Lsc2njA8QmCuJ
3F/JdTQlWcVYXVTC6/t6vEBBTwhCM5hLR1elJvoG2r3WrWHbJZ4o61ZbaH4XHhOlmEfAQM5bzpCQ
rT9L4py1OmMC63k2UKNo/T0u0y9EapH3itIj5aWdUUra/pDoKWag7tNx5e8wIJUPHcY/Q8QRgVSK
3RTb9iLBTpHo02Z0uzjQSwXovcaHenFVx7PGFlW/TjqoYvQcgBFLn8ZGfhGPcApqBC26cwLa/hco
Hk4h5coI6WWK2mKrrFujpF1YOzQtV9q8dV0QC1nCHWW4X3pFTI7uGpVvOw9N3qXbmPvGtdbgUwTW
EblDBtOCFapk2utiu/1u+fh9cgKB1o5fQ/dxRhmgGZ+TeCMZhpf2RpmbqjSP8WfTP+ONiOefurhY
1q3K79+p+Z3mXyJ+HyFTE71ocGwkKUv0bcmN1OGUtBATmM3XQJlTSYyD+k8dMcmKt+RGjPlvox9G
DcsQyIqtUQQaSOUhMzeRYAAMqnA5Tz0dOsrXMi34AoQHRci6pXNfYrFTDFzPUbM1SGLBkUIUwQGK
yIVN77UV894ZrUOcEYTrvivoSCXyTNtX+RoZM1817vhks8PHEJuT5tH1OEhOLcFhwwxjdxCBpTdB
12BnTb86IkuoTTxo3n5i47kg58DWPo0BruHOib7TnoNL+1RI53LbB9fKtzqmv6r6xjvekDPSaLcG
pXZNbT/de0RNQ3Oj9d7CkvTMcA66GkN88VIOJH/AH8OmsCVpZFHfBjJ4JUkOthI/8k4FrGe9Msou
fQ7mKeu2wQLSQL+OxN2k/SHNuJnX6wE4V/HiEIq3UhmE8w7ld4Plnc8rWva/6Boo1/XHBAWgYUvf
LeM9+BuT8iYHmswXOxXKsK8s7Jmtfii75QCuKugo8mKcVgJ9WEmKexrOGxKEE5hRxvzUPEJT7e7m
X2IDGixsvZf+1CAd9QyDzQ4cetTjHNjmsY8rc4k8xLz2DF4xqB2/SxEIeAv5trihhpGT6SV0fXTN
VH2GdiZPW7obfuXqOjOUCj/BKSaPcFAoVfJ+1+JTtjc1KGI2HHW1Tc/ioXyHOwDEZlSwJd8ipNWA
6hIKuXJXLX6m7gfcP9KL1SuCd6GzPkXWGqSH0T5l1rCp0gMYfMDGAiS34hzwm2yqVwLa2uhC0iU3
56ZDvFcTEU79pk6PVXwb54vBuC1xnqv0WIygFbA/l0emhlLzopIXf2spFwqC1sYxylwef91b8cXD
IlFbvlj1M0crkYZxHoRwW7K9Ifd17OFY4X4HKnLM43AtFaOOTpa4JRwzRMTR6XnlEojlpubHJdql
rRcR88s1DQqo+SX12zH/pOj4yBzqfN6yWvdiBZs9vQTs6EMChsHrChzNW73ZAuRdYl/aj4sOo8Wf
BOk1rAjOzZd+FIDxnvL7cIPWyb6JXDJrw7wXVgdbOTIkOCSimWDWkx1tLcB4ki10QGygS/ImoEeo
NaDaQcbgVxEeO6pwl+q8Wp75wAx7bDpEeltz8icXu8S+BZKDsT/d2wiCl31JjYuWCjvKjM/kaCGj
JTydJ2nleGtH1eGoon9pln3R/IzVb/pR36o10M5DcDmwEtyYpClv4S/xGUFCtseoapk+eX75zKFz
dnBGuk9qTqTrso8IIsr0I49V035nGrh4HN2/NTc2Z4d4SPInIyQNsfyLhUvO63e1tO9MSzeFfuSp
y7qzqU7bcNln+ZOu7XLiPVm+3KHCYUPtP9m4Zg29UcDzx0c07t55zhDVYraZgnBC7OWZxSks7wX5
V7MZKHw35WlcDox3WSMmaEpBJ01PxZUNMUS5OXtaWI0yMh9Z/p96i4Zwl80YIf2i3LGtdW/WT4K0
wt5gsGA5R4HD+Dmgp+0UvGcwMH1QKDYWU+ORnBcW23XxEWFPwXCFHp27/yuEXqgRUuRXq0bkUfnJ
kGIWH5ncUPxh9pWNZ9zz6Rq9Roi5f1z3yJYh5QFzPIdpO+vOeLuaN0rUIFvsxJNyxPhA2L3df/E5
N/6DvfPYkR3Jsu2/vDkT1EYO3sRJp8twD+WhJkSIG9TaKL++F7O6gHoF1AN63pNEZd2MGy5oZsfO
2Xtt0BrTNu6OBtPYiABvtOSbOTnY5DgTfWgQcwZdA+3RdciCBCEhFMRvWTyi4ISPpMfXVjvPg9+U
9y2ofDy9kDmoe95onSS/7B3VCyjWqA1UClekxRBJYDONPi/QwN/b+QxDiKZ0+PaTQ9Sd7fIiE3/+
nJl1Mh1gmOFgb2Bzn7oHTLvIKLIoSFwVg1RAkeFaaFO96sJb47tFCKhYmOz9xg7GibrkbPfnsdpV
9cmeEnzju1S5Ge6OphqF64DmLdmq7na2HhIRkDrd5AhF7gvedsQc/UgI/aQGBVroTVafan1DXhyB
rdljBGHJ8ZU5KIfdwjyO8mgJGLqw+iPliUBXDOWXmdiUgSAZXNA511BfIFNlsyh3tk6q/HFxd3P7
4joHlrsNMFC7c4Z9tsMN5lZw/tH+nUblUWOvjpNHnp8mtTe9cp+nVKXTEyMpXX92hI/ZAoWQc+he
JJ+l7hvZ2dR3KudBvOvKbY5REVZFf+aEYJHSh8hUVKbYoI4mDfp31b5kHw25TDOjL6Y8PgrDEb0i
5BP8SL6iPhUN/rxdz7Eyg2uIuD+gYNzyhaBqQ7C6sKWyl22IVqbFb+2N7sS/5U8ivuK2ssuAzlrH
GYMjmAg7eGMEJ4XjMaO4wrdR+Wt8JWefuWdpzJB4LB8sFHtGb3uS3R29wYf+a1M8kTAl/Wq4K+Q1
vrqa19LUouT1IFSzpKgkatXnnmBxsxVB4f7I2c/TJ7w7brUFXEQ7KQNDhFX7NRNUuMx+8Vkae3ji
SKLnO+QTIH/VZZvAHiCkRLmSbU1V1GkHTu65CzQYVkQskw/TBXy8xeRrzibg1I2RTdy3KhTOXWHs
RjTRZoUsfTPneJsz/eBMnsaY7jKjuM1QW22LbcqbdnfQnCrltVkgpF9JnkMZtijHODql5u/QYZY9
Fvl+tgIYUZ32UMYkaT1QoVPs+nX0nZg7lpkyZZ5SXvmiQ5S44RNnT8e5LLc0grmD07uJ0Q74Qh5V
da9WSOT2CscfstiQsOLPBrt+fkBfw3i8e01B9y78eTBgJnSu2WuoPviyZxFu++VQHlxjW1WX9Vpp
o9yx90g5qQOG6cTbVpQ7VTso/bGd2T53RnoDOESqY8Yt6ZulWCOWroCvF4GdXpQ4MOrt9Go7J7Px
tGc+i6lFjOaJ9MbQmrQ/Mrp5Q5rcRsMXEBiD1YURk5SNbM9ubbhkmT5X2SGkv9UGbLl6uOXE5vQe
hxuBcUl0ZxaUm6hbAt5S3wYI+SloiPckZq81WQHbGAl4yEYKs96jgQKWcNlJEh+xP0HGFHfoIDoa
OeaNnKovWn4k6gEuzb85c1UXah51PaomyIMbjf4XlK9z/kwXht2JdcNBywqhQtC0b8N2vXK8RPNd
rT9SxW5IW1Sis8X/ohfR56BC9hp2k/7Vjg5frcNl0xuuMSmgDa0/oLy08695BTv4ajvnGlTphxo9
4Y3oUsxIN7MOtO4p5pdn18W46dYlot3A5kXnFFPR0bFPtGMo17615g4flu1eKK+oTUj444C2R5y7
fjJcMR05f0i7c5o/Ojuqdujv6sD8oDzBtqINYBjwMB9DgvZOrXVOl5Mh95FxV3J51A+mciFAqKWp
WZ8q8xib5pZbJZGZU3TOYfrxKefbVHsir4vGZlNteUas+XWgNpLHWdkWdjCFdKW5j3Fr8xYLGYCH
k4Lxs4EB+u8SqsVeyIZXMPBFTkUHDmkh6fUfMUmi/GecJ2uEpM/JmXwi1AKLgflA014sl4QnH2Ez
zzE5Oy2WhdW535e7ItsDA09eTLJITC4X7NIAud6obPmveDHFIyd0O3ia6ufGhks8jQ5XoZm1ft81
sAd+AlXARX8x6cGeB7zXPo9b+03ROWnzb5P05JMV5lfJmkFkRuno0jbL6YkvnQqnp4UWBlrEvKqA
Tmg4QcPIn3Gf8ow73WPyOaPORPXXPIaH/hFMXAIB8iV+4y9DHU3qy7CxP5lMUwmqmY+adr6pLzSe
jyjy6dFxJqbhtblAzkQhgVvPm+h+WsDm/NyfbyTu4kFDGB95XDKqHbEp6wEy4fGpTgqRp5OYuAk+
auwhi4bsI3ODCJ2PgHxS9YAOK4CRZgXJEhlE0h0IcBdy20tSLfMW+I3ibPnEYmg8vfuAK8kHzAYP
u8vvyrxmu7/X0+4QFcyWuSACD6cv3K30DBs0m3lb80dJLsMbg1h+Y98B/azfjPEpXA6IQfjyXHP7
OE2B9pO/le4GPaZ+txITXmbtuGQBxVPp4JzyYJ9xj2PHKJQtBT7XcKDcw1uaPKbvoQM9Dt8LnAV/
LNcnU4H335Oy6MEpsc3AWimQIH561iKizko/IEpDJm247DUQEPyugUwKif/OfVqc9SU54TbX/bm+
HyOUJzrwYMRB6fAkhteKfiPa2b3Qf/vM3elmgoMev1l/Ix4geDGMb3eCNY1MI7oAtUJToO2Rhm5i
7QQrbDSvzvy4JLsYk+LSvbeMJ9S7lCcK7Hd4VWikIGxwYs8sfx0gmTXdq0YqR2SfXsmdjUCzTW8x
y0CGdfDVqd/0yAk6ZTg3TnsBJA2fHgSKiND+eY2z7ad3ACMUc5UnZu2rdy8EWDw3y3ACRLsJEaYq
1zY/NxQaSN4oVBNDe1CH+IEgE28EzfGUXICme9LJIPEtzxPJ2oKEJouk+AStUDUANE3PUZNetdbZ
DFZP/lv7aORe06fETjG7ImN2CAtUHF5B65KLf0A4D7kFfD/ToyozgRrJd4WQB9whYwdgE4VHum2o
KC0SpCgOCCMxJnRgqt7/hlrXokF6lC4UnLwJH5OieJl1OmGWpUBGepd5WFLkuChRIoptyu7WZr7A
tEMipQTtlJZlv5H5YEHsQ9huM4eNlOKuXoDWNyYVDXESCJ9Svd7hr//Va0MELr4U+we5J7IVHb7X
kHBtIuFBJNNP7RSnoe1JZMCWmsY3OSNJWhNJkUR8RCaHekbISQqKi9g2llzEjtN85OSukJLnUsXq
9aGhf0mbfy1/7OKEalNTyAcgaHIPNYJgOHcgMVrBwKVBWVpsWpXGnCEGnmtmPMmfwSL6lPD0Gz4B
C3hjzFlCDLOpF0/EQ95Hym+bNjeRImwk9rXu72T/ZhnFfd/jpKoWw9PpTKpDo+96cp80OBQXU1eJ
v2GdEU6okDgBt8NcUoMrD9NWWbrHurBpLoYa42WboG8z5PqZCLb5Bp6kmq1M3AGD6Yp1H4hxFQOq
6zQkrbxwqYXBeTTOBAIm+x4LiH02nwRDsv43Rlm6+lK6GFkspDEGug7tkS675eQzET4A6rYZ4XNY
2X5pxJ8srg1UQGiO+jxiXkrUJ2y8zaChTsqQGHpVjm1iyZ1bWtNBJQMBLBElkimoYDW3JQcQ8QvR
vWrrPgqimRgizNyti8NgCpuqK8Yf06F4Z3jEPXGeuWkR3pQVw7HX01dtDeyeFbXYpEU9ItlibKAX
IC/hVD1bqyXX6C2T6VJ7Wdz32rC+C4mcCdib4W3bLD1DxXc3JO6VmNBogZK2BO7O+NAy609elrSu
aLsztKk/CD/gCEGBz2y3Ynnp/b6phwfDhHrahybNXIauykpfWes1Q/8iPXFfpCaEiPlv3q2N6Bm/
IdmHq58sXRgEpOFxoFftEIVKIt0L6uxbAl93dEx8NrPAuTQtKU8ALJcZ+WVTuXT7qu7FAQ7vVRUn
Bs3SWhbxsbE7znOFx3l0XkaH24Lbssya3nofnfgQGuqXmlBNQFpuABQcMjlyDbIWTlDQRGWuLH4M
o4QYcO0W3dtQEzfllFFrYJ8KdTq2MbQifFHqybGUAnLGUgehnJ6tjGAvvZh/8jZPOUyzY+oIndRo
MfuwL38I4ikDMTVExnRxMAxzHZA4TU3Q0yMoHcXyGNrfwrF1qBdDbjLam3Asx1cZwASa2M5yOhe9
1DE552SyjtPZWt+7mNqPpYD72aacxVXH5YNjLhsK7ELEWMKRjVwO+wqbkD6mid/LxtdjoV/goP2C
10VPR6z0JJgq22OJdk5MjBX4sAiW4cBAnMCGYqNFx65ffHTKTa+gSTTpLzjLg4awGE53U3jQF4Dh
DNzAohyU0JDuujkCJEGZ3KZXs9DxGUc2XpOFGXpX8YzhfIc8WQf5ONw7+XydBppMmaDRy8Gd5IJI
zwctyV/I6bnmuRtjcaFFE868pKEFReGmB8KLi5PU5i909LsR8xPvTL1YQ0QrZc4uopt+TcHJgYcb
U3v3aC3pqRVw37CxN0GpFG92QqOAkT557y9gbcwElUQ2UerX5BBu4hVWkeEVNliFG3vICz/W6RYL
ARKhvw9z1KVxvPaBRALVkgqpmGd40cq90hRvYTph7Fpi0JAVlbV7V4VqSD3WtZh9eYTsFljGmCfn
0sno7+Abh4jaA+IgL6WoKSzidoPGDWN3VgdkEVH7WPEb/E92bQ1ztVq3t2WudlJ1NuqUPSnGTNBK
QmOXXDpWu+Wwq+YL+V6cgbo9XjG40Y4dyxcY2fUxmsuXrqpoC9Km6U0QujGHm2lH+I5pHIGKvjg2
Aw1DSyAtVnTerXSrNngC9XaWPpidJ8VVPiTFq86tO6QkwNR7zBoHVERmvlStvI6G9h7L/tMSxTHF
82FN1EPFmitmeYZjpmcYP/vReG0tOsAtQQNKA0vPmZx0twJdIUX69VR+YDLD7cdlYUy7+5bwb9Tl
Ep5HfYsz6+fTUUv4sTNTKu29jIGDuBmwpbTOXqeMKz+2NxKCzXxjUqjlUN1Q/3LZtqtmhx7d2sN4
ng3X1xrQlaigErXMz2Mi3zhCFsDM1VcxuLdIb5Rjj0xSEnSlVsiIIV6wZFSmzaYVOQzf4wPeHwck
HWxadyjPlZEIYnw/el1UWxJZacFZ7b4fC5geDvbWRfGNSssOk+1+lTIH48dORhTfthoJoQlHyc49
cIdOn5hDPoxz9C2yCJNITn+v0WnsjivMVwrCno3lu4gHbBVV6xdx3h8Ib34hGQxzF2HAG9vEmQTr
7UKOYesVwzXjwFh9pUwJF86A2bFweNXf00iuYIXwSW/oYxXRcBFF1+9Klo9JTuJB4Nxok7a510p5
v+jEzun8UsvQlV0E+ghJBEgqpn1RN0ugWNo+4Z5UtA6XjwWUaC+m/RDGoIaL2CFcArUL62s2Ac2H
Kjd5+yMsFaj7xk629WsULX+QVOgMWBhYoKtykPzPhM96DV59b2HMY2sof3LJ1KPJn1DP0CLJEDTh
X/8sJjKZiaqkrTcHrVWBRpBcNxi6n3NV/IwWfLuad9J4g2AcqOK/xe5oIaIV0FtkbKT7wgqJM3Om
ZzdiLCVr/WuMiZMEdvnZIC7adhWN6m4et84CfbTr6OWSQM8Ind1tChN7W5fzwPikfAFCaOx1EuDN
ZoiCSakuMGk4J5tvlTzhLcc8od6O+Wq25ilObUYlWgpKVJP9qcDS13Ck7a2yVTbjWMJQQDK41mvM
bSCBpgTheSs3sVHCW++cSJb5DaP8cWmms2gdRCfwQDwsqcREdSdNwOLPFvIJNZzh3hCLnUmnOWfw
YljRR17+FDbK2Kk4RM0tJsz5oDSEt+ukae565UVk9CxV7BQctRzbyHHRPeu2syOjwPJgwKU9rb9o
IpULWBNeuhQbK+nVhLIVq0A62uVfZm8X/piU+yghLEnVOl9XjU+He6+uaAmcD9auka06qcgZGaGM
QTSWBNHFb67WQCabop965X/akaEyQDRJ1KLZpyhcas6Wo0X+klEtGdK9D53+XriRxizkzZxzbctg
lJulGb46tX1ppEq/IiVowr05Je3WVsov68Hte24ySfeyxBbu3fnqiJkeqQ7jYiJs3SZlK132hmXx
RE7yHdY6ryIECZQy/usabdgLq9nONf0mo71BeDu3VfmeJcR/2vEZadJPo8jtCGQ5L09EbAPjMumU
RNbwIvsKOiTulSlq3gyHanLJdOnl9lttDeh5GJrCFQe2yQ19irFBWANHt5JGYKtwXEQm3nURNzap
Np7bsfTSdixQIYKZL3vw92ijqYRT1jswsTp+H5c3DRLCtgsRe9XZS1yeKr0AiaAy4BMW83+pdhS9
xqGx1iO+UnMsh/By0VN6EoaLN1C5ZiWRrHqEZUhZluelneClulibay7PKfZmqCdbK9F7hrQ1Qmuo
4ORqYKLM5p3aG0/9POyKBV9WB8WSD755mqfuRuzvkeBt5BImw6JC7wIiOAwMD1Cm1a2p1K+QAjwd
aRUPREEOTjRj+1ftQ42j2VIZrrSNc2qaPGTQQp5NRTOI0F3TG0cuE24C0mwydoZW+kOaphfQoZxV
ZH8XCmMYy5iPg9K3Z2fE3S+EQiCxaaPZRyAjORn8rp2+ZSMIVDbskrmTy5SGxMCTtXLc0DaRJAHW
mujH8hgKPOylTkRDm38uQ+36Bh66TAkPqj1YgaqVNNOLtkWbx2eN1VDZmbHVnuZJ6YKlDc84dpsr
fByuFQYUFGcNPQfyEFXcz6b0pE4N2BIhTpksH81qOVhKV2/NufFUZSz39piv9/C7ToN7x8v7RHhY
e2hYp33cg+gwRkV6nV3VAdfaoBwzccbyRQc4y+7NPi3vRrp0jltcskTtjm6ZIMiyR3oqlbUD/3ZW
GtLDmp5Rm2N/E1YTQfdtx306OydN4xYSW266t0g3oVGxQDqDYjhFFNwxW7pXG1A5i6nbD0ZD9O1k
4pbsabTp5IE8xi53rTRO1COStD6/RXVPWO+UcrWzlnxvOwOkujTew9nkwKzNR5AM4x7ZMYaLwcA/
XSp3RjS7gePSliB6jZfQsaE4qrVXDXSdlY5sKl2yHDmxvq1ccQ0NJvwMwnciG+drvT7fDdtSW2Ej
ZL9utt1AqaiGKZct3dj9/SvKyW0Dwqt0j8ujERBWpxChR/s1xV63UjS7rpzIHdU+xhoYe901vzKc
HhFoWuxrHEupVQyBVgNGTHICJGdSzTyA5Qmrks1Kt1c+DD/JRAc1mdpuB7WDXFFMx2yGOF6K9sBe
2Zzs3vWjHkJcCQXSr0VNqZML0qwH55NYRzB+UxoGCUSlZow6ryKhkBRXITmZx+Es9GEf2SX3E6Wg
IwicFmU2seaqrA7GkH06Be3bTMNUqhJBoBJ6oqw4sqoKL5G1MIrMwBvpVYoKA3a/CdUKL3p8IJk1
P1TrfWxYJbizBGkRNh/KSkKcoaugT5ypR/QQt/mIJ3cEyLh6Jv2kA7Jo1WW5VWYHAS/AMb+cGKPZ
iSmeLdoHhXBB4Zvys+sxjIzhzu4V+9M2aEeUuvlpIEcoWjRj2NDHq4PD51RHGLAj+nyDlpmnIe9Q
rMH0CiraS3kxM0V2KUoFLd6Bv2GfdzB+x8Xh/0uM53lSh6eknPbo9KlaceOzdJpfgSeo7cSvjiJ9
b0py08E2G6n8shX3lfQ/5la6AyHVNJ6HxvgekdFmI1glUxUna4qglEQmsurkyIeIvqCpnE3jjM9t
CfQaAda1RySgRil6Ejm+tc1cbnWRgC41BUAv4N0ZtQpao2rTtaTzhdm80SbGeaax/NrE7YI/nTL6
jRROVV/9xiFXxJlNL4i6g5kor2ZngjRHSQhhxdkuktfb4Dz2Qh39/+D2e9mSDoFZ3qD29wy7OhKD
vNAsoCGG4w2emHmssWTu8jFq9gmle2wLKJa84HBZxmtqok8Sov3uYv4MuBF9jnSiwI9LonNTnJc6
yZ8+QXmByJhpq7RAok4/ugqd5mhcPZGhOHFBbjeLcRJmMgduUQArdZmQpBPerFDDHqx3gMTEwpRX
TyQjdKTCEjTiwtTadqvh6kQTIxQGq63Jo+WG9DbKkMfRyl+7MN/3GJvVHmIIDjg/V5gQEGFwvygo
z8CUvtr0Kii1bDK+MziynNw2c7FQduE+sT8tdf3Qqho8WBSe1aL/YydqfgB22eDtU8KZy0rYXd0x
nK8kHkHDD1VMU4K+6ZwnytameYhwhWSYijqNZr+D+CXM+nPeNEHTQ3lxUUxCFm72jVIfIrK7A1MR
PH1Iz7ISTXdnxwdJa08wHlycvtlba9RBo+bLlgh6fbOEDrArridbpGYBIadoUEaiMeGANlvZLA1j
w3wT2tNyLKM/fRcVLxxmO41Ui40o7VV7qJZ7i3uqnlfWPo+ZRwr4rmVq88yK8WHQpueSeM0H1xke
+KtRCRNWywCve+Xcj557uuSh4JLR+6VL/CV+ARATa/RMPjEbdeI18pzn4KSqBP7WHZuEVJNDOw9A
d6sAG0J5L2qFpx2BpyL6NxenK8P1iCQakykekbbDRjO71zGmX54hcuQaV5v+ksp2m470C8IWjI6o
kcBhHKA2xDXMMIHMAYhHGhISYq5J4wZJgj/tM+55TNWhDjdE0EOoBpm7SK4aqrFtdIpJMkRREmg7
kg1s5CKcEmFC4WC1PBgJ7vBBjMQnR1iPhfpYN1zUZTKdlLqD0I6grsynjowOkFbYhfakiG9kNRMa
UxWPrQiJHibH0rPm6VUU2rxjdKDeCL22V6BFgiKxXXa2AWSGDPMNcFLsHgpiYLDr3SF3mCrELqYX
9N/h/4bwzfWf//t/vv+zE4wMvP/sBDsnf75j+afs5J/k3xxk/Nyfz9X0hbHL0DXS8yzVFpoBpfuf
djD3L8xgDk4sUxemq+rGv9jBxF84ACxTNV3b4XgXuLT+O4oPQxgtAnp+NgppCImm+J9E8bnEAIJl
mqOq/IcdTLM1W1UdhMn8HhK/1qC+f7Ea9uro2mrbsN+slk88Nd2pF0ZgMqx1q/JhoD/DJV32wVwb
3dZER1VYpJxSnTK0MLkVdlMFVVX3nAV7A5LP2UUmNNIOU2tB97pG/2DQKEq1BvXkTLRTBT0tW2hT
yugrycu92w9bp4i4PsC1jQx20sK2rq7N1DMDvZBKDjXgwIpjWvvIXQy0KfaxLIrXyaIiSocMA8ZC
JUS5s1ms8U5pGG+AGRR78MJljq4CktkKCNKzhxRBPBZyDZev6SCzGZzHqKh+QcUxUl+QJg7dvVlS
vUwFqJBuWdOxiYM49IPy1eR00IVENaOLQ50C0rSFZTPm4F7q0HI1snEHrMC8zg2NvjjjJqhV0717
VJSK3oe6Yni0EZmBQZ+yUugyuD23o3C96ipMgja1srcUXOLlNN3NsG7yaNK8/7Vy/v8XsMXK+c8L
GH3AD2bO/8f8uf7EP5auof6l2cbq17QcFQ+mxaL+h5NTt/+yNUc4ro0509Ism2XzTyen8xeLWbNd
S7c00zYdVvU/l671l7kuZ9cwHW1da9r/ZOlqvBb331avtTYTdZXmCr9INZz1z/9l9S7jFNV2YzKZ
osECzc1QfF0OpO4pskCyUKMPNtIGtVGLONJFe6AagMimGlEaUyueWenqODlIZRBtg698GgymF6hl
9YR0HXvWgi4kRZF3hLaRI80lIJSBDj0TDDl3dhwRKOx0PnkXYGJmiUhKF/etoeylSLjZY5JIa1fe
tW/MU22azWsrjRiJ0CwEvYMNvLMSgSP9g26YiCzvIIJaApkOhNc2Qt8GrP5VeWLmiAIrE1Thpoop
kuuFB82II7yOMNJhEOV7OrhSmfZT1hwkg1B7WHqGG/KPaTEuVJCGhVr5U+XaOkOq96Wb39EgWvN4
SPNCYxoxXrcX+WxL98HW5EtCcIemxeRJpCHQrPBSL/Mbn+fgSaWFuN8kt5SiC50NWUrDvJngumzX
+MxIrwMonsAymRL5eYv8+e+cH1XJyKJuzfu8j666Q9yNgdeNhU/nirZ6lZZvXVy9O2ndoCkYvFjQ
ltCXjhmrOrwNNfEcJR78NoI2Z7h2EIeIyqypQf4IL73q9WMp/pjONlriGEo987t+2pPW81IwgNow
sNjQ8DBxlI2tTynx3NdNvsc0zj25QaNWsP9MZfujheHTpJS/BrF46379hQ3/c+7mn5mG8raPDyJU
QTyHE25IFYxE2w0ZkXsCzdyAL2ucGRCB+KB/zHAHYBFWBi6QE8JhCY8uVQjbQ+OhOnhwDIKfhoo5
wTKB8FWBrzUWaJKW7kmmwZPKi2jZod5cKMthEdl3ZD1gdu9WcZk6FLtMnw59uhiHeJYoxDUCoCZu
MfsqinhdUGdABzGwHAU2Z8Ju9T0msm6jpwsJmDUtZ9fZS1no/ljRcnIccW835NDIJXsfjGU5MnvC
WVS1O2BSgPd5W55cICMrzus8L1+lRcNLaiVk2RKcGeA43TP1euakg3NpERqybS2iWqVlTl4qoIDk
qry15wh9Rl2UyE3sAX1KKl/HZfpO1VG5FgXHXGGS1jMtOk2dJW8fzbD/MNNLs0wYV2h7VLSeeD5c
JnzlzDGslyJIJgyvbt++FbJ4WyU1jUpKKkNZSsgJz2IRvi5t6/rq3LR+qcbH4qGBU3g0GZWg8GmX
x3qu9pEDuNgc5xLEs5pejEF/qNRxK8LiURvHF522WzokxnbR12A+KaogCwksiSeEg3ZlnLV6OLdN
9auP/RMd4cxfEqZIhg2aI7NH8txRr4+2czSYvwVJYh0VyykPNP8SWpkHZTSTC8SHIJ6s5zgl9CUP
QRhn0FBIV2IoScRBWbJFOSKH65m7/T/+IcEwANt1UKmb6D16xF16Wd1kGb/0IIVCVCfabPz2RX3T
ouRPHmbFLh2s5m+kSp26ztYZgdxkKgTSosXLhY/4Q1bRcWz/BiLCxcdB2GPo53KKqKEZdyHP/Kad
8NeZk/Rz27gutf3kOmPizT2mgLQstvZiMbEuV2oiA40OfipN6WvlRp+K1fmdOp0XDch0nKuffTN4
WI3rbfOTdtjExwovYwRC2Ir18ZJgi+pq6yXs2y9hzy89nl1+TXYUjoyOQAMOJp6EkN3DkNoXalyj
4kYu9Xg61nF+rec4qDHvegTbgohXwn3B0QSRpUAxTmfKC1Hl5+R5buocHj6eyIEUp+wsHFB1E124
qewVv0d757r9FePm55CEQIY2lra6CZOYBsYA5cUqnmM9+TDoVstK/o4ghtnBsgPOSW2kSCoTs/dj
Yzlhsr3TowjFvYOCjulqv16CmIbi6UIOZKCoN9LvJXWRsJWxBF+M000zVZordN1MOZBoiJlI8adc
ZfyaEPswy3BX9O67Q/PSExnBMimpLtuZpubGHKJ7qEuz1xmglNHK0EeLkIZFycBF1yQshLTWtw7m
W7jAATUKhHuYN+VmwrKIzesZNonrTtUhjFp+1Emv5JbRdVgQyA/oHRMDMGqooFHQZfE7JfpzaCCF
nCLs8dgYjPDLVNF2tYMOr5o9UxY52lQXKQzWwn0nUOIW/YOiR+mz0udnIpnwLJodoxERLuCGSBgY
YgXBjm4FXS1e6qEgwVUiL6NN9KDhgaMIVcD1KMinq+q+/xONNSV6PtJ97g0N2KlAO5QwQJh1+a4M
lPVDkyG4sr7pDjZ+VXX05vFCCbJKuLlKH3jic13jwoIDDrVGwM41jLdZsx76jnlhMtYPsm9vNnPS
aq0WCFhqpuKoJFPqOSbA2IFdAiSwepAGf26OLEEHrr2M3VeAMoqU9yNvmLU5nM1Z/W6ydm/z5ve0
ExKyOaqgd9uvqAe8GZ8QuaDzMT7tiI58VqivNHneawmodXAf7QKmVuFCZP5JIbUdksH6chDQGCnR
ck4MCwIic72dmc228b0Fj+paABLUouKKAMOj/bYpRwr3v22hTY3ktAa1yt28R33pwPDWY8YQMCLi
WDzE+nK1CASE8Cn2U/08t7RG0a6EXu/aqxIHC6gr6bkY08QsSDCdKR0j9AYoAk1rFuTP0rMzivGZ
xph1ZLQaQGPCXBcf7ARbaGQM23hBKUM2sDLUl9Sk1bhcrDbRGPhhhbOHeUK0h4mDSXJgjERUxplO
CO2YbmtAFHbVVYdu7vdO3D5IuZ6wUfxaNTg5Xa5IGh2tKMSkLaHvmBw9a7LIGBkjGeox/EF9eYhs
4gszzdC2QJYB9RnF6tAnwchqL9pM6CCuMm/s6GUALHlWWu3Z7AasroDkSqcOJql+EWH00y4NhKnh
XrerH0jfx4jhmN+giHKT9qos9WMF9cbHgtYTsb3LGoj9WW7LQ5TV9yVfRxrKvSbJm8njxtOHXt9b
QjmlA3MbPtpuX4YEgZbOtiFLCHczLmRDsylvW1OybNiFGcdwoBe+jqd6ETfmv4K5cfzrtuTyLoi6
EN1H73U4+IWa/oHjQE3oKCl7e/8YzXROQc7iC6ULhzxSM+EgVc29kyg4w5wx3JtpgkXRCGan2xoq
ktTRtQI7bHhaLSpBZUyfr1aH5nLSzDMcBWJxoiuHHnl5JDFtRDSbO6AZSEz0FD1QDK0L4yAkbJy6
UiLMbJURj5RgYlk1ZH+N72Xi8urq6mYQF4gkaa2tUAMqQwUnN1V+qpJpXiduPQDrtK14ykjJlS+R
7qBwTjOizTuBT8L0+wYgKfmnN4ZzyqYdxa9dqmB24ziYBBbDNS3SIjF+ibMKBhlPCZd+ulXX/tYn
9XNnVe8deoqcgsea6qexTKCf6++EFZXkEIx/lvIY21Js8l6t8YIkP5aYYiLZXEmhywJpUpLSonR+
qxGgHdLqG7RsTqApuXgqzy/BPt05L5Ba1RQxCLGOYzWfAMC6K9UeeFQUB+aAo6NTS40mIOCvtvZT
lcjKSaM9V4evvY4csk6YeDIPec4VA9tFOQ47PALOeibZsGgH7gdL1mu+O41kjJQkJEf2sTcAdA0o
LY25/wRpC7n4WTXhLDBAZoQ2Ie8NLVza5hx6o8O0EXnUycFEOWWY5GnzoAhRIWO3ArkBMA1G02Oy
bfrwmzFRcZrBx/NbkWaMU/xmJunT3Jt+2rApzPQag1ZP+RKzitP9v0g6j+XWsSuKfhGqkMMUAAnm
TEp6E5Qics74ei+0R3a73a8lErj3hL3XZu8rzE1CBlD89Bv9oAUNWgJR/EYkMdR5QWwmsilAhm8x
XRrnrYpTfKi2mV6jlyBFKxGSs2EpWy2uFprl+CInSIKE7QRxf6xhQ9itSfvEznMNBtvcogG9tSNl
i03yyjJf7N0AUgn8xNLN5Ok7UheOjy4Spy4lbLT5vAef76zKyCTOLWMrNjk8hGF6hEpK3EA0HAbF
SlAP6ytgbflFK0MAMd24mzVpq5ZQmg3yQ6mc9Z0soHgP2bwvI2DGpT2lUhfBwe+Tv866qNb0NfG8
F3PKCJlMtcYAIBCkxUuU8UcZ5LK4iPpg0OWGUzcxo9K0fMQMs1z0iyijzRoFQwe8t1rcOupZUQiG
bPMRCo9yzxsuB4K4kfjG5XZEDDgE3VEIunY1D6jI64Qwsy7M1wjtIwKIsStT7fSz9dmL73EyJXZb
KzA1sggPW0kqT5vhYtfo9GQ2+T1a00GHPGmmy+OQUbMPA8Jjthha3G7mrBE50Kl/4d4v/w+pHn5F
nGfl4GlqdZvN6eUTgSla8vu0/DGzUjIyx+yjKcrswqwMcFXgUumqsV6jQ/dVi0TQ2GByJyaYpqbf
zuLrtEpsBYwG7Kwkw1lAgOc0YbJHJ9Z5GTbagCBhh7sV0jdPGxOz5GwJeemaOiKectI1BLWcggr2
8EHSUBfRuCO4/e5N6VbVWE0HvlB7wAUXIhcvYcXQVLCnZPyHmWRmWVAgQElbpPdt0T8JnqZyNutj
i8XemXLMjSE08SGc0D+3O9VEQ76kJCeT6spUbLYVzlhDyd8jAA3jQhZ8ihOiCIsJeVYUEi4ezBML
1Fz1VWj6o/rsuvh9snKS2xScT20AMRwVHRd/ddDjP5AVv6aGwqBFNzBmeOKS8NHirh+1YUPG7dZg
d22l/s8oP4ypOSV1/pmjGEosINQQSQFYMp8FbbKbjKL0KNJkyk5O6FiIz9loQ2xlJaUlb6kqODWc
hHWF0JA6bQq2VRv/MpDgcClePsMdfFt0O9h04oYsHK3+oBlFPDSkt4KFa6IKNYYBT55rXruwV9dN
mnk+AbOjKf1O4ajj7YgLQFwtfsPiOzFkt8Pw52c4ktVF1djX7yAkiA6Os4cgCpmbGiSUzghbxUR4
lO38ZLEFIqH8IDCCkGHR35SJOGzNXvcKE4U8WkQ3qVNgm1QMpoA9o2svVZwPqPC6nyyLBHuiTA55
AtgK2kA0eOBUvoyhICRMgmZea4RA5QCJ3IAzqoLwicKRs24MM2axLUn3g5/uRv9RcZCjNU5C9lv+
msi7b9VUCI6ZA3ZjywzYCNbxg/VctuZyFAgwyF09rt/hoB5UiR1XIktX9u4fhYE6cy69VgxIdIzZ
jiA1E1GVoOCOF/4Po3pHH/2X0pLQhCcgclHkXjK2M87Qg6NNw72QsYxDepjhXUlcTV7Fhgh7XVEQ
WNIyySWud2VPw05k3xT/+XN4j4t+FSUA82URKgaAaJC5KJ+k/IaCkb513na8n4LfnSExHemO7Tk4
hsKbD8CYfT6x6dYxw7zAi3tkFHawBpakfsOMWxPbR9jDPJqjY1iHqMmt6qwuslSCJ1ZRh1PbNM+1
kKLZEEkFnhtW+mhKspVJUhM65BnO2sao/KvSBJNHijq4J9aoY7MPw1JnDs4rTc3/2yEgyiXqjEIK
wFQvRABTof5/tMhb3MGSKexL5ZkMuDzJCmkGkqTr5s6kBoJIyuc4+ONIiYjCPWIk5bCL/g4wjU3q
qdMkTr46vSSZ+h5bQ2FPQ62uYj5MsGs/YYNqFD8DApD4rs8JmYwh4iopENelRi89TZjcNSyToghp
thBLpu/Inpo5f7WxAkxEJSoUrR4pFRq+ZCPr3Kq0Vj2INgBKi4WFjYjNkuZCoY+ztCcGKsbclfS6
zOJUP4JC+hv7qVqhaz0iLfxD0YvOAv1cMpHJOtbWXy59g936tBTxs9Tnb6mMQWG1yQOE7CaY8f4Z
IprsAuVF0oF7sabgULJNR7yvrIxC+84rJAtCND0nxA0EWexGWby0GaJMCsSg7DN7yCwSERfXTNKU
XuPr3xH8ebzPqCpnNEJFMchuzdnOG4T1Jrh1g8pOInuPTTH2JM6GyN8HMSDNyniFWgS6t0KLUJiq
5/uwgDWT3jfTjOsiOMQywGPZ1ld1keqh1ZzqyV+1E/6OWiYnhibtL5OJYpvpUZJ4ahzANvMqSIKr
qOnWVid/XqitXZtIP2AqH1LKzDRIh/dorM5aQexLn0gvnZueaCBCsLOk/0sgicAGfg5id0ffEK4n
JptrpnjvDJ5ydJRzvzUyuGvLVMHKLFQfsnHOC+XRDeESRMNuaaxw4o88ivTv/Epp/h6p2HAZSCeE
zvpro6MEFmuFJY4l8wi1wrmXKLM6zt9sRAtUT2xsEihc2JSkdY+R0CiKxAFpTuVbZ3AHpPYwT4rs
NQoTwUwuPtVRR5So0rI01qBw5TA2TPSRuxU5iWayJlbyYqP74q0r0ZS2vKyIPrptxMdqEZK21paK
eCSlDJp1d6sMbn90W0kbH02WB7tEk6/gS8DwxUmOTLiA99YUuMszbIdKcEG/O25FmekZg3SUx1zk
6P+qLbks5z5grBJXyCgy2k2TTgz+DfildMAWlfhnNDEfWcmUaCqKyEul+TYsjIexE681v/wKGjmk
GCN4r3zRXMVMIVdbJcsuBXPxrVT4wBMU0A3s+eiJWKHPHaSxTlfyvTRymPq5pRPoraRbhm9kHJNW
y3w38qyGlyERhg9dz5KzHuqHBUN3UOtpdsoKrESqojEm1Y+pyKh6QsOdkFUh8nuVTqATmR7nUUrW
VckhowkwB4ygrL0ALTMoxmTRnx/xDXZ7ITwjtjaWb8Z0hlY61AL8BpxPF5nYwV3EC0RUlnDEELSN
CYiDKI7ghfdJdlEQNi3NQVZVJ8Dop8JE3D9YXCySJZw7KXyUEzndDVK8MEtvAtoNgVtLQp3vNgEM
pyQU0RXzeaQllo4mS0CRWSm6Q1KpK2EatqTsrKIyrDxphMUxdMv1IGXXSNEkb7IGyt/iHZZwJcYP
K8eU0XcSYdygD7k/B4cpFfI3/s1JxQUxDSi88gKxbtd8c/Y6vhVaqHKZNA91eYuk4tZr8l7s53eO
I0xnufg6mBWJxWaiRRtVopgKw4w1j2jma3kZPYDwhPM/czuK6nevivm2q9U/fDfTRu+q/SzF6WoU
0Bw3HVqGxBinw4Qeuffzex/G9HgmNvQiY706+gvcQbF2UhaCF9DgrFS+QxFVqeyHCgGskUrYwhSy
Ew5EeVUGmF4TrD9yzXOeI6pqCryFQU+pKQj9ZxeaLA6Cj2pihFPiBWOIQyihrnaEuxheBzxUL61g
n+ETGUqyvSwFS0SqKpkT6PqlLvwDGm2VCgZKFxvf/ShfrRyb16igDubKZFbIODyJ2mhH3HQp45PX
UTN3rSivq9n6VaIYQ2gnxDBNDAQ7zG0FIhHXdUvGFSASUn0nzhRtKUIIrx4ii1YC5DbMwdOgdBRt
k7nNCX+j+SbxflQvZcchrVjTTonYp9M1rnDq0JRIpBqbLXWomCkGEud1WmOoQV9E9JlUQ+YZufoU
+HdddSGfNDEmw20UTnoNYR5BRpknxprgRiqgmFmlP2xVzOeiwYZa6kayfgMTvVGl0DZhFcalkMtn
aZL/tIBvCbwUTcFoYFTO8yPPP8ubvPsVJdw1KcrdNbUB9pPQsElxJokQ8QsvrISnUZZLBZpadkyy
hdBlEW7E0t6RF6JrkII7YuLcBWaNkJnvmzgEXERd85p0hmRdJF7EAhYMAvI1m1QqxaV6tOjBywXT
XKXuqJe/7ax8jzzfflKxIvE/M1l9Qjm9TTE4UhTlRcalzuAZdtCs72ZJe69aGaUCIzSDZhI42js4
/leTI+BDq47opwBzDsz1HuLqweA4g9ggOiz8Lup7NbtaezbFr9kkJvWcJGeVrKGqZA5jfljynQQe
ZJ+XQH7oyU4JvKQ/DEhimZQa+w4AAizN6oQJsN8NOpT/W0rHCpdCuyvSjdweg9WAHlwH2eOf5S3o
2SpJ2s007xMkE6t7C4unxMeMn0VaDGGz6kBGddiU0MniahvZfVVMSgk7vBX6ce5WSnHNjclmu8BA
5MMMZVtG45e8xEE/+n7jMFVaKf5z9rdYFhy1Z9Lgn/Lo1jAEHe5Tfkqrf8S8Ylf6zlXgBDNG6Eeu
3s3p0KlPf/7z1ZdmvEc1TIRwY83/9IFlnn4T0BnP+653khFY1UFv9z426jpqvdA8oGes/D2GYj/b
W/V7rd5EIn10zJgzGWFJtprgksXNVmzpxd7CoVpbym+ZPGPoJpAyWuY95UXU9zK2iOJlSL8LZhIj
KjK209T8de2zEK+zegvKv1h95ZrOAULqjnRq839h8NWCQxIpIGDRQZjJcddz7+n8J4908KFlX6L/
kOUvnxGQrz5l6ab4xVpmWBlXLr90D+MrYaslJSBPNCfikIoyqD8mj5mGdT1nDC/xwbIlsEhloMFF
AsuIDgNK+U9qLFRezwzam5HwllGOj/pPLjwLAOXFVjYtG8k7ym2wyQA/1PZWtYcJhwLcguRIZlTE
46Ye4OmagpPvkgGV9K5X3trhqHNqJzmKkXBrkqQYbcZoo8BJV0lmJld9Zxjn2Tz3TIgYBPQOZg4L
4k5UVZugL92SsG+Bwcow/ENaz157APJgoRyjv6hYZgv/NE53keG/BQGFMERHZXxN72fLgQ6UHUcj
WXQSA6SZLLOGmZNB7yHHG6LgiK9jCqJ/opagIuWRrj5GOE6RXNgSpVRokL8uoEVn2G6RoT6ycWb5
vYDLMdw6C7PAnFqvWvBhphfPlxC9EcP/ZXm2nqX3Vn4PKTbOIqyK5JLW/wIx9EbjUBXbFvc8kaVU
aCRBxt05jvd9dKrwbEsP0kszjZcUdzWJPT0pxEBqikM4XrXxwfdMbO/U3Dca0VGx/C7W5MgylQhj
6PXyLSABnYS32udv7PzknF8DhKsD3rE5++IVkeJ9Vt2lEq7ufRT/svRPkn8S1nlG/K+emLIxbEiV
P5HNJJiLSblOw+dYlVyxfCZc6BFD2Iy7WIqeXJwSYKXpy8T2GrLNSUjXSpFX6Pq/abiYDNQh4oMM
4+CTp7+RWlpMQ1elX5Fv3G/IsL9zdtiIpm1OM9fKQW8roYdyhf4H7DKsx0R6Gm5mPiL5EyTXio+R
PbHLRyHivzB2pMWQ0f6CWkjdEdrtxCM//KInWeElNwl1j0d/B5nT8YHGIFRenvKSL2l5LxvOnJa/
xgbshBIMBMSvhGah7GLz9gPu2qifRvWnkWAvvhXNMa1eJZp66RHnp2B8U/3Pms8iZEI9Wm/lQDQA
c7sOElfjRgGlVCHCP77yuDOsczrpS/iAxUoIDk4La7bLp8HOyYiXEahoy6KxkenXc8gFM1bfOkOk
Tl+r97E99jzFn0P7yQ5+xWzLpiRQb5OBT4NpN1Gs7HrAMeTfZsaqoPZEQef7t8xHpeyR+9vh/GYS
a0MEEuxFJ2ETSbEFu2rZGH5G7V/KTiTFFSZXX+R9tEyBNRgNy9ljIroXDXgYo+WFEIGq6dbCKKJ7
8ZvBUfhZcw73KR7YbVLmxiriYpM8pQXiQkRM9FuhB2G9XCirHoMKr5vCFLIUoTmx3OBqJlF5ozUg
dHibVKokARN0ipaWZAQcmQ0PPjlSLIO6roRcwMp5yij4cMXjaCbFgzG7U1AL6flmChEpTC3YB/AX
BAcJvbDq8LQlcbYll9Vpjd5dCMJLgnsDIQsAlfic5Gkxk/Loz3bBvl+FmdALC3urXLfKW1IARVF5
z5k2sCxa6Wrt6NyqflGvQp9RvMlEF2II8wk3KT7QlTxVmNBmXzkF/HShWsX8gbh1GWxwQQhGec1a
AF4Z5n0CtkBcgzLTEi8iKD5XPgI4RoQ+Eyo02QVDiDR5IbPrZpLt/iVmRl3CVYQUONCQvtwH6i7d
F7CFTKjHeXrHw4RkcGAHmHU/VrQ3jIMYnwftn8J7XPQ/sJMdOjUkw/FqpmKa1JYw0I9JJUR1JpZk
C8J5wzTP5eEPEhKFSH61ZhgL1oeigryg6em5aEUO0LIpqIuYNzVfuEh1HAQig9YMGLcVIHNC1C4p
1F4cjynR5lba8P/R3agEEYSHu8QDNJiI8ZnQ9EwBaxT2unFq+ERGC7rM5JjpOwGEGNT++3jbKVhh
RNi0nYHeh9EshXHxX84sukr5uIRP1feE6jWmlLJ+6u7DBEtjYgIoWI3LvcE+FH1QwqOVZI7FI6Wx
DuyVn7JEwU6auvglqp9NdgiJqh/1gEfC/8uQNykczT5j5I7bgfEcZSiUEx7wiC4mXUTnueywi2Yf
D8ayZg4OCSyR1HXhd1fCaZ0gmq8CVwUrEoY6KVa4agWOYClnDwiq7kMwnpJ02fa9E2HFXV3aNCMM
iV9atBMb4UgymQNS2Emx0QwVQpKUYSR0BcK2dgF5SsU8HDtdu3RWzG+SQWUoEu6g5Z2T162Bv6lk
ACajftN0F7k43rtuVyCAEAMgSkQ9JYQX47jaFH10FAz8vl14qktxJ2b+xu/Zrkrvjfw1ozFvmbrJ
aulZY7T3sRgnUbErBp6iaSSIBoUU4xoQJI4QVrtShmBe3oIhZKkEXUpa61HpjVmxDQnT6tXEm5jQ
BospQFaPZmZdzQU7XQ8/QzchMydzhhubPIT1jJ5ObE0sVnc69ZO5GGHQeBWmAWWR4LFx9ow+uSV9
eZRD4VAE0QW2n4oVaEAjtFUb/6ZbkmdozamVm9NKLqXjwJwuU+N120zrro/djvWfNhtO5COyEnOs
/ZDJ8ukgxeZ6HJeRGjBtrhk9Q2cQFc/SH26tmFK156CUM+kZit17JRtsS7MjMVDgW4K9QSquorae
GTLvNZW3ShI/iAs/1Y16FzWAILnmFem/KM2+tHljGc2pKreNBVAiFPZSXOzlkME7hWkqEmoQZPNL
Vq1Lmot/Y8JWhCbgqArSRWAtmkrNJt21dfWvFuK/SgNZPgSPVHf1sr5VuvHbQM3LgoEpWHwM/Gkr
SUhEKr36TC2myBwfWE0eqNR0JIvL2T6YH1WW0719Sox8M+SVksL3vK2SYlNUX+JifOlVIF+nEYxF
0f/W8d5v9v4MM3edobGyGFiauzxFNXGdrG0Tglu9Rx3bEY8EiFh+FJQSmEqTe6R+R4RHYD6x8+bQ
a+81r0uGJzwMGB0AZ4HNwdjHLP+pdsa6AALMqYleEG2go2B3wf42MFAjetUOmaqMFAv8RS0DBTtK
O1vyJPmD+Yyb4Zj3w1uf/5Y2gjYW7hloKRkD8pNqZbyI/S4Xz7FyZbfq6KGXZWcy3JFHOctYIvwr
x2s5cEshk16JsGSaf7zVHMRHxbZcQ1zLx5hLW2oZcisnK7roKyZTXtCceJW8mapJHViUIyhF8wlH
EUUTnL6eUsFEt6SgxVCCZyNvMIalHMAZiUud8pTrncSANMF86Q0dbhZMddRHB12Lmfv/I+5kK65p
R4o/JXkDJd8KRCZtkB3M8TasXtyV9kJc0M9mdaxtjIy1UzrAX6rdYOMl146cLib0SFdxFEAeKOuk
75TRCWLY3qvAGLWEIK7iVeGOAzGLKNXcCGfyF5cXRuxTywAPH1JaHrGRoeO8l9YOXwfiW8mO8DGH
hhM7jGuMVd+6wo/MzNty8waC5vSl9FfANXZm/Es4LqLrMjLoeCpEWB5LDMJe97eWdAYQwI1xoeI3
9Uc9EnT9Mcp3tX9VM33gIxM+Iv1Ff1TPq1bcTNazpJzPpWMN8cw2aWc2bPbtsbjxk69D7ZIlZJCs
yLAa150D79YsTq16K0soW+oMvPosOq2LKYlGZBrPVen14n7oX/xjibKdtHNuXkzR1Zq1RmixuRVd
xKC8CNTpsCFWuBHlderx4OTbKDyMbClBvyv5dzb/Ctq9ItzPeU6IsH5D/9VItzD6o1gfLE8Jr0kL
1fDWUUs9A/VngPdnPanDIdR96NJJ1z1hfHAYi+bVcAWe+5/ShYdqnOJtu4Z1aFTHgJ/FYeiW3vkz
ndYCZ/CLv9mWig+dwfi4bl0WxRHYYPY5BVd2V34P6vvU/taCZ2B2Vk/auBPi/QxWxIF4pTy77Nh1
e9G/5s6T/G2YHMOqbf6VGtXVtox2bffdU6gZ7S3yIeGjhTP7e6we5WqTWJ98/mBcUUJfCehdvgov
WQ8Il+NHOHkp0H3ODHOVEgq41mzqUvbyPs5stXjr15pr5peZgtWwOY8wxFWGiz0VC6tv1/ovhFHk
NgHFYme9SR0AhP7a0OXK5KzMSJIEekhPF7FpVwfNYqG8YY9jG+S8+KuMOhHOxzKkgBYFASuyKxZH
UHnsqH/zGy9jKoFy2TauCQmW5HhK6UaDNco6Ts/IUuG/jnKO34GXvX75zXEM38gaXZ60fISkEIUu
0wQqdxZcDv8rRUlZ/ZPrfaRsmY3Zmv2DqnzJsMnVy7x8YziUzyWY6ny6WsO5CS6h3NmGsFrJ/mdQ
H2mJ6JsK/rbbVNuyOYXtqUNhORwKcT9Zt7YcF+yKXSNqHAtsqNtJ+DPQYtSY7MToZxB+iRjwUuNj
osLslEtbfC+/4MdFlF91hc4WieXY3Mr8UlVbg227J2meabG03Nf1o6kuNWXTO2rsHsRbtW2EV+hy
4Lpyf6Rf5Dc+9Zy6SXdtXCxr0kfhH+X6HckNej97SZKncuEoOoUYFTuQRk/fZrylvILmGDM94PNy
oKrR6d9A3zNnW6e0xZW/DYUTn0I4ff63n2anJ3sVISjyQWEbH6f3QPmDVd7futpDEZq+F8xamVm1
+8hai7Ag/VW0NloK6ejia7toWcrQU1MlL7Amp5ig/z2k/rrEOOrcex0CNgpuir1C30XVaiZiBM11
rO6ZTwNCMFCUFvq27b5kSALdzgqu3byf7E+xWiFtoDnZmc0+Y/E2Ze994vkrjlbk5uuGBZVbZICY
qQ+bv2ZVunUIgg/FhqCxdm1YesqnGdnudBC0k65t9YyWZ1fRRQ7qD72SGN7w8vFZ3szAK0mDUlke
7o10L/mHQnspCQOuzZiD8zxp4VsIgBrNR78a8Cvt48JD8y/155QnNNTeEsKux3CXj0eLD74Q9mKz
J3LZjuPvYP7OBaZC6tuiHKdBcQJXphd/43ROroq/waG9yFH5BUZX9SjvHO2Q8k5Y3VpDjjqbIKwb
bnAi0rETOMunqTwp0AMoQeVZYbvbj88JG6flferMxKnaPGtbelidJ85z3ft58t2VwbZH/lzerAJC
+coYnjKneTAgqfb68gJ8yJB2QeCdLvzWQCaduF3DdSCDwyjZfePn5b1bVAxeVHuETbsFimVh0web
BpbI/Kq0rVWfMkbKlk2dY4dXBnwVba+tFf9Y0LAtxvjlSvljKHa8uC2rIG3XJUdCyjFe9t8IqWws
EOsZFrL9ZboqS9czZXRDgKBmnMcOHABj9K1gvRKLIKtLzJUTgNtZNwfTBj+yRtXhsw5yGdbRW8VL
MdFdJONgcRCjwOKTKIBIpgxrz6PBFKSogCG9teml608KBY/xpitUSCQAtGu1+mhbyllm7R6Ck/9P
QxqqRLN/kWzLHBC0HFHNmMYYWRHwWXtRclbMFcdi+jCoqDbwWXFzNHTPm1JzVJaliKjWNYqzi8Rp
kOz1lly5FQ07TQxy7lM6Xo3yiWeXfQbPZfYFUBGZ8qaQP6XQP5lM4TptJ0YP+Iwc8MPkirzkyrY2
XygYR06M/NBGF95M1PWZMtCzv+SbFu59ES8edxuvR1Y5S6nRGR/CvAcpRAqMcdDiU8mPNsWcznsM
9i64Hh7JhHAyXl+TvS2CTycBdBpp53l8GOFOSLdh+ta+qGNWtbXikQaDecjhwrAZFtdqe2cxzRSQ
VJiJeobphYigTt8hMCdGmSyChNMJk0J2EnhhNF4QFvEKpa8g7iFIZdQ7cg4CaoOPhKIXay0PY5Kt
0Zv0xd4cT4O1A2fGEAC8KxNyJ+KTNSBt9USmBOOPMe4smBVEuwdEN6oBcGOE6D5/qS86PUxCFaUS
QuSZg6pSaWfTY/GGBN3SDw1ZG6xElY3CH+Jv9NITx+88FV2Z/Y7o7wEzmMglyIzonKoFT3sGxmHr
qDAaWqxq5Tu1+av436P81gIGNSNzhxaQddQtG88tVmsQBPiuUFbJ2R75SM3vkH5k2PVx0lcsuVbh
Sgh+uMp1zWuGdU6yN9yHiGBosj76T3N4EylXlWVQxuZEVW+8Ms4QeCZszojtSrIxxOP4N3Kah5/N
eBfmoxG/TS4IlOy+FHHzv6C5miErmDX5TXa8mqqdnB1licC04azn7xyXmrpbXnjd/xA7xh/6v+WF
6lr8B8R9kOPUmPZy8+o6L4vPsKt/s8ID+fHidFO1f32y1JCVSJryJZd3WnDUzTPmKWXawLeBMOSI
/pE2wW5KlvmEtyRvgYPrk3FW4DHxNLnN8vkcw+gI5SNiQ8r0dAXwtPaoBt2UMTfHiLKNlbeCllFj
idNF56W3Mhi/0yTEQUvl+zZMR7O8j3zZY380xwPoHyXed+qGCVWH/iQDG47LZECzhCFbQtnG72bR
QPt/E651nrDI38jVVrvWwiURT2W6WT5A1V9jtAhAJvf9h9VftS1vo5zvjJ7XvMPn3/0uo1Oh+0jm
705lGzx+sGBy9O5E26PKz1K4IVfAo8RT6YJh43eTN8vloCi3EWiJtk/0d1V+yNRpff7R1u/V8C8W
tnPHgUlCWXxuhhMHLjWuQotC3AObeaK4p4sfwEi5W7jpJie3l1zkS08XLx1oBht/N6JONMI3kYWp
ywSXQXt+nnem6fXtoWi2zKCdQsFNQQYBWCwOoCk6D+l/FbLcwb/cBSlqfz6B7i+m3tuwS5XZZWtU
FS8p2LbpXtRXs3CCzG93wiNYhyuOF52atBPeaXjplSeHLSt6CmFnWqcUX191LZUflR0AQDN7khjx
IXyWrbtanGQ4avGw98uvUr0kMxX1GxLnfFhJ6UrLGettI/OrFnl0X2O8q751GwxGvRUNGrx9o1Eq
4UoQlV9GiYM4Uu51doxEwSp+M+23CE7WTDiUQ7OGE4ir3Ap+jfBHVzcjvrN+l5YM8q9Rfa2Sw3PZ
kh6DdlMrVw1HTZKSwcKIeDpE/ckKf1ACiF8qN8QsrS2IKcsKkktCbegk3M78mBWNSvLAKrFJkVmc
dYz/lKRz+qYGe1n4ahquLo7M4kb5UFklcxQEDsVBru+K+M4VleuUo+NGbbxUf4tZDgvCbbll0Aw0
2RZEqMny4NkDtCnRhIuMsoXxJIiHofpavHcxk0FIR0zqb+qobNX0t7IuyfBdZzfdpEwgVRL+gMdw
maP8kxj6WFyB8qfxccnRpDCVbUhFMCoUfshk5zcurH0HPxOHhgyFPDxi8FoVKNfCO/HAsuYJ+gVM
CfsTNjo8SCJTVLxdbCSexMEQCqPHaN72TKva7piVbzA5cPpwCIqIAhzmaCrEWPljdhGTKIQFaNdo
hbbTevjpV1I9u/af2a47fR0He0X5G/I/tEo9y0XqWE35WRq2LN2B6iIuANDOcch2qn+qp3vSfGnV
e9O9BunJF6IEYJy9sD5Iyi4ijsgg3ILmnt2BKl4itAnVK+8wLU3PqL3SAgUFY5NBhBv+ysrtXB4G
Y+fLn0BBMPWgGj2AyUWP+92teI7jJ4w1bgvODOUqw0GtJMFmaQz3G/548yv3B7yeLPz/BhC94r7T
qU7hiVg1Qq3hJ6rNldIRqjL80F05M3iixP4R9Ne4RuUuv0amIMFG9yxrK0fEkLIXDe4YTZ2A9gS0
tMg/ALoYcmeonnveWO4T1mLJ58gkdvkx+DqkcJUC3tAI7i4+AuEySFdNOlQTZxZlPnZcu2dmLM1e
hkPGX0Q36SVU1hLxFMqXbpJU5UI6z74SnffhbR6ZUJEBExY3eJne0qwpsJJaQswJSvQy+08ik4Fz
xecVO3X9y+TpKKBo+sPL9FF75E8IHGp6oClABse1fJ30M20+RfJCeF0tT1LFNrCKHpl6tDZxeTQY
LlIGI7jQEZmylCEJJ6yOVDCFv0/GH97LfHwIDOjorzXjMimu8GfO6+Qji7yp3DTaFqoPfnwXNnQl
n1rTnf8yc8MmolaOvAmSvKuJRPHPnAGcChMGDYmOle4L4JWtVN/ysDfMexfezPI46Ju69FKuREN9
rxm1kk+ytHJCRi+rvZtssobi7I97/jCof4G+mejlKkrQ4K9jLh31JvQXZGXGkYFNtZ6N/UTTX56A
N6fStgyuCJ6RyUKnzj7IYdMVnEC24QSwwa+C4aLhFiZm+6y8VnV9+O8Px/A1Qm95xNMxzL4rMgL4
aLUgQlNNlhFKt7F4aoOXsAIO85vFBaMBGlyqfLbkHcW64Q3TpqW2qTlkbKYesCyhLjqhzznLxyTs
1MyLzFMkUeWCB/onR8hZ3lR5VfVeYz0/ybGozpwo4Qr6v3mliyRbYjMk7zNLuZyz0ki/hg2UB7aY
BWD2jKngNnno6Xr5zNkHReYNM4sTiuASMGtOmzy46/1vy8/KvQE6gi7B/gl1LlFyUoc3yA0k2PLR
DE8x2XasZQiy+tcZjtkimXmXxS9K9l61i27DHVomWzZzeLa3y9MsyPt617+Ef5zmWrpppbPSUGQq
HuppjmSvLdABHpaxpiEjXlybzXZO76H0Qa0gTRsZMn5xyLsLuiVWt8/eoVWsvzrt2yQ7ImNXsiww
UC+OwqpVrsu/+H8snddu49iWhp+IAHO4laicJVuydEPIdpk5Zz79+XbjADOYQaO7ypbIvdf6owx/
EE1Pvhkpv1nOHr54hALVLoN8QmPOJwLkIk7ZZoliGdnVy0LQ0zQvrsHBotZo409L4onnbxpgsG+g
M2BUdTvoOjcaqefAeypfdf0UFZ8AyrmFsnQ4YzYMpdM4gsetxnRfrJBTeRTOXASEVMZfgHWmdihI
qFWeSvb0DjnIQXVJAmupoIysp1cEH6tUH3b8kJyT1ZCDf6i6nYyTgwm5R+MTDvPU8MWrkgSHqPgd
dfpc8rsGVJLU3yVWTtoQZ061N2fd3OTGenFLoVR88LWbNJSw4yXHfh0ux/IhNucBvI3ZIABrREsm
UknIVLI5VrcVl146vGoCOoESpOQdZW9PRT2DMadlD7a2tA3xxq274cJ1zR8mbs5qSdef9cmyg/+X
Mhg6rWO6GHz5JI5Ho1kH+aUgyIS2Dcv5jCng8s6NQnPU2sRm3ZGwuCyQSMb/xpiA0XYvUBcj2LaC
DPAOafis2xmkmcysI70r/nFcPu30hTgZOnKXl6c0+DZRWA3RIQOgsfwPAhoRW/xI8iaXCPgDRYNH
YVKR64OsXkP3PUBZ4q+b1+Wj9nbt3HLJaaQySdwJ5rRJwYamlkonDnTtn2d8hd7DbD8dc1Oq6yb5
bnymo+1QfE/tS5IQ/3KRB/9h2VTPBfLL8G4BhnOBDsTKQ6zymn7zy23l34Ca51m0Yz9c2EKm+kYC
RvxSzUDJXCFz8XDbpj1lMMMNXJ4Q5hYMolx59AIaJfQ8z03I0X8krnKDD5VEMGoQKoL/cVZ3TLoe
uAcBcYwMf4JTaAfGQedTHh8E0tBTtK8Q23DMld99QN5f8blx2nNTbNUAtU3yIfG6ItqdY39sJbJi
UWf+i23B6Kozg0q2iFQJzyP42Ofx5I+X/ENPG3a6VJMl4aohRud7hwafRsBPhZVDPG+j/lKLW1of
8+zX8fI5oVXIlm+y/DTw83nGhQdtQPSj+vzA2bWJz/Etmi4UWjhAzZQXjDnuHZcITVJgXaFx80Hz
+esLFTYEmATZOufe8IOaGVoVeBPhYhGtdOWTYi0RgYqU4YGyi7HgZAXXUMZJuMEDsUiyS+B+Jx4G
ETKwADw6jnhKeOWjheJpGJKFrvm4eZ25odN3SAKWPcfBMARngCG2XNPZJezbFRn5VY+hkGCO8aBo
nDX8XsPOz5/iTczpznOA8Ng1ayDTeHyQuTav/aPubcTKLZYErgkeRO58gByaIVFCYjYigu3plJtJ
WkYeQY38AiqoqAnd3AtR+PgZOetuvCFVnmnFaRo5NJD4krq+T9NVFi1INi/sfSpGArQJRXsi/WeW
q99a/ANsb1HglB1SspExOspq54q7oSM8ewg2o3IdwBvsRbZiO8woPTf38otqoblaX5HuLhyG2gJH
TsqLzoRmmWtz3BTmZ1fBH/Hxx+lFa+6aiUlymRRHW/0Tn4SlfWj9Z+Z/Ve/QrGdJzxUtHVgJOakk
ZQPvoz5iaQc4ef8bQmxel9HLZ1JPq4vF4uH/+tq6wvMaJ19Ttudzo+uA1loYgFmPwJJ2uq9SXwbj
ksmCIh/JXCn9kcYMfI+o+CzCuxiK4eMIMK8w+TbkBW9HKm1QM5DKZ2NGjzEK6eGFr1dBw1ezPsDF
T4gvM/nLdy5edYNkcE2Uy926I7XgYB+celG3+8b6TcOv4aMszxjxKdU0ZhgU+a8VEI2Lvhs+6UMQ
f0rHDMWewqTkqExkhChXr7S5DSMdsuimBjQHDK8Zu/OqXPcc7OJ7R1wosL3coner/bYsrJnNxTLu
sr3Tw798/p31LL4j8MKAS/lQylQj4dc7BCzyFd1ZCot0wrpj+SfPXNm7bsx5fu7V9Ja0Z2v+ocr3
uq3qfdMDywkP+mc81OlqdnfB53jeF/CwZsK8IUlZ5DeiSqPBbcrfAo8REndu0EpHJGAfGvJaQ44q
XZB5ZCZXLnczvSBluGwZ4L2dF11Q3AnOx4rpdNqOC3OF3k0mUkX/GNLPMvzToIbR/js8IQr8zQQL
Ele85izfFTl+TWZckZjNK2XfYttWLmPCULpIlnS4JB85oRUiXNwENpMnYvSzV1Y8xeFqNm+FC6a/
qPRBeRliA8zDbU3pIkeGk9GRBxItz5oI3SxBbyES6FjiWJhLruX9NkvuiPjPwsI6NY5r05nRkFs4
nAL1t7Rmagvtc3A6iIP3FDBNcXSNpFx2GS+q91TITzDI2XNoonEALLURp/en710YGSYbHgPHFHbc
htT/y0iulVT8VcGH0x/4uaH4AJbBE2/DsnKHONwKx0uHSTTl5WhJavG3cUMbJyy5TW0V1yvO+Z5O
QutHRd6TmxxdxbG2KAXwVoRWSlCSmtsg8MRyDfNJzQY+Rkt7tDARodCrgLojuuB/IMUsmmVUYFNZ
Q2wyXcnH8GCzOsOthk1C/mZGYNBWUS46a6fuvaTyu5q4Jve92y+jdi+z+3J/h0suFOO/XQb8i/hR
Noxj3J2FQNsTLV3FpjTvnTKB21KLMzwS7zF27PB/jvQl0RpUEnSM7GJNx188rRiZ1xhfa8RL48ZY
tUsJ+TliDOwbvAKPN4eu8Q8VIJy5yKYH2BI2qhH3F02nayRJevXQSYdEvWeMX2IvxJnoVCexd5bV
d/0Xc4IYQFoTWqEqP2kVOyQPy07Kr0q5S6p/hncEi8pJBcpOuri6xV1r91xutVtaV+g3pbzaiHgX
oojxJoAqy07AJH/UMpwrtHgrA/3x6PF7YedDtNRoSP66H09+284u0BRMbt+ZeeSTYYcJOWtxALtC
/gPqF00L1fkcUKQF3AYi0YBGTT5pHCzqIw2XunYq2oPn8yciTfXyR4iHPutyYgAYx2VusYAJUAGC
zLHOjnvd3Grqzq6A1FeI4nT0sjjdQRI1umXCT61ntTN/YKiIjfj3iR7V+nK6d2j89iWyP+O3ZcYi
DWY+etxfMPfGXGJHXo0Ee7qTtNIT6NYFCCXDFbFBHRJ2Q54d7k1bugUYmwWn43XkfJY37EyNRUfl
EppewaqH/qydjmZw5Tu1Jyg5RqPIIdi0oZFUm5XPjBNriMho77plOf4zUcQkoKxle67Y+lukd4oN
EZu8q/TkpWfAzI4hLyCNokEK1Q/o17KOasSz4MKij0b608r35G8iLkRlhnNMAqGJGTdGStFAWSOF
W5qmvIyHzy95VY1h7iuApLtaPuYfzEExohL5VtNR7BUUQz2VAAaZ/SEjwUNcVFHOwfgkyK4tMA5k
xGB34yLipKYyfIb3BvXTguSawF+Dq5PFFSh04OAwQKGmXbqg5mynXYntcRJaWBtNJYRz1Oz5g1ah
t8pst09eCQfJzMObphHjNR+Ndf0xsNLqSwBux9g1DN/h2cKvNxkHh4GvxCtOhYVENvyMNjf64ViQ
+VlwxczRnzLY6SLLhA3DG49KfhbPe0JOR1p+lHz5RNHPuCsJC+BZWvHl+zdxLwu9CdyVOm7El996
j5oUtJBmvzSgAQddfQay4+xUmZU94Gu0AHWYdriqTecpT3utuJbSR07cDG122ZNDgQYDNbxPcBtE
q/NRurIDhFkENABZ/F9GXNrc0/ZJNgLLHgJQwEzhesFBqxVn7HiukezE1BW0xrzlZ7a4oRFnUHLE
eDYBC1fCmsQvnhN0Q72dg+4St5+R0T/nU4sdOsDj0rrQp1UW1yu9TiFkBamHoBUOKCPLR8NYT0FQ
o84qrgKxZZkttYJ7jEkAY4Vk7jwwVIeZaVg4MrVBG+BvWBA4M2hISUEZfVWX1kr1d4XxQSp+Nn+X
1cpj2GlAQPFjzTLAepte6yYgHU48NiCK1C+/bNxAav5rKpdyOhDZpBM1H3WJK0Spicp3hAq6tKmX
XgHb0SSDNEwnuKaENN7wV+CIrtJzpW8nMF1H5vYzf1gdUCtZvLidfWviP59rAerAOPvJudHBXNGo
4mUKrFeJRV/DkOKM30IW1VMgjG510S5zaUsxIJ3Wl8I/Tek6HG+DcxuRJQZUXZM5OzvHHAHYVRHm
/U1zhxNhNyr3qqrmVfWTP7Xy0yiQhoCkmQNDPvJAkso3FDC5GbCYbJMJEfOWR5k7nCsKe1Nv14GZ
dSDEmWUhTGnBys6J9zKAHXsaiWiVUa1tYiBKFSnoDsbi7J+XyNin1op3E4ep+EHdt1xXEDryXFZI
Z3YcIEOUUairUjhuzlLebD0n1eitgshL+ekbEzSFKnOKd0lvcuu5HZ3H+K4rpxGWWdhJAvuvIRtB
Cs5cOFMwrH2KoCiTd6pX7S01EXV1q1F4hATgyP0tFH4C6H4bjQTI1txAEi8AsCqsZs1cXRZ0UgI6
jMaBGp9FpT54idelc2zNrwpxxkiNR+SjHucVGUkrrqKRNy5coDVAkfAnmczw30H2hoCo9TXTg+RB
KXG4JPKmHnY1P4Qyb5mJ36WA7Kyd5rN0VfOeVaJnXgB+0s1L2f/wJsuJi61aJWPzP2rts7UuBt2R
MtEsBca6SmcYnRJg4N7FTUiID8YuuDorhXc41BZxLqhV0OgSFOASQNwt0GhVLkBns+qdR0W1uETD
oMNtV9MEwScZvxgiw4n6tHNuHPwUMoqnQ2OicSb66Iv6x0eQbfMNxlFBROEvzcrLMNt4b0NoKXcN
2DIfZ4TMD9mLbEngJU8JfbHl8xt67hp7wryVUqoPGPnwo2g5zLbGDQND0C9Yg1K61WfsY/YXZyAt
DXeiWFQA8zPZdJNLOyuJSLzkUPqTmwnMbRfTv5yyIityREldImoY4LgOdntv+FUnmezTWaIorNDO
giKthQIAWJeSCM52o2KfTWhNfqioQU8uVUfKM2YSNyddeQZmhyKvZj//qvoMMcuf9UxwgHT5fXQO
Mc60+BYgvLJRb5jtVpzWarTkOprpylzCVIJD3fnTiBoi6pJh3R+zpeP95vKnQIeUamSyqpZOri5a
nZuAn04O5pRckCWLAGJvUYjcXHoqO6J6Oaog0YRD/susZ9ot6qW/0rKzOAqC4ECeI1n1LGPLbtyq
hFgEFzV05eAoIDY8FkIfgzJyrZAi79p0/K7AHQP+0eh24660vmogYJOuYD/ZOmi07ezuZCgS+PKR
NHlXAqLRFDJhHlT7YuabPLmqFf2vyjW2LIhr9CeI5nuNygwaGliEgpO+qtCcr9Vmz6/EprJo1UPK
EVgzT6rJn5a8PWI1fkuuNPE9MITPMbPRy6cofJgpwSuuwoien8S50eQ3p9yLD7aIV9aT501cAUl7
SeVLox6Lqncte9oERb6xJlL5J+q0cQkUar4kJR14n5YVOlcJASh1hiYUgUJ0qv+Oi4EiKTiE3TT9
q1CRWcam9r9o160QPMcN/Y3pU9ZeiM7+++jAlVC8OjKZpeOGvU3L3yXmFBIsJJDpkJD7CGxpsB5j
Q6U2FEL6YZnzbMWrV3y23T8JgdCoMS41y7y494t2EQO+4SUhOwu69FQU8mwwqTrlUaLjAyCjfET+
X9Zy7qMj4YxOh3vGy56QhUld2XyYkLor6ypblPZnXm+V6BJ0fxqu+NxvyJQguUdp3GYdsWoQdU8Z
UbgCoZ2po0n64sBShTi/2Zc0XSQTno4MtixfZe2+u+S89+J+lGxS9FzoGiDxekH4hzJr/8p6aco0
IC9slrl2HkSfZfZrBh9+8jXiVJjAj7r+I6KhNaDqJHedf4r8ksdjhU6h+CQfCLXg2ibc9U/3V+FX
a19+sfRoN9+6kNSD2eNYj9c8vhBMqbeDS/npPERf3tXysjTBFGa/BtOdiSMlu3MBKNIWuI/DYgkZ
hy13Z7slQWO8xKyb8bQlUCOXX5Q6e9RT1ScN4h3bMmYXtjMZIdbN83DGqysj2qjVRoPyRyWPUDXW
Nxa/eosN1hm+DBVHAhSYeLwoodrqZJuZts+/i+JCbLy096EURwppoJmggm6UEVOTZ3UCg+u9jwoW
unjq0kFgVg7tGcgvovyMi21WTCevXiDFFHIhSV36AZkwpIZexAlmeS/ZdFG1z2Jh90CkwZphMVyZ
eNIrjsAk+q3oBePqpnViTiki0EOMC/gJF+v8K+afk0k2zqJgYppQMhwdpA/mzodfK/Xfcjpb2T3D
/FiS8lzz0necgBlTDxZvAFJm8rlNiCopWgcVN5ON7oKvRWJdxelIq0wKlLRDOVmpWwt3FMxC+2vX
T0h/B+P7jCkP+L+mc/5tc+YcCKqi1Xk/foPZWjrDb/WosCboGt19A3oV+MEypaSXT5+1w6z/An7j
qYYDkqhdmTZkUGGBQxvD5doOZ2yhyVVrcXSg7kQbSNotAyd5DBaEsPGsoG/FIdiVmMsQY5tb7hk/
2jjqfXIJsi/pXUIqDbM/lj9l8aOm60C72fwkBfAt/kavOnTaAWsgtxvvClJQhD8q3QYs9em6qX8m
bJQd5C1ZgFTY4kY2q1efX/1wbeRr26XLT2cLmmWIdpfxJhsQFo0APf+dZgOoyJDXCwmzXriFiosH
1JYtw5DyUdqnUD/7C3UAGlnK1Vsh4CWp/yNSjXxrutK8hSlY6G5BElEFTs0fuyCHDPwgRr1FYh5m
HYqbHKQ3DDm4k8FVB2aSjYGsKs23Mpbg+FDX51jZ9v2eMGDykj5Jxjl44WXgWKVh3WJhsRnQHVyE
jPK5gty1xRAGia6Ad++nejn0n9j4ZwlsftDgxYWGWIaI82m5oB5zmfL3/qPcgwbUp1iE2IKibK2t
jIUuLT2K16WlRkiuzTZNXMkyAMADMoIQlVuYR44t2LLcXuTB864CP7OfsO014b0sHmnyBW6YEUfO
sqssuPhM/L6gMkrFr1LCNZnMLiTtdRCiQr/cM1wk1c+nie+TDgrto2cPe3f9O9X+HCLdxoV6Gn2C
utZS+6+GxIuMF7/JgnApdw8tfrP9K+CLG1hfqr0u5vCKyUJ+gGIY0roK/si6mfcqFRu3gO+jDFdy
QI7yX9T9yojpwYBS7Vaa55bBm0/ETbTNcKVgkEMN0Gg5yOucVpbqQmwc6ZofI+CHmBUd9UA+7zyu
b4hGuBtNfFfk5sqfhnYG/KO7Z0STSy4v4clygIIoeL/p3cLfYv6wvYJMBcMiAS4Lj/5fA0U7SQNf
CkYyNA3J+JW2y865B9E9CP4a8yb118zbjzKj4WlcScvS2BXqvk2xXzJ+kYFUAb2bbJz0NUKNLQt9
USj7EGsq9xqlRuOqiM+mflLla1+TGnQugj/N2QNu5eVWBB1/l+WK2C6MdWvGWBeOVo02dsrJXdB/
dW2mGle5MfeS49hdSRex7Udh7TVS/iA8oZWwWE73wvxwqIVCyGl8GIBcRrEz+vcIcF+qZwocxS/O
PNZnFyHlI8G30I+VBqhwpQoYQP5XhUqlDzBxFtT15CG8xBxnON2CSXu3sw+peXcLmjKATONuREmJ
SYxNW+c5DQlsjSdi4fTDRFMX2bnLseHZ9mdtv3LiAxy1ixcRHRJlvaorJsaYxQy4pS8AKU5DskYj
xVNuhGeBxk+EAzD8acFRbUdsV9UixCav71T15IQ4ArYaETEgnM2V+FhA3lsEOjGpH3wOrgQfzYT/
b2pOSfirEvPUSX9Ot0YoLTTRGYCN3f96KQiz8aKMjsgqVx9Im+Gi8IyX0z0Vyt9nDqoZh3jBg0xa
K5IW6RVn4i2ZT7zVTJsusBxSBnpeF4K6b/F0IaGKpL+E6QBsdm45vzkdg9W81UlnPhSyJGYXFKUq
B4aIxVuOwTuHZkXZ7vqEpPXxp2Z/AZGEyiN8juOyl5Z+/hmRhh799MT/ONoad+ICkxwJpP9QadTL
Yp0jFTO+wK7QhdUOs2lwyODGGHfINaurA0JUXpiB8A36jf5Lp5CP/H9kavQlE9kmcp5e8Y6m32j6
x/vnOvXOB/qkExiod65wJy8LbGCMAPhIRWh7shaYJ69Q8pKNA6VFc7Zi+LqYkN6VqCoNmK59ISZV
6GEAtUipxk4+yoojM0f3nJzCdpMb+5IAFsc7TtqFH085WEjk0RyEzkWGUVd6Zy+Y3wKCBiTCLHcq
zAQXWiBwoPKuw1QZ0duxv/uOsRnzTL4gEze1ySSYTd0BKWZnPLOGq1q+kxY1i5S1FlL6WR0UddVX
B0IEkCrushXyeX1TrqMVNHtzsLTqXCufPC4w+5G2FSJ+wzmeleJcyCc5eUEiIT6XOLKteCeabivp
jyKv+ShhjeRiUdAZl/aHJW3I9sQRjdl412s2yugOgfGPbmz7+DLktDa5uobwGaPVkL+TQ8LcTEE1
sQ7JVRwBY/TovENtUpazMRzMkK6uLAiwARPnd8uqc/lh678AHDFHT8tThLoFRencSLasCsKBtoLi
dp7866uQlMAOHW+eHEpVIwNnE+M3yHmMAATI6ZYSsMqJtF4jXVkbFv18ieg4/dPzs/rncdQ6O6SS
Y3gBwZtpCnuSc4nDf3Wy08KFn69gWPz8niLwnwYO9JLpGMQXaSr9Aj6ItvXjQTdkFbZmnL26cSLJ
J1hF9Pgx4SJ9Q5yOyITm4W2kQnKr3dKncsiXrxlDnzagNOuXBEIqYHB8oj67/VXq7ggruAk/0Ea6
mvZyaDWidQUgrja++5AvOAUtlpZiwhjjPYST2/7KSAMFjDH+0IRK1TV2bdhLxtmYjxxs38WTHi+Z
gVaN/q8BBhCYJ9cHDvQaQpwwUVhMFOiBura9z6p7O9lvDC5vgI8ukpFCTdATCBZKKmd+sRn7v1Yn
Hx0VABkv8YV4roCJgsGiQ80woQ7G1aMTii83YJF+terVTUi8pX2J1W/FPpspvmLi9O0KBNijiCQE
vVaOvvxwqr/WnrXrcU2NNOE6sbzqp0PndrAXV1l8tcx0HYEGND9RS8hxY6AfnlyA/YDmI3oP/8Jf
SDVB3ejeaWJYTG4jtgwfWMFe0s2XNA/hc/FTFP4++MCBssAOZGiSEMIdexfKqN501i4pd2V0jfyv
rocjoL2NiDE+a8/fNz3ilIA+uDk2lwWDP9NHRAwjJ1W/q8z/bCEeBxMEGPD9LYNtRjbFNcBnjnbk
4Gz6NUK9JFpIfHreOeZZp96vf7AE2vlCMgngABUEc8lHNo1kY5m0i7E2r0EtNIVYcq5Cqb2DrM/N
ct0sSiyNO3i+DmNyzDpE1DD1WTO/4gSjCCe4IIxvm10CO2o8Y26EQN4N41lIHCPuuKCRaLL8g4YP
mi259yRegKtS1qMicG5JcGHXDR0sNkRiZkjRUdNU1k621vWwpNRN6JMJVWumTW2vTP89IqkIpQNX
SpI+1PAKAI8snu0St2LKvDMLy5vdICAkY7nW+O7XLNjJ8JWGp0K6tsGzS44R70Y97UE46nW/FuU8
3Dt54qL06sqDOkfTnq0y7Z/NKpM376aHj6x2CXlETPH12uzUhVkfrJZfrlx60o6zG4qcZzNZOfLy
i9DjmQQozzMJzj4L/E1A6L6y6Pt7D9zVd8g1/JPIstDMo2MSC7eNycsjSHP0UtdSnwkcosEJOJA9
kHNRF7NHM77U+ktfOiuEUkK0QjY/QCcaKyDyiA5YY9tV6BfNdGHw12OnhVcGG71UbNlT6WO+XPv9
FvjDko54jQG5eORIqohqosSRUzX76o4Hi6DDqkFNvIy1Y90SicXBtZru3EVi+DFBp3NEinIVQAr8
Y/DCpZw/og3/VeUGv0VmzA0PxhUBGZYaB+lP46aGMDn+ChMTkf/pYezOYftIuh8yAzEP+ECIvGfo
KmvZm0nNK2o+h0njEz94zZY5vrqQl91z2fWwKYwNBeR/PPsLNNR4HIsrdeWD3g7sYH768DlvGNyQ
uJNS8Rm5cA9II7tzZuJbldYhjYAgYOxE0Y2hkZzTCP+ifW/Y0+kfZAPuu7NmnTEEipKXYKUb/5pk
m4CtKGwUYq9OsUBBphE14o0QuMhaMu8eKJwQ0zbgjMNb1LxKbLjaasAgz93LrxEAT6brsVsMKr8c
C1dORP2Z4vFpWPiC5Z7xBi6GAS4W9kO/Ue8hNB5d8lOWDOXBkce8V5hmu2E21MPcaV4++hiZANlf
2VizO40Vm1rvts6aMWGoP3FOcjzzAiAiI7/OpXM4KODJ+RqxURZtuUrsPX8i2iGFQEqALPttNweH
hrzC8txRO7PhyDCIeK6YNQQo6NPjy0MgRkNSHd2q4pIgfiQExu3yKzmCJJAc0/Y2vJpkxa+vR1eG
BrXe8D6X+VNiueyq75IeSS5cG2EBCfozBoM02PF8id1abY+xaQEW8XF5/8Jvuk2EBEsauT6Ky6BH
tJwEtAJu6/Zs939YFOgFhxJfBfHq07dWwk851S+VHCGCSFvmexu9N0NTbf51WjZLLCIP2IWEC4Bh
N4oRplxVmwOICOE6fAoB19sM0zm52qlzCuKtnT4Hpu66iNA24AVMHgJ1yCCL+SSMCDOq72olkXg9
LX/hj8zjwMVV3gCPcfIn4YN6nVnvxNxjWBW4a0LcVsqz4vaqM9YQ/6IbhDmRVOVjLhcjp6DAkEDq
xTbCFqx2wCrXqPxU1U+p3Cv2bkJzqakuY1WavDIm7omnPzWuBSRQnj3hm01zLTsMzrKbcDsxiCIy
KF4w/MamXSstJdU7YLEMiRRYaverlUAHBkVCcGOTApIixuygOIYFK4CiYwausMaylrd3023rdG7z
zJTUB1ICMpvMZ2q/i+GVQZzN4CJq8OPRtTILTQgsMXWxnMy8NKaJF6k/iFOeI0+YhXOuoXGk5XvL
DENMEr0+6jKiyk/bcubU+j9Mm8IzM6i6W13C4V+LTJLXlcijsLhxRs+12sLL5jBXXbFpYPxLpz/x
lqAije1/ht1z/XNZ8XDbpP6gl66Y2Htc5vO43wXVjjlhbJApdYB34Fki7HUUuXoLz5WY3QDGE+Ui
tvRY57wj3CoEjfcRERRjvPBFLDJqDvwfc/6xQEjEl9rd+RGZGL1vbmV4mrHZvmu8h6sB0QmwitcC
oKwjcyfzQIxcaUgqNFxOmgP5V114k8OzgQhc2TAv9xgHUUcRL2/u8xDO5yrmnAhE50MIPfXHQHZe
na1tfauzv6LiR9RJwF7kImcxVoBHJSJPhpXBX7X5mTD5RllO4U/o4OzjoCmP6FBkrEcItbN8Ndk7
aM2+2waY3IS4SKLlZy2WMmYvEATMiKzGuywiIfYE9A/Lla2gClrZVVr3WX/lBJJoyMnVeeB8SRXG
CWIZZFSOxoAYcgh4LqgLkHn8z5H10ZIwF/4Gyrdnk56+jJY1QfWw/a5ANNTw2A5fkg9KywyCrLmH
F39ylApZMk8q1khxxEnW4k7VLbZ9BHiE1oX3iIoIE9QtMG6medIfMu4ARdulhEhFpAEVxTXg2YwO
OLlLCRvLpql2TkmXb94u0nFl624Znc1wB55IdvKsX1pz4CV+LtjX25DdIn5rNZDnNHL1VurqkQgu
3YT+0QQwm78ZHg3kG9aytT4iQnSACUwQSPIdGD9IxWmWqnmV0r/JYPNOF6S8EEox0zi6B/pkSQYn
viD8z5s84V3d9+PGmTRET8SMXFoYN5YLUOxF124jUb9gckafbeksm18exL9zghSgMMUZtj3H2SjP
oeib9GjKcPLTjvPNNxC7ycLMGLF5/8dFWK5lvR16tfwenJsYmmLl1Uedm5WlTaQaukpxlCJgCiVd
pDpBRUB5WJhRhvBofFaOtE56ioKmfYSIO+SCI9otmLEn+8G1qbFG02Sgqns9P7FqEWvHRUo/a3uS
UQdlG4IJxCOmw+1DVRYdB6zRzitrEYHTeMFSivARQgJs9ZW5AHA1fkbDWxakc0RgIRHxagnERHqV
BdDL+dtXNxmIj/7D6UrMly8xw8S/PO5ycfKdU+x91sF33tUUsy2PeodXAIDKOGegLHFBGQI/Szvx
v8NPjdlN3RmoUWs6AGp21hIFONs99r5S2xt8abhpixVeonGFbLsdvsXB2lDrQHl5JuH6oLMiY0TM
ka7R7rLHc2uSKlCUv7F2L7Ef383+UVrotgnd0KanB2VmZL+aBTetTu5RbZSZNb7EolpYxrJSL468
Bd+wVvEGvqOZ68uC9knmUmPYDMNTxLYlMTsiknJ7yQ6A6IkX7t5ndw+PZWqyuin8tVqyDEhKkJh1
1XXQLzLCvE1/XjK7Zc1LtSyCxfgVPQ7fZS+7uAIHpiB2+8FMkZUQ7N1sMxYTKj/4Q7m7P3nc4JdE
nJfWPw3li3Ae3jqPJRMtClK09gpyPWPJ44AwSPHiV6FpmlMIawSvgk1IzfD6DxFNb5FEGdd3SgT4
eDCtrTY+UZmW9ganv2Hd/DSdjT6wn9gJ07cf/mgC2fXvARLItnbw5EN/p6e0vbTFrKZPICfBQvzR
+FywHOj1RzyiHmMWHBvCWkLUK1+OfrNYnEzrQ+h8nfSky8+e/CNrVZYklxIzrCy17kANnaSs4I1C
8yfhTBtDHX75kyBdtCwpneGM3uXD/MVQr5PWX4c0BLFb977MQ1O7FJjNBZYEgiIxrinyF++hmMkA
MNB9cD8RDEbtWIEJVbWgYdB2TdGrUP9IF/GqfV3XXGnrKXtTH48LrOO/AcYAOkTSTlnNFYyMYbEV
PtJNR29gTvfOi/5ijM0/ZvTyyss4ouJlvGqZk+VV5wCn0MmG/+YRsi+WPUnDM4jP1hV9wSCKHAl6
cCxNvvriMebvgta3CB2i2hQnpbv3gh9Zi9NRgd8JeuSw1h8wCq2MqEHCWf0d4+v3iIv1kmYxqhQT
4EbqOFl3XY+en1nr+LC8xNUQevBvcaMghr0oxa6S5wVYjOWvpV+vZIKhl8xzgWOGVV5tMsmYlf5P
FjnMxIikEPS369p1AEYPggZzyEloinOu/1MGGtXoFNO7VcCO7k2wjuVHbK/Us95dGv2UZ9LsJyeM
qt0IH5NKtrfzALSb1fmJt9xSL2bVEZkHhnIzi+0goftym3qbtu+SuLY0zfmeCA9HN0mpXC7M5AtZ
SGJ3RvuJ4UN4mLcPuHXh4dfxNA8zJIBQyb7+gpkgbtcR5qstpKvO918MPyWKYE/6UbK1AIAB/4P4
Ni61lc+E9UGNl6Cvo+Bf2J8TZ9et+gh/p1lisGETmnXWAnyojtcDp2xEy227CpWL6tDyemTl0ZC3
IGAmYgHVh87jG9oelzZIF1JHBPNQQWRU22QEcuh6k4gDY+IOTyrBXrRnxug88EUho4lf3Yz4kW8g
Pa90y3GJn4dMoDN16bOh+pdpX3kDvivToyuFixCHH4I2IiIYzhg4+N5bnGeViA4vbpLo5ZZ3mqrg
2J+wxt7lhnT/nfQNCk+ITFhf/fyHdkr+Kj7CuYUrjcxPULXmCEvEn3kv0l8EcEgMaF2SyJI6+SgZ
eJiYfesbK7ggoL3mLPhTH+BkCPdO8lNMH//H+wJs10HkAsUSVijF36a28emPKrgUlCejcrQZV9Z4
BDF1IH+mVWCu6uSc6c7/2DuP5daxLF2/SsYZX1TDm47OGogk6Ck6UWaCkCgJ3ns8/f32yazqzOqO
vN3zG1E1OCmJBImNvdf6129mmrHDW66dwLgorZYB3alSN67T9XMzwctCPSJvA/ROAcQEN0hMjrqU
7/wI1z6XPOpG+FfhxhbQLydz29fcvatk76TkgNsFU08hdkZ7rW9L5aJCPp2ACquiWUQQgoghBmiK
cA9i7dKCtTwDPyeEvSvio+x5gXGVBBm1QJ3ZlKJBmtFEUwMxNogE9Vy6Y5YLIZ4OiGlwCk3Psqn2
40NywoA/wSMkZtDZXwSPDzxHjXEtoeVgPxYCrJoZFhUwbAqNAzA6pQ8nSgiN9JvwjksMR3gXW9A5
YafjBMX3K+pKsBZi1+ZSOadcXeT5VuDSpFQCLyXeh1rywH8N0zPuuEyFcNJIuJAyfVHKJ4W+riZA
YBKSMA7uBKstJq4Z6sGdygvbhwbHai1/yxFnFjsmukP+ZdQIOZdMTWpvcr30LZbRMtL0MaWzeKK1
SXhnEhZmIi3GDKobMDyETapghtXknLwmDSv0FZWD5ycBEzQzeKYJZy9nl8CRa7DkmapTi5G0EzPT
8Z33Ir+HFJH1tjH36RIDr2xNPJ7bWRjxLcUsDihGAXwVvV5KUzBi3pOxQqEKKq5Q5hjSMtXWU7NH
9Y5OmPlascc+Cw2ImS8yYfWMJcJOMqHauG2JicEmQe8hG+cABRBupxBKnVk3ODS65xLXDAamQGm1
tcaHClH+oh637QXdqE0bllhHbNsfvHYLumQgQrLZa1YRtC3pq+7rVVDEM3LGwHVglKPRQOqQn9lY
WvUami9ZYq9VbmDEoJzFCVy4bIudLgMTGEudFWDBflLtW4hUxWHwfGbvjsP0QbPYT1ZP02zozkGA
FfOHjZt2VqtzIr0WpcpuR9yBbLLBvIz1CtwptB81DrcYL4Mqv8v2o9wvJQWa9zy2XyqK4bZljWk7
3OfcEuyO8tDNCGtd8Fy6TnuLiguRFDjhNbMCR88pYg6D182qyPa9I8EfBeXEnKtka8TOee3IT9NP
Fpc4UXTnkVHR6EEjYlMVk3GIpZZwTlW3PorYaQQGzk8hFql2hRoX6TRKEHlfRStNtlhgnzEtoITr
TPVoDi91hrPcC3NtKYKQrX9nGtE2AJDAU6H/0hcH9T0oVthtYN/OMUAvkmON59ZSABC2Q8jz4HXb
V2gCH+F0ZGQ4Mjiv2RqdkGldfRqLRzt+6u3PqLv38rQiHIBirUigeVlnw2cfULBlOsjtki479SjM
iQ/RUQRAWfntgOm4fx6nozRnQeAwENUaVrmcfJGy8OwAZdGpdan2vCNM8EQDsqamZ/Cgdl8p9i5B
9pGHrxImcNU7ECnOcQbxxQVowsl6+BztA45qgfJtkOHqXCJ5mofDm4H3ebOXnG+j3avmRkUT4N0c
7aJJ3yzUKTtHMaSftY3q9lFVFwgJNfTh6tzq/bWWUATAQiRMd47hSJg9atarr/CEwyKSx420iNwy
WtJIigNVdHVcOXywheRdJogbdYcmC76+IcbtzYssuUIkoUobZvsqSI0SY977KJ0Q+xbKwAj9JVV3
sgXRB0uNbTH0bL+MhSAokTTBlHcNnS6c5a8qI8k2IBr0wWZiUmHI8CaHO71falhDpuGnoiFEV85m
1TIwQwU1XgemRNNyWJVLyBnFioVornvm+mH0JICzkWI0ZOxp0V7LEzRaHZeyxi2gBmPl2ySAHSHF
pdmAvD/h8TwLlUMvA0IBMjoDDgcXi5MgZ6kkaOc4JSHTUJZTboH1OOtxxR4teiAtc1FGC2PNGqSE
6rXYcCZ04QqQPp6e6xozyX2mnZL00uIlEO5Q30ila7DcGecsnCVduWiNMLOnkqiLS0rHTLgPwrl3
PYvh6q0K2m2FRckMaI4JBXT1Af9Nmro6esLcZci/B1ARiz5DKFUaFbQvndvk5yg8fwZcP21db9Nx
VZHHhu1PY7N3Mzfxmo+0vnfmOZj5q2H6DAIyVFAfxAvHeE9h0VbXnz53W/iBrTiAKDvtpZdQe2wh
MRD8ABD5FdCr2WRdtoeapsrWV3HxEgxnZcp58jYliy/qdor/MgV7+0V31vIU7Ey1WjgjkVjPNR63
YkDNJJmNVtglyjVsSvMgORBrhZMbX3IvjJ8EgZOZFglSlJE4c/rvKellVUp905pU59wdIvQiBhSB
y7TWIE4TLDumtMBqD1cB1P9oYbrx2MHiz5mIFdUKxMhQXZ35TtpWZGbnBCuCfNarJ3xB2wW3rCiP
BgIt3NKtXQv/XOUbTWni5e4qY4sQwvAbmz1811lHO+odRfeCO7KgN9vdUkxbKkIhK4N1yPlfKQUw
Uf8QQ8KvYeo6zGRjiQcTuyfgwMnlq8KLQK/XOhGF+WelY5shQbzi+JpYEprFcxnopKRLqzsINzDz
AgvI32xydOtD8OgaAjjgk4BDx80lpljyDe2BLh+L1VmtIRD2ERHhC9IOEDBoQwhLaLpXDcbQcNIw
DPcJ9uiHW4V9f4EieK3dcozHoouhgsONR7U4KfTgBaVC/DZhGQjHl7oTDnd1m8jZoc4Bp9bY051o
pVeLoTnqYhAhCkT79cibaTgqbjuGuOqrw0OGYk5ZicFBzAGG/aNt3AiEZN68ZZ5HX7UvbeLm5yV+
oQK58HS6Wpo6bbwm+pbhg0yyxdUvXn9uPvII23Pns5Ic4fBA+8ydwl4w0V01AgTFYLFfe+cKRb6b
yVtYt618ytr1aLleg7fkqvR4uTl+AKBMWrLxrHhpFIeCXmTQZNjPLvDrhF9Wtuv4PgO0gMhDaLqV
uXxPcBXEwwuH772gbCjCoD4w4PJ5Vyc5WMN+I/cuxrvC7gVyJgyNoCAn8tmngvFO1UjM6iqFilKu
pifwGfKThjnoO/sRjVwUPLY8enX8YfX3MJp3CLdqYIdrFexl81wXr1kJX2opTA57l2qtZfZU1j1W
fFiSlcvcdvGrKgtI567n7QFD+vhNE1rrkEkz4ltNZpP7Nobz1GO3ITHU+9AYfigIQ9extRYzbRcL
1GSY12pFyQB4HezH+moj1sBLncRTj2WCMUOCi8TGZyHq+5pjcIFPZ/AOOJQwCCCCA8kQNH02PZ1x
rrC4KTaIZMLmWiuHUb9ZuFWg7YMdGntLnwe2A8pb58VmGjZZeNPHZGXqb7n6xOpUFeRVMDlFBztB
FSo52y1UKbjUDNMK21vsSh6ZPXGaipZrQgvTz0gNeRjVj0pB1+W2xckhtTlUL4PyrsI1qXm2w3Y+
meHMsV9HCsGY0KSV522aYK/pr4p/wv5V9jaFvk/MTZTszfDmWFcIbC0eFa+TsoaMHASXGBxfsY4+
T4C2YVkXziUAVvEBRY07s6Kx2kvNzqB0xk9C9taImcuJDK1RcTMf6pE+AonCupRebKJTB9SJLkCX
judRRdjtXKchSqDL6NptkI7TtJb0FxUyTAJyJUugtMnrkN8Kuq18i2la3Ir6ogv8BePnWfU0QBeW
+0++UKklRWKbQUeSMa+vyIKwQ5zA8msgf5PXjYVjbW66YOWVi1yf4VS9wRYygd2Xw+A05aOHyW2z
FsQvz3wM+8ME0cRYZvn7qCxG+5rrVOJzDlkmXHazsZWdfMEIU61ftfCq5k8TVlwMWKRlqC8SvIfh
yy54A4rd1sek/BUcakoI8Gu9Zc69TkGSR+j5TvfhBTwJiykhoOPVxpbAnMup25uIErjOskPbh5UD
CFfUn4PqOKCdgqnZwaShjcRs2Bx3A6HVFZYjAKtSi5AewVV0xN7Abwe0tAvHelESSq59EKPYQiOR
46FhI13033X1O+JaewR4svUB1EJEjiue+cLCw++YwFACbFzY2jqVnwiKHJsjxs+1sQfGmswjGYog
sGip8Lr/SdwOvpOeh3nCDPY9Hz8TGj4zJSpDPkOfhUvT7jOvmc1r6QWjJFQiWX6W8TlJb631ObEK
JCr4VFAY+yf4CWFIpaNsCEqO1Zug1NlYqz7xluRw4rHMUI6ZAEN6TFiKboHF+tzrH8XYItXSWaR+
iZyQSLmNwRUuteZDz8UFYN8pj1UCLLLXm43UUGkLrC7/TBG3UOib1orNQYy02hDDzicHT1S+amV6
SZsHp+4JCmJAw/4dBBwGDtCuvfOaLTk03C29XYqmXr0eghSPANz+ecVY2/HkYIni4dX4KHyusMRq
xKQhKR9qALKkNmYNx0pkHEB4BkyPlP41jYyHRBhj+N8cf/j8DBHZJOkN609/CsloOJjJKZFf9AmT
r+EabSQ+XL/JSbBliF0R0r6jvArK4wiW1dDk5uanQ3HV+4efCwfor9kqPkA+jzxxl9cEKvrgfWV8
rB4LezHgbqQbg/sSzrRdQm2hIwdn7dSHQekAGjCvuKRuNezLjDQply6O7aqltPoJ87XzFtwjxQwP
I1zMdrYx0w1m9V6xZuhBNupUHKsePj8nIdzrOHlD+5UmkLGXZO54urhZpb/T8YAI0X6L/c5nlMS3
p5qPirJS6djQSSM6qfA0YOPYq/KXAIIxhquiF80+sLfVmIji8eu8qUgp6/wlkIDfMWkf7omO0BDj
t2BVAVc7W717sbky5UWMJi2xdxqPgTUz6KvNbUq1hvy53vQq+51QXB5YJlO8ZrrExoaJCBUNabmA
OSNWmuTZQFLEY/iGoA2zTwVHJ5stxwGtzjaKvOULz4cb+WlQgQK+9ZcILjzV/V7v36dhq1TENS4o
AG0ZII64B0Z9Vc9r999lj5vpEpDHK2EvMiDbxBQMw9bAVHs3DfAUKJ+BNgFKHEiGK2sd8Mh1lzz5
MpTL0C3wPXG+QF6t/KvMH+PwPJjbsV02zQ6mfQ9nsIYDJu0H/eoAgxIQV191Hgs0udG3IgMA5sBO
9W3KLt7d6Od2yKR9ZwdHEJMuWyXUNC2gSUhSUH4nxpYxdUIfxRxI16Ek4ivNYKPDxwpmI7YD6Toi
dDAJXDWFk7mJSC9RTs0IXORO2RLRQStBwcE5EMqU9pRBDq8vXXwMo9cR6kgdAzhM3UNlHBoJUtA1
g/aAoV/OgPIisl6AeaTmXI5bYdZO0TMQULRh6mdZc7tiKv4Y+mdPvjXlR62dQ/VTCvFKh2hfbGO6
L5e3DKKjhF6v6hZTt/L1VWnx2Ma4xe+9DNuWp6SEMYlME8y6W/NA4hnGBBzLYuxrx/ploKCvMGVp
l6gzkMf7s0ZciNkFmwobC1s+d9jksBmNoDMHr8AReW2S1c39GR4aNBOuSPZtvGGVEewIRMQIEhAG
8a6680h5kPdhCHeUmBJrZanXSHp22P6xmhV0w7UCqlcPPDT9ciRMo/7Wo8KtmJeY44o5R4rqsMcc
aKV61yFftDKZO8u4lzDr2Vvh1wQfrivcYWQZzIpiRv2HlqhI1uy+pvPhMZmMnuzEJajFLDfE1rsN
Z3GIiwA+jNBtIYMVmBqE7yVuNwj3+3IftkvdpFvcIUY10/NQp6i0BFXPzQK3oDu3qJPHpya99yoH
sWXQNQlrKGb9VFsREeSgr/ne6i4mCva6+pC0hT0IniZklwrPC7M7mipMmuhQ6iwtG70nwqidgjlA
jOMy2kek1VhP8dB5cOE7KPX6Gh9N2gedXIcOgiRSEGxdxNQxfZSkiAzG3cCEpEUrHHZPDZc/Geg4
5/hWdU9RTBAqUGCNRd9kLTsctMtlN2ww4/IjN7bOrUPlQ32hoCxBBdjhIRZAxkTUYuyx702tpYbz
Q9ftJO1atB+pgWHoU19vpDGhO39hYBihjuF8Sg4QYRttb8Cvsc7EEDAg6dk7cR5PQ5YaNcmWIBd9
vFfFzgZhrviylv2w1aZ9MTyO0l0Sqd4fie2C35NBP8krPXqHq2PJGJsg48bD9dEZlzn7Y4bIQEPA
7dzK+jJuw+ylB7QAo5ZB31lQZvONJ6SJsWa14ACFvwFilOAkPz7zpiAfGOGGMq1j/23nL8hJWxCw
4MNzWOibBIMMHaaXW5i8Ej4aFJbRgfxMi2lH1D9aw2kon/L+lvHE1AXORuOHZOHCiP4+Ce9pscCx
1uKeBRuvWUkq0Ix1t82zAawIj5yWAfoM8bIFjexcDc5T+25g3KIoVxIPGmubT1tH2+hZPYMnK9fz
GeQhomRkyPcC8sVg3rAfMa5hNWRQLgh6aSBJHAqMen3guoIGz9RvvXyZsjtxe6LK6bWVxOEkbAUj
ZDnMryvGonwkxu+Zfx3jJ9P6EI8sWGz0LHTUxD/OSvoVhkVg7UZ1roytop4I/prEHoFGxsrdMHxt
oVqlnPAt3X8SgIuGr6IKRXVA84vHmd/CuPj2aLNxuVAOnf+cjl+JGc37EJBlsAndezR4iPPFgKFW
kmICfiwMLIrt6jKOZ5JdUwI84g/uAH7aBDn0zGkGGitUcbBC8AyFuWkuE4y2+SsebOj6jGvxaShs
wnTXPbHGFKSx/+FAxaMahe7OcqUh4qZUKv4wlgfseeFLJ9SN6pkpR8pnag3mzoaIlHivvRPOvGnN
breOnacSpy1cZNTPKrsVjCks6LTylb6xwASSyXq+ZoEX+jNXn4RbUtB5TsvhER/pBuGh/5oSAebh
oswU++r4KN9RCZw01OaY34opSnSv+y++xrY/WvY2TJ9kZwkoSrVph+dUPfJV2dIegDTwMfbYZw6u
1nvkmJKbl6cSrNfrt630CKo3gj7Z1SLrPFeqz1j8tvRW+YGtmGBscGDIwlUtxi2IncXC8ZEFsgdo
n2yDdNg+ManhvDYwTS0fWrXYdun7BCSJJMlfTT32CrvQuCnAKS0Dhh5zHjRxFicYrmmHIMZS4EUy
N6mfA4bQwGDqqzFpYDC04BPh0So1T323nZZTtOGtk+FJVF98QDwohNcJI70So/21qh8rwpK7L2Xc
edKtsB5HZ1cXO7M7MUTAFDUej6H6ZcQNT+Cpqs9RfVblW5Edk34eg1NlUBrnPCP+QEbEt+LdzPTa
c9wFS2laYTJfFc953NF2MdbyMe9FRNIwA9Se7Pw82scCxD9KTyoYJDxe/SPA+2lCQw0sj8/+Wzet
4wnS0oruB91OLl+i8iAyeQ2S5iZwNaoq2My4LCuwlzv8Rlet9WTA4+VbZjtN0o08HFXlQMCPHz3p
3rR0isJV44gw3cce6roGghZRKfAe/E6Ao1hfgj6qHEXhJjfek9Saeb19UOuBznCjYI6trY3yTcPC
3tGltdWCzFunktl3gViO04/OC64LUb3sJEx5++9OOmPcpQePIzQTZL6LsroUfTKXGpvBd7sGZjW7
T8z7IF/FnduCjTeYfy1jDJekqoHC9DkUn4WGL4TbaNsEBd04IsX61iECZP4XrHzJQ3r/1hWvbQMO
zEcHkn2kcDeYasGUi5dO8CLjz6eCDlNMLqbMraJdg+OWzaONzahl0liffLrSccaAYsAnWV/LCs1F
DBrrnfDU1OIDMoC62iXWh24QlQKPMdlNxbo3DyVQtKy+xNiH4L2HY6e2SIyPrGaKBboIGcrB45Zy
Pn4dkpti4aKO1k2nyh/JvmNsokRAstDolXPQv/bqyhnohZ7i99yGpNWw6wSYRdV3o6Vokd4nRMc6
nBJLGAL1W3KJITPZFeQdN+SSjYpzvoL4c6/xXY0QD+3YgIoC1h+cSzaZejr45SnHJEkyaImktzR+
g2lGo1KAWEDZA4VxSB5gNofADlZCGS1k5kdymbB1bXpSvfpVo7ljuyn691JgNw1cvPaMyaHmdIDM
O84+D+A6oX5rtXcPGGwCt5k1PQN42qggvo1oMrytna6qdkW6CocihyrnV5BB0NBgeKgsQ+XZGCkU
43OL4wznFqNlXz4IkWIGVYRZLQ+ZCsROJLorDLo5N8X+6sPZFzz71FgHJFNQQGgbeuRzb96EKkJe
4RWGzw3zUD6ZP5zMYVOUzzmFidRB8hk+BLUmql3CFEH/ORo8eO09IL4JQbwLhND3WRI2GdI98r4t
4Kwc/tE+714mRFISaGrLduQNF129WdYll0Ez+O4UEBk2QJJHS4hyjJT0A1nFwibA420tp4GcAwlZ
uCQRCpC81BK5cOsofU6nZ4bVhyld+UZBK/ra6CdqKljTNWfvNLk6u32AewXwT+AQFPo+VY+huWEx
CbK54qPiNjl2ST2zJTLHoZ9W5IuzaLVGGGmUQG7fvf9WhUC3EPRTcGXHdQgAINPpCc5aNL4Mw4bG
zdYfpf7Uj59V+e6EXx49SGmSXWBtsgJ5xyXn5+SHdA4GzzJ3DuKqOMVMAiqWTbj1m4OsvAODCUyM
6OkHZZ2Ln3va3NF9Ys5iSG7PUqVA+6HXDDDpkACLmIkwsYpefvzyb3//j3+7D//uf+XHPBn9PKv/
/h/8+54XIxcfNP/yz7+vFufFz7/452/8+ff/vvzKD+/pV/2Xv7S/uNd//QVxGf98Ud7298uavzfv
f/rHImvCZjy1X9V4/qrbpPl5AXwA8Zv/0x/+8vXzVa5j8fXrj3veZo14NT/Msx+//2j9+esPxbB/
fkO/fUHi9X//ofiEv/7Y59n7Pf8vf/D1Xje//rD+phuKZjt4Xhi2ojo2L9V//f4TWTd0x3Bs09Fs
3bJ+/JLlVRP8+kPX/maZmmY4sunYqq4qzo9f6rz9x4/gbqiOasEUkPnDH//44H+6c/95J3/JWiLp
sQGof/2hGuqPX4rf7rD4ZJYq26qh6fx3TXVkXXG4iOL+fg4zn19X/g/BfWMUFSM5KypSIyhIUgQJ
rvHmlTnMu0tygVQ/ywqGqMu0X9QJg0kkRcTxYq1lIbR5VuVv1Z+pJaxqfqs9dcW7L+JNX5g26TU4
8Ekx15CSZfwRiAIqab5t8Julcc/Qy8MIiNbJ3Rm2kYF9LE/rKh6Ry136iHwA5FthsJKxDWCjVxVy
fJ4saxOh64Merk0cPW5jH/LScWV70UJZnnYpORxCr1QTbrDRkw32giWu/pzU8bSnAo75y3KxhdFY
Rl8hokHyuE0I6JSooT1L3yRK5ujqa69J7xovmbQJTxC4J/yJxgfjmUeUSh05Cba/uTAr4VHVSPOJ
aPlBrZbJq21sJWXev+fLcJctSYq+9Gx9RL6gjYMwWK2lFfHA+lsr4ngeAhdTPrTxgRDxzGhs8+W5
WxE6hnkSlm8789uDVQsOkB3wCwf4gwGJ2QmyHhSyOjx351JpM1RKwrpo7dcujetWXiEqsjEQIkdg
Wew0aNUMjSPG39jGISAMXZ22WFoPzr7jeqCbkT/0YSYHdXg1mg0pXx5NdQO0cdWNbQ6923PNlGyi
ObQL/UO0OkSD4mj9gPSESb6CRLhF4DwfqT2yOfMEUExLATqFSfnQvnO+sGsZ8U4BfZoO0G9wqwdq
HUaXvg7UagQF3NgWk1u6FniShIHNjEvxqX+PxoNyRwp0SI55UOw6nQqasBJV97/sus4wVEwx++hy
N6p1Y15AluVsDcj3mKJvp6h7jt90+/93v7/e/UztL3e/96R5/9PmJ37/t81P0f9mWKatObpuySra
XP0fmx8/UWxNNxzVVhyVDfI/Nz/N/BubkiY7lsqWJGuO8s/NTzP+ZsumajiKYaiWxlD7f7P5saH+
y+anyg6pPaYOjmoZMryJP29+cu+n4HT0SUFO/1x2M4xxCva92uwXxlQedDQSg32PbHVdxPAZg+ck
uKsi9wLHh8JZyEiQ5RauWogjFjrEnp67ZKOr5FuSx9vJDtZ5hy5gM3hQLDBZh411mlSs39v3ot/C
lsradyv9lpuNd8ykozGiTtkkVx+5jkcGC1cG3QhvnZT0JvkcpY+T9zjmzDwEbupGmoqbAKqZLTo4
cyS/XGyuJsyJpwH5IVROwUxGNO0MrgnhcewkmiaNUFxEV9jImCEmCJArVSYooO5ahDhllqRsbext
WD0UYJgDZDe7RGsQxfOeJ1Z8PYFE64aGYwS5GzsEoXG9yVKyhiU+ghAw+qvK0PAETt1QghCcvtjx
x6yU0TDwPZsQSXMPihOVVQynlvn8rBqxlyiw8fkJ4DHQjeaeqpDZF81tMjxD7Dbk/mIn0dzgugev
d3sVG7M8WKcJ2hcanC6Mlwqeiil24n4ZLDQAp9qD1YvmVQfd8aZ1hidvh9arQN/SBnDfcYuMfdjd
XTmLw3tb7nxqwbZZwpoxYTwrmEf1qKM1QiEksBQcSEfY7nCrNYeL8ElhY+AqrlMybriRo2k49dGz
Ec+KEi8e4DV8y+yndrypCHkOfviWy7B33y3ofDp+liEOYZqlwq+5VcUwVyXOXdxB1ZuBqWKu3Lim
TENQl2sQZm7iKkODBDupxHlRJFzcJZ2kPoAgLx/cUsGAhb+boG7hsIvQRVmmA5KI6I1VVQG645I2
D1Fl0JGi2sQuzDlWzL/0AQ+cBp8bblQJDNjBfqF2xJPfMGV8ZnxkYfeurJlcgUaKc1P6SCFHw5HA
wmcmRaAMoc7dA4yZsAEGOOayEm5L3aKrjBFGmxiFEeE7OLD+HCZIEfM3q58X6UrPYWJVb3l9q5u7
gg+icGys6PMqllfva2jYZYYhyCnlYY4E6iGTMeXLofIFZ2wBpVzmuHkdGmg9keQWtf2gyq9wrhVR
CU8sHlYuBH7EnQz5alatzxAJEnZDI+GbtyJSZ7JDUh53okWRmZEoLRd33G1LyD3CLjG2kUzfYhz0
LNJVK9ZAkkoPFlmMOGaChSw7bZiXdP12oc0YnM6bjg9JpzPCuFXphuIQAqCB6lQZ5nk5zMV31rNW
xL9DCA6Zdi+4WHMaMTmXdyUo4EAYY0KOhwrjZUQ7Wg78vGfmLdaKdTQBAlsJ+ANLAQLI/JDmax9E
9z9s4r9Xin+sDC225j8Vhj/3RkNWVVWzZF22xN75h8JQs2zVCRok8Xin1Xk1nx6dAjQx0RDFseQ8
wjWNWypy1HAYImN92yQqj5qEVSuwItLIaXBH7ngnK+t+XEbzzGYzKdwOZ/AWhK1oiD9kYmjU8Eig
BduYPtJgUok2lVj+RM3CIHUywtjHu3jIhuHnM1DnJ5mxO5i/AztopPvXocukwT3hAbLlm86IQsUw
lTtfIhpW25s31tiy4kgh3/XoNXU93g2PkxJr5766V+WpHujYo7tnw5Xguw5HHEgBN5CF1cE5haVn
DMu//naV//bk+cO3a/75222tMY0Zaonco6cY6kOM7k1DfMAzakWYPNMkN+W3pqOnOowSR48OS6za
GURH/vWVcGT+1/usa6ppG5au6hy4f76SrJMku69j7jP6Tbx1lJ3Gah8xcEaUKNw53LJklrSBMk2A
oAcTqT7WeDAySaBkz3Oo0UsTcn27rOWtlM0TGB7FKc5htz1U5b0wtqW0ZkQmhbAIljGzQtlcFTIz
tvbxrz+KOK3/2MqwYh1ZlVmv4tPYqvikf1yxkWbLso3mLNXdyvlom2TeyhDHLFK/qtlfvxcN2H/z
XpppabRntE3/cv8qJXGCQBjU9TqWmTTi8wQErl0aDB4+av/h//Fumni9P302hUJINqmVZJOGUhVP
6x8+W2/Lg6R6kNHFfjNF6tryeKyQM8cFjBscu3IFx/zhrkrlC/ochzOjlxwI/be+R9fi+4sctjpY
2UHpEIrHQsEabFWl3YtdHi41k6j4Ru77bJCKDx85ZLpywuAp0qJlxkPeh82ngb2/F1wJoF1PqHuU
WsV6mXT2FH4KV5Ek0bG2exjS5UrP7tZgzLXRrWw2C1o5ePvyezn5i7JFR0B/A0zI4SrKCMkCEY8Y
OpI3WG/5H8frnkntoh9hmSGwgIY0UBHoQDcWEdYCZqla32XcoXVnDy+vWnpNdYXMRWnV8MxjrBZN
JPklK7ZQdK2sVG+YpxYOxBQyCC7EyRty2eJ4UC3Oso6P4gmnaOlBfFq/v6oxgvyb3HLQIlGLdVAg
zhO2PFE1yPyNJB6OCi2MwbSPjb7yqg22/pHoMHE1MfG5fO7ogU1A5aaH/RAsVQ4/neFgA8FGlz4J
LH+uy2ODIQET04i+O7O6RcEh4VP34NxZoVcbUa+0uAd2sXBN/dLjo1SAHDM5VBtKGAQWSvwmPpc4
UNL8ecKZxCoJFHsobSpIfAhbHOQG5dU2ydvhmkvOvBF6gCjYuhLfm8d2pDUPrIWOYqOxN7FPAZzz
YhHiJEOaWQ9SBi2VY7JF01SSm6KF6bNRVph79vsc5jYzL1kL10Ftw2CTEMchFMaWO/PhdbxpHTzc
XPB7FYqSYJH7FIvwOElDJlBYp4UciCSviYrP+wRvnA6PE/QeFg4f7XLCWt/yUagwyOPQ1FVeHQqG
bYbLHFFbSqb0PDT3P8/lhS1MOOP3OgDspYD1zJuCFqDIv1o+hUe1aSKKrvOVOK61nn6d8qiIY5SX
FRbf0lycSEZ6B0qXp+Q2waRQsEUdsUT3QIKLU0lGb0shpNJL65F/jTONUnHb2dE88on8K3wS1tVZ
LBaERCNKcmN97pRhV8TBvDO6feNTG+AO0NX33v5Qqa4VZvu1sbPs3Whj50lZa39oAAaZAisBHzDe
AdGuwcLPubih2zipm9c4PFqwYKhmmZbmPoFgPkeZxR/XG7EPdD1eFziwSbq6bKNmZZIbpqHnoxSh
unGgLoqnMqwxI8bgvODIY4jCCngo8pWkcTTjooAsluOwUKk1ApWGQF0HzhHD3pnYL6zSX1AW5cS7
iNOqNRQcuVF7OKuqL1dpWs20xv9Z31Ysl1FU1cM1bT5EE2GV2s8eoyr7haXeY9ht4iqyCEC3wzlf
WsSRv9DSU1vfRRHV62sYHDZvo1OFB04wx5j7IbCCRSAhK5reYtwhRFFsmhjI4IPTpMzOr+ZALAIB
YUFxz+rnIi5Wao9lAJxnaH6Rg7y4UdYm/ld1RDXA5+kQC+E1UTuLTkEjjjVFoMTzmrCHqvZWpXGx
QV7C9paWBzdiGiJ+KjqLOkCglOBeAFcMsmZiYtnG/RoYG/xsLFgNonVwOEUdFppuUsDaFHO1BHkA
b2UqS1N6yMNPLIgWyosDa6DBy3XArZdN2voQ37lWlDRZ9ypj36fOJAEBGxKK7LhaiY6qVZJHy6Kf
Q10nY3CmlwbkJNS48bJlaFf6kFpaOhalZQheP8aVTwKwWARvXvuWh9jJCYSep756w5Nm1lU5ssF0
xW3FKOjWRqQAfYcZ5CRQdsNMCEMb5wXXIKPZSby5wWCiYfkG1YT5xaqgpAfvUmYREhrx/wFgUMJO
bdD2cBqSPNgk4GnaEM5K5oEFVADkbQtP7Sl7jJkKCqg0iPvRJfryqlZOJSmLAaOHq9Nuk+BDn/BR
XHreG1rVEGGif22oiMW97rNwaV4SmAqt/v2Pi83RUTvNWSG2lNlZiY9DaEmunQuSFWeJuiyTCN8C
DGmGcamXiAUQijHArDRsliD0lgaGhOLQlWFgfsvxzlfwITYrCB/7DpCQKgM2v2+QFWM9ZyjElIgh
E4OA2txnwUfHVxs+2e2VndWHptiqsQvwscTPP/wKDDIZ4q3sX3sdL6p6K7FvegX8FiQZ2nWI3iW2
Z04Aj8eHZrXZxQoeODlJc8ZERMUuS/4ve+eVXTeSremp9ARwFwKIQACv4vGOnjIvWCkpBe89Rt8f
wKwqpbKvagL9gnUOJZKHMBF7//s3LxXOMC2pQOQ2HXz8GMQJc+22uAdy469YiqDlks3dG8yMgkmJ
TjcS1X0fkQ/sIpy5m0xOBZFqwx+eSvElxOzW2inMWxK8UpMA8lUHQcEQJ+SCnq6PghQNi2mYEVSE
IIONzhaOSFR9wkSh2u3ayrmLYE56TK/rLtwueEcF1pko/oIKrJPoyoSJofB6GLLcUZGBMosHieVP
4JXr4dwk0i8lhX+LpLQJT0N4KBjWxaQ4dPAH2RA0BmZiMXHlioDpio+Bz+yQmNp6uYEM+ByYQmvk
1yySeXYejYYFBjYH2GSAqAsDY3/+qKyX3ELuwN/PcyD7z9p6nVDnpmieMRRx4PRF2IrI/oNFKk/S
k8yDb5GDCM+zcsicuCkzCrRgpiqF6/dkUR5gdp0029mTj3YO534El2GRzJiZZh9r/KdGqLGWE2x9
g92BoPgKVuOAjaXG3S2kbpRYIGhGgQ7lpMaUGQbu8otrWtEqVHdh1hwzQnJtFCdYuHbjjw4MxGTk
BSkupHhhQB0FrIdN8mPhnhYH234xIOB1HRYUxstQg6NbP2y0DDkzK3sxiZkw+rQQdaofy41isTYJ
/8c4vEDeucsyWEvIrXWzNwkxL5wfs02UJqekZJ2rRya+vHagrR0I64Es+sMxyWdoqLyjLznTBOlJ
zJiGOzGhwRRf8gmXzYB7osYJkeIoQ7sRAzVIwX8jwBeTt40JJ6KOmPIxnh/nCDC4/6CwZ8t9NPR4
ENeM+S2r3GLcu/7/FLjG4BzFEO2RMTkaj2hA/GDKNi1sgKTktgshO6UdDwCpVjEK+oTg454PmuDH
Tu5IxGpnsDqEg6Lt+jIxSodhS/AlPxkgPiUHdPF4w0ytXpZ3EuklLeEI5yijd1/+mwcZN3LRFkFS
MPN+h1icrBweM5MiTMLPqYMn2ZCv5uRfppmFHpJ3TQZ2BcQ9oBMAGgM8iDOM/aXFErBQLawL4QJp
CjeSbt92xx01yogHl9Ek2xRcbbaNQw7GPUC6N4g3zxL8ORFQCITuYfzWB9MuindzgoCzDkjENr9E
g8+qPmzjKYZ1C+SpoHlSjzXERKHVd9nO+gDECXwvkm9NFmNUSCUKbNjA5DKp89riMYBq4UuxH0pU
4poJBoVn0rAVjyNx9OxuSbTL2M1t2FepMWPSTp2BpmAQf9SKR76jHDdLEsvsZcsG7sfLfHjBR5fb
ARaMGrDJXDDIsT3BvmMiBAJClRZh9pOTEe2Hmwrj+CTG1JlBS3W2uaen4Vu87KdHolfI0/jeIBDT
mGN7A+bZ4D6NY0JNeZtnhHVZCH8fD4Jk/vB91t8apikmKOFSZBGGcmhJwfWalHFtfRtsEi3bahFr
v9m4YXchyrI8elq7u/8/T/1f56nLqJOJ8/8yT70VNb65fxspLN/wPlKwxf+YTBQc1xNCS1s4/x4p
yP/RFuNUk5noMiA1BaPOv+apWjBt8ARoP3jWMjXlm/6apyr9P572XK2lprm2F9TgXx/s4edJ+P97
nipWkOE/jbrjKUa2wjSVo5dPon8FBnRn20R6ldYm8/ovzpzW8LX2FkiVXTb9fZ3L+nGs6/h+ZmPV
CbUqhVu2c8OouYQVpsGjM9+bdW6/OhMLqltV3Vn0DnKf5e2cjg3MignPvGGqHxuei10yYYk3S/WA
P9f44DlYjFgz5g2grpsI7vRuLopPVtKQBwP030WRuISiJxenbucHtwE+HPKqO67f7ZoRrgDURW82
RGgUoyyfPmwpGUU05q2JaXJfyn2U1S+Oi1Z0shrz0PYStCrLQoypRdw8ur44xRH5w0Fkj7tImuGz
2ek7y8O2vKvs8DlyMyC1BJcOIX0bj6U5+1YbHRbyJX5/9h/lXGdXlzrqUphIfZz4azSFxY0OgcJj
aWOVlRW3zpufYGOACWfyMpTKfJaZcXHFDCV4Dq7rweiCkx0PfLxpJ3Onex08d9sKF/Z3mhd47MhC
E3c36eusFPl+jDO8EcN8gOiqdfNbHaAYCtBXj3nMcGi5DlKP+ugK4qZab7yvC1YJz6cwNYv5Rz6T
RSF0gRp7uc5xR+XeE8fjl3X4HFT51U2xKS/7Lr/mopj3afcEYQBJQBkP27oxKJ9jLDaBZI2HqsC/
Nx4qfLBHbR27YJklGXRVPz1Zf93AP8O8QjCc+wlZWm5Yzf1qOo4ABdT2r/ifOZve2E8h01MjV9eu
CguEsWFzjjOn+IiS5xRK5PquLD+/X+jQSc2db80jprlutZGJFOf1MDehdRYJguvanKaDN9VvXa3j
S5pFMYFSuXylGpraP8doKcX6JkcQYy0jaxGFV9/1HRbulFpjhkxx9nrD/dCPKXz2MiFykBBBd99U
dXPffyvTRlx6A+sNHdaPIpy9h8YaKnoMbE1E3VfH9W2RtuMxCOlyg6DoSGGt/eM8D4ulRhB7p/UG
8c2JtDonqz7rDOvVMq2KQ+fB8i/9miF0D+6dzEFzXxQ9XgH2TAXMTg/zYXC3YnlKsekLXdhfblIu
koIEt/H12hce6Vyqq7FntoqQfrK0453mEz1MDXKXVpqXZjkYi+dm2afmfhT2LUnG4G2sDWybklLv
i6gO3woHS9qetAzsohJuroRgYvfUF7gXGDOAQtlhKyKnxtsERGwYHnKgkE8V2J198MIgocb17oOk
ibalnMaHZn1ayzYPEIxM/ouPy12VxU88b9jHk8EY+qK6dXUB6zrKtv00qqMvzeff33ZMcn+97QTL
uKVBC5yFeGIvYO5PgGZeuLmhqZI2XSJpbHlcHLeNyZYL811QmgobS8A4Z+rih1gk94S/2K/T0hLb
bUY9W7Q5XdiymNm6cg/8FjyzOJ/rl5IIV4/Mw11A5ab9Onv3uSvMl3UdxSUGZpf2drmu1GMPx+ip
dWHgF3qyaEptpn1epOtHO40gpHjqo0B3d7U9RJtVnJ3ztIoOkWxQzFRF++S0EYzt0Q0vxTJFzSa4
vzogVjIzONV5hALBpSnvQtikkzE/NT5mG+bkPfaNZb+mWa2YWC3Pli4tVBQJZDfTC+zXlooVhcd1
0iNBVIZsL3Pgiyd/dm6xItA7dNNvoTE8YwiNwnX96IWqBySTyAiVnKHKLAvZ2MD/CsYfQRx6b/NI
EM775TeCIbgL+q4+TQMpzYaBjqKh8Y/d7KFxkLRpLyhJo4H4/b56pkRf1AUmGOVy0HGrd40qrYMs
LXMbRzHSqsh8DLr8waIK/VgTF6tZKOURSCWAissjNKVpf7bjGWvCaHxCv3DQBEde1wMKscP7o7n8
rPVHGJGRYxlWV4ekzm+9W34H88dx0Z71zeht09nH4yj2ppzLfdBr82rmKF9bR7wkiU5JiQGMcJVB
BIOp0ZIRVWhMiUa7vliNLgs5tZyzyUV2apd0lVylIw7oXnCurIHBVd0z0fet8N6Y+uIsCH8Ya/XM
+mNvB6Zb0CynGQps7pkXf5rNS+riIyy0dVpXs7RLLBpEiMRtXRVXR1ZgVPOExrEYyT4M4gyrJt/5
LubhqzkwUm377lNIlwlBZ7Ieyhj/sCTCFA73cZaVRAUvxEkPmHYZc8/i61Yf7NBq7nV08RN3vtUR
yXXFICfUZXnO2L/3tqlXvSl42akETc/reETtQm7q+hwNEvgvHupLMMRLCpXWO3uuibiLBpwqSns+
va/1600UjHG07zJSEPAQHL6nue1i1QRyUWska3YAfjYv2iu2RKxAAcy1w/5pGM5wkKKqd1Y+Dwc7
zvMt48SWvGZQY2GqiUAcre5sne7bSeXhppnqj30Jp1IsT4BNdBxTMgjUCtK34l0C55nPqnzI86Il
ipO+57weTOkKvFWmYv/7VUoui9Dfijlhatc2XUd6Lkw7byHP/bRISaubwhq29MbJCDXq7KJA/06W
37qSGHn019v1pGqLZTNNDkXQRdgRAcemY/WH72qAwPVrI2cHXLC1o0s4Jyjgsmw6dY35oYRaDp8j
6KpzWxPyTF5puWmXtw5a9Lu0rRafjq9VnkZX4ffsShrlVoDd34iNfFLb91MVnsqxbp/cPn3tS3Ai
W+OaUzdkH1p1aiKAmNCcGjpDgF76FWZeYbo3dV3c/LkT/2WkSNH9z/PmKc26zihOOtJZ/v2n8+aG
zpgrDw+jOGrGrW3Y+hpVhrnVI4hO6KjqGtQ7klapAxxsEJw8UYcsafybU7ubJor6S2lZPk89yrxs
sONNVbvcWH7RQjlvBndjjK069iVzgj4iBdjy/D91L9mxYyM3nyEi4T3EoOA5KCK9Lye2Qmhj96ZV
eA+ZzC6Jk1sPQzjSeKKtqGr9ZaR4hqWIWd0UBhX4Oz4OZC9g7DR2zb1stToFdqner7wIwrNpzP7D
euGXd7LxvAdrPo4hOkNllM3ZKZ2nuPfsh/UgSv09Jrt1F2uJ4QRoyOf12bLD4YF6w72ORY8b0lLT
jKyRm/XPX8/IegjdHr0WtajbVaSWmcn8hWjAXPXlWThoCdczLJbTbBROcBpql1CE6lNF2f/olGm9
L7JUoaNo2uc5+ZIU4QMn23xaD5maRxxxMrXvi4othn3A7OroPvWmR9fzrPPoMj9Z5lAeEjRX7cu0
8Nnb5NeuLONdH7eYPBWQDGWGfU6SK0oKRXqam5bPtuzhMnppcF6/Jpo0wkcgxEJ3+dcuyFD65cCv
RhG/5V1V32aM+pyTWdLMd25KlxJVwrszhPE5COpliaPrMZO23VQ237wRoeh2ZNZSJSKpsZIaRHJZ
AJ25PHFz3damhiFXd28XHgHuc/+ic7QpXt4ch86HsTFXBuZ/1EXvZYUZ035VOiNo2CYrpcMM+uDN
xf2wDkJwtq+X2yEckv4+97zxIcpgipVTAeSkDdTPoU0iZBT+dUjohKpqjhabA/w+4mQ8JGPWPFYF
nYYNeWu9f0IfOaBSbnFYlxVIY3/UhnEd4sx7oqFiPtAWlxrK3GvTYSAReOBdZWd3Z2MMCMNwzGDX
FGzchnhb+69WExZeDGzgbRE7Z4dTf+7//Wr9Wqt7A9sh8fH9Hxv7NNaYY5kW5PHAGtis47Y7wvzl
+sxCPqXq24AK6cX06/RU9PG3NPSwl/RAZjKe2tL56vqwPHuo5PehUzSkrTZxf1JBne3mZoC15dnZ
jhq15Vp2hPZkotgEA/Oo0k+KfS2dkCTRjyX+SUP1Vsy9vq6XLnaD5zhmMLXuluR3Lvpr4avvumzx
8rGdr0MejldWM3en+kUJrqj032t3Lw3/KMsA2NhK8ocuR/qpzQGtN0pPi5aui7r8pUnNrRsSyRul
xUPcRdMn7Vf9LnP1vKm7vr/VeTLc/GA6ec4gT46j+NLydSlTtcs73FpbZ1CARjkl1whBSjXWQzuO
2VEHRr3BPYwpXqLRNlXldDRrbKAKY8iP73VVQ+QXpUdTP049A+2ejJwtsn71UnrEvQLDPXRt7QEr
B81jaHnEYer+sfc9ylPdg6D7Hk7XiRmfEsGwzrQRlK2vcjJKT1bOo9xUIYVl67Q9Aasx4995Nqx9
XdOVziam8qyIOLqgKg5e3cB4xI3OXhq6wOv+OlilNZ86jNTmpbdfPyvtnLCmYVkD6kcfIR/+Vs0u
cZL7UWKvuLwoaHkPYTZQqccw3umH/W47FuSLjC0ZEKYqHmmm/MdcjtFe5ANshcLFA8bLjce2ZAjC
99SRifYRy8yzm1ZkJxtL9HUy4qmfRROrZm1dEgP50azNS8CYgHgMGR/cWD0ZS0U2a9KIE5fhiTQz
rMq8wTkuH83PkCUmTR3e/+cQKrogxyjr3fq1PkHRlRUXe7ShUTr+iC+jPX1KAycjkaGJ72tROc+W
Mx77Spe3ycFUtXO68Zp/HuwlNDCNkhNB24jm60rsrUT48CK/xtFn6m6mXdXcvb2/cha2UZLBswb0
nqoYUVrdNsc2J2BorZrXQ6fnfYmzn5U2pEot6AbiAWzp1ma2TA0a4aWzJE3Xpm2CFqEUZwl25LMX
zvV+tmHz5H1eHtvZRWXrcVVSRycP2sH4xgozeZNFepJzFOwGK7XuExZcumms4EynfIyHXj4BwpqT
wMLUMmh4ajIg/dlnk/P88/qqmHyoo2vnMQwg6RkuhbcsogVlfTo3LnyFRqvpVnQhgyscM3XRJ89F
bOidVjpEei7Yx6HoCVZS5o9zyShNTZ5+rewuuHSUjrAyHFDmrvR2RV2Xx7rBZS6EGrrLx4pKYLn7
M3t4bvUgk6tpBPapzcW+nWv5ONr8ODeoo2MU1/1JFsNLRc13b+U0Je/n0esMrAnDCZS57OU261zx
UIqCqI7BDXHVLh8DOdcXVamr9oMXudy+6yHjnp2Cpr9Yy5f6HuTMssmGrz0GzvEwPL0DTqob+TG4
MF2tZaMeIFJATYT1r50RRyiJ+ZvXUmFkQtwI0foqK4aSOMyUDnKsCVfyJIV+/44m1Fo7zAhdNKSZ
NDFKWhphEbglnhYNdmrvzUygLoYR7FlJ3bOaW+u17Kof4R8U5cZBTot+qAvIkDIK2W6jUjwPiSTl
r7WLO2X2LDGYPkRutGQZ58UVGyWF5MGrD4ylSL8tPWyGMz8+i5HhdpChYx6+GjP+KOtBm/ZLipz5
WIYx7fYC2EkBxRQoQV265AtJLsHnqB0wIIszWgbQgkPsJfmjHdWfDNHSWmeLhcbM7LoYInPz+8re
+Tv/zvEWjNiBvgXnexHayF9Yb2jGKpWA4twtK4irIVaI73kdpgbCFhjbldkwTndUA8SYMAPMZL4d
I9hFK3oiGfP5fRTgYTv+KfsYTzVLlSfpQh6wzZj0Lr97zkSeX0yVF/ftYs6+OCQgTlX7oDTkc5a0
90OX+sewwAnF6ksC/+BEb4dutvd1VwaX96a+nMx3sGhFjKwW87dhgnzELv55EKNaUMXiIqT82FPB
YXO4MIXqEVBzOTR14e6nfPwOdFpvQwvnlq5CZCEI7tr6PCY4tCPISOdxvkWQ89ZrP0fVU+227p2Y
XUqstLO6a4LQ7KYCiQ5kgbR+fy3Eomb6W5vl2RDbXA/6Hj2DFuoXMl0lS89Muhi/wnEazvMgazYY
PZwbFJxZXL71iNq+t9I+aQPH0veeOB5MTRzBiKfKcnNRbjMprCApsQQ81k5ZJniu4/mwNAUq+mKv
97tLy3lZkqKdzn8qgRcP722108RY2VvIlwX2HnkqkTwFYbJz8745jJTU5E9HUBYngfhldnzzYE1M
W81UQWz9d5E/AFyTcghFpo3JflhqVbsmQhRDQ3ef2jOcFJ3d26FJJTeML5FOAP5tIgioS4Z9ZScL
YRKEc13zTfCebQ4SvtOJjAlf6iCjdKN5Sbyh2Ht25J8i6b+8r11G0r+Ae6IWh1R0GFpNy9LDSXlf
OPKBEIRk+ZhjC8ms6yd7Hy1v5cgS8X6j1U77PV8Qs5nkdW5IAJJ0eZsI7OqM3DmGqdO81pa5acGk
PjUiaI8K97T3ta1w+42TmwaBRb07ncokfXAD+KNo0kjnWh6j3lYFw8uq/Cx0R24ypRNbgCD2TaTF
LuxJPp/zt7W+7yC872DcA1+tSItwevvYszR5vqQjaPzc3Avcr4g7/tjN5GYERFA+IH/8L7flyqn8
e/cvHGWbKEO0lMJxfuGTGmFBJd3DYMiaesLGe2yf0tErjqFjPXRd+Wcl8wxEDxp7ZhPsHlY9Aa8y
q8+NMJMji0oNs4P+0y2da2TjPBSqpieRApt5bMI4nKHn6feXMsNM/b2pUTFqgpA0SUtReVQLyBLm
48Eqi89mFgy3dgzIkPVRuxaVNX3JrMd5micGoqI4VBjbvFiDLbENLctNF1vG3lYNoPraFnWEQ8bz
lN15HWTpfB6r3QpjFn6ChbBG1Fw5xbeituVRwhW9H5N87/klKpMFRPIN/P2jMSfONS6JbFTdj8SB
/TQmleucJtuX+wEH/dpRLRmkyfg4DGe3UTjntunTWj421pzdkqI4abciIYUt7hYPjIXWnaKfOn/n
zYTXeoVIX993jym8hhXCEClxmVhLH1KZYYLS2LzD302ABHi9sfBuGnpUELFq/d26u68HV7ikMpjx
U+DAaxlSTSKGiZPXGCN5T2NiE4uuBEuZ+OuLAA4BLovRc9Ac8uXshrTlarDEIfMQDiaxyk9B6nHH
ztV9XRLR3C8bg1d+LqwofzPyFmugBEPBbWM0Z7/RKS4TAIdNmRT/ZdlUyKD+tmrCAmbUybBRCe1o
dx3s/ASykBug06ohZTeOsPkykhpeVFIVpwjF4AIpN1TTZ7CCr7PpjueJSdlVNeGnPJHezQKb0XF1
v57R9TDYiC37zL24pRdAxu/g1YuBVPXlEJYaF4KKEQYzwRlDmCo7A41l55JsnwJZDC8L30r209Jd
dMFIJ+RAMrnzLRKzJmDRFa8qw4EoMu13J48Lta0LNhSjy4s7DGTBys0t7gzsWss8rrOy/hJicWE6
s7x5dRTR3k+4y0Vu/S7oex8uP7w/0P/nJw2s/DsDngmYQIDmAM56SHS1qX/ZfloZVMoMinQ7tf6T
0QO7V6aXXL3lVdR0f6YiAPxfvrT+o/JqQmgWF53/IJDrq8araDGgAgVDy5gm931q1NaFaeHfxFKd
rgeVARaYyE07kzgeJ8+Mq70IshoSdkuhiiveArsGfQVwS17jZpF7wCqDQdxjR7U2tcJ46/xAbasm
xXRSOke6PfMxnbD3cpgfPiZlTq56y9qUd4wUB90i4A+dHj0TPJLfL5L/HOPYy6jbZK6ukDB7yzT+
Z6TPCxBWtdKhap9wImN3TGSpsGnK5XM/pTXBlv7ikLOsGaLz7hnx/MgMTObiWmG85Vn9xi9DnCuB
d8jDjm/5HBZns+8iTF+tsr22Zr7BZh4dfMS0FN+XTITGp1BMV2EZ5Ocs4PCkPLktOuvLf/nb/s65
576whYRqsBQnEO6tX/UEmuYkTCqt3gdng54Vc2DghonpKGNpkII/5+iJGbL8oWT2NgIjhHG5V00J
6hbbw0WhabHto1CT8SSVrZ4nbAecKhnuY1hhp9aZv06pa16gLzP/pVXE7YX0sd//GfrXdYL9VZsA
2Qh2tHKl+cslStRYtsVgYCy1DhN0mpj3WPHkuGQ55q7pgwLTnn8dMJZHKOb/UYrBv6he6hfR+OAF
6Mjw/In1J0mT8kF0yAJ03k54jJqvY2/3J9NgwRskOKDfuOa2jx2By5K30EHz6YZgIz7kGlc7p8QJ
D659dJrqmg4y9K4JDKLD7Bq39cytdVMlmg1IrjhaoaxcMiZGvfEzLngQ4cVq4SIUGslB8tRi6NsP
gNpoz4Y8Lb+1Vj3vjNEBoY0667TwzJY3cYcJmIhKSWB9fQ3SxLusDePgY6/Bw+agjmZW3SK0fK/x
C1eg7DARjsDW/GZNIwaXDSTX2vJJQrGbLLn9/jotite/recA0p5t2q6LUwDVsPtLSwIpM69FaeFq
J7ti33hm4d/VMsSsvkIcBs9647pmco6mLMX0IoNPzjNS9YjKS8feebhCnNblxupmrIJTWJaebeBK
k5RPYqy8l9jXn5zS9K/rv+UhznHJtE85yV40t1+aeKJxqfC2HjU+xmVr4SmxIGKdNg4Bc7dtMdf0
oqLJH4aR9cvvNawKH8ZmbJCAtF7291KgqKTzzAp+cScs6xKJ+2ovOpqJ0PHDG/p+5uFNZ2A3BIA0
mRYquSB+dHOzO7/PJ98LPyIBmKfN3ZIsE1tXTSF89ISR3SlERdxB/TGP42E/+Cb4iXMa5vK7GKR3
tt3istaExI9jSd0GYXSwCvMMyGLuFCDRZ+gainFfk1nWa/a8NsDMQPuHSQEtxza2HsumTY4IboIS
29PEDH78/mr/Y0Ti2dIUGtqFch3HtH/teVx0AV6aQ5UdhvYbtaX/LBkiHH2lQWgYljwHrd0+Z3oz
DibSBRQqI5RNUg2ZqONDNvkuEl7S1OuiaR51LZifh3D/Rksf6yLLnuqCGAVHFc5GRbP7wUfqcvCX
wbYscSZfC6Y0Nd0NXKMPbDvNR9E4BLeDGbkVbEgPoPsuGUewMiN3T6rM80MBeHPnpnI+uXGA1zyz
5hLeJcNw1ruR7sMz8EoMVIzio6JL+ZDFPjVJi3MLG9zD70/gr4vzcv6YjJsU6KblqF9pKxbZN0bm
aORdgnyYeVHiws5lmJNBMc28b7//bf+gda2/jg7Vwq/DBDv4ZaLFIM7KCwtrz/cBZJcS24H8GSQR
SyPflvP9MN3nk+G8aC96nPHy3vhxne5hbxg7ntzKZ2bcYNwT98SNJEX2p+uBVtY5ginduC/z0OBP
v7yzgu6oXGYkU2iPD/OCdUItaLZpBZ/593+Vuyz9P3c4lD6C3VtaMODQeUrr77t3kjuylYKI0vfp
h5MuDXdlJBc/jGE9L7PiSrKvh6qFg9uH1YNsSA/Pg2Hbzml+ykb5GDmA0wQRcOt4uCIuLZ6SejgU
tYCL4KYYvvkBrOTKje6t2UZwZqDonoGCQ5j6b0BgSHETCe9leRVbsCfCHNfprBrDZ5mr7WhCwhxI
KB5chMFwQzyyQptNm5bRXvXAon0qvAMzmGoXdn60a+ISG2mQv6S1zHsne+wjbT41YXdARerchkxB
S7UYdPhPUWKX18YNUex5mDONFvZUiE/awcteYIIrImehwS14u7LEdAfnGfXywoDgSl7mlEGkW6AC
MLr64vvG13xhHCUVU611OGQMWXfGYgD0ETOrJM79w9rU1BDuYFQ5xT1GRVogZKgC91YOpNr8/vr+
o7Ll+tpCu65lUpqpf8yvw9afulTiCgZeRELygjXls8P2sdYxnoGNnAqCb6GCEz3Nsjq17lJnWimx
xn24JV6l3PSpK062KbsTJVqtE8bgGqs0N6yusFnA/tLBeB2pgs5J4urPXJZNEVsRQxlUIhTvuyEo
pi867NvtOMX2sWE9hh8DymCUwkG/7mhCJMHXimnEBG19BAAcsXtxFSXDkD50af19RJbUoxAx4sp/
YWdvL9aEi9f6Nkpj679M/u1fZLEUf1R8PBuCZcYFJnR/eeAbMVFQtyHRxVmzXyEmJSDGKBOFbrCc
SEOiVJM4LfWTC/NLYny3fHZQANTqeUaeZhtE257YH0zQMNtM9Ke5w+a36GS+HyXu9+DqE93ObX3O
eLgAQ6KcUil29oGH+E7Qzd1oK/+sqjjhvmIjVF3/Fw1v3erNKUDNUSEZgr7FyMmS5PwlEzzTWj1F
sGeRoy/kTDsmn08tjBHLn0EQhL/vJs/dWLLK9r7y5anWh77W5YE+FZHvSB3VOJK6cPluVFJbWbUM
j+wQP9tEzRc7zQ6QNxGDtD2YTIwn5zJxvM9bmT2yJui/BrRDNhSfyjIriTxjKojoCZKVCDBRtQKb
ZitwfjRDlX0zmYMZMLt1zXIRFfZrGRM/iAFIuMlSxDRG3LPIRJlFepa1bbLAuYzYbJm5618IVLvG
pEw863yEGI/nwMIWnRgebMMBO+z/8MJyM3vUVTST2ATND+/92YMkVeYEv2bSRX/4r+ly72UQh8SE
26rskYalwwQ9B0a/QRMYNECNAXFn18Aje67PCCOrPHNbOODzBUycnRCN2uqsHa5ISTBE4FzjDt7n
pxGzlLtqHk282i3rYT3YAfIbisLbf74UWtDn3Z7Qo7YN7ff/5sZjv5NVbN7F1BSkI/V/AmiMV7eS
YheORE0lZj/fpAmc6IbhTpYlpVubn+vC9l+UmpuDoRbhQjVtjGiOnkVEyGDUpR1q/e1KRgjVBDIn
EAK00H9f2rYA5Lmuo6V1RG5Bsf5rcMCQONkYZnAbKgdXxmWFdOn3NzVGHtsxhUDpEcdLlTdjqeeY
clvVJFL4MVffEMPeMhJsJWK72Lj2ANlj8lHZDQncrUg/jGXqHHCiig/VAP3LL6I/dTaOV3OCOTGP
/hb42iaLEepV1Mf9rtEZE6ZR/8gD5d7scVFHLMMpv3CaQy/jS5QS0zpLAvbACf3Jykham/5w/cnd
DCGmhyuxbT3YU53gi2c9CDU8mlhQHbsWuQ8eF2RGRylMB3wxapQpTbHncQq+knb6yngt+rrYNnqm
OX129XA1cgN0q5hxYll+2/p714Nl8sfOBYGcKwd56HPjyGj+aCMWvZVRmd2oHOTNT0ssBvuh+uyk
IQkfAVZLQW8EJ20FJC0hfPmQvFat01wdFKA0A9acn22gvhWb1YTSKL4blyTPPlJZngojxUhJ5WDR
SZdP27IhS9kaS8yzfULnjQVyI4JARVb6uvxFvY9Xsu8Ff5hBEn2t4/5qhOVw4sx+HULX2ZXBQOKa
h8Ngrzxvv7YE5mx1uyrlUVKD2BUS+94ss2cUaiHysNEKT+8TjtYmNiLXmNbZGYbD73PwXLXNbp3a
anivp7YTXDgZfoSn434IkgyRVpm9jE6Gjcmowt2k0nArTFDZpq39QxGRvuajCzpmHgSbgxjKLcnS
S4XfliaqHnu+m5gv3glp+nfSDsqKWJRyOpfqa8QDA9m23JmBVaFFKrKXOnOHiz37u7zM/y9l57Uc
N7JF2S9CBLx5ZXlLL0p6QYhqNRIm4f3Xz0JW3+kWNSHFvFRUUYpuEQVk5jln77WHT0nQjxt9fpI5
Nul/53fqndcHh8S2E+js+mcDOf7GTiwSc033iTJzeu7zzgWtUzd7dO/5H/pWtxrhv8c3B2ybY7nI
rAzTNc3F8PDf5kvRiqIYEQ1sbse3wou+khiITg9N2B2C1ArjYkl4uD0YODGTQKezMpwrtvy7LsU2
bA9ad+zcnINZCuCMdj5z1owRhgtb3NfLt3HEoDDMY3ectW6rDg3qRWliNcOpd1mLbSgO0CPit/re
yvjolr77lgxxsimGZIdCZ970etY+cWmtx9t2FMGAfHPm2dq6QRHvaQYXMFyepB5GX6w5wBCpVF10
urhP23+a13oPmKfyg3Napa9uRlfCWabP41SFJ7Y6AJxVdrB0wgv96GQNKduNmxy7PndoMuCukAmd
pRBWgya8AX6rblebLqVUxrHhXdXLbDF+HsqiW5koC1CZzYm1G1sf7GmHrlf/pu7bRvTRJfOiV60j
6CuTzakYOvGSJs1DqM1kyiz65Bn3yms0yk3Bppq12krQGPxh+darkSX61S89Fgcdg582t/2ra9nx
zltSwnMQQGRejRNfQ9d+v22Y1BygOZZx35SU87kfLSbqvvw6Uoet/CoItkbYGmd7ImDBloa+plyj
N7bIKMfkZarD4eoM9l8Wfaj9XFfmNtAQMY56CKC8GbX3YnTXMtbk1Zkg1aBk+GbR/n+003m+dz3i
OK2Sbk7HIGax8pPBqUms+nqoQYj2XofBcv/RCRuZOT2jwbkkXgSGW3QY00xcxE3emYeWgSU+2c6n
DTDeK63xtEwlWEJA9Bkh5zsz36tBNXOmDo1fibk3i+8Nuy02UDiyHfrFh5gxPD1SECTlMMCPU5qD
KmjIYq9nQhzK4C+T9tZLFsEmibjB7grZzli53M9ZZWQn1xmyk/ofhDHZA57EguoS23gqM1wnFSV1
WzYj4UrRuXVL8S1NSTKI/cY6+XHyqZKRdaW38qaurvrEl/C5RHF+CmZCFz2NgIeOFXSFJqWETyAR
Ui1Z4GSALvqP+KtXINgT/pIpAVhvMkexrZxO+0RVYK+mqMJ3N82b0st8opYa+5SHEefFTj+rKX+c
82Nk0f6OOVJ4qHTHx9zr6F9YPj7ToPIeUzr0jWO2Z6Mbmov9IGtkV8XsGFvwFhxrUDr+dRv6dd38
JZd9/w4ZsHPj+L3xOe20doUmwk3GzU1hUNZLVoxnWQ9gVDgDlcgu1EffLpJVP8VEo8byiAbQJbpQ
vHkG8hbLK93NpLcjBtFFLu2P3nlC2HHVU9+605q82d6OaSk8/TxbCcScp6KJCDzu/vdO/cxLSry4
qntkyQXMFZckCLohkFnEf0+3P3FyT+7ViUDOwtzfxp52a2BrSPvcvSvMNWg0EQfe5d8RQ9PO8T8r
ZxKTFoF7U51FzTp8bKFn1aHjH7WFhKbOvnlZp2dJR/is3jFpB2GT6v6qoTe+oenW7CwvKt9Cru9d
YllIJnld5Wrv9fKUcIzlQrSO81SODn0RNv47g9SpoXMZl1hfozALT52oj5ZTeiHxGgMIpOUZTmON
Po1T6Dvy5M1X7BABXSGh73xTax/MLuM/S4Olulva2PtQjrcTjV1WuNQdP//uc0s6kpxnpcNQziYO
l/nutvnO05L4OljRaeiITjQ1ollkR3Fn2scF33f10gmOUjrRGkhB0Q2GfjCnnNmvcuY4EzckpCWA
RXGEMWVZ662h/arO1q5fEjtrOwDmFg1bMYyf1VHyD3Xu0hr9sBFaNkptlgqHca39scU9Tl0R91PO
wc8tgJYF1aMTWQPQhcB6S4PuMNLc3IyVQNe56BjjiW/HHJITA/bmbF+GMnobeocHYA4/e05CPGEm
2sPyyTeGfCWiHv2+nlGdVG3G2S5z4YixLhR1Vyy5PhSFZVcuXuZOHm0zxiwLxVh0nnifp+zJEmzI
mt191npCoIYChGpWu+E5CqKaWWjx+Pvr8eto0GSQZdP295jJWFgffz4YcARozLwig4yjHcKtzg1u
+3NUGuR6xtUXzRD6xtZ17WjT9NkGCSIX5qHsJqPAhe9V2T2E2IxsTN6xArIbSfj46g/Uz0DtLake
SM8qjcA4tTH6JYVNlZMCaf2dshgjmhDpBd73tE7G2Fgz1CZJxlhYOUulHLYOpZyqMIe4x7Y7m9m6
D4JkWxdjtr09xLIBvzJYaL5kQxkRaxFhA4PjbAA37rvaKFZigoARLxrPqizkrZL5/eW0Pt5eCLBN
z6UF6LJZBVB8f76cqYE4xush0CVu/UPd4E5iPsvCn89V1oF7dPR255Ug/p36hWqqNVKc3tYIq8Vl
jtqn+nzql5/VJXoOU4zZo4zAnyRDtE2scMC1JPa5aKG/G9CnvaFLmMun3qc+hpwUysegjHbmkBcC
OEVU/6nX8YsWil8PHRRdOXrHhv1xkEza1mSIAr5EgEhv0TcjfSGj3MROon5ZkCJ/mT3Nd9k6Rwcb
PmQobd51/dxR+Y5Lbm+YX2Mneb+VNXFTLATrDhskR1SkwCGWpTagdL5926MkOkwyXska3LH0HB36
3Gy0vf8J29EELwZ60bBsOOolnvz6IYTeM/1/t8fQHNF+p9WG75EZ2YfvNZ4FPa9BkiiUztolEtn4
yCDy1VlKZ9+xtC0JhYlAe1mS6kqLbd+VVv/o5tnTTWBkypPdk27ZdvNzqZkxNz4hMJVZf1GeUnpi
HlPk0ic5hOydpUjOYvuFe7/bRyy/qm/YJG18tKgcLJ3a87YvD1oBJ2W5LmYUsxprKCUXjToi1b5o
k7cWmIvXlvNbUIeXKhPPqG3F8xgWjOZLxG77oZTGVrMpxn7/JKiF9OeF1gU97UAitC0qjo8LbZY5
qZ+E/sDutQiral/0hxZ9EnyJIGAQ7b7jo3ROtP4MeMF46erBxQBQoA1Fd4LsB2mn7tgD7lBSrwdr
+uGUOCk9ApvrwgGugWpmE6SJIG8y8jt+Efd5mDiVE07SvrjEeaXMRwKe/8wjpsKLJXgrlxFrFtk0
FPKouwvbEOWAR6VdVQi1bCN2jmU3I/9MRn/n6rONPW8szXs5yV3OFnjOTGJFfn+hDOdja90xXUoI
ndahwWjXWLDf/63NXMcoXM3WlWAVO16i8b+VHWhsPyasw7Xv1YvuZc69FZifjYEOXKx/Eb3BU26k
nrvXwxjiaUHzu1k2L1+2j0nQwf3SCXPMRf4l8e1py1MtDo3rbYqm7B6F0T4jAonf0xwyDr3f/U1H
H9ruNs6ZLt/BtX/KAWsHTj/vlaG2xtt1crXiET0BqCvLax7NLPB3Ig3sdaTPxqVKDHE1tflxcBss
dJWPc3s5y9npuOrciZQ+KYAj5PVRiSFts3TWvUQvr14a4dhHTZhfQ6eaDrIpR3CmenuXY4XaWXR6
lSMsmCH6I//L10jmvg96PVzNoSbsrUyqu8j963ZWiYmgzay+e6op8wvM8duIbhNhGRnuzCZZddlh
9IlubZzIWM+lNjdXXMrpSskn1SE6SvVFugLScMrrw9TG3ASLk2NApBHOwEv+VWqkkgut/I+F13rn
sSMF8HZvxs3wRjgeQc26223Rj6avYDvu/JByOdTi4GLmrA2unqcnP2CgwOJLIDHnusNthWTgn94u
YbSE6Laae2Y2bUE6F/odoD9sRywlz1Wvp3u3JnGlFH66z63cXAt/IMPD1JxdaIYgjzpOvrIMMQIH
nGDXrL0xrqadiJls/HvWzUkdgdFnXvldYUN15rxVYw1d3uGNTp7YdZdIDBufA5KdnRa1hGsNCF44
dX0WuE78mrmMz3+QnilHUvUR3eZfv39slDHsw/piOY7ypAc2z84HKc5UTVM/9QinPb3DTurR53e9
HCEgSgV7MSYwMso3vZBQWJaPwiN3erSyaF2U/tLqKF333EwD7eHF2Q07jjN21GnXvLawzXpWQtx5
1K0Ko93ZTlk8cKooV26AOK8gV3M/LgPQAVUb3VgiAzswaKWMD5bMV05NVdb2cE/neH4N0tq9KGNH
U7PMIj/NQlymwEsXeaTVVuMephW0Wnm7vXuW9LXmm9Mm8uzmISjni6p0CVA5Vc7UkcxJiJtey09h
nNrXgUCKqMe7jM+ePAfN8M8pqP434xj3NBZMZJxtSEJdURML3Mx6+aXSesBhWkmcdD8/tCZJIL//
bgBO/nLKDlDoetbihNSDX5a0diqqjCMeXk/AFei98CEoXWA65eKiN/G8wbIN5gfTNtxqK6zWTDHy
VU6jubpppSKgp7uYG/fshlS1wm3ydFvHmMrS2PbObodXWMzRrs6dhNN3Dsyno3Jm08yk1E9KGqIF
zrxDxM/oqJ7idcosYJ0t+uQ0FhVoaOaPfjH7J1OfS8xPzVvqIx1NnLMas0A7eq6i8EqrxNpaqP9X
oursB1XPdkPQnefQOXnODHOHbQX2jIP8AmuOvQxPrMnNdlFK9FgkFhc2bUPccJyB+c6JQ0ixO4Qi
44TnVfOh5LdGO4I2uYFUoRR5unfmByD6DT9jLa0elTRWvdQjgsgsfKtcK90pZTfSj+KoNWdfgtLo
ZuG+sjOgifZMkBmRRIds0i/3AshIE3DQs9Z6Gg+LDrfaNSyTPHuz3HVu9aSFlPJdm6UvMWopKGWT
/83NUqJZ2+OYtnvdm+0XZoMVU5ZkfBpoCa3Vu9w3t7+/h/yPR02m9ZwbXItDNLoxThE/74oouaJa
akxMbo2tJq4Ib1tAE6HxWE528omJrHPAo5VsBOjwR+aRVGoBIwnbFwMEudq4+fxnqRf8K9G9qp+5
KR0yde2djGWL4WRPs7eo6RGCWyjrKj0ViRW8m3rt4501SIJ2azCpluz2UoN6Og1SnrU0XDS6xpqz
DctAK5t7d9R3Ob6TM30vtpJuOg0+QKV/X7QZoUPbld5BoxI6YCCcjHUvPmNE44ZRuwf373dXyh9K
3N0uCm8Nmytd/PR+wnpBQDdFPdE8t9Oxz5B8J9NueIYTchfV7YlfPz4ZjMF2U0KYbRxrC1okfPQm
PKuIeFu+06a74Nk/KZkvBuSSO0Ya+7puDy1OSaxOVv3QzBM0KIigvT1TgxUkfmrZ3D7qee7v2pbc
+d9/27+OnwnNdjzdwSCMxsX4KA5M/IokSx/qzM3W2QTQUhchsVow1Dv1kk/8lYQIYqiLw1kNV/9t
NVthY4PXbWoAXmF6Hty0WKMzWXKyoss8cp50NBHsWgZKauUsHdf6h/lize2T8gdWQ7GWjc1h3KCb
GMb2qZ2siCF9HO7FrO3UKCjt3ZRga53TazkQq+enj8ZIqdwKj0SuLKAMndF/FDQiHzvXbPEqY0Ra
Pk2uIf+AMv615LQsw1i4LCYkY/ITPojBot6al7XPXsH6LdbC6dAeugi33UjuMgR6D33R3/VtXO3c
VGtA5/xPi7UgKUPSzR5VizNpe/2d8OjoqC1tWYKo8rMRFs0llKZ9TRt5BfJB4kdind2px0DSB+5V
y7fxYgL1g/aMENg/VGM4/+He8D+qEpEm+CwCls9q5Bi/tGzcUgatwBBPWm0bP5eSAs9sRH7fzYl2
Sjzjnb6ZtmVcnXLG8eGQEcVlx1O8H3vvc2215cmbvOKERhQjgTWa+6rJg6vHMQYvJhssc2usCKDP
FmuUE7VETvr3buXL+7KyMESD+mILEyinUcnt21GTl9QE/SqGGCxClT6ICYZgPAKEbRGoDUWofS0s
8d2uo2iPFphupb/MIr3s78gLCW3w4PhYRnxNx8F8MbMQ2q7PGKUFHOuG6XM2ym6Df0EcZsdF5QNW
JS96+9sw5F/zYWrvPVlyWJGSgimKXaQnoE9OfVm4JL60FV5P8r1seounQg/ep9SywXWk2oYdm7ye
KoyuJfl2zGN5Z9KT3ZiODvi57JEQVOHDZPf1ce6Dfp0Q4BUtX68lq+ffP/BLLNJPfTi+VFguCLPo
xbG6f3RMWA1m0mSGMhmbs3d3M+1PdhavkUtvBs5qa9Ot7Ldpbh10WzChK9H0J0drnee0mOCfGPHD
YAnnGSXNvPayHtdqS+xwktWU2UuTXPT0VFtrosu2tNBhCHzx/Wm8V3/YREeoHsmnxCYOUxMzT7cG
KzMVFjWjlhYMh1eZ0D9n8odqgnYAMambOn1jmKCWg8BdFJcxCoK8AwZii2nnJ1p5GgqLvF4P56Md
jN5nRxonnET8Vcu7Z8+P+5kQIgv/FbZp62veVzvqlO5H4c0v5cyo+PdX+VfpIPW3A6/JZXFhef1I
pdAmNIKWCjxUbnlIJ9XF6zBkh3NzEuk3p83Zq5aXmH0CkFO1LWg0kgkUeMc5ruMjMeOYLjJtvKe9
SePWcKyNZfTZfpgD5igNVxu7PdYzxzbPWSuzq+Y3pCZMKE7D8UIcQnOPPEBeYHkeWH9Gzl2u/hrU
WEYTA4ZIjyN9E/saZAHwXtj45k8e2q9rWExXTj+CiD8iMhAQs7zO89pqyM1j+seuH4nlcX1rmJI/
dH6S/KE1avw/ZLacYll5OAqhjKKd8fMRxLf6llEuQQS3fnwCZ2Mr9O9WqWOrqtA0Gp37GGQW0M1F
nhqNzMs8g/Md9sqGQ0rp2wer9vRtaRloWWp4V2q38itAaelc0aqPOdWqdafyMUrc/j+VNsBW8jof
GWq9JOCFeCpR6ytVjoK5kKBInkWOVisor3pjTpeSfOpwBrTSSdLtUGxXbEhbxY36t6BV78qw2Tee
F/BCxy2bqUq5eQj2VtyMMoOHCenFvcl1db+or7n5zZ9CudWGcsSh0fQvaTdHgAKYXvR1MG/JAzTX
N3QH1e+lmNk2ZRlTYT7dRpyRhrQ/973uAV1IQYQ5Pe5AzsRrLSQS4Jj5Vs/gt0EN5wx3szfGfrFX
5b5ZrStG0BdKh/HSzbDEF8tKgaLl4Wbfd2aqYOWEE1SmdkxWDPcZigXd33m6zhyLGpuD8aAjUCqw
/ajpmLoYsSMvBmZrWXfeY6ihK6ekeqsMuXONNLxQ2oa20qiWG7vA3BQOjbYjdGOhHQ+IBsrG+HE7
ublfeMzciz/wCIkBMOegZjV1ktbYqpYpTVvHgM75HepF3zPBj1S/Hg3u8YBe4u9sqitYdH/TKIPu
Mpn6HvtNRLC7UKky5RcxNQ1FxGzsQUFPZNVatwOuppXmZjYc8gSiCbZywI0FVJXNTL0oUZM6+rKs
ghNVXk0y6OCaYfnV/XjbdiRu8ShfC1AbatBqBCyG1RAwIJOkjESJd1V+fix4+goVgL+ND9Ue+zbX
gCDLeIvj/tsU5C30f6SZdTLIg9o5pkr7Jira27cZT0+SKyX48u0X2mbEfbyKWF83UOYJT42LMy0y
c2fMDdzWP/Vw1Rnyvx0DzzMNfWlg2xYHJUy9Hx5nWYOFAhKyuXU+qw6n3qIc7e1XcHneWqty99jQ
s4Rq15WvA/jpFT5t7w06LcHVdJ/KyjglywuodAPOwZM0ORNWcWK9YuZ1V4m8MYsS/EcnqgNcap47
BauIhG9aELrfA/foBRMi7NDWrlsGYMr4GNVe/I/wvYvMBlEfUAWt9KiGs4im1KgbGY2OAApGNpl7
5WVpRvfeyhnwlWXQ3DX+5F6neMbak4Ss4i0Z1izdPGjqT0LJuDYK8AnY8fyp7TGr+zmH8X09W6jQ
tOaHXIQ2Ckml3llFi+E/I1ay8rv3329LhmrOfPwqLIsHkCOAbxv6cuT7jyHNige/0E073KQDkQtB
0Ytr2Dvi6i8vnhXd57lLRMzyc2El8TVLGzgAETwQbOUpgqmsOEyzkZ4sJ0z3ivmIVPBvRhNiH0Xj
sBZ6XpGOszxtU4AxwyVdOMmzNGLFi/TNlBqP4Qgo2pWT/1UV5o399TaABS0CgEIaUJkKRqx0FZ2t
LsnYbUnP8lnJr1bEUC4ACKynoBlFX/ufTLFqxrx86wxYwpEzBJT82kl1VGeYM74zeVdXOJuG4dg6
1SxOyvOk7W5AN8wvd4X/uSepAm4f+cUiLoujje1BsNEGbdcb+9x117Plr/T+r94ZpnMAc9Lqsv6q
9pFbr1C2X/K5DNZStVUob36oP0QuPGyVzk29JGMub+LrTk7puSehbBO47dJXTLHhLfOBPJU4GLUR
I76Js14gobrB11zpbv04LDZTCMQhtw13GzYzdmMqR2ijS2/RG2jcUCEGG6MNm2Nk2PNKNLICzWGy
q1hpgmsFtdksmfc2JWmvc4rdiwjeZegzbUA+BvdiAnJdITPdE6E7bIxi2DaNPqxUI8xIwnp7W3UD
v98HpZHsRDWFz3kPQADn866v0QJjpoiOqDbLLxmr01lZF7WAJAXO0EhGFqGFFmnG55vQqJlN1BHj
NG6kD6188rzhmFTEKik7ojmiWFMcoWbyntAlZgdbQ9HuCqIqrLjRvmfFuKprAjwwtxX8cwyH81VN
MGRk/XXjE+lAhf6AzyKv5sMx2vNd3/ZY0Ejn9Fi+PqxpXZ+FgB6JRRQhAZWL7kdadk4Q2CwOubA+
A5BwD2E2w5XM8JVqcUJCp/YPjiqkyifQVB6cxZyBxmG89BYPGrMa95v5dyiJLWCw8/dcGJdaL+Kv
M7fo3dynJ6cIkoPu5VAFDFgYovdsBA8yvCbS4hSNamqnPmpQBUF9Dzr+eESYdhsNx9u9yvR43E9q
jywLh/u+dgImFDIBZZlla2Uv6diqDkKhYRrhjyR8TfO26DqyHxtkxGEUGU9O2ZIXY+T6ybA8+2SJ
ZNNWrTjh90cq4acuLCdrLZCQM/c9dE3cPBhWw+2s9zu8/LiaF16LPQzvRpa2D3pQowKYoW8tY2J9
dOiqO/qLO8v+hdZZsjKYPjDHcruXqkNynOh5dxVFDCMnhVAGMYoWUbdTwE9I42KTVkwvVauxT8Fi
/Xv00HPnBp3SUpdVZun1IDSMjkvh9lDWkCclUve9HKFAmfPkP1A6bkpJDLKaoFP/iIt611ZauaX1
MLERIS29PRhthzJt6RbVWd3g9deRfI+0rTwjfQYsRQjZbP8dMGHHsqxjMK26YjOz1eGX01CZ1+YD
2qNNYgIMFkHuXsL4WzOL8iXPuqeOTDPupuFHk/XT17BMoKPnpAIpnXkf4Yvq6iLg8Z0dLiPlo3J+
xSXaott37/Y0ouIh87f9GHh36o/1AD/17d/uuPheOiKyDQ0DIBhnoDdJ/gCO60yaBozznPCR29mj
SS1/j7meS0cUdk1NdaYrwMTCAlqnro4xJPYaWnJ1hygAekhWsNsrCqYN3YEonzY/DLM7IEpuiWud
u+SvhJ40LrFN1gHDRzSabtgkkrvei+w9JbF3vB1qKdP9M5bQ5Edkl+9mSRyAe4lkACxFRiXF0MI0
GdHVhL40zor/aBp2ve6rqb/hIBkt9IdsiA/YXHZx1F1Uf48tXbt0NZO6xjkpvXQWT/YZTMWFHg36
rkUb5MT1wWn1nT0JntrE6h8Q1LUQJrrixFL6zwudS8IZZj9aBqsQYLiLG+LvIIBVTWLjrG32oRJ6
NZZ41CHR0CmJDxKM48kRAwYWd3y6LXv2aN7PBSG5iu8hBYHnvz8T/FKqwr/GpgEGkGKLIfvHDiCl
YFKERkKx5AzeQdHGbtrOcbZJrSX5bnNDkCWTs07sEPawWtYm7RwYE2Kw2Q5PJlavE2csXUKjUz9p
ilk/RemBLDD3Gbx+tEbGtu3sgEuCeVxN31Ot4++MU5GwuoCWE+1EIr06rPlkGRxonu6b0R/QIA9D
ei1K0goQqJc7vSPXLLBFdTcwBX8baqs+CxdSvhoJjKK+M6RBtG1od+8h1ovcgGczWjPngLwa/lDs
/+JDCWwO7ZZNoc8z4bLa/Xyo6qQ9wi+0CWhMLBueTIDPTfytx3a3LUuPIpu0nFMB9ISMiDQkLy/s
78m+ZA45pRpk1Lq96/xx+owGVm60oPD36qNpe1uBRnXjtEN4sjzzIux4qxwnCt3ECkPh8b9maFSI
4oVApHjrWNl5zgOfnpvXsxlOW7Ou2geRuPCF3QZCRkSmH5lP1R/GT/bH0QEDJwu188I6YHzxSzMZ
A1aeInefV3Pd6WvMx95RvTj/9536SJIIqyy9iXAbjvZD2IfDQkAaHzCczHcxtp4twGu4x3r2cpva
FURyzI0L1yPRMu6YuDzM1AaNUQ4n1SZSL/V8iQcagbfVTAAheepllq34+vzN7YeFaZX7voLVPNJs
3tYcSNj76CGGtOgaw37No6NcpKOLik9k8J7nynuzwkyuf//Y/aL/CoAH2mbASc3nO+Sq/XzTpJVG
IondMBpFBHhrTyC20lktD5EnyntUefm2ya3yfnCIx0iS+nVI9BCTtxwEvKUAxnaKSnUMyrWviu2c
diLEPir5OOqPw6JlKZ2a4AfLTrYBeN7NAtjf61BfP2O322M2mDcJcNJdkzmgqr3YPs/Li1HCSAc9
DI6AVCOWtem2pc1jlvEo2c/1QtUoQoAiXMmV4sDcDnOiNZi0EYyyinSLLpWtb/JseDZSwV/TAVap
nfL3V9JbukH/rWlAEzGxWgoanHQ6BqqfryQ5d/3cSCtcSUIFjso0oHEPoVDHPgA5UF8DMHVurSKf
9BSM3Q+0LQGCs1CsaQ6FiyOl37HNtuzYfCTZctjLzMUKv8CGNJfYodmG2K0+Qrpo76qy0ph3AJ0H
WgzKTlv2mtE2/467qjkRNlXDA4L6XTGiWobDwW1XNOcS6L6FpeQmly126nkeNOtUjzUH9sp9dVDK
0AoavEehMWO2I4F9ZAH0qJc0+nbbRgPuUqfIGIoTMndrtwxV/GZgJN9H7rsx66m+U0BarfhOkoa+
qx2t2ioQ723e6+eGuzJSBBXNQrLtlhek/dVJfVTvpuYPnmBzua9/+rZYBUzWBx30LBWoon79pwLV
ecYnrWMUmFbgmZTsv27qnNEsj30R+LD1h8jbTqM3HYg/w+Qia/rUemfsnInDhXSZ4Bk98PExb+hf
WqcxnQAtTTqroUzlY9dAr+tZYoOlbyoLy/wDBeBXFhb/fKIjOIEjZEUI8UE3FMgEhXAM6131Vhxv
GGj/6cW1Lz1SDLI8/NQOZK2FHBjuZ33JodWxa0djM51r4lMQjsSogVvfWtGmr/a+VjFPbSrjYgR5
v/Gt/e8fEPOXZZl/r+8RHgBnDnXWx39vnYAkIgWKqKCc4xGJtu69EVyG0dSu6sM4SPe+nlp4fTmm
57aaNnrj49+PU6wYQYH1Qlq7IghTBiMiPKoXX7eyo8AdoU67TiwxS/STu9Hi3N1mU5zAtQmNP4yk
zF9GUvwqASUXSyZME/tjXz0IrdLDkdgQD2Q9eniJiVyijLB685uTRvd+XB7DcFHLlyHhWIY+vEYG
R68kSuR3pmSQheT7jFdr3XX0NJI0MA5JyzxN9Wo014CBHP5pxur9cv1tANWosB2ddraLUuXnBSoq
Gj9g/jBAGYP/xECN3vvcvxIsqD05kb7qaUavLRPMpoLDJvU8HHoPlhFOGXo58gVBUfioEdHszcZq
0AyiSVq+wbC2172RtkdZt+1RvVMvdh0au74jo8vPG+MQ0Z++qJfSDf55F7uMLGEUGy9RsksycUgy
rzw7bWEfoj7g7DrK6sGQXXdwPbEEMUHOn4PY30+Vr68axqG30IVWFxetJdfNRHq/bU0aYpEtPjmL
pkIJKzQSudFWRD1GC/YgRDH5yBbbAJP35nBnBPG3tOQEuPPrGnu3khr3o0EW5zwnGwdt5cr0KGN1
h8Iqa5JgM5mFRsZYg7Lbn7T7opsesakFxzhMyz8caJaN+BdhMedil+6lY8K9+1UkaMrJHVKWxtUN
zdLD9wAdHjG1DAkra7rszjTn+E24yV6S3sIkbwltioDe9VlANuvKdxieyrSimeXHiLmrKL4Tg6vt
1WA9CbJxdVPpQ4f7YvjRngq6uMo2eC+dPHm0ba5uMzfly9hRhYRFmh4aJ/mhj2G7T9HUb4eu+J5z
wrgP8/S7VaADJGSDVUUkj07dXwmVEu+etAWd8fSIi+zFg5e4Nuwofm7XDcygLQB78WgWnbYahVm+
IUCIkAhRoDn1EvmBs5fpqiYF8XeRdyqc7NS4MniwK3ZIJKD0r/tvKSKDV7jTw0Pv6S+dFz0afVG+
lvYSQizy9piFHm1HrySiUDq3lB3Hp5rAyJ9vMKa+KvEPju505deES+CvVDw3+K32PQxAEhogHrpF
Wp6ZxfpPdha9pSR/PkOFe4iqDjl6XCDsWYgIBYlVmyU5NuNR2DCKzl+kY2inqmRWHcJ7XnVFKOlV
YHvXbBQqgcdy4IZ1szUq4R9z06RdFXQ+4d7ANNYdpwB9xHRmo69ep4vsd/Q0gS4E/Hi+2IsjLtwD
0hljU2qi2vkp506r98x1F0TOC1Iv5y6Og+Jr6PrPs+k2f1vFPX5fY6q9d4PfjLw7sg4gVlZ7ND0N
IA+enEAZJCfTf6C4ZUqV5Q/KLpHbqGtpVWD8MxlUFaUosWYB/t5XKRLVpDU2lSYtYoU8/X6kF4yJ
RdxVHpi6Mpbj2Zmpjkf7ezVz498JG+DoYlAHqtGfC45v+7ntsEU1WGs4a7qldzVw76Dq1JujsTQ3
1Ecu8inTMlxmyyVXPxracO21WnwMvKp6zuPmRYHQPWwF67LJiaVoCJ5NDG+6s8fJ2IOQZAVfZlF1
4g93IvN/BEs5qSpI9cKT/Q0y8mkwwTyqqJA04wEqPAyvuZFevLjlt/aWcV3RgN9d/iluacNlpDOD
6IzW2L8vqSZeKDabdehD975JMkmFIGJRp+t549fXIYh4VerniQ9Ezh6mjZ01LuUmVOScdtmmbIfk
yZuCU5IO5VusueaG/CL/Hqn6vSYwnyULTdo3MhLm+yHcRk3s3KbqGsmgce5Z93aB1lDpY5y27ne2
XSZY1R3tnbko8gi1DCZm/WmGifSo5m6BP3LWC/PwnGYk7vEMAbEv3HuVUjJK6yFowxOEJlooVSCe
hYYM1+oKEzlR/BxC5nwzxgGorPuPwt/V6+heiYtBBnFO8oppb1SJhoZWVNvYcOSDnTfJnu0cHe8A
KvD/sHVey5ECWxb9IiLwkK/lvVzJdL8QUhu8SUjs18+C7pm+cWNe6MJILZWoJPOcvdduSCx8YO0F
sXqyXzRc1G+ubB+WbCiZW7QCx8mi0KOGR3w37s3x4M2oSQKMTULykNuqfMvnKMgsld8S2ZISK7UG
tDvA7YjK+998lywdoz0OsuSSDBMacmSD0HF+amlivRC/alEtiTD6jMfJd9ofWAB+IkPxPsgiISeX
2cEZ13QOQTTR9tmAtpGAr/Q5rWR4HoW6L2iQfyWLDHoOaPwWaGLXoib6RsJFvfpTZ2L2TbECQ/Yy
61cTGTXLq5RCpOMh9ejietx5JrdF3iVDsHNSiRIs7LubWZIrSO1rq6Fb+l5biQGHgq5tG5Ksy3Je
ews42TeeOBWTmGMXpUHdytIvMpAvf5yZCU/ZIyLk8zhTvccMBVzcuYriqRaflZ9/K5O0Pck2tVa9
pdpXVr4/rFpAoYkDEjwXwAIxBoC5rzyNe9KLW+QTUUh7i8JhWDW7Iiz6u2ZzTxI2oxEGqPcbu07D
n3iN5EHl/oRVJ4P4P1NU2iQ01o3tgKCfmmjnzTgjboF2m+rYs5fVZspHx+6NamvV+ffe1oK1Tlnv
Wru4ZgYFlKby8pM3Nd5dr+Lfw+jDkhxagmdnJHHhJiQbAqohyF5a7xQFitW8VrkETKVTNGysz5Od
CrVX44+bDh3rjw4L1TktJINr5ZDnNpg+urzwlgA/JS2SQBDYcPU2rsls8hPrl50S0e0WDFxhqQOG
mB0bYJHCw2JOYtlc8ejWXl3fZ64FJOaaWVly0oj0MS0necqBi1U04s9/UBsooX/Q86InPn+fnj/R
GVMpWgChwpseTvFGBP7RbUz3pz907wOp3otmYqJf8hQjM0BoA66ppXZ20rI+PIV9/v7HJgU8m0IY
U56lxZbRlOItMm1iyuM0/zHBudUDgajQFi/GLPa2tPKS43Uumqm/MtdUt9oUEF2zy/Lfx0wiNWnS
MlGz8xnUym0ZfFJrDDE92utliOkj43dBWwmYFwU20Ln82Wl7GmvYDm+B3tr3RPx2tAkE6WwO02J6
owoo0tqvxujCVK0ECYRvdB5aC9A0gf3Q91DhSdrZSZTCkW+l66y8F67yz74frvOpuuilOez6If4B
RRgMkzndDAAIhwCfmgd28GgQhGskNdHnNE83lT+3T2uowvB/mRqDGmh+tym98kmrv/WZXKUisel8
6OgOfDXCrpl+TTo/8WRjgXWg0yjdpFeUwlZtaKDohDdlaURI2lBcpACF1BiesR3zef3QI7IZLWgS
JgUgam2EoPfSiDYD/vRN2JVEeCF7jZ0rnPN91fYJqjOKBFETQc3ow3AvDZdc1bA8JzT5VUx/1LG1
Y+B6a8sO3qZO9isY62Kl/axTCvkpU+/dEHcrTHmfWV4+FH3+S2sxetafoRs+FjE9+nY4CDI6tMp+
AHkgNfnpwqfUq/5X5RWsdNJHwwvPwtsj4z22pBoKTG+tG91tf3QIIlVfUwreJ5+YaBGhfc+LaR0U
Roa+FnV+IcHmGDlaTLwejG+nTHBGPrvYhIW7J4TgooVogwK4grqDBwhxRtGSilQOHo+D/jYYpD15
NQEtdWavBvcnMbr6WokAS/BM9fenGYZRZigXgPbo2bgbPZbDBZ5Qu3FOiAzDjTcAUfNtC32gjdsi
L/SXKF/nrR1uTRzDe1ACP4eGJFGByUBOTvecZdOTgcaqcqMLhOpvWiEh9If7xE0hGaEMirhpplRN
jL7tY0SSoTbob0NXPgyECBCscRSdwOdWsYAvJbST9hKn491S6THUjZObet9GS1JL4/cPAopJ47zo
Z+KGwk/8IsxpzVjFKqjl2ZRYZNzVBd9KZd9tnWDWKCXcvmpSqD28YwFhzBPGrIi6tpT2oeuL94Ff
c9TExdPlz4lQEYHieQUQQAffFr1Jo5Q7204PE3bxtTU2IY0fjz8LgR561vZr5VXEyoxPrm++J5a6
yST0706Uf9a03jejwpcvUDGs6AejCulm5vUWPh2iPfPQqPKol8Wmn0X6Lpr92ppCCk6sJXwqzNWc
Up7b6aV6tOzqxQuICWh5nEyRuNtlV6+O6C9HnLa3BCz5NVfUDKwsq3HxEk8B9WavTDuCRFfNEgDj
0ydMT9m93ERm0K4QmoVr+LkMt7343bUugH1ikDEwP3WF+ZPExvesPQnn2URSDUqUaXRFsAiobDQE
tFjhr2oIFLB5N3OKUXXtu9xcdRC7YY+QumPqVbo14ro6NKG6RJo27ktN/94t1EsBkA4HP6MZAJrq
Bt2bj1L1RiDoU1skP0yDWPfOaKpVMp5TjYAdBgVKr1E5rCRzlqHtXqsmzNaO6X4liU6oiX6m1yJh
LVkn/HR9DrdkorqYtLyheZXD2akePLvl7z/Cta+U+Qh76jkU5jdSAIngTZxrYIQBtwIRnA1EyaC9
NRnRFQja452eeuvCRebTB8M58Ey8XGLQdyKKx63RT8DOu/6VvDIdL1X8K4402qHuyqiCI9KMo6Ie
iSs6VWgvqjc3GXGSOmT/hKlL2dMA34r9txov/aAT4OxIkyJQcokoAM/3Qk0xwYtu+bgtcD9UNZAO
U6ZfnkzeuyrfGXC41gbOm21WJo9pNkaH1q3uVhoTdTC8GPy627Gdbf6xRn4G0WuaPmcOk4FsOdqh
lslvJxIf0Dgo1yMzpoW/EcBMN5mNp90FpFRCXYXP8FuhOluHYCRQbEixF0n1wr/TPp3KaG6O3iei
cjKHWgrNxfUUwS7CRH3JnUwCQthJP/M3GTMWZhEoU4J8Ok6Enwdj9oxVvjz5pYE/0QroZvti2IXZ
iw7LPTLr6KS4VneykQHd85EcjZcO3TmCUix51ihvjuNvK8y/m8hChC6j6rWcym2ZFz2SMdzswvlh
2qm5dWIiM5F3aSfjh6zh3CjHS46B4XjrlmX8ygpw69uSQqFVOySDC6bjLKAOZZBtCu2kuyRRIlvC
FIeDogz6nBs4tq6TFb+7I7BNZqDFoXPjdt9Kcp/pokSn+p462R1cdvHqauM9iRhZ4IjH64EJkaWc
bs+D/+gY6Y9G9OM1G/tfwuVDqojPWccGF3Yw+WykdtwqhbvtHXczIvA5wQynuau6aY0etsWLh+mN
pco6SbDE+BGLBc9F4MG7Xq58MwY9a8RgX4uAZ44l16ZIR/7/Cq0bv0yOcnuDR4aGrkDbCbJrqyXw
rW35G0tATqpMhv69hdXIn2pWpXurMujsE6wh+oZJeRhizSPkwlgLbDLzqp1+ha4QaXUZ3M22Ak6N
NRppDDQxeCCEkOp7pCTZGTbCRhhpc8hdsGkBXAK/SasrzUayMvSvCHc4mTTlmlLRb8cJf0xCW492
e++lfnG0nLjF4eqo6HXMPIpuw3PemHdE1Qx+BIsDJYGeYebPmKcyOqxoC3vbOrI6G9dJn5mfJs1T
30y0195lEAZFdzL9oDg1WIvXrovgfSqc7/Go8m2EdnpnpuFTM9jhO/RjaiEI9IVL790t5fecH2aH
l/uLbuO25sdHWmNXq5ymhmuOFEKjC8bfr0gR8pcOL20A3rurhmpTEBwu8uGDZWN5kUXEOy/uAlna
jVmFtxlzcnMqAwyabWhrRActhuyKlXDx0U+F/9x1XXKqDTuhJBINdNzM5GbOmxQq1WbS+VQwOoqr
qPzo1MkIVRB7E/XiLon7Yxsl3kHntg1ZfsO5YTbiFoZ5CPoO+h7vqfAYgFjvbBGyFEctjrMz6X1j
DrHJ95prEbiEPjLUk1Knb5DLEuJXGV9d7MtN62V7oycLUbWYM9rI/a6c7EuJ/iz0Ct1g5O3gqJqy
/DElaQigo09Xtpgz3LSZkIFEbEj1wxj2h55c8Q0O1YMtCvKGHNZCRu7EO6k3zbWOmvviSgepHe+L
QjN31mxSn6ZqS5bZOgoq55Wln3G1VcS6zErc11aNElUqqpDlbO004dUJURK7UA5eU1KFWe1Z1in0
3QHfde18umZwCoNOvmnEhRxQRsT7kFTaj7rW1tT1nU/K+AxrwAwvYtKjp4F5z6qeTxRO+LvI8vHZ
TnHjxnaRbpfjU/tIPXCALYwrzqW7RkV9+OUT73LuA01RI3PttZPREcxw1JwtwoN5IAZiJi2UPrhA
Jnm1W72CX2oeXdm8Qd/p3lVcFcdUoLmLpqp7t/2apAOeLsdyPps38qXuNe8RxZB9bxposPPhibCj
i+nxzFq+iGiilpIyc/sROQV5V3301E15fUt0bQO5PHrC5R49Lcen5FMzJ0qg/3cE2MqDr9r0Iswg
pTLgkx3fVDnpZvTUV5EVTk/LxlXZb1QrA5j35u8h05QPHuCBy58L5uMxnVd/yjxUkXzhcqkGojdW
5VnDasksuP1GZpS1Jki5PJhTpo6u7tX8+CP5srD3Wd0bdEr14st0oSwDx4qvne8XD2MyAycZvL4K
L7xkAAHedAXLLuuUja0tmN4M7A3LBdrQpmuVV1vTSrVrLnUdXCrmhq7Tm8eo06a1Zobe91I4e+JC
2/1Y5jqrAKCQbT851wkT6juwVHh1OVLrBgljY9OmEpn+7gGV2FPkEeCYgGg4lYGLxwnA4E+q2rGK
Uawfock6Re4DskzVXTSu9Rjq2b4N9P7KHU7WrzWeIyH074yGFvW+2j1hZzDupkC6MB83SyoMUzJk
56I38rtQ2gPfumGRjqsnD5p8PVTx9G1K6ntThjFFaLFL8C+Eq3ga+ZCH6Wc4dvbKrnwFYbRMt8qs
YT35fUc2ZYfqkFl+P/s+LY26TcIYSRkjV1f8jNpO8wgY9J0MoEeb9OisEI+Bi6mPKQXXi11U3Nf5
JH82ibuaTEv7bSrvJnVzvCgdYHHQU2lRWVBTuwFykBlKvDi1224MiQi1sm1j7wmyVONaoyyptxWe
LL8/9qXjXbJoGHal4cdPjjaYq9atzYchEu0ttFq5gg9QfAwZSpGyG519qaryozXki2M23+u2PVRe
a9wn3dBWmRzTk93M76kqyOqsvXy3nI1zf2eTHER5AoVtJLp243eReOERP6xD2mJv8E/s1UR+2qEZ
J7EOfB/SQkvVvJXVbsQ79c7qTnrqq26kNw+h1jlmLvmIbhTZ33wC2gch24bzynrN2RTh9Giiitl3
Rue/dmn9yHnjK9X6bqXJuH6qKVKfKOgM26J21PfCgHo5X0ExzFunUHGvvebaxG9N0y59C0KVP42j
25AuhdjJptAFvJGlH9EjqRmGT2VMDKSGFOKaTyDRG0N7bFIV0EIu3+zBtR7UbkzyOmJNmVSHya7v
Zp+L8dY6Ybar4OMhx/K1fe4wVOG+vECq0pgq+Aa/CbuBHhFu18/JrxrNy32RTh/LiQKz6zhaRHMS
k3zR5o2tHO28bBQ3XbMqfH+eW+bdRhsVlBjG7n62+xZe8XejzcZfNKACQ6CRpicLGfhyyWIL/nfd
cqxV+ZkUi/ytxulCxtlEikXw2WAQQWuAZNgcbardMW24oqQ3JHR5xEhv/lRW8dwVuvzyp/Kn5jv1
bSQ/ZJMG46a2K42ZBGUO7tru0u9Z8AEfm1/HpdvxHJtfVkkWYqIKR8JcC6hXy0HLsqgrE8PUJR7Q
5l53wQVVkIOWlzXGrUtkf3ckTMioBSldevLRy3r56KvZ+mrWv+V8aBIOKswqtZ5H34zOyxXLteBE
0z0WlWgNmkqrtqViWQoB6tYlyl9xI5mbEj3irsWgcKp4ot6Gsik2lVFH3zv+0iaTlV9WCc/QC/s3
yir0PrDpXTIdsJHdmeCbiWD80MT0sFwKReNWVJn6mFruczd26iuJU97GsnDxdw7Vwhxz0kfBt055
IP0YSPpFGSTEM+sNwkEVye/NkIT3KqRLtlxC9tkl82LrnRh3f0tfEDlC3ukPY1U36/kbofAP3rBt
nvXGs1870NnHFLDdTiVe8Vld4Nioz8yJ4l1AnMix6anmdlFxdefjQ1FYa2vyCRrXMAg7DfW7BKwr
bRPeFeI8x7Vnq2GbYk/fjk3JGzxvWgrBKfFQD5imrOdYesMh/Az0uCMLm5umaLTyTm26vCuLvEDh
vCw7Q4ODiTzl735lyOOIAga7chKD/C/xpSwvlw3msviMH2PlDC69mdDIrstG+cHfV8uu3Yi9XYj0
lFUuYGi47zzXLPoYCV64VW8X3SuLCLEuQ4l9tEiLNbk9FnMMDTQfU+hvfGzKVTj61oM2r3UgtDzR
VRhWlO3IZaZ4ctKNkiVsr7JHT25ZqPIBUbRTkdZlzTFsGuNx2fRJ4LDAHZJNIlITbnAWR5dCUjfr
4O/ajvicckc/LRs6p1R85o3lDFi7loPK84edo8KXf5csr5brlq/AB/S/Fy/7/3V62V02LXXEbWUS
GtjJqXxk+SyvoYp3ZROUj0E/JIJ1LN42GYJZyOeDyxkpgJobTntZ9pbjy9fjfBhXrgmeatlNiPx9
dFuKVllcvy6H/n1BlsABkgpU9XJMs4aXvMJwylOQN1yvH6eSwnMeWVsdjusRjxlUuLB7zWOK/93Q
/WxTT37YrY05rkLsK8RrpSD7Vsx80HmPt1Dq1gb84EgatvWz7hqYD/6IhDmdsZGOXMfS/uqnOmNk
D8xzlmbBy9A3FmDnOfkdEu5LZnc80hugDixlhIrrFylN+cLqo6VcBud02Y2n4FlgXNpV9WwxC4ru
xcWnGgU0QUm+MDapjcujbrULYdo/+9A8m0GZ/BA0QVeFg56c0Nzy0IAoggcR1wcSEpLnaiL7q2f9
/EoOyrcYqZY31MGHDbx3r4Kg3cfllH8b4gIbVZp9KoTAW+C+IXh7nXVbbkavQdnfdLrSn56JoB+k
LIs9SN+PWjFJfszpE2e38ZI25rOqR+ariqx5lX43Eul+jwOjJKMVmGJVIkXTRq27O0OU73QLSc6S
GzZJJzjVGA9nV52+qTMenp2Om2kGgKFbr87LXqqTDu1Qdndn3dhyCAXGtGtK+SA7KgZUy8qnfnSL
J7KAjZ3f19Y6ms2ShciPekwZOrag8KgympuB80vqbECPbIk5Uvg/27EIf7Re9VHT475nrJkOo+F5
ezx92SsOw9flAn+mp8Z9Wb6MfE6OODbD/Vhpxpufi+swmOGPpHabFWUj/yk0gSd39Vjswqhk/mNR
QZr/EzeV3N7Ozm8oF9SZ4z6OjQnEw0L+oPVB+QSCMls3WZK+ehL6HC6A87KJTAuXhcq+FcNAbtgw
L2Zqany4rjIN0iQ+6a0n53gcE/5rE4+vPNfSF5E1EKBACRjFSKipeYd60M+fz4KP/9gerWge9lMe
S80gtdcx6rkbkjD+2WKCHs0J37qPtCAyzH1edflrX+LzFJTIUnLCqEexbrTED0LWeEw1YEIa2z3j
HguYMuSA/yb1LXLhmWVkEO5iYTXfUkM7TdDt78qvsmvpTty783FWpC8CNQJ2rOohL8K/mwFn+irO
RrHDEEFQqtJagJxqfFg2pBig6YalCdhOHhuUsc8JpqlnWT42zAOAsWTfO+mIJ7BuJILl3u/UVOJp
2dAg73fotpPNv2Nkn56AutzhPtABKl3a/O7QHgN/upGRzALPRKngpYW3E3T6NXMAta0Ed1Sl3SlM
7GvdBjhr2XLNqnQ8OHX7UTc65rOM2GfgWMwDrDy9dopVfxf94JHRUE4dm9vyyphfxT2WJccfjE04
aM+hp4abUMlwC2hZ3JbduGtryhXle0ZIzYpMkv7BoSfw0ORktrsgkDdj12X8Pdhdjg219tsQLtQF
SlpOQb7iQvTwhsa5YvQ/NY4MnnKrdo90Vu01tyFkes1vryUxvrhHazEzYKpjOJGwPWJVwg7FM1/z
+uSity09LFCvlKojogAq1qmamVjM9KbkqSpKZ9Pb6odIw/xWj8OvLEniV4pjrIEKhaJ9kl8GHPY1
wUlV3Rq3KnBemGn7fPdyCqj1O/bakiFR6xHM9g0+j2KtB7a9yYaW0MhMOwBzKa5t1f/nppbT9w7e
pDQMElE0W3rgUnEINmNI+GVmOfL65+U4Bf6FnO6q1TkBD/0F3Lpz5oc/N7nGX6tzhmc97Qmf0/3f
ICGKHB4cbIq2q6d9EdklZTwCthUFPiVLmkIUgcg1ZqNBhjpBIe5XNs32zXJiOaZYiPIuz6eXC1Wo
4/lY9gMrI06V0sMTIpzhUIWFeTUJsaUPaQ3c94N5XY652M3/vpqP9VkjVk1uW1vMgDbjy3zw3zUl
azm9NvTTv2/w57vMl8HFHU5GTjPm35cuZ5dNOrbGVnSgnf7ra/99Axq3/SoY4ha0Nj/V/3ed2Yt1
HWCO+PNV82U67gVCQQgkA0ox/vld0GT1K2hiw9qRjdjZjbSvCrf+ntnNgxNq/SmnXTLlN623zl6A
2Cpk6XswrMDdFkPbkwBhq2NtUsynjYWUc3LT0xA2RNU1JRQoeFnTNBNHS8aaQPMA2KT1G4sqLyqp
b06KvGL5hOz6qxXae2fHSBmSDMLWUCXBrm677gY2EDPjEJ+mwAgM7BoIpk0nj/d8GEYW0c64zYNf
3aibDzrpEk/LxsZjqWQrL650aO5Em9EMu2cacMUlMsVb7evts/BUf7WEwkbe/3CG5LuGYfCA99J4
TGtSE20szkZuuWevtaESIbfGunhhrIs/2rbyT2ZuJxt/TOXWFlM8p51uiHhASjE4p6Yp6y2jnbU2
zCZ7mLmAdYWJtFSdx//XPaFVlGvAsiaz8Na95UV7DyZAe61hv2VTx9+pVsa7l7wmxB0gg0WchEyz
gmF5ZGG/N5uRDEGDEqmtjxs1heUO9dbaG5BP4QZoVh4sHdOG1p/DKMmtsXsG/ULQaEadJDV97e6R
hrPPWrvZCFmFiFxL+4SuxmWtzNmqLonpk8VHPO/VKbTkTITb5Vwb+8jz8NdRRxiAgDbW9Mu0LHz2
y665bFNG3tOy+Y99ElgY7OczHSL3079d10s8stDnM4E95BsL0uS6gx3zDNI6eq5sfqEybh7BTkbP
2ZQNF5a3f84tV6HCn3ynuwXo3f5swsBsN0EbET34f8eWV4hC+0tR9/9xXLRYfL1lowWK9q1Z04L4
3+8UD2HOzMwhQtqkUxhUoXwKO5QncV8YINr18ly8W6Dqt8ud10kZk4kKUDcfHtAoBZ9R8z5Zdsc8
hPL5ZHnOxhloboPSLrfUQGhhghxD0l89x1RFj+OQ/LI8KI9EgT8FUHCfkiHEW+Vmu4BJ1ipsxvGJ
1t5I3bKN9pj+01Xej/vGrwrgVnwmwYWBQLY6/zEfY/9aVQSFtHV+lmXxMGEBvnhxTZ50MiCCtlDx
emWpss1yUB/1v6fdLMGkoEWRQ5hPsF3O/tss3waiVwKC8q4DWAFZTywGT7z9aLbx3q+i6RuCA9aj
HrUMF65bHUY+Og+OJwlNXy0AvGXZMQpEshUvCRyTKTRec1JC9niweIZBmFFmlq5CSffX7MdupVcZ
ttyOxoQo5HTyaPKRtPPYmoW5HQ0q2WVojO8DxbjVpHqLJlQxkpm9J1vBezM9ZOgjYmQCYLkKQKG7
x86Ca3jejXHY42To+jN/xS8jNZudCLTmTRsoPirsjqoYrs3XYOnDBzaw8Oz0cMRyz3A/lGuBvEJ7
ciH5z36F/LHBA68OVEyqPeJccQhEMqxK5PoRvSy/OfSlh8Ik7WbL6WgxwzJoQMybXIZbjJHhOai1
v4f83oB3X1yEk1f6qp/I1pNT/6JQfRxbDMtIv4Qo6P1bCdwb1tYINLjm3yaTab1NZ5xA5Ujj5AU6
PEixbHW88ozv8+FlwblsHIMpZhpg7BBWWOOC7kmXT1vzPTRxBMcxnBjbTOp3OlzLYVJKmTOA1Y9n
lnTsau4O1ih6qnkXiWb6sAClHbqltCGax/86XuQ29IP/vDxFcUK5tD4VSTad0eVO5+WVGCPFCihD
6zTm5wDc65/jfWINZ+Igq1j7ohxJdLcV/iLB9guAHmqbPH1zOyieUeVb2yRJAh4cycH02+S9yfqP
pIEt4leTujIOKnJ/eOOXV7pbDtSVB0oKizVzUCSRhSGNOUs7KTPGE9iSLoGFEEV8z8BvMz+ixodF
VMY+ndhQcCwqI3TL/OWSSM/ORq4TZba8nBL3BsEtZ7g4jEw9KG2WhGnimQGuw0jeVd1ZdxnEGOqP
jTaTCFw3ezDrng8Rq53ezD6D2Gi3mWjuQ09wGWYZuvuUxU+5m++Y0BnHOAqHS6dXw2V5tWyGeffP
sbInJDqA7I3Ji6IQ1GFxYW3/d2NlSlwyeAe0UrOd7OQlyyGLzXggN/BwA0qczbgdjuChfyfz3nK8
yOEiGoC3goRH60hWQS6sq+5NYtu2mBdLWQYHZr6EleR0BnSs9icSBYgRGlaWWUyPRdX+Xlz4g82b
bNWTOMbJeJdj7p8xsX1jKmgblsVa/xNWUXpMHPMDdkl2cRwFd8EcuZ1Ed8xR10td0491Fu/TEskx
JfRTiZvuVNnBO8hbjHG+ZWzjxqf33Lsl6KOWBrxQMGJwFhlI2VezFb2waVbWdYHOI4ZXo8HwP0be
z8QIX6JaH465RqUvMceDZ67KJG42SWTEa6c1v/oueekTH55kjOOi0Y5Wg3PZrvQL98WhLs1b7vNs
y2+CHjeSHm7FTq+R5JAEvZtcjJ8GWUmTNT1IQ5v5wsNNyxP82oEw16NrGkj2vkrmgaDNnlSRdWdi
WMuErNQexycB4NHGTJkgFP5xTOtmM5T3vgL9P7kNNhIn/JXWpTomSdSsyA9vViqEMoJzfNXC3lwl
fvEparkZUeGPfJ6S0MtXUeTe9XDwtm3Y71sgA5vMJCYq78Ux6nlqa2QBrUMmxGNK7bmnieIP/lvm
lM1az/NHohXA5seNu7biJN40zI7gpBBXBJb3MiUYzYWf8EgMxBlOLCU+o7cZ1ngDSiLBRVxcm8Ry
Vmb5RnxSvzNho+QFxdckj4uNW8GESCta7zXxn7EbrskCeS7RKW/Y8Ds61mkYOhyzY+huk044b0X6
6utzDRwV9xXzd/s0hC08b3ubWsA6fRK9MPN9+I0q3iu6jszU8pTWPrvgBZ8V2vhr9BNfi3lEm0S0
jn3E2PAyYGPB576NpWjfkwbjFG3PdZ4jisw9faBfrF8dUYTHiohEi8htd6JgMBQmU+U6VIcw8txV
0jB1JQW3TWimi6nBuqz7Jo0FFK4ZpZmxAIovPPyqeUtmrYE4LuttkgoKpK4Yup6zuL3oCdX/rs43
SrKs97X+qVXNqxWWci3TAbRqSi+AjhdaVloRZwzP65GgpDxuspOM7J9eSGoQU/KCWiPgH7TKe/z6
Ztr+ogR+HEBChYN+Lcrgt06TZlXS/t8rd9g2BlUdoKQQiWkUx/BqkfOlxhqx9KA3CN8hV0ucAT01
ix7Vd1Uiw9ft8a4Gqz5TvlrZmLRcJrPYhqpikxBqyyS4f6sjoW2GIDkQnandEovKm7OaA0akhzuu
wbvX+jyQYw0Skd1pCfLi8Kn2hbazkA9Cn+aJ1FrdwVKKdphPbjyyhvKZnyMWL+Uo3HUlu3HTxayH
PB9NWNIczHCqH0YXeCqBZQNthqPRieyAJeaFMhm9X3tXRkhhOtDJo0YXEkRvtkps9X1mkltDcnMn
1zlrMMB7RHuXonDAQfXoUioUgYFDMrJG6SxotGDDRPDO8vcWOCP+9b5tL60ux1MQi3VTFqzAIW5e
sK7AAU7EEXTjJ7HwMFOGGROOyDGJWemTHEdYX9AWu0z3ur1jG18FzZWr6PmFJgKUdqndZXdmtrGO
jEvsGho9q0g22hmH2G1iMH6IaQMG2Uq0VFOVlpVPWVIXD3QB13ANtwWNiIesxJtj1HD1YUmsikoJ
Siits/EVM7xamRMp6ckn7UJ1deTQ7GzNQoodja/Kpapj5cm0GV4sbotZsDle4rycLkMSgSr5t7+8
6qZU26SUXf+c6DX0y8pKJCxwZWzqWCfSbmqOhhXvm7qeNmg/AMA3xspAeHsLGCouPvlVLqWuk9a6
WKSEvTco4RxzxALoblf5kMKM0GiHmqFxH9EpV60frxjj84zInrbD5J1n3jFIddrzPOu3Iw+jlSEk
1igaq/Cpd2Us5gaNi1gJ40Lj7fyuFycbDN3iKChq/4dscH26sR+tgioF9BkNm6wKNMaAIAAKNyLC
6Of6WCrpWtUwXwJikeoiKYCw1fWjMDNrE8y2PQ3wFEGE2WOJyAk5RdPcJmN6qOPaWYUDpKVC0+yL
6YPI10LKvHV0bGLGQN0V8TeG97011dh4DD7qlvzodD4f9KkQprd0ytBx7+1IHcAzVNesA4BICA5G
LWRZTc4nWc7Mk8Az6ocgaa4jVx3SWduRZzF4IL/bVIz7E3VwpOkNLG28WUaTCYbIkMEXZWRmk+uI
S3znts5Hg3YQbU1b4jFH5tPSQfhTqxmmrtvWkjUCKHl5+R+2zmQ7UmTLol/EWmBgNFN3vG/k7uoi
NGGFFEr6vufra4Peq6xBTUi5lKHGAePavefsIzEVnIXqfWGaQieh++zVAuMlkMmwY5SEApSnKXM9
k8WENSRGvq1QB02IgJr0qAzalfBSsevQo6dK9qVhCd9CYAWJ5KMDpU+O0Le9xNiLj7nzUTBq3NKh
4C1LBDpbtkvHVin+el5qsSdxGqZbjnOdZPbdav1lpLF/p1uPiHMmqrQktripNyQfTSMfdjlGe0Kx
ODV6pT9Y1Kp15mnJPiBv/q6zb/Md8xbK4m4EFYwyTyiwYpDxFFpCv10l3WCsCQ+cX5lVXz41Q2gh
GeEuqHww3Z1SowsPLNRLJVRMy4KI1fhsh5JgV4rxqc0T/bIcqqrTL0pVFOtWc9IN1qH/fMFk1MZM
YP4fR6PYehZV7vI///tvl4/0kkZqpEMf///+aQA6BeF6lmOPlfoFPxPq2H9/sNWJa2mCTln+8f/5
kdz94hjapluX/neYZf2GgmHjk131BxZLvBIINH41DmyaGjLYbMm114PojQcGx3CjBUZ6E51otu2k
0l/xQbvBf5hlWfUrkvjhpKorKMj4eUbrvQ8tm/UupaczqisvY9aHT+KKHojiQwuqp4DboDHU4Fga
KcTKJEl/pxksLIkG8STKiAZWZzEwgMAUTM+jmtCdaXp5LAv1hAvOeSp6VbwwpFURylbKcXlZmI7j
4oAMdsvL0lRA+le42tAODHt1Fnz6mEfPZpV+M5/vX+jCi4dMd3nwGGM7eennQ2HG/9i10p2XT9W6
2mzwKCdbS/r3EoBjatYpLb7uH2hKh5bYinVS+smqaP5aHpmgfjH7CsKMALymV12lbW512VtHnN9r
Pa+0uwKXN8lb7GgZDzCzrNNbdCGdPXNtJxx2RHra98CHe1FmypzphUUqAEVDTPSn32NDiKOi2+Ud
xVlX7ciK3fil+Oi1Kmefzm3TN8Y1KZptYhEZr4ISWflpsYPqglH4YNfmHxu74Mq0/DfLo6YkQQ45
o8d4Gq1kWZBim1ryNzbydVDZe10E7VPiN/3rbIFuLYaY6PuDXWJN+6mNSRzJe+GWBeaBqqf09yh6
38lwvRnKzI4UyNDzS2akDyZFT2lb7YapZN/c7aO2dCMcSnk8HRsteDdr70PTqIC0XDnkubPu6/4K
lVeLLDTMY1yvKrwh4LO2uHpvUQWHR6r30jBfSye/Vf5jonlawwpfTwnpFVYIzjqvn2w/uQtxbLmd
QZP9AzfrwOn7bCmQ00qvVrnDWlKb7AzrfUYHKOl1zA03bLtbtVCOSUWO6/TQsomk6+JgeS6eYXB3
A+6zkeF47KGUCro7yhHqAVr1DSdxEmflgeIVxR7ekzglvbTuk7M+sjVQL2GKbzu3i30kzD8lhBXS
CZ5zcmZWjJUQ43YmARzZFtzzFdzFraQj6STTh9+Qk/2V9gW7Bflb6g9zyPZmKBC55ya3nMbGSlsb
Azoiq4FFalartHO+1OmCXP1QJuIVqfF7G8KVxdyyzVPEc23y25fGTeuGI+PtN4MFc96cIPI5h+E8
tyu3hJxsSmy1tlLfIISbNbQs59E3K7/NzoVi3U3LuVlCOdBLmWME6E9KaFPOoSvGnD7ywBTObJ7w
edhDcc8A5jv98BwatCjUEW+eRylfAiJQbj1Lv6Hu6EvjjbQmnAvJsQ+L156ay6u8zSlLjG9lMI/c
5MeOSAgyBp7UiClVQBIOzicG1WH6K6dwRlz13CUlJVfHTt/WeNT06sGOaQXUivwoDUYLBgETaMWA
wpU8XhhXztLngHaZVapvVsbIuJmbgfP7RReoXiXcVqtcNf5ieAZz8SdLCVQtM0RvJqsPg+WNkrFB
GBoU+ZS5fVP3qySs/4yqc0i1cCOpAPsQMMwsUl0PJmotKpuINTE262OB1TZl3+4nIAEcymFH3Hoi
LiR4jd7TwPDEuE9872h/9IN5YAigmNNjctLP2hjeBl8eUMGtYyi0w2hcMCxuCkbgfsvoi4xpTqbr
yHaHfHcbjiaTCYO5T+US07xPRxzMvQpBd7irFt31PqBlomPjbl94iBDA50Ft/WBCO61rlV1rKEDU
xtPe7qJPLICb2IAhUPNVq5AIVmi8YnliOZ/cPDA3VZs8cZt/pS0LV8I4LQwY1UWXRA3vFpeLZZLA
15JZ5Du/ugHYfsj2Nctv+1ZdSb06DHp3bkvjoGnKPhfR2bIv7J4Osm/ytRXPiR7Nn8xM9ZMm/hbK
h0QpuC801saq01whFIDUX43QPks7Zu+Et3JKtihEH1LWJGmMmC677uSYyW+mFYgsdR/hfnAZTPWF
OntrauBL6yhih4ziP1SG31OLt0ugNaJp/Avhkc8Nm30iRz8UJjdtWaG9tJiN6wiiiaSchYaYQFeW
fLMESg0/yLgKppfWzj9Rhml4VKD2ceqb36McjxWWsNzJT/ILG9HWL/qrxoMJ51eaBDgpuC8HpUF5
dM6zgZGC4hoNSVUi7n+N5YQmNCcFyLnio7nJAlgXOz0kJ9EOZgXYGPQD6XT0/W3aT1fTM0KsZDEn
IjhmjTyrJW4Ey+chAfYgbFcMMl5IuWbnybSyt7+CKXjX/eg6OXReh38yKiWAeOumekdW0Z4y3/8W
nreNh5nzp/kAoIerhCQGMyYbTLQRXG8NrY2ubDEIlBeD7autaBj50810LTpU4SYqCeTBBB1zq0ga
FDJusFD79knr+j9sWRCaaM2mmbzcbYLoZuTKsdeJJASFPD9t1Nj7pSmNa6dYYyz1bTRwHFl07swE
6iLPlh3M/6svYmxwSvWrq+EoWi/Ite7qoDnbUn+KO/mpk00tO2AJDVdsEcT4PqrfeeLdI5MSAhHH
Rq8BnDmI/ieBjslI6w/43NcCRRy+/mQj8EgrPO2gL61oHBwyQv0m/Y/hyb9mX2GnrK1HTsNFG1De
gez/JZJhhDmWEPDS0Lgy5G0w+t+IAegW0joLRP0YDe2XzM5sgu0Vlm4f90m61yeupo6mSMiw28rj
q2HKG8KITZ71J4Rr2Ncb4Dd0ekVOYxBKz2e0g62wq6hsqauKD8WOf92JnCCTR9HYdiE/tDrVcGuD
B5dtJ39i/J30yq7YU9+qLPtn8sKbDYByxSaDSkA3X40Km3NGNl9ZG9XKgueQhddQZWrYsU+scmdT
DYO2B5vujkRK72Ri79imeK7TiKvIQAB6MqbXGH9nQf2qWkD49IBODQUVTpqrGuohToppZ5rqH7Xw
AVWJDWrDdYhdRlKM+0wrvHhlKoKELWyjvyXBBRKFot7TSImRRkNYGLtyo2nJtuu7NYYEHcQtGJKt
Mqqbegh2dVhv24hhK8ao2PI3URhvkQ4byTbm20Z8owkGl14FblAnm1bE27iKDsQQu6lBS3xc1wFq
fo1hOHlLNWP3WFpMPCB21Skq8AYpS7ajWx1PAJQMHrB14aL+2wS95mLh3ekGGaxJs28tfVMTLlrH
x2gSO7SuWy33doH1mbF3CtFAm8iih7w/iIwQW51QvfCVn32Oa37pqNuqygjsyr+zMh7HnL8b8JTf
mztP03fwc1gxxbbux+1gI7YNrW0R5VufvW9BhpPgcVbbrp6PmzgfDrCN9wnO3Y42Rhpp95afrunG
NkAfgJPNTWb3eqXsa4l8p37J6OWOPD48tOk0hQ9+3DHmp7nTqCcYEttctzZ9zIZ3CPfMEjZqbiAY
DTd+ce2Ygnh9dGhUcG+TdvDmRgPeAR/3Btu8bWI7yCh69BYqGnBOIONGn+9A1pFGolRm9ttQhIcC
FFJvFkjEup1mNa4RjVslNNcZLJEggxHNBT7SiKroGljlE7lRu6EEzm6pG+xN2xHthWSvDATMrWuL
pjDcOZJ3h2rYg8/YVgJBRW7vcoJhFc/egO0p5HRwNCyaJGVFtFis6Bqm9WYClJILE5WxtVda4mkj
wX8xJsNkzZBI0Z7G0DxtDJUNWALY2w+p1cNNV/foPdRnm2TL+eu5pbgPJQQAlK2x5hwSBcNzMrqF
klxizzqwgdvlpoW3enrxW3e2cmv6SW30/WzCnVVTnTv/PlYQ7Rkq7g3kfkFr7OIiPxhATeIGYf4k
9z7hdGzQj52VbMc6BNa1znSxb4C/5l3OjqE++UZ6jjvjlBfhfgaYwlb/ytlbaVy8gTruWil3ZjK4
1IxztNcI17u2N7GiuqEfXGt6tdAdCG9W9za02VI5pJ3lqvIrjkc3LsiIVeQxdjK6fvaB+9ft1X2t
VMeZ/h/z7tgDZZ29ivW/w6xpSdptRtWZ96YbY9QFr/Ze5/UZd7NffgwQkzPOm65qm3RSNkjQcUwp
LqwHzqlT7WbDBj3ySdac9BafN+Repv/zARflXskTBl0dutk5jipq0uBQsOsiPCrwd8y4Pph7GPAm
CnUDKca6mAbRlA0z1EuDJM9G6gTMzENMHFmXSo6Pvu5+MzTCYZNXw2VB2v9w7TW5XSAcjTIF5wSn
SJ3Gxa++31ctXf4Etf9C/22Y1Jwmic6jLRILQDZU7wBHFf6AjNaqVirsdcfqbmBRW4VepR0rPZuu
Q3YS6R90e5jKcujG3ejFR5lMn5gLxw+a9cqTHTi5q6lAEAipw29CD+CQBgobnab/zIFiRP4Ao9C5
BnNqQTQfRsFfhdcE6yvk6N/w0kvWe0c9qwAGzkbnv5d9ob9K2toIlW1XEz7p6Earnpc4gYXuu7w0
kDLOheJXUyvaignT8CvRxhcSyCvGVomabc3mwii0Jkl5znRegqLpvk5bCsa/S3a0P5gx1xBJqwlt
f3Y8XXo2wkA9QtR2eFy0dGTSYEexOWwVVil3wdIQsxTsWaA2C8kyywBJgnSgAM/DbM3qAw9eg16w
MHctOCW09ucYKgRLPHKAYM5/7AIRpMG/rq3E/aH61IEao1X14h1b8KdCYX+DG6HdYUY0WCoY4nu0
7H++VyJA7qZOuWaLj/GgGTxqBw44jtFhdwzjWaoTQDagSkmjUAg9+O8h69sRS3EyxO9JzyY+b9LF
nB0/+ykMmbHdNz50QEPvkvlhVzOsBtPmKl5rrxMloFjxkvqpb6z6KVN56v/8QmNHKR40R08bv4O0
kNcI42VnY22aezbBoSHMcMGDL4ELy0fLoSkbLDhmPcCDAMW36jty4oh2Pginap9+3pihsr+l9Wq3
hN6OhhJRyXAw7uzqu4tI/D00Eu+0HIax9E6ZFf4ZQsjIjTbTj8L5q+Kq0sy7ShPxyXJoDJYJZi/H
5VU5C5iKzLwaeE73C+J2IccU6Dp3Xu3/aRJR6u79h3wRjNrv0rFyntcQorVJVRiGxQZ7J35StfzQ
f3+ln9d2q8Ykug3+dvnK8jtBIr0D5AvpZzDmuXUjVYdf1DYxt814xVD73dlWtR97fZ6UqqjlSWZB
IemoysacsWsLPqwsk0c1BN1heWX6xldQlj2OvmbAMKiXbjUzsTrDeK14c/ZhODrnziz/pqSG75ZX
y0FqZKG5y4dYyktXzSvQayPWgKjQ3wksIotvEDtb+t3dEPe+GsTVkYxagRGR8Ar78JyLosRp6UMN
p42/fJ7f/aB6WAUH2tbaGI1PQVchQUXfvry/yzvNtckuViBExN2AjdcU1Xb0HNPA726gIJoPveEz
o2giidILGQyuYa9xg1Loq2jAtbAcyh6rgkBd6qYRESuaprMGeCW98HRqItcE8ALzqpKUM3X4yGP/
Jc6CF6UJtrBuxb6jF75Dfov/spiZPvPiU8WIr6yOPhzp3NyoAOn38/dGodMdPKdj8OMMe1oM4WtF
2D2LR3374djGcqqw7tAeanlzbkxFo60B+YukN/740ENLb0ef4XymJy0cr0SA5VcM27si19JHNiEa
KDpfwd2Q167ukU5gt0DE516uGCLjwvRGvxjq8Hd24NM361+CBiOqSam+b3s4ApWwaCwXy1X5Sh6m
2DIgooUPz26s9X5XKK3XkJ3DgoGPitTW4M0LDBvhe/TQRHdstWk8hnrKZV9mKfr5yDl6XfwUsmE/
yNnwq8+HvvTZZkelmFaSbAiXnBosp3Nl46gZrIIc1/cw8UP0OMCmPkemNPRsz31qMO1HTAQX+ySW
FNNsjSwnGHbanKtLkMoaSZ11+iFkmSIhsKdq2XNUGX01tfde6tYk2VIbB8TEIey3GTbdjp25b8L0
3UGgrM48PF0whu2MKHnTA/tKh6kyp/CCTbq8ZFzklxrb1SlukKbUuZpf6LnorkFDdZU6xbkMwOWB
71Z3s47uXLTbOGwErRUkp1bArWroVUOPSAzBBr+Bg70iSTnlyP+OZqnY8x6//KrdVkf/YC0MIDtG
8G9Xxj/lCD6FvJnoKWp80FPVZD0l7cCfnvK27dTMyE5FXTivrV2cTU13Xiy2SL4OVV9YurpvEEC6
vQMsypFW7FZdoqM1Ne2dqmnNOhvwqkZNp37i3bjxdkX03lAGK/EthHA4+fWTY9R3X5XtEclWh5TI
QC83v8x4RF8ELTKLCkgtbmM/WIf5N46KTTBWAWI0+AeiNOhL6tEzjxvUdnWj5Mycamtnu7nIrQMB
nPYlnJ/4uqLT8KY2QxFt43VPGv8YQ+VZYhvhkLo626O5s8VVkth/bCv/Hmun3i3no02SfN/By6K1
GQUHEIvtPqo5BQJ5S+2hTF7OYqBVDGHm5tQYfWp9Qx0/fzs/AoaoF0F34WokZZGEoaNQcXsgeEjO
PycLGnJ2JKgN0LTXb4c+Pvqx7R3kki1jFoRGj0AhVuYwz66nErkzJt/T8lHtNIwFGTgK0fUrtVYI
XK3itDzmjX5cypXlUMxjOj8N3412vrKd0NmJrnnOkZjh3M9ogJa2eQ9TT1/JtG32GcIvj7kMjL9s
PFgqU8SlXDESBzcmI42EYnC90Fi1TjMYqY47K7EitGUE5mqlGWOYBFJZWOZ3hEsRSxs4LckEca4R
etOzj0bvgwkbH16hvY9DFT2phboFjQpZ39cJJW780WKL1O0X4JWdW9oH0TirK6jrkhAXK9gS9Xce
iPI8tq1AXWWRIYKlFwWjLWD/BF74aAzqSmYU6Ldx103xnpgGxK/pbTksIUizZGG+Rh0RfiWahpaA
OOkd1s/xWiYkUyyL8M+CqsYOgKUEvciyng7A+hTRI6vrq/Hneu6lk+7IHcTzLfr/RCIAJ/xWGhxT
Sq3qF2c+IEDMzlandLeemJPdsjT8cNgKE2EZahP9NqYhf04ON6QUuXFbPpemozjEPkNLu7wt2ANy
0oj5XT5UCtldNGLC6yq+apUkZTPEsgST3Hw4hgWkIJTZsYoG8+F5iANY424QoGk02WWy15JUXH2s
U/hpHf3dH9uA6favkpvjuQMkkRJwvE0SpP6Sec+mjYBzxHRZ3QkZ304bYzKZ8/awRF/FzKX3wzob
nU80Yf6zmvXh3Yxy5IfA1yGN+as2JbNv5ZMCfgEUaJ7GHo3JTGmwelqUiAcgy0eKc1k+5wAZvAxR
ou/zQL4s5VsAppnNOIU1oIJ9xDJC+sN4XU5bFSZo0U3agmzr8+qYxrV3NXXdumLXm3GngS1+pbaq
75cSxgfRo3oR+Si0qJ5UysqtEVWIs42uDzaS8Egs4AwoOlJR//vJig6P2IVdDABkWbnk/JlKISdY
Yuy4L5nhTcSQUgZIsxgJIl1Jct/9qbxnhvfg2drJMl+WJWg5tKHprIeSAVg4agDjICYcGlNYx0rR
AhJbK5pxFo0UK62QjuDZfKnkF46eZtNNszpjjtSB6KdeujheL9G0EGPjlT6RtShnY9Rh+THLV8gm
TJEzHluBLWtVQsfjQVt6Ry1k9DYUxPc4ivqskhZ5EmFk3KxG+w5CRgj73piTKdhi3NAQ49AfLguf
jdIGHKPt1TvZiEevDd7OGBHUL2FEcJraA1sN03b7NFKZH+bGgb7QfSk+QomVqiN+fhOU8ujji/uI
c4WsSqvP7ikNj+00EnihzknMyHOZSszLV9P31dZHG4Tnr2yRLcHnmUaEPLbjj64ZJ6WbUgDReiqT
t3bAOVwWuXUTEq2ZGBxi5e3WBHYCj4X4epi0AcwW+RnOKMOG0cIBm+gTQuDwuiwPRhF8LScvqGj9
NoHhbylEnZsS/6rinMGnSTHcJM2JqfwbMBt2EH55k0IxbgJO+wRIZWaZjrTkZbIEhM2/cCYS7VQC
DAERSB/O7DO6XN3bQtmzIu00ij7BwxVWp0z1XvT53Qbuuy6ovM3Q127mVHz67DbPpuokWz1AucvF
ATEHhBO3Boe8IZ+iqaPwJ86GSOo76Pl2Z5REIMD02Ypcu1kRTtqf8zNUCKRTs7oDSla3UgtgvSot
gRchQDzRoB3NLCLEOp4iVOXJG2Hx4WtfThNJUt1bZXrRCyBs/ncVlnKPjSAjnxc3iXL3g69g/lXJ
X0uPQVSccECoV2NKFFcLNO+CyhIsJCnryQ/xNsdZpfmXvKsjxh3SfvPj/o6CZXoEkXRTH5gzi0ab
q8/LJpgEMZsuT6quZYFGEbXR+GGqWkJjLsxOdTvHwhuxaxl98uYb5Hflb1S32m8dAxUmFSZlSrV3
zFjSy7er82BWr6ru5EQyjOMeR9i7Xqbveui47UyMVBBgrqJoglvuM1Ov53pyedDapcbTU6/v4by2
LQscbgzCZukmrEm00C5+RuDe0A80vRWRuCmlMEjPdEs8xL7WuAsIUw9cNORHHnmyxyjSfUzoEPZC
g8UN3hWlH1mRy6usrYKjjvU2gUFwtaOGVpm0boPTWDziPCz8uad+poGB+6NPzzV173Pz0iUDcSVp
md2sIlrHDaQa8Ty0fg76r8wvXccSvPzDOrXgus7LYmoGAB0Ep6IMJvXqlWRFJ3aHRg/yg+sL5bei
dlBL/F+BqnHCNXw5KTge4pRD72AWnnYIbDPjrw08uF4ctIypXDYmfgFawEK178XPaSblA/WM+ajz
FKzTADYim59fKFqPnk1YHIydr7wMw1fbie1bERl7RNHha6T1c1VHicZDkNleIN/Ac87Dcvl7eZXZ
hQ4N1K5JouWLUjPDdVnQa3OMDPcLoiOfQM7/s9KqGOExKg+HJVzNqabPFrRXon8nQfvIW1RHQ/Fl
zPxr6g4YOgxTzt0EvYatK9YwzNz7YgRsTJ+OPj5VczBiI1uifybGQQ78+5L8EKSFbeTKrmm3vgyU
h8PdutQ7jV99OKOjP2rAGBuHGdtmeZmIrIZ7ypQPoJOzC530PVHtW5mW44X7Qr4Mk/MZjXF1aeMi
2IyQp3dmZXPycFKcRtTCe6OJyA7rfP0ou/EFSUnK1JqdEd7XGSMUMgD3k3MdDvXG9DPsMlOX76ru
tRqS4gy+4ARPptrFcztolF8sCTx7EhxPqa8k13BGzA9Kd600Zy9lqu15ejP0kzTfZRi8eJFM73Gi
/5J94aHktfyDqljjux0wd7KZOntirNZybkd6RiPOiIDBrSrd3oh0sZq8ETWcHPlH0b4SzYaZDDr9
YNf3XULaVf3NL2zfMVCmuzKI800okbwuC7hvCfWTCa0Fl9qEDk1XGCmwCro7EWl5YHGmyTim8XnC
JrTTowa1cl3M8bUi3wr6b/tUKDn96bpGLYJqFiBweGQxLAFFpOGRUmigZfAUSfIhIwdbaotix6xC
/R29MW7UuVDs7JDwgxodMGOX77zo9knddLcpTgEat8xT2FZZ60pJyoPoIyY7iX5tg+CkT9TYy3Wh
mWCJl6wpILebapIkk9PORugcPPzgOzIjsctVL9sJ3jz8e+BpIFSH61TIf+p8zE/FlFX7ySPJR2Tj
m9HoyT0DE7PVoPOA3zFOg0/KckYD2PAFjwcPnGTrpahbdOOuF1aMHgq6XagbfygsqnM2VfV5+Ugx
o45BgyrWVsBlExGGuXNmWzmiW/zQ6hP/dtLY9ZFiV6yDYpquRnM2lHcoext7KsRlKYRNq8OCR4dW
zJs2fd6O2kMcQQKmH6Ra2fRaC8qzn6XDkLypPvQ5Zif+u00XYZX5gllaqn4vDUuzLvct/l76ySXz
xobQ754Kp+kRungmp6SWyq4f4EJU/RS5RQgIaIgUwtQTvbaPWHjaxCnfgbbqR/hcN70Bbr6Av/sZ
Ep5qokLVPthE2uPytJEQXXtA6ptOTb11JmvQNHlLtmETtOuefU297QUJA8uuQs+tfDu1MkJJ2Ucn
pc0itttMFumMohRm2R3iuNtwj3y3o/O1kOD1GshYqlJIThapad5bbhtw8VUr2lXY0EJQ3xuV+F0g
g0NwQmjynwMB1CFTFf8zywjyEdDebhl+FbwIXQw7kvogTOlhZwyMXFmisl1qYzYx9BsKUPiw6Pdx
j4vR0WqYaFHHE65JHmFggg4Gsb88b4e0+otUvyNwSkMjXRvervUhvMuqRVtdwS6IWgENj0jC1u2V
PHAdhlFrkenVUwIahEEGIaC2c0aAynNOFFFUb+wc5QLRKzUVDAt2Vefd3m+Hc6PIMyMEym69e/il
9VIhGoePZ5+7Je6G7bFEzmnujfIrNiwgmU6OJ5RVU0MOP6BeSdnLqqaEQ9CJAaTHPegH5nRVd6f2
e196Bia+273Rd882YqCes3vTC7t/xELZTaS2vFHE126T9OxZHcJclwNGWRvyIJHLpq3vjCTSXiTd
qaMxl29Vlu9Nw8k35YR5QxPhM2ns5aFscKFiU2p+7gGuHtZ2VTfXy3fUY4OE8VF8/7QLxJD/SsKO
OnrIBsC+UwZQEZmNaMz+LSuDW8Fg9yjyGBYkZd7Gi1QmGUWIt3DKT4mV/OmsGXBZpvMks/UOoayB
ZonqETVNePMrzE/zFrQgdnLf0GFYKX0Fm9bGDlwqClNUk424p/jhkX6Ddtcalc8V1YXwN/UIa269
FHpdbjcHE8p/NVTyGW8vis1QXw1tNoeE1Z9ORn5Ahf2i7gj9jABXMEAt+kut27SHLEPuoXUybkir
DbMR7wOI5WdA5aNpjEgcP39ns/md8KhdjdOkH8dw0K9+pN+MJqyPsRbZm9JgZwDjDXHuXO5OZXum
Vay/lp5iXqPkjuK4XRGkp9ySiX5NpSDE1QqsPFlBoLwgqPpqEiZrm/K10eypw/qRPWupiN3A6sJf
scUmG2CgfbQbnL4jCNDAKvL1TzMpSNGCS5tmlaiIgfYI09yrSeQfHId5dtC1s4sDV8bUa18MV9MX
TVHyS+tLe+eXWX8gx2zTxMRnB2qQ3YDiIBUJcU03Gq5pg+eqh2rP1vIPkaXh4+dnIsTbqLkDBxW+
7ymANfFE/R2/zqhEkWeXpVLW4gRc5EAMTJe44YB4QVGxci67mzyrmo2iqzbTG3qZVqigxmNb5i4v
69Z4itv4r5kC6rQtxbw0U93ckVL+4xxKV+manAo7ad7EQv6GUIS9wXgHLA0KYf4AFDSBE9O5iXXl
ouW6MyGPYCzUBCbkOXaM/qc1jxWW28FPywT+wtyY0/MMm0XsWK9Zqn5ghzX/on+BEiXtF2us5RbZ
5Ei6Pa3s5VCBwYYpafWrVMLuQ67QivcpI+JmAlnxSJPh0PpUZ9Lrfy1XpxbETJkI6d4ta3bc1BWl
7Vj8vIQ7Sp+yAI9N/isMeww7vDsveuRtjBaTemz373zPiCzZin4/6+UxCKM/ZFM0a8IutG0w783V
OQGXwr9ZSUfmO3ibU301jJA9NekIThZcKvakT6Ue0kEzh79RIeQJaWjwHDtFTxASDFtFeYRtUH3B
DnsoXV99jXzQk3K7rkMAJ1lB6jZ0X8aeZrN1zImuxTCtdNnorwxu0cuZKp9TmgFwU+9qLfsyJFlL
u0I27PwmfPdru5+0k2bQn1g+4i0ktSXMPktWATogKEL+nRn3cVZgwYIApJZycEeZYvmvyMUI/AXt
F9xGqeSMWkDKVzFKrCzGITu34JbuWzSgylnVxjRgeyF9tYANMQcJmXsFzOtpbNQMzL2k+TzSOc8V
47kFo7upsKMiclVKGl79w59vkEKWJBsiKt9HY4HFUiMTjoxa/WR4Q7ofsQtAUmc2a7J9X27Noqiy
Wavi4KOT3RlmFDwyHsH9uYAMrpnmqdYF1jVVO/17dS2DEsIBn6rCDkFF5h6Lk5FwmcMaX+MDC92w
KIgWDaPhuzdZeZbdM7WivWJvVe7aWMu2KhYfN3CeAWrpX+ELgiX518YsFZJiIEVk7uxYGs8mfI+T
KBq40fOOGApxvkVF7uBxw8yNXQOp6jKDA8d00KLiG+tn9aKq2ppZkn1fXvG4mYA2AMdbXk41bT0A
VuoGEVwHfJvmDzCi+o51RO6lSVval1FH9o5B6HPotDpAKvJO//fZtnzEjB07wLIgDsRKL52ppUdF
Rdmc2774+dTy+RgR1bppO/IYTMU6/Xsw4wKFfF2+U1YH/MG8Wr7Yqn/k9HspXNTMB4/uKBFOIcM7
LjtU/NHhqUIJumxVQeLhkaVOdwUU5nPmpeU27uLsucg7mvFcCMZB18JuvYy8/j2Ece0mAeB/qVKv
QeFdtaoIfxUlyINaxZQeN8J4Gmoh8S+EX3j9NDLUJagoXd95jU3KqoLBkJ3JfK6BNgewPQKxCUz1
KQbn+K72dn0AoOgi1x7RTdvQrpqhukXB0Dx14e3fzyyfnnqsUvnAg5HOfufqIXO0SmPLwUQEUbMu
jb3Zt+rWKBxj76DNcmPZgIiwEATo+HhcOD9QHvMIolzba+mTdmeWWv8PV+ex5LiSLNEvghm02FLL
0noDawktEhr4+ncy2TP1bDY0kt23bxUJZEZGuB/nZ6HcbuSzxhPFvfuclbZ3JXsWG19lbkqMxyhe
UB7TJLOvsQbcJnXd5atyqY8jpw1PlkaumtoalEKCvJmMLSEvBP0brxMHg5P3IUi85hGHdLmbiijd
cKkhYkmjbr/kPn2RPqJuiEOwSvKybqrY3rixa+3oEjrPrc01I+zoZ/CqbhWbKBJjx0oeoVMnGV4r
i+rRd+p15UBEVztm5zPhrTzwcsSM4Msc06s2Bt2joVXijdV+htO5mlo6AbZjOc+1QzcPSA+QL1d3
GMRXU834cPAvZlb4wBjJ5Pl+mdTQY4kLMNawlwjVUbd4R1bNUakOBL/1CYbUHSiz5tKmU31B5L+M
JFqnICQr4mFonox86XGcG/RT+/ZeHdy8YBp+eJVOKd8Fd5PV4wyXi00vF5/eRQ07tDXjs9AFuSpc
vKpO5THCdNInPFwQRLsKzTqvXBGC84zOaqlq1T8hH3JagHjZ4EyqP5iZnGCe1eM/k8XyRG+h23RV
mfLPyg2xxBTJqs2dPvghhnenxD7md2++2RfMTrBtNZX1BBOYRlC6oAeXAcmkmO5Ld+kvmUPTJ/eY
zi10rSgtGFgaA8f8tu3Tu4rZJe5OvMGwgSi7AE3E92ZYcOSLWyjY6D6/2+B5snxW3aew+QQbGfSh
z/UXKqXpnKdOdw37kDZchpSM5gDZWo0uIzC7tyimlRQNd+lUFS+6qSOESCCVc9qD++8Y90mip08C
pUhQzI99OucHwp8YfycmqjaOXdfKa9OTEbliG0SteW+bw3s8pjheiqG+9kX27HrWggbwKZWDHPqI
4r68Rxwd8CvTA0Dhfb5ppmSZVMG9Js30szMRczkdmU+xWkUdS/zwcLw3senSnSXldUqRx1tmi9O8
rl5lO7HyoumF8eCwnlvjJwoR9CJqoZqQCE2I1n2gboJ0GNE/U1/BalzsYzqEfwiiTG4nzJAwHSB2
qPIjNhel+IrI5pWEHfu6dAPgt4xxgjb7mMiYhpYu8gW/S5O9vYiIH8V+/ldwMTcrWonokH+N7bbb
lQ3TcxCc0/W24JeGlz1O6VIfTcIuV2Fe5UdbMgxUz7rGZE3wY5as1Xum/JXnhbHnaDj+TnXwtQJD
WazN1NDCoKHPEtt0rr5Pm/4WRqcOntT6BbapWtsGOuK4Eb3/kxHRlADHArHDA+0uzOJnXmkQ8nua
XSE60UGm0C5LBM2wSLqtLU9NSxubZ/Usz/uFaVWpbwTTlctA2yKxukNnuNwFhpMYhwFpdJnX96Gc
z6geC3/TZwqfEkoFDTRkVm5md0VVP6vrzgTMvoqisV/lMvqLg+WBO2HkhMWrMO6J9qiBoCoRSBT6
1T5Lljfda6o73Wpx91R1jZg8y8GRZQw0DMYWKRjYVaj0LB52TPWstvALh1awJznExV1a2we/1Kka
B+euEt7yhCZhW5vzFbJxsoaTUr83+Pt3oV0glg8LwAleORPIh1xDPSSuYUC3W6zN93sxTmTPnjdq
SkGQtscSqy/w5I1QJyc8Z8DULhodjrBJCWIjcVP9gXoZhDRJqImUgi+AXMw6gIdjcE44OmEPyQef
UdLtmXrpWsUnCIVg//1+GLvZOl20fD93mNhxLJPY6AJ86NiGbIBSZ7jPnAJIJ7gaQ16vZyf7Ijq0
u1N3lnzlEJh39iyyG6UMapZKLLcOWPE1ALbaFGdw4Zfoih0qOkCDfOlmp4w3YYxgecGdkgzo8l0G
ZRfGNOKslu2WiJm1AYoQL4xcAwdzfOWWqg8RQ1Skl/wf9yM2+50SHraCO30P6kVsRWk3j5NxasPE
Xqt/KsyYPkdthgDRi+69iYgRvs9kzvs3TAH12S/9gzp9eP6znQ418XvOM9Rh6+x4efTgdn18QfJs
r+raHqAJhSn+NQLLagvhQdv0MGqy7PeQglAGcOPAgIXxLMcgSYRFBXjHeOxpq59rA/9rDNt8NTtE
D0PLLOlA8lBWgXEaaKcX/vSklhFANE8pmucEXufVFyGTv8jKIDckVbS7xQA3fkKEkImateb00tFV
616SLEguqmiNZjAKaWCsp1DUn1qAD6bmuphRpF5ra9hHce2Dcb5GZhO8qFwoO9P/9vJG7khKOYbN
gFjbLrtD6trZ3jET/6nzRju7Ljal7DTV9dW0tRrMheF9TXX0DvX5Xl3EWhfcIxnKVtN4DeNs/vDL
0jymCybQMfL0T36qN/Q7v5vEx+EeRAgUuTa+H/LUHfFf2ESrxTSS+2T+mJP8j/oqXVHRV83t9qAn
oXuvOXoO80/4J9DfzprGwXxmBoMbcQOConosq0ZyiAy8lGNPFBp1DZEd4qcZLuWPYXyhO2j8xCTP
4TlzM3pE6XLnFDEQWo5jd2SrhAd1b+kW1gG/JQlLvXRk5Q5Z7HEOTSAyJKKsbGOM76eCBM7VQIrM
OWfLJjva28ewxFcQstgx8/q3fNKCmHhgNUlWXp+JQ0vC8ZpsoQUHHtF7VZIcWz3S/vi/fDtF7zJq
f+R7DsqblWs7yTNa5kPGHvFoA9KUab8y1oCUhrDhBlRfZW8R05Da9l8qvBJcy58ITNCqfAhjeuPr
PJkoSUAbbCo3/jV5hfMZliV7HIgAyBnD/hYf1jrFvXAN3Msdn7Rf98yP/GyXiAwejIWjyohZ80eu
THDGGKK08WqGUoIUjbAEmdSc0PElQD0mGjZFjJJeq5xTOnr9qQ4E7iXAMoHJDymclIhhId5Cs0Ok
gJeUWUh2bbnv7p06DBmLW39YF/pDUnlYvOQYMDcND0t4zO1kp0dOUv4dZjp942hZ+TTgYuyl3kBt
rqqvUUMw2hrgh/j6tea42OOjRuZPfzvNQHQSeap/haal3beada8ZWbA1/YaZHCezvJqHH3Uxlyb9
kK78MRaOzPzRneqJ9cG8VeEe0IiL4TpkyIW/ozp9i3CmnGKLHiElWPeIDLGUN//yg4ykclXYjN6S
JPwbY2J+Dic5o3DZkpWMh3OFEkgv+OCuujZhwWvJPptR+9Hytt4rP5i3owurTmVTUy/jAWH3sZ1q
TbKE+xLS9X64HZfsIZ0ffObMERKo2V7BJ3X3S8Ro1o8ta0smGItQFSI4qmAsdgZ22ahmhKQZZnDf
L+s04GglWMNWoz/M70MX1XtIq3jju8lcq22IRNWUWf5/HtQm5SEj0+P2qglatFofjztDgx22Mv0o
ON+WcBhDyU0YDE8Y39wMRj8T0XWeErLiIpJlVLsCgBiicQsriWxeqKkZYtCvIKud/U1l7BbVMdCA
ABsxWBYmgNneTZIYzYL9e5j77lSQcLoKAOPVjGPIG7ETZxdWFDU0rfsHuENYTRmU3d0uZxAGyX7J
UDaVqe+8NSNaO0+P54M69BSs+quqx6ZdkqJRkUb7hgMjW8cJWdWZRk4OElwSgsjFMmTFITpgbi5q
b5l5y4kUitOmFKmxTv22P3JscFeBr0PMLgMsndHj7ZjAj0S+Hh3/B/Qt0UP8Q62saZPJfGXmtx4K
k4dxicNNLslmQ7F4J+RrLHwaSgF3wI/WKEWXKIA7LyXOOT2gZe+5TvuEj9S/D0ncsNBMDTZtPsag
C+m2NTMCH8AIDKXUeiUF4SHmtAs/wiPZpBglfsoDHYfEi46T+jowOtv7ipCSmxR8EMNW06tu1yyt
/pTKX5e5dtGgT2YOmnkXU2yEj/MUe8bZ6UR2IQT8CLA1PDiG9atbYoElb8LbTQdguOgxZ7QnP84e
6sRoCJuIMcWSlGPVlX9J5z6/hkmncwbP6q+ExIzcL8kijccv9WtKI/89CTq7rBPz+vbdMg6x6wWZ
dTzQCpbtq27m7O3XpFWEif8RdHbxkerlwbPJixJhr29un9BN/W0HOfgxX8OoaPfI/DR6UZPS5Zhl
s1bDJFNOlNSz/3kZdPzkBJZ+AYgE9eM7KbYK0yq3aoaXx+QneTbdqm+FtCZDcsmaJKx7FNeJYyN5
fqYA3uFrXAZ8p1oSO/emS6yzLPjdjDiyIZixupRhvS2AbmwcA/e1Jx/qtH9vhcAebhFujV+hPDGk
WdNGxCeAj+NWov3PhjzVgCq2fac3O8/I+/1QJs7x9oncdomppZaQnyO1wmPvNPkZL/pV06bsJZqT
J2DX8/s41r8KpsFBPDxXciQhxlC6cwmbsbHgKXkQWHXvIVzwL0OqIS1YSoYiO4wwkuafSuDx7f5g
ip3tBXFsZdo3t2pxkQ6t0XIRDlkPSlKsIz+B34MJZwzyfl0vjo3W+EkdgNNAHDwHdgbsifsMzP29
3TnBuiTCgDGEeDTDNL2Qv0csclJXxNEAbGhtLCqq7DMsEmsB3gOMUt4YzcSQXPvNTzMTFRjUnsmc
HbSbaskWirHe4/LSfJQVzXFc8mI/ODi4PB8McW4iM5YDKNNFYOpaVK9pZWm43oDogCYmHKyyn6Ak
d3dzT2+gpXYriYhLswKjsJ4B2ZU+mlurvo78raMP1G+E9l1mpyUzov6h1WHxFNq6cxklm3xknvuv
d5Y0DIH6egGBIhIicFm71kqjbReht2ddso7TxNe2eKXzjK0j2BS5Ne7Wmj+R4Tw5xa+UbOwGdGlX
tfqdhaMcpFxEx0xrRLdRfUnYBduQXYlhNaLvlWpMDsvVRx2QXekyopoSATr9Mef4LpWfDOLWdMq3
5cD+a4j6qRKWeRVu/kmsTf3JHA1Fj4v6r23Rj2Y5xavnd08cf/WvYLmidZeyLcC3ah910759YpHL
8vFXFeLbjcq+fi+mlrvaKINDVhrh+bZyIVj8SLLlwdUovWh3gJUytXPXw5QGfoAybSr2E4Wme7JG
skM4pyobzzBgxplms1gPGSv4rrWYsNuVbhKZimeAwe1fT+uvgdPNjySOEuo3x6/xOBsn9O3ZtdSk
78NoQG3KFrsYXJvzxfRplxP+86CiDVegW14tEM3Rpzkgs92s3Y5YotauvKk1d5r3C90VTNO8zNri
AhgZFzp4msuEYX5tM6tksMw00gW1+aCHEASI7ObflCePXu6pH16zEIvq+TBuBEGZ/ZL8YkYJQOS/
b4FqOo/wNVG5NQX5IOFI/0oQmUru1vF2/oghCaUDU+Dcg7KsZgrpggaBSVtp01qvhwBBHAPgFgJJ
CWYP41+tNf6ljZO/AQv8yxKSqdaAI65Qu79UWX6iZIhO6u5PR0kNGYgUMBrvpUVbfLrdIIh6UNpz
7AIDeFqq3HtRDRGYFASzJc9jzFppkOxCpF1L99zRYeBPybhfOjt50Dw9vL9NrSc7dQ7KIrFQ8wEx
tG2CeHTmkqUe7VytSW/tAV/2CP6nUcAx5PHWr4wtzz8iQ7i3lzF8VA/8fW8vCIECMzxiT1NztYHr
fqUsfdw7yaoAfHMKir9qkNwObM8N9nAxcL2MZXcCAs90aRqbrZDLZ5YYz7FeZQc/TUu4o+0MnnQ+
qnLDxpMAZxclZpgSk1MGrAMlx+ycKgq83NjctmTV0lcPXGmC/GiKQlVuOKSccVMyabt1tidtfBgi
qF1Ykp1RGhF0VOo49Ketst2tB45+jF/6n4RDv+kkPi92NlzyqWjJHx33kBVXN+mPW7ITD3j055oQ
TCgGb0zp8DrJ2SFeNQsgWcVkR84To8XrVq2O5wsX2EcZu8N1FMhutYrUYbvVKEEAawMcmOYJ2XgS
b3X5namHNqPWpJcOGUde76FmJQ/AaWM6YUytAEQxdgqtdJXLk6cxaPVFC48sUd4JI6h3Us/UQ2BM
/14agQaTXP6peq+uCPT16jbYlE2cY3mHYX269aq8AbSvrZekZMkbCxkZ5u4STzPxnO4prePzUtv4
PUbmnWmHYMeaPWPfGn4KORuF1W0G5BQ50nrPgLKT6r/wHt4OCVqei7sy7y5qbcu9DWI4klNMklHL
jvJvCKEPJhm65dvTLuVQ0cGa2QyxdnB6QELfD9BpOKDrWFOsYhBsLx7+RE4ik+V/weNnOYiM5AuB
SX9su5xo39AxNnB1pmpfekfHfAnMYf7J6phGKTsBHTmOXAYpcYGe7SqvS68eySQbitf5pzVu3Hb6
EbG1HpSi4nustXhIQ5IAuX/YAW7WA+5rtFrDe0ukxoJu7aml7Hxu4oKA2TQ43OpPl5whTPMDeeJS
E2tV7XMVsadn0pNXAGC4HTAIOsJ1IEW0QeRpW9HD3RjN/rExR/xxOieaoEIRG9IsXC2Dle5rYPZq
JDvYfCN9RmrXUqW0ZulZbxfTjM6JjXlLPZvky5l26iEOrIN6H+9/SFwnmz8Z5ZaxRyk10gSB/lJX
ZntRJXxV0MN2y3Zzq23TahGE6mCM57/w8OAF/7EEy/a2URy1YtjWfpEh5aSfptprpc3AIV2w9/Ht
ULtDZwVDgsY5rdyv292RB9hJyUlQN5e6zVLbIsM5TxiV8JEfKNJpbtPJWZfZaF2okK9F4jZMSSc6
ceT4OVc3/TCQcGDeRjscwYP1AUR/n8FMUJB56AzHZG7+YG6Yd8pki9UBsIMsHgarStdq/l4nTnCf
kOfBMNvM1nrtPEOYT3DUojVVsSUdtJ0LOfN39Lj6COAN2G3EqdpB59i8zQbkQSY54Jj2OIPQLSJH
DlyT6tm5fv4Tu1V9tJmD7Il3YoaqJi2tR3ChFU6rKR/nD9bk98BnoplrC1lwOSk2+lC4m8WL+a0N
qY667QPop59Vqam2HbyhFN0UJK5F8q6aMKp5Yzg7A+EazchYHRa62xjNY52YbxjJs2O7CPM4ThjW
oqgt71VLBqGYoHqfrxY4uS/LRmWllX78PDBF3KWNM4BAkNqOYsLo6rXDSxEAhg9sToFDKx4ih6hK
vpv2GvoxCTmZgKGUedUWRVC7drShIsIcMCeBsAj0sJxA1ev9af5IyeeU38yK5ZlRYe8TnNnGhHsa
w7HNh/krMuNfQRoUF6vMbm3j786w0w001dxQEMWKZ4sD9wL7+wVh2EFMQ3yFYYXsnwnuupnK+h2I
J+BKXD/7yYPUiyMKVZdu4wOBz+S3C2nqWcp+X/nHSBP1Q2ZP8LFLPPlB0y2offBb/Tv+0gjYabox
7BcHDRzVB5NBv1mVRdq9lIW5MVKjPuHzKB6qnOP5rYabi4UvkdFmaQVi7852vQnb7EdF4C0cQK14
sF2Lby3pKBR9jXzhlmrcAy3w5MCToCChVaFuJDutxGaySmLSMEC8dEVLQDqDGTAetDAiMf4WFjgI
1QusdfdDpJyCUAgs5Q7d4FqDXnBpDWS8kdkPO8dF6aFeVp1hI4ZKV11Caa+GskteeY8yj16dw9H5
YJY0jTu1zy8ZHGeGpugWOLkbBEXkUifbxcW0YdWFOIZ0hPCIYdeJHpKDcEikbqP0Yks9X2G3/cFY
GOltjGijRHWjcHr8ApV1aecJYYA9Tw+JWRMFVH5pgVYdhFx1YAx6VyUEjuVypPUwEPF3/lDvBxd4
Qw2MW3SDLpYB6frnLJCvS985WQXKJPWBkiTW4lFuDjZynH8V9hw9mxFo7DjHzyniWbvOSYcQqSMt
9Op5kweXqeXkAG9/W5OsdlHzczVOF9XcrT3OGmA2GVW2PtBppIzD0axtDIhO7oDpMkByyR9djQfV
Spp57bteei9unLQXvehjhhsVRvNg6naV605P1azX5IpF9efkWP+e3d6b7HgXm6YDaHeZzyVFlZcG
OMwQjDBR+uKmjzZAL73zOCGeifTo41bYTVXZyuy3aROzVVzIQhi2Scz8oZVjCZ+Mln3KYreeIH/S
bZPatioorLXqWPhDtFDUxBEqvPCdnKj8dUCT79mF/4FrBQCLAwZ5bFrr6pD6tzJEET1LOTQ0ufoH
PJ/4njGJ/hbhG0YLaSJxnMSLn6V41GugMDQYz13AmA5Q9iqsCPcKJJBgiJvwxPe312jSXzWaEIAx
OhAtNaLF/z7Uif/vZYQ+Z4fkwdzo9JUJUSMSafBg4KkNxejDaUvDsFwH2M+2IoOUhd988Q5ehFZS
GWZ8QJwsAh643cZ9wi/bFPqzmlukEaZ71COb3oAMKzMTr23Ve/qGHrcMI7cxell9/LyYUbC6meJb
Ew3lNNNcSy0AtYX/jPB3pOuaUFAVAbbGsfH6K9TyyUutvZaTupaXgxwFwPDbCzxC61kKzUYRBDdu
R9U0zxjuCVurBYdsyRzg7JE9FRNiIyQOwTKC5aS1pR5aaR6eTRe7gHTj0q8VuHG7aHtrDVHDnsCa
UwhPqYNjxUJmq176Tjsf3qwEpaaSqyNJWwkbVMftLOHFY7P3ObbyLY3VWfTlVyDcq9qChyH4iXjc
OXYci7B2Zjs+V3SFUzyiNiDmSBVGqh5Sz7yCfX2c/GFltd2qMz99OvtfAa2s7az1zrHXC/JcEtCC
JK40O24aej0BELYFnyOCXYgn8/iuNlx1IXuxV2zJkElWGSGSzDRN+0ftcyhNl8fRMs+cNoqXel68
i+MVv9ymi6/MxOOt8B2YkVY3AIDO14yOIkIiBxalSqJsQsJoGxRSDoNkeZ+XdftT03xaVvJV4wsU
8Xna73pQntj5Qw4u0j3OWrataueolA/MS5I3i2bVOtLgdrc+ukpOEOeFhJhbZyjnFXZbE5bf4QYL
oQPokt1Bmo/fkMQi266Z6/t3Xf9H9QjVQ+VE15TENTSFdXGs9KQ+p8PSgMgYfqiiMXCt9lyPzq+Q
m3B9K0FZfxlS40xZE8js3tH+35KMKH2kUQW2ghtMPft+MLGLk4yEtUkrZ+uhgx62JhPQ3yVSGNwa
DOxx4E40u/5TVjpLZ75aC6fg6e8YlvOjBjfmkPg6qUtt+a4PA+xQzscXywEAsxRGde4S73VsBvOU
F0S3hyanG6S/n5iOOGXqxu84piOetIwpLILIjh7R8U84qo6apHNi3yaFQyS04IAwrKJs4QuR05ZI
pwWrXDuuB2KNaYH+NMxV9eAH9lq9Kug0XULDrA9q3XFL2uC2AKiEL/mOD3y/iNo8qibUZDX/aAHq
ZX+6XRsGGjdlFxUELGy6mQ7UNHMrb4egzzeR72AcTWJBBrNWfxLuYG8CdsbjUBBJHAWYd277DGr4
t++zPhE/lVgltvg9IDXbNxaGtMKM/gjpbFUPcTrpJzWAxGqPNAmCZtpor1M+xLveBAbbOdN2NFr/
UUcUTFekzv8JlytdW2mBG3zWdkKrJ6nDz9HTj0bVgsNrk0sDLf61n37cpnc6IoRqcbu/LfBxPaBt
rdW1diWSB7myMbv3bfKmCjlI4/HBI5NpJUY3wLGfHRobwaqgdQXDApZbUaxV547VkwaVDNXmjB6M
rM29TpJgWUSgFFJ2saLPt/qIhlKO7h15ylAklWWCG7jYYA+6DK1hZGdIEtTdJvytbQSfSTbWcHpH
YztNzbQf0Z5do7AIrkRNM6kE9+QJU2C4aaJzjhCEQzl6lMgsxqNya7BoknFi0XiwKEGCsfhoxtp6
9UR91CLTfU887xKFlvMbO/OlbHtymUxvM0Rps5mKd6jTGxsf2VWXP1PsgVhxMp+hk3yZ6YPUPG3U
UDLoOqR82CsvvrZ0cCfy+Uj/3RFu9dpYTPjasX8wSSTDN+b6t6ZMl6E6Sgy6ashWoej8Zz6tuuNq
SEVPeBvH+pFYrhqUuAFGQAvq/e0M4ZpcaQnp6gdhmhbqN2nL5sizUiZX4i1Mklf4ZIsYYfy/wQRt
C/xzWfkw2EGzjR2yNm+XfFUte5SjcHykCC1xrPLObZhLzwExi7L9yx7Mr1thWhqbewiCoHSIg7vL
9bo7eFJRXJwjy4OvLIXFbqaxgyYYZUKpDnHIlie1ZKajnY++uQVGSsnZmOhvB8H8ZrEgsMYBkDsS
lsTAcRi6wQSg2DYb92I03cmg/XRQcuVv9XImdPoyvp2wSVppxGcd+pvbR6ONIyJrLyVTPh77c1B3
xu5WBrkzmBSmUvmhcmRA0jSXuOiCTnumlGnX/2+WS3I2aXw0WdAVR2dzMux79SCcGcW3AbNdvRzw
dhWuW19mRSKhyiNPI/Xew6XG7twhHj2U9kOtm/b+uyGhntVY5FbGjKZMdXrVzEDnBCQm/n9Kjjlx
ttneKj7N1dP199/LM1gXoVcc1bUSZ/zorUEETANGpw2RfdtWlr0Izd10CTVmyyYP7Y7muE4n7l09
y7qhwVNIgNEoDeGzbqB09CzrQT1YA6jWvAxD5yMx8mij5W7O9LB+x6cO6sY20vgyJF18GTP7bw4S
y9j0ud6cdXwN64B665EMS+tFjT18gT6HpeQs/LzaVU5pntNORjTQj6NVYr47cdy9ZlnCkWVKzJes
nV56qUGkDTVss2jkGEMIfbz2NWB8VRuJsy/iwF8XmQ+B3Ed4a9TRk/SD3zH+K17S8qlsQa+XZjh8
jBZK0Rny1u2Zeo9O7bAa5Xu3Z3q2GQ3wxbBdU9JjL7cpKqJWojbpkHGITkOOIeZA8H0SXpvBsVfk
lpFhrkX9pZ38lxbSz7EzYwPS+H+ctuqZQ1ArZSVAWZP0pSjuh+eWcNQHJxG3V65VijUnpXlG5sJe
h/gjA0+qOodNi218NpHgqCOQ6LhvGKGEG3Wd2nNF2Sn/zqUyplLLkalrd0EqwGF2KIQQjv/RO698
a1FVc0bqZ6ah8x+jFHC3pHu8D2FydAuVvRgwPsLzSGkFLfWmzpb3JUDPjkCuftJj5BFxSkypR7eD
qStKaabC0a6ZULd5VsT8TC4RXmt9deryYNcHF7dAKl4lXdTiRKBqa0ghsFoGgkoCmEYIltQ+3lp2
eSpB90PmXarigPEOKy1bsA0g52jZhevdsChYvmCjWOZHNzo1s3NJ54ZEyV+cKWdYkg6mP1mn28cS
9UwKqIDnXSFgExqdMHdLZAt/lTq2c9fUv/ADJUxi2uShls/agGAJt1g5kWHu1AhnBhKzkjq4i2WE
1qZLEVz8Fc2A/NERxKfKgy16R8JodL3kVl5gXafesM8L8mPbBCT/N1Wu0SYPvwVOQ/I2mXpEx0Hm
DDdzmp1LZKs0jnt+qnb5ydyVjlITTx8Z0QjxlB5vK8CNzGDiIKeohXpmYPPeJT0ATKZ8r2xh86aq
O+1umAxnn3n+lm1S8rZQyqqHIsUv0sJxP9rNR1tx4rNls8uPXPKD1RGROoeTSVwTwl3NX5LD1xBJ
uM5nv9iY/500xFlcrZcs9va1MDHGCseG3C0mJjf9a2wZn1rqTQ/u6P5mDVvxx9Mzx0KGczGhMC3R
LZEWTc96tNgnwimeavoW58EbHtUwVsg8KfUsE3tmAzijsJsPvo7IL9bOaladzE68TkkrunUzyGE9
VOnowEMBxjSWLQXHuMBTzwTUMGbGUp1lWn13Va8CsgXRRksVE6ZPaz0GZQkbzKN8lSe+svMJr4jm
HXPZh3H26s/EjlyykwhOcmzWSaV5jowBJhIxc1mRkV6ihi2+FwQX0/IvwGCqL1e3yeaJQE8L2wS3
Tn/zGEk4pqs376aLjfpGWUy1L9W5a+npg7XS1qrQNmcnfah6+g1jf1f2cfu7Nts7nQHbh+Ej0PXT
tZpU1npWHwRTPfZZ+sFTakybUKr1Uy+xV0ZpXYUV0Zqx7bQGRGu291bhHybf4cgXpb9vyhMwXDAH
0vZ0k9sH4ldP+ubd1BwTTYsv36w1sDjjhVso2AfL9Eyd2xLNR6h65VQMl1oDn50ZRRSnkGpmwyNv
nLe+38/My5wEYkezaNo6JhG3Gm3zjY+E8nfd6dmRCe94MNL8vYoW9ykhaWhr9jnSL+qHkNuN0rY1
Q/+Tnivc3SHxP/HxIv9qKE/n9LnNxmVvdMB1TYbbQGb8Y7WgODBS/cwwH9R8P3VPqhOcwgFj/rRO
mO9cFx+UQOJR/GouX0KdUxt6hoTHe9NbGUO+kUiU3qgH5rlwQDE4RLjPuuV54Et+iA13S2jD8hyH
vFVLEVC0YD4HDNSw3TbJJWI9P/zPs3EiRWCsJWmsi3XGjXiqeszo5zQmrDh3abS1+uBdZIneCrf/
y7R3TyuRFDishjt78vBUgvJ7102kNwIPxK8x8HdWmmhfXpnOEHG4moOZfnJfcaiae8AsruHapxEr
0wqlk7jvHd1Zi7EifV2NlRfdxogolTqdQQcoDjPnoFoG8eS91Kj31oPZ9MfFccerB0hu7PyfVklf
j/vOjoJwk8HMPscNHNpaw4EnQhT2evFG0sJHO3p3/jD9UueHviLfuihnKSek6EVkIRncDcNVbr+7
fIZH/t9lq3e5uEirEGvfIBmjS8P6uW2Gdp1q6Nc15Opq8Ic/ojiO3k8HWy2RJaZ9igRdYM8sHeCf
rgVuBhSFGl4W7PIMXM4YyJ98Cq6bJAVKloNmuxv2Wgxzqg5qfRONo/i0qVkYSrzqft6c1ZKJRikl
Vs0ftvGPwEPHrZr4GQiVbR0jhsVnxKzE1q6EwYfZeqY5sBvSTmwsBPxPhm116NYr47Wce6TiSI/h
x9WRSXp4Otn3dkPTuhycbJWNOaYD+s8YNGhiNfkzl4RzxBvcPswbEmYC4A3grHPc/sxLgz2w8Bu3
MYrgKnCnfjRzZmHSTrAmsa0isxveRmuxHvzegqZRZdh3+G9uVS8pc6QU8qupl70vhhOSs7NmJyFG
ePdTLZ+qbWHJlCQh9guQbwx40DpDwTnBss161xE5uLJt95jNNUEURkAPULb/VEHreJwOe5pJal5W
GMbvKaicXR/6d0pBnFTzB0YP7zFO8OZKuMIwd5w/4vk2n4eyisim6F77LJL97cS4ffZDY/wrQpMB
vnFUTO/VRV0XgNTva98rNx627BdTa57iaPiTpY6ESFKLUQx1YB6KX7SC++lrKUaQwH+LMdx1bu+x
lld3TUxCEB2eVdBm4Bh6Q0CCl4tqH7jPo1k9OqoOg7BAjFIsV33YL0kZ3jGdTfAUWBhlEi/b57Z2
8J8XL9MAs0/t70mMWFo6g5ltlVkZyCjt1Rn6lyQ3w6Pf9cDAnBRmtqoz7IwzNWcNdO/UNaiCjat6
MPo2pAucEx6aRcvvmn/vaufeeIz76Pfczw4Jdhy/rWgufoE+d5qCuIOECYqBIwMYaYQA2S/KQ2OZ
fxAz9Xff76uXmHtfSy0DJiKlU+rBzpa3ubK121uh21nruiOfKhrLnETrMt/ZUUeXfNScZA8MANU/
Hc/Yq4C4U3CoEVv8g9j7U5H49LJU5UdV71zszKFRCpkxqj4sEsD2st82uk4HytyWXDmejeAgjhSf
mK0xnxGIgUam6QZcrQlkirL/aRYZl01lRAdznj9u5161aVf2/3F1JstxK1uW/ZVnb1ywQt+kZeUA
0bckg6QkagITJV30fY+vz+UOZcksBzcsIqQriRGA+/Fz9l7bKLdhOH8tdaf+JONRFj1aZRIfscww
0MWhvo2Aa9gtQC+yQ/Q9l1+3mvT/Ht6SxAn2bVvc6mWqLnbhXDCon4YeCKSm0CSCF8AUbVCIXhxZ
5rHc0eNo6qzcelX0QN3f3FTReDfRbGkpjZPBDQ2WGZ18gML+1aXTB3sHdhkPtq686VQrXm4auS5Q
mNHAST8stKwUTR5fvdC+e4CbUu+flvGbmOp0Dw/yCYr06Gi4iSJCZpI3pY6f1aiZsLW1SAdUZb4O
pHb6suIYBrS3oOLoUPVUvfjD8hPjtnJDt1vbF7qmbm2P9tNSU3uos2IdEiefr0ixtjbchDsKki+c
NBHLhiIok8MvwilsHUdIbfVGtSmL+9b6MOtxFMs8kRKOSvtcOhjVUe/upYqJvdNID2dhe0Ugzlis
yulSCqyCi/XZ53j/DbUoRvzhaSb7iTgyMLLg8NwdATrTazl462ANo8IpIaDzhPc83kK1s4WipYQu
glJ2MRUM1zMTEcsL7wOtw5NRN+yto6Md8ZWHx1XuS9Pq2M/k6sktKl44BWpAWY8ZLF2YqWn26Ivl
xeh1jH4Zpr6k0J90uuMXRsX4UiwSxVLN/mxjPcZBx84lB3FjoOqXzswuY2PuVkXTWNHBGWJruhda
Y28DG3VsRTyHLPDixt3U9tR9CbLsrEeVc/DGat7KAp3z52Y0sKBzff1ytelWFMbyi7Zv+dmGxj8d
g7eLnGIg6TDO1WSXvkI0mN/G40+vF4wbvXqpadffpOAwANuMnKKbnhONJHc5AJgKwEQagsmtacBW
jbryGHAFSvOLi/HjDJsAeodhj+C5E2MfimeFyj0sJeMZGttN7znecbKy+KWw6WSJQxPK7jfJSmoY
XxRWkV3Ay1m+msYmwU5WdoobszpmlUPsT0OU6tqgoczYlJpJAE6p5nu5584Jim08PCaEgFBlQUrs
rdriPXVjhANhDiyT8Opn9p4If7Y6nKUfC5UjOrMYirzpOgc4xtHnkKgLqvexPczBwOLv6P1v1oQn
pyoRi0VFscsVSJx/FwGkp8heliXYlph5di7JGMfYgBSPJWH+PtN7My08R2gz9F3K1XorvKbyrYGW
N9dpclIHo/MDxG1HHXsRMyWBwR0Rl9cUz9TmEacKAENSPlfaYXtZhbAzmvm+I3yM5pH5aDmCcELs
vi8za8JGDZCeNxD+D1ytnGmUiMYHyp1rJgIAI3LjrnadMcGYyOoSr4wAVpXtkG6Pmei5NNroc+4G
18dK1p29crmtzvQw/w7oAj8tmUZ/pNlNqj/lDVmEkzOf9ZQQOEMKppRxql+VxNBR4zX984rWlb0L
DVF5g5f5YAx5T1Nfy16xc7+UhUb2UqO/9mZHMSSsEyOQ5UTwbDivqNy5JT+LfCke5LMeTNUuVtDY
RYWWviiF4fr8BMmvvPvU2zq6sHkgqKgaOjlZkF6dpm+wbwhFF/E4Xyz0wrvYUMP14zWKcLN+urUX
TPcwuNcD44mkrEbA4QhVtGFCrVgm70WkgsuAeKOFA5oSMY6QxEk0hxSfIVlEwrDfRIyf42pyVi0k
s+DyPBTdN/ldalotwqARPvoO9/8xZHfG88CZanEXe9wmCL653HBCsy9u1vdM9IgNUpQnG4iGBMRn
J9qswX6oquhtzIzcn4PkNxl58dvQq3SfVYT7uzqMvq/HPyJ8gx1/1tEsUw3/ETPiIRxx9MjTlWJf
sbaA2ByJ5XEG7vRNotaHqiNtr7X04EIbpngDukq0eoAFsYiTa9STYaZj3WWYUs8XYhie0FMtTKHA
Yf9xVfdEtC6VZ5xpV+AxNmnvu136R0ecaumhFbPNEKfa1iL+ayPbZWvPDDoXABDGyDoewl4Jc79r
ko6gQR6UJA+uiPiOttCaybeWZPkFFEFDmpU+ye2MaWvyLF9lkGTXsRsqn3Gda1ZhyOBZRGBIo0dd
Mg0tsrnkNsA6aPV0U5M2UB9ynKTa4W8jUuJjE5T2PctDHcMXP2huD6+eg9hcH764qeHdpTaWJcF7
yobxa1XhtsXk6/mrno3ukXVtlWsQVMsqqP7TkveW/lKilqBHuWQ/u0o7MPrKbsoU9NdhsB4T6Sq/
TSg5QTe8cYcjk6iHD8hFxWEZIXRFaXFQmolNgW/X10c9fZkreyZLyz7K7VU+jHGCoqbC9ZmWP+ZO
a3xZRiA4QnUp9dQJV5kUpaoZdnjydt1x03Ro76Tcge+Q+Smlnx/FGhQx0eSUD/JL1DR6gJWq1eTF
4aceYg3gjOQoZD2aOAnUlQ/65GFHT8qP0UxhrgppjYOIglCLmYIA84Wi5lidkhjuvxLH+6mgOyQN
u1DqyDmRR3FHTeotPbo4nc/rpI0WMXExyKxLiECrECTqMrzDgOY5VQn0tsCSyweHeCso5rQDh6r7
JxSknyRKFBLa5nnvCdJPuXQ/I2NrlVaLswPxvgXQeOewF4Jcc6OdW9MRyjtwHjAT+Yc2nnONLbLn
uqrgKB+m8efSLu/1IUzb7EfZtz8ZQlQ/lqC6995vqS0Zuzi7mHksQIOedk2ckPOM4mEiXgU+1Vxs
DTwql1DJrZvyLiUK8kFKWgg8RdzqEH1XgtfdJnPovtCsx2pMzjeWMPZ2VNGvRFUu7BQzt3vpXcop
i0m5Vq9kq5hf6iz8OdrhkxG73VWljX2Kl+mXlJvL81pEXJqvo2U4SdFIa5Q2ppp+2Daw6qV+CcFC
cEiAKvmxEyafIUGzSHoFxAbOWJ0hjbD6bWqTZGkoy3VMUuM5HNQFI07+E6WidSnD/CZdHUv+kA3k
lLGeGnxlcZ0PbWeqV81hV6yMvFj7mFpAUk1q0ROX/QEPzQzyAVqvVKqgqFh7W0g/W1ntG2mlHsoD
7fz5VdcdcGix8+jz4dhXXvjQai04j32UQ0Mq453hzQ0XFxEg+cgpLpzHH4j9wcwo9Y8pDS/JWINW
EBP7crY04iCp8GXRVNCt9VHRd4iniItadWV65T7kXMY0Md5ACGI4a1W+htr7GvZLhhdcKHJanBVF
aprXik7JwU1qnCpykBKq3UXvBnq8YDLIiMriYzHW9oaWkUZc2WSdp4U8MswOwAZylq16RniPgk4E
Ac3Jy8KQDad365xaEbRRe5jbffk0FEEz+WDSycmJJ/LVPPlkY6HXQ2xRE5AqxNKgfDHNnqP7SG9R
voxdPmGHKEVb1OJUDGjHr/IHROj0KwvmZDeg9lqtd6agy60dUbKrh+1oEXPlqPNTEJjiJ4qSgDBk
oGOytsg04NRzjbYPCpmba9dQaUFA6pGxR8Ob7mQ92hGVGoAu8j3a60d5OZYTzZb1b1mcRtu55OWK
DnWipMGLtiCBtm37Z06GxEukLK2wbnhbkva83dCmC5+7gd6vrp7mrMQqYy7HGPHXsfXUEqwfgVeh
juLMG3ARygcXXez67O97jvjVdMSUUUGS2v79BfBVR3IaL900l3gF7McotQNxRh0gXsr1GCimQRCt
zeKIdf4OtK908ZOz1Deu8WMwCuWhwY3yC01l2Gjlz5ClQIDm1CqKbVGrTviPS5H5UyQqQoy4fl/E
+RWxkirwowj1xUuNw0LjJg3d3Hqmo0zoDvTQTdiTpqAv1U/K8XEf5m36BaVcChQxBTpQ6gqDLZDi
83482nNT/0qFxkVDR+Oj39xDirO+FTr8RNnUcfq82S8ZIpVqNlHUUlkco65b3jPctD+HrqOVEnhY
WzE6JZHWPpYhZqgMGv2so4zfRDpjdY8MBAxZNopIiqtbPZ1lpxA4tX4tc/uLbGcGbfurDBxHpFEx
PauG4Ll02cqGhpOFOTXOKZ9zQozo30VuCORhsaZnyJD1uY3TzFcMKPS0Yl7SnI8X/M1J63Sfodrw
Yakgs4O5GVDOAriTKwgFo3EN0Aq99PAU/abvXA7SjEHl0tSVjKqyNHr8nfFUI1vOqKTTPrTT6WZF
KH4GPV0FTSJB5UmFQmp2U49s2ZsOS++8167SH1bbHx7324CA92k0q0tWNcGrfACv80B6HN3lKwWW
ALhJQEidlyivNbiVP6pOO0l6X+sc56XC+q5kXvWR47H5cy+WYENb4rpqtqlwRPvIpaOQlyT2nYYB
ZOKC4tIA5m0zvH3fpxpkY0eodd47+/+FW2g6hJireAyswvcEvNebThBwa6rzn1UpJ+X1r55BPqMT
UJfe1bKIWVETyPVhHzevrQZjr5kR5TS1Xr8mHlbkylPeVNd0HzksSaGHq2syHE1MNGtbGMFnux+o
TrcEkAmibKcdljg5Lq3ufQ8VsIgctwu/0psR4KdwdDZxvOybGk0CcYXYq9Xawcitase8KHpOTEHB
QLuIDl7vTXeXBiXq75g6S3jFlkJEbZGDlZljt/gx96JvNG12KCIEtzm1MQIhYTeidTeitYhmHzR0
9YSUhZoSuLEEHk8OU+C+xfGF0rQsNvNPs2rmRxZMD4JrXlchW08acFWPDwAORKSNjKhJZH7YNLpe
lI7e1dqbT82OlOnA6i5qWHzRFZfOiuUUm3xE7+bkobmLOC++wEYOIZEphLC6XU6GFn/fNXKaH9bc
FAf5SvVUOjh5RgdWvh4ITtz20DI39Ojmq/xlE1u5JWTx89VZHOsQM9tM8vxYxeZxWE5ERIKX1jzd
3S9Bk25l2dy3yjYqrD1ob7ha+hxuI/Cyp9Qj6mk2npyBsQcn3qy+9Hje5OlYTrv/Psj3RugIoLmb
h3y/FJOCtlqUs95y7sp6Riy1O6S71mQS4Ee9ja3fg3a6vs6T8efUpv8EBWlta0XEv/LNdnr9HJV2
cy7qOrqS7MF5pq9MHOJGvG2N/gvLnf5q2en3Bv+Zn2Obu0pBvmGgrE/+hzhoRXSx7AWArbDE6pb7
q9QXEroZYmyjwICwS5H4thanQ8VVugT2QbVzgN+4ss9GYLT3DHPIFihRRDyT2pOxGFrbBVnrJe4z
gndTslDXxkeoNBzY9dT22cp/9t7wMddZurOMwANY291DorxenSV2D6NKxgAhwOdQ0+yvBHmcEjM3
biM4lr9GFlWBKz3lj1FkeSyM9PivujNyxIcia4ogwcrqYpiyhNHTU0CR6hpyDKkrCgmjm2JjY2YV
IV2u85UtU1mZgn/1OYiP2Sb6JUfGIO4apydtxQzhu9pO/QsaHOWPqSz6RgKL1t/TgTTETFbtxhok
NgMF46vhRPgsQmffuYbxlNVXqA8+DPeE4phktc4fjKq/rk9VmJS+dgpdTlyrAkC384DvVUx6Vdzg
ct4aDIpzph0DIpYGomMo3t5z6eTIkBQPmt6xTWN7fWmLzBRYtji+serunDz5yDq0kQcDEs9RQiMR
tNJTlzkuVm28usqsXCdoDQ/4D5+NND6IVHPsDCdnGjarCJWchIV4X0R4jBlQPxHoVu0TlfMQo1Wq
lG6KNtJkphshniH5NKmUbU+4130eQI+DNwdiKsXFwfe1YdU0RInA/HkKpgGAjhmWD6Rt5Z2e4Um+
WsRbScjVFgblpbSG3xF7cGfS8hMnu8qpMr/WJp1/js20siILJR8iC8oWfg1CTeRD4GIdJ8bK2v19
j550SjoF3pDBtcptj0Ds2NIj2K3nsDpkqjhaSDVrDfRUmX6Xjr6xzuxN64DvLhAK3Yp8wdGApPi9
QPyR2NHzpD2tuyg6kUOqp9N9mXqm7nWe3dME4Dwf01mbO3dfLEt+tlD7nQwSn6WPFlkE+YwA5qGd
iLV5TpT4QEA2k1LTc588AwFm5IVcmMLPWmTwRzwrMM/mYrFMqy1NAKF3jUJl2VopAXBcGb/MgCwS
eRUh/blkfWvvymAih1Z4hrVSZHDbWY/bOUX2W+jeWdc4oJmN15LZmqo7gUelNaahSxLPysW8Jnml
7bIKaga9af0Z8S9YQmCN/sxs9iMu8ufcmQ7yvirjWUeJLNR1asBJAZkH2yVcmEQZ3ww7V1/ikN4T
l/Kipd8JpHS20WyDoTd+SUE1Iq59X2PCq4zQgI8mCAuTOT4nDpYTCeT2PIy6iXLNWpzP6z3Kl9H7
stIPiKG+2DNZ2PWUk5xNL3aw4vgzmTpUoOmeXIqnEAjIYZXnNxmmsmK8T27j3Rjkl3dAtXfAn+Wz
QsN79/eZMnYI6E0IVqusxdOZ03p9TQh4ZaiHySZbVIq6ah0d77pAZZnIoLcj6+r2DpxLz7DPM6em
ZwtdGhMZ65F4ZfdMS7h7DgCFnDLWOt+h2JOKDgd41xG9jbMrym5aiz0ammCEFy8m5kUloteyfoGP
Y8cZ++C5N8o3JaktDvT5fCzV5Rtgg3pfI9QiQbcId27AkqJoQCikKSxoc4RxHuSUKi/2YYYjnsy+
u7ckX8MxVl4wNueHqFLnu6FBG8ZC8Olge/UROHOx4tTAL8lyNmBhnqNntU5/sVEhVLBm6w3k+rih
+ZvB0Fast9E3fthl8S6H8pbqdgfWyuDQ1S0rJXzxY84Uab92eJChM7vJvCO8zelDi83X1q6qlFxV
9Cl1TGMQ/XtaLOQpaZOyg3I4XYBWw/VZ2qc8/E4zpjnIiYKnv+IXg46mc+6Q7V2HxJjOHJiqNYNx
a6hXyHHl9rzoyAHqP0eb0An/Kdw8fyox+tmjRsAhBi880+YYryYRl1vUa8J93nvWrQON8FKZ0CZh
AH9Zl5M4JOFE2CjkRT3WiAYYWtXH2iWgEMWqwf8ejRdiS/JNKjIMRo5XZCnPj8pQmJWICaTGZPzc
8RkSJsNpnCFEdvDsNsUP43WXeKyRNwwOrfQFRhMXQHIYoT2iAyVWORKB9hysIoU86L55DmPlwxWK
m4LB2N5ZwuqYJjkn63EZLvIIVn9WYMg2nliJWXesVyVFtqI1pkfuSU2W86Izr7T7ZqNnGGbacukx
+2Z4jt1ubG+MmlsoRQWtA+MkX8i3OQ1q+3oA8ueIvocc2WuagvwWm7B8Kzbql2nB4DSRHnHqAigR
tnUpCtiTdoVydhQKwL8POqAyn9FbfjBNIeeBWnGSLbscLNi+rUdjExIq4SMNI78sqIInyrL+GnX5
nrG4Rjapbm2tgMRQVTTAUpE/0YFTRbgKSmBYCDklEWu/qo1NDRHU7H5X7Xg8rrs1uT2Yc4MnK1Ih
HXJO3sq/nZgctAbyrpItIsVC9SYxBoVOsE/dzRos0PKt7Osx5PMlsVn6Qv8YI5ok3Gj2YlLuh0Bc
PSJGOWPg0BoM1f4fLI0JBgIHjI6Z3XorSpZZeXHR2hJkYYSNxCbNG1bp7MWc3AfdCuVN1JaUpH4l
GDbEiVb0U/nZlWGqnuSzekF4ZI6HLtWa1dsjDT4d5A7Y2vW3FftKUZ5Q9FfzNz1FU0bLYw9iUHsO
IVz4/J/zzwgj5tqn50upp+i1WnplTxKmjzV8UQzuX2Y6r2E4UE5PV8wP00sXagHW6oVrvhSh2cQh
yY/Mc8m8kzAOZtJkOsJFgfM5hIdJeEEdPC0nVgXKpTnIfcGbOKsU70PWKve12phoL074LIaOoE8p
xpMPGnz6PTws3DCtap97RQMFMNvRR91UiAFq74/IPG+j5inP1HmLXtLZ0So+oRmG0dcDPwAOkHF0
UQg8EW85XtwzbxDDOGUyhucy5+ZAgRufQA5BH6HNXkUkJ9PHusnOe2QBP1gvr1ixZwEqLrbLpNqk
sEIxoFUFZsGjtX0j1dlQ2gdFfnO27eGftRemKaa3z67QalQf5Cmc16BPfltFo/td55p3XJDm3Qgq
YtsmYhGlydExs89U6xJ0n2PA0X/81CADPwoiUkIfK86MRJb+cVGTxaDFC4ybEsG91uNHki42Qxn+
GIIZocG/Mrw//KlgYHsBArWR3VuCUanGkNYeJBNutm2P9lxR0otlxQYfHCM0G4qDnJVTbwG1lHeM
Qt20/gmpiHsaaoY2Lh5lzi66+6wp4Belekfyb2E8vkeie6+Sg7KyU/IGaeDkErLWDPNbbTiCkJi6
pMLJc4LQ6M6LgSpKTvVn2vb3ZKF8GyEAl6X7JOcndoPkNLYThBBiphI7w6Pg8HXROlc/1J6p+7wd
bxPK9XSfkPG7yT3tzait4NYZff5GuCLgcW98DPDScJsww5cyroVjFqlBy3ObdBSXbT4dA3VO7mFq
PuRyqLu4KuiSgLsRNU6vqGSWkre7DTig30gN7LnnXqj9nH1U2dolw6FzoUuAWUV+eniUjrqIUfI4
NLBAaFBQK/3iKnXlIxlsRLQdk/5y/DG1BMJzuzzLFnELGBhXJgCaWtmlk1ViNWjqc6wN1NXEMxCQ
NIAKdFvjMYXZiPRruDkRTt/A1DFVjzkGllVl6pXTE1EBSqg5z3qAcKIn1P0cJyW08CG7qw78nkY3
FmbQU7lVlH8UhF/EwFmf64rRQUkS33q67/oqvHLePM6hGZ5Gi0GYTNEgUHxYFVypUKnwCZtr/HKg
/OyZ7b83jXND9ty/hO6ivtfel4A+0mn9/on6Dg5rW3cYs6NcdzVAnReikaNt4zj2Vq69MuB7qMaL
bATZ+Fb9Yfwo9Szae7Hdnhc1hEMCrm+j0PR/QD4ChZIXzla+9CbS2RmZ13yWCQBr8V3KYyNckvmQ
UxTdsk2Ff/YDvXB8qtDg7KzAyF/VZQGj4+kEeFjuVg4aMAKfUFBjN64KuE2Q4Te2cGY3izmdJONM
W1RAPmnz1k82VI2JIV7sNl+XWjNuM1UQUtC7hQ7kAEl58uVL+aCYwPcSxBB6Ns8nB9zVIardeQ+G
F4RGPed+WWnJL5vjYDh344dK+hFTjKdiJkZ6EoXqIB4cO5nOejV8jUUBuxRRcB3wb1j/3zAl/VOm
EzOrRNQYV0X2wvDih2z3aUsnwO3elSahfSzU0TnGjAn3RUnudzPjLImd5eEYFfsMWBLpMLIr5ynW
OOMuHsdg2VtXzYnoTrnvdSk9TnuG+9nV7BJQPvzwgz6rZ/t2pMYifwXWH8rKr/kErqyGnL3XYwT5
hIKGpm3eS/oZ+5aOtVAyV5u4Ua4l/fFffV++TpEHZKyKof+bRNzkOhyqGM9BHBTVvYtCWlqGa189
XQ8eEDAfJEflP7Wl/Bpv11k+oTE4MssPD+n8C8o9467H9uxXIvdtUa1hAybnexLO9VZO6V0F+3xn
hI+u5cLLtOUHpsJqO0UuQa1Tpm/XLVnX4mAnJ5PpQEJFH6PrEnNKbzamJ+ixfkMSz6YWjjrywfNT
J1+G01cjoks8i/UpA4CMBbZXDqGZwLz2mpO0/qb4fP0695a7slQ7MpA/8hKXKGlB3xeUz3EXP9R+
eAJYoyPzo/CwGduKEKrwlrdMG0ncbvcyWGEwUlLJwxzYlEcwDbMS7RL1SXV0zPIy2KF+Mmt8sIL6
VWdAnkhl0c/WvPi2bRr/pEnzIjWycELgWhaOdyocG5RXpqtPGLPJmcNGmrLWHmXUS9EAPO+iQt0j
L9Z8g0BUX5PaAZLbq0PphGQiVjXb/bzsmnaw92NsbGWdXJs0qEGWW6iX6JSBw333oG34tpLXTHd6
KpMQCRbAKrhioTWTlZfS+rd436KLaTda8zK2kHRaK4GgAz57S9ZVdzKo1JM0RRuS0wwuLVrtnpK/
eIZCapfhMvpVI1IaHbLudKGtnoaB2Hfxcg6ClAAwih1aD01zapKy3FqxjUDefWvijC6ihiZPJLcq
vYtuogoiBiZO9GkT6FEFwID7jo65dAtbRAltSrz/wglqmEH5IAcU7XwI4FIjhO1rRjF9VAP6RwjB
wq92RCUpGJ1hC3e0mMnMmmwwpXBjk2NqWvh5IEYqm6HsNfYpzsxV3J3E1V8mKVOf2dDumdIQVhdi
jE/C0dtDUu72s1L9GjXzHgwkH8HTwAoUQL70NYdsmMLBlJAPE6VXD6WteW3azt2us8YVuIjDKkPO
PRVnEDbz3nSqhzKaMf+iJaH3HHWbdCbvw+YfvDUxhuyGelq4C1GNeITKbtftxtGK6t1tgmthMS+y
swUqhQC2YjaPfHNJlY8oL/fJYjpvwIWmUzAhgutNrgHN1YnZTUQbMnltesc44d86tELf65oBKMvS
iLa1yvmABg75UIh6bhHe3XMY5t8kbmgq+B2NU5CFKmQh9WzRDZhYyFiGrmoDQWSg6FhpyJnTpfvC
80jItFXke+N7YJli1tbXT1hO8u8p+As5oo3MZN5LkqHKQAyYGbJ826toxesx7hKt6jeezZ8vuDhY
3fyFLBSvgE4m59Nt3QznPDPFAWZqzuVQJfuiXujtlzkSXnTSNnKvZ9rZ2ZVT1g9JXEI3avp23FCL
FsZInOT4GSX5YVkS99YAirkMJZfQrI79w6xhHkEDDI5tTF7lkIWBL+8yKwqNTWfFla+W9ld8gfYv
SrmToiw/mNSjtiCg/NTUhrsrBEBaSdOt1Sy3ylIJC3In/RQhUt7UTv57MAf9HfEJdpWGiegQEiNn
NxnFoxCo5wVLPIb876uSceg5SJEd8dR2020deqIR7XfB5G3bPIjORTz3G8QUe7l65pn+6SzRvRxb
6w2mWnHoADZv5cukH8Hagh/yO5f5i5e4fB4CSyJHnvg3Q+DmJoc5K04O+sQAsWxCExhM1F1oKJIO
RKLrS2jkl2JUkJKIV3HVlfzApFSCrjN0VcQLCoyLG4x3u3QQfnnW62yE6ou0paUKp904WfKfCtLv
AaAHye83GUkLbne5MTvHVs6t4WZ9+y6ftZO5PEcLa5fpzL2vFJ2yie2fibGEB9ueK1KyxMx+Lkh4
l4UsM3UZXdWB8DkCbyP8DbX9Tk9b0pRNnUZK64y7MO2co6clyysC2YcRjdN91DM8Krl5dhiO3yrV
1SiMxCxvwnF/XGOamW/Epc/ViuKN1LytPkGUD7hUDhF9nDGJCJMSFy7yyYoWGwGwioURQcxZipZg
uHDo0wtaApzeunV1VO8pxNjyHCZLzYTNgNltQReRV2lC1sWOs/x7TZ7AOcvQCJND3N4c1XjjnmRs
0o2fJPxpjypC649c1iYuGQwAfMeY72BqVPUdxEG/k9oF+CXh3uiKcRuXlXsLqJ8hIA3JxSFfK2kZ
hMt9oVKCs7UAfQ1HTNQOgWObIjOeDXjo33rnokYj3AlgKucgrj9zQUkcUVtaw5m53ACF7+46I+dc
Q9e5uhdl69Cm3a+SxaZp2RiH5JS2kLHFk1AtGZvM4zN1nEkFbZKg2Dv3dIK33dXevcRVuFWiiWK7
YsR3wWnHgIEDgd9KapHi1rQsl2lbZmT2SBcS9LEO8I17BUgqYo/xKkmNYN0wY5D9P0XL87Npq5Hv
KOryrrUZoZDKTe2fXHsozzVdjns5I70HkrFJ9GJ8l89QnCGRmQASpZoWX8dmell1Mkqi5tcijzDY
qG7ypCjFIeyMgfW1SJ/EnEddBMlndux6n2EC2gxKjqqy2jZWMf50y4jgj0Cw0NuJG86dXpIF81Jg
hPaGNl16iOs5eAUOsFtHlQGK82G4pbXWf7CUKgfGOBnsX/fOKouqeyyqI+QNxpZheJIlbKvSKArY
6w/x7F3A/upMDBlTGQWNQQpHhbK2wSEwEvYufagTcFPqF31lhkHFfh30TuiftWc9pYAXeXAqxEx0
Kt7QcWwH8Ff1JJn2TvxK4zDdmSWmqr6rXonxNv5R6H3xX0GEWsaAWUnNZ4WUcV93zeqjipxs58Iu
PskmP5sPJBMLAo7TUYqaVv1iEzG8zeVkhiVg4sgbPgd2+GUSdDAoyc2mAQ87gpU5tTYZREqta36F
hEoizGYRIWaYdot2QN+2cxNsq6FA3t47j7ViKQHLKeSEpEiRb6770Sf8kUMzx3Aq6UouPWAGNtTY
j3NOVw7OwdeZOpKSbvlBZ8jCU0Sih2i6XgPPif1WyedzLSz/oiY4q+38w6ps3HOkW8jWwNg57VPW
cuAZWhPqvKiE3aQs7jCKtxDB6EVbsX5RnKVCkIkaOyGBkXtxee1ss3kqGIltCcJddvVAB62sPiwL
7VKua+Y27rrs2WrfMGqC9ajbGTcYQwlPb94Vxm6HhiSc1B2QgA/F1ZnV4ByRgubrpttwZQAZl4aN
ws3a9WWyPBIyTZ5XdEURers+SBAWtdquF/B7sSxEQ0kRO7sf8ey2iGq1casMeYjeu7nQmVBuWdF3
j9JBSWcP4RX/iXoYlvkXLRU1wzIgpkKraUIUfGlX5OcpNYKnsWnOrrFh1pSnPgLPtu/0H3Vcf+kF
Aasexktrac5rHVSole3jOFcM48WYPtOyQ4CjcNMaQ31N3aa6MDF198QbqLsOGg/yhKm9Bv3YbQZh
R9XgQoPr2mpzkXzVbO2Lx/jpZz95SDjABxaZdY1FFycUD+5MYqNS6NsyQkNbua351ET8rUsafodK
ZB/W1Q6zfXeoR8gFtCEyQWFMHhQAed+qxxx9Ap5ymrtOHhvvJkEPPorx6yDoe05Fo1FeeY7xdXGK
l8DNasjnoo+B2ZKOel5BMBAOsbBRrXPsKPdUe6eN4TxL0MSoYlFpc+qhSWnaA91E5HRyTK7mUK+H
YkNGS3pIhSYl+e3gFN9PA5bg9a+wYyK1pqWghSoShYfC7I9p0HyTgLGBhjA01mLaVaNRI9IcgJLZ
FdI3wair40iFq2Qc0Qc2Lwps2p1StTMaIKC7K6+qzJCp19kFa31/DBuAJJ7ZfEWOjqQO4z3IzZ5O
Qz2yaZlmemwt70vY57+l7UzTDZIZ3NKiAeXR4g8RkUb6ow6IVnYUFOpMqnqgoujgXIs0jaBKi1um
uV91xf6U6somd/c16r8aMdypZhJCq9nynuQ6gVq226JQy5msFLSP0YywlhZvhkkSdVIznBaHxwVx
xspVzOywot8GL6pTcF+gH5FW2HEUkXM5gqKm637A6iP5j7T7FXeE6oSRAxbW3JiYQoojqHjQlGhj
cy9+CUzHz25hqzk/HIUdtE8bZIB42n0dR6rhZyELl6rDg60jY/7WdNrXhX9doWBE0/a4aJbb2op2
LDd8cInkfxjnzMtdgckxP1XkphxmhCFVb51NSMThTW9qJrlGf1Vj7VDj9OmQJuoxY67W20RUi9P8
TbMmw//3v/7vf/3nz+k/wt8l9L45LIt/FT0gv7jo2v/3b9v597+q9e3TL156nutB+jVVTdcNQotc
jV//+eMRFyG/W/s/7FcWH8QyYLsUhuqo6kEaMfn158YcHvJBmUi4b5DWHeVLHNXLc6F/GZf/ZuzM
lhtHsmz7K235jrqAA3AAZl31AM6kRJHUEJJeYIoICXDM8/T1vcjMul2RVZb3vtBSQyglAnA/fs7e
a+9uzFOm8OrxynbgeWiJ7yYhPm8I4mz06Hh7GbzawmOjZ0vL1Kq7YmQO6WaOR56JJcF3Xl9sr/eh
2+bAaerg/HufEhnc/LtLiecyW9RJ1a2NpvVWjbAGUCxR6icKt0lRxcqn+V6/J3p1D1LmkBdWc0Q7
W34ziqOjz9mLnE8kUAynLr/+fVeO3FwNbFNGVxzykki08XpTCbpGS60mG/mmn2/CCNroXGNFv07X
kUKvI04Ld1PSNCj1kxEibLM12mL31xfl9qb/6aII24QaZboe3mXp/npRQihzTJOvvuzZJvA6cfpt
0Bti2xKW2XTT0zhEHvRdatzshSKU/i0l8Hl2xNYtpX6KEqi2Kcwl3u7oxdLncGdpLh1Tr2g2ei2H
VYd5btE6TNk8xyGJMhqGS0U6iAp693T7iL0k2/U6vHAzemEIYOIKLKz723/RHNAXY9IhzY/c6m7g
zNASC8RRTqxvZvzGQLqaRJO7HAekB5I0ctgqtw5nr+rs4GFkS8qouOQ8v0U5ilMDxMl21bAaTFPc
m7CGdqFRLPsaAwmVaMX4cNjdOkRji0a97I3DbbbvTK5czF774c2iuTjte8+MZzmSkHAMsY7Tn8kJ
shgZvePhnnduAtgB6eJDV+ovtx9nm2nrTzx7oecVO1R01UknVfDldkX/zy/PWXN77n4U5YTRNGr/
9OE/Np/F8SP7bP77+q/+73f9+m/+cf+4fvrLb9iuLqs/f8MvP5D/7R+/1vKj/fjlgxWgRUjp3ScK
vM+mS9t/LhTX7/z//eJ/fd5+ytNUfv79tx8oa9vrTwtVkf/2x5euC4vhmf9yz19//h9fvL4Ff/8N
NkXbhR/pv/2Tz4+m/ftvmvwbnRHJzQ8PwHJ1S3q//dfwefuSafxNMHS3XM82UV/qLGjkELXR33+z
xN8My8a/gQNEeK4reGzgc12/ZOp/003dE3zFZiwIDO23f/7tfyySv1+t/7xoGr8umnBAjWvjxhXC
80weUF3/9fkcijydLT1m6WY0tOvKn/DWiOierYcGBvmKAfKTGzXayumao0fu2jkoOiiBWUKxWT5R
wXl7QxY76TbjupTOtPyX9/I/LOqW/cuizu9nGa6r6560dUD7wuBa/OuiPpQE1EAskZgw5FWvFtfr
hqwRvwLJT+xK3qdkeHjutq8zbLKqiM91aNBh0tS5LFuxp3uxk2SzPFdiXNQGWQESRCpG4u4pcQWG
PJdmiJ3vOKPC5G5IOrqy3qRXfxAwhdUzZlqTQUFa9cwE1nSFLAajVQe6QH3ok4Ej1ExDnBoxnQwZ
LusoKZaFaXyEskKdTlfh1LMOHGlAs/MOF1MN2f/rLbq+Bf+7xF7fIhcggXFdXx1qEkP++hZVcioc
WxQTPmADPSLTv8PtJZWte4Ad0e1s4p992dQGU4Ug/YZdSq5sMVzRuPW4KAB6HpI4RrJtjIdoMrQl
AdUhBqJ+6Sm0MOWovTZ2Oh2STgRnYgwe5m5Inwpp3HSNm4Zeqs8iH9xji4Ngw+EDwU+EcJWUWFdE
Gyer3W9MtLJFJ03nEKeD8w3Zg0+KrtpPTBCWIawD2sxmeSGsWC7++iZyru/An94h5K9IjCzqAmHa
14fgXyqDCkpQFkbmAMOJhgaqiSRtYINft4o4NYNjD3R+7uyYjJXqGvI5g2CjlQn1i7b44Rbf4pnt
PU3bYzky/yfvMF4FyXgNspMPkyAMTbZNivZfvKfxKDa3T7WKpp0HiXNV2KN+Fh1cTgAD5XqGtnEe
ry+ZbWMwH/SacrAEx2b1ydlDbiDiUH5NaXOy874819S7A7KVQzmacCKvL7ZR/vGhJOAlp99Bak1i
HW8Hbj2moT209TaJyuIezhC5f0GrLxB8eGumKxxD0PjBynXW6MLCBe+YsR31cgT+Eu2grjdsl3x0
+5SKwvGOUopoLk7W5pB0B42Q4UNbViRHkZaMPnIxJSFdRifgyFqQEPjXl0+wQv56+aRwTCEd1xA2
m7j80w2uoUpOeXzHBUp8+K9MJY9R5Jx4WyafgOR6Q+OnXRa0S54Hs7X9xq3Sp6zR11WEsCW4ylHq
kbiEq+o2RyhwqYAtk485HemMxXclAo1jkzB5AWzS99VLOek5cGRZ3Ocicn0T/+PmNkpABBVv/vqP
c61/++NM4bExmBYLPn/inxa4njQkSUkxAPIcvltehHbhqnsNrEntQpg6EH38G8s6GoI3a4IURr/o
rMngR6Tcaq9rQXS+fWrumTV7HPA3t8/dXuByDUvaUOEymPQNGTjqJWg6aLZxYi2vRNkXrSnkmiTl
VWJ11sJCunq5vTj9tCu1vj8O2ThduqKX+0rMsX/7IvyY6YLyt1u07AAbzEnIHZpTFs76CYGXtmy9
gdLm+uHtxaljZ104bnjoq0k7BtiHF4E05Qe8glMyudGzsMp+k5vNsk6lgNzjqjd3St6MYKjOOpXt
yTDLLfyRNSW2FuOhIlaHWwa+PuevbM6LZ2JQY4wtptjhx5E7I00Nf6ZePszm1SXJboX/q7tIwrrI
1DDDF6Ba+84OC8Jpq/CFEm5VGsgScXb8/OtLbP+HS8wiLQW3L9cXismvy4/LBF3pAZox1Leclmrn
HGZW8lRMIBbm5jUEa/OG5QJbVYydgHSJ31/Qjfu6Gx4TYaf70aLt0BNLiNRmjhZsa2fbJUD59nJL
UTaZY22z2ruoFqkgkiDx3k9eu7lmp95lfZ3vJwfpXA2N3EB4tpONabxG80PZeYL4Y0nPkHIEdVob
bEOne4HX0L9S+H7P6Jv+TAqmqOYW4mJ+/3s4RVWuorjR95G202Kj3iepZ+GmJ2KWsLvqny9OJZd/
/XYaxr/VBNIR0ubQaemuyzPzpzPFSCLdVBOMthhG1EhWt4+zgWHeMETMcsj8wUY09e0uMqnWc9tG
Vs6LazwRPKCf494Jj51bbcHBuof/fYGjvyzHoF9XWKGuGCZKhmQgU1oa32yCMDnnDdMur+Hh6hH5
mWnRb1g89z1HzcKcVqFdxABui/mSAUFaamagrWqALAi9y7vCEta5TkAt5LY7LlLT+uYZPCKaN9DP
gAZ4hwZ4ko7cUkKN/g3ecMMr24L2HbSPclnZ7u/DYsMgmNud6zMkC/RknYUWCgLemncKrZtWesti
zF5ENB40o5GneIjaBzwVe1UR9nt7AYlALqUWvduj521KEBycdU342rOZ+CaMk2vg2zRZ6syw+KpA
1+9tO/XdZjK2Hu3QE+0RcaJ5biym1kyOI25cej65/UBqNFx9r+zOut7rwFS07GjVWr8LQixbOJXT
j9ZI6bOgwijtNr0res6/dKXSZZPmxfugxteuHGtUN2V+H3l6tZgDK38v0/aJjK2BiCDMk7eXgvaj
riqxZ2yWj34AfWmYTPt+iLUfLlLcH39915n/9hA7huN47D/w4YQj9D89xMDsBTAoWm8R2Fm7Ly9Z
Tz+1vmaxxVzwe7sT+SH14nHRXs1yUQaUfg6TXT815QHUM+jGNv+qCYzUoWN47TZREEiv2KWhjn4m
ysM/ollnsM1FEnrLJG+SdYNS5oL9b9i2zFoV/XamlrxkFdE2gRLNwiAS57mEkVeTo/Ptr/9k7v4/
nw6YGEkqL1Yv2xYeheavK1fltUPnWlOCdo29fiqebi+pCe4hgkk4CMu4D0dwb6nd+GFLtmctOWwj
xowwWyXqxR50sqQCbwCpMaoXN1eSU6vD7On6Veyw/S61oHo1A2fzkVjSDdpLe8Z7NpVG+uzGETEl
DV3iKrzcBjKaCVE3bItx//t8pspoH0eAaZnX2F+jZVr3Y8F+h+vgVJeu5jd5Y4EXIxkJacYib6qF
0Y/Drpyrl7ivn6oYW7yhqp/xtWsaRtV7kRx3JFFhgRlKX0vwyyXee2AnyEKAM9rt22R6rw0V7aL7
bDX3CzMWLJ0EkoCGPiNKcOaZbGhmUSwYIzFYnocZO8H0UQ0K14hZbByJEZtQ+GYBCn3jFaFYqLSD
npMSI1INiPJ2MpjfPaZrDCLV0UCk1mb5CUbEGwkh28RJPtzK3HgVrl/DJsCwqJJ2QUw8a7hJ5HQ/
uMfazdqNHWgfc16d1TBLkD6RutfIJ7rOIX3i6BlrFMmjYZdrpsJUUXbwgjzqtdaepKweaWUTc07O
LObDFmhoBlVeDt/ojXO66tIFZujcR4T+EOPqh1UEm8DKxufY0rrFINeqgbzfz4/So9+pPWPlIKMV
G0kwlefEacvVGPYbHbSTTzWwZDMuVoUach+YSIZVAeV6bQSbWuTfKrMxl0JXAPdT0fggFqdtagFz
0aF9LTr294WJD4/8lA0SsLWREJI9o7RZaZUNp4CJa9/BNDTL8IdOvprmuD8rzKgMumOUUJG1xqsZ
7MJL4FnN2kq1EQN3WPup3ekro3jgzMPqRE4jrOLnXIyrjLZ/Z4Gmd7sc1FsNFl9jYmvUBOnWtntN
H9a1rehJdezVVVLNmCZksg5bU5A47g8A3DhPLwx0vZtuRDscOFdbIUoIrUwO/GXOCv5Qgcc6APuK
CtKqcJelk/6gl8ZXpJXE74gQ/jxI7YU255e6058Y3SE9qAFEMeUR5VJcvboj/j9RMqb3SDyKR3ly
8UsiezI1Jh5DShIj3qhJGEcBMGxmiINVz4YK1fF5NkRnLVn1trZg1j3G6crisEssBYypHiuQyl+8
1v3ICo8h8DYozHtpju6ybcGbQAKvnzLd+Urr4DDYVvQw0jaYagqMweJyVpI5fZSaWEAj7WTMj5Wd
MxKUmzhqIROxhDRII4LQs7bTHK+7rvItYdyXIwYYEeNgJluGyGa/mytU/3HygiPkQ7NwsxQIetCy
TJG+7SX2jCeFnxknOzFrAJUeoBc/jIY77dtvnQcgeiy9t5lhrpchvpuTflleNyrzPR67H5HzdrPb
KmZBi7AimXv8BE1avJF/6A8jUg7sUM4524dmrT9kk3L9QQ8AfFQ8zJNdXETifchkxmFJosSSPgai
Knp54FXdcEnzvl87iLVwFI9f4LYKXx/z6Rm5xLYBcsU4hI3Q7EgQKQZd7PU6hG9lJj/LJAIRmSPM
mZkXkucjndUwVWevGPIlxn8yqOLvzYBYI47HgzlFRNDnTECQtG5Rs85+6uXvppoggZQp+Bd5yvaQ
FqDHrOphxAPMk5a7plgRZz3A+vK8bYXaUyWfLo6T1KzW/dzmBAZn+saWl4nA33Vr4xWbJjltUbr2
gE3rahB7TKSPxTlLZlTn1ky2TRa8d1ax67ArL4pBijXF3wulh3bvkcoGqQiaZQ8Zg31fecrzYdFa
CIir18ABbkQLhlzI6itO+b2aUqGWFLi/pmpRtFp3HmjcthKLJI6/DXQOJLsIOjDAlFwErwMao7Aj
OpuushGVp5sev5TfJfyYzAleQ122u3iq1lkJpKOM9HKJo0f3VdU+N0EMqEXQuw0F9Cqz/OzUvWdc
1CS/4ggTr1K5uQprTHpGZbCfBNl9XZJwZwXTt7ZkEj8LiAVlAFi4kQOqupon19CEWgDoNtfNEPw0
zOzTdVX6miUBynwAhamas1NuMn/NnzWtutRCXnklEIi7s2qxNplXJ4RaBqVium3dDXa/LuMYzp2Y
mw2euM+2IaUiG0cmqHIMHwJnTPyusT6DVHaUc4gxPPexc4HSu0BboTGl6pLTO09tu910YjxUBET4
XpwEfjqRXAy8jLtyLUBC+J1pXBAi9SuCXJcwnBd6ZbgPlfVkWOh3yH/MUBem5xho+U5BI0fBdF82
IOfSxMghtWzzrEBsHyl9AwULne1P4c7VLgJI5g+zAoFcMWDpArnIyMQmGCou1jwKDGp/0Psf8cCn
4I1H/XtUuvVDG4SrmLv8ic32pQJOcpUDoc1RZCYMTFdKPTj3glwxK1fZqouTzzKKerTNBCumdbNw
LNjMseIApk/js8uRa52ZxQ+zCxn/xPmzOYhzYD7GKG8WsmhebBPaCNbaZWk3M0J1DUn2FKwiDbN6
5+WLoQqueaFQHW1g67bVwcHyMjbeQsKQKbVDo5WvoAfJmm2870AYtnWcTX5ACC/d1+ZHryAL0elA
yepOfjb2zipUNLBKBcvejYJ1mXNRIChBJOsTj+nFaG/B52molvpsuu84PWNWsoBDtGGCZGmIdvZo
3Ot2cCHQ4Skhc9PgHgtkDXlvwCqdhPUD1DF3Man4ezzLUx1rSJqAc60yia7dzq2D11Tzwcs+UsKz
F2GM66sYYeVBq/39xZiIpurZ/KACpneSie0pgj/lxV12V5WPdCHzQ5j0KL4AzDDt1ImHGN0vR2db
98yltGx37UBhQMjq6GvpOh3DSEkqMQ28ZbmcWPNwBMhuE3yInkhgu6dpQ0Jsy93Yv8bp9OoAEQYF
i/lXBeNz1w7vgRVfuxZMgLB+LkGghWDJbGb2McliKiWKoSXYPaJQ9Ix2UY/ua8OQmZHqvnZSeaBJ
SP3wU9GI8E27JZUphz3gWbGgqij1fV3Mtu+hKimQVwE4yznfs/FhfBaOapnaaquMXxlH7kBWbTx/
p9snlxZG1XU9gYuskkCtUKPkiyQJAlJqFNFjQfLNfEWN6WytxkiXwtE3lbSGldREs5QaihY8LqcS
IJfX1/uy6TJ4cAjI7SJ6C6fmWNF4rKN5WPclsfEpYZp1+B4hZmTm9RA7SJUE9dDAN0wDdcxkO0yW
IiSFRMk13U8Vyq3WWHSHiydUPE9JO46YfcxntFXYd4ZwkXbuapDal2hnyAFWsHKEwM1rAAJ0SvIA
QH/QgSfst2Va1cKPU+FeePG8Ncb2RzDCTKfuIm+mex11F+X1vG87mgchJ5q06ZUfTfPOTvvneV6W
XgopqSV8AyjvOq26icvu0/bgV2JEAs3CA5ygrbQgpn9Vx8PGCIiYttJ5AV8Ssx75ruuk5KiPgGRZ
tXO+kl8YHHesUEBw/8DYXbl15FpsBzgNu6kRoBqKAg1kB+mmxNNC+VTGZreiA54yM8BK9iTGeiA4
uNdWuJ6JTTaJTc7hkTKkDhgAB2qBslMtvHQG2Il0tTL4p4idyHFw7QeOr1SpOcXRhIlg5B5EuImf
sHfWWhIbKxR83xhh3g14QWMVnLJMiVXcYdm0G09tNM+EfJfND4kmcD6QuNDVW/IYHoqc6+YCSSTi
ECeATqugi/s9Rtxw1eCn49EAKJ0hn7a06n3AoeuPJYW8SaDYooIqtBiLXawRN2gk3O0aWmR6OtGP
qDQvaIMAYrcSoU5ZfHA2ZcFR1bgUGQWtCA2515N8PWPcWs8xxwQo0T/NCCGUwW/nJ4dW9sNdEJvH
2XD0RZwoXIRjJQiEohpAwA43AB4j7vBrlmXF8W2Z80tSxhe4bXiOfcsACI7R01gmM8I2O8c9gu91
dMPhmsO0CuLIw0UhqQttdagmBFUGUl0j7O4rYmsbr5G+W0fwAhuC7J2Ksw1ZfXupl+7G0K23aepA
L3l3XibPOO4DWjPMZIuytgjHURo8+b696/D1Tn3zXEbpSpugliQg5BclwxWH/IZlk+jvhjYQWVzj
MXVV9d7kgpmsDo8qEx6Zup71EExvGN4e4kqrfMz5Dr760pfYHVJdD1ekrpCDMCMSGtUhJSosEyXP
Wxsd65AkIIlEdTm60l2EmTPjbr43Vf1T4V8ZM+mtAZ2HK9CGUEljIi2GTL1k+pa6/iGxzfAUtuOz
xaJSjjmikpx/5Tp00YLzOGrLRI8umVrY8WReegVcUZORtclkMiGi4ATsJJi8bDKbe49We9LcGYb4
EGFPKjDQ4ghbj4HMdKtbwJxZX7a1obD8BgB6u0otjbFC2eNoPED2udaiNyrwZela74RoQtU37Wem
/dukb+ylVlkP/fjNnTjez69B54BeSyDAlbIDgWdd+wkTeWSRuCOFytgUgXzuspJ0TAFeNRyWudQ6
v9XEKWr5NfIovC9LlN5TILeTfq+LLuJN1XABoe3hjxsRZYiZmNomv4ZEtcFGZh4nHCwgbHMvTWl9
8IRBXvE4zWJ+nBbQiJplNEcfaVhQmg8LdNCBmsHflwk4ng7ZaxpQahJrCOMX+EnY1osuek2AA5YD
P0DrOH+3CPcphHkOmN0vQnv+SYDFa0hgqu8M3R1ef/ThAQchaRgoKKzH7Cqm0fRh5wbpU8LMLIqj
g5VgqXFFgxjSFu4yCOdvU2E+jU/0rIqlYEPeazLZKeZdi1kDeKDNigvUk1mq6W/o249Md4OFG7Bc
zcijQkpSLOE26RSbdughUMFuKxriaWD4qSRvj+JE2Cf2VtNo1gw2ZsYwHYskI1MU7Ewh2h5XcRHh
34OdAimDg2Von6pZR5oZwiNPxgXmKfIjY+muOmUtq54jVhG6LBMmYQ+CIETV13Lb9g7kO/EYkBPI
VK1fAanvCa6yv9CQxIqBjQ3GZBiCx2A+wseiPTCpCqBeiqKmBuduGPFDUg8/+2FumCEne290I9DP
7ClebRyorQE1dF+NizB6rPpD7Sr0xfVXlI/ZJkfH1wf6W1OogwZNkJ4HS1HY6gCZDBejNTAyv7Q9
ZOpy1Q/RgfuVjoCWakuh7uOAmj9V5oc55R+42Rg0kOPtOTxnnklcCrNohh2g1kZc7rV1kiPZEpbN
RZJdgSc0XbeFnJeZOwvUhCG+IyNGRpI+OybJxmBYxlWCWo3ipZdUDxmxUVQMU6lAIM3cjppOuHt5
og5mhmU59rIKmGu1Il9bIrKv38j/rsdZpyWrtjPWg8jeauTqTubg6oWyEWjBSrkhtVl4JaXKZ/sa
8NFNdKj1wgTv6lr8ql2xLr38MQvqjI/6bKn4OTPEmRX4ACpS6td6ALfDufZ6n2h3oF3ljmcoYakH
sKFVG08rLQ7YCbnEIbRxBm6Lqp9HP6cYIE3tiOPFXkdqPIW52ltdNy57XYf6QYugZBS1qFX2NVJL
9/JVk+khMRcxFNT9NbzLdNPXIclB8Wjh6aqaXNu18ZkK74Qsl7tt6h71JkL3HVWNH2Tpe6ONay8b
uHVo1XGtk3fCNCER9Es9AbvbVMPGmyxyB/SXxAqhbYd9ia/DvBuvuCtdUYwas8Inbngc8TpsG3Pw
nelNTdZHFN0RWLT0DPuxS2d1umBvzPdlV15K1dxrYIYPI3rz9DvOb7hTHg+bveuv1NNINi2ujtjF
dakv8vCpqI0njWyxTqyzGQgSPQ0+yD9I79ihj92WlohR9SbsfkWzL6sm8UHTP8yJNa5zlL0mkkT6
HXyUjEyQG0e7zzu5ESZglaZnRxoMr9znhnghltdEbg4mIkvo0YXqpazNkJNb/BQ6Jm4EBCYcTvrJ
h1zertCfm0VFy7ud1rIXnyMQzv0QzJshCTDZB9VGs5GY9G6pLymSzXGZ23WyLdxplSap5UeC0lq2
yAPHmn9UfKiBthC/V4UOzCB0KfM4kVbL2JYfkJ3wEpqEsIgU4n4VinM4QPev6W0wE4MMkTMdBBPO
cBWPjKy/FUTawcKawg1BSpcwg/kY5fpnkxFmO1rQZsQs0KD1+XqYdUyJQ0cERECDt5cPiWlvPEgV
cLLnbRiu2+aMJ2I6oObzVmTxwu4m2lPv5dtGNcVrooffpYvY0tTSEzklDrd7NC2yQJz1qP3Cx0fl
HYevATLAOM1OiD+HvYfjE0BsD4otlHcdML3E+KoclMEqZBExxYvrGIHvpsj5UHanuLF9bu9pBdiN
6U+lVjDwsjP5NpvRIxTC8uMu3Ovj5BKpi3SlJ4UpGUXA8lO/p+MULe903aKHD7Ob5x/nHok00Bqu
Sk3rGVgoPnR8ddvSkO4RBzMQHkNyEkJe6if7iumiW5wsBiGmxkWytUdDjZSQKr0vB85eNdztosPi
4WFIUa58BJxzBz28WASu98JGyioVJS/OEKc7OAk0AnVq7OAazzhWD2SpmT5QUIu9n6rVTHtrpRfj
ITOoBfWE9J74WuIYZBbKsvmIB10/DNfDYNzaGwkBIKTj4juMF1DZ349zm64RL1urGvfCOq/LDiuO
iUqA7oRJ5jq/Md0AIzlqcVAskjpVnLOqcOuo6keRgiIMGxTy1MSh8Wii6Vc4XHbwWiBvpJj907Sm
nE22BpuXX4h+YkWbP3UXPA+6lC2NAEIxoQHvYgMZYaaVPX/b+KGAosQ0yhczPWBphg+pEFDtW9ZJ
K/mWimjR4Rp7xPFLkjgZnMqySfrSqzec7eOufTRrq7oH+UC/DCAw/ll3wO/ZedMxMoyTZwjoQDoR
lpjiuBiJ3jGjiSlyUGx9MsTweU7uOh4vtgvU8yKFP+F57PuZsqhrPljL+B8zmEeSuZ8y92Ey1D4O
1KOiIhldbiA7YOUcWh7AtEY6VBNxB3Oy2M4gFkCkwVHpFYgZ19xhbnjTrtd8Zi4KvgmzSVN/ZzvQ
fAkfDXK8tmhIzK6LztswLPxqtfmzpAe45Oj1YRjUyPjddQblpwm9zB466zb1qJVyO2x9Tq8tz7CL
/kHByx/sGX9M/+rANguL+H72BrGJ5t0cc/CKAVII74XWNS2OAl0qjiWfcOCP0eG0rLyQYjUtBPQl
W+0B0MCoSmgDeGGzCQW7sUvKYhgzYgCSHq+TANpHoDsPom2WwiA1KNVWJQOLx8DrTiW4hSoA5pYa
Z9ygKTTlXe1QCjkqU75ThzkqKp/22mfS2Lx3Ka0s3shN7zbnNp5dP/FawcFZe840mGJNYJW+2VVf
TCCAIEaEndqoTgd3zvzecr4ykLW1azwQgtn5XQ1OupGUy4w20f1UwNoGWlrhCA2Fmo+k9ihYwV9a
dmRn3zul+gFyBolzEtC/uR5WtGZa81e0vDto8FrTeIKEbjwZcbFBRI4/Vx8ZL7mc0UMNsuiY69PJ
6aZ9LvPwwvbR7pjWcw9YkUcA1giGTujY8ylcji7u/1WYz9eUpIJjDG4iFCMtAA+Xs1lY3CkgEkfN
HaJNAtqm1F7yofwKY3Ygo7DbOxZukKx1MG0mKre1Y3mfdhQfROXWULtGv+7Q9YxGGZ3KKs3pU5aU
7TTVV6HZf9cIUs7llO9EpGjXwXE55plhg49o2x8xrqCighBk5jr+cNuG5Mmks7bpCag0r5e1qw/3
Q9VlFwI2lwTXtpeyIH65AlmSZKseXT89sFwylo6LeCn4fG48kH6sdm1INoayk+HBbWW9bV1q1i7+
6LLWPsVxTRKcOdsH6AyvbqOpy+0lJu9iHVkc2k3P20VSpbiIp/LC+QDZgxX0+74ImEgrzIF2kYMT
UNG4CYxyOg9uaZ66lKOE8dajaoCsGCjckyWmYQpZH0Ztt71+cUixKmpawzQGH/ayr2LGpqWlneh1
DTh2E7kcsVIutaFp1o6XNBfv+lI3Fs9gNBz1xK4vHlnMB/7416zNDBKBdXOvMuE+Bs6PsOTMzJC8
9Fu2szsDY+KyNq0KtMAKygm5mGQW3wtnvNdn0T9m6fPklhWR52p4jHSzXpK/rja3D/XZLvAYqWw9
ec5PQsE5X+pLiMr5E47p+slKiq/Eywk0qpr6yc1Ji6XRizv1+sWwrVi1wxl/c3zRyaj8NgijpSFd
ZVtv7s0ne2Ce2it9DbiEQhcy+aYx5ehrysrJrecSchZhVQ6b/NERnbYwJ806Zha3S1Iu5GsBjeVL
qAQQryuz+8juGezMIMBlHI5HL1LhKmqi0xzGDQN058PsLfmO+xm7OmEDdWK559xiyDH28mfAifq6
6Vg8NB9jGr2Hsd4/16Yy0AY455i0zaVRtBX6KZJSu7rJN9f+6V1kV/Heumr1skrclTDsEMiK7quu
xZMD7uniageh6F+QMfBWTtkauyxuMpNOuaUNe4zMT/iTc4alNtqhjsd6rI9OzFi5Zei64De+Rout
6ADVz7C5qkcCL33DuO/U1H8rDOiFfQD7xE7ZDrIB8BuBSEYlwgMu2rXM9fBOoRzD3/7kxuZCcwoO
yCb2eqk5F+9qqbe1oGFgNkSrBELOvZb2RPPx1vOmBD6BR+1LZhvYn2ebeytUK0gbcPwI2TPAXn2z
Kbf2ul24C2V/lbEVLkpsZxeYCk/ToIm9WbsJTTd8R61ZRne0V85DrIBL6aNYuGpEtm+4xrKOkcQx
Jod7RzQQEqx8U9sx4S12XW2GSrPPk0zzBxrQ67FqvUdczZc8KZ1Db3l7uydlyaWJ5N+sSqIL7/De
Vatsai/1dBukCMYeblHdmXNm76uOZT+yUwSk2SIEEESmA3OPXPT92lRYerAr5SiV53fW32DrJA75
bSruqZXlJtS87ALKrcBxyQyzkK9mM0BVKpFIl+1o8SSoIyLR15hy4YgtlHirPCNmmzP/pmmqU9Ii
UAnr6GtoDPd4e8lHuXWqTNtOSARXgftJxjubaczEvXK+J7QR7BRouZ3DCGpHIkwUe5GndfUx8dzV
hPNvP0llr2pPbj02vBU+3W7jSm7UUnOc5f+wdybLjSNZl36V/wWQBrhj3ALgKFISJWoIbWBSKIV5
nvH0/UFV1ZYZVZ1p1ate9EaWURUKkiDg7vfec75DqNZBhuEIahjzi2Pep0oxHdjrYGZRJVYRKpgZ
tv4+6OiDLlNS4dmGxr8M1XxjkSrnaWZMLVCvUt4A6kbBc3yIc9DTVS1/5gVY+nlwsfeqL5k2zyfm
g4ggkil9BBHtazKxb75/lDE6aSV8aYa8uFjQeR8KESq+3b+GCFm2KmOUYywwwYmyfVNLC/YujlsM
dI5rh7N5sVFUQgRcGzsLjdrW6k6FwCq1OjeCIfXNVKi3jkMrpsYO/Q//sKmi67KMLvLVjAE/xVbz
Lpzu07nTlrF6SNmV9THjxFXKmLYngUPzbAE0DhobZmRubZOwR8JXNI95/nsRFvs5XeY7+LPVUzAq
n0qNVl1J5tuYBLOjnaaHKhbEvRpwxYWRnFX88tUgjee5K4xTbbf2baIsPKJzdV6i+El2TPhG8LaX
tDMZxcGrBM1tw1+YQm1X5BU40CHJWfF6etG9pAGCdBdlRHVBCrNcyH3QHwZ7umlKRRxI5pw3qRZH
529OioUyEUP+xhSDsUllGJyqQhT08MTogpaDl8AKtXPkPF+WST9ES4Xxf2rHbdlm3SlJDM6d2Qik
gv99kkWDDsLVW1zAGSmKvtNKWNcT6WZVbLFEJb3YtHMduRpF5ROcJHrriT6e5kK3bqYGb+9QDQwo
2jX6bQ6W50xXyRcU8Tt4Bm08a9gN/TisBbgSCxRspvBQ9nN6wKVb3Hz/yIKEZkMhGKmOCGCdHuW/
nXzYwVOv5Sv22WJcznqub7JaBg9FHBDjnNJo0px0i7XVubZm61zL+odgynanL/bDorHEF0tPCvBU
kbSCF8GdbeyZiQxvqeapDes6vrR7oO5umEntQl9MOWvquO17TR6VMpCM9JvnhSn3LrL5ziHt4OqN
e7pOdZGfbDXfR8h7vHnJrzCUCzAMS+sHWY8IUdfLuyDtqzsDYM1dqJH4214j2EI3bRqgn1XDl7Ez
5lse0suAGeTLphCt29AvCgDSA1YveD7/OueUo3Fgiv69Jzh2Jd7Uvj8WjNR9E3C1b3LAOlZk3B4Z
t+z41wy3MRWquMaunqxRHTaL4hBdL3Pdq0UGwSNB76erlXrPPtSxvhXT1Zk4pDRWUm1NxYS4QLeR
5yr1u7qeMNL3wS7PrHkDS7/d8gvhTRxhV0y6Di7MEOwQNeTIbYzkOVwgcrfmUZbm75kDvIqM8wct
gktKJVf542Tl1Cjg17IeRl5jmTlDtmw4E/1nDvajw7CxKE3jEXg8o4gwfs+ijC5gWDSnOkD00qt3
ekXw3dyojyQ2hqeRA5LXvDZWbGwrq9euQQFOkZKCHuwSO5CQG6/DNeHGg0XnTqWX7aWBswlDWkeo
KpoThCN6dUGSeGB+yy29fCYNGoo4p06Yi9hBTUz4Uok70tsLd+kiudfzEB9eNdVuPSgpNjmygeum
I1WJP4mgxuzuqPaOpMDkWMbBuw45HfnZZNKbWMGs0VLChSNVkP5q9bCmVzzowyfa0OIOjzs22Yjy
BsffKRQVPxgzeYtWhShKwuFeIDS6t1NCfG1p3Id6/6BajXbrBNl4HZPrNx7l+w+FfAQ0L+6yUFwN
zsdnKJ24FZLF+YHN+kARQ7ZsDg6oNerg0hpzfvlrBeS3+P6PxhHLVpF7Gmi36fZpUv3FUqoXTjvC
ieHemPV3KLVvkwlhJU8cv16ACacaqHPmEVmzYYJBqKw+veuZjQ28w035N+/lW2H6pzdjSEsXkn6F
bQhsY6tN4o8uljQaSPVAzBQjwkHJ06oXMzFx8st4AudVdXBtMGbEWgGruA9zv5gnHuhoPphOTl51
oPZbtrfSTWsSV1nqRlp66Gci+QysJaNBAj5vboidaDHV0wUqA1qdjbyhOb6KR7Z4ACwb5b+Vdmdq
pfK+mpI7/FOkoa0/lInBXDEh7fn+o5p8VDGiAaBhw00Q2n47kF9eDrZ5g0AoOjRxFN84li4P2OTr
Y96+GQNbZ1+byB7VHlqvnnSvOb4y4lXz+2+sQdTynC1Sm7yYARiymijNtlLSZZUiQzttFk/kbhs3
dmSg3CkHRLaB+Tz1DXZqkB600jFec/whNAwZLQX8gCqS2oJ/R/8hCcFTrGodB6o3yAk18j4Se5cN
ZfdSTAN4OCJ4byuosTQIy4kk95UlRbfah39jbb+fAkLKbatTznU4vYpgSp4ZD+ElmbLw2MmXCZEP
YVH8sHUOhrh8xBbQd5Rlt2XQwRaIIr+zlPKx6mrrb+zR/yZgtkwU4LplmcIWhinMX+7luoitUh3W
Xs1kMdls4NPVsSw3H0O6KD9g8xseqe5oRVT+TpJ04zF3WGgFWI1NheWHLwx6bjpBGmEmeY7sqsFK
Hcf38NQKT0akQaZ6E9wpUv8o+2yiTELEEUFOcCvt1cHe6Bcde2mbtw9DllbbQCtpk9dM6zXIxFGa
239jPtbXj/SnJwZ3pGNrGroRzeEp/uUjq7U9dlXdNW7ZlwMdXbP0yZX05UBOWqAZ+raYEFy2glJf
C4R6sgrDV8m6vus4J9zFKiK8Um26Y4w2rwI//DLFpXIsaxW2B2edH324jl8GEjgIuKznghZnye+F
kXkbNe+DGrwtUAZvNdEwE61bJK3lBDwkrl4ivVePQZ2/QLY/ajljFfwwwY2WoyZlgpbc0J94oTrL
H/96FfnVSrUuaMKyHd3iqmAZ/MVtFFZCRMnAvazIIXVpav1u5spXrFFz1IBU+CZQKgy4ol2esvhv
bsH/9OI0KIRqao7NnSj+vICx9EB4JeWWnbb4nNqGk318SAcSSQulv4FWiNZbX/p9WYt/vPJ/ZVr+
T3bjP9mX/69dzf8PmpaFwDTzv+kJ/2ZaBpJXxJ/vn//zXnz+z7X8eA/LP/qXv3/7X/5l9Tfd0Sxp
SSw3At8N7rt/+pdN7TeHPVGqjAhWj/K6ff7TwKxpv0mDR84xBDAGx1H5rv9pYNYwMOuYmh1Lqja7
GE/lf2Fg/uWeMhwB8NL6Ni9zayP4+fM9Raidbqix4nimHRB8BurPhkRlYnTL8pxqrYhcqDh7YWFQ
+MMVu//HMvJH3sSv1unvlzYdTPwm3GMbq8SfX7oxY/qZunTA1+ybSHmMLWtCEG/s9TVgc7CuxdLU
Ltm/lBTgxMORrXswQXgHjWdt6Ycd8nzdmPr7v35jlvarV0WVUrNs3SSBB0+HUH+5KE0N9bJ2ssBD
d6P7iTJfwroMtw7M3L2To2qPG+GVhuGlFYysRrEA9Il3HKaPZLNRQumCY3VM+0RPEV5kLcMDOXyN
qRMisKUBklgQEiFbufsaSYlPaYsHC/F8tE6QmuqMDICh20OjYRPV6VyuUNii4ljqdNkdhlLTNfpD
W/7sjKkmEcO8xxp4LhmguEncMl2KCeELBZN1vDIljJhNBkSBNOqN0Tlni/xkWRp7KQJW0ORDc+CU
Ap4ua/s2jdrXaVKfoU1dgpTuRJwQTrlxNNRgqpp+DHSaPFAwTyIj89CpxKmmbLbJmXFTi6lz2oNF
VoqfiwBSPhbdua7Mi27Gn2xOBWNsqJhWeMRxkOGfqDlTrZQVJp96YU8HRTT7spVrnwGC1hoRko8F
c58AmyGUN1PL3mSr/aw0ZvqYbD1HknyW6JfBWPYgsndx2PDPBxEaAQzGbnlDxnYLIMJQkJNZuy4E
malmFenAQ3TL4ZtIT3JQdHT5mM2ZhaVAxiQh30UYeFpOsF9eMWBtw69yIuFdfNRZ/Ql7/C5o6jWl
AQ9AUPHBkecQptDAu6PjQi5gCB0lBz7ZRxoqA7U/pw6/njJatAzmkEnOibcynasVzPyr7PRbQl7z
xIw2hE2g4+PWIisJScF0YzSSTJmq8cyhWrkrykaQBX0La2vkNstD1fFagYrUVoF8Yf5GMANunm9K
eUoYpaL0IkoNbgNm3MUnnHlyjRFxdo1PqlvlyGn33kbZlxOXjyRXDX7PGBrkC08YDCl/IGX4QLTj
sW+HZs9mehZDK072GJwhzdm7lDUPcS9jXlaY2Dc6TiLMpvneSfGZje7R6MpjntDvSbVNSOx1a94w
Vt+P5vzcNi1DPjv6Mvj2sbXdyYl6ICgLAD4Z6sdKWa6ZRsHa1Lqf6rMBMacjyNgcmPqlcOzI+byY
js7RKmLYZFR5cjPH7W0iFstj8OLzjWZeYFXzsclxVTIL98Ls0WCGBduGUVvMnFu36BYGv2vd9HOa
jNM8zg9VyGfOcEBChgVek82k3mX9o0Mhh2aycrYozyow0pumXTQXEEB7O68/OgHyT4p8T7wnk0Eq
GepHm2xtV43lGfLeXWHAHBOknxJPhwCbt4w1itRir1pQvEdMqwBb5m/rDR3W1RFvMRy6hJvOuLQl
i28Wyt9jzZRuYmCVWvRDGCzFjlE6udwdIzMNHX43GE84q15RnXMEzawth+sb5L1+V2EoU5gA+nmL
BjEyrdewZ3CS1VAfwmRgNifmbhP01X2TIsj17fJT0HfvcnEpCSbnkvLo0uQ8adGP3GSGKFeWf6Cx
JJect0O940MyvSuC6Vkly9IYldeg4XGoJO/dRmw5JN3NsgznvJwxXMa8Y6ssH0fIV5GEsMAmsXpZ
0K/a5EQNgeKqKlmayiV1clz8OMPUnr4ukbo22qZC6a6NIaGkaxcMs6gG5Fcti2unxxElOQ96DRiR
BACmallEop99lalCvVNLBNLSZVm6kn+yFSN/xV7vzYgkF2rSrWjlBY3pWzuydo7xcG+uGlP8O1oH
Mjkeug1AtI2JD8/Ns/AesNV2KBrM1FFWeVqCDFmUr5U+PRNQeyuwU7jJzMLAXpHFyWesVqR3GEci
sTpKXva7yfpRqJBvWj5E2YUfhAEemcQ8d3oD0CGyn7o2t9w86qn/euNhqcIbVfndXvM1wFPMXqz+
xDKN0KR5DVK+ZNt8MJIl9vB6t17Zybs8nk/sLZu4J7hP1schhqQf3JVa/FLk3KR4xginkebtnJu3
k7jotGlQFzDDNFYZQde82vZybGVxh3JN9+lN3VtiZIKFW75VreuqV2O55XVgORHr+4i95s0Sycec
kWDbNhtL4TtxWFZr+yntngII+y4Zrp82HSwGqdFHNSNYhd87Wy26MNrT7HXaWxYVpyJlo7TswHD1
OnkL0QQSxvf9ysjFe3QDZKEkuQ8LnEnAJNt9gurQ0mlrjE3yphk2gqOypaVC4WKLZyNE6DIVvF9r
epgzz8RO5anF2oHo5S0hqFujNGBRxp2b87SqAZGUBogkQ1zZVSIkJARI2UP8NFls6UNHD6fWlM1Q
z7SqguwD1QoTC3KJ44Dtaanzt+/dvjIIs0MZWyjR1xBxuYYpuAqRu4vQ/Vmmnq07T/bQn5cpw81Z
XtOKZ2sxaJnqC99zB1MbH6PtMx6DQPaZcPGCkcE2q8dWL5IKLGb8AUfvrY4NBjH2LbIYk0ciQmMR
djd4G/dDfWZC7jYxneDkzkRVX5TlfR7p4QYXxRd9xNDte2K7m0m5DhaGWqe8H0pCaZ36PcmIM2oE
K8Ay9CTV6OFXbgzIN5PbtobxPq6/OEYlRt7yvh1YJYdeO3JIfowdZnEDSa2rkxSK7o6R6oJSNJKb
0nZ+0HiB8mf1fpgxocAxFFQ9yEdsPRGTDa9lEI1RbZtIIpW07BQvkelaRfJY5hqWT5wFntUI0Kf9
DQq6YjOno+P9AD7KObHkYtXtur+zi8Dtoeeg5KcRPAQTY83Vw+iz7aIv9LBnvP24T7QtPqqfwl4f
7BD5ztTYH+Uahke4vYmoaD0ajV3AXtqxoijxfJ1C81yEw5nQC0TFM2ucVeQ7pUgjbj+uCOnCb0Ff
3EMHef4+A9TFRa/2hCwT+9W+6wFC/KDdNSVIaKV4gP5Dd9EiHS6c450ZD7sJwG4yFyrxWRCrZ+du
7AitF62OazM5LcxPS61WMMeRtr2Mk08zh3th0MGPRut/gBxMqqPTKZ8MbXyrJ6OPF0y82MI4QsFu
eIWT3iedRHuZPYRZ8WSLNRthPIu6eMthTQZ4HJdlzgiYBv6Skokuc88uSx3aaFn7kI2udrUc6ia2
D0AG3d6OZzhiCgEOge4Vcguflnp/fE4R5cRrBm6/gvMig35wk1vDHpXHT5ks58xxemaPw22YV+0N
Z0XSO8i3RL/r9RONKk1x3vvQuXXahq+mjR+P7Zx9GDPhFkLgXeYwlhnBZ35oM1CnNmFCu6WR5FIx
79Gqlp2Otc/tDM6CfZ6zPtyjyehoYPM0YqijCcp5J6CFk0aj74yAn6tB/2gdh2924qiUN9YbI9Lr
X1cav5ZApopsFLwbpTyzbKl+05v+0JIUQWtpTt8oXsBH9RZW4C5j6zYlz1pj3IklRS7rpuuRkRTh
e2vifNQ21S41uuPFsrBbUXpeo6Ae/qY4WwFZf2r9/OOdUfvY0lRpdfzS6ADH1XQG0jNuo5emHF+a
Jfw0rdnZECeKaMTapBzZXSe9omP8StL+NQ4CgNVm+D4zmRPgebfMz00em+JUWWLybTq6C94H/EKo
KfrkzYDtjdqbdbUtc/LQbCIYxyrxNbqTf32Z/+OHgWtoEH9pamSi/FJpKj2CefRIiificLuMHAQq
1T5orOl+03N85ZkH6fDItPVO0/EM5otbN9GRpYOwFJMwOqKR5vxE35c6Z2KXMtoTwC08KTnOK5pW
r1Nw2+vK2uXq73tVHsKlOA1kG/7NJ9FWnNgfO3Lr16JLw6YF5cD0+rWHPQ5zrIK8UTxrkqoLQPV5
0djo6SwrmQlaClGotvB26bsjklZ+/PWF/Le6+PvVHanpNB/oavyCMwBshA24jxRvUrozOrpjpcjb
v36JX9kk6we0GBVYwlpbG84vqKm5h/s56iF2hsnYZY1+u6rv24E19a9fh77/v19KXkJXVzYSl/NX
3OWcazmLYRIApKBmnqf5WTOeynn6kQ7DeckUDOcB/Gv2aUusS7qAC5/VrU1w0Ejb1cHhk3E/ZJ3t
EXlQ7FoLRLRVa89mRKzxDBysYeHIgFMomX6paFK6JVK5SJA0wCuQHvQIHaZF25YfLTPyUByobm+l
X5BkEejfR715a3UqINgxuSvM4KbkBTBm0QYwG3OL0WA1EwWvscUUH1oARg+WDoIQUpS/9YGgWC9S
8AMTEecyaIj8QGpfymNAIMx6ullLf1NNnrXiDDT+0QwiXMuTgmYlLLESDPld29sUD8VJqvUjQLQv
gne+ChRfekb8gd69poF9SH8f7eH83aiRxvIMSXlNWA2uJLBwV8qMQ938hHBZi/vXCNIvfE1UgbO1
tdkkatRmel8/hgFlQaocTbLUcgn8DNTAl5kZ2zAoPLOjAd6ERIv2db5RR/xAdnVvjPYhd/KTMpq3
lc6l7aLyse0pKtcixcCuzsqDRgV5hq0rdFu0JXXpnNyWS/0IZAaGiA1ku7eHjey7YzqhxcWAB04X
9cxmlPi38Dhc05wzMBsGjj/sne306vTAbVRJvNnzmKTX9RnoTPZ600QrYKc3jsFhN8j5kEVcPAYo
j6zo96QuTjBGhRfkKmBvDWUAMdsJ1Fyl1C+znm0wj30FZb6JmEqvotnXsO7PUaX8Xkx14nbh/KQT
gGVr/VnoUNbSDEuseUDd+Iyo6zNSZOZ25Jzh59Bl+BFwjB9i1CEd+4Jj0xKX5ReF/Dt6dz14yXtu
tFr2Z8A1HPgqQtG79gQw5p5c2NspSU6QLJBNLo7qRUPn6h1diKi3rvDzX5dEu8gh+ShiToLoHaic
1oIqLuF8RPURW29FAyW7z5TkK22Da2GTFA/E1A1DNhBjJ1Q06I1pXUEecRAgXRyzCiuqalBBUrpC
hSEBNaRjAgX3E2FIaBdvvdq9xXnz3KgckSTiIaMuaXxTvZTEXM9h8iGmcWdPGvVPmX42KiP/NLpV
UvkEgNGtBWy47+Xj/zfE6Qb9R4qnUNmK/s8N8Ycyfy/i9z81wdff+EcTXDi/Qeekkc0WTLMbBt2/
euBC/Q3KGPw2x3CkoRo23fF/MTxt/i/DMK0VG6Rr6spl/GcLXJe/mTCEbNvGJcQvWsZ/0wLXMHH9
eduxBPwo+tygxdhTeY+/HneidhpFMHA+TdE7UWnbyR7Q3x0jKONQ1/kpp4XlkCfvBQ6ydiMYb+za
PAcLT6Kch3pn0241YuhkrZ3WSJciwFJIvwysPCJBST0SGezWRt1um0CnwkghtpNe+FLngfUcs9kf
iukFdz/mCnu0N3m613UdR6B4lpYW4Ys1VJwyP2dBN4UycWXsZ0cnW/lOKKewtrUbU6WFUqet5fZa
dA5rLcMrNZS4SJ2rGMmhyo1mMwUUV6MOaUpkD7lV62ciXX0Eo6rPg+8pSFT8IR+HTWcOiAItCxVd
gJUM/VTK0b9p2m5LzC2VZBkfAzVKsY+LxzmStP0iS9+g6gQ/0u6rqaXd1XSQTlr1IZQJYJIQ46xZ
Lx57HMTs4NGZtJesjUeXkJxVUm07G5kOmicbmFAhbWroJCjbF4mtQ8WzJBNjZ+X8hSUt4RPY2Uc4
Tt2lUsp9UTuJH1nJg1YAYS3HBXe1FvrEfmykpDyIzGYjSGI6L9u4cOgLUssALcIMG2vqds3YqEiQ
6lv7paKnt83NeINPxgayBz8hCuaT+o0LPkboRE9zmd1rsU3VNLM7mMXtFDUfWszNAxEy3Aat/sjY
QEXzThfXmIcfnfgySpDCNLouNG4gTerzPkY1T1abCzWcAnXEZLJMLZ2JeaGv8TGlXejNtN03jvN7
2uCkMsYKm7L1Y6pk4NFIlFiQyEhqOP1l2LHduVJf6wkuFpMrt5h1sl0p9rY0JssbdeJEao66N6ph
hN0Ym+mkyINqDmyc0gm3ZQ6pSI/2cbqcEyzlO7up3kPdRjSF82nfMchN2/R9XjNc0Mixw5WRbwdo
CNX+U/Sp4Sd6B8i+p5GD9/wkNVA8GvENOlKBvAi2nSRFGuIWfnKE0UAMuh9jEFARDPbDmANZD2DS
iozA+7ZTX/vYirY029iNOb35jkGsIdLpcBLEWKgEddn66EemoflLhm9ipk+f6SQhzgMsmYETm2w5
EtFf94eKUQyd+F1voZEf5wI2PpMFKKZZ4DOsgSXaNxy9AjjzOLHnBHqOOpNjYoGrp8ESHZNRiM3c
D6+ip4MW9MR1jPUHacPgYVTmGOj+34dCRXQ3dZtV7gK+SF/3InPrpMsrZY/mNRa8n7aRL2orWUes
p3SJBAK47qniykZKHm6mCkQFre/7iRNOUL0q2vRjVDF3huVdEQCj0GbSN7NC8foYU5GZxZp/KSYZ
+8o1Q5zrZa81/iFalSZMlkoHQZjF+zC/1M52Jh3sOcgYwi9FCxySG3tGDrrBBnzb5J26xUNBx0TR
To393iZmt8tjfO3EpB5anHkuLJyntnJu+nSh/0e9n+J2JAA12JZIESuoDCfULhzUjguFnjPBfI2T
g8oI4pvYiBx19qaCUyXeleuoVJjz1nR3o9bh2Ot3yxjez6zM+0SZILAAoGH4xZqH4M9r6tXpaq05
wMSNygH7MaYJS4L5aC3jZ7jYfNFFWXtGOF7GgcquCKJtFa/AIWBAHqx0mo+dY28nOTxo6TLsAZ+g
oc/U51jw7FDqcPSOkYswaAReXr9XejztR22+5il5YGOH7iWKcCyOWnxDQFtyQdKDPx4PeWq36Pn7
HudTEG+VWcm3I8FyVUhafIVADp33vEGVigLVgkdSqz9xR+vHXGJzzmPH1wOj8cHIkmCdX+mNy/ui
z14zmZ6nfkGYbkefZlOt8wxIoQHNy97JEN7iS9qIAphsQFNNHYiu6UTcX9pKE7eRjYOoJTrBHnNn
o0MXuJS0GLfhOBMpCNOVNTEvN8mAm7mF/Ey6NbAIeIu2zPPNnHMBEyePd9QaM6ZF9TGCspcElXpq
q1A9dYp1QZYOxlBMyk6p2w+jKYnRs4PJq4b+dUGV74WBCeZCZpQ2i/Yqu1TfWVH5Emhhcxr6Kzr0
BPMSA6lODX0mhpjaY95TZ4B30sZoPuoDvQJO1JpnK057TvGxEZNR1T7t357cYFxKbMDwnJ6iWubX
uiC7VFGqHZ44gUCZQN40DWkq5gIhKXd1l7P1yDClxZwvVzoe5VljejM0AeMZpB63sm5eUjmHxI+D
toPe/WgZ0bB39LFi/3pRiyQ8ZlrkS2uKbk07Xu3dF61ZsT4ockh3njA9mcka/IIikGP1vQhxitvy
HA+mvo0W/ccYh0zT5+oIJMfZhZvSzOWGXLn2SdLlVNOJma2BCUO9Rb9VvesSvGlGptQstC2qdum3
1WJ6U73kngR4uAdkKura3upyyJ/0JT+p8OuITHTBFPeZfigwgx4n82cQTVQkHFH2c5c2W6WZusPI
OZrZZRI9dDzne1IONkT1zQfE6ca2seriQRVR6ZXCnN4sOjb9FG7w4g3voTXpnlHH6Vn0QeZKbTXz
0qX1kybqX8uG7nNqGzelqmsbziW3QxEmL0W0AXHVbwogTyddlwmxduRVatPLd0ClTRZiuNSvLc3O
GLn/nsjj0u+kjO5rldwvE00khI3cbTsDhfj6xzbHvZwpgBDaUi2JOKnLM25QzN0lZe5Y5RhgA1lt
bJNFyxlC52Yccayy6/9wVi08SODx9P1feik3qiH5+lRoeZuemHrXDoS+K4qQ+D3rY0KP8Jh2auUp
KjnmBgaYWMD8ppevbpGVgi5NKLKslp0CQDyZm5I/KnBDNmgp3gXcunIUM5MnhVsjIFlim0WxfkYF
q8bCAAyGi1XJ8x+cK4MLNM6WRECP4vluaTv9gBd0JqTtlh5luTcQN61TMNxUS7g3EWvjY3NK38Gx
5A4Ktt+MZhbeAGZlHPMO9eLshJONN6Z0XuhnsYVaO/oHh1CfNRTOGrdq+Ugiop/PYlso2VPOquXG
0iSIUAjacXBNdG0lt2CAQwHyagvnLljz8QBt/6jNV80270UNRxZ/m6QvEawIHr1FApUa5rUPJ8wR
ZCrAbDURjd85xttE6gdygU2hFTB1Zx/PmEu4b4qFH7EHzwzmYVZzi6NZJVKXzj8LX7pB3Yc7eGCg
PmkdaAzAToqkxeh0gKEKu37By8bDaGi/q/BDtkm9oNMQ3TaXAQP6GOK4dR2L9whL34hUogejAw9v
OA11epzt7MhB7hSElldBX89xvWX9uM9rm/lOuzdY27vB2gOL3DXKax+Ze/rCiMuxCKcKPiL6KZAS
PRheHDS7s6V0A9+auSL/+GTmcM+jyDwngzU3L0uPkrJAVMFheIl+muTsMtD2DAwCTbnyYDNfo58z
MpwluNSL6o8a+3VsAtZz7mHdgJcaXB3ckcnoRCVXLB5hrx9zJdxrSu8LKLfrwqkXYuOOBRenw2vv
oLGJS183p73CJ9TQO6cEcrEe+WAy3AqDfNuQ4WumrtnTh80XVO4J0tDY0anPOyKEhvanMf0kvMM1
mCUMnNoXThoqhT2gVreN702wVgndac5jTcIdOEKVm3BJTHzg2IbOQ8KgGM4ZTMFSowFLglREDiWt
ityh3giA3m9GBOya2YELMPVdWz6R10KUYJXu1fJpLoDXdq61dISxMcgwUCkowg1nHCPYD+hZJPRV
SjequZIQ2XSBihfYWoLLocZFXjOkDSzn2ZyStzSRlySLlQ2MevydcPLMftkheGI+Xqecz+vOI+vo
yJeobWFCoscSG/VnzUs0RNnQszr04rOjA2vor4WY/bRzXEP0OIw11mjpmgoKwSb2QiQ0fYkBjgdz
Xhq6SINP1rO3zGQYaTRVyp1pMFmZRLQZmMc0nS1gEdyQJBcg0GEAv5648RlymelRaRQNCvOclYvA
/QHi0kjgFSIRRYESASdxZpgWNmerOp1PVmdslOil6Z1HoS8XC2cxI2Yc9CDe+9o+x8BbozvDwv9T
m3nos74esDg+LYBLXH1euGateIwoFHHVW+gO5gdk8B9OgEw5IMaLQjTgY9o5kk1IhFWTA3SZoCvg
0kVyX13UcX4bQZW5lZ4RsZo/4I7EPR3Vz+bMgavndAxHJB+IxkYuD1uw1eGLhndmSFvOSvu7TMW9
A0RsRl2VGM3ZmpbXpPRC9hPc7DLa9LV4bRBavMLfXleEBWc9GBdtHvAbiuytqtVXoRCfi18rJPW8
62iO4mfjnrbBcZZxv77yXQ7aq6jE6GHniz0dzlaME29TlxChi/yLYo+bjccwmTqxywL5EwmQuSuL
8LNpzZ253mbYBpkNO2xfYDV9p6OvFTbBUxg7EN/M6qPL2+4wRflXVIOUJfgCJFatUZmpm0STWIQU
g+5xkLGYmOVJdDkntLl4nlpFHp1q8lOt2kedoVzm1MFJRQqol2Dz2VOik3gsosadZoMZG+e8e5MV
Xgz3U98C5qkKH1VxuqnztPAzJN4b1OtbJtgLT7iXZ0xx0sm0XI6QdD/M9MEMG9/qJqYygX5J4/SS
WywztVVuC5rL26AQFBwZJky8BRwRb3VNswml7IAG1TSrTf1OG9Go5kaubJOETDeoILDKomn24fBR
FRvMzuv6OJXFHa13v0te7ZqmIXg3CKIkR4SKCQ0MMYF8cXI6LkRy2QFmtAiy20Hg2J1An8Q8Ddp7
1BFefWPT+zNpPzJmrx4navLRwacVxV6l36XhY1k9TNaxMYutklK6xr+39fs0f4bTBZJU09/P0zGd
X4fiUD+VE/FupL1t14w703xcw/im8H+xdB7LjWNJFP0iRMCbLQEQ9FYSKW0QolSC9x5fPwcds+iY
mZpqiQbP5M2b537V859sQFBtO9iYBiinwOEmSBrzPqBaKfXaBifrFByX0fAZ68z9n4X2O53OfYM+
iiJTFG9xN1EFbyDT8BbD5KZlX4XOQdhtTOG0loNnPz/CbtsCt0mfQvSGPEHNjzvFam0Bk1Tl3yb2
bDIq+M1AOESDQv5fuMAMqEID1lNevAXJI/PvHXySmoFSZWi+A+sZm0et2JjRR+L/kXm/RKgO8mNA
uzHAWI6cPiyVVRVs68GrZleZ1ikQiGZ8Lc68nM+7qB7auBOGaxm7JdRU1bXanWYyxvJU80dq3I5j
sIc/EKl7gL6K3y2gYsxT8JGHj+WaEkKNAZEPSmITGhuDKRqNLsXgn8jS1oJ9RrdTHG4pgKwgfkYy
Ob+KT1mHu2xYiySpqcdGYA/lTN/EzEfHb1HyAbN+1Q3qai0i7gpkx/XKdxYQCt2EtjX89SKB5yjN
1nbUb7TImB1EM/K/K2XXKWuO97Hyem3X0OmF0GMLJeQPcuultVYzqqRZK6G7LBwq9BdPJuhg+gq6
76VRVEiQPqSraZ2S6oO8dNQXRgLMfRAdmV4xu0PT/kbyuc00O2YQKQNoh38PMiJbTL7vwW+pI5VE
adKI/G418M3Wi/b7SoaSN+iti4oTv4+ISsti/gylW2NKK6LVmasl8nK6auom52aELmJP6YeWfKbB
Ae+JH10y7kgFTqWyehkjfVrPVw6QJWf5CU4S5+xpKrc5M5v0U5jSKpsXQamgb9XkBMdX8jF8EnnO
S8ZbhhUfYAi7I3KRIlyCRtuWNHN1xR7lnaDtxRzmKhsXli24pXuCDggcZ//UiRGJV8oRmwQMjI7a
YTaeevIVc+1VvSL4pyHziMKfAEU50y+dsi/zNVE5lvorqb8xU2vUs7AWvJgZoBlG6ToSNv6wM/rf
LDnJZbcNOvMKedmp63vS0XOALaGFoGUeg3Arhz9czDt/wA/WnZvgTmleJRFQSgJPjavJRcVXha0K
q0uvvnplK7dnpt0U2BUCo9lZxgVQ+xaj3SgTOi+Iq3Q06Vh5Zrzt8Qww1b0KaBU3xQUsga11pGkU
kqf27/ydLDhLSwjcDloLJ7uFp68rPrpoy5HtD0iRnGRaxCgy79GqIFByserF0xC8Wdk7U9v8DtE6
GQb0qy+j1DCYAH1AQjDzH7m6S4TFZteCK/toXozi1ijvSquuOq7bDJVaVbLJk35TlQ/ipFhkQUEB
z6zSm+x/NMJfOP4jSl6QHaGB/4UC4LTTxQ8fgnLL1dt/ZWBHlvlfY10m7pnRReuvdXkYrQPAZ0v4
ECfu6v8q4yqpl7bbTtNmVGyrA0MHke2a4igJ/fe0OubNTkC33hv6ezKdkxQIpjtkrqTAONnU+GMY
5kFS3ZXzM0ius3zys9MQ71BQh3wvU/+VWQNbkS3sIA6fesAxt4GMOGTfvVwS8rYYODw5dwbC5NI1
nzIbYAQdhF9tQjQYR6zPZrjK1YPkH62af3erQTzO90IC3eJWywKsMFdv8d9G3111yfCj8vGp0rXI
PAit7dEKDyDWrfIICy+pTm0HpukqdjeGu03J4x3pE1CfQz9chOizxeYf/8RLfmR/VZXLVF4fGtpQ
wD4srUffzuXvMvjsehzKoF/OqXnq42cW7efpVqmPpjwIxXZoSUOyCVCMw3d9OBC6yWPxEWX/jOA2
WXf2GOKRM/kohfvWxz70XWiK3ZN6tGyvgcUlD28dshPeynspBPecT7upfgFOLxuy5YTYdErxYXYv
pr1XQflPn7cpizqi0Tvd09zmRuprpwxgmg7D0UHbSEBGF5AGPDQKe27pU2ynGML5K5eIbHN49VZ9
D1ywd2oCV/OD3vCaT0pnIqk7ZyPpppARMIkyP/dvCB5dcAb8kElbGGyo+USCyh6ypVE6FH58jNhx
4X8NqxzWf8+biqNPs1ir7A6eGMAA9cqI2K+DpNwszBaK8BVBcODSLMQo3+OjS3YQHPXqpxrf5+Yt
jTxynpuYqidZxKXVoGnEErDdDMqmnH7BcIj5jxq8RdmjDbsVsSPYKEbHr7CE75Hhi2ADOmECYjae
SSKB+p6spOTIoawMa54fB5l3CGASB3s+dS05KDXD4e8SNX6OR6m9MQTMlH0SEp124/zik2lxZGV3
vpWZtBJZ2qjhjqa55BM3yUDxz0BHNEC3s6ZXW9LS5Hzm3Jyqd8KnF8wJt3HeEl/BXLhTf0/hHAuQ
XNVjFuzUaeen22l4ZRw5PL/Fk7Mvhggwg2T3qcY2k/DQlH9SACRuN2ZwNl0Dqpy0Nto/jYpVak9t
8jYqIF/z57yvm3tnfaiGW0B3KgeQbhMclDOLLsDbbG58cVtM3725SeWDhhnGXHfziyGuUfhJzbNh
HVV9zy8Vas8SMfcctOkHgCCfLERtP4dweQ5KjjF8DAI/9A7iEUWNGzuRVDyvODj1ej2ihuDOLKQd
rA6209R6zcl7rB3iZXEbXk6m75JTgh2D/nDer0cczQNmXYbtOF6T/M59QxFfw7hL4UzwQIieKfNi
Q9Hus9apovfSnQKHOEqukhv+p1ziCB8p/SkjA2R/E2IeSz2xY3opPA1crFUFEe1YE4uu3IVMx/LR
2XWqu9JEvmZOdwmzZVUeLGiJgEX5e3xfBhE7Rn9pAA7h2JH7bYJFcHRF81uvBdpZd8M/UJonsTcv
Lg87Nb4SwmsMXpaMKz776YX3AfCcVF6zEOrc2oIfNhCloGW3YXRr6aCi8kjeIB6rMaPofEzDd8/X
QpxcXG44/eL+0pX0hkZxbVQ4FVzYM8Pwno2O3vyI6aZtt4Q06IFNEwQ5DWLAQMyTyLET/dMMIFD4
cHSP5iBPseK/pcWmGGzq21QkRpd7CAeiQFxx8zeH62AEYzHBdqrJZ0FEdbXQDTVXaZ59/M5WnGDQ
pJdY+8fOYHbhKA+OKnkoI4BMimDb+eOm4/6GiNaBsKGeBYToEfvqz1hCT/QWDcaEeMTFW5NhTO5J
hBCdzlsEZxisHj8rr44WNgiEqQpepnwMCX3Qz0YK1G4Llo9Y2qyikKvehfzYjccx+awNYxWqG7GH
2eci2zPvcomV9xhOslNPe3FnejF45ZSN/l5qryx66PUN46wIx5pYOtFVzF0xbnkheuFNxt7Aoc1N
QUbSZvR6bRQ75jscs3/rBMKTT7QfFjfvakasiuPPAfNlcy8Wg+s7lRm0mH0v4OJwlM5TWQfEMAY3
xfhuYH3jPgvX5GC5crbNWyfvtoBfAmY/0sFaKVT0w3wex0eW3uXuW1PgDX+1dAUTjCwdCRQEWoeX
Wj+QVpvKjvynzPdY/xALulUi8k38R4yrioCnvunVZYxuafrulyezPRTM1GirCrwMoCFI5AezvUXz
uVf/xZFTMbhQ7abe1aW7Kv3G8T3Cv7tlMDH2GIFnisDGfUF54UzhsT34OmjJz1KAj3PwxWMKcHj2
6uEyD3+L9wkyG/f/ZLXYTmJ7zNyRexfjvdG3C+aQYCUv/ZBKGxBgG63L8YPSTQaXDgCyQmOMUKYF
fmywSgEpfoz8x0BgtxbZFE22Kj4BxfI3HMQe2oNbPQaMcYqsU0F5Fkm7gHas9Wjjg1U7EWQD7WwO
/YrmCES/p1VuB+s5ZgfgDKS/pek1UyWW8o/BDhkJH23xVISZe+tXpXg856T91Pm5ip+BcGhn6pTk
T7GOABfGCWv0Dq3Cr+wRpp1+DhZ1PgCLAbY0hMep8b6g+yjUU5t0XKeDJ3cHH114/uoMPiN2z9x6
V8SLKR3JFhDK7XL/ahQPGgelCrr+fCYigp/Z41CvyK2zuyV7hf7EWm/XzXjk6q7dJ3ohmMzHfvHh
Iu6qXCLdWkVx7R6d8BFJ5WpkSrfAYTr5/6BeIOq98YFnw5scsAz3JYhWe16pFQPdVMblvxFbv56w
iUkXWQZCcCzUt6HwAjISVTgL+2Tnj2/akucjQpm/NmQQ0skL9JOYfVh6wiz1Lm3vJtZyGjyE9a7k
4XNCPI6HS6KdOni0WUPUOAzwMSU9IUY/Km4MfK/S9JzkO9rtwR5pFzDwqpM/29C3v7ToHX9SwMiP
ZVeFK2CFNw+Ed2AEo0jh7IA8yfaOcMGc1/xk/0fB9l6FTTdqchmfSJbHhCPbhrkTqr++DnU7je1B
3s3VUWA7Ci5hceTLUoPNPDEF/ybkNFp7jpl/HUNsPHeIBefQobzu3cgVgDk6cPpS7sSpy/472a8G
QbRf0/SPH6WxUfydvtxoG6Bg71lT8CDS9uQfv2LS+IP7SFHcSu0oRvtWeDIh1NJ0Py7C9S4WbwZs
T7RouD2/FKqYwq/ZwBU8/BM5BMaidtMhP1g9uq1+KcwDpyjZUzP89OaUi++WsmWmz85oqYrJBegF
cgxcvbW0Fl2x+gnQmGhs2GqGvN9/911FFxoxHomzHR+5f9TGu1Z+aiBMO9Qjqq/4knWfQT+5mfDb
RIxLg1Q1pgONvOXRqSNnMPapgcInX5YKKBtptGJRs54Lmb+A95+0a7IZLGxl8aeYXszBlYeX5r8i
U0QEzh3yl1dwZzzir1dpfDPyL7k69c6L9Ilac6mQx2flu5rgGfphGg9S8S4jrDRwyrfmuygcSIUh
MYsrNDfRUt3O5tssuUXxXWueWMDDPAn6Gcr8qpGIXNlEAVwelGvQf/wCzbd2PFfw1Ydw0+o7ub+W
7V/c/CkGRFwLOQKn/DLYUlNu5Ps5fBRw94bfia+i4QQWAbEHblJ/NzLJ5l498lFsJOnDnD9nBDBu
EY7EJK6RfQrGloCEIH2UPAeFDB5adjDJaf9doGkPIoVZ+U4TnosupqoTHOjCJYYW/gl8wOmN1UES
VJswXaCw6lkiSyfqN0WPtvydVL6185rFE3KJMS6pXjBZcZ+Mh2Bti9WLnIWMeBPjTYs+oJIm+o7o
b/a3VPkIG2hPX2VNtb/X9I1ZUfNsTPMTapUddk7N/in5iBrIdPLdFCi+xasIONTazDLTQQny1mCr
qDckC7OPcon0z6Sl4GTcsGXlnKNRhqG1HdiKLnR28fkrQOJBnsvvhvq1DOPykYrjrix3GjeO3iEo
jEUVwcPMzQ1QJT19IK5N2ps0H+oSt/Jei3S3pXnRV8udiwAdFEnWq/SDdjKuG4KqcER17lDsAjFl
KpP1vtZp4nOtZKfX3pT6OPjo/SWvVnbYIBRhXf2J8a4mFJe2fOUZ6asX/k0DtP3xFkCxM+gJKLG4
kvv3GOKwOn1pHCrlSQk84uS5viIFxZVHlLhXN0jQNOqAaFA5VPLZlz1D+9con2J2z+tjGr/jsyRm
I4wdffipk1frp24UnqkfdZZCbWuyQ+5suBLf42rDtVSwNs10zf3rkG2a8EkGcaCvw/jbgp5ahp40
rM8mYakp9Ji3CMJlBK/iuax7i6YjW9WRQrv503UnwVOuu4G/74gQyPPDWLs9mOjAS2XwPDR06FzL
cebV3U7qPXQ5EQ3Sh2dEGuJ6Jr202/rF1dTfC3EfeKB0hVtFq735UmLDCVN1TYb9SljxvngGrV1h
7KvwqAXihikRxtM+8/RddBMkZHWvTm+LVeq/jIVlEyc5idzs2tyJwxHBiRbRPmcfSfIHD3ZThbxR
WPbWpk/fw/luJV8GRNlq3yjnvw/R/Iw5WpRFE20v6uiO9YbB9FVWIc0jfWGNVT+qSVkLTIMLPqrk
/JUaL81IVpnEAOqlrRAZ+/vguzGV7Jans7EO4/gRLnFfGUi88aoG/zpMYHiLNQVQRscvYaFCB6PL
fTb4OKPVJdS4VE9she2dyXIApLdxvs/r2VGrHwhvtpGsdRcEh+UMK25IsLaMEKyVAXCm4QinrSJL
5kqgEzYqv4WCALHNSk9RD5W+xpUICSrlFuZXvt0yt5eSXz2u0HhpKkQuk4XUyE2MhYXLWgL/1W5W
Bt+7OzpxdTXkX0DL9ghX2+7QA3AR9W/psrhpLbQj7WtgWiTKgVuXLuV0D0R3cF+VuCEPDkEeZb9j
8Hyi9pfXCmnN8WZQyHOxiULKLx11v/gSho8+O6aLCKAzlje8SYTJhjynNr1iRw0xI/capzTZQEx3
a+MXw370+Wk7xA9GoJ1aPi9vJ6ECYV4GVweDNBLZdiiIjmjsG+nYLAc6AHoZuKFFylLjQho5FNmu
+e7rY9k9+aj0Hh1f3cmAhC3zlpZPwtPoia36jtVhR227Vkgs7GjFTU813GPaEiiD+PW9SFm90of9
oP7Owp1hSFP71hI3mv4FoYm486uuQWB3t8x6ZcK3Udf8fWoNm29s2pJd1O7Vrd4TVMMnaqFfU227
mr8dXGkl+MjWPcqX+ieN92R4D5BvLXPLHWuSr3wMVcp4vl1RpvcbbdHypW+BRyJPK7st7wqNmMQF
seoteOutso6pQEjLBuoV20UD1nTLV2ZEt6A6NfJRDJ40AYZog9raLvhyWOD7gNqgr/dqvs7sdlVR
rW78LTdGCnYORpHThJjOkUEKqJ+2omKnmu5j8MLVz/WQ/q1wUolYjNr3ENqYFcHKTTt7mWqtoBJh
PqsgKmVLsCAhGYjMEcMfLdd0vX+vXMZQCc72io1a7EpvwPbiDdZVmd6YUFlpNcgc6SYiXqTEXzHK
rAweoRqoe6V8whaLAkJEOvauT+hTJFR4nPd49wmqLhxs+jSo6ZkygxBTg2984WBqGPwnuyHa8k0t
L+H0WHafPnmXi73qDa6YeZHxJJ9gNSYmk6AJT0CFKfZtXKOGV9fSUVGrPFDYToliu/YJjdvpzDIL
ImeI8alDrzG8nuFRXyNAgTsqbrXtYFCnr2Jc+rJbny3ZzUtgDWjst2J8U4U/crN8/0OZDoq+0zus
kn9Te5SKHz36UqQJ4QAZ5ZGmf/AgieT+x9icdUFyQICztCM1JXeMYESj+ozyFwGEuOj+YQNdhXaE
HdijncErL1zyUeOrhcJCCLtbdiH0UJXwzz+UI+76gnoeRDx3q5FCczc7dNyjY+cS/VZeRPpzkteK
oIY3xEnYHbpOTtiSHdAEHSmVc/8naP6J43slniflOmaCS0gRSm9DaVnQ2bpo+ivhv2XaHoHDHoZD
TX+zoeDF3eIgjyLd2RY48k32WQjHaXpAxUjJuqlJi4zLv5r4gz5Yd/mzzm/a+Jzrs9+uTWwIivQr
Y3YSqg2ScM7GHrfbRn2rGt5ncRWxCYa0fUiS2wtG7bEzOgyxT3aIpxQh4KAWF05kB+/iajybXJG3
oVcOGWmdqj3Tj+ktrvT5MSo2nb8fiyMpb2zIeCcCk1LtbpICvQ69AGqpE62HX+vf6IJIBtIF91th
/LnpnkT3+rilBk/ML73yIwoM0LSKE+UXOXPZRbtvkyOsR/qvZZjxNRECjeww/YhZ5iV1z9a4ceOt
KUZCl7huilAUjZsgOKG0lswPnape6blKaZ7CF9iWh0T3FFukr026iMMCIUyiap5++UbgYXHRuagQ
vysx+qsPi2Cc2PXQkGP0L9KOQbTFGM8TIWE77fZ4fleZcbFwMfOk9ne22pEjS7LOJovW39CaQWm/
xPmtA+ZnWnaqusCfJX59ei/pwjc049RPWkBYb0jvZB8j3NEoXIW9KtqWAuE0xYpB95XYHnNlqxPx
61gQONcC86OmkFNF5D57CdeGUYh51u6j0wATwWzuQm3cZvkWPcVrwAY2e2hprfKj1q/FaSbiWuo6
TiMJMXTs+CLblcm2Ezx0mF3LC5dQT4ZF+6XnFxJ0VC7356xzmHaxW2rdgKNGwFcYLwkFdb2rgELI
ALWb4C2TvppEWqM04sPYSMYrJTJwuCXloVQ9tfgq4XqpIwODrh8dKus4MGUMJBGtQcysbZtRWoNB
lKv3Ontm+SLgrOt63VMsZY/O+O2Mn7J/ibLTy0dcjjZIrcZh3Dh1+BRRcRzBNWy26dgBQsIA6WLe
0HkEeGyjHzX8yLrr7dHHV5WJhMSTnMjlqgO20dWTXUoWfQb7beAq3aLBmneGfxjx2VD0ZCRRnkzk
vZzTjhjqlaJENsw6Ss6fhC4v7iw2XMJcer4EDUwmR0Gd8YdgRNF6VHA4HshcyaFthB2B/bezo+Ub
MqAvMs99rkqgCLRTJPrcpXTPI7T1nUavvd5ADw+yE/0OxOqeYoFfalvcl2jWARalhSOAKnhGN4NE
3wH5o3FFe+GrBIiOkHOjq8Hlwu8HiATtOuK2J0ae1a4hzsz4IIZDpjLCn15IyuhnLzRAErLkTv5a
oQlykD8r7ogh3kcDH336Wrj1bO+xw3HgSdYnSgGN8zc//RHH6DDCvp3ym9BeUL4YwCdjYKL1zeWW
Y9K8joxJ4yW1u9VkS9Kv3n7EHrtve4J1xMWA/VklaTVZl0yZB9qrCqBn2ty2/Fcl7Of2LFkfy3yq
LLNpiHuf7KCmvFe+iq6ykNSZ2LI5VMvaSzGGxAMXksjtIReWLUgc5Zka/4wGNVC8tFThMDOzwUEx
zl4Izqv4C1Y25ouVwdKoc0caNsDcGgzb1qx5Bcb6eobKw74a8qJq/tHR0aeJt6aqHPYged4L/09l
xJvsjME6dtPSFWNjyTpS/nAZmx6IZPKyGKOfPVWvcOMo9uAhrS06T/jv/weM/IEnKN7qXjrc/ztQ
aTbmZKf/lDxnxfijlITASjszZ/B/G/AQd3+h+hWsaHWcKdGXtHmPF10ds9XZwiZVB9+S8Y4VEs8a
BO2AL7jYBFXOBzTbGXOJNXW8LHxp8c6wbN4PFVh/J8fBiVIOgOgWhcdkPpNITOP5maX/0LGhc3Rb
+uS09SFhqGelv0oXkXsE6hf+RAsXScA845IhxqcaFH9UsSONhuVAGdC07caVsDSwGsCfZrG1Il/Z
EHXO1y2xDBhcCTfE1wzLLfhnEipjk/yCxjntR+punqaCB5dLV29kTrb6mv7r1eGsSejVEu6ynVHK
hLR1BSLpUmaB2pdBGzy0A9cyd4tFM8WYNRr03NajE6C0kpTVf0htCefDAsfMmGbxPZQP3C0rhVk6
rihAd1aa07kTlZhId2gDzMLRS1RTpmwwpzuCQfmLGjmToBQ8O/kaTV8VJBnGV7rxSxffasaUUPQN
R4dBhZEvv0X0SeFhULaRfkTKUU5lJ+bfgbBpG5zH0UGHX5n99dLnhOM4W9BM8JBk8a/hEcjsyO6q
r4ASBjlLFp+kILnavMfBij1R4RPGwI9op6xEWySocUCTSfuH9jtVD5mYxCbbDkx2n4byQ1ewqTVk
vpW/jCjVlqeFdPaPA+4TvuuqW9PyCCRHzT5L8xR5qmMYb+PG3PrqXcifcrRjth1LL6yblBaehkXq
NrIvUwoVzMAgw9sR6767AjBcFGE5wq7KmaMFHzL0HSH86bNvgwbEGIDpTrNVWrzxSbEjL4obaXfG
LpqOsvZGGJJSntPpvvxoS/gyURhy7ECjmfAQYpINbxZD9BNFnUQ6G+AD/UaVoILbXFLSgIGsdOmp
0l6nRZoEf2P0+aJTq2+lNdY8io1M3nEAbFssIBoKUdrtrGYzig4W4VrxXYUtCodB0X7VPgIdraMi
vEeDO8sbQtmsRe+YaAePyTpHwQI4ziTWu5F/UAusstglgGncJF4G9YfKimFrHe6XYFeMpGBpxrbq
ibt8O9COt3bLWwkN8oRBAoffHa7Gr4YO9SySOKb8djjEjPBrphKfeub1/cf8pHnYJA+J75dBIwza
aUiBsxeYyw+KNQMCMzbyKC3OBYPZdXPqx9dEOU20PfWRwit1OQzDI3G82EDpROX0LGktTHCaerIH
9/xb/fjTYzlZCiGgHCi56Mv6ZTm6tf70hT1OpUOeDK+k/ghgoYhnim81YUKXK0f8Ec43an0QSmN9
T7EsScgXZGDQkyS4fMUY0Kr1G7pwRC3gtd8Y7kC3bkcNRy9bCNeMjTP14gqcrVUPW2z40ereWV4L
Aiv+NQnZsjsv93rw5UzoLD2hDjAcZt4SC67a3AL52tDSlNiZ+3c6bPV8YNgPB6yweSFXatwIWImD
2qG+E42+BA3TeQlFPGeuSX48Y8uqJzQnqWRHBxUE5m7EDN9+m04PYH/Fa/RYiRLic6i904sXzf1U
ctHMTrXwVk0i0Uaf/rjLG3tWju109rkrNk9QTyKELIq/nPy0dNc5OJitMyPftNKvcrfxZ8Uuqm2L
xEM3dxXXXsO7pP+xaE0ufHG6pBnTRkw3kZFoyH9ydq9JoPishBvOKOKL6PTekjZju3xTiGXHvkzL
AbkjMvdVdSLOXqXtVJC7iOVeJl1TEbmHzPd+ui/7o5p5S20Xgst3GNmJ9mV8MVQnnTyjIHKm4iZf
74VqW2WenGyYWeEiVIGhB+KV47Zg3Ukj8s/D0IkuuRtYVpOEcfDoQzE/u0hZGUiSl8B0U4c2YmDT
IFruUPjOxuQrwaXijOsq2qbLwnpKMHwccKmz0zFZZkfrXllb5iGQXkL428pgFClvLnH8JTAoR+ge
igJQR9LsF5JsHCDtVZ8hBh62CHgC5hdRIB0ShqNZ68LrQP7hac/PhrYHaY7GvfQwGJdYnjK8WGge
0GhYJdsCpaTcC+mh7j0jWyd0kJP6lyqQJz62eNyjH6bEwnDdWWdJwwRHdjtXk+Jmah6hwU6SI3+I
XLMdRmctFf77ZrLC9aA+BhpM5GfEb/F4aMdboW8y/YByRJ+JeAmeqNmC3eEQtT2vdfka8+cz4WF6
F9lRsklUKvb4AFOym+1xPbm8Fvz2jcu3zedpbkdrK7xKpOxx1/Yf3OJx3KwIw1guwglQV5W9w5pS
NGAu8JNs62YGsAGdh/2BfqywpivNWAlfwchImrk89TkFUM/VpY0ZAbUDKO/a3mID0Zia+maujEHc
XZfhphOQNcyBtEL8ietRQt2emfu36f1H1q1medWtToWDPYK05+jES4zX/SYe/zVXSdK4pKs21Tbx
LGAZ8XMko0vUKYgFJEQWc7Wb6a5QjdFiwmd1n+HYoYkaSPpSduTGwKihF+UGTwMmVhpcA+WlSy8m
PkjCl1+9Jv0TbBmlTucavgwVALENE81Hwo2vDP9LfMWeQBU5ow4xhLkSJah7OCO0caNW6qrvfw2R
0aYDmyujNyzcfqNve82ruJ+sdG8iV/VuTVQA+UmPthPdV+kz5X5G21qh8pi5JXYIrMI5lAHpQb7M
DgyNKfJ7QjE035T+l7QoTyO6alGK0/2IEDHgwVQirO0V1X2DxMz3j8kuTL5qBdXNOk4KCjLZ1RHz
WmP/IICh5kZ4D6AKsQcX0Q+5GuissJYdy9XjfcMlghbdUleUM/cfLiQpJPyefjZpn80uKy5W/Vwu
XOUvW1wbfcYGRbZJ7Zez5BcZHhaTHdHWGAdg/CXlCJ3yIMZYVjEIwdKjvMNNJDZf4PPs0PBeUeJx
DuHocjVti4WnZc5t3DU+6WxcZmv/Egs0LVYAIxnhean+PwwSTFEatDFPOMGXA3yRrO0XqB2KW5gR
i4LWHGr9VRNLVsmfSkJzfEu7a+hvPAZd6k1feXdvspOINXUobjHeqxQPf8PGSWPKVkL0Htt3wvAg
28Ai49vSODJNJhowmyuXgvRtMNzUXbivXjLZUKkt64sTJzMPVVd5TcLhyNUsKtfYX0SMEJav4FtC
6V62uea9kmmroXIu888Oi1nSNpb5G4m7ML/67ddEt33JQFvWiWXiDKJEIlUj/SFhneYvduM71M71
xPe4Rq2AIqpRkrpBCUjzktuMy84OsYVjj2eCztqync4oQG2zGEOo2CegEnQ8YKHPu6XhXfgfJQ+E
MOGeKumr8t5ZNrjo3BHVhx5C2O0I0KoKviqHuG/VuIy4ezRe0/DW4R+xPliwDRmS/qZSblH5hkrF
GJAhsIEBo+wv+fgms/WF7bupfn9PSNWhraofjGNDHv3r1gOqbMEA1ilY/VQUqU1II3pobDpIheY0
1zRcvMiihPqn0hx9D7qvFiuJPvKBYj63eDspObKl/0Mbf+4vdXZsSzdt/vL8twPIVZXY7buXaZHa
5anc36RGtdvvnD14q7AqHhGWe4ZD/0k0oUpy1AwTdYXlwOMlPNlzKrJIuw0J1DHh3u2/eNgNxYmi
UjlwV+Bs/VV0WqDXejn99n11HsX70v2PNmIV0GVANRyuNDBFq7JJWSAdOXOHGpOhtkvYSVT+f5eH
ijW0mDUQmQgp2HT6Uwu+MxqDJGDyHhEUmP6lhQJA/qsiPmwJl0oVV+h37HmqfjIBnrb1efE2AMnm
8PqwJLJWXUrxnkYepwoYu1XG72dFrDPPwCu0jigm0Eojwn2jZaACkVFBz9lwOUX0keq9ZmFz8L9M
6W/Oqcc8PByrOTjiQkNxyeyfVvXGTbsZpl07HxJmrYf01IfLBSSPcEU+m2qbCDBTmU10GBSn7K/u
LfNs2XXpughAF3nGu46+zwNXQFWeKmYEq/4bwY1I9SZ6IKgNC19SXWOmYjWbkGwR65dNPia7cLHd
K0ThKAjl+TafHCG/5PO2JWWS71D+l7Y+fzTRJtFXbX6JxD3xlSv9k070qm/33Nqia11ITlhDl6to
z2PhD1KTUvXKhzbGh8rlNJ02i2rjdx9iiENDWhoma8wK4QLAZJyJZkLAuCAOJ06hwDhYJNpRMESP
BIvucNcnensOZUDTUzz5+BZp2C2TficO5Rkbl1C/kaU3UYr51GVOP21qrDTyVZE8vcM2xe2DW9dy
98NdPrhCcKAduuz6+F3rzMQI9Yz6WznvjeTQiBR3XA6nU18e8a9A9zmIdHeRm4T0BWGCqa3HEoZs
rpnI0rUSC+Ad7zDCv8yYUNo99T+ZKIh025qeSL9xdnSOgZJFw6a8ibGAG8w4iyPwfiKp3NkeyiPp
j03sjv8j6Sx2JEe2MPxElsywTWaGytpYWWRm9tPPFz3SXcwdjbqrMu2Ic37kEePqw9xkWH/CJSEd
IpWfn22jggdPSTMefCg7+xSrX7595pHs1TWZDUsbakwn44NGY1CMpzUnsqOjGQpfL+RodBbnKRdX
i1ih+/PztcoxxaLXziSeJHmyVyCHK7iZXPshMc8uH45DnDZEx6RNV7USTI363SKxBz722XiN7LdZ
EPThct73U6APVPouMCK2gNa1Od5trGrf+C+XsIusJ0SZTnGyC11ckyw15A1tUO5JotaQRSgTm0wg
VfsUkH0T3kz+VrdFPX7h6CdXBOFsBj7dgX1iVBAMhHzx6clO1HYRqahmPQG+kN8LApceZAfFJvia
ka4N46iRLjn6SHtsoa77gWPkDLaMtcmfmAIZyj2poTWXrHV3EHP5SypGyngbBr+ec1aVYfImnUI7
Nc7KHLdutXe/2S+ab0/e0viSLWl3NQDzRs467PQ09wCjBhMwYmZddJslQx4TYxfJMxG1gGkPkPsf
7AeWwq5VNxtWuAmBBGJZrVCSOvmtyn6HR6mesmLRQV7yLChzk17McW+g9a8+SlSb6sOasuPFF1CM
0kV39E72Q/ZOZ/7C0CD0oxnWzD46GwjI3W8yEklZsSdwYrg8OLV/bWnNqKzyNYUxQhXJZjuGEJVY
65nPom2IvJ2BmbnA/jdWGfIJsdqx5AmTqF5B3tvyVNxtrTzZ9X44RUtUnfq6WmZLYBSufawue2YG
V8Ea708heNqi5Xt7kINAmMQnv5tMdw8ts/bCAC/MiLBg2fbffvNVK5//0GnnXiNaI11k4qKZwyzC
w10EJ3/hkPfn7Mi14Pw6m7zTqXJQpD2FxmAn+bFA8MrMxJBgxMfeBZYsUTrGN+6iCGgoUdypDwJM
eM6k1Ai1DpcSNjch6epQnSjGPvkMHFZ5fBcAGEhn2hk1P5yIC3NJlQ4GDvbvFcvAwq62FFLMghE3
wY+T0wH9GsINu3IcXDplVUgHASjxT05J3wkjZ72DUs4aoD+dpmympj3TDWblHd10dfrK0m22khE5
LP1fNYD65cx529qqdVHchN9Bc5DSOxhHYSyG9xB8GIypxSvr7yIwUTDVQtcZdG+kGhw3GuI0wPzi
qejulBI80Q/TFlN9Zjs//3Z/EPmIDoo5kSkmFBYPHwp1hiqw72o+Llo4FGzkEBX3gZefRGX5LOX7
IVox4JkI1ChZe0nGp5r0UOvDxLddeuN+QuNTSrKr01EQCUW4IOe2FBxzJ/2JyTAJfuT6WP0y7EKp
NezgaXhvAaKk7kr76WQ0LmiGdYJUTAJaD5p6lNttkLyIN0FN0y91/6CatBFDqrjsbsEJ9oB7IK4J
+Dh22kuQJxXxej5jt2nNSNVgMErWmJSndrQP5OUfKun6RWQvWn1kGfqekjRix1H08/qViIYah1cA
kDRhxRMCu9F+V/KNbcaisU1ediBOaALzGTkZHo4hrX0M/o+qCE04/ppnoR+cdC2Gnz49CxEYcqO2
3Qz+2USdXEtvZ9jGhTypk3tgEGGEOe3ejg+J8V6vhpkOVlNYu6p9VgTbhRcnPsSjATTKm9ddgBdx
CEAJr3RpIY4ARkYH1qYslv1XRvhosal6IAnqzv+k7tRXTw11n34sopM3cvOt8nYREp1b7uJhDjeU
OMgJ2mGaIohroJDmGiG7ABjVLuiQ27gLrz6OdAG4O8u+NOY18P+C8NFBJTTIu4AveURKAxaMFVfn
v4NbppETk+WcV4hf3Ct+SL6GsefAeFcIFJuE07k4jRJJiNR2n03tJMl3HWrPQhwvFLdxdTWZzn3/
IDg5sQw50b1C0RhpZ0+ht3VlDYtizkUCS36NIFbYqOsc14F5irVrPTBERF9B+xM1qMtPsABonVjb
esxvRqnADv+Z0qqttgqiZ3DeYqpGayd7iTVdri6udf356E1j5s6BK4zPklBnt/lFyzagszhjY+zV
XcL1HkrvqH9nB1h+0ebD7JWb34JCssBwRmgvAodBNgLUacNE2BYbwg4CZ0tus8SB3kG/raxym8Yf
Zf5sMFlm95avRlPup9x/WZk970S6OrN289cYlnjOFdKl/KXF3im2p2XFLFPvgJjKBfXUiLXRtHI4
eR5Ptz13vF+CJxbQ2yW6aJTJGAoxt9R/dJVNdAaQ2rmzO1FaKilfuGasBkhbQWghjPL5p0OYAGWB
kwKL7aAepODsFDD3nAUCbO4QhG/q6pRH+4rW22zjL5hOuQD6JdiGGc0H7HM5V4vASPRuhddBEOTo
NgWyovGFKBF+fpRJ1B25gAVCpjHl86quMu1xY/mWzXlTzWCj9VORoiy/xyGzTYzLPQEE33j9bcg4
8jDqCOqnKRjowAbVmRgxoApRJNPAIWY2PVtJ/gr8yCg/7bJnlPhRWG6tr9aE+bW+tRqSeqLlazC8
ECrKkzjhcYSN/oHbywFj9lHSgLwFGqqYVWF+DdaXBligRvlUlY4EQSKpfAC7cjkipy2mzL7FXSzX
LdxIn356nQY3l9NxQEKvydcIK1zqO5hd8qb7U60zqE+wP1r6Qi/WSuhMWwwSQYBZofpjQ0CKMlGK
ZGaRVj7ygxD0OqkohS6ftt6S3rIdv/j9BezgcKGwa8sEjQrtPfxnx7N3VJ0TESZN85PJ97b8SKVN
Xq98kiuAMZH3wY+aJDMsnMacaMzffbo3vRv0wVSB5iFYFSiClwoSRy7B3hFnlLgUJfkxuKTc/3ol
4060M6RNU2BdQVKDt5AyP5aRqYAvvKvHPUEfp1e1y4HLIpwRwNKf6fIUOzD9e0Sn8BtCDLv8znHz
0wMbRcqs7T5JjJ3COCvaGsG2Ryw0BR9LTOEg6+7xn8JiPAWMpQTN2ODTiJFk7VWB77g3qFQ6HVFX
m9BOVuZPbY7oMKWsoIaYISKsQ5xu2QAn5JuNtrGJR9TeJfoTVeFY/mjrZsFOOSMTp+Q3roiA+zcG
OBTJ05cBceyZ11CmIJWvPepgMVOU5kdXu/jD0Us+DWcajptIkhiWOZymkNXISKf+vCQJb4I5Qt3U
CJcEyTEz5W7y+12aKFYqUkjkkekcbLHpxdeSR+d6uICMZSCqvnVutGsw+W2Z/nFRIxsCN1oUK3/d
U8SZ3wt3GzkHlJp89OThYPyNemKru5uQco8ufb/xh+XfAv27Vm8jsj19ClgQ1CszXqjfMZvdDCFL
gt1lZhIAUoodc5qjDO0ulrbT2iVh4ejEjRmNmhA7O9T+aOSx79QWdBnXrRYsY5amAOC1QlKL5QTC
KPXqpapQpdGieeUY3xT5g6/Cd7i1OV/Kfkpf8iwbgHP6R4ECiC8a+mEO0cQAwyoI5N8B9CnNxeEW
7cpjN0Nw4s8iC7Jv1kHj4c1il4IcWHnLtv3t8nvA+mGb0zy5UcuDkOWMOBnv7yxk4/XE+cRUXcoT
PWNXnrNmkzYBiAXShsiQwb2Dl9U+e/0jgjhqCTvvips9PE2CHeWARJbfxKfJfIH0YKZlP0NdIMzj
aU1BFBix5Qh4YPIkbKVQs0XtlyvxfNmsokGeralGIPy8mzXqQc3OUCIQ/gxaa/uFskIcaG7BJ3vt
WJvU8ZgT8uELbsbPcRPnH1F7FOeri/KPOMfpr4SeQo/frvIbhZxJPsqPas+nB8qLim9nlisDRsj3
j4ig6mmv5VDBLWr7dh5b1qRVLhpFcl5/sbK1Zp8xJpRYHTydrMVL2sP7QYJYVyS4pItx9IcbIpOI
ZPsYaq4uPNyz2CHpUeD/zvzfJ5dqK97xOR1x4DGoScoDPkDYZ64+YA74AoEL6ty6xV5djgtrOEkL
GUfXPLFeavwHO2+GT+IEPOT6sn6221WQ7aQYBVUzcWi0ZgB0uT7yRJkPVbHwB2YE5JS5fHfdH39I
Fy0eQsSVuvSjO39BdveIRODm53PVwgXBb5NB20RobpSGM7O7RmyomIlH5SGmRi34jKeMLNXpB21Z
VrKCBNOov5Qw2ULQFfcHwIsGgUj9k41L1Dnii6gLnHq6SogO6TCFM08ADr8lGijEEeag52opUgB8
S3HsE92UolqOMU2P24wz0OdkgWst50S/iBksjVbdkRMGUxPFuC9qdtF7Td4+yjUu0VnO7U0CGGC/
TeY806vtzFop4QSIp+teWLvLKUHAc8t7Kah2o55UwAzjAxuNetPdDW+59OZp8xnOnf4nBnchH5+T
gU08r77dEVi7Il6It94nZ0nYRgjVKtlDkIy+6AVHA7Dq88MIEtDWFg1bTxTc0pTLCOpRGFagjLuV
IA7q4Ku2hMPUTh6VJ/KJHKAMrDG86tUoZPNQhwjjsEMuTTddttZZT0k3xJ9GWeI3QW+obQRhaZ77
6KMXZAlnrYBvS/wxxETzLWb9m2edVxeww9zC1JiweiVXeOyLy1Ur4C7e6ZdngenVf1xWPETBvAoH
Rnt1ShH5NMK8OfRgHUyoavVBJvO49NaV+pTmwXI09gLIKOKlu+TWhd8TIiGFTJ8GRUbElehICFu4
umz7Gogfgrs+JQoOzNRduOWnKsGyaGguSdwpMW6dGg+di/0X1QQ0aH8ERPfRwwpPfGkzAv1cLguE
H/bkXroHunK4B9668QVsP1HBHiHXZkiW6WwmTWqmKOM86Phx+P7IP8TftxKHho+0FCKLYaPWfvkn
PHd4weA9qXyxg21vAFV2oGLq56CdEonqP4rBO7NadmqBNG5b+chzTsCGM/biqWJzlPqoE2fR1Bzj
tZajnOfhaO10YjJ568Vdf7fmt3BWm9TDYPbjk5Hh9GNxUvB6PnKHmz1DJMRqBsZBiis/qQPQW51b
9ERZthUnQWmRhDSPkbrYw5fa8UlE2OKtz7SkxapCsaR/0ZPrGKdQP9DKkct/VnbTRJwRdKf3ERU/
femRKcOz62+r5FSx17N8klBSbIzolia4f5dDtmNkBqCmVAfVArQDWvSIVxgoh/f9XuT7ojg3xrfN
H3wYx/WIgoBOKe7xkl2kRrjABDxxpo3GkMXtyF8hXFMKR0uMJXibrt0lnVGjfyHIJ0SoXG/d9hxr
AlwlT9YfySeAPSwIeEDW463HjdVgCOIGqHyNtZ0CtjGadfBjBZxAeJDoPJKx9HhVPLesgoNyWNqy
tBJ5XwaKfJPjgl+B5mLqkxz2CmZ7Uq56OP6aYV5muMqm37ZAybnbAhLExPsDCzagtUXQVRBVDoXI
jTelBB15HURL87LcjOxARHuxNRdKrtFJ58hqSxc0L1DYRR6kwhm0BymvRttk5QmiXs8vOGYs5xXF
Fn+/tBhCFo/Wn2jy1IH7rBce26WbtpjPhqkNweR2T9yEAMcgcp9ssqRZgTAyMR7xDxfYnPmZPczN
ATSwqt4MU/qn8TZGILlDieI2g6SLVOLKd1pTQSU1VJkLl4bYhNwRq9Amp6kbzng6GHsTaRscT6Wu
8nAXyWtDWpD0SxeCsSKv17TZfpGG8kzq46eFFDRepWvcHOqO4EGxHGEyHohKQdxZ+wurrddOcNEJ
IbdrmPQVFdk8TYGHaxaue96Jn0XmyGe4s1sQUFTxVFZj7p219ot1T1gPMr5lMQ+rPoui9JLyFWVM
jM23SroSP9U9bPeAQ7MLiMikh8lB7+2EE4fY/1TN5xqdJWh3KYhTGW2nrsH4heVhJntrvXg30l8e
3oDDUyp50HJ4AOUGUkEFJhbIYN7Ve9dCWH7o4rdqM3ES/1mB2WDXFKoqi8G2HH6ZTfka2Xchds13
nrJwaXvJ4JeouNrbAIiFFoT64vJ9xNSQoZQBiW0XjbWL27+8uKqoPcjH4tki65MW2xOXNyFNqNcJ
dmTUgoU1ZxmSD4nW49mIyodvH28QcxrhJSvVzWlRIVcl/9XtfDJkOEbfPX7ByVeX/mF6B0n4oXYT
Nc/dGq7i6yjNRxfsc3iYaOmUS13FZrZJh10E6KsJ/Slcoynb1HmziBH2G7ZciNmzJDlJ4o7CGIkc
MA0W2pO8CXGcUjcN5+yQ40J0Njjygx5nOzs0LkynhyeeXOsCs1y+JtM0V74CjbHC2Uryu2y/Gw30
kS5xnQptEemUQxjkFhJSFJGe/22TJ8Y1iTTlGovruN6qxcVV9wUtAAgJXAK/BCXrcdV27BXpnJBA
tHaG+QvQ6uUXgAydmz6ea86BFFhkWyLr0ZjI34P9ZpOkcPiYUHAz/TaHj1B9G3I9M8qnBnNAQA6w
5LBrHYrwQEcCxKsC9vTyP/GdBtKT7Mlpj82D4CFM1GuOZ76Iut/IwJ84KhKWeWOlB4ukAL/9sKWP
3PkzdeoHPzLp6aKrsHJ5MqRPPhmJ1pyGJS5uT1l4MCmTa2s2mohMkmU0DxchQQxQMhraeZQ5gbfX
rLVlfGX1W2d2yf3LKAE4EIczA+ACF5cQJTakq44XOkFIbwPcDNE+hjc73fG/CBgoRI/YMjHY2lMN
aQ1kpNFmJEpZPjjMzLJXSrWO2H/BZazxkLUaSwwVY+VPQPOFjKKD+SG29zGCs5h6b29D8k8K6BhK
LYKRcFrL/CvmNbW9ChkTB3ygc6DttfpmGX8BjINfnyFZXI9YMKSE9inodr579qo7VjQA77nLmmPm
En8vm537IvNOKFJAFiEmuAqi7E3DhW/uteZUAgQlPxGZpsOqKhkra3umVaJw/teeEVnq/iDQnNLs
RQ5KjjKHkJ9QQALInY0jekmx8dLCiI0Kc1+KNLNG8HxSic4qpE+t0ial9dEbr3Es14apIakc56mN
PiS+EeGNIWAGZJ4U+NdR8rFRoAlPjUvlqxgOql1cglWTb58TkePzMlABAbn2mwd/jnFTy5vs3p0/
mqhmcCwMkfUEZqkT8J/jbpnVSxxkHBuTS0sk7BcAR7EJqUtvHAN+YC9iMAI8DRBrIj7M+GnVmalt
cEmE7NIT3dxBVEvuh1CvW+1DGy+q8RR+vpETS62/sWaJhZ19OEw+Jf/LHx7dgFVrKyHa5uXgoVRR
B1c2NdIc1SnWe+caVDiT9n1/toaQOtFueoetC/4qNKLVIw7OaRmQm/HWE8KeJjkj9pW4cMQgmPpW
xFu7f6gZSSclXtGENBtuaX2Vy0+ABeawxagBhi07JPaZ/BFwOQ93Y1vb54IrWkO1hwcR5ToXs3Ss
L6r89Ksfmw6tdI5Gd9d1y6AVyKE3N2dSefWdM3+KTLRFoVPkyC+DAABfoxGcyd6e2ThL3A7avORq
WivqpiOxHI0uqVjYNbjPpgp39ZuMbf8gdwd6T1jkeU7qEoHEwu4+KjybXFTiXgYtQKK1kNNdHJO7
y3lGwKf3o1JH6OGHFYB8b54JEvQmJx0BrLTVniQFlS5mry/ZPcj5Ic95dwDWpW+r/hidO+hpDddi
s4H146EEY3FB/h9xcu4AErsSW8d4H4q1NKxa9ZZgZgvLiUFhQTUbSXi9MDPNqhc6LwI3CfPKls5c
qDxG5TJgqgRmV2tnqqjtzIHsTw1o4b2tbjE369F3rn5ZLBMF0kf+1pTsMWz+KhE24ZwIQjncJdUa
JVObb0PpQDj2pMRMq6yyGK06p6VBHQNiQPG9a4Ez1fSFEazd9FU1zmRwvJUFiiUEv7XLV0WpJOGA
jF0ZkQPCa46YQXoKzAq3w8SGetDdg/gkPPWVWNtsJGAS1n/YZ0E5q7pXZZK/yehlORSW7/h6B/+E
9wGtcolSLUTrXcNL2BIRdtFcQ24h5dSYzJv+YaFuIaN9ErmvO9R1eh5mFE5G6yI/prQ2pkfxC4TB
U5MRpM0gepU7lBjhwTAbHBkIW6z+u18FwEcs80hjT8DJ04ikxkI6VXg2UMcrhI7TJ+rb8AuTVJtF
4zmGzTmBwWked7bDA5K8JYPgxGoqJ69EvyRkxhqkR3n6d1odtPw66p8+EjYVTVxzZ6BCCyJ9EPcW
dDMGoaBe6Lzgxb6eyVNpBCChKEEjWtMhvtngRZeR6I7Kb65danz94TwFTXYxIkXxTQHArfKN3Zxg
ru5E7U4M46uS6eBbVvVuSDmvvI+heKhoHcVdq/IwphoKWwPpOlB1C7eONgFlHIdpgdQ7zNdWdjTQ
hNO3h+SB5iOIuCWxxNg76ZWs42sig9VO344dEk7EST6UjN5s7+6nE+4l3lxgW7R2M+IO/GKj61ch
XJGDD/HZOh3mo/JWB28nwR8IZFcSOzMj0ZWb/XPIvxRr0xB8E3+V6qof1kFwH7pnUn1I6W9Yf6UG
txB8w1CuLW6n0EXucERNhftoWxfPDHyaPoZ/26Kikti97wpyi5mPuduz4kTyoVf+2Hha0/o2giWx
vA96CoHz5SnHrNga+gA6+xnprxZtk9x8ydkWwIELPA1epenuW6Qi/kYGjw/1HSc3mtXfwp6PASbS
hUU4orqiLK8aT1V2lLq7bcwzm8CB7BwnK3vCspIfI/2vkU36CPXJNx1rzd2aG3Py/AT56/o/XX9G
7DmKj9TatM6twNhC4wPoypvnrCiQJFtLN2Bv5GOoNgIcMtBJ0NjBkqX5C/QUg3jaUQ0UzxBl+RAf
qnRj5oLxboeneBGxfgzgmBiYFdKo2EB0wFvrK+SBkJRHAdPa6j98M6N8aFDUeDaqPRWPxEIpxA22
VbO9lizD8Shrj1y6angbIuZj5BiwSwuFcERjnuwM4yNLX/G4t7Q9hsIy+kg4wnL7jOqG7NUlE4Ou
Lk0LgdGprVd9f8otlAvOIsrvVCCkKCFYyysyt/+3YkGQcNgn8Ubg/zXHk05ZbbxxItpH5k39aWcE
T1qfQgaJkrQxF4ilOopLiHSSjngPBqzOTEzOLlSuZUfw0IvGZVwQIBiCi+T4mo8G6wprRBXWKzX7
6c2vHG1zBPg2z+aUqvcZFSnb3lwJJ1/4qeE+xu1LlK67FOLkyN/37VJql04L0UiKBsri3DvVSKCY
fr6tj2jraVvh6Fdq7g2hu1vb8spTV50+SculJn9Rj+HUp4AkbFQ7BOwuZJsGknsGr4KwfFKifwEq
D9XVL7N+jUlJHNLweFb7m3lXcveB3KjD+3c3BNnVthCkwlZUi+phVesQiM1bpOrFMo44NeKvjAgS
GUQcAKrw/iGbjv2/7gAcUj6ScYtO8zGoS0NlSGFnWDTlZ4L8llju/gBR26obGghgONYIdJEywDtN
c0bTO40/U71YUV/Wltu++WWEQ0gKsssPG6SXOESL2QFY3MOMi4a7yvSCBVgTGRmHIPnmevCTm0Xy
j/QvcyXqdrCtaKpC8F5lOZKjdfPkfc5DbEIOWz0uzdcAmmGRca2UZ8RTibxKZRGnKkU7Z8ESU1sU
vQP1tDar+DilsrVsD0IcQCIEcm0+p3/X01FgYGH6suheEJ6mkXBeA9tb8jI6kCgs11g+x31SX9L8
5hoEXH3XpQiwOuSI1E1Qu0one+fLzk8a0mppY9Ef5B8ANZNojcPGD0gXO9b6jlkpqTiEMCbh4s2X
8lumIAj5hiMSHwj/oRYCBPBGGkDc/+Tu1mYSp5ChBEWSuXZqSJ+eXA/YaSa7FJXKvgxIJBKYCK8/
WkV8tHyei9E89sQLoTzNzXXW7iyfoLe7w1RAykDOFOeoXAWQ/doh48F2EaFsAPhz9HsN2JgOcCbW
mbjXl0F2aWiDk5FXjtWTKDE3+RIPdEGjR6wBbM1JS7TjU1OREuenQPxLkTboAKeJLNZywCRCsVoB
DHHSzA+n+uKln/qYleC6OSBrxKGa8lk2mAKWTfPnYbJmWHJmY41iGaUDrlvBpqbeVePT8Z1Tr6yH
hb5wPOzyGdqheu5Zj99vmf+ezTDufnSh1Sjtedn9uHBgqCRnLcq5Tt52zob06ZAmpwRRtfPTWX/i
ZzDJtHALunYrasaBGecuI+KtmKF5zL7F3tkQGtbeQrBKSX2ToyznO/zpZBGpA1k5Dq+cthz0cy/d
R8KcLe0xxBvPO6NRtOW9pgknNZCItw1Ey8VS9zbgdr1yr5tH7DwrB/HpNZMPnrvOg70FeDgtiZBb
o2Cb1NlPxPU9VpeCVlrt10r/Uo14Bjp7FnX9GRZ3J/5SnRtdfnOvOdPYMB0W2jTKXjKsgtA5muga
6Exl2sowrT6bZq8RXhNsrZC1dIG7zk3vLdiAUpr/HiONR4PIhalnnTQDI8a68wnVnCFanhH8wimL
lWX05g2YFJi/X290ZgKtXhrfUK5k1qAxJA1IGMbNOS+C9Q0EBJqLKoe+AHNv2bcqucTddzCcMvWn
C9R1XV3qUoNSJg6IEh7desfdbkwPFUxtzK03QhHkyk2+mugfkvW/qxNmzLuK5KvEfBroDfsVQdI8
0gdCzrTyame7lvWhdPIFgTeEZAEjiz1Fbb51DBvDU2S/1N2yao91fJYJAst2MhAoYJY9M7B+hB6Y
Hmelm4rwZYPhi5cyWXJfh+2hHSgeRm8bk3DMKwVuJhODdeAIMJnBEFYEF9/441AgM8XSV1TYuN4v
pwGCut8RkUYPqMug4mKH1H9bZuYR9LCDeIzUF2kDBjRkVTHZddso2jTjGnPBNPiLK0REz9aF0vru
q7UCWYcPvpvnyPP0Z8wfrJ+G4EtKtiqHRUfEYH9tQVAKmWmWqAUd2a2T/kjuKTcW1YgcCfJrJ7yu
KqadYt1K3NcWZ/bhn4xKuoEeUVhO9uaiibeqt7alh2rQE7PEqrGOcH0ZqDkaXqD4TMif1qCYF6G0
5zE4ZkDALAkiwwOfqXACdDJhfTt6tNJdMBAqukQeOSdxIm2fHVb3Kt1ayo6ouDLfW/m5mZBJiBaB
eJj8plYXWP8cy7mF3nwWJgvuUHRSdUdR43HgfpEbCnKYHSGqSbv7aJgYs+JWVR8D83x1scqLwyWq
qSuyAxNAugiNjgCqCuliqHf6gazmEPjlNOlfrc6BNX5D84vQ7hq1DPJ8u61wwm1IbzfXwN9d+6Jh
YYpLIQXqA5jAHchKqBVn5+oO+AtWIQLhvj1b7p+t70f00XmHuI8TS/b7iZ8f1WqRa4gTmLtWlFlS
mOv0O7I1B4h38ttBM6P2GXmcd9XBZpFX6Zhog6MJWp+ndKeC5mlrKdsk+kE4sMdyqc5pzmyxfRFs
c5DQOoRCVMB+ES3oZSUdXfhmtP5pAbNGRFBMkcRkoM5kHXfb0Vw55spMT0qxD5FqSSeTDS5HbP4w
jE9luCTSOnW2BvldFQCpUi0kvyANis5PfjeYEvAvRsJpan4qnAKW+xJ8GXG9qFOt9CPojoR0TLRk
PxabCFNJjHaH1ZuO0bP9/vcBDlcstXP6/0J3LzvXrn2T9MIVI7l7pNWpgrwPKXO6FCuTHl2Fnznk
xZGxclbuU3HeAVKXilhkXglOxm5hGXj0tjSci8S5kmSAbJPigXS0D6+Sl+i5nU1Vo4wi+9yxpvm8
SY5+dckr4RYyNw1WjkF96u53Zf8im5nVCAIt5N7iVNHrIzSIHbLWzpiRSa8ixlbrQdNxLCsEItLC
5KI43vQaRPml5oUxd4n9yJ99THqqhWOI/UImYo9v2ydLx6ePpEHA4vJY9jppGRhOUv6vtbP7jd//
dHYBOo2Dhp0VixmkSkkmp7BQJ9vKPow98vAZU2nEU+Uu0f7gSuLv1pgQYDcC9eopW52F2zZOJuVW
Qs+HUIZ0XH7ezCfWgGInUZ+smJsEwCEFHmvAzfKOfjLiCM2Fl6wz3G72ThyjlTNXFtAzH/XwDJu1
zXrU38iKjOnNNQxoJQ0aYBw4HvfMLwn4G1r/uCSy/gzRMOV8ka1dTtvDDOVxa71csaiTAAX9NHdI
Q5bJld1qFzV4pPiDLGx3sIzBidS+ITjkzaKyH2hokN3zOmJpdYaLEtxIl3bATVXfPeTqW5S1cAI1
jCpkCTSApYQ/Jf1Zag5y9ECvOvPBmYmZirbISgPzVE39BZZxA4O5MR3clVfPQOr8Rb2y9YPP2r3S
7XkYHZnZEyI3GsTGMkoYcUu0pGs6eOi4IvSG8EQcroijDdtHIkzs4wvSTAuIdGAas5/I0Lmjmvik
G88441WykANHxzi+IaQg01clAtQllMCiZR7iIoKGJ5WKIZkw4X96IZ9XOjo09QLEii0voWQWi737
6DVCeQ9DsyIGKkLR1JUra69ne2t2Zz+0J+M8I4ARrgSzDPU5yzYCC94QqqExrGeb1r/ZSN4lZ9a5
tCp9IjIMpwCSwVns8mjKVIBZ9VAaQOWPGumDt4K0y/udmPJxokq8bbzxPJxju5GGLTG1PIwamXrk
pxnW6vFJVSC5jnKHOPsUt8tMJGyRSuTc42Qh3H/5pcvgitbcGl+/fBKjcwMZ4tUhMptc23+Bfch1
CbWFiLSQz2Qykdpzvz+Rt4CV1TPsaYrFPyPYXrb1ucnNaGg1VQYT5ugJq+SC3DyWZ57J1qF2btVG
ZyiTp0Y+OMszIkbyIjzjmfGG+ON3FFKsJ3wOpHzihnNnWb8f/E1csj0LSJYkpfZYWYgfllpPMBLZ
IVTVED2Ptx53tdIs+bVJpOmS5xDu7XiLBN0l5sBe2QidzAvOkWlVw7jtPDTyJIIn2iYggNigpPIA
kQEeL6uHsALphRPJiPRIc5KU+QVAiGNU/h3D/TCrkcMIeBKJShctx+QjJfDOqbbBsBEGZKWYCzOz
am/z6hxoGw6Z3EHcSYQNj2t5r/Dn6tuEIV2mvrJgXdg4Fnsa6oGBzQpqn6NKbc90ceTDJWvC6ejB
RYpgCsgIyeC8QDT/vzRaYSTi2+tJGCVIPZ9LD1zKbbkcbyRFeqhM0/5a6sSVePug/uqdZSscs/CP
3leaLJT8aCYbymGwSOI3RaJ+G/OZAF7cZCYx46v7KH52kJoEFajKUqE3k2WPXdEgikqI+Qfl1hgf
wosVfmaovu3xLLY5KzhIs3CqtHsPmZVHKcjDK9ajsrLde/9IAV2lo+Rey2JrOTvZWIYhNmfCMesB
wcWFDvOp5IPBhM8HwQIw/732HTgnE6I5sl7h0l+SdEj/dCFxtGUmrfB/MZl+2apoiHNEGFzluPec
Sypv9Y7uQLY44nYP8rB25JlMKMQgtH7Kvqm/9nwMNXNpVZ6IPcyGc0GXT68fw3gvI7HVT4hf4qKe
gASI6zfU1ry8RfFJPw1fdQRh4FFCJeLFfJ7Wbi58lVn1TqgdVBn6OTWJQ8sQGID2FgyGXrasWWCF
flI6Vgg9pKv4BRuSBBJ5OdhPjyrTAOulmiBhIRUxWiFAb0q0jcPKiBaS+tCBAihBEcBLsbOQkrEI
Wfgc/TV9cpOaJRDlWRtwl7VP3ScR3j2G2VIjx7V3sEBg21OQuxEwCJ7YxtxQ9tGckZSXPaUomtoc
ogCTIrhAIEnc5wl2ymBYQo1xlYLgLJtgRW+wVp6xN/ds9Hb5RQ6fUMLb11HMKi00qXEROube+RYr
drcuyO+oPvWmm6fYNb94S9xz22zbZK9od2EbBrH1oq3Zb1Sd+OcZvStj/asXH4355aF2yBDbKhUJ
zEAfRrEY/uPovJYbR7Ig+kWIQMHjVSRBb0Qj94Kg1BJQ8N59/RxMxPbuzGz0iE0SVddknjRWpvUx
skwFfRdq67ltk+Z1di8Z5VIJjpV7Yr29rlEes9YBUzDXycJ57cUHw3sbbUAAjY8lMEdo+ZabXp/9
lv2Dgii5UelGDdzTWdcr5V8jrtJ/S3+n6PxNEnHvodvMpt+8o62Z5az7iPCGbBvxfqnEUTF209td
kS5qFxeYyrJ6B5gKIiSTiNy5TFzarAGJ2uze6I6Z2VnpGdZIDEATzY6ancko8RK+pEN9Vf0jdL9Z
0wVjjTqa3yYRr3hMYMni4KvGRzGXcrrGI3ac6VCMoQvMMiaKdlbK75ny2bh3HMwmgwftloWfNdBW
647OoJ1vYImzHH30znBIeXio8badRwMWatrmNSl3GdIZsMUGVfX4ndeIUN0l+6XgtydvxQbliJ5n
loaDiKPosfm/iBkdIo4cdtRQtNiPw9MK5GmuN9T4m4U/7A9Uq/2WIf+KjIeRmVZ7SPV1yYRZo+j8
qcOdUSCVRduVbNj+uOYRuORLU+5mvyLb63miTYtvvVYgOEQEtFh/06tt087cZDPxupQXRMbIX7V0
oM9q2yR4WjN+JDhSrPMfiO1mS37ktgDM2bOVfWRixmqyCLDvjQZU924HGjs0lnHcxwFD5CjPFxod
uQVDuHdnABcqLi/e0ir4qBZp6OVF1U9aw+OWQfk8OEAgGF2E5nE2TMf11/w1j1f89rJf0fzARtZy
lhggF5kfV2cw7vNwU5dXAgroYhv94gLBzakCdAQOkKzmzUKk/2rNNe1pdFhhI1oKt8viILOTaZ8x
LhIV+wjYylHPLLqSlkvB82vTrEC/ruSbop8aH21iz1r9y0jWWcBySmKEIvAaRINiIEViIicOo8XO
haFXmf3r4CBpB0ZyunyE5jWPN5a2K5VbnaOt2JkoXSBHOjsnReijr5gr41bkzKijfdH9jtS/aXRK
OpTgGe2o/axiDulyOxATRFrZ3GHp4lmlGRiZz4SrzyZEq2NhCm3LkCP2Ev+tssqnJth1Eoe9RQ/G
2qXHGRntKwukVFHxJi7zPrhXpnOqleivrcovkku4q4LMWJqKuEzT7DqiVkwz9U833EuYTm+pCoCq
EkAamOdrEfqxUNk3XMRVsSXu+STszWjk3/301ZMm6fDh6gO5XIFysmDJT7n1Xqfg0cJu7TDPCctg
n8O4j9L0WFFJSrVlpSoe6MUXLS5+MDH91UFJCnYVaSH+tywmdwOTZQn9wp8OfahxmWIDKY2NyzKl
7fjCVTGH5ujRWnvo/xea1I/HcGhPndqebFesg8K59lqqsnBpOX9XBdpAPVTQzWAI7eJrOExrRRjg
Rt21GlNuKsNZYxeJJMPJXchEttc1ljfQZ82szZ6zplKbf44RsWqwX2133u3QSyTknyN8c9GNjWm+
tSV+USB/yMxDpk5WcS01SLEjLDprAL44rKIcmow9rvMJnQvZs76D9Aq0pB9U62JiA8wqqtG+OYyV
rt+IlMxBfdz1qnJMwuxQdJLgsGmTIBNsET6IgHuTLcKY9mSvuTxUSH+01GsLfd3Sc5YAXqVBb5zH
lyl1Hp2L1aOzzEsx9ccwKtZmANgXPbKdiOVQzrE5BQ3dhNYwQfioHC25M1K+EVRYKb43WjA3/Uhw
nwzBcAowBUHbPJgwBNS4XDU2TFG4j/MaI4/Ea+2CYSOjjHhiL+YxkmF56PlqUJgA0NPItCzXUW5j
PANLBNoebrHXOYC0WF9MguT6WQRUkUUjuCkFnm+nOwjjqajfE0CVYj57/gkbgI1NBEENT6tm6cnE
1KeiMLgAYyollrYgHT/9f3NZkiBbMdnrD5coZFrOailCbRiatEkoA2OHRbnJ2g9qI3sLg7mxEZ3c
5KOgrxpdOmeCNoaT0qB/IBhysqDTgNZqMDqbDFQt1sTjhE6sgfmcxsuopcMZwLuyVi9SY6GRTeGA
Cxu5szXKDffpol0qSQcTSAl7BArzzzHosAr306fYb4t2FcbixcRwxQkcqPTGdJpy8vxpPyaf5VR7
vNAVMZurxEReN1Hodv+MhpkSY5Lo7NgHX+4zXB8MU6mUl0iT9JrdOueHjV9hmLvR8B6aG1uQAcbm
kth6KsKvbrpSdKfxW4HHtyWDTNqI7JhNIEOTSr8MwnRdk+7g8I4keD0SMgBefAZlvupEeOxshAjj
1gDgFqSrGm2nwSBESdUHE8WWY3F+e6eZa0MUggID30ZdbRu8bWjn5xcnaWiTnPNBf+/IMOpn+SX/
wsKiVInoQ2dJS0LaIIsxEk3GAMk7do+RmqqFtzdiv+a67vJl0CsrTaK39QcvQ4I34RWws00Rsn6s
Ga/RVCLMLpAoyJGqBDSQhp49EwBTMVGmQKC6uVLjq1Qh10IvAEEAzUPHe25kGx2oV+HHB6MSq7Qa
6TZo4BgMrkrrVhXsweRvDvjYYoah8Q2f6V5mky4n1rn5HAHp0kfXvIEc7uALq/EqGzpjOhFhM3ZD
ZpqTnOEidSjQrttQ7GwIxiH1Mvqr5s9Inw5W4plOUWvMg1lWzhUr+3uRvFcdyFl9D8PrDrm+phMG
CESJmP0okkkxI3LRc4kx0S5qSkMbHdgw1qsA3F7zbNK9DQBtYN5Vs5tTubVzXqsOiERX7U3fqS9O
1KCsiBaYsXA15TwpTYWK9qsT32EASzTlbX7tHVJMaSXrlTZgC5kIB+i1fVJ9NBauMNYIffPd++/d
cHLDR+KeC/0t1461/BDlJ9AKp3ooyZEvv057KQaqFJOGhTE/0oRCox6swQzQfzS0BAN/nw9eWxtc
GUgoBn/ndj7rqX9GDwa4/20Rrc0T1HkmokZvCfdMYfMFwk/5mvGhpPFlKNnoa8/MYfaQiEcRgXeF
OYLVYhlBUvAzzAY5oQTINnIo4oP6M1MtWGaa1lFAlBptYMcjt+gjKxD1ST6776m/2NZXiho6mfzV
bP5wDYmu5NuEqPIXave2FZAtmLmFDGMhJjW4HKV8ypqpPZFQRBtkf32LeNJC7SA+a4wGBeAQ8Svi
P4epVPGVIQONaObuavqNS4ErgHTIVyU+iwqm16dEVT2b8LSrjMCuY94TVb6MNcBs6ct2whFaPjvj
YQ133okeLwgrY9BysUIgl1xk5m5QX4PinhKkC/wo2hMBKyxyhHgC2XqTeJRvR8ZDarhO2czGFxGf
O4haL632oQraf8ULWQgmfEbAL2z6OB2HWlmvTfRso75Ipb9w2AQ0VKFhCT9aJUREKeCIYSBVeS9w
VDZsC0zng3+E0A/rk/VMOWWGnKrFWet86f+XYido/TCZ69zYrRN6emDtM/pd0y6WIaM4H5JtnNTs
lSBGDl9+N6MBk5eGPbDGUIGmEMEwoYgstPkVjCQR+PlmyMtNXC3n/BAaEZuNO7KKM6MqJSZM5WQQ
w0abkW7Ie4MaDWL5xU7pH/ojOTcjEsrey3f4HKfUg808V+zag9+p5KtyvFjRIZBXBbwemvZ2r+Je
xNVj5Nvchdv3SKp/E7hXBexny5jCFPf5S54WXxW2lICXnLsDvxSSdSGIsA8nQlYydUrocqN02kSo
g9BVaHRPiQpKX6JQNx56VC717mL4uaeLq2I8FNIlde1b+Hcr/RbBJ6vyycr+P3rqECe4RdmOFKpA
99QMz8L8zKpTawfwj0yCNmgPf3VOkPxVZkS9/WnhySCRdH4ss/RXtR+a/V0Pe80/F8Bn7H2GEEbo
TBd/k6rwRu0tjg9KtC15f+tgpUvHs3Q0EeKvY/jtv8M6Awpb+XveS+kcmCawtmMZ0+xV90AUD777
2tlX2C3TWzlfs/Jp0PeN+l0Un2mKyPaPP7M7HnLjxhMyTh8512w2/vQI+dLyC9BvEt9QGE5wMdWT
4dQEdJOWrG3t4VFTB6SkH9a6cXRYpDDzbwQn4qfK9RPhbK/ci9oyozr65dVqf7JyUw4OBl/6FomJ
j9D4bOLaZzNVFg8ttHliHln+Po7goPqb2VznCkGoaHG9HPumuGRxurTCgyaunXlrmKEkcIuvnUW6
2c7xtOAUdVeN4n3cRyW93ImEdH5v6Wx70BbTJWQ+4ms33fmsCrEwuVOT+IyhjX2iq7ILPFecXtVt
DH/S9CnSDTvN1rim6Ltp1s3prDVbHHi6tldJCxHR3ldHTLXrsn2XKmLHQxJfnHxn+9eQwRtUu97f
V6wqu1NRekYNfGHXmle9RWSpPibr3qNfENkJCnpFy+gIhjf1Ocewwxvvi/cm29XFMRGfcjqpw83g
IGjlg6+M4BjA/1y6v5prHsSEmI0bc/7j6PSidfbdsda14ztDEzDsMvhTujfG8mI8yojF6UsBFoGS
LNAPFss6zIssUQIMh8wu+/xeiDvxQghgz1aEBQnf4XRRwELOS4u75WwbhkHGIcHrG3mFy7rCPLDb
HtuPlI18j+OHznbWu1I3xmvfPPMXVXxR3bvFKNYxGVFmnOhIE5KLWT1s6xRWMIdew3Kfhqj4t8OE
JHIDXM8JLyHyRSIjXP0cmc7SV6nC11xyrMVtVL8DtPy+f7WSb8AOCZ9o3qLLI8tlKKi1OD27G0HY
RfabwNcs/8Vcf+kxDOSqRbHghPZS+G++sekqNCheiWXJfSrV9xg8p+jdcvCmKgc3vdAdLNdUICFs
44qzNNf/Fdw1Dh6sATVNnaPl6aOVZLuVB09zIB+aUo80HLSdeXIaQ3Lq6UBj1g+heMbhW969W9aj
GFnArKpshRnIH/dNd9CSL4PtfHYOwqvJv4OUbQYKWns0urvKvRL9cDjW5lIL8CQsJGspMHrNuTCO
DFhqJsUYCJGZIkh4pigoHf/qskCr/WskqJ/gbmg3zf+n8gHkD74RZXo1Wj7Qv4JZGSJGPnodkS6Y
23ZnICwP+NZenGEf+E+j3hWC+Vj+NQY/jbo2e8bfxbEfThFxMd02is7wjGngnX5DRh3mag74+Hd+
mtpL3R4D7aBVH/TYKkTPKHpX4G9SRhn6T9e+Req6RDXJWsPdJzkb4q3U3viuJsVPXW2R5Q0OmaPp
S44EiWAJnCSkGjM8eZOYbQRYO/Fa4pxMOYs72JDgbCG1Lyw4zyn0MEahS8rCwgkWkeMwq/qdH7B5
eFA0zAqPkbnPxJqjrTXeCjIA0C+a6V/FGl+SMUkHuECJAlqHV1aIHWHIgbJVLaZdKFI5TZx+V3ef
+CCaiRnXzhcHhocuruoo+NCYcVMBv9Q9VmF+TYOxbKN0QUdNpurWaQkc1X+NOVCBmqZH2xfDr1Wd
WWXPiWrbr052NRksFLswus9tGi+2q77pUgN47g5j2Lkw6lCM2hV5GT7qq0OW/Oo4kjrGvxJjoSnv
/fhBe5dT/kSXKH0lqC3zvbKcTQ9pwFb74MQ3I/ltBet99XMwfgrzp8z/SgT92UL0pAruwv6fFQ8L
DK5zf9gq/+bMw5Q+rKtuhvYOF6ymClEY5odXDKuM0b90FeEmXlKypJKt7+zSZuvXoMzWgkAfG3jV
epjIhr828c1xGHZ/hO4peavIXYCqqMK4Q2JHJZ/9Je6tRelb/HCL8ofvg2sOBwdQzcyYhWR8KZiK
SJaJB16uZXlADQihtHjiKOxeeGjC8p1nINHPCsas/G1krpdsNHMzZoSj3mVwsGFCU6NUu4q/KMnS
XT0MrLH1keuY+qMCN44Il2x0yGR8OiWOBDY07KNe2OBB39BICZJr/iKy7xEDIs6J0Ua5sjXJl0Sd
1hTAPpStPuKi4GBMgoI1Ss2FwCMzIoWX9sfGKMaVMUboQdyvLp3eXUt7K9SKIRPLSm16On43sw5f
HS4BDYVzm2ankV/JqXmLmbpJ2zh2OrbR3gEbFO1qXeeRzRFz/PiVSQUxbs0YRpw7pNvUKffWQG1Q
5AcfFX3qsCV2gOkpiL6RAgygKvOkuli2fzkUbXpoTXt2Y61CNTPR71iXyDZQzpFvxS9BvxdBCmik
pm2SeKOn9X7o9UOvxHjoXibH96ax8BSGlK4dgTBERRlCCAk/Bp8WxcYMiLYAR+vaNJt12hFCURXE
V5tiWXRXCGSbyQ5Pwg9ea6d9bQYIHO5Iy31o0lsAVLp7Nu506iiOmhCQQKyuWkrTthh2pfxSUQyk
I3UtfKdWW2cyOaZEspcZ2hQT4TChblZ39jnrBc262t0wCBT2eQyGTcporwmBiCC1Glnq6DCAouap
5q+zfFfigolJjcti7aVkiaho97ga4YCN73GU4dyZDi0aDjFgmmwO7vSQSbCcMqKRchJ5yPOKjXGh
Fg2q5HFbx98drjBGNjGZElj9NnyUXp5gVPFna1z+EwBDph0tsK/EfybDEDJBoVppyOuCdcwPSnNC
aml0RyDqGImXhoawC3C90o2eS36ZReSXSWtoUowVCB1tDdcysoqavJmuBMpvr8hm5jzig2YWq1E3
+gPoCb+c2OESQNT03U1VsP+1CedObfVXTG5delWqaZ1Lksra4KCLcefU7Q1/4pQPB+SZBzUZeaDE
OcuaVxrgtUFKHc4aXKOQIgZy6uEn5NFVJduvdJT3ZOxvSvM7OHLT2+YDvK7pjFctSPZdEWwMcrQa
jL1Noh9Ko7orZfSrJMRdWbO8t+4P7sMeimfZE9Nr9d9Rnd0KwXeHuhSbf++0l14ZTr0Qp8yaTmGM
xJhTsgmJ2WMT5lqzTVgff2r4Ti3JRrMGX10hfMhIQUrK5FlXBYcIa4uBSAYKGufmQgYbaNGRzHXu
VUATK02W5LCW7Ux+NCWroyOgsycTgpVQ0i+SXjH3L3sZ38dQ/Ut0HfBX3J1q928Q/a1zjNfcMCHR
dkvLmDY9yd+Z2S9ddTjjMEMVoUIb0w2EeJQXHS867Ux2CqigcySgpoyXPt/p3lLAz9qfKB5w8qRP
3T8Al2G7Zc4SGAMyZu0S3STglSjvmixvhNrAhNYPaVDeWhfzWWpoH/kYd3vtDHWf27TMP4J+qrBR
/wzK+G/oCUZBoLgtwc4duDJdpvIu48OkbV+qci43EOkkOeFsZezIg+9PD1umZDeM8pUARIRNivGS
k+obNjjiek7QrCRgV2ffKrDlEEmzhkNzM6pNRPWymApWNYZZ7YroQyekykVYD3iAvBa5cbRwY0z+
TneqbTVC7oW2guSzKaK9RkvbJqi+0J+kDut2J91NoUm6UQ+tz9hY0Clc9diRNuXruO9gkBSsR1BX
8Q6tnVpu8z5aTgVO+6Z6VUeM41EI+CRY4CzZ2np/sAJY+aqy9EPrUwLlSvx0IXueM7Jv1b5eV1ZL
ZCYO4bqjC4sOkoZtlPkOrM5VEODOl3812ViSDYEM9V4a7WZssT616k5E70PHl1tU4jq1w6ca1uR8
0GpH4VkV4qdEpJvtHd9HWQhEuBxWZdJuZykAY/mWN425I9lrAOSH+GkFLNcN9h1RdQmKatfJ6Wci
IYFn/OIa1nZouStnBJvFDW0Uy6zrsCvhjUcNI9LpWCt83uZ0MEJ1bwbavrWhe0jo+hQINtt9I/rq
oV0lMJZSZCrhSI1tQfrpD20RncpI7nqQk4NAcgsaAeugX4zHgWFjaDYbfWw9JYDWZObrCEJA2rgn
uhr8WdtAKU/z33aAUrsiIkW4Z8UhT2brnxt28tUwrRJHYcg3bOuoRiPU7CZWgA5TzxIUPpHxHlAl
okiFtWhA7SeBuGgVYJ1zmO+S0PP1E/HJ/HdobOE/dO1Fy2mjmbM0J7JAK7BHUv4UA/o8cOej+6/W
36u5jUyfubK2/Y9CfdjmK94aEd4HKRgCA7TwDxXz76r8loyjgrhjyM5gy/psKmuZMDwYLyHnWAhr
shTKwobU4YYCzioLTEhZ2IBVgYPCveCfbd1dz8EeyK9Wv8zwetNnhqLuDFxeXfY2TzYD9+rSL+ig
NYb60jXzCzKYjJYkr9YV+DP7GXDYNszO2bDTYIctOYewTHT52uAeoypqRvTtR9Kz8ORTBx1CgieC
kvF+CYI49mrlix9C9kL45mT3gounwG9rE7PbLFwuSaN2EZMf0vHVLletuploZ6l8GxK2jeotFhs+
jjrZKf5ZBM/K+NN05OV323iWxs3S6V2h96ood/WbJv/xfU8DiNdfKVjLwH6H6YbvaKrRjB08OZPk
jjlQwjKUSxD97cC0jNm85SEbxwSjsiKO49OAyssMoY8zKMgwMCg2aSxtQe4fD7irvFgtXEL8KA0U
jsaGto41uydVd0o+IosJ0h9/EEZArsI4dqc9OtCRGteYc1SSe87s2OkwhEh8cT3I5nr2R3/UhI1q
FEhc1uU8a2MqbE7fOiDMgokakT0GMT6K82XHiNHYF6UBEie/WnxH4cCxHC/D3FolBPFUrOcsJSGj
2l35l0FnIRe7Gzm2mPHQhPPmoislcYGniH3O0GRr00+8qJmds5VnMb92OvqFcYv0g0Q0FsRkc8Q4
eHX/A9QyqQ8gYTMgxcEObPLAhN2PdLRIzSKwCNDA9u5ee+c3TLkUVbZhkHcMRslmMLB0evD2R55E
3NYSn5VvRPKqaA8/StlRPNPoV9U+REtDcfGHLdm6rhdxVDjWKXK+ChM4UPBjjBcnPeM7YYVIIT8V
UInl94x207C0tcehvWTsYEbWV//323RyTvoZyJdevGXA/ia6pQ4OQlK+ZQGu7w/KqNT5F6jvlgZP
5BFzVItb27GFafD0WyktElLz/s2yDzYfQ+jXe0v5lzTECb+F8etE20xQxqQ/eDocZx8qr3K6B7Cp
GaAk2jNm6RBMH0GO/RVONVt9TppFZJkLLlRm5myelQ/CoBCj38IUd5MCJeRjYCnrIOzjcXSfba56
UyzwcN0rdDJV8juQztIJDl35Z6Ymiz9W36OCkXOhGARVMSMtkjs6+AbFi2l9RQkvbQqAaJJnxVC2
/Y1tCPdIO1hnYndBTL+UTbJkh+fllnsdm2Q9f5XasFzNDLJGrAJqjXn0VjvFxgzQMA4QvkRHHiwk
1Bj1KcJYbTVp4YqpEmaZEBsP9j8tW7mFtnUVUgfR8w4WV6pol6Pp70KmTX5v7Ie4WFnsUwsFoBk5
qJbLSNLovYgruIeIa0QDSSD8s3q24e9EqR77oH8d2MYlJg8L5ueUBM8hjLf0zKQXkeXUOaysb0HE
eTkZJ2kUG4F8Q/FRzVNi2CL0HDX1eNVkjmdeXlEr9+U6i6zV5CQIX8RnIWGdlAPB4ZDvnPXYm6eg
wquVh2xAZgEEK5ngEUC1cGKEeox9e9QflAfLIohWTXkzw5hURlLtQjQ30gsntnzYlX0ThR0C34QG
WlUVaIOxp/FHiAaecN3fl9lZOtkBCzTIkVLxrMl947f20D0JFcVzai0mFVWABhdEg4hVxrCvibmC
FGIaUOEAIaQAmSYNPfDAAYw8MmFhlPes2rDgFMkKbtGihgtmzqPnplzmlDjUZmFzGEiAibL+1Mhp
laLyyCLIdwHb/04s+2Zc9b2/U5gAoc0VwKUqft7Q2xsJwtNM2rUz2kA9WbHr6rllljb56cpdVOSX
GL6xUpxxNbrkq9NlW0AqaXBWZtFvxh7bC4qMxpVeBzpSReoqbQ3x0oQL52hZKNfZfeeg3oLGWZdM
ghhZjM4jEtEuLZ0NfUmr5ku7JfpNsT/q2l2qDCap0/lFUAVfk2gzTPUudMj/XEzKwaKhsyirYpaP
IzMQF/CPSi0ZEJz+2zMJMlCc9LNF+U+J39WCqVM8LHt8sbHNfgijoiuxw3XfJUya4gyZ1mEHp1uL
fF5Rxy3CYva7RLSF8YddElD8JVnujzhF7fZstO8WW6Lc39bWNTZ/DOWro+ePVaoZ8VrFtwjvLub8
vSliT38Ng2OQx2wJp47XVJ8KU7nLqNoyn8lXMUnUWS2Pc2tYFNPSxa8zEJKSX3WAMp2XROcOpEIi
P7XhXolvOznq3a+ZbQb5ripepN8dEjyzdaxequondbbz2H3M+61KJ6crh6hfgjD3xZsPMbh8Ndt4
lZKsIsqfmJ2ZbBDcOc9WHGbTUQAuHQWo6nxnPYrwq8tGw0Rl6Buz5CRYNG2+cm1C1z9D3Vz0jPJi
dnO9+aPO3kwMTJ6Rtjup4JuTFJRvrvqoFbHgfwDew4ow14aLZglbgvlaZngQ070lyF5AHUcbaEGf
pCSxBA5BtSa8iKTwighjtmDzj0lTzBP2yHrSpcGYJ94bKdGf6x056zfdvYwRjH2KywbYNw5ENhBI
sVQr/deyGxd6vW04QpXYZDUvvYRtZIfXSDnVAo1f3+yCihSWCLZBEDDAhbsPKzKHjFFpzbLCv2cM
rMOsR8Z9WLst+/d6LbJpPbj6qh9UtKmDVxT1TdG/fI5pm8ErmHLp9gvdjVB/1Wu31L3O8pe6Lz3R
GMsudryuKNFkf+kjbQlcHNc91fLha+HL5F6S3Eaqb0P5HLwK74Hq+ByqOr6H5KdpMbzFvHxWeUNN
HQha3egJ8yGWOjnnsXFhNKyOCW/4XGpg9yBjr3cJTkFFXCIjZZMLbhJWPdkkNNYZOpc0HNepz9A+
+MyQO0XIKgLjXUMrjMqqJP1sKvPN2LjgUczVEMNnQm0hJ/Idx4HAdsT3mF2LkmwzEjXI6U01RFsZ
hnU2VzlreJfjsVOZTDeoUP4GKtCe1KP5PIngVg/sfvG/zWv2qhu5hd8aNkSZw5rFnFb16C+Goib2
DyMlL67BbNGSMZmwdZYoWrS9lvAoU14ri1DjH3DV0YquY/lWRKjfMHJQ3jXKvuvACf0r2JDlGsab
9E9rKL3F59S2hCcFS5Rm80C18LrKfjHowKeB6DpFbgp7WnFnkQt0aOB2WySNFkF7qHpn79RYLLR2
LQnOGFPQoUYhWG6wh0kOXRySBNV2XALTGeTcJ1KQlKmzOWq7XGRHza7PkhdOR1xF9Hq2WV8Sw3iO
aXksgIJN4mwI2DA2j8aLVuKLmC96M1G8qeWaqRmVVMMp6dt10ZKrlIhT4Ia3shNvs/NIl4gctUju
nYSHQi2whRBRr53mJ0BE2qYb1X/kdx/9PABn5mwqdeRBa2B8WWDW5MkSUO/yctdP1mUyjr4bfk9x
fvMZTKVK/c68jslzDom/ASnht/9ANoZNfUtyAwUFwDl+qiLGn3kw2DbtKXbhK0UzL6A6BcRXJw+3
BbLloltOHqkbrWxsUXE0vLV5DeaEaqX/SIC21IqxTUZ25CiikFVhLoxHLw/qsxYWiNSTes8DdOiE
hc7E4ExDkmyKT4EQY7YZKNWnarO7MntIt9NeFPGWQSoKLETrbnWRFr2myQ02VtWxohGVEVl2VvLR
GRXijED/VzulZwbBuxGYb77orz67OFe9EwBwTXiTRgXUlss87UWuNYtzxaF5JOD1p0fT0BhMyRJr
b474wKJ4rVa86rw6mWL+HlB2ZuKeu4hhxPhwFeJcBo22qZDJuz1Fa8egMraMvz7It2pSeqKXXtX7
1yG33/ixt9gITjqKqKBELNij3VQSWHUpxb5l9WfXxabXUsqz8XqtZM2pg+o3wHBYFZAXkXKH+k9Y
kxxWkRtkK4cicTyneIXhv3TIg4h52CL2nHVZH2yoWHTq89asuAaox0e2aHpb4iW+6tNwmSKsYtj5
lAoV+Yw3DQmTR0DEMD5KgJ2wouy44YQmj3k3fSCFoz4fj3zz0SZ+qNidE8abrC1XIynyrUkzN9m3
GAGFqkXgXOMjPmrPAahoZbc0SNc4y5Vg/GgQKUSh4aFxZdFLrrxf3SfG+G1A9KWmHcbYPZoNk7iW
KXG+9ycCw3sYptAVLbCi1oDwR+dYLPXviWZOYM7ye/WvUpOV6M1N1On7MdYfSaB6Zmtui4KtJxmt
gP5RHnipDO6iaU7oIP6C3FjqYbNt4MbbvdfxdeuIUIfRnjThtkQpEqLNikgXi7XEm8zmO2wcr7ev
SPyWXZmcKmobmR9GN2NBxMKDqSzM8q2NlWs0A8ah6SXvyCYo/cc4ZMqSguTcWwfhCiLjJeAfQdPG
9Eq1WkpmsqTRRetDenKi+nXIN8TIwpEcfOWUZkBCdQQp344zbHSe3ynFaQh8Q7I1dojGjbnsswmJ
yyQOZY8trlUR8pp7fNjvZmv/DX82waaawzzKOLIZFdAvmPAtDOdc9dZ1nO2bjfk7T9e02N9r7BfK
sLyUk31QffWUqyNWzHHdDIC4LJKx8+4yiwdKuqpemWBCZxcng66XgaQyHMXTrXojivoS9EAZMGcL
N2k8mpGXGmCACHwghTZURt1rQBOIsduDE27tadkZznteYQX12d/kcb1gJoHybVo5pyxDdu1QrwaY
E/CtxAa6qKa4uSjVZIraAG2h/mF2lTeQecBtxbovshax0+46dtAw7MUYg61xCT3HxRG7bMRb/9qW
dBFR2y/LdDwMrIRIfH+WDTlx9d7J0o3p1gd96LaJDp2ZmWVnRocqRJrZEubuHMsBj95BhOiTMvZX
vUlATrFtFKi+XDqKRPVjMcdvtAV56im+vpxLkMyDgnVB0zYn/y1BsBiNP22ResXoLkDJ6UOzSafc
i9FOjdIg6sqBLaCDmdAWXWV5qtp5Bfj13OSDT9l1+fVaNRC/5MMyhcCfDmuayW1N6m7DjN8i5rum
I8eHeSgJplLpykoMC3n8aYNOrDEAgTF1vkoHivuHEuV0UmgjBIrkIFzyEXsysZj+pUt/Nk6i+Cvr
BtzC50A2g78ket7Fr9dAqR3BjM9Vd8Fgk+SonkbUZKpgzsQFXHWSOYk+S9YQYZfPpkKVhXxL0tTq
/zF2Zr11K2mW/SsXfm5mMUgGg2xU5oPOqNEabckvhCzLnMcITvHre9GVVYWsBhr9ksgLy/LR0SEZ
3/72Xpt21iYnsdHBdrTIYGzmcwK2guGopr/aZiSop+L4XflwdVwe2CaGedMTHcS+ikmSMwOVKR/T
cNOw6I6yH2vxU9vXaZOIajCGIUEfeH78mO+NM+5bDrk8ukjptewb22PkE+sMr13WUPkQoc8guLsS
d/azl2dnRzx4IU19Q26gaXNAzHxBy87o0ftcb2WDVDS0oyWHEDOBiQDWV+d002WjSfTFOTYgOQKx
DmHtL+2rGqJsH/ic17PvtQ1/+oV5q0DC7IWb75Ul8Gu8nn+/SH/4XsHRqxFf84GOHxWVOEoj+Cez
w6sFfOSVmDl04D2EPZCzOkKsaQHN9fwIbSk5BioM2Y1bQqKpuzvRm3sNCTLtc0y7Y6OOxtw4CY8w
L1iinapxeToUqk5226pUfMiyAF6KzaPu2FA/4lfCO+fgTuK+464mMH1HJT7MImgK9sUcOxcpsnPI
w4c2VA6TEH6TtKRuEWvVEs4Kabvca5Xom5ZwoacCmjuJMjsq+NnPClTrQpFjUj0LRWeFU44fQPv2
UxUeS+EdIo+wMgLTLmJAaHJsA+GvcNrgIHl+w5W0UZBDgLZdcvYyeFycf4k200kfxZhh8x9GNV/L
znkuAwloJ2Xmb2+y2dwUsj9Xc8cpOsRIoO16E5HfyqrpkjdWHIuaM0+w3EdGPRVNAqHDSyZQdMVT
nGUPStSHsiarb0OfUd24rEswB5D5BzSJEXB2sDOIiLK4ZUOPUjyQh/BD0lxdpmSaPUFiozfRbV2C
wzKg7F0KN2YP2dqTGa7A7X+apmBlqgAUpAvPEBdTryyiq2FkrZp1T94if/vhA40cwBkdSfVPem9d
uONF+H2ixtYLofvzyosn49XwmJb3paYygU1ye2oCyGh+xock7Z/9oiOGIpdTUHFx+Xq+dtTkn+Lm
OjdFfV2PySlSyMi1YsZKK3c+L3V603egV/I8wTa+j3hu7pYUzmfhAsVvKgrBbFUdxZoB+sh9wO/J
dDADOcUIpXrnr8F4GriK+q3xSA4/01GVhzSzmwe9Ppdyo9dAf1w8a/erJaMZbi4nernEmM9H0zjL
IeqWX3NffxiPSo5QaEZ0VHwPmd4tXgZavy8rG1HIVfmfCVjKPmRZPSbsbH1dX7k9JjGFfthH/a0o
e5bqIzTcvATQVSoDLYwkRcRCYOd/4wj9KzUtCZbSYm8Q782MRXvu9kWD9jak8kN33XwYQEK6krdp
hK81QyoRls7FmnoKXVce3JsS72jM/j0s3kgnP1s1egTVa+YnitBcy5p7FcmbxAjQ2vRjqHG0lj5N
dQXm7biuX7upCM9+ntw0LYu0EHhWvwJeHFR4Tlix7KeGgc4PgicXwhy7vpOgW7RTgPWR0ey5M+4n
zg1bPfcW49Cagl9ccutzHrZ30Yymo6eZdK3gLESlUJ2/ywpG65w8Tx7M3Iz1pmgxWU4iPSwZpR4O
131gwp+FN10XA00EjZVUKRKc8Prfc5L8XgV6wMK5IO8wz/UlYynOgSbNYSWrO82otVcudvzY/ZGg
9iwLlp7C8/bBurmpPYLLuR9f9T64c+Gotxhu3gSRRgdPZcQw4cvkk3tNzQMLoUI/SrImYlp/Cb93
QJtQLwg1y1OgIniAVYlr2YhUnEnil1lzZTTLjyIkZlxYemFFoG7b7rlEngqLSWD55tcRKOQ/59Ry
Kr6IVLjz2xQQv0u1sDNQsiacJrlJian5EOWijcVm25qVTzW/TnF/kMCsktphYMM7PaYeJ5vWkL2d
OjwVuue08BiX7bUKAF1rariLMgdlM+GeTVqFF2k+Lk3AQnMtAE9Y/2aJoFt4XfZVBm+5Dw4gSUCO
JpuvO6I2AkJCAYpaBLwbPQQMpZZH43c3fuC5+95SZsp2SysoNh4r4Iihv6r676xpv9ZRCxQ4cS49
kNrxGFy3vOPcOdGcdJU8TXx4YH5CZXV8EhxS93ur9kvCCT502J81+a3nBJZKlYf+zzvRB8XBG/yr
ckQ30gNlaaPB5CGd+x5bXcWxC/2UzMJYE+9amG1UJEf8oI89GkOFeYYI20jRiyR7OPdk37eTUGnk
t1hj7oynS5F25E6xvw8pqpcYzGMlCPtoj8NKPViYTOB6MF2JoH0LspQt2pISqitzxqgB6helQ6s1
l36u/X3jcGfvSdXJNaERG+nFabDezNGPQmNSXNyGVb0Mejwgt5OlEMSLYmR5B+IcFuR0IoXoQuve
3kdK6PchLjAdDo8avw+cJTZLQdy+NsnAFsxHoMvuB+V+shx4ioaBgsX4SLUv5v14rvGDkqILQ+7u
SuAcTFR6ztnktJoesrKm2iEfxiuuS8KKGYE0vRF1Fg8KBlzAtWhwN09xtMcB8FK55kYYCbaIShDu
1VcB5l+GtdeGy5TtWLnLcro+Ou0OB9elZtjkv+REa8Hq9cx84HjZvvW7Ab24d+SZK45N2cJHPVnA
kE/s/asiZe1AoMlrnUNbKv48EHj48L31K3VG8fCBrRZlVcNxLCHlZm35bfJQaZ2QjKFkflJpgqUX
bWji8kGjeQyqptpPhF85gLe7eSZYFBdjyjZCPIERbVXu7uQQVxQUoys2dNPiWMRJXSDU915HvaWI
AUjY6UDGcE1qd2/GX7JJOAQG06vkLtVrODYjex45BE8NJv/JbwCVr1N4WE0LCyF6SBe1FYxbaAMT
2+oKy0am3dfC52QUiLnECI0zb8RRy7nbHrzGvBKcK4MC6kOYPvidDriRYV8qM3Udjmx/E1Zjoy2H
HR9SQtnTXeEiaXtSktv2JJit6ooaBsKGLLQmR98unvyVWPYPk/x0Vu2yb11Q/ytksiCU5666rGcI
8kZ/dA4GFRtvjH0mldF9xfxq2QPKuDo5YfSdAwPUuJxPYlBTluvkL6JcY8Q97ExrF9/lw0Pl9lsH
CGCobCQ3NE/Lcwd7ICjZdJMip3bIK+zu0ZqyIvOZECMMsNHKPHuRkZ+eQx/NMp/i8FToiqXWRAYi
7oPLhEfqjQM1rqqLN7+R9+vgUnfd/8o0j0yn9Pge5mfedpJPmoU6kr90jVhvhuY+bRN+Gy46zbjA
VlMRRClG1iltCVd5KRWZxCTcnIWIbXL0QFCYS5tS6wtXQKw9twNqMyOLwFbq69kLXnRSA+IJyPbm
jdtsZ0U+N2zgi1F35BcXMulr+0MVWwljzZ7BI0MBcRc53U0ffa/7zt5lDTnOOQUcnmmQCIrJQxX5
CakB8ewl6J19udxlU0StTOIHh2kub8vBIFtF+VevXMhice5Kc/YO1aCBZ4wjRTDo0537gy6KfNeG
Xsd1uZCqmodfhBdxx1qiRm7iH0qVmaukCh86Y97bqURpw7130tgapjFkKlvCe6WwEM9tSyyKMSSu
InFKRk5wLmpbx009aOnwNUW6aRsO5asm2h6jgO+WOP8mx+yX8s16dIcbWxIRGjkoX4QsmJlwAE0Z
yRWJGFCPDJODuXVs93VxFOlWv4z2XkEhWwJdRDMhFkmNRjQTavI1CkMZ48Fdr0Lf0NgjYvSWyP1a
uhzg/RTeasMAPVS4IwkHJnnDai8dz7Th7EvfgeQimHtHj1rludh12LR3YvF/Lv7ImpSgQWwZM53C
P3R6ugLX/u5lMUHrgRVU2cTowzxQiA4FPuOn2axwA90DQdq5wAPD5yTA351n0UWkIyKBna33nnNo
1Po6ZT+dvn5rnP7NFIgFSUySpc31a5SlhNsMv/5UBy9CPhcNdG9or9QFKu5HszmI0vttObpyGfNE
KJxhl9F2ahYYhqXxY6w09anK23OtNaRDUgZEP1uHDJwbi+NKlzSRxwudQd9Ibrt5gNsKm3P787nl
mIjNkNKOm3krxjMBSnmJMW8PWjqJofnqzrksNqdFtnmTs4S0jtzO1xZVudsC7qPWP6hc/1B4mFwb
XYup2s+jHPCrcRhBXtmPExWWUcsJeZ3F05KyIKfFHe3gI5CRAK7Fq6vjn2G9UEu4UkqZ5ViAECTh
YlBtm29HXnRElkz0DijxVUf+D5yUPzvbP4XueCzQl3bV/OD40+aO1KAB2+/NAsIgY6+lU4ttoNrm
wIWAtC/o6zYwU3JzGgE34C7RM7jJuiBJEs7HOIXlseYOteEjC1gFamn0bmhym0FU9gWjXzYxQnsZ
62JdGGhrAqtJcOkVnSKJ0tSHxuHtVQW55jIKzsLhKTLP3kL7bHqOxgjDteuTk4qio+1IxmH6el3q
5mfWojfZgSUJlsnvUauJnAUnZyko+4xiVh5ojnmTnP98ncnTAzXPj23tPvup98wG44OA+vUoOVl7
PmNh3fyZks5Z1vA2s4uctn53D0alW/xOx/Cr7p8KhAIANXzIVju99o79bHxcMS4RxaR8WWZmn2Aw
L61PorvhWKYtu6DywesD2gGrHy3NjlHf7mMLE6BBIRhriacklicDUbbmu1+E27/sO9ChXJ4mK9sQ
yjEsYtFGWinLfScc5ltvPkUONQO+TwSviPEcuC53K/4WetVPnQUfNW7WPM9eszqGXPskZ3KcQViF
+1hiu2tz0pMdNkMeXCx/WXZyKxjGKN33mf4REi9rMvLDvY8tMwunj7lzXnRcZKf2+5gUC91rN2QB
3sPMMmJqIC09a4OsRYJKsxmmYlx+0uLhba4ZL2f2QUP/xsx6LjFAYnEqA45/u3Ek2glA4zqYpvQA
4BUskAooiHdbmntviBN+TiZ7yAP3ypQj4W4OMK2EVuCNOiCJjGmoXOL0UIc8WrKDCWm9VIQRuiQ+
9zGDSzdH9UFKHtxq+0gZ+Uxu96uXzHpfT/zO4si8+BMGMqs+XEd6bLcgjnOvkusPk5IllcT1dqnh
n+TpU4GCqu/8kuFyHUV93c/mtY5f6jS4KptmV+FTW8OCp91SIQMSCm/ZgVZNux5szyReLd3vcVCv
Ij0PiX/PK7ouUwKKS4ixDUIx+nV+bNeFo8eIRDOX4tOnjTQx7Pds3F7l8bqpkODQnEmdfYU5qpyh
plsOg6OfLnuVcEj2Jw7bWZqwj1r2PVzTQIWvwxxAU/WDds8TaWG977HH5NHFXo97rp7Wnc9LQh9O
0wNV9M/SRcRk1/mSQvOhCmVlz7E5+WT1aiLEkWFpZ/bTQ7yrp5xPvFmdfc/MbjuRYF+Yf3kO97oh
ZRha7HoOO5CPg+LTNnZM/kHIinPMrmXF2WPJo/4idauOn347gYljlznf3JhzYJN1jDLCPxs5b5QO
XB0J9TSsZoodyjLJZdH+tgNmjroWDPNSP4cldiIMA+d28W9jbuokJnln+oR3LvQron71wVLfAkJ0
htDZRQjnFRifGkW07/Po1MHAXDqSU5U8LtAc/My9bwKM4l3iwEtaKKscDZyUDpZs57J7MXI9LANt
sZwFRd4cVNYlGAt/VPrFSo79ZemTmPOAHvhEVkmDcq1JdqhNDVRfQ9FohhbDAtd0F7RXYqHk2aR4
jxytLhmt92nNx7EK0ELmAl5RlqIYzYZtEVIcmYgN+ZZGGBibdf4WeUpddQz7qkCfRiIvLE7XkCi9
HpviVk/Oo+E+diqX/t3vWbcJxfeV4dheL6zzdeHz+3JbTqxifUpV217Gi7rux3YzWH9tWldd5Sww
d7IV12vGvarL0uHM+fDsDHRCpw0ir5s4jAq0QFUpdFq5BupoNbcvv1reYhdva6j67CJuowgBnxga
xt+DLLg8cg/acTvC7pj5ZLLycr/COyj2S0PgbIipsGjnX7bjqGeS/n50CDWVrDXbiK7HlrqZpsSP
l49GXwWjfIjWqX1qMKOxxB9ZYd0x60DWd8EhJxkpD3Pijr8e3IZSMdu9oW1xzPIjNBuO6Ksl5ulW
5Bl54FNdOFzguOE32j0hQ0XMs9GbTMSdXPlbmRQMyoPatZgUdsRnzkiSJFqPU0ZpxuL2I7YSxCLb
Lfi4JK2WJQP6kmVnT4YA+oT7pjPfwVkwXtlk+Gw270JxqQomzaYC9avyDdQ5c0ryL5LW4zSzJlAJ
uumQcFX65WUZ8t+RB0scJsdwwM/P/Ysu0b4MvgucmqPDZebmcmVfO/5Gz7F4uMA+cqttMEXH9Y2h
WzeaxbHu2rOp/V+2tdQC1tzhY+eQlurRrWlxCZYN1Zi5H7MBlNTO/u0ssPuK5jNJu3m3LPCRfUKH
HqBHKXIWPytm2IyJuBdtRddtd+pkhDW21Cw9m/y6AgMCRplETafUs5RtfyqDZQ+nJD1rTsgYRuLf
JVfawaZvfjE053Qqt5fMmMyo9dClPqvROShOrfHpB6fgAWuX4+11VtNT6zv12Q8xu/VmqXYdALYI
2ZhmX47Ka/RBsKqZBNScqPrgUwUizE7c+xu7W9MA+LwkBJcy7Yl5xnGvay56zc1l0Dj4ubKpAprI
eywMzI5ccNoyrMCwxuOW1KA7StSUi2jgDOM3K4UAWamJfXfHpDQ/3JHZKJ+ybzabhnNOLZdEO9EK
kTZPutuaHF3WY5NNLbaCdV3n3dzTmFM6z9WCehPp3j/z7GEfKJpDSnX4UBf2Ng8EqfnUXsF7OZCm
oBe1iT+K6NvSQ6AOXbwbXVrep/n0XK8RFKvWY/2Cm7dR3Jdss9kzq/q9E8PtlLORETUfm94rwKE0
D1mFp92Ltyh95r+YsDgt/vptbMKPWjAvJSWOzGBhZw+LaaSsZi74YLIDqS3YOskyN8MygPvpt5tA
Sq99GlgUlo44Xrao3ZjvCxZ1pzR+45ZpdoLRiygN4tTYlLs4Gt7kwvPbl9zqtQhfM+OK617hx/M0
jvnce+dZdVwCAJ4ygCFQZh1eKixzlZO99Sknr3I6+pFu9228nyX2yZAxth04aFOOG/Eki2fqbzLo
WylwRWdgX5BFwNu3ZwuJmGPAGp8m1Ou8GtezZQrb8dWXssGEWXM/ge0hf2NDrCZALHODE3wx+JfX
lz5MxlPBtXoRjf1lKRO0wJjpl7TkfaPCF1GF5iBtyc4xCw5ZCjdmdChfVRjXTWqLQwyfY8kS8I9h
wHYvHR/LChcqEYylXaFiql+LjwSr4/Y4SEIba5o8L5mkaaniQROM2WfnaYle6VzNaUINfUFAhlrD
bEh4Wq+IH+VC9abHyRpaPaPcMCI7xo9ezViamIp3P8PpM4Vrf+qXmyRWM090FwR+EFHEVkeHsd+2
eEOVnFaLcLY2ZCqisu7PiXuY2vV2jcn0tU1wGXrjfAno5OvkfjO2oQV9ajDitzxACGMhAaj2CCpI
dlxRA0WdmnIqkAcfCwDbvup/s2AsDn7qnOXswQCO0VaZh4IzswPJbMTiPJcPSkNe6AgBkK/HT7l+
zYI+vMJFOV3adfgscH3AMq2c/Toz22XiBQV2wGFpuCNwFp6MpMvQ3SdrTuNFmB262eBfp4fYd1TC
11T3tjXTMcfZrQA3mZj3E/MYlRZzc/Az8b3OuubA1tFRYUyRn35cqFjTEGZoxaAZW+FCtZX5zDn1
XAk1PTi0dOyHKn4tk+Rnqofixjd0RaQqSy5zp4OAglGuCihEI0+Hi6/lDp95aJ+hSI+2apGGJgZ0
XX3gXQBP6nngG4KlP4dR/Kucw8uCy5H7kv4601UzuhU4TwcfPSsOtR/j6zrg3/AieZ1FUE3kmvts
GBXQI8cF/2YH55DV5XO0esDqV5DUbfYxTNj6mnICO8bVXrkyBiK+XIbDdRbM6f1iSWdbTrMY8Sqe
U/QEpSX75pQkTN02X4PZrfdLhnCZkAe4GhZDfpAnmIeSRZRvBZqAe22GkXBSE1Bv0wVnFU31XuLg
qgL4D56XAB1qEKnRJkIFpTXsBkKlLERJRJVvoeAQEYzevA+VXo5+3b4OH7mNT6lPhkWT0p2m7lCv
jzbO80OEsXzv8W5GJUyFNKcvLm3yve2wL/FAfue6f6c4rORUvXyuQUB/k0M+yLJfjoXT3WQOh1QH
IkTJAqj07F0zqL35GCrpH2Won4OiubHkO+3Iap04E/tBmsWCn4KY6CHSJVRuZ3lc7W2kmRfb3gK/
qzAzLfitBQDGNhX+U8xUH2SUOshC3pQjA2YezLfGgYjrb5bsVWKjZqw0dDxzVhyxtCFhKm+3cUMc
71e9KdsE9cDsVD8L0uCYHcDR8eDfnMc4RTO8mbFBhWkK7Fc69MMzk0YWk+6KdW+vuMufC8VKFX0U
RUw2D9rzb3vrc/yccWJsM0yFA5OIHKN823t2n8FSDcRyT/bqLZCq5R6YkS2XHeS7Ac/gDNs95o1p
9XRZJ2Llmr6vRizv1iFAY5IAbmqCTd0AM91sYm4xJMACl2NfhgYDaXaFxxWcc9IiqIuI1MA8gHvH
wR2nlPUEWN7HhPetFmVDUn6AGVoI0IuQBEvJ7QHHHGU0eauPxcDtY7YaZSKquV0k7D/J2R39Af9U
36N4moyDKGxajJ+M0d0y0x+IS0yJIT2tnXkpewhNxD2nfT3w/2btvQzsTTKtm8OkmjsHYNx+KA49
FrU9tuocswWPozyu9Y2bHekfTm8m6NLcuQYcjSOUtAFpx8lPXcrdJw7r+Vxk5mswKW5TTYhzMoye
k7TGxG6QRsYebMs6LDelp+w5dFnukkR2Lr789W//+Pd/+1j+d/rZ3rcVi8ZG/+Pf+e8PwoRDnmI7
/Nf//Mf58Hj48zf+6yv+xxecPtu79/pT/z+/6Pbp+Pw/v2B7Gf/1Tfln//my9u/m/V/+48AjxKwP
4yfcqk89VubPC+AH2L7y//cP//r8812e1+7z718+trFi+25p3jZf/vlHl7/+/sUT3p936D/eoO37
//MPt5/w719wZE6fTf7+f/2Vz3dt/v5FhH8Lma6RpfxIum6s1Je/5s8/f+L/zY98N4zj2HNxNPhf
/uJBZ7K/fwnCv0UKjKAbisAVfqh4Abod//yR/BtehzByAwpI/TiQ/pf//Mn/5Vf337/Kv5oRc1ve
GM2LkSr+8lf3H7/j7WdTrud7OACCiBcnYxXFvIru4/0xb9Lt6/9XjFGEqO92mFECLwKgisIVybFY
0+HIAgjFdJ3YglZb6R/tLquGcDMUZvg6YBJB+mZ/UaNV5SWmgrzRT1yfdKzEJJQNVr6suAmMOEaD
FshVyEiDGk8qa94HOlARF6vLmI8fp60YN3hO6/04jYd8dJxzNWRUrtQIIbppHdTbfZNCJtEOtIox
k+t1k9OPbtr7OmGrqUaBJOKz3mmyBcNS4QbXs+VZQmM83Tv1uAt0RwelVP1l02TnskGViJqIubDh
3OGCZwwh/fHkk/tcTDyp1pLJmBVhk+TBFQ4ShI+RVEYfHVVHYifgoA4en0EhrDa+VPMeS2Z85Qo6
/xZ6fILqwGLunGfyc+50fVgkt/HN/L66Ac7eCbKGD+dQzwtlwbN/Jg+aH3oW1siQlJ/4IarrUCJK
NxmmKlNcZp6OcFETrxY0XHCJI88r4kRN/6qn5A5NFB2C4prdqElEdmN/G8fDo7OtdBamj62Nfuha
/4KYME6dTdKzojjHCo5AgpJuDLPmXCIXV7hQLkrWdkevC2Eqh6OFDoDraQGVuW3ZLmwQshjdcig1
JvNDm5IvnkPJ3/dD6HtWU29LGi9c5GuPWhgLzmM97AExDW/GzXGQdP0zD3hE8BLpic3ip+ek3x3T
fDYzMmKTGHpJ6CXyGmKAc4tTSpb6eWjj41xElqGVHxMxkbeiz3h8dmIfLRtZrKWtREvY6+hu2uHx
g9zqk+FJZiQ4BwPP5mUZNEmvHk6XMewtOjO1cDy+CekQqqArjgAOL3kd8LhyhtugYCEk6Zzn+iw4
GLXMoJfZQL4t4tBGoILK7wZmeyV53Mz6DapOLDYRceHkWOShexC4ipTg/VuNJvo6elwoyatBlryC
D6mubbUBIgqqX/oATwT25abWuyWnBSHmqcyeHmAKxRBiirejxW1lNF0jGUemuMNx65FonDJ1akB+
PjbjOh/rsSXpw1at0DiRQGwdHX4z7XpaivCx9tKc6wAiLpw9aJoZ9RRGYCDoffTGqll/jAJEfrZ2
Jz7+35y6/Dq6MwvhOkihB4ZsIAmubftTWia9byYFWrXgNQXuV18l2x6pWGrMuM5BSP8HagEfrah+
yRluI8vv1rRyZJQgsIOF5+yJbR1U0IJG+OrkNdxJhAFujU1vh5YYHciGvUVTythqF/eY6QnXLCZW
29U+JYEsBwy2Q3hkDDve4u2LsO2ow+u2WPXHsGK19GKXedFlBEetruCpujgM90JRrhng1JvT+CHi
21KSMnGhcMzF+dxfLeVIvqOwC7qoc5Xnlml6M8hhGPYOS+sBxcSsl0R36YSJQfcCYJ/H5zEYNgc6
u8tzinckIWUie2TPKj01hM5nbvJAyIdzVXs4xyXX4LiOLEV6KhMKrlo5NfzYAyWjSGYcZYjWrmH0
0DlA4mAAcncT7rWbha9Eq1CoGjRb8kg5ycrTmFCwUMakFUc+3podd2svUx0prmfemFLVHELWirqW
MCaGiYTpGpCNi/IuvWBz6xXIOFW9Oe0XvAArAbtyAxvJFoRlVP9a3Br1B9TsqSckFdWsJWCsMShE
bAtTfzZsKVZEKz7dWkUhZCduM0PiPKg0/27aW0lkD9iG/jDWeW3z4tukSIbix7lmL+Y+po2IcHqQ
GandjyK2z20aU/vHx7PLC8pksdfSQHkzYZyfKVUvo+nJ0qp5yEVG1zzdy1QGQ1aLfo5TSHInNMc5
hJ2XJt/DYTXHCqmtQ2g5JFB7DIZmLX+ANVWoSKD7cBs6Rf7Tn/SvNGIH5CculFwHM/mAxQLocsps
wGLUIo2OCjNxqlauZJxs6B2Zu89tfj8IF+bBppMjXVBsqKIZqijNq9R+lvrJQLnocNAc06L8FXOf
Zq5CkRkGHLk5a003mE9h89GQA7jAGXHjOAl3MRhgFVmRelPOWzYxpRc00Ni6t7FKp/MSot+VjEem
4pk3jyiJOXGFi8FNOtxlp8CfA8zCxFT4Ht76yJ70MhYttD3XeMfZON1dzQ6dxSuwGZ8KzSwkwFCP
BaGHNb+W4wK6LRb3HHBPykc6syJFFBnKGkpMCrMRgGKxBPwoWP/3OolZiXjtc1n7OEZoqrWEMZ2u
KU9l7UB9R1PloUZ0ypOwyF0hd2yAbvFc/nRzQlfZvhBjeVWR9uXKrL5GOXuoNqv7mz75xiHhZBQY
xHYmml+44PXwZp7slsErrPPAVbqRiu9GoR+IMOQ7Z95s1uamEzUQ98n+wHvZsQopKGoPrwFsgrHK
BtTq9rovp/AsF+L+FXl3hHn/CbvFtF9C5zFCx6W6MLpj9Q6Pco8VZaNoeUH7XhULFL6E3aoNQfUm
dbdgnE7hj4FUbbr0bq3mcyj8gfbB9SmriteaISbI0LvhCAEiIZeqQp/upMjSEFSpO+UCh+nGTHPR
hWiXZQtMflg9Po/s/wQT394tr83K6LzO8UGLNDzlW15lxfOZsAAdAySufl1vmw7zx6YPVN10TVc4
vR0eVbEeFUvuqq61Hc315gaKlmS9GQGeVmo8BEVQnoqKe30fEalSvmV21i1uQcZ7LnYU+zqc34yf
Ic+G0OrnCs2jTmEvhTSxLtyOL+ZO4b0Oa8BvSm7Yp3bHc+lQdFFxDseRbDwXs86Jzkwpx7E2h8cm
Imgl5uEPFlLpZ4GzCqwmx0ycwJ1Ex6YwG2C41OIwY0iv3GWzzHTQtxA1Rr+jyqWrCty1MOrxgh2X
0Fa7KKipYCpblh245NNtL10A131LWpYKNt1j3gGRX1Z9iJ112Yzjxr9aSersLBsERwTV5Qre4+gs
2OsWy7gq7ZZ6uJkSMBW50usuAXQ3jwb5qJLc/aL4hyyJ6y0enF/hLwiGwcDcS8OBxbIHZTcNjotm
/1XQGDLg2OR2qHzSgMR7PSOoyAjLz86PMnzMzJeJ1+9L/Dz7aCv93qahi87H4rPRWmIPXJxKgge/
IV4ae0TKu8CTuyANLrzhbIII48YcdJzeceBTC90Y9bgm8aNUKewcu9Btg5/cGT1nX2IxuQhcopmC
HouVPbiwDh8juTXhFMgy0Vnp0jkXK6kTPbP0ljnxL9kBcfMie+ZvjviZGl5CuLxQuGUvh4LuRRqh
WBMRPxwyjuZ5h5Jq+oV6EbG3JaffIicS4qbNR2uKCBNIQlIhdwS3eIJnpiRrCtaXZuAcDmlonN8M
NWjMtFpY4FZrut4gIYn9oPAvDJzFXUslFq4vov+Qm4q5SW9GL2UTjpt2X+AT88a8Odd8pY8J4ALo
HSRUvsuQCjoMZ7xW4Yw0ksHjZa9IrQwzdwt+jFOlxmNvV7/fi8kjESrGGy+c4n2DWFeldF7MSAvG
xRgt2qc8JpyG9nrkOA4KWHE7r5ok3m9LgBkx+wDaThacA6XNXj2olLDdy2/ctu9qd701nX3Mlelv
JfwMlibQsbDVC0SP47B+TclsV86cP+p9T/ZejOQWBJ8FaHWtMtnZEgcDUlBs9AO6VOKS7Hg7RpdR
SobDG2L3btj2dvGdbwN9ibnY7PuJ5UrNbiuJhu99aEFKdFun1bN2HJwyOdrvOJBeKFoafIYlxDfT
y/tTaTjixZsyuU7Q6uYG6PeMU8mm8ztBgv/D3pltxY20WfRV+gVUSwopNNyS80gyGewbLWyM5ik0
hp6+t3B31//3Wj3dd11QgA2GzFQo4jvn7HOmUpck+KwjzkEQPOzooe+5ARoGkyz6oKuGJzYIZvhQ
YlKk87H8zOmz05vf+mVAhtjyGKXkofCHxDkGOkuyTSx7RlpBn8Je98vjwmGeOZft5qj90QcYR0fi
0CyvNO/2cl/EXNRWdTImbKltSMONNUHKl6/5lGxGPFEnbRQk+lB72iIuCO5ErHtY/ojZVvu+dtjK
REygqoraR62CmOQRVUkscsXKc4KdzsNTaLNJFP7j3LpUFifpBp8u2lBSXHK24BDgYgbjHteTzem3
qfnesWKjMAUvfT9fAkAOYmB5K3AHQL+IonVU5sNlBDm3N7vm6rcuWaqGe4IuEWYn8KSral4Gcs2S
yLKnjzBOYyCLGKF1uNg7/b3gGT7nkuoavnZgGdlnLa5wVh1xFAa0uCBqKNHBI2qoXm/aAX9/MOFL
XbIZBnLCGZMV2/sUUXuc0nKv4pnX7ETYww4I3C/BpcwYD0ZGFt2OKcpM5QOgyT4sxTMAadWQPB3w
Zu4hYd2GTDIf7RuxXxLEfjaUj/FQWkfLAHNYGR+6LINjgROl15MFW2Lq1/GMMqImP6A2efgeNugA
nW/Q2DAvsz2zHDe0QR2xZ6sjWjF4RTqTw6ayNoZpntM8wHBKiRGv3GTPFI0BmAlPe4Izv6omQvmJ
wG4c0RAWNy310yTta4a3UBI9BIE7bYr3eMyyA1SYgtvlcv8rL5ZJ0dbkIWKGep0GAHxZ1MkHi446
RGs6Sa9sdrGfM8CYcupYHMAbIWHQQsd3dosDePA45IpgJndimM8Z80pmn90hEll/ywaQstKMgR0G
nEa9nZaYEqTGSJo3lnOqA72pMF4e2F1jAKV9QCwrcDv8DmfL2hl0h5ImJdvOtZ4L+FJeFuJ74hxr
9Y+SCMV+1MOLMc7ZoRxRlrSEIDDB+PW9oxGbYk0iKNsl8HMIi2DvZhC8N9Cq75hccbAriF4Nrf6Y
+5qiaIVMbrOxcxZTbTGF72EBrcKg2hBLxnsD2IWV9JGD0J0aK+/EzS3wmvDgmiQnXPKxQ07OIWM9
6eMq2eQ2LZGFQZAebwWB31994tDsaMcP1gDEQtqPpk2HDFT8eRTBTtYsP43NUTDsK1RvkEzjXOx0
osDqBbCErdrrt3OEWq8ytAHiyO7JCsdNkbH5Y7SUtj01wmn0knbcYUxB09qkg+BEl93CI045PvnE
3w3GZJvWngCvhupRLpl2vJ0cvRaLvlNKNpwFQoBSPQH8lKO7ZI+hTCjUUbT4rBnao02tTX+oT3Y+
fk5lR15tyuTJiDljoU0RvRyncJvlb4Xj3zVVVl4b1RyR//aSXABW/E2t/d85LgUyfpRhhTrHDN3z
pEoTrJKh7n1c1Ed+5nWj2Z8YYsQv2YGwCKYHFf4Ou+GXX3CmVoRCeyuAbTpRLVGyUjtv2K1eRsz4
JBvGWzhCwKHiBogLi0uRhURKTMpsG2sfhDnhaAvUBafgtDOQtlBv1kTqXmQw7Mcy/1CcALm1p8t+
BOa43R3HcWgxC/dXYTCPmclYc78hhyGpZ4KQtg6LPtkZQUaQpDcPlQk5x7PEtu2Mt5bqmY134AVE
20m9GmWsTj1HcOaG72UsiKQXRFIG3OBW5vFKcAHk6lBCj6/ljmzfe2Hkt8mkLNiOc5yhUULulx3Z
2beLXRyyQyvqZOMIeB+U3pF2QP27C8aAvbkzUTeAgU8bM3hjWcsNY/OR28foIUxQ0IXdkCPleqJv
mDP0LXKDZms0Pf1BUq8z4Fug+7Vz/5r54esc9Smaw4BwZHYTqudygbNmGToc9gXR0oAn+qw6957O
kuRI2e41y6xHjquS7/lTYHW8K4zwkE7RgUD7MbOmV5D6soYIgcjJRv6dfRQyWkSDSe5UJzgZFzY4
NwQ/NrV9i0nXPBmJ+a127X1fsgt0YXHAbwu33TLrTMofnmWyNiHSZuVi0fDf6oaITuNo1gMV7qeI
l2A80MHZj959bJgulggmsGTgAE7hEQym9FhO0zdzSi9e5V8Rf0hb1t8cb741BjeQMCVma7QTdgk2
PiZ3orukQeYvPAIJppgeZ+ztBK0eIme8116xB2gTk4uR82FmZHTg0fjKZbdWfi5SI6URMnrLaMjz
s6OH/ZQlbvluimg8TFBAe1CPFGIfKCh+d8ap5RKKctj52+Ojq+w3X6dXUdifvkAps7EWE3tsZXJ1
muhJLLh/WBPwsiyQq0BrEiyU0YDFtcpplxoSuLUnopib3pvmm9sThpZhic8On3rJgnWWhfPJoV9u
czhFjPthBAWuOqJFvpsOUVLcgoS/0FZxhbB5c/RPy3NPrivYnsoPePfvFAZxB3T7x4BLaBdHlHb7
ZoorxAaVgsK9csQUHjwEHuza9ERCnoDK1l1Mp2BGU3qkYWdg8THGq6Kyn8eye4kJJq/jrN/4U22i
dAosy4okXVWRc6vH6lNN3ptvAPBhdb8EUXlQOnmusuTXiMFplQ3171ksPSWRNvbZ0BQc2oudRaDh
OTckO28J6aPxH2QGISgjGbiGFAnUldc3ZkAuylgIfHxEhFSXvrsuZzRAltrAEa+95GlosG/qI+oi
bp4BmcpGrOycnHJyL+qPE17SteMzeJvtdJ8GL0xVo7W3dNjlYYPLXnG8lIRMIBnsQqP+rvvixJ8Y
qy4cx3Xq9UzAkineMhfCOlwtuCDd6V3dpI+1gbg2zrPY2ESkcVP2fBHffcLXVU+KGZxlWLu6Sp+t
gQfM6c9GY4NOophoRdGwLTmV1RS+EIm/lb75vcr7n33HRMyuMTW2y2HYJCg/dO0zJyB8+5Njrr7G
XJQVkuZzglUkGUkGQQ3ZKZo3SWU9DK36yNF8cR0SHQpcHo3JHj+y/OjFcK/J2ce7LKd22kvnjTKK
myuK6upD/cnQl9Zt4nartM1ea8t9aXlaQR3CWx+R/1EUKCkA6z0HnNphjoAFhe/XlvaOWkBCjt3a
6onjxvlmmEgW9l73DFBkMvbGiDO86TzmNYw5OeN1sNmD4YFB+zFayhb8AuNw6tKO6PT12mscTgXj
CF4ApZflvLD673EU/ZJQXhp3eAo9SVSpsl6LiXGSN1PbUUwI9rJlcBED2ttZgus6NmzoIEu0hunY
6GP6GdgaJt7E78w1QfBW37EdeA5N5iKGixW3ruQPYqkMd9v2UPo5AcUlR1MTwRE5hJ0o5eTRF8eh
6RVNVzYzX65PhXLF61gtDmKowKChN70l1J3mfLBGu+K1UeHXkEQ7Ct+Wu8zlgWDyDhFJ25tUOW9m
74CZMsiYwCjnd4neGWGj/lTt3tVaAUZmhtCY6dfiyrTQYBV3q6vZY6UAzrFpRYthrIGoH038ZjKq
LpMz8+QkHa1gd0XPAD+Syj0YOOVSbdL4RnFvZAnWnfYjGKrszDzXYwDbvPrsXv5f6/2ftF7nv9V6
38t/ubyrpKz+We3li/5N7RV/ScsnV+DYKKuub7n/ofaKv5xFtOU/zxWBHci/5V77ryBwAosnyBao
u77/t9xr/4UkawpuSwG+XcLC/xe51+Nf/0exd9F5g0C6lutIx7O9AC36H8XeLpUlTjbSREFV4rzU
MWNzefDcn7MElOoxYSt8865I6ZcLsuGc6t8GvlOvRPhFzjK3RRdtjUHuIu7iFuFAUi/19llFNpy1
Art1ei7Ub69BgwjqV8jevxpvUvtsps6VPquCeJgn2bTiGcfRW/0qovfRbX7FQcMkPHvSrc/4ikQB
gQl17rC0AvBhsu2D31usyY0k1L70AlNSb69FITbeEriziVK7qDGT6X16FKUlQ1DsrTo5cXbmx9Zb
TqE0VSuPaHYxUDDG3vbZjYoLIdRPtyEuk9ORjndjq9trMPYnobAQutjLChujnKwf3FBQrGuu/99I
8T8YKXi9YTX5r4wU9Xvyn4wX/P0/15Xzl811AXCNpx8uPqfZf7+uDMv/y/LM5ZOSBklLWNY/Xlie
51GmiAOD/5ne3xeW8P5yTcd0fcbQlmlLLtR//8H+Fz4KR7iLT+JvH4V0uTZti1wKxxXh+Vz8/3xp
1dpsE8a/n0kDTcKimX0HgUYxTcq7xxKGKfyzp0RudVeWL/iuVemohzaBsF/ZSbepjWm+ZtKZGY4m
xa/WDfWRDU156KUF3pYalGtsmvflWHG71wDHMUR30PbpE27Lel0QjoAU1HVYDmUJ/k+63IgRWb0Y
9ECfMPfv2e1d5JA0L5YFppZ71mtvWOAC7SljzkzUMWPO/y4ytDE1lt/zwcCiRgtq1DX2Rpm+eHEs
WW+GVGb0jSyUht6d7oYGhTyaHJDsBt7j2fk1qUbfwlZa91F17QsD71dXfMt8H0LBPAf3TQSpZsxr
KPCpSI55Uz7mZYQzrahVRnvr0a9gvrSjR6WkgtfReSlWQYfDMLQIhvRd/x3kc/YwZPZ8CScZYt2M
wg/ymcG9a1XBfZyMv8zeGw9ty+i4TIbuVDQjHRUAFjdd4MHB9hh9Dq0Jq6yCtBanQ7pj6YYAvHy9
X1ZM1ur+8PXjAh47tbGa9qgQ/t5kw3jo6y67mpmAyGkk9/Vs6GucRmIf6HBp+uuDQ5RMVQbBlcm4
Igt6LAJtHL/ew+T+b+99fc5uO6rOoVfhdzMoQ2gNZqLgm65urfW1s319NTtXnqaowMFioBo3zIxA
lGOX1m84XPId4jdlnGNpPjrRxe4Kc2AWru1bhK75pMlCMM5uur20+/ipMEYKZiQWu7Szdi05S/g9
FvENY3bC09ebLi0l52qHcrEHEzmSaT8RAj8du13VavoO/efUKNxzXeHNSz3xNibfnXAttIL8QXKF
hPnyY9pBf25wSDAdcquz6WiC9cv8SMLBAw7RuBRSwdYSCXkJmYiAJsdMEHhJfKZrPJN2UPr3f34b
PyjoPrPa8tYpb9q4zcxQI0ksQOO88bAbBU3PCSWcw9PXmzqVFgUhy4/h4I6Fm2Q4x3RiGq2boX8c
nUPpMkWJmBDcYa/dlo5h/Wyy4mDjsbmPJ+eSpY5xDB3XhHyCLoi7WHPrcuhy63Nehz5gbwwaqT7y
kkJ5CmQIc2q0brK55Ji4P1SLMtZNSG9N+kL0JuaRmhhRUxMdp3Pxyyk5XUDmNpUXn2ZyYzfymeW6
GxzqdaSDgzL0C+sclIF5tj6k2STnyKZaULVuf/zzqBiUIgxhoB7mqvG2yo1TQr7Z91Hm/jdjIPpl
DP4v8kX+9c9HTkoHPDIH2tZipwrpZC6r3lt5ifUixrLCTKiDGc8SQVZPKEzxcjafxnH0wG78+SBY
Pj2YAOyMoqc1pb3zm8B6tir53BNkJ+nWxjdW8fq737s/mKFWNK7kn/5E2+OwfCQzP9sYaTbu//ym
fh59w4s4sR+pvZun9JNl45sv09J9CEHwBCk180XN3iFIPLLxNWovpOfMsNlMNOWtalOAVAO1ZoYK
SCPMFaz45W+inuPjiiLG81lTXQcS7G7OaZM6kd9++RlHkrauzImvRCzGHyR9IZu5VogrjsvWzScK
WKz6lWcn3wUhJBeT8NpPVhZZDj/zuJKcdEq1BhWNbVqV9ovReR9xKiD61UQFrcEVL30efrgFR6va
0dPNc5oTUA4i/sRgKFdlrEoic3ztuxFmXnxzE4udvzXJpywaP3WKij+KYThVVAZtSF6Dw8AMRGCN
VLCI6g15qOli1uAb/jySHbPsc8ttY8WGKz6MHI4jM6YREVokj9p8Yp38Bsk/fTIiDhPVZB1VC2Em
zOcYj5tynyqc9kiR2UbFGqpc6RuXr/e+3pi1X6wj6XIOJwZVEsDHEKjf+hlREuEjgFDPlTPXsz7N
hAXrLlLHPOs+zeUaV5LgwZ8FHFWu3Ts0NDkjEnHfxCUw3whmT3bPfCLZ6V4nyKZJ/crRpllZttnu
hXTWVuPDjFveCDf0d4H5Wprr3nGvuo3ICwOeSY8V+XrWj4OT1/jczbC9dzFWctyVatu7FGtlNYpv
k1EzOwD/uo493rJJh2I1tpH7VKj6RRbdcKwn5vNepxuUPn56wmMxR2DqmBR+h2u9vGFy3VDhNz9w
+DdXfoWhyC9VfOkCtPrBqe6/XoR+ScqQVdmK2p9Z379GDdM8JzAkMKpkxOBtx9QT4aqCStI92lTS
+5myWRhZGSk8qwq45eXFdSrns+/UOiBm45FwnwQKWd16elsrVJXMYXxrY3/bNmNtv9TEjVajbxLA
SdStA2Gykqj5FBPqZ88U+q7JM6qZx2Ta43GowB7IZ8cT3rFtVHsvyascDAueXP1AsKi/fq2I0wA2
RYau2pWhR4S1mqYH/I3c23wN8FDORn7WtiY71dnfpjh5t0iYv5nOcKoJuhBjZlqY1Z51yibcEAzu
KBueG/00xiZYUyLU6ItafZjiaMag3mN29rs2k/JKe/qxBebl2fGr9CtIZiGDbLi9PqtbO5z9vA5R
HAJ7X81luQ/doqFgchDnaPR/VUldvP/TO1EEg9/rhKJEB1QQfry1UOGwDeIKBN/XGk8EeTpbItpm
mlmoi1lql9pxf17wVetuEuP7WL2XxH4jXIlvwSIJDqK1H0XK30zyMT3YJCPI7gxYEISI2dPh71SZ
ar7LgH8FdM6daYP2gVpik/yBfsMJ5aANJXaCcuPHrzfLp1LtNwejVg+BKmeyR+6bj6ZYM/qMbdJb
fTEMz8p3uVGSLQnDTOD29+pjSded1xkdHQJzdz8V+FbhWybMkDDimWRpb7rB8I6d4FGUzjvXVOAe
o7lqD5UoLQbmKmC745h7h4EWlWaz3rbhCOyQOrh1PHreBYoe3lpZP0dEYpDEWetiFVVMGqPd16ps
LUtzR/drf0njonylertfzVrMD4HQyY40o+OjscUceF+Srj05BgGLsC9DDLymOM+wVs6haDcTQCzQ
wZ7Cf2HPt8Q0flA2wBDTCN0P1Qwr0/aXzvCpuGSydC9Vh7jHnqZ+9a30++BwIcjRtrZTqpvv6WSe
oOfJk1swRo6K+ncDUu01IXq/s8bQ2mAfcV5B+BDjD8r81Eq5qVxQ1mYUw9jyW+ux7tL1aPvZzU6i
AZFZI0do+H9twx6DeHr8NI+9dYkNyqHT+uplqfzmV1TmNj38RLLV3SM+mQwMh8jeQ8c+1LG5H1uv
fZ+mZmsj0jOuE7iu8f5MiIQfA5+u+iF+GEMMtuFMr95QIioCMGkfkrAJd100DWBcTjjFsETxjpnE
+uKENXDU6iS/Pot/8etWAt2sQMmd3U3Re1R2ldCsKbOR8PGgsvHCxyxdtjOaXzlcplZVUDxaegUq
HsLGn77/fUsw3Sw5ljQ6fN0bDMh/ZzzRLmANXkG4lIZ7bgnNuh1ESSt1Iw7Isvhq4OLtCwejd0ni
7zYFjbfhVRXBZ3ZxNg5ftj4450AK/f7CgYZfvp3TB487wTqf+uql77hVNJHqTx3K5aqzHHmMZ8LE
y175643ucG3jUSQHKAeUYgAZ/SgpoK4CGLRd6VxxadfbzvJZdKqI4UU0tueZu8DH8s7Up+2bK40n
5UCZQ1g/OGHe3ttpCvlMmaibedmx4UjpT7PgaVld+jG33SdRw+7Z5Z6G/6AlVVNM7sUXNXCR/3hv
eWLH2Y9PX5//+2+gHzvK9w/KRq9FiKIGs5zqK/s8YtHmQp5rNJqNJqlixTOkBxNnz9fOWdCjgpuq
ZDxjx+uqXiLn1FBXbBcGWNzo4lGbtGdJU8+fPUIDsucHewy83Q09XeTn/+wk5RzINS3yLyItuJmm
U/lpzT5iW2wvvQKYjZt0phJFG8OzMPXOdHNxwyyGoiSMs8Hx4Fr6Kd70krQk6/24lIK1ssvMQ9e5
9T7JireYROnK4TV3HA3FwKmpLvNyTkwc9zxQp37ONWMfOfHMmcaMDONHabwxAYjGeUPfvB5AiCVF
ZBO048YEoxc9z5moYBlD+xK25hJDqhx0MD6MuXg2DTQ9UwRiF9QOe444iJ4pZ/hVxgAfXf6hLZPZ
H5XFwVXV3bKxyShgQqh+ZbR3bIBC/2SW7N2JMXyvszi5B+XVbto49zZ4HYYnnafzvcRrxfay7xLr
mdtHQfMOMcqvDeHykZeBM23RzKq6kyvZ992NbG5yVuBtAQ/3t69Pfb3JsRTruD4oyP0nFZQGXdl+
+EAyGIdK9ZCFQ7IPqWVa4R5vr9kES5SSKU5Sqvvz4dcUgRhqBWgqc09dRIrS7u3oMYqKH8PU/eAZ
Gs9Gl6in0A66PVsj7DpeRamP3/WrtMeiH4OMfjTNmke/pXpjCrIAHx3/fOflnKc86xmF3WKvbyL+
D/0ZNFh+504UddHYUzyiUkQrMkw0dART/d3LM33ftLO7HSOi7b2H03egPNPE2f69sO1DaAj3iVkd
d2KZVdHNqPKcFkhm9Qu8QbHLAvvXCfkrzJfC+szrXsqSYUdkfKZBoN+GhjYjJq1bwEHTwQ/Lb9Vs
Rif6VXjttl1MaG0A0hbD23pzjOrq4HYobRKPTolR+Wt7bOc4+oOaGq6vDXUMk5KqQ0ghJfrtjmp7
86iF8VtHUb4zMWdvtdVyGO4Vbexjep8OHfTPCaAZtUJ63QLz3kYTWGwb/wxwvzjojs2Isb23KayB
8J+4UftAhnu4N/DZZYXL6AZzS60fS3d4R9ygO6cnTmyxAyWZAfyFBI5vPflG9dRG1gsbuC8sOuLO
pwfSIhPBt8LPn4o0fXEy/6eET2W75BvmGdtsgA8yKTjGO+0jxkAJ9GolHO+UxiAlfJNYW6we2zi1
sb5pSkI3QPSX8hObBiQKbIB8xnVzbKms1Sp9gfvkAxNXLkBkYHxgKILUfzEr+egr08DwLwAgKuqd
IIrQNHOmQxgk1djjJG2IQ9QBeD1Tt2szaLEzTukOcs3CI2n6Exa4DTGM8DvtXmtoup85tn66HjB9
wXb/GRYuSN0WTGKWBN5lHjmmdrZ313fkUWwc+Je8+WUlRXExFbYzR//wkIDPrgm9dEzPfQysaa6v
AUSqDZGfNYd5sQstRk51ZsNGnsSDPXnXxEW3jXNMPnW/LQtGTWVhwVicoMHXC2s3wibvu7gIK9xZ
biqbO1Jfzl40Ot8nPUVMvjs/9hVOGR26rzSZcpa32u7glaPx1DrZj2SmeYq2+G/RgrkXZbYNAYUd
e9+I9ngImiI07+EoWfeDYb63EhwjLLltDyP7EGo0IrNK+4sfUTTaUFzZVvEZHm58bhijTY1VH0Yu
QNpw4NpkWLoYfG2cX7lREetusWW53M46Rty2+9wqvzz1JKgrWOQvhDo2cx88kEMMPtrqPiev7/Xa
vS8LLqLG1vPZpcDDEf1uMlLqBEqGIypCbrR6f5Xa00NOpnqdwprhRGreYQ4yoCw8+tZinib/vaJQ
9IAk0ZNWCou1Te/vEDS4hirgc1lOG1Uy+A95gr3BLzPon5C0ZTI/4oBGdQxDbC7qIL1YAQUjYd9M
4hX+qnzO/FluHWR7fJIOnloABQDjacRFQCMse4wal7LA2rYg9uOTlgomMjMp4gN2Seh6+uQA8Zmm
OALnACeLqDWK5kKdD1mDrJEwrNHUJwTMU5M6FAuEWGAwDtsW5mTIyxwzdHVFkj4OtbVJ85DDah3u
2O8mD3l2bMugPJgmVkcwmdUqZr6BHGvj+OlGZ6fqgS1MZVYXbZ0x2Zanpqjno2/xiMxUtkD5yPc5
7bqKnAglLhNdAkuNlE51dRhChdTpfYKw6lcJXJIdjg4HT1T8VvvdJ41icwWR3qwe8T2gPBe7ZoGA
lXiH1ykDPM/+1o8q2tQK2w9L+XGSauO6M4F7jxGeMO19i/ksH7tT0BlroITAgSirZJwdMycurSfC
euswSNqnUiQ/qhiOa9DSU+PxZ69Kgf9rs6OIKnHph/rejMxbMsuPfHSxuBRXrTuqXTIjh6hcPAKa
6Le90ZTHOVK0cxuIxQzTGA17jKfsYjh63niNuvyc2aE8GIG/s10xHkkO7uYUF1bkD7+4RaG6j+Je
Tu2TPybWiVqWjRNDmyq9H6ipHA/nylo9JpU+mlZs/CjGlscXrBJFig0MCZMxhHa942COb0zp8zUu
0++G6TWnWsJas/MtQ/8lo9U47BqrjG9+bGdxrdT8BlL/JaSMbHkMcNRlr1roz8akBLeJMSzpvLvH
RPEplE4vOJSICDG1ugyReJCcLRhwGAmGOCsvgyscdnXOIJwwwMwPCIMHuyIO3AaO2M02Bc5R50eP
zk23qAlJgimgRp+/C7S85xdJV6U0DfadFH5A98b6M5MKpxTebyEo4Dl/UnU9b+PgW2yJq5o5CBQe
pGgL9IqdfoSSQE+Vkl8QvAwIbdL1CJeZCxbT1DQRScp5acJXYE9ITMONxSvFXq+qI8vs0U0U2Sj6
Ki0+597xV6pi2tw1pPIdMY+bHicZg7NB3LXaD5kv58axGmsSPyHl2aP+tJZ1hc3URnuUANvGNdWh
tZumMT2RMjSRTPB8ig3JRLCazVxvxwYIjAjrH7aCq2BRqIu9hiFtKDCk5Bw/R4yXVdXoNw0LJnYA
7uImSA5ZkwGNT+pb3jV6N5fOeRhdYm5Gf7TkQSiP+2RvNex9ibl3DQkXQ2UfzOHx2sM02dYztfOp
7dY3KIlX9rg/C+BG7MyWeqP7bNlLJQap9KYdopMpxwmGwFBvbWBs3NbJT5p4ElwVAPyunLOmdY6Z
h7dW1kjXKSyN+8F7HmcoEXYuXvh2ryWYuIPFNoez32RtahPqSYLd/lKwY16JDhexpjsOi0T5kyXl
vcECy64LTIy2+5XBgkI0Yvg9O83vEVAkYFwge13q8RrudqIV1Y9mDs4hJzLhBdn9fa4y9pZZvs2B
ZtwZEemMHAmhUC0vff8HytrSqen8jqbSBV1rFXj/5S3yAQ3pRHzHZVwzuGkFX+qXdxBCXlMQFrum
fmlwanyjuvm3zdBrq8JmZzuqv6/q0tnymP1uMBt6VfhmjlZw4CJ5ca2mOkKN57QCzn7F7prEFrpV
5hYksypa7DBrs0xQrwKKJVs7Az150FQsSAbb0OVaI9ecrW0grn7D4NsWv11p/erFxISBWQ2uoOQl
rcUxqlia2yykt4ZS+riCTFlEGbnZUV1I9z83zXQfEJ6F5J3rte7xvRfDh+9xWOnd7LGtJqxK9C42
yV0ZASjAf2qvLSAhL20EqaB2H4DCcNApDEapBJchzwJVL1Yxvo+qg3XT+7l/lP7U3HHPYDTZ18nB
iGiGD6rhMYl/U60zzY637x1cVomibS/0vw8xo4F6YpLHsox/p6Zud27CdQge4AC5w6R8D0d2N+Q7
NYh7KxuDg0/1rK/ifgmYUdhUEtQLanKj/FThzfHanWO47W5pzAxil51daGYvo30jiNcfy5r6tNhq
EcfScGsE2Fcii4C4azs/HEiUQN/tX6mX1YS7zCtlIBjm4eS2abgp0ArJMoAg74vmh8vGkwQyDcFe
wq9cS1xa0m+pU5gmh5oBE29SdUhib+ZwwkTbWSJzRXmPD5rO16HGUeP39EJzJQyGHdAoEd1kRUap
DaGnzUvFI3Wx1OYRe+zlOdY8u+4wkkbty3NqVuepyA8khcgDDdEldUPaH5hO5lFXPJhJfowlCeFa
aK6jYti7kEggaaj6EuL149obv8+U2Gwqi/BM5GDx9Jro3Us9lhLIQqHVUl9l2XempNMor4sYRykg
DlXP3bGmTpqRe/B9gsF/H7vTOVANSL6RrspE7vy5aI4uOG8ilMUhMDNykB6G47C6hX/w1hUOtKm5
Op65BpZNGbsf6BW5OdJs6QeNNc0tmeptnWmfWYDCwGek+Yr0TrxUiT2Ghv+LYAwctJIZWs6Wxwub
HtZL92DEPsPKgtB3CgaXNuxA8HUSyrmkp1N5Cz0KqBuihX5b9kpFG+O/GzvOkE6DEy6Cnh7o7m4W
NJGZMNFcnkuSf8EmEEzdal+v2ac6B4+DNUVl/j7KfsburLbIAoxjs3BdJPaVPJG3MiY5szsgo9yD
57cXamrWccVyRCxsKn59zpR40Ux1dOC/TbpIjyJmluQLerMkbAJ+CDPdzUWG6ue+KtP+BJG9ypRz
G3JC9mmYXuPEoAWCuURdkzIAA8ZIqXqKYj4y8/lgqfrVYINE/I4I2cG1jM9YE4kULbl+6dNtLGT7
AeK4ZTIRJkdTEdsPTH1GI2YqM4XiBIhxOo/C6O8MboxuaXJIKnU0niL6h2cnI4IENEbN0r5OaeYc
snl4wb5i3+wltCpD8EZGiZb79bnK37m1iz8ylmwWDLOTWH9d3LUa5JNIvQv6PXuVOebMyke1GdMO
l+HsTyq5lM9mPZ3mDqzmSNS7yoehE/WO+Qg3sz26S6Xg14eewOJqo1tVyXibc1+8urNXbhheMJrC
fc5uyxs2Gf458gYVInmZoCYTpamrrD+GPudroIYM4AxWGifFTpBXY3Ga4ULxk5t+dKK5N14N9ZSd
Z5q+DrVFjDZ2cPzUMrX40N/29JisLRlT6tDlNXDLyt7EMY7au7qONn++VdDhEsimRIGOn4ZXD0YC
kSEoxTC0htQvbk5GvU9g2GLlj/6/EnZmy20r6dJ9IkRgKBSAW86jSImSLOkGIdsS5nkoAE9/FqiO
+Hf3+aPPDcPy9pZlEihUfZm5MqDpiKoCSPM8mmkpmNXkcBbIqKn7MLPRwbULwxFBD+KjX5XvzLA1
DjqWOlvAG/JA3Iv9npLMg1qusFFWnh0/MbN8lHVt0YybJk/u1LJGOUokZ9HH4zWtu3fspPbNI/j+
ZPqQPOEDtw6eATXWj1CsaAYBdcnNvnFUWb3XxJTsAkJGEN5VnG5aKsSl3UBL55WN9Fpx8DuXdCSe
R807SlI0fck57f4Sdu4xwB7SzM6SwJTBQafYC5Z2+xboQfZbkaUGdC5e/Baj8OD6sydjEdFpsP+Z
h+Lu5DHVBJCwCPEtXK1Pj1VQ7qqhdI7mpM9IL1vctNl7oSJ/V1JzABE+EDNIPV7GCmJBKhSJOXOu
/DJ6zjukncUDppWOT80lAdezf7O92lnAKMpDenBd0g1sTfwNXDmKCQyOzwsN1v0x7HkRA2H2pgpN
Alac+EkHCYKPoHyIhGFCYK6C7E3PDsE+/CEPeTv4D2NlSs6LgDXT2REwjhXOBtn9tSJNURpcryIO
kacM8YI91LDN7JElOrQpeuraNloxcPdW9+92fyFuh4Tr12yjKiP10fmQ5D2oCFwc8XEgEJSZ9lm0
ZkdzMMHnoHRTQoRGfYujdgJ0NH/31gNXTH51UyS+cQt8n5O/7kwCDgZXjCw9H+cyP6un++Tb77Oj
VADpqu/vcLPpRoviZVEeCx1SgpydHBNjRYglwyF3sH2w8+ehlPobNebVpWyIhAknn6fKEAeRRaJ1
aFOBPapbRfyKcoPq4ntGT08lmdR2zIcGzkGWrDKl/ngx4vSoS+7HoPH4CBjp2mnUHxB5/gRdDXlu
Nh4P2TztrUa5ye2mfqTIZee3uX2moQLGyP2fnUYlQEZO9MdSl2/3az65w8sRwZfEnYyjlQiDtZBf
leEwbjoPaiTMU+rnxJ/73wLpS50DZ6/1bUF3bl8//SyBLWkvtnPwtgOooXFhxEdtnPRTliRsOYKW
0HWHl7apGTT//CoOrEPnpOv7u32/KO5veYGpgZIgORpkqzmPVQzY8mS+3iQTJq+HNiKpw9rc76rW
tieeq0ZrXuow+/65hvqKjZB0ydGXpFHM0FS7TCbdEQmLMbVp/XIVHsrB6sQ5a8SXqdPrwxg/2nVx
5qC6JdqZPTc9zxbDoYmKsi3D2JFmiJzkCj2FfePKVRkX1AYzfG7SmcyFo2V7vwyYyCG9H2KOIJTx
yEvaMsxrkVxwaOqrsNUlTkhqnPM427Ly5J+5A/NmwFhFgSEjyDEdE9p78uLgwtz5Gb6ypTy1CiHl
vowWMqAK5T6VdevhK9HCbAv5BaZxm+IvIn4ceoW4Njw0yLU+9v1U7jCzedx9dGQFRdaRwZcEIqpY
3xlZTn0Ulx488kyy8+JCLbGi7XvKvfZso5CTo7ybwZv4+Num3JIUdF/wRDzhXcioQqQR7S7e9H71
pgzBMcrSB7Kss3Hm58HQEOk4GJUHEE+Y4ljPaQfPxglWYx/7G/u3sPHbnTISOh11g27IghNy24cB
m6V5cjzOw+vBLulxFDJ8LPYVrPSzhpv75FXR+OMxu3uUyn6gibamgVDh4jLangag0tFnjA5LLFLh
V0Bo9NfPDe0O8Bvj+C8En/FDlzmCGGiG1Y8E45kEz/Ha4ITpLeuahP1J50OM00T7Zd4tXTLM/wIO
3NiOnj5hkcVzwleBYksd9zZ+GBSxF6CfuOg9sJ36NDACH8621OSGPIEL4dxY9aI3X5R0LvcnHt4S
olL8b2UWD1sdNywUUMOe6/cYnCaaCeN8UBHIV8v88KRDNzhp2/tzXFlszHD7d9QJKpw/LmEogvlE
N6Oy5KEwBWO26jtWfIKYxmkg2Xuq9HI7zbTFwcyegAH2fwK7eAoGhmbmRON3KIiqtQkeY9hs9zVl
8uBGWIJrwmhUsvVFQdPKvFcaG+bV+IPHbWCq36JBgNBxNhlpbO+7WtSvygm3UYJwN4/hzTq+sgox
jYXkR3NJlJ7vD3ZIm2pnduPnz8pk2PAZEZLhTfEApQGMBwK56Vj4kGbcMn0vov5xGjv1h+PtxhLd
8HK39pBDdKnrQuX6U0fI+27CcIdPoB/32Zh5e9VI6msK/9sI0vbVdjQ2Fxnqr12D7M97duuuR8ti
rFC4MIcAp8PQd5KYOU5ek40sLf14MCwOskMFTC+y1LblkLs23EOOenzqWurn/LS+3T1xOCyM06jP
91HPitpSZrRVEwWg1Chp4cZprfqgGYD4AV5geq5TighthesooCF1vqyiAU9P7Hh7YyYhdyGFTyB2
iq2fYE2pAriOASI5qV2XEjcKJ5dF5k8bt9L1bUOir62K33f5p1Nw8GwYfENUpKcSXONDljS8kE3d
uX3i3GqLYkCtrm7QTKE2UFetZgMUdbKfSSStk2X0N7LtCLd6Xz8mY0g7u9DqDSXIb1ULXCNn3oya
9JaBwl6HXDu7fP4STs5tZGJyvv8ciZRvySiTY+7K97vyLAy3PFv9iOhdRJ/F4D0q0wmf9C4fwAH6
n3d5VbK/XvWly+6f+c9V1QQlPclwIKqcCr3Tr8n9W+gEgWE/9HgAcM+4zLqhaWNRsAu7uTRD11wM
VERGUOZOy8bfnKAtjGEdVUeWYm2sh7PbTz2OPt2j1VSS4xu631ILpp1mUwNeV3MgyQIlRkclS5MP
iJ5SDB74kZsOG0Hqb9mC6sexUYJ49B5+FskQy61Kn5kkzIRmdpoF4EdkddY1V2XhRpV98eD/5qc2
DmMT9pe7AzGOBbYjFJptzKTp7MUZ7jkBlUFzwuAiC/HHYGLxi1mH2NeKhguzdA+dJi0sL+OrEu6T
MXXxXy0LXkpfpq8Z7K6N485oBsMhF216Oz3Oy3/tb4TZ1ld9/OWrOHrDbL+ioKagsd4kdz6aewfK
E4MrJTZM/eZWnNBbOdQirpUyNFwO6cNdsLu/UD0znPn2h9qP/BWU6atsu+ggWp+1PhpfwimbPnVM
MYtOg3Ix4jzYMDTMn2SnnptJL9+NMn1oYjbnrmKKbswCLvkkBO3EBp8RRTcwkuiOYRvA1ImmY+zS
tQjBr7zW6v1+XMCQ3F3ByOpXSiGzRcZepCPFCSb7blz2soKjqMmu2mxN51w5bA1lZ1LsQefaYXA6
ooXDJa85u1r+nH+oGPV12WxSDOJ+0bjGxQes4oz+dxBY2Aw017x2FGUpHQhbXbQoGXhhfJ0wYOiE
r0D6zB3HYWa4XvdozfKSg57e1BrFfWn/hTau6VX+0AfkJXofILlW7a3ASa928CQNj0EqWozvqqsB
/e02pBtb03ISo82qIHNxaVLWV1wtQJbgE2dNweyBcUkcFc22GeGfgLRZkjPhUIyyje8yjVaprKKV
8r1PHMqAFDx5zLLU3ckw+OVPZz0GJNg6+9FTJvOn5JxHFC3J4Y29hr5JXO/MFWZtA6clqGXjZ8fo
xoooi53ImZfQ45UC/VsOLo4qzpafLcUNq1CYX01Xf1Nz5m31mHK4gfYqLG/L0DfA8Ovqt5y0bd87
zi5ues4DofvesSndD1FyNC2Ivpg3iYUn5S63etjMDhPEtgyWbdmBTpYYLxC6VpEf3ao0PLAnJsxq
HnoMgfoUDQzgPpsMfiAW5q2Rus0WZhTGYCbF4HyyU8o2DBfel/ArF7f6JKFFgXSvwNHGX64B7jQw
jGvrjZAUObPbQuu3KvKiJTyqWlTn5iZMc9jzWb1XtuEvRF/He7dU+64nlF5qwVI20a/MjrWTXZJ6
ydvgogjImD188xFh0u8+s4HReE9kiF0lFTc1zndG0+68RDO1KKevIK3HpU52dmEMya5J03pVV8ya
qzRms1Ebe3Oql35g3EYKAJgoUSnu7zWrAREcB7u4hk7ix8wNwMY9FAp8hjVr8OQclaIUCNtlt6iI
C2wGRxNrjD3oLFXE/SzJSHIXjIqyhV63twIzSM985dh3w+c0l7rAFpzP9vT4cXUvdHc8RoMj1kFK
y2pcMqZj/WQ6yCoc876TD2Je6FvlzKJN+WgIJejzRTvxFoUgecy4Oo2hd5O5qICNaGvOOpiIwumj
lYSFFGAXIIE3U5Nbi03u4FTXUd8ydxopcypbhMEgndvMUR0eOFuEuywDIBKIF0UQYZk1/F0FJXME
PpAA3FaeKZDkAoqT7gOnib9sCAgsvNpe6XSF7XMaCoigu5W/s8sIxUtkjxyz1yI38e8lOQFtjxGy
SjeJSrC6gF9E0rBfo5GYjT+7C5BF26b5mwb0XKvex/1NV5XeVuoQpdnVa731AIwmYUwGsa3/xp78
2OYIfUHQIU4TpucRz9qTx78ru3o7Tr18h89NWjya62xjb23m0XjsmkcBpqqRIwOBfBMTkxx7iZ0X
dhy0oJd+BoXrWCeMifUOeDzdhUQfYFUBxmTnRDAlBUtkB1vlmNVSZd2v1hYvXVxxl82PiyTD80rm
eYflk6gkZzQKath24siHd4H/2JafbgwrKfNQRwy1IDINaYUqm21ffKoasKgrmF4GAaJBkgpADiPZ
zSmh9Htc8fmXvb5ickvsk9zoNgg0KA/Gtq1r7TAW9tc0TRuzQAdm0ZkAP67FRPzUs+kPKX4Aoumz
xzxvLcrkteNCWkOWPjo2ETWu6FdRsjzRh+WgfevcD8LZal38kA5+udZsf9g4Ia72WgdgOH+FL/pS
VSjiZtFgbqIipxKUuDt2t2OLsc/H5lPX0eZygEUIjGRMQJVaz1NDog3BKYdPyiSZzB4trBB45H6Q
wtvAU5jeVdCefUwHR0O2Z0/VT0Wv5wd2utDrkJ1vhMfZT1XhiW1MvUAq/q1T3BMbHuXMChAeNgRg
nC0DxdoVJxoNSsTybFgrab7S8rCCE6Ewh7nM8ikSDcKL1iQfSMlc7JmqVrU2UCeRfuBEZelsQjga
Y3eLJtp/sLFcRW18gchKNp4XAY7JYUGUxVsYYr9DEjzgL+DxxGnuXcE+qKLsm2tnBM7PfDAmxVLY
nHhgcx64X6+FkcnNVF2KtOnXEYewBSrmhCrUHrUyIfxudgSVaXJJJyoC6pFUhm/IvQsfREQxBgPO
N0uXGoVFxBxuLHwA6Gb2zj9r7i1FeSm8/AZ0rdhIoFuNAhiSxeawYNiuHWX+imfSWVdsdxdmHGwk
BVHgFVuHLptjz/dp6LGnRmxt9cnTUEY0I5uMZxoz35QkmhdYdAgY+JO7aB9i7KwLiVMVGwa87soi
FJ2BuuOEKOGI+c2iCqn4luwg5xvpBedAzBYoeEp5LvGMhCdasERIaI5FBdisgu0FqF9cnQFDg8fc
DdNWt6Rip8wbbZV5mO0QHoE2pp9Dr39aqjboGj/ZVaCtdDzAe8fTDqyjFn/lWnMhAFaUKjO0wX8a
VUW7qEucCpDU6bsf6VzgXIyBb9v0PIVpjC+Hqj/WrkLV/G5ttMvBQKqPe4rfqFOlzjI5cMqkoTKa
/jo0VVyaouZRSkbTGKMK1H5Eks1/KMzgucwoyB4y+aCbu1a3vxsVqvUo1NorwMJMmnlreuc0G9CA
QdGxQvMOwpzLDHnGi7QR3emxdNduwXnHSoalA4HpWMKk0sR1guy7buHco7qEcIdasgW+pi3Yo1pc
Jt3soxLTQi/dZmPi11wYV4CcLVEbfZODQ8qpSdk3qsd9Y2ZbzV9DadhQIf6VuGZEwAmvM2v/g8Nb
lLsgWgcPV0xXVRuYc2oJLmHP9l9j82QWq/YJkz1Rd/WrzUjp6dzBK0AdzLsVf0KAWJ/C50rT1T4D
RpN05g19xlg1zcwn1YqFVOALTIg+2pi9EUz7m9UQlx3MXLRMYPeU+P2w70ES9WM8Er9So6gR5vBm
ZRYajOG4WwqnD22ZOBstAumI4mbwUw59dmjxUbQAC1eokNyMHoOdoJ6ilWkan4WdvdY5JnJ6TqGZ
095sD84+63AGey2doQUFObiaG2vcYzYON2N1loO943PG8FH6J8y7E3tY4zo1sJrLqF+pJp/++oSl
sG2+gMZjkW5ORWzTK1TMzDicQAtZAa/WZsN1/tr4+MPi5FdQi4vrZ/aK6fcO8vGLNjJeIp320UPr
bagHMVxaIyjgWZY21SVduOrTFFClEdEc7/NjuA4RRFeLdqmHKW4K8FCzfQpj/ZOFnZZG9ULgG7f+
oJ4kyErMO/zjZEIwTyEV0qKSWU/IH8moPRqDj/zrPzqsEGCZ4QRTfWcZ6Qpayksjm+DqSuvSNbt2
sMNX8i1L+NLuUo9cfDio9JsxQL1qir+deVIxlIk24j9HFayPvIfYIybtTCjNZUWyafgboqMeTKcG
FEem68FaU92nz4y9dlzJ/6VhCyuSize+p564pCYFo8rUKWfBxrd1ouqD1Q4VU1PpoU70DxSHbkWn
48xGYyoyRtMGsWA99M0L5I69a/ftKe1Y0fKS5j/8gZJ3k8mMm8nHtPdOA5pynTjvFSPVbTBN6E4Q
wmw88CxKYbuuvUayPZXrsmjOvoufQmrq08zCI4Nmg7Jl152Nm2sEHbWPreoCkmg8JGP/qHTUUAzP
1TJmvLEACcY5QWjVuipXnV5dyxTiJw3QgKqjHtJtMFFfWZlnuOVUehgOHDRNPJR5pk41Ci0PpSmM
k9XgFH81l88bxmOzSQKGy0kjD1nfwW4QybAyGqcA+1F8CnpdeNtQ/oLSehr08I/vz63Nvj6xVTTo
7S72pcACN9kRnymx14XSaKcr+uLDM6qOzAjbVp16ZZYs8q+CpJ/IqGQyg3oRQdzaitnMPGkPOUea
3QiVTTN/jRlU7w7pXDRexJHMGlfw8sw1NfDonN4u9PtTNFUAhHCowezddIFgTz3PeFDcrtboHoUB
UCzSrAuYGABx8I2WkfM9eH2F24fValIyWtLaQ8NgaGz6ycFjpFceFqaZ8cx6tfMem6rEnMj/WdAe
RlnIoksHCjmsem7FiQqYpAz8Q25/wYHNAyUAl48XxT4JwBuRrH30N5paZEa+4arR5RF7h9hQG8Oa
neF7x+aCfS9WW4nTAI+Jh+rnrdhbsvUcq2HVsvJVHRFEvBEboLA8oVOA29NKpP0L4Iw957VooSHx
Np3Iaa85KN2t957ZsSTydMhYcMJc/cmsGqKltY9biMPZhLLNYJm6C85EnAV6g0BZbwzpynI0WPAi
IGTofQ+Dt1YDd2rZkNU2sOla9HCNbfRsj8Wz3wh4PnKXNgQac0BTeriHQ38ccORhLpnURkOtt3Au
RMq/BDJbDHXwMXFi7srsXIX8gaiYkycVTiP/jQdBskxLiGqhVh6MggpE6ffXsS3ZCQOeL8khrLme
t4ys0lVhunJXv3accdxc0xF8fB/I94yZbkW0zn2D1YgJC3JtJ0lsqN+08LL7n0Y6YUsoa7Pr3c8t
IMHazTHI845DOKNhrhpnzBkIrB9k6xJDbIDtmXZL74TBftb5NDieLQiHy2PXHVzo45SKyLfaMxg9
VsSkcRWgwiys0Ss3o0UknZNDsI5zVkJaR/eZxIJJov0jb9sXJ3Pm2R7NHr3Vv/llC6FJIj26DFSs
npJu7bM3ZYeTCxnMWULABcEyYnCnQItHB7PJjRi5FoUeeBvKSV0dRB1Gx2+TjQMdGSI7hkmfHYcs
zI91eQvnw3lLKLyi3/gKyzUFNqrtzLHTjx2m05+XcjCPGISwQWSmCf/306cjhe2fOOZS2Qugbf66
D3MX/oW8Er74HQAMgUtGdYIK6efWUwlki8u/HrZ9zbzOcJ88MZ0Zt1Ir1QYJyG9BVNYdE2Bt2Xhm
T7POl33IU7LvE281xoTSihzgH0VBmyKieE8LGSymUNLWFeG8+fw3l5XBzS6aP16Cxl8x1ls0Zr9D
0fnTz3vpWivffK/UjpFTkBr1mC6JzlqaNv05ZRqs+opZJwrm0mgact20K69bunmZcE7n3sVNb3Eq
tYvmNUKXBh16i0fx2MT5iwNjcJFBM3ASEwbuOLz0MQnMvtWpr7OzBgr5TPGX3caswy8LEtmakZii
0Yw255EeKrvwmI861hmhZWQQMPFX5N1zA/Y7DfLmknvD76RPna1bQBorqv4PaufguvkGiqi+FgYU
hMAocORE2T4gQrRAOqr2YfTX0BBlw0jfZlnhrGW+g8CWr4sGH4ylJQlMzVU06gbTqPQx6jFs6aLC
mV4/N23lXjxr4CnEicar+zURyycDARxDwCZDpgUyxWyQ+4yRACbv1gQQ6Qdcm9wVxO8jXAIRFkVD
cF4un5OhRkVNZcdHJb48B/iRL4fgkuJ6ZAtXk4ZN0q/OnJptEcfTvrf7jWzFySuj27zTXlWl8Uy1
XNV0j1r8gPQNG0yrnrwkfYmbK9zL7Fp2fKZcJWvNyJM3W2O0JBx21xnJCQ+MGIRDipGjFBQVdfHz
o9tADy+GhRjVLwrPp42dpXwG5JCQeSg7jHJrHYU2Vdej/LbDWxud6UT9EqDVEqxd5B5cm7le/TIF
qT7fpTyCY5kCIS437Lbbvd+4b+SjeaJg5QQKvukMVR9ifdvGWkMs0+hwBuWf1kQRhzF63bmE1dhI
DPeBA5DCn7pHzikRvFrMAXyb3GD759v595QSp44jamn74g0EBYbRQMPVxx+eGIZ6ndjZVa2dXabI
ZxUYryWH140/2tOyFcW+zvwPjZ6AZZowv8yZm/u3XuXmQVmI2tayssdxR2ujXMqKNdPrnnzfn7a1
nedrg46gDU8FYkVfkVxPtUEqmr7JBYANc90JLFo9wXcVDnDE9+lhLOU1KtNXx7KrXeLlH2kXohN5
Gu2UXOVrpws2RHyOeudnW0bzv62m3/mFylfFhMzqo8eNWUX8lDVvXSShwO6R/J3qAOOmIkpLOy5d
kN5QP6HbwzCL4t005ONLVgyE4vThWwLCOdO03G802OFINfR3TyHHuCFW0DcTeHQgGz8HRDq2J0xV
degFYOfI3pq1fkkPNHc5j/0AaiDFwRN3TCG74UsrjUOoOGHpWtNxZn+Phu5PY31Qf7nsiKz42TgP
4t2tZcv31gMLHb4owx1pyyMEnnmXoZr3I43AkvAad5S3tMZuQIgzeIY50/hAadlnClGknap02SB0
uZa1hSJGVm7wrmBkzsigC4lNlwJdjssTE4Ixw0kI7rBmKISB8feQ34zG9K/4BeehLwaOMrcoStZt
6pasPaJ1eClN9+jb4ptrsnoOi7bdVimYe783zkiqBYSw0LE/azt5BUNeq2lYW7mV7lScrin55Vw8
dvmuMjJnkyQ4l5qK+aFec67krX3lAGeQfa4XVYV3VzSY2RLB/gVF+dqaUYlF1zrIPJ/2HbRzaZPD
c0uoCT3fyNlWnf48DekT63BFukaGG88KKIbox+8Bk6fpYA+AhsgHxXobTszrVKPJdWxFnKBnMLbA
v5v580N9olADBz0sy/Xde5NBXLP8IDyIXjtxAN6aklxP12gozAJifxQouqOddhuO/HMiDfOQYB+T
ehAGQbJSjum84N/3MT6uQv+BG1dfe4wVFrOB8wEDPA7ia6h53t4spbUBbBpvqnrax0Pjkj2hY9X7
3TRkP120LIYC5m4EbIwm6nBR9OamEuT06mbR2aO7bGziC3ba0MkcxOPOkWMD1R0+/1jwcWoVTSq1
t+UIo9EIhBdVeHNRrqYKZKRwpXsMAz1KYHWNOaM2lo9R7gGHYz/RpS863H2jn25V3G/FtNGIvi2t
bIDdAxGflDi5ejAlKmSq0EuuRAy3hGi6X2WN7c4yq48I+YNApiP2tqxulfYMKOFNE/4rrAbSG8AT
iyK5pVVlsKzSa595JHhRqQnnTxLkc/UofO0zt7QGuov7YFqZgY2DqoC8SmjLs+eEeeXy7K+sbVNG
n71v7TSnwbmcXsMckGsVPrgt1W+2P304+1K5lzKldx5zF4O7ImCwJcVWWWmz1CBgAumkII3N1NJp
+88uwMZlF2om2RcF7THhS5CMHwpjMNcov9NyHGs097v9qjPO94PlvaGBvhNdziz2//kkP/D1rl2P
MUTNE3eXJw9awLuCuW6hR9Vf6UFfsYvymYTrK4oQ4wvGtlyUw9L11dZvRsHZzeWTK7FJ3HOdAO/h
93pi//+invffr7oBznXsvOpD0h5FOTZH7J3JLqRo2Gid5hjU0HJ/UEEaz+OsCEETEuUlVTGixt1f
apQJj0jarsCJRaf2KI8V/ORXRulnVvv4EYsbpwTc3hnuHYasGWZvpy5AJHj2YSRDoHGCvNl2zGNj
SB6ARNo8PBQFmJJUnqKTkFEcW40gFMm+7SuXelHMF/cvBeIQM5JEAx1tL6DyE3dotOxsFPpwpCcw
2Ti2GbB2c0nVeLUpkoy4BXGE01ktPgqKSbC1Gf0ZHTjY0nl19CazeZpa1nSZl4yTXBBmNlFtpjAO
vklfxLPgtMnrbnwcmug3hrno2tHrtfTyzDkNPhRg211q9E8cXFgLlx/5WJTxg89+6hhZPF7iSVEX
ZLYPjZVvEgrNSDCTFJnXL0DNCNatzd+YlBE+nnoklThL0EHUv4JLwqI9hRcrxJDHulSuWdMAtQR0
4ub2pjHTU5X240chqOG2IsjUYIbhcEwZX1rJN3O+7Pm+Ty3KxgQsFbocK+x+p495vJLZJDYuLPNJ
Zn9MH2lAD5D8vPxcda69n98krvJ6f4cWhXCUqb0Z5+x37lcrnoNE4edfacV0coaGwW8WvZM2VQfk
J8y+yXTxXX/88DF2raT6tmVmn2B45/uwG7J9NQTO2XEEKcWGqZVZ4U2d3Ji1qTCabv9DQmFvq6+k
hTBkhF50qebwVB9zyp00v3gaaQjHIe1On6nO3lDE7nidgkM/q+0Mzu0+7s6Gq6H4zbbRbq66dEpM
rD/fW+NkyVzxFBnmR9eP8urpvTz4YWsw5eUf8A9I279YaP/skDP/HSr4Qz6zhW3bkgQt3Nr/gApW
hQAQYXlfhkfPPAfHAy4uJNzcPqpYyH0/pe8xEC3QqNZzjIdnbWOlgvoRsD35ceLc7TgZQXVig8Mp
dpHSnMaK94Dqw0fueMqzBXYs8tB5q9auzIFWd3a2/z/+IYDi/gPhJl3YvJKOXKk7d3bjP+mIrux5
SBcTHrkKACBM762ZVU9hq61LEHNrxlnVfrba60Xw7FZdMKO5viFARwwkILGwMeTAiekht9kq+z0b
fvABPN6kedEi7TiEwb+6GH8Aef+f994BNPnvP7J0hGXrru4J/AaO/h/UOUUUOQgrELt22meINpnI
tkmV5dsmZbafEN95r1tz746aRRI8Cfb5ZCTnQlF4hYZpko9ldLMtZDlgk0z9Q+AQqc9t49Y48SET
YnzD6ocD0jWP3uyivr+UZUiNNc0Xmev7Bx6B/QOOfyakcDEXicN8IK5MfLbTJFeuk9xCHdKuJySY
1tmNImJ0GN2D/9MK/dTML/dfydb6sCBQAMQRDKBAeZ0ZS3dLCgyG7ehDnMrZQE/Mqq+oqyQaXEds
A3vCyyAc9y3vFL/SwkvlaPWveQ0Km7K4tY129NNIPPQyJhCk07k3EeJ+SEI17AZ6wBdliUEMUw13
ovnKhFs7YtqJn3pptteC7VBiWfX/cc94/+uecR3X4mITNEBiIxT/cc+wcwyZgGkAP3jUR0W1p/kj
uI10g52jktg8NYxmqMlsa2pltLRqjjuljuB2h7rBcLBvgesz2xaQqKOp3KoZpdTaFGXjjB329y87
CWx2KGcAg94+VV2a7DXIusxDCr6MaJMA3+ZuhVvzaBCGWvdQSlmJMK5UQ3hr6ukmRyc515GNo3Xi
LDtjk7KBoLHlIehFXm6fqHxFyMMgdF+uR2eAmDkZ6VHApwH22UVHW4hgTfcM01+3yY4YNHZJqjuv
Lny2Xe2mXLZZT6YnTDUmvClgIgAkoA3uX9uVdYqrDnWAyNqtllG1m3r315B5j3f/6f0FA/EjODSc
O8Knoifr9LXPrvGFtoVoYUl9eGlr4+pXgKblkOHgECbzGdrZqB3PET4SEhGnIKZDLsxtCnHRVMrc
s/+4s3Ovp5lkKXsiZL3UeCSQKif4kHrnKcp/s7VOdv/6vSKQ5/++IMn/tSB5DpeG7dE5gwIOeIK7
/x/dnFooORhRRbQgV+ptGlzUpzGVzUazFcAUEeq7dsLAEzg6IwfVeGeaerubNbIYjVxh8IYNF3Ri
X5KcdTH/OZGxMjTrpe+i9rHTxvAy2W8OscanKmZAF/gRu7Ca409sPOpNm0G10dLvUqXfXjmdsWpq
R7vjSDvUqCPlpLR9GVvNugzxVd9JKVODtVMZ1jaO+nStgnS8uMSAotqlGWd+KboOzAeErmezZM8y
DoOLpVS3lzQlYOmc14K7gzGZ4myvbOMrSqPmXStCXNlF+ysAugc/IaMQLtbTV3CN4xLyptj+9zde
0K/678sqTaiGp9uW5/FI473/9zfessbOJhVFH4frkRqRZYnRPCuyHZUWeqY+Yj2ZANwBvY/zQp78
0gd/kTeftUjqh1rH3RVjssPMVSDh4Ltg3ukEZ6qdrwGFw09xTIWiyDjfipqg5kzxY3F1Do4/vN9N
1/cXai4YJxjBb3c0Sf3I3jNfwPRsEOP1pd50w9KH2MhQI6MNHErRSQk1nQDhYsBymM3ADA0susL+
+3tjWPPa9E/SKcYjLkWbB6Vp68LU9X9/c6ArTqkXVsmC/JjY3qGRVdH7R5x3lDWUjYs+4KgjPY8M
qUVBNWrSiz80GH/0tl0/hgT6ycG3AKQyZvhWi/ONW3/Y1rXeHYe2dw4TOEMK7LCKG614VDPgu6ir
4ETxTcY8HY/s1LkFGsn/MHZmy3Fq65Z+lYpzzylgwgQi6pyL7DsyU73sG0Lu6Puep68PtPbey6uq
1q6bDMuWZSsFk78Z4xtflt+xuE/PqGZzUl34hDGMqpuSe+o3J243fRwVu9oo+ks4aNrJNkNtL0az
np8+TNU1LK22lA6JUc2RaOrse93LR6Owrpy5EyhgtICdanEyRQ5wu7KfCMboAKIqAO4IcGDz3Z5Y
KRTfQoORRcA85BUfar4K1emGQt67GIQBfpoWFBRoLXYBMAAagigHSzh8syweNz0Dy5OaldmTKrVv
QWsF3yaYKeE47Fn/jO8M3onfqDV5YGNDpoLFHi1Qe32b8AfroG2Au6sj3LqhjoBrlNgFE6BRLHkU
+/p5xoY52rzS0sqbg+5vNkj16HvWYwnsAs9CfVtu4L5u6zMl7wzNGO5MnWuo9y0I2fnDboa5Ekn7
IOz0sug1xSzaVDc5+DVXZIXDO2hgGAqd5pbW9bjBUJi/OqbGXgYIIj5OxBqyVrZL41CXcj0myghZ
KNl00cA7qitskTmo3yJGlCjMHG8PiJCLv43Ues82hZT1up++JAl5vaI3foE0WmucUp/c8/9nXaWp
fz0BbE2YLNRsk6vdkI49F15/OnpruIiFV8ZAXKwg2Cujrx7AIdFTBsVhYZ7ZGFol8yVm29bazFTx
wgFWxxRWn0V4oRFMxLLpKRVhT7toVuepHbyLsPo3U/psE4GQaeeFT9k28ifTAg1cbn3SU61+UTK1
OQ246Vaq5R+j2hu3WpwLaCc9mVBodlmXhO9Y9AJYY0T7MVNPXb23WRgZeeqGrcdgf2IB5IxOcKyD
zGfrY6dbhSL8lSYb/vbobQY17t0uEQ0DIEc+sGhHPsaxQamgY68hnne5WqeOFHUTsfRmuVASEyQq
Hhj8CRlgrLjQGPV3mrqeK2EBQO4WTqSwkq3X77T5w+X3bBadB4WgU2t2D/llBITYlAD3G4fbYTC+
AX1mO53n/mrQzC2rVp9gp0Ebz6UkSiazg/40RsxAzEYaz5Worhw1oFtb6yviq1+ZFxUPoKMAscZo
3xc6rgKhAfkGxl1Jasfs0Ctm0x4i3x+gQcPz8pFfkEjzb45IYz4Cfz8iDYtns0HcN7WqNP9S3k3+
wNyv1OgCojgGBFgmm4h/7XWAsEm8xej/ADiDObklPcGC38hevcZnrZcPutRug65FL+14ayDs3Qo1
OmRTAECEhS0jaF+Kfcw2l/xQ4oHqGSDixRFCSRNsKtuLKdhaiaqfmyhal5OKxc+yOggwYUilyeIi
0mvz3plW+1IQu1bPuLxEc0y36Tm0BEqhKHsuWNM+WoP2eZ42wdDcP7uFylHWftjjdlaFcWpLETxJ
DW76kFUnrW/wv8gwSi/ZF6sJAnd5WcCYZkOVxIGsMj3bTqjdV0HWFm8js/VdanECGZZfvMWNfJYO
hq/AAKbXIdJYKSGZVV3P8pmc0OzK/6vYEN+CF2VWyy8vvW+Sf2DF4vP3fFSqyOWR4ZnG2J7Y4CQb
tRSOW+OOXlWCABmmEFjaZlOBw0R31VQdDB2T/euM5rUaPOJj1llXJRzZHcH/Yjf78DmeIMPFTZWP
wTDHg6nGNqp+3btVqbTWiV0G5wIV2zrXtGRvw4+EURDVt2q2AVjZU9j2Kugkke97qm1qWZYb9bz+
5lqtThTrxqOArIVITX/RheVfK2I1nLj6dG8io3u3hyE5ex5wM3VUv4Rw3q7drP0MRw0MadY77cFO
Y3ozyc2Mtpo9n1kSDKxP2l5niN+hckdvd0Ucrhz+/pLXIan/6Yq3CLDX2U9KYy4MVAPYzO/nZdBr
42jEHioj3CCJbh7IIbt3+fQYcDsW8FMPBTNippxYXQf7qBl5dGj8uxBsQr3gNUBFHclyO2rZ2epb
8ewl2dXx7e3nKaKhvdJqyAoDsVogBmDXFdScLbPco2yy3d9/M0vm/b9uX74Z7lppUt0IR5q8WfM3
+6fDf2LDyhipjlZOqEx7QouNN6NgSbZYQfSCh60/g7xCUU5QJtq90Zd4HuemSS1KBI51f9JY/+Iy
oMP2CeXaNItpDa9teJwgziI3HN86C+5BQjBoLuQPHAtsoqPy6+dnyq5RWPYpCNW0dpdoXgU9pNTB
DnbTdnEcjAN3TkshssRlhrisRJkgD1usjMSe1+fK1Pam6kRwssHiFh6KLj0E8Oiz+XxmomJtmyE2
LvbwlBCIp0T4caXSmE9YWnpXW0DXZfILXyYGrz4le3EocWFwq3OqjtMJRU1+Vfp9FxD11OdwJzR/
U+tO7I41OgH6TbKAelPfBgbj8cb7EcQeS+Ki7w6KYx4nUNzrISrEmwNGbo2yOzv1abZeju7oxTe9
/jDYbFkXcHmZqN9BpjnnrvZCEKTxXXiQGSudyXlU+eZh+bCAffZvLmz7907d0gFICBI5NJbFAk2U
mAuFP10LZiDh1cvmRz5DK8dpdrHry3tTiBkBzfGyKlRfuUcz2cmzddfCLv1oJJpYRx25GYsLSBmZ
4s7EtMwakISTuIshVPHWuD1jlxhFa9237JeYB+6ijEIUw4K3TqKqQx9vjKR81t19bEsEq2ynNErz
I09C0DheK055bBifl0SDUX324tazZabKCB3vRjwMum0UX2bRHnnjK71X+y032HTSHTI84W2ioLGg
raqWRDRB9vlsRLpMYsxo9UGWF0O9T4a0fogm6MbxVAIfXuzQsrhJ1szARUtIzSHhv9S3NWT/B28k
6dAT6mqZ1aDbHy+hnj73uGBOSpez+5x/5ffS2Mi2zR8nm0dOdtFlbYNm8qG2+NO58aa1HRblJdF+
BbXZ0hREDONRfDneR5hUz39/zwsCJH47wPg52yotjQXtWDNt+y9dDZg0KyHr/Megv/bC6j6LPJrv
YsMztTuESVDd0omaq42DV0sPDqAax69aBxuhie6fl0Qf4jOJmo7OY2QsZRBiBpW6/FJ6jAnSpMIv
M1rFF2SS8N4fqtRKPtDifJ+kHT8pSRefisEUW/gWBIzr6jffJ+A+FhSNdHYE7WUbZRK+u7zY8wMW
GvjfvwvUpv/H22CDq9cEImMN3p013w5/utwZ+YW0xswv+ypFQafRd0SdPn2YCZh0z/+aZeq0S6Pk
baz42WAIM3aWjvsVgHNxQDmZwx+gdFEFCrGQnfhHme3B6LnCrqsvZsDTKUkMqKFB8V4EPJDHNBzv
y4uNKvRkBBNQLe9dS3PMgfxCreneGum/zx9M//hdeoUaq/Rbn1UxGhsQVTgqy/VSkIRzfSIN5Zkl
XX4FM5KyqZsQcDEvJB7S33NH2azygBRnSCtR/gDCCqIW9SLI3/xjTBGb4IesXF86K2Ne4zRd+N4O
ZowJpPjel1l7s4TyyNI+vmSD995NxHgk/HxdI1TafdLwZMdIWq+W6VSYOvm5jsUPQe407mwM2ygr
mcVH+QELrvFWegLKncS9VFUV+HmvNV+6wADaF4Eqx3V60OUbA4cf1XxfF6IpeIZkOKrDCh4SSsNT
JzCKcJM7xXqZk3WNMPbLbW+MjX5I5pEdAoDPTzLxgZ/8djaIRdm9Gf9gFxP5gIgJ5uZBGxCSDL33
c2hS/D64VKsKbAaO6Pos5hcal/qMG8fsiSNn9KofPvtb3cutfZrJ8SWU6caLut2nAdev4v5x8XZO
g3lzBnH1wjhzu8r3XNI9mEMmLKs/v0Y8WDc1jSpg9W8Fuvc3tDMu0kFlh9i02ELDCL5BrSicmiHz
WKKO8jMKsPZZZ177kgYBlvrWPhQGxmWS5bp7kcsRAFtinAop26Nu9OxZ6H5zdUr2WRuQX1pZz1k+
5g9CJHM2MeqTNNef0jFXHszGQnhUNu68owLNGzsnRahsbgbRXHMLeeJElvoWjKixMUe4qhB6kk1T
tRY68DA/aXpAQSgtHz4m9BzFVFS3yEr1dQKLcTA7K/kuM+Tky2bMIwIVMCZ8w7g5pOV00IU5ut40
ele/h91pmL7YZ7UxnQxVwWPd5d8bji1MCuOrQX18reGSHZC+7DN/xIhUOuItATS+LeuSvaaEhTHS
VZAnOY5eBR2R+kN0SgROkAlUKapfmc7boWQGKQHCgMWY79CafvOn6ArHtgHqqzb7GO/uzmv9/lCb
UXPoRhUNUFkffRkPbo+uV2205FFA5wOtZT1WhtVvFthqZKbj6RNFbNgqB4Pdu5mnkvQcOn+giHXS
/bCU5s+5Bysy7pOt3zvTa81kn3E0TEKNhgl3i5cM8L6ABz6pndE8LIfg//yt+6+XtJ/veTFWIcbN
v3z434ft4/Z/zX/jn5/x++f/9/5nfv1If9Z/+0nu0+75r5/w2xfln/3jv7X5aD5++2CbzZHuD+3P
anzEpJg0/4gnmj/z//cP/8fP5as8/5vQM52H3d/kMnUfybeP6sdvkWfzX/mMZhLqf5pURmKZUutS
zPu//mfd/Nd/aOp/GjQEFtlMINU4Pv8VeWbPf6TaFNdCmI6YB6x13jbBf/2HRdSTZQopqbyWP/jH
933/rNA/f1L+z/yPj/+8mrR/H6Dzxee1JP8zdiwOD/ilT//T00z1TC33EAbuZirNlJrqaXnRzGGC
8eSn2Xa0g/YUcuihEYPyRB4wsQNpn9/iNNaOkntoXj4a+0S09bX1kzc9jQ+FmWtu69nvTIPyQyo8
1e3GES9a0koIBKPKKIVWu8uGFT2CdwLHwGqtC8TOtmS+GWT/TGwDIZWkdtzNXnG2ycRGIrVt5OMy
rIgHUL4ucxINVPFZwRqvaqbz4OETxjwWbLXUt3ZdLLNnLMqnJr+D9WgOudG4fpsV+zDtEGH5sUDc
STww/CrqZRV3YeBguSEa3TkiAAABGIoNOi/9GORldp6tDOtKRwvXBTHqI1awny+5r23YrwRHzXOi
s+4RMdDq4DariHFLKAprRRKpv8PVXJ3Je6/OVhfTdEfC2zBh8x//dPH9X36oYr7U/lSqSccgeAco
JsszU2hUKX8p1ewqNafObNRtaA8eBTYQD9tSt1Zray8D7Y1BOLy03yfoY3vTycr14KgADIb87EFm
KIcueKnZXri1jQz4McpT9SE3B5V4GnQXY4NEyw608yzvfgKwNQNghvkZqzGuRNJkdObwCGUNyFwG
DUzWDogd8B2hag93dVgjD+m+eUgdKxTxTKNw/xZBb6xNMa2itLWPfmRj6qra3to1qniNhxHfjkd2
y7FgvaBk+ME6ujZtFpekVscsTPFY1GatePCwsratcUeestVx5dy7AaCKg6RuizkGjZ4Is7uptS+2
xPPiDAQfFxZbHsYIh2xM/GKd68bXsk5ubRb1M+8ew04n9Cfc7prmFUxb83arGiOLx9okUbwSBBCN
KOblMrLsraQ9l2o67GT/0gQWwK9GZIdCaDglWgP8U2PhUk2KNY119lT64bciMaK9moJelWPO04Nc
wlMLCB/xQ+8xX0dF1ITXRsuLXdibyE9SsgXHflBPIgtKFDqmudEKYWBl5o1emF11aZEnbsTRHywY
4XnS7YYhuBNagPmtvbQ2EbBSFO8itVE8DfEXYfeI9T3SmnoVEF5k9sHVpb6NkNDypN+VFTqL3qn7
/TS/72RGgAiPsGVVVvkFTeMA39ZPEbTQowRBCBig0lO64dpqYa7NHJ36arWRspJ+oG8H6zmxPHEt
gahc8GqtVSfGvUZtvUvM7qNqu+46ULHyzSvFpho62G2WRXY7q1AbiJve/ZpSNJLoNAlAHcgo8bSE
baUTstSffzpqY/+c4kRc0WNA+Akel5nAxGqCxyNJS2pmbzn8ou3SpTOZA82lTPU2Zi51C+IKRmre
PSeVhwEmwM2XOtOlULZ2Q9Ya5Bcos4iqDnovxGdDbjHAZz7mPZSxg3l7bv11FTdFpzsIfLSmParh
qK/5n5LHbRWXHkDY3RPaOzXIKzSk4bDARSw99zeeh/KsxHiiJh6ZR+iokJ1tUZWpt+UFLAMOS40G
apg83LStGSEbwztM6po1sTosggQfjhK0h5ix8NqvEm3fFU54hcqj7ALPImQmqLYZV8GXugFgWThn
OGzNo5mCHZd2GF4Dqe6ppryL3vc/0WfJVW9V4K0Bz13MbI5j7crwFA/Y3eCGmG/MqZ6iCLXcREy0
omgc8J66/6RUhBFgQaEEydkuZLaO8/bFhDufFyltjgHdcX6Jc+pcDVnkxpkJYrKzAOG1iMQZ8xhm
+6Ci83usOt5N3dTX6YQI0auT3LVgdbjAINnDDFa0XbZ66nyFUk7CG/A3vSHkrSqN9BE69OOUdIc+
1lsg/1I76KGpsMMN8YEUibZbZiRZQYaaQwOCBfJsKpWJBhgBLJoJ0y0Pnd/1OFMwv6DIk09Mc8yV
COPcVZtjUym/lMDiQZXXTOQNcpL2vNd4bCQaK+AW0Tzw00922lyb2SVRzS9epY47o04+glIzz3aL
KyRpYwJ2asiKLZXpbnlDBvjcbSr6cyP67t/M8wx70SD9a6LHI8OUczokgz3KkFnj83tbK1LglOOE
oQWtEug4YbldgAGb/L5ibVoVu+ZBeYn0NHpAkhU9gAN941GZMlr1oXgxKXThfY8uqxQd2FWcTAQw
wLeChx//KrOIhmMG3CD+6zElkea3gEk8IPaWFGRG5xmd2T8jtWSBhV+0UsU63bS7gq3RqTXNd+RS
ys5uo+6kKzb7UMzHWzNgM+oZxcUSuu56RcJV2SFAL4RtQg+p3m2IcE2cmw/HgA70kPjcEZUIgyfu
p3ivQDdYqQbMn9izsaEDDRoS66iTvXCL2F9fkEiQ45RG7Y4igbCjOddMfMclnZEB5jlnLv61ZLa7
M2yYX4JWYNOkKQSKxvKxnMv6MST2JDG/twVwn1IR4Z3HzkslTO3YR+KLg2X3fVDpUphEmuuKjfRK
LSHa8FCJdzo5Sc/6eKvjILp5UOpBQ9P5EuoS3X3mY57Z/1q2CFo9EFLNwgX/MRreNtNBLrFYX3Pt
Rq6Z9q8KW88zrbS+U0tm4lmatIfaky+6XTekvBv1kcxLJDNy9uGo3naKo/Cs+O011oPonCnZcMkN
IPDE9KyUPNTPUtr3Zf0btkzulLwHiDbGwQ4fIwZ1KVLG3NAGJFi9jem0r3pEMqRVmhePYSwxtuPA
I5XokcHLk51CTYdAKTqFKbf3ZOSJa1a4uuvMZmZrhfFePalqI559rAn7gFhuGP7SI5an/9F5XXBN
yIxIMxbhPYrIu5GmKNHHCNNOOqonmDDAjtBr+HWevTBTfChthadJGX7zCNoYYnUl9cF0Mybqj5oF
xz4eyWWwVWtrxXAuGZR4qEnj58X84jQRIQVjcybEZxfr/XgsIdFc+Gv6EZAS5YGtMaSftDNg5z3X
G5ocVjqn0Z8t8JDT0ado4c2HrjaHS5KNBk9sXzpRuhLGFLvm/IIPJ2omZ+9HKrYPtCrP8xydVd+q
nazhRJwCex+zr7fADKbbiADjxFmTYEl8qnJveKqLtF95hjJs0qqBmVUzak0U+mzs8eZ1HIS1jsHH
3HW7n62c40DIFUN0ZdTeEEg7Rwt88dZIM3QYCaOCeIbZqVPxCEId7kLiXB1hT89VThg8QWr+XnrE
eoSkyNxSttvUus7KMor8mIDSe2YdkbbVcLXAEKaWkRMOMbu8uzc56v3X1pmAo2WgHAwqr3sJHDUs
zZ2F6mwgiOZHglm5uvRWY7kwuhx3pBlYFZIxsFShhnsdeHRFo2HJsjg9M9oX+9zM7OtISg9mdYj8
Ege6IIPnGuoZj3dk7AdvDs/ojRJpl1bq2waZ98aPB1w9EPO/EJ6g7Au2+25cJzFhtDmIQdbbF+q9
+JJygqhQM0XGP1BLEBOZ34YXf4rDywRiYlUYA2L3Xg8uQH4JPEq9AnaqZoN5VSdsdE5DwivzNq46
dr261xE6qRQXQIYvjKz1U6r7Pn7g8ojyWgE0i+FcnTONOhUHB/moU5OyFhGV9S2W9hsjDnHGumus
uqrg/5lPk5sDUF9isPQodMvRm1a13zLyS6lwwbM9y2b0WUGU4ZqFaH1T0uoVd/q4Nnub4CC1GnaM
HwB1s37HK6zWL144Xeuu+KVDWjxUyILWjAFnWySSOs9hn9F68a82Tdjn9GlyJt7ngRlF8FA03t7U
mIf507GqGog7OOz0GZjp7OM06ekedexaXAeIl8fvUYO8LiswUkvrxG4+pyIjf0VVRvb1vQewXU54
p6bpahOfzRvBfdVnr3rOfkdnLeXqI55qreklgL6Qcyupv+Fjs3aLamohwHUAo7oYkwKj03ZTYl4+
kWHW7+Ko/urrxQMebOWwDF+iZuBCs8OWAZHVnJeXmq6AB8nd84iXamjQ9xqQ2+2kMf4BufqqwX8H
m6oLXDaxRA/HVpczBMG8Edwa5xv02rn8Ubdlw/ZpEaWW5uDslgur2RWYSGDs9/Zp7BOJW39+s4ok
PXizgcWhvjqPqXQjz/BOadt257Ij16BorUvudE+Yckmnqwd0Z3yPTjKeCtPXT9X8gv2hWZWmyLfG
mBUX6YfNQdjZxWsd4+RMqnFKK0jNOcEEHV1FjhlwQu6zShOPHLeF0hUF3HPMN5xLpkS4vTuaf9IL
9Fubaqj4q584G5oDQbIsxBZ4G6Z0SCwaJBgsDv1amfdjndoWZ9rPDaISzZ1qAxXFKM0Nj7RtnCNv
DueXCsMg6UzFNSsNg3m6peOW778yusZpR2Phdqnz7my0ycHIGyjBGbXSuqPxolGAr6iDzNsNM9m2
VrU7lHcsa32gubltPSoQULZJ2tR39I+Q1IeiWSdgOSRHOPl77PsyQqocI8Ef1NfjMUiEfV5e4N/Q
5wX9LYMa0PUlAUGZfUIsLzPc4qyfBunTuYJJPSZEWhBIEqcw3cCHrhpZUyfYaNKKyNYvy0ufOfbO
kOVdmWHGrQQyq6UF8BbkxnhUR50RTFhlnOt7EFNOtxnAujHz1fbZHJeMe/J1ZO508CvyN7qkc9VO
S2/ZOO69zqRvxEi/coJC2QiMmPtslLWrt6+y6WuX0ObnEf7lgdXAXrFt4ygUts9lQdR2l+XkOwUG
5nUIGR0uVtPILVexlbeiDvJDKwyAMQCmkDiiYZphnoSJ9QO+XGzFmtZBC55FMksVjs50nyF/WqtT
jjhLEelTVtSXSil3UdNkjIgjSA5YFABd8ogNyggTR39jzq+cy6qH6D93HKPJeYnM+DgBRQd1UFzR
twUguL6rcdpeAwyuofxSBl8IJ8KT3fvDtvMj/0WOVzNLrlZhZQ/IsEsXr86XRFF3y+JB4Pt8asYt
DDGmummbMWUG8BjE7BajcfyIdbtY093gKhoDLtmYywD0AnAN+5WR6V0SHnFX90spq+Xa4Opzik1Y
mSdZTC2ZziAMNEqHQ6Vp4QMTE0hN/bEXmIZY8mZPuaKVB5X52hpHxU5FcnMkpqE+27YwDgaOboO1
AuC3hNymsfkWF2RxxAOGUFOfjC3udvUsWHngZAbeCsNcMVYJI/91EwXhztGrNztuvN1ywLGLCpli
5xs0nfbFzBV5MAMeVj5W/ZoqkDVObp2wAsHzDJkvVLSFKy2q2msSIa1uIWdsZQS8n2wycqWGfPw8
OJcvnmcJDI6A51wBOA0YTEAMSE+V/qm7SCpoxkhYxTVgDeUjhVZ0yV4oM9J1Q7Ubh37szkZHl7L8
h6jbftfoTUftOdOvdA74wWds75Tf6n/SijMqOhzIs6yjlik9eCq1u6oCzx4bQdhGk4gDycA+RHZo
EIyVcKoAQavPwB9Wsgq6oxJx586g8Ky0+osZsWugLFxeDDKKTN+eXHxcKRvYrNpR6UGxVeLmkha9
uaky8h+MInzsZK+cjYbwq3CIzc8jTdclIQpNXG09ybcoOAQQm6rBtQbe3GqG+pQoA4o0DPd7hMQf
3TDVnKpmd6VH666Kl9E9cLwW2kSrgRiK1Q8QMtg5YY5PGLwUo05kEBHG2oBoBiyDOcIETyNPRnC0
zC/Lrzqni7YhPEJ+up6xS1CtYR8EXZlZPo7bmj8wbRnfyGOyjnbWB4x7QhaR3KN2N4Q3CCzxgDe+
yiPrWsbjcM1keFPfkygp35tJVc9+57At0p/9kre/6Xz1gb5JXSnNiPme9eOybPMKPbzFnQnPH+lr
oZbdsU2nAvY0iivh5NeIquymEiVzoyw919VwqgzB6mNe1UMv6HGiYzcZLfXu2BGp7GP6rcVT8VOn
Qz3ZsvwelulBtxNnTzLSM4xz7e5r3l1J2U0rOvFxpac6rlFQL9LBnhYzTUUM1r5K2Ij51Fulquin
jNiso29+GzuPDgpjA2K9hLs0JV6zmjdtSQwTyuSptOrw7K6B75kuZEwJd8DqdyTRjbQFVX8ZI2vf
51P10FVafAfthRRk0NCTh+OBK5FwRjtVboMASBU3LgsDJly5wxPK6dWdnfP1iVKBmKDGBE1Iy4Ro
3pYpqThxHJzLYOwQohdA/+Z4aLQVIRp+bOI7XR39vW90vwz28xfRI1dgfAesbWyNK2gG4yotos5i
nkxI7JxtSHbKiYKHhkwvxnMB9GaIIsloj5eE7SRYlgA0JBbarGRclC6CWR7tMueOCRCxXJbaDf0r
OSapdph08htOIP6wzwFrT/Q3uOw8p9Ab79U+f028Iofjzotiohon1iohN4jUpt6YEUG8ENN7t4Kq
4gfZ5nIt1PYSJ1n9Jz8j98SBgCh0NY26C0kpcEHezyNMfdr1ijVdWswi+0jzrVWZCwV4HE2krXbK
uJE5yXU+K0oUcuTxDWHzPjRwJz1HTy9zwb/SWhWnsBdGd4IS013MFmNldQruoaBmhU+Ecwn8lFxD
tbd/kYmrntpar7aJmMZtC83hEULhkQiT4pxN0XDyJv3conVphtF/YGjWMflJwNjlQfjFFh/zTxsa
u/3qqO1XyT21sXxIEnYdd3goITFlMFemUhNuJsyf+ry+HbNKuPp0t0sy4ddaFa5B0DdXqQbNNSlB
sTPMt3fFDCDiwU0JiupgE0ZJt19+UoHU3+fi76DZQ74jkxXcaqEnrtcx5tYdRhdeYg5rU5n044Du
eFTBCgSz1tCsiHBAcXJse3JVQkefq7zgmKQgzCDBfm2bk29CgVfRQu/pgOJzXrx5gM2Q27q5Vysu
mHxnj/3vrdBJhs3ml6ittJ1u6M+LRF4ZbXsLBQ40NAXTiYbIDQOlu6pMkF0NYhAcjgvNVHkJ7by8
ZHoVnyHSrxqM8+dpdpBbouu20jPxqFPiB7DyXMyf4dXLrjGhDHcvnpP/MA2xMODDpm7INHTeaMa6
i+fn/SVpNANtPnLqLs/2RdPGL8ha/IdhZ04RqalV/0MB/0xdNzR7hYoWw2JcPjeh3T/qM4CH48tC
vXEMw9G54DKd+SaAEXy1kddwflEoBIidxFJZwTLLeQuXbmnoHL6ZYWZfhkW+Y6AbbPU8Ak1UOQ/Y
6vpzP/n92VbyY61owQ2t/brn0j5lg0x4lPKCeS29lIOgku2DHNUd31SPHXnnlUT9OM6HFot4r2vB
eDG9IuVbKMpd1ebigY0/PLMJeVKSpkiPgupupxBoOAWnF9Pvb7DunhoGvLADYMKjlmRfHUTOodPL
7wahIhjKcus4ReoL+Yr+3az8CcdcA1hFURFfCo4lxi6tm2f8JM1saN1Ju5Qe/scgULa4outbHARs
H6qeKNjW0HcM3ewdujnxqrT9qjb9UxnL4QdppB9wj+TjCKwp8I2UblCKV4GRMNXVIzXL8GiGBUM+
jWuZJ9YNI3X0aFH6r8TAEl2d67uIlN1jLcTHlNr6C65uwOixwaU96iYwBeebFaalWxf4N3qmDCsF
qQ62WYKph+JmazWgthG8q24aP61yyC6qE+zMjDYXHl/wzu7yiQyAdSy1Ai+xEyPDIOdDIMw4RiaJ
XrMTZMrDaVvaXGhIBLR7Ob8k1ngilu4tJ//kyEWcP02G5m25g7t1nkViP5rlvaTZPC8vWUtrJUGB
AfElGiYsDEiuTBa3CNVLyLusqWoAYOdlsfL5ghQxxee9POyWx14mdfpC9dRkRXsGaxJfhqxjB9gS
u+0p35Q6Bzmedv5aTwdMDPOMYzDinuOdpLtcyvQ2dEl268vIvxjOsPe17IWHufVxlKzSLjbDFpJa
5MbIW+XdsCZqfuHAQpf01wUxZ1o8XNnrxQ+jrAj3cJJfcGy7i9GihSWjVXCJk5fsJGemujqUzE4N
93llPeW23V56UbQX0wiwq+l0rEqv1NcwrICQIxSVbdweOHIbKnDPx6PZBye8aMGj4TVsVyZZIZOP
/JtpW/XG1BNl0zFNAcOGjQsr6ME2sN4uL0lH7lpoBefUiCoX+3/zaGA0XAsn6DdVwTmh+GZ/TVve
oYB0DXZxsXUuFYdrwrYfIiBt5B93e+4amwBRGBtB06JSmSHl2BR81/KSXxEA9JVvEvS7vKFB0qc3
hp3tmYXNCQpjva9ySXVvJRoeZpb565p50UZHOWoDOSC5sq5V7NRoxs8are+55ow8k3u9Tebrbs4b
gpHmczLpUTevHkmEq+zmzRxTnPrI6M7Qjvqzlzf4yzWIpS3PzMo4B5bK0TgfJcuvnPmQjMN22PQF
NGV1Hr50feWc4EwxRDThS3ZKi3dZDqzTyH1aLx/qsvog5i7fL12vKh0LaVTHmMYr2S4Cc3QuQOLt
i5E0f/wqCGVJrER8DqMN3heIA76bGI7v8tZ9bUCtnTNMO8eWTOn1YBCbEJfKgf0uaYS9wRg1Yox0
Qajfo5DE9ReE4ie4gGHD/Md5UrT85itd/FXkw/l/c3Vey20k27b9oooob17hPQHQSOqXipYolfeV
Webr78hin62I+5IBsPcmKRDIzLXWnGOGHUfFOLr6i8C0d+hDfEZ4G/NrqfXndrKeaE8vsdaO554e
MBcxyoYlBRPPKKpOp3412jAn6yZ4S3OlC424eXCAu9sMfenTnb57Xe3Q4sPfneX9a2snLm1H4cLR
dbpXwHRgPdH8zZXzcyB1rpvo89t+vzEzAEcpH63tMtItXdhWVV4iUY4q+vJV4B3h+K9yNZuay8De
5j4tV3qyydUxSQqBxMU/SD8vj2LX4pFR/elMQATGHDrkTbEkauQEhvrFgIO0T+rROo2pa2GFn+HN
PCu/10hPc+H8zRhgYB5PTH0hyDR7e/QAqhqAUtOY9v4c0FIxPCJobIOrxRh7GuEQ3AmDwXVWlJrB
gzvydGgCiKx0AbxrJZ3fedw7++WZR8+VvDvwznXfH5OcjNvAnDCllPMl8Jr0CIenUDCe4hp4dXyw
k/g7p3V3LdXSd0CSID6tNdSjW92ZnLcezucutTviUBI/vdato19od786scOuIXmlwOn8MKGxIaD/
XmUQoBAofkSOm5Grzc0/1rmOYsm+LV/iQv6GjgJeVmWGIbm8engpvFK7lEGy89yuPcVJiJUN/AOo
FYwKtK4YXtcRuma1YPVLaCwbILAEJdW+TJO7S4zToT5E6VhfyAFrcNjyqEdGW4OkOTD/iy9+7sWX
5RF+q3w/uebPUXPbo7CNN2bRI8gQNh/60DjrYlKyyMQNrlpLstic2pflmUEvYu31jgLMs933uglB
L245PaqIFLGW2fRZT02b3Gz10M5iAnjVfv83A2gJAnJVClNhiKsNomWYiG6FEUUkx9AOnNzGu4kx
/WyArn41Rwm/hbphg3UlW4uE1AdP9ODcSSFGyeEU7tGcmFy4vQ8KjsWZod1lSfozLaDoizKxz1Zo
W+chkGv6bDAdNByKK6+Fx5r3wJPTPqJzqS7uWh44m7BmsLGMSZclnGb9kk0/J9ws52XfWJY6GMQx
E+1rHAjueiVgj7HLPwx6KZNsME/1IKu8zB2UyomohWbVl1m1/0qe8l1Q20y317OLzWNVl4bYTnGr
0bmPeujirrdPlUvQqWvvgjp2NHYJsb5bX0bBV/dwaSGyY3qdNAEnOTW9hRF5fuJzSQhHGNZGXZ+X
hdsee3gNHy+W2Z+qi5rz36WTgNpCVz4bnSlYVaAdXRbL194E8XIQaQfj4WhbOdnykXcA7XvGyOtg
COqfZTgeErztmy6vrZ3DZ/LNcwhHpA/49O1k7WtYUmMXihaIWLkNtb4DkIIg1moz/LeBZu1ASX3X
+Yk330YIuyztWOyFof2jt/E/tha2//YtY1AC2N9LJx+2ppky+zdzUIzgFtFPzGDhaih4jUfB48ZS
e0iOs8hFzDELR4cnglbC66L4gp5/+2XZiODfrZCEOCdKU3KsW6/Y1qJ2jtPSIVQLyrDqojEi6yzn
yA6pM7VGNNHnrbrQEOfFP7fYJjpykU6E9RuS3u5kJ/Yj6b0dQ2/jlMN8OC2PlmVoFN/SDs9hcMId
210jo0tvrclsMJAEEHYaM+95im9xPAxPKBTgon2muLXXm/tqYNoRNF7yyA072Y9ViyS5n/5r/paQ
ctZx4RfoHfTyONWEbf7vcGlQ2B3yYT4n78tFKcpLCIlZRfpEW8OLdGAAqBGRXfwu/cbda+jV99E0
xAyZ+ujE92nPdiyOS94bNNcv++Hgt/otARfykrWIWsPURCJaR+bOK9xyvwyYKkd5uFNGubokZtfg
ZpGo+o+MBsahcclQrGzDQ6PhCp5TXKmkPn0m4mfvwMYIcgb+Jf24dYFm6mzBGj1XTfYtAfqxneSU
3JfRcF2Hxwh4XRSWr2AT6K87r8Sg6C0/k+6uKfxPp5n9W1YQ8jpTSj3MAGWT0IOHwNt6Sp1Iqcq4
NY3WVbqef24hkberdiqxm3Mt33xN+dz01XBld6JnTCEQtibNQMx/UyKaE2E66QnpcufDjl75oaog
+KBiBaRnu1g8F5UTYDIm6H1df4XKLJc2i+CsmtsSHfDZ3/ixOfVsoiHd2il8TQqyzTfhEBdkP8f6
tprIZpNm/3ORVNtSja0DLTlpTDwdrQHlIYwGsFOXP9oi/Ol2vXU1BmZRBHJw+lNP1o1qOjHJ/jeV
DV2u0n0RPf9vU/UhMgFTwTe+/X3n8MJPJ7jrLeEgQ1p8p+vAjXQ8gxjhZpdP8psoAhr0RCregL/X
e5QzT+iY9cqxwoKD0AWh+blMDm1IYSt6PrzYEVyKsnAYbcRVdxzRvW96c5JHbOjm2u677uo1dI1z
Twv3CQ2eLZX28KbXFQ5Ll9CKmpdiVFCObqp+TlDRDj4jt32cgd9ezn/TmMKDwdBlU+jVj3YY5RZv
F6Pl2OsuVl6QnhlVIwHeI8R3kT0MW/wiggT7YpJmj0A0tKdKw9hmAq5eovlP5Ofle1AjVjIR9mQT
UArkENFLYHrarSAf5zyiZ+vIeMi4kOIdGSHP2oX+xzDIcKkbAi0ZxpvwYAL5exDmNyshmVOoRr5D
xsK5cJmAD6F1WlK3l0dId3I861qwDsxjqERMy0JoaHFOE0R6EbDMDiT6ymbe9Y1WB5mP2XC2udZv
Wg3CWOT0YAGEJ8/So36zZToAHjbr6+xHDTwjFk+UO7K6ymOTRePZCM3hjHb2I5CD664le/02VCft
srhtS0q6xq1siwI4JNK0be+61AlHtmuYdqb97O1wOgF1Ffi2lWavQf57Cmk2XtKMMEj4UDdXpSl2
ooyRyWQNsQ96/ag19JVGXnWHJpOK8RAqcRIois3gUkEQ9kM5k2n6uqHp/E5qjzzPbH2rmXBciYjh
uFyhl3dtDSkDZhBG5zLjfTELxLxEqMICo8VA3mV2dJwwPBL+W5+J5lh/qUG5x3ebLlOmX5qI7OXz
2VXVQxuaASl0fEbowOynvrCYAOeY6UqEikqk4Ro60wlgCQMZRBWkQC1gf9GQfhkZ+HAI5lFvdR/l
h2R3KBNjenQG0GCKuuRLHjaHXbZPp5ruLQaSddL3/jYP5XRH8mTsogalnNlWB3wggttkTF/Ms8Yt
qKp6HXsGdO6CWbjemrBqghTtXZVpw7pudOvSm1JbT2FNRZdl7cmsKZS2PnT1U18M0CsZ9ZzSmclx
F8LFSU22WFNdkpohMRn8xE8BTmYDl0O8ooWsn2K+axW0KWgXyTmFTocEwPevFtv0i4UoiqDt1QIt
SytfuzTGfBJhW7+WZjFvxjws1jmBp8/Q8KBAwwbvWzu+km2l79sJkMGMVIUoUdKDjfRXIOzgDjWG
RBGuCEd95vLdzxwv8NdB94jU2efCF8+WUBC+kXvQtapnH0v6J5b8FRKbHINiCItNL/vXWnaoiCwz
33ZQQq9GR7vXhKhZVk66Q2cklKpSoktRRCdcpcmLE2qvInL8l7yK2eZMTs9lBOn1OCc5m0jHVRPJ
QLwN02B8D23aFya7o99bEkhI8I1ZXX8vUi0j9Z2I4yEPIS2O61y20WfImQjiRNfvwNWGbY3K5wtM
10YHIqaNx9BI8WQeuXfISgY1MbzFM1HEZmschOx9ulmhe29FUWzgTzcgxiCfzapIyRgb2BTDX/8S
SvDmtpg5UUU+nFj210DzQBqAAoACYDa8hUX52zH7T9ojXwmAHWa0e4f4QjgZcaQD2pSp+O9R12mw
Spnt7Iccc5WoSk6i0HhZlszlO8MRIrVVjz/nqTLeEtyhz9ro1V+auOe5c15d0+55HWofwxI3Nb01
Tm3fmAcE5t03A7iqQIX63ldsQt7s3DSrPmtN1SFzE94z7+lMN+O4ATzubyiozPcEfSn54t0/k6sX
B+Av9btuBM8hzOefkF3xHPmfY0HS+vI7tpbgm8An1kMTYfTMezbiD/OkMXrAPpO+oAQ1SUHJmq07
pPilsvYL0iF0NKEE4axrwqHXc0FC0iJUQ7oERE65yQlNepelGe8ywrRvHvb7cUINuASLhoZ4RSYK
R29E0V7RY6CCLXPu0wcLWzYJo/gaNWY8Xmwn6KI5/+u2QK+joV0nb/rujoh9pqL/ZtVOeTSCWG4a
K3VpqVcVGyQ3c8jYwabPM3fb5I5HUN7gPUwdorNMm51OGsxH45fXfDCHZ88M7eRr0OIJ05v52NxL
9cMquaXAwmdU+3Aw+hRtahTH6FTG5lGb9aekOd3abvwKiJ2ksbBhugEh8wxgnUsLkrRjQyf2KNzi
h4Gyd+0UWrhDIuU/wPQV57zX/q0TGyheQfkQDGX5phXFH7OzBvYpsBElN561q+GWSKRrn9yhCz7o
EXzkeNxf0ha9vUOYwzbtSJ4OmRvjW69eQ0oQmFpIdxOdXG45xfHbaDTJQ/PJGBBe9VIGxmHMeeGB
crb2vh58Ivc8Yhk8DKTrIEmYflf+/xJpeVciaBc5XYnYGL7HJU4HBNfi7pDlApyBFKpJ9K+61Wv7
Za8ELALsTSNKNUMNoBtkADUx1k0rTAArZqm2cyKPAxqxNKki84NWSf3aaWL3d/QccItelXiP6WGh
Jl+mlJXpuHsdKOEKEd2wLnzn24R0DWtxFfuXcsroEprJJ3FQxaYMXSRLGdw7PqlHoAfd5ut71NpL
Cvf+GCuhWxyLb+rDc3CmMOGyP/0pez18gc0cvjCWwg8ucmu3fK1mQIhww7yate++1DYQe9QFjBPy
4M1j9sSltireGQARlk1C7o+0+fCbxyTuHErzv7Elyo0OQ/RSj9nTmLR/AhG4aK0K8wMt8oaQ5vyU
S4yMUaq9wA7PDmY6TBddLTLuisOUWK/8sElfTZkvYElS+wELI9Mmlezo6vrgZp63F5y963H0nLtD
AuugLDTL4igfDeRo4IhteynpqjCgZmHSqUGbzT4CjvlqnOp9ql6Zsag1JT0CDJKjEQ/UogfjKUD3
dLLos+8iE2g9XSL9RoR19lZEVbGzGAkQ2swbYpjnbm1jF7pLPf/B4Eg/4QFy7ssCmv1a5ro4kO78
lVdL9ijC+jz5JixM6VMGsM0VtbkXiRmfAwyOQD5jCNtsA1yPlblHFOO+y5JWhbs3l7T08AkDMjkQ
DOdimBoBrPv9hQg/VA+M4Jtw6o6euko2y1Asa8oDqVH7PA/MM0JL87w80gbyNrucbhpJxU6rt4LZ
uT5dloVTM1qPOXKZpWxlYPJfFWuN9McjHzDde+fT0JVcWq6jLGegrit9jtBRhfbDosUCIpc+1UxS
umoDv2LVNI8dToqLmJIjBnj3JYaaZjVcu7hRX5UUfDX41q886MfzsmSp9d+jQj0qyTY45oQCehoK
P2IRtrZAMQU5ZyfqIrj3fNDuvWEhYZv91yDjw9IzPZIoOR4e6fD7dqbHjHgETnHkXPiP6csybaLZ
ZXO/0n9gH2eQU2kn6Y7zJVMaj2VZnuoVoCq8uDW2o36VV628WPb00EfKc9rmn247DWc5esPZEPF4
8GR9aPJo5r1AATV1Zleslue18YrEoDvVxFIwII9kylw3X8VV2SkSu5VcXAJq1MCDI8QDHpGMVUbq
KUk/fd57Z6kWVE7eObUoQYuZkAboK9oJt/NLkGbmS4ji8yWieQyXBEHiHBnmPg/IC14mY0DLrZvl
HnrLnxizdyYCjRe3nqYbeb1jU9ofcwqtiNe4PziO/MBo6Bxw8TsPzabLA0HbcZNNX/fZ94Lo5T1Z
lP/mrZGSfw5RpgyY/PY1cWWljUclGSKkzWCk9nbHcHiZQyxzng5jNfWntXdFw8gBNCQvYjacOjQ3
8LDnkNSbpKB0VhFNapKvq2Xp/hNJ4O2nMcGcRyB8JP9vaWWIiG4i/dAedYoaNWoYYMagRuCmzBPz
FU2Idp4WYZxbVt+zMgZ3tagQepPEEZAjuGHL8QTUjNkyN7TTslSIAk/CLPcopZkqkpqSRwNDGNh5
yzLaQr8sucvmSDPHaq9f7BzDiNemSzLQ8jQnjIYIKYShILBtc2VHDp4v3q6BJIySAAOVYRiel7bo
8gjLCL54oGnb/++jK1BtrpnRoqJWM4xFdbQs6ZT9ieqIzDDFXgKUpBzNfMDmIaBW98W/Q45SgKby
K/qrj4gYlEtSFqs6a92n1mnyUEPKXjlNDzo31qmSzMDaLBfAv/fBOJ0PVO2kUKqjKLewO4ZJPW/b
1v4Zxk5yW4QFZDb+9HX7KocgO4nSmzdtUJqbQVkkfMFUa7mXSqqwFZk19dEZ2nqTGEWx7Qvs+qOe
xvAqAuuQhZ6FPIr8Ksvt7V00lCjY/JBCaXT0jd2a85GWyIOeUn8jUSXdIUKAYwUG/OYCXl5pPk48
uG6G+MzpHdeYKp5aSu5G4beYv3gB7wBDggtBrxXA9BXSm/jdjJyRzwgdfk7g5cBJasxI6D2iTexZ
72TNmj+XB1miw/kKSy5ZC2+4x2Q6wmhYmySAUeVFML+WlPF8vNBydkdmdDaQA8VSsRlJAsTJVlrm
RiqbKsK747WH0Z1OTIszgnbA0I8++3ROJMmXIsSP2ngzdWG+n/3Cf/aFt6UNWx0mb0o2blZH+6/S
HbIRIFXV8i/DuTzhnDdRGInhkirZwLLghaSbTWa1xTTFKF15LEL4UJue6y2+VaXLgSEaEC9FiB+f
oQwNHTYqakr1Y/Kx0ZkWpdrVKLXhzYrb3QQkSLm+FmuV3WOUrGkF9/iO176jMYzsCss7P4jVyI7L
B2f5zJQts2u3TQiIqeroDKE8QnPPMjTkw0V5k++6GQ18MLTRWi+85DA3gY5/K62vRurhxrPi6VRV
vxYB48jmnBq8YjKY/sloFKwXvERgVwNuAjdAA8IyRsQbEh8ZbEgD63aVLyvK18m/wQn03/wxe78e
G4UuWxYM7WiNvYy6vAUvXTFzpqc9Nydrtg+tUnIvCznz/TkjFPoL15IB5TkPui5v0/+WHFDrEIkN
OXC/0FcUlI38Pi8hZPC1748aW1DrvACU006BpHuR0Um9ZLSRjphzDnGfkciNEgOtEV2qZTGh5q2F
gTo5z3taKnpKCzCGHSgaI7g2VfZJ/9o9dEQAPfDhaQ+81YdH09SoM/HDXAfhWNcssotjgQbtuPSj
k0toBOHVbMjYbPwM0XsCAHRM7Gzlzp1Po7bB+Aa+Ym8N46hk9PS/l+aFGlhkjT8dIsKOdw5GEWZb
cRmcOmuVc2VCC0DzOzHY/kTT8errgbH1MAB/tR8wGlDF8O+2lWB9WXR6lOMnFzX9tZ2bmhD61r5N
tczBxpcrf/C9C1/Xr21Pf0wr30HID8dQNBfmCPGF2Lb/llA9TaiEsBcmEgmxoxMQpg2HoZzzLfc6
tQ04v6zIudd2QInS5c1brVW3xhrqp0f66mpAvoB8l5B2K3aNbUtXToPXe6qohlbp0vUDgMexHFuH
Wrf+HRrNefgIz69ZkF6WZxm/2Rnizp/SaN2NyEk5NJ3eem+ygqdeYO09C7sMo4dCzfMXcWWvAlxj
sSNjqeJFnMafY32b+BF1q2pB/5Vxj3H0BHsFyM+dPUEDXyUDx5ne7keGQ2+lHp5KclBflmeEnSqv
TIt5jkiT5W/Zo0y79zOMQ/qme6vEpUCIfAeINY2SE35iJFQS1twwd9ORLfQQIx8n5oHk+awjm3XE
77rza1TD1hBPxmpyc7Zm9EOh+hpgNn+33DCWO0eVEMJcoTeHvD+efc6ZQ+4F7DYT2/DcaoQe2tIl
otGH8eYFtNUHh5wCP/G2+HqYn9DJWIncDh9UARhbp/5lNAaALBU8qK6UySfY7DFUn4NCJgcnh+qm
2bW11iL8J9QMxJLxaBIxenwjcl41Alc8EYY/SJVjDBT3KwNX5n1ZaMsGWJGid+EnsJNVc18Lno3m
2xhF7faWqqZH84ckguKwqMt67Z/C7LUnipJ41RGD8GoF5vfSQ0I1SowBdovlGo/8sJ39mclgrVkp
kXSAn3S/iRZS3nVG3LSNq99zKtxz1VvRc6hktLIzSbp1RQRMnn04cW4fsmkenyXlLEWSOiaVFMi0
zJbAeW65Oe9Zh7r/QS1NzKOWvMCrLoHQhKTN1Nb0XQcaU1l/8E+4PyTexx1J5cYhtYqT3RnzA1vz
LzvqyyOVzHzWhJ7ddeXCK4oFs6Rl9+Vrnp+dRy4dh6oMGHvEjpWfxg7tvxbpG5GBuyE8LXzNq7C9
VIn3W5975qHkEgiG3kyVcklHjYrcbBv3ajJvufZQG1F9m0T1Nl1NFCrLPIN+iQM57qyYaUFFdigV
fttdC/81a/BeCKUWTix6WfVkcbuOyq0TJnB7/2eea0w7WQFlrbMt798GIBqsFzubCO8wuYZI3pZI
XrNTA6QbNfWsHcyM0PK/Q3c/9m3AcnJYB0aH7z2ZvqithhtmF+x5F0TnxEJ0fbtdtuBMrLHV6FeR
Wdq1jQuNAEfuB1yPwzUUJg3/Rh6ekWXn2NqJYl7+fkaB/9BxmKapoWSZGZwMYvqNnvf6JYjIOzVF
KIEX0H3tN5pLIyODpUX03Dcrc5Fz44UytgRnsdepXST7kmjzSLcBEgRejpZNlYZLkVjow5MZtrHT
huDO+LHau7IKiIGCHL/+Qhj4oKZ2y2ggUQOFGDIUYwRydqDtZnsI5ykesa7fj7QXD8A7ULpSCO3g
dedwzDl4G2W/1y3QyKTCEZKkngqpSMyC3Mc47Se8dcmEMzRnhAsjo0xpu/ZM22IkdvweZsNkKW7y
Yl/EJM7hKPIvlD/uRaxNz6T/rZbF61D1THlmM31EBf9D+sA026wE6UuuQkHon78ZWiOvsI2MnQey
cwMNpPGABWXAier+oxB0XgLId6t2xmEgB93hwsr2BFkvq3hBqnijpaZ9xFlzLCp6ZKsueCd3gsSr
nuRl13Pzd8Cx3O+LCtUqXa4tQod0I/1sOtuJmM5e3A9ry4JXMiltDHHC1ikPCa1vu/xHkIX6bqnx
4E4isqpsMqr8/YDOYRwNoJayLl/RjGtrs8i5q0GFfZ0yS278VE+2nWh+kxNoP6We6ocxoTs6YXh5
TjozLtP6h4CK5BjL8FRZfbIH4/6JOcpN9gZHS1PjemqIK7+kE9kSBm8JRzUclqVwHzk8lZOvm6iX
sQUZm8EjFrlXd7RcCO1kFuWLs3TQS2h7+zQvd2M76R8E0d5RtuTHSkUReHbwu0XHvNMVocXnQ6Zy
13E4aUybCs7Epa/uGdT06OS0Kelu5nKkIBRAkDVwRNU5roUZLzjgpEsrDXNjYS7YNVqefxRdiFAF
yk/BnnePRnkc8+5D+ExtrcFHcKoWO7flqcE1V5vcqkPDxAiFovaeBDRDXbP5l40rPZVd+K7ZuIgn
JUmkcmXxzGNP5Ot5CCFuBabcB2mNvjHUBAkGfbkuU1wdi1dHKjFhEaa/3Fi8VlQfZ1l6F4fr9dq0
6tsCwkXYxMZda/YOhe2vglSCS9o37dnANY3bzf7OwBtdoxw3VonfbOiM8AwF3EPI0FV7Y0b+WMUu
wnMsT0cTnsa1xaPTN8L1iO6Qa9OUwRakBnL+AigPAA9RnsVQWVvSSP+E1RQ6WzspwjUHPuX3vARx
28beBdh3SpQOLM9SNGl2V2wKF6lPq+NqqNVSNjUVFE1oCB+dhT5OmR6wEecMpiho+tixT05TMeo1
dIngOCAZt2ESSKvbOVFnwdyrM5jGS9HkpQ6yP/83cl7zlCNoOC2PDArk47RQb0b3KTur3THs1GF9
ZXLDzFen24Lifg5c0IvWb6PFwtpo4XSsXEiGMZyyZ40qwOmsuwkiZBXCpNktEp9lYTbarJ2UbFta
bQDRJjJ7k1qaCP40f+3B8thgAzSv/a6Yvf5iOT8XGzU31uwq8eadTM2+U+mgY0Xpx/u5i26hm1Lv
WCI/UOkdUrv3HuEwOUe6yC23jJ2sG4tUAfc9EDjErCZpXJRTenFuUFe2BJt3zk+SvEmXiIpGQqKe
3nWS0faK3Yv3m+XrUbjrLXIadDXAndQSBCkWMySha8gftbu18nFfRwa/B78p12QUPNDJMCMk6DNQ
jVRsJ5r0P+gTHIyekRNYFONBcy/buq7zhylrs5JqeBfYQ/bS+M7Rr6N7ow3iVqjDXI9x4Nmtzie0
CLZM4dj+hN/tvZbO+Ze8xqrb8UiDtABzNO69vLLfAw/06qqonfSiieq753nDM1BLlzqnZIbrErnn
xvSSFznMNt4X5pAF5dXl7xK7AjdsK5FoeYV9/rsQ2+Oumgg5jhbMxXVZJKb9S5w0I5kI7ls0aBHO
wNR62D5vCQ0fXjciS2tVL1LSDD+hgbqPMQLxwNS1J8pBuiAhszpcKNclKWGx+3bQBqjl808NUfsR
/VH5bF3JHNpzx22ECwtmX90ycbeno0AjvvzydZgJhsks6TzNO70wfsdzgDmJQe25GmOYvMoSR9KC
f2kQM9C0wJH/7GWGML8rSt71TXUNMFVth6YjsTfzuoforUvWO9lqBEB8+Lp66wSsXPpGX3NmwfRU
QJA4Zhw15fGJsRentzrCyS2Jz5Xp8mFJ4N5WheVuCNrApaSe4jjuT7MhPDaOzjlUZjK/LFQAw5ZP
DDjakHbw+ewPd5qN09+l73zjVKRqlOiVVw35P5oHY3gHV0bQrJQfuOsnFDz6d6S4A4J3PycrOQ1v
rQHFPZf1b0ZB/hkVVcsszw93kuHfj4liUQ+Ed8JvmW94+9GfJUMaeZ/bvBtkQmFhXhZXTP4RS/d6
jJO5RH6JRAFZ/kqH2X/LpWw+mqa8xAF/+DypmLLbItm6iNpfB2pULinp9J0eJFm8cIfyHiW80wWZ
AvXWyW0g2oVO6D5OPLKSoe1A3MwRzKhHzA7J1GyJQrETQ9tnykyba7V2MsiPR34YiWJtpMxlFtWg
UQXM0rKpjK+2uykSv0MpyD2ALISnhcJwB/gYuaPh3x1SX7hwVhgQeXt3XJ7maUNeJZgO6ZA1p5bl
kVG9dV2EmSAIruyfFA2TQ5QOv8eByyJsnRJehTAlojV6rMuzMjPNKzMkXE2xdnIXn7JacOOjYuJi
v26y8PMr1kZF3UA8ciOUQ1ocWydL68s32RP75wvnI0/aO6EGfLLL6ja5SYT1y5k3iW7UL+Z+aTpH
iWhvVXlfYivoRB2ZgGQH12roapUD1seKmeYitfQWWE9Ge8JmLNMyCyKfTIoH5u5kQ8sHcpuLwDOT
aX2gDiJwD/fxsoxZ85pJqDZmBXHXa2yBtnJAI8cfYcJ5N1uABwLrW9ChpPWTWbv+NygjODVmpyK4
mO43MN+YMMSA5EGsn8E7EXPVU7eL+tYkHvYy7J6BrtPLisLoIDveh22Ext/pyubUK4hMaNq0REik
OhRp+a+bElNst8dpqLP9YJI1R8GXcCB5waF1bbzMtOwRX/GXPrT2dMsnzYHqat2qrPPIXMS7isdC
UUyLJj+MZlVQ4pKRsmJS+VNOuKW5OyApU52dVJjgopiT8YFH8RUhBkNugIR90rz+mBvcddXsrIFL
vpvc/u439a+vkpZJjDzOhnlfBNHSTkrwRKK49u1oriYaVatUc2Zco6A/fbVUum5du+Jz7tGfllWB
Vq/G+g5yqXi0nlGdQRGokUIRO5AKSvw71KETeolgvI1tF3EtwVeMeIFzCA5XvGk8nOx+N9J9mLJv
5RiZ0yZL4mnNFcze1MVsofpICHSg4kvZZbTMH49D1vzX/XYiwz5Pwaeh6gBLLb4yPo9BoxggdbTt
taEGN8ZOcPk/dcPwoya9gDPn/0QOi77hq1Haueiu+2rqRoxAYXPVoL7gQp3foH7xGegd+6yp82dZ
GFb1tDyob7d+0tMmpjV/AQZYXICZvxdCir1Vw7GoHAY2L2bvSCVQ6l7FbCZntumS88Yg6Ges3wAb
/SfnXKwNs8SACFgQKZdtRMnbnNCdTOW/UApG2Kj8gXOvCG9Fj/iun7nMytRFrlvMKi4iNn6Kvvzn
z+zOl0IBlZaFNOrg4gVnMn2L69+l7cx541IbZUjXFmlIPFBI+THejAIZ7aW1VSa5HxivNAZQ3fCO
LlyIRqOLRga7CDHyp0SWT6GmcMvC+zS/dG1645ri3h01ICVfKbuP9s7KiU9wQzsg1rWRt3JqQ4Nm
tccplzfHZTg82tqHxT0RppjxIrit3yRCdn9ROXtpSdM6qj6//AMYzI1jRPVuKyRYq9nZ2dVKwmmC
OP9wI24fsTKlVppmX9zURc7quTu602DQ0FZvdMbPGL6rAbhxqn/Vufx9xJ433T0xBYE/UzVidB/f
SSQ0d/Yg83OqmCToVBK8S2XL5DQk81Xm/jYaXf8AKO4/38xAR+EIiAryI+5Bgq6ya9QmAwZUrv2Y
xASpHW30SjV9nHwbXZ01YjSXcroWjfZJdlF5MlyoFjU3LzciW5Tttz6RZSJtidcYlFQQF7dKk8wO
UaNzNzKG6J7te4/8LSun94wEDeHkiF1VBh2sRuhvggnqq+OMPbTDCIRys8Uol14zrRhU1PbwMmPQ
3vUa/o/layM6mC85H40gtP7/41csWnQUNMREK58l7/52tdRsgOcxT6mlna/gmbFfWjkX0aySP4zO
EbB4mJY2eN+JLMS6LI2XzIA9FGOPvIVtVu/1ImmuYnZfKjvI3jj16WnOCSONlGv+HNTFTVhtuOYm
Eu000qEgh4mCXA8x9eu2MZtXWcyfti7yFd0kpHZqOOmPCRHAzA4E1dkWSHa+nT1c76YDwDoLRo0s
Jwyii6zRqlMutj7hh7XF3yyR2dmICBhI0GQ6nsd8Af0295IC8s8QfBvMkWQVytLV3/IPbBHWnRSD
mgwwztUc8OscLRlVB9ChQDnCIKTsmqpxN7PeyxuOdQucu+2v52SEuLjUQo3EtFYQzrvNFODQLvJd
G+Nus+gLroVZNNtI+fWWJa+D9uLq4S/YU9a+6ZP05uTKsEoKzDxHgC0dIEUBxv/HsuSpc0ylGM+w
r4CJsVXJq+dHKxTOiKCZOp6pJf3/R9h5LMmNrFn6XWYPM2ixmE0EQqtUZDK5gRXJIrTW/vT9uWfN
5e07Zt0bt2QWWWRGBAD3/5zznUvN1myXmWQvswXrXzv3+P/kV2rxJYVKWLMIDWmmt+QS8Dmh4j33
MKZVxYF4Oc9cBxP66fObk7V8bobUNiiNi+UyyXGVVNVXIyEjBonp8ysEn2Sn8fa7HlGfTAqefxIY
IuihJmdeIb76FVK2+jH0ftyuE0VQChFHAive+DgPjurJVfhFC5M/IhiaLxlvinUZqmi+q8VuJv2E
g+AlDapuuxqxjfw2x1e16AvD7ynngyOVOvwi8YVylPhiy6Xzu/Gcm8dYisZB3Otn3wNZtPGwjoTM
j8i/TTD2l4HqlBSLV0gJOcNSc1pxTeDVdBs/A8vQcWPjzkf6CDATARoGcaes9cJgXZKLJxfQZCT3
e62ncCxK36wBeiXN44KXV36Jk8eQgrK5dfG3bQt5LseCbUIsQ3iuO/81dXUzBJmFh+Ff/1F95Q1u
CQtdbmMTWqD5UwMWHYKcC6GNS9Dnj3zohgMTD8Zc82IXFyaa3saeozK0SAicHbnMdQ6bq2UkbTe4
JYZmufGBFCfFhqexgbFBl4DDiVswr1YC26ElCOsyP/uC7OBtXSxFr1oXm6Ho0P6FF4y7T9m/jOiJ
5HQpjQCJZf+FHanbm0Sb+flZjDEl3jfF8Nyr5GcG/TwihIwdmmbingBBW6PcoVi7UJIJRZWYqcSS
v89TyilZZogrNsROBhxgUNniLE4unw/1JU2eVhkWV0tBoOZKy1Z7beGdHeo1fRYH7H1ExrRmFJc6
KwS0qvjZo0jyoNKMniRLqa9UwlGb3fxIaOmIUOSefRDGn4tNZJnIVIQXgB/VsvR/FrwJwHSF8SZD
hp/PN/WQU487TXRbovXu2fBSaCpZ159rrlb1q1QiFURs0i/OBjCXkxXl5KlkKMXFWeQ07XxU7mzd
ceXVpVGvCnDjOGmmszfopoB4WM1PoAAmpuTD+oiDB0axdmtCr9nZRpZcJ2dkRuPAyzpD9Nj8hyGi
XS0+Ighb4R+dtK2BhgaJ+30CengKnPU9UVOJjrnjnrSxfTDhIe9aFzz07FnWE3XE9hMk4AQJpWai
6UGPRgE8DVgTmLkbYt/wltsy7VQvVv25TDLyhBegufCB5Q7KXjaEb7xe1dJ1QhyXobtz38qYaQ08
AmvvUtYpmgnTmVD9cm5Hbadz8t74NjlI65QbPCRq+v9we7cF5Ro4wST4s6ExuBkuuEO5UgAtnc0M
pFYMcAl7OStc2x/s5zXLwQkzzzlDTRZDhp5qI5HTyj5+6dNeQtLmW+ynCxystdmLFYNjG7T5PkMK
fpvszmWflJTnyWHgj4neolWTq7PgmEL9qrxauVePoS/YtvyZ8auv9A5DmVjJFH2UhYsUZuXLhYfb
cpmla8l1KuNEOJr4hV7w3O8fGbADbBYlMX/CiM89AZEDCJUFJa2V7CjwQh0cQdIyxM94vY7qV7Fn
PS9xYyHbZvZtlBpz0lj9BUJhqGJotb3+k0rLqurB3XbAI219j+OXOG0AMwfMA495i3HBg1sWdrlv
HqZ+In3sn/Heuy9txjywKOqfPLLbsG2y73nNCx/WLRqY5XNzZSM3vrQ1poz1FWbAdKMuYHmtJxof
KkZGR31kdqoZ2NuI8rdPhuENKC2ih14VlTfKpUIldCjJg/ag+RJkBCVIvZhpVIObxDezel8pHi6Y
CRphNGyxsM509hhzfQBXaJ+AP51qOdMX8mgvDzFU+MT6NqB1Jisj0OOSbF3Ip27kxdQGrmm7Vx6e
wU7Wq9/tYo8TlzBbaut6c7j3Azwo2IPavhpX44oPJjmu77QXDDuPQ+8jkIvBpI7QtpPtei964nmZ
vVedbCLwoeo0abKnOV085qjvwCcivkEOTh5MaFgaUGSNWVKHFfSPWp6JOnjYPNxARHg8ou4Bwm4o
yv5L42gG/++RijBRLNsaCmjhNoToIRjvmsYW19QenIthvs85WjDlFvany0D5DZZ+/J2kaXvSdNfA
sSsAAw7wnGFCurd8xpjjGftJlbbkw1u/etVLkKSAPhOdbEY/nPvMgB/PXhBgn5+iZmnOp7aiBJap
pqO7cskNowLAPZR3OkWrU9uqklM/p2FyeYkCtstlsKyR3iNm6cKFB9IgXkWVzQadX7VG750qLSAK
Y1CkdeeAbTwcDUVTz77UU2d/4KX3NjOnxTu+1uE4TNhj06KY0BnpmBrTD+Dob8KQOXR80E9UwNDT
V2P3WWVcmo+bRsgG03PSEpzOVvMn3k/90LRxDZ9O6I+gs2tIiH2/VZMmbH/p58ypcOJmk3qOv4+X
7pAldnEWIkhxxLjcnGzyrGCfJSJOmbk83alw6ok3Xf7w6gVppKezAih0XtdTL3x4QXYOra02DULv
ijsHrrS9jHmzz73h8blxA2CR7eGiMJ32YixKaHJYYyWaVC32uHLgjpcKQattjzR+uXukh2fwGwtd
yGCZ2es1J+yE3xN08weD3HbHzk0/GjZjrS4X7BMhnBjbBeV9q3S+uG5x2rT+wRi032mKe121Zzhr
4oVTqS+hA1U3do3xPWI7okh2hZzAqa9KOYZrPRCXDZoop9XpqCAVZhJomzmagSTJ3REXx75N5+Ki
Di7qCIP06Zw6M38uZo9JZEJXsrB82pwTjQFxrnPkZNpUbYAH0PI+IKOs6YAxaJkoPEkcD1e8wUC6
j59L2ApPnsvGnzmrx44ycc6JEM6ZQa4nrWlAx0REphnWilU66xv3tosPAmXLedl/XRM7e9b6OQRi
4L/GjA/IPnpUYMr8tAIjqSX1PtI4RdnLp3c4wP4RyvWMAsqH8e6Wp7qWg/zc/mh9UgVKuI854VPH
0Beb2M0A33bJbtREuksB031tXPfDKXqxyzyDn4Mi8E+aGMqVf5VqktVhFet9gZmN6fFxYb/u2pP2
UIvd9MEm6NpsT3rTC2fL5iNuQ/ODu4i1fjahYqC53dRXdd7C/Judra4ZPE2EJ05En6C/jXo1M0zv
yUTD4zuMDjTaHplLH8rmoevB05DVhDwRlj+fm11TEZCNhdi7tm/udI8IVsBk7enrPEd4dOq5OS8K
PNlY3YeUPO5iNoz7NExB2MwbBzrZ1pMDSHLYPfdVzKsKz6QWfxkpkFkQfLUx+UUFmbv/fN4nbnn+
nxsXVN9dzaaQyMyv//t/PunZjmkT/3BMgyPDf5T7ZRZ+33k1gt1acSBOq7h4kNJ/K6mmGYk1Y+1T
MEQlltKqgf8EfwmHFv/MdtrZBWb7i2YeTGR6MfC0S15MzCD3xYCZOdsun2EXx3zALfzW9+Z9HX0H
N1jVnMeRAF4BUj2Yja0KiK0dKTHUEUQjDyI0Rsz6ohYNCHvo1V2yVeUXoi8NWMvcUI37XEW0NsqS
DtQhCsp4kgGg46HZs21BjFq1sKpBF1i1/q2XcqIAG3T2YE8eFoHrv+i8J90+Da6mn6E6k7RcUg35
n1ukObd/mZx6mai57rUlf3vmrRq2oqbazPaLXaVP5UldEIbx+j+/K85/r+riXcHb5Vmc7m3DsT3e
n//ONBf+ZGsmkOid1WBWL7xph+N/QGtnqdrZ2ccRiihAhn++Z0AG5dKZo7P6LUGfjA/5p4oCUF2Z
x+l26DXnrRh6eKbTUuwn+cuB28wxmzTj879a3uxf47KIN7qMeNmrpt9g27+kFvprqJzFcZThtMGv
BB1dflMVmahvYpn/1zeJpm1MBzSjFXVccJy1MWU3/bPS5f98T91cB9lPpL5ndVNH8hzpXv3mP79P
fU/9ZvW9RHeb/6UT2Jal3/9+FdBTY7q2ZaGh6TiNjf9gyMfRgMO7a4tDw5hkZkN/9IAzbEdSqOPa
9E+Frf+q4u5tcLsJAmYMNVVgIQkTv4Dl2bYXslDrua9J9Y2Tyx1+wgpW6JKCzj4zye3tvOAoGJgs
7B3u45vBroDIJGzkp2njUkFhzSTwoX3CLODuzpiekFa6UAvnk05BI2ZyH0/FOc+OtdxI54E+bvTE
hXkKefC8eAuxN04gCHz9LtABBgRQR/+Xm4XJfev/e6GcwLAMhriBofum6gr9t9Yd20xHttFWfNDg
Gh9y+VOrxW85eySOFu/UfidbFnxFcMUSn+i0RaJJpdj06D3t5/lFfiOxYjAUvkklSmR2UMJSfIlp
n4eYqsSTgbMK9DKsz1HHy+4V7c1dyV1XZfJTyBtFh5njNPvLPwMsXri/hWBv9QezNjPO2XQuc9Se
0/fSwaFyHVGeKrv4ych+fTF1mnl9QplXLosE6MP0EvBJgOVpay8JIRqgm2q0EGv0IrRmfVZbqUrq
v1ZawrhJdABPXY7vHOSWicth2TSNcvVY3+rS5rTajzBSR3pVIQGBkgMFEoT6ytxtjoblTlUikyqY
Pis6IH4in+qL9T2Nk+LRjR5gVaikOzZTdK/XdQuZDD04h0GukIh6XJHSJ1K20eVNjZ1/dUpdc6t2
rDCAvJ0/pxP/UlOcDbnEwAKAyDncSGlZqY7+XI+HLgCb4ZbCPWcuSJk4d8eQ9G4D+m43Cd0jpUxI
0dBc+2H4Rn6f2PPxGZsezGZSrO2FeeQvnR6CVObJ143fgiDrgctBw9mdrg+TLYiKiaSAdoB76cuh
bBnjMXWdDw25NfTolMrjEkte43APCUpwwK3krXlVqu3BfuUbywXcPIoCqOCoByco0Qcci/FlGJKQ
Ysr+bklTfpobBx/SzWFpo2Uvqqm7GUG3Mw1jvbdeWx6q5EelUW7v1E7/gNKSbSImLo8+uVFGtLWy
fvwb2ONPq2rSDdceZGEnHR8QnFDGscX2tgGw1zLap8iNiHVZ7ysNzgdfjldhjTGpbYw22E65+Vdd
1wPwGwwFTQsAuMlp8xg7FFrLrvVz3QzOS1wLJadHwCe1W8L7hXW+rR8Q3B4O8OyTa/XadZQ181kw
F8xBOBUkC37/rJxpRpmpt2tnvPPr0DOsJoeAXBRxkpv1Shxmo4PhliNV9HGKCuiMpyEe5tcxkcaN
yPuKTWLfelV8ZV4l4OBzAQTcl1SThRbYa8hW0gh1iW7v+mg8jE39S5SMWv3/RzPKf3/ucCA/Qt1O
Vvo1qqXD75ei3KEa+eRLLlgFluO69OdOYr3UotwlhPU/AmG7e3cpsmtrAfLuTHcTyaSg9TB4b55m
nn70P33t2ug3qvKT27kCWaZhaOPyMiRL+uYGhJK1yje3zkB/ns+PvuHxWAISLz5yaQMq8U0dhBG0
P5mAzVvFnBpcek5Soqg7vJs1VS1As3GBZxtkSvvuMt/YU7WlYWlEUe+t9qo2GGrx3Gk51cg+EMOi
85+lhcKS1PV6VAPCwsung4F32pT2DJpcSNZlzOU190MC/0amG0Nhtg+4FEsYp916MJgrbyOSCVuC
C8l+krPwaARH7SUyB+z09PGYZQqu3yYQdE7mX3Nemy/29FZP+LLhr5k3IzFebbqNNli7Wj49CLAQ
M6mJnymJGWz97tXR9DIZQH5wLN542LPUxPjm0hros8hsekK030NHDdKfpU2ML7VurXt3MsgP/mvB
HW9BSfQrUl9RQ0G3739kOvn3Y2BrQeibcFGIodFkk3ezddQRowVaMF79xS8weIO5/Zol/bg3Md2d
1SIcHgZzxnFpaYhjp9KKlPpewkFcR/vuyWR33FY46oOAk7+cBB1hNqnUEHhBVZPGWgjq1iu+w9R/
rK11JFLSXuu+DjY9o4jj6Eb+i6AXYJV9w1WZXbgrMZaX1hi0eesi8YcV0N9TDyaFs5o1nUf5Vevj
ryLmf9TxlHALBh1OrP+eZMl7aQfjYZLcJ1siDUbEWo6t5sc8Bl/tEiJVkzDFxrBZXjOmswdoJvrb
mDbPVrbunFX7kax6u4vWN6rux0NM0xc+g/TiOKt1Mrl/00XrnDVJuqcufeZzfgkM2hiypLEZ2ogo
NAj1QVVahpQHXVFvKNRIGRuLdN/JHh7DM6jJwHLjkmIsoFI33Xr1uEeAUu1vf1hqhW5j3TGqg0gO
TTS/dalNmKfnsT7pWnfyO9O4UqWC3zIn9lTNxjeqq3+uCH4kCKhl0iorw8XPwEwr/Jufl+s2Gmag
FJ09XOoabCGtnNGu0mQtO3hRIWTfMjde+tI6iK6V9xi6bHhyxxHDgHssUgpnE1DN+xRR6wlwNBEC
jGkhxMcZ9ZJCbK1NnefRJmrr2sbFbiH4DwZp6Lj6wDu35lvaV74qQb2z52yv9HVnbN+bBLuQyKvu
OvBihcxk/1GqzCHlJoy+2tQPuo2Nj7g2vrcVpQHoFtehZA4Z5OJAKDqk2CA5qQP20gzgwmMuWD0O
niLBuBTQFvA7SoBxFpeklWZuIrRybdX9Ri1TPnyNrKCJwrp+U7FDzXO9fV0bPzGseSe37A8ko9dH
W5XWNS1stvFGDkJvJoHhp4AM1mgBjDhTEdLCqNuSL15CD1Vii27ontlTpaGjucVh7s0VcolTXGxA
9wHVh485taHaIzDuYwmFmg05OdfJYww9NLbMtLJPyGMjm7birDg50s8psD5sZ/mIVhhqxoILarH/
nlY43FXMrPBMNqXcy9ljDf5BcDvZTnHbAZ2ui1OExuXEffm0rmT0dBOW2yyKH+1AbFEhugIG6vSW
srlaE+fJn71f/YBS15rr90C37hn5beg+05naEi6EKX8CPx4dq4k2UrMQeyZZzbFGKNhmAMaf65K+
4XyoHuUilpMwzfiyyCXheG7qorqqSLbe+i+0xBsHg97IE7HA8A9etJ/an4CzSTF7pCy6HPr4IksJ
RzpGOCJFG0+jrduUxYk1YId9PfvfXTdfrpEcP7VmhSnBCD1St8Fg3Bj1dXdBuCCsC2IFyvNdwus7
IntIvv3BDuClNGOewYDEyj1W7Cs/S3YX8CLq5OwXgMHyrN4o6cfS018dw+J9PGAuGFtClZ2TUYbo
OM8ThZyhA4t7jwk42Woa6UVf1PHV19dDSWvBu2Z5WM3TOv/SJ9UvUJ50J9GF0lVeRKaor3bE9JBG
pIeocQmW4ip7Lxkjb/wxPmvOOp9MnBDkLAADsG33Qnex9Oc1MrSQafsh7RMJM6P2a+OT3yi9oXzW
ClhKZbxguKI0W+G88GqAkDRN6tPNFAf+rN9t/YN8BnqJWTsYCe8Z5AnpcaYyWSZCFoC4AhVKmyyo
9WjK2yYykDpRC4454569Ax6VLsJ0YnqHTNQ7NDCBwpDsCCT3ool/aribth07c3ZIWIxyF9C63eok
iWhHKTLf+Zoa0UtSRqdeKtNpJUSHIG3dgirOj0FcfcN6bFHnjmG2scQr4BTqAbLE2S6oXEXL+L6X
jKPKtfZrwGFF0Qz12tclzUgAiChzADh8bmyo0mAFnH0j5Q20TVj3lfaXBQYIT+h61N3cuZZu9+SU
jnnU5dh1xoJ+9sgm2qYxLZtF+2Zxxe6Dzvmhih/1AcNlChpUk7UruaxawPgbc+rosw0HwwLwV/cs
GMJdh6zMsEVS+La0i3OYVv0QOIt/y2oLUi7jmR22dlXu14N7oaYYYhwdUGFBC884Vb+hxOUgdJ8T
b0q/9e14RldMd1puT8ex15ZtVQqQLIur80ir0r2zmmHtjQaTBWyXTj/uosYwDuVYXriDeTe7bv9G
h+HIgi9jW3YEZMrJ/p1Vln1tp5xphjm9EudmXsdQftfOjfXFx7a2cjq82mWg7zJr/JkuWrw1oNPx
tAInatYMV4nT7ftar2+xwwPT1KDSpHFARfdYsLmJyQMsMFwDmFX4BNNtyQDgUq1zFlrFWF0t8Pp4
RuFIqIWcYjgmhs1FgA5c5HQsrTT+gDAiDTWN/Ya8ooAQVD8sFy9W5NDZiPR4GJB1XkDm7yerG/ct
3p6d5vftbmz4iwJhrNsSnBESfjldG4kJziwM7XoUn2iZSiF+fCHYDNGMwTp/Gch2AbLMyCZx7PRK
PzM7FmdqxYrpLwvH5XF2Iba19ZK94nib/kbipLuD+qYjKRdqnSS9wAmWLxNu4NdyZjhBvK+snG+J
/UZ88glSSahsILQhkmyyMuwpiJVT1fzlYBTBtJ2Km8bEOLQnHyJ7NImL6Y3Y4WPrLYVIc6OiaYUp
lE/HoXRHtPKo2DHnxYtDjqN0p1dKtXtYWYkOC3v80UG+2fodTIs5TYrXrCVApq/VtN0iPma3US55
T6dglvU9oQE93vDw0o5FMEFrWlrnRyZs/l1oGdepN8eDmr57E2RyV4OaasuEySCLTRIKv/eRLzC8
6rXY5cJ27pNsDvAWRjcBlWB7zg9h17g9tdjcceXHRMl3FNJlxOb9h+V9tJOZ8HkCs+rIvBU5FXIl
MaHLQS4x0byDpTs/UP6RMRYSymLK+228pjm14/Q0YrQx0VXyOOcphcaR4wgIfSIHwE1LtKnMqc56
T6mXU7btq+2lP00qAo/lNFlXZ5y+5BolS/wbB/5QECDWuz/mOjCf07jadwWmZx0y73NEQINq3yfH
CbL9bKFp6w6dG9yh6zdLxH6YNuaLJule2UBRXD/YN7I6xmVIMk/W2x3GhDFSKRUu9u5feYGDfS/1
a/SXLBSDWLafyWFPxocTDIdL0Q7hyB+4MufornRy2QQhw9pouT2aRxrAIZ/6ZX+d8F3K0KxaaGhZ
920S47iSxku1xBYtZLG15SOsTQNCmzDnp3ggh632HjytYhRSzHCiLcFNszQoJDw9qfDwgzMwfHzs
ad3cWh+fy+SlwY6xEvVCaW5Gp1IWKchzBsgAtsWu3f21uIMEQ2oGTcNwIs66PJqor4rgiR+wedKq
kjw4iYtYy+dtxcYAXZuMYsmGfkN8x9qPJlYG+vSY2vopVsCqeNYpEzhyuAPR0FF9B53hVytn0Wqn
oUlMcSvExbaT9jyW+sUBxvAoxoD+gsB8Ex7ZNamaK/3csClHyxoLXIU0108pUXzN8t90H89ti+Mo
nFyqkbw8009wxDHkEuEWrsyde/lH7jXfk3rJr7XVpe+2n57/xqc+3Bu/5bDQQQX3bTZalpbuRRkB
p3D6d/VMqTQgzOys/Bcb/VT4/QXoZ362DaN5wfnlkVWl97K6TF0+3HzvKykc55R0oiu5HJcnirip
sygIg/GAi86GOVXb2SAL94cMa9b5gA3SfUpsh8OhI+ZPz0eeYb3TZIWa2nQC3UR9VMd5O4s2o9T8
o8xeTsAvH+qANtTNRy4SmJrdMh7olroNbCxKaVfT5enTpyR5hc6pmHvOCHJz7YlU5MY0sWGNvyhk
dZfjmZzAY9NiRhnO3HNCYCxV7ToKjffGmPtPdU3RpUvdaYiTowgxgDEqC+AfpDwQItnI6RjuCPea
I8YBSGe/E3KeCOQt4Mfrl1Pgf6EhFNmqQAVRmwEolphuuuY24oMiZOHXDIw7PTSDGPMyaQfyfX3l
pLsGxzTliXz8U8uVDhlogJNld7dIY5w2NDMv9rA8+ZAtdwn/MN6t7+m8/GiNYeVQCEWAgfJfQ08R
ER/hjPJB/mzvmvp98clBxn6u7ZKhJ4IIMLrRlm9uWp6aZPFO6W+GNtHFAWsKRBScKLCxn1lA15Dv
M9gaZ50fCKYLThRx84LpZ2uNp0SagyrD3UBAaM5ZbhX72P4NHKK7LnVVabu21JLnQc9/dDM30Zkn
0kZ4Rnx3yD+1MLZy300vtsi4t1kTDQnro7KQy4lEGXCNqpVrrYNQojvJc1/JqCJ6+T4v8pMbadSr
QNZtG6qNh3Kqw8HlZWupr+wq0R04+U+h0LLzuDr0dKbLD/4p5p6z6S6wF6pi5qS/6V3t02tdHiha
raGaDWTB9YH6jnSwN8nJlderrQf9gboPtlhqGMt08JzDRMOh1VOReclaphRpvoLn1uGKZP3DhxrH
7mgsrgt7nqveMZZIozLlKMyfnRMAi7ON+Mppe7pUtc2R7qjSLjbH4RObZ7FtHUB/JFCmnf9p2UTN
u4Gg/uL08XqzzPlbFCRMaVph7nxZAlyP46tmDsXRFGN6auPoog5BlFf/CupZOxmdrodIQ5S7029e
rLn2keCUg7zPK2VjINX534kE313aMy/rB0Jsld8IHLy9f6DA7Kml0vLQ5thqQbh96U1mI4Ref6++
1r879fjORJVhiOOIvZCjxcgSjxpvzcnM2QtYknFMHk2cg9og1p1gcUA5Dg4pFou7WireQQEEhXKN
cptkrfVYet2EKgS5q9AR3mdj/RsUUHbWita6cy7fEqCqb9B+jF29cKmVeCw2cTNPjL7ZUuitvl+n
NX2aNaJDAeL5tkukBd8FV4lUs15zM775mr4c4ZjX1yKxrd282th4JTGrwyxx8PXga24N800T1TE1
2VnRkzMcsZiWYCiM/KUsbQ6KcUKzj04UvCBotGfS6nKSfvF6mG6atVKVsXTO65EixJc4IlPKy09r
VcmEe4UyTTSIllAXKECcZliq+KoyL4s3zndVz4wh4AQiwcBTOOkHDgpoDyZvdD6VbyQjMTyQJs0y
VCcvaWRwG6NIazQnGqDfgOHFu27POC3B4SjNjdU9CkpselXZPBVuffOp7ZHOK1paTQ8Mlm5YYZSb
nPDqbH6O/fKLDzdgXwne2EU6YLth/EsZ9LCLHSIdYUZ2E8GWp3BJA+vMyGM4mxhMt0EGPELmH3a+
GbzpU2IfUmAeZGnINuBOJrgVkTGsocLTt46/9axYy0hpTFxoETvoKycQB9vTCo0Wp1699QLbtrex
5mGqdeFwYNrmiTVjMlILxqHumEOG+TOOUV/pbkdTVUQUoPNol5wRsY5FJyiEzF6KQHe+rXxyMo6X
4TT/Y9uDO04beIneifMWxqnvIzzQiaTTKXIObOc0EkbZzjXb2GAAXaaWNqO1tZnwaCv7hxkU1PLE
HtKynrFH77ScuFQ374vlrCYZjjCWI3n+YUOMfIF6NHHIdSvCGKg0Cr+KZ5ymjD47rBUSFDfW25KW
/YOppHOwbeOJwCQYZd+/N9YS3D0/1XhHP3QfCrTDCInUgm3fHM38oeXkeaqyjKByafYrLWzbCg52
iDuFSEYrOZ7yYJvLI+60RG/WpK/O1i78Zr/qc3wPaGPYVxUg7jF+xZPNxsrRnnMHB1IZi68SuHiw
4pwfRPops+wLyQygHoGWX3v2//tgjaqrH80wK+zpOc+geU4ll4YIcmgmObv/oqy/NzIGZMv9hPpq
mS66cnFIiQRI2sK9nXQViM5Tz47kQcdsAU1UtBeKfqZXhvK8yhUyHY6pmTpcir2XKMWSPxKB7AuQ
CdZgzteZa+/cZN7OwSc82YF+GD0z6qgHjTyUOf1btyblZfjXIojCcg0XDWG1nAjZZ7LWqnCKaKsW
MLCzvlLGZT3RUeu+dFmx6bGACqvu7n4ftXf11WA4m7EmRB6AqWzxqtnJBs+Is49cuwFwsuTergsY
gNvQvzjJR/2BRp6IiwoB5V/JT0HKnqbb8imAlnw06XlbTBuIDZD58VRbVHT6hovfamU2lyZzfljS
+W0mJXlWSz9TjJLby9cKnss+liEMtSQuc9u2KLDxyO8Fsh8gY2uaZBlzbXnjUHcPQ5qkA6e8+xUz
ZawnDjYxO872dkQxAWF+DgJs8LbKQa685CsYK060ZJeJ1TsYYyYfk5T9qgFf5BXWR0aIY5mHOcdx
WoCiLD2qOGsrB/c496hDtvI6BG38T255GAr/wBb1zobT5m9P2vKWFMNfXTH3ZLNaBxJxFdzXANvg
6MznQbccPtAkrjD1JFs+CPNW0Thjuzb27gxORf1y5BPY9WI6V41PT606+kxbYATOOTeu9pSX57SJ
LBsbEVrrkGKAMeW2789iLDnoprWAsoNGtcjXfFIhUoNQ5uyY3kGzvXXkTWfybgfsIp3iOAdD8mKT
nEHEEz7Hu+EvmyqKw9JTjAqX0QuRVwAVSn4AI6ry3o0fvNU7g4bsR1YN7Qvi+e+qz+1Dx3PkjGCw
q+OBtNbCT1tQ9BNmQVFBwRl8OmU45IQEWtZz0EMUHNuZ4oNUQ0RQXUadkRLAL4i35ckSLkw0dzy9
prOR9MVBpW0Sgv9stvPTwo6IKQOKcZ3qNGFMwXlRwlmRaVyCRk/TlZ9ea7m4Y7NzAV6eHOlvjiXh
ajRoA2Z7T6yJWbOe2djfLMBNiUyaRjH2xZqWyAYLUE8pwo0p9VbPxvnyGaQrLYMJeM5zVbadcMjn
7+7H06JjrB4rPyB5aXcU5y3iyZtT65Ka+qP3Uz+E8krbng5rupNWNgE6JMRT7G8VUkqRVKgjR0kp
sG4lZun49BJ5zQVOp3ZazHkqj1LGUSfSUd4eONzy3E743zDvm89qyUp3PrtifmmhYf2bCMbGMdiS
nMPsJPcXmjRGZhaTOaNOvs1lN1ABYjpbzDKCxLNm36egXPYRrvhd48B7AwmJmsInbx83ZLZ6SRXH
aoGILJfC9KbQJj3DZd8cPLknFBUgftdiVrdprPkr2eRoD2j07BpF/OTLBZwfjJJY6MdKMMIriAmH
lA35jyx3+y3aNiHWxfIeI9Bjy2NcAGU+2aUDzgeVCvch8aJ6qpR47M2H3F1fXLOyr1kpHBwyU7Lx
FjKupWa+xJzILkE+s3iLhyb8rhpRVGDXgdtNIWob7Bz8vkfODpvEi7MrHV3WoUis1xUM/7RZ5Rs8
yyVa8CCBrCh3FFgwMUYxU+ElQ05ZutmckYug4mMSOOci005RAQ1aooMnhIdH30YBirpX7SuLaxH1
o3rBE5kcq3Ku8O6475PZPQP976hyuJroZRcVwKfoHszISPmnX0ffUs039qLFL+rFhPdJdEY+HFSI
go7UUtVi2Pxbq9pHXhHYbE2ZKlWcmdTCQvL5SOlMqlaalnAkd1B/2K1xS8fylBIJnEVkHCJjflJY
uj9t27a//iqkusLAbISLB33cibkM1IJhhvvXMhNgHnlS7JAWCBgVNMbnHtZ8oicURmuWRb7DCi4z
aubFoowLDXunyqn/eEJjP2PEFol0G6l8AnssN4xq5rgJFwgPcFdAg7CLb7CWUGQcLEOcgaQddQAy
HuE+y6Pue8SzYd/ImB68pZmhTH1ceotmPO4aTMd8gqH0qWhj4e5ME7ep1zbDLSadRIkJRcLuZNPg
4XOrAeDDFNDzabBkqvyFYk1vXzbASbb2SF5hAOtUUUBZJD8LbCwQSlL3Ptep+en6S1qsf3lPtrud
rfhoyDyIph1SK30pPDH9F3XnsRw5sqXpV7lWe1RDuEOM9e1FACEYlEky5QZGMpnQWuPp53NkVqXo
6qoZs9nMIiMZCgE4XBw/5xe3k5AkpCbzrcmW8mq06RhVaEa3dNu3fdh8aCNh3NvSLBEW0m0UmpEU
6MFG+G6UWEe5lp+Xhd46YkgMYL0Bcr00ivLWRkdDY27Y+OX5oGNWqDNKt0AkiaP5Kopd+OWTKYLV
G2DAU5rerzWkrRVVN5DMTg2PfpwRjNJL0kOiatdT6CSHWsCB2B5sNUfJtnxnDCAcii5WF1nwsTXp
9lThvKsOnZ+LMIkvtmfcpDepQJXNCpGQTEwluEempF9hhvQ5gz7XhvrO0Ibw1sUZCzAnyHPS5TUO
lT4B1ExaF+aOmZIXUMlbVGOLE4ajbzZBnt5cANHp1d5B4eOmGcATR3WKBjti7O2IDwCikzGaNVQu
VhVPCFATl05jXUbk/0+bUpClMrqzMV/+PfhSeL9g3GwUD0jNSg8BM9fwfgVfpr2OVLVkz6HjQLRD
CzQYFf5seyjk+O2v7Snx04Iv35n5Ai9ClYbfHuzK7Blr45u0V4nYLq5v5SjEiYwF05aewHUi2c3M
V6syVpmjxy1q2hk0BQVp/BlS0CJNgcp5h8xPVIKIKrSpRVmKVYgK3XC96KCvPBw59tvWp1MEkKvU
0NKPPcHAqJ27Lr2kCCMf0XmGfUv+lvvikZli5e23nK7mhP7ft5yp/woPtHXL0KVqPNNmmvoVTSzY
OJkyLcajAI8Kdm65sdVDzS7oZrUZC9AK9MP2RuU4H72OOMjWnO68PfRG1n/9a3sq/nwjd1c27iRf
AwOq91dfcVClUCpwZ9leEn/6jX9/uv0FikoGc1V0/vZ0e1jVQbr0pFPzPUv8Umw/iebkcnvIBYUB
RF5ZKxQnflYCzd8fvr9m3HYm9NHtLSPNIQYYYCosvbsH+6ndomThBIZSfdmeJmhQOoCh83NhIdG4
vbY9eH3hXsxG/Qn1nZ2dkgjOOw1sJ+Un42rogHmQkIH5gFtBs9e8JCJffhV2iCLIFvKQBfOxAZJ8
vb2UosV9vT20LUrgTma8/+X1+M9PmAYmhyh5AlT487Xtq9s31rQlQCI1ut8kiWOQ42fh5aDLBrD1
s4Jgb69t735/Ch0L2vb2/Oufv7y/Pd0eihWl4+2vr8dppuoi13OfDU567eIBqrbt7Rro8AF8KmdU
gNTDYpJZCbY/I1PBXnKKwqP6zvfPmEqf/PtTWJkXoyRfGLXKrUbpIwzUbq4Q9qJYGeoIhKqnDqDe
jpguB1YXQqXNq3W+IskwXxnA4H307HBZUa99f+P701S9EUtzRDPSzM+p5sY3Zt7emFXJatLGtyVo
FxatnKjN6NlwSTGq9LfefPUmjVQcoyXrCfvM5GJV2txfPUvVX9tTouIS4UIX1z37M1Dm5m4hEwRA
j21R6aEaACq2A0a5pMifqIelz4mxwz4+IFR5iaS8OEUIYFxu1RvpEY0qhUIRB+HJvmmAye3DKLWC
HP/Du0L5NOASicKMgnFvr5HkGW//fr6wf4Vd24aHJ7t0pOEQm0rH/BnmbqDfZMiCXYmRt3cFwk1f
tNsVYcEHIrfoa/EbanPIVpZBr0rh2wPanAhHFtDN8T4ywwBTuW/v1GMDIQqPxPRAkZdkTWaXJ3Zq
lNwX3bibutq4Q5J/vdXNh+2JCT//eqrivaGytttDp0ozkcrB/o9PJ5jDu8RigDfZ4+za+WtsgXaD
ma+QZZQP496zbzDo+vZQx0BYe7QAt5fQPP/2ugVei3QmxYqitm9tpdi3UcvIe5iQP8gmRQTL8jJH
laWoJGCGVW34vCbnTxbl+R/w3dZf3A8hQN64jrBcgPC/3I9F9CllBymPCVHUTeG65ptogjiYoaOS
AyZ5s70UIw50Wcr2/feX0io0TskMJDBTX+p0B+EJQlow7NTfRlV638pxIT3uYl67s1kW2YxXNW80
hZiHIEX3etcJ4qAf3mKF7g5YMcxHWUzpvkGuiaI04pS7WHnBea23//seKRSx4kciAD3SRrrFNCzP
tjzX+KUFvIyFS3dbcSwR62zzz/qIjtT20Ig8U5aJy7fn24tOFmMWAeho5xI2H0hux6C99Pwt6D3n
COAa/bjtaVJpF8ihYwtGoKiHVJGVM2EVJdToiu3R3V6w5wmydnRQWx3Qwi3OhdsbP3xme/GH98PC
CxG/K919b5XJsQGKdRRFP33MiwziS2y9zYUpL527f2gq1RS/NBV6ZYYwAKbpptiYRT9QAUK5ZIY3
2vLICplesKXJH5CSwCFazz9HcWtUSGjTMIOEwpqWLbX/krob+ioEswgAsMQ5GpGcg84rfJon2A5Q
F0pqj15uQfy1a2yU5yiYZ8wRGBvyxlUP1pJKgor0xpzZSHUzCPVeVgrdo9413sSJu/7wSXUED0dt
SSx6W+bp2zhO7Yu4mHIMlHlpezCox+/+vnVcxRj5sXUc09DZSJuOp+Mqi73qz1Nb3QPAHaMQgHNf
pvvvC/O22C4892ONTDL3LVrxK2c93z4Tx3FBGn38qKcSPLUD4TdaPmEeB4wjXcdHTGlRlk3S7mp7
KkE8BSKui+P2tDZaFzEM4KnbU6Ne1ht1IEiK4+P2Uh89bQeDCPHXB8vT6ceDISH37WDYgq03lAvf
bMeZ8QhWdciwvzApTiZu0j0miOUfJw/OzNyM3aOuD6DeGuN91tgTKIDlppJ2+7B9dOjcbJe1Da7c
6qNRCpF4MSOwnupABZQt0GoKCKzeFSMi481kHr8eqDS9k2165d32WbcGdhrns3GxPV3nBd94fQiD
7amhjUg4wH/6eiRLc8wHSrvbezrF1OPf33Xv1+mDmcNxDEvojgWVTrd+uevq55x5jhrsmEp0kV2Q
FNtDqlDBnZZ87NkakHwBTAsKMQO1ijv8fQ2+86bq4APQmdBXsvvq7RiH7Bnb9IOLudgZ8qvtl9p6
8tAFtk2E3UHl4je+Vee3v0a7o1yJQ4WZAjPLwvwBIMB4uz2g+TPdUqcTfmnkKOCrNwg7x9tWPfRd
/ZI4TZDASr1olP1VS7e6mRpx9shrIUHNS7VZJQTfIj066jVsksrrRPNQNHGmq0ynVCoU8vH70wY8
XDCkde03iv77la+nQQnenhrqL7372K/NkRZLYVo19btllOB+ja4O+np9wLCluhqrRtwAqGE30Yft
e2hPLaggkl35jOVXI8b3oGWPSor9I1kM9zBQ9zh2LW5mYwkez1Fux556cMuY7IvbIHKcTPgkJoBT
domJ6/zqlT07YWR1zrj7fHsoE5DbW+f4j5f5f0Wv1d3Xwd/913/y/KWqF6T6qZH//PS/Tvv7/X+q
b/z5iV8+8D7Jkvr1c/L0t5+6fjg8/vqBn47K7347r+Cpf/rpyb6kLr28GV7b5f61G/J+OwOuQH3y
//TNf71uR3lc6td///ZSDWWvjhYlVfnbt7cUu9Rje/gfPx7+23s3TwVfO7av5dPnp1+/8PrU9f/+
TbON3y3HQSHR0x2IvvTr3/41vf7xFsGJY3iGYTPLEkL+9i92e338798M83d2n7pk5RZkYuCp/fav
rgLrylvG757rIGRoQmBz2eHbv/1xaj/du+/38l/IB99VSdl36ts/ze8qOWBbhKzsc3nkbH4Z6e7k
kvAwqDrrGw6lDVbwUmCL6hgB9FicIEr6BcB7GycrkQY/NNS3s/np162/+HWpS9eiemdLYrWfVxej
0stxlWUKE7Xbq5+dSP/gBrgD1hdEWXsQCHdVpDDcsd0jYE9sqvuJ8fz3p0E7/7DGfW0D29ZpaFQD
DU/8chZLSfC+jtg/Q+3eJ6BlCooEVg6vS6JqrFgHpfEPKQbr56jj628CR3NtpFy4eE8xZ3+IOura
sJN5xN0rn+SpmxnNru5D7thD4fV1+O3w53dhTSQRvYQTOTHUc1KqzAlEsGEIWsFtKRNU/c6mbE+j
dmeNT7LH5CYlD0lDuSuWd3l3yB4sm1Qv+ocFth2qCZFy+ocgwXB+TjV9vRogv8ICyeG50lL3+Yer
ccHJV2Ay0wAgxI1qMbyc8PIhn/RiYxWl7m5kdVDYFih17T4zun3fe6hLGr5hP7e6AfaUG21C3PK4
OCjblGGP4DAhc3E9KWLdUFI7LtqoymuTW4Mv1tlpEI+UsEewnmVrq35XXaj61+nITHJIsKVKxti3
MQiLTdRisKnFH7Cbu71htTvRPk8US5eRwgCfxnQSSTbKA9M9HDi/0gdEc5d3bv7C1M2eiO4Racgb
py0qZSN6XGDnM/3SZoOUDu3ekvMRvXIyQfp2zuqEHJ3L5P5RL5VQ79k/nkpuRMclZlN/EEV6tvEM
HZ3ySZ3rOszHlnPUxruupatj7RrnX4cFofcOGDeGEeFuXhgK3OkW1ZaRIUE3KBFus7shMPpn3eHC
6x6vI1TnEfSPsYTQB1KxjGX1adXOqiHApKF32QfShqzb0MuHoLFoS1RXEqfdey3QHLbXRt8hA8+P
Og0KAd0BBw8Iw9tHc7FcJhnMuByQVQPUnr4b8emlBeGu+jIH52/PGmBRKi1xJPfpI91Bj7nNdE+z
lzdArI9q3E9ND+E4u1anqHqGOv0hRCHMnY5R1XKCSJ6qfqHaXS+wDKg4Wdq47alR1tMRy9RdOz+r
RkNC5ZTW4mTG652Xk2mR8rRyHaQ2fXWdW6MJPVjrG0NW/zAeTDVhfA+avw0HYhzddrD5Yh/683AY
ICnlFcF9oLqeHqPNwdSmBnNng5rDtbylWbWO3k6z0zBAzSB9tSiJMDwxL2pWQIniWU12XY5HORf0
9zPetv/772doOcLEHtUCrf3zGVLYD0tPY/rRPaRdo4EbYpDC7w8Gy8Bi3C0T9wfN1q2rcJ/AHf5T
I/3FrCuYyNh5sfTolvPLnFEvZS0looHbKagZQs1tyKoExX0bPsuuOwzWnbq9S/KsRuMfy0K13tU4
KhbjdhPBLO3kBAReBl72TnUjKAUhIuxlT+is+23XH/6+7cTP2YXt7gq2isTmaBqww/617cAqt1g6
c+JLfm1Hb2xOpXGWo5qWTJtSKj6tTeSznB/sttuH6j4zcxj0RNns1GSnJg9quMHKMCZ1rLx+d+2A
ni8tEMUnS5uoaUI2ZMxCHPMhkJzUOKYwuoss+PaMY2MCgmd9RKvzMjPkDQjgU5t1ezV1RrAOwgQv
AVQYp7uSSezvG8D4qzv3YwP8snbFFJCkAeiMq+63GVZ175aZQy0t6k5mJuRrJkE4nlhcMPazPqD0
FrTF6qsbxwwMEOuQlcX1P5zaXyyrgh5Nx7EMwwEe9XO/XhFFsF1EQLelXE3nVOdZVle/ZmipG5Uw
m6YQFdVpRBarpyNOf38Of7EWcgrCcz2TFNN/S72AsxbagNNUoPqC+lk12NWcP3jJuejo45pCk6z/
UO6R9l/MOiqC8xwEDWxT6Krf/rAIJ6GX5LXrgaTO87PHJBsDNHCUGe4dBja7xVqO2oLTTIyzpaNf
NtVwUMEOlErf7r52SjX5SJajZkGAPkvP9Fmrzs/IdN0Vy95ctaO61SpkodwX1IJ+WsgTa1uxPpv0
2tqjE6ughSUY5uIRHpSvmqFtWYXoFGHDsVVz0Clnqvyj1x2keI5myJfeo2DMWxSaMiZuYWbXaoVT
k7lpenh0rj5p5p0n4BkgutSlSNYTKCrojxXtXcvZl+xIVbdqMvNOjLhKEj7oEuAq7a272VmdnBum
wCdYUJlaHW86El3VXGuC2SUMx70as4tpnVT0O6TdQdPmS9HzVULQlOW6Zf4eR4NlXPP5qgOeRrce
1NB1kFNzwFBqLFxq1Ku4xdTy67ycjyoOqLX7AV+2EXV4zFyCuoPTZBIL0BDqstWMXzTDAVr9nQp1
tCnfj0F6HER0cMVHuO37Soc2SW8dFtzKfa98VnGxzTWQgDkJRttCdwfutqtq1s0MD0PM8pg9tuiK
9t9WSmbD0jR8ycJc1M6Nuk4VhqiRkrNgq2uUpOFUZKXO2kx9yZYauN5xW7pIUuXpHh20MgoP3orN
JXEB2ufbcKNB/rhbKsxRkZEisqjJrmZZz3v6GX2rTjn7W3UDVM9QJ5sQDqoDqTNRgVHu4rNKrGdz
lGougEZHu6ordxGyv3SHjnlOLMwu2hiojqXuJ6pEfsYioVfLUYVbdZggmnQjPjUpvmPcNRV2pku7
c0sK6BxzC084G7X22RxMzdKqtWZrekxspi165zBn51WFM7SIOj8VnMzEHHCUDynxXgJWBklbnLB2
I/GF6gJqWOADtlf/52hEqEsZp/mI792NR99MdH0noEayKfQXbbkcIFRVLfcQEZGIME3Ff9Xa7Udq
2bLgZsD+XV/WRp5yaumdCUgXafB4Ss/qV0Re7Jtu2OV6cZ3Y+fWakFjEdJ7Q8WosC98aDJVBu6wd
eh3/q4vU6hHBVG+nur1aZFXkqUaCuseVudz3nK3qwCoQMMfsMJr+1jHFeJQGFwckOa5Zl5hFVLyr
Lhy8io8mhboeBrOKgFUXVs2iRqzD3ELXUINY2m8KwIURNrf9QucPKbAS9tQIg6jAUwVtiTOA/nT9
6oMKZtU2hxL8Uc3Y2eztSJZ8GKfxUcUDdR+f7WI5yunFhItdwY0qmAFUNDlwDYbeHtRBnXTC+zS9
VjtJ9fdopdiyXNC4p7lkxiKmnJcYFTi2fTa5brl3nOUS/6FzyupVyYHJMj0LpMq78FlEz2pPqI67
tEwNY3q9igGVtE8pfVj9pCsQEmGj0Yr20LOdc50imEiPtoecgh/Y74OaA9WUpA6rwmwRwwKXe9dl
+iEyVXG0On8VoTZ9v4fTsn3My+wPfZOg9Vb7Uklyq/tEE6nAV+EAe9dXNL2MDkcBfjcxsxb0eZv4
SF2j2g+oGUDtBdRPRciQqXMkzJwJ+1TcoN5Wg1T9sloeVZitNh8qVs9qNVSk32Kkl+I0C11LbQlM
3rLYwnCUCsCD+kF1lD92EQTjrFWnxkVEFnk1jqsWBNWv1WZ0iy0n3DYE6r0AG1WDrISjaBneNAZy
oB5os/ZtxSqjpvKFHmcgfpfE+uVE3MxvqikqM7In4sXYpmtjc6PCKbV5YNEjTxBO0MqS09SRwJjv
VPOqXsl6peYQtS8QDG21z0GGVkc6BHXIS3V/1LQc0kqqcUFHIVNFGcXu77P2orDzg2r3yaOftXB1
6ZZ6zNhkx6kaVkMrBpotciXYKly58PcS56SSCRayqSpc67Gha7MHGI0E3cm5Z/ZUnWbbAXHT1P1X
N69zjn+sHXAzr9WEoG7OTBilYkK1XR1gVmNeclbzm2oK9RnVyOpU8nU8+tc6d13totVabwxse0a2
QG7r81LrsZujWzrJFFwMwkL+huIkuwA106lfUNullOnWbTOkcmmT/qVZ8P3p2YDxT3XlLXD6f5tY
PL5WKu3W/Zo2/CkX+f9JXtE02fP8z4nFhwkFzNc2fyo//5hc3L71Nbto6L8LQNK2qj6TunIEW5Gv
yUX5O2VoIT3Se7YuTcpaf+YWhfO7C7ZFVQX5kilMYuhvuUUhfwfXgjGIi84ktuW29X+TWzSF8XNI
SiDOzlInjcmpGS7H+yWzZiVd1KDZZKKPngEkSpAj7LGDkyt/4YF2s2rPfY8nd++Gxjl3R+rDIrbR
djTRetBvEvEYoS9004QoLQERJFs0Szj29nTtmPcp6K2dBEzTUpffNyJOd5nufnbT+d1KQXMnkodl
tEOQSi9Yz+r7crRwbO/ND924AtGuh+OUYsSgzYQFXe1Ux1ynwqZDSNsNhAVIfdneUZDtwh9iOIHK
Xa+HaD0YEuK0zIVzNNryqLXF7I+4x5CO0+Q+mfFgxMm48UdkeupSu6uTkNSDoSTVm+XUwLK67NBw
GvLkuokM1lct00iShINfoW8eTAgT7pC8f1uOHZ5rXeoCoUFUp0ZRTQMYF8Rx1O4uTYgMPkNwOGC9
82zaBFRROB8jnNCBMov7OTRf6wamcjwMcr+Ix8EuTN/C4t2u4UaZUEShDqavoxhfCuKucyI+Ql4w
7N7Ans/RgXsD6Lbt5GEyXA2WxwSYKGL31k9oIZpFBAwrex6a2ji54/RhtjWYUjiJIUSk4QTbUpdJ
Obfc9HzZ5odm6N7NafMRUrUySaZC3izReWJbuEx27Pd1ctZjyGwsCTcQjdu9LsCmjv16McuMjQxc
+mjADc55SszRulzW5CFqgEzMmXdNDUtN8uyPcSYKJgMbPVtD5DeGVIxOwfR2aFG9FTU0BH3SoLVb
OGlMWXfPwPLBre8mvHduMxOyv11BeIY0tXgoRSzxs2jZ9WSGuG+A0QGCDC+L1Dx4hbXHQONQGIiW
5FFpQXWDmSGs+C3gz+SUFxM3PDFu+r5/bLvE3Je+OEiinn30oZESZoTVXYwJZR63RYevKasHt5s/
QSZeAy8eMUUyM3hfVUWuCFZ/WOjdnYbaaY9SvW5qnq9VEGLGGTxB40TmrkMEqCaYwW15URJiJ2rn
CfJ+KDAh+4FZauvGGA8DLx2n9/UAiFsPZbzv8YL2pbs04OPNB8Oqy5um1m+62CYLJOSeDBZnMImR
iJUgHYTSTs+mJDBLLTw07fg+WaycTKEChInoppMfHDE/AFC38Pnw3maEem9k5LwUK1A9pVIBXcyP
LYwQm96UO9PCMSBaS4r7g0Do37He6Fr8qdHemKtc9n2nvzNx8rlK9OlBW/BLrtE2jdce9avWRjET
2K3sSdzSdLVvf9DzsvPHyct83H7WQA7a4rtj754mgBokS+LCuKSoBkVpnONDP6g8MrspcEcHx7EE
gZqscF6OjmFZ44ZYIsfK/nkXSmxe4vZeo+fA00fFfCZ0t2Vo+ToSLyWmaMcqWT8Cc02PWt18HFf7
UmTdeBJ9/QbQ9utc9OU+ambrqpYrrqB9hmi9iF1IuNxKRIxAv5d39LSea44u166srnMXICo+nPU6
B4Npo1Mkwarbgwk++mhZbnRoS08EhvW5rs2M2xlXaIXZ027VEMpEZx22TWTCV8BkHatIjPKaScv2
ruINOOEzgg6BN4oe8q79NkWIr5BAGHpjvZEhujMk8y86PYaYWOwlmoEJyMNGn59qtN1NPHd9h0TP
XjJlRWufnPqlI5SEVNz2bMBrLDzWxKoPqMy9L9L6OeYrFxB80AO4jbWxYdh7LhKGxe2qJ14QG/2n
KrKrgKnH8iGTkK4emWDdUKKjiKVdey87Ss1lZvkNana48IF4HMx3DTvmOZ/OUFTsIAWjssfzgez0
vLi7wdR3s53KvVEsNdKBzA0Tt83ozfTkDNZnB0A0818TFO66d8IpPtPDoLQDTasqGSwi1wNnrt6L
IXwTZQ4kGqe7NpqZ+m+EtjMX03pee0xc4w4jvxLNtGUikze2gDRgls/OXdsaMcT3V0xR8JQmbmXv
vj5RJET+A5w+oOBxr0X4g7fj/L7EqXxBTKdBzzxYElTbEUa5HW1EkNuq89FLyHdrP5ztKUlo/CQ5
OHkWwixnO6D1bMxYHkMMdGB3UHoP4z1M5WhHeh+qnb3uLV6uwIj6ldYESPUolaU0xHCNsreesd3C
vRrvYzIH+kh63hEtOUzwciX5pB1OWIFn574lW4V9idBYLlp51Nmo+4WD6zL8DAhEswajwfY+2s0L
+8DzEo3XhVdq92E5fSJbKmG8DKgRtlb/kEGXR3XavZLsQTzeC9y0OwvosFBvjyiuwR8Ioz6YgYH4
add/cOWMFJrTBYiIrBDNNdTfps9qvFP7yk+IEQPZD+NjlpH7ShDUmA3xWCDTfFiiBF8uUkpi8QQI
rC7eRcizJ6jq7JYO/FVYWe+wRWcILR0CRAboLBv/laCz3AsEe/rFuh4LRDQQg6BXFWLBYQSuVWcw
mivSBmbmBmZad76wk/GD1a4wh6BdOe/NdlVViJ4bXLd+01ouhr3RTs7qwjqdJAQ+ERfaihdhXsqn
FZ5kKRA8jCf9NcsL38nsAIrFFFTI15Qh6mISRBrUblTKV2RRwbG/ixHNPC+msn4221fZOHizI7Mb
JvJL2vZvpLOcRp57dVkG6o2KAmFgCGf1+9nCYE/aKXTOHqHpCD0yPvqcsgNvMZs4mS0ADiyjL/Xc
Ih6xmihAo/zNbMCRsBxJgbbvj7VWDo+A7VYcWbTm4FAFEg79dZjPfV2E1yYRGQXuYp+hNHscvOJE
jnA8MNegDmtIzIC18Tgl68MSzR/ZacwYm8DBAtDASnzFL6d+DrslEKHS3Jh04whS+dxg4LhLnaeJ
uSewiA4mDUCqdi4giSHfp7/tRgfGzpSc484c9lpakUqbbMu30yk+FmjCrPJa11K1sFNUJanhu7V5
7RbunYdgF6mZS6tzMRDuoHSmiA0yRQkLfVrnNKygKWy1QBa9R6X4How4pkxe8mRoK0B4dPQCxzzJ
Qn+Gfomp3co6nLeo9sTOk1TuYxM0I7X+3yTwt86mu1zZJvRcd6lPeoz+mAVqSSL0MDrWwTTr7tKY
4hYtr9nwV9RZUpS7rm0NIQDttI4IEoW13e7mdebII/O9I1jp3aJHNlefUhJmkPvmK34ZuCgi/HY9
QuwXk7hdezJ6BSXCpKv9BU4g6T+c8uBVXdhOn9y3uf44jtrzEIrpokdayV+KPPRliReQGLu7erUo
suY2jd98SQfHvXdqzT0seKeQwaCaNcb5G2K8hLoAO9UWWdolzq697Co23PgCGVhCcWv6DGXwDn+Y
z4uD984yu++HMC+POkYRWT09YC/boXxECTfK34t6Ld9Dun4Q5dGKj4YapTmK3dCo8Zu3Ne5n/2LI
bocoLLleiW47YNYRLHBhmTdpAr2tc1GiL2woJxk+IBFiRSCjmz3KwxiOmKWi/1TQyewz2u/7UkRv
sR9GtcvmW5Y9RvukJDWMVfiuZakU4SeccViEzW4O2PrssW7FV3wmR9PEZhpo/WAhfcBrI9askMWy
SzRH0VhEUliPos5HE1vzl1Tx3eSRYLQ4VmU1YpPo4lkf175h6CUiiUjuVKBEkNbyoMuA1rkSWFD7
UTHZJ3uFUwxXMQBJEu9XZtb7ppb3XZ0Pl+iB5liYgaKCjx9dY9ty2eu5+0a76SUyGI3MLsWCoYRS
z0W64U1swBZUyGqEAFlkC31PMX85Zan1ohMokif84NraK2booFhRZdWT6skYm+bcduVtp0PLF+Fy
BV/g2WnsgZSdd4e6ZXFa5+bJHezxYCCJcpyH5bGHzogHMAnaVd/3w7Cem0SDjuae1yLCNLdpzD1R
CYQ2/dOaIQ4GTIl1aWpYCdObOjceRhythQMwKowMdl6TXM7QlvG1MroLDyrDrkbu8sSKljjis9ou
Di2afCJwl3J6g569ziZpYEdjIFCCYOC1Vvcdo9L63OB/fmMbxECheWf0q3OZ5gly/Akl5mRSWg2m
8bGgm++cuNL37qg5foF0cWNg4uwOXGx+gr6GNKneBU5kRWxwOPcpyQ5u3uhopmZ3baWfKq9FT7tq
IeAZ84oK4/q2pRtFo26z8dXf4S+ZByF572RicUKEC7U4F+PgFRULz0ESLkL/dmmaU5OHn1rZmvsO
MdJSjs8AupDZr0l4TeXI9i9eg8wyiQhyjjOGdHvh+ckwWUdjXOOAfCdZ4NEHgfcl7vmR9NIasyu4
ZxVxjIuyx4iMCZWuPbYs1S6O2NYplF28LN2xbafzQCR3Xj5EymUO+3TlTjm/H/Tp7KxvzJxprxUB
1lygINgjsm8OEiPCJrcyUKcqqltyrsVFaPWXCFRxFrS6HIYQ+SHEw4sSaZUY3xjUh2j9DksW1hmY
mtAwU0m/QDb0YyMi9LAGm4QBE8XQtAPpA2bxvr61Zh1ty1AeEE2/d/X4PWLXbKKEc6jbASjC3J91
pWXMZjKP8d90Zw0mCYAMNBt3o+a+zKiDs5JAF4Fqc4mP+mctgsXnyib1cfa6WFo6epu7JxcEJCv3
28ghQhhZUce2q+GPWMA0piX2MxqndhPhu71sgpQhi+I102SjgZrV2+wFbkWKGejFIl8hP2FM3UOA
9jOt3JEKIVEvpziwNC1jJlxnljtIUa24rRoqwm4Chb8YEDrFFsyIsSD0BvsL/g8sArnd7HM7/gAP
DL5VpR9sOZ8nuLBLySqtQ5gtPbKe6MKJEcZ+WwdevqSnesK9oDEuc3ibl17lfMqK+857LZX3djdd
kP5kxkvYadT9mu4hInxOESe5yEEIBRKA224Q8D+pc10M+ltvtD53rvWlYGInM4qWuZ59EdliHZG5
20MnLvyO0IjZYPbrdrpya/2Abf2KFKC90zVIwQvGJlPvPdLcWKrahoYNetMpNts1Qu7zvgpTtJag
7gbGmt66DvY9dXRPfhz9pv7aBABajtrnRRgfLc19HOS67IzWYONPvmfXLSGizhGczf5l0Ysnz6z9
lqGU9gYju/6EYdEdwPiEwkvQSPOuqrWgRgfK7NrLZXA5ITRVdon3hZ10suv7CIBrqAQR0IARQ/3A
uPzSd2je6sk4AqWlAFdU6y5y7IIqPZlO3X6ZkMHxy+x9jmYG6W/rxmGbUUYmlkutik1ZrC25UqZb
wy9GuLx0RfqpIRHsVvZjKbuQHah5kdnxBXFifRiVmnabEi1pVkaxJTT2601Xc62ZzWowDPltvOQI
0zIFJzb02QUX0BPSxQgC+6OqaIVo73huUu6cRJtxWMnfjbEX75H+/2xHlBXRTkJ5qvtkddaE6iXs
xYKC4xLJQ9sN2Y48obZPtatmsCEUzwfw0kgpRcZb3Kk/tcJF/Ky89lCC8VPLSX1EBUwlf+53JYMG
dxl5yMRLDtD3UFjDldDtu41gsZTMCZFHOl7sMJIRt435OV/qR/zXskMWVwCCF3G11EuwVh2Jlsjb
YzGL9otR+kk8PJL6LtZzm7MrsiJtP0XiuCzkX6BKsJy26cUExcE3XaqJbvO4Ug/dZdlYwrpFTdN2
PrHsvubtHJFnEh0KshHalliiVjEee3ZLXUE2yGdexFiGzE3GllvTrgi7dAqCWDBEyEU5Y3cxR1Uw
g9iyMcFJ9fzdIFo2WcP6JMMJkRDLuCIfddQ6qDa141GAGs0z2oDnRQ9rWMcacPUIBqls+nMP0mBX
rtDCnf5TLNoFmgqezaXF/XesjC2wGT5jj3Q3LEex1sNDW4xs5GaBQbtEka/PcvuUJbAUEHjCvd6Y
cCHAc82EzhtH0ZeZ5T8p8rOTJfdxN7gURQVycGwPRLtexKz5IDsSZqCRlJKpt/fNHN6FBuIazkja
qZHVF9ADxjF9bnJ0+0n7Vb0V6HDKg8zAxNdsKlyemKYwjLoFgXmFzPVHZxHZIYHurLSzjnb5mDY9
QkpM9k5ZXmcwTvoSF6UsnHypWx/WWTHH5zz3WUwRtJqmL73mfFpL+x4CDAm+4aEk3xqQ1zGS9X0R
wmmvswSP4+KgO5DDq96998LmKJTtjcoNASGzZGC6VJsKfbzOShafScdqVxuVWnuMzaW5MmgYbjXw
D4QC0ekr52b/v9k7s+XGjW3b/sr9gJM7kEi0r+wpipKotqQXRKka9D0S3defAdaOc+zyvnbc9/tg
hmRXOSQSSKw111xjctAx5/cF+x5Z+LzsjK+R4EMcpMZT5HmollTogRcHG2h/Cc1mY69EYspDJ6xL
PLyRU7uEJ2Q7JPB+/U7XD0jSLUnZ4bqSbcocPm0JZ8cBFGY5QsAU3cmMIKKidlGJk4Gniy7XpUq4
KKHUaz8a70N2nvCcW/ZqgE29guFVMtoF6wAsGRNSUDFHd0WOiVIXh84wzW2/CISmNWybIYx3edpl
K5AWbRVku8qwGfuP8L6gS6/toH2cq+hZ+vHJrDuwLIWw1jKEokb+O/bd4gEbb8vBOdBnJs2+HVJK
nbB69YL6Ww54YJbDbpyg2LcRPfpU5gdGCWe3Rrw3Y4ubvbfO5AXGjfcF+YeRQf2owb+w/ErGX40L
zGujdwdBjUn1/BjLhs5xKXa8e2qVmILO2kWD/HAkUtVcgKmkcti4M7DHEDbqOo/Ul7S+0OGei1ml
z67dIwZT7gy9WtaTf45Eiq7N0PuiZfA0tYTlZWKMmY4t2/LwSxp3W1WsxgpihCtt7Ga/vSkk6/yO
eT+P+W1Yxnx6PaDQvLXvAkTRqpPloUvcn9DfN0bNgeZ4Hc4DS7zhNIB/ATGKNjU+5M2XfPY+rLb4
Wk09ppO62Riif6+1vzP9PNmNA8mgkQRSmYfuzVg4P8qOdJWq6W0qSKJL4/jFrWbqM02MEazloIwW
t1OOjWwgln3GrTuzwTazPwulKJ1WFgDQnTJQtoehytZZyeDc4uTpJfEk1EkVWeDrEGzHGoPRIzt/
/Snsvce0dJvNoClVBivgrGGuOVqzwcdZPUlWJmQVfZGde6tqa1z55Y0qsB71XLCDdxKYkr4YS/pL
lnyvG899MlyhV6Ckh1WDepSGvrPhs0X+SghHiLvhEwFNgyx0eWYEWVLf9sB6V4EAnKeKJN27gwue
CUwH/BgIgBxpxfyRjE2MtjTch3VlrlOpXx3DM3jSknMM/IXaOnSadUmU6doAzbCiWZzv++q1zpj/
Dmb0ituIy9tt00c7DV/aovkcfxqRu2MLl/3O+KXyFZxet+HakFVIrwxKFjzSo7zmTvhOtLONvuLh
1Z2gHrw1rMMSdJJrLFXw3J1BvE3xeArHzt5aYWntCgFVS7XWcK4aTjZl95vAHsBRjTORxD1WCkne
6MoK9fglx75rxfHXshCHwcp+zO3CkR289h4oxWaO6w/2kDZIX/lt1cpdjDW7MnJ7X0syYjLsr5a9
Seu2v4A3KbdZGMChD7u1AnW/TgBArlM1QGhFxsJIMNeHPlOvTQ+u2K7P7RywhFb+ICcjoDHjuhr8
AAdnA/aOgl1tO7+Pj25CZCOgQQGBhwC9ZYodp9ssqgNk+sw6tkBb1rhQjNG6rwgIV9PXsQyGnePJ
TztRHF292EgSQRkbKfK/6xTnczPCSXbagzNgJKTDWgBclVxmSHL6iXZDHoRd3gS04nD/0IUNiHVr
di4JLpeadTZTHBBP6rPuuyegK2ARKBwgtgOCDZtXuBPf0qqwNros1Qo+YbgiO5H8c+Lu6PGruyrg
zB2d9DXIpifVFza8HyRGZ+AMioPKZWpzqaz+3q2K54bbceWzMwoSC3KkYlkD0CLBxZUpKcE68yXN
Dk3fB5spnzFnQUHvW57BRbSkmVTBey9Q4gWI43XZE19tM08quJlGqjS8U7hsrO9QdqaVYu2VU6/Y
+F4yb3SODyJzj5EOllU49Wzmk7MGlfSm3Kpe1z9TVT1Gdn0HKA0MIAXNWqbu51B9TxbhT/Qcy3G6
IWPh0e0d9P6CJTxKG/MWGPVjNeY/eoisRVcy/9HBuyyxG8Yuo08VeyvDGSSWw+pZ+9kA51qTTaA8
MLqoJ37Yv7aOvSW35ey804CYxqEJvB9aoirQKE/FY1/b32qnpFgPdoYPZdSZji4hwF0UjKuisb6p
fAs0FEroVs0UB62Vf4219YVLeppK3lhcgcq+6wypt3Fffg08v9s0pXcnq63lCxLhmjvdzZ9yijaE
39yx4aHxhA0/s3m0ebY/jHPx0Dpweiqf41cV6dETIUFtYNRAq63atI92GSGIh9RuxEOw/JIdZg8l
4Ko0nm9zGlXzqxvcjH0F4TnvAckSnLwaKwMWb9q991W9mZM+uelwNk5IlWfND7o38uTIAPE45W50
tryWBIgmu4loMdqBsF/hRP6mYzZEZx+XuwFnT2hh/bDKsD30fkAZ39pII7xLBnoZGFavWCDucMk6
ghuEqshU6EtiXFu27H8hKxKHnFCbleS2ZlPedZ6isPzK5hFRBKp+TtwICBb2NVbPW+xCMe0nstwq
NdN2b1gOF36gT2VqnSlXWVVPFKFGeLkpiCIbAESI87KZxvspUxfLoDY2qMWPta8fBqd/n7111JGD
YEctXNVqpAJS3Bi4JHuSfHHtSVqqMl6XYMEpaqx0Y9r4T4zwziI+firFvCXJiEmfrfpdY9B6Nnl5
B69N3pZJHaKAuvpmEpgHvZZqC/3gUJUAbYgW5fJ2HktZpEuEtNyGIUNvP+luEtW9GKTiUEwZO0MU
6bodPbEJmhFotSuwMWQmNWKUksWqTxgfJg4j7ifIq+GJYrBcjZqgx8xQ62TgCk8r5p9BFEBOSswX
PZZMDlJ8S8HASq9JA1mPI1Z1M70NzZ75QkrQu8HQtR5Y5ym9dJvTV9PFlAbz6zkBzl0CKNSc+qMp
ACLnT7GBS6tx6PGrRoZb6XisjdrG5wiyfasKZqSM7d0DFwVGJBaTUxGA2DWJP+Agoco+sEwjWb0g
eGOOSMIu6yUdon7NJvcJTMXzLLD/2Hb0Gb+RTcKUVXk9Yu3YQhej587ST8tkOORWMZzkyHwn8vg4
c04FBiYMc91WN9ginO9S/ExLw9v0TTxxk383bf+NeQHbomL+YJM23LrK0eS+7CMdMtKJ5l0ky42d
9vbFGru90sQymR1hHOUwbuM4rD+chHJQZxDS/H74PuU/gTz+cLLxRfJQB72YrrrgK359pFFGjU7t
0OAurOIobfYEkD8aAW90K5PkyAzoFTL2VxaK8xvV5j8cp78psWeuTG1Om4jYH34ffhtDlS+B2SNf
A8sgpOQNWYYuV4Wv4OtfU9t9hvbHEZJKYqBGiM4NWdpmmMBBQHlaYVUJj0aCdTVovE2Xhfl9YRJb
5PD4CqT61J57k6bOD9+arW0Ks0dErXcwsT2zXY3CaImNtcj9E+9bMWZbw4YGRtfC9oNNnMhoGYfZ
Nhi2ziRgl4LWErGz81Ikyt7kEpydZzsFMKdmN9lKEa+mMIwPSFD4EEfmInUOCle0NG3JQjONWXsl
VKUImf3XXYpqBXEcSsSBN/2jV9yiImEFOPYZi1oM4Yc2WdfwiVfK/D4w0r9JcoKAxumn8OvPEsUW
NzyVbx8a8jwQwrKK9Y+8ND9AIhToJmiuPmSwAmVMJeCuvYowiOCCUHQWQZrvp6pFq2PwXwWIaizC
sTBFTEoWH1wjZEDng3mkSVpxVeX7wEm+D3k1bnKg86GbGcxhixBlOVlFwItvry/UXcSbgNfERmxY
SEk50i7o9lPSRT/MiPnN3LCjYgfWuO1i/WHa4VGaCVk2vrkxY/nDN2W2M4LCXtmaP2j1jPzEINPb
tFvi4QZ0dOZk3XYgM24JWzwGHzHF8i1YJEbmwVeqGdZDeqKlS/uroRXe6+ApKgHzFs1IZRICO+V+
jcfNYKevSYepsJr0e03KztyjL/XTq3ZzDQpzeCpMgm9bPnC6H6Je5fw4VOUdMOZiZ2W12EG7fLQI
hL/pzNqEi8xprNzw08OWTefchOivdbSZ6yHd1MOMMVYzxNSFe2f3PXlNA38pRQIoUyd+MEPU6d6O
sWNZpA/EHpaHpgadKdI3XEXY7HEmbytnZjjv0oz5c5quEstFJ2r8eWM0Kt7Qdx96O7t0M1FMqaO+
DyRbkeOFJ7sj6IgZNQL7eC7hSDLb56Crs3UTu4RJ5bxrvaYdcqY3yaNoFcxpeIBgb5Jbvqul5lD2
7TfAljxMLOMpUziRTWqsY90ifNj9LrGLaZMxT1rnS4SPkI2JfBIevmZFkrBR/ibGS4le3AdGs4Gk
/D0w0JGyllE6q6xbXeffkknc1aIGrB3pbS+jbMtg5gFarVyHbkFPzcxVT8g7kETXURTfc5NnH02q
Vi1IvR0Enwt5Xx0MNGObN6I/lj1aDNcod7QxWIdAh1+TuBFry3ysiQxe2RY45F4AcJ8rK1gHWXNw
jLp/s5dRPlR8pn4hCHvYnKeprrbhVD/Qnv6swTjv/Rg7Lzo3EhWAQs6H6M1rO3M3FPMpH7WHmyzo
tiZmLZdYt4Izjc/vta8nglIx2a0jDVRc0TQObvaBB04dgrl8WcIfJVGnKeQzlhVwt3deATF5Mmgs
p6+z12W3STCpdWUQEkFGFVv4N7GZLOwlBGMWF2nr5VQf3H74YKSS7nTH2lnhz2eTZ6rBNvvKrRiZ
RgFcqaDLl60+cxd3xquevB9j01k3MFDM7UBAkc/vJvBk5VIzic6to90k0bkt53crt5EDAne46QdB
ulIRC7ywz9aiIMfFrcA4QmzdxHiq4wRJ64JRab0O25KDrmFaFiAzuOjTpOiUMoo/aNIQeO2PhPxo
nBnEgohpVRsZfp4ouW99es+ut3/apjyLrMNl1MCAxmhfFrZB2sGdlWQVNYjnbYDgbGrZXVoQJCs7
mw6gKPBuLWP0/yptGOKdz3ipq7HlCMv/XjDsVHp4YryLz8l5i1Jvn5U96t0gSpjsu9pVz4lf3M7h
jHrec7ETEsRqRfMOks5f/Zd2kzkBYWavQpAnxpjRBtPPcpnHa035lwxo6SDE3zUSDkB3BAoRf7ZG
8pR72YPpEbbke3yWKmb/Ngsx6tAhaqbqYH6gvGOgQhAeLyYJvzdp8W6kY/Zrd/H/24T/b/gBLLp/
ZxN+Qfb+8f3/ADMPv5f5n5zCy1/8t1P4X6yZY+mloLSUw5IYzuN/Ywi8fzmKMDO8uq7JJiiowP+x
CjvGvzyLj82AjgNN0MYP/D9WYf9fvjRdrMdwc/CX2v9PVmH556BoJAYbAIGLXMrPhtv9d6Ow0avY
caoIb58uf9qR4robu4ulUnbG8eAhH5lPmKPC8/VlNBJEDG7MO2onsuP7aLipqtJ+FUn8qYJZ/wMP
BQ80u3N/2Jfl53M8T/G2gUUxFQHLf96toyLzsoIOfh1VfXd0epI/cmXQDir1MFWOtWKpOdhfv72+
lKZCrSzEl3qgsYw5xB+YOIk1WXg2hyAPh2uQML5tY+V3hPeN5lxtALzPH7mfXqrM3ucL84XPLX8G
UlKxBu4Xx65370N7/BYOrXEsndYm7daASEw82UZ1yNUrJVJim+mRtB1z3was0HlFW/L8Z0XDDjvG
Y2usIuLODBEKc3McMCMW0TG0RLJv5y5/NX3xwAIQ9UHXSmfvTkC6Ru0w2W2qdDpWhHuUMyELXkpP
b0dRel/HhIF5vfxIEyf+TCowmkjS6uQO/Nx+aL9K8JvL+bER0upPMUPHBUFHwe2jpppEM2wqOvWd
qkdGBECMb9vBz5+HKbbXtlZoOr9+t8ahNrMHH/Bspj8WPfHBcb5MdAI3lmb6UWnHv0DzjlZjD/UP
U8GngNVoMxP+YTnyp2F1+sWTFaGNQ3eMXOKTKhx8oYvKuxz6q6hW+XNuhOnzhJofMJOcUmtlKxFt
eqcEaOc0+S4cwseSjHI+hPAx8rsJToYZHZzOecbBPl9qqmUANWGGTFIVpOkV3r71kTh9cp81nfxD
l4vxYRROgQLMBFwhGfhVLJ+VoNXPzAoH9fJt6tAcANr1783eMV8csjfunUb8+k4bYqKC5RDGSJ1M
FXEBU+kP63DUYl9vChdaOeDuKmLNsCBRId043jy/JC1pIZYF1Kcc4BPDmCKXAyDq8gKuibB7EZ/H
llReQh4tdVN1hBHm2sV1pGNF0PwwfcnmztwIhihr28aY6Er32RoHYtGtaXyAyzmhl9UUGCSwXeMU
p3Zgfy8W9lGE1Y8OYaFnCl8MeNzymL48iL/LimdsZ3hfMMzlVMVYeybffZKm9QRELr2ng5xUc0vC
aHvLxzPfCLJYBcOvvCaxmi+GwuWLOF2L3iBJSWqgq71pUxYF6lmjhh0al6CJ3VA7F+g/07eJL0Qy
zO+CzSerj8NV3nbGY2NxlMSW3TPwmPJVGI+UJImL8jGmsXup+q3jMDJgOOGy951kZD0X57AW3YNJ
BXq2JqaBqx57Lcr3I5bL9nT97LIw+e7ELwwOgltj+TCJo/ye+Glx9HV751WVe1KFc247y7jVy4tf
YKjUbmBtlMzFKYBVt4+LltBF163wzLA1kvQVd3JTPxtjckKxw5MhDONlpNtaeSJJCG+uHxgURZ9/
eLr8B2iL+dezECGHR4aSbJFAivptqSNI+wkExNCsibfoYaINJVRfk5NHkX033qdunNwHpmm/hP2j
aJR4rb3qrYrLei8vep79+5rl6XtsKADt88Kk0yRNahJz9m1ySVvoSvvFy5aJnJsegxFfU02/f3ZZ
9vj7X2Th6/z5UOeZxtYMP4oLmMc2fvtF8D/UaqzDikwkUk5MZknFUO8m3A+35Mkq8jtYpsKoEl8S
CTRzyNTJmDwfv8Ts7CZZJLcGWBBGJux+xqZ3HBJPnlI7U0eDB+dFDDjmHSxkzLLZ0YvKas31Wt9m
mTFtktI6jGyunsFn9Nugb50dMRYo8Y0ybs2CO8/u6Al9oY8At5emI5VMLsnM6yLHu/37d4Ln9V/f
CiUhALmmZeGg+B3E0xPNMDhJUa655gVunCscrc5RgzjJ+91QpvYdHqp3L2XPsMMRe294akldnx7I
XAg316dZ0bv+4fqtZ9aAQZQYN34o5crjQYDjrOwexyY8myFGlbGT4tUJsm7VlKI8X78NMC9Ylvnq
TLbFFDxGAZ/JmQccRjkQuaRGEwfCaqjTRDs6wf+tB0Ij+pp3xg00jmDn1paO1k5uPYbEX90pu1Mv
S1xe3nQ7qqPqPSBaR0uHhCjLneB2kRpbzbSOo8ZbN01IJUYXWHee2F+Pr64R35UOpoPbyAZPI9aM
cfDLDRDpHzX9TIN4U8VH4ajgdH0pxDjves53XEN63HnF4Cz2hPIt9bZmED3lObFRyqDtZ+0eA79z
KemUkyIhR8ECvVmikNyyX4uQ6KE767721j2E9FNuUGYXys8fcwuToTf4j7O8YfMleSRo0dx2A+Ht
Iw/yxyTR7JoLDGch7cqpr11nzRMj2rS9ddV8dHjrmy7JtUNkofNxWmLbytjOJTXKyt1iXc1phtFL
PSRt2D9Pbts/a3jwpKS290avD2GbYCFxpNq6nUEG0YK0xMXCs4r9zL1vJJJxMN/ibttCv5b3bGaL
fdewW6KG+vaq57sivIzdz1IkRBSZ80IHjSRDnuvP6OZMviqvrx5KDyvrpG3jfYoiJvmDmZxAMnqw
RIfvqeWH5BVlwe2Ar489bR59Vni+viRV9S2IOk2EqN8dvTHv7+QCrzFqr7uRReBu/ajwH3odfEFR
fzXspHk1wug+r5Lw3U7FXQ+aTmAka+qufI5tPgLiysNV1bbfBJasL0iQFyPMnCddtB9Yr4otI9QA
PXm5uK7f96137zlGtzKvvx9OdkGaBRehrKzHvEIrIqzHvbjAiNNgDk7x8nL9yvOIfMjnBrM5Hvmd
Rwoaoc3uWk7ERgunLd/sEaVLNURk2X0ZErNT9wjArBuFnWccROZX74KwpY4UJnA/afNmh3CdRfgD
/9mNWQfgFCvjXgh3CYigzCaubTVe30TNdXxEwTRXfchIvxxbMj7j1LrTmFu26Ks8mya74HJiV30h
/rD91HVE4aal2BtldcQodQ8PN92VQOsefn0yabygGqwgPSUhQmhWNQKNPWSbSQ5wMs26eohMgXwZ
x6+TWz+KkiIk9IzhFQMHA2CuJudGUnqemqBwL+TTeVuS3abN9Vun9pxLn+p6TVB2vjaRNjeyTMRN
l5Jo0iYKM1AhWbmNJ45bOx3Pshs5nsWLfCfzczFQFDh3k1/N6p9YeX8knFm/8dUsMB1L5wSLhC7J
NvzfGocwjHr+wc0793J8FJyeFm6BO6jR7gaO82diEw7gyNK/D2JM+CZFK2SqKt+6lCPbtA2oScDr
P7KAjpaeu9/tAUOGbPI7yAgMYPk/u47dPgaK7N4xqKt323COcWvoCxO9w7X6iEHYYjLp6nUWOxja
IOO3qWEhNWYDaVlMXrIbZznckjEGPYGeurWt0j1jgHfPJCGn//Sm/KWC4E2R0vKk6zmu6zq/UVqw
snQB25UlowG8GJgD2tO8vJBiT/xV8DAtZ9gYRP1RkueGlrwMYZgsHFHeossCDK6TznpqmIrpLIsv
Flq9XRjq5frfeQ/Zg+huRKfYM0pxs2IgvLh2+zCkdXiOczCJcp8KB/pA62YW+46NuGPHvSNZuA1U
9NAYRnCu5pI4AXTGBG/rtzhwHuzEyF8V/vVNotRdl9vVyRllfjKZi+9bECPHv38sq//wVHapTWwo
TSZVyu9dJ/uFhqmW9ylyTeNzinCwTBq8JvU4OQ6oO2sn1K9soluQ8WXFsxf9eBqyka3TausLDJu+
zMuT4v/zEjv4KQebxZbaZExWNxgEevlz9BJglRw02yFp/R0P4nBnFUQYEIvg3Fl1ibxjcavCzY4O
ZbcaVN6+zH6oXhgueJQI2ywnOS+MdP9EyjggBsgERwO3wN+/GdL+i0YAq8CXlGkWogN80t9uJZmZ
Fr9DRbZ3Y8zbZEzi0/WlHtp/f/W//87usVb3lYIgEvks0nWkaSWswt41S6RWK0Nr1/RTvs4TgbSJ
nLglAqO8M3lXbvqkeCCOwX7CD+44dfN4/ab3CAXG4NIert/CfGtuVBMR7zfI8lirkGco9fIpjBkU
BmC77r1sKDeNSczuTMl1S/AkkWVteJt3MaQ3KxAR25fvvTfHh+tDtoi6YC9Yjd5EdJyPY8qRdpMm
rLdUrn7NxMAgmYlCG+HoyjPnpVWp+0Wz4LVWZjxdlCj9HTZZ5g0AaXEt+s2thVtxCE1100/yC2mQ
PCC90QQXqEnNHu9rDYmj4HGxF7719Vo5hEEhLvHxWlSoGnemVIIAJuwkBDfln1OdTCdnMNGrYxR4
L/036jukdqvxKo+XejSM23zw9a7kfNu2ShPcZ4Z3TIP2AleXf9Apfsi+auBYGOy48qCSq2hJRkwE
WcCbzmn3QsALvvZeXoTpzqRfNWYjNfZ5xCOzmBlC4Ic1X4BNxEfSOvz1tavqxzk+Nnblr391zEbZ
7pfBmkm+yk5YhiBMzZ+w3db4Q53pQyE2HEyd8bYkUTzdwHluzteXYUAIHnMG9m1dIqJOEQ7ekjQY
tHxK2znDgVAOc76ek6RfFwkKMPrcmqS4RqEsR2TvJPmRym085vaURYzkq/E2x/zd55Zxom52z7Gq
ox12Wig2iSaPPVsoJq7CPkNCHTY/0T6aebcNhlHf56xI/sMNpX7jmPFochb5zoZi5sIS/f0Unrkq
tWvwsGxn2z6xSHrwLc0ueu1HT3aV8eJfmtHbkl9RpltMA8XJTGtCTkQDF2ds2/vryWj1xMPTNgto
LayJ9ewQs+DrFTiL5GnW8sUbZw9Dh/Oa9v5E6J3BzB/1/zYzjD0ZdtkjXFtAgPF2yixKDknQWSYl
In85xyfZ29M/kLLM5aD4k5jnOK5UHKoInrZNL8Z//wMoK2Cmn7YDM4006eJo1RaS18bLgNaEP/yh
KJ79CrNYOeuTUTKcJz2OWyCgt8ud8g0IeHEK5/KjhzTwUBeG+ahDe8OmqbvyY7PaX5+d1yR47Zg/
/+EUtP7StAKRBe2AYsvj0zJ/J7vPsZMSTzs16xlQ8D7XDNoUy7sqlqj4bCEDgwE03tiJfFCJzYKW
Sz5G3RvheXZK/45zGsHU6ZOXkIWEhUVkbqM2eEjVFJ6bXDEH6XBDMIZlmgzs6ZgwgMCcxGOgxTjH
JkuhHq9fsSOO6RQ3ihb+vstN84U9ObnJ01AyQpqW6Ljpo1iOa9OIn1pdzYRNeh8ZquG1k7q+GMJh
3W5JqIraPD5bvfYvg5i+5eTffmnQ/wwjeS+iWFIwt95GVZU42qWTfBnjr42O4VHVyXDfpzLDeVD4
r7rUYq1kR6BtVjBvRfsDYDLzkKzYb8jjvL41qLr6xMsf3MLIj/iseBfka+OaJ00F90ayHtNJb/LO
sV47BSkKqIk8gk0iczYJkWXRsGR4l0FEeHvgHnrgZUijHmvP7KCyg2/h22A2KdpzkO44HgLAk7iD
PI2aR1G/byrTOoo4MG+7PJt2/qTzy6zYq2eD1F/3bu6sLUNPN+x7ypXhFoDNRMYjbFkYhrNdaPNz
itlySVxhbYpSs9sjQ7UtWER+GJavBMIkOnWYnWurnzeh54WHkrT5+3rAPxNJtn0tR6QPbF64N27h
ubuwKao7g33YXVgwuq999kZ9XOFG0N6rrEIfpN8XafPauf5xcmJBPhpOlF91fQwSnFJLPicq8tZe
EA6HAT71c5UFWFWFLTa+Lk8EkFkPVDoVoee6w/nk/QOV8K+Vto06r5byQCJL0VT9+a7WNftFJFEg
S1XtPgpsGslJeLdz0zdHHc/sxg/kuFsVjH2MYEcDksIGg1V/cFvMBEmBix/xMP0SKfsdVnHMVn3z
7tD1vGEHXSU6HF9YcBvvcf8zjdYruCYIDvb4YRYkRTt+W2w525/sHm/JUDksYbUlBkpHf2rJ3eOx
4H1ELr+YZjgTB0+0FiM/XN4OmUoeiN6KiKq/PywWnMxvB53hQobxDIv3gznNb3U2rsQklS7SsL2c
0WWH9yjowFs4maQm5kXh/ZwZ+731XvXd8AL0UuVNJAD67uXXgej5+wCGgO2FwDT0qFh8D9iodFis
CVV8joYqOA5O3t4yqO/+4SOlJfjtF8DhCaOGk5qREMxNbzkM/3BSc6tOuBdYoRzLytlYythEoU35
YzMIZjcj/8THW6x+nS1CF1uCl29mHPsP5UxMLKVoFHL8kG0B/m1kmTcM2X8d+oiL0GA2H9TqjWct
ao3xiKETVpP03EeLJlYUye76IMzrkQdhWwgGMFaz97Ea/BpJRFkd75sS40bAOsxptqCQWh1BRayJ
rbUcgttGVsazr7iZ2PXeEjtibq0a0wuuiZPjhoeJk+R41S/G3Odys2R30PGYP8hERztF4ccgOFm2
3GZ9zjUkySRL63fb4gT1KtykMEG+orYUSCL8MRwz6Z3TuZ/ZOMR3jNOaO7tNvnetvsdZPzymTJjg
98b2jVMTHYO7DcN2dvHE/JRbSXocWN185uHs7YtMxuz4EKfaxvGTrTlEVKS6g/SKZ1fH9T3LQAb8
Wie/kHtbsDVMOgcT4bnehTE0gKB2WeGI7ORLNYes0Tfe10wa5i5sC1ygm1GWwY8eTkyeNcUH/BHS
c1+ux4xPVgjBj/zKi0YeazeikWBdcXAo1W1XVO+5rh8bnw/ay9AEcetG23+4Z34vDrjkOIYcE0UY
epErfysOfLYeQtsy0nUimu5cm3G7Dxl/b9Oxsy5at987p89w1aX+M2G+9I65OKprysmMOWpvqMHg
4aDzY6hIC3ZS8yOfs3QfEtZ8O4via17V7gP9Hrt6AcSDv//pvd876+WGIfBlgcq7/6E6IG7U06WL
ODr4GebZ8r0OAtLXRs1BTmkPEQXnuVOHO+LirJ9sk98YKseUXmO0M2eWljQY+XsysAtWTEdvh+W9
fbbz8Dwo/zhLWb2Vje+w/JjKi1iq6izycIpYicM6nvvVGXOP5AajYJ85po9OCZiOWjxxAEqwqze1
vaup9A5YhfNDLZtTMNKB/NLwKmysTeET1NpNLEzK/DnydfMkC7kdPW2/jnJy9o0pf8JiAJqQleJ1
pgckOJAdiGGRky2W42eTZ60/R8OpShKSaBs/Wnkkmn7NDc0dM6QvjR1TGHgJEAJsQs2x9Gp1Fmnl
HilYiTstPQxnIg0uGqf61pDyDoZPuomZrr6ULLbAixvr8+SP1Tsv7Q3tNy+yJE0wx1MCRyN6GB8M
llBPjWeBMIiqZjMt3yaBNf2DRCAN5/cy3vEAKC90LeIFltb4t7bYkKMDgdNCzfbDD/zXOaCiCRvY
8uLhij8OuDxYb8+Ti2r95NJMMVZTKe+vf+L6r6p+pMtHX2P7jrStUSWY8cZE771CFg8exfTRH9xv
1+8mGdxOOMb3vg6q/Tw36q62nvR8DIFlPKjmy7C8gdyj4jL5pXdj39vNPVbkcypi9taCJjnZy8v1
q+tL5fbxujFYcbdg0z3HFNNu0RxDk7xKofuTq6f0VZBQRP0GrCFJR/LpxnTaeGx6vSJjf8dn2/wE
4NjFAYz0xNdrd3RtSCGp85pY8V3Ra2/Ln2kPplMQX1l6zn8T9h7LcSNdtPUTIQLeTMv7oqekCYKS
SJiES/jE098FsOPv//bgfoNGFEiKwSYLmSfP2XvtTdY91AMtJZJ4P7SCH53qy3rIG7znQGGSY4H0
hlkdSC410ZhLKBkfI8ok20w5H2ByWzEbm5+JicBZxs+baPLkg5b0/mOaWJsE6dlLAcKF0EoskSpE
0cpfKTzWWXJk7G69CyFfCjP9SrrkIWJX/UOu8UPBQfD7VBLhJs0bET5ZemntyW7YalkT75a2bog1
w4uL7hwbNVyxwae4n+KWXL2ZWDbjctKgV7+rFKgYNe0P5lLOpoCw0Yk6ejFrDUsY+p5tLhz7yNxL
bFlmxcbqvJ5uYvATwtnwMKj2rg2d2NZtfdGMeUDs73PeiudM6O6ZRB3jOda9T72354TzNfqG5Em4
brZPAnSyGOwNqDZedWwrRxDI4iCPkNjHOiiFkzsF74M3t0H6AFZa79CQb9P8nsYsUvoY5U+IG9J1
VI7Vqc/c8qql6LcLhMivUDEQ0GU+Fmw3fuSgNh6HBgHkwKL96gZpdDFzPJyI0cSrH362JqQRwzRS
mr1jSES2a/xzsfROP1a4EvW5YkDRjwvBK6vvWzV/LDTTcjvlJJRLiAUMW+s70zFj7+GS3YQaU6q+
GuwLA0I9mVNv6C3d8PgQhK6S5vtVgX6fUYDot8tnvflLarcoIFCxrUos2CK07R9pifq61y1xi5Rl
HLRAMbUhEGrX6DnmQM2F+m3G4r3OEfCZaeW8TUbw4GsovwrH1Pc2pvlr2APWEM2bl3YXkPvVb9fr
SQFMgu6O6tklQIjxSZuP5W8GzSvDC8kSJAV5EzjxdKY1w9Qs9rW3omIBHGsEj/m2c0X0EmmxeGps
VvZhqM95RMdJVUFyQwXy1FVy72KB34UhRBCj9KYtM5JL29feS03C+Ytb+fGTgUviKeN3fRjR52Mz
4TYMZgYbppnVBG0AQXGEN3B66nxhPC+XtM7e0CBU1+UuQFuxMzTX2SRSPnfhlJ10cJrrRDfkFtbW
cEuhS31flCzgYlRmdwoq2zvESTPt89SWL0SjnxJ6S0WVRzBxrKq7fL/sTM4oHpWlF1fVsZTaMSUZ
XrHevOq1ox9lD2KhbocvWlbjRmgVbGOmLOcWQ+UZ9ho8Ul9zuIZ4zjdiAngUT+GurBrtFlu6visl
0Z1oCPzrcgnHGzw8XD9+9hHMRLQulV9W2j3ohYx+hrnGKZYJYZiMB42Z7YZAYYPk0cy4ddM43dxV
PugpLDGz3/Zz3WZjlrnU5qyR7PGprRne9W2lniHv5y/uACSm6uzqXGZBcgniMFvVGcef2nbbfVJF
6tUqQP5qGeQFmEXqderwmaW23u8wIX/JyfuwSTHiIAe6uGjZqJGgc0zlkTRjnlChxa9KPUjL0B4I
DyfkMzrSOU9/Ouh/UtQceSju3YAVYxR+tkYnucW5Ad4rILXDnEAil32zMask4R00ArmXYbnSKxoa
WE2oPVO1SvjLBX74VGPEiZo3tjNv03ToyyMXVMvokEJpkoOS6c/Ehf/Rg/SQtn5zAAePLaqskl2D
9Qg8dk6WuPUxRWIra2/a5La7Mg1oL8F0zFXxYU3JsNPSCFkLLAO4GEydrwVpv4CBxw9HGSbN2cI9
otlBlzYRFEaAIJYyk3ixst74RB5vNVmhmOoxi6cth5ZKFGsOxO9Bambbronvdjl+6BmtRQ3DSE/B
tcoGqhqUYbzQGJFnrxZy9X3IIazge50TpT0wAObtL8u/7TjqJ51DwApLbLNVnRftWgsTtS0DlCj4
3gKLk0lwtQiw2/jCSrDiK7Eqtc7YVAZmI+sJiRVbZDNbaelNbkP06uuqtKpbxhoPlB0Zr6uT7wdE
fh2AUN8NzHM2JmB/Y87jKAHf0dOgRTueR7v/yCWtEddz3kkRwRxq2I9p3H7yDP52+kNn3weL0Zyl
dgy3xXzmsME61MZqCM012wXyC9r5yP4zGAG22I6C5tEsmd9YfniK2+nSRTK9wgDJyMvw3hKN5i9K
91XNhrhpnP7akSpIgonbX0pwLTrNZcupdm0BkTnOzlVN97ipNGaUA9h2bXQAYhbn1g2fscv7x35i
f1SfbkOSQt1jwfWTfRvXX0ZEuJ2S9YWsYSzbs0natf1tFTKjmgKEdLFlrfrWehvaPNrodvfIL56t
zWj11ezF0EMQ9OhiAunRNTbHbh0YzOc9/qIbSYsiGdsO1J7F4WpANSv69Bf8v60MUNMbAZRnLWYm
SMSiKl7xoKoTZIQWYDhM9tIGEY6Ucj0YdbvuEMutozD4FbRfvgdWosz0p8LHP5Gl7kfb+ZJmMjZI
lnviNk59cnBdEAg0OxN6Hn47Jo9W+ZlIjofaRJdMArdco0Vh+fGNZI1hk1laE1NB6NrnmFYvZVR8
FNieq0581YFF8nb4QIV+4AkrDllk4vEV3tHVyx8WDu516po7h8KA9QIZWslBklBBRslP6SSDlV11
fHk7rFTf/6ZnCHiYZ7FzYBbQlt6nkqmsagkjjRjn7NoMN1NXoo2oPTBYWWOhmgdM5CsEGR4rZuGo
4VmARIvzTjtEobnhT0qO+1QUTBthe0LdtPoWb6z4GoIKfX/dMlQfkyOAJuCQlA5rr0M4oVBPlZl5
oALiXQZ0f2uahMfwI29dqHC+F2cbW59OQ12gzmlgBNaW9eDXxjGLYWh3gOTGAryR5/+ITZLhUtM7
yTy6m5wEV/UwU9j7YZ+rUmEADsL11IR4yISEeGog7ArJKZbVryndF7lrbg1TstybzyIwv5zO7g7Z
VP2o9LnSM0BZZal+jhi8s2jWHJewOAk3GLdBE76aOVBRtioylpkvwEuUKpOnHiL/VrUzXbakD5Lv
YtRuNMz3Fup7ITxq6668gWVcI+Kc/dHUu57+lWo7Zi8VUUFYUSfbPVhdRrIlKUBZqd79FN6IDAZS
DKrogMUEVL740djIA8TEeh02Z7swgKp7FS7mAc+HFTTuobcY7NY1iJLGXWtWqNZJNtUwvk18j9pz
Vnstze4QcUJK260UtPhkBF8fTAIMskp+hZ4M9h1HJEKI/L+jHHpYje4RzfxOpcZzFObANKziSxBO
XHBGT+De6bhrjl3lb7ohPES2/zY0GOzsGAmliKW2DScoPm2UPXshDhYygtxtbsqP0gF5KhJQVPZY
YEiU9MIaRih440PWIl2uu4CizWzeEgPAgYNxeRwUJDYlon0257ykcfnY4bCBqbSPcldShyWf0wib
YayxjKV5hP1BG+5BXH21ZXpPm2bAX4veLBW7LDDfihk604YF3feSmkJDsSOGkDUlt+Ru1DoEEZ0A
tB6cqN1g4JTR74SgGjrqj3GoHoRvP1BDvGDIplU8OK8Oa2DXwgN0G5C8BQP5bojeiQf6MGCg4Nr9
YUSzVSw69H74TnCFXA+J96qV0Z/SYuNBYkdUQjknQjvuH6fw3QOe0b+JbLeOFN3RRK/QyiY7+kF4
KlwHe2mCQnH0aJNFJsssyyBmAv6kT25pPaPc0C9xmF6YBqAV6cySLrdR2+RdkTfftI+d1+JS+GqS
6uTanbqy3jtPRE2Wq1yHQWDSuXWl0x1xza9HL3nXLblXUYrUstrnfQzUpkmvdRKeBwYKRrunVDPd
NELLkg9rIokRtII+zXPjV4wUGg/fNtFBU7U93GXDylNwY00LP0SC0ZIIYfTkk/rS2TJ/vZsUwi2B
3OfW/vI8qlMaRvJB9ZFJQoZxrvOaN5ujfptoLjrRjSSjxVivCA1hPe7BBHIU5NOKpBAaGerAgrWX
OHXk5NtrrfECdIPOrgwFfCF6bgckfYyvcm/Pdk3Fxc5jjhw+q410zbe6yX56Y9DgCqR9mepIxNPm
Z04OLy3MttoYtDIL31pH1tCd06FjuYAeI4qYjToH8xgCuxsDWBmpMueC/6dn90h2OoipvqI3kBsf
WmaE5AKgyasaQMVuwp6Qh1tTNRAqSyYrZRl94Yh7wjgO/mRa97K2t6zRFrrKUFAJYvYdM/dGNWpd
Iju6cPTcSDhA+DtdfHEBnSw4EabLktYVDkLfkO3LcggVMBiSjonJAYhp8/J7iTvWWWvsoSY6+tdU
Rr94ZONt4wBaSWYbFlr0lZ3OQ3BSjRnOejtMVokr6RGz4osCvH1hnY3k03LODZSztevXp6CjZI3C
ycJQ6G47yHIg+or4NFjynRFrt0pd/nFs4srqpgBVoqKNMjNp9Zk7TtvZ4xi28vrnRKPnjNPgbOr9
Z92DbwItslVoo/swhRCMOdWWzo9goqyBhfA+hZoFjMdLjpWgjVTn+rPDDK33iSROQz9fazKf47ur
TSxBPhi4x7bouNf2nMcaDSQ25J5m4ItiUsk/wSVlbrstHuJVkxglHYC+3k355O1SJDcRfS9mhU3D
dKA6Fg2Wq1Er/4QIB6OG96gxc0D1dMIPlBuHqXFcTrXUPUQ7fXWaUaxcwoEwNhgr239pqyK6swR7
K9f9Nau/LcZj8BHh50mRtc+tXuvo8XA8LbcgTtvnULKEFccy0eNHkBbmC4hyBCaD+z/C2r3/KrJc
ApJM00P6AZUNmdV/Grxa3QdZGMGvaRedYV/NhAuTqqIditOiPILjK566mX1MonrVtOlFpIU6ILHk
/w6xB4S95FQX/nDVPHejBcaNCDh7xxpYPmdNi5JOw2MQjoG182OnOdVQPdfmLJlZbiXm/O9RxBBc
wkzApdbGl6rUgls8oZssA3i933pI4C05oBTP4NnAHi8nvCBYywFAPztjiIxer8QptvX4mb7vYznV
zLAyPT3CM3QfBJuP3+XYqVGQrbIxbx5vGBrgQc4qflXbP+tlKItMEnh7F5No3qbO3ha1eagc7Scu
yvHWddXPGGg5Pd7hh1f15RVtyz8Xr1DXpLXc/xGgZfy3o+kxCEIEySzP9U38Rf/paKqISIAEtOaq
YshUhRZqLxjjrT7jeVrH36O51w6NVd80EpY2AxOhKxUWmoQJTuzUaxklmHtgHPw/ZNLGf+dpHmGp
TsDzCmMRR5Dznx9MEOkXZFS6HL2S7gAa5FzQKXt3PKAfPXG+p2icsSBu3p1sIswdilXSxhq4qb3O
GRaHdPW/RmT/HVfwI/kM+DiFoeTAmvSfdzMTLNeLUfrR4M14plVn3/qirUEGo1j3puFFH5o/uoGp
PKsfRqYHV0tPrPWUkcX4/5492Kb+X20CsAOkCQEKcttwPdv8z7iuD7H/qVGyiaCqEno93nr+DkNX
7tp2djbUU3+qo+gG5rI5q1rY5wiAFUHpsf3oA/NZ6SxmGXaBTZ7o4TbpguYqC++wzC/M3AUGaxu/
HIiMG1PBpXBKp7l/DzdsFIIosEQBxqFM0GE1YW+9ehO10nKbacab7w0zuAmtLKsCiuRplrqFlb/r
Lff9H2kLsEbH9RJm+RkD8x4KplaU4tAkBSN8EdFQ9ZE761nMW9PotW3jAZCcv5ZzxEAxRnx9M/TV
toY5sbXzYE1uQfw76HosLUjn9lMW5ADxtGKbOh2t9oaEgYrsCiLXaId9+5wQmPlXJbrgDisNMhpM
qzV43nfHkY9ODh8f6jChCSG/V2NClreJTP/ZZdutC+sVqXJK33Nb1vBsvuW8CaiOs44c86z8LD7o
DVDsYaKPi6rZmaz2guTTePHd7sm2a+MGQMV4ofTJ1ojdz6g4/E0DhWYTw0zaYYQX+5yoOVJNofRr
ejuTpQDcLu6fySgkPIvaeU5Q3rUZjMpcXxVdVL8aJdJuDlPBJRWpAYKoDjkxtUwUHe0Kxyu+13Rx
d9+L8uSTXTBkmvcQB8HGdxPrXMe2te+pUgqv/czq1D6GpuE/4HZMTop8yZVgs12LQOEuaiAWr2xr
aK5ThFmsjYpL41fFBT73P6/iS6vFl8nCorWaQuicOKejS+hW03UsoYQnVsLcooPUy7ngyY6M4mm3
XCesv0+BwMw0pEQCtGDXDl485vsqaH8pZJd3u1faposd+4R3xTnJIpaora2jHfHOmsZrYynoJrFT
sKIFDoc6LPSLuFoLK/KjgsI/WspH+tzYGYF9Qwvh0wFbYPrI7HXffK3bKaJhT4hI3W7FPBIeiIFF
7zE9MdmtmVxgUUkS4/L90M2vNFs9KqmDHpufQ4P0N631hrcxSH9MFbwpovFwPJV6eW1rWV4DEHuc
1lF9ZwnzEEfqBUyrEOyUhkIOmOKEmkA57YOcLwPg3m+vYBgm9OwHMVxHP28fs8x5S+SzI1RE6Snp
iwZJZSJQtdRtUt64IZNErEUVnJGnG5jquCjNtoiXkgJNia0jmObS2cl6zAf1sNzpDtVfKDnKx3jR
0PzfGAOFt+UVO4d7LEOdPA33DvwxeBEzim50uhgshvvTXISwNSw36n+kNt5W13PtogtpnYfCzc7o
3cOrBnkL4n9p/EYjqMSmV8MaDJR4yJGuPDVWoVEh29Pdbzry6zMkiOGVaUNzRocfgLtoe8xn4E75
FebJkbb9Xs56P9N3UQblihZcyXl3Y8s5OSFNo343AZFmaumMD47Z6/gw2e9Qa0b3sP/lRZM6JcDc
TzQUqPiWexRp5WpQ3d9FxpEHFaQdSzjXuoQAldm9c2N/xXuScQJ0vdrdAkF4QJqqTosJtNd236IJ
R4agnTFrPymHc16dPRaW/fr9uUgkvyJ4QvcCZtTGrcGgQCaiyW8mzm6waRTO/64e7fxxVA/ZbMTw
OGXuEsQh/AzcClXE19oQ2aaGd7cVuQ5xjO4nsmvjpa+d7FkWn8ohmQPyqv3Yjn/rMFGQW0rCrZpG
+0MWx1er+uBe2Vl/Q3wrd+GIAS6dp2t1MqqLVdmfht/R8uaR18KD0Xj0bQaQBKWXVXfN552rnv79
qOab8bViKZZEhjF7cIs57aQxjsWilxWw/kM7rvYVysiDRaj1ug6HnwF/+R+B5ay8UXd+MZWOUeE9
CydPyE2vxicdktw2MYjjCXWI3rWYUMNCfFPnpi23ZpFr+8IeADZMCCXI+PNRufdDuHPDoPt+7kIQ
dRA/R3qP8xMIIA8fR0l/LMoDLIUtp4ITw5lLLj0UmNInVS4sCypmqlB7UJQYPnhliz/VFTHXWO4N
h1/kqLpfBZpU4iKD2VTIxfv/XgW2ZbPK9LhFo8K8plkQ7Rm1FiuHcz0qobYGZgypzYSp+hyGZnQY
tfQh5/m+lPNFmMgfTSitad3Sf2Ynf4F+iUe192kHTYxgMGu5KXNF5gNf6H/XY+/7D0pzv4IW52AY
lcOFCXC3zSzyOpbb5RNN2L74jWEeIMOHaOliaCo+3rQ6Vtq1nRioxTkljrOYLTkexnsNWFWmoLLC
o+xem9Bv1pVhNffv/a8gLfLw//+fkkLGq77AJ04WlnEdWXSIJZpfmt0bB6ptNqXWRc+c6C0pg79+
H1nH74q9VcDRfVwjUVcZgFO0Vx2CxT0MnXJT+GS9Rm732tYd+hqn2neaoi2ALXKgITGtLLqga21w
qcyKaEI0mEcMQ6ryN0LXcuXrOr23NK2re/lV23/jYZA/26Q3DmnNw9NPAedxKvwtJpNrDyHjxbNj
mx5SWomdLbPpilPA3OqtGW2bDugxAELaFvOCH3fpuBnThsaZJw4JjP13M2Q6QMSMf87tDipMqaAa
yU2nyeLk8pRjMvj3pQroiEnd+wHZnIjFKOiM85DbzilCwsJK3TTkYy2rGckWMa1MPyAo3an3Cp3N
atE0LYrLRrPU3a4+ZJobb8xrpqNq2dHHcxNpzYNj4NJCPZduYS5z0DVKsh9mKs+0KaAHpnrP3Dq7
zY1GgIqNTWvemOujxWcmctRHvUgSeNeqa1e6M+Zw+B10qFUdP2MoSVeImIKLu5TiFPLGOUeB71ZB
eDYbneCaaDhls/0KELXJmggJRyAM/raS/Wsqa72fof+ueuGfbdhma6mzlC+3mdvSqRBEMGymDEi1
IIGEZALGJwiqvE2aOcUpMsTnoponJfMf6XxpeuNZTzLk0aZxMTzOnnaAVXEu5hpliSeXuyaAoKYQ
8Xpuj8a+6cJj1TBCWm6T2hsfA2PqDxXkPcjx+Q9p6F/JCAn+++1B34rTOSFW8JeITb0Z/s2t3WfG
JF54lgIW8EShbiS1c6orGmK9r13DhIwMYGPqV5vBSpTk52jx4O8WT1KZNViT8xjw8mxRGuyhJvbS
pnExRdWzKvvfwVj77wbKypw67rRcxPxKJf17VwNcRBmZPgRh9CljIKARGyjvYhKOnKpSP7wEO4Ce
mAgK+Cq8Yr9L8xqnZXKVBkS0RVLfFyL9xamBdkvIxsWx2T4G3uDsdMP3X4lZf40nWscWiZmn3o3k
PZXDEaYKo5U8F28ot9a2id64xd5ymKCM7itAOS8hQkwWA/dSt7l9i4wgvkYifpRZVh1rVW8RyxlX
mGLGNTMd/brcpkTlrIZMfiBmLO5F0hVAEeCYOxZt6+V2+YTWPH47RgE+HdTghmsrUvkfGFaNkZu/
p3H8rBHGL3rnukzefI5OT2k+yhsFmrViQAoUaRExoreVW9m4Ft6Ssj5AoCAeTLk6NuPG4idX01aK
wUL4gGxVA2/oFjuqOOaSNT76wkP1PpXmiQf1+/xEVQAee86DCDVR3tBn2fuQpCGgY2V/jIY5lyKK
hmvZVe2+jPThSl3VEj08ejthjH8mnjLSPcgJEa1Zf5RBfDd4ol5BHhpMNEzaoySHSKz3L3Gl5Zsc
0sXh25qbu/mmK3Ru5+Js+azTNtMB1oK26zyI5U6f9XNljzPfCY03Iq7+gsbUb0ZYm2+MyjZ2Diqr
LseOYE2aSrPz7OzPJxxUa9ABGnFa7paPe6OwJD5EvsT596WPfiPaLF/V6h+RG+gnV7U+oDL0skHm
Qb+aL958KYHBuqBEeZnoQAX/7++/fA8ZNJ/aQBz0YoRAOlzeKqh7m7EEczbO1hAJPRGmyD/qUTVD
6Vzfveee8B8MLMbL4L6dmApoLfHWBMU+hvPFyUcyIzjvw+yUT2mc0oRv4t9h6YBO76wtQSrgyGYz
XZRX/1yWW0rHYd2WJnRBL7RutQl2K9e1I1JwOK9tpZ0R/UZbx5D9nt3ZehUlG4mdl1tPC4gXVnF5
S21CDbFS5ttiklDU0s7Z0vmKtpFtqV/Cc488O+rVyatDXRDEWrIJ0+4HAQev2/3rtwh3vLZ9dzA5
RjnUp9H2gcHOXitHz1+FLoMzve1HBovxZXFq8RTsmdLx3jcMdavTaLoVZa1udt4ytZDBw/xfkbkP
rrDGUwm89q0zmjc7CbS7jwHpWkf5R4h4ivG2+9e2069aiPhVoBrYtdI1gGHuAs8bX73+AbZl9V7g
tr9B6nzhV0vQtfQ+q4bjwuy5mnzz7jpC34WVFh0hsHdrLEkNZv8heHG6bIDUKFBMzNJQywgycpFH
mI3EEVTziTiWFQemiJ6rqHJcCfNgczCrHzbUk30726SyBmIuyZX+djGhTLh2zmpgqMFALn+x8nFc
RYXCfp4zvk9GJ//TDhwgMCS+tprzp4rr9zgTHIoCZXOQHCI6ULl8jpC6P7EhoOeVg773fT/5hSdk
ceMsH/YnCydOgPUzdPpXS0Q/hnHQ7rSW7ddvF5ZBn+nIeMs++mXyRDaeugfaHts9SuuUnToLmweM
C/aJniMulAgvID3S8AlaafmGHLlnr7U5UyVF/JPHgqjeyStZz9tg5ZZMNephFPiBqoJuqmg+YjUc
/EHqbzoQu4NJ+bGOquorcjT9jjueWfD8Cnt/tJtCXb9z2OZjlc4pXCC6x7HKyioj8dFoAcSMzPvL
YAbNWyBNetSiPUBGvBpWGd+tdEQf4/UcBBRgy6CjwGyy7iQ6vpmfRxpzZhkdHEdjxWtxe9esyFlE
/pBt4h3rHCPdixplghObzb01Nl1vp5c2y7I9Q9AP3qsQMoy4p9WQ7VICR+CGxm8iF6hFx6k/szzH
b6ZHpzuxwDosn4WF83soneISMc/x53KdYZx+iUYDbKvObE8EnI+Au7d7wbemq5AY20VvqKknRnzE
nk45hAm3zI8o32fTVQGSeA9fvt/7g+CXXLThVlUq3Svf6Q4FbqvXkW6dwZHvNyYI4C+Fyu+6rq4j
cswdWr/pWJbQm6OKoo3YMWKKkcubk12BfR3t7chW+BwGMRx0R/uRiri6+fP7IZvfD9r8fohngyhw
iNWIpy3wbU6CM0TFFJ720I6XQiVtyhmuGQH38G/cID/8W90tJR4A93O/kF0agcBPpqMPZDpKirXZ
QfQn8DA9J31vP5nhTK8rxYvnk2ZaJiTwwQHirJ0VpYl71CkPcmw/6iaoX4Kgyw42a9qeU/4hZjp2
74Kcesgoqs+YP1nafZLKQQROHkZ7u2qK3VgSlONqafY3J7oun3Hh0IcbdFebIAjyy4T18iZAF6yd
QOTv/2zYun9F+qjdXVVwuJeS834i3GfA8+FzFBgvpLBa1y7S+mtZEutAZHYbx+O7VtT5xXWxecuw
1t+MzNi08MsXEE8T5sPGhTWrCNV8VnH71DWO/+Kl/SXJvewtBOPpZI3xFMvu0ZltfVk+tmTlqa1s
4br25KT5QV+ee863qGdrVLJlq0EhKMzsHNnI0zUnda6GGxM2K/T2qZoZHroWHObM+oGZjqRVRJ8L
u0/rJGpbkCywW24BIWP86YmN/U2O6HgNTBEB97Jc1JIluQZYcHivTsHWMk15HWXbbVhbz/2i6+dv
MpCs2+HZKeiEkXCC+GGmJvRC/PGw6DgpgIVUWTyZOGlWOqJlf2IWvAA78sz6m/t9T/Ns0i+V0fbH
Kalfxu6WVujsVpFzo4nbHKNRlydu4uWjU3eLROW+0hAgKKUCphgFdnwFsFO9TSy/Wsa64VZdshUV
kEVLNc67EVhz0eoDYSYuAiTGdJE9+M3OFMYms0WwK1A9OEwPe4hXk2m9I7YnLrjwtF3q1ozGe1wM
xoBcNjWTv8ifEDeKa4R29Wm58BSQLmDb5S7sVP8U3NCvhfhD3O2yJfRuVTw2NZHqMxc2sdnJyVAD
BF55fPdBNn9qoFC7pnbbg2l4Ixr6/tjgOP7QE8iyvaW7eypDpmzUSsuFGSLMXNW52+WWzIzT2OAC
7qxBbRVHsOdxNKOHPDN3neN1z4bzjzGj0Zmqh7ilbqWe1jdGDFlhDdepRm2pJNBqZCTjNXFz59Qu
BCjYguKKk1SuNCr0owyc9Ckaiuz0/WOhX7F5xEvctH5NDOhsn6h4W278uuphIM+mO05sgtbm/GTn
KheXBqudPqDOIouvpDQdGLN14vr90tZIUc8MMewIha8QOTE+j5Lc/PYLsdR2m0rBvDo+GvT1oO9P
pCFZZq1t2zCoH3Wn6a6FBY5lhnctlyA1tK3DD7/+92MtduNrVsW7WqeFSnOdIUAPTmTjJKO9MXNV
7xz21Q0Lekthk0rYm2YNB7j+XbVWfFlIab0NMpmpA+C4ebQHmnzY4HSR+9JHejOflqzUQjGRpHJj
WXFxIYw0pe3ISX+0apzmdvzFHCSkqgDzzFIWvtiNZkLOVyDlFn/UZProPQF9b5Zbol/FAWYY/JQ4
rHdWN/TbyutgkIH9P6EUYV1XffFYDTBZy9SEpF9H/W9O1ZCVTfcH5qlm185jsCIG6uvMh9thNof/
e2nM/iE3mPJPjf4HJmb4qad/hmR8atihTl0tNhWL8jkBJ62Ag5D+YhPvZmCN2k2jYn8eSzjFOvyH
Juk2WZs5zz7y9ee2wQGWIVg9oqCjINN0xB0u+h2aqcsF2s6j3piodTL1Khp+5O/2pivs5GEpMjvn
h5N52UPr1O19YBTM7hed/aXgdweiM5Z77/tlBR9IQCi6Rn5J/oHSb11pdCuhmuCUdBCvk46YvfUY
ASDByUJ3UZul87LZG2XtnpqGU99yxJVKR+dFLO+FYddzXKuAB/vSlfiqY9S9PbJo+4vxA8q4oosv
YyeTi6jD335RcyLtGrWtPYMkpAPwNPNTBv6zp+nTa2tX+1LvPpc/H/kM+pOPVtKdO67z+/oxqFhl
CRMbU3RdleaevaBpfxvYF1dNlGbv8DSIyFCeOA1A5WD3MnqZpw4E/TgPZm6e+8bkcIAObo3HwCdx
syUiJPH3jFE4V0G2PS+9X0BuDGI0/m8zdPeXppgTY0QU/5wwj61zadnnEH7OcxtwvnSj5lGH6XzJ
++jd4P/jjXKdoS7+tOVOn9bjWOZvWah3EBZggPjZn9gP0r9hBi5LCe09IfZmayMaQOnqyBsGWddt
kpcFZDVI+3fijQqjKzonUVbOeZIwO3yjDW9F6PdbWzn9U5FVDgbWqX9LdTqabUEqV0QG2haVnjx7
BOEudeCyn9XOq2yN4dXQ9T8aSbdUDYn1avfXyn8E9Kf+MksfWdql+Yyim068HIp9Q3Rl3abBxc5a
5mBeMJPwkH6RazegFJ4/uHw6gq97gbLcrWxCTnf/gq6WVyUKHc/vAFFI4qD+IunMtUo7DSYbNieK
+YqNip7L/FF3iP3d1HRvwgzltbB1rEsjm4pbN/+HsPNYchxZk+67zB5m0AFsqVUymVpsYKUaWgMR
AJ5+DsD+/773jtlML2gkM7uqkkkiIvxzP47ZZX64fGHUzXoAiF/XD23t+KfSo3V2/uo/35IqhrnN
oL2pueZlBL5y1ApMogUuqNvynGcN/QO/xn01P+XqFP4mekihZjX1FzWb7Zd7effF9KeDWeczKCg9
r7+0GfFAbayw52ASwbqFJzNkGP+WQVk7thEyfDVov5mv4N6LKwH3iNKfwnGjs+ab+eWfG0KQ9DJX
4vciOIa5PsOSoLfV6jyWlnlWwrXWzuj26YcZWf2jYtuw6Ty4YcvVxCnb9AKR6a9aH/qjbON2TRlK
cI2i5PcSOSvaxDrGKcgzcBLgWJy+2S/rUN876UVlJj7b/oFoVLZ1rT56QSM7FoDgLgtwhZbngYgg
PVALcZFyG7396KLBO9Dy1dn53HGT1F+DRufcUEz8EB9cU06hwP0/cl55icFoH9SItj7o/Y+QRt9D
WgbmUfTyqBxTrBtODqc2hdkR+Ywo9LGj8avtmi8vzD7Y2rubya3SfaJN1ZPXu5sl9UlilFyVgugl
huRBGX7zA+8Ln4XaCB8S1t6bo/GaZ8oKjhY00e1ifpk4/awslwnG39ovZ/htbzHnw7tFtXJL43QV
1KDUfYJ0faDg2VFrllSWejRGrPO+INa+rJ2LAG4qj7SNVf7SpEahveude5AtKxRU58x0+WfW1iMT
k5lVAU+UsIhdPxrxjyBuhtuY+v6amOZJn2XTZgyqLSEvxoY9QwEqbsqfWsmPWKvyD+r2X33U129c
G5Nd7RAVRP4HMG9v65CWHxM3+j3EP7mIvLgB2P3M6+jYRcyDo1/V+Dj4zfHOmWv1Umf6GaNvqaua
lYxlaVIYsnqrFV+hU/QbSfrj0mgcPozRHtZOGb8Ng+r392F3n8n4XFqnPm/c926MsS7CdgAQa54j
Tl9HHKXMwFHHzlzZUNdzwFetCTNv/tsorG1OY46ATVGX87I8lzi/WCeHte7k0bXFl7JWo4QXQ4lo
ild22/DH7sLEcV5ntfmI9WfE5MfDeAzSBydhz2e1u7HD9ECOtMJ4O/sWUTztZ0UD8+P8VQ/4Mz3J
7FGYvRsvpZAHv/PjT58A3TEZcLcxgjBPMfHTjWM4X6kr0jdfqXxP81p1ZDjpPgECnVZFEAbvbmgf
NDujrkYqj2Jlj7J6SiYeldScreqtD23OWPvzzXJPelaC6ZnODIZ471g3pqeWephb7VjUDEFu/dKK
qNgWmXMJEI4eCiMA7UQW/ssnsbxWUB3OnfTjN51QPjlc47TYHO6Za12Y44FlzWLrlow3GWk3pj3a
u9mMX0OeBm9NkDCOCPuV6ZKyo15WrrOq+PugF9N4tP5nQ71ojloRD3vyMG+tN8580FZTx8Idnsb4
6jU6FQPI1jvwg2wo5uHfck+69XfvMbha5LpJGOHV1c+Dq10XyheTlVUyRRONp7FzqdLhSLaj2fQz
9TeiXSsSRvHUGbpx7ObZM/owKK+peOtdUi/YBL5VDU23CYxpP5qJeEhEB5HGmBoUh6LdmYNO8tFO
6J2GPlnOVI9bbzQTHwKul6FWwxT3wqm+xIV+9uoAT6UD4ebQJD7X5apJL0XHm7rqzIMr8+DUchCv
STQRt+JrdNukl6puaVFqKHSSRTBxRdBxSGFqOXktwEPKdKJ9puFkZOF89YwA3N+i+seeNa3FfVYm
OkD2Ig+3mic/k8jgiuj91MbsmawRVDXLOUKYJUnagnnMzfCPFVOhgz1iWDnVOF71usOOkKQVnelD
aB+tGqLwiMlPanl08ov0ZAC+pEtTM6jX1KO/T6fCm9T+/la5owqhPFLzPR93xoymKWui9rdL6ICy
mQ0xJjX5hPYMzsmr7BYbYEh89Xl+ZMFuvN1/rh794skN9ad2gJbo0JRxPychwg/75Vyr3BA2rgng
Ppqn8ha63iWwGrGxB5rXAyq2Ngzk4wuxaYdNF3OToHrVyrH4SP22xeQQ5ywPlbWNplA7Bn3ymine
1k6rKM0wrPMyVPdCZJgQ5sKxqtLXImu+x9CzH40sQQKp9PKmMS7k6Ni2FDa7+dmtXEztjfWkFWb0
2boaR3tOC1PGUHHOESw2rKDx43XVdYReovpnZSKf2pwEX5kfvWRGVB599lR7Kw9wRSGO7he2k55B
s14gCN2hmgf61TTpj/w7NiTv+k8Vq+f7l6fA5Z3iEQOrhLai2KQ9asl0J4V3QnvHrh/sIwzPdlgc
3ZYmGgJWOHWOoR9k1KCB/gznmCBUtRpiTDttNdH572qQrzVMXq8zMcwb7a3UL/Zs4LHK5UI6ads7
UQtbgn8/j7vKifY1r8RmImm7SVI9PFAw9J5FsXZF7nHWWjkFWw36fqwkYyaVzPMDrPzSxIblYXa6
omO861mb3ypPu3mFGk+IOphFVFV/meDYqGbkJip7sb1zJglijshid9MDnizoJOx9VtHsDx1rx6A3
Cz6goqVjFTCbBDRCaTbAmtJ4sLU9K0B5pa/w6CAAHu/s4XTVOGG514LeJmmmn5bpg6PL5onxKpV8
fJRnvpPMqWCubG/cU4pWb+OurjcNYRDiHziCrDiiYjUAa8tA/S7F1FiIjlEjrh3mn89AjHSZRnJz
/xBJ+roTOyJ/WFkfUYkiW2meu0sdc3yBg7enchT2bUaCaBlF6AQK4jKMCDogXmq586G0PPkdZThR
JDRpUTEnXHh/AXbTXcd7Htd3155Jbbfn1qmcTVizi3Bat7ssN5Guf5uMRNiSQ23g4pp2x9jCekdh
J5wyBYFYMsQfc1jei31ST1yqbJKGS5/BAaXu9ZKSrGrH9C3j05bbj76v31g73afloxW0NitjoR7b
YCMcPXoWfTCfzOY35B+vT9TvsGjnP0xTT8TIJ2IUEH7u77FQ15JVbhERYPW06GlBkgjNPDu0GY7v
msv1qsOIfJ6syjrEjd9u1TDh6uVMdoSA1T5pEe6V5aFREaBbMMNRGBmXuIPiAftq1TbKfccbcESM
RwWux83COGg5h2w1xoNP6FcmmWtem6rhZ0rpsuelaRv/URg5Q/TFlZi58rmvff9fHvIL0PbLn6Xy
MkMkYq+rMvhSpXST89TUfy3v0BLrFVMNhTRWJPAym1BBPfVgM5RPdeMx01dWFxyTUd9ms1dnIWqg
efWHPH5mAQCvzXWYibWF0OeRQPVMuKL+EPk3rWp/IcrsVYivRfjR3OXd/zTdAH7FvGtSIetXloli
A2y7vCQyC58Zru602vrdOWRYEtv6f8a1NLUvfcxAs2goKtazgU69GA7FOabLpUQLhj9h5xQNE3FM
VlJmr1WBIAudyDkObiF3eWD0H3Kgvw4q+2vUFtkLYIV1WuB+oOUE8WO2TiVpH57vn4x89n33Cu6C
5YHgjeaV+u8NaoneUGeadbQUCH5jprM1Bn2YYTUkaPXZiwq66KcWzv5vac2hJU+eYsshGD2Z76Jh
c1b4PjB6YQ3rxcTwz81iZ1geFsp+02bamBHW5J5nxAtEo/C1b8d4H9eSFd+mUjEyWWZFAoJg4SlM
ZrlqW6BXC1iBCJq/bTyuGGChYV1lhXkdG0LVCg9ih8JwSPoy3kkT9vZ8SfKj3FkXcRJtI8hI5CAa
ejUZ1Al8nzTnwcqaOBrMQ2WuFecqDcp9W2X5V1q/NkFZ7spyyBi2xC+GKLU/FoiDlpM21bE2xgqM
Vmj5s0ilBRZ9YgOKKi87SQtNhh4xVItPzWxDiODheZXBslGRzw+plTzERUePeWZrb1L6T0lnG3gn
ipIDfuSTg2nD+jyJwt5zjHgE3Yztm4bSgKAtuRknouGPNlD7tQ6+qlbqf0JX+z3wS79qWIfZubb1
uqDR4W25R5tFg5qB4fromLVahfMIpacDHe/++JTlrnwRHZcIJ0tvvFU1DJEMacPB/Wwq3zx089g5
MvMnTA7j8e4jq3FZ8IkPz4A7nFVZm+P3lGIx1QcqmI26F9fepcrKpbKs9QTrQaQfIWxom7RMviLo
bNU68OpPTzTeRRByatyRfK5blduE/chuEZ1sMYmD0imfdEM+kLaD8IKBvbrBKcVvzblBkKaHUEZx
VjG7tCi0o+o36baLZ0sreX65F1oi2ymGp+uwnr6l2w8PtZfR5Ep929pIIkaisnkJKvxmYwuyCDVE
nCBRm3vKBinHpVb6oAWlQY9TYjylJhARLnZW0Jn7lpDrumW1OMY0S2GjYYmMB/Gjb9xmyzTEfc59
+0FM5S8dvtljAp4Ywy/VfAVV8tuUgsVD19sv3ZRo5yySOQlv/kA988tP8hO/SptxN1zNdZSK6Dkm
JrVnQH82cRUeIPnWnPBo0MqooQpV9ruZHOsqXfuHnlB8OHCMxQQIGk5jXwzTJM1/pdI7kLtJP4Og
x3IzNCXNDFW1ah0nZPqDMNA5049ep8Qn95Jxkw4D5dF1ZK/MlJDOcvEdPeDBRdLcIAg9SFuab5mW
JpvW0sSR4XkO1DK31wOgCVB/fcUoHAPIZrJ85+D2zfiCAr1LU1xVJpyji3Ky7hZXBMtAkLlbnCnW
mxZTPZJHn4R9KKNQ1XU523OB5xClXrTij5rdRLkx/9NEjk7bCyRl+iKp1qTWrU1fs0zngzlHaO6X
Prc33xZJvM4SyMkBjopFEqdwY01qf2/odX/s4857d+dKzNmF4IZYLDG3aUett8B0Fx4TYN2+uaFH
eyAIuDP7p+jV5oWAwXfTQzP9yLP4vcqT4WvqGhpO02R6sb2s3cox3gWyPwnp2GtM6N8OzhRE6C66
csWMrn1gdBxg3XJf6JRUYuPvr1qQy9coxeAA1uZzoDvrpLPYbXR/urJOPNcUqJJ1rqynPPRwBwsh
973lxC8Z5ABODg8mMNf16IMFDQvta7HV33WCsaKsm8st1uA+z3feOFwRFPMdDnCqL3qPOEHSgrid
hno9+J24ufYQrbMReg21jf06x/3/QMeI/ZQ10+/ld1H+/+cVozoicdRZ8UJhKpiZx/gRz3Gi6g9p
qIvlBj/srrCvWeBZV90kV6Qb5I9z+jC5ZkkUPt4dG3ad+FqhlUrkXfwqwfRhMSuM8eh+JjS1rJOc
lJRNReV2iH2uDpH5oUUGI5y4caMLRA1vGD8dsOJSluoguy7ZV6YZXHOMZtceJSip8ms9xDTq2S2L
1rxYWDlSKb5s+LexaR4Haf6IMvqwzJqPJ87A4tM3NpNqjQ/D6eyLwBgOCbkr3kN/IsCLfEVypyif
DezLq5T+qpMsQZVZVdHSXpY/JUHb3Ma2ri+iz1sqGekD1erM29J77JwsDt40GgfOO4gCmHDCphbc
b/E3uO6HUXvNBbGkvQwm1e5M56k98f8syRVrjq/kQNZWvH2CM8HVgJDfnjaBbFs61nijtPcdD2z1
pGew003T/+XQUXQIQnyHiw7yjywi6QKtdO0yORX65GDtM6M20CMRjOiLk4/Elec5RoZTXYTVh0+K
MUHoglptvXFqFQdywZzW4PWs8zKfDoskHyaYbhP5XoYcB+J5t5iVjX0cg4Gu+dIdduUkuYzWoKTN
yO3XJrV2BDezmxaJ6Asgka1SMMFa+/edtNjqRhq+J1rXP0akAMkE9pz+ML3Rw7IyEJCekrH7ovIM
FcTHshkGiXe578pxuwZPRSHKVVzblOzqDg3RjDF2Q1RmLy27VN+iLHGugaLwo7o008ROdX5oAD48
TEy3N+II5qguynd7ploOgYkhkg6Sfj9xTX1ljs/wM7fLP5b2PLLYr+95nPu1yI65ziVWoF9klueb
akr0VysoX0XKqAFrybfwaGlmpq8TZ8A0IdPqZXlpsMBtMeQduXa2TxJNDuxi9s70znqbrDmqLXve
cFo8+2i6fs/FCs/zEEevLb+drdBcbxcPBfneqdQuMf1Nto/vZolMcCQJDulEHDi1YrzFCa22IEOd
F61zjlkrh0e6FZwXeLiC+bOOSboFqtIRXriVhY3HBnVYZ55P3XA83tjWi00nHZ+oEs2jOevdXgiP
Sb9Lnr9R/fh0H53RppxtwrIZHiCbyjWuh2bP3sPdse8et0vIAlzM3w/7burfptsCkzcynHPJxPwh
in1Ep7BI52Q5WaEcHwQZNnQN6qounmvn50X0CKuQcyRfWOeLrxdrU7324pjN6Kz0YrayVjFBu3Ni
EYinjAbyAajTFjnwqmzSISvdVPzcAZ0hgSlw42QMwNpQ6OvUTr4tL3pw5Gj9ZtF9sEFvU0hrXZas
ZFDTe9JM3tVqyBwWxQg0AWrdKBjeQzT1njXaY7G7cHXsw2N+P1WHOI88y3X4C8uTraLkSSd/g8Fe
l9sip4FRY/j0fr+XYF9aLu+G2aQMs6mTJaTnPqds+DfLcXv5d2QqhKobbicqQHC9GMqh6zFvjl1Y
v5alvlV4VQGCu9OGq138u5okKeNaqpOgmQfR0+eCIctPs/S9bd4x2F1UanaQm/vr03s2wO155TGS
ENsQq8lpMIJdY9Tt+4QR9Og1Q8s23DHXsQKKlpj11nXC4E9Tm8+VLl7DaqxfbT/7DZI7/UEk6rca
aqAEhvrS3PzE6gZDdaQph1EjM/khStaRSDaQF7InaUWI2KNPSKcb9H1Rug70J2D3M18voD3wUeIG
JG0Ln8JgzdppXv6XmsG0ftTYB7/1Yfck+Y2iSIz8nLDvqpkeFj1v9tiGWhHIj5DTOPbI53vg1etv
leVlq8idsneO07xyRdE89gAJD2YyM1bAuWlsvF9qP2hOId1Eq3q28C3PhfKPKOFBt4541+vM3jHp
ew+JnJHIq60P36SASje15EILJW+/Os2xgcawS2JseyDiGQpBLR0P92sLhOHkQeLGefY4f+9J71ME
6w0YGphwKvVFBygbu3EyN7Q3sLMGfVDhfclNiVJrpObLIFDv04wOtbRDhI8BhO0cn4yBTqzliZMN
xsX5tQQ19ujhVTnLqqXRu1Tmt0zEqu+zcs9pGKf9bNAQLvyYIbDkgWJYlgniZFYZWs9jXuprK5Dp
MWxeyNFbb0EIryhlRr0hgiT2TZhwqo/H9GJ7/KxGIfonu1HMkOzqYcoKCrQrRXrJ8LLxdL8bMCym
vR2LNh4fu4mb37jRwBfVxb4DtkrmnFntfM3UzbEnNnIVfaVfa0b5e5UVwGsXsUYJTP0iwXhZ4hO+
J4McasIa17Kpn+WmyeT4reDX6NbBR4k5/ocBPzX1Ynv3OU7ReM21FNu8b47bf2ZJHRMPQOpMcubI
U94PNBmxScXsz+Cub59zK+HkVHn9KvM9NKblXwb6dRXMFqQld9NGUwGyRJcbbxGvMx1yDzDjg4oy
sQqbwbrYdhYeUmaZ93vLQYi0S8uOuGqfIi8yziabS883+9U92eIXWLSiaJxly+rEiiRfAh08VRhC
0UqMHLdFLZFyXWhdUxSEH/TL5CtOTM7PACOfz2r6Jiv1CU6vxaETiu0/1x0ZmO2mHsRP+qSzjXR6
59kqs2ztpSVrnW1d40TX17rLBKm0CC0Y2IRaUhggXqfq2cotwHjGjKYIRo1CPN/6TVFZd8rDtNsk
eRvvM6vBw2On7SUbQ2gIFTjR2DSCNX+4dm2JBrO35pSPuHDWSjf/M98pWofIWNqdWZOK5Zl//5IG
oW75nuWbkb8Y++JEo7OXF2Qq3FsYZSiaTMW32DhpitaJvFulNlzItmDNQoT64i1F7BcI26PvJeIR
TaxipiG0L5oE2Iz9E4Bf7ok5FJ+IrVc+ehoU/ASZ8dGZYbU49duLBTX3DTdgRFWJjB7ISgXnrii/
A87L5+Umic2A8UK3p2rFPsqoIrxFH/aRJAxaZMfOvcGy8JYKEFKdy7Vei/zsYXkI8ugzGOBpbhuX
7RuFPsWXnQT4s7BPjroWHLPZNkJCk171BLCbrZR1qUzMHkljq33Wg8LxZ8d/m8v3rM/950bFzSbX
KR0Xsv9Ipmo4pYaXIJfo+jOkPtj8iObmsHXnxhgU2OzEGzKF2dZEL5qD/wKhdtt3iXte1GQhIMz3
ZMZ5PwJFdLEs5SK3eANXa7p4GMab0s7Ro4Pv0ZK0DeBZttY14sZeNtVfPgm571FTRLZpQbrHTHvX
CBn2IqjhVqOAfojrL3xXfwUZ/xaVqWe9gcEcKUIexDCzdUl8rI7zt2F+oEmeXr4hVE5yv/fPt+pV
PzxabTFsiFvVH4SJN8mkRtBaprvNmiGDGZQ1yHdqExrouCQFFAQWOkUMi8lq7ML9yAsKIOjN+I/H
vV1tX9rcNN/69FHr/X4jrM66NWKEWRBNv8pR53pRafpNpGV70iAy7YA7QfRjMHwYdJWt+nauu2h6
Y01QIw766iHTo2nu7gm3Zc8mFxhp8qHXgq7rVo4PcZ0nH1FMT5PFKMgzuxpvbHmq6Sf+qCj6AHgG
QGb5rqAufvaBV+wrBanJ9qlPMeYFZLnpgvC14p1zDlP591OV1T13ESP9zJ84ZUZ2+EQSI70s358K
xgP3bFgX8XakO6F/oXcICE23MQOTfoIiVVfXdSRGHSmvucdUkn1PurHn59gQfqsmA2XS0AhaEO1l
Po5slyL6MOLEd6jqRq2lS+oIEpJ8KVs8PKbT8lEZmt1i/Vhuupnz71kkBpM8HXdF/+M+cVRUxq7G
qvN+Q6KyUZL/1Ak+L14q9VrjwV0p3YwP2oC/xJ9vNGUBSndC5BiSU2nBlqEajcc4t8TRRJM8ZSFe
DtVL8Z1O7cECjfLemMOAoCuNbU4a+6TXAaGbuJ89ciIR+P5c90yJFapRp/z18pDoXtuw9JtglPxm
VybZdB4yREHcxyVDDLf90qp+4teQbNgDP5Veom5+UjDljlFiQFDRWsaVqDELQpl1eA/lt7YZbZMo
HC52Z6rLci9aHrosDabMn1DPnWfD1b7tMNt3/nNb6xaHGG6kVU1nt6aHPZfr2io52yxNNySmn1Ly
rvsmChXWr9L4GuXNnFzvO3EmJi/uUwfQ6EEw3SdAQ/BnpZo02i1PalET7UcNU29a1TSuYTqvm2Ra
6X5W7EwrG8B8tOUpt0ciyZnPad9+iCtpbPDvM9WxabcH7U5STA2MitqViQnsK9U8cSjp11vHlZvu
g6y3p60kyl/bXDK7PHefS4rLdlFTW6c2CMYH12xICybW9A5d7Idpa9qf1uZ3JBB+Iaf/MlFBx7Ig
Wkzinq0QwAmV+49D7+I9beZhdujD/hjEsSOuuzJmZvkgDCpy5yLUpHOYtjJJGZuK0zJj/qtmuawr
Mg6upqCjxlJJexoFkE2konHtyi47xa2ArK6ybYpQ8WLZbbEPK4DbnNZ+GnFKHqFHYOvy0TpNld3e
7spQZborOTdr5pB0iL/N3ZzzQ01hvBVZae27kCY405T1mXQzrx5o2QMRUv0AoFTftZSab7IYrTpw
7eIGijWGewPNyU5l8yMunKOjyPv1TLD2JZUe+1GFwxFvlnvTxzZeS8Otf1MH4jQFzjI/8y+wn+Aa
DjEd71Xj7fVidM5G9zwH5H80ox5sJjwDZ3qc6Zkzp2MrsGbpKeO5JrnFfaVYUIfuxQzDR6uwhi9W
qbHx8DXPh2aMhc2JLCFZei+kTdQy+cHne52wf+USfP3kXuYg4Dtc+nPURx79GqbzhkQVliSWSJI1
aHKBuc5UjqTQy2IXGm78kBrmeDThcsAjHce90ctytYyi8UdZF0pXGL7Ov+SQs6QawvKRQvgyjp6X
4iTmZOy+A7nRnLgmdCDD1+VGxzBL8vJleSBIwpHhMexdWM/TxRx+nCilQee8Oa7u7bFI34wUcJFu
/zVta3Je6zlUr5rE+nKb2PpoKqM8aMy1WYl5aCHCr1PH18/0BF9g/QuctVhnWRthA9XHUBuRZeyf
y6K8FM3W+ljQuzr2d4NhL+dIIXHllTtnYpco7DjWwbngEqD7XnEC6/qe1r79OMipPkjR0QoYimC9
TO+1VDhnkeBIWV4y003js91GG98e6FaguZuUen1pxselWor8jvVQDvV5ecTBCEDrgmO672uF1djn
cv6/RnrNCPSl5W4JrruS1J1y7a9cM7+XqWQ0e0czjfAF1FaCkpVl7/uiR42dV+WMWKGb5S8N5LJ2
0quvGAzzLsj9az/a/mWUSXIYPa89FoZWb2pTMqpGRarrKvyQrg6ayQZTKArNe6auaLsknmIr3PWy
qx7aLL5p0yAOiaaDqgrabmMvNY+R4bIIuOVf94cwXuaBO5UQBQ08gB6xt/YWtsyod/b3LU1pyJdF
6IaT6K0Tv5V3oZuSJn6QKUZlR9VRFr1/TIL2QM2fKnIynIv5IZEJmxs28ASH10WDCoZ+O9/10H8v
wXzDZN3bW1n7Lv2AyYVISA77dghljcLA1lCcO4v0sTNbzhpZE56R2chjWZO2gc6wzjxbOw7zMSPP
bBPyR26hJqFpeyCXH6kaqg9jp/X7VpSQcNPiFlMpvqrEaB8IDr253jyY1rqIFgDYugZG5IYwWhEz
nh37rLJXVgdRAnfAPKHup4BycEbMTL3y1vu4m8HGOMq2UT24q1CFx2UGYHS4CkluYSAyptLY3lty
lP0wHwG0Uq9+xZ72HLpd8MMI3jnIPGDrSX47ZveDfHDylok43DNYijf3Jc2fgIjLlm1Wy0H1Fx+q
W0RK850/99RNqlzLWjRv2ajgNOiN+8cmMSnI003MNzcFayEZrm5szsuNhDZ/vycC8wWJcdqXnBOc
Bw8Y9cUvHYRzP/a3hFNIgFRKvve8QQ7LcddJK5vCWPCuvCx/kTkwbnbZJ2S/PHEeXesjMUPnYpsg
B+zJpH94Un8D96ke+KsQbEHvLwsuB+R8g27J5QajT7AnLKhW+RD8/dzyhVFkhGYxZqz7SH1z5cG/
LurinBZDeF0Ou6XAwWo4hGzpKVpmR4OZOk9xRuB4NofXmXpvI8PGR+0jK/qudV7u6b3zOsJhabb0
P3jntKSxiVyt8WFm0Z8OhOQfTq9rEiWbwpkG0otEkxIHRyPOfQXQde5rCWInXS9/p9WDjGwzMED8
7dteMj4piljgLYBafJd2+pFmkijLv8s5FctZgHhN0ZrnOh9gW0Q5oJEpP5MvcsrVcpcrGZMv/QTP
1nqQsGLQYtrLYg+rvWLkXGQP23ym7fkidUEoRuPMzBWEu9phO3CUsWHCKajO801rRueWLP+ZAWNk
uvuuK3bEgNAHe0vjN5V1KT4w2kzETgGVvIqo705wqNHVa3kd56eimWIectXcdJNFV10DSERrLnUs
x0s738g+m28cSl1L3d0Oztiw2jFgKGznh21o5arUWW3DGH6jTl3OuWwnFh2ND9XSXxbrxSv02OFm
5rY8M4Jj1jsLOnHaB2u9wZuVIme8wMxZxfNVhEBYeMEm8SOk6mO3PPrnec0Y6DwwxAqLDmm4ypuP
W6MFSLdKPfy+DB00dPNfA1VpadWIX5I7UcIzJModlrJc6MOtM/P8WRPh02IMagLZ7ikh7XZ4E3IK
QJpPHesRsvGvAVDJ2kMlv+rFBNSGT7sl7dJcYfGrtoMfYsOZf2tdMvorSjwovC1z5xHKNEPTeSRq
4pJct5JewIWapyX0WgP7Ae9LG06hOFHWVvQSCWvEsWF8lHiEVpVbEfIl/wVnvAYAbWAvCHsOHO6E
GlMzrzsrn2OgbxSbIbfKh6UtMTEYbPL+PyLbzsBpg/H/XFlY+lzrgrjCZdZzwYP4ol0LIR8YIwTv
A2ffHSXxA5b9eLd4xL2xeQ4zRJbFYOiq4liAja/84RMGY7CBTPs79LT6lM6uEaDrSHpjAbzK8+C1
G1r+4GrapWJA8VKL6EdtGN79kaFjyPCIpiOS8cU0iocHrF3vy6PlRmKRcyZlPy6PRG4ADC7mRvMY
rlaWDU/VUP9lIF0nCQUXyCAfi2irg7MvpPAfIg1DWM2O/5v98Lqa6yFyTXFDMQt2BM1Y1QFe9LWK
tH5jFuiWdhow+KUgwzam/hQLp9+Z0M7Mac+uLON97djnWnwpizDMJpm5+Z2jXHTJmb+WMH/ggsVk
Ly9wdOnO0zR5+tG2/Q+ipRnxOFoA2Hqqh87LP/GteyfyV/luLs9cDYMM924LkpRK0+Y2dUNz66Vu
/l/wyf+BNrQ9kxJTW9i2bvqsM//1b4VW8WCYCBm8Wcx6JDsdVccWTtlDg2/zlom3eJ6p0LzdnE2Z
0UmWfsZwx8+00bkPRR5QkG34BzUXrCwX/Qrc94GwnrVanuu1DEx9cy0D2RGRRjFd7pX2wHwFH+w9
jDVYZX1PaGEimkD1Ye/tB5EToiKgaCst2ZuavN119CxQm8qmIrc2q5+yzJlMjwPzXnrn0PAxIiXz
zTg7iIWXihOArH/xEwcuKo6TUPdOJIdRlpckrN3Yn3qYD8i1FTvEOZfWhYyxUN2sW94BrmoFvv7E
vsHsTrccJOw7vigdAncFL77YVnjAWugRX6ZbV7CHg/EVd8SmU7m1baNK33eQYv4PuuH/bJ/1DUoj
Hce2PYf//gO0qDhLYSPjDYKx7sdod8DfUlVvpb7rdM09RaPubBjaeZs0DeY5Jeol+khxYKhU71G+
AkwJIj7QMtLtBNHeB+bJr1yZ51ogz6E9VJEjCHFbLvdMmEV7ZL4BZTCx08dhlETu3ezZxnP1hNz6
rinsak0LZNoLcwKr7ACh9L2PAEeSpdZS422tT3VK35iCOBf7+V9mO+WPxfA5um61pYOqPSNBgQac
75ksTbv//TVb4JP/XrTpc1ghwQuZEpin/x+8TGmr2B3NlPdLThr/FBP4PVm2/kFwHxuFS2lU2XAC
W+6F4LV2SW4GOyMbt8F8fLNoEP9v5s6ruXJjy9J/5YbeoYbLBDDRug8AjqX35gVBV/De49fPh1NS
963SHWl6niYUwRCLVSQPmcjcufda37q0QLW69jB+sxknFd2EEmBlvtG80TdOhbbhpODLuMUCrJP3
0mgSFKI8AEqOqEAzGhiJffJZt5z4lRGZWybV5CA7PUIYmTcXVVlsR5I3HHcOjPRviKH/JoGPh9xR
0TNYuiPFz2liY1hZoRiG1CslaNwyxeg7wNJ3I9RRSYnfeqG+Q/ovDNxuiXmhOU62Y4RAnOWET2yO
k2djHVUPkWVedCUJztGY9jsRp5c/pSjxHCdnyhw8/vXvUP7M9BRo6bkdWzYbpe04P6/7xDYHRuJj
5jFkzUnoiu3nKSIyYMLUYWvaqzGq434Er37bFgO0mkp1q3LqrpshKW9Lc/Vd5jG3IbPYSI6Pc7vF
dCxQvaxJJeltFWvSl/NgbgJHVfZzxCF9uqKO6WpT0gIyAXLtvLe68pjBmU+EQ21SB28Me9wJ9v1t
hB0Fqlm0a20DKhoqjyOlV3sLFPK+RZsiCSXQndZ6kbaKo5Qe6lU+dMWhM6vbSSeDNmZo4X1PO2xJ
ZQ9TJuYdHHyQh3Xlf09j6hb5cWr5nN5YGWDwqQW/CKUMFO36FJ/OPub0z0rSjzsCsrALEMrqzZmN
pDGd/u7h0v4UDs4vxjao+XXSKDG+/vRwxSsrwpQV/mvK04292OZDaoSHaR4/hmYhT1CTDcBh48Ma
p9dRjeJtFmtk7FiDAd2dNKog8ulMhG6KeexuTmpjLyzZ7vS4+5vAXfEzcpk1ZBJAqUuHyl/8KVMv
kGRLFGS0gozmqRvXOmwd3oeLVmGx4F3Tdsrd2NO3InFQOzct51O0Jq2sFaF3etNFK3+6sB4A9CrH
Dofh2ZLW2g7hXnu10OqcByxr6C9pII3YUZkvkC3Dxf0iMUOLnLKUmxHv2YqGEaOYOyKLIXYgOHAu
LSPTbpiyH0YUFuQ8ulzzxyuRUPrIsqQQiSSyoLFpLpoJ/U6qoXlo1h9jVRKikzGL3J/epS/xEAup
Xqh21x0URf+7bML1jPlhP11/jrYw8Orbqqn/vJ/S068MHZ8Ui2pNSuYOvmLrK58FGF30pZ7vFYRX
3gCy0J3GqbpNuH3ukV5aSHLb+7IPFO9k3bOces/NRjmcqsZEnIFX5OFesFIbumXeJiNhIb8fI6Fl
XhewOb2Cwn7/17uL/m9ekdDI7dSA6/Hfz6+ogLCdc9sGNXtqK4+dcgY5CJB6lNL/6RBpFBm2bgKo
D1mK4yJdhzH8quHh3kRxFm8a/PduUy3K0QDN+CJgMttqh1PX6qPNqVsXiW1PjsPv2xcJ8CaatHYx
X/7mpfxMYmZdq5KyTjMcAznrz/mzUbM4QaxT6+hd8kLTBYrggDI1lGQ9qSK3PCcNiUwodsMwMs1P
yWQ6gfS+d/kw5h3G6UzvY+QhodH41lxaV0ElKY0V8oToCZ8boVPw6rTkb55P3VyzcX9cWBqJkSws
ugbsJPpP2bkkRo+h1Sir88fuiSQ203OZDrx5ZCllTwN5Of1U75Uuj3b55MD9j01S9QpmHtg8vWG1
I4xWchciK4uZvNCQy7LrqqVf6TCwPUPpJ7cnlUNVmCHNebh8wZotGGTa5GvsY95JrjBb87FKjeJC
Jnujzgui3zH3cBKCve+G+MD31Hqt0UND6rvxeqIbpeaPsDjy84Gont2EQ0hvcO1waRAXk46pxMm7
AMDx0l7QmifVhZRuBMnyDLRFfs/wyUeveYl4GQQN7DAIJsvinVgVALPOx1gzLlEDpzd9GGyHVhH3
3frGSYGZxcmjkjTvBHO0N63McBE1UbmzS/h/hI3p29lUklsRYUCdbMAVGW4/s8b2Qeme7XJ8LdwK
z04z+2kd3Is1Nyana+gto7XsTx6vkyCq0APbj5iB2GuH7CQpowOnbAu0zd5oYMikQtw1nwNicrSN
Ba1Py7CwkNT7oFTSC4pWfVONRXmfj+VClkisvNsLiu2RFJKlq88V8CTHICp+f4OMXtkrc35uFLL0
u9psrqtqbHeWGZOvBG+JRMS5ulpmAwx3UDmHaFj2Zm1mV3ESPnZOQZ99bwiY9y2EvucZkJgfCyAE
UZpxyy4Tvw6j4kXFtQbbifgqQe7rC8EQt7G9XJH9EoM8AfmUNvbXaYpXzuDVm6HamlpT7zFs4z1c
vuu8RJk4dyd9ix3o8rFH5wVRcy4vx223gjq6YsYcZo98cV3T9yfrZFSbZBWZyU2W9tEZe74/DXUK
7wL5jCYzgU26e1Ql7vWJSSqjbLgatqD/bgdpDClaCbNNs0q2Q2JPz+JmcCPHKA9avCp9Oewd3faL
Wl6qhtLent6AlBgT3Kyhbd6izRkuO0ZEbhxPz0SEZecdxKmzRGr3ZcalXUlsJOgYlPfFJJk9reqV
cllNavZiHBiW4Wpuwu5giu6dcWx5VeY4PkokTCRxtKDKVzlmXxBeRccHhn+xPbVLlTAebwxyqUZn
vClK+jObDlv0VBAG1xpzcq/0MM4GhoCnFkjPLRHuYXsr+GlsWswAxia24+K7MA1Ydn3k9CMOD1eY
bWkY8tVJeEj3weqtwXiLwyTTjkLzSN1OiE+Ec8Jx5ueSqdJfb7zi55BokPPcVbhpWJITxDTXj/9L
SHTh6EohNXqW4SBGt1eK0R8WGZ+XY/cVYnXel5jIzk//F4bkyTV1j9hFYpxQgMm+ILXfWuiu6GNl
6OuWBUh70Mz+icHWi+iuL5kD4BY5CM1C00Kay8VAlX6i+p2McHpt176mJzgMtVk/z8elcoUCSd4h
MOA4GM2LAdaDfN1m8kGeyUvwXJ2PiDg8OGZ/B2NQPEc54emqaA+WYyNP1by+iudXs9HSnZDX30/H
CrfRNu8ynsKBuMLT/2Xr/wFy+Zsfqv7nko36QgjuvBzKGuO3H3+oqqyzvFFLSrYTYf5EX1IDVZwF
FkmXvTTfa0t1zqPaIOa0UZ4MMcPpVwJmZMgFjaOAHU6a+hktStur+JMLs4daN89DeX2KFy8gJblx
Ff5di+V0Vv14llmOsxrDLIejTD1dSv9lOVQKcWhGhSM2LdBJVasrbwh2BuOgy94AptETLlMx2V17
FqTOWBcRrmDGM7xet2i7Yd864gWejXEg5QUvhdNiG8VPsKUqLLDz5e5fr19N+1Nr4VTNEdhM0YCy
Vf1pATedQTJMSxFUDpb54OhUBiaklZvT/+lh1xN8u1x2daOi3xpVEknj5UxJq/aytRAVNAmjtrYy
2st6fTMbuKKnztK9W7S/iLe1ML/FU7QncOGShhdpZzZRWfNqy6jVDEWBXh1DNSPohW4tUUsC4Q44
cdz1xbWY8gKTDn+2dGTvaoZt++bMtDuOSGkeu/Seb6E5/97tjnSFgXK0qaeR3FVZQ9aChrJGutnh
tNzCoDsqZtTRJmxCHzlqcaxW8UcYw/bWjebGEjkb3Pre6c8Hy0h2mdVAo8tgqaAct4+nh9Iaxr2h
1kStxYMg7qqM66ehabyRudmmr+qIigG8ZyXMmnlTmfkojEuP58Yh0bVK/O+FbRzeGshhwYEhRDBn
xfadPBvP20leTeFiHR2lINVm1XFleBpcJ0+uh5W40CKC8ruJfI/TlU+/PDG4U0UTeA9B5J9sV7Q9
08vxaCMXJA3TJqNBSMIUJTqOy+9OLMltZztDHt6rQ7KKoilsrSJ7RhNo85IS6vt8hdzHIep9gWwq
7ZXoVo3L6DZL5uNfr0Hj58ddclVHlqyp3PIBKzlrnf4vDw3MswLC/oTgMuuvlAHydAiwz50WxAqW
/lhp4XRsoKjv01SyGYbiWq8GBqlSoq3myvBgQXGYk9Y+SJ1kuRMITG10iYj7iE9j+70Sz8IUVDCm
S4E/eSiql6VutubKVkxTBXUkutuNIdN1LAYt6PQS/+Nj+l/hV3n9fQdo//mfvP9RVnODHaH76d1/
7r7Ky7f8q/3P9V/919/68d/88+Jue/+Xf2G/ud38/Bd++IR82d+/Lf+te/vhnQ3Yg26+gRk43361
fdadvjgvYP2b/7cf/MfX6bPcz9XXb798lD15Lnw2uHnFL79/6PD52y+6IL7mP/718//+wfVH8Nsv
j29d/PFW/MPj+/nTP/t6a7vfftH0X01BRDg2Zbo/9BlYFePXHx8xBYeuTiPUkjo7GijLLvrtF1P7
1VEt7usWUmHW1JoB05b4BH//kKrTk9ZtThRia37547v74df337/OfxR9fl3iqGz51z/eWSxdE8RI
W8I2NMnJr1o/LVmItXqIAEgDQMIe2N/E5k3QvQVB7QJCaAvkjztrulPRHTr7q21e3TrxlW6EmyDS
UWHjSsmrrRFKV3HI7m3ui/rRqB7F/BCND+pyGdXXPQSMZId2Cck6KlZvtm9k+WFbOCzB1t8K7e5/
vkL/3dr6Ya3+Py/h/x9X6JrN9X9eoXdfzXv89sPaXP/B97WpG7+qKhUGt1btj3X2+9q0f117CetH
LAu8yloP/rE45a9cc3UamQxgNF1T6an9sTj1X3VD6uhYpGPwYdb6/2BxEnH4Y2eD5WkzQWOha7qj
qnwvPy3PvuuLBfpR7TEJ602988xen8B6kgJolzXEv4jZK6mPep5WftUd6VsPe5HTHoBl5+ulgv8T
ZaWb64UvczywkFM+w7lGCoKBGxVuXrgDmH6yMvBAx4wB5iT1Fiw1ezb7q3QkvLiJb2VKG8o5ZySP
aHeYDnG1B6avuDroSr9uINcqjbxzCH/wbAaLDJlGbyE+x4MZ5ecmDaEofV3W0Snqn8qT9uQpWD9E
lzxQ+0OZCvJ9bjWjb2sTEQiBfZFjAtqLRSUkaboMJm7KjTZ/jr1F+kAF8GdSm1uHHj5tXpJQUIP6
ygjJVRmwf4IB38ACEvxRVfnFUnhTAjPCTtAxoCtzbVFpAMesM1Maqof8iWSzLU2z3tWstUeHZXWD
pTvyA3yqGXFNMA6nPeuHxpGzi8EBb0gbaby8+CJN7apRLGs/60C+FuQeG7uIXgORYOLqQUdBE5h8
1L6aV4wGqaCEE8Luy91Qjv12nJUYxmD9RbAJEA2n38fdkKFzO8p2JHU8eXImQOUaMvbkDHL5Z8pf
xKqfvgVKE7pjKl+zmmEqsznmRGl2XMCGgHvUv+UDOxh4683UdcKFqwYiaNRcdJA4oJrKyxbjlQvV
KJB09ybeQbPC5qtJAE0V4TM93iAAIPWWQfQ78TywPM6RaCZEC07rRbUlwi5PoBo3OFrR9frxQEBJ
HgDJ3tZdcdf1SwnFD+OKjOllTcEF5IEdudbrQPGiGr4FGkiiIXoEdJy5/LQOGEVcs02Z+Ragtmjm
bVoFwCifYY4cHHhBekAWdzfr42WVUz2v/y7Mkt0ilpckQf0yaujwh0K7HONvbSzPVcV8VTrlk9bG
ngRWkmJxxYclCpy5AasF7uDxkEKbdVNqAK/KUUjUbYiKSFwEin2BJBKLgy9Dhx9f33Mc1PIN7soj
gi8SQVs7cWlvkqiiXOLZPpdFeFMI+9LS7GcxRvx+dZAFOKHb0YTK2CAGNDhgrGA4kGj9rdCiw4Rp
z64Wxz29ZDPHV0SyIxKuXaN1l5xWd42GKFT/1oX5O8bkKzhUD0TDnVcD2B7lTcp5N4bj7BkiepLR
eDNPR7HGSor2FrfnRxMGu7Do9n2SXZhEl08Ruv16ww/vbC7q266OD/1wngfMZRld8GJBUfiMVQBf
avehlIc06GsvwsLpVpn+XDch+aiBp79YsnrnmsqjYceEMnbKh2HHz2FbVC5jm6Y960MqM3UIXm0z
HV2la9Gxn0GvGvyuXfyyL+Gi1uNbyeUISOx1nGgHJGl4DqEVyeZNGbQPYQ4vY8eKJVgoqNiSGCld
0yo4OMqyxyRnYPM8AgYA7qP25xFxZs04QHRKrTNdTR9RvHuNRMQSYVwmXZ6JM8z6l7yWPlV55GZ6
b3r2lL7vJW4OVmr3HEOtJBqexjxoEjlVPvCYuziTaAl6vHBxlBKBetNosD8MHfTl5OiHRhC4RPwK
TrRpesIMdzmolPu9Gj7KmZlyFhvvUzRjIUsgq0QpJCAqeVkmn0vk0+D96IGYAea9cHJGlMNC3Lew
r+O68dVmzciMott+Gfk8GPqd1ObGzMavd9Z9URZP8ehIFAfjlelprd9pLT9+ZO8eQ7hXYyHogYRa
PMH2PgTgnDRJu7XK8ALI9LFdtSbcF9yMLA836IyLoE5vHKkd2r7/NEh/AqRgMplGgsPcjVVQhQE5
oTOoAFU5C8mg3xja8IgL6z2WUeNr8LM3Kiz/rrFuJvs9XP+QlOHn1qmfA/QA89QSF8uX56JNnlAn
zrkR7fr1e7DjCXcqj20HC3TutJvBrs9EGIsNOyquzCm7pUeArhnKoQhfyS8mL44nieRXT0JbAStn
2JgQmy2g4nmBzJnX48S0WicpbXkaKlF5EQZ+WI8EtbTJaseAWD21E6+Ue1uM7sxUXpvlyVEu0KN8
BqG8MFNSjXuqugXwUQ00xinkW5w7LTzCekcA13NpW/Bjl/IiH5JNh1A0Bsdnp/PbSPwFDi3zJmZj
1icF9ru02XTKtHMnw3mKMChsp5aup4HQvg3PKsu+FzMTtDIpPtMowr6BTs+1AF2O8CBcs5P7tLZQ
J+GtcwNDa9wegzmZVCDf1FF3h4SktsV5HjrjG0089Eyl9AoipNwlp3kH9wZhEmvDeOSee9UFrdhC
3By4lRY3QaI8DpJ0CgCMFqQl+3qu1lTAWGfYBZagE1a2icP4pe5MYgql3fll+GkrB60ChRQx5fMR
Ct3w9BItJwuCXDnbUNjtMyZqXtr3BQ+q8qHnZCMsAbJoAgDbIWX7VqSLhx9WH5Q71wSOw5LfrkKw
pODXAhxhFb6naBDrI/ai2bOT+jluK8TSjvWqa/WdNmQPEzm+9G2JER+ICCJmd4K+6vUJNCPVYKsf
Myh6M33ygFPQjGu56UkNconcOVv17bvJQEC1st+tGPXRoPYqAnwdd0i2s6uA3YeT0yOxryJW7bwl
Dpbtbb1iIqyftO080Mitxm7T0XXLdQnLSqnddNK/We20V63qaUKfpocOzKxMniu6dVsoAoBz/JHZ
NCTqVgVUtaDb7pCcEHr1ripgqfnUDhSSeGMVpb034gCYRIDzKk0MXmKNE6RTScNqbqHEUHPMwH7y
ZDjD/D95kaO9ETcGg3LeR9VCVRCmGhEb64kZ3MM0rFyz6Z6UiSblXMaKVyaT49YGGYGMRdlxdMMz
wPS5CTnmQ9EzRqAx7CW9eptAZkFv/Uw9lLqyjrRNMWRHTRuo+RpiuexFeFFdbCJinV1OvN4zSmgz
OjqhxeEcd9ZaczJQ1tK/t/DU4tMATBN2HwSHLRi43EBTJn/Ogg+zDb449g+TrW16DSNNugAyiQd6
U0t+ZBW76LX35qTG2yZHqtnUDqa6wOLK3zTKWdJkG6KYjT0GLfSueeoHHZsYoFivGZxLaGE7eJbv
keCXv3KW+GrdNB4q0g0oCIaDHZAgmFUwx8AEiFDVvXAJSb4Kzpo1VbkmNBu+QwO3pQ98kvteOmLt
s4hk+PgKE8jjFOYfYSSurATQtjPdQ2PlopjhRJpF9Gpp1xNNqa0yQUCyShrfjjxUhZpDXRefCXLe
squu2zxCkqaBsiMNzVtPwiLh16Kp4FUZ7xzmVJ28QkF7L2i9F3ZOvjkDaH5n8sOJtEfGmjunEg+s
/NTVBKQcWVU3gG/uq3xt38dkhdVag/U+fyPFHoIuc23XRrw5lDrF6syeFcUIE8P0mgsUy68uQz+1
kUCjYRCRQwHfbAZO02Niaps2h5UXxeNbpfI9N2N36bRIAfKpK309Ve6nerldZhIQo2XW8IoBZitE
/i0JqovOyrKtLuoZax8C0KHZJxSGWj/DdE+7Vytgu+Tw9U3M21sHP5SXdWSYKDnHbh7Sq18SPfEI
NzPRRo3suaZmbDChbocCqDq8D52GbL74KLoQ2SYtwuxEQPyge6kxK4vSZXIzBGG7dio/kiWgftEO
EhtxkNq+OlMAdAoLfkZ40FRWvh2ZkeyZoeOqrDIDgAFqrgJGuqeOZrLD5rxAyqlunATsgtKTk6En
DX2E8CWpsmBjG2HotgobRzsu4b4lDhF29artCu4D6vhtrrXQcIr4TKRtflELm1Be0HeNVmYH0rCO
8SwSTzJ2ZJulZI5wTjN22Coh/iCpFV8TMlqibi6mbrWfRuqHIO8RE3TXsjlbt9xBlU2Qn6vlQi5S
bnwWVbmHfrftJeM61JBgRkzuijhJvMWIuEOK/psWC0obRU+g9kwesZrmExE+QMUzDjedOZO+BgIB
QvMMC7g9PPtqIFiP96HV8gIRCmo9J73ZuQnxIW5RMlcydkuCJ2nIq6+OeGuo8grmgvmF8bfpZche
B2T/3FcXdWPgDpsbS4BBLGgpm/BBqo0YIXDWotkTOxB4VVIwG6dJ7CjcDrVEvSwt8aJKQLCiKO6U
NHqtmpFNL4soQMaENB7tflETmrPtbHtk7LmG9ayORsxB1sxoWtvdoGvRUW/3VtykGz1ZaLpGY+sl
tyk497uyM24kvuOjpRYjI+8Vw+4YBxgDK3V3ZHZTXqsVPAo8SJ+tYzKnjaxVyZr4jM6vJs5Yv6Ir
R2hDyfpKIIZOWcC9J6r8AJ71uWWRL8iSlkczm15UOsao3k1rm4ekdgbr7UMLoHUhEkK4XNgo3vp9
HYXNnnjIhCpTO0typSVzVLWOI/RNQmfuyL08i6yyPIT6fDczmdl1icHDTQaBlMyAdCsk/7mOMehO
9Vsf9qjPB+WWNkRyYdXcXxcU/ZpIzuGUcdULvoH1so7lPD5GdjYDRKUXoVoszHFg8onFv9wR6obH
isBbFxhbxqWBPVlpoYKF9UafKCVqszxKVhdxMU3Jue2XOaegg8CAbSrkuWdjknqceVlqaEy3hOrm
7UPkvNoRzgSKiGKzdFyU8n1PlnCtjoqb86h5QweSYVqZBwFq1NKE1YBz/hoY3S3SgS01vunX2rap
wc5jcq/cSckAj9pEuUf9eMEEVd/g/MSOa2RHgGDUlOFErqeCNo1JlF30eytld0lFe18gqUX2LivP
1spv85o1O+hO4ikNKa8xiWk93jeGD8Yete7iaQ4igTpSHkN9W8WicSOVumWO7dqFJJiA4yXzAONg
n6U2m7sTMoxvQNtw+eFO25ONxJYE+vKzWCyeBVSkRkdeMAjolgTIxvHqqQSpY1fDtsjLZ+TxFNr4
0jalpdFIGIB2dZOPYobKEyiIFSUmCbrcn1bhv9CNs5QrNZFAmu5tS8MsQbmQJoOw67mZzB36SV+P
Qo70qDFA3WvegPLBV5cQhPEIN8Sq0BIrg7WPaRkkCEEwZZZHpaPoNKfiZkq1r7F3yGog5hs33jYN
iLlFTkoEQ0gQi903Z21gXJMVOjTWcz5V31Q8m26OdmhT6fijwAG1dJO2i0w0L3fkS1YUkKnEMa8f
pTM8ywFfYJOhTLAFgWPVlO3JJGHxVXrpVYoDpzF6oywri2ByUxrUSF+Dj0QQ7JSND4FpUGNngAvC
Pro2YZOcmhId6v6sjotNTZIOVx1lX/TV3dQbULOLTZ5YD3YOaRDfILlq2WR6aJEzN9aIEWU/3MpK
Py5dcqM35RdeDYscZbZa0xOibjzUnSFwc0IVVmsvTS4CFmCNjDbtAYvYla59BDuse0bWp74cj2DZ
v6JoVLh2KFx1VUyrbUSTIlqAqTvhm2qfD0GCXv6pc5KIU8l50NLuY9Y00N88/25NXnATta9tb4cM
qelgEx6OecJVmfSxbccsMogHQmYIK1GyeNMNZy+PvBY89XrOBVX7UOfs3UYzC0Ve/UydCE+twqKg
iGdPA1ei8Uw3PazVptzLiO1rAVPpapX0cMmqniUER0HCXtWXxUvviN2QixTje2N7JGi+OnXJgF2/
tcvs1ajNFyO96RbziSLd8saw+RyT5gGVb+uWegyWHDMt3A+anF9x3j1b1IRuaiRcYeq7qCcTT02+
dTqZWGnqIsweuNEXH/oMyZawYcMwJoytSKDhGALeEB9mqFMpqffoU277ONwQNzRwEAf7sla9qpSq
mwgIqFYNgL5s7yCJP6kN6WCnvzfnxXtjas8q+7tr2fa2UA12tN6GW9OH+2mkiNGVvlk9cXvc15FX
Khnd2KzIN0YC8jkzD7Q73W6NNoM6iSEOsKHXJCyHiVBGXLQk1OrnQOn6wPCXmG0+CDlYAYAXSceU
EmUyR+eKjAcRRdYiAp3Ngsraj1nw1IbYwMPlJZ5tbguD2FjlUx0gKA7Ngc1zhHIIgchS+2291HdJ
Fr6rnXythHE1Aomr2r7lMj+2vsp+p3Dbc8HtljuBb5oG63yWt0Df4HaWTDJdRaQfMVcLANB3y6jd
OWVIVvTAfVexYz9Q6cohXAaqR7a9qi72mZ1sUOF8DG37Wqeco81ipW4UcIPP+vioYb9yixm/divC
oy7RLMz9eytpHU56BSusrmgOEF5JhyVsDZAQHP3uwE+3HptDlYeXbblT6U4u4+LT5t9W68cxkr4H
RNaAiLkHibiP1GJn15bj9hMzbA2DZTkkLU34xacKiqm5zW8jvwfBWe+MsDUKPRlpIj5ErflAqrDw
HNqlXhW3zwqNfbTMqGIIVXhp7OTFmt+WbnzGQ4zDlCcpR1Meo/l3gWK7YyTvyT5SCSzSjpMi6Qjq
Hf2ykKPTVLcxgFfuVQ1PeeR8y8r8rW6HY0i7IlhKTqiIX8ZsoPabjPc6ajJP19iCB30/ajDqqKom
TwN24YT9PhhrLqedjsqkKW4yBP3kIbigEyVtJvWqWnN0LVQAfgm0SqTOcTFarmnOCLAnyF86wvLs
gDs2KUKI6aiVZwViRKhWV13TXWh5b/i9dZ52It4A9lM8K++8IQVarRhp56XxOYQTkhj66BNu0yOC
6owT2yZ7grNtvcJHB1GqAY3pcQKTdKb0g4Hkz6aN3LPjlCVxbAoPHBiya+Rv4ZYmDL1GGhfVsOrq
ug59obzJrKg7aoGxGRcgMDZu8zUI5zOZaBpVUq88RuyxV1bqq1nKB5BMvZ83cKrijC1eX1OnGWfT
lYuvsqajwksv1AAaEGRlaCnpdGkEpGa3gXaf22upV+JDGPj1L0F/OU+gusFxNXH7JNXwdkrps+i1
puIfc3kCtFVuhdh4JHZuHFBN2NRQ3BZ2qsAajjEWOYGyt1u4N1VxqVph7QXkemxZUP602IuXafMT
qX0IYIq+8IMU73Hc51tFcAa3Fo4rOP4uDqFyg63pKatyPwvMt8whI9xkw/Iog186LX2DZ6xtpkV5
6JCIezA5SHdDqcX3jktVI8Gyn4qXMldvEKtTL0sBiqW1Xerq9MDO+Ui7orbN/kiUR0QEBEiWFAxt
ZamDR5p5sgPJS3Uq4ruiMt8RHTueqNHhlQO8KGtQ2JSWonUlSe4+2cr7ToovIwyQ3rQZrsKcu6Id
WZ6uz8U+maBoVQOlc1tPdEGi0ierFBUj3AS3RGeyHcIaHIva+GnLz55BLuQJ5TOuw12hF9SlHV0A
PSl8wyYsx7HJa3K695jJGnStPdZRruFRYdFXKBuvwmG0GdT5aUZnu2Jj3EiM48ZEq+2Gs7LJHG6S
Avk5zkPdT+uXOO4v0hEGZhDkNlW5Bgez48cuMhXOSPkZKG9Neg3fdKgXpjZpdq6BIsggpKIM1Rko
keuRy1hHSLTEWwNsPC0wZwk+l8W6rJVlOETpE4R0CHMxMl/V4WplNBi6xohMhEznekkQhI6f3rXm
esPMW3NFX0/sH9przlhw7ulKFnGEPQIwf6KgZVHGh3GUj2mnrjM2ggjpzXhxIWGspMm0FfkuBTFw
ZF+ZZqhMYCknHayAYVRUhHXyEQgk9cFLy4xAbaJVWU8zrDG+TQGBUCBUWUulb0CsdyNQpb5qr8YV
KYA+1UQYSSIDsSU9mZS6lA7mzUgYIH1XlrdoGEKR4k5dwuWKSLHec1paJUlnHaqVZEm8gWc6cvLq
LN5qbX9jG0yygtkqSEYsGYpW7YYIhgIGpAfZF+hUIiQGnWOxWhjChniwZiqOugLPo3eczdB8ONX8
Yk+oe9BTm8xB6cYmOmmnJmi5UoyHoZSdq1v5JVvzN500Xl+FOFRQoLc6vdalR7PRUOJ0wueQIvYi
bN+WauBukff35MV/IT3fT2nx4li5cCmYo01l0l2ZbGMz5HlwnvY3pDy8VBBwkVrN1pF8z328Opir
SNOO0nmz8gXUGabbZLTOkzB+TYs+5NoCEKuWnbITGUWW7cQ4H3kKNSvXuTfk05aL4qY0h9Rv7aNm
dOd9bt1F2VnBpo1Ej7SnsdM9qvLaryimZuy7pLXFtOzmF2CkiJ6LtGW46XDe6jqKnPE+XaIvx1nd
KVh5varioWskQxyR2+9A+OdtO6qQVcxxk0q++FKo13nV7JVlMfeLkrzBrcLE2uffCLiLXH3RaOi0
Nr5zNVyzAmtlV8zNpTVHHz3SMMoJvsognBtLEjVupiEnJhkrPaidHbfkhSP9qgqc8wrgN1Ufclad
7gPtcf3WSRlnEHQl/T7F2d1+SMVBtu1A+Zc0eUA76Yy5ZBrukGUqEC3wDoBwjrLhYlrkY1grRFpz
ewcUiHAutHrXEqDlAoOVJShs67YNNn1KSqEuO3qAi/Q13X4N9PSp7ocYnkTzmETqHruohDtpk0Q8
9y+p0L7MkjOE2ouTmPPNooUNTmT0Z45fbmT1USzRVU8o7pGzcVdE3ML6XAXGx4RDV+mwq3lMRuLa
7jQ3nUHGoZMmhM61zT6wUy51MMo3SH55EGqSRm37tf/f7J3JcuNYtmV/JX4AaeibSQ1IAmzEnqIo
aQJT5+j79uLra8EjyjIzrF6Wvdkb1CjCXS6JBIF77zln77VXcpnTOiSW2QCXuSf6L1gYSZe5cdq/
F5XbAGMNEfX+gF0DWBjQWK4WqXZBqjNwJ5H9R526aDvRubE/Xrsg/Cw0QkEYQXiowr7CXNuGtnHQ
Hc/Xmh7jgcLpFDzUgo0yaV5BhvEsWSnUTTpZTdXH70GdcuSXjQoPm07wdByczERbEUImHcckckeO
iTim6Xmpo8hccAPRCiLgNgK7fa0UZw2/ZNoVeumh4M1xIoIdbXl87Un1KiTjqp5cCj+3LvFWiCT1
sADvjUlckQJna+pVLDCUYeqnwYLvxSE9rkCUXDxBJd1InFsGM069rm2/AX/w9BiDvROpeYDRYi1Q
GtpL0Yx7PdK1RS/BOQoR4657vyBkZzoGMq7ALO3bleMjZ1+MFv5FvQmI4IP/lVnS24DwF8M+6j6j
QaFnxe8mE8CKiLFolEI3G2PmNH3KZF8MgvMiG3o8Mf5sm32Q5/aelXGBaLmFwAhIyleLlcWHtUoH
tXehgQE/5eM27wrSYjiA0bWUTBPV5SItbpnThauhZLRY4y0LHKKrugB4vd8e+t/pmOACSzdICVWA
Xp0v41orV0PcbdJAJLTcDQ19uWxThtKN7TpLeipG9ZJEs9SxS0dmeHOAJcwI12mdAP8BB/pBycJF
rgJjGmSQ3sTMNGqCXcLs7pT5E2vAnmyBmMYVq/lUGmvZIXlA5QljhrVsCND2VCZbq07LP8j2aRAz
r0xfj9ypM0M30F5S29ymet09WdKA+y9WyUlhO7PJU1ghNdxCoX/J1QapKuIsVye9ajGk1rBSHfud
wLCBYD2KjXYWiHSYBtq0sg5JG72b6NgYcZdLq6/NVQKsN8/immeQg45hJOs0M7Y1gEYcUAPBCRii
SjghOy01H5Fcw2fSsJaE1rZPWwYfmTm4NnwLUl4UehCGWGtBzs9OtSWK/WTtTA3nABpiQYAZqOrX
4Ywi5v3+SpiYTWjB1yRIJEx+szvBi3NMS0sp3+b886yGS+rwISgj4h+1Gv2FVnevJer+PJSnm2UX
sJDi5MWpBpZJuUTcnENhyl+RSbFDAkkyzaGkmVbtKsW4lQ0fhTaRsaGqWAVza4NfE0ar2BDhjgoa
WesCKvuPwc/ECiPHK0WaB72WXG5kLX3JOuaUjal8qRUtd7OST3pdvYCA5ByWWhupm2QaOjCaI27H
3GjAD0y8o4b2m5fZ9aauLXtRZV3sSkZq00RlO+utl9xmxZV86V7II4Y1RVIWGM1jWJAjcdqrwnbS
rd/uyGzQOIH48S2zlL1sSqcqdX5skYlt70DF0Yz6lcCNL5/cISPy010pb/qMssWX12lIs7UZh51v
tpcQol6pUjaNCmkOLaTVDIPVQraJDRD1TAuqqi2G3MkdJXZOS0rVJTDFCxzmYMlpcOA5cWB8Jc2b
ZTfmKizUGPDpwWjT8sCx6xvKtD+0O1+3tnZZP1qT2Q7eH5oViXMUJouBowNsYS5Fjji0MdNmoRik
TecM3SoHE1a2zncC2zYyJAqParoVkoZQdnx02cgInKfKSAtG0iw3q0FOvgPmX1I0/fgNWU0wroyZ
y8IEkORAbGpPiTach5HxZ9catFrT6TOkTrVhYXJ2ac7VELMPJQqc25aRtbDr+aH1eWhDDGyE0TAM
zQMv5dy1gEcd7Xst+/KrVlrVSh+QHmk/1bQg8HB9ZNDRlhgcyoX8QMkFpGvtB1W5HWsu0Tyt7IJk
w/M8DzPDHYTz0ttMQ+JNFXgTO0ppOQ3JlWjoTdSkCcWmecxkNh6VkPK1I3t9pQ+0x1Ct2IrywdGI
4Tv5kQuxGVXB8FUw27fAjdesgBW1KGNbuJn+nOaShEsZ08KqrZ1XBZ9kSwJfji95JzUz7kCsLJhd
8FqoAIhrpWVgKwS1jxrd5vq5KgwcGczIl7Mze4EFSt8Y/rVDVAetdTViLEAL1k0H8hBWoz3KMOmO
faAj4TFvViFvhnp4LYacDU91viF4bNimN5M/IdAzwB374tblyi+ZU6Ltx6deY/gbVBFw/uIOhz/k
uaeqh8pyGHqlhdUdH2SgwjIRMoWG1waHKA3/MnoxwpKDazK6zPKZ8R9JpvsWMfo5WDx43h1CXrJY
K5apBH2Z9kzF6ERJ5iSWjuiLWFOrnfQCTb3YWkW7i42kYFCbCa+lQIxr5cdqSE8RanUxS4JAFBx5
1HGjO6fZZ5h3PdBO2hI4BVHXJF4RimURFqBRrTs514/q2Kn8ClURsXJpINWLiARD19IpK2ZVUijA
WFYhq7I23vCzJnHwZarxeymLgKZpDmPTb7Z+QCOq7/x8FyVUiWPXYO6MqqsR5xs5T380J88+9Wy6
WnknfxtFt7XS/K1hj76knCU5OQ/5fjZtB6Pstk2A8RACXkTVwa1rUYA2ZfnSRtpWl+0XFd/3Vkjw
7eUh39WBiD8qKb2MOQW7WXYW5WpTeNVoaC4dO2b607lNz0Q6B09dVX0iVVupqW3sGEOwv4nwJxqN
LZCc+jjLy3zt3U+mflFMlFNj13/Y5fggexm0Ml3jRcJqum7MRF4VrX4PSBrmoaSz00w8v1EJ0YQV
+QE7Awp53D0rCZa+nsV76/MEjn6TAFgDddvSXqtFTeNl8sWSlgjuNsUNnESld5iu6OV1YLGoZ5n1
2s64ljuyXrMQIoQutTxzuFGyrpN2fkO0FyGyYlkyp90ui1rrj3afn1MTcyDtJvE0RXTsJMjfjYUn
P9T9b9BDvzq1eplXsrjYCCErnqJFhP0E6ScSgK7qabFz+KKh7SVVHjIJFIsgazQXKcLQ2bxTELew
XM2VkKsPizjaRSTbYmPP6TdqPa2rydTROnVvTUJ6jPDj/Kj2+ro2jDUtia9cld2CSIAmtLslI4zZ
50gAGE2FZaiRJGlWnlD6D8RK80yXKV6HamfRZKWbKVbO+L7mQqSMjCeWq0CLjk1PkLaE1aUqGsGc
q8YpmrBOxJsI6KWX4frE7pgd07Ky17WZHzBA3nU53aBD5CYPNM5znOgGAAcLpb7rbAKLGowjOp3g
CmboTRinfOj1JUEi/Xze3Hdlvq84g02ltlFLGsBOOU6rbKDpWaLO23dGta+wQk6AuzzbrCVaURzl
Iqna2y3iMEI00fZ2ZC2FtGETUXXLmAauYTGzksZoNzqOV+WVSrzbtGnreVAQzROBWR8YKEtHkZmu
VwYVRN2LRS7V1ypB8NLR3sGDrLIkW7hi200qWbD95C3aLVdurAOsWaJyRvHUjJyCKiRL0EGXJMN7
qlnijBQWxzeB3CQuwu++29TdJY2TQ0bLUcI9sBgT+5LwMWMS3ecEUHQVsw3fJy+sDJ7HZC04AqBA
6fgpkrAXpq1/IARV4Dl8xWVbIxdNGF0JIH7UBsPQ3QkmOzvq+D2/SN/MPNNKzmmpPDTdvwlirAQq
UjbcbRlOM8/4OWyde6/be1ME20Jmb8jD51T/5Yhuo0/hVY/EfVTCFy3171lj3EZpYenjI6jsYxqN
dxIO9n57o92wHafk7Cv2MXbqo0i0p6lRnmj+bqWAqYRFPVGbm7BLzvK8pai80KFRoCN/1P61Lps9
FjeX2KuTFDib0E9eJVN1FTp4grATaPiGOZyo/nc9IMyyvPtW8qlmYcu2wbxD0jQmLTx/UUXJGoac
ZvTuWoB4iJlmOj17JqkZ3PshgIRYfdbGgMwhOs/YmPtw41sp75Xzror8kQbQlsr/FX/4ZcSvOLEt
zQsCA0koJpbWe2X6Gaf+O3vKLzNh0x307sWMAoCctIZKK0c4VDzpdLCTgIdV4wmp5Gk3luLQCOla
JsVTXg1uJbYG2YI2hukOhdzoHDjFmfUngQdSoL1CvsU/Hbg9DjNJn9CpTetxbJehjcgPZht+GChz
dGR7/ON2IEG9XiS6coYk/x476c6sw0dRTi9OPO37saPpN/6yLPWzNpVD01JJR9ptxoxOT6U2bgKZ
7wyKJ6cmrr3Qf4xZqSkZ+9HGN2yNjwG2INmaO96bvjKBnpdSfmjgkgcQaeTXPpLPVZPM6EqTGIPw
EZbtR9IeNX24Ipj5yKj3khjVcZlcp7dpAmVelKeO+MOArkA9uBoXhUfQtYPYM1rqjSB3Cyd4EQFy
hLi/RqWzy8rogrVwPekQuWflTABZyCehq2yuhUI0m7+t2u4wldbebHts1mITqMPWH7Ulwi3S1CrX
by4Wh6h2tDhi1uhMpl1IJzPPCNGex9IfMsRKdkIXbn1FMM6iVMMPQTNgAePSlY2O1pvyYMR/htZA
J326GRqxOKmyqUR/w8R2birpTgrEcWTywdcftiEeNkWYxMcIdevuiLMjqiNsiYfCAzk/gGjVTp3a
uKaakKPRX1VLPHLMiKP559cdxFL+rmszMnWqN+PU6cEFEv6Z+I9rH0MiTKJjnxRb1eluVCPLQUWA
Y1t7DGw39HjXMJ/uaetfBOOKRj9KggkUwt9c7u5SIj/k2NXN7iAH8lnOEcin85jG3KdjdBUhL170
R3Rcx4hJltY1Xl9Lt04Lr2HtHPF/v83LiN2bDDOUxfzqx4504OgeDeF1XkkcG+CBtoTWbpuvQ3kO
6uRlMLJd0HgdwVtje29+ge4dsVcGPBqcgwmWFsW5UfoD2nq7ORv5nSLmMMDtquk6JeYIWk7Qcqi9
MRJ7uWRymsTnsSNsShK736K+OCLERzmHSnesOvutpmdmQ7VTdJ4pRpDhWTqlk2cp2sruxHVe5uZ/
ymzrmQnQXev7e4U0JB2MA+6Ra0U8KYObqylHVxPFWNAHL2U9R7IeFZOVsY0eTJDPXW8dSUR6iYlS
06vvtOugG+bn3hLnXJN+v7GmgYcg6XelYP4rHefX48zXs6dPyaksH25Nmu+0njHTkJ6H4pb6xOfE
HyEI31Y4x7CJXrQYSmXDGs2vMngHsWm6RXkEhX7wTe1hjN2xDaXb/AHMPz/TmoPUr00tuKIkekKH
dgco96iiaD+y0fktyCURvIwmWmN2vffINN8MY7jNd5TS24fR+hJleqZovrZEw+kiuNoo7J0s4xTY
Xyn+KT5QHXHzRWBhSfzcWf540ezuKtv8rs48zl9LdX9T1R91l6Ndjl5END3SYoKACCFWj86Ub41a
rTUxXRg5PhOEfkOh+/Z705GtN1UdOMIyGA5fkIbeIst6qyARG7VLwMhZdMVnXo87S/UhdqrrEFih
Quea7p8gL0WWqvdw6tAmf2sxgZSE+fik6c0vAYD0xm73veK/zU8U1+qodMoDZMlz2q3jPj6qingq
q0uj9beh1j+tKD9zkroxG7gaU7zpfNkT6Kd+3zZyf5/v3sAYt6QDLyc6uKBkn5yyvaHpeZ2m/go6
94Gk5o14PJoO2ZlAlTfkGjh4DY87kw0CvqDw72qRnTMe0HmfHHRSxPEnJDyRZTxg++ufuza6GsFP
z5Ksa8GLLhmYb7EX8W0MPn9vr3kSPHdyexzq7KAU+jKD/zpWyaeuJe/1w57qi+/5MfHe2S/h9ycO
ujd9lC6h3xyjgd9udHeGh8dZ3MdgqykF8uwc7F1/k9X4teORk3RzJhx3Tk9e5nil3C0YtJHEPh9D
5pf1+2OEA7NosCRpKMtQ1vL7+YLjv/x+naa6k/rnYJK/wyq40kDgnPc+vwuzzV9ZgS+6uXPs4MgQ
/zYGwTPoj1c1lB8ZN0U9mqi9u3vb+RhGpqcByYyzSpvmjrnzVLNuVfOAMRHObQTRkIUeAveNXfMd
FmcszUQ1knsyXyYWRA9CovdM7rS5ynK1Ov9siVFViBPsqZ9MKiqGR8GLlsHXYQUNyMxqxtxr0JoV
1oKrxfm2WWfFdLAc08Pifqj0zjUccn7xTsecSS0qdmjb+8SSnhFWbDMLeI8T7Q1l8hwpXUZhxqky
ucw7O/GjhLc0X2FXLqHIrgczeFEkRFOSop98g4jIMjto1uxkaYvzkL8OsfLdpRLnJJVlsXwe9fzT
qMeXTLN+mqE/ZemJzMur6Ydr2SQxUO+fY5XVNoGPqdlrvcBYytBCCa6GkBdmrq1809pYFQ5tQZpY
NW6FPewilJVZx3kZcjoHe6fc2PLKGml5ddPGRlyEjmXtkznXZ3wDUicrF6vKUJcrgbwy8gVrg044
SrcnI+esBXPryyTORjkERbsX8ba2ujX67JPMIG9MvfDMJhEBMsg3qQ9nxTT3o9W7LY3qVn6K5Hbh
hzBihu8yno2C/RWcCU99dKoiT+c83KBNsc1grxNTCnURIfTg1nK1liGfg8pwZdqS5PmgyHqBlbEf
imxJp+44y/98W2U27z/PUeyGmqGWwruYQtP4YYbK8dJYQbtj4mFsZJmMiUjekYq7mHmrRTJ683We
T5TIEmUn2KNr3xW4ZtTeYTkQO6NPjgFnDtv4xMR/Bb5y7WJxwWyA5LVcOwZrGoPwvjyleXK2ESHi
D2OYM6HqDHklAaMEdBJL3URI1H8F3EVqzIrU9fei7W+ahCwyblbE8s2CZtKdtfgSpCw3/LrkNRNS
xoeBj0uK1uUoDn2YbyYdhdjJeosCopXs8qmitTWazg9M/p1BbwI3/VrQQCswJDnOtwVuu2GGHjCA
ttcqy1kv/2CI38/qytZax85BNZDmmOG2HZNlypASnQatBPjpPIlqU7jS/Cr5+6rLFjGJzFVM8EM5
rvr+0mXJsrXGDZPgpdJye/FiAnwiiXrPbYFqyEaoyfSVWt/K6IyRncxPXZKf3aue5pvbiKhepAc7
Tco3oTIdepq3PnZ9TFKjWDZChQepe/CrV0pCZ8YPm1UNtKg5lXHv2hGUBV+sdEY0vj8/uNKyHO0d
6IR6qasYdPptkcknDGK7aci2GgiGRsBEMcQcb7RtlQIytNeh3kNh6iaVylwR2WHj6lPs1Sq+HA2n
Ur4c5G+bGtzgAep5S37Lzv2tIXFFKcB9itTV0VxbXG39MF8B/m8+L8+fQhboNP/rFUF7K0Z6V9sa
iXsFWuTIB8fx3cIdZWcXTYZHVyGiIRpd+yHcSFq+pup/y8O5VAsvWaK/xf41RsrUF/rO6tTHePKt
8Yyy/82nYU6VVfYyOhvPkp8MHv2pEIe6GZ/Rku0hcZ571AVlDbisfKRVCkQNljF3QSpLB9YbcNbF
12DSqjFUdDm6uCCQZ0hNyTNPRs3ZOgJoiPvb4ciZFM5u3vBaNJiB8N2ArIk6oWFPSPbg14RuMVyv
rzaoxAVV7iFQ2PkG9SQ30REc6zKuxi9fdhgsi53Cqy5IVNEsRswZFbqxqrG2kOGwd/pkg8MDz+2p
8ocbA5OzkkgsgfLBKAdEqjpBIqhZWZ00HDvz0bQKaHBMHm7jw2AY3vxldvSVEdtbq2Nbw/6SEZyh
ZoEncGCIQcdBSKHAn6NMWfs1H2M+eH2ru6C+Sl06UJEs4v3gu5kI6HKEx9Gc1uio3bocic10NuxA
rkb4Lj6p2SWEe9hNG9gemVjNfz1xsSXLX/NoHpml9ywGs+TcFJ+zpkIgZMQXvJ43wjFKLqLPCPTU
92NheKNDwAv9vvBCR2An9NNMoy0KJPyNfcx08P5KCdpKO6l2vZZ9Zx2Ht5IJLjEARuDhoHNbGlaw
ngYfKBbVoFGuiYxbm1P1VmrBpWTbg76bhMYegScdNPLaAnubS8G65ktNCfozX5rWsCTqkTIUz2Vf
r3BOrXqEoVpcrxqpXvtj72qZuTcZjA+ZTndrcFUp2dqEl2UjiH8ugTPgmRYbcwBF27QvZcwHxwEv
QiI/V3NULFCTrRsj/Qfh47tORynyOd9UduXsKgTRqrG1x+wgwmitI0eJhfkTp9tBZjg3qq6clxtl
1Lzf1aHe3gJKmSTVXqtSfmqjcC0pb74fbvUBQq9BH0/dC26VnCLRxuFs9B+ZIR2ajglQnR5SM99U
WznRzoaKAxkklyaxwnS9xzdmG0iAbsOyY/nZrGbaWpmzzirwIlym9ld8TCVXsrh4KoA5EivmS87v
avRp5TOUo7e46giRp/M7v0ghISCOnTUdhwX3ynvH32kJmBgslTSoPZ8c8rznEMB/48h31WH07OIt
1XzPLOztKAUXVddOjax7dthfIqnbV3gO6ZDBnjaZIOgwtnT2uLs0ocQIxYpM0g0qmUU3W/I6mVZC
6c0Lc9/1mzDaUENyTaqn32u1zIfuyHD1JgZBhkdr3u1CNLTgpLgaIu6QbMKoJR3XIMNe76O1ZJnE
Pw4b20ahFHWe3stPaWsdgSXuErW/l4zhkinfWmoHMs/fYdJnu1afQl9HMeysYd9h2WqwC4yeyI1j
ymgcreLMl/fCZvpu65p/l9GRiR7znZyQ1obH5jSV6WEopYvpcNbSEdKiXGnqcD/13HS56jK73qAY
WygBWdfNq0oa2gDLPVfKVRZ+WtR1kAdS0l9im1SR3EM/vaaTtJo/6MpCuhGRWkZgcnqZOJMkKcmS
sMQN/SRLmosAakfs+LoseoDp6Q7WwIYombUf4VWDkAcbgMyi+oS0++Snh7oozlGUb+MoI3NuvJUJ
RU8JfiBytrWebtHL7jOS6GON34TIZsLXmSKtkPkYRjSp6mRvRM7IlCO3Pe1bUWzFhPG7SVFtQbv7
TtVYW6MwIpC4QqoiY4s61wSwouX372A60e2DY/Ke/NEOiTksGRBnVAI+mvr/zw35z2QbC97Mf80N
YTBbd80f9+Mfx5+urT/SP96L/OffOSL8gD85Ipr2D/g2UM4YlzmgZHQII39yRDT1H4ajWYoDsl0H
52HBcv+LI6IZ/1Bl3GiQ/BQZCanxT46IpvPzdM2WHUOeHTSa/t/hiEAd+aP8J8zMUqFmm7qhG6Yh
q4pqmzNP/l+4TJHZG2qvDESByIgtO30VBh3ya4ybCLhrWm2KxpC1il+lHECTM25saguJJZA+fv4I
BOFwE+AJLejx1VbmgsSCje8fmaPVqDdIQHl1GL21Bme1WHmSfUSy1ojWcozx06CTMkI3bPttj3me
LlbBqJYVBJTGZI/nDn6sIrjfu+i1jGgWqoobKWq7aMBUYGPBP4y0KgR2MtQGU7yJfPH2hUg3NiTd
DW1PwnjFRthoXyN2qFqo/soZg70VZA99UK61oaJYy58aCZt7FnFk6a//cl/8xRT6V4aQps3X7z9d
379RWpoytTTIIhPkwuaikkm4ym1mLo5O0FzQBDvkYbcm1r1SlX6lWfFhNv1TURByBKFjMzjyFjbp
NRo4rOPL3k14W5mP37WoqZdhDetA7s2DbuVkmxnSs8qows6KtzJO92Xb/rKQ1Ej6gEBP5tKmk4W6
IT1K9gTR19a2Q4nqNW1s1BrKIcU2NgNRaIhMz2YMjdTX6i0dafYMdZ+HpXVAfvZl04r6HfwJiQMP
b6foZw6bX4xiXky1P6RxehujeNyoSF/D0KqWQ0WROxrPk5TPUZX7gvBGtcWIiO6e1LOpMo4ZdAmo
IJyTZ0t7DOwt27NrPAl9uo1KcFRTrB+YW8itoyFJTG0TIb3Jm7sog21ASGKMyFPHScWRdqvJ2GmY
5xDGnZPvjTYchoW8mtASx7JA4g42N3zX9B8NKAijHMQ6CM8Zw5wcij9rile53nAL9hfbtJ+H2V7d
J1a5sOglDXbnklx8Hp0acS2g2Kl6GMGwJ+hlOdjyTQtQnQ++nDBLjPKncrI+lUo6ZLkVuYoe7pP8
VpothMPcQISbEvqp0WxMxiciE1YChtzskVhCuN6WfYyspB4XFjI5ZRg2Fe0NjNeHLve9QfLXZmGu
4rxaxNE8upXLdUgYkq3AMQk4aSeUF4WPbxiOoQwFGGNHQhZ0ynmGSQ3G7nuZU3FP2KLlkk8RMpCO
WdxDEooFRtDD6ayI3hKugyTNm50sKV7lTNeaVtKiSuzXagg9E2DyauAMCkz1Swr9aNG0w9cY99sh
YmAYhiwLdlotIw0//xS+9FOy6nRUGIp5BJQzB3e9ZBBOF1ZSb6qcYZEzlN9hqVL318NzGfvwcOz3
3h6vVdm+txIeI9ZDLM1F8MDb9163iltUlpczHG8NTLd5tppG4QGSoC8UKSwtkZSuSsPcmj4FBbcK
/qWgY2AodlKGgkBvYqC39jYy8kM8Ep6qmz+Boh8s0O1Fn7uIXK5Se+6JmBSa8QtoKhQAa7yEjfZo
9OAnIi2FqfIn/nrK3OpJjokHNCPpxu323mbRV56Xl7H3wfnJr46EdrhSfgTFRAz+S8XQtYBYBHsW
jvsqCko+RcO5pZb9SxZ+DhK0jFnnLE9tyXWuxHNo2StFL/cdlTOGhXkUxZjMDvQPP9PWkYYBFBVI
kMtbIx6PUS0OSm0/d4QH4Da0feaZAYm3za1T4lVL6Hc4klYFIUGX1skQcBSNmJrb9SKpkaQlGSQz
rN7yMD2SkqR6UhLwf80/x/a73dC0NyVMP/hET3qpu5hinUF/RcOP+cFwZVkck4H5k0og0xgc8jLb
SaPsDansldgJK/D3Do/TIHBqJea6q6u78M1TIcn7ZIoONY3SZZ6U7dJsYmURB0wVGwkuN0o9iJPV
xygIwLKLaidGJkcGBJ4YtoU0Sb8wc0ugZEtyd9LWVTU2NXUadPf/sbTrMzXz35d2SyZrhV0aL55p
mn9jWrdVR+Yi0O6loX0HnfYGeRJCc/CsK+2pKD6CTl6H8qfMp4RG+gSXZVnN2aj+FbXaLtJveR3+
cpyJsx0Jyk1FUGo6quayrFIMYaq2LjKHJ3uANzTQBFEGpjv52aoQZ/rhRWHkZwjsGMI09izFrlTU
lFNwjuqOgjMChNKTupIsS3s45Pw5M3xjaarSNs5Y74zQ/9aidBPmAdQsM7jNJ3QsZds+UdeJ8x1l
xXqy9I1ZSIBA4R2ZCQJGLCA++JIRVXpOs27EmbiYtO44dc6uAGtFgf8livakUOATCHtQsUnFONKa
Vn4x6oCYq5BSAxc8lnwP+dnZtpxfAcqycOgeozUdTXVYOjETFmZdCwQcq7ZrNz2Uh5CmIwx6XP3m
0kK36LAkjmGFYLlBskFPqkHgF07SGrzUAa8s/mAYvLlerAlSOuRo2rHx0SbTq5OeWGcnyPZ0qm+C
jJy0tt90VT4AsN8arfQjpPjdGcz3iLaAqP17iU4C0QksIEYHZGuHZ5STG0BXXjupbipA4lhNs26V
9MtJG9auXCCIbIYvrYk9xHTc4vZTE7bHxpZB0pTRR67gak7lo49NrNwLTj5mivuhMjdcg5dQnVy/
K84qMhDyzMhnxeLgEJ66Tk37aMcWqAi6CYayKGqOPw3oMynHOqqxeKhPcartqOZndyvCeZLCAH0P
6tlPsN3m+gNr6Y5+yqHAOF35NR/HbByRyKhFizbSZYZxssSEu0iCayZXv/pK/RbFeK5a7HJDeCd3
aWO2hUTlSJcoUk6l8NcsGXuM9hdia28Rb9gW5nliPLso7aMvVRfZZx+JO2Pn+C3jq8nrCGhdqQMs
Vg5zyPwWxNwb2HawCGGN8CxfmRYMsmelrdgRjr1tI/szbzMup3roJ+WqopVdtDYM7yohk4ia+auc
XZgciZIVWI53s9DfqN24z02mA0q3avz8SvIQel8YYQvRa9coSN8ctsaVqhnJtpaNExlaz5OmXpus
odgb11z593YwTj4WIDUBvlUrrlkA+VZBNCYyS7B5NcxyUdWq1+oR2bMxF0x8hGrqVVgx6pZ1N7S3
Mk0tr4+KnZ6lxChKpyBOz3qoeIikvYncErnQUre3bEy8RfSSVjIXW+ceTrSavhrcCFzrWsB+/2XZ
Eb3q774N5TVijHujm5emYy9R4G0REvZmY1Suc//gEKiSDaTu1c7BMXJnLcxhzRTSUB9hvMu197L8
JIf+zpGJo82cO0rzXY0OcnpSxgM8FWS2Iwc2KFatOmut5bucS++KCQyeqDsHeBvDStXDP3AuTSa8
bR96OIAQELXKLPi6k6PCmCR9KFWzNsWwbpjj5hpG7k5rV5kyrcvqjnXySY3GRdZGx0IqPcdorknl
b9Tcv+QtLy2qw51VoBdrtKcU931R7gointvw5hjDybZKT6Iab+L+8Z9X97/l6lAXmRbaXNifMBwx
bNgUYP9aF1lKnHHbjNNyxDpVttjeQftViUzd45tsV334LpUkIldkWYz6Q+jjQQT97IkDVdvQFxyK
buOQ9pEb0rc10ZOfe2XCWDcG6D1tUvcWwrjfL/ov1Otf5cbfkLN/++P/+r/xPf8HkjkVApsohf7r
GnvbpD9/FL/+OHz8G3P2r+/7s7SW9H8QT0OqjmxYBp+YpsOC/bO25kv42Zx5a1YhzKqq/c/i2tD/
oc/wTNKGNGDnMyb2/0A6+ZL8v7k7r+XGkSjbfhE64M2r6D0llkrmBSGVgfcJ+/WzEqruqurpmXs7
5mViHppNOIpFgkDmOXuvbRq8KAepFjNj7V9Nrn8bIFgm+TmcPIYBDpN5Nq/6+zlUG62CkVVWpIJ8
2VtPrkIXE9iFRYvxl8/mH+aZ8rP7ZSwy/ynQyhhRSL8hAMag/PDr6drqEBSchj/VK+nBQApNEiRq
fc+8BmOx0aPsEBXxBvjOngnw57gyb6RaEdNJTTclONmpttI271Xqt4QGXpiMT5OpbCtjoh2QHJwy
vpaMXlPCAEj7+39Mkk0VbvB/eveaZ+iANEkHcW1KJL+++6nM+oGoT1IXKrIASNC5tLRd7kw45MvQ
26RQatpsPGJbjeIvJqF/UeGC/GCQMUUPvX6oyvQJnsqRYNZzTAi4+2q2qOb8KNgZQAbw/pI8orqY
OJ1pZzk4GPoRWSGN/PIhdWLyXVUJKaOilqFtqe0a4f6Yc1tGfBoE4WufV9qdogJSckoCHbRo7Ywe
t9r4Wo2QkXL7dcSi6Vbhw5h5h4BQFng61d2Als4p4VtplR2Rg9edyh5PgEjr/Wh4QEuoGtO5QlDO
jUykxreQLhFDvvDgICfxUEY3JoGsRX+q0QXdgdy66AjQGRWA3dLw8tSe84YHrqa5LDPuqJumoEYd
LuCIR9Y4o/aJqmzIG36x0aLXIW9F2NWhZARE9PFO5OE6xojqBUg2Oinatplkh82+6/z7XpG0VTMA
0a3tMhc8h4/W39GPihFfwzC+13Jl6+XpMtHDc0qguDw58pECfuEinAWbzveMfpyyvVcDr8j71dj4
bwm2D0r5RNaT1jtIiKCvr4rmtVPx8bqcf26hA5xahiJ+AB670TyqOWRI9qG5yTB+D5mOM2k6xyku
H1nyINrVz8SVnNoz5fJlmSabKe15N/ahmoJVX9pv7hDel0GBqgg3v7YjEG0T69G1TPgXiT6gpV0E
D75XrQMUj1EYUaePIHhU+qs/eMeE9mdvakcaFFiNCjw0aIlPVU9KpHWizYc9ErW+FrdIRQOCOELw
KEWW4HJmfrDoTO2JXhAzNds3EPBP71YY3mirPyRmj5Ahk0SWLkWm6wIJxNPoGxb3w5wTlstLsNbp
WpmeOmxcgX8/BGgET0gHHtuIjUUZDmlEQ18rLv1NlMC8lW4wCmUkiGLhWygZ4z7BtXNnx8W69oWy
mCrxMjbkBFlfg3j6XpMTXweooJTIpH/+hOCXhkJAQZCRzIst3C0Gov4uilUsRbLNbsOJbaeUqFJ+
oV5koKOtNIQeMUAFZTCOepo/CYo3nsBW3EHE8ILynAmaSviXveoMm3CjxpwQZHzfqQL5vFtg5LRf
/cBbTbbkp7WkMFu6i6VPOseK5FD2/nMR8kmofflsm9WWeRlZJslGZABMVWalhc7PPHfdW4M8jLkj
lojySzhulKl5Ic3yGjvZpR1jptQ9oJtuNZIKNGTl2Uq2RJTtAjVfWIn1NpTJ5zr07glR/hxoybJr
q60VDvR4mmfPIFIZnNEiS/l7wt9mqnLvm/73lNIdpu2VC/OOUI3P4+Q+WEiAndh6s02SgzVx9O9I
QoDOnFBsk906zzlMhvmmwPsb6ak0mvut7qvtUFpvdMl7QrmhiB/jLLmqovyKgWhROvq9n9VbLVBp
ajmHlMkzse9PVXmfWvY27ZLPiuvERAcnF6CVxF7fiMXe1aPYBJNJF6Y96dNAuwuUJ7+/qYN6h+sM
nTKB6tBlIHLsvCa9JEm1Bdd1beFB9gJOWMt5p+gh8F7UyihARRM9mkW2BJa6oVJ08Hrl6vTimQv7
G3BgGHgLbXBom9bUo5p9niTXZhrBhSRX4tofbLveKeQIZZECo0s05yyLD5CsNxjmzqUxvWrM3ke/
JkpHoWcTPHZFgMSQ0W3FFasM7+lxPzXvqZGbAB6ooKQYElOtpXWTbALD+pbjIconpjaTx0ALMUE1
Zv2igk8dTciVpqEHN2bf1/To6IWW57oqz75vH8qO1HV7wHBdOm+jrn4kNf6PB2f/Z+HrDjFltsyj
/K8HeQ/Fl+QtTX/tnPx11I8hnmb8AYnANDyduGAX8QDjuB9DPDY5lqEbRP5pNtcDQ/+rf2I5f9im
rdquRYSAR+eF8dAPDjubTKBzGhYCx3LkyOzfDPHY+/ehC9del0GL49HKIXnA4T38OnRx+6xwigHI
p+YIiWZy6Zb6TeHy8x5cZOX+Y+N6ytJLdbe8Q8/dHTpPCzYNtM9lzM1kE/dC3GEjys9aUhVkj/Ks
kpkyXOoZHoADRIibhZegdMKLVOb3rdqdDBkGLrKPkdi/OkefoiQqv32N3v6eQPHbifpPGRb/C6cZ
MgnZlnO3//ocJJ286IpfT8G/DvoRBKD94dBw8wjDkbHKtmT6f5yBuspsQWOaYTBVIBjKYlz7ZxCA
8QcOS9VxXAb+puZ4P09AAizk67FNBeKl6v+ugac55u+noAwCcGzd0DyL00+FzvK3FpPoStfMTDNb
GJn7zbAd7wim5tzS83ls9fsunqqvU9bjuvZOVJTrveF6433gJuqmTxlvmvTUm9RdD0KN1ypoNipR
zal2md2CwikJDo6aTVNP75lpp58d8xirSbbEpbOrnHNPHiH1+JOVApyHdHLqtIESWFORYG6T77K2
EftrgRneVV2G51h9Ikw0Pca9F+ycaXzmA2rXAq4uzUN2pyYEd7WGvNVYQOpdPT7PD8CesjuNqCrs
JON6MJQ6Xogpe2xWDO274+hdVW+0F0KhwE1T9V6d6GZ6FT02HRsBfzZsN6bbSynQhC3zoGj+zdTC
8KIB0APFWVxEKjx+kC+EyzwWdtsSj8uYffJUDlLxfTrOaowcsSpA02+G2t9kIo4PiWsd9KLzLrrW
7SZR08dTmWK4ktuHBwY3zVDugOMHvFtfNtBWE+MUCrrRLhC+c4e2Z1qMjP+2xmR+G4CSaLC2N26n
MgZ1W3s1GclzQyrvio/vDsaiTinYEQQMaEH0mSG6DVUPCHCcVruMnAiAhH29sinujU4LFwmeQVd+
blr7hDMAMykBdFFUa7iREIHr7nFUKmI4uSNS6sLrDBJ+1DxIT4E1AH2UEnpHYATFdrRQs4JrT17i
dlNRgY41LcmYwcHKLbCQGXjFo8xARZSRNeSDKTc7oh1wkDJUpYVWoqw3mpvu9Cg2ky5bapp4NWkN
Isxb2XCiuASm9yOMJMr1z/k8wxEOEHPs/Wn24Le4rJsOQBT5VRQG8d6ZTMkaGD8UMRl9hxa8BNd5
MWCdbozSUmEeMRCh4Tc6/T3SbUAxCz3wKcmkS07RJTaTFfbzZYoyI0GhkaPUsFBs0DPYjSg4IpQc
FYqOHGVHgsIjRunRoPhQ0lNBxalGB+KhBwnRhSjoQxp0IgV6EeAV+wr9iIuOZEJPoqErKdCXhOhM
0vSTiuoku59QoHQoUSq3WKnBtDTRJaUTUkJRrLv0GKrK0teVOwJV/e69RuYYmGKjIwNr7edQrQ5S
DGcggBvx5BgkOcJEORphu6Qfdsec69TX4QMC05Mrqos6xfQKEZJ6yRO415VFTlwa61+lOA5k1HGw
EC3G/JB7JowFABvs+i4KngAlT4KiJ0DZE6Pw6dIegVm5S1HfqP7wKOXCFtadINEPA45h1cqBwwzb
qXZ3hYzVGlB4dfFR8G+y9ZYGK38PxRF1M3KgVgU6pJyvwUaXNKJPcpEuwZeRAMpVFG17VExyVYaq
qUXdhJJyoaF2gmS/1fm06tZY2DVZ5KgtbWqotbst25FOY3iutP4IOJ7urbXOdOuChvueYAYQzsra
1V9anf4g2i69RfKdMKHj/1lTrtEe7GNUSLotJ8rRmwY2usQfHg1kaLAOO43ulIuu88BwwaHU1WUF
mppf0ybEDiurqF63QkCtUKQAnzwsfAsjXk/QQjTuDLps8psuhmDdo9wCM9KvY3+CJu5sPaNcJYl1
tfdlWm69KD8lKl/GGJ7x8Tca5x4TFvnHgOSnKoTEoaDsH+/i5NUqZUiYdkgmi+DDcWnjFZjoxIWI
xdyxwmJnrNDZrXLSgivvm4XkbkJ65w3Iq6xdNRlYp719iEDPeO8Q68WI9hzEewkivhgxXzQGKwIL
78wCua+HoFjvPgPMWNbQRg0H4TDokyw+ushvcUsh0R1WA9JBh9meiZRQQVIokBaaSAwdGl1RBGsZ
2rBGJ2eGi/Mx6SgTmumEnWNFuYdLn4dNeVpMarhIcDtgm0zZJIzo3o7EizyV5WeOP33Zl1fHfBjg
7Fk9bM18HefrSoJvwpuGiNJATBkjqkwQV+aILGvEliWiyxDx5YStBinmhCQz2I/IM0dkmhNyzUnK
NpFvMq68KMg5J2SdAb0GZ3wvZFEX0WerUM4OzoHrb2hbSJnXiq7FMkMq2qFH6fJ6IWwuf2iKsVOB
pdsacb82MBaKYdxQqTvxHz3XFXIOdNi81RN+RWAFyBHxypT6ynYnRGeofIOJeARjKS/EcrmluGNx
t1YQt3IiMBtDzc/vUc7v8iI9cUMl8O3IFGfhWNnCAbgxi+WA/djIbGHmnXRkt+BLrqTu3oKBDyYn
JT2h3m4fG8S6mGKWHuJdCxFviboWSS+5s3sFiS9uRsQfyUJD+mshAQ6RAhtIgr0EbbCDSLgJKI3z
a0A63CAhlidViKS4RVocIjEmHG/vIzn2kB67fF4WUuQOSXKC1Jb646YzuE4TwGdO6CJ86x1KSCzl
8CdFtbH7c93kw07LJ0IKFz0SaFp4Vx9JdIM0WkUibSOVxnPSuRDUcAEl7wrtpBJRtYK4ejq7CK17
BNdSGZH4DzkybAU5doEsWyDPDsx80yPXzpFtN1MU3aHdXXOt24PTtL2VkkynycXFMHSf1cJ9CNVx
2aM7yhGFT4jDR0Ti8IZqWoxY0XjmICNvkJO7yMpN5OWgDHE59EjObaTnHhL0Qf2aQs2p8AkZXG7N
ZK2Oq0aGwGJSV8iW9iequYiH9XJVdHwlqUqQX72M0dlDZNkFSrnvY1w3U7+jz4Mnmc8x5kLtKjR+
SMApyoPhTiAqJu48/UpcwJAtFX7UZQyO0OqaZUZmcgIRPanxMQHlQLc4ulsKNyen4kKUolW2KBq3
KKg0Yx1tMc8uRoT/8socKAhvMQS0/JMKKmSp/siHcic/AV0g5cZG0GIn6LAV9N29gcmgxmyQMGiw
sdoPgYl23EHnQSgAjgYi4hYDnW25PrShUlJryHxA8uPJMDauZLpzFmjNtxb/TYP9oVD8lTxz3KPv
fS0xSMhvwcEwwU9zYWGgGDFSyDcDU/qAK33pvoztRTVvPcYLlP0n6l2bGENGLp0ZCRaN+j3ErgEW
9n6U/o0KI4eF3N8pHVo54iYy8aiHyr2Zh0en+2JhA9G5GITYQuixUpgihBm7SPBNnt8ZFpIMNdGE
pcS3rjDqNj1VjQ7DiYPxJMGAEmNECeuNjS3Fx55iYFMpsatE2FY07CvYOy3MLKRvbkqqbhUmlxGz
S43ppUmrPZPObeBVF9sAW4aAWbG+ZXG2JChBM7jHwwGAKvlIfRXNaAo7T5wLzA+FFh/z8fOE/UbD
hhNhxwH8vGsYlJAls2qD7mZh2/Gw7wi6ABZ2njpax5cY74f1pGH2qTD9iP6rQjc+ZhDYqoeSsYiG
ABuk0THEUdQ2jGuOurFIpYJa6oUb3bgYVKGIbw3G+qhU06lIrSN9hSV8XTI9BMHY5gJM1r4yh+Ud
qjySwsblhJmpx9SkYG6CZrDxMDvV0vTED2iCAIYVSsESFRJ/QHcZmxRopb2KbarDPuVio1Js7FTY
qmz6wD02K8KsLUxXFeYrmKTHBDOWgikLEiLhS9SyMGvlKUWv7pJj4UJ8RaBT/j5i7bJ1xmU4vQYs
XwMuOQxgaO7KO5gxJ0Vaw3Tzokuv2IBprMQ8FtHh8TGTNZjKDMxlWR/fUwDb0RVZeN24Vovw6Oco
fPJ+p07eJyXiQ2CEr3AtNZDtC5QMoy5WAP0QL+B/64YTMYIbpO53nJACC5ygpxxiieuwxplY5DSs
co70zPWY57BBLFvMdCamOhtvHRY7HaudheXOLR41DHh2vsbKBIYVX55Xt48orba0A0YuoSmb6xkU
iqFP3ggzDH4+DF0+P0x/Lea/GhNgM2AGbOwXA3NggklwxCxY9s3Nxzxo2fsaK6GDpdDAWthZrxFG
Q0ibDyHGw6D/FGJDtLFNJtKWiD1RlzZF7IoC22Ik/Yvkw9zkhgFjI7OPEptjEuJhHgC0j4+5d4l7
yYRKr2qcPRvheKuy8iSwTJLEnWKgjDFS8mk9xn121TDlSsdx7g630Rkuuf59LJTHceNgyayeDOyZ
wIvfW8TvJdTOAftmh42zwM4p71zyfcp/hYfKz8L2Kd9Wjw3Uxg3KzEIR3acKk6i0b1uYRtH8b+Rh
0u0tD0swlwpMphZm0xHTadurmxoTauol14CTyO/sF/JGnoxePDBifi6JDyGP7pCD8qoBvBYVjvqq
PdeNeHRwb0dhjjKWVNQSmX9Fz6cHBpHgjze0d3UUN8+/6uFwIEfsHOYbp2g/Dfhudbc6D7iKJwzk
TYLnMyaXrn/KfP+mM4ygNcBI+otgBpigrBsZcYaINC3rObXJuMNRkw/uzbE60JHpu2c2Vy9dQVe8
r2rrhanzLW+UR3DxqK2u8qQwYVfErvsiv0YFvuU0DPc1dmNcxaMZ4chweHPDvXwLlqM8dnp6Kuu3
BMsyUXe3Dgszv+ZHOFH4J4f7CItziNVZbvOwPiM6uGuwQoNtuzpYo7FTP6AbvMC3eajq+CqaL6Vu
n3qR70yM1aFtv2QYrSdoeAsd6zVWyuceK3aJJRss0pNi9o8DVm2+2QengNBanWZTbqswEHRvKSZl
HZOy4oSnQDmhQ5SxFkv5xttMucWVf0J+8Vn+o9Kw2tcaPoDg2LsP2Rhf64x+q8j2fdTeEHKUGrnB
mXebXx9D/wBUVdcfgRjcyy8ZZj8Ku/4KkvQ6TM25d74osXGSf8qfrHMZaNcpCp7KQXk08/asERqF
NZ7y+9nBKp9gma+xzhdY6DOs9DWW+jr/OG0q178JuzmbOI7dGlkj/4KhWWN0OQfk6sn3ozrVLodi
w7TqRe4ahNNVsZRHVSFwTAx70toeyiy8qohC0gbZa7K2wQKkkg/QAAoYAAbogAPs/NFrrkwdXFec
Ru8i/2Gk7yyCqxyaGuNF/ZKU9SM3iT5dB2W672m34G1KxDN+mpBfmd8vqfTcIr6AIQweEZGWjnjQ
bHD6mbVJA6Z3Gu8R+3+rKfdO6t10QAkhwIQUcILDdYtstSdp31Zi+xgCWJgALUwAFwwbXkW88hPp
aMbpDZbB5wpam2Bbk0UCtIHEoceekUEFzMEF6sC5uRNAHuTJJ88otQrOtSU+x9j95S+qNf2rd9Ly
4sU3EkaDezxAPSAJCsc38muQefZP8t2PY0xLtqako13k9nByb0GmPQ1mcbaQoZV8TxA51cZauqJ/
ykFZUBTHCpmek9B7NDTyKYS4uZBJhOqsMkmzMupP0hZeK1AjDLHyBmuFS7+BvqW8jirwLaCRDpBV
s8oW8lc66QCLVUzxCGGzTD0opngQ3+vUu4fL9ixWAeJmYQLKCwVUvOQd7MlrL1RwUcxihndN8085
L6FTegEnlYOYvWuYrwYpVB1fOUyuelUq8SjfU+g4L0SgIEojutOpHm1QAfLfKM9sbDgMese9/K1a
aNBFou/zBntR2D82I7fMGOx9odxy1z7nund0Gzi+1aH5QYUwBlpKA95akZ3M2lgKilJaJM8B7Ul+
uqHT48nPnstCOhvrVxqtFI2SeZmizXTHSBiqZfUU1fVJkwq55HmisMNNr+AW7p9ot+rK1yauVhZj
8yhngu0EZzfB8COZNt5IhCLDn1TTD47wQKGCVpGZFuXgbA2KimG98sG6yAHqIDAmdiTxcEXN6c/O
vwCcYaZJyTOBtDaGR1X/XCSc1owH5UkzBeEmY86bVMYisbxPpsu4Wh8Plv9UU4UQ7dkRyivcRKBl
uLr4v7Sb5Yjkk0yZbWZdyOXbQeJgZqs83/cA1RIwvYRW7aCjr4ReoHjuoe3it+TSCRJlpcTIuOKl
ByG2+95m2anEU5AAzZJMGtHUh8i8kPmX0LLNievgviWdslmErU/jbRMOJRgCF4NAw0m/MMDzAe/K
8YDqJyH5NuYaKDSd+XwbdfYapPnBI2TccKkYdbsW9b10W8mX4+eHNtlcmn0EGQJRKz94zB+bIVSv
PfGnUfls5FQg7GU31EuXYC6TspNdvoTmpwF4JJ+r/Jyr6h7AwCGro42G8tTAVkIZb2FRbpSfllD5
WtJpL7wcH2l99DVvzV0KtJC0F/t9vyuIOcBuy4VOHCsBPtvxPskjuU4F1bDl75cNHynAtRhdgU3C
gvQ2x0ynRkMhLDPa9Dq8ZBqmCZLowui3+QhugzBHPpPe9jZqT/QF/Fzb8leNk++TBmp416+TxAed
VaI4PKopF1NlP1jKdz+vIIKk31Ka8KsENi2ie+iBTfekdIN2LLLoNXXs4RQCfsYoAv2LolSrIuPL
qnc9hooUm+0hbU2sCfCMCirx0TCsWr08RZ5Q7zgXKeQnhwxW810dB8Q3eQ5CyUpjfodnIjaLT5bv
fdOmsFoZDYRKKn6L1LLurTKutnHs3doyuDXYRjyYMn5jGQTVNRsrSNqVD8AwJgoJnXZCXo1hffKb
/tIk7fc28qNljr91iBdJBgm0NJnmjoW77FvA6FPZfy10oP6Tqr8TdIH+InodPfsWNPG20BA5eyeg
JrtUEwuy0sxFZ2hntXTOoo/zRZmSh5Mr7jaZmEsruZ/wquEiNI2vxG5+D5giBMPOJH3tYF3DmLQU
Z6KQ1/DPha8P4SxTn5ypfa66BEqr1aws8eLaVXbqPZ/BhXWLE3hmpZYpyB+cu8BRsDkT6eFHBpTC
mqJh7okLeRt8sC3JHcgY7oyMa7QJWpZ4IywVoOBGYR8KDbQr6EKgDYq7DDU+DYGe7BBb8dKIU0wA
sFd7n52SInm2pvwWNdh6FL2CJ2NQ0QiHLyaUd/SuaIr0CoiZX5P5EPQEBOD0XxOIUjEPrBZGTQU+
U8aOjWhJEPbsqrYh2cMevvc97iJPx0tJQWGSYUTAP1paFtmqtsVbb7aPidtvTL9hfsk09E57tPui
BM0433ihbxlg1TzL+eSVvbNQdI9YqtqDD4dcK+KrRgB5020QXEWFWgflsnDaHA0lAWtWxNDMoEaY
melXzkr7Lh19cjurpW4HmABSpCra+KgQr3tXveT0SpehiTHXcJV927UoSjNBAgrlv6bHVd4lp8gC
vef6eNLm9uC/apL+k8ryt/7o/6UUdeO/7Z8u3vK3r7+FqMv9f3TvLf0PW+cLpyXkGNLk+FfvFGoK
Kr8f3VLX+EMzVZf2vrRTmOBQ/mrX0y21HRtJplRjqmCU/023XtOk/uAXqaHpuDRsHVbTrKWTxpv6
vV+fjXVU5qYbPCkKDOTIQlkcRY/UoQwefln4cwvhEfojC+SLhY+q3K0ef+w2JDoXbhz0bpsWVBFR
sCO0LBa1LuAdmUlMyXIIb0LY+bx1XrIqL7wViP5+2SNpuo895o3zbr0BQzMj2uzjNea/UIDdz9o1
amvnAEjKPZBKSWw2cIY/n0L0wQVkZLssc4aaLPiBPB0FwdDY+ea28yaoF7HepovC78D9dmO9FfNy
p5xjKl73qdfXBwOLxtKpmG8FWJ2fesD5mxEnNb2moHyKECLQfbRS7tRsJX/4gahyEj9jsk3yLmTQ
W3hAXaD/7RjeOreyCrKdR13oY2vvRP6D0p7mbfP+qKSZihVhv+9N4d7ciL+nW0DuM/B+F0Cza6NW
iHoNinpPHnuTQiCUy5rzD0/nTTUBrvv52UgnlluZXP542stX8eZXmZ/Or5pwmVgkDcDtrleyrVpJ
5rRemNdKPpCnSbJ4YSzizjOu80MGprysyLtI06I4llHq7azADXdFGhUnrxjxhhg+EslEK5bWmA+P
BTmKcIqL9rWv20/lEHrfXEYpiahhC5dmsNHa7hLZQXPv1Fp93zRBc1Tr4TIv1UXT3OeOXs+rSN3+
sZfhAXE0OPBvq/460NSFQQdlFGeYox1TC4yVhe7GpxFT07KZ+u5Za5OT3ej218RWHmIxZE8/d63k
rnnae8uw8rtnKKUnfPHO11r3HuLcTc6GPl3LLmtOZCnWJ93KbCob4m1e+rm+KXLRLYkEIYgh+thV
5cY+kG7OofN+pBh+H3Kv3gy9JxOaLWASQ9cm665Q6BHnpnemgxGdjNKLsRzq3buoKARHtXgtyKOE
Tme3+zzLogfgi7h1rLx7t8Ma03JefEoNx9+6ReusTSG8p6LUmJSww8/X7hKbN1aSq/PfvnaldLgX
UHyuJ0QlaxFz9+7wdFxaN5mOcAXaZZAp2jsBmFz+0vfMY5Q4oXU4uJntoazj/t+qfnTGfziuaivQ
99lE9FsiH+Zn87r5oRsrCxfIP+wzpEm7m2rcDxnSWRUv6S0NaRZWvXXfN4F9m1c1Qruv0Z2elVi1
bqqGi0FEps44n8XKzsOzNziwYVgqyn7aMyM9u02kAtXK3UU1pvq+gAsKgTeKtONg1NrRibrpY3OW
Gfr+Y3HezOiFdAR54LxlXvex+eM1ekyHWyVSgnetEEukq9orQIqOfpkmTlBrp2Pd+94yaTXiTTSM
wGCSvio+mg+rGNpbnFo0YtVw2vqj3j60bgb/Xe7y+6upjSJOTaBOx4AxNAF9VvfSeCWdq64/jUZY
btKu2U680DsawnHRuhZTPZ6dUZdhdkeD/h674aFrw+EzQhmmKxkuIA+vhi08De6sELi11HOVCepy
XT1pp4SUadTDxX0MJoUMuiy4mBnMUq3+sSo28uZqJ6d5+xAJrmdtv40zK4OSCz//UHq5fZifzQ8K
riuMWCHw98m3ftkwL1qe80UPo36DFIXggTbLMQUZqCkUwzkZ8qEM05aQU/n0NOmxc5r3nDf93Gk+
0E9GZDxJ5P44Zt6R4KZDU4mnkTiD3OzK99gqIDPjPLuEEKd3/RjlG2WkkRIptsST5/ZXglI+9g2K
5Nd9I1sDOZlUlzwsSN8Oh9P8wAV4wGw7Qg0YjSHYy63zunlrJLeG81byimnO9mDJ5LHRmMG5ylC7
kNsit/hD+bHFiuq9qUIhtEBC7avQqfY+RRk8pvJpqiiltpo3zQ8qWViMk+ddTVJU5p1+bv5l9489
A+ruq6YtTe69g3jo1FQ8qBliecdKxX5eTAhlv0Y2Ym+5cX6o00bGxOFWbOsRgJQRKgsjjOyLjleb
ppTuvoD3mKB0JuIIxi36RPLDadCy5AUxSjb4xYorbbSHT948xg6tPPqhr4iJ+6Uf9sVh0oDJ6qK6
zeu1WAYDFm1/BLkWP4iKaF+5vwozduG4in3y3X68FgPTdnhf9mvfI3IPpyy/DJCoLhlX2DuKFw9l
XuzcrvKPFqHBO3XET0jc1tGXqyDO+8efi/OzeV1ibuC1NB97zUfP+88PP/eq7PEhCVTCZ+SLeWC+
D3Y2rch1gs/f1NG7r3TbiiDap6i1x41lDpjcUXV9hse/j8DF9oGxsY2szb7ET37l+Yc2t+OBu064
SjraBoqC4iPAUwzNEAeslb7p6pCs48iMcarZ2eekqndQ0LI32w1viqhOTtJ/yZucNyI0hAR9kR69
oXvp6tB6EPIhGKk8jiXU3LoEXVhWNtFSSogldjL9j4cg9Fg5L4dKE6+yiiKl99fmv+8Yzbvb1Vhv
UrP6EodMmDp9SqD6qcRd5Ymm89t2idxUqgLReI5BtfMwD4RRg2mcvdvC+XNvxAo6TCToU0Up826N
i3WOxhARaWXLiCCGcfOi5tQF7tORVlmr9v9pyyQ3z/uAYMOoENeX+ViHqFzqS7+/Vl76gXY3H1J2
jNHmPT9WctlHT9IP3s5vxNrunPSLqkQ0EcilvHa1RgRrjhzKIOf6haviWvRV9rGHj1zhkPjFsRpq
8UAmlnXnxkqw0wygVyqm3HvyssgEIjGMu0K7zao+Wswb/+mAUR5A+Cu3CPU0DN6WuS3ttcYRx4mg
Qmbd5IrOi/OG+aHyk/b4c7/5WSqP0FI7YgDiGIzG/3yVecPPxd61DSS8crNmFQeNUuT25+v93G8+
TOh43ruxpNioXskT7g9MnvjmHZ/z2MDquWxDdcAYDZZfnbim1EBMV3YSx1svq90npPrPYRF2V03J
ok+Bi6oKE9xTZiaqTP3BHS33citiM0up/5+3RiHQiTAxH+op0BHQT1emzupnzXIzqoqWdUA09eOh
7MRXhJZi3RYxDhq5XnU7blbzfuQtO3yAci1v2Dr0UHdDmlJoF/xbprfVJmynuN3Ne0xT6TdrLyx+
7DK/DG65bhuTvBeMIzUzByNqlJuHsNWo0+OF9damXtvAKvV+OfRhy70wI1UFyv57HHEzn7cOxtAC
fSlfi7r/cezHy31snY9oC/eilCjRsIL1ey3SAyAz0WJemh96Lxr287M4s/uPZ/+0LpRb510m5i7E
znENIqRCENgqtxT86uHZRxWbPp4nhbOHDWATVk+YrxmnKgKpEDxKgMNGLv1cr8vFv62rEc7eGVGn
kfP4586d2f562PwC8zp7hBFiObG++v/YuUikqwgL4XLe+W9/fBRlc0iwMod+TNW1TeNX1Q8r+FRT
CjxfVR96zXusrDB5HSu7WyZW5wC+0s1riV4LuXO6M1LzXWsYPzEs/bGIRWWwqLXXzUX/c51Z9SSF
mqHeXCzkPvNh/7QumYLmIuShSRoxpmbqDlu/b1ZJkYqP38lYVyOzND4nNYz2buVLi1umDNem7D85
akpghvw5zQ/zoXVX/Th0XucrpnocGIXMBxWVsDZJ2CG1Y1K6il1bbEqnM54mc8CphtbhDPqiJJH0
uZarXSUzjpFhW3d2HRlPPw+aF3Udud1vB3EcVj9tnwTQuoAlIrZwtTyMdkTQfB1KO1wHlLz/3DKM
SD3lPvNDazUmNXfytd3fN3y8jFz3cbDSltUh7Hj4ONj0ypXIYqJ7rNxckOxgbWH7Wp9yTSvWZEKp
KHAs65MBK3ZnGma5mBfLKDROTuC+zPtqja5hx/Pv5qWPHUYLcmr0H6ydWXPbSM+2fxGruC+nkiXb
si3bWSbLCWuSTLjvO3/9exH0mIonM099Vd8cdBFoAK2JtXQ3gPsentdgQPjtbJN/DhH/fyzVcSPq
UouUOzngjctQhdPLE/cGpOc98/ZC9WpmKFVzBaMNSD6vus3fSthvZm4Au+Hfca0u9GfItJFBXFkD
b7Ob6/csBGCtzLOOEmtVAZYUNvdzMBfevQO9Xj1bxrnLfLK88jiDYbUf4EE5iN3qkiSud6+A0ig6
sZMhiBPzbEdshpKs6Q5vJvp6ulhDbH0IL85v1pGJoG2/Bnobnw3PcUCRtsb79c2q/wSZKPqDurj4
0ek9SA2XN22tuiNXuoZzECt+TH7nFFDhQL3hQE0VO9moCaibmcwFKGcki2b1H0aAij44xq4z6ngV
6qH51mVGCp45U2zeyQFwB3Mtos6l2I3EWmf7bo0lkgQkVhqb8QdZK0s4rruQEIU64IJzWVknjZet
GnwBu05iD1cWzcm68qEj2wnmwtDclm2XfOS6nxon8lzXGVzZkG7U9tGypgUCSotJt0LU3g+NCX0N
oup2/Z0WhxSNLaISOuUZGuZP4lqZev/MreJRJEgTgo/jUexkIfCEj2NZFw+1HZ1mZwiezK7ZTYCq
PYOhoz3HjkLpY5Gc1UUler/Lw5NOepeU2t9mfBksjKIL6s6iSyx6f/PZPxVLRmSGEOVQLjskddkX
TVBtlpQSPIiqa4vyXgviP2ROBnFyo8Kh0B173uMMtXkXJa77AJOo9xB1XTQA0eJCh9vnGmd6m0JG
mqyNjyLySqih3EQXPuQmo1zBj7XzRdPN0wqbc4mUpuvLzesGp7PczMJbpZO1Mk3NotHrzc1snbSW
ncZD/UcU1BN4JD0cIF33uYbO9qbIx/pYVPr0teTs7xhO99lX7OHG0qr6SD/K/NXGvnu13/S/2ldL
nJ7m6K8tv99v7CX+67oSnz6eF/slvlM6sD676kihc50DMV3CS20HxWeqk0DCSr3xNsnm/PNoldfx
6KYf4OsdH2tomyhbQO9ryXSkp5MCzsVLn8s/HZKET31pF+9DCiwoHys+GwPXVebEG1dECjBAjRlK
suCcMz959Y04g67F9isY4RhcQpcTyVA2+GDjW5p7YuOlPMhQlYV9l1CbvKkUtebrTuRhSr6GQ9zc
iHQxAWc5lQpaW+67xHgJpWcjWEc5Z4JABbAVeN6S5K2RfbJUbmpqvwPDw07yTxx2OQHNMNXYjf3U
a0BpLWodmvTTxHXFXkmm/FOWljMoTcF8LTG4/gVlMwuTB5ldqgMT80dS99qdORWcXKrWpTFuGcyd
oxTZWZvVRL02qatCcPSsOMNFXBlXZDgNPz07Mzia0AH+06HsuI2qavNn3vStAlssFQr2oLYUnqUd
sDgGx7HCN3Xy+5HzFGaWw0bdDx70uiXRiIpWb+yCBljsJNPOqzh1NPIPNY3EdOTTf+O1zpNYS/yy
t9vDptvWkPBiF/gAkEV9dbupxGFZJ5oH7by+vHWdYXh5LWLsODQ/5C3gB1xCpaVX3wfmXEP7zFPn
wi+6Ezm1p64FJKqObmCxf95sNhfRrcavYbowiW5UtVwdLuJtdrmVpScXHlNYt2d3rzf1APuxxYZF
K8u7QDUhqunnoLyTITenl6ee+mBQ8DZ5sVnNxVPMzSXGmKtA9vcgUi3SppenmSPI1X9/H2kLdsiv
30cgaWiuxXbYBR3T9d58H0VW2OreONLAqXq2V+/hxfxmzTVozUsaQDIDYB6rh9L0+WV7TQ14pead
yB7/sankqdT/8ngHPW5qux84VklEmnDG3Lyvx5qk8tzQrFYk+VUAMPb7rKvcp8gjizoPab2P7AK2
3MHt78hw/d649dwrU4zhc780zimH62oVHP6B9AXIa88yRJWenPjNfNFxE1s/12YLfHPahrtuEd/o
RJQJ8RU7CfU73eYrawwFBQRWXoRXHcyzd1pI6e9yT1nIxWW83GuK7KoumNUkSGAGZHoGWA7cXFi+
xeXCOjWHdqb0H3MYRWpgj3MQxsIl0K8rSOzV8c0KawhR6svNqfgRZi8uva9+1f3umxErdAGBO3nf
9iG39o5vnGVQ7dk8F7OtHCn7BzJ/mQCCITTWx26sVg+bwjoH5KyCrl8QSHZ8qCP3egmYlZV+siS+
N4TB9RZnDVYPcOU0S5F7c5NWoIVAwhJSH8tQqNW9VZX1WSSx0BXzxaIy7fA9bMNvLbKuef/fnxfD
+UdmFcgcID1MGq8NfsUXVJ3LTmjqNaOYmmOHeln/LyuzQHVV7dEBnGUwYG6dQQstNRugusRx7uqh
cO5kuvOoXDteWKrO3m+n4c4EbbHeycS0xFllcZQQq8wVCkkNbrB26zoyFdl5399ua6SJ+XNyuxJK
UFWHSvD1FQAR9vcam7Uakt2oNYiIuQyBXZR7rdupsK+n1E/uwcBL+HPVL09vdL4ywY1UF/NBJsQu
h0byOPdsArj4Uu/810HvGyCvRO71gP3jYrNNy5Op6LOyDxUA0Nmt9tVOSYehYieyPIcFdaqW71+v
Sm8w5jW82IMVkp5M+hMdIzEf0rF0dxbHwC91ltE+WtQqbcKq8QF0r9sRIPsvM5mhY2rAwiNinDeH
gZ6Qj3WoGHd5Hd1zqfM0qnN2l9kF1cZdQddAld21U5jdKQNZ453dQXoJcBhagDJMZ+80MwyhoriY
E7lZrKwSADiLwhnK+eEdgB6CWLIGGW9CbfK2lDyJjcyKeBGxIQtlwYEKSAkL/Kvd5vZmDZkQ3fq/
IBFEGYCbc0id5qdI66w8rv9rF4rVYEGWz6AUPcZJd9XZrfNn3EOa2oPica/PXP+ZcBcBoug6f5Kt
+FMv9fz9lOXVqbHpo+Nomd1DUVhfK2Pyze5AKQ1VSr+VeRmUghI+g7Zq0W0TXZp/i0Of1qvFNtOa
nKvEoLhNVSfckT3LnraJJa5X0B+iT65/lZqt8zwlkfPM/85tUMbKg0hAy7RPlQ+jkGW18Z7bxf7O
jbzPYh8vTh4XaddDbjd7cZCJ0mcHYJOCP2xxjT6nZSSg5YGffUAiqdAySgq/3bZJH7S2A8FUA/5j
UW16rnDoVXw1q1SDTlCg3Q+bncwOoOcB7LGEihOS+Q7ooDKx2clkAZXQoR9gqQqv6p9JFEG/29O/
MvWT8xi6jfuOcqjgJqq5cMpkluMI1Kvx8ODapvtuajvrVu/oDhVjGSwVVNzc7eo7Ef15tO7mvv0u
DnDque90Q2XXGpnNrVh45GQeYqN/2GI0swcGdxJp1wpdHO+iiRJ78tb7zcLMIV/nWBgfwcRQnwPt
PguhEIdDABrriA/ubpPlaRv+h41Mi/UaZ5PfhNhEefpXO81IP2sp/e+/Myvr9uVVz0r0TanBuykU
xbyXQdFK6340gxT62kU5Ku0n6A4AQ/3VJKjbhFthHetmVppbiMO4if07yhbqjU6FpXQP0jHct6/G
suQmbr5m9XnQOS/LKpt6XVpkPr/uIayNlxe7GSZKR2+aWhTXudKkB3gAy2tdKonM6UWszE7jtoAC
viz200c6m9JHExqh+64G2GuRRF+BjHn6759qzaTq6tetLYkzzQFszVCprXLcN8i11NaY3HSW9NEU
8KkoZvJYZ5b+xeHV7PssL2hFyPprNWtA33SM+MEMVXX50Iwf4JQA1pOm1O+hASVlbJo/zRRO2eB7
RrHxnUnRZ5PaJz/KMjDQerI6U0CeWB5FKWZvRKXv+K4XpUxv3qJTYuIQufSied/QpQZgLSVQMvRJ
5oWwbC8lUIoVdsfAhdur6sZvVIGxvZaZzXy12ZQgjD+D6KBei8mczQA1aKB8Aqb7PrTo2lhvn5d7
aLnCXvR6rWeUbKCSQa6xX+03lTy96iWOhHjVb3Ho0eOOfCnuj5c1xUJsxWvRk/vOaNPvaZe2FWv5
4c/vZFDyv5/e6OIITh/6LRXGKQsxNw3yiDOocasygQuGqXJ+ifR7ebWV2BJF7F2gLW5NdjqX4V9f
kpisSy46j4riAzhqoMsFoNkOoQKC3jJ0+VQU3PHwGIPO9vK4zede/mfbw+O+qdpID+/ehJHZN7pO
gkY03f+PT45n/+NU6GhsSClqpJBQV6lp/HWXm9U0k4WzEXy0M7ub/A/TrFPYZqcNELOFWjy0dVU8
9NBZdv5Eg6JGWT68t+iSdhiui9r7PjdV9WLsJ3FImbExflTKuryRAKEDcYEZL5QfjW9xCUrh4T7l
DAyNle6fs6Txz+XyVNJJcROSrNk1QJjRWfQ67UBl3M/e9CDGb8OI3eriWWN604aYa+aYAFyxtNX5
kCE0qvEAEXwww/P7PQES8v5CJSYuacnriFTPrpoL80F0m6/ogiZxdnHJV+Q2sQYVOct/FG44LYTz
rAMyHlWAo22/RGUPWu5tqNnufE7f165KdoK2s/BxUOBQaKt0/jz6/lM1Dv5f2lAdqcab/sxV8lW6
33J+bSKf5n26W4FEfHFKIjiGdd99ag3tO7RCCbAMpBopX/A1tbgPOlKQohkkvSiPbjjnUH8ppJ8X
W7EZlHCBNljSl73rssfLQTMGpX4sd2Y5NXeQ1E8vj/oii1JJya7J06ajcOhgAz13K5Nz6zR38rTG
Evkfj29MJaLTVefGAIHkwmVbqqIxk8bqvrpO1bSkkNEuubIiAxHlLr/Qfl+e2YLSUduGQA6bmdof
K9dM4ZZdzGWe/zd6W1sgPfrAeQZosr7lAgqyzZwL47MeWPYVdzPG3gcqmtokV4EHm7qfVQyiNDw3
dno1ZZNzJ9LqrABeHlNNv17gD50JAjWXDVd1Xo4F7MAVRHJRUAGckIFNl3OkC/deu1wI1IlD7/Ai
ByMn/tj2bVA54PS6kActqXnbNOpV0I9f4zGt30GrpN+rpLL2ddpPNDY1Xym2rd/1ZarfJxp/ZNUJ
pq+5D5/zqz2nkwt7da7+GgPgq1vut5ob26jYmlgOxTxm9ADmzssAI3k1LBg80cOgDM4hKiA1EPGN
4SaCtAMrR02K7o1dUmpQNIjh2Kbsfrn0P6zKi2VkXh3raNeBQnHcXsq2wqbjnpPyP5OWQjU75m5d
PwWKXrPLh4HWK4MYPIeoWXUyG8Ea4nuRedfZcwcofZq2xxpOo73YgQ5B6T3d6uBQqY+rSesl/MGh
oDxIZN8nfEvn3IPizNeBFjs3Vq5oh7QrrX3ZldNXSLY+B2OhvoPJgE5hI7H2gWmsekV153dBjn6z
d7APNfRi3/E5pQv7VJVmc84V26eh6gZoEzK3ycA7DHBZIJzI2NJXVR55V8UAvVTmJ4pP+V1SI5Cp
X5zEyg7sF6echqGbUtHbG5LsOxBCYo7xpvVYGpH7ZVah1SscD+TzaraPqlpP/NwF1EYYiX7sYiV7
V3lquW9934Xbb7y1FJpGisK23kNT/nXg24NCK1RpxhUIqffg4CyiMXj5I632d2lIi7bdlu51rhb1
Q6bTmNq38KE7k1nvhkiJ+itRWnFFzcBQaTe6H36bXSAbsqmENE4Of/Fy+NsOiutpkcOf2G2HQrGt
RjD6N1uZXQ6V5usBdHU3zPxWbOU8ujm8Hlb5DlxI617telVBfo0nh1Q5n76JJxZ15QJoW2YwcDjg
yMgQaHbKExgVw4vGhHmm381JTDFI45cq9HZ8hjaPvHSZ3+R/iyARbZ+LFP7l2Wpx1M2++8bwcaI/
6E7uNOV2c1NpNt89iwhA4XAXWvGLOCwOmyj+ivn37BruV19Ng2zFSNuEPFwBphPt1f3DoFJyayrx
uyhS43caCZ7rMPQ00IYQZYJS5AQuUjIVopMhBsQtG8kKr6q/A21O/xpoLKmvamPjLzKM6glMFOfM
pTYXZV7sfl3Qd1Wts394Tfsz74bgo0GR1zGCQ3Y1DcPkwlSJ/dW0sciRbqbp1Dnnhqquq66a3kQV
U59q0KO8gAiEH3opi2G/HRTmLKRvqVG1gxwRktyy6DBaTgYXp4eLw8bvHyVeUfIW30KtxxI5pkg8
6CE5schj04DpYJR80Vk6/64+VMOjNlrvZWBf/kdHZT47u9R6n7l2DMUbqWWZzHLbOFuhdmE/x/Uf
Xhk1D/Gte2surRRJTdLZUNunBa7yY2R+IhtcfrKpCT37Ltf8YuQ2aXbTOmZyCJd+i3qACADWWfd2
HObik0uvdapyQxNahftxTj+LzzyMLyE6RetAb/Hr6zbQrx3aIH+2XnvDVeP4J8Xfwd6LUvMdCInT
Uc9AuS/L2uWCfeyOal4o7xSYTndz51h/1rh7f7v7YQzLwa/uYM1ox7zzaLTj/iIJBv+kaZUHFEzj
Fjc1PeB8UiEwWZWvNl3sQj2dUuYodk0N9N7C6gsSmRcYH3PevefR0aibQcpUYz4PpQnggwov7TK3
SKtl1q5zIhk66fBADx9TW9+/LYIcAze7Xyak6FFqGTcTvU/zeyDI6TjWSSku5ZRiJk8yqarGPnIM
k9pxLsIXPD5+fCg+MAzYcUCKBlTlizuCu9exz7StwP8rrb+roRf/SAt+h8qxr9/3hqkf+UfgGGQq
xUPqTfmBepELn7L9llZN8iNefLq+IEcLLChfTkNEWz48F9nBM8P8CI679X6we7oSK+2Tm1gC7W69
5w6UmqjWOw/LOzbKIXO34aBZ7Vs/Xe3hQ/ZpaYXIxFCpEFaq5MOwvK9AyA9OXVXCGbS86zwdMiRr
ckBmW2aBcM8h2zKVB5nthh9WlesfX0OI1uKofmKn4e/FR6vhXwzHhlRiXrzvaX+8HTrL4MDUGw85
qaArIIzmfTd6nANEKdO0QpoPDT0ONLA4N6IXlUzKkMEXfaool3uj32wjHciyVgdBbVtxXUfkJTr9
IM5Nb07qTVBO1Qe1cfcJlzYwqPAU1OARvnlS4KBedSTdX55Ug26Tbui+UtzQAKrPQG6juXPylgOB
yOujaIdeQSuPSjnsQefSbkWSYQvxexcxUhWluUujtDxWVVbdBPrQPPI/2zxWduddF15S70iFN489
R4tHedomxE48tok+o99axC0UBdLetUxsxm/W2Iy3ULL4tq6h5TTvxmZzN2kHffn0pp0Tfxwuhb4/
6Gy3PrZRJDPgIPGRh2jmIz7zIhSLgM82s/hk8QjuVB7O7LjbwTh5SlKc09kqzr6dabdTOz11ZV+c
N708jb33I2/K/haQoiS4CrxOu5PB6Ms4uDJ9E5TJEnB10icvM29tVvNfp6eufge3O3Rv34vRjm/D
qp1P8eswjcl8sobmBFP4eE2VK8Q6Mit2q6xH+ouLWG/Tb8KI3e9DjOaCLbe5i6mISV9FB/oGO3hk
gmxfk4S6Tp1EeW5giHp29eRclGr8IFI4as1T08HDsxjky0AR/I+AhqX0TyD0YTACCiRc3nHm8j6L
l6ci1gHrjkbjRiZEJ7PbRKGklDeLEnb6F+txGLgF25Slbxo3IsogcQw4H1RN50usppee8sx513qT
81AvgxGYtO7bM2VahfMgemof6IYRuVRtwAsgab0W44vpxgNebfETXdn+tADH/Kqp2tGKS+9zRrXz
oVc7Y6ka1J/UmhZxKV13gYXKSse9sLCi5n9YSAwjLaC2GdllQqi3oxAmPMUeBFyA1binHm6S9Wnu
/DGnPeBvWabF8I3Oz4cJmoDFWwb99SkolhmR10eZp7PIBCg+zPYXy4YRnXMX8uuyFzqxkRAXS168
zIvltlcjT/KK/aqvjmlaflpVb1bc7C4iApiitFS+AiQEWCDXgRUoT1Bz0cxu96fKc46i8ye7pEi5
qx64C3B2vQN7x+BM2oPludpDCe4Xs5Dp9al3J/pumRy4EIC5evDpQrKsU5jEpO/FeH0MMtc6WLoG
BNyvsUSUISsKNu5kKA6bTiLIwkau7CtVAb1v7qocyr7OPsnQzQCdjlkSUtJo2PzNsx50zeVxswFU
y9JuRGksMxdy4bqQkrllOPB3XIKu8fuIsyGcZXX67NR2fWpys36ulsGHPsXSEudeVLnV1Lzb5/uu
7Zx7kUS/WDX/VInjrMU0oS6Oi9Xm+Bp+VdGJdNsXlCnQlqmeE1/v92yP+kM5ByAzOPRX7mjM1M5l
DDCplZ5nM1X1Xb7MuslIAfSUxPtRlOIiYdw6exeElnkrrmuUWcuGWw2UPvFdw4ixysGbBrikOF4s
Rz+Y/UCN6aoSFwnfdX156Kxc3Vfa3N33hQFNOFePp1ZZ9lptP6XkR52+PKnLsMpGb/79KFMii5eI
MlArkVGvMUy0ffG3A0aCv39N7RXknGA9XzkTADLyt53qAOU6dWl2+SwxZBjEevVR+Qys75dtXnQX
S4o8ehoc9gDk7y+q4cMwv3cMyCSXAvlA2o1Mu3vWM5dtixTS53GVHDIdMGVPelS0ycjuQau9X1tW
6MJI78HFm3Yq7c2U1DrKUwbc1XOXKPCaJ0NLXS06Gcyewlitin+KVCxmwCICic11ozhtprr5NXcq
83GzbHMwvqxMB84FP9FXSqADkQ1hvIgyofJ5uJLXIvFlYg5B5/i311JHvUKpXj2vrwNYoCBYXzOv
wdSC8d7PXONGjVtwUks3sE8d/cjm3gxMC/g3htkGxg/eFx49OOJNaHx663ThIFOrDNlrSXlm9kl0
kwRdZ96GWudEuw0XS8n660uRVyVGF4vKi6jrOgGTMvnU+GEO5nVUfWknOjt8vmweA7XgF7/1Poo+
rfr50M2ecdPMavklz3+OVTl/CqraPnlBnl/Ni3e/eFt2/eKt6cpHMR8abWZP906Ds3Tf2kpEZYrV
Dne1PKq+vtyQIJcJlyMZkHkVCGMotxkvNfXrbFLPFy5tBEj7frN5670GSr3wL36g06NMyzLrxCbb
U1TzXbCsuC37uuLFK62msIF5USvJihnkHZY+igkUc3omKw7zJOmuRZcvPRmbiYjbsJmUVYXvJr+x
qWJoeQs75ip7CSiDp3a0f6yjrLBNbXGsONUOcQDHbV1TN09VD0mkMAddL/OaUKHSdwat0YC3e52H
4y5+tL1ouHHxgkqTC3yapzgx6mwA9bBmtgwSWPTs1qQpf7qZoSa/W51Tapw9Gvtu87QtoXPKHDJ1
Jp1Ud1VmdVe2QhvEqqRjD4Me5M3wWIrx6rKOqtVl4XG1BCkqulOT4YeR6e4hGbnplGGNsNr802uN
sOolQm9fJb2rwaq4vKZ/Oq8vYn1B8ooTjhdXM1i+tAC1fMMdvdkCG1hx8odoJlkQjcsboEm+wPfb
nWRSBh+Gv8NY17AKWaAI7eqsyJeuBjiXJ9oyFw9naCP+TVO6Pw9q0pDXaeFDDRLahufBhB5zGWAV
au6XTs77qnapxJXHdWaxVkCFpME5GtoLH5nW2p4a3tV9sQwbLH8faIkuPmtwFZhGeRVAjhgHLw56
UPWK9qUykbpB8+wsg5QZhoNztMlAUJhHQaOoZNB1Izt2A6Bsm61MiF1T2kdO/uYdHSx/ee7s07vL
/juE4+hBnmwbqP7SHaGkep2AiZ69u16Vw0mPw1vuKtmnN8sufn0Un6nhgyvKapkZXaBllWhQ3jdj
HD/UWnwj6CyzamvPeRCSUlCNjz0grc96Fd0IpotPH92ziSTQLUGMtMxtfq+Wr35uZoGClR4ypYxI
xlBgfZLBcmEwlacx88wLXRmqsH2JUmw6J9EODUmqve4Y3bhTQU94yH16Jjk/cCZDElU9ty9Pm47v
vE+u5sY3Sh9CwrFYvDHr4CWDDb0a6Tdi9mKJuSw+1wX9cdqubs13MMwHO2BbvA+RBmmG0mTzyaxN
ICfBTFro5pSvhlquV7ubbVpnM5kMwPnENtcGY585dxmMoODtxcqpLzv14Pt5+cWFrCOM5+y7Y+ne
7j8tQIj2YHy3/z3GZhG1NpvwZjCqbwMdFhxJFJ1/uYgMDrdSH0UE3Frd9Wavf+zS0ng726pcmW3G
9SJuxjK7iRK5Hkrjo63SUbP5Jj9mL9OP28dA3u104TX89Gfrx+PNB8iKwn4XVUV+/eYTBONWezKy
5BwDdHam4tJe+hWCLP5mJFl7A10JrQyLmDltexPaHk0W1gRcxjLbkxc729LOsJhUS/vCG524WdIn
MWT9uLNzpT0KqMLE7eTR8GfYkTX6qk7dRJchnO8aAOELDkMaX41u473nPtKFniCxbyQDRvXQB093
3KcmjoMPsUXT75I+q+MwvAOla9qL+G9OoxJYBy7CIr4K+vy9wwW6XNlUepy/b4JpSZ3Q41301HBp
lhLuB9vmJ82MlIdsMv2HKrEdSgK0sb3R1OGL6GTYTNLFeJz6Y9Jbyd3qsNlZJeB4Fhy8V5tu81Wz
yb9VR+d+dZsNJb1tMu/RoPnrPiqBv+6iNoT8FnHVpSQyWxM0PX5KLydkdjP+nS+1JM+FkpvX/+oq
XttiEo5Ccfd6NLqn34ZcXoSY/c41scAhj/nmOWyz20tUWru5stWiuQa20Lwy7Ni+VpfKNNMazauu
c621UE1mRdQW0KtNlDK2zfj/yTfNI/uUKelfueEkzV+5reunbKxdgK+BWrea2bq50IGfr1PeyE/B
TA6iMKClpD+1pdoGtzAqg/1EI8QeCKZ2/jJxTzBH8YMfODrwjgbbqIxK9WOu9upDbFO8thumVH0Q
2U1ACwIR+iQqZ3BA2V7sRMy8lDsGazXvPJBK1keZnFNnuDUKsIWXYG88RayjqT0ueEm7CN6cfWhA
BiG98hdt9NIevw1bCz6QkuFtpXX0REV5vfudyRomHEcdrF5uHfRxflChRpwdSo2vkqYOH2NnfEdR
bnjKAbPk6mTRzQlYJCC7l4ca3oNH0clQ9JZ97aZKwSH81VqBVgaiDG4QU98ObhKzfxd0UDFvbhLF
bRwL6kXYDJq81656LlIodnayD+XkvCcXFsHGikTPeA+EFKXMIhZ2Yd7yoQv2jdFlH8zRaJ+zvr/S
3M6harIhAf6razn19bXY9l1w6Uq/YyeuMvm68lQr4dkd8vwD92Dd1Rt3lR+7dWVjca9HuvlfV/a6
yjkmSva1d5PpTgYz6l6eRCx0Z4RG8hediNqof7dmszz+q2vgl0tZ12vkLXztR9X/qlVzfuUFgxdL
11TdVrkPhRDYVfU3VZ7eqGZdZBrhczp3lIU0XbtgW+bxyVLNj2USU6shOq4qoLSqCmc3UWIYH1oy
e1dObGtXuRYNt24SWlV8jMx0Av68iZ7AwbEfIxgmcl/LD15PgZeijNY6KRaFYsDN63Pgcnv/TlQy
GD7c3im3CgsYevQEFU3l7iaV4qJsiqqbzbAu6ST3oX6gn581bBjcQCGFmR7eAoD1i/yPIIh4Ktzi
j2AELRPUpPoPcuQRJ96x+QP8oB+eAQTG0uQkDUhjn5Uww0McIqJMiI6KH+Ww5ujpmSuvgJCArkOS
9PAovfiIudWUzfOmexMnqGF4ELu0yCz6QrOKhFs2PlQFYCyd41cUNrnDw8VQDOMqikmoWxWIoXiI
ifjOA5BKu7YFaEUieNLrvIUQR/pFf3HsVSCS6iU4XaDBXvG0DGKjKquds5HM6tH0SOoORpE/5pGf
PSrNnDOAk2I21Q/RyyD6sCymu5SeMUhOofV1/Ty61zTvr5D8BtDAZXxjLvd8vV6r56II1bNbRAYV
cPPxjV5E3+R/0VVqkL8WBxna16dA1w5Vo/p36uDGnIxhYXGkM39t8ifBfQxdsHa31vzM0ehkbUJg
AVatPMr8OlUvhWtt5DhHUcKXMgFh4Cd7hV/zd03F9Tq4CiNbs0F710Pgeu6n7q5vkpnMSKuB6OhV
EXCPi2yDBdSaQf8kvsNYWDfVBK5sVSXauzTV6/9Rpv22oYrPr67a9A7AYe7aEJi/aUBsKpXdYp5Z
T9Y0jQ2EvIFrri2Cng+Jkq4B7y8tgkWt0wtsk2GTBkLR9WZwZBOYnEaqqHCOx/5WG+vmVmpupMim
NQzjNmnH71KBs9Xi0DIb7GawP670ZLZp5p2GOt8LooSmBHAsxcO3FWpCdLQjv4JZ/IpMcQFzsUJR
CODFYsMpPjuRMTpqEcDTktuLFIWNcZU8yU4xQJI5yQgqdvioU/uyzi1SY5rWNXS3UBwntsd3lDLc
qE1tnO2sjg81rIMf8tzRgTGJ2j8Lq7qfYdriOATeeBD1Px1//GTkhvfZV7mlbKuke8fJKznOY6nc
s0+Ob/67cPhtxf3yt7Rd14bObPnPedvcTg8vpCGt3z/nIAWEVHCP/iOFANrBd+PuwbRSSGMCertr
OhgfOdLMcGRl6R+eBZyv5zXlD36i9r3J7S9lXvmpGCMKMKgkg0FnBA0ZINSDNqnfHMeCn8+N+8Pg
ecZLaZSUN+VWAZYuLIC8K4LitJZOSWnUWj8FT05/COhtq5TB+7OIzEOapMWXoAPKOAVN+uTpSgMU
FWVKoTLCs52M/dUY5fGwq8M+eHCrebyvwuOqyhwzeDCcP/77X9HQ//mTBgOnAb29A6YsPTNvqq+9
YAzmGkSA5yZOi6umAhoGliGYXbLqVFhB++gN3XjXpPP3yW4h6TGNnw9k/8yfRRZ/b0Ft+FT6dHv7
ZpM8DpXq3diZ6t9wAIofVReOIrvzg08Drvxzezv6IYwbX3W/K5befdGA7rpq29C7rWpH/9wDGG4X
3ZeUhtZbr69gyVisknT82A56+g6SPfPs6dqwy0Z7PEOBCal8oc6w4kXlVe6V+Yes8NtzWXbPzeBl
H4x4ZKvkqoeW49OzSDYluPupNrpb0BqyDx5fyXCW5NSJLqIyF915KMjKLMHEwbHmg1Y0QCG0Kd/b
SyOqahX1OYvhBpoBJhGVtlzvaGGZw2Hlqlei2yaUzq8WBxdquYmvO9uykmd2BslzkqpXI7/+Z+iq
R3C8YXaOOYfdyyQZ5eQZOKBop5Iwu6XeBBMKyPydblPAGC/TYmM7fUh23UuOBrzQASAvc3OIfBeC
xMVGltPdGbY+z+j2axx3pjzDD4t+Jzay4ASMwSlW7c/rqwnntiRrXd/2Yzc+aaOiOM4etJUbQP5A
aKsLdiKdXgc3mkXt/CKJaht+p1t9X938BdcN/ir/zohU9VjYQDPEqe59jIp+b5bl9FkfXeNWXeAg
WphmPkdTzTHX6moO2piRn9iLPqSS6Xa0I94S2Xjq+DG6p+phKfoD56kIEre4gmCogIVg+FNmrXFo
7aMD6MstVSOfikj/4bDre84XqH7NJLMDmu30ddFDjmr+Tp+Bqv87ve9w8tf62tgLBpKkg1QDDsOB
O+E105PYNFfTvMjfRBJDU1J7NzPAJrtV7jNlfAKPbOebWvK46pww/D/OvqRJTp7p9r/c9SUCJMbF
3VDz1NWTxw3Rth8zI8QMv/47StpNue33eb+4G4WUmUpR3VWAUpnniFUfVfG6TtkPQA9qn4uenwtX
E/9o2nQnvLH/nCOUvU6txr1kKhcqNqxmW8RSfw4HlvoDgHw+1ox9BUqJ8wGpRAIoE533vXdjUJdE
dejLOgLwbuy9hB5imlM+ps+o9e03VSDYpUHy9yHvgmEPiuj4mmQaX7u9LQ65U33Oi8E+VQp7M0HR
wdwjmRsCakX2OvcXhZ2zsvJTNWXukiWNb/yMMlvZOIfGXfbNsJJxcjSzZnWD+FnVAfZ2C+RnUwzg
NRF2uMkQpYzWtW5+0jW92aJewToO2JIfY4miKhoC/x0HTss4QYkJcgSU0Wz5NiciDQkXNQ0bq0HW
c/2lNgpvb6icQ3DLfE8rwEESxPOPOAvyT7HtlFeQAX4nGUMRN4jjaxAgqAwwEGgB3r7hGmggMd/F
fMdw8tf5o20Wn6wE/IKBSL+X3cW0EWDrjsCzBjx2WDZHanAADIprZIW/jlM2NMeiBBi+T/ryneUy
8516UZALGi5uJxGM/21zxehR8xtcjWObqJNz8I5mWigFevcoiuxAr5Gx13w0OiQ19F3qngAE9gml
bOEuylDiHjCg830bjcEGBWh079bMWuHUrdrEph49AcQZVBCg9aLRwAXq9JtMrPCfGPYkc5UFkuFn
C8MM4yfHw+/QwUsu7oW6OL0CU4yrIUvcu0A6P2sgfH5q8H/Zg7PLXNMQcft6rZmtPACvDhmjaY/K
h9S4GiAv/ihdfDMhtVnj3o3MmD2kusH3joOAECnJgzvlEvyLgIGqkUc9Rw+7AAcqMskd8OCp4CKN
c6NzVgTZ2jLgtvRtCKZV1A34tcJ7TOLslHOt/8RjCezyqAX1aJI4DyiPerXIDZQOchY/8Fo/gl9p
uDfHiR9YKX+yMknqTZmDwzAEwJUWKIxMa4zYyvJUkb0CgxtUUxYVP5RJ834Gy/vt619tajy50wpD
u3aeVp7BaX2oKi24UkPyBviLQFvV9DXJxlJqszaILJxaiPC8yF1kQx2LovmsK6u268Bhl+Q5yhFl
tusscCIXzJGPPE3lo44bHo7QdOuAzCP5KGNQJgbCuBtBMXeP2hlQbw5JuwsKA9myuSzukVoKyFE7
OpPFIm/SAawTXLY7MsvagQPz1rI3DZId10nNgA0lyuxcNFEBpHLP/lz1zaHz3OTH2AFkcJya+Hli
3bRrTIWEFSfewyA5guXKJPWSVRjY9Qt5Y3ntXWw2ZmeAghSbQnkr4S0FztoPXoPTAQju8XNmaYC3
zeUPg9dfOw18esM0GR9jfEXyGFxZoubh82SYK9HmxsfQO7N62ODhjmKReMQ3UDW9aopewYHGKPah
0VC4d9rkvlqkDASjbdhm+1mLwgvuhyHizWCKQbjuzVWsRc9IDXKPhLrCcG6qDwA8XjBYyrhDBCKt
ODB37VDzATGK8lELoQ4jTtVYs8R5zANsCtTwzY1Xmw5Iv5QsyCrXb22L7xa3VRHgBMLWdgxAwA9h
gCIQZO/oL3FabB0t1P6ZouSh6OT4ue4TuZbgu7w2Hp8OTZB6Chzk/aRcDME/dpQ9NOaIQpvKNuxd
MhY/65JXBwImDjsAlGkemOt+YRAPYDPZDzVuKnGLY42Vg++cn8ZRhC9ktvWKzLziH2Rea9AwngJz
ugPok3kFexuf5QMgrbcNA/vGoiAtUMEAVZuBUHlxQoqmsfZjp5JE3pwjYcs64xwcVB7wuzjqJbAV
QV3D/MWWTAxhGgBcHZzNO0VgNI8usNzw0/t1mbhzDXeW+/LOtx7h9pXEqIzEAwTouKSOqnZYA5ZK
VYr9mk8ff5LuPxWvssM7uZ7scQye3FxzqcXZ0ajzj+8s8XDuN6Hjejd/KHLd2QA96Uxp75YZ84d0
u3Wc9fKyfEYAjrOTSFACqP52i5xXoY68+jC7cU4+gLoAYhhRT+//CxOIvdwyN06LkxzBsAtKiNbL
XwoouclWZmD0RbEsu7iB96K3abjPqwhUUSSLegPd6jMykPsLSfqoZpfZwqpQsYrC088kQ+oEuzBE
8sHbWeqggbO6eD3Pp4mk/48LLS6CD7QYCeZrUBdHPVqw4s7nxeFQtj3IWyPc9rwyvcgYcX6/MD5G
ntrIKhFHKi/2MR1QRku7uaQ4lQXLdRyml7yLwHvPrKDaGJbn+Tcq0lPj4HfuV6mlbywcRb7OXNSd
EyqO3eEwr2yYDUDMSM2NnOMpVs+jDFS2OBb8x/bMbEc3fXoQTIO7MXBaeG3Vc6DohDiZ97Ka5LGU
5ReQCzX3iSdeG92a7gu3bHDM/ks+dDxFpZ8DnCIyU4rM0/g1B8SukvQhiktG1QQl+De8GHlZi4JW
Elb1ZVmEJqiV2nDCSm+Lhx62a71aibyRIsIueBsJ5DFEwIyxPTE9ZjGoj5FSN2x4EAr8XfVXWRgN
B5DT9XdkUdjjdNQcYFPRkJohBGO1LlqJ/RlmuSzoH0rnYTFAelK4A7hLuF5kOAD+ZLSxOJNIq1De
mQtsAdRl0AWVMVAnXVQXgMsZMmoSt/DHQuWlKVFnWWyPNFvkfb3N6iXS4L0iyo8kSwMnvA6s39GI
muUzLp/b6cZDDAKvm8+Ya+3tZwwsXfHeGXJPs7RcDg+4aS8LlwYLd1oaRTefcUj0m8/IIpOdZXcA
YYF0Wmxhv1vOk82QQUN7U2ToWa973WWvOm9x02GK17l4NrgdnRApx554tiZDMC7JPeO1lV4sY3qu
cX47Vl15H0Vt99Tgd4ZYNtKgaejZk37NtHifo5ryKXCi7glPwwHUw1Z5pKEXOdYha2zTRw4FqMz0
3NkYZVreayHc6WPSovITLJqzsXLnlumelLQCuWu71wuqe5xQEShCaCNt3IkyEOSq0M+MmxC/CfsR
JcEbI+xejWbs4bS1JAinqHbG6EbAO9z1rhntChWjcoreOzR6s69VEItE1KRGHN0MycxFDc47eaZ8
LLMk4C0PeK+8MQNfAkJkNI2WSFskxaDyowd4bAxiMNdNjhS1FYk+7U3wyK1o2BWu8YjvJwVzSQIY
P+4HCAofAfgJ5DfP+cM+Lh7JlJrYLAEKoPz/zT6QiHjD3lQocrP/CPxCdD2uHSVnN0ke28QMjpbM
DGtlmyVqftqucZDueNNHuk5wpKZXxqnVjr6M22l9a/Rnv4gibZ52q1uczQtFuoNFE2qBr/YNj0FU
kTkghjd0yU6WqrxgdcTmRn/rkYy0ZPduyD2w7iXcQOmImvE3O1L8+xoADnscZdrsaNnaGk3p07T/
xWWQXVkjjpeV7LB8jL+t+DcZLYHwRnxqkuP/4kMsJlWZ4dcwf+SET/vME4f/uAJNoyYMxZbpjTxM
ConNUE2tENxCtdFF8syxCfi4JxEp35mRoiastWUuQn5yh7rw51n75m7xQj1aYjFZ3AeJ1/hFxerN
rCX3/z6ZfJk6khf1/LpcyburXZagnonCoPU41e42NqIdYlUIHyoQXtTDyxMzyh83iLusQyUywOu2
i4w34S4NC+1vk4TMtZVmgTsws8vhUqjGtLT+Ippq3xkmeE3UCHW+w4X1E4hZuVnvezZ9APxGcp/o
IrkHcluZ9/IBGJvyIfUK/T5GxrIakLgc++xBnqo3E5I2/coT3LsnO15Ocmt1eDaZvLU3bWROPgXw
qUnVLS5ksqjXf1NLZv86AnASnmyBbA5gaTt2t26dD5+mqD4YjjC+NckIZHZs4a7TmGinOhLWuqmL
8luT+WTQ6wjMF57bgE6LV1ckqSF/TrP0b4io7YQhQeeK5yVA8qzmMORB/oQ6vZ80M07zbxkLrCcX
9bMHWrsAozOtbXOwYr9buxhia43qzmVtwAK+rg1E7Opau3jbNpo6vjqgz0b5H5DIS8lfNGkgGa5q
umuGQ7+jaRQAWqgL8Wz3iFaGKQqfjZ7NtoAQ4ECCjV9tNQc08Z0ePFL6TNABEXGKU2dPwwzwBWsR
1gBFmBqAKyvtMhzrKL4xXuYitbG7w2FBAHoIEGzWXhF+HXSgoLicAavVzhCnBzEvyTmQTv260Ks7
13W7h07Lv0tlj9s5mOgAOX7Cvj//ADwYBCUgl17jbrokssAhq4kveYc8TIhNsITtUtMewEKHilDA
CclVMpnWnQcQiTXC0ECnj1vrri76gvvIY6wuApk485A0mbJGUgK4zzRdQ96IMiQNkhEAyu4ZR3JI
drM2MIEhGBjc2IGvonQB/O+4e8SWXmZfVYGA7WhXz7Jh08EOse0bSiM8lSvXQMilbeLm0Whia9/V
pYeDEQypAehLABLMlO09XZrrPHHYuvEidqi7aFzRP0YAEvrQqiGlOS1D+j/RsAnzW+MhAOb7Mpe0
izG5Im2lFvpfzK3Bzd53kfnAhKz2veUmO4SU6s/dEKxzEMW8oGg+XVvRoJ+nCGTzLgCJkYoJhWaV
n5zB9p4GKzMPJcCBNiwTztd4RDIn9KLn8SbI+vDkeEX+mAx8I+LwDjBR41fdAjedPtb8MiLU8uAU
NYgMFEqHKNICvIHxq4Jl3auiCcNinuGGiEJxFNOAMYeXPAJst87BSxSAGkD1qGFNhSPERtSrRZHp
8g+72TgdfsYSBL00IjPqLVNpONt6p9gbojNZBbUAAeyipB6AabQdkEGeTfDeIn8VXIUmkqkcFBL2
AGINjH3RID3N19PWu8ZizDdWj7SQKra8KzUpfujXSeMP/VQ6x0VeB9I4dXp3JhFNp15WgGsYQVHm
x4gmNFWPG5sjpe5rOCE5MLvw0pXVXiSg1RAFTYpHFBuDj40BF2IeKpmNg9i1nUzeZpH1eAt0etme
rbQrHq0yj6+ouNguBqEWo+Y/6XA4lEnr0FpVuEIGxnDC1YNmfkrYl8aOwGQVgp2uBs/uvV03OL8b
DONLXBo50mea5JQYRvmxCLQ1yfXJTHYjzg53pZpfYQOOnID+Yx4X2jHrOLDrlNyxI+SH9GCaAai4
ea2kjgSeBOfVvAIIfjYBglTko7gabeGBt8IJNwjD8K8WaMfYWOXf//8sDOWD/+ajGR4aOTYzkVpq
VTh5mU9ZiE/NDKcvrmNZW12Rrelu9vPfT6wN2/kdas/VsafnDpKvkExhA3Lv3TFBmZscMEtW+tTW
fJsj623FhmL4aGuhuY0yEW0tQx8+ihqHzwEQjvek7UwcLFaKXpy0QSA/C4BMXUkpJrYOxrB/ElMf
PNt56M/ivsa2PSnvacqEx+m50Abw9ZVu/+hi34N8WC96SqWJSPNgHPEwjZ6okabsVkFpgbxYyTwz
ZqiVnmYLmuQgPW+l4U6zH0NvWHdGCbK+33dIrTqGGvJi3C4K2vAgUC7q9aKu6IWB9kz9FOabKcS2
RvdSeWrCVp461dCw9ErklXSjdW9yo9wtJtRb7GgayfrWjvfayI6L7TuzinyS2h05OOrdV8eL3euy
6jJMR25dp3X2gHNEPvGyEF1zqtvxtmTxdEWl23SNDDwLTVAdb209bpNNhHNOAHYnuPXCZLGbBkBt
mNV4ZlnggDRdDzag2KsUUbWRn0ccNkxtb20lkGjO1JiR+4iNj4JxDq1VrOqEsXd2j5pn6TueFqdR
tJoJdhdU/yLilAfAsYdNT8XDJC0MHAT57w3GEISye5LShAHR9brL7aeK1/El0ZOXAsnpz6Y0s2cP
pBiDHpaPJBItfmLcdHMc+FTZcyhdcL8AiYX3bnRvqKZ0ogah46pZ9cMQ3VMT9kV8r8Xug5hipJNk
RuGCQ6+Ljo5ZfXlnhoRPDcjj7fXff478PXyfq4Ng2HNtz9OZhzSE9/S/U1wyK0ZB2IdJRt56Gh1+
iMIA6PK/2AkNYbzyFJIMbPSzxUw/uNhR9jxpUV1xmmkJSUYmscqt7xzJDwq+bOpEj7qgNkL2J6lv
zMnSQ60pCOZDsVpcLH5IJvFOugEVuJiP1mgaKWZfi4f3H0BdCfkiE9SOvXr420pksixC0xpChQlR
TjAK9tA1Y4AaYn7xEp09OKrhKIk6GKCU9Mu2fo6lragXUiBfWcAvQua/cLhzpZEwvPYMvsEnENEC
vqiNLJzGWVm+XiZkWA5ZWjzY0wxS/AcnZCAr0Lsj2b3fAWmv2w01HviWKmZjquiNGhlm7gkFCTvn
dzmZIQkMiQ3AJVvs40Cm1wI8Lv6UmNV+UdAEcAUVYB4vnfXijhTL+rwEzVZiinJLCrLD4bhDF9FN
aWf6NRXu5agvytTiZLcstCyO5MRYQ1kGeD5pzcWGerY5dTsAOLQABMdnBiRjcpxQQrhDNmGNrUrY
smMvhJP7c1q9GgP3hh1pOBjW6J1Qns6OgzsVB7Ah+A0yisHlQS0ZLeYGoraraAS57TjK4IQtrbWr
dOOeRjlKCVF6rhRxgRcNn7rUgIqA70ElfLhRJChRPC0mSREFJ5KlNLmPA3YYQYjXK4eLXRaECFvS
+P2UpO3NY4I8Z5oyu5kN1VJZj5vM68S3paueOSfnZo0iLEZstVg4rON6RPl2mgBZrBsRdBp4EaIU
6BcWGY4zhIda3rE/jMl0iLSmS57Artb6YROF2y7NQGRH5pR8B1Qr1KqDN4YPNi/vBlBSu64WniYO
oj0nA3UWjg602geYRHHWOCDI1tSdpYbW3dWtXe7taipwGNlhy3bTxcYAqSKglL51UilPZESOqLfI
gKd/x0GDtL8RLW5NHoYoQXy7Npqc2/Lenezw4EVgiQTGExBCi1hH9NM63Yhigg/FZvmCc8Z8m4Wl
4RdDyMY1zaCmZ3bmI1km2wXK0MB+chM24M50qpaDKi/l5yR02NwDne9jgDD6fhGlATAr12VRNGfp
fnFdvtG11AXigeU89CPKzHMjy30aTlPvIjICmP1x8oo1yajxentYBYhw7xaZW9RfZRpVJ8RnQY8+
Ym+ju2N9TxZ2BhbVEmHtxb5tLATPJpwiLTKrbxjKM0tzvVxTZ5bpqkqjcE92od2n5yA0zxL8kqd8
0tp9Yrt7GgklsoaBlz7v0xZngXh1JQ01nDTUHe3ELHGyCXsycgUHJBNgJDY0cVEsw/cuaEzNzbL4
VjR7BaRys5ZTFtF/S6Ax39FFuAazkA3ruNxzPaSqvc+fwWGQ1pZMsqc2ctsNyvvuu24MfqDobB/L
EBnI3YRCexCwxIA7PoQMLyT+0N7hDErEfiqLNbJpg592ghQvt2I/yoI9gJO8/8ar7pthsvIOzHr/
iL4p7nQQUqJEEVnfNevCnQjAUOOqLRMAZBAwD8rJ96SUB13PxSMp2mEXgZTmYR4gAHJkOETyl0m2
i6qRuMzENmWV7VttyfdpywLwpsiXzHLLE+sBCLfCeWqId46HWcfs+pxo46OBewCYvWMQOGOK0ekA
BhZ5uyrtyUlWODvRVl3QsG1jyeABxdfag8zFi+1k8tRXVbHV+7Jax2run/4Bx/A4r41o2Ktfmz1J
Njn3NGVxT6vTGuqqC5VVl3q2gVqPIkgsvLsElkJpsDl4aHWzA6mNE30QrVmv67gJdpEh4g8sHItt
xQGTQkNkv7b73kXq+CiN+AOSSUCnHdgMxYcwDlvU5eiT9lnT1WjIugd9NLako8a9a1DJ8kz9QD41
psiP7VCe4rEfdiDkNY+NaiwpwL88ZShusCr8M9sc937SiGoK+ApADdCnfVfpe9IhvoaMHeQNuShu
gYO5m07dC3Bpvc3sb7b8tdoy72ZJFNnEBWpq1fIkdlrk/P37O6rB+LstI+p1TMOwLYMjUxzpZe+J
VKrKsPpJ9k+O/cGJMydZB0w9J4CS7ZepG5+pQWinwhNDjW+6NlLBzjg7EqfRuzdpoDJ2AY/wl3k8
LJ9GgcrTRmuT2etf7Wb/ZiKxh4TvFRmRc2RT2iggpUthGs7kELIA+VlqDx8RBg/2vYGwDwFoaq1e
nRtrvC4lOd4v0QyYScPa7a9UZ0NmJOowacHg/N0PmbqenF1blTDBrUjlLqhxvmtS/IYBTOceUYD2
jUb2VI8PSVxEBzlq4IuoEhA3DlZa77y4QTSKZohBHKoanGZ1qptIKzUsJKlp+ZNthrm2Ezh3A2ph
fxpqwIUCNywL13kDCpN8jIK7RKtH8N4keES7oX6NeKVfJUfWWhGF4SxbFIIN+arkWbclWRyPA77W
o3pzwzMiG/PbZpGJJnsJO7xhLKLFdpGBrjE91yiPqv2W4YYKusd2uxhGFQD7/8t3lxt/fHc9Zlk2
vrSmZZp/3NVTnIDiTUGWTyUVcOPl8hSNtXnG3sE8Uw8E67dDUoBU46VtwYk9j5RtnEwxCB7e5goN
XMWIYt2I3rlLwMzd+bVh5xu9t5HVpdzoYYdK11CYePnOgkski89NrVnPrca8Ryvufd0arWe8QlvP
QP/f2nEtHkjkmYi/xYYczjQEXrSzqgBevKchKjubLbi0+k2tVfazXgzmIZQIJZKnzuLxtgn0Qcs3
DotxeC0BIhCrhnrUIKRgHoFDbR1BQgT8AOouGuqRjAyXeeQGN8as8BcXy7x3bsC/LTeAYohn/4sv
Rh5ontE4YADNh/riqbP8rEA57oB3qXk0okLAjlq2pWHTp/kdl0gMVqYhZQeYTYL63Wg4ZSofoMEt
Hbj3ulyR1islElttBOYVEJfR8Zc6F+F+GDWkFrlhl43r9BMrwHNJBtSUYcEueBlH4o/RC5SlaZ9J
PjYVJunUmn0h1nGBZ9Yyj3o0j3qo7v5v9+Y/wnm4JyOwwUzbwtfcnLOCv7/goDys/9//Mf4vmHxA
DG/z+mm0Jse3EyTcNWUZXIo+m05FB5KKQEee5JucetToA8MO2bWK3SJb7Lwyane6hpPtRUuOl6ET
6Zspz6rTOzmtOCGypY7ccdtRay+OqRewdsKBLZuVy/zlYkuUG/mpPf7L1Q0o5rj5xMtcWkJdnV2C
AmdZf7mILp7KtWa1r1dHU5erANnZdJoGY02iQWp4t8EbXxZ5LwfUBzgvDs5FN4BBldi8OulTJ7pv
Uze6L3qWI2yGIgzUmqIMxTWLFqGEulvbTjVsHCdshi2IM8w1wN2Q4GUKEX/3JrCza0jZ6um56LEx
Ps+WUj0i2zLayDB0DrZuGtknkmlx3ftB6dYbp/dk/H2MwRXpABjfRz1HpT2gcqza6GNpY1NjyX0d
Vt8GDZyUtZjyu1Y1NByBs4Xa7vhhEZG8Gbz8DnmfzrGurT2JULhu6yh/gBMv84qzEXQrGr1zWdfY
P4X1hnSL28Uq7D9FKLcFRSxYdoqq6rdhbY4XT7bjJcCPCXzH2uQbncy2UqD6dUeaIWz+0Qdr2gVa
D36aOs4RnU7ZeHUboH6TSdbEE4D7y2JA1c640XoQcyA7vfxlbeLMFsiOF6R7V2DEY4Wz+W+PmndM
HK6BHyJgKBxTx/4Bj5t35ZHTKADLCiTKJ7DQtGdks+91RC4PHvYF2F6J/mwDyaH1aewkBbrCBGd1
ZAKJeDGiHv4z/Xm2QflH/zqd23vcTesDOVvky9x5AfLaBNj7v1+V3C7m1Hu7zrIHslhoAeo0ct2f
jgi850w3xm1uyemoa557x5FevEYpUfC1zkCZWDP7RwJTUx8A6SLdcYstxKuprgm8hPA0+GrkFSqc
c/sHYlCxlesqc8FZLyDtaRck995mBl1XVGLUK6zEnC2XWtCsQ4rBq2VH4O2LVaB5d69pTF0ZZRut
SMrVqIoYqLFYdBEoGLijkW1NHSClbDFbRKr8QWra+Z2F0AKxSsYyF6u/aGkFpKClAljcf3inucIE
pBWe/Ck4Bz6Y4GBOVyEYd48eD7GT16Lw0dGb8DHNQ2eTVHzyIw+gy7iRnLIJNDNBXCDkp4auohMS
qtRwHt90cawXx+sKRGgmIqlHMh8AHW88UHdu4qFeeSkAoWjY+v/+zefM+eMty/KQBck8h2EXbYAw
+XcSmj5zRQ3io/LJNIR7DCxhApJ0RCVV1BSIzKbsSk1riOlcePY2wuPsOpsZpRbsRD41Pk86kW4G
J+nXnYV4Jk0JgvZ1MoBfCr936na/OCStWgiRsT8WQtXa1n2bTpNoMfDANj4NK/tb0lbdmeLKFH/G
7VacUjyYSETNTaDdKMyCtEusGmgcKIin8Zv2ZgafEpCEcpasLAXJx4deYL+muoif20ehGuq5tgLr
I02ugzlFj9wb7UTYfEA6tI8NAf7RxFlK00eC/Vt8ppP4ECaAUkG1i7hQMw6eYnc1m22gR1oya/DC
H4LM29uTSUvGg4ONCI1LPfynN0Wws7Vu18dWhtMwQP80qpkBfxRqkFI2SQziRSVnIkBWUANg774A
iJ8TeNOOyn54hjOlfqjrCw1zN1kh9ct7HsAL9cCROATICNQK4eDlmPeA/ycr8qH1tT77SOr01sc0
pau04d5z6QB7Z2ZB4UMF9GVFikkN0V6WWVRtIqtA7rhSkIyoMG3ZjGBFVzyaC4Um6jHNVRDUIPwA
5slmlHhgDK2NXQvNLt98v3NGQ5qSqKXeeQXBGZYim5umMjdOhgKX0taqA33icgy+xF3Gr6GlsY+4
VdKfBThp1l1YocKQjFAMb6C83LTWSNIHYkITAVVAc7+GU1d8sYIMSCZl2TzrIBNGUlOf3keJpm11
J6nPiJNah8hw00MP5GCUOUbdFgx4KPDthFxnU9F8MMuW4Vworb6mhvPciMT+J2zAN5whs90fvAAY
4W3800OoDIGHcwzoxhNVfORJiITUCiGjub4DpIqmjx9YcqAaEMuR7kObb2hAE+Kuq/dIbkiQifSr
SAQMPt+RicPTSzI4YteJcVwTxXtkujEOYepxTQTwJWtuhwWrnC3z4nzXBX39HJTg6kIe1vegcD/j
iN98toQMdsbgpvvfDfryC/Dv+alywVbu604lgKzoxReefLsRRQp2fxjBvmC2CN5aybcuDBGoGPUi
uYzjN9InYFLC34bXM9IV7gteDaKt+S6ijr0iulnQ+JdyvlfcnL9BEaBgYZ613GdoEnKXTRAdTceO
pdqEcsxIIL+cI1APUPribAFX8mwDzVIiifiYkiJVNqQtdD3clDyx8bKBQgzk6OQDWHARL6J5U9O5
+oW6buOi7k83t46J6sBIs/UPBf60fi7c4ufGs+v8ZzeUCQrdiulD0nHEEjiqfjOrdI+uTLStkZsI
KuIPDoIaDmyfqpZboqtiFUKeVncOJxPRgoXgqsINaV0Z0loZA7I6113Zb4wcNKE4udIBd+kAuX5p
JoUyT0PkyU1+DIK/teTD9Gr41zk3+psuObHb6mfNnR6EPNlPHB5OoO4FBeFJz+o23nItyk5a0AHT
SwmpIVkdNZWzoq6kLjharyBpq3Bn9YA4KdufxHc+al7MtgUAIYCYqKfxuSlWmqibHK9SSjYbRTW6
9VCGCMA3Po5zlIb083zXjbVDjl3EaOf1+VbjiRLZOQVQMRWQRYJ8RxS8Uftnv55c5A2EHYBEvYof
NYPFe1d3EMYlzAw3y2TpkzpLil2dxN3RNVCG4LvCzZFhYaRrRML5xVWnLaiYcvDoU2O9LR+FHqMg
16uHalcI3p2ysF1nfeuOOAvErmDuRqXDkQ6A3c88TsgAe3Ic4JZa4Qe2UfhI+ohWfIz6a4uo15V6
ugV2r8lCejMNPTyabMQbip+hi7Ae2QGoDVSEhTXed2NlHGcTssahxBYI8QOoLH/5I7k23oN+dbxb
xE2OR5gsv8c2625WZyjMPqN8bSftIfSNJpU+pagnWVTembG4p6x1So1vo/zJSCr7Mue894a9AQvc
uKGhcEDhUUXynkxp0ps9iTLu2JsAlfobUpK98m8TfTrPxBM4e159p2++yRaJxwJv2qYtvzEtYavR
GLtV5GkDkstw8k1NH3bHCVlQl3kEjr87u8JhqDKgo21NFPYO7A8SBUy/Jv0nR1Lk3oVmIfw/O8Lr
rL3mSPTYALdibwyDheO4upphupUoaArrIgsAgBO+txKV0jMv2mj+wM0OV6dQvRNd27nKkozIw+/+
+Cg3LceekUBisjLF+22GJFDaLFAD3B4wZgVyFhG8DMkV0tyqBsbSVusmx/UNEeSX1BDbBW6G7Min
VHb5qHijyB9SGLeNzTWxAZXq65LLPDJRrsjBvENZLu2dnXI1BeGHXph3XlJ2JydtN7ItAPwvRhAa
Z8wtfasTHgB7cdx44kkA7hPqzlKaRGM1cwB01GFW3Ex69WK4Bx3lMScrYqBEAA67bwSZu+vNro+w
8fg11lmPahbCMEkNvCuiwtPZzcLIas9DboLNu0w/ZMxqj6MqK84bHfXJY2eceneai4/Lt5LlzMWL
PH7P2lytvCgSo9qHtdGdF5FrAdCXt85LpaabI5ITECJmzcrTXLmlZVihY0sEFmi/1fEEaVDFcqZe
a9c9Lq6ot26npz4pLNZje03quWsK3NjMBGFQEtZtD5YkWwe8Ddwsvqj3TjaaTb0NlOsY8M/IXUx6
QECawJDccJyFnNzCy+8dx8CFAcH8e9ynm+x3CxuwKvtplNFZBwC7z1nu/CjDpyAJ6u885QUobRKO
O1GJQ84wNwE87TqPVWL1IODi9pspTkYLpPJuGw/J80C9aaSzrq1tMtbNt0E69TpojPAC/qT4ziuF
u+LhmH//zQAUd0gssY3ra/VR0jkMd4t0+owU++ocVtEPgUySbcm1gX8qo/QHKG6drWshl3PNHV6v
R4E4KhkHgQkI4Ld5ZEijvPSq8wCii1dtt3SVxzxzxm2fbKbEGQEmmU/31MvDH2ADKK80+B/Grms7
bhzIfhHOYQb5ys5B6lawZfuFx+MZM0cw4uv3oiiL7V7P7L7gAJXQsiU2WKi6lwaU7QJQkTcCmFKw
mk29Pt0PUYKvAuUuu1FeJ8cTV/t5CUXmetwN6AOUYr9YujFPdwUyW3jxyAA5poGECIUMAEZUG9Rd
36D+GokkH9AI/aGPxxGX3mhA4GA4PNGA1Mr7THpuVvmL5k7dS/2qTuq7Ozkt732XqEs8kgUestFG
WuorVvAHPF9wlYYzWeBbQNpbRUMNqHrAkge+PkoO+pTC8ec1bkKiRzSz4W1amY/cNK8iwmNfhaAV
DUuYOSyAot/DdCZzANkA1ElN8dz0gEhtFFYqcVm1v61clFQ5ClWVOLCQsp0taaX8eC9eRtH3+0hl
+vD5AOSoZiDgmh6SBlxBQY9mPVKQjLQ0ADhmekhxmweYo7pbLQHu7IoQAHfWyIf14rsE6N0KJPXF
m5MKXMIEhbEXdpk/24OWP6PPfYWygOxKIiDKmKekAz9HZPtV4mzAVeleGhRRvqjGlF0ukdVyzC5C
SWIcveC8u3Gs1r2QaLEgB5J9xFgsiqF9j/FhQTH+tAtZ/OcuVYfyNKMcKtS6aeUj4Om+WujI3NOq
R3k/oJeVAlVis6LROVidOsPdlrLTVg6Y/dY3ryXz64hoMw0kkba+nl9MQCfol26c5PGjbBJ3F0bt
LjJQfDTuSytZo1Q52LDcDr+ivn+buoqMeIrx9VtYTP2RRV+DqDZXYxGMp35yircyAfeSkg9hUoFs
Nkxmd11K3As1g3cBI4XzxN3uE4XNhyzd2mDu2pHXxy7csLIHlG2C4k3t3puduZK/7UJy2gUvzxvD
8w5oSvgq8y59Dvo4BYmHB3BFvMKuaTkrZISyKW0EZ6wyAcTE1Roi79y6P0BmaV9JOnapAcbr/GuE
1knk9T7izOsxzDo/qivt4AAnacM8dIikIrrmjOuvRdvFR8fNuw2ersX3RB/xIAnCr9Oo9SigDeSu
C0zrCypnfTLQ2qHeAPi9OGZl173aXv5kJ0H+HcwPcpV3VfXAQn3E73gnUKoIxcT62peuZl1jD8Dk
Vp9uzBJZhlqK4vvvH0NHQm1DcvUxVI77nA/DsLXc8Jhkg7xw/Le92N7QrguUEO7m5aABGym1hU9L
kPUGOJe+RDyxn0nSJBZqTfK6PdBSoC9yjxTPsKJllcbWE94Y5xWJJhtsppoGQkbd9u1hSB9NNdCM
dX9PXhicaYHz7bsYF4bpIxvBFTAN1mGRkxkNotfA7OAM4FZVtnf+DPioq1j03npRLHYsx5l9wh3v
aomMBn0AIzEdVGbcMX4uGy0mDH+Px0kAu4E+XeRM2vzjsKyOHuPdYhkDkfdBBDMlTjEV4gD6kdoH
z0gXrZa1Zf0AqW6LGuCyYjitsYzr2551DY5bCrLf7kcw8OqNtSYhDVYiXH3r4Z07LZMNkIDQ645j
62cWBhtC5Qq4hRdJJee/yUMXcrIXJtL144TMjnICwvv0jTvTiMsKMR7cop2DkXxx+tikwLvbKbOn
eherjn3LrA7CdvRzrzr/STQGot7gjbFdxwokgGRDVNePY4jnfCKB306yuJp0tGgY3hyJjHk+4JQ8
xamfuq4ODnkVVe0RpaN+nt1UUBEX9Qb9ZNhDfQoavEargUDXoWwdIjuUEr8+6PyLcEMPEsf+H5Q9
4grC7r2nznFegPkJVJmIy61Z8WrHJKzysnsAzZGOLgcJOs24ffBSsFvS81vk+bjvxqJc6ZOOewOU
Qj7ELU8f6Ul+r42m6l7bo2RkhfsUVRT9K3ItvLNVlNkZWILtRpeove0VSeWk2CtpFhdf2yCMLl08
vovrHleCiylZhdkERC8JFLrOazUwOE9x9mACm2Tw8ax/snCs2jutyB68NpfxbtSRjHAt5ASV3Y0x
j+XXtiucbYbzwolYBMuQg2y8R14B6Gf62iZ+QWIEvJn2LPkbNIv6Fgml/gxi1/6s1aW+1ZwuxEkX
eXhSjFMbtPPaDfK2WKeO9TnJ62lHLmMMQonwUPHO5uvc+oH6bGDYStt8NKcOKIJ8Eqchy/C0MEog
TXvuHmex4dqqYcRv2C7SnHBFS1LgKqvA4dJfJDTzkPH19TQydosCYYe9p+PbwcHDdYfaHECKjNla
Lzj4jIs48fHXJBI/Stdt7EapD5gHXYoMEvQ4o30GdbUN8pduOWShn+Z81zit8U+TVufR88q/s8p6
qnvm/gVwui9WAUbUsuH/AGOz+OboaJhoewCE4l4e+e1wEquApcF28Nrk1UWtLSVFaSXR6STQlfnp
Q0f502X1oVOW/z+/Bti3jijECddN4EGQEfpCBFJSKLYHZ5wiL4/worWqcyd8kIUZkDztvXc5isGj
f5W7IAhb4tgWu49D8fXQA739mOyYFV+oZdGeugR/qvGFeiG5Wv2uC73wQmDxZKlWi18KXEDqgzQm
YLAqXTYCDRA4kt1Koop8NTE9fWvSofABb9b8hcf1Kc1i8KN10aYrQFrgSwCp9WWu/8g94B5Zsv6C
b71qxZg9vOCKHqmxTFzNIX429db9kjajt2J5Vl1NqynA6TVNhzZzAZiJq7V10ibycxkU/zj43vkJ
gKQg6n/abf4Tb+rd5z7w+NposvwxfMKvOw5fo21eNRRirvLScN6EM31XD+ufYsKXj8IhzNLuSdqd
CR4Yu15xUCA9y77pt4nl5WdwtQY4f5i3cWwr4W9eMXzE0ftR4RkiG6NzFNvIuJX7CCievmw5/xoO
Q+aPapYoWThW7tdFu8z+2+5O+6/xyA6NsQAS651m41ouCAVKL0M/EmgywkC/XS7aRtFzNI39rqXl
omX1BKyn1A1WsQRT9QF5++ZYN6h0p7dftBeDMyfFrz2u/XeZ1QL7RQ1I+H9CjzA70WpKY/7kdA/h
mDI8kNXCMboH3srTvFI14DlIYgBViFKhGx9A5G7ChuGWW3mRotQ4ABvVdo5yI0XfZ586FJjfhIv5
mbYjn8YJgWZoo9ZJfbgWnF8HHSWUvjnq1kX7GuL37OLqIC8jgetk/aEZ7L8a4Krz2agr8PuHy/xp
nUeCpZvYLX8CRjo9jG0TpJv3GFwmMfc//GfTxXUAlKXjyPaAnyg90WCpxLlD6fQQ5OAnWi9qGTpI
tAcg4dFlae5JsdgVrXCPwvRJPJveWSyRaLZEpyB3sn6wGqRHWoDHRvWaEjD4pY79pAnHV2B52luv
T+pjaLnFBXcrfJXJsf0esXpNGZi8tVHizeXwWqYxAJ6SYkW1jLgeK1N0xv+qjayLEDeHVuPMaipt
JG3b2SlgVGHXUfnjso5i/VjgigMYbPqXokb9EM1Cs3qfxWo2lKP+hWaLdlKyO7slShFXx6F3/+Zg
UljluWHgOM7w3UvZmYASOlYYsVU3MGNO6MxZHlyeoDE2xIUr10vvMgFS3S9ztB3Zakkyq7IcULp/
IkmN7rZZDMB7FIDKLFqRYsCtfG3r4oF8PMA5+xGQ1uc45AW4Wa7i0CLui1dUAoyvDIC7YKgeMp4B
8RXk7nHNnE2PDoRznrTspOV6hDYOa3qtCtx09J6u/8OeqnG49WnGjG+ASyiOxSB9Kvqoml76HBii
B1pKfAmfpYtn9qQKPMAtdqtF8wJKb3l2IUx9M+9f8X2un2YU/q7F74xaUkkwDYUmb0TkJGCla5Z2
WqqHlVXd9rei32NxkaLuKdIV8jBYeRrwnMgsrK81sjm0woF7XhFflFs088pWPFO/W36sSPdhiRsf
d50YZfgomuqqyS5+5a3dnKIAGJZelMtvSt6WcfzqFfHnyI2y3YhOjseSifdh6nApjWwsiDaGkGn+
onFsB0CMoOZeLbLFmYkYaId2ks9aUgDJwsMbVYW8bCZSz1+s8Ux43w+dl8N28n7bqUwTAURn7SVH
2dtjYehiFY+JvZmX7Rg80syKB3sfhOLHnZyWFb6PI+S9zqEdVkBo8Ma9wjq9JlaLM3zMWp+WeJ5N
V5pl8cXrAQ1FksiGeDJ7MHdMyAwtphPLxj2a5JD9VCY3CpxQwzTbvJO0V232KVH0xDPNMDJ/j6Vd
eMdIySRRD9uQNS7IxG/oiT9koD10gSiqf7MN1FfGYDLkji2eaWg9D2iFQ4+ewA+ZaZWf3awokTTH
VfvvTiQydPPdSeD34CQKByUL6xKX0auiQpUA/nNQvzxPecKAs5oXqAJchGhjBf2LB7wlnE5RMP0x
MJk+GVkh9mSs8/hdebfU9Z4dwsrbkpzc593uwi2bx1RhTZY3n4M2wPXPk4e3wG1W2SN6XUPNddFA
bttrZjre1kIy87UEUfqxygRIntXS0O30OfVc/KAFeF9q0XzpmNc96MkANHNb2uuJy1vXKQCwF7mC
DFhe00783VvoKpi46F9dPhnrdMzyHS07rUc9oCUmpLShNYGX+9hGxhOtaNCK7wEL4heUOEGPcy2A
Gn8FK2rrPVgiwv71T8GAoY40MIGMSxTkoEcAVQr4zdC6CJVltaoCpnVm4QbTdgN951k1MsIfCpqV
zGPbqcZD/8ZZojMET0eQNsQ89E5zRNJ3OoptBt7m24ADyRwkR2/WNAmw6doxiJBYkaOIzwW2GBpD
gX3olphaamrF1nNsgAFSDKjBQaEwZK3CR8QXtXWygxroF1iFg65Qmls0FPLIqP0KnfLAz4dxFeVN
vLM0AyndJOw28zbzDmhVkaBe76xtM5bNUeap0R8b9AYcutA+LHvNe+MolG/iTg/8pACRmd7YF4Br
T2c0eJWdr3uaIiqO3gfSaErN8787XHGf+qbAFzSJSEm2yxKlHJEfNnjNrSXKkf0lVMflc1jy8giM
inyXDBXzrZAj16iGJByya9C55wqMHKdFxHAXuRvQ+OqTxeIQCPcZde/ecRGVaa/tEwWK3kd5fhOX
u+G3KsliEF44pgsgFcDmDsb001A7h7mSNVMXgb/bLQ59MViun+HIe+wAJ0zhKR59ADcMG98dUU9J
S1LkwBYA0c70JNMUoUjmthx5HNxT75YAeSjYyUvsU9s68UpOWb+jq95qaPCkRSvynAsLgGR8AdvW
Co8bPG5Jq5ZkS9fF6FWZHWYLWk6eNVuQGcVYQn7EsIfpNTUC7fNgInfaCyv6zPsUMGiAvb+KYmRb
pLvDc1mI/hhrfbG3AdX6iOanYjMIl7/gLh65BI1ZX+0k/MQ0b/iW5mnpO64YQSWSWNdBXb1EVWzv
9HDCpSbdx3QlruDtots0dWS26A6pHjif8vOs1d1CrigCmoRxe8NKeFcMzIN6gLcucxrNLS5exeVm
MHCan7os2IaeFJd0Gr84bj2A7znqUSGE1Ao+S3emJc1I1jjeQ4mGOYCuhW6L8h7YzVMyHJVzX8bR
XquL58XtxiQX1XACcL4vcE+LRBHqyzShlVctbcHv1/HoL62xXxN0hb92qZcfkqbttn1b91/1MAIR
ebmu69h76uuoeB266MxdoCha6Pp/jXPLQQpML/ekzCdAiE8tgI+SsQQGxBRFVzNHQFophw93sjdb
CXaxOq32EVLvSMKjCLdO+MkF3sMzbgjca5KYnw2pp1+iNtF3TZewDS1jA7V0aVEXYAMagf7am76l
zEpUcZxMjqw1HdcBIgKYMSPCDiZQXM7cck49nrTXvql71D2l7kPIQNxHshKNyVf02yITKZD1pyUp
JobnE0DJv+XKYmR1dGiy5BtThZ5UzBlWMXjVQbaAslFDTs4Rj//GWlElKFmF2QBaNoZcWCErYQEU
Ba6knp0m1IJ4mzkMRVwMaEZDTUH/vEsxmchbhMDZeBipuInZ+OtWQxKO8Wn4WGY9Bzq5UfR4NEGR
sDg51UlZl/5sHTu/pimyzrtmrN64m7j7Euyk61Rhvhuh0627GtnzWC1xk/O9laK7VKUXvhWfmSPK
t7CPgIKmJ/+QBws1fhOgqFgHEhYEIO2k8TlAaLXNJgBi50oqXJcEXUfuio1GtpMefwKGY30SaiAt
DXey2YM0+AXCa8diOQtVrAYF3Yt8duGpdQRmgruLTDQdrVw8DEvfm8boZJvIespq1DezsC5xb4Zu
uD57N7j1mOfkN1u4I0BTNZAB7NAXe3qXLcFJfSudo6NSMzpRlHnN1QdZPo1oTeQklM2NP6lpTZrZ
kYTkHdCm84/QOZpwVjkSYVGC7CeRcBB7hzsZDriux8eZvYNkgQ0MW+A5n2aZmAB/EgNrfk2kH+T7
b25DIawTWZDtyLiLPKzDAcQG5ngaPJc5J3SMPC4islW7kjtwXrRTWkXzM5EefZSCpidfCyBIE4wX
hzs5KSlJTTNysCtbbm0eR3PKelGQ77JcfBM0FyJRmO5kUQAx8m6PJXyKJ9kB5c2oifr1FJ89aN87
t9TpXNyCIjm5BFh+oDuZBTC9U+fs7z5dIBx8nsWLtmh4DXYD3BDOXyZBNW4FyqnOrbqCkGE8Xlxn
P98voF4ICDpe0K1RBJxuKokzN5CNzQHf5gevK6GlO4vFhPwqK2ErW9jWir68IsBR+bmbjjta0kDf
dAE3Oz/1UqTk1bdfyW1+6oua+7ozXBwvlEARcfLLMrgsQYlGpAW7RUazyREjCsYmc7Mohj4rLrpM
is0YpwHAFrAkLSmqDi95njNMaO/6tQcpMlStoJy6+HQnl5pln2UxrZcYbMD3OxrWniwZVo/kLeOT
WQ3ZxQqr5gG0eess6IJL7trBhWZB104bXBSy1aQNMt/kTHvBTyyPi10lanlqau8cmW/gdZEjP9YC
WUAnasHCHgBtH6x7vwa9swFVq2cMt/Q4ne1IAxAcdx+iSCLI7XfjCNxVuJSu+vc1sPzf/cjDld2P
agCviK6j8x4sUuamitCjBgCq6tzjMW4fLKcvz7R28patUL6or1DfW54XRaczOC9rUnvCaI9g3FpV
IRjS1qiJKta2U6GRtfeQQwzEhFsdFGOdOgn0nj1NafBiUzskAteByrBlAQxpupjQDAVmv0KYfVqD
kklFo2ExtwYGTQKKZxRbWQfSztY37iSV+N4AxJ2KQe6z1ag+AwknqV2nyME3DRkuWzCUk3p7Ws8/
VYgjjY56uV3OcVBhWj3g5VVRAdHAwL13zIw3UqJvukErEP4oAR6nTIQR/prOukwLym1oGj9JbfeT
BIS3spSutRkK/AeZSVqfbTWoF5N56HBkdONqON7Ja9Rk35jNDko2oozWDx23o7eb811Mx80eui5I
9y7PrRPoA00wAOh4t4ukZ57AOI037XA4koKGxY6WOerVahQkwu9ObWUlmpmmpl6RguLNoe8MF2ey
WZYNfp8zJE2AYPjbp7qJQh6kJ7ccBQNrqWdnK0SxdZ8N05fYANhAXLTjMe5icG3Vb4KV2VsCaoez
lzUZ+iAgRnrq3Yrjz/YsAQW7Ei7Oy3Yjoq9hWg3gTAFyagAaqBde4k5Wya0OYK6AtwRltVrmeXm2
eTW9pOFQP2ZISvkh2G2/ZhN459IUVOo86rQvqTGLAUMVH3s7GNdkBeCvBvS/VrUag75e6Z4tztM0
fJJBgc6aPmkB4Y6B5DRkUXu7JJkW4ESu3scXs3+1dWr0XzYt+KnVVjTQDrTXn2R9MSb7TiZP/xry
7iOVo6ZvkDQEA9vHZ9WspFjnGY6/8qUCNNMRoATJiYamD/Cs7YbkRDM0l5t7J4u2pAy6X2a0BN9c
W6IMHsI7N5L9yWWxS5gl3p1HIAft7SqeN7mLtyyTCYWtrJ/2Wqt5x35ovCPNJrWkWYOnIjgC1Hqe
3unJh9ferbeGNJKf6LW5vlOQsWHipI7O9V8bks3dct7q381v9HwEqK6GNvkN6vsBnoRrYJ8YNmcu
TjDZ4MwMeJ36RFKi6bzR/3FdqEhtbQJ4h9xn8s5Q77AVOVA8D3TRx8HZZ4wjg83R0dwJQJg7wgY+
dBXI8KF1B7ypfWhmQ9IYpQfABQN4WeRDMho0UmRFkO4AgZH4SQuMxBDfqj46L2N3p7PyUKP1+NR6
vYlmViv4X2peZ89tFKCOKZ3Qm9mIfhurV/PlTINqgng1gVF1fmdfFIU2hCu02WqzImsFyrJjyw3w
pK3NbRmWAk3t4GRIovALGryDJ+S7UK+S5fhCr5m+oiUpOIpYgKTpuFs7Zd5sh2+Ab0EtmxOZkVyM
56Ct4ydaJOlknY06uIwNQ2eWLBK2yyoJahe1C5lomtmujcBL5rBxX5Wo6J5AyWdplwAougDzMu0X
/CeA9xNcfZtaEQQArAQwvab3wkpmvZDow75UBrZgt/ZIYgNwYQJxtwr2Yc/joHmkFdkbJv6zs2He
ouSjQVtMaQVEV+4Nl8SeBDKtXYCOktZdW2NqospqkPqJBiB+GickYsGDyHJntShuDEVjJuGaVDfS
xUlDX/jJ7D10L8UT6ECaCpxPOpquHtqmNx960G35VuZVaAyyAS/2oaAlbnmdc1C90ILsFyuaBdEY
bfF7AkIpM/ghGxBR0vXhApwyQ6os15CEuAJG2WPlMWu/3ELOdotfqSAe+MT3ndGiAaFmuKNzUHyE
Ypgx7U8309Ec63WUeszH8aw/afGU2Wfy0io5rpD4T5FxBaYzjlMKzs6uvOCEBAAYPmiqR1eegmiN
lFbGIF/saIbeJRRYfPjCoRL4Z2uLNN8iwzqWu1qRVada9ZgXjQDufw54duSU0J85tZvBNEErZjjt
npXd7Sxu426WhR+zO7vpd99B7/BKUfTfa6kBJCI3A5zANWQevQ4ob9rg/bZuHJU4ygoU7ZF93Jsr
dNwRGknFkWJtcItIK1aPuOVKonwzL7mN7KAEhQ8Qe1E1Eoeo9iyz7kAoJQVYho6dE7b+DFqiwE1A
FXTMTLwtBIq0JGY4d1I4shi0bg5HmCelHIFVyPGvU4uEHVBU9KVBVzf3oyLxwO7TeKs8q7XNpDCl
NTWQYqy1LfpWHCDe2++iD38yWORLDFK0EiePd1hRb6z749JOmxWhBC5UmX+OBrvZUfPrXW8sLUmx
uJFMeU1aKHZ38pt2XLLjXHvoUWS1pyAerz8bjULvUY29sy1NlyhGiKNRLkYk/W8a5kCarWp7wgO1
wNFw01RHa/e+W27unFt0NFOBiqIOD3NH3WzDVX9ehlZTD9287OW/m/D5/wLpcg3NAA0iIOw0w/aM
uxb8Oqv1AVWC0fMMdIR6wWkTevrPqhmtb2qC1Kf1LTFBPRxH9muqjdMaUEPFAe8O5nM0WjngscGH
2DbNJRyj8bNsnXrLhmZX11W1WjhlZrxkXAi+E804cQMa4igDo9zvCMx3vDWLXQDk1o2Op/aq9zhI
FlvP3dYg+X60phIF6zTlFtCWLL1/16BsAn15yoarlvO4AcRobI2oMIj6dQJgy9cUj9mzM9o/IrUi
UVm/NR5glWhh5GjnMMKaH2mJDppui/K6bFPqgPYte2AAZboornXFxbad0DuHygDkL0INmBQVgJUM
w2pxXeY2D//9P+fcc0jrAPQGeI8HJGDXw+XKHbxaHfMywSU3yPJKwz0PDBcz5lBV2xzcYm9VztAU
hEYeMxVgNHINwNNppQNWJO6iHFjw5xmsrAAezAmVrM+d7uBZBW5l99Tb4ilKjfDqRSg9p5nRSHRk
UCsV8DCvrhpIYaPuyQIutNcjJwsKQewzcMWyrvyddkrxL1HHbzZQTnAfp5agbWLH2umeAhWEdwKp
I2DJ+ihUH6/AC2l3vO+Z79qA4/WBv8wvSX8gZaCu1EN1O66VNhCyUOm6n83ITQz4DwFmBKg0o1g4
F85mt8XXUG52Ubd73leI3rSl93+AWniad48chv8My9U0zXO5Z9v3f1Au0lesBGjHS9Em/T5Wb/i8
azAIC+SR81StF42dqPe8tDyQcpHT0vKA4uYvblngYA3eLYzzfNHNW5Q64A0SU0OB2sfmt15kb6uP
8Ocoputl8ZYMKtSd72LWzD8B2hKsgwt61FwawUXg/vMpjfvvaZbWX7thyDdGg2pqWka4SQ7ACjmY
YXHUBgZwLGUFnMwUHbARu4SNlS3eSW0A7Ex5Nxy1OoGH13vc6Ou+jEJvR1RtM6NbGxYHNrk4Wqs6
7EUB7kpkCgv9vMhL00KpeOuJNcloYI0EcUiHS3o9RwU4yeZ9PBTnL3YZrvIPucRBYiGpI22hiYNr
e9p5kddqnyoHmuTCUtcboB5X+wDnBvvQ5xxxHe5PQLub92nrF2AN14+hjkykwlf5Hhv8RXWBvLpp
Kg45chVbTXfzbyL5QfrWRgeaHkxPnY3fKwU+E6pBNLmxMlzN3pEsDY3soiyIaJdEtbLAr+y7BdNC
kAa13X6UqfRT2wX+EwF2mt0/2GK6znCdyNM9hN70aBEAqJtNbId+HrSLKxxPgty08hAsQQUrtzOG
pwLybJnxM5mYeSQLkv8KO0tMPP+TeHxcwqCO8D30ghO6hF7i/B6a5Hg3T3QARbpxL1FdTSOzUNIL
6tY2OrfxgdjIZ9GsJhZyGnBOjM5DfaBFZQPcBe+Cxoa7cXYe0BkVxaDFwFE6xfWiEqmZ/TG7kwVI
H5w8AfyTX1aLAcmsrtfe1bSemqo95oBqBOSUtxdy0L41gDCJg6n5VnW9XOGiwrxmdZzvBQNVkIs2
+UsIGqI12h+yL7htedWnCo22BRD8QJib7QY0QgB1QXM+SVE6W/QqaZvcjfiniRndFq1zwawVNuiN
WjZVWxbAGBd99qapLG1LvgHDtf1kD+PaBtqMkYX5g1kZ2UObWBZ6UNWUhLK13JXAy+PajOp8lpG2
bkBc7pNN5wY7cE6nR02FWWLNM+U2cKD0mrn9sigpXCsH8z0ISvFBNtisuh8TkFA3LZIjFy0RAaib
C/2tlAXDNW1vXmhIJ6O74CJ9NiDbDgXxB8mt76YwPMcnM5lZ2QZoMcX6Rth2uBJlkUj3ZIPo3kNm
omkizd11WYTjMeNF8cns2ZG6YfIpBMG6kpeA8/iUI41i4pXuhPalcu0JIdeTmXunMgqcK6jj8YU1
jPFf4Si/aLJCDUCnaQc03SVb2Xf5N69H9b0yIE+Jn3r2ZBO+s1BHGqP2dvwCvEZ39ozwPriNDTwf
lCcZkGfVJd3WAquLK1Ck7OeCoeGoqg7dlEdXGswKVcgcNAeNyESxMdHKAcYjcF0uJjTDu4lKMOqP
eLAikhBRsZsAFw6QYQk6ptmm1P5qZGYcekWPQKKszoZT6wQPJJo/RZbY9groIRwFmb/sgpCnODZY
TWjsnRKkSI10GFs5raudGj3TwVqBNBTo3Ud0Y1VKQFLSO1WySY2hOyyi2fp+PXuTlEJkRfbcKbI7
EkkAhG9Qy4IDEgdSiKmG2qnc1QTy7dUiQ8m7ONHwJ5mmYEVQQnNqQh7s0Dc0VXM88liCSo4U6iL7
73ikXYxp37tlmsgvKb6VzlWV4OknnUwHRJGrnXGSTY557m1oRXJzmLRZSTJNmdGs05P0CAiuTWCP
fhxt3QxUsBXeZU5jmkbzjGSOUtDM8IK49O/Uf3K5k3F01JV+Zbv1Kp50fUVqikixJNcSvPUDoRuX
nO2JBk/BhoMBTFdN+BDSmmDCl+Vijfx6igKYJF2THTrHzGOFQ/Q3vP38MKNoeBFmgL8EtIuCAq/O
vwDLHBWYFlJangXo7ixDUVo8Oc8OysB3iUwzQGkH5tVyUbidlEP/Y2RXXe+cv8m0RbHAjSnnlTWb
pll0b2qkQABKAOmcG2bmIzcQ46muR8AoQQkSzSpwVW7YWLLVnQK4pdbBqfkr2YIrJwftgvI1vDe0
OAcPs2iKh0fAm8rjCMK0mx3IdNkh73CrtshoRjtkk/e6yJfPhV0MkAo9kI7bWWH5dz9DLqJwFRTA
097WFYh8ASj1oPptjwRuRMhIk4JHolmQ8Vm5iBYzcGDMSjJd5GT7e1hSVhlgUWj2oZyxlxbXj5CL
aHFVXnIKwmOvoYIW94j5GV966NRnKLkpFU/YYPELetvSV8HjGl1tQEsgOXCNLtXYjg+4o/NWqC6s
T2GiCjxoer8mwh0Am/7S09oNuLaxQDKFRsRfVEELMw/JZgof1+nSg2UnmzDtDe0T+TXoqvdBfZvE
B8uM/kJ1y5jGqzZGdoKOMyMK0c6hzlYZqqeP8/mHjkKLlotY63zX82ab+QglWks7Lzap27Kd2Veu
b/WR2I5JZb4VgBgA4G1cP8TSMN8kUq+4/n6LXYH/C5Qt+mTlxlW4+5MTaXEF8yenQDkZaidp4dze
ucOA0mygb9IgUFl5dIJyMxIVLckCXfE5ksZG402iMgkpgD3DHUfGHzBQ4P0TDg5acdIdaUaDSBn+
DJc1zRJl2FgtNGEid6WX8B35zbKbKZnfhcyNsT3ex53X8zhHWVyFcI0MyNx/+CQUOo1c5Pmjwlvn
qQgeG9O4ssoAVZEIbNMnGRiK0IJTmflsQrJZAaCK01iOx0U0iiPLQWyL+oI2WElu9KeyMgLkbIFy
h27wBLC7YTicahKSflRGWRWIYEUqPSrstTFF/aOZD7siKqPQN/QKL1ksQOtYJVf4SwHUm4UuciMw
eIzq+KsblWjRtsHEnppABa5CJzgEcZAfpW3fDn+SCbTiohNDf7ej5eJGijuZh9MPajCQIrpTkNvd
HovJvEdpnANmsy14CZtjYiTN0UQKEhQnaj1PRcTrY4kDROaTwWJKy0XGWZtqK1JrkZa8T+cgZHUf
5MbK6L3dUDIbtQo8vAK3sTwgTxb6HZ2dlIwUqZngm6AG6UJDZzulcFmFPuVY9x06s7VKkZs2kNZa
QLdRADSjI1MzSHkMI4ANhxlDxQaulS/IW13wZq9/tRtjQkEgy5/adux3TZ6NR21Kswegk8qNDmS9
14Q7eHYUhf0DhKL4UkNDn6UNL0Yf/hQo3t2jJQ/lpB3HDRSaoH7IrE8O85I0wNf+nhRTfStLwJ7V
2MV4SLxB4uJK9TN4rnhzm9JCTxnikSjGm92lzcQnaTfs3Z9kXt+9iHjKj2RLA0ieBQi+/4ey79qS
VGeafSLWQki42/K2TfVMuxvWuI0TILx5+j9IZpqa2rPnO+eGJWWmRHU1BUiZEcEfi8SuJnuWp4e/
78MJ418Evth9Y4ZtugKa565l6L+zmEZW0prQYCwudiPGSiMtvuvwFnxX2hq0ZsF0tWrGrtmpyliZ
eSo3dufbqGARA8iRRxf5czNSO61hX2kGkWe1sXITJg6DhXouAIf0ae42FciPJy44GtZta/4QI35Z
N8SDXRbBwRh7WhgL7IqiVWVJt5VOn6OszvP5gjwUowzrwcBG3mFykM1rqm5rDfj9ZnaN2tCPqevs
GQBeN0rOrBhWrcXit95V1joriuFQgOLjMYtBWTDo3P/mh9HBDkMDKNgEPM3CY3tUueYX37ezKSLr
/QfcW7LnwuIpuA1khMWYUSFdKPa9jfUi8bTMB+Jz0VTcnzUjRCVvZx3JSXYw04E+EeKUzdldC1GA
nZDsFNFELhJ29sYatPLMQt65K+z1gomyL+sN8k7g8ckUbqd25GrbxvXBbD4a59smtdzwvWykdaZO
8RFAM6XJUG9u4vMBeiY023RKclv62zwJlGA/68z75ORK3Enb43d2cJ+3nXO2RstsBnkxihQzcL9c
2cZ4iuvLaRDNQAfAOcRdDybGVTQOIpvg8WvVp3JPTjJhIARYnDN1lF85hzjMjtSjM/oFGGsovOae
ZizIU/Dbs9FnorMhbfDzbBRKjl8fMQi8FnCqJI5R0uNjD/RDVi1Ona9J3WR4AQdrnOvX6jFhU4cs
YOMCnUgHDi7q0kFVADUzNmCn5j/mCYGOuC9CLMJH6gUbFdWhbO5MZtV32Flp7vJCr/ZGZT/VEGlh
C/LSgRUqXccCZfQUhwfwLzfTXdzvAjPYznMFVYkdSseRa2gNOcd4gkNWblSsmA9mOWK1mgitCD1J
faYABS9NCc65kTprIrnKRuqrqUlWOlgyvY68mojpDcg0RLmdg+kENHdTA0KACi4JJjz+Tu+BWFKB
Cae4eq+7eRWkFz6yFbhff4SSeX4jzECMnK0Sd8Hlj2CIGF44u6zST7YETYxUP2sUqFoBeoTmCUgR
8AoanblwVVFvHJ7EQGvAAWaDdZMrkMj1ZQ6k6aAfqaAz19P0kFn2K/Wmwk/uGm/Ix2Dr5kXkBWCe
qCH8JJfUNkZDmAUvTPbOmVle+8krwehklrLfpXm8U1hx3oscNZJ6lDwYYEUEdwzEdCEUHYuNmbTs
UkYOuyA3waE19EiWHgIHW1CCDEvq5mOAFOzNaGR4IpPB0vJkJMGLHQwcuieiFsvGGOoteQE+YGs+
QM4ncbRgy0H7M5VTumNZ5FwbORVaVjpunVpq7m5LJ6lgcp5hHkcOOkwzCF0+stA3d6kbfuEO8r8x
mDcvdpv0K6ZAF0jdcLQVZr9sk1g9dEnXX+oGsl/gIOELcpItyaGZXkVZtwfzlQYmgi5YyFpCsGA8
tGH9s2WWXSaxWP7Vn2Oij+h5SM0gMTXNc+OeY+YZHNNRh6GLjHVvg6bfyTzUyPd6tfSx/xwsgxzY
uKt+WZTJtpZtBQT16J/7WdsXj6JU5eM8BygRiseS5/FGRzHzWpNgdK+t4TOYRLFZ0DgDWKlE+h4O
yQV6odVTIllxEslIEDXa8bH+0aBx/+inbnRXuIDZkL2ysOcpsW10DxZ07d7OaxQgAjX53uP/gPJ9
tz3r0oL+leF/EUGbnv7+DsKw8X+TdjKQcIKYgutAqZfb4pZKnVkj6NmS9aUrSuzn2rZ2UOOhM4QH
URbq18DsoGp3k7i9diCTAGYvXdz2pzGTb2r3ZgyG2Y9h1JKNg7GTn05VM9HN898MmWajk9Lo2z55
aMy/z06zQyD6C9i0q40GcvSN7xX+QnNqBmpJkBH+bCap8s9kpUPtZtrGFeI5LAxsJQrQSR0ZKOf8
MzUrK8PIIInc7ZBEdzREqtovHqfRCvmQ3mo2UyVAk++dhHfHKkmQVv3Vo8IBrOTfzTpM7hs7YWug
aLMd94v+tauLgyoy/Qn8Ltl9E+BHQHYKKz7Ceq08GCisfsLr0HUYN+IlpImwR0F30VigcNrN1UmM
N9torAoLxoPWgjl5tGs5K3cGSjOBsMaVn8VBcuBQY11UlNulPshu/cX0Q5n7FE6/DAZFsWkMdclB
NuT+/QX9lua5aS7qkiNPIEPetz8Mo2+gGCqDp7Cos0eoky0abgEsH7SVvjJBnbUhfeZ49LKkRW1Q
CG80emmsb2PbN84hIGjk/hPncbjru6qFXgK6nmH4SJOVx6yy8FAfTV0f1Du7NdSSnGSzm/AuMbl2
JhOKsc0dnl6g06cpW7HsUCzNEpYulZ12L6gJMNZ+DUSXr1j3YssGe2gyqu+EVRYXXDzrbPD3HAnw
VyBx5MaIuvTgFmHxCM6jAf9VXBL/bxHSt4JdX2r6KUX2L4Y852sE0rC1oRrU4kdOeUKFf7EGLq55
CTP9UYysn47MptCQlcE67eR1KO7ZU6gaWT/H0Bpslz2vX1CIxzaWVbTBMkx7Ad2n3/tBlwGzFqiD
hpezJeh1jUej962tb9gDENVODPxkkqzA6Ry/YYfsrCxb/GjAcZkbdf5u9EIslZmFD5HG3V1dmvWO
hSPBjO80yxLo1C/ScTZFUSU7C0XTK79AMXJgmAFkFFKm9pZMdmQzx6J/avGxRV2dIAJkpIPV+F85
OK03FEImiEiCVsYERSS0nYEIAFHUngTWiEih8/RfNrr85z65KZBsIJKL95XvOOfQrrHqXTemDpam
1hsvgUreO3HOn8CvvDfG37Qf2fku09SAnJnbvSK7hXL0NrwKE2OYB72qqzBQrqNOpg/XPh6cu14H
C0LIbfuzLTJzZxlYmw965nwOwS2Jr6TrVoCYO58rTbIt3g29Vd4z57NeQX6hVlm5prF6HOsbs2ys
NY1N/QL1wFDA2JA3yfAaUuYJFLjHsaaFV1sXFWNb8gJKYq36FrSd1C0gGreydBRGSLdRa66g3FhF
Ffb/RThm08ZUgMH0X00F+SagzcaMQKaxVSk9bUfhFDiNuR1O/WiEeEQo78YePOiDSSlXkq7teAg5
TzfY+AsmgVty8BLV7Vd9MqJAvFyQGgtxcvC03TSGye6pB3nxepuDS30Zdx340EZv9eHtRi+D7vuV
hksWNpu8g9jIPJ6PEdgQwX3pY3bJHf+pjNvr8b+fnxRhQhGaGwUQi5PpWxTQ1C9BkyKbDOA7NtGH
6iWXZzCVlM9JPvT3Sad9IWslwDlhRJZYURcwsgiMQpG1n8aEw6Vrau9hSEvrkwA9Ks0cu/YyqPwy
i/cJZI7yUWIiVcXPQ1ZG2A62ISIyO7AOhCAF9bWmAgsNhXdG9jMysYP4NIdTl0Jmm5+b0OiReCXq
C/FGUIXEAIl2lHjplrqOU1+yemTnMlvzYYwi2IMLcsyrqMAqp6g+cMwH6DdMc1GUE2FjIHTd/vUj
6mOuboRQ0Bkpirr/jqLBqRPcd327tca60vlCIz3lP9maBGVhvIghMfJxVdJFOl2vZCzp0p39jmvX
K6/Gs4WmnSJDySWKb2Nr0aJS9gmljBcUWPJzFujDE2CsWP4FibUiZzXY5kOTDqugBigLAKZaB4kh
nsPkbQOUnGC55S/bYMxK8jhHcYOE+vw4lQnu49WAotYtBeexaZ4Sq32bphpPW6pYnE0r/e/TTs4x
osZu4tWp7dSBaFSvadMfQWcYT99k4Do2VVwfaOifPkOjhjeKt8d5P/58p1XhXeYb+3osFO5Kuz5S
qxy7f7e1AZD2eMEEzm4c9v819k/nUCV+BypO0vXNyS2qZ6YhudOhAkirAJSyI7w22VX4gH2y4IJN
gKdEONbroKc69osHte0yB7wReRpjaetyaGbjFqpjcXqhAwrj4qUhwmhXhRGylGUeHDgYqM9KDMGl
CKCSJbRwU4w9MmEXCGvC2BMgwsUkMmw04E5UuHL9XRpZoJEzm3wLbUf7m2qqH1lgVa99UmbYt3X6
J83F50hlmt/zyoQGMKq/jy0D3qgbUOpcIYF751h4cNSySi6liTVznRT2c9TpoI1nfvR16NxTAbJ3
f/G/zpd52fAUJmG8rsIcar5mDYrQMR/mlQNue9QEpfs3EMXJjWvZ6kgHslOLp8GvuNlNLfsjepqr
5GG3VgDHG5DsXLIskA+WEZg7SGuzHYpO1EOdcmNZ51n5DgmyPZ527o8sH055Ibo3aOlpywAS3vf4
C+O9PrQQ99UDf1u06QYZJfeeDmysam5MzVhDItHGe9NvjiEO38FQZUMD/pe9aD3v9Psc3rgJGbiV
WrVp0J0loKznfmw5EqpGqhbfkcIR7YpsFBK4bNjq0v4uWy+CBtDHsBLy4AezHCuCMXSMIF/d5Aib
Z3dR7EMT07lme9j1QHzNs4+fhEJSm6EO/uPz0IiUzj3P8DEs9goQu2DZ26PIDicaP4bbt8o8fEww
zRfrTros8Eqx9B1IyeiWeFEVGO70yPQe7KZV9z4Kd6lHdly13oNhthuXQZ0ChES2tsCKJUSxiWHs
KY4OFu5rS66Dq78qU8RA2jPfYMFgL+eYsO2HfTdoEYhdcDZyGB1wHa7nbqYezW/Y6YJFXXVPJ6eP
kcvgxYwG/ziFOWW/EzqUDOIWuleLxvbkXSouDNgcXCP+9UHr0n3tQJTyxu7EwESoiOP9ahyQmrUO
CK8NWcuscQFY/5iFJkW5gbUp/NBazA4wSbXbKvHEeWAo3xtSEd1JXbTnIIu1ZVTF/Ksuvrui8N4L
i2Vru/CSIxDtxoMTR8aib5nxFbVkp6hszGfZ8WTrgbxnV2dp9knnzVswzpBpBahFO4llVRe1e4A/
weBcNfIVFM5b1ef/YFFy4aDweAhz4ASiBmLzQ2kMG3/skq3rWL+VAzZCms4UDxSssbw551G8pR43
UVHGWg5eRNl4B9Tm/zz0LjfTscLfO5BHfLipaxS9vw178XAzDJVo/zHLEAL6CcgMznLVnCZLdQEm
1N+HkqejQdRMOv8xQn3XhuJ0nv1wBtmtfa9vDqifbw72eACnBpYG1ATPO5rkj6hJUdQnP7Xm4VPM
7J6jrzzTnFdnms9MI29PNE9HLYsPPyDQaHkghwyFtZ7RaROgra2kWJiZ0U+edIS6XaHaYuH65zlm
grqRMWAKqLf/9s8nohbNwT/OM3vZADpBAabvZV6hGlj1uPoMUQR7mbFoyyM9eYYAJ5iMouTbXyN6
bZBTRK+KzwKPoF0eu0C19mXzzmz3YjhN8xT5lXd0QdS6Qs6yeedD+VwK3bn4OZbatlmYS7KrWL73
ZZRfIGfmnEpL65Y0z2CV3zPT5o+xB07mFKqUk51lJihdk1Q+9mx4Q+19sgDVXHGgg/3R+pPNTkWN
62eMiWP17X/sBDLrXxuBwnIMAewYaErxyW7kRCOUxbteX7uPeBuoTtBWj84Qw4jO1ALDys9WguIl
CenEHdn/M8zIvsm+AN/SOIXUeQmt8cSIQFyKiTJZlIcqR75h7M32m9kYUIDbrGT/TGFQjWsXFDIP
Y1akr9IUxHA3jrlLLTZevUkw6OurzwL1lXSJag21cjpDbTmwn6uJCzvzzXXUjQ90o+ouEgJzOTOP
dGC+1u4TTa0ZZAgmkzSLFHDnMSROzARI+Q9XFvrVMWQrDql57Owqvz/KKm1xpYxNOgRZHWxTpn0a
GvXTRPbcE9vAZOGhwHsJGCq4mZ8rDXriAtVw1KNDpwEusFJ4qwNYrfiBp3y9lRCEOpO3rHUwplGf
QwkDap9Qupkm7LK42EYREOJer771VaLuG5lkLztu++olxuPuPvKMb207ZC+iSv09tMF7qLLAmXMD
aKYGIvLULfj/ABcJ+1/Xoq1jM9oSpm0BEaHfgIuy3Br8HuWzj05ky+G5qRztYBkA4pAKZKHhtQLL
sGw72/zEBZQH4pE/PZNc5AAxyrh2jHOZGQwb6+CNxmZnuzCFN9x3eiLv/+SAIH2xi4pCYdGEnV/f
xW4xHajb0u6vOXpu3IaPFTyY815nO7TffGDiVLBvkcW5q8eDQioFEIJO31IXfMzF5u8/ZvMWnGXo
NjcNBsSq7QpTd29+y6ZqrbAVg3i0fPcxxjVxLkC2ebSKGkmuEaksx9s1HWqG7w0MJHJZxDxcQ2yV
Pbd2DbEHX/vh4W3EYb6AajR4qQKhgiet9JyN0egW4P5hd7YTMG85ArjPqzq2qf6MStEEB0nfgurT
5nI1qnOz7aDahSnf3cYNwvBRX83NZcCzDuVrqAHw/Cg9OoHCvUNp0AI2ZPSc1uGPsBLeD019DiJR
fq9A2g5SvbiHXIoaNk6ExcXfv1gsCG6vTMZt5o6XpgshTMe6AU/JIEy7AkUwj1b+3ERRfIfXg/wQ
BmDrDxW2fOOi9xZ2oZyvQNiDCBtfovS95zJX9YvTYc/P1mNULKPqYBF3nnMSoY59bi8F3Xxsyney
0eEqZmrm+lttDk8egBfIr0EbHBhjLCc09gyYRrDLLKvcIpHkvNRNgtLwUR4ciOolXku8Uwqy5nsH
8iWLNOH/QCgo28ZxnxnLyLT7g+MP/YFneY+3H2U0O2vsk5EOWLg6UNCtkKXg6c8hoIjLE1TzIbBO
vAJ3y3EiuwQWfum2vlzj8uMLp67LY1pUdzm3tHsGHCLKvyseYv2QNmtU2HrJukgYUmSedbaxDwum
LYkqJbfNdiiKLBdTSNvnEEv0ASSheSiG5d4urbQBp684uCmAXz3rXtOsVdSHS+ZwdqYDOaaYDHR5
C5F75WZ2zzHUKnIfn9zJjjd26rpdlRyK1trTnGSigywCVDbqlq+vVd5pAM3h5DcxZMNLzbAA9AYU
1GNI0bRsX7Xxd8fWBZRvKhNgicI/8gGy7UjiZ58C38sWURfVP0AKY4dJ/R1ksXxhakFxzMDQr8nl
oKN8EelEvVuAHhKY7ax1oPzu8QbaRKhd8XJVnUfyxTWwv9nSVUN19mOuJ1sX38QO7JyfvbaqjIPW
N/wUsMPUG+LsexgGb7kbxkDyGC3SnlF/XypQm3pNFz6GOtTAXK7pgHKWMfaxTPUJOovNUkJZ5llY
NQTDCnc4a2ZjbXrNq7Z1avBTwVm/65DWPUIE2NoLu3P3SmbJMbKicZEhf/hGUy8g8JId5gPy+2CX
DpJOR+3GLw8u/yjbzX1qAcCCBDw1adCNe7YJUITjZWqcLRVeJBez63aiq9Cr5tWoqXk7bJ7w6pNP
zdl19Xnnj3p1lqtmRH8vDb064VXAVZPmms8SF0P486uajVenvhp59Wf98QPNM4Ps1tn//faKZ9Pt
7ZU7SHSbOncBLYXA982DywXRIhIzUfMYhH6OH2NuAZULldCvAIiu8pF0u+Pppyqx3Zchj/tVNJga
RGWMLbTKfcCccBBO/p4BH763pfHTRHazRBVqabTp6sYha+UfsJ653NgdEJbfg5J+1bmgF6Y5qlBf
88DYITerI8eF2koPQNhXaCfWmxbp+S11Y7t7cVnpQiQmqi+prd8FbpG/NgESWoNMhjV186CAQCv+
MXdG7Tefs8aDeibCSrCyH/o6BrNMb+aveQcMU6yUdSSvGS0Vd+2Xqg5qUHAF2yYKhyFdhU73GIVR
tO2MHsTWgH/pxyhp7kALqB4SiDdOhxpiEAuL1e0utzLpLhLWuntQj32lkMkW2OLdKVQIsO0YEkPe
Z4fiz2ohx7nmCaUJ4YE8i3fM0T+FjYUKgkC7hJYozlWsJBKz0n7TQmwqKBt4QGzD9I9xZH7hRuC8
+Sh0Xdmorj20Q14+O0CB5sNgv4FwwISKerVBZrRdzu93swa4L/HksdjQbOkdb3ZQMHkbbFJuyXEz
AZ7eySKJQuyQ4D1nHxrDXTVWruM7ZicI27MTdadWoywUTurZeraRoxzjqEWHTnbdzgDbdbmOQcx2
aaMhv2itm+298ZXUqXsQM3V12ywLPTG2U99MmqWTQkGEolGP1eyy5AHsKdCDQMkYaMtsjnRnFaRH
5hfmbuo2lchOhQOV+wUFUZ9arifxzHVyKBjY+UiRNs4xRQasHna5CoaFy5m29gLZvnamvaXcczww
Y5EHTfCY51FzGCK9AMU9AKVAM+E/GGn2HehCGRYTsQGBxzj86nRyG0hUaWJLvtiWyPPu3C6Vz1kx
nChgaPwEQB1oa80jQ92PnlAPHC0yHyyUDQ/+YWX5mjbSe/VkU4CXxuSXwgZ1C/JpzZlXTrHXHV/u
seQVZ5EMfF0Bv/jU2GB9Mds8fwu78jlvwuYfyLG3g9FvsyBy9qifWZn1kL4WPnKxgyr6LSrNy9cY
u+qmo9dfGjxmV3rGkqMeFAwZemwFFEn9pcsGvtBRy7RMdL9Z5l4SAj+MgoIqUoGxckQX3bkFqMpQ
6ncIG+mmR7zyVUWLzdnRF5a5b6wq0T3YDqrszAAwPcg9aC422CASrmrtfoAo3ZcG4i3Llhv1XWmA
oLJMUAiGlzPjiw1x4NQztE8SxfX7ZoCgvam5+rsdnTSzNL5EDrKTXrVMUcECBDd+VxPlqd1E/row
ZLkIAKOsH8gjGwi0vVteER3joER8k6bWjg8Mr0dgZVu2lXdoIZawZR1QeNhTsMtDD2XH8rsegHVI
A5PXsmZxBeRiLa0n8lsONrUWtZU8lEPiLxJs2ltdiJxGZJqf9HT4rqQjob4grU+oSemWyofm++RE
EmKNBKi7BiG39YlxJ9mnZdEu3THYDLXsPHTsGw21RRFfLECxaCSZkLr8+5kcF3d7mkv/rzPRbCFY
of7rTFOARDb7428CKf53EyXTklv6BlLr5VGMBw1VNFPLA3URaKbGPh2m/hw0oIz8Kjzrl3VfhlcW
GnUVBYKl5cS2EBXmJwvlPutslEJrQoUC2Nh/hgSrf/jdLkOufe7yMviTvQRv04GrIF2zwv+GS1Rb
BFYO1l7Hw6ye9ppVdndxy7A7RaMdrDr9u1eGb8Cx93+yB33TXUoUI0zxdRQ/Muzno/JDD4S/TID+
X4Q6ap9qCHYBGG34csMENLanPmvr+lS3KR5u1PSJJbrqJHAHmdqQjaex/OmWg4VJzCIEm194PW5y
UDgdCu4V6xxE8EDggHeabFMM0UhPZ0yG4AvUDuPt9FkosjBzULgxFDJv09K7TFlsPJlKaNMeCsp5
k40OcsyQz90rmwy3fquV+wTE1eDJeS+zqIBehFu+OqCSH0xjQMV2Lu5w58sWZBdVwteOkUe7RC+q
V7ewwTOPutKqKpsHJIm+YDOnes0MpAQ9JrwNDcqb4VV2vQX9MENdWG/dq7oMUZpapZssksORDtBB
7nctfhLUC3JkGeI6QWFhB+E6VLwpGMgKVDj6Tst/DiRjmrvA6jdavJoGkdHhJThBaT48xdXWxFoN
1PqpI9/ZwNS9WbYMK1vwygNWxf01lNmypdTTBGI7cM8H0Iy5y6ovFajIS+Gv/axhq6hSDeBnpemv
W6yhlxm4tFbeuGUeo8BomzvpyUEKVaxd6GMdOFirxZrcwEmg8l67tTZS+Z8ogAY4na2hJGeo1l7l
mlvdLptH3Rb/gEm1e5fSL5Z6r1VnwufVaZGtWiRtV1bgFPd9Z7/nZq09o7gkPDgl6IapWwG5tEYm
DGW6EJl5rjkgV14mgIIag81B3jdumjz2Q+h+hnyYOQbRhKlvvlOPJjT11FpS10DqaZqQupoC8QV0
/RY0KZnGSTMUcz9Cetv9nIo7OvPvn7J18dZGk958SupCuim6+pQ6R40zKnKmCQUW6bnyX37/lGEw
eMs4TBowzEvvGKXVtzaWwwbgV+9Y4JX1SHZq/Q9bl98OncfjnguOcdPU1pqb9cDboeiyZjmKcOoO
NeO9L44y77D39OHVZDsKpiSRtlqKtFFvrW2JfV569iqPixwqYeofZGrxNA77/iFS2CQCIdqbqiW0
faH0DBFYdHe4Nf4c2ngRQPnjUCwH/jFr2T0Aut/uQZOldvgC2GE+DCiHO6i8Ma01GfGTBLcoNYNK
zwqQyf+KZwzZa6/qXrjehBzgMqi4a+AcgToXkqDpImMa0NEjLXZc4mdwwt0fPJagmvQ3vkSldN67
6bZL7eIeYJd0B6IkXBMBRNYWSCCV9ypP8l0rgQcMRthTN0h4ss6sdijkjH8aaTRFR8BT4GYcLaZA
mqJr7QGwqwCCU63sjyo2HmWq8pe2blGghQ3T0GLWOtKF3IMf+8oeDSgEQGZR7q3RPpQoPoN+/bsc
7RRfW2F+QJbWWRBTU4XSvdDQ+J64nGbyph63OySIRgjmRwhxOfEYpKBcVnhzAO1sAJbMFUj/2BbF
jtbKiZizwrtQ9VAFvHoAQqc8j5QinhtCzJMcTgWSWuwv6TvJS9CphEwWK7uEAFDYqVOVZAmeUGOz
URWwvFa0nmyiT+HO8bWuriIDrz9h+2TYkTsbLBTOjoNvoxtH1kthZenKT7E7uiD/VZMG0XCWYUOu
N74KrTJRCtH3SzH09Y66g90r7ICY+oK6aWaZT77zbtlmdbmJx9u0+aQ39s94bJOES9Sh5mW4HSB1
uZduP9z7sdDA5hbcZ9wd7slEB0eg/stBafJitlHIYEAGOwSBwYoc8zDcHSEArvnuZrYl46Rdyj7X
jRMd5pmqLtPvDUD+oG7o380TFaHlnELVrGcTtXybS6gU8u/z1GSHZHa8GVhRLak7hChCgRgCbsd9
Z/bTLOShE/JmzKpVot6RjeaiT6j6cG+DYOo0T+/oiXYXYPX18bVQpLQA7A5Ff/VN0dQa+Mi32K8a
AGIEnEgvfPcQJRJ5c9S+frEGtm/aEII3QNsv69IfvodKCxdcwy4tsyHvZiM3/RA4qJVtSw3EII1o
T6VR5ZvAiFH75rQ5NFyhd6rX/JKXfesvgI5DcXoInKyFnd5IWa8Az/TYyGPmYxNlxsZqbaiUqQbM
+p2qthoypg9dEYerFEstpkS3TRrwfwujjdiCmmWXbKFBnh2vbPEY04PAT1epOFJYMaLkyV5XUE3X
wWWLVeWwdB2wtRlm1S8SVWpvTJrvXlexb0NUHjK7H/wFNiIWOt53IHjn/1NhuxF43yY4eOBQ/OY1
6buLhdt7BSYSFGgGxl0BWIw+4s9sDQr2WRnWi4rQY2SMR9SazvQ7LR7yg40CpztzPNSZbv4PSKbN
brefBEAQQjD8jAyD67dgCMsM/EHYcfXo5NpnIqUk0slyJKGklgz9CBRtvbkmLyGd57g/2eaxroiL
o5egsjL7TtqQnVN4549eM/a0OPlOIpPkG3sJFFyhYVThtAo0pgYKQla90/BNMVKYuqlen1BA8W0g
AlLApHZZzfi9AMnvsmKJvragg+Cc/D631+X44a8ykXMOcjKGzNdBqqe0deRZNaibtRjKw7b5OIjs
O1hi2SOEquIF3nbUqcceyxraoMHnxsDjpyrxiA3e61jTf6ikVosoB9pXF0W4KSPDO/pJ4iz/vllo
3RKmGcIG5T4EkUxmusxybpKEgM6GkVY26rEEwsXFW1yq609lw96h55x8ixz9bahb9snE37Ft0yba
sSRoP/0tAGuH6K7XeX5KoQC/RKaixg8TD1YSTqPHJRcVKt5jp9rMthwb+HuV1w+JhcLNNMmASwwj
/jkFcd4iAeEasB+GMXVnLygPrAW2w8ftuOpB006d0KJLGOrRxXEMb58EpgLCCl1yeGKwVlAs5+vZ
prXZV17l+ZFMXlUAyB0v7SBAOtpNTfPYdqEF8hO0PH2Asf7oz+6irC5BGqDYFbzWx7//jwT/V77M
RKLMssAOKGwX+oM3/6SgElHEhrx5iHXs0hojtFjVSMF4WQ5CoFqPHSQGwl1Q8eZY5TVENWa3J4eA
L6qwZCdsXayghQR2xlK1qy7Sm6egteSlZ2/Ys2qeai9tgJZhyG8WcbOjLmOdeTRKFwD40WuBsPYJ
XGjgxgrcM42KM+VsolJ/DrMmWpApS5PkYpiv1KHz9CUkeudZAzxaV5IBKBtIXChZVeXVosTC6oRE
aXGiVjR63CS+RGbsbak3xdEQ6lOc3ar3LGgK3GW1fqMk2GMUdm7eDC6QpJflCwtUfSgTvV9VvcPe
fK3/ZrJCPvI8yO/7AZsToq3ZW9S1fFmAnvgI6Jj8HPN0R/PQtDpKBrde89lOD60Ra8MmGkAY20ci
PWlatoXMb7MvQcnAzmSjQ4oFHp4EIzZtDJ7GkYcGpxnXysU4Oo3dGlpe47QqSu3dYENzrJcd9Jaw
V9hnVb3A9pr2oBW1ecx8/BfJ4SRf/QHVlkZYBhuemnzviog//WFgybh5NPsKu/+Kt+9u+w349YWZ
D+EdlVLmI3Ms8kvurrVR/zeXV5ID5GqgTpL4td44fp+EnJZbe7eTFNyMj5kTv3Ms1DqgKl7qAQW1
eJnGhtb4cjzam9HejnbnN/scj1TwVbzRCv1FDVzbabbU1nJUrf7D/FYiAnzspF1N8qm+SLe4J0DF
OcBdcUPY30lDdfQEou33hOuNqwZsZDXHVrp/EoGjXv6PsuvYkhxHkv+y5+V71AQPe2FolVpUzoWv
VFMLUAL8+jU4s5LZMTXdPRc8uMMBRlZFkATc3KwVsdyK3DIPZVzHD0VktUEinOL7R4TvAVlOESEO
ch5KAwy6FAGqizNOFf9ijcpK15HIzyk0ow90iwS8EqJaasNRiPIFgELvMBraEG+UmaswQXKTHyGf
fHRT/Zg261Ay7MQ3Id6jQPnsOBA7n4VeoFpWr1PgIDcRCcHkGi9uuf1ARcCk+0Ly9KEKi1VY3gnn
AmaICAXZqS+RXe7kjaz8TnvkpRvtUZblY3c11dqR/bmxmXdBYrrdLX7IpSM4NSOUS6L06ejyHCxM
7TGmikFiCSPISKhKDV1iJCMn2dRj1WWUg3uBDkFoGdkNacqneNcD2YIf2WvPbLI1OalBmh0jIIN3
hia7iVIQNZA/VJQNNCG3hv3QJ1B+VxvzZU9uSMtpgjgG7U8w92mrXjhagfr80dv89R5e1uCWagbU
28VGrkDBsunXk6W7q3RIuAO2JthcG6A2ZYZaAPQbePXAWot6tUEEE9PYxswq6ESQTUODlM2FergX
9ifmi1VCozQA4sj3UTIBWX5o3BDojwzEdYn64aumtAZVdBCO+gqQ1XBNTsutkpuh9tGkwYjXRNz/
nTxIUrx6rZDLBhUSTs+IzN2Y7BKFMlW3I1NvuTiZ+MkGMQjQH0LrEoZ514DPAvV+S4PDeb4uQydb
RdrHcJd3qAnkSh2FIsmeexOUwAI8U560IWp2PrhujtI0RqPCGbsH/vHIOuuyM/G+kTQg+1ZdHOZV
64ob08qEUCFQz8t4U1nmmQMWF9ThoG8+jQN38Gt+lScPXizL/adhmvjJRhYyGEEkecodAlarS6AK
0Jw/DF0RQiT9MfJtZF0/lp4/5QDWuJ03um9XM8is6Q9BQjPamGUTrWQL2nDLcs0ALJ/GLTWW3oeX
tLFB+16bs4v8mWdGB15gr7MMQLbNVExa1WaqUNnE9Ml2gTyG0yt9AJfkAGSBWhmAZv43nLzev8HQ
XAZ1XMhEmq5r68Y1JFLkbma2dd3foeYW4HroS91aTtXuR4eN2Ei60AUoJ3+d2W36UvhWgqdlqf+M
oKYDnOUfcuhfsdWIvphGlK/HHnfAyIqzVZ4hNWTLLr+kighLWGDxbP0XXbDuphcefpTK7Yx2ChSz
rLZk0qTk5zthV3vgSmteevzUJbl31yhd+g+LxuIB5IJqrGIQsMZLFUCIyFTcUgN9jze8FgyHxKrc
Y9gV4oTjZlCBonoUOZseBL0uyH4yo0t/VNVPwHHrb4awfVA51/ImmXwJ4LolN70Xaq/4Pp8Hn6U/
tKj5Huua+9Rb8km6cSnugSsfD44hwbWVsH4VssIA3HDSz37p6+crExQx0/6vX0DN602C7XoMewNm
uZ7JbJM4eL5/fQAevv2//zH+NzQEvuJ4r3gSqL8CZ6VxjscRhMLWKLa9P6EmQST8Te+sTVTqxrPb
y/wMaYVxpQ0I81zNC/I8hciDr6OYE9Odejp4ojD5Nz1q8C4rANX3hLUe7MF8LuwzCN/aN2Acjkij
1M++SMZjXroQgpgM9jffT8O83q9iBwQkGpj7UcBv+JZ+xSAEMUQ3qsI+evLqZmNBXLtnVoLa6LJ7
jHRrj0NS77UHh8LR7O0EBYLCe43AALfuwDF9pNGEJYekkfxRtMAk66jJoahm6qa9DEG48dSDhOOu
taYCwtVlv9YTPf5meVMAlXb7zasivgWatz2ICIAlLeEvFFDpOCKxIHdyB7LcYt3lIJatRYYNTFE9
WMwtH9o8jvZepVerxYeDhXTl6gM0LlUIDcghXfm2kd+ZedzsYq81oIUE/BNYa79TQJWXEsWulRH4
oO8++4wn5haAB7EFZWIc4IY0dgFYDl7ByVeEyFm4byDM2eC1FykwHVy3ngkVBKeR7MXVUZ2r/OVg
Txvmd/1BFE5+5LFAtZw4ZuqHKacqxdcBhylkekZTbn1ZQ7dcsdzxqAUXkIsSc6hiuC+AFzl4QL9K
AOBOJv7YUGTfgNmM6k1s2XEQKpKuxA2/j35WYhvW3iUG6FcckEMEdZ3pT+2ksfVQyea2ATh/p8We
f+ynZDpFOCbYeUVS3BmZdopM6CRFDU/Po1z3ujOce7cdob2NHmDO7z3yocAGR+e2CSZNv+hQGAby
0b/+0UH28eocxQbxF7MUnlzHjdOj8U+/ulbknayqIn4CzKM4lbljXiCmt69J14JMmYLaJw4hYxGW
qXUp2m5fiKK9zwDqu42iahVFyXBXFUxsqsoe7qIM/2fUI9+n0daFMk0zsFVnFv5jXnUbW2GUwZ4r
zxNkXANTmS3Kx3dt0qRbGu1bWa+4BwYhGpV6fyoKu3gA4hwAAmk7u7Awjm1iGjeN7caPeTZm+7rq
h5Vr9fFj3JTy7HL2LeRlkA968Rz2jXufG9EZCRTtJdOh9JhBJTUgM3fafmeCImVDZoN0EdB5yXQg
M07Gn7zUbNBwYqpaEUTY7DhDn0cIT4t76IyG3aEKFXVP3W/oiVAIN1sxZ2Inl75hY7sa3bJ4HmXi
3XaN+5WiXNFid60mOUYXTBBd6Q6tN9rZBeCVx9IGOVgUgrENqkH8iH0UND4Ms/pi4OdvyQbkBLoJ
kBNOM6Ej4NVfqgmgLD0c263OBiDdHexNTkBUOydjSHDA0E5VjRp08OiFhl/E62W8Ko3vZlqnQWP4
Q3PqImcHeQJUS6j/dT/xmnsvY1+NwgNN/IcrFM5X1Gfg9ZrICErNnE2aRGEfLilsoFRxppKhZI6B
zK4e5KGGeBFwtrgCBU9RiUo0qSRR1QUr23a2PfgGoPhSgUSZDT98zeGBbLPoWQfaCVoNeXPpo7g/
IoMmdqCtLu+bUKkC2wl7y/r8hhW18QeqhwDAisvvWRFCuLzQQnAt4xjNxj4H2CKRn0rcprcTgBMP
jscBj8H392vOnUOW2t5r7JZH/C/bl7jLnUtfe+gpU+ilF2Af7W/I50Ytx1ZrNPDCzDbuZBlfXJFy
nIunliK/Gx/EH3WIXDqo1Z0fIJBZTdbofm24Y4JuwRa3VlwkR3w4qDEix/5EsWWc8oB7JqgyRrs5
66qpG9Z3waD1OM7AzahJ9XRH1hwyAdUwllEm7kMGNSqwb5lbUVj9mn4p9Pswu2KlN5zdoRST33f0
fQOR/PS+VUOF2Cac8uGy7NU0y2+2qMUZV7Rr4/ImHR1r0wNV8BpzcImrL6OdITFo+loFLuZaHLS2
ZmsTX9dyxyLebOfrOE6iH6CqDVr9CDWHHRiW1hHPp4cCuT1b40/0pM7tt5oVi4Giev5EL04IoxHo
gbVntyjUDybxvX/52gOID0BT2cbgABcT/8O2scGeUEnre+WLU/T9V6cxQdqUpflbHr705nmRhXZD
1NSLogm3BkfM2KfTS2Uk/bpyDPN2nCSOJ6F5fIRWVXJBLoBtkiHsHvuqDQOIHCRfWxyNq29XPeTZ
fa2OF+O8APPQL0vq2bEqfB1E5ROeDurU0gThzIaFUbxOlGmpLfkyMLE8XuN5gozhoHbsSzQF0pQc
tS5JysVmRBbwCLUX8OypXsSHZj0pSjI6higUD9lCKjafSvT6yc0gdkV+lpvlCn+gHWgjbulDP0aH
MfL0tz98Nk5vQh+Tg8mLcaPFtfGW5fx+sqrksWWJfgHZGyrJVXDeQMXbkZW44GAsf8SNAVIjiIfO
ntiwvM4CL4ucdd4jBRKbcb2aJtQhteJFc0r3R9yCS93gUfQ4Rpm5GwZZHVzstcpK705aaudgKY+8
S5QC4UY98o3Klygf9ciXMOjYaFF1/w9i/3pNbeSfr0jraan2UhSxWNeK3M5N5HibQLdpthR1nR1z
c5+VkI0iHzVg2ojXhqogX3w4N76zlLraWMXT2iiTGux1yL4IWzyF2CbuO0uL9mZmTU9F57+1I+R4
/jYgB2AV5ZmBW5rpD5zYHmKOnBToTIAxMrzsbKIs86JHvFzLNO2+alCjG7Qi/eE1yGVOeMu6L6sR
NeljO+1EUSVPfoGKuNaK7dsu1J3AaDoHGw9kK5OirJ7LOLJwu7QzaHTD1CEquoYY57BDsqJ+LvIw
xc07j7Y0ahfutHMgVrSmUTcEf/2AQ9xVmaBouyrcENlUPAprvFPjNyckEvKi+gbGymAIC/cHZNtA
WhJm7mMFrO5OgDLrQLF+BmZTD1jdq9i6FO4jV7GDivV97v1NKY97vQfF8bnlQOzDMRhzfUe/Kjjp
OyPR/bg3H+dnG7LZuxqKQlvd6eMnDrhBAMbc7KdMv/N0bL6DABn/4KVd3YssFHuARca9zgW/T3mX
rrze676z5l/zFFVnz5xMe3SKDjU9wmmPFh4dNza0etdJ16T/YkO7p1hNlrcSP9pvIoFqAGtY82gI
w9mjGmefGQbIpMHqp4MC8ivoz58Gwyifwjr2Dz62iRvym5AWy43y69jLGE/Ccjj0vncGwWJ8GkNh
b8BqlN5pdvPeQ9bK3oyRltyVmW1vpOpF4VtlWoBjdGa6IcIQfHf7oEG5DVKHjv1kFi0kRSCBmow4
XaWwKdb7v3m99f+8p3QM3/ZskMDr2Fpa0Dy/frs1kUYGmXYl7gwrPiBl7x5RVuceqWd89BZfh48A
4qFy/7vYJWyZ/1/5AK5G2gBUu9EAvctZXoxUxMgmEbA+zZ9k2YXbKz9FkG+eRvYsIUbdZZyWmWXF
1GJDpocgo4W+GIXkpGk264310TfHT7sOBHelHq1LJMeP9Z+bDG8Mx7FlANGoga6dHOyZPmJoBMWY
7kF0z4v7ahYNkI96QDVDUWyx/+O8JYShWnCW2qSD1Ixl7SYFK9dqFt10uRPEHkrnyqb4G9o906Q6
McVlCv2fH//3Pw72RRAndD0LZxOm4erXdWS2mExW2Y13VxoWjnPFuhyc4kdahhHe6SMOwr/c2UN8
LduL0KkeTBc4bVRy4R6Fm1vBix9yGsBzZl8IIBp1KXYNTa/fFRi7ScI4Bo4AyFFU8QFklKfvA7kG
zm4aiCGeCnxQON4hVTC1SNgWmX4AzUULBo6i1ZFuqbw7R0zend2WbB83KMdafLzptEsipw3Q770W
UBzEX7a2mVsXsqjxoGgQmJIbKDcIvTuan6NmezPFPVtTiKUuYfWaN1+CfBQ3eMN9pPgfp9zYZprB
HqMo1u78JgZEWlivQ2Z4+xG62WsyUy2eoBonwiOZ/z5JJmkXlDn7vjDPQSlJeplzl6ddfq684Qs4
rQFvBisJjmdx/MPxbrbmNjC0KFLwvmR8NUKr902CpgCVdyLZ0OGRFfLvwBz5d1VYFHfIiiUAkuNQ
iWYrPgXUfFn2uvG5vFSOBqBqWafPFl44g8IF5HqECAfK2u0/WOPfu12Wvk2GBtI1UDjfQdXK3g28
KI49i96n49zzffrkNQ9pVlziEhkaEE/cg242uheJlz+nmQHxRbiTbpAX5J+aYN74Womz4xPK72i0
8SIbJK9mc6TRLuzuLbXG8GsNoICCMBl9C8QxLspWrV5fD8YAfKQqx8W7GEocCu5VNyOv8aWxebR2
gK7YzZqDmlGCdQhUvEojD/IixZMA4DIQ0urOrdUXT5avqbKJvNxSSI6j8lOBWxX0sxCMMvnu0cTm
RhkUz6MKp8Nmox9CEjVsbTZu+1Rk8zmeN4BKzm+Bnea5dza1slzRf4XnRPkKgi3aeZzG6Ql/yYH+
g1HNF+3ylGc7OhVU0219sG9iUOBT/chcb5yqTBMgFOul4iQOkxKaE6/0z9CoAItDYptMauaCZFba
71PHBqWB7tQOB83JBOri0Jh2XB75VBx6t393kX9UZhYn+Pd2O1TP2jjbR7nTtKN/CKMsBiQBUVVC
/yRNo8X3NthzyKIIOxT3OhPdDVk0vUh8OU8vhn44NNhOBD4bNhPzj0VfDY8+BPVuoU+fohzEkl9q
DUgDoMHzvVPX8gtUUE5lzfrHCmUptzEPoSJhZ9OXAlop/zEs4nEGvidMb9Rq2G7kMgzxTYqtqNhW
LKpOTs85W6VhjZJLyBDXkKZD99pu7SSuA5owd/Fq8Zz1EuLEapHZRzOzeoAMD3U/TSLbLUHv4YKZ
RzruZXLBbI4iXLb1OuTgHNVQz6zB1+12FTsKI9stfnCUQpipk1G3Ktow3VAcctbIxdA8VImIi6US
ElhdeAn8FEK2jaLrdY+cDrAZ2BKukyyuQCsvxC4Mix8LHTVPcEQEGj/w9qlXfxoYe70MeGtmR/JR
04qdVeTD/WyEYXr6T+v00Y9uCptXz5zwO9d045Sxunlpw3gN8AF/UxCzfeaLYusoE+fMt3anJY8o
xyxvRijJB6P06rdlOsNb4iP0BHZRX/4sMk8C6Q/lsjoaAY2XRXbWbBOp1cWmHsWoGVCrmbYUR/7M
cN0A1INyPZrILmRaGD5Sr6sbbe41H706zuLDFLrgbIqyEgX6Ld/h9cN6xRdnRxJYrm+aK1S96BdR
T+ymn6AiTcfRDrfPVt9mwHGzYp4JblTrNc6ehACXiPr0V3/HYtKoKd1kL1DQmk+1eQRU3Tz6CWij
VlVT4sUjz5A5nKD5jrM5jM9OJ7QxRLGGggzP9vuEj2WYlYLAS3Q/iOqEeFUaZO2hEy7a7UJ/QgQq
V2Yfp3e2B8k2DRUqogfZATUtCB7mHpm92UIiUg6XK/9VrK3qimIUNm5RafV5Pmtae+/wobsbW1mt
Mme0wGedhU9WG+7oNtr1YbFjTR9u6W7rlxBEl27/BL709FJAqma+Cy/TE28Mn1DstIvDryUzxANh
3jy8F2h1/tyqbNYvg5ByMDLAzJ5/hQGF9UXUbAPoiA5Sb/aSe7K4N4BKecAxgIRUE+qhyaSm1mSz
Yl0eqlxv90A+TBIujjcAq0ZebrTD1VAnOPlP45dKH+NHVCVlZ1Sxw++ZOCrPIUEe4S0exKdAy5wb
6Cy2uAcKnPOGUb2OzAiiysrUZaLwZuwW2o4IIR/F2W3+J7swX0NsgE8UQYvOy6nlr3zz1UAWU4Ol
xs+CqXK1PfIk8kRNk01gF1lsk9hGFlsz5HukBJRzm7jTTxpc/PMKflitcCz9FblZKE6VffcwdEn3
IFHZEfipUx3J7HWvurOTakUWNdBw4LurWZbb/iuLgcHXgxEPckA1siTbuUiWbaTAjpuXSebcGNa4
TTQxHrWu6eQRGfgNKF3q+9Qt2aMqWkF6xXr+sMzBNWcLhMj4iz9by9h/N6/quY6sk+avet1MvniQ
04qt4bVLjeKSxx4y18rdAlu/Qf0AZBWV6Uz+AwSW+nvsnIYHN+suFIWXVrbXnU5DEgZRoE1JgBSI
G2Ri5qVtvR5ebS18XxrljPmjqUlxkm7R3YyqgShjGOjA1WzziOsG3szVk3xg7U0F5QduRNVBaSmZ
O79Deqvx0gtFzMFhlPcn6fvbcgK6fD3P5ZOHw3YjgQJXrJvAL0Ot2zQ0c5X3k4ELqLXp+uXovV96
vsLHBSmkGBvgGbml7fDat4uiyMUBXZHc83h8dCCXgqJn5u99I3TW0mjt19Ea9FUNIYojRI6s1xqc
eTQJAm7JfTmYYFD84mJfsDc6b++xHLWnOngrTgM23nODX4yPTPM0oSpVOSPqutw8AyFTvc9Zwq/X
mO0yjP2VnQixokhak3pWXgAmvUxfRj4+1XzBJYR687LUncebwetOOgo2/fzGD21ttxAAJYoViKiC
rnw0cOX7mM/90p25hSgM8O+HiKWgYfQs644J6GOz3o92ZJpAt9xVkVshOQpsKvmoMVJZXnw/2SPL
B5o18kXMPJhmwc7Cw5dQCcC/L0WrcAginFBtc+/4lbXtY1ApDFGc3g+cJ6gux2kHsvhAkRpGct+q
xi9c+wSkwBxBfsU0f2Pn+MdWk6ghf5J851Pk3C7uIdHO9uiL8+KqdciTAUiIGhG1PA3IvgRvRRrX
u+W6es2dNXSLqo3PEh6tLPV5nQmYmWUt+rz41bXB4svG1DmliXu//FlD5aFUr0P5ZNq9hvWYv5k9
SvPM2EKCUpluX6/0eJxejLqyTx3wXSum/HXXsQBZIXGB4nT5VGMJ8mdTl+042DW2ND2uR1BaQrcT
hUQeNmKuHZAfdbruyo7s8VAPYaBZYrzVcJx4i1rsZhUzXmzDkcH3MdCB7CwwBq7taICpUerVo/Xs
lNDNW2LJn7jIi0Dr4nzlh7APWDL8m8UdTUl/6W0l3oSPMV9XfRbcUqKTz7sbU5j9xbT8wHOMHLSY
7eeGfJ4SuKUBZq37crRPvwutfjOTSSAqesa3y7JLGCq1jfb6qiPyIbsmnt6uLnFlSppLqxZIia2h
e+UCjYrPLqaWHWMU3wi7aA5A9KZBH+vijpqu0MTdBP6CNq/kzeLXG5Two9B2wg8DsZDZFXcZ0r7X
8wsbmR6QY5Tg5TXccwycGUplZBZtRyPvg0jKGmciZuOe7Y9GRAUfgJk3DgLcDAcaoNlz9GwPHAVg
3fiNuKO1ybcecE5BBvFHt43TbExUDG3I14rafsjzOYA8ZT+BH97U9A3F27gnP3CUkit66lrvXGzU
M2iqdwI6RizM9omAXratNznuZyhi4UaLt19AKKA7hKZQcXxqkMAftXpLvtadoIlUqcmRmgyBDNg4
TU1AJWpilx+0QF/aYZGdlsb8s0kDfjhkJ966X/o+areLa5llhD7KUVTY4qPef1yOZizBNDfuILfi
9cCNtnqJN54BOiCh3Q673gMhKXYNwCcMGqgmwOdZrkqnbe7b0gZ5/4ePTBogX9ds07zaN4l3maB+
eTRUU4UWeNupS40lMnCJJhYPj3N3GZpDSy9ysemT7H2BT1Fy6pudWp7m4C5u7nu93RaOjWI1PFPx
rXWsM4BeOHijbp0kbr3m0N7Ge3i9N7wEGCVmR0iFUVeFRxIEJy4SpccUfO7OkGM0xR5ka444fqBa
PGq6mEEjqmf7xnRRskc+qtujir4/h5CfXB6ELXZG4j74WoxNkJwMZNO5AcpDmNSrlEm935n/YJol
CqMAF8v42ofV41Baxr7DZu2GsVFbN4ZePwPlh/sIhD2+m1aDp0aFL+KQFqCIkOKbxoBrhV6y8TQ6
XrUxenCm+n1RQ0OmZXuplfq8Eoox62eIO7Ug+K+goDjg4QISfvtcd+K9AVWFuUlaTwbko1EPYLd6
TXapAjuw3ASNzJ2tDj1W1Namng28Dmf1GpyDIBxvb2eLBmgJ0dYJAv+8+OzUIHq6BxoIROvAVpj6
uqsj/RwX0XDS2j/KEhUCAbmo0bsqBWdsvDU03LCTsNbP5J/jMmWHPrjqgxgZdF9E05F8DuSckiNF
ZjhGCTF6gGau3fTHpIux90Vh+3jEZhwcIk7ZdfsWmpBHoFNCC+oBUgWosX/zkqOfes84UcCyzBI/
Qh3PWFEkKHmzlWTIaPd22YK7xW/mZhjNm25CFeeVn8wcx1AlFOsuSzz5HSftzszuV1d+MiHMhxRV
Yj3MFgjcgmqwQd++wit+eYm1qROgAgOS66BVcjihMu8W2MdxF6b1cGKqoZ7VoA4eiula/9mmcRDc
37Y9CgodPanDFYVTIC0YId8ZrpaFaAQyFz7IsX9N9HNQDwUUM3dpJkUyw+u2pZd38xMghKx9gzL+
G3oUTH3c7Cd3BPGKVQHOBFKyR8fWTq0li9UYQvcxjPrhMaqLbKdJzgESi4fHPK6nB4nvJ2QYH2dP
jlfExG7BAaMCoJOZnoGG/0EWYDMIqznS7XhJmi1geOcFycTZvzihEPLLEEI3BTCmGPwBbLw4ZYHD
NNWQSc0YgX2EqRCBMsIRAuoI5BX4V2hEZHgfliPUBLGx/LXEMnFZexldLrCsIIS6Fcxrq2UoRqpL
LytkuvFFdBAeJ9YgJpJwL/CWtTACXREEEX0QxcYCrHUqdnHRLDKpR2FkfsSSn5bM8LM7vh+huj14
l6ukfcKpD3CME4sBxAn9k7DD+tHz6qeSiEM+/JUh60cV75kOmGFEjPpQFwl5d6pWXW3vmhZbGCzV
Qd0dPXvMenylNbMOFpt6s5PGlzlkTtLiIOLTwe3wsRgNuBBceV+nViM0PDsXm5wUnlnC2DPNnD/T
4r/+OPRp52UcgV+F7ls2ygBTgxvog0meiCUXaWTyAUe3CnWuH8hamk/sleRsU4ufZvLKxV7CF0JL
tWDbj+5K079ouLG/+NLfFHrpvHlDaG25Vhg7MhNIzRSVbb22WhEdnQ5MBOSXZv4y4T30odXTCNqf
2FWQvywrEKpAJ+XCPMN8iKvoyXRS981jAEi06lkxGsYNA4vRTT1Fxk3S6T9qpxz2Ee6DHvDWpXG0
ID3nqojZ17t2h8rhUmL37+om9Gd+rZCujDCe3sPs0tQ3k6vhzEzNxdEhcljU7VAn0KQG9IFHnMcF
dF2g7SR0evrvE9IyN73esVogT+adB81JTgm4ek8yM2twEH3Y5CzTCm+f1KWGhudIsrGj4Ks0kQr+
8U/XWBayIpysWTrA8yX0Z/tJk0GGU7ENgG/VCuiQENy3I6o8XNd8G0u8soWtbl2yzLckqAVi/ZRA
M4Ei+FTZF+pRCPUGWbwvRSY1ZX2fmC9UidkN7U0dy/xClZt1a8a3qD3a0Bg1HE+vfSlFtFp8rezd
VRfH8W7x/XkhkB2PF6N0d0C8gWEsQ+oKAObTOPjZyR2Qu1lRt9dCWQXUpXHWN9lp8gGdc2Thr2Xh
6DjIGz83/5UPCYn3uTStO0oZ4tn/seI/WKyGskcB2Bk+BK2mM+y/m3K4dF7Xb6s4QclYFrr3Xdj3
QaLKeXmbge/KGV+Lquy3bqib4OgycP5lQm4QstLxMWmj4SkLw3IbQdVvkzQOzCpKUHvMRUCjOuiH
7n3I3wpwwDxRAwLZA7IO6R3F60YDqJmJvTQNOnhNmFeDPnV3iIoQzHNlB9InD8QIp0mDnBj1FhMA
gh6yXkmyIZ/pme1JV00J+cmMJ5dWOlD4VY0LlSHk0B9q1iE3R64mzQPsWt3z7Buy5oBSF+voWzXe
7liJQizPSE7E6PuJwldAgxacN0fyV4qZfRmMSwZy0dY3VomGH3jvxd/aTEIOMWrLW5YLfilRRLfC
/TL5BqarTQmx2S99WeI57WbggmU4fo0zeUMBXoINEc0MgeRNfJ1fasUSUA0Q02rH/CveRaHmLuPq
RqqeZ1Xy8J4KBvrH0YKu78E0QrxO6n/jjFd/EDCBvrc/+7n0d5OdPZKlJXB1xCL1KXCUrF5F1jSs
Pw2FneD7tEofKpWIpiaNANQUrePuKDm9DFBvMJqfjDXZfrYi8WuWntc3Vut97bSsnwdT5XJ4ZkCF
DKn71pUSD83UP5aO1z4NjuUptlV3I/nQPgFyHyItFMuARnPwB9/jVgM19nzqVsBg3rDaTG/Dsuqe
oGwsVpbw2J5idScfdhyY4zWSkjhz4fEhAiyXB1MbmyeSHby248bLDzj439LoEjc5HR7E5JwbvwZL
hJvF57DSMzxXu6F6MjOuKkYg8apK2i5LU4DAZjZ7HLaeXAgn0+Div44dwGo3ZPausPF1+F3YP7iW
3SEjCbYhSBBOjgjsiSebhUX7twzcCyP31TBXK5hqBRrQavpnBKUU8IUCMm2J3rxmSGeAWdT1/HPb
DiBILh1k/NtiA3JnG7qDUx6e5y6ocsIz2ZkBZR4t8Y8+w5vzmia/h7PpJ8QVs91s0orzsJpMPYPF
1opHvFrTgl5o1Gcd3D2+OVYBKneyU4dtVwUeNNyszd5JT+Q01IikIHLScO5MP40q81TFD27/v13i
02pzl2KTCDcD1DPnWyjxvVCpC49NHyXSvDjHXak91G37kqmK5KEQv/X/Jp7WqT7Wya2pOXAwdELn
S6xVxuEZpUYOcknjevIja7EMZRVymsdAKfJu/XkekBNXqyzz1Fi+05poWlZdrqhGl1h1/cX6GKPP
5gEoMphlGQVxzddWpvVB2nIvRGkeL069agynTNNtJ8GjLvSpOFGP9bmD0oGPIGhCShApTBeXBrwW
1BnBEq6D0ghlsqJas25sL5U19NsMmAKguov2Qj7qidZtL9RrZdSctAYbQTXBVQ31PA7V2HmazqeT
BZmEw+xbVqFeA/VbnGyhgPJqYLkGfQyv8JG2Vx9jGaAZdM2Pj9H4oIwb6h6lS5NuH43W4fqeuhZ1
/d63j6icrd+9NOQOWgK0mdPYRy8XgKpR15n0BnyfoE5YiYqJFU1ljeZANUKtMi+oMyMLUFHrgHYl
Lu8GlhX7opEDVHNrBiZ05UTVL6j7NDDggIjrjly4Hb/HkUkNjcYNaBmYGZ8WP63psx5rGm05z6dR
FVsgy3YKJ1yFXNgf/rq+ig0H6ISD6fo9bpnv1n6+NxxjCOiqy8BH7OJf1sxww96YSrVIC8zMbDYj
VcobTocvQOnVm2EupA/VycAnW6q0icjDNWAjG/w58mQnvTxRbzbFBPWfZUQzwMplcEhai545x4zn
7jFRDZm/81HIaMtnXdNBp/ARezWVTJpPIVnk9jtwqPl9esjqKA80UI1h7+VeWNnEgNzEn5tPvtGP
DrHF5gg7naCVASkn3Jvx63Qs57EqKv0OzMcbqt6mhplVFjRJaZ5m3zhA0wOvKKhgBlOORnp4qMvk
TCtU/XpzQWLRhEoSoOGmqi7JHv+ftG/rclNXtv5FjAECBLwa391u9zWd5IWRZCUIxP0Ov/5MFZ3G
8c46Z4/ve1gaUqkkvNI2oKqac6LYN/i+zBcFVMHeyWXGQLPWvcjySwZprR0fqvbOZXF1iGQVHNxO
M09G3Fi70QDpcgeG403u5f0j6xhqA7LUeRGRC3JPt+8+55aMwBITt9/HTt43Y89+NdDKY84woO6w
/8Q1pZ+mh+nR6PXhR6kN33XX6b9Aq9tcZeC1AKWg4/kCn+FJFGOzWT4Wqv4UHZBTzh/LsJCxqq3k
/WPVQeai+JABwwSupkMqK/5kGQpL37M7qIHwpyYy+VOpdFCMAojGJMVt245D9pjGLzRHXjHiIxsJ
0roNOdCEVQ5rsMbGD+QRAim116y89ukiZBN2/8pqgGLIH++y7nFyUMtAe5BHq0TE+QAFLxo2LUT/
IkRXl6vYmRuugzyCLIz6uKNRsUePPSMZPgJuMIIbA6TB4o2NAc7hsf4oFMuFLsA73AVItOOZD4oP
DbrfHx5W2yU+kGfetneTDjXq1lQhfA48C/VyCIGhrKPUfBoiP1/PE4tfC1je/0FtZKCe/A8EJeqD
HRT9o0rYtDDJUbiE+WsEpe6BrhgHhIfKjqH7CoA5c5N+1Ykk+QZRj4cJIrq/eAlC5Sl2BeoEpzXz
0uhn4OifuzLRvyDb6K5KrzVfnKqb1u1kVQ8pmIpQIA9QmhQjck0QNT0w15dlLPZUAIk61VVcJNGb
E8XpKRE8XJO9qqBXYUhu3Y+V6KAqmDxTpY+eB87GqBmEPBBMSjmkKa0pHb94AHA2CBd+b8E8v9ZQ
UI3f+5hfhtiO/EpNpGw6oVxs+pSBERBnJf1oJCD7QSEJRyq1yS6OZl5iLeMv7lA2L13qJ2pAls4S
dwjnBpe8duwXL6qf2n5a9aXIXrgeJvdJXjzTqFUmNrI1crvVI+4F6UsvI1RkcMEOldlkL1OSNDsd
OPc1LXBkNW7jsYpOyWTn94ll9qgpttMNx8u/ufY0md+HYGnzE2U00+lb7ma/ammJtF2lIPBadWOn
rfSm0veMapPsQwko7FOh6o6swOT7uCzcla4qlaghfzub9H2jC9QylafCSPOndEJQZUQK0E4dH6jD
GKXGEmE5RUBMDQ1DqQiIUT2Bs2jF0M268Vebt0AeKsdJTdDszbp/Hc5b0TLaD1joX57+szUUmxxU
85idO0fD0/hVs9iQM+fge/zfXGjtf+H3X7i4YG7Z4QB791/4LpetJzy2V/P4z096s03Z30H40jw6
BlixQJXcnKhHjeQMqk6qoR7ZitHytkmdvi6mm6XLxM1S8sPjHsHWZWc7BN2LY/zTRbFQZLiAdij+
OKEa6v3/2KrCW5uGkx5Kp/mP7ew04aDrjvuN4ei9X7XC+9p1eOvJh+Bny8V97lX5FxfY83U3tMPF
Goz0gNtrsU/0iD9kY3uf9vWdtLtt5TDQb0UFKp9LTdEzib03aRxcdgLf91ZZMDd7mUG/LUoww5sJ
P4GPLPsHRKZPSSi676U9fhtxw/vqZSJZoc5QPuGtZdgGSNGfl8aButLZlWF0Hr7cWJch9Vot0fwe
t7G1KxoxrGilyO1wWL2vBxka7BYYb33Z1AZHYqIXfAPiSsDswHJ3JJxRlz1xHBjewONY3ul4FfXJ
TF6u5f7CGy6fsWiGE7p+YAJJIRVwDWDlYN3hL76z66Z41QaQCEgr9TbIWuavhuMYuxZsE/PaOufv
ODZaC/rs+AQ5FsjxqbWGh6hSYDmId6i1IMKIcGPkX7Mp835Yhn2B3F30Jm2RbCeAKI+Idrm4u1oF
uFks94cxbscwkz/aboAqe9PZ90WtQ4cM5K1rxLp8PDgHPFbBJuvpeO4gcOo9ID+Y3gtXbBZT4MGu
TFUm03vyoslAb6V6+A6Hxaa1KAf0ErxEQDPUeyC/tMRTmTOe+eRH2ymu/JOX85dlqRvz4kHEO1u6
PxoXEU+GcAuOLcN07jzLwgvf1NcbvB9BJkMZqWm1rB/WTWmDgDcP8KZQprhHuV2PF34nabe3nuBX
fRHcM/azI+AR6wqYnBP5WeDLPbNCt/adbXMVWm/6fG2LtQBS+7MVd/jysqaFWEKl1KahYpVErTzR
kKdrj+fis24K5zTmRYtqywL6HxUHy0jUyWPdAyCM53kOfGYgQZkE2KqFjx02o/ktA++1z22vvSy+
kJV69wXpn/FWC+MwkyxAMyVe1wkkaj0FdWeohj8OKECWZ30s7ga3/xZB4g1CgmicrHlvulC7HtIs
+ZHL34Y0QS5ck/YhAgZ3aEE6ABK4QN51HAdlN/uUKub0BEFfZM5Vt1KC4+SRZAOY11EmPDgemJ5W
muvFjyJw4rXXu+GZGi7BFbc2TL3YWm6H+rN6bMJdUcrgILraRUVVntoom5SgEGRNd6qcqgxAB4Gu
u4gyX42L3GUb3cFnpUWzE81fjQHObpFanZAkM1jVARYhnbtWAB9mpkB6XBk9q3HuaFrrWAO9PsH4
znUCdjCY90zVxjiCNE+lA+RTFbTGpqVnPSrxzy3Qt2dyCb1+vFMLTHpxWJxpdtTwhppVxnGpA+9l
iUCvBMlWbOTBlWAnVYmT3yzDWcT5sCo71JNWLveRz89PhcJNLA3ZGAEw/jYNfN+7d+C05irOJ4CT
1Q6LM7Idpx6v17sb++2mqbr61bJIT7dJ38uHrAGHfpdbvwp0tN4yf1mgHcBffu6IAZYPHzXVO9x4
S8Gr5ZRbt7Pc1VxR2VW/YmmBNWkRZaSJm5LKm8rLj7UhtGxxuv1dtHm1C5L7KL/DkcO4tyatPCIw
MJyoKUw5nJLYfB+OkLDHYVdsbuw0pAXkezNcdqqgCVKuaBo6hf7QafqBZpGDeL8EDf9mW1x4Mfoh
4/mxVr+1uAXlWOygZJ6GmfoRjl0Ehjkaz92hNH6xsum2ZNMHtnfrqN+LDrjSjocFKiBq3AZpTD2Q
XJSnf7UxcNqcnNe/eS4LK9NrNwO3G9w2gF9YIAoSIhObRslV3kzQcLGBiGdTx6GJyMUf6zUZ4wEe
qV1KwI/mXZa1SBlV+8FNGwiauX1i+Chlg66rNOq7sQjY1gyCn2RaGtCM1XfLkHq2WlAXmtgALoCa
drXJMrEMb9ZOqNYAYWcIsJzagC67OJONhstEiJPUCvR07SbLSm0dt5NzrIArPRi97LZMlB1eQqqT
3TnJjyrFaQTsiu5jm0FkLXC9douDYPfGoKJeK5Q/eaCwvt+//4CMDLo6HwXDVCo8Vw3/a8FwRwXE
N3XHVEVMZci1FNUGdKfuKehCD9rthXeioQNRJLARfswEiP8derA1LS60ghoUNGe73IOUIMK13GcG
NDSa2MN792gYG2By7Df8r5xNi0X/1N7wvYFMxosAOGVnmVl/GHGCfkysBHW6ysPSfrYoQvyO0EPg
8waBmqivgyMLu26dZyJ9HQtH2zPPsHwaxqBlPNWxzUDnrSevTELvcizCf2iyGvvkoXaRwVIrvbCJ
nluTg7qxSV/JlIPNOTHBIqCBQ13y4MVGvPIcKSijVQx4C+mTdNcoEKSbetpBGBIM9Wq2T0ElxKfO
x2MQyk2qMhGye+G2Q5p6Pdco9l37PqbSQzDA1Eg+u1/fWTI9F8VfhB5DMnHYj8gGIhTwG1Gm1YA6
aE7gbMlGDR+sC0pHgjsaRSItL7mrXcHQbjYiN5nL4GqjHm9/9iwMAhaaDMXl2bSKmMweIBLg4dDL
g0vfxdVpHiKKFKDOsnz3qViHcK7ysb0UNP4F8X1WXfc2Jv34uQfuH3WmyUte6fb9JAdUQSl7nev1
RhvrCTIIGI6/3SDIad+LdviKaHZ3Klodr1myzO8jK8C5Po3NYzLYB7JbQkYQjpHeW13HyanlmQTJ
Yg4BQ4WfjW2HbdOua2biKMg8xr4EffhMHFXF8lCApO3JG2T5nBnpjnC0HSCCIJ+qvRl0S3uIiDXb
Qanpmp6M/dizxNEA+AxvuXm6XihUuFH3u6xqPwWBhYAU0afMlK/UNQrw2YyorxcJpF8C5LoeqIGm
Jyj4QSRtyfFB2GjIbNklRA4aRBOuXIGm3AHAEyGy9duPIQd9sax5EZltG9y3ldffO8XU3tUQJtOi
sTmC/669IxP+JPj2u/gJxK6HGziNEZGYdnqTfaLRjd9iownaSmpd5GeNjeiq2s8KB0j+0PTcXdZ4
rZw/wn/4LJehy2tx8on2nj8XfcRlG+G8ZLFXigC1zkWmb40oe4j0Up7TdmiemngU5xGC9J2eAP6k
miDsy00eVfWGhpzb9VMqigfbCt8XMdS7nQVn86IqBkM09zpv1atIPDW2CsdTr0Cc92RAV83sNbYj
e6iZMeTJyGWADuu8ToC95I/ux6Jlx8CtxWrsA7z9qW2vlpDP4tjTvnQJKTmqjFJzd2Wbu+QOgC4+
zLKyRSIdGf8ASXvZHHCcBxrLlKZv4PA5D6HmY0I5CrOmyvXRcJkl5//HtaAkcoB1y/cMpTqbgXIh
saIyArQB9KjKOFMEE5VwUtfAfwC6tlkYiJcJ8hZqMdn+daJQSIp6AilahFRdBQRaj0LMDcFI0zMD
2AXEXbzeVJrUj3abdU8mQocAsUbR99DV4hWqnRGeqPF8tivxsXBIDOdblIfNvDAHWPzBrN0XXdvF
ed2erRwQjD52wn5N424Uu7FJIcmrh0hnA4rboqJcdVkt/okgNguMobIlngapV7VFPKTAQkZdtpkd
Z+PH5sYEltyudiqfrrVcdfHLUM0K5D7+d/JJx6VUjGfHe+9nC0W3EzWmF6DaP5ZdsZExMoYVlzoS
S5AYOdk0RV0mwL2zbUAQHjWg5p6HtB6Ao0nzl/14r+PUp+dFseEox13RzGxcnDrU0J6uNvGiCIsQ
k9rlCAbtyfHquuRORh2ihtt+mL4OAtlBpmrCqNdGSAAuNoYSlMlh8kCmxb4MO7V+Gf7NhWz/hR99
CnXF3G7/44ppEeZIGKur2RBP8FtbxBvgSPUzT79UQFPMpM+m4tGnoQG2FCiNeNAAVLPLBC3yrM+L
hWe6xqAeVPtQaAOWUzRgcoitA9H3UUNsfc4Hpd9iu3GhISAua1Y45ry+RVn5TAS4+MrCbqE03nl7
IL6hEGpMTxUSBmddx4MxMTX2BUpywgdb5Hh2y0l7qtvoiexTapcb2VfVYUxDDWT8OzK7Zd/tnQZ0
TylqBb6AhO0U4cTwIkOnu8M3EXF52rVq+xUiauHFRYzocYpNVDbhagiuApnDnR5I7Cp6A+hp9neH
oNlBCB4wHbWtDp46ZL/iT3IKEuDl62Q95fg5a3YB+kdZpduxiLS1OzrZc2BVqBC35sFgZPmz1Yh+
XWmltSUHgVfECyBq+9qa8mcySQZtiazV3D0NjVj2d47Jv9CImkzJfbiA65xoy2ky3UNug3GUZvOh
Lx+KHG+Qifclc0EpPREJi6hBRg81lmI7j50IQLSUVWBYZRmyEk2BtxaEnh6JY6UB/7IcHHEhspVQ
kRCDZHWhaVGbc32cjjRPdikhuKMKibdkmxle1EUYqn78xUYXwu1xnSBYahdANMhgCk6gCwpONGyM
CVzkFbU0Nc9zT260Sp/AGfF7zc1CGjKzGXe6Hb50zYhsomqgP2cjWIMyFtBp1BsOwuJ3W2jF4NCe
501VtN1qzRst1IVnAY5F89A/GVee1nrrOu2to4sny9xMQPcfU5xFMnCXoUsz5OPloM2cjVfzV90I
+jSmv2zlQqwLOAD+JnTLXXOBstQqvVjVkKCm00nOk2qotwx1XBOEd6hdIr+i4yYkzNUSAaYzVw/S
4zyhBfuuhGjIst2yCfVQ6Ae9gVZe9DhJ58tE7jMLvezuxvPmmuS/bEu9GAy7Q1bh6OTyZlrV3uig
aqS39sj7vtLItnLn3Nu6hcxjOvwKON51nKRr351p2gX/Jq2YnSs5nvEWCJqG5gmlJMWKkreJbp/b
MnE/ZcK2trpo2wN5FCFEZugs++FhZaO1dXJ27UHnYbwOnOPYcm730DXkT+1hRzH7xGF87VR6faAh
dNDWhjXVr2UY22euKLvJDv0nDgy+C8Jjdd7QEyha/OnWKbtnIfD/b26W2o2W025/XrQfwma+KLgB
3y+6fDbaXF2U3CoNSQXThS6CrJNhFRj5+BiPhgCRa4EfqV06b47tHZpIpoiWIwg4JB5koj88eALu
pjIN3TUVKlcsAxMFR3BvqUAeGKLkkNMGD6SSoqEmANO5npnTA60aB8is9Hr8eXFI8U/1f2w0sATY
8AbUfzZzp0Oq64qbDzpoXDWt9EXn1M9k6YY08zUNDJGkgrb4k/AZuRj57N81xkmEybSXU9soeRNz
XeP/4FuXf6PvCkcliR9B0Pf+Xxy0VBt9YVXvDhwH7hw8MF7Zo3AAKYEn0wZxTgN61h+5Ox15XWlv
bjhpG2nnxlHP8uphSiGESh6QHvDHVgZPUC5+SMw4vitMsB/RJ6b/FS3Odx1ekB/IhApcCJqjwmcr
Akgqhcj/bxwJJG3gpNZJtKBXB7/l7zEZqTHtPgADcmusFhv1tEYtoe7f1kEWxMbbJIQlQSgA7U5U
oLBf3lBXe5LcmnW3lCyXl2rxIeX9ZzKh3lcl6h2ocjmG/QsnhWpPQl2zZldYZJKcWQIpGLzihFu6
a0O+Avf85c5+Nc4ryFzH0T09IOZbfJ06//mA6BnksuzeOxaG6YN5XNwvZV18lAIgVMcEiYP2uy5M
+YEjKwQqQdmqHEqGSLmVePr7LZ6U+n0dQNci5n20NSpRgELbaeU584Zt2Hf1cbbFDZD3NRQZewmu
hdmGeuxkq+EojJIx8+F/p89GDlSROv7BDueZrqHrpuM5TNe9W153SzQgsBqa8NJ1KEzMHK1byRw1
YSnj6aZRcf/UDDVty8FmigeHx3xHG0FBBbm/HoVgTLubuzRvWxbKIIXd+bPRY3htHzQ3ywmWvKMy
ASoJWGoF/rV0oO3taI1crvSXFTcbzKUIN3t5FeRxLVecQ2D38aSe0i83Pcvssi+iRug7g3TA7Wxd
Zs9DlCVbpgntpCn9UWAwqm5bKrETMhZagfIDGa5odrHTkBrLGC51mbIHNkKhUk5f+9ITO6vh5s7W
PPeLY20Q/bFXo6hxDLMKYJlV6RjVj4nsCaQuxhNZTI5XQZACIzynHFIXqodSpOaKatN6JTxite1P
ewwj0GYmBWhvB93xNSSAN2Qs0yq6gPMzuiB9aOwESmZxI4Zt9k6qJDrrdeuTbfA8BKMSCTogVNHc
UwNMteVPoPHfoDymYCuE+99nALxEyNRpTxNNkLfu1eNB5tXzbMOfbrynFYihBT6AYM76dhsXtAiJ
lKiEESWURLWi3oNOObzvvOK9qXCwC9oaiVdYohBHUmSg0VXn0pUK7K2LQhyERK08Xoxf46bsj0is
uGvkwsev1uAc9VrPX8Fr1h+jHnyApISk7J2HN+Qa6f8didy5FsDGiKDqR+RCoZSp52BF7EFoRbNF
WAWPOetXuh1oTwyADT3r2SFonHHthHrk8wIohG0cgTCE4wWIsmPCKKJ+ZWaVCcKMBuBcBZpo3B4X
KqIACuihVu+TqU19LUntg1Aa50Mb9eCFqJstDUcjnPbMwZ8172v7heljfwcsMCqy1BB0itnjoOmz
rxZhfTK2qxp53Sdy6Fn8uSv04Eyb0aXSooHul+6cST2OmtELp3jdIuHL7bUE/tavwWBwQaVCc3EZ
Mk7gWDmSSWf9iM8NlsATBPhmmy0YaJ9Vk0OP74RUw5FMWYs73NBE6T7wdJ/k8lKJEit9TIxLERoj
kIBTtgGDLIcYLKQbuGPpK6NPgJ1CWd1b0JnTHVdE+E4GEvMpA4u8gcrH3HfN4WrWVrO0Vh+gNwnu
/OEN/9zTHTGFL2vdnvV46lpspRlZIndA2YJ4rPOcjR0wZHEaRWhFDcK9+TnPxxyVx4ie0WxYWNEu
4jZoM2Ix7ZwsAi2VFuufgtQ+OgrXogPM5wtW9vd6MABjF1WDT0iYsTb2fBizt7ZJU1TBd9N2PptE
6sBCjyJqrERDHVsN2ZeN2ajbJx1dTHO8dyBjvbeRSDugzPC8AHNGzpCzJhiODrGmAwoR59kFnlP0
UkJgzfLCc6kytJPAl6dtQcRQAxZ+MdXNg3pFGSGVHnZbx04ya56liRYI5MBFpdfiS/bAqEAEw4E7
puHSiDyzQNiGS6io80Hk4PELpq5hua8xkJfVJBWhmj7Xt+At4ocOoJa7jhQllL0wqj4DwQe6qZN2
GzvVptXi45G4xDJG3RsEc5nW+BkCYOsBknzPph0h1Mx0cF1gRI1lN9/r2p3uUCmMV8DAnrZZVP0j
2vTViTo8ZXkd6TjgUUtYWNg0E/k4vZbgeGuz4M7V8A2IzWx4NQDjQlRBH16RV3rvTcrWoGj12Ejm
bhdg3IKTS8JhAh2GgtQt053ZgpN60PC3VBNX2Do7ABvau/uyEmB3fBUstpmMCEo5MSTGpkh0mziD
/E0y1SUDnk0Z1XQ5ya/gwuR7MknLxI0caOrkTgTWenGjXgCUgBHjgur7Qk2dVs9Fn1f7WJlaunnR
xPIt/HCZv2vLd4/8euBdqrYDi3PmsCMkO9gxVb221XgK1Sp066VL842QJvKOzV/mp4i0i9QuV915
r6ttl23yNLuEEde2t1e6Wk7e4PY+dthoH/wpH0QaQpCB0u9aZ3xF6T/fLSbqUUN6Q7R0nh37W18x
ggbEFilEDDVQEaPAPb6vhwzJH/m1BkHQK+v79gH/Zi9kRULVg95nGoJei+dv5WQlm8gtkz3N6g7E
wHsA1BHNRWm55z0xqNGtBF4XcL7FsZgOyPNhGMzlD4MTQ2FAHaFpdvFj9oSTB0ApUNHN5EbEFW5B
KcVmg0tGXCXln0PI0anIbXBhMRCRvnJuHJ6soJ5qy3MRo0qaB1HuHkBTbCGzxJPNu4IgZC7EpBja
/H6E1DLxdhCpB9F4kIa3sES9YXGO2xpNv3OAgFERO2GKjNQs1B+LTbd7d9UbWb2Z5b6XzecxIMfX
+8xG2gjvuYC42ch8j7YMUXExasfKcTQUYKBHtiqO3rTCalBvCDvyce8eA7OCDMQe/7nMGkstQ+Eh
PK+6y97LHl1TCfzKSU4bzyUgp9QLJ4roNrEx9ocsa3RUOKv30aWZjUzyJz2U1c4Ubb0yxVhsFkq+
G/69ZWLh5PubS1+jtEoithi1ICasNftFM7rsbpBjCg1eDNNYeA9F5OwKqEB1ftL9RAV98azbIyql
rfBTVIG/nzzr0YqQ59agfK4WQnin3ICseMIzo+IvZizrvW3F4TqJp/EiuThEwwhuBJTs9edIlyia
jKJiO2bgPe1Vg+qteESiAt1K4nFG0+RNDa+7GLBx4zWEzO3J0RFGBbme8Ro45jenZuCMsPudNtjx
VxbXxRqF9sW9lyMQULrNWwnFbAWC5UBvoLc0VzZz9Pxe2qFvh5Z963zl97EBuGOvt/rbNUYe4Oe3
XO5vPsvW0MT78Q4XqXLgdfHvAS1sdc5Ahr/w477tz6nbpI/RcdbWKUJQAEzia9CyYjOA4eXU5Y19
sQyIN5tmBUSkJgu/aUGwmihuVUBV2H6sUyipKrpV1VCPmsmNx3q1jGkZM2yUMf5e8bdlN7YiDh8k
+KYuYdpnpxIChD7jpfUGnqNwEziZvtcgMvFWjekns5cGwhpa/gKFNXz8WlxayAfspCKwdBMHzJiq
R00NZqX1YLJu5sicqTCJ7nJhulzWzdOttmODgxq+j62uGDX1hEeIiQAnI/rxwY1OLUpGH4t+rB5/
W2hg10X92CAPq3zI0ivH8X0VDcjspc7i88c+Xuy+ep1VhUydOvBkl613IcnYvpuK0+iM94YyLXYI
8LJ1kBXWusUpG+iB0DvnLGwgmzNxMN1b5sHD2zJKyEGoSElTGnpAOOAECRRkM+rZPEsJV5rlCcSl
aTYGzqvwQFujVKXjoUgO3BCuPx8YUOFyKOsRJHWxk0yfNBB4r0EIYV/YYFhzYzHxCKQxZAs+7B7U
B89WIXzyWuxDk3k7OUowlqnly0TcCtsfo9rc1G7G9yzXPjeBycTWCar45Ka5nb4OnFU+qBTxWWhc
JEnmj06QSbmHOEAJsKveHgfXcpKVEYHUsE+CfDOEHGVjdhCuQL8F0uJBE4egslFwbINSLJCDeOsb
iO2aodmtXTVkuNVs8owBcuTE4i0uQF/k5iI901AbcKtGudezCe3o5x5SuBUkLCLjRRjA/IMGrmPr
PEZZZ5UCftx1jvA9Ff+vBsOb9o3KB6iQON5AqtjdUBcfjJuzF83PrjQVU9SfulbopCvXsqLNqNa3
iIW5G9qapgXYalDRVcSbgPd4sSuzMTwJqMpw/7brkoOXOOFp7pYo7Do4yP3/3ZNZ2ps3Rk5uPmnh
kIH3QaB0KQsR/Jz0TvPxKp7LdeMw0wdU0zwV+tNYCzBiTSa/cCh5fe3xSo3YZTkh6KGXW+ixNHcM
SiVHYIenXYDz6IOeQlIwDaf+TZPdDx0FXj+xD09LlLg66yaCdFUEOUFDVQyoUY/iyWU0Mgn4GyhK
dAWFiZC12eMzgihYDQktA6URawUsWnQgm4XqqUcXYpt1YVwmxJ8SvBEiOy7wHM9rUztSM49p6mrc
WqhAX81zFuPM7yS+beTVIIJ2WvwXGy1fJnKILB9cKUBXsM0CsF4murGtlVYgc+N2YwqoK0+a3X36
i70PuuDihLLcSSpKFaq8dJwC+wR2OPtEw6sZGk/ZtklBQUNuUZA9j1YIpNKHP9n/uvL38haBkasL
2Eb/VEPEmDtQgRb6Cszf/C40c/oBQ1bK0+0CvBQw2va0g2qOd2BDbEGZTPLwaGjZllDQRdG1u7E0
77nhvgOjQXSXnqjJp4LnK/KjaTLSkHpkEwMkVPG3wBrCRVOPGrezhe8MZSbW1ZCBOXjlVWO8joc4
OlFT9vV778YWDFycIB2H1HmZF2hv3Gk+YTqqz+0A5OpqnyvHeaVXxZ9zIGKV+MDoetBwSPFGD3jc
jXS4IYdkK9yhnyeWW39fxL+ieICeI+qLLsBpepc0nYyz2iPV2mMTV3gDUmwLiLZX57oOqgERXYxB
hLe2ajzQrmzkQ7Nm7+b+FEFRt8khRr9q+hILab7T3GTvmMkbOY4MGsNIBHxbymsHKtud2mwAOchD
aLQ58mqqnndxofpcF7H3uZKXhottXoLfy7Zp0ugAbuKb+iQyzIVHVRG4x8G7rXiiWiIWON9BrvMD
kFf3RE3Cm/ferS3SbFA3ADG++GV/Ov/7Wtpe7464gwNAp0Y3vvboJZswyNv5rkG/8PnOMN8l6Hef
qhuKQfcWcqi2vdZ5x+V2QA7ken1vmfs3txQnhB5VlSBPCgZYxL4JhD13ucWARcysA9k8mcZAOBBw
m/5V3Q7lOBlnP6ANOu7cFOqTi7hXrOulbyDoseMTNMFoQiR8b0IP755MYuLeOQuqI6IOnfRpE4il
+oUJLTZTiWICAA31dOkGu17VJYJxXmVdDX6mWXCfQTqm6V5drbUeUlN7ClVBpGFBi2CULnCJbhlv
8tgMw/ai2RAGoUBkJ/ofZYmQFwUePUiy2GDfaa5s5EaBSGVvagTPFhP1PuzkRSZq1N6L/7IoYwiQ
RdXR5J29pXz2TVKb0tb56Ex3nrO7ybTT3JLmLnkjtjjbgUD+z7T84kcTHjDOK7pgaETRwaqdT/jP
eIllbm3wKhFtuRqGgG6DIrYvfJqthVXfGyP4gp3WeOkgW/gyQppFeZJl4PwBYq7ePS1O2zHyR8hy
HoTb6A+1AQ2pUuAJ1Or9hgCsMcqD79w4hKQgzqy139TgWwz0Z4Kz1m2MLFpZQq9RIWERHIu3dlod
Y17om7mmdNbv4+CFX6XCHkFoCHA7Pp99XipShdXPE1SA6pV2cUh0U+XzA4i0iVLbNEkPWI7bBGsy
Ct0Bfyl129gKQPoAzxLCcHNvQspQ2ywzVxuREezww6Gv3FmXYRFnWHQjbmw596p14YKSniYydTCi
HjU6HYyWMSk7oAjjegnNOm3C1y4IHdZOXGXuwQpalLqFDHz7ShYzU8X9RcRS+4wsbbHFy4BclaSV
SfPc5gitdLjFzlM6CM7ANKCW9vnoGVtalWujXM1jrvSKrRDphlGiqBfnnPDk0KseKNrwqreMmYew
zWqeIzM5DBD9O+lfUXbHjyG9OC7ruFo8L6MFkHT7iSKMaBsGJW7mdMPp6C4TxY9GaltHjwo/ryYs
PSj8qnDSbeyZ3Uk0IeiAh7Z6psaT0Wtid+mZRvXouru6Ckyfhky5dYhGGebkPJIJAshiU5dAIWpN
hEQUFJ4vEGDY0uRkcMQyUVu4agUrDmSji+oIE7Nu3IaIOCLiK6zhbgw8bm3tjgNvaiEq10jXQqga
M5nItGwdNjFkHnTQeinb1UTZtgALG2K8y4qghXCHqNZkq5IQ2bLYXTkoW/8MjdoHL/eip2aousfU
6p6Bfck/43nCd40GvieZThneFEz8tIKuvNeGRn/NRY9XF6zOS2+EdC/INmiIEx4OCmISp3koqlUU
ucUnmYz2ORiA3aLdQmtErj8Msz0N1UdApTy0cp1x2oYWB8pQNVnRA3zUAWoPzTc+T2gIHiBvkgAI
XXPk8pRLzC2TrWZvMy7WeR4MOIrGMC77TLWxsvVBnJ00YfPWNJmGWbeFDJWzahsndtYArRv3rZY+
j1Nv4P6gRrSVXdfZYcqjN7oQTdBWDLqbI2svudVuyiCKz2aBv7WhmgCQ0+OQaI9k6iEtDg1LFyWO
DZ4l68WPelabf+8qYzxEYFq9tIghX0Dj3d0z1FCQw2LXGm/a9aJGvYzyXTaKIdzpu4EwtoszzX58
OBEM9wOQwHszYNUJ9IvvDWL4qsLoY0y9xccYEPxzISywmBZfsiE5db3fjR/N3thog7B08acDBBDa
yb83+JufZdvdIa/+h7TvapLb1rr9RawimPnKzmFmWhpbsvzCsiWZOZNg+PV3YWPUoNqj851T9wUF
7ER2Tw+JsPdaYFcUxR9aZ9u7jIuUTNr6VWO5UQwARBuM4xlIegV+NfmAJ+tfMrLrMdvaainvPpAx
xVK+8/16Svaf46XIidzgBBNlXuCGdowVjRYRajm2WV+iKdwTcRYBtkliMVKklraXZoJxTDFwcXD+
Ki/lSr2flRSSedFxav36rE4Tq3IEcVipY5v85xNGzJiaAXhk4GOrmXFUWnniSGMUhK+djZqj7Ig0
wg/5R8YRx3rtsCWZE7n/gNG2awBWmPpPY+I2ICjjIXB8BMBAKsAEqJfUugcEqfkK0O+1nJTUFF4K
pIAHN6WmUORMshAFTEEY9kgtul9DGTvi4mpoEggBjX95eZQpaSOOwpTVykuFeriN9y7ee5OPymkD
ieY/34YydpeJgZvw5zt/GKo7ZX52W7JqOKh4ZKu+DVKQrKJv8ZfqTPwZLPwZyGMBAgaWbl1gccAv
9mL9aCYT4EtprBm9BehOIaVmNWZkJW21dtA3xWx2G8PCoR8K1MM3Bzl2ROww1QCVKt1I4E5OHe+p
qy6OaV0zCcpR4SKjS5fZarAunSd3Fxb48brl8tykC//NZN68AdCgi98khnOGwjTDaMBuKIZZbnRX
cLQkAKvS+G9W4qev2IgnHTUiWMt7kFkBugkYu+MsYBuGyvxAzeKEn3UkHV+UKBWs23aUvmizZn4Y
naa5pcY/Su9iHoR5a35TorbX2tPS+z2wj/S3yAawZ/dYdqFgTcQhY2CB8W0xej4OL3EHpLA8zwkA
PcCPJAP5QQNqR9pp9MFIOqNEpsGeXwKuOQ+vajkeysS6mKGFDTAgrDWBGpMwMbh58eNJgybf1lXd
XVYiMqGGiQjUk8ZktMyRdXjbL2K+bwZR9cluFx8TvArzDuRTgINlsickV1YjCxxws+2wfPeuVuZU
9dkDLsYekBoRqqoMVrzmTHrrC/AvNRBdbAFXB1D5GSQ/1xhv1avXG96uGASmgaa9yZS2HIuUB2QY
RQuwHFwTKTFIm+IBGaXIbai3ls+rKzLXKYLUtiiLD0xrcnYDzWG5h8+iRxzE4mL2SrNbACA0IkfW
MQMUKhY71qNcTs6ZSR/2SXzCTOO5zqvwxnqcOrZ1IUfWsIS3ucMjuNENFOQJC2pMhswa5mOerWSZ
b6BOtLHYhtw81/NvrjZlZ2NMv5OIbC2On71taBs5ElegXtRnO4cXxo9fMXiXvEC954oJeLxDj4ks
vfboPedOLNowDc8C9d6077JkBuECz3wbx6q2DeLKzgEhV1K2AY3NhKE72drVL8UEg4ak4aJaQmsN
M/CRQ7h38rm8cTC3ooyqd/c4wkW2olVzwPjvy9RgX2xzbDZOwrqPzsi6/TJX3dW3B/Nc17V+0NtO
PyEDd944k36gvByZnNMU9mYpTB3VsMjVAeNk98KqZWWRYAd8MwkLcrhbRJ2TbfoFSNYqlcMxxgh5
XSLzg9JBfD1MkPWTjXuyecv8EIkiK8vUDAEMa83PKg5WMROotanyGsARxoaBmurijctbY08Z4EvV
eHaN4YJEbTIz77YrLxOn7VpCHKUTsnV3Q2+B1SBJ2LW3Qa6pF9OZRNSAyAD5AqLRLBcZWWRXg1Dw
VDN+XslkF1iexWGskfD7AYu2v2gFXFQgOyui+eTid2w/kexnRZRHSf9xEmhhwhioHuC4HPA363QU
p9ljvAOJAAha3bY/kadcjDNkb3IfjCGrek8k52AVmfTIAHXBByKrRQcffJ9l4U+oN140FIm6Or/6
qHG8jCz+SRZV45W0YR9yPCTQUG8BRSWqi6xxS0PQPeKPqwyb+Pe5aqtrPbn1sPUxOwrSBDy8mkDc
ybGYBMXRCCIyFulPYWmLyVKt74Gq5oCKmiXPhmu6eNd5+de6PeB/o/0bZdA9ODBn+1AZfYJAgNuu
Md2cQYfUAHmb1YcUuVTIBAQqN2mjCkDWwYyS4CN4pj4mNMQ3+KYmG9RlMyB0RdaWFD4IMI5viQxY
siDdWMBguUixOFF39CZscWFjagpiA1jYckyqDEmbBRbuPQjgumEf8TIFuTWaED95QE9bXRXQeBia
0MHZSKGfBt0JSB2GOY6+WvFCl13lOb+ENuBBKMGwbNzxmoe7t0RDkXPodHaJhAqhmDM8eN2iWycj
/lCQu4T0mMK8A35hYx5iZKg4Xh5eGABU9kZUpEEc+8iyJmEr8hQex+GCRAXSZBE2g8iHhkqhnB9k
MtZoWvM2to22Xl5RciVYZNrq1Y+Nve1mxTlJZv9qs75pUUSALpMQu4JqoDaM3UoDkhaDBwNzlp2u
9wa4FM2kkf6RienW0KF6UISgpsBGdOC6Q7WjzXy5ey837mmzX3b/pdNYGB7w7Zz/ZSRmayyfZpy2
ie7SmmeRT3xUWRy++K7UEEtRCwDr2LIlBSb5+KYp8diuG3TJksYyQ0R4V4ljgXVuMTYPCmVcuEBG
sN8S3IjrAWCQf1sZFheawZD0tk6AI32mJ1+nDGjDaz1pStD6Yi8Jx470hHZdHBmZM/tDPpDlU/sh
QY+e543dfcYKejyop7R6zj/I/IxtRpfjMCzHCXJnjMBmaFi9HduoLQMSUvO/jnWBKqfc/68YTGDN
kRHdQjbWR+z/YWkSasNFsaA8cKqQ9r+QDUU3b+osZZKUhQhWlBv1/icZ3t9v8SQ3i2CHKfIC+769
faLtT7VZOoeAq6w9u98pBZCtfmyovrt5SnurjxprakA71Q7z3it5fvKz2ru4omkczV0178mSBLmB
qMIDbtCvjP9zPO4le966HYCgf1xsAjHJVBjN32OZfWwEEVIlGuq5BnA+qVf7BsjFLcPdKBlKysF+
9GCo58j+5GF0Ijk1FI8RpxKNQXPSnMBieFahqJcDi37fDvmAAnNAtXfGNhFHsqXdYr62Qgby8P4Z
2yzd5aQhI9klRseswGb62l4ESe5OKtAqsPRBijyqL2PkcjnJkuO1CBz2DnAmP7GCJYIgrM795Y07
jMZECsarz+VUAD5CsItJv1X3XT/Sk7O9lLO9UeRiwIgazmBYQgH7vE18ZPET6DjBjUvo8NYXyOQk
oGYkxHGkLHLQTFCfxOQGyDZtN07OVxIR6DjJpbWyk5FRPhgneyX9V0wnT5+9CkfO6p4opnKZxEv3
pokTYCzRcPZL3agxy7cujalBfgEISUgTAr32QuNo0rVdOSVfH+zKygDijBIWwBo9vKGSMNO6uUAI
eRn6xHvuwH4qBo3lA1iPel4R7keOpQMpmO/obpDmOPxzcxAvkbAIwQXE+sXu8H/iWDVQ3yvg+kQ1
39LNpbUbxXv5kfwWWfgB3a66IfWRqLf6xPIjknlWTAbSRxGUjAqkLb5Nvd0CG8gazy4cHAuggk86
VC1bGd6JqMKWGn3qpv5KUrK0tDi/zAlQVzckBGENEsnBLre0KHgGPfJ4KaxwBmsypnB+3OK/hyZp
ThQOhyoH8bsUqikeTf2aYnIAf5f6u0dHGjfeX31XLVetypvNghLHbYI6r8skznYzz+bYUb+PqUeN
ObTg3vEBhCyUqiG3Rfg+yNSwdKZyB4JQlEve7cDFjRMut0dqr6NzvstT3SmQ5tsg6dTNvc8AjCj5
jSaAKCTqkYdQC5IerMupLD9tLAuEcODWxpwNuJ4k9JIwu2SpAQCZwcY+e5IBXhcHF9IwJUMSYtsQ
SCyz+WY4gFZ7F84gKPQAEHsEg/JtVb4yiuowBRL3s4mSk4eOY44xQA1wd0iz7dL0xZel5OeqMp1v
yM38ZJRs/MRZZu+45RgXgJjrTzGf9e3sA+AataSlXGtVOEOuUDA1Y4+sLU5q/TVZg35l2FrR87K9
xpFhbC1UzX3K4/wfAwkk/9QNsOmB7Ibv8c9OG/nnYijbbTb0/KWfSoaJP7BF26WIQXRUbaOJg3Xv
HXIwAFKPTw3Orzc8ZoKYD4thVPf8IBAjl8ZwRql+VNyJvupCGzd0EQr47pXERdR9yAvfA9CQotB9
0FCSkslbEIaluIhSywiCx0zFUvdBt6p8yYRkykRpHz4XXSgRX5lSPF7t/p2oyCqeNL5/YBoqLQUF
vD87LQ4WivdPpS4m/wwNfbb7hVZ/GxVL3erq21KB1IcFMjRojFoBdnpH5IiQW4JKNGTQClGmEDQk
mAbhbciu1Mk+Bx71G9IG+T2AgwCpBSd6DjLkAJvytHBQmiL7G0WHAsSg4UbD9zS2qTLoZ5t/qcky
8r0nJuJIF5Kh/hMljBTzZxtk04UXF4RGoDDxZXmIrAcZUXOUzx8nAwtvVSGyCHEX1sahcIYieKwz
ydsCAHiZi50j8jfBE63rMzAszMafABpQ55jiAENb3s/qg1GXGjJqCqSx0L1FaYqKKOqSeiiyjzr4
a/YhQwGfLaCVDTGjp96DTEvtHkmJwgbAssOht3sknWGk7GiIRLG3UDT8/5FZoOTctth5wjJzestJ
BjStdo7nv0kiU441oVQWLUBUupVHlCNzJutAKRBFbYFE/Ht+M87Y4+sqhpmCoWKs8b2agvypTdrm
4E/xB4+HglZFsEfJLqlX0pGjkBfvyVDb+YAqDhK+s5D2/RLXgOqIoqKwAreqv9SoNz+RjLTUhKFR
bR0Um24fFOnST8cCe1KBMqaeZooapbcrMMAbp57T1PGHqUiWHeGhahHo3IK88r/q2M3ak2zq3OEy
CLRV6j3IAPQMD+nn1aBCnmYLRxL+jP33dkSm0YxU8B2NXdsMD0vHh3i35KA6etQ/jnk3lPulM6Lf
w6ULdy4bmqM11s0XIAiDQmQGSESl15cShWGbkpvNFzCEjKhjMvXndgZ1JWBSP+Jg0Xt2vWYa5702
VsiQxi6geyhzq7iktr/VsVF+olEJ7CBk2gjFXKBAfbQNtwqkSghHISQNyXDYEWJe5OjTcYiGgxyS
Riub8qIZ2Q9vclxF1wAV66I+DjEXqwaveeMC8Okheq5hi4euJiOTPqFrSlO6u6XC43HpomInLyJi
rsJLV3XPZCTvTH5EcVH1CcX3kWJ6fZIhYjPB+XqHCYrGe+QPSxBRAvvNBZ6on/kJUrrjak8aakgB
YjusdAo3Bq6eACNV6q5wkqAGH9Ze2pCmTcM/mtZ092oPmHq044skczymwg7PrvuOsdoKXu0dV8mM
n5RSkbnyflCoC7wXNgRfWVDr0bTVffBKKvJHYPt/b0xT25H8kUNS2ZH6wVcNqUdkldQTQRfxAHiQ
KyZLZUsyHGoDm1WplR/JfD19bccqunqZbb2C4aBBakFbH0YqvyxsdjGLElDIbZa3Ildlh39T/8xD
9oEhW/xJj5sdKuS1atcNQFjyoxgrFsJTcJZGqmNBwkNNIUhxlJ3GkU0VIFeZg1Ks3bA5Xlj7Vwb8
SR8gXWf5LEi95XU1BJHUKzgqcJilJSBYB1wwtwBYGCjQYIkpDEJiSB/xheUY/EInr/TLo4I4pp5V
VH9yVLihLg/1qAMqDH4s2QCTFm4TLx23D2s529JvubFoZyUHGoh5CWPMA4R7kzTt3uDIpokKHBEy
2m02xcazUYzTuU1fSa4ToQJK150UcKfIri4icFqMoaiZMjJtm4ONZ0OVUnHVTk/UkyVVcSsAX4Wa
iq1WdVay+OpnbyrAIm/Sxm5ebN6WrVrL671mgl+0WaZnABT0N0c0hlbVW17Pw45ZKHoIIgPUewC6
QqZE2t+oIeMwARZgx3h3UorM5RbS0nNLHBLClwyjxAPEgw7kGQcbIrQrIprJsoCGngKlj2TaNHdY
AZt/+wlrzh4QpI9xg1xpJCXNSFDrwU9aF0uA/Q9AXDp9dUtAzyKALT1bK0OAsKR6wAGLBUoBWOQh
B+TlMBmHJAUOK8mmiEU7U0cSuYnErafE7d0nDzwEO1dgK8zARV3A+2EDlajFn69L0/paxzmGeu9U
mxE4IU9amgUzUMCTAIX4bz0hG8EVdsPfOsUiETDHPXFuRmORY2GKsWr8yWldgDhDSOoFRS6BEXnF
VsnetfYSPE4BKdue59zQtsgCHQ8GMHt/pyFmb+OBcQd4i0KLstVpNSStOS/t7/VXFTwTFcx0E4Ub
FpulKz15YzG+SsyFxT2SzcOdFVTeTI7vfs6xB7EqqC8mueRS03paMYwe3qgAeL69t34gWRmCHQrs
57f32Zd/+MuVgwscoGX0T0PRu8/cNN1nizDyQK2w6cWQZKT1vbR9Qr5FQHLlQEMfSGNi113bkyKy
O24CrqZgR9tOvj0YU8wxwqFENgIhVlx6rrD14wPr+8DnpMFzCMRvVoEUSWxXxc842831IBRd3Ud1
dl19ipM8frZN3xqRgIzsyHrJTiTzUffw5oB5sbWxmtnektD1l55tVegC07MNZjflhr5jWiDJb2WM
aqBbcP/zw5cvl1Ok9aClr1utq5Qx6+IKcNiatCCzWoAGx7VxBUuQewFHDqjadEAmx0jBi0RDPc56
fV8aCf5ZhZb19fis7HQg5mzyvvaREwAFeSitH1dnE1POM8lV4CHrlj1LC47yKBPFxSBDJEpsIseW
RyTi/FZiAtD4breSrbrS+0csCpMuFaoxyLlr3i5SZSNOqOZ56oxNX7rZsa014POmXnHrRUM9wHN9
CaM0P9MIld3lzULG9dFoEpDc381IMU7NF23Gi25IpuJGotpPADEtbBdW/xbOTnSST3FVQju1yL3s
KtfcqTcBPdCpoec7mbA+tgSDxihfFqQo5QtljFB9tZRv6jehuAKZqwvQkK6Ct/rLUnsvmaZhgmV4
AOEPR78K5DgGHcZTVpvGElQaOKHqyrmkegtLlKUCwkSoPaOJAVNn9lsakkK6mMOYXeyy36+D0XUS
E8fVc9wuh1W02eWoW/D/Seo/aSazmlbVNNOh6Y9lmqhlWc1/yJbGkRvih8W/rkzsFJtQDfJAUZ+U
9zp2cqfaCTIPe78VPfFT8W6IRTNO4MBI++oAUj3gxt3l1COZbkYvOo7LdSSHelc/7Y1NIoBlI9EM
HDgzmdUWgL7G0MRp7UrRuliek4waDqqll9Ydq6NSUBTyVYpSQ76w9HuIT9aAZPxjDDMQyAIWPtr2
Y2shEw0NuOkt4LKa5aXT/6UcAM936URDtlg9IjuZxqTRcRYQAO0m25NaGaqhW7lwUWPqUaO57bBb
rKiTAZVCGUvnyJ+/gQvH3o1uuJypwXc/YmtVjAH4zQtA4oBwenQNdM3EWMQf54fBmwqmlt50AW9R
zLlSS6dBhhb+FFU5UTg1XF2eNNL98fIP9gPdGLlS44Z7oJ3X51BwWLqS+RKJOGdf8GWuxraRTwfQ
912kzHswJ3fyoR6pqacUVgaSNJxGIy4mNcCYoK6UKifkuaNS0TJ+U0ltaeVHm7JCNvBMiXG/TmOT
ekqMGxe7PZfNiN818uLIRSXMvZtAN1LwynYHgIvmFwBPfJ5rvDCRo8KvumB/JqZnaojumXqkCAEr
c26befMgf8+WwvHY8LagwNGCX8Z88L3fDkghyiuqSHttAEJf5iVX7GyP05661pSn164wr2BN6o9O
Uo6JqHVNNnq3zNsFyZBgTRU+Mxs7HOcJcxdnCel2ZFEOwC4/BTCVuWgfVDjbx+8ZPCJBUrCGnazR
ZAHSXENgu4zYX0MSn7l1axQOyPHDIyhmv+WG6V5Xzy16KpEbytTMjXpwUQ8Ee+6T7MW/r1yVGbl2
emEiTQG28rL0MJTXfruiuhFpgZNHbFTgxaHhYbpp4ll7Kt1y3Yxjap2dpT0quT3E4RLQuLXHD1gl
1Kf3XNteY9s2WRyk9/wUk4yBaGKqwPndYk6QxxCYrv5BQ4nOSbnKy/YiaNIM66DXFvUP2Ig0gGmT
O4ZxRsWdcZ4YCgVRO4iuVBXRAIwc2+zc3YylxtFtip3h2Z0J+DQYkZp6Kx9vGnT/olTSHhW0QdR0
sd+AgZqZqLOIQEAeYcF0aWy+A3xMhexFNE3vlc80vCvJVMmpR0ogeu0e5BSDlHiRSOWDuwY2s2Dy
hhZZpm6QmX5yi3sv+liCkf7q2POLnlTxRylaqv4wax14B4QFNVoyLVhAAFERh4JvdonDbnPMTLBJ
w6zLsvrmszFQThmbw9OYZljQm22WbYDTVu+Mbi4ADPMjiDHgbY0yH/tEfqRgsRu4RpXeOOc6niVZ
OXLQdoukR6RQXrkgD9Cwl3Us9fIDjeYur809aU1iFWisrtuMcdph3/qHi61x7j2Z3rQ3Uah4kobS
p/eScju3drPvwggsFYXt3hhq+G9Vj3IaUGh1O5JJRTMWR83GPFjJKstIAaqQnpRo8nsX+Bo2Cjmn
5ZnkJDIA0QrqObM9ReIyLhCv2AicPfHL0Mcpx0Ohnw5RAfKUQJU6GEKDw7LpQIYrtT3rP/no2hKh
3Ocu7UXgh6oK0qpodBkZkjSswBJzVX4hIpCNivrDusJd0l3bTJ/A6vZz3YZwXEes+8DTog6ZSnfA
M2zRgNQbz2SCLlMKIF+bT6WBXYifEdJoiKLqVxQehScaVcuIvXJA2CEPEQj+OxJmWrkcO5nDbuSD
DRjYCPNeq3r2e8c7WwIqDxn0I8iml0bKShtEIQHy2aSd1aT+mbyoeUdOontcsieRiksyOaQrAi4R
KEoX7I5VF/Au6i/U+Mgmfxn21Gdh/yY1wYF18fzpWRmS0uDxcADeNrYx7hEW4eWMw4K3CTO2D4oO
lWp4DqXzQUUnDw2bfjWARy844W6e2t7bzmYVvy5ajXy3ahjPNOx0wP4WfPwWW3r8SiKgUSINTjPW
FnmxfCMlCH+i185AwgzFIK+4rezL3YLM2iq+9agWrQECwoEBd7JzPIuoaULjradkCW9jYHYgRYdk
3d3kwbhqwnJfJxUQaO/xVNCltwRRdwJEaxe5neSrQik75Yuj8tXtLdP0+S3XP0+i4QSgebwr6IUh
mlQ0YIQAtBgJwYONd01YI8kRvPJyRAobaWx4698dVZxKvKNIQbJVsE7FxTliY24eTMlpZSQvVLgv
SQtKOVDzmmcdZRTnuP7RUzIGiJFtywbw8ggTpWidwS+kkDQP6v9JpqKSW8aj8L8KzcAkMGoxkohr
gHAkyIeOk/CTVTj9qeK6vivs7rmvm/oK3pQrYeO43jjd7iOAOcoRwejEEZ7TeYE8OSMZq+ok62CB
G3RxuJGcfJDMkWhVPlt35l8ZKCKb7JJgZYwkMzznIh3gU7VWnWik3sj0MmYWt5GK3iBl7cebXb3o
70oSPbj/MqweLif8n2r9KYz87mAtM6qCRMM46oMW0dAwjabvU5yzHY10bDFIOQ3JjBxo+F/IIitv
gKgiwr9dyMSYHFUcdXXDxvRkATIQCJ4m5O6AMsTP8xC4PhaLt7OQ9boJfiScU7gXamZnqA5+V/yu
RMhnNOKtjEBdpcpKFCQt0TBvlWxlPrYz6/d0HaStbxvTw960Doj3LEFijoQtIQwShV2ywil5gDpR
NsqFetwPj6XpVkeyINGDK8kI9qR5gEpRLu/a3EOT9uEO2sFBxa5p/UXwLa7JMbGkLjUlsKfcObnS
oKq9mqN61nGusjuYbbudSlSHKQ/qPYZJQFNZYZ2jzB4t2ASegvdC0eUae3mtBOle59fZ0zxwHLou
0ZcaxTrJwbSWDPCHaIx4jrcG16NthQ2dJz9nE5B9vWoeQTMAx8KdvrQGUvHIWvmRUsn+SErMvUi4
ikPjcBlmMHhhJrGpXKs5j22iOZ9z0OlWmb9ckxjPjtnuh98XE4eTOCgOvwP1DyuR/HueeF1gx37+
W7141b4DgDMy7PX+EE3JAuxELUcJD8ChduDpyYF0XRiAPerBNQ4M3L+cygIUGNLlwegQte5OjoV1
aKfI07WqdFtkXfiMPPnwmXqJlqLYCglse5J1VW2DfbPGPKysACmoDKVmANBV0Q7PrQggRRRBw3nM
Xo4p7DxixkgRpFDFSeYdmPXA3yzugy6UzABL39atf3D0LrmCKq0DhTmK1RgQR65T8vlxGUoryAyl
hTh1miwg4I5Y0qol6GDMJdaM8Ry4bYQyCjGzoLnAUHWHDJOYFxJhM2s5ZLprb9T0Iga6TV52oL8V
UwmyUDHIS8RIhQWNWq8EGrC4CjMFv+CCE7SHBLh0SNjZAIoJySl1jhLjqFG2P5spC6yYM4AhoYBj
8DmwtcDqvEfqxoBq58ReUNk7eXtdMxuAVdnTeMyBG3Ioa/vozAs7U9NNiz/JsW7WyC7sO48BgDVJ
gKRwt1L2pF5Zyi7pSaUsqeebY+1dlNBs8F4BRlLkHiLDOZKLuVhO4DRA9VVnP95czv1VjdXBFgCN
kP5JGnlq1M11tssZ0jvkMREvwHPN23ALEEHsaLhF+KyaGkcJT+n8B0nmskT97zwhD97oG+1Aws4B
jVEwpKCsBHpcGIRR8TyE5dkRoI7U4CDXWQ0fZH2OV+x/NiGPOe2B7KiiPoShoXW/Jg/z9qTVrnT4
Zfg8QmFRO1VgGRI7fuCTsc6tuCEaGpiZlYHSUI/UZEhDahLhrIakRVILnJXhg5/OsZPNbf1PZfEQ
qp117BCqu7G7v2wTW3CUoauqqhxmBPmMbA5ZfSWLrrqpcQ6G23yjfF0pk/quRZJzuwxgTKJarh6w
CaAIwnlyTcAoXBtabPVVMWCGKmwxjCj83JLQSvFL3+N8Cizigjo11XKX7V1RVCqtyAs4dW6wspfx
hmbeZwam02MN3AcgUhcoE8PpU141/DkWZ1M0ZIYO6mzMEXckI62yM/X+Y9IZC1hCf7hSby4AajKw
SIZUSoqhLji0ToRMxKo4gAnUufIsL/19m7oeGFnnw5KlQ7NFJY5zlV2nzpagmRNzxybHrJ9HAbCm
g/w6jOcJ+Rl4VgWsBy01+VDINulRgj7zj6s/3ZAuzNupP/LqN7VS2X7yxVkWZC81eK9t6I8ugzz8
KFY+8gdW2YCgZtHsb1uBlmLlJWBXnLn9bnuOu5dD0jhONl2pFwqYFRrmUYGXWZWDiOQuI5O2wPJL
RowSQMk0yZ9kwYCnO6COHFdSHk2POqs+1CetwOtML0+6QNCJ8dTpU60/y98J/Q4Ah43SyBSaDklo
59XPZBYuNM5wO7sYRNsheBtRyKj30Qa5MMlhnsNugzNgjDUcJ5yAeQT2cRobScvECf7HkfldtOFs
HJ7L0N5Gppl+MNsu/TBGcfqhTfGRanYbk3aIgAapHwCGrj+Rjkx1b/wjnPTwLC0Grs94Z+vzkWJQ
g6R2HPj63bSX12qxhti1SJaQF9Pwl3gOYz8wagMMUah1wM6p2yJdLgIXoZC5fQeFGFKPZHWDjY/Z
nC8PZqTUhVefW9NhzPS/fxmDFNm4hEGi6892Wgz4HjRk7plTUm21bAKX4MN4zrNvXjIs18lphlu3
1E+GwDJdxGhqW0ztwA7ZhUzqnDbWrxm+UVBXsuGQ5fh3Hnz8YA+ut7T+S94xpLJFIAvQ5kWU81pX
JIx7R8xzgf0eCtRvapDmo1+XMM334QieYFBCtIHZ1ObRpywRQEPnBxNwNhuNxoDt7l8K87ObTMCs
dhzsffLY+q2ovHan6HCnZkIN0sRfSGQbiXPNsbFJI+LVLY3J2ptDj7WE4NWlxrFtF08EBxkEBsOk
Y87r/YC8ulsvUqaSUe8xx8aQZEiMim4Fd1+LeMQLX8hJNFjgfIwc9huZSpFQVshX2Jgax2ux8zMv
WDw7fMk2ZMCnKb5pWpI/pUm7602jOrtD/aTX+N2afr5uwjRq9xygsMGDggk75gOgNwGW105pSUFD
0N98Nk0jPFJgb3L7VfTeemptXX96FIubAfXLk+mAwjFH8fmcJS44mXv3A1CS9hy1v8800otleQnB
awtUmj7dJGGEU9hB+0b2Tmu7HwbGowMWeuJcBO6k6HuQwtbZOOxLbP2n+NcGc9Kc6+mZXMCXgHWD
49q7MOV4f1pmY5+pmbwY2K/LYgN/Fj2StbX3D7K8pp2hzFCnBOx2YafcqPfg+zAkExVG+f4ylKfn
HtbwRQZwXL8B1CKV2KhmHPkGpAnDKckq1E+Twi9tyz9SWY6Dnc0qIKlF3apDMrYxlJ+iEfnKZZeg
mEkUb8tqbepS02KLMQ1xvkVV3CTCErF6wgK/2Q6oQgkaFB/588GMULiMt1fSfHGHCUhQOnCIu0Wv
v/hF/R2IMOy24El5G4vwHxIz3Xa20TA6J7sy8y9853t6cUI2C3InQCqzrdpS0LRY5mcA0z/ZfMk+
+s3MPpp9denDxvycZW0CilXAzNpu1fzugxRxcXJ2nXNPv6KiUpc9krmZMV50/6vSGWHb7HyfMVA0
deXNqD8jLRp8OyJXMVzQGKbd7aYFjzOSUYP1zXdzGe1DDTCuUzxzsFxYEVadaFBAAnoYNZ7KUZqA
lwiK7G74jokSUS9lSfzUxvwtMkUaUWa+1AAxAcBCL5pBYCnYhLpAY9l1xvafthX0klTJOwh6DrJU
PiQrcVYpOJ9v0jcC8DRSSqqdabTAfV0szFY6H+UNBv5jgPE+O/Vz5gOvAAjMZMKEnYPzlx1WisZO
EzmLAMso2GvZ9DrfFdWZJuyAhZmwqboUh6Kf1nP9GESDh2XUp0BO9FfTe+qSOa/LQPenDxoQKsBN
CexfzfXBT2yMBwIBJlGCqvF9nS7dloak6PLs64CNr93czfGOm1W3H7KSfQbG3dmY2+JrPnIcry2u
+aGI0/D0f1sAZKbaWDpbDlZmsQs1SxcbsvefZcOSvOLQv1m5slD7ammeDjjc5K1q6ucCKyzjPxmc
T59mHlo7cEmbl8hj32WJrB/ayXlsRBWyAaBCrKWcq2pQ9oW/4TxjK2dCVcF16UB1DtGDBZCz1zJz
TJCvE3XlYYj1CXgj2nSbAYdy6CLbCXoxJAXoNsob0CloEGlNFSIDA6eqZeynR6CN/4ZTwVfjjibO
7cpBqoeGGve7jHrxaOHgz9BswLj/gB6n3lD2mwpUTk/gzgIwtNv4wJHMkxun4RLGgdkicT1Z4uo6
AYL4Wtp9hROBeJsJEcmRhlTm21UXyyw30EFKufV7HyoyTetMA2iTw1qwNXAkAsYAOhwEpLfsiUf/
aigUTR7GW7ezPGlctQtADcnabqoUWQI/h2jFkGSebgCydhAhuWP5IKIT3ZW0oVDKQS+AqvEGUuSE
wO6kvT257/hL+GS1T/iwtaj2BLUKE+hMC5vNe8Zja2y8IW/+6FKcTPgd++znljNuqySJ90UUjkAW
qufLAw1Fmy2oXi1BWYyaIdsP5JgslwaV4Huc/Szg1tXns+Hk3/xiDl+RgN8f9dlih86Li995WH1K
o7T4irr6b8kU/toAJQZAG87tQxnyA7cH1OBYLI2vHTdQZCN6UeRlSC26j0mot+BzzVxz2D0opqSP
AQ+LhuwmikhjnmF9gczhA++64chj7+yNOvbmGjAlyyN9OaaDfXl6T6f5WqP35oa6OCwA3gJ1ZXaA
7IoToF4XOQXSjffI7xiZHmKKcneQ3YH17DgUIaY/0cBfgYcIXA6Q0oNUHtiT3cJBcp5ZO1I6U2O+
+KZ9IGUUw77MLHDX4jd/JlnpM/dUdZ6JrRNoHUy5jDrerdbUYYqV+OIg4+SKBy4D8c3/4+zLlhzH
lSV/5dh5HtoQ3ECOzZ0HUUtKKSn3qqx6oWUthzvBnQS/fhzBrKRaXd197b6ggEAAUqUkEEB4uLvR
S9RvSVuAGp3Yku7Arx5dcbj/alCPM4FroYihuciLFglLQPehLDkzQROOKEzogUyF0pwowSnD1XGy
7/sm3YjJDFYMOUAQgoOIb7ma+FM/IQ5mI21mZSt+bmpKxRDeyQhxNtVLRftRWzrIz+sykIr//RCa
P7aifV2IHgjPUL4mbooL2VqcY4Rez40L4AJoSgrrVnWAJBQh8wpyl3P3gEPlbYaOFMoOu9IL0xUH
0+ytmf2kNNcl63VmDlrYhn65XZALUScNI/4hauJyoFezmdwvsXU6XYM1ukmeNLn/XXhIU30Vvwg6
LYNDxMdOPDlQzAnigN+nNgFhquLJWCgtiqTd2LqZ7xfTwnLhZYZK6RKyh+7NH4aRrfZs3dc90wIx
XDWMkWJUqB8mRRNpduXb0AHhy3HPHflO2Fw2k6l7Y3JyoDqF74P/4VwVoKiE4Ei9jC+NNH4IMmR5
xca+90CuLNtOfDXMn1HHo29ygtq0EVf8tgPg5b7TgR0WZhN9G4LwSwTOhScLd/V776Gq+w7ILOiO
5W2S3Bu4MM6w0jyRSZvYf2zRQGxFmVqkZW0HBAsAKERTA5ny4k8ecWdd+DeaHmztAKgwFzpKt0Ml
mw0fw89Dz+tjkzL9ceJNcYzz9FXYnsz9zixtPwAoZcfCiD1G4F94REyC+gYrBm2UyrSnkVSAEv2z
6XijL9zqhqvsJwhJs1uqLU1dhsgatJi9uepYmovzEGfiEEHBiZDguAeRiJQ+JwaHMMavVl2UowD0
RP0swtInLk2CdCy4jiS0Vo4Jcu0FUbK4hbW56ptMV2IDEiIPYPCeJu+uV4UBIgVQH2sHR9EmkH3E
/e9tYGi3ZFrsVagH0GDrhjXZPOnouwlCoeNDqnvGAflifBOzTD+44GO7H43AWrWTk38PnGhX66I5
uR2W7FlmATrH7TpwoAJLYgmkpfA7aQXqXVxkwSa/TYEeW1iBQqIBonZr4ZPG5bqiXTI0vu4aA/q6
H3KlCyvQYpuZg5a2mzjv4xaCIKqBI1fhCHt9b9d2ch967XZK9P4JV+P90wQ6JsXMHOxHZXNcIM7t
1JlWc6+yxWO7syAke0em3ADQHfuhcUPNrK1tLMN1edNGuKBuAv2Rit6r2y0044Z1Gwk99wtWnUtk
OJ56UbHHzjLBMG3V8cWIyjNyn4HR6oYmwEEqelBzSntifuPqX0J3MNY8MrXbOBjSe3vMndWANIlv
WhAhXGc1n7Q8wYZhKuMbUNKzl0S09+QAGcBpFemVdV9YXnfbZFO4KXQ3+tYg0VbNQFPLMfbWY9NN
+Dt907I4vp/XltB7+8tW7L1VWRvfyy7CGoVxzGy/uWBr2DYl1DRB4SpwE6U2RdSmwpHB6B5BqnKe
ctvcka3qWoJw1psmsIrP2fBMGt+hGU2HyDFjkKt48pVznvldwZvjCEX5z5Z74RXbLry6WL4aEbLD
Fq+2fCEzULfyUFpRMntNRfrulXtQL+J6vh3Z1EMCOUa6ejVGT4FhGueykwedh1m0rhSzPY6edAid
j629nsud3mVvyxH1+qBLLlMoLlzo7AoxbezvtPAYKcELxGdwh5HdUaNU6heshFArQqzgp1MOS4de
Nsgyw13HLuUZ46sgqVYJ0h6lAHSG9ZsFG3wF/52Qx4sU9/HLFYSYBqTI0sRLJUheozbPcw+ElGMI
dmkwGq+u5rpw16bIxyWbc6Bxy9wIxBRrJMNhO5qVw8oOu/geZGIuwtdd5UvHSt4gd/S5mfLyKcih
slUwhwHOAHsqxS7pXfuTC6jFjQFOnm0GZey3qfPdqde/gnnP3rY6L28gQ2R+xi3JmvqhCBhvNFwS
H/qiTp8Ht32k+awwB3lsn+enorace23QsN9RL2ToDXKcQzu+R/Lsoch7kDxNCFzbZSlf87ZxNmAc
jW88K51eeaXfGlNQPlWtNd4hLxrx7ch8d5P1EN9Q849uemY/WHW+xh5gi0tJ+7kbo/KMC4Nu1rCP
A8RPw6EI9/QVteAGWVEGEG4v1lZsak9OUX+Kisl+KznElT0rM++GZshP0sNSSh12lN20dZt8dqvJ
2+XgNN9JEM1+DkdrQw5JGafIgSynI4hVmntLIIAsZWq/AeX7FiPB+skwk+bQOAink91BKiLAOW9h
rjmb0i75vrUq7cke208BAu1Rgaf5CCW6x9aaRr90AUuPPwTuZZre6gM0EMjUFlF3LrEgJYkBHY2i
RjC8x+frp5A/ThG4xwQ5BIwvJsAt2X9nApo+aNvmHFvZtlEc1HGLfXXuylug0sWpUyayU5OKpEI6
aMtH4S82qi1+csrq46hDu7deu0EwHJZNJqTWuVjTfpOKDxdO2qoOqa0uu9MPH9zjjQdhRf8JUwfX
th8bcdqSx6TpQ3ty2oNT99Kk2uyz7ODDLIj9no/RenGkcZYTQHZrjv8YGigNeIF84dBtqk2kMmos
lVGTqJqtOrgGxSnqIBv1Lh2DSrAh29IBEMf7iDDmCuqZpDiVNZYA8I8ShAwz5X4CucNDqtXufd2k
yG5Vd0rGiBueQWOvqYi8ze88IqfelUiEfTU1BxnMsVavg8AydtCA2Q9NOkFkuA+0depGfBOBRzPH
nrhc59yN7usqZY+9KOK9bCrgRsgbUMgKWJ5OHMLO0h9DLRnPaq5QFohjlUWzddVl7XKdO9/pJoa5
ZSNuroOPXh61YDRaHKVdnJ0OeDcyudaQ+MWIC1HHQog+VmKlVLPw5WkRMVrMEG4AoqPJc7nusNv2
R2QQTYiW/BqGEcigQ4xJSZpCUhnptNTZj/X7iFr1UDd1OPn0+n58wL6drfF5WGdiSALmxlxHtpau
cTz+RZtElEiIvtQxOITJbeZUSpWza6fZmowXI+As7SCbndkQJ+f3hOi82reN0e1wAsfGLZnu3dzy
/tMOb9wNbQUy7jfIth5/gO3pzXaZ9loj8dnP2yF8DrHNg7y4M93ZWYxDRFfayPdOm4MOKYebySiR
BpHX7qZPRb+1qxzB05RBPkRpiIDIyt2XWrBZTGSnYrT42K4u2m0/4SGanxYTMS/T2EhHWhgQbyNS
yoGyDzM9PuOdZy+dlkItyh5eRy1p9tyqnXU31sOrDrZn0EAn00mH7tCLOyLUqtxybkOFKHEhE6Hl
46twPaQgalaN+ztkuu0DRwS+AOvCKREAyeoxFruuYWClAvbXzYp0H+g10jrIhQotCXH5X6Wm3ziN
1e9oHPg11eLu6OtoMM7C8j5VEdZ7t8NT01C5zNmEtZWaTGU6L03qFco5UM66cr4aS71Rmq7B2YJI
bslB/zCXEVAvv+qDIz7qOdQ7HN0AFsbr2C0Vprr6XZqL7XIcWT8Gz6/xp35ySmoceWSU3kZFaJ7Y
2OP+UA+jncdAgIJdEYxUuIoCNwM4smWzYbES5CItIWqSIXgPKd/fjGwHjrtPZJrjYflrSoJ05Dh8
S6DrIdtug/KMXmZxQTZxvAktpP0MdiB8DvY8RBWg3JGVUX+XqGLoEM33QnAYUwcVyPjp74oULOJR
6XY3VyNimbwmeOzvrwaECI27BQ7GyxxU04Z6G8RyOFKrSRDYXMU8XTm4EjgvvoXBgBACAqeNFWu+
KnBHBope7GfnJtmCLFc8vcpI3Rfe2MC1HHL0H2pZoe4VEJBE7JDEs6ijM7ynro/qI5mQfZ2svTgE
P03t8I1pIZgEUh5xQlwEiylVl4J1+o5lmjgsJqpxtQbPtkS/nIU6PNWbFjcx7nAevaDHb1+rERFW
BzucX/p9nmMvAzlNiPF4Xr9mSOe8p7Ofjsv7jRNxqANAxPXJYmFxl0/ePuo7qM1eTaWXVb/vheGt
2hE/jzw1nF3eBDfAAEVPEFmMnqzWwTUO9Hp2leUA7t/k8V2mubOHDL8gE87JwD0VBCDyK6EZBvGb
ALxNugPovNCDI7WLDJ9f54X9hpoGFFK1LXVLbILXuNqtfGq6RYSBXA1cRnMxfrcsrb5ZIIkEZvQM
A59eKsQOD1OAU/JWT3YDR1aOFJE2wxWbEKpZYshe4zbDs6LPTOuMM591tr38PwCUNTfUWux5P8Z7
/Bq+6KyxzoYqAujCnsKK558E7z6lCHoBBrQaSRtTuOZLjZ3Ba9Bqk28YsXwAcYaH/1ww3XaJPUAr
oNC2NUY+IM0Y510pzNdibD6NUVSpefp6dL5MmvFEVwrAI3yurCHYUmspFmVHspVe4cwSkVcuVetd
j3eATu1AqUpHOQeBp2E1H/fqRFsVNaAl1LMcAXFJx/0AQjBKhqO5MyzAIW3ciy3KakhOZUdIE+9y
A5QVWp27u1kWQiI/PoRK6xoU6/2zI1N2SnL5qos4aH08QTKneCY1CaA7wPgiyhON8ybz99P0rtKS
qr1sz9NmuIlZNO0Qe6pfjK6GfmiKuIGW/GSp5TzNDk6Px4iDKz7dTHbMq7+TzjsneAiJwpPaOxXU
8+FHpgbgsPWU1zaeBpWoIkhuJNa9qYqCyZ8WCHj2AzfNe7IHnXDXZTxp68UmBR6ZnolPFpcHWrDS
80C/d5HHjEEDt2CxWnYxkWuDZ3PEDgLK0MbEN+0Ue4fBsN0D1erfNBcX8gMF5fuIZZhImlUdmfp+
8eVD/Rlx22qL47gOsO0fX2Lxo1dcmlS7ehc09spvhADcyuxr4TuKYLFtEMXKC9fZWqoJ3bRhLqiX
bIsLPjPw3dSKEXBxjCX4MmkGGtK0U7PHBwsxktGdbqRWyr1e28CXeG2/aTwdQnYWdjGmmUXfeGLc
dDyEdK3lAW/nMvs7pJOh2zRy86XCO117maedaSZQh8p91ieQqvCKfmMA/Hb2oiy/oZXfCbwE4O/p
hVZ+KoQly60tgno9KyhyBWWGTDkgaXY0pP4YmStTi8U9eZtNkS4TsAR0axp4hm0NBFdOC/k7/Kej
Qg6nNdFrUHFBeBKW/KvRZfycaiF7hHR7V5nRExUljoEbO7GMTQI40xP2oM1dWbyJInOwG8W+Z90G
YJWf29IGKfsIuqYDdEPRD+7ElUyd4M6NY+1BcrwLt52Q918FD0lnBA+ugPZuYSIqQ03q8KZ8WmeN
7W1olFXz5A45kjogeYi7RsfA49ktjsNHU9jNXTN274Vw7Wzj5ek27AQ78sqV695L3LdxeGiGKv/u
gegd77jozp4VQIbBwHvPI2ADGc+q7chdLPOOhwNqwGvHX+BroBdDLJkwaVQUAGZ4k6z31TSY7x3Q
ts1nJJwxSLbFx/FJrwzsIwx+i3wPBfTKWn7r4E31+8IBKzW1LWiPrGXHGl80QCL3PdI6efC1NFPc
eUwKR0gyfVSrIbO6B4/ZKcySHxBWrl+qPqi32iRdXJeX4NIbqmzt8HD4WmT9VksC54dytS2nml3j
XkzAiCX2AZGt/jwk4CRwQPz6uRz1dOelsthmk2F+njzcoEyTSE7Ui08zLzzn0zIo1W1xP01lhERk
RbgH3jmvXHVG29/iHuiYg1ETiP0PW6vo+ub2pf9cH8FgcBvl0MQz3do+DviN+XEy5d+r9IVL13gz
JmzZRVyMxyFh4zkDJ5ZfgaZ+q6cR6IpVTMhTlOZ2L/AmqB2oaBHVIC8KAfCRjf7S4VJEaWlT7XqK
sgrllk3Vd/xVIiSlg0ZnKcjmKRLcsMncNZ7B773UkejxQ9S30Q1zE4mwf2cjqANGkmMnS0hOVUAd
kA37pvcOqk3kTVUh8VTJ7RSK430MorCqQPxSKccjRlI/KCTqbLOUvvxiw9Y42bfMQThr8aFu4eba
2S5CoJqC8QmcTXJbDgECm2manLTKraDYpMWfEif5WaucE8147i2t+VEiB20FLJZ8giCP3BpjUdym
KeLKwPa/GNrQnCQCf8tby6JiNi3vjEyl4+49bNvO//7X//5///f7+H/Cn+JeZDIUxb+KLr/Hx9s2
//Vvprv//lc52/c//uvfgDJCl8fyuIt/TUiAW6r/+9tjXITK/X9FWV0XRSvMcw7k646odohWh5nZ
VmfIcVxMxLyzNGf2nRg6LVjLtzxt45mQhzyuyH56zwPBK7MMoPuC9Gg74DmIEVn08ThNj7hjxsdM
VYg4pMCFwYeaVEDqIvW7VH+IpWX5AvHKN2iU+/jzOz8k9INWeamVzxpiUFu9sbODkcv2zrRSrAkG
6N9I+kezcbuPs154MyvqURsny/Amo+jl0p4V+LCTCVahE0c3JI4ng83krefnXxKmybbUdB2aESUA
idSuVVs6uT2sAZbWjikWNyRdPhSuazzEEaTQa8nvqGXm8XjXt53PQwQM/B6UbrdIG39e/M0htW+g
s4iUb3LJmyjf5k4g1jQBFdAYStbGODbb5uN1dAiar4yIh/t56riwHkFylh1pap1Z8XnwYjBUedET
xRf6Spwz7GRP1EpKnUHtB6ELHgzC//tvGtf/9EUDutQFXsDxLM4M0/njF63O7FCmoTeddW6Et6Sj
5NRjGc3iS7O6kkB2XxzjemXuhvLMLZh0i25uRz0T0fqPPvpUBs0WOZlY3YjCUMfjdd/KNlwF0sjv
idGQOtJ2/A7qMHOPcAHkmmTMNhJfqq0WrvJE8m+FepAZrVWeIkjXnzxm4r0AeAl4o72dOb7tqIvP
TrUXI1KydqEJZrqwca11C/bwrQleI2R7VYnmU7QJrKCApFNoqbYyKIrK/M7JEGaZW+ATnnZ1mFVH
CIdW59YAWJAOc+r0Jsyi8iEy2s7Htw8PXbJc+FnUoNeK33tD++vff1T46V9/VhD4wWJgAvDhgXmU
q/6LRaHvtVHkljueAcsM/HFyj9wztCejatzj5FqlX/Yh+4JDqLlC6m557sy0fHQM7YXsQaQlm0mY
0x63hMZrpB2soWNfkNI33MjYCDbk5eD46VQZ34Rd095YWdncFcCdbFSg1adm4k3NXaSKLjUvO0pk
5p26CRHkmiV+op64AZTvNkVYhjcyKc3PQwxeQg9gm6Jxyhe9A1ej8pL1qEErBoOCbnplYdMiNTgF
fErHurPWzNrzacsrPBc3sJGXrxvmHgOmD1+6Tgv8hg/mXezW0R6Kc/jz4zR7z1iF3LFqmr6KKN6X
avEXhX20ZLFJtAj9g9s8ek6UroTbsgM1mSetuzHvcTEKPLpfu3m4QzJLAEmnUttrCceNeWy8yjJI
vqkK+HjTbzEqg7KoClk+ugp9WnzQtWNFVt3SaXEp6NyImwi+hnKP8KnDxFKz/Ydvj2ldfXsM5ume
5RkM+m4gY/jTL90xbRd/mhoZaKk1ARMBmpTJD9O+iZCkqVcIF4b2+L2SenKum755MrIc6qchOAZx
HnrSysjc9HrX46tQeXv8UKcNGI/cx6QAgG8sOFLZeeM+pqXWH1On/oxc3L7wJ69KQM3sGTfkXOjI
gUTawU2fVmPh173M12URBtsp0PljmZn2FvfGXH+b4kJ/sKa+3SIbr7uZ4kC+Ir131WAx/RpFZYtE
gbG7CetBviKwvcp6792++GegMl3sf/SneYou/TG4YPMicI0O4YOdFXgIVxOwZmlTd5EjfdDujQCi
AmN5DKHrfrRlAXbLyUGRaMNeiGxHJupc3AxI4arrZ/gZMZBkbuemt2KwdVytoDAR2Tt3Qn8uoRq1
H7Kk3NmFmQFrFk7tysv05uhSdWyzZNfJ+m1ugnDyQUxVuJUZeIYgV9yzQzF5+kE2OWqWByO1L6oX
rnP1wmEepiZYppqHUk/UdGCbq3CFU1bsNo67L72MzG2btEgqMaSGknpwM8NuL9qzuxpDtdoEZnQI
ynozN2n4PAnY0pEjVK7+/qvv2FfffKTXWbZrOAYHLNDSDfUMvFg3sc/qmZ0h+FKPRTTh+gaAAFC4
lpAcYNZL8lETMnq3LbW/9BOWhc8mDvqHIniuTS37MuUACHhxb2zTaZBf3epFgLnqC1PmGM9e6Gmb
1alPC9DLiDAA6aurHZ3Saj9ZvY5zIhAKQR/FByatZp0oWINRu9/c2DbSU6ZX8s6egKbwwwD821wL
61OYQy3DY515H4AQ59wD4IhlFy/tiRKsGGDKue8QNb7ooBEgBn0fIS3kV9MIXPHmUGJDx4QUhHlE
ANGdr1mSYCqL/8NyZPHr5YiZjgPAFFRdTAObXNoBX3wo0kh5GkZ2ctYAAPYrx7VOtiHxhPcgBd+a
7Meo8iPJRJ1kp2aR6PmtGembKzs1qYiGvl3zTmjzvL/za1m6H3UkuAn1ystQegU5QrOMp+zzlZ3e
Ay/c/pCU4c7uEvdgqkLPEapHIqLDD6M2okpdc5Ws1KYaKG/cw2K79qHplm6qIff5JgTZwE02RE94
uhvb99f7y6ku3sQy19XU169MjvTu5tnJfXnfOfiuc/Xai/3Cb3mVZZrFNmrxi9O3zTbAR3fw0hT6
lFSlIoGU2wG3TfphsVHtygawzwiCFzUFFRdtmmJu8yoGYVyLW/HfzfE7G70MsMm4NLjqjsCZuaq0
utgyD3ArJoKfgAADHeFNn9qsBj2OVQ4nZ5z4AehwSIxyLX5CVBK0rQAwfVdKTllrBT9Zyd5A4zx9
ctzh1yB1ZqrKsd+2JT/hSiEDNTLLCp8XzYR0PMQPtEKLzulgnxhtL6XqFV363pv3ZUy9AK5ETzRg
6qLL8eQRY7wOfMB2cNN4O2I1P3LDzHzRg8m/jnGoGI0UaoCsM567zgQCsqy+4Lga71ITFBKD5OUX
o3BunJGxZxouXUCtbOW2DPfwf6bhCKpH0HzHNdOM+2Wa7q2jNsT/9QPyO0OAqcfFoljxolv3lshe
9aY/88ZwfgD38cC0dPhsgSdsMxRWC4r7wj3mphlt8sbIXr2xXVyrBAo6beS+uFVpnb2Ggx+sBQ2x
amU8MMH7NiF24Uim+8jRqTbkRz1UIJsVFBkYcWWfCvw9dVlPG2NAapAmw3YOui+B/CXePjg2Dsg5
zkgqZj+H88mvNwEM7oLkfSyNuIrVq7HY8EIPSIt2pFya5hryuKnaI9rfrpgdbpo2Tg5kE6WHTFzq
KPmk7bGNdSAVNXklcICK4KCyK3agmq2aVFs6OkWH0BMdAlXJ2yIWA3ICswMIDZaRXZWVK+k1yPfw
pn7L8/a7rQ6BFRvei6mPIfJGbR0hh3rVKS3epX8UGYBWOeB6hUrooqJRmVo1pX9RewSCdmUEurNJ
FZpucURCs7YPEQec/8f0n49dnLUcLByzdGuu/iDzH40l7z30lwI8jvlJq0CqfSduizZ7Lyrs88rV
0qZuaSjsPBmpDa0pY4Nzabyae/4nc8yzOU29TTTdTE9uXmaIYoEXW/M87x6hm+HAcFzeSAZsGYBj
O8rnII8Kv5V7wwU7GHno4PNdlXWRrwFUso9ggN4PXt/tqUWFp+xLE7nN3aEKa8DukbhcWqFAupo+
bqTZVdWKqJecuJO3c5uqUWUX5ZaqVOSA3eiVMLfgsu7Enmw0G9XioFQZLGp2G1zjiPo47bFocEeY
NIDuPVDP8jo0BlGzGnjjQUv8emBiT6hvCUaTfcXbCKsgcORkG7aNHehz3dZx2UTurtJbQErmpXuI
44rvBNjRgcXec4xV1/c/JmbilXB9sKOM6XgCGyI1mUq8MBsr37Sqd1JN6jWSTOwooVrmQQ6pBONv
xi7ONNa1jYMIM3dVg3XgNlXfMwsBQojZA1SEBERl1cupQKQeadE+tbFfhwNVqUiMvN8MoQ3MgvIk
21DEYbqlNk26eM9DgqFf//12mensar+sZDoQ/DUcyMgyz3TU1u1ia8b1SHNwS2qcgCZN2r37RU9e
TV75C9j9CiO/YN//0gVQFW2vJokM/GrbAFLmQX+Hq25x6vWsBR2D6x1Tb3jIu7F9JFNnlGJjd02H
Yyc8qOM3g4pAPpADFY0axNWgZaKPQYPVVyvcH+BopW6hSgtkmCJzv9F1VA5hG6g4TFG0wjpc7cnI
DCz6ydjjdLnLXS3c/ElVCE8bD+vlYSCNIcrOKSgxh6oGZB633EpKPNAKwAdS94dVcuwIhPwsQrC6
GKAoejChObBNwy48NqBIhVxva+2SybTvelwlAlPPnJdwlDUQAYP7rXPAdY+YVoiEH3flDTsPp/pb
ZC1DL3qBRmRJ6q2tBhdWkbDDcbXgJeZ2awCCogbGPfuHvb33p3sqy3Usx9UdnXGk4hlXl9dJINoK
P93+FHrgIAtNEA6sqqlCCr7IfNMM0dSqXBwr7hZgIUQCHIQHSug6Zrm1JiMVGn6ZOm67p2ANHenG
DwQzN9zGpQUvQCu6onh60oHSvSumyacmVKgBYVQFeS8d+CO0d+SydJAfjVimipSSoF7axdegEcBg
IDHuaYg1qL27MXQPHQf5nMgR9QPdRjps/gqClvLGBorAb1Q0qPtQcKIa2ZD2lu4cTTyRstNi/53v
hUsWGNt+6KdVImXs4wSuH0vHcj815k9HwZAzSCUfCg4AQSv5+EpedTToR+QFep/s4qelvCoJBG9o
Ax9AXjiKKZZlzEVemIvMixcNorkYqP+O/7C0WNdHcQbkisNMxi3umgz7uz8uLQb4a7vIs7qTNTWu
PymifyqihEHh1AFl12KjWi5HH4xQyTkaA6jekB/DU+7CDyew/J7XEvfjTXLu3DjcD53VrESZ5U/4
rRPqh9A8Li72/NhInB3ZkCqkH3mffJ2BQBMurTSc5I/k2zIwgmX4+NfkWxdV9VQcZ88hCj2/q2tz
nqfDFu/YJO0XNwWe25dx/upykNjTPHpnTLvKaDWQbvF6LXC43zdQb0CeBcM1GtfST7j23YnKkF+H
Lrq0l8jWJLtXFpd25Z/o6fQ1yOQXzW6eWts6gwkDa2Q4BPcuE59j3F6/Og0XO0WGus1YW72aoXV6
x2gmpgUUa/hDgEPmRDBA1ZrCMDgRRvCjz55a4+WjRQjBj9bHODCaXsxCc36MA/lLcKJWESbzK+Qp
cOZhCEy9muqvBmdw/7u3R2/24y2Q58fbm9zGH4sO+akZt/VoVRklh361q91p/ZBDGN4un0KcqhBJ
aMunQnfebUvvUiM/rW/Mf/gteNeRFxXjc23OGZZKXH/YVz+FbkCuUJgP2ankSGBlbY9tPgXE5yg5
mBR3htVO0GX5FS43vQqgHXs8alONgCiS4Xxw+DnPmhamJ/yyfoaJbT9b0g0eWmdcc5Y5z54qwDIB
iSCZP5KDx6vvie5Up7k1ggOj71qxJ1cgMQCxjli4pSYzUrkxrOELaJOyFchVzYeu6MyHumny3Rhp
QPkrGxVtVHnrtObdZrFpXZD6MuJ8Z9v2ux8yDn4YnWcfOpMj7gWE/S4LwvJMo/KmyB8EtkHqVciC
wEB1Aob8dpnB7LPwsLyj1LYjIKbC4jDpyEwXTWPfI/N3UKGbBMG5YnqTHeDETZB99pI4vqn7WOyq
Ujdes0D3ycEIc2M92kiCGnHV8mi6+NpQB03JXV/TIsTFVkWQ8f0/rIrm9apoMMPRdcMyLctCqpJ+
dUFZ9XE4QhNOO0Y2xB2WnDYboAMboecbSldb7Etu25XNRrx37bohMuqQVLuK8nC6YJdecgsjAa0U
RAvk3Lt0EIW1kUOhhcYuHSYwgWxFPTYus5GV3ty3lEghdAAx0wTQzUZVLYDtt54VyhV1a4h5pDuq
doj2B0YYHvDe+oPuYT+QC618LUFJ54vYLrai688CS/eP0K6vKqprTMrmxzS1V10jLJPq+oMPQrTZ
yrTH6qbeOF5V3hF7tEs7h2pNlrlB9nrDsE2/+4MFANpk1egKRyW81i8UE0euqPeoKCaHHRMQr7VE
rocwEYiSUm58q4TGby781DCOnItNz6LOn1wkR7C6ZpshRk6mKfcLrVZcll27IrY2otlaCpVsPg3l
tlfwJVydR0/2AHlPbO+AulctCOjcBLjnwS+5c5AdD6H4LIOy6oCUonpFVSoKZaSa607g4Ek6Z3Pd
0cunv/+CO+bVgcJgHAucjZgT4rOmfR24dJoJ5KIc2KQiFLghAr/GyyCs1zIxnMZ/hChe9hyDou25
KxhS++3Evm3NLn9OkxLg66SyQb+Epq5BIAeQ8Bz4Swd5Xp2nCHpbXCokme4BnZZWO4opUyFiJz1G
VXJL+3ja75NdL8UeeVXp+KBnSbCz405rS8XstYm0H2OLZQmr31toJ0CbIBkCedQfTerFgf2t/cCs
pL88ZngKeYAU/SHGmW8OC4OmjAEsjgg3BZJds2DHwcs+j3Tn15sdgwhi/96btCM7duitPGQA/v2n
4Hkqln8JKnEMEzFAl2NjbjPHda725a2t94PpCHmSGdA9BoS4cTCNXXFLhUyzEopUKLIWqKEVVSXr
NmMBPSVy0fKuvHWg8fQ+7qI9e6vR5Lk0myBot1agRatc8W/GiOtuBK/EXTIycUe1lkOqT0RBtr7q
mMB9t41KbFmpI1U/UaqBwBBAWex9cZ/xa6pMzRfJID4k5vi0zE4eHnRuj4U5bS/mUCMd7FbPXb5b
3GkaGlMPhZ+DOh0K2Sm7TYpxPFdlHuOaV+Cr4eTAbClbZjSZscI2oQKAG5C0nOHeV+TS/DHa8apO
LAuiS8WTPvTOa2kDIQN5kvF+HJB20UAKcMPC4Bbx3sZc17X4mgwD8rkdBP12v2niSlPeQG0VSzGA
J74moT4V5SXbjZ6hY0F3dLBpqqxvpx1AWg+JxV1nGiD0QXAHoLP/z9h1NTeOM9tfhCqQYABfqWxZ
li2n8bywJuwSzDn++nvQ9I483r273wtLABrQjCyRQPcJ5yUCyiHGritn7mdjgFia8GvWLLt510KO
7G5e5AeE+OESgw2GDTh7TUa+JjAR9KdxbCW8EbWvwwtUKRWds2XYBnU+NDFnCJhCDhUSM16xlsSL
W2ZJtzqWqEa8NVnvrUxgfE+uCfgWUr71uo/m8Xtnrgmr3OkArgPg2BscjDiUR0J8wmbS3YKpgTr0
qJFdVyzoAhCd4XsKIDtKNBpIS5cPgerX8NXEDTqZWCe2UtDjYZq2ynWCMQzVK1MzLAGoZc3o0peO
MrFLCMiYezNMz94o3Eta5xEsakBqmHLUwscprTZjNcybaYjlhULM+VWgYu5HtrUXtrAfA2mxdVOA
QFFByedRobpwO5TNVwhowUk071FryKNuHVeOg6MMCHtRCvE9SDLMN6PT31OX8uAr5JeZ295YnvGA
auOMxLkL1bi48y7XWfRq6mQM7bDk6VN/18BTBPS/5w9LQmwAZI9WvtCblmSgVeOGc+jS/Av1LYvo
fxeMivoDT6w3W4VQk2oaQHQso/rWa/bgNQxI4vQgreC7V3nhLoVxgW/rFHqj+WxwUwBvjgUAHDFn
9amfIqgviaZ81XvQcHSJGkedStPtegMWmXouBX8YXSY77fs8CqZpgEq5Kwjs5eAKR5BQaPLvIrRh
JpF1/LlV/bhGHpWdh7Ebd2Mfw8e4wKYR0mLVLkbJ4X4Mx2ZttUH4UskB1l95aXxPHXMPEaBI+V0V
+0k6sD+8XHxJhsj7MuVjvXKSrLoDERKyjVCZLgKzPnSTeCXFaLpcqRuTl2058nK31N83AZR9a4iO
rVje1psrc2MZtrr64Ab26xJ3XU+vknf9+yp2si2rHRWROIq+YJC6wdJ0bendzcD20qBFdanK+Rjh
1HlwFybd4VqIYr8iqO/3NWpNiynN8qcNJxEcFpIj8L/IewHtzBMB5l3mpksfwaDdfoRbPAxefKuf
JEQytW7lIMwNGDPpDZOZceu1KcQrl+FAC1fq4WyEdlYKhXDuZiej0XbYSWZGRxHjwEXuI1kN/8+4
cW6JzloEcDIcWBQDAQIqLF1oIDYhYq5CVMTmYUDW6Z0V+1dnQb8BM4dGvhZSXdRTrxu3gQevopnA
X70q9/4l0otjnZfL12i0692HeYsW64SJhp64RAPam/kwnoPcSx+pS5tAlbFS+VOnL25lvKrYHE8C
iI+n1kIWjfEBrBnR5k+1kWY33GghCaFj27RTl6qNAPHEIE34fTqLQKWIQsDzzSHdBBAd2ndynL5A
LWmbdiN/Cjre3OEp0EKWC/2GDpM6bNDNpra3kZfwJzCqV5lIh1tob0JAgLPpCzbdqVaV8/YqTZYV
Y71i6QTvK1I/vTGFsQxoqxQasDiP9k9xpDTFvHw1mB2eEmzPfcsNy1czDOqd2/XOhppuJfpVEKMo
S02ZeCeo5pgPtEaRhWvqnuwYig16DfPXGlGB/WbNnHWVFgx8H2z1adPfFVDswEN/6br24+QrVkYA
qjT1LQeBMQN8zbbT16U5wwC+cgboL+Oofy7FIQvs/i6vXQ774XC8k8ls3oS8Q0KGOU56nlp8l0Hu
HHdmg9LeOi2GGGTtPtxgXwFXFtVBk693wzNdTHCc92XDUr/KVBGsZTbhkzT3vRzeI7wmA9E6T5xv
UH8LD0uT5sJazVijGI+HrI7uo0wti8asGw49bvIUdu2n5tz+mVixhaI0fCxrcDd2MF7CdiSEEfkB
XNanHtS7u4Alxd0y4MV9uepNiSoRMMQfrMttVIWDroTiIYGLP9mZL9blNEQTf0VTy2yqYy0DeeNt
BBRhP9DX6ef53ouHV3Me6VfrQUJ5KM8LN51+184arnPQdo3s57Ap2LpuHYDdAV2flB81VoeK9Sj2
0oi605TrEgRDdYBOECLu+pUD6vc2oZJBbjRLzPWkAeHBeYcTD+wENIY+0TD7T0L4hRyOEEOqD1fl
e3rVAiOg+Ro3kMt9AItseirAP7zEXQLzLrT6zp6eBjs+BWkynKnLac1wxcc6RFEXgwHQoRts1ZwN
jc5xjcJAm/8s7aSA3E3SvzX9hL22zcNjUXTeS28Xq9ae+re4YN6uRalmS2GxDG9xTw6fEqdLT6hE
JUsY85poNbZ9CUBV4DwmOTQtc3yBS+66N0kad5ewMp77iUOiCdysC8eJ8ORy9zbFTeeS6wurKr4p
ejvaXPtMs7mYoW3fUkQqwR7J4X8M7OdxMLn9PLq8fZLGGzV6SAo+KhAGqGXjb/IITClU05XzHCkj
uABIsV4iZdNfcEfCLztwngC8qhJoe0TgIJQsAhpMFjlEzk0wvQm2lXBURkLcws6ty+bzlMEkIyiE
fMap4vkq8VCECZ5GJDY2uFDtDvYkBwFHghabXqMSO1QiZx8qlPcocuUvcWHEyOcBowojYnax2zbx
qdCbBM69AKLpJYSa2xJRTmn4WLXV/xyh3yWw4YpnJrzcTKCu+VB+5jDtbmAz1LeQAVLjsLWTMQRb
EQ/xNTK206ZXY3xvqQzURCXj++4wNi07Uy9ditwTG25i0/2+kI6fYjiiRhXE2XVriYsDe8egRex3
+PUUmyl23tIuVTe07BLnxMXNYDivS0QZpcLPBgYrCbBx3/+JQ91DblQvAGmR93/i0mY3RRex83U5
FArFph45svA0gTntrtD/KDMdw3XYu9WOFf1X18CjqoR1+bNu8ar60EoUa+6azDSfLXtcxpqgF8+F
1fzTvF9jUG0q/Chmh8528Z1rh++x1+MMoFswrA/3MgD3m5qjXbxkErnZetrkAbCxk1aN6psC+upB
Xe56TUee7Am/I489eVQ8qNX8PWmy+rbVg3GYvi+4jA7WJvIsLFTyYZVDFHLnlLiPJM60qIxe9UZl
E2PjXEa3pEhK/ZWAlgMvuNqQCCn1zX06Hpkz3FPYtf/X9DRgICFm5bCV45DAiX5mb8Nsvr+69n16
Vc4q/DpDQW6ZIevm7GbNsZ1LC17Ak/kCrg68Kdh4AacVQMnx1a1T80U/+u9LxR87HQOBIXFMofnh
O06cn1JlNBtgu+tLYY63kNC2XmFH5x4mFeJEqrWN2SzTtREAF0FNtG6deOwuWd2Dhgt9botHZbAi
TtSI/3nwHPYtanlKBquFPVWLPNlPLkQ1gQoFO4S3J0f/wwbuAfvgqItjlew57nbUG6vahpIJO1Or
gcb3rRLg9lMz5T3fl7ghr6nZhpmxwYdfLFNzu0RKMSr5jWvXcs8cHDKhpWMKHwQGbCgaiDyMEPL2
wO6eRwj0wByRmrUYvTtlen9EiTfucc8D9wqmJje9B1mtoW6GswDf+hyDvrkrOSyrO913HZjwJ4Tp
ONRMr330Kq2GZm1ABHT9aUDyoV5Nsk23NHAdFVavFZqRTKC3pAF6N6TKv3tJVx2oP3Lc+SS9ed7Y
01sAZAS+225+S68aOLy1Pr0MO4woD5lM3wqyZGXM3gSla3TSMF1iGqaXfWYDC5v3bC14AfwWRLIb
Wdl7aoXDlEDTSd+7qS1G1zuGc+hHeoBGU6in/QdywnS9zxk24eG0K7lte7YH3tSnDJsrPWUN5RSd
eF2M/gJbGOBriQ1evr2CFNoCkvsVH+4IozCBbqmdur5eA7L/ZxJq9862RTUKBgJhtg5SkHevOtvI
lSDVrH5ce+jVNTSAsr30KcxTP9ymXMU2NKgmU53D1g2fSgkp2nmEIgDcrdUTksMcsvkTqnV6dLa8
4BFVVj1EHRB/RWqDNdYNhXPZpLinxfjv6nA4bXh3VeucqEWz4AV86r05RdlUGP4QxiGMDPCVt4c8
uKmhRP/cwMN0jQNytG91E1akYFxbENajYAO+9nuRT/aKmiNHWS9yRnARdXDZmNV5zuP7JbZBwRYm
lT5uIOGw6lI8xVC0uNDbzEb2bLNguKPQ3sBvFo/95EjrOMrxGyi2oE4+w4Jea6bgkRqup9+bNArg
hrmMstr9GAxK+sfmP82tCqgXJD1sygOOrT3sfx7DobKPXuTWD0iINQ+6y86UfUxwqnig/pKbS5fX
Nuu8TMBlMl2ovUG2wzsPIUzTpd6dJ513nvVFRQVsOEb5JwVc+3FW6yFTHmRbGlgW+TX/GqwaqGuM
M+/WhMmyJerayRB/JflO6gKz7IY1dXEmZFbSTEAqpna7vcajPvmVWlUdGw+iBalQ5+Ec4q0Ts4c4
6kEPgGYKuVgwhHX2jYLy1vC2Pc4+q65Q2dnuSv3FKaavDbQO8fF10xmKitm5TSPDz3URvUVSdBmg
GRHE7T/MgHf7BGxI5iAHp/iOdHeR3sBmy3sCptx8bvMPjb9GKKxiewr7a87YRBcU9Tz46wB7OdmD
eDXiqbipEiSAyIgHB4Jib4rGTk7xzL/Q4592BmADb5nDgzO1ctCNNnShJg3oCNoC0CYBUGADWR6u
bqhJr0CwB4SHNg2/lqN3gIzg+3IUHOGLfpYB7hs2fsmO6vGrVIY8dK2TrvDkkE9uXM2nTIzfqCX6
DBqSFp+h2usGh4hN0VPPeo4Nlq6Y66aVZOVZYXORlx2AOckcnVIBGwABCsQTC81yPWXZsOsrFj3N
NXwjYpBrfZoqkiy/naZxDSm64hgq1OircoADCotLak6BiSwLy/Ns9+/1D4PKTL/VP1zHNTyUoSAp
YwLg9qnMKsq4NJC9wEM6ZOWNMHF0kSX76QVsy4YeAizQTB07AH00jxmEcgtqA7MAYwsH4h+4PXyz
mBd+tSx8v0AnsV8aHiPTkDP7cerZvM4BbHgoqz7clrLp7uIxmCHf78R4eFfdIazm8MbwrP4IZ4h4
34/cwukz77YTY8U9EGfhRtSqXQEDiFIetpsrtx77Vwm8IArRZvndTsMTdFGn0C+6C2/LCDqDQ7ip
vAzuCg7A0kJvuYxAk//c5hk1pmKdBFPxMLV9vo2qcj6xghl7NRoNGEID9FXm0dhZYcwgCYRChJlg
1522Ijw4tm0ewfH2fCOozRdrdKO9K1qGvRWaIweSMulGGx63aMLyHnRZJM2O1PQ88WKVlXmmViw7
H2qj1pNT98ljreItdYeiLu9mcE+XNxgK4wYeo1b13bYtyJ/4rQlNQ7C8UGfqEsg0aBRK58W2Xzhz
dSTUR/OrOSikXZFkfAyC7KEbs/E1HQfgxrsZuHE3krcmrIk2gEAlX1AcuDOMzvmJBNcD6ozDa4BT
waaH9OstNCzcWydKjbXQeKuhHnZmVuX3U8KzewH8OfDMEyyxHeQBwALO7pkHnVUBn5QdNSn4V1ws
qm7HWRDB+CseNywHP8C04dxDTQtSGiAVAHh6HSUcquQ19HtYlNzSc0dZbCXCUj1Sq8M29dpy5nBd
wkXnKBNuAQ6VLNK8iYWnHQ7AEtLbQ347NsJZj2OWf+PG/xwRl7IHMbb0/mmNmM/Wf5QmhfEZDON4
oACCpSUcA6hn6erS5QfIKQ9AkmYVFq7FAFXJq7ACiS9EiZFsYhl3ixZDY0KQYVFZoOFFgoEmGYbg
OTQvoL1AbZqJE34HhaZfYg0gkUerFoDMdSBCfpT6ggPlfKQmQBdAidJL6qThBBS+tZM70PzSgY7w
EEMvrxM/rXOd7FmsgqZJGoKqjnTODJK4T+C2LhIAdUZJv6cmtAXz+zGZxI2OqyjOSaf8nuIGZJD3
SyfFQGvnaQHFRcBjruSgjwjB9Cchw0bR1CvTCNsT1GNR6k6GpX+KUG2g/tmwhwcdTwgzozU+9ut4
QNa+KmzE906ZGydWj8aJXmkZoJPqNt44ZR+64VA7I5kaef1BZfUdhYYsgOGhcO+B53gYnWh0Ac5p
5TlDtXTtQgFhTU26lF2T7UM2HeHvnj+hlDWvkZxKkRkf0DRR74u9wPNVJbIngcMe5CLslaNjaQJA
Nc9IgTqn6/SkkumO4qdUsQM0S9+nGwrJDwmewqGrexhmdHDNgNjbOku75sgBwZ1QHMcuKqrtFiIu
1iuF9aPHJp8lRjD5AqdQbIShvE+T6fIhCNvUZTHqo7WucbSqrMxX6je42xxYaN3yvjBKKFuz5ni9
iLhsPzRtavKxQtLQXF/D6BXFLhF6kU9TKeTze1CMakK5sfNE+X1u8tK/Tmyp3bAYvbQwDU2RwqYG
Vgo4vXaXJJECGGre+5Xk3aXRF9gXFSvuzsmemjRQdHDPaNWFJmk3h30p7MCfzbBf+uBQYoFoOCcH
imc2lO7tZhmTFaCYsSvuBHaj8J9pmm+JKW4C26pDX3KcFXOv+xlyQJ462Ge8hKY9gk4d9eeo8or9
jE3wDv/sfejgSAJqtMZiFuwrBxl81k+Dogz+9MxAPmV1Nm9z7GFx7EHoICRbOZUTfIVqzIYeHBJ2
JC0KpvVQimcoXEx3vJZfeqs3n50EytXYR3y5jo2e/aXi0nxmZgmJhb8i/2GejsTjGYSQRu1C10Ix
x42mUwyJVLCHILNHfdcBW49SU0LiGQaHAcSyQP/AWU1P7kImN1Vd1xtmZHILEIp7U+XVAJ4TeGsc
yi4vTWt8a5sy+KOLSl8llvXDg8IgkNlF9BgI55z3w7OSUAv1J9Zhx6AvyhDNTTSikO1/fknjYLg0
NwmNL5OqsF1mXqd/iKGXESRA/n2nZ39+mrjcshwTGHTPMVzQTD8RGPrJsSGuJJvbFvZwwpTqJje6
yF80RqhdzONf7SrDtrrU4xPqRA8kLCLSaNyDi+bXpggXOp5kk3vX1y6cKFOQ9Sz4XkO236tWLBo8
7B0ZeGer1rK315MRhG6UnySM4REN0koWxBF03pJhOUoBOlDcQysUByXnJOIa1RPtJPZJCRFmB9N2
ykS5IPjlVSPxiugPYOMHp7rm0MQWP/77Z/m3lIaL7DyAB8JwXA6XE+PTk9mESo4BIb7s9l3XzUig
/7Q8w2SIn17uZcEWague9KcZqjOyn96fUvToQn3lxhlcyGucSXQpkCq4TfBA80n6ITSTZDuVDbJi
WrCp8QR0Y3AEvJu8fn75+6QM4jyrQY3FftAYrMAE23NgYXEotYIQ9dkNq5c+u4GMEA2E4re4Ts+9
9rWlWUMKTME7DUxE2W5dF/lIL8wukFMI7/JqlH6Iz+ctyxPQtoWUqLS21WWo5hfq77LUXiM7md/Y
TVa8el25GrrAeTMa/R9DTnNHTc5nnGLt6NVTvLqJQMNe03T9djwz0kufKLW8HcXXKVyi6O2yAIC3
f//D4kHyKVnlcgeylp40bAHE+N80hpK+ciwXTM5brx782bNW75o7sRmdRzRJoYd+Dt7/04Uv3moR
5qEIvQb9hmgmfjnxWUdQa6gAxMTf+YjtdHEDLfJkawLx9QVy7nsH56AfgsNbwZFh9RCPNSKKRmt6
5V8cxR9mVTUPQxnBcsFUe/rigOrI8aud8Y5xCal32EjAQNNKDtSEitqHSUYY7wvBmA96aruNAw2B
/P3SGAD/+9QJ8+hsb7fD6Z/irn0Vz0/QQ7CcryhCDX6kvW5ixxL7Kp+/UOvKeDVcuOEoPYg91xd4
QhR31HUNo5kzBpf+QDyMAIn4srsjuw05d1p6gtV3qK6JW16KcV2Bgv59TpaABvjClXKq+k65QKr/
W4ATVOVh9rx1BCwyz/b//q36G8bQFQbkhGwi9luWsD/dLnLkb9pJGuoI4x3U0/wh6m+yLjFeWsv1
Zcy7Jzcp5scgNteqFPxlmGDGalb59yCu+Etbjx7ACjl0UPQcLwPtSrpJDbNZxE5VFqzxDvF+WdEG
lZDb8wjLHczVB08eBPz86+144K7FCLPTKyo0KsZ57UFHeXPtSz3TOUOdjXquQNGUmx9DaYBCm2FF
ld5+gEijbYH3hZ9PCWuU3IK7Y1/yBkQ34BKcynpre9zD4gH/FxTmqBe0busu7JGLHuDF8Qr1FGM/
G9B1ptH09yVK11iW6IyRljD0wpHF35egObxx+bJEqNER139FIus/Zx6EhyseCvyUe1M6AAURUOoK
oVKemeLhZMHIXGOurgOmSv4jESP1d+BjHsbFc1kCDCw8wzE51Dl+P+w5lbKcuZybG+SbALzWKdRO
H/ih74PDvc63Nr83gUd9H7VzLj4EN7X13eMQA4pLK9+0nKfbMPDsR48FkPi3kldwJu1HyOTZj5Ay
OLl2CylI3QWbzfd4GkygmHGK2+iVWr/ic2wz7pYFq3qARdAEve7C6Qz4EwTRnpDjZsoA1hrF1xbi
CedaX6hf1HlD/dQa7LS88/poJVqZb93BTB6rGceZJDZBTgBiAzogwZ/ZBKI+h+1K0GvzmSxxH02W
yE3i9EhNdC6/QYG222VwQtC3Q6goOFP8JrLpksNQ8M8m/aqKOPtjxE3Yt0UTv6QgrK1TD/JesHYL
D8px2T2sLr60JXNB6w3iLY+4uyv60f2SggLC8jF5CmOH/cefXHxGgEsDlC/LtWzTMb2/S7Ak42AZ
c44Klewl0kATO3UGhIFS1fLNlEsG3070XS9BpzXerOjntYteMaT81ya0itZDMb0M8DX6o/cC+O6i
8O97ZbNuYyf4OdXG1yBs1Zs5YocC/LL1OEcwGWu6JjnXTNq7vhvTo2rL+DgpkSH5D8hk8R/3QqQV
P33RwW8T3MUXUIDvhs3Tpy96YoseKdGiPlqg6dxCHcndd0C1HtqwCO9GaevdudE+MQ+ZXIhixN85
TOuqquyQFyvjNWpm7EeeAadvNsATmoLxNe+a6pw7Zb2fJilhyONWJ5BYLKAbuvlxxB3TjzITqcoZ
+SpaSXU4PMCd+4+5yBSkMWz5MoV2uRb4iO+5Obg7s4/7GyTjTJBNomzrNJ19CRIYgwUAxH6VrnG2
MxvSbSa772Wg/vTS7LtS3H6FzViwoiUi6PLXZ/wSe9g7jNOuAL1wdbUcY2b1L32NdiWjYIorowyA
Wxt2Z+DVylVVKyAqxqG+AKNoz7X5EFhJfXFwKz8kHD6pNKbGSd6lI7Jg+FOWLwqVDkCkp/4bPoNz
1QP35Rvec2BELr4nE8rojex/Qm34W1Dhe4LjdLSSqBPdQSs/Xqks+nrdPBZNDwCCmXylrSTtHX/v
yhNgzwrI+e9CVa+KiuO7+PurWCTgE41FBb0tA68+jG5wbgMWxqyH5kLHSN2C4PeHFo3RoTIv5o2l
I+lQ+Wteo4+Yeozm0ViJ1v8279cqv+bRKlAP8g5eJ8ZNHU3T0TXYeCxznvpzV5pLXwj2GexV/7pQ
3LVJr6ivTyHojbzufoDBTgXKAdYr0jEFN743N0vcVP2U3J0O3B3ziwumxy5SqkEWAc1+9vJLApXB
lZJzu6e+VvfhJ+B7ZlbeUxfyQ+Uxspof1OrCGEwAbvAdFO6QDglhp6EzV3QxKVlFLxuUGHcd8sQ4
YOk8VzrzE6dhaneGAlx9aiJ4KegE13UNehUmoKNAESXaWeB5HJBaRzoRWOCTA12xIzTO7Ru7VgsB
p+iTcDq0Xcm35QTCcOIJuDS5bXmYRAFln1Cmpy4vH5UF/4dUyPDxGkF9mY4AoPiR4umC+84/rhG7
xR2yXs+dHUXfhWjWbjxaX2D/bW8Hadn7sjaS5zLIHyhAwSHNHw0k7fPYhZYga6M1DHbV98po11CG
s75kkengTAO5Bmw+QEEKu2CLlFuBXSSahhVGjxmwF7LOAEHXXbgrvkfQIPX9HkFrTJZdrAE+r+9q
7jwCMwo6uxEhhRi39X0MPM3KGoX8DncupCgg/CsbEPwgjVXCfG18jy0nZd+ObbaP0npcTS725Fba
7lkRsj9KywJSNKjeWq9V6zG3p3MDbsoBVcBqb3olnPL0pEFPaqEnBx/I9uIA8Iw/TJI8FSw78Nyx
v/ROGuwSe1TbGklGiCfOX6eZudA2d8oHyaxX6oYaHQOmEdYPMJY6e+mwSkXlPpgxcx7awnZvysL+
WUN5MAZbvAZeH1qigYzlQUH07S2BU4oJuZ3Mmg+GAXRyCnOKN16bP4u0FPes7BvkC3pkvHQY5Nft
tYD04wFifhEm53PSv/77bt6wPmdSJFQgbPw2Pdc2oQXxWaUrsAP4FJpGfGy9XoBLbQzaiUKlG5ib
QYEAZauNVKP84SRB4tdWY77wFgzb0EjGe+EpCNkJqzkGc48Lkhg7bcR931opbANmlNnMrHm2OhQI
oRyfr0AyaZ7dfu6PqD9zP9HNygUUt7aH2PfysH1ueTfeYd/9SlNl3ub3hQxPNJNZNnsIWg+ihZjY
cSUf8+Fni2rOulHKXZejKMA0waWbw/LYRwMSX9e2mUXgNV3bzG5vuZMMNRjkqjdWvaaZd9GY3beO
me3ABGA+9V0vZlLfiDYuUUtCLF0+xMJ0/a5K2Rvcszw/riNQfLLWVFuVxIGPqiWfsK2c2HqxkIMw
uDhWuN+SKxzJQl4tBqhJlxmVlSMDm/PaRRM+xVKYDXfVtT2mnPlBbcj7yRCnpjCKW4m9A4NZHByS
QEeQECvQbQcQgw3uG9P7HDfo2L5iCfxrOvw7/bAojRNy8ltabJmDw+EqdMV05/HQu6cBqDxHPo9y
AVDWxWrBJ+CEThiQwW2d4bK41VFfDjbN2s4gkvWhsxsGcPAchsyBxjNonAOg+8vcaxf1V4G29Y5d
8z9UculE8vHEIrGPwwYWqsAmSsh/U0QZwIgLRTvFRzfLQDqskExGCjnDOVVV0ELNo0unmZkF03bP
ObSalDevF5Yh7NQx499/l9bnExTEDA3ov3IPFW0OD9hPG8s4su0SCTJIhbg8vZ0AccBXFRd6dW1m
BWR+mqlEik2P4k7TbT1Z1iivT/BTAGvzroZFNrWuF+l0D1mkYFeto+gSQyVyVcco30aZQKZ5YE65
z8E58qMezilJ5aGAm2rhp7odzb2XQBuxhDbilrhW5INKr64EK8vif4VoDX8a/XDRfYMSl3//3PSH
82lL7rmQJHGQ0TSkje3o50+uaYIRPKO2uskd7H9t3EvtTeDw4dRomChOJ6FPzTYDMlTUkCEWDtLm
rYaG5rBW9pNADusalFYfakXqVMQtCvUiO8q8VifqQgEOCG5qOxm78GSUD6oMvN1k9vmmtjv2YvIJ
FGpYyR+oyVye+Ik1QXhVj6bwOSk9WT9VTTlfoKe9d5RkyIZycFsK3BmpKaMfHFZ+e0vV6SpuQJBw
IBV9LgDLmNwGdIna7p/wI1tFqmMPFBD2ZQNzl6o/0iCUN6GGm7bjlkZnIzHA0MpA5M6ZD4Ji8Qpe
XrCtUdzfEmnCDZx81cW4mdMozg43UZnWlzDJrUcrdzfEpcDtDGaROiECN2BxVCBIrkAQZ9YPFD5/
xkMJpwsPpmgTMWDr1zitnQvxiwRY+5s+gMhv1Ym106ZK44hfQkeYwELl6l4VAzZTkwjfihxckgkg
uAOAieqNgW9r9ln82vSRcSxr01jRdGQO1KrI6ggbsi59BgZ1C79DfTBk4b4fAvxcBwBSrAFOCDPL
gn0XDSkUxKFFvegBGU3yJqcyu1mw/tDYi/zYkbFfM6/cgZwyAVRgPXBYtl74FJr3rB2/Ujcsy/qt
FaXghWlpzz5zHkQURti0Ikp149dBT3Yzq9/SWp2adgGSzjhjafZVk1orps3GlfYjN9u1ZeHLRA2o
ZKdra+jrHTVZM+UnwFyfE+7Ao2js2LdhEO1toK3OO4NvbAeq2vMU43SsedRVGRV3TmxcoCyGX38g
2bpHufYh0RRs7hV0/pkP3pCDLtSU/W4a4HgSyemO2SyHXns0WpDNHF6C2R7v6cJgC3lfJM4evkry
dgnLIgGAfKumTTrC/6gQkR2F2PxXLy7Ou9s8gFEU7HWdt6GO/ii8OHmAsQpcRcB98a2xcd8sDim3
0IJIaivS9lFGzT2cBN23KDCghlIH3SEbox5yzM+0TBQX3o4JZ9xSMxT49D1DPrcAkx0T14IfxgTm
msKN0kfywDOQCa687eDlP5Zm2JYKnpPQaij8NmyNg9EpMPJSNeERDflD0fXePgqCeQVPVeNJNoqf
zMJ7o5Y1eu2jKp9ZjEjqwc/uFo4Y5pkm21Zq+2lezTdLeGbXsNTrVxaKrBsOy/hLqakSBkgoNVTr
T9TFnXC8zXnxhHQYhyB1YoQbmuA5FewmXeslnOzeR9YA7xLm0bk0Z9SsUkgk04BbhOI8ge575o34
OGDqGYzBjOrTjOtArZdKtKpyE5cb06tVd4AR1E4lrtyGZVzcFQX/26v41+jopD0+7MJJThNg1yts
4ZHjD5oXMA/gsFWZ0B9J6vCInD1KYEhr4g+cGDgpleqny/4AmTv4Q6Eu0PfJ+xxRQPMWlbkQm7ja
gh9qgzm25LAMs65zkjb50U9NcDMESA+3EuUcCNm6ByZrBxwwGKw22jSllQoaxc74eo2wytB54FHw
OaK2534DfPyf9QhfImUOMPGwLbfddg2SIq4xPQKxZ5wTkF5OnVPDGaaz+VsTNrjzdOVwmnAqehTB
fM/6HHrrQT5tHHjJ7NWApreGs874ZjIRHyREYKB+j8k4fD1AJz18HNh4PwCJsU0b0YFv5DmPoYE/
eeXa4qeTnuhjShsA1bBXsJ8zT8EjbBhxhlO8PaIYtZ7GaV/j24PzHbKgvb40sDiDcat9T11eVxVr
wHCbHWU6AUKbjpML+Wl7MH64nhtvLKAH/YV/XIj96GhzsxHcZG78H2XnteQ2soTpJ0IEvLmld822
6pbmBiFzBt57PP1+SGpEjWI2YvcGgcoqgOwmiarK/A3pDofc5OFGVfaRtkZi4GB5yG8B1EeK5ZcV
yK3dBeOC1l2cQ3CzhNFkDOmubeeG9zPE8ztcS+APC0xK8V80TFbfRI4vN171bvrZiOpXf6gXZzRV
r76VzWBUOBY56fwedUX5nmfwd6zOCB9g1hkfdYFmU2C+97k1Xu0ebT0JO4ibozqTZLvBGEbedYi3
iMEjzi6n6Zrlmr6B5hZvpGkuMTmTQ2tOT0PieUc1jRYvnKU3dDP/VAfR6RarobQdLTjCB823NFa/
7KWjUH9rqRW8dcqQUSHwup3axpCubBS5lgENVuAbB3b0pYAt89TD6R3HmNlYqbrXIRu6LTw1Nsqd
Px403YkWObXhAvlExauuLZ6rRsHOAF+kd/Q6M+Z5jNrnhaAXNznmcsC/XDOL/w5S5V1BJfeLmcbp
OksLVl/T6AOaYtEQJeXAelBRDsBU+je1gfc6KIm1kV4E2nIc56NkJb2JUnkvQU9ia7m0Xw6hYzz1
ARUORFkG/GXJ4nY8th6S1DqnfZ28TIs9sKlAbK0a1ASkeetwcTmXCyQmB31GoIYa0FVaY4oLoasN
0Yq6JfKVABhI5gfVW6qZCH9AMPXLWT84eYET7UIwNbX2f4X1oYWW/+rmtrfNkOS4kIjyT2wc8Mmu
NesZvGW9Noui+SvOuwv+L+bfGjyZrs7C7wMg/ZViBuZJi+zvltJar863giXuq5x7wZCugfxnR2fp
6qNxOEZtgZDd0iwHtVurnTIi5o6H1+Do/bos2YfeF8Gy4DXrDmc2F+nIIIffHJTQxPFe/nkWERuA
nAIwiIHVytl93L97I7M2V2bYN3unasxDmyqPd28fORMfH7H1QT7MONaOdQgybNOiugbDOdZwxhIj
+1e79xtn2xi8tofd6uw9uFBNH7yBXTd07eDBTuai2USIvh9r23nAS+S75sf1x2jNb0arFq8F/+9z
wsJtc9Pi51uiDjzu51ajDptp4QZL2Pg4AENYA2oJPL4GRfiX2UGY/TRW+tfZ8dv2FWVaXJ28LkM7
nuq9EUztYS5dY4WGOOj5zgCrhRONgdwb3bdU7T0m5kFyjYyRW7gRJmjBYkRexTZQ/AVV7lVUoQ0L
IoHhWuHBxoVuU/uZec7aTbZ4HZXLE61bHmB/NKXjHitHYKy51h8bvNwR4B2UTx5gcLEdsBrURfvI
CE4DmLJ73J/QJL3H3TA/yL/sPt6zkEJpeDQvCoeiXBj4CGe41XCUkOgY/oqPFGCPEtKRbNqpS04J
qZ6Y5EMbYMCjJ8+apX/t46n6gmlfuq3ToD4mknVqdkOKfQVr4uzkKuq8GZdRbJLj1Qjrp64RurZq
rSTdrSVPXRp/JROGcmLN5kIVYOvYGistC/uz4OWlV5p8KOitLoPvvekyeFquNRYMvjQHv27XPp/H
WhamcdOg/piEVMOWdepMveUsC1NpFirIc/t4UxRCqTFdFXnmndOAZFxdIIASVQhBICVpneflIE05
lHlVrtrJm7cpcIN6de+RgXJJGjDlxllhsjI0SrVmz4Xh7IcF8udB8ZSVAxp0Y2csGQWbAMPzwYzi
GBpsYLzYNsXwBaPQR018WkBAGxmFekq1KePqCbedbHy+LZUS1V3sueb8oSRNvoW7qL8B4GpXqtJ7
37swXdvMZn8b4LPU0hy/tB22mWNjxc+U3cc9tJUOo+jiK17JFolyRMYBkGERN11sdYq+VdE0bKhW
LCLBUYnnzz8DmvISxUP8bTabfw3Qk5dxtnmqeF6OyEWRv4VJ/yjfStVAuPs/4lqPPAnfm+Lc6HxQ
y3j51mtK021Cl5mm8N250aGUudFlUIYz2Wf0npeCj1SClpCRFtDzxQPqV3Ne4FmJ1XjXm/RTl3X5
w+hnbGGopX5DZ3elLmg+iMktqMCueO0UZdjDJO+OXhnkhynIbNjzVm1juddqpnUq3fz3mV1Ph13e
qPr5PtnL3J+wAUIPtniXuBEY/0z7UGn1NVN5upU75U5a8QA2p5U8f9y5Z3mHY+n2Xjn6IyYPIvvX
OGnK4D9jLDHRlYHvXAB+Os6V8pWFaPN406TIlthkuP8ZGxa9lbuoRVwV6t43Xvucb07vevG3loUq
WDf7hzWNSOSMs/ca2G2yN5OFSGnr5iOi3PPacsuj1VvGUwaOZ5NPVfsEB5pZ1E6QWEFc8gSER2FL
OiWPSgozoYAb8oYIkIPU79T+1Rb6cx0tS2jN+rkmyZvg3Jl9/K2b+MvCcHA+jXP6Pvomfhhj2u0F
Ih+2yL43OPvsZWUoTemVteG9KQD6JvZ+Dv7/uvZ+Z3mh+7Xhv9+GvC7/Qvd6W3g2JA0B/zWo9Syw
CaAVuFma+pg/QB37A0lxg1yMZHbWoLDHjaAyPLAv58lsD02jWG+zRsqs6srn2Zqst8ZGLSZ3vfHS
LZ3xjORP387qQZqI5/KQHstxK4O9PjCPpl9iubNcqw2Z95C2PMGXVhvn7kvqjyu5Ul5qsWge4Of+
9B62nTdv2c4HFjt5OXNT+2vZm+nJ6Ut2/ZZaK9ukUry1L1kA20imB8z1dk2vWidwS9Y6sxq4f8vK
K3MMG9JuXjwodhO9D7yr3kUdhJScfUwTe3P77zHZPzfTYMMBCngYGo5jn0KfV0j0OX7NizZYD64T
bYvSLXsSmYxMvQfTRlahDMY9+vLJE24DzQbr0PydKl2xKF1U35FX3Q2AUCCSdNHGAYT6o/BGbI5C
PfmIKyXYWPjVPo1OH+6XosV50IzoLPd0e3y9G8VzLrmfwLG2yTqNbqcftYpMDpX2+RUyQoVEBz8Y
DZvMUC+G58yb/bXVamcHqY6rWeHkputlie0LuS9xcZODZmKwurDBlLCsPnmJfaz7IH8WFvqg4gsE
w+pZmOaDZt76UKytdlELpwNpuGCb2lZ2ngNTf7ZtI19Jka723B/wl/wXownKk+MMVJPdtvyqaAio
U/5TGwg6qOo8G0Wr3X5SKEqwDl2a8sWX5jSpNJfp996UnxSmQ+5GDdtqV8SYZi9AS3FGrCL72TfQ
qbv7JDI3wcCZwsvNnXEZuoQ0mEWQfr2fFy4huZCUYflYa9GnToHgZ9v1EK71poj37Mn+1Y54SqyU
nuqZEu/zZiL/lk8/T35Ffj9RCtWLWTIjA2DOD6RgsX7QQYIpanCVtyvvRkLkga+BrCF9jRFL8/43
Yp9DwssNPOp+qJDNFYKcZDKdDQaW9rYNUIKeBw3bOT2dN6RkrOF2sblAT5u43s5BP9xeUW66hGo4
6bdRv0Jy4f0fFEbVVkLh8jFVigratRrXbLeMD6YILA/JDh6kiUjVJ7J49pOP0yME3nQnYfTdo/Mm
hTLz2Nra8m6Tlxlg3MvEs/UAGMhdLDiTFzmkKCmuO9g5u3sMyP1TFOYOsF+uysO4eNRG0iD8DAA/
h7qyHikk7LNqDF897HEfESxc0mRQLCTn0xXpMwxrvvBz2Ryyhb8qJNbOGX/G7jRXI65JTo3izdSw
1DEU3DZmErSUOOovbfwkaah6zKxbOBvT+gt8bwnLaJJ5rqQAVOjMkab9aBaec1diYazWzVkJlOwr
9BmPVNk0IrHW8NmxC38oPS88eUWUHczInh8rR+03JnKM780CoeoVy77qavI3fCzzOiHKR0LMd/bS
7DMfpfBAUdSjPriv5kR1TzrkMPtmukkT9c0tvPnZq5M1ktEJG00EWmGjVt7ptoPUBm/fW5Z72zLi
9BRsbpkQ9jM7Ac5qieMdbCx5V9KUg53OP2N3yHqY1z9jAtkl542odNKFh1o1LfCJFP0rz4pf5OCr
8QZxQPXx1lIQzWpC81laWN8lL+1AinYcMMq6x4wc/ZiKn0FKVXQXxS3WvMsB+vrPsx7SfRBZD5EJ
cgeRDDp1SHN718N54j429SK6+5JCQL7cyjLjcZ0O6bKSXeTM8jwdLzEUoXJRQ5saY8Ccvim/xmYV
HEXDrClKxmVhrm6dCGSeBJNksne9VWkHz4nig1myaNFmtX51+6J+HfFtN0o0dVK2S69GxBbMJ1m3
lc7K8VE2UZWtdMpFAJCjtdUY0VFGINpoID66rF5+3TJz/Xd9BM9uLy+gLC/Kx3MpqhxOsB6pKwex
gE0VtrWzrkiRn50m6NqLoYTp2c3xf6WaSlQOEpSLjKKEfOf4eZIcQJKoxxSB5gwWZBrt6ihrt5GJ
kepsUntMLP9/ZWZ9WKYKktQa7Y1SxsG1DVSUyHqHDJer9C9uFgI0bMln2EO57hbKhzk5H3qbFx9V
BT1QLsrNg01ydDJgZTVYET3FI7UIOagdv7tCRbGTiPSZ7Cq3WYoCjkvS4Leh2ohVcVFr1/stwjTw
tqEzQFFbxvqBBUhayzDpAMz8WvQIYi4I0DEdf2v96hM46KSbP1gGsarv+Pk0Sa+/wWWe0fWd4ocR
f7HTrBRIpZnK8GwVUbfWsjr/K9P0S6EG2t8qKAWImdY3FTbYCt4xQLkoTXdzFRfov/fdOegGYxd3
ACnH2g3XnqkPXxurPPiOPX/CAuLD6d1uXdSsvcg9W69mEccnjPKQ3luacmiTZ9dT9Bdp3McHpWK+
6sv4SCM7Ib2z4b02upo9gKbezk3iP5qLsp5VAJjQ0hDz1aUp4nkV9ZsBQ+xHCfkpILMmzkJqGYvn
6H/0VkvvzVBquXsz91Tyi+ZrStp2VyeAQrN6+uxls/4Dc4tTSTb7SwGwZeUCoVkZlD0PtdOjPZjX
n5LMN54CpUre6gB/0CXcYH9+Vvx+WNt1ZHy4oe1vyPVZTAdwnak1VSxVgCB/iEVUptUDT9rcPYiT
lJV+LsrB+aiVXDvxYwLFuRhMVQPm8lnrNo88Lc1nMNAftlV+xoP9wzOT+XNhQ0hA4P+l84FVQMv+
UeGT89kbnQyfWFjWfRE2qzQz2t3cXzM9tF/k6UqxF40Vs9YP0sycIEQhfDZXgxFar0VhW6+Mz4cd
Ne3qIdFZw56aPs02SdPEKz0Fgyt/pFrCVlAAgu3lX1CSEF1VXa5eLWtQ36P5KmGqmD76Q1wEhWfn
MIEO086bL+yonyq9h/OJMF3+ZJrVtHLYBh1SmDeQZlyI78uYhROxxsHAuikWR0psQ8ZSh/0dks4/
wz134U9Ae6CP5fFWmKntmm8EOAsUtaJvc6xAZgqU4qX0KNVlJmUsyTAHK8XPg2+pwq8Xy0/9RCqz
fpELA516o5Pn0bGp3frlhYw+1ailLgWQxjhAzwdlK1Uosxq8Vcu66mBbs/VshTtLeDZmSTLN7x9u
+biSZmFOw4PsZme7MzflPE+wPrMCQy4OcsZmOVlHRmRs77EKiPRvvZZTkPhZrrh3yGC51ll6pUMO
FBh+jrv33u+s2uHR6EmiRMXw2dU7fkF+jOtUYAKjius4em38argkpbk2a61bKZlZ3wDp2WyaK8QW
qU4s+HSndtHrW3rl2SXNe68M/n+4FvlN8GX3KmrIw71LQay5suMKUS5ZD8Ckd1JelXGd6yrHAc9k
aWFTkmDr1DzH+WJbUuYZas2zO65vVsiuiqpIgq9OPVvGNS8o+6SdggVLkzn/sF2E+DJ2lPjcgsq/
Mlr+eBwLp4a2U/RkacY4eRckU5PNLebtYBal6XUF396ydc8a+rI3xFOjZxj/pu100LUaq8u2/FLq
OWYMGIqsbFcrX6SojKursQKrA1VwSeVhQWvvvIGlrvTyszlGDaUUkfp0DL3b5Pg0rEXrU2L+IvIp
B3c5i2wzPjSO8TxNlU/qxkNPubQfOz/z2LBB9rnHq16v+p0EfXUsdomvJfP7qBePXV75SDGjCG4E
PB9LX7vobAVe3RpPYHySUF0wTUoKgWLBafGjB2GLwOrM9s4ClhJGyJ1BUjbVafl9Xiynyg+m20er
PxLEkkOWWOG6n6luxft7bvk+dmwtIIUkLzdgu/vHIXR+Jrx9luOPNZ/G7ffmsESydnbcOeQE8NO1
FvOXulQ/TUnZPbe1Wj43Q/su4ZKE9gYuxCHuJuTy1NbIXhs36J+8It3ZojMch2hXF5NjL7VW5jue
ivvajtqN1rFLRCTWsZzj5wyBoE91EbPG4XkcZd6IS3JmoOVNs814FI4wzB80yh4o26LnlxRV9FCq
xbrURui+apkFj57uKNfSnz65wHmO9xBCiMGj7zj9hh/qsJFh0isdxjCz8NaGTyaQHZAmy2AZMqBq
JC8jY0FuBGRKObBpsFadnVrQDWneLmuWdrH0/Bb89SblpjlfvQ6BHTsp3XNpK855Tlvn/Cyn96A0
/yv2xxDTsnV+lKh73TvcX7e+x/64Hyv08cCu/hL1jr9CWdj8KXV8yzilqpmhiOBtJad0i93STTI+
jAzz1nULCrtHrqFevw0XoeTbNfeM1f11SHVPOwS81VXTjxqrmCHYQziwX3hEwsop6+47aDUyS6wr
bSRI1GrGpMhHu7QtcuMharQM7CTrwroqgw+oYQdFmy1gf2X6lunxRiBPc5b6DyaPoJU068nwDnFG
LlqaY9Um26r32Mws+Ki8zyYSPbF9SerQOQUYiG4DxNHOcnBVBMUDJ0vws6VjsANkRCR4O70NSlPS
/nLqjFN1Rszg5+W3brfTdvpYBBsmXxNK1D8bJ6ftkg1EoXkn2yTp6PTmpYF7fZFQmAQm0F97fb+o
HVgAyY1mM3yOgKJcZFYMYpIYqKZla8Vcalj3dif1KmmXaUFBDHeJK5uXjSSIw7qb9hK/54tlLOqT
2Vpu/cf9pSbm1jE5cMr1ezKzGruHqt6F0L1JcCSWdpwV7++xrqanW6xxkNILlRR1fDAIcpis+Rou
HpdxXSKFkMrRssZknWReux0WHYVbkIcbkgrLQc/adUgK+iyt24W3gTougb3mfpVWEAEKMbI+WLc5
6ZGHBi/LVR241jaznSjcRr092tbGVFEk/jewQMAEOTP4aVBr5KOo0f02JNeV4lBY2t/AnKc9PkD+
vuah/Y4KySnonPCbilDLOtSr4ar6Y3A1pn5ce0kVfaMufoD+n38UWRGTs/GebM0PWQMhFIVzuvdk
KBEVlsF7k9DUH9rCS94k4iTZFYDA9ChdgMG7VT9k6lk6LZVddZZgGya9jWXXO4wO5q30ag3+FBU6
iGvprXhAXfCWDVe3GxtHIBOl7zzP46hsRztrLrBccA0JzKeyL8czoi3oG4GjvYzuYhwq7b7idvVS
uGQ63CdKAmwFG0p1L21XZVdrFUZpIAdM7s5A6WdVk9o/Tm5nvedok68UvuQAWWjGfXfIA3V8Ufhg
PvFhsYIlXEfx9OiMxWeShdZ74jXeqYtBo0lnGGbpvqxaayvNqOvKTRCpydENkZJL4pjtoprsEgzb
t4JJadEGuaKnDb4FvEqwUPr8cHqv225xva66sxk1GLTBl/+NBb802SWuAVLW53vcDkWmbumtsjDZ
ziCvWWf/c23WW+XRUMdzDzKc6k3UTT9PezeZKBSO7QEY2VFaLUzl4ngbwyr1fEtjG3M37gI7aJ59
N4n3bdmzgW8Ckpn3NugI4+p7xlpZKudSPpdDZqTxCWfj/b2sLvEutfx12Qf+Zibh8NiCaTYH9l7r
CJvAU2DidZB0uv8sB1f3jW3RlOYm+hULU1LwfVOrBxkiHW0VnuJ+pkq/DIvjwj50Wfs/NKu2QWeq
L3JQAnbWOGNmgCjcOVtPir8fKdtdpdevLO/oaEm/ul/RpoDL0D9Ay7hKtJdhgoQ7FN02DvT4HMXa
J1mT3SnXv7GtJchz6eJkcXP4Y5zVWe4WvEe1UguP9I3ujtWmVlJ9fVdVBoBHT6c7n29A6wJ3wWNl
eu6jszha1FHIPn82h7W1NCUmva4b/g1FsDje4yTu4P/E3loGMNlS3lDHK0pmGvvUvLzmSpOehlpt
2YK3yYudILs8lt38TZ3CTV6M/v+8bPrkabn1OPSTsZaNmywMdaBlm9jsUQlQgZbeO44h5dmnqfIu
GoATElSedTDbwbxic+RtJjfvP6UUnFcjum3fNXTSAO6ieYJ+4p4qe/OtU3RMc7tsfFO6CJ/XGmKh
GVsN7mDhjIYiy64Y5UJB2lol/030sG6pBPQskPxHtm0NgmekQgDKfDjqfqnmJ1c1urWrsfTq0GLO
T6ZeM9cOVNDV8bM0Qmaoy9BEzqrKSOWgXqm3gMyxe8zLvmVzkfvdOmtjAElLcKxgWG7U+2k9FM5Z
DhKEZ3Hwq0g5SOh2Nzm9XXg7DUiI6dH8YCM0Wa9+u5mV4QfYjWG90ZcsLAJu/TpgJttKKlZichZl
+PTp47huJXd7S9nW6Xc91tGKtrph64zN9MXtAhRyw/w780OwLlM3fQL9l5z/Y8TopMFaT8b0aSFd
nn19ttd61ebXEcGFp7pOFSY1IwA9RVMO6ojGkJYYL3oUm7eQxOfeX+maR775V5yk+7iCIdEdZERV
JFc9WfyJFmH6MXmw1CG5CdRLRA5uOtuLZbm2s/kuehsEZI09pZtyNef56G3abPzrtumJEQmHFVOy
wjI5kwKIEvxH2+4nf3tbkHRs4TZJ63+amA5uUws+0GW2uc0ymYey8dj9CFXcb3sED1aayvoSqNGR
n65xYn1UGxvZp/NMO6pLTFPmQFvdswI6g3lyGaf7Zn+WIcsVcpfIyCrjlkf4def7tv/fd7q9hKHA
ItV56aLMMJJm1tdB5qC0F6ZXY8BqDPmi5jbrw3E6qVVvvYf4q+zVvtP3Xp9GH72THLvJRR1Kr54N
39avUZJ9viUn+0G/xkb8WytnHpyo6h0ML+jh+FZokcdm2GxV3PVWtXheJ6VRXab88YZ7GB1r7Ucz
y8rK7MJ1yvPi1sYui3b3q/+GibAs/ed4QUxAeCqefP3qGuaMe4AcZX8s22UzzL09Ut5vEuo6DM0p
j+T8S5BejQCdolkBAVfeyD0mTYFcSAzfCLSwfmE0rNY2VhKTN3C/1mk6tNbEmmv2cZ5oq7ncJ2k0
7GSPCDL+r2x2AcDzh70EpfecTSkY5Rsyo9DZZtdAD4SPUJH2PEAEXDh9gMa0WdOvoIqfh6UloUn5
Ebi+8iINHvJgk+aivNEf0jAxN2GdJXtl0WWptf7izjHpe3Qzf5sgEFm0HmJMRmUeuE8cgYeOnD3w
FPujo21eYiRVB+adl8JM7efRNZ9Cp48+0+qweZlIpbRe9NkuLCbgvHEvixLuR3Ysiij6XCmNdola
nTrZck0ftdAYokA9SC8lfWZO7uyXb7c6WusMZvLgNJ/xcFT2WJ1qb5bRfwHKln3nZ/LXAFDkbYbi
evD7cMZxo/uaLyswzU+L1diy+5YFWUcVJnE08wUQmPPWTST6l1Wb5cPaTiL3i1yDPptxGpy5ua3a
9CoM90brubdVG5k15D9LvTzy+A1Y/nVwrVD/5UsNwqAbWBeMASnMdsEqZFGeXNHvfu+Xlp8i/qgn
KdpUSr6sjap9ZBbhs3SmSMOuiqKuL9JMSIevB3wND3Ijw1GGxT4MJlpe4HeZggqRx6HOcnsVjA7e
V78erpDX1J3iUk26P0WNKqwvEZ8+iCzz6R53Cpcaa2M9SEie0k1vOBvm+OIhnKuvWZwbe3AHxQPL
oCRhz4vXxqibHzLCXzp8MV0e2ShuWFU567BPv/psDva3Dhkohz5h2xvEzgdSsaiH3u4gFwdh8TV0
0oaUcAacOcgg++t4hh8rH7A6eNdl0+ab+fMATRJ/yGWfOJrpcw1yh+U8JXXXoyjtVe4ZlXOMnpvF
lPF2CmCg3CrjyBVdUKBzx6ETz8b7mEnH+9SJmLvcPj3Xrjo/4hPj7b0syw5Fk9ZvnjN9Re4u+x4a
8+d6arETBXW/AAd+GyAyNVU5fvbTNH8ZvCzZ5o6JocZykLMJTidq4VoUPsAojKesv0CuCnAf+EH9
gEx0Pn7WcqXauj54UVPj+1M4ZbJRtFT/6sEMKEst/oEVMghPr9SeSQ4kR7tQkWLPlZJMgvK37nX+
E5b01Hic4D1AyfQVyHF6sVpE39VYR4WYXWvS+NcGyUyeX4M1nigEXiWG7BTWjr8OTjdcoq7C/+9X
SIa1ntJsvAJRb+kwkOmBTLG3za7CZCpPvqfR1x6niR9atfzKRj9+VTRqFAG2GkeN8scTrhOohrng
rCu7f8Blq3yFcX/0lodGjsHLUUdBYCNN0u41yo4+/t5Lb9V/jeN+es/ROHjwOYWDRhiSAY4nmOXs
ZRRScB+20WtPYWKzgHDmDz8ue4o2SodSDmdUHPrbGcIPH4PqGjuJW6KOfx/i4TpUrpRi6s9ZOCTn
LspWEJTKQyWC1ai3WSsY4v9q56QVNlEP9LgbTGj+vaetBNMZGuF8tqwFDb/AQ+9NgYfKYOmtssBg
nRN9En57jDFCzHKNLS2k8mSY+qNfkHuXTjmE/4yQloka29E21J8jwrTtDskYAz8K5m9uUg1nx7aa
FyXszasaWftucZaXEFCAeleVdru5x5aLys7e9M2HvtgN9Gb3hRRO+gSx337LmhxvaGwHUiVHQBRD
nLXSmsaHCXNuq4cjDMlQc/ZxMTY7fpkFSjJtuNNU9O5uFn4BdA28RpbokpkAgcwgcWCVsxiegY0V
yL6OcXMbESx9R/5n3mOhOWylWSyP5Cqz2qM07Qq8Aypu0/U22J1WIdnwN1gP0cvUKSfN74OPmh3I
hceXtfL8+aBV/XffSBQ8PeA/dpOnbpTC8/dCeOyVCFUtaS50SGmOs2asZl3FCe5cVunLfcElZwia
43oyWPNOFnCmeBXeeyJSB9TGKeakdZjvuiLXzlW2medg+Gr7/rjlqdKeihgFEi+N/pbFmmkggaxG
gftcpsC0MAOLt3nPQr3GccQl66DG6ntnZdpV6VCAFPyLTUl+P7g5dTsBzZQJgnPT4F+kyUV2X7q7
yG+gCiw7MiVUjGuM+pG07ps0f7EXLSyWTLfYUliLtRHWCBVEHznlox1YzOUC7hiSjYl5w40cYHtK
vtbtIDx21dcSvbh9iT3Sg6LW/owrEKfky9t1X/fptksM5UFiemHgGlNS9zugMfDxs7mMvo9RnGRr
Z91wxjIz2LlO0ENX6zBE8koynXKqksIChs2hX3r+KzZ0VBxSc3r5Y2wpd5Ggn13KqnaB5mPQi9EE
ZZFJJbuexcnF1nEujPVTuaT6XavCca13rEusJ/lTmQ+rKh+mq7RSCSmFvrWtMthIrPWmJYvUMxV2
5G2LJqjOoyRq720JJsHM3ySnt0FRbax5urTA4Lkm0KD8rEAW/ryHBKtkV2Eb/1h2jrIqC4yqZb8t
H6CuJ9WFksxJtuUSJ5E2IMbueCuZ7DH9zPGKvNwnbwnfm13Q5ZsArar1veM234cIL/0DbvbMPNp2
lTr+CSiPFiD6/XADnd9Q5oI/T+qSL8RyIVhfM6du1ofxNmWD7RQrZ7AmpPqSaPv7glVWrX0CDrJO
3WgrzfvBQYNEcXr/rKI44KyyJLdOahm/zGFSP2BIxF5XHZcd7vjkae0PbXLc491HplXw/UgdtHZl
GBj96SlpTAdblJ9XzoPdH01gXt5eK9zkS2Bjxg4ysdgmAcsYxw8/8szV9kAI7L0/OOa74qcnQS5m
LMDWgB4w4rHH5DqNGGuJIImaJEcWvvNWCeNk78Z9e+6MWV23kzN+DhsWupDyhvOg6P1nzBospXjD
k2Nf6tHw5I3wXxdqbaKQWc0HcMPCx5097Wko8uJl8eViqk5nnoeIvr4rXvsNQbJ2j+pBvRdzgYtp
d8Nf9hLUq6bei7HAFwlmI9Y7lQ+/Vhus9gFGtAJTrqy+II3UsPgF4BOObf3JbtXdDfSAGPx+UCPj
1qzy4ux0dfwK/+ZWQ8jY9aC5ZZ6kYhDblf/sXO/lhbEx+xNLjBjcNLPwGuYBfq6FW29lfGOYIybQ
YmUVUQHCzMI+zSR87wVSObvvB6WQKs1qSfGEaJoKRuz+kjpfuQ3gIhVUM5UP6VjwYf4CFJMQaX7t
0QrCzf0igZjJjXqcFTa6AF0Tlz1RFQ5N8u4HQfAC5eM2d4fztIvBCz7KtF1XRrd3gsBb3+b0ZbKP
/y8jZCVQjUV6YdFwucGN8/qrW3rTUzfp6cuUZM8Stqkg7VtM6nZDgebFwl7fiIDHtAhtQ3UxOqxx
+hhQiUTmRdhEafC6kFjG5J27mvqQBON7sJA1XT+KtnmV6UcV6Obnrn+YO9iatRJ2hxIt4p00C6u/
VEkevekTZmZeZsFiXq7uQAPDeVHra8cq6mW5axl+yes2S34MPKJ3pVKXhzZwWF/C9tuLX2Pn9Cri
pshTSdMci/JZb/HoKR2428CMXlxMPK7i5tha7XkQMgl6oQaWLniY2J47HouYTaKlM/Wm+pRuq6WJ
Psd01ru4XkmvVqnxS8nmTDrlUMfI6rBzf5QWXwTwtAhn6bOBR3WbTufU8Y2rW5Wk3MIK9lUR/y0h
S59BI9jSYWVfcD8NjxO+Pvg7KG9BEBXVJ3jc1drfl105/QX4utoPndntjcTo/vL3AbPoX9Syqv2s
IncnURJaQf+/GWFru3S8Zle0kfMMmxcxWL8OnuK0KA9WVAArVPn3YzU/XFB2Ygk/JsGuaVT4gktH
bzfDRc4AHMA5kPbttLLrU+ro8dHWhwCl+eXq+zWoWhjZ4lAwhLHzrHbGD0HUOImfr1w3QJTMrfMz
z9lgKxgcy90Z7lB8BTytbWPLKE4NANJTb6GzjW44cr4LgBwJ2FUbVfW3sdVHiEqp/ziZo4mruZ/v
Yc0YrzK27K5+h4ekr1q4GSSZe9EyG4vObFhj3TFeLHQrLsZysGe0nXeN67croH3/h7Lzam5cadL0
X5n4rhex8GZiZy9oRYqU71Z33yDanIb3Hr9+HyR1RJ2e2YndGwSqKgsSJRCoynwN0JzWCpu71MP9
TQtZ3vRWP/ZoWEBMUz0865Q51U+s2W0kFxSQAE5zywIfoy4ZMMqpubWWg18bx4j85D7yyX6tXb+O
bwtl1lzszji1/LBFC7NO6pumR6EVH9VbctSI28ip5aUdL6+5bg+UQj9k7w3N6W4nTV9d0vjJ4pMY
aiUZfTl9H756JFKTZxsp7RTOYhbMSJB5ZngDHOJLZlgVRiZ/H9jlNuNK2pNH2TbtqdhY/ccQzJ3r
y4yqnbK1G7O2/DDtei04WNkuo47QOSn6bTGAYETgAIIbFYakZlIcBGTTSWY59bL8RgKl01/gwxeI
zhKtqm5+MJZMtYzKYRi6/KZGPmYlA3poHWqA3sdJVfu7YTm4gRGTUS+9bYqAx911QM78sDgmDbtV
GQxDBUvDJaxVFfvWUtBgWFrSL/HS7DTeUXOACJU0ZcCtQr6WITS/GsTbPRz/z/hLoLTX1OG9HKQ/
tyBHl/gHgZX754CqFjdWUmJzvAxIsJwZcZndWfldjmebeRmUfmfKb+B7Yk6YGjd/5HFlC5F26peU
isSNtORw3XN0wfQFGzx3P5ZkEF5ML8rWl0wK/rCPbuMkm2C2ojslKYNT4vrllpTY/IWv+dFt/OiX
1rFlAixavFBExdgwbmJMASb9sfNGfSUhiICShdHm73I1ErH1up39Yl8EjrZBfUn5pM0xzuNNF/+q
QmsNNZoKTQuMCr9b47uZAYKvbEN5RnMC24GinkiIqMZBGT1ejaWR3adqMS/wxUMQst6Lc829FUpI
OwlUMPrY7NwaGMqyV5NgaHwfm3Otjasqtfoj0ljaOrDgiWEbtxa2CsBD9jdWF77YfhDtA2AwRx4P
0VEPqC5OY0Y5qOtuLRuDWmM5yJmr9dltOrPJz5Phrur6t34ZrDsj3dUqtQtpXkdlfqChG9BQi95d
R69Xef+BNdvNjnX5s21jMdM4bXfAAyP4WteoWCTDa8Zr/NbvGnst3RbPCtYQXn2GEWy9ADfZW4sE
jDfiSAMQHFTXMttNoxelVcOnpkLrwnTwT3WWMKtALMGdwnvJh0hy45oZ+X/ok5Bcn5WDU9ooGpNK
ueRJhu4xnGONSho0Eqvhhi7GIxUd1tx2zJqRNUC6+yOZrBfuOkk77Xztz1NE9pbqpKzgA0vZUbyr
jnMSd9XGTWrnpgjdc5+kgMzho8KLqhdeVN6hp2il5bi7ROqWjYbdiAQGapnTQ2W3jyRz2luhdskh
z/Nkq+Pdu7lyvqghZycT0w6ZdCF6FUw1l6nSd52qYe6wiROeAezP3qbJ6DVu+amtWt6USM7cCqeu
9EOkaeOkPEuzfm8K8SjxkrdRaX4YXTjD4qZznSvBamYXZ2EpXYMTrey2szrx6RZvYJclsdKHW28x
ALY2HxrhHt8mjMHdmBIdiQe274mp3V4PcxPqH5v8FiAE3mOygpQR9u8/ZxlQ5z7a5E3lQAhUqVE8
hvroH00YzBt0QKZvcTCc1Q6h6Sau671sVf/YucrmN1yQTDIqB7vJ0m3beqiuvQ/0slW+tiVQJre1
gUQMaFuEKhEdqBefNWzr/Bs2EY/Skn4xXZPmNaI32sdpBPOwug5InDLr/k1vjY8fDNskpJowbA1T
50A26EXQ6vaCW+d1xxejSVoScTTJ2GI/61Qv0pID0oyURmaMsmVWW7ThebnGNUKugS7I2zUkYrnG
9adcr3H9Kcs1IKc4t1Np/qXmWvDipe4nGxDEGVe48CWqINhP/VztZDACK3uLTQi+SMuo9CkgNQtq
G0/S5bHLXc9pNB/6JaJG/Y6MGbBcGa3ConmoFtPD9+lwQ/aNBT1wYWmn1da38vA3MhHUnbAw/6zG
mkmRulXvCmUq2XZ5EyCjcr7ny0gl1su013iev3qkDI8mUiDVjyaAZJhS7TacV7cwSW+5/vStMqji
z1OCyzqap+0coyY2D0j10O8oPv1pU96qyIJwS6MZoBl+vhNMWBrD+zQ0DedcwZiRB/tHW8Zde/DW
gi0z8+ApNJ14A5pltFZ+lY3HqQweTb/gi9NHPY+40n/gM6ifBidlp1zbxjpt6uiH7Vk893v7VcFK
dZ8OXXGTxVb4mZ3sWQJawP1rdsLYj2G5g3FPcHBaGCou/6ZzF2JQhjiWs01dr/7sxvPrMLXOr86w
D7FZNF8dpZs2/hKq2dl8O3X+h1DRCv1nKK/M6NiR+yi4KU9u0ZZb1S+1LwMkiERr41+uYwSwjrv8
BfG5Ye/6c3SAZWQ+gtBBCWkJKRN3lYbO+D2frZTlzxDesRAMyRV9acw8X1PHAaxn9cU3pQm9W8S6
x6dMdctzWCn3Fm/+J+lSsGPYlI4d7f6ekG+B4Kn3MgpyEWmZAvh50as5O7jRUlZUX40bGTYNO2f/
8f0yVfG0EGQVNjUyGLRoqjTUqHeo7Ec33axnoAq0+L6pe54JSdqrp7ZBQXvpw/yhNy/DqocPZOXl
2Bg3kcKzkFs4NHpz3yMq+hYTZarKaq/ilrpOlB+j9EhzKBjthAjTnVxVhS5MhulgTwmy5YPGvnzJ
LiWtWW6q3B62ir+gDnOV9aoLvNyvgvzeLzEQjL2ifUDxKeTr4nU4PtGcYDM9IJKj71F1BXwtzfeB
BK9rBS4NTp5L2NIfqBG6tBnMk9h1ISSq3ECn3LGOcqVLXN+AbmxyF3B933nprppc/6ips3/sUIWC
Bb+00U0/D2ndsDp574uM6i1QoiXuw3BF5VDZytD1UPiGaq29JsmXL1AKJydiZV8mjorztW65RzvQ
++QUwiTzucn3POyxnieFQSKCF/160mMAuorhnOUs0mwfFab5+dqfmgO885AnxrnFpXiVpdm4t5Pc
mDfx0qlp02WKtD4MDIobrizPH/YyIlccOnZCdkEdm+RZjDDKOivGDv/3cDxfetLcGC5tIB65052n
ZSyVaBmTQw+EkTGZd+11565kv+htWzdF8FSxKLJiFf/UKlWAMNDOKGAkAZxDPtgPlAiW8tJW1P65
rEd7sZdRn1QUhm6L0fnehAh/rNloTOBGm3YfDxvJ5Ej+Br9Qd2/gyrSSpE8pfmoogtxPbdfeSki7
5H6srnX3WR6qH+Rc5SpLbFumb7GQ2G/5LN55bJMGBzA7Ocovo1uDdkcl5xA3vvokXYMF44y3jgm7
kF93QCPlycSSKrFLrDiXrsABUOICaV1dZ1GG/dmYv/J2poCjp/5j3YRfvHZSv5Lc8DfWYKNiNnXF
lyz+VPSB9rVvNJ6pDeQkTCe1ryQ5EFtMq5d8LOeTFhntWmb7RkGdBK7cXZ5296OLGsOwuqDlyNVy
YwaOe2QLray0hdsCjfKtKT6L16aMXoPFlNGJ8EBM6xkyZjkb+yxtVUrTHYhvuGPfFbPZ8ib0/1Li
CXHzOf9SBgGiIUNK9S3prcOISsq6mAFKzOxVjv1o1ecogWcc9JbzYqdFs0p0L/6FZMDKMQvzdxxr
D86gVF9zzdPWFTZXEKocde94aOM7VgMf3wm6I28+5RCkZvvnWQJe79jXgXL47+NYLhW7AZkp3Lq1
+hEVZNh9P0YBdbZ+ujTCshzPrPcNVvxBYxmIV6FUDObreCl6XY5N6546LI8/4Jmsd/aTlvincplx
3dBe8FDLQMobZ+el3vLf8svwE7zFXagH1u80xFCVCvd3C23idW911VNbRPZODa3mFrJsfsorJdtp
5LaeZ9+1VqpJhmmZ7oB93lJxyneqDenjF67qTzZ+FMXsWQc79ycIfTRTBC5XKYWAO1Z3NbLaC754
qZJdD9rQPQetA/h+6S9T099lnumunQCUhwWU77IovzZluS/NKgmjs8gOXJsfRilCn2X1L6N9of5+
48I2jkK928k8f5u7pnd0UmgsN3KaLu1hGtGgkFM/i923qADdnGNSslmKjflxwIwkh7RN32CF/hHQ
hr0rhuHZGWbEG5aDOSYs8uVUNd23zuuw9A2K8VUvWx0jj7+ntXYES98MMFusWZUc0QHBt9Sb29sx
ae37SkmhgI9W9jNy2CSolXnnOfoPYLjavWsqSEC6kM5syIk2YFY6h4GtW5DY7q4eS/1e+uRgzcGd
a7Mnt6qS7009KvqdbT9KVPseihIxxGFz/nadLYOt5VBerOynoqtJkP4N+0paPFTypD1d4GbSXCIy
bJ3bAvEbeFogQJeD7DYvG08/zSmk9fFO+q4heUllbHVtIw0N3wsmz1YCK0SwKRFPHpJgPrhINy3M
o67CNHTzItsOiV8jK5/E26tbNdgR776f52Ne5sotukIQcmIc+25MLTChWfL4/SvDwWkQDHfol2W1
Ghb4thw+tD+cypBT6MVxXGSfRmA73jBsCtOPfyw+Er0CNMVywVNifVDBSk2aA4bI+X7UdO3F7Ptf
EuE4MIIQi/+Sg0jZ5mWhk/nMuztH05S1prPUVywFYJqT5ms4buUJcnv9aieLwxMMLWPQjnHGX0Ka
/zkqgkbwBanUt6hokZKVKOpy1QnMsVxLuv3B0o64jYQI6nPpa1TVPaTQ2A5JNMRPCgArrA608Ieb
A8Cxqa6zRo3mIwoi7bZPWut7/UkNkuiHYSTIA+uGezTnTR2x24d+Cy3OiTv4egvzTg6R0kLMThVv
e+0jxwZDb4mWPiR6wSVKYNyn/tYvEmc/Fv6n/6u2ed6rQL19+IdXXXM5Q8g1OF8U0qMKzRiJiRdU
UTcE9a2BbDriTqkxABMiPx3unCU/Dcyc/LQpWWrpCCWNHZXg2DGadDYY0KJxLxnrZEleXyY4ugal
NtZ1YNRVrp8QEdwrfafeaLU+Aald0uUIRJEj70CdoZVUo9FYW/YN7DLWN+P0hRdRfJhRl9wGKgKF
XpXgFdbm6R16sOPd2HjkKIx+Hw7I34tmiEiCXPuuWiWt5b/FSYgEX+OkT4Klb2KTQPZvAYtdY67X
v14rHrAxLLNWp5iIfpEQw4RDNidavGlzKNrSlIELeazSVfUc/biGmpWfrUYryHbdxHYX2lds37oY
cax8xWq3NhDhW+mTMzmo+GU1Ozk1Io2v3zU80POiXsmQ5oVpt0iq/cUypdqFS+VcDolUyuUUETqm
T4umG4jPF14aFZ6vBH6IqRufmOt0OZMpcvY+7zKFTcDbj3Gy8Wcx8upgF8j9K7cyoljOccEfyC0u
XZdR54K6XW58GBTOMYP4dLnvL+N8sRqy8PjVOEbb3PY9CYCPp6NtPJaRl+91NINuJcYIs0I/yakW
2tkxGKOZxcbk1B5/lTBrVnWvh6chalHXeT9zWQcrUOkOf/THMuMad50be9y31bCkEt+vco1TAnKO
yLH8Q6win5ECWcQr1LTpol2sON5Ob5Sn4l3Q4oPWBXpRhLMRHNe9vCFDvhGbPxk6HQZRt+S+L9wc
IegkArzsNPwyBgCvW+l0saPYvqm3Q10v140CzaAN+vxGCpWoFVr70MCbRJpDMaVnEpE/rDnrX4LS
j1/YE8qQHJRKe/WG2TxLS64V+cqL6mrGtutj5dWuinUM0vwbrOl4N04W/p3gMTGi0PeQTa1VtGw6
w3gG0xuzG+Whpd5JX79sSRWQEBsckYdtJLvRedmNZuxGEwR7cSlfNrtlp3WAZ4mWedP7pT3e4FgS
WAd91Mx7OfAB7FXZ99woS5+jVeb93AbWveebW9Or0CB4j02R2bhtzfH22iVnRkoKzOk7LJ+XWCAy
JcZZVr+BhQdEEsSXvkYHbtqgyTOe5dDGgXXKS61nR6xHK5GDp0rd3xgAk8kIYEvXZ1q2ie1xOkgz
Nr3XscuCh8iJm89KcQwXd7razTqQd04VfbPdiFxjhjbzlFDM7Y0eTLvXsVIzW4f3LYepjn8PUWoc
pSX95eStk9xlF7dMQg3QuSPjsG0sq8VPTIe9EmoFsmbLdJlAzXjcRTqyizLDbXuKlklosfVP+7A6
1Dn6YCv8njFLXw6XtgGf3FJgkAOpzNONjFxOkzksWGFX5s6qwl8JxpJsUpa+iKCdWeY6by20JQAB
LNlXUXsNdKvaNDHiade+q9uB6MNKSLWEzHbGPeaOTyHZs2PswkIVSW9wiZ/AqaTPQTGHpwwTQ6Qc
0ed+708dZLb+i35UtsJT2CZ35RigquZA1u1cfStisFeB2EYqq9I2PV/DTY33ngICPthfI2W2zyJ8
A3nAJRekspcWTqYHblJv12bO94aZYGxFowe2ARWL1PwhfaLT04vIT+2D7TUn/WTXlb6Jy8k8YiPw
swi88ntolZeT+O+T96HlBC+w6rv06Fb+zXK+lf5wbheEYlrX7cPSEjRj/o/W+1gGPXPt83c6XIAK
Rj7+VlDHx4d0UfYqYtRop9j8IliGyLXx2MxvRG0x1pFcBFrT1QuD3E8B67+LK/7dLTESLQGk+yV6
HAbyp//5AhLZjOATnCL/XSczK1cTCqJrlumN2pe4cGjTdCtnphEweonBbSJV1tLd5Il5UwwKdBXC
dSaTKUlxW8Vu7+2CHyZK0PVwvbr0QbBDjDT7MvltfYxQA91IMa2NdECGFRLaHR6Nz7panqU/HDMF
jFAScotQczMN59T4COGz++/vanukjr/0J0Ffb4y5ao8IJStffkmnEfIbU+TeowwfQ1xkYctaGisL
i33IAmp5LfRP0p1PUEIS6M+Xzyu/6OWDyenlz3L9IJc/jYZw/9ox+EAS1KPMtNWqJl9lQzS0q3kw
65MRN662M7zqkzLV6t4No+aUluxObJTzWefvUEGxnnFHRuvc8JwV6BnrgEu3+TzVENRzxy7XMtpG
EBy6cktC3/bqNYJUCICfJgTGT5rlm2vfb6x1baioBr8PXJtpHszNCmeV+cYJtGOAn7G9LvMpuP3v
Tl1E80EzD3GxAuc/H+duK1320i9ncgk5q3SET9HoRBpoRpP7jf/SRDsQdMpJKo1SgYyM3j6gJf7N
NAe2WDLQGy6yk0FpbC+dRRI/mGWLoS1o3GqDQu8qjzd5hk/TjBSGuQoRbr6P5/EHHz04NGOa3lfL
weKrdK+pNXoK1mI5vzSd1gKrXeBjsk0A81GocKgBT7GBK7Dp//xjMmUFG0wOeo8JAP6VjMplqtFb
y28gXaRsDuhZqCfD08Nbo7AXGwvtoR8LzV+5vrnpFD+8a6WZ5nO6LpMy3ReZrz6YiCA+ICFlgWVk
59cv82Rymrv+HXI6b10ytyzb76kzlEcJk4NL/mMLj0TbXPuop15+C1AyC2fK+zw2NVq9npHv46Vq
U6ObkJbfpBfDlfdew9aLb4mKrq/0dmW0xM56rzxiZV6vmgKBl2Yc9G9lX59bJwDLUCDcj5ts9lcf
gUIAhep/zju93MSxq9xHdu/hddfVx7BWnZOj1+AucB54liuZDSvKtE+rJgIxC5I6XEomCTY1O1Nx
0xe2N+liDWP9aot5nXez9X1QWCl4WTzeN4vobhT3P9qRjWJt6yiimjYoPiMqH9OiQ/woQuFqKQji
uoK02xIhzfcIacmkITHUTZNHDw2mKJdHQ6n4n812zh75+g2PURJeHg16izdCHanWTjbKY2l/NrMq
f4yAh/4RhXKVhfsR7gtZnLIaW57lYRY8aUneoNVCS7qM5bFO8eSp6/36Q3/Wo4DVDJgNDIup4DQF
9rAZ7G48oy88nr0MDdc8skl4oji5xWVoDDHYcx67wCgu+5PrBuTDhiTOLFyTZDNyOc2SxayFsvbK
wzl+NcF9f6hd8nYqBLqtyIiaSU8GmXftojNq1l2CSEI473FQHbe5oVk3w6LVHY/ftXE0XiN3No52
rxUAoPCTC23eIW7SlhQQNecxMgH4LH5ybWKBEhiUF8MGX2GQJ3pM9EXJxyUFqGWB/6jykS+6pykK
Rf78C9GFt8jYS98iURYCvmqSdRTMCQ4Vbqv+auaNTrrhfOE9XCgO2ufBbvIzXmowI4QJceE/aJ9D
P8pxQcEhD9G9s2AKVPNbXDjVvctewl+VbsV7gvXW/gJRULrAAm+15O0uWrVxrOyR+wSF4dnpSdhL
4PFxpyJ58RSZqXbI7GHewSjLXknWnOzSYs8pTl2oGpAXLIrXDELxCUKH+sSNUJz6wnkNhBCPGYu1
Rh6h2cuobanz0y85lQMJ2woEVeKs+yahdJGo1StpGpiQtXKKTQAXq2SY8zWuPfPWU5Lirvc6Zz2o
/SKsQa03J5HzANsxvNMMM1rL2i9p57cBnWrH3cDaeW3WZoQp7KInW1So7+e+9kylplwhQ+38ageS
/kXa/lBg0K37KKMCGYTmodDmYh+x1tvAypw3Wj4Mt6Y6lht5vJhJ9agHhvMs/S37G5I+FJzf+8FY
nlEWq3+6Zpq/lkWv5IfWoUjlqG1+BiyNcNoi50cmLj+PNTgwKRv008pCOOYOoIh/q7C8FRzXn3Cv
ZTBwYZ0vRJgr0isavPKIokSGwtV2WLhVakNJ1si9EiPUPL4Zy9S+aYwGXjDSc2jIUOt5rv0Sea9h
1O4c17bPpUFpVGkh/2LEuLe6onvFzqLf12ggLfdO89kxgLQWc/4A7mBY9VNabOC2m0DVbe1Vq342
s4pWnddYN1kwTlTxaBpoKpEwdh+LRUSq9vtqpY0RYPBldhMhTGRBhXkj7UaQUKCodDeXLKtq5W/t
C+mXx/db+0O8bqjdjZ4NxnpsywlByBgsBpD0Ta+jPed0RbBLnNreTRhufjZijTIEb+KDjJJjSFBu
z62zjDqxeWP0SfmUDY6N0PaNBEG6ch60qrqXlmFHE5jqkKrfcv2sr8mxpmjv5vAiOsvpsG3wsmf1
JwDV/rlfDmaOvKWOTtVemn3tziCzi2/SkiluE706phrgokY8EKZ+HyOzuIkKz7jB/Ysq6FKHq4wC
+kQSVmup10mf1OEGzwaygEb8tV9RQm23pEAvtowSK6N5AvB2iZWuPPXB3FYTm3/+5muQ85+qfJww
ZgXPgMdwfGnaEZ5QVA5GEPm5f2eVzWcpQVCh9O9cpfws5Qo39DwZk2qFtUQ6RAr66L+Yt1xFIv0C
4qpFfWwXqdlelo+yaPQVFOsdO4xPsswM/TDYe/k4bmSUVWn6MBuvg46l8CKkLIcSWeuzrw37a8LP
Ro9Pui75PrwgPKzM+71feyjYJEV6k+rFq78w09LQHG76doxBQcJbs0Ig5E2o1WQ+aUKQ3ZpN1L/k
ZtQ/WFhKVNFXFj/+X+7wVwJ041em4LYUzlb5jB2esYvAsd+yAULpLbAW54q0+ezb5U8vnuaNG9jN
GlnwAvgq7q2xrtl7R0RnwI//oy3j6TLepTpf4Qq6yN/017nui5UQ8qqwa57wUOHpU05n6aqVAnnF
WH8WAp8cgqXyShoSXdiF53c5/H9OKkOKjaOwcdXw3itmfp0sdrZx07kHV/QO9M5tN28M3R4Q986J
PXZ3RVsBXJmUTxYcasn/2q5tHlDVmTbNxJoFM4Zo/lyHoANTEkMbkT8RebqL8F4/bajR4rZsG9Ye
Jv2zbRbOOVoEuuQM3pRzbise/mHZTts/BiRkoM6Cf5OzkVae4VKXjoiEpJNpb0Pk2bZCoBB/Yc/c
ITjSgPCBb6GV2k1DufCoYZg2ra4QsTH3D15QRkcBfc0yKqcCJSMNALh//Mfo5QrLiMyTSw1OrG5N
bF9Z7Tu8pFQFLL9T9Zl+MvqfIy93ROTJfLKyYDFvyOmSKG21AilANhkNoE1t1QTQw7N+0jeXm0na
o2fomwIAt7q/jl9upiHp7y6CF9nowT3REPII+la5jWdN3XWJGTypeI/CxTWar4PhPsWiGs3fLyks
9bfv9F9VpIm/pGEOv7uOgscU+7z9ODjDzWjpP+exe24FSdXYDeYiNC/fQyvWrdtOH56jUlnPrX7R
EbjgQUf+Xiv+lzxbZZ/lKnF0h3PtZcN16UsTLFtY7dQIjBuAL4PmZRhH9bXb8Pw0XinW6Xhm5B2Q
Es94xQRX3UVGY+xktHax2TJDC9iI1YHRNks0FTovQjnOxG5gsZs2tSm8tVucY+W/L319HccrwwYm
L01Ddd5CpCkHucoeKPFwo81qou7r0P42e2Pxhnrlk2jkv5J1lWTjpkoRskKjug32QgKXw3Xk2idn
g1DE5VTrMEhA7BgaU6Qd9cE5xCFcLMc1/tIV9ZRUdvArT4DAwOAEaZb86FNF/2ZXORoDfZ58rQOo
8HMLakxrgBrBGIs/Bz5SfiOJ7Zeh1L213aVQNXWWG2nKjmoOeSxm5XineVZ2RwGM8msdmN/T3t2n
2YLmg4gfdbX6vfdYl+tZYz8BXBp3Fb/wbTHxjLdrSsJiedYqXXJQ9PFG9MikSw7Z4h50NUW7xC5m
QhI3mEZ26NPkRjTNpKtSps/h4PZQZ7r+eYIq2yXYTnuLtSOEp2Trhz4ogaUJozy+T8P+6FNGQHgL
1DSlZIXcaWb3z+j51QdfW4rKy5VKsiDsE43F5QPIq/YOdL1CXoPK0atVDAZvZ7r51yvsVc4+xCXc
Vy3iG/NnMibGssPzUKmscyV8lC1d0iOXB1+N22HZEUqfjnCl7s7ho3RxoyIxmPHqk8EJQfUTBNvP
SKrmL5GTz6Sd4M33Ee8rV8fNdmLNInyoHGeWNRiJ6mB4avYSgX/dj7ORbRR1UHZ6ZRfrQgm8At5X
pJ2Q2N35cxAcL31+Wj/n/WDcO6vSMAuEfzILCw2bcuCyhrMN7XdeFQPoRmN+GCzrL+mmWubxlHb0
g5EX4UtfVfs/bIitSINpE8xweJe6tRyQw+nvxjDBFtd665L+rAz0XVcb6Zp/fg9EbbGoccgZnUQG
7OKu5ao1DjOk2daiEhZYEU9xO89XHeIO1M9h1pdFfe5mJ3jgKRg+1MvBLCJvbVqAC2RA+mQ0Aluv
LuiOJV4uYQcqDwgDHP8f10gK9cdYeNpBJsqgoQ+fkOQzbrQeJk7h4uAndZnLIbOQxVgkNOSQ2I0D
sMQ5XLvk7Fr7keZg6b9r/wnKcH5z2eFpYTLv82B0VxeEuTZO0UNubmyMxpotGjEIQC7RvdPs3yw7
DTYw4K5z63loAvs5Cr+0jT88SU+aDyPoima4kbGgnPKjUrokwgMQlpc9FNjneXeFfOTRxO1/bQvU
4wM4pG3yzxSdgv01RB+xW8b6Jj2IIR46kBZQ9GfEbNGrCYoAS75QPclY7jvjZirnZi+jkYtqfRRO
yO0CHH9RLLW6myLtMrWetHqVNQsWegzMNToSOcWbxZPFJqdxyNzkrxBdjGZLKgdAfqycL39DjDO3
6Yy2aV1oNvVngDopmMeHMijruxjW+hXOI/0qnwQOGrEeqiAfYsmEfIj1F3Pca+xUjr+BeAM/RmLK
KO7gYo97ZVIKloekdDU/+9kEY/VQm3H3BI7yXrqjOn6LEtyDPpcfowz9XrpDqhQ+onebsGoMZH1G
76j7eJCyvDXAT5TNmox3+S1ozFOWYNzX9sPG0JX4Z1i4M1+OKHzJks7d4kVYrOsJdUnUbNsnG9XG
Q9h5zWI10TzJYeTlyqqjV/dwRvBajV2IkShfP8QLmr2zbfNSb7NjNuKxOc83UnST+pnU4DqAqyP6
Xdfu2fQD/JH7Vwm69heRk241zKs214Eeq+2/i5pV40OIKwt344OqWKOAhAHigMfC5UyLpjscYp9S
C7nca78M6uxDbn1u89BcHBikTw6xC2e0c/Tf7G27+9wBqVjasLrIM72Oaj/fkp5J1nhwlK/ViC6o
rUSYbdhN8QpDzl05qZmdZDSYzZ2nTfFjl6LJaW3Swk+2kqKZh/CXFVb+QfgfwimZYV/uLMez1pc7
0g0U+wxv4zJBQtIR52UF2WLMjjGTym3fOctZpBTueQg09Jvi2T1PyxmJB/fjaGx+Jt8UrDGpN7+g
RLIRvxufteomqEf3NGqVfu/6ZO6Fbj4qGAPWWvJpcHHD8JvW2gVAtNd23zoHcHTmOlAaf+8HvCB5
LbSnAStlebfKOzOK5k8o0eVnaRmL/7I2wiuU96uxuDPzG8iYHFwMr4BniavJkJB+r61w3+ed8dgu
B9v1cgyyVfsQzLxB101mnhrgvudL01MOlAH9B4m1Cl4evjXsZHoBtPNxLsPg1tLGH2/h0eJnTdpy
rXUt2wNyUtNWq5GN9qfl6qniq2v5DWS2XfWvk6FjQLGUKDMSZGunLYPttTopNclr8xriOgmJTxkB
akMlQOqdrtZom2mu9CXJ1hvVa5gOj6wRyEjX0xET7fL3rLXf23JEA6kyfWT5ExMRsHLBKuDHGdlV
RvkVQkmeG+UTFN9qXXYOKCmvOGnzUOM0SJrXZlFl7efJ+bOiPQ1FtEkCHoLynboe4K68sE2sjtIl
31Qn4K9p+L+khwIPIoZBjamfPnvFSjprR9kMno8YljHCuspn37vp0/psLDqIyLlW/epyehk2MKXs
uR9QBVnCYZBTpYtRzA5KJ7w35rBeKUqp7w0EHO8HdPrM1TyhaBUbCu5xS+clcDkzqP4eFT1//BAs
p42F0OOctOdrrOMq1k3jOp8E0iQQpjgL3PVAzXmdC+QJga/4VoblcIE1CcLpOucDLOoafumUa0p4
1iDfzQf7joPwL1v28RFZXxR8x1/qssuP0bhEpIlcw92IfYgMXOKSv+Pcao5uDHX8NbzLA7fcLGeN
wvlZiYxfJpDGvQzGoi0sp1Okp6e2VVfX2D/mOyGWV1aZ4xb2fuEpDg+aDYW7cXrlHgcTeUZd+Wld
WI2r0vLLm+tAw+piX4JbWElf53jzfZWc5V4vYJNg5zU9+VRoraNRKzS17qnGvbnY22Gunf71b//z
f/+vn+O/B38VD0XKCz//t7zLHgrE65v/+Jdt/evfykv34dd//MvSPZftjGPpOmparmnqKuM/vz+h
kEO09j8ARY9FFOTpEWx3trWiBAqdy5d8yY1KBl0y5wYMXdLV+vOI00ujp+OLztv7gGuYu8Vmff4u
B8qV7pYUhXaI83p68awaeZ2F0qppKQr/5XSn+eDD62FEGteM1e+onz6NY6ff6Mlsw2cboDUc0c8z
jwja3ZYOeT3syxdXAXzCV1jT+zs7VxUdq788OKEOuaOkTRkJd9xLhi4YfewCKhjgWh71YCWW5v+h
7LyW21a2NPxEqEIOt8xBokglS75B2bI3YiPnp58PTR3T9pzZVXMDo1d3g7RIAt1r/SFKkVtScYpw
citekoqIcazgkIzoowMrS7fAHZJrLBqje1vh+y9H5OVknwacj2+TQJCKnbxQmuI8/++fhqv/+WkY
quohzU62xnItQ+Pz+PPTSBODtAu4i0OagPMZraA6p25VUTDU6hVuu8VaxuQB/wjtvqjjawgdOVhb
LfBr3azjFRVX9F3Ssn+AT9NdDxhyZGBFc567AKsRd0nDHpRyq23HqK+jdVOXP9DtXX3KfBRu7Z6U
ZgiWoUp2GVEs6I23NoUGKlhTUD9U85ns0EvyAzLmZg5AhLbBW08Gr7MLq9FRDNimluFDRWbDeN1i
ZihmTPnnhlNpeNanmvG54UQuMAZ1VB3kUDlpNGs2nWFrHOQjEE5Fvb9d8hrjkmnl2WfZkpds8yHe
yCZ6fvEDikXXPau8rrwkWGnj+jLykp6u+Gi8senV+QHt/v2jNlTjr89a8xyHnxxpYsMCOa7+9ctT
FNfAbCwLd1Ghaochdcnb17hD6CkawDgYuKsmHMHz+DnpOtke29SGG/Okj7F1as0Cw7wa/9wlklbV
+tr2IqW+8xB2c6L2P2Oqmk9hiNHLNbLCOYWgv3eVJnoy6Yn3PHrJV2zypg9jEs+YKHkvIyJlG0Np
u/1UBvaFez33MLdVP4KmgRsQ1u9+SKVwIiN5xErHR/ihxrhz6qcP5Oaafow+bN/2lqJqs5PuDziN
832HYmNVUAoh+Zm8WhLU9sKzeuU8JVmKKD3SHqaXPiGNGhwMyHAP8qBWpBvCLKkRJ51cOLTQt2RM
9g561G7a1giWVdc1s+0h88KcbAS+dvfXWDbMzMtO1/dBP3SrpE8inv4pGte+3pCH4qsPPx01HHnQ
ySnUNtta2Zqcfri3reF4E7y2kM7DX5m79/Uig0uZuWYRsb5dxMrRwACCEF8vnJZluScHJnATjDWS
gzgdcHvXKCPFWnESKb5EfaIX2J6UxamYYw1sdB5zrv0zbKJ4dx0te8wm/uI7LbAQOXeeIafJJozc
B6UHyCdD14vIUy139lrXGBBVDC4sY/Iqnm685na0tbo4PnYTgIXh10G3cyQNUJQHS0wZ/a8O2QyD
BhZNCaxYNuWM2zjTVoy9QLf2r/it2aJ05ni4mf236b09whoTACDlBKfVp1UYIll7o3mplbNylVAc
A+RoKZRLgthMG5s7/LnjFrqSyqx74bKFVL8quRi+tVFpLeq6GB40MzXvq9LtlrJjEtMJcfrsxbGm
ch83aYKeXCG+IZwp+zGIbxdaYexUREdOJCGbkzM4HAC/r01Q+UtrbroAIkxE6ClpqwAnNlYAsnwl
56hl9mDglb03XVfXFnK4FbEjB+U0X04Grn1+Wdl7027O10HyGngRZBvYnO5Cju7gb+/YGJP9J6Mb
PxXdztEx3ita/a4mx4ySv2teEgMBIS26NmKy9vdGm+5lVzsPsjt+fBT6BO5nNGXMZP9FaRE2smzK
DnNWdMZLIyW1zTgZ08l+4GLfZ9fryYsWWsAybYbszK8ux/YxSLWguVTGZIFENqb7IkB4ygYCMpK1
DBUdNYcWqh1+sxMWtnFpPHS+ajzIs1KY08LW3XEbIUtnAwWh21PzTT065t015ihxc5eygJed11hf
U6CAdAtsSL6A7KqtQYdEjPuDbP72KinJkSGpDsP8wjIuph7eaDf7snkAduZ4kY/kA7vwxzUGvPP+
3x8Ruuv99YjQVdf18GtzLI9T05qXC78tzrjf6w5JLGOL8ceM+EptLd0MtdkWb/4+Hsr+gAyXfzYV
xEibvhQfpqpuS6yN3iqTR0mZT7+PINUzvBUCE7Os0jzuBxTQy25Ag92t4QLPrLwpbNql7JWi07J3
amEKW5lq/DbYc1D05ad1diel2dRRH/EkcqGAJ2Mx32Nd9GPKQb/E82EwAETFeHXvZCyMqteor/Tj
4NrfE+icBySN9cv1oCpbHNjjk2zJ4fJMXkdLGjoYgeCOfWaVWxy1Wevd8MK2WkwxWtGlos3PRFTf
61EleD2d20EKg+a/9qDS6E367wPm8fLK03x5OUk25ZmMyWbL2nPt+wGWNb9eAaUMnrO/vdj/dS1L
7y+UENTt7XrXdzdP+P3N3/4feZjVu8bQjre3dZ1yGyLfVyrivS6A+MWe7d+zTTIWg+aIdxcvuiVs
m/4IItF5HT2Q5CzsUZcZh402U1OkytJv2ktX1SXucCgEz1u82wFZP2M5Wm7Jnh8ii+y4XWLwUKfY
/NVjdTX+m23gLFv4/We7Mz5QtfD3o17g+gYJpsIoS1eXjjK7wE1mSj5KNAtk/7q8cd/IiRS7MVaH
DYpVCHd1P5NWca5ht0+ylV3a/lZovdEtJpHg5BsOincX9WW+6Wbyh2zGc0yeXUfaReHfNRr1wtau
zKN8stROibh8qG2vzxnJN7ZaHRh5pOs//VEdPnvmB40cE1lGvaxaC8k+1l1bo3HwWzXi9IvtOtt2
zM1vtue4S2wPg3usdINzGZMVLnAh/ebDMu1Rv3lqrAFLBKzy1jLOrzRo++qbhQnWOiwza58aZvKc
KAK/xClYTxXlIbbBMzE9wSpPDdoajAZSadegyy/r2KF5I2M4q5unxvDZOo2R6i24FdawMwnK7jL2
wJh4wPIX5vWfIWqTbVEp/tE16viQlDm5iU6tqPRl1QaIaXLhhl+swH3UL3krDOwh9OSrLcpXMEuY
fQzpCpu/4TiE+KO2iqKd7EynXj7kLOU8VT9dY4It6SLqu33M3f/YtOVnRzWfmRkm8pAb+fbJcTIo
51FJ+ggiXEfKNgxOcXwnHWoDlMRV3wpPegzXDcysspFNYIxQlKo82k7cr0/SuTbkSb3346BTnq6J
ec0zGyA99VmCJYdEqVZJnNVHgynPc1wil2Q8rvPzv9/qNdebt3a/bcRJg2m26gDq0yw2A5b919ZP
7fOUTXqnb4aWQrEP3G+vNXVARQhEkU3R+htCVqu6i9OfthX/TMymfYnNEFZ2KRDky1Pt3gUtv1Lc
sX+b0uzEE/HHNLEcQU+wWY2Uc77gyxGtUVcVO9k0HfZRIcUN8p70GqG5ynD+eyq0Xns0QdTLcFib
5Z3Z2yYydnyqxSCmfT1+DbTWftHcoTu3kYFYt1p8wXjV3xs9MhHxnPENlQK3pVRNdrK36KIvuvLU
Ihj3JF0QNeWhGfrwUUaaskC1eOCbjYBcllNGuXaqQyl2YQDG29PTBDDpfw5DMXwp+WFv3QRVg6Bw
42ungXYbv51fbdktp+E6gnCtETjr0sqthal50ynzanNZu2H+0o9CLMVkua/kFHS0k9MJExJwIQWW
O1+Vpv9QARJ+z4X61GKm+oMbxzFU/egf0GsbXR1i9BAcwHCsy+JFDCBvUMVro6bVAr+O/ouLBB2U
1BZOfq48Imi1l2EsFULAy8qratV3Xdf1+dayJ1QOfKHt51g2dSRCdQSgFlaSJ+x2tkqh+R/ol5N/
Taf4ArHM28UoOO9Ul1SRWxoquhYt0uAacuDifw11BxEvbM0E5z6Ph53w13gnhC4vL61DJtrpYfN5
6T+GomZkPQet+xFNlXoXinZcqwDcXpTM+Cf3Svun1b/ieJH9yFsydnGqpk9QprpFMUUvQ2iQ/XJ0
b89SMHnOLVQZo8kAbmam6XOHF80JxPiDamLChV1ouKuVoDgXwOmWOsi7bT20kCKU/m5OXR1ly9HC
0VoURXdni8bYUtt8T1NFfQWc+s3CmfunjdWXW4XmR1blbLSrNnoy49LdtKpwDmGOG5hlA03K5knY
Xn1z5klACxfF0H9O6oPOXqUNesISpJAgi4kMfHZ/bcGq23vhhNfqDHz4c4SeYGwVKeV5NBSNxWl3
fwXf/WpesXlhU8BUAeerIuwN/rzQle6UR1pxMSlGadtW6QR8oNLht6HaDz7SscfOEXcylBpdRQki
rcc1GBFvGbWKTZaDgxycOXxDU5EiktmntbPolSo46C0MagjfF7nB7d38oFoBxZM5pCgQxENuPrfN
rxmg41a7lIRvk7TRM9dV0BorGVObdJUMBhLudXuvmr71oM8HeVbqjc1vrzaW5Km03aDBkJB3gqgJ
2EQPDg7QRRU+uXpYXowIdcz5XiEPqZ1qK88jwyonBG5ZXHzEa24j5DVEnlvrTsBm87RnF+26QznY
WN7IZtOIh26oH2q+ou3SC9dtaSXPss+0k5cWbZmTbDkV0vk4ge0bXyvPbVz4azUotVXWNyjjojPE
g4JM+/7abrJ3a0rc82gqMbgeczrGnfV+7bvNlb0pRgGPt/kyBkBrfEDfZ6FC4hlH1sR9zluO4Rk/
NklUbhtM3A7TZMwuPNSmM6xKv0yl9Sq/oCipL9Vfk4Shlo9+CvoeTbCHUhfiZBcK6ty++SgPwo3z
1aRkLM+ttjppbZq8hi5bMiwInuqhDF/BXrdj8ipCRX3qtWbJBjF5zYKxuUyY38kJKjiBB5vnBAQ+
BIYR0cLrvkBScELkSDYLcs3Hqkh+yNYwj+itXKBCUgbH2KJuhpfypnFBmQ6oxl/IOsZLDBWdDyve
y3vXkKG6blRW95hNurKVQ+3WDq9D87xwP7xp1zYw6E3feapnqUJY+yHUeLfdSpZWBvQIEL7WXkXn
Ze+tKdBO+n3wPBd9qfuUvfqx6tiwC+om74bhJ0tuwXi+RUX1xJ75LOOKNvTrys2gY4PVfce4Fb3U
eK3mOZKcqE0tyzGsvg25ssOYW/+nxBYQNwjrW52UyiIbSudx8KpxYw2xfnRmoFg74P8XBeku8q10
J7dbput3K6o1Yic3YxCM+tVQjZ+9KbXoVUZJAFa5nqzGDN9G2LXGy5CJZKcM3e9Nb25Wqqu/5Fbz
2XtryrkFvjJPecHDsQ9dVj2CiokdwhDEmOI96sptUPbjD/DpP0c/dZ59L7Q3UZ5TOKgqsC0tFU6B
WML3uP8pR+opspJTTr0gQ5lo69Ws/iuzKA8k7bAUb6NmWcxNGQvA417P/j1WUBafArasrDJs/NdB
4KroxQbbaT51Lbtc9tmAtXw9hBRQ0+hensmDALazdsZGX6n9LAOho2ihZvlbX2KSiFdot24KLX9z
wJos4pISsBBV9GoYaAzPwwJ00Q5p3bnLbkze2bk0ylNfFtrGQlue7Ys1fG0iqg0KmKCTXqg5ij90
SKFvFRwkWnXKZwcUgHIhxb5lx22G7PAscjqTKS4hCfhHCKR7FmfuSbZ8uEY7P+jipWzKg1I3rywd
X0du84sqFP9ISWRukOZJcgvloXdDQOVttL/F6yg55w4IClUxlbWiOvozSlX5IlVt0o6rUcv9n5bl
i0XUme6zqnTD2og2psjts9d5JlJIofKGH8+j1vbOP97wo8Ra7Ydtu+mi4m/1ogwODmcuOeDcsIa9
jo0ddMP2YIlM3EdB6LImFdMb3Li7K9q+L0CX5ckXHKrKpRbZByMsEJHIi+xj6vJdM4LK4Ql2X5g9
KBcz6c9jkfpfO01TFz52ui85DsirkfXIWQwwHPRG/1Kj53OWh6or8YRIy2p5i8mzCUOFSQBnvsUH
q9XWGXDVVflrvuw1oyMOM/0DJtext4A94c088gWrfX2pKQWKRJ6XfhdqbxzRAp0e/QhauGKScTPs
6VGG1AHlb0sPuo1syo4y0hctXn5nbR5WxbW9s0ySJrURdsgFcx8SLZDDIlbPKvuzo+cDt4yBrH0P
n0Mr675HQ2StFMN1juFQFufeRE22h8L1Xe3t+8G31UOV1uXGjH08aqS26PUUflu8q0aksv4yZZH2
LDfF0mu3lDG9ypAaaZDsAiU7tshArjOgePdKWDrLMUWLYUqKuVT0qw36FNiQA+a/BOKxEB41ija3
4y9oK2NPmnqPmTeqTzX2Djz74i+oZQb3ToeFkWw6iUa9tk7rdTZmyRd8xSnCQ+fFHYvBumF8xTCz
e5CdjkWNfFBY3cThJYPhtVAxQn3JanWAB6zk54TF2XYcdPxbMy09IMah7tKuwPkitq21po7No5hC
FXdGMXzpVJCq6lgXH4qZ7eLBISGdppSIin6WWhQP+qgV32yRDoshjMyXqFbyVZ93znmyPJgDfa/e
TRMqvH3ghns+ufY+zlnEQ4W3L3FoO8vB8PZlW9bIo4f1XSBUiiXz2e3g+E65QbOxXNReh7scBm8N
1Z04W3Xst9Rtx3r32i5aNQfCOA+SwTLNs1U1B9kxNHd1lT4HasHfxledRzX07McOcbNI9GxkKPc/
To7RHRMr+Ue25KGpKwuWFsBHOT7OoubkG+l1vKLkzmOPsSo0uyHaQtpGi8IthkMdl+NKLdX8kKlm
92bVu2TmhNWWnu+9ocnWnWSO5dE3JCizixOLfNkM1rjx8WNasHfI37WB9V5rwwwcYF2+RThXzeEJ
IXz8YtEpuzbV5p+g87tzNykGd6XqBzmu4t1uBdXNOu72QVPn7521BpStvmVGhXw1LKSVDFd+IxZm
52jU7dXxkif9W9KquIcPbn/nIpC9nsJO2wm24m++jxcORfgXfl4YdibkgO1yst56xxUr3UGCF4EF
+21EtMENchyU1PzoQmRDoIxw7cNcak0YK1ECvWjIlHTtY7LxOvCwfy3QF7vYU4kLOSFS6/Gdzt5q
IZvu5Me7LMyD64SojlB+59G/k71ynE11aEvOqgGjPb1FYTgc40Hn+zUfkjJbZEGbnyl7ORe7xTQy
RF/9NqCoQCU5BezBW8wnh7kZ3U6s0oQq1lKDe4SQJyhEeRU5EHb7PznKjwfZkvHQrFaZjl9bY5rp
ygjtPlv5Qd7De7ORuofLrK3HNO0Xpq0PGdZTfnenZWQdNqgo7zRrGnCnIjZp/qhcT+UcP4YoJXvk
1eRZD+g0FuxgIndoz4GAnjwqYf/VsARJ6DILT0Gv+edMM3EOnjuciC+ZoymQOuqwu5BV+sdAkuur
K4p2qftKcl+5hXKpIv379UKzhK4qnnDpTEN3OnUZxAYnxutATAO1IRB3+kKexkXzOgOE97/FAkVY
B90NUIthLno1g73CAzpcWY5uruS0wOjcjVfBbZQSqBrGblotwgepn/orpFpO8GDVRX2RcZXsqRwl
Q5NVa5TXITohfpOzHK+1hV5P8CHctHiqVCs9GjqCza6jxQCbrPxVUyzUH+Vgh2QyLP5m6YRtUiA1
qyNVKbqz7BWFE6CRWCbr0GjyJxHG6aNpPl6Hgpf/Ho39F7QJi+srC6NqT2aEDcX8wvIKVV58vpnr
BbVIXN+MbMpDHle/vaEqDeodhAyMvOeXlFf68021TnsXNMH9FHrJGSn69ByrJosH0llgv6Ex/Yq3
tUYhWvjF5tbhUkw/RTnFv3mYjKepGsOXd2c8CbfEUtexaoCDzCaGJugccU/W+zGHrQRwomLZST4o
2slemGb+A9az0NWbY5711YE6LpZVeJGuLbTFzL0oq2EdxiEZYLCsKz8Po43UQpOHgerZqsQO47dY
6mn4B+AXuslDG0ghJhqVOVSbxqjqV7vRn0oniH6YkQbON8rIruDmIVjuHDw3js6ApVlXzyN6/kNF
rn5oNRlpS2/aB08nyUE5N9pEtq685rFxruIeYXrL/WKRlXzpsP7Z2KKqNnpknEukkiHBFvhn48fz
lkXWGRVa/2dlVBsla4ZvvQ1/TmdJcdHS0t+OqRj3clLsY7qd6tP0ljJJuhV3TbGBvTX+NkkYkb/t
50kZmloPfaRCHZ8n/XolZ0Q1YNWMZvqOBJS21pUELT6d33oJfQY3i0R89AHynv86YmQEkmT//Rrw
w9MPJHyv14B/vprsIL33y/chVcRZHnRY3ucSovAqh6a8Flriujwz2vCBYfHUst6X40QovKWDwFQS
U7ltB3dl5k36qqQiWmSKpv2M04PITOMfS3O/NFbuf7EmFb0XE6SyBkhvpyllt5eznV+zvXm2qqb6
r9meC51uJO3B7Q/f5dZ2FpI3mxUR2O3JSM9aYE0n2SHT2MWg8p3F1URC6ZQ2ttahQwm2kRQ4/bGO
UNRM9E1o1clO1Zrk3XVf5JalGljA5NlMExmd5N3+PfzHaLmPkaPjXrMXfV2+t0FjmXvup9ldMx/M
fBYq9RzWpHU+07w9NkwBtw/Wd0n6qMW1saX6YW3LeYc6afmHo3IH78xOf0FU8reWTiuBDwiGjJ3u
PFK2wqodPjLlyWMrAm5EK148VIcm9hBfgiDRMXMb82uz7dNkTbFg2MledKSol/cgj9BsftLbbNvp
nv0lMrTxgBgbNe80Jm852Nqyn9+vJPBL7r48qE3U7BrNQMZPm8XfC8OmQje3b0x/vchqNHpYvVpB
G5M+TC0SXF4M0T1Had8yn2TIHsd8UeWiOAI2sJ5U0WE48OcE2I+rXjrVW2GFZF6drMoc2XczVKe7
wA87mNzIlcrvdSOeeiO1vgGenVYN9rhoCdXdiS8AT4xQvOPwNcO3IeSRtoA2aHjDRqYsdXQWLrgw
LeKx4Il563VVPVrbkL+2GuUfdlLtsG0bo3gr2/4ZWFt1GYSqXFzHPw9mUbyBOaYIpijWWo7S2R4t
Olh3p9pM4AmiJXHsR2MlO+3MUvaq44J2mq+YpAoFAAo9R9nrXDwudii1eThZwkNBjfR6KFk8ZYtb
W8vtz54K5vgCnqdYs/l3Drd5WR26ZISGk54hOIqysr1HIbx67NgBXTzx6KP78ygjKWyiXebk8VI2
ZccUBggDZJG+kzF5yPINZHyMaRL458Jtx2UvyjxYTqic7jFEKRagyqOLPPQuYi19Vj7EblAEZInq
/kHXWXzJJmrU+QboX75UzdpaGZGFVokemcMiLrzmXh7KPGvvp7kICVbrhwz5xdTc/zbO8ePomJcA
reexckhKLmcfQ46Oc809sFOcUIlOfPcgD+6vs7975PDQHtMlKqMIZ80DZUyeXUePUWtsA9R9jSCP
jlDioqM8+2/N/1fMizukKRwrXt2uB0McqinEAkWM/b08kJLo7/MZYl6AqeQ+665vnd6vYTI2qtiM
poBZ5Hg5E3YN8tPyVO3L+E4gDCjHyqm9FfzC11NTN9aDUWkAhU31LjAmfwVUBePsCNqXXUdqu3Ci
DhE/Rdc4lwPIDwbXAWZJafpT0Crzm3s2NuIxUpXkYtaPASriCVJ+qtj7qq0udBNV85jnfoEJ4DYa
a2Pttk74hlg1terKQxmbROoXTGxrfphvVaDFd7k+JyvDInrrcrCBKgCNvWz67XCXKmhMtEBCL32i
PVmiEa+1CfJvACKaUZexK4BWsmlhgWsv/FZ5Q41T28uY07v9A1wxBhvFXqHMcZQtGYdwJk4GPqDS
9jKKyvA4DYhly2Zbue6qUF1rx0LVoASpPntAks85Hge5o660MXVPbZcjpYnxkY/ARP1Y4VhCeghq
zSpC/FWfFXJ/I0UJ21CPl6TqvrSdYsEi7YPHSfWhAjTA4t3gMYvS4BF7zxAJcPFD9vfzoLJN0k3n
wqqWI2RHGJ887VLEzgsZy+Ls6n3wmg9PkrOiY7V7qtU8JbtLQXNUm3w3Youzlk1vTkSAg7CuBJf5
Eo6twi2A+LPGezFfma2pvSnJcF09ofcArHLsvg21US6taMov/hAolNmbYR/pRvSQ/JqEl/V1Ug42
Q04ySOtkrLzmB4B8YgjUDXUvFBfZMlIwOA0kNeqhPFMsF3qtaqYgC+cJMpZV0W8TRrDFDe6HyX1r
ipcmiD/ELD9YJX63tEFG3gdma11IZf0oSn38ivQ1NqIK6htdbaqXNjR+yvF6o1XLwKC8NeG0eSld
zM9lR6hi4lkM9XCvRUUxm6iF8GN88z7MXG+jSXux+ZANASLFLXXG2VnsFpfN2sr7DpGMrFnhRYbh
9p9jIhC6aEP1sLpt4aLky/UEDpX7T6rY4Grfx6l5VQdTvLW9PeeNWCmXGormbterexEp4hQ4IZs8
LfZfRAt10p3c+mejskA2zX/+nO1UZnidHdrm77O7JqgW7DrGlUzCYDOUnyLcK06w6vSlglnkqms7
iOUyHVM2ob0GyPPRoEO4HEvfeUA+B5q2gO7NgomSuhHynNbr4tkbrNOIuR6oLtKxU3WXhp72Xs0T
p2aiEOg4nxPDduzOXsy2dXC9/JjjI72sJJs9HEPeCVI7PSno/XXtJ9kUc6ydY9f1IX/ha1N24jfs
7QMz7td2tgaO7JxtuwJWEeP9eWu17gpYuXtOBlFf0HSrL0RGo/1S91HxABQ3fmBvIRZGUI1vpOZQ
NLF7Nnpzs/UxHSTz/iSH+TlVw9w0ESLGTWQZIIgpIWqW4G8bGmN/J8sgxp9N2Ys/Un83JFmw1o2W
J4AwX0e1SF6o97KyBC2+S7I4fC4y40NaiIthejVK/XOArtiQ9yJjrVhBfSmpZZ3H5smuUGS/Rbrw
6SrnIftpya5aa/2t0Y/Kwo0chtskhqIuzHbp/Jew1O4zVkRFtpNN/9c4GdMjlexVeUKI232M2vTQ
FxS/ZQuTHGVXDRGPwAa59aXVu++TL8Sd7NWdukAmSyeda3cjnBlWzp06anvZlAtp2Qwdem9N2ZvZ
myvmxTD0sxXq4Ph5maNTgWyesfwyJM9Cr1KOImh2ZGqbWZ6l5FYdh7uCh8wusv3h2dPyr20YIqmY
uu9Z403PcoDahxEKMrBA2OZdB6Sa/166/ecAeYWw15PF7EJ4979HDUoZ7th1fl7G4XUM1Fk/fl3m
NkC+kVpUX3VDFE/srOxNVStWRa528o94M7Az0y3wGjbLr6MMJoO+KTKr3P8Vl50ydp0m276rb6cM
hdRtKzTtognA5RCtlYUx1M574UHtEjrOsl6HERhLy7eelPy/A4R01XP/ouqYjudpDgwdw4Ikotq6
+ycaFNxWZttaYe151k27EHOGaelpIjvU7D7G62nKx0DNZI6SOO32BawaTW+DjYm5w1obSu+5Dv25
NjKBEFBtk+QesbDJ8rt6KLIFFSnvWeCOSMbQOrQOlhhLsQDb5T7LkdEUHR0NY1N9Hlg3bobSBrRN
2Ym4nkVlyjV3skntRFmTlFLWcnA0YO3iBu67g6bvElqD/WzZI1uXhiy7bBoWZS84T5uyqygxziM0
3myThyk22LSiLHnFIyo/yRb26OEy0s340LYjnERS5Qcz8Ib9QGJrFSKnu2t7UEpenJcr/kRoaTRo
EomK53Y+xd61Vw88G9ZfW+zl4KkwlpqL6VqOXtm+babmpUN0fWVHhaDgTNNTscbmfaWQeEXzAj4j
2IR9izD13Kunrb/JRV+y76GpGIq/HYJkWMWaGsHIQzOTrF9878wH1srx/WSr3mH02pVsIZP2GZfD
bjE2h8D8ErYTrpP/bHM1v5cHO8qL69ktpmn6eYgcZ3cLkXDCw2w+yBhSkXB6uAeRwPijQ/Yqox+h
bBFVB9IY1v4a8xEf9QLgrZOVPEVwvO+zNPABfcMk3hgx0HgZ/K3n1u4hynuOHcBmY97tcL2CIWbx
Z7M9a4P+2TvlLnJGAa4j+iTUxxEdpdLMH2Uj4Wa3HUNzXMqmOg9I7fJDw/zjKEOy7pZbycWabVBk
KEOpYgVJkqL7HGuaMDznXbEq+IKR7XywoUvcBWHfP5KOAhQv4JPIpjwkpg66qHKiPeqh/aNts6ET
AkfleYI8IKuF7BLPcvSfiEH+6R+jqPhpDRMO4nNIxxb6VOKaKFvyOgPCD2vHifO1jCEuQ4q4sLyN
yKd7B4GjexEV7WNYWdUd4hEvslW4KjAv7LHhxyLMJWPygFjUvkMG4CRbDeTco5dU3+V4GcLOBNx+
5bwaSU/RSHXrr535Q+lb421QggnPPwC3AnY133YdnnPpqi+pMxirQdPDVeuKr1aVKwe8ZLOtkyfD
MhNtgQBd2C61STtHPSsFxZjIljWV+t5p0b3mCu8pwvMKd5/pGxjwelvBgONF+mmNkkm3G4Y6RLgh
w/5xaA7kEHC+GeKdmgX2fWD58XZgUY3HUuecKs94ySu0GNyGLYbHm/C0Ot3XeFetvR7GYF+JbWmb
9Z2S3eNaIubtltdheqDxjnp7p6XxJjGKZBeXVgyMPEWNIxgXxThBQ8lC+6L6uF4bqjIcsjCiIulq
r6UzNN+QaOb+UpjqqVBKC1BNwDrILYKt6VTauhlS8wFU7rIY9eBRHhBJUPcTIAcu/p8YSMtkXRVW
BQTzP7Hew1k+VFJ/j5N7eJ0b1AYphjQ9y2EqULY7qtsPt0lqqfTce/wWHeT/TEogXy41zYm3Mjai
Onbnh96xM8FoLIx6LA+URDG/ke18Rl7ItjzYClDZYMR1G0W5dHE96pjFHTQkIA6J0mnqWrb1ziwO
8gzKOUOnub+Ws2T0c6paDAtfUP+RTyL5kApiH235+SBjt+Yt9te4WD7LZPf19NZ/uwQ/VufzgXc9
FaJDmA5CDe6ph6FuPg9RgAVHMh9ixwrThWzLbhmUZ7fYrSOJKsSLbt1/X+I2+3MkeufbEmbf0i+j
RR9Y7kVBPvQpSrs9KhE/gA9OD2qHP4zZBfqqBuQDPF34/0PZeS25jWzb9osyAt68gqB35VXSC0JS
S7AJ77/+DqBqb3X3PefhPAhBAEmqikUCmWvNOebznMnSE1RxfpnGrzIcET0MxMxyFY8euQ4ah9Jt
SpxgkfHYD5I0zLhN/8qdQ6Krya9Kjj2sq0A+i7Zs9oWaGUddZBoGTVh9DkLf78lk+7NCfJrpIlEP
ARr4JmzIsz6X2SvpQkeTdImvUdbHOyesUf0NRKjxBPrFYRK+qh3fzK5JfrT0AV+1Xm5tQ+q0O7P2
azqn27EzxOvQzNUhFqbXjvZwtshhOQPhz861sdVkOx3dLF9arlQ8KFTmvm7V7sHU8mM8J/qxCwE9
oCGrzqWlvy+ih/XCnix1R4eFoB+8cvec9tJqIacJNf6a1DTseEOfkrg8RJDHbpRNCUExMhKZ5mmf
l0Oyd+TsT6JttpVcGuNlC9wIcdleD0OFBhiKaT436XESAHlsbLFADZyMLPTkSdRqdzAmZjhBQqEf
Dbb1A9j+ISloxkdjNFy6FCkm95WNFESCqZP9aw6TR8MVBj2EZGMM6WsGsOI7S6xtEjqNR1k6uxVl
ONwCsJIb2Hnie+GIcxB3+ZsFW/iQw/HbzzZL+B4hm1vTV3fi7meJJsEbnbp/xKrpHLMpGXdJoIo3
FAc39P/VBVN27ssgNzYkltRnBPDZuzJtuQqqm1nygYEb5/pmhMG30op9U435OXNoZttVcWetSBRz
G2abRtMNX6WVdO9Vw/VHGKSuVfpDY+n7Ljbcm6Up7+j+YFC0IBUrwkqOCe2yTRRqf9nWmJ4AjGFB
M54dLmN2WuSnPkFPLUpl0dSF5bHQdQcWaFxRYiqVgyXkyRgqddNYpefGWeu7Wl75Bcjkm23F2cli
QoftwxNt5bmKhW5sdIIvXQX0s5Wu/ZwcY+aVYMKo89cukxNTUu6NkX4qjr6fkulV76r8OT+aQ/zY
txYB22BtyBZAnxNRd9pZac1UfhbOtpbMwibtTkCxOAV6Q3dHjkj7FuOfBJ6UuAnlT6W+dMn4qFkJ
TupHQSqWN8kp5nKfdhcMLGGQHINfXTKpu4Y00dO6qdw68yfi86bCSTzgOO2pKmG8V9IF35WnB1MY
u9rINGtrpVW3KXvrq8IAWyMKaIiemQm1u0obi9O60dy4/Hi07orSKk7usll3QxJuuYz/d/S/TmdU
6Oj5D57OmvJULzmBLO2m/GO/yYsfkfnDrkw+B5G9IZ9OOxUy006zEZks0ZnfZtgM2zLwECx/I02K
qHeuIoiCiRDGTOTOm/UhqudXS4vKXVSO+mlILP1kT9g0MY2M6N+OQRq7XhH1VEgGAsASKfaxSYvd
cx1eoajLTZJ03PVrNMSVA4iaBI7JBpvjgoXecI1HaMTlXU9oU4/y0RoUPt+Kp2hTeqxrK1c3Yybf
bGkTabb8BLjSLFcpj1P7WpX5eHLDYTyJZeMqflZFcBeLPj8Fy2a916yPoOBEmHgoYXpWKFR/GKCf
KcnQnSgCEQK3POrN/mdZFy8kcFhepaS8A9Vyi6UqZ+4n7ggEx9V8zIdgN8fpDXS5ONVL+OO6CWKw
IiIzKPun0P2a6WjG/GLr3081qjcTNe+2pcxyGqY5PzEB6kTWnxotN46GicDDUiVrNJtuXq93+dZQ
OmgoYEVPhSu/6UVjbnMlmWhmFC0pKlX+FqpufeJbis+ON9YYxdlKCPLsJuxCrr1ff7EIMtkmLyX6
j1ibT3HVziezhRhF+Rx2mFOeqFdUJ+byzt5OYiYkuXJKlxw5WZfdx9v0+UK8TeujLK/6j0cpvOdj
q7PuC8B4IMfX5CYsHDSkSj3vGst81AsJMy90geiLqDmtG0epmlOXYs0isgNtJSYNrywKD2N6c5Jx
8I20p8e6Qg9YhlW7STTVR4V2durOUwLnrJrjKYzlU1KhQtPRgRz7sD5VOWV51Ta/1pYIrsnYz5s2
yR+LRI6kmqg/oMYDO2+Gs6RdCw0+BItp5Q5uD+CyFpKEVGmfqrQJfctiRlSXWbOLwUpv8OnSea0M
YFroJhEvvk1aIHcgXhIfOEC9DU0yKUQ8hKz8cAmLki+cke3ywPmeCgrgptU+T0U5+mMZOjzFDTa1
pkWeNbfZLmJlj4FreI5suqvj1KNCXwpgS3M1NS0C023gUujqyEG1F99+YnvTwodoTW2rEp2wA5eD
2opllc+XCi+gU5sHtMjKrnFbJgemU28jN+ImIR8RfZKRqQy4o8PRPGBAuruhL+oyxN3Cd0IN8nEP
b0jnvx41qHH8Pkk0U+8cVS/kik9wsMZv2TGXocokg4csDcGzZq7Yh3H2MCZme3Cs9mIFwjqnUXlM
uGed4iDedzJpeSt7G8wBEaoZUWIecVxyW8/FvMUmQtaZCG9pLMtNWtfKlmurtSWWGpmXnb2RC6ls
rQRzUSIqUo1GiAZxlG0HVyOwHuTiNnXCN2ngnhto/IR2O9642d35DtXnPCJ62u4vy23Vw3T/VYGE
58e0dDa5o6MdYdbtO4pNt1JVv/UOVvm2raMTwu2NWVsTscgNjJo+Trd213a+G1a3OoqPeaSjEHCN
OwGxmIUK18Blk2kbp0FK3mXNnu8nfOKmeNSKEodC3Wz5Y80Hy5HmPrP67ThoDS4Yo/ZoIvGhltbZ
jGL+riJJnmadj5ymH2eKhzsWE7dl9n9pYthp2TQWR1XvWRr0Cr1KZuPpPCHd77jR09nYDCVoQxNa
1jlT4t/J1Em0+gs5qYdQTV2WUEGDZDUFfBBSXTJPU25+7nAP08n2TDFDikD9fsm6h2Ym2ksp+f3b
Kf3LLKt8qzpCvwqT1F8qML9dI4GdldWvLKbOc6PB7jYxLQ+Ock8SYAmlO+814V6NLCo2qdq6J1NF
8l6qcGTSxNmlUM1vrXsdQzWEIx3Fz3Y+Bix/MvPgiN72qSGZWH7ah8RwYPqxPtMs1z2pMbTzaClk
u0FwxVJNEAclsltV1eI+m+RlIe3Vimo6iayb95irvxWFqnkO0+KHYXgtsowsh4G0aSZ86pZ51LCp
a/NiZZF5AGgP5VWtf44T0xVgHMGZu9EtyczqMI13sHmmZ2LV3temnZytTKE9Hl1tt2/8nM5w3ZfO
PRpJndDrNtm3A4oknRq8lwSpfa1mhav+3Fk4rA2VmC9mVEMvHT90pbZpO730VARwu7F0PRhp9hOO
IxWVfOH3rrSXG7eJid+uNlVP/lJYEWRJaQvELZo9jFfgRjtz+aGSW9TnDzRc4AyGQQOSBOJr6vI5
kRatSZHGIa0+29p28wlWGr8+xuK5cqKNmPHnA4rMPc2hLKcavT+X7tuUatyiAcDtw7ncEY/5TcPu
5Qcz7dpYRRValHF2L0a0huihN6Eytvx/OTL/3Cw3Q4QcAfRnuhko3WymwR5Pg1QftLCrd5Lb8126
Oa4KE8cQN4HoIQyLV0ItL+Dubh3l5Rvk2IlwMRp95bALnN59NMx+n03cfypZ6VtLUUCJVrG8T2LS
PXfslt+HqWheWdOuVopnhP/N1tGrzi9E9z3NZbuznJLEJ4niQg/J9ksjEHG6MaIKZOXEH4LFfjAr
A1qlAuZdGQ/YxPEaps7rXBjixU3EAzrpswZV/krpo99pSsICyGqGmxq1Oyct1XO07HVtPNwsqQ83
RYTmySKFBb8zI+IItTNXiE2G43OWAoOSq93iaNZuEvea34Ab2qy7XLRP45Q0hI40I7r1uXoPDfTV
bVk172U5DF6nd937iJPfcy29f6em2yOcDMf3kHu2h48RNyQrEi8GBPOu5lOH3IHmpjunHYLWXn9v
OguzNh/od4NQOpAhtf2OXKrxAAg670w/WP3gbPbHVgWAblCbKVH7v7Pe4RNVt+qXpJkRvepG9GWJ
EfD0QPZvZRTB/Icn8FrHAmEn4ad1V71aOIs3rdKaL1GX66A2wvIlllyVJ4u+me0G+WFsGghAsFCe
sMCxAjSMEAXGFWdwDLEOhbapIiuba1u7u9ZQ7UINNyhuRAJ54nq6ukls7JOsnS6FXQ8Hg3joM1X2
6tjajXrqkOVD9iRa2EE8gL/KCQ5iysjHs5LsMA2VfmoRU26ltDZVYtpHfIS2T84CPxLuYzglTbZt
Y4VlbNw9ZpOyL8JGPqDQrg8tSLjF/2HCXspf6pRQx2QuvxTYnX1EQsqmMMgdy42zFRsXksVUVkHq
z77R31Dt/s4tQeGFyb+iVceU+QMiYOmPFW6KkYV4F/EFn6Phc9On4pTzs3j65Lg+ndOL6Ubjvran
N4iFg28G1nLdG41dPAB6KTNZnVmdeEmOvUK11fGQAxjbjHAAPUfXxs1E7O/GXpYSiakPR2OQT4b7
1bEV7TUX06+oZ2Vu8HmNxKETYXKvs5zFhGu/B9gTvdI0u1cnxPmFKx7xUF3tkpCSrqg1ZOdCZzHe
tLc+Hpxd6OaaZ1sTsanUb3vtgrUeBtECY0ic9F1FP+5XrjyaLrV1veeCGsso2knQoSA546eJdrun
ZtFbaTcYDzx9mNHbdKcyFuohEvEjNy5/MJJxo05QgjSl/g16WbXqAm1I+5uC7MDdvEXlpsSxZ4aG
eZKz2m/nvMvJYK/PkWan+yJQ3zn6gGu8AZ3VPptCXDI725kl+knBJPCjazMsq8aseKUAwJISJCQF
QYcSaL6r+yzea8ZXrZD6juvjS9Xn+UaTyXDt+MDTdtRDH1D53u7q9Cx1hKpDOeCStIbXMausfRgE
LdE1/TelKSgpGHI7WxHXvjHorzGlAStoIO7het3Spf8qzRY/kN69hsEUo/DwshmfX1dDaRAxdyZR
ltuiVe1tZnPjrzoYDBG5MBh2thg6opfG2VUZ4ZGF0rvE2wB2co3bXHb0dSG8JJE7PxTMpK2k/yk0
EGSqk0KmDEDpWPaz1H6MNkUzeuHMOMfu66MdZc5fLp60hBADlKwYJ/LwFDRqitFpJNN7mN1HmI7W
qdWmX/WU6/t0WN6Q2Knvkw3tb9PEFD3h+t5DN9Z2Qz43p4asQkRz4G6HpVYgq2agVESJQtabNrXG
+q5oCh/w2GXdUU4sOfKSVHAE1d2RiXC/n9bT65ka0xO5rU3C+PXAxwv87dz6KppUTkYsp71l/06r
oD72naBvUjsbBRvKSSfZnnQerGlqqVgHAnI2Je70TQnaVY0Sa69P25Qm1hPMm1sGQ3QTtx0yrhw2
7Uj78RXrKhk5PZ6lPN0OLdZwkeZcLFELUb/Zi9yyf4YJvX8iSrkRFLNvzQU1/ICkjRjMs0IRyksb
nXV+OZzLqPW7vnugvVZ6hFriQVURmFp699jNUkceUhoYydptFB6jEE6OnpEaO6VGBYZiyYeUqdxO
aILAqEVPRcb9CqaZIBt4cq0WBJGpw+OrAz8IopdOQp/V7FPb9+prl70oqHIgL4T1rSuGXwY9330/
V8mhUiLaZyr3txlpE/lmW6ya+qYYkTkIMd0CF8RPWTevcVDTmQt+B0OevyhB/531XQeAvNlNYbAQ
rfkulmV6s4hyORKSG25cy9qC9PnKOhz2tezmbWcHLHYb5xtpodlhFmTb6ElP60gPZk9WdugRvcPn
qn5LDStk/dT8qgfip+xkfjHLdJfm71URGd+Dqr1adUWcBdxbOX0JpSw8mONEW07FE4lZ3c6O7Sd9
zL4UOSnwcfM1HdXXoGt/5Rnz1C78rsTTbyeuc2YUbkfnIAzpy8XK2VEhH5nxsam6vWJ18/cqhssW
EPCrZT0JqJVXtJRSRK5WO7XS221i5vjw479aUtZoXBXtdeihU0olSxALVrA83WGrxk3jC+1EH0Gm
JDVLM/jdLNos08ZIAPZZeeg7Km98cmObMOQMDSrUXzzIzD56JBvubNusrYNvSjvofmlOjtfJ+VvG
G0PcPOuR7qGodHc3yjJ6CEbDRDF3K1zLj1k4v9vNeDStIfAMjHN7+MevwpHxfbGR7pNAcItq3QPl
aHfPjfe7AGpTKHp4zIOgeArr9Ce8x9FzVLLuNV2cf9hcIJg+2MUppNXngeYnTtnts40zcoE/MOtO
j2lq3AaHmVdBSW1TEFlJSSFHHKvofCUIiaj0MvdjOGhc/llQxehvdjMlF1/RDBBuhTHe1kd6S7nV
xpGmDAW+kqDusfDU8SP55cewKe2DZVliUySluOkFv6pN3oxJLA0f4Uy/VfFkXmlL5R4TJPHmTgjm
zCydl/mSeNNnBbt6aGUHzWyiB5EUCUbTyAJT7GbqHVl0Q13FpawdJnO9taaW/4mo8vYZJQEs76y7
tGFAjyedW9AWBUqkzxgsmSJt76Or0nMVNuYsuziJhYUHK+umsOfgimffb60I5m01JL8UjGLM1iNq
fyroUZLOYgNDYUX6QTTRkKJ+IcicSExvFevUoazPU4qbaXU0F65TnTuSrbxV2aMkFKr/DF7PrrtM
KDdmQvxbRiF3aQz3RA+FtfRjJRp2cgzcu6UWn5shgHeAauXPYU1XCX2cUY6187wmun8OrQXB98mE
bQViOlzuTqNVSKWQCyR+dPwO03sDjp/WmnOfanyJ9QQWYjm8jrIcphDko32Mclhm3efGdJ40s7+u
hwFJ3WyXzl+KR44oyPpxZc10A3zXLE3PzD5Zd9q1QpYWKtn15EquWQ8tIygXkSC07i6voafaEct+
xK3atB/WjSZ/VYSS3SGOcw9R+JugGIhPfwZIG8bizLJry5QLkYqROeM+GtUQkMPyFBqr5IwBmVif
kpdz6VtJSiPJSt6ZVU3PZTvVJ4WyywfaVQ2uNVTzb3Y0NbsKzvBRNcOJjNj+ymdv/h5NykBZSDGu
udq0d7sdbG89gYnk3Smbazci6JhcUiWyJqU/icB5L9zkS9+70X5OFJpEI4rJII/yNz2u39fwvyRG
xTcb/ddCY6qFg7i7ZMEXLnz4caAKbCyrw5GZaH1KO6DdZZlh39azYdHVVzNrrqkWdClmoiDdq65C
stXCZzBA/t9Q8bz0iuUL5JlP1aKcKkBYr3urr2DZm+pUe1odCP8d+amxsnzDSSc/afU7dGloXEuq
xUeMxWy2pMNJEF2TpuaHz4PL+X9FXySjFR+XPME1gRy1rnX+SCgnz6zZU0J/Xk/gPyyoMeKWOn8E
lhdzjB38I6C7Ghz78sHJVu18EzW1fv7EBv9nF141GTuWvWvqg2077kNAQsFO12Z14y676wabWnqa
Cvnrz6EwBtOLb3wDicMQkFoYS7Lv1q5LiVjzP88cGyXynLwzj3TSgweFyv/D7FCpI1+63K3j1hOQ
/RzWwpRhvic6JpAykuNjKmPtOsx960sqqL4W1cldVdXkvj4aYx0UvjNV3r9OTNacX1Iz263Hhznt
jY8hDWvwKkdOtL5IW/ed4QX9DHRTCWPKa7z8n42wlNYv8Y94XTf+Wgn0+Tib29LpG/CLC65+0kav
woFzXc9WUbCxbNG/FHOjPDpdcouXUSn1/lPY1whjUOyyinOnbYE/f1cN4O3XcLM2p3Qam4I535J1
RlAEifWGGV/XXd6fi9Yp3eO6N3F7tIY3NevVxwrZyHqwaevimjSwBNZ8NRZEw1FvotDvxkR5i6a8
p8hHh81wrJ+aSzyJbPqKPyj6FUBT8iWNJol+Bhq4VhKWNUT6e1Gg113HKs5MNamLnd061tTl51P7
JRRlfSpLy8+n9r358dRkLOSL3ZoWLWTb3n2MpWqCEb6mCbk0jSu7U1+IJkjvrjPei2XPLWP1ZZZb
iPPxx47MlVcuUdltPcWm2QDQq4/rk7UOSdU0tMp2PRvnUXrC0yi8qMOJF1IivNt6cxuqIXuXUo2Q
/7YOX4iwvSBnrLfTPPZfSj5pDkiPv/451HK0z6G94lT/GjpM3Q0Ga5Ue4qhEPteF1QM6Ogu5UPGX
smS2mPMUblkDT8ehwwjW/QYmF34te/BXOXMafx20PjkgRPoBj6v1YBrZ356Mz3Q6rsNq1qEmWSl/
nr2+poYD3FufbdZU7PoqFZtgRKTWQDU9qHHgPjiR6DZDQH+5mrW9RaX716jpN3cu4q81dIfFW9Pc
FcL2PLLj6aMsqSVKP1AcmQdts+5OUsRPJjGg6x7XEfO5T4eRAKwZH3coaOEmdja/pdkdy1kDKlGv
DkaoZLhWNQjP60FsJri6iMzwdNIyPgZOtUF029ByD8fk6IVdHl/qwZUvYsiUbZu0Yrvu5o2KXzlE
BaMlo3wBRuM8O9gflp11gFFSpaPfd5nypjmZCkk8uG7m9zZk4t3UhnZab9AWFuembb9wJ6kQ4rXa
g8LqPldncUOwr78mffLG3Urg3GVvOUdorbjF5FoeKwLD/TA1Pf4Fv6p5/qqNasDUXg+o7vcGd7BM
OU3NHO3JpjOezImwjkx0zU+di4yaNw9ls0a2JuODYfshV93UyzU/GmhN0mimXCs/HgiogITz0Ar5
/8YoRJftytYl0ckelEPfUHpvFpcb4ZDKQalK6U9uXp4//ivDWriI5NnoFInWjKLZCH/gmguv66Ec
Ku6Wcgkav+WLrFkrYtqacWHzhMXA9ASthzDSaIGGt99idbHFyya/uGkbPkCTJTmpiJofY+cAUomy
t8LsnD0NdnNvtW75lsv8Sk2z+dHYyAByQzj3JqurS8sC2a8MtzvnPVaA1ShDhFZ/aNTsqe8kFXK7
/D2Y+aHQ6uq3Qr3snw+WMeuRkQeDjV1chGDwbBJqfQlA/AjycII7MvlVCQKvVegppEjEvPVjMPWJ
5SdD1B3X3X8Ow372OWxs3rXY/TK05hBtlTEloErMUMHGgVqJYAW8UBNWFf/6yG5D2zdUBeQMSAef
7kF9BBzvEm6aa4//esSP93lMz4fy7LhR9hCKcDez7npqpKa9LnuNrhRPWEs07OUa2aodApuIeY4g
rNmwX5j0mODJUdgUi/siqqeLjNDd6Hxer60TiMMapqNq5FzHACB33OrQqHSYba+UhHZr6E6sQNRN
haKn11yJiMoB8Dh5Lf6yfTNx3YH8gPMpL9sYkQWaPuQarXIQw8hSJ3JosUNllhfAUYlHW9oqpwmG
pDMhf+PRumFdM+6sEtqI8d9jf86ODZ5GhSXZfj1Wkor88QL62FtXPb4QYa1BJhmgQsRh/CTncjq3
1sGoWqrF9UCzGr1z7/H1JBVb0wISCXLzhLwGlweH1k3fgNFEXpLcamOeTn/Gro+UeR79abnbr7tI
mdxDZxdEDRRO8JjrzU4dWAB2y15Mx/tG5CKNQPbWDYaV8qhbFML+HENblYM1ZLM+az3hULLxlFxW
MEl4LuiH7G73+dYZCmpcvX7nx1WeZjBbxxaeL9WrQpGbputYc9WDgHBaqU+ZAeYHIM+hXc9GOMS3
UhPkGbKMlZvl9VIt6u8p8u1M2KCwOvuCpvYuxtnGt5Dbj5kq8AWnMSKEZXc9MRJRyxODZGtmXZts
RBS4pPbhtg+JCaeJaQTgSozxso52l9eyHjMWuB8vGeexvsE1ke6wiIqitW+D0fOtMdP/fY+5D+IF
ainrvSMWU3wpCtL79qmwI78pgGY0zAl9e4TU4NtAaugrEi0mtaD62Iyy3XCX7c9/jg90AHq/LJdY
SlcveGsY3BYTDY0/zwuM2t6XUvv259D66ONlkq1l7KK6Dh9a7def9dl6hDDzj+VZ14Thg5S/s5Ua
OufEWZhWSMgz6g3RbjUV1o8ZDcJfkzGgJx6pOQYHQv1m6vYaCadpW+0aYwLkveymcUAET6xWt1LV
wi+TsyMKQ/+i45q5APSu91ML1GNFd3HDfvm4EHzESofm2MKHd15loVmXj1w705yOfTbCOl6izlEc
8N2nWuWrRhg/z5Su/SQc5D5evL1xbcQPJHls49XMay2sFlxJn2f1KkkeAj6h69gsg3rTu3r3N4cj
cqt+p4aYNFaHY7PYHNdH62a9ttfyqwwneyuodZ9GVdeubeYIfFaANKWMvq2+pRatDvO0/mc69FQG
4sB6Sqib7UHEndsmCfyQq/uzASjyOIZI1dLFAj0uxrVW3+TIBJ/XI9Tx843F6vcIAfcUF6H+RkFv
CKfxR6KPwFH5/a5NDsynpllPW26xizAvtMPpbwP6dhZXI6RbpNRT+9TAndjkpkHdNAz79ChvHXbk
++wYLB5RIfxMKSjj/Yi+QVUst9Sc+jNmisgXI0G9AbAgZidq/RwxqT+4s0Vrd1Kt16kzn8p5TC9O
yxo80Ybmrtldv5DFlL2xpL+vm//pxHpMmlAW6ZBbOyd34WvqSutFyrQsk9ldj62P1o2YZuWShYaC
0Dznak8z6y1Z9Oi29Z942lRRN6KM44c103bsu/YU26i51hHrMZuwh425yMqFHXwNDX36FvTZrW6i
4UWEMj7jWht9DIfzN3jEH8edRSCSNuLzuMP4dhlvLcflcjyBnnqUdgvKwg0TDxGYfSuB674Z2RdM
M/qXaIhNCAEAWe1M4A/VerKmofPtzWVXGd1HpQzz+Y2ah+UTz40dbQ1/1KrwmahEN4MdVFM5bzsc
ikfUNC7CGDG2IV1dx7pgipup6pUAa03te0GG+FPdSPtvx1upfByPFZ4/9OjSrdwi0MR1N2RDKV8d
QXT7MrvWhhatYzh8k3oFHEYrhgejU/rDZNXiQKA9oWO2yf+uQ4lJraS5o/CyTtIxb1COBxLyRrCl
OuCD9RiNNybQelNCulBSIhiMUvyl88lqX2y9NZ+0gUla17Uf7lKEGcp5UkSyWZenmQzqXT13Bu8V
61Baf5Dn8kxe1l1bOjvVrN0rUfHPKt/FS1O6ib/mkoN0YOZESzZPaSkBUKTRVAzhq1LYj05axT8U
bVzSCkbzrmZF/OkUw+E1HUKt1bcsggjlsckQ2yiZUXowYcRRVZzkad3U7sVUdORTdZE+dW5Qni21
/7GeWg+Zdru0OrCcrNHZkQY4h6TTiCvMKB/WY2saN6aaH6paOXhPQK64KSDeeJyoZkBZGa4OrYhS
Idn249hc4BWI4vhUKPiew1Q1H/88mmXp+NFYmo8hU1ifWIH5lEzyFqumBJriAtzW7MTHnJ0/JFr6
uXGxBJQitG7r8QVJu9HcOgDYxYw0TlL1ceqBFkSZXu0Cw9W/uIswfrni/BmRhePnCL2ojS9pUXyM
0GiyeEWjnHuZo7ZeHePW37aspIed6soUKXOnXAj9aWyFqlVAcvusT+Ex7Pqv9WzqN8iaxi3JS06Q
9PwLdEx3qOKWmAen/wUfpr82xDO2li6KbSZEv3FYRUEr0MBYLiGNrUogiSphHyY1jjFb1x/I5zYe
tGUzBYQnJiW35TYmCQdeEcKZTqtxZDBu3cRtFexyxwAGszxjPRaI0cC5np8yI0AGCY6C5WVAqXfv
LExCqk/8tMIWnpyU4LIeWxGFK7awbMZ2S2l62qzHNHJWDGkZ1Y+0b787Mal6Iub9yIg4CGGHAfiS
gb/uCjrWFKMMru1mBKB2FsWp0Qg7rwHDbTA4kGTZEJdzjwPy0NeATxoWNAWq3jl8nK5HEO+g+CT+
bLzUmrtd5wgi6ZvHP8f+VG2LZVzTL7LStWxLysXn/p+5xfq8vqxJ81FU52G9dqmuuJnTbF+N5UpW
uIOBl7Lk+7RezSYzuq9n17FRVBqHNmjhziJTQJ9CA7Z060tk4AVeN3LZTVHgbQBhDv6fE6Mlm48h
aj/O276DDjBoQwcaa9p2gVs/RqmghfBxyYyqmN5xw1xaJ9TphDw9f5kL3drhobR9fVmP01aorlPd
fO2WhXyzbGQ1e2bTlBD8GB+pZA2gStonWidw76D7jwATPMxz9vloPZYsx8blWDKYxW5EgvizatAE
N+4YnczKjZ6JEa0uCNC/ymqMnm2zvQ2mQsL1MHDNJJF4uio0GvpBhHzUAhSguIp31bK0V23HArUS
kRPwz90VCovF395OI31Nt8Vv0YvUozvRP3YLaZjVFLAlIDv+upvgFX8GGUCnIwOwtljlP5PVDVQX
bpvNHYm+fKlMNG8+jSqif5cb8XpLJo+G0/T9fzH1tD3qbN9jdXbulYjSVwROH3AE0yoJGZyIR3OX
fO2Oxt/WFCrdzoWVQP7Fx5Natfs/PWkKc/Xc18svWAF8WeeWIVKi47q7gl/JN/ncXc9G0z92U4Jw
PganmkAZFSZvsjYqv3RgJsLin96tovGyuJ7fFGHa+JPQnYgxljtDncOjFKwu3VKvn4qRAo3qQl41
SET+UbDE5BZD/maJJ1QYYPPM4smdmBm4ywkX86ogE2f9EWd4zzdyGN7Xn7DoZ+Vmz5jIsSi8wgP/
97mJkVE9kocY2zQzzYbuS4kp0ShzrPrrZH6IQkTuc68cVwbXOqYncft/POYsjZx1SNRb7b4f0DlG
/hyr0JhldafG4dzNpQu1Pkpjith5gjbvXydIWL/+P87Oa8ltZFvTT4QIeHNL78nyVbpBqFoSvPd4
+vmQqBbVvfecOTE3EHJlJkWyCCBzrd80iJMc7/EMpNlRH8JdgmaGyKWKDKqhVQcUdykrTGnbMAJZ
hsp3txOJ2lC1mx04Hm0pJgxSo1yTQTuMaZQfUPTulkocIY9uev7ekGrjKXVVZc++BX05Cs5PWWYa
Tyid5nJSIA1EhOf2Zwhwz0OX4DMwMe7CQMbvEAiVg9Q5U+COz3HYFSsrpY5Si99/rfIdT2tZMy+C
M5VNZLtoiaWsiNeRPMdFqBeX6z9jYpiY9fs1xNgOZNX8QsjorMHh3EDXgtwN0r86tuGL3qhLCp+d
d+S3Oa4THeOMaURra9c5J1Yq9RpWWn8WhyAr+7M3HUST3Pc2NICf92BAFzogckQQD3mVgEjphvKh
ne6HLig5vxtu+iS4J8JE7MQabvXU/XdEK+wt4gykiaE5sULC0Gg551/kPNd2FrTMhUjPiCyMOPSG
C1UnbA7u4Lwp3eAfc52EXho4sx2FqAKqVrxyKY5fxONDHAJoUrFRfYXEo+f3xHm7OjUrtTrUagkw
LZH6W18Ww02tMuiBYCo2ImZ2ynCDdgD9JqrZzk3j5rKtBbJGQwLuopaf/YB3ROCzYC9kBZ+RIDuw
rwrWIgc1xZUm/YpHVhysYViP3/45XsQTVvk3MHLhIvLlUx37+lPvtcpZGsDNi6y3Keko9DlWfEIA
Tn2RWVjOSfOSGjZiN/1GZMHHgryXhMVdnQKnrAsUz1ZtdQCs5V/mllFPeUETTXFpWgvZRfw436or
uX5B9Vh+QDITn9X7GZlwhM2LdY8rJRnJoVuOvSK/B3H6oYRq+MtsP+QmniAewOTSONS+dyoIjrg3
zOeqyaRVhq3KRZLA6vWjE05IA416qleATW8BktgwXX/xYSL2a5kZnatxBKrWKsar74TuBhsLSPGi
iYvKymnsai969c5Cazmx1XORZ8brhH3Pk9J5bG1ffW4xThSTQKom18Qzvok58J/Gg5y3zdKAt3Fx
fLQarcS9sJUtVm2HW26lugDmRVCuUXAPo/IqWuKAlh9ptGmGrfXHImylwz2u94lKQRqcRAlW3gA2
vgkmp/kiMJyrOPNwnwkGNn33uFFr1g5v0HAhYsBDnasyHcSLFHZJLcMLbqSnh4Jl4IQ9keJ4d5ca
TuRjNNjysbeVYoue/3tZ2gh1DZ1enkIphlLRSk15ajxn7o46ipIrEdNDCLsbDzTHahjaHPmQVafK
+qGRXBKRYStHx/k0nk671omO4kwcjA5I83Jue/3IFTwNmqO4EyhWqR/c0eTtjs6xmGr74hkCDA4z
peDhPyPzIyf/1QZD+DBgV+kvGSxa4qny/5guUazfBVGNQUNV+lcnRpA2HKncimYpKT5JRTog0eSH
UAeXo4+Gt6MsshgThOzTscMBeJ6bRRWgIXXc3qeJjlhGl9L0kyV2qj1AdLm/iYPmk33uUIiqp/vE
PW403p7ih3XypAnx4XkoRN6nisFiqhVGr2LWMN2KxNnvqRYVHCTUInQixVS7VoZ9xhXHss7RSIlL
FlWDMNzPTUnJri7OPaJl1Ir+yDtHUMqRPYqsuf6YTQdcE5qcVboYZQOdwwHBV5eiT4wCwfcERcA+
iZaMBv1RVhsgjNNsMSsyhl8JDElSD/q+EzJ7pQU3r0bGSMgnkZKMn9CPEn0iglkFNKD/n/Fx27kw
bIN+ZwHYWZtdZ2zUyY/NdO0BUkv+Z/PeKwaLXnkabE+D7733ucrk5SbZKnikQjM2xlirL/+ae2/e
/1/fAyldqNY2nLLVRSyzB6yVRSXS0dZgpZu6hmqZdfqQAM13T5VT2Wd7klPQQ8M4YC0WLTSRrM6d
IlwivzPsOtR3H3TrU9PSdKfYVKSEYqQyfEPjSHpvIu/PcOB/bzAbfL+PFmqUnv/9X6NFuG+/w7xw
59G6b2trNAz5RU86z6GdvcHReSxyZ1InCooXD36ACJtNpJ6RfS0WdZPnb2DDre3gOhXWQ032JiW+
uZxfI/lmlTg864hahUhp8GuvdZgWRq2HF+w6cIzoFONFH1m1Inaf/TTiJ6HymSrqS+v55XsRROS7
8y66SWRgdyUJ4b31e7bye7aZ9+lPu39K40z/Nc0OESN7Dz3SjGNuRbcE2tqua62v2Z4CzdGt8yfF
6PDLcX0wjJbbf1gKJky6Kv+sYO1xq0Uvv8c0alRK5wd3sm8SuqHvdY/RUScD9OkMihgVia6LoqfS
FhV051DrYLKsUBu3vq7VV5lt1qqqo/g5Gt4cYGaLUKnDH6gILAC9St+tQPJWU9bzkraqfsTEsFlH
uZ+963Z9tCsXuCFmVWhU9c9I2uTbAi9s2MvYiYSgCYBCRuHeBGZNzS73j2GEHcmEdIqVwLqBCVZv
/SHAfw4NJKcmrObPvjVmxzmGLG+7HCsuFtE7z9TRNck6xEMiMa/oYReZHnqW0tmWAv2b5yi/xAl+
avMJmJRfiixr36aT//WYafo4zfrH6/zn9N9j5CFZt5rvPRqu1aKu5r8rYceeGY3K54pdFhLe4aNo
mREsodAy04OuhukzGWSWDdDFVrbbt2cA59FKi7BomjwZM7ttnlwLkuZ0Rwgp2z397qPYPPcJLJ7o
U5gnWr/nIb8BPqUPsqORFNE2dUkhgabQX8yxuohN2Zi7/jLHWeIaUV45Z8iULT20CD9l1EfIzVSv
SJYtxol9GGc9eIuM5Gs4nYGe/ToTMdErxiF78D/03l+FpA7kJX+o9wOkcTQ5lI/WsUiYqkG504NO
+ai0hyKU63ffl/S9O/A/i1HF0Lzh1R6Ql1DbixdDQxRxCjcVKpalelJxzH6u4Wd1jhOgFFUqj06H
6baZNdXNUEsJ2cFUxtpAzj+8XEEVBH+nKmulNTK949pp8nInaszUO/ZdSaK1xVXgWrRFMpeifaB1
8zBRsZ6GsczWnkYT+5wSwZN52OggDh3ZyVKWfG2CYWbbDK3n//vZ/zzOjhX5qLvu0qq0bEsu43//
SpWMfbuPSBGygdW1wldkWaG2tsnqCmutGIbiohrwsxAQC89P2q34/Kpf36RWKh7jLm5uiCt+2opd
n7SCOqcmV8oJru6nKPCIIo4nm3tf0aAMTjWffGK2aiBMNqLcg3hjs/ABW22hKgDV1OV0I8psAq0q
zkBfZxdoPiZ+GM2fvcKtXoxTKn09tKgLT1ZajmKQNZaMqD+LtiWRA5DhiW1iKyMhin/VDjtn7ywO
mTt6Z1IlS9lzUKT5He9IcO8UraSyEVSncVqMFmJdmoW7VlLMowiJg1K3bY31ueytrAw7R8sCaopJ
W/mkK3xnpDHQ2yvU/KY0fg29pLQ+JcgvreSaP9rhSU3VR/G9wh4mN+aEw/w1B4ZyZTvXPGYtkCLI
An8VqjouUrOZaGDgpZ3NvQZfherkQ6T8EoV3UbSXYf2rC1cuo2VhZmBm87+L+PcxmArjUZ05J1Gq
x8ivWrlyZG4Nt31RG0t7HctSXYNxxE8151bUBZVGYV2V3oGhHXG2TL4rNtKhOcwdZB6TpZEZ1dXu
Amt4rp+NokMVxXdZCOum7G0rJEeXQjJQiAeKWFyk/bId/A00/+YkD2NmnKO2gEQqyjuoIkB5Y0ew
08akZEnvaDdx6NyyuY76X0kPR3+Oo4v6mqq9DY8+0+dR8rTq1DIgZfdYVYf2LqPYnRW/hOadrHb8
3LXI8He+X+UwKRHI06aD6BYdwQQnl+FYLXOkMrfC16tqVGWnasDfhwlpKmK50/J4DBTKNAKqCv74
lliOcRJDAizbrp2FdMg0AUchoOcCSIQ6XX2dt/fDWALZ0LtwfC2CfVlHTrXBN3bYj1W6xmWoRbJx
ZKNSK6cEUsSpRJz5NMRwSZXGecYxq9vCZuyrhYiJIaaAVySlG+z6xnoaRJJGlSz1YGsDsh+TkrVj
RNrBMLtrO6VlChUrnFCJkIlZ9pbjL8U3MX1jLkKzs2igCInvaoo7BeJj99Dv8f+OB6AXTdLBSzwx
+NbdthovkTtR7XgTv1vTe+h7KVzgA9ShBgUUR7mJjE0YUJ/tsWtXTCw+/25RBajWQTZl51myXE0T
PQKpSfCFmppJEtdHgCXH+ZPL7gDhwnf3QrMbc7TbDFtI1PYscjCNAifAJxW2m41EHRfP0qS22t0X
YGDqrxUwTiI/w58KKf229CdroOxs+jVES3Hah2O0srUWJN/UY+VtdhZn94OIATyWHdJo0yAZzvPm
6yKvfOdDBOfXRFEFdWsbDwMR/NfLiaYz/Rdyoy99EqbH+7ChKcp9AP0h2CqTJ2yoyIfOVHt1PxlU
rNNMpdJ9S9G+Ih/7+9+OB8HUHr7+/d1vo/+GOA7vR92RqrZnpHqbgJIMktRZzUB0kgLWrvWUiiwH
azwxENl95+zU+nqGs3tThwcEZ6DscQ7FCs4Z9UlKWcH4CnXdJS6Y5gpIjdp9N9X4W6Ba3aZR6/ZY
91F7hK1ZuEjFJTn0oBzXmG5U0MFFP1ic3Q+SS2HVtIbdPfTfhokYAKAWXNgQzkgkgSRSM5dbOwDZ
pWjeD2k61DwbgvU9JKBLKDe4l7jKoMKUIVJQ4JcaTzf3SFqAcnD5K4S6Yyz1AkKdObiGtVJr6ne1
82s29PXH0l/biSSvkqbHpAjpOlnrzWsrx/XjqGXyQU7HaCE6RcyJdMgrtu1vRbMY5Hc8rGzq06PT
dDNGVfXcteFCszE0OcV0CN0CkYZrfMBkCSrh51TDGdCz85PfdQWJMQmMsoabnesN7sIwLWMrHsge
itC7Yoze7g/q+/P4n533eNGVG5fC16GFnDkzRDRE284qXhlf/BFSamfRK+zJSXP/2dtMzftc0YuG
0dPo5fV3FYsM6JNwzsXyi9U3aTNveOwlxCu9IPwRDhjVlm3XH72ercOp7cLoYuAmuGSluHcy7D/l
yoVYGvQfzQS/tVVLw/cQAoRXufVODuvxhvnWSPrUl79Nk9yuPSoKGWiRX+1cazz3vgTLeMqC/E7N
+nb82bsoJYmQOHjhtJRORkxttLy7RE63CnL8ValQftFSOsoqhoHfiFgb9KqECURlZxfNquZh4lN6
XeghFTz+xzAp75VLMQEuXXQprf5BPHLCPpoMzdwfoiUOESnXdZNPisiTWaWIlbisLixZTQ5fjpf6
Otexj3GhqM+pZPEhQj99S8JEPfgiO5QgsLQebRLY988ZBpp0ynRU/6avRC8HZ+VKlr0Sz3AYcFcg
EpgPcsnPD+zUgV5kk3/diBHiqZ3pgb8DhaPNj3kR6xQWhSUCj/cVgVrbOdqIikr1uVSicdsiV3IB
n0E9azIQd0NgWdHQOtu4sH+KB0PTDruSMvtRtOZ1QB32f8TEMgD2Z7nsdDYVDyXEQggQC00vbTyF
OnM/mDzReNa2b3aGefQECPhvI/Cwa98grvwxoqomHVGjRqlrWtYEoWSfMkXea0HEkkZ8zHQMd1WM
Bvf9Y+YJOCWnAdJ5j8GN8beG5WIHMy19Ip51+9EO4Q1L9WfXpeWLOpBhh2lOOaSpyiu1WzB+WD+Q
RRsW8LP6H0Nl8wsza9hNGLiSfrPNHV9p/1DzB5uHTI6Zcur8JV66U9Wp6GDDTdBMb5FFwXuiIuiI
l119KLkgD2bhVRsLB1Gk+ZL2ufXb/pjgybUowrF9LtHefhw9LFCzwK2XblyfKqUerpUROZDz5WFl
6vzavFCPH0o4bodGAZyShnIB07LeiToRMvRfI+ppRPW/GxE1SYGOQfPHazhjXq9lnOKWYC6ira2E
8TI14bgAlnXLqxR+NIMFIy4aoMW6fqjv5t4GNvVKL6JNomak8Wpde5NQCl2GnhmcVCfW33SKT8mQ
NS8D0PQr2bS/xKjMy52toTVM4iPw0YYjDoks6TIPHwFxarYSP3tsnuC4TN4CaGds2mDipk9i43Im
OavGyxF+mZp3/LJQIY8Vw0HgKtKX946yAeJskDRbuZaTrJwOhnAca3vL6BwA3aBIIDunHutGzHAg
KU+CIJjhYLmI5GCqv2hK0+7RyEDl3vLyty4FeZMN8bDz0yZ/k0NwcUqgyRfR6xvQN8fuFd6ifW11
872xA3xqMD9YyAU+oabkO98NVz3oRoKXatJ9DE4c/6qU8R2TOeN9rIOGladeP/psYDYAaf2znSrm
3k5leRe0XQeFRItXMiyDEJ/LjXDLEiZZapxyV51iaB+wRky96qvdTTU9MVDETOwm5nki5podehKq
2mwEVKKOwaSotcFC2rLd0xiM7mkoVG8FnVZaIhRhtux2E+kkuhMVNXGkR5eDbH9DCc663g+lUUYr
s8PCRcTshp0V+AX/hDG8cryPQ8V8PKZhjdgc8+PY9BeZa4+VunRDVEk8uQ3PjZmvC7IyV0SPjKs4
67oy2rKLtSeRua+Yk6vtoQyNH0NgLFUkpF/IZuAiMgY6elVO/94MSKTqrSHv9UmY3UFFEOGvpy/w
zlQpFvVjUVjWQnXLpeDdRMtQAnmFV4yzEUXlsgcxnkjhL1GSxsLxO9Ux66xMB3Em1/K7mzj1zif/
V2/Zofs7uXI+A6v+GlHLxbBBqou9p1N1u4gtJAvGDpKFmQ1UsztlG4DJPM9NtOXJ22ZZuRJj0tyq
bmZZ46yTYJ2duhZPYATqet9MPtIhMRA8GPtjGXXma96johlVyQck2mE3doj56CqGGpSf+gV0nWo3
akwdKg/SJjKk5dwmU8nPyFW1J91VPgbdUF/7dHyxKhXL9TY8cgF6H1HkqqsIcMjZ6GPrOLqpSvUG
lS3Z0XQHD1KzkMCS9U2x6n0smbNaOzRpqQHCgtZ74jYRrb1Go+wtxuhqaZ5gznRbboUjNAEZOSRV
DyB6Z8+sG7+yF/d8BSnnCH0/wNInV34eDJTDrHCNwla7N2Ouo+1oyQFIiQjbGj2zznMQOgSm4ozZ
RFCEFjnWPmdh4tFxiepa+QbsILhEDZlzEc5liGNKa7Ub0RSTfKUql0bb20uxeUqtQrKdRc/fZEO2
rdmPsfIUc4t/iku+mExHDmUC6H4zC+1pwB3yj3g1Paf/OX5kJ7yKW2eOD6gVhelWjVzI/WKXG097
4PT3AfXvaesrjjA3ILxgtrGBn4bcrtm+NFBWDi6aYyvxXym1u++ssXtBobL4Iz6N96mJTNjp6pyW
bNo1V38wLNt/yvVhL+7ste5AnWssQKPU8N/Qj27Zc7LLMPM4evgCWaEVD4pIMWK4WTjI1AGAakm3
UNOJKwpaHWDZGfMnusXBjFMDoHyiFp9ubrn7Au2DlZUk3daZBA5GH5/yoTTAhUYW/Kncjh8i/CVr
rYH6N4VipaBIxtpHjJfRalbL/BCTKDj9+xkj2gizKSSAStQ2XSncyGolLbugVC/ohyK5qISkpQ0N
gInUdDvotNg696XxFBt1/+jaXFU0Rojzh0hW/0ot3TsHTVYthxKHQdG8HyKK/2fRxN8WTQ+wjVuU
nTqIAjbfhMHWfFNQSdpTk3mz+iDmQinCrTnB5lLJT2+yY7GRmTDAmaR+NmYjo4sP5EOARO+HMq5B
bJTW93tInGGQ05/R3ujPphajYqjr8wiUQJ583cTPLU/2tVINHz2suBXQYvtcNS3bTAU1/SCVk1dX
l98xkTN/ULGisOGfVKl6UzSpeiz6sqa06P3KvDA+ilCGpdu17tPNOA0QIdNw5U0YSckq9RsNybqu
Wnt9HuEqYXhLgYfNRxnXuXAw93hUVacAkQN7oaU/JMTClVKxHth6WPsisJrN2Ff4Msb5USDXgZM1
C3MqDiDhxh3W8y9RWkES9bSXUlYRzaOlUbGfW8g7/aX5SPX07oDglgD8VOxmF70cHn1fVR+HAJiv
naoTrhi0GmqY+xIBLYDFNIO+CVZKbAcHcQFMk4zBQK1Ct9Eb7nyAe6NjZkc2VKfZIZisF+/U90/I
8iTXRmT4OmWDVOSka8e3J74h1XKHpeZI/fb+tRp5D0TZHm8ihNiPd/Ai5A6HKixI3YLaSXEeATlt
FOtusPIPqRo/HEmrH/xSUa8WT4KFiKOdiD6469eHOjTT96o9W11efFj2c6vice3H0fAea7x1CZLI
Gbqv+4I81hw3okLfU2NAoyG0Vn0ml5e0Bx/7Km4rHuIUAv0gBZnFNg35C1AQIiKQEaGiOJtxCP3l
vzrSHIWltpTLnehQHdfbuYarH1T01XqveBH1GyNe+gMNsS+mB73L4gVJyvGiKMBdpsy3qT8ono1P
FZdetu00XEoqpVBuVVHEk5pu8rPE6iHx9F+y1L2Y/PLee/RWkJ1U45uDVtOu1nRtj0dAeOlibF8w
6ZCufYomlYEyxpnCanXKu+KF7SGirJLuu6uxKo11iy3eozgoZBXMKDTPSdogkmm7/s4ODDU6g+RQ
tnpiP0DXkK/iFxnG5gM/P5lcK7/BqU+0gLw5j6Myrr0u2ZQGd/7BkrAc7llbKlFqHlLUoTaq7qcv
kJZ+dG5i/piGdnqVLDM/MotPDH6ifUsq7JIp4atR5N7cwvU1u4h4P3Uapf/qUi/ci3gEjFhZmNGP
UtPfSmewSMVw0HiGwqKcTjtAi4Mn8z3zABWddtw2IwAnuVipeKauMrRqNjMcaabhWVH5ipt6sQoc
lkDiD2nVw5/Ne68o6GnY8S3b3jupacTH/ccvCJVubQV4F9Wgf3akan5pHa883uNVapfH6TWcocw2
xYipXdsY2rmfDkmZSyibhhQsYjgkf8TmMZWV7LxB+hAd4hCJGeIUWYh0mYZWvm7K9usFgy3m5KCC
fM0YP63G0HfupHDktxUKk9PlGPgW5lCODGulsv0X2R+2Ik76nqIVHl4b0USp6xCmUfmMB0F8FtNL
y3udBQSc3DvLnepbH4PvPDlAlHK8l4+Rm2dHtuge0kW2DNC3bYAisFIPQK/SX5M+yBfi9I/2POGP
PseW1YWm5dkOSU37akn1TfwuI7+xr0DebgomjKc+7BLE+xCzS5I8P1d9yk6oLJd2YRjPOGtWD7k1
ohAORWMoPPlgklJbaracv7koAq9rLB62YlLzS20AF4xHgWEOVce4FRFkSLelxNsMxu13n+dm5tzi
FdiRKP6ly6GO1qUUHZBP10g8KAdQ4AY6t733GCbJJRY8tMIa95oLVNlpxupmFyg76COedu8SmqcV
ioIXdzT6W2gmLbdw/0PSo+EmQnM8arYVW8KzT0FtjvNRwxV3e/JBCICc5xqN36UHpXV3GHtJ78YY
xeswDbOTgyDqGYX6fKVTbP5u6Ajk+glQghrenKPxTtmN2Dseh8pWMyRcIxIbZTVdDX7YtrRjdeXu
52VQbWnOmsWce6hT/6keUP9bqy3qS5pe57s/tqoBudleP441G6ND3qswQY3UOGkhYtSKHF7ELYoa
XXiSs+FN3KJEKJMVSFDkWuc7mWKGxblrqlMZqjsSbNpHPQYNiavKu9iZUx6ZjcEOhMdXzA8/xEbg
99AC9Cwq6sHX0Mp1vU2vRf4rWvP3oU5bWKdRi36KFREG1d68LLJ06QIL39rdV0piuTSYCvSUIYJd
/5uxkkvPhedGV8FhEayV0tLKtTU4GShdeC15qlwkqbZ3pasCmbO8AqlmDJnWfmWBm8s7qT0gffRt
6Pir+n7TPg2uGj7ZwAcTswVk4LdP07N1GY+BvRVNJ5JxFhy876Il5lRZ9TqEQ3gWk5zErRGbS8IV
5UwZ+5hRXpOX9s71CMeFrAXunVPJVRxEhzgjbeefzCSB0TU4w8I1QvVHu/amdZYeFoj+tZr9kOtw
WG0HENUoY0kXxyyL9C6N11EJSh1XoWcYQt5f/zjBzMMXEXYa84mdF9abESfbvMGbnbuN8RDZNfBA
vNbXnVv7nyU83qbGQcGg7m+wpDioBuKqjd7/FP1iook+1jKv1PiKUO/eYm34aHld86RM0qni+h95
FubYwiwks8remnGCfDWIFYjeLEbe1KwTbgB9ELxksr6uU/BIkPBgnvnbssUjV+tq50P157CMDOtW
juKvMKNHycWozVU6ZNBequnOwV6heaYhFBBEI9BR0oQl0Yaq6BF89L8bnlsiTYlX0cPMMzeaDCCd
CSEHm9RvdozgQsQO52Kp3MoAAALSRWvz2a7qXwgkD98NxSUD079VmCntRqqH56wDrb4diDU8jiKS
588D2CQYk352Fig10US3OTsLlNpYIi4metmbqpsmjJKVbmDf1Klyc7TwlH1KQulW8H9Kz0HZzE0l
svpvYljmfMojGJgxR2N2Sr7yp/qgwqs8B0GL1aLahDu/lBFvdOt+Z+pK/9DBBxI7CnGInchYqYWR
b8qJX4tw9ECW92tEqZtsPKYRqTnkKDWyD/Gt4hm95/RB09EmqbSgOrPeCp9NG6nhSSwEhxV9UzVx
va1GsCS+aWxsVj0QVdrmFCYl8nWtWaE1NCWUM1W5gGHznyKdPYDrIs81G/EOlbTySkxhRG8w9XoS
vcLDN9Zs72msvPVYmNFtMKt0H7nkvF+p1Ec7P0YsRpNxK5ghqRlif9QsaFuCtiTayKf+3R5bfdWM
qDTDBbcBQMLF9XIJrdMEZSfRFBBIA7sjfAaeRCRxcgQtp/HhNN5QsIW4jxdD7Pq/jteSNFoEPnag
5WTh2lqaupLSaiRh4QztZsZQZ1EXkBadarxKIJ3GOB1OuAWK/W0qO/Eup7K1DKbtrlZbKbwM6yR2
wGLPa6UjriRFfBPjDcwCWbDo5s5E2vZIQfkDgaUJQywXz2GBl62TgaBForHCg3GIynUqK+PSrFjL
zW9BTcwRGgarFJFhRMcJxhwCANzxVh5b+AdMgcoHGxGSSxtbE7SN9y25wdwUnWKYGCElxqqEKb0t
tRLu/rSw7EsMKZxE19ZB4JCb+b2+FGdcRenRdXS47Kw75yXnPG2o9mo0mlT4qgD5Mb7NevCgDY9V
v9FRRKecTeyPQ9ahApY61Tzk3jH0KFwt+P1rJz3WP92EWreoiWSGV88wiCZQEO+fOkTN30ohjMLh
JGi5QTePFtUS0e1MxVPR4SiYbP3M7LjA6RjLmysKIPq2M6A+iD9Yjb3uJcyCG3wXC3VLK9+gJGjM
fzoJZOcy8Yd830W9dxt8TES6YfjhyxIy69MaPkDRX1upaYJY81sQgpX6BJM4wLRgk+/zA1mFMkXk
f+UBZhap6K6oKc7d9+SAGF0ko7y0kRmbtweDL5XHlsem+G//2DHgysKKIED8RrwVW19gnRJiK48o
sJ0W0kY3EZZDV3XaYlv9X+Ce2Oxi7qkYcJS9wnxFccZb93EV7jtECNfhpLsjIFlxbHtnMLerrshR
YBBNSSpXYkQM2N+2k0k7NtAv4tAV7a+U9MXuHpLBRl28wQ/3UCvfRTxNFDgEZjkZ+npnu0j8szhD
3Gtc6wnCUfeY6NBVI1jmeT5s4tRLjmrQvt9/01WCbB1CcO/BdCEE6JRDUhWcbAgzXL1Sax9Rtoyo
p2cUgVy0d3t28z9NxMWz3v0ZGFDy5M6OXjotNdZqplUnWQEqWunOiM06mgCKNiBoYZvhjBlzkI06
j2H5KgBlAkbm4p6WpKh5QJTtF3GTm5v0CQF8H6xv1lyTLvjU9WBaqvvxHqWMdiWaNUidVerl9k40
LVf6YdlDcBWt9Gl0DLwIRVpkbBGGqk2EeRJNxfxs0k0as0xDX+6maV1ULotJOylR2uAglJUoI6bL
xlc38gQdE2wFwWgQZ/OhMHDRloJnEb8Pk1S3XGtpUULwyqoLnvbruZDxr2bslbtOd5Jlm1TeEzeU
cEnJYPiGdN55qPwK0mvnLyxgUz9Hrf8Vc2m8YZyeQXSVAgo8tbVF3LQ+aJGj45+GU5qaS8nG7Mqf
cZM68d5MSJ1GRvm9VYe++z4CjEchCnbkhK5gGfl1uDezYCBRLNqpO+Aqwg7jv40TMbVZo6DgncV9
ypxuVlDOVW6Aub0QN6b7DUz0iqbneOoaM4ivIfeOykA9RNGvXjFkaxeq7Aol2nTmPIuzMLhKgZVf
72FuQ38OlUbG/z20MeLij6F1HNzAgF4wRR0eolaSN51tpCdp7IaDL9cuz20sEZo6U1eUeNuXtu2a
xciK7LPmFj+Ti1xDWWhmmqNw2/9l4y/3VnaFvmxKG7cAkoJ4OhTm0gdf8CkhzBF3JCFLwIcbN2jd
vZqp+iObYvbU0wj4TH+hkt89RU7e7B13RABabbT3Rqc2Mg0YQhineHTkF3Tw1LNlci8DTi6dbG6a
Z2kCGt0PTf3RVENyukfE2R9DYXWt8B3rl/cYWaqVRU3wFpRVvmkcwCqGmY5PLd6ONweNTuDM41Mn
W8NTXhktO0+lP4immUv+XmVtAyrQr4ul1r4qalc+ik592ov0Mdlu0WTVxg1uND7noW6NTqcE/0h0
lhZrsjrxjgB6Ma8k4XVBwgth5yCs0QfGvxpuKknvqTUqAYdpSDh2zW6Moh8iPh/ELAxzsuU4Rjqr
Kjk9ZGCmFmbGFtBWnebacEWuYNi0b4hZg0LyjF9xtDQkOf2FCjniMe746ji6SiKo1C/A9PB1D+V2
Pae/RtKRqbuKJicrpytshNlB24aOM7xTkEc0HmfOY9gEw7sdrpNp1GBhuT6PmsI6mZJ/jpKCQvrz
tX6PGlukvMVr/f0/loG/chN4jtKwshOkc8c+1B+bLAy36CVDOZiaI2ChxxamOo6w4zloW1rWgLGa
YuYLPGtgi0t4mOOBq6p7b+r2va69KG19EPPnGVmFiQ8cu02MkiUzhlXX4oEz86j7DNRL3mKaE/U9
OfyQfM8k/Z5h6S6WwED30adBiVt0x1O37/pf3WR8YFFOs+0Bo5tQLR5arFwVhO5qaJUdJcl/1QLA
+x5Nszb2/3q032sB2Iwc81Q19mK9IIYVodQdehR1/lvZIlK029ia8q7EDaxbiCHAXnBREBv2392i
Qw2zDJuPqSIiehGqnCcPJIT/noHvKkrs/4e181pum+fW8BVxhr2cqsuSbMvdOeGksvfOq98PIcd0
/OVvM/uEg7IAKo5EAlhvYWeOVm10GD10ui9FUc+nRlFqXnGdlK5EWZf8+NJqSinxc5To/hQjqp7U
Qm6Lo9ckccrLP61r059aiCo4+cG344e//ZOnUwo5btPLIPEPmc8rxIAuSdGBtgaUIHNvcmeSbVAJ
XrZvAtU/AIh6u2DPQS+yD56/mVtLu1DwrZ1CLwGia1KMSSwMP7Xc2FYTEGrZjOmTrGcmKO3aOg9R
wMVFbZzF4qUS8L0NbePqEu72XrpHphpN+yk+nC5ypXF0VQfqSowQHZ4npUtruk1bSO3OzaXJOAfc
wuR4oFYHK62xiLFbF2loW6vB+EytiRl5OLVIzvpzjyHiIVmQA+pWblTlN3WkFWBCwuR7Seo/DXP1
Swfkaj2GiQ0dgdSpA7R4n2nqopCd8IylqQbICHupzdv6Xuq+Il8QPbtRm+/bycJESNzI+MxbXp8s
CtIcm7SzXDA1ZWLt1CG+GvOWXKhiG+shiHCf67E1y0vs7TLT5AtriYVf3fBN7GxkH3iha4vJRGQ6
SGDhGmESCS2bs4PQVVmdFWtxdiB6qMw9v8N+j4EDyBFIlGqkr9qJG1r3C4HdFXTqYoAv2gUIkbv6
BM/o32NEt2Bim2r6j3FIkGAdrlX3Lkd6D6ZnvahDmXx3hgy996J6SFryF2ConG1WZd7CyEDskfcK
rsDoYQdXD/bzkBq8dzgjSNHHWNim0Z3/c0RjJI9VGdZYXDbVzUXDp4e/1LagQmzFB8QspH+mNkR1
peOnOHlqSzFq3/pyxeYe9P4mVXLv6Et9dmRRba3bqJQeNA0eCfbn7k8DJ29F+6n1NiqdSiE/xNOY
wR+9I1o82dHtdAuotOs+wJZ4G9McP40R93E6PCdDO3hSeMCfwKgqa/Q7MPickgBN75AEQDdX46yT
+tilP/0+Ym821VwERoaFGMdmPj0OGeYx77Gi/RKiu901KqB7x253itKYPyLVeM0QAkJzU/E3VSEX
h0brfLwBQGmQq9Vfp9AiHceFGye/yMw5Fc7LVltvUXYd1rytsZtQUNLhqVjeh6XxNVVs/1uOu/yi
65X8jNVud/BQZ1yJ47hAuSU1YHwJK+01CFsd3JIy7GQXYZlgeiniepZzjIGTAhJN4UPqcH4ohdXe
ky0dSirpN95YSMFXilWsTL9gKWoO+lPdgIUG+Y0yYeahqxgPCeKK4A6jVaRyaj4GEvq/dNSNER0n
x7blaOfGwVf0+0pzg7sOut8Nx/i4t6Di/9r5GPYU7tDsRdXMX12VczKvSNFEj5Ga5Iniv/odh5q2
oVWnILS1B3xytqIdjTqeg5HDJnqabLqJDQpqgWi6uSuz1j2Ii2nHLqLQ+lu1GEIYPo2KudZ7SAlq
I1jZfb/o+OTrIXeb+4pHx1Xd4yQnquqotizk8IrxIukazEp7r2R5ggUdZjqiE7sgDuUMcyk6xaCo
VT0sxaRs7+oNOxi96PkqjRjkWa11JxVdtIde4W/9IqqezJItSJFWj62tdlfV5F436Rfm08U23eCK
B0bMq8I2z6IjlSUw4g56FoqrVuHSn0QKEX3xt5d6Yis/oqyxrlwhZziNQ7x5qdehfCNmQfFMve7C
bNNJTbZpocle4Sb1ow6i5DuOA0++m6WPelso29rkyRGGo3tfatnfAoo+aXZpy8mkYkWbWMcWFprf
z8B1wU86YCH11oXJH2vfgg7se+MF6mNXYcPqJXwhQt5b27xOVaQ/+vCIvDpcEa2rziNkc8BqqvqM
TsoPxAq663zK+Ijnsd82ay10moueqDF0qCd0zTnsH9HUD7D6UTOQ1bH93JrmXvyjYKKwE46RQ25T
nEVYnaVHeUIh2LCTMtnXbkUtLQxnbwcm4vhTJ2CO+g6Bhn7Z5768ndswC/w8ytDUaiEGiDCjN/ED
Yv3yL0e1KSkdCMHVBCclgTyPuNSne5RDc+Bp4R4BR/r3XeaMG8OBMSN3MQtGPK/4MVl89dgPgAgJ
5Y3PWQoL2AkS0tPLSZ53rpR1x4Hks9Gy7/DlDqekxjn6NqJW7aQkNcYySTEtjnC05AGhEabFfv8h
TLSLsCZB8oHs7fBSAJAVYZ4Svc3Wv89mTbOJ6hSWgzdfjMCLT67OHj4WGUheGM8mCaNNbyGiBR6P
rYDkTza8tnejYF/w6KrxUrQbUVsdBgSFlpHPKr+uB2WlDnm2F709/5gCtco7c+j1s+n2wGKYTA3J
u0L68taimo/kwyW7dA+i6rW/8KwtwK/wgVzPWCGCZi7KEDXm0UvCF9TUkHbQy6cBYbVrRLlrpAKL
4KXsEa9N22zYIicRvKh29KpIentrpTb5ojzai+ZaKYZ90uPkIgYVXg+XMHf7g+j9c245zFiyT/es
EuPj3MjsvzZW3d5Gddb9bW51+gTtOPEU3+du0he544xN046jpfkotHCR5fqtpOU8RyxNEiJm/nXS
p3g2ikBEMNxVrEUI+03RCKzSI0b3dlztg6Y5w7wNrnWlbpSVGAInaCF1vn7s9MLYIeT6FKD6icyn
FJM+RC6plUsDb6E6T3dSlrP7d2tlJWIMx7BP6rHBiD05aIr9imcWcg/TcHGJ3kv6aMYrTl7SRO83
6SS95NusXVrLP1t6p5z1WLpn94wukl8hk5DjkiQgneTWPkWJwSJKRt0eHVRLX8Y8s67sovyRdkb4
dSrkvws6RwWiRRRGv/khCsrvwhT8P8X8p1uICUGXnvibskSU0MKSunzYsQDoX7K038VpHTw0yZSB
UoJ8IdpFmKshNGCyeHrh5bLz3Th8AKf2jzBnmk2EyW3zIaxoJTZNPrLS82zvNx0G1Or7P2ezHble
i5sapLlWuYR9sR9gRBYN8BtEIktUDb2WjiLNFfN4ufQKuYW5Vwg5DJL5/zpWfAxxIzEzeXHpON93
/pDzfUVv9/4xhqBut/AKrWVk2GAmHOdkhJ1+I0umfiNKYYUXihvpPUYtU0fbBNaicFR5kY51vxWB
qmisymIVm2V1mgf/t5NOd/OyWL+ZJ67TCCNbcc/3iS9t/8ukYnwMsO7yaT9MqoAkli3/46f1NRQH
PE26/AkusZ//+e9/FzGpbcr9Vnzw+d/87yb+cP/UNZO11qyEAH7rR89NHsrYFiK/J9l46HLa6W9F
FTIcgI+kxLmym+T48to95wH5kUmJT0Rkqv9hOHaf/xhuF+nH4ZWZLcVk78NxIBkXeVjJJ6/hENOc
QM6R9jUZh+A7WVK2sShSoxlpQyfEwHGbu21075F2/ktoZFZvob0JH0eEDkrxM+q6pW4F8aOW6fo6
HqF+4MVqHwD+AT/Fre5hnM7eynLo2JEsah72PzP0oGhJkm3N8mihTGmNcbpoeesu1U7HXGzKgxhl
i0YRaoA6Tq/3Iky0W56BzY6kkjJtsWtpUGU9iNJ80fBAIOdov4XMHZ+CRdW1tXyZWGAByQJ3p8gt
YTx4zjcUhiuEUX5XQ+DcGfhVC7+/VhrXGRkFNERiEENBOkx2kN0Vi0fj3kVJDKgcDtz6JOaGgGR8
x6E8ZORfaCSGD1CA64dSehLbblHJpSexIc9Qqf2zJxo+hH0eI9AAfP/+OUYsNHVdqx7k6llMbaae
vXEkC9374el/GfjXz4Q/mLr0e5w8ZbnJluLthGGBtETWX78S7zDEPFmQtc/A0JKjYw98Oye2gp/r
H6MU5QSntn1m+/IWJY/lt7geU1BwcoCAZa/sHdk17sPOfSGh5H9rZCBbo9bZKJ1CZh9GxPuE+G2Y
/exlO/vSTwPhYyr7CvGDe9u3X0Q/SJaPA0OvQA9nmrFNf4mBHSjYTaA9VaPRXlWRi5k52krgZhSI
VQavzN59Et9gKXB+1LkXPZEiKNaq3UUndktYdP5lTNE/CWuK9zHtNKb20+jUF1lysGpt3KjZrtIl
dcOio8BNyDYObdLqk3wCcu4lvzGfrNprLCPlAgXFWzjlIs8zd/o+veToCbxgM68vW7lJztoYRtsx
wgdZSybxVbC8/j0mn8561CdfyL6PbiqrV0iCd+H3XN8LJJcUxOEyCPvhlmW/s2/Qld0k2Ds9mrnz
IiIUQ73JNJCaefNVSgftNpqYbmOOIRtWACRvqYn2zM8wJhh5reZyzTJdwmdyo8eKuxTd4mLKGtn7
RDqXIiQMn3sTY29AEeFJqzJzX7SevCPVMVwbjh6vbSusHqoBWxwf1N5XhIdOWTntzyL28bou/8qz
4clqo/B1GJRyGYPsv/M0/jfrxMaspGnLjfhti0tq5j1Cs/zUreybEaT1MUeBbS+zgFh4HErU98OA
6r9zI7Uc5X1DnjRDpR6O5kLo2oZhsw0UezxYgumLGl6+sZpQwgdz1K9JKysotQbeISwBRw5N/Vh6
QCQjS+13IYpm95qt/EQgI7v1omhYZmq7hNpKeu/PUqYPKAB5UYNn7FT6s5flIm1sIt96/4zL5IrH
k41f6jTqc6zPqFCM/3POz3f8V3FefkwsTy6+AbCOIbro8h1vc0T2qq5H3ZiqaSTNTZ/hcx9jB7p0
i7FdB6yp110VUccrbVuxCbwRwV3hodklc7BYFpFyh1BXstUQWl3n5FgQRvzK4Z6zziKt3fuJnz+q
o3GCYVN9NewIgXlkq04mfMRb/J6aheiIEx62Q2825xRf1GNuYn0uZpKsfA8KvEKPPDd2daG3myq2
tC+6vqoLQHxoxhTb3uSdA4nvkRNYJBTi4oeAxKe+Ym2zxBjXgjFiVp4/7e/io8DPT4MqEFOZT1YP
2aiR1dil5OUl/OiQtl60eWBZP/RGVkXexlbA2an9Wi7tCsgPuHUcCfbj6Jr3hkESGzYyijOVW9zj
TYYxTvEzNSPzu+JJp6KoeMIXOj+xVgOlMABxDWOHpYQn4ykVHnotBwXims4SP8jy2hg9MPscYK0b
Uytec93fpklofR9VCcqElY931ohqMfsoZRsqZfGAl/dPYwzdW8tPkDkOYXWoqvGt8krOnZ3SfnA9
NV53RZVfq7IX71Vb8vad2TfsTM1gbaRq8GjkGjay/Em+S6OLXWdHRnuaqYrT8U38PcCAA1W1Klqq
WmtyUNX715k/oIOp9+ZXg62vzSPziSx5szPGHjtEr7JefNJR+s5JTgJ62/W59uCYJ6EWLCrA2ETP
iKDa1PMhLDkJgG7/1vPHGBUyJgwxnohRjzZKbjRrUi3qK8fqK8HO6MrCXxZYeN7+54gxyNIDyPrS
rxGOWuAPi1lIimG0h1Vmx98EQYyNzdQvA1yITdTBa1JSvQbKmPSXiLjoDnLh588FZvYbjtgaVmy9
cidpUvwWkZnnOs3tR+zHm21Uc2qqlLp7b3vp98tNmvG19sfuQSGZu6sAKW4RRreWxsQeBOR3m2iW
f+dZcXWute6B3G3+IitIiXE4wdt0qirw9RZdGjnXie0bDyUHvKI9Uwtr30lKDYPEyF9QLSCFxBrt
KHqdlww9v5dGAQxSyLjE+7aTvTSGkKur+70YA51so3ZS8cA2Mb+RbDSFsbVOHjOl1yFNZshmn3mL
rjM8LPE/pTSqHSU/NT+0hVGFHXuOVNycqMP3Ol8l2cCj4j01JhJfomr2mX9smgcFatKxUEcO8dLk
oelzCCtTE2DmmrzLVJxD5qoo2RJO1g28ttWnjljOOrTVMdnG6BZeSFrk/QER6/5QRV5/MGzYhpfG
oEyWhaLae9Exh4gRlzjRY4khc/8cDnLURtLB61Yf5hZFJ46cBYqLwyooFOPAQ8U4iNJ8mdsiP3zk
4JY8olGm5eJvIXNbVbm/Y2rDu4wb+v5HDX/zpcSSq8DX8EsWJ/JNrp9DqQdfk2v6PkUK8wLTGpsE
A/oowR8MiNecyhUl0TZFmKCujiKfK9rF5c074Hfv3PE5bezcvrE2DVeL95wJaRele1wuseSpbXk1
tzXwhyC9S1/Vd0F80VkpG6eXoouyvmiBLxTxQK7q/dhOAsKc3G4qGxVraFJtvCWlVSwu9WDws2vF
KrPr/r1HtMFG9xRcCtXsWowJdewnL40+LN912KCxjrvMjVs1/ottdeFarpG66Jumw40tgjwMhunZ
cI1bgVqH73uDgNJbaB11OHP4HGhbcET/EloqkrlkrwtvdjI0CdWuujF8w1haIW7xs9DzRd+ZIy/O
CuiYgz91iAniLByXVTtEiO+DVhQ4nw5o2HLswN3CDQSZKBpnuKKhVv3S9AqAlH8BOIq2eYZ5VgEX
6qyhP7BHXOl53GzTHuCpYpvpHTyf9C6Cdot/m2TyLkuyOztq07ty/FaZnnMrKkXnGFdFgqWFZajI
66sk14HO+/a6yxspWpLJvzcTrTuK6QLAndfQ4TaiJiaY7xoDd18XLaTzWcFfSPvPVSebMH6OHi5n
aX/RW6FCmSRuc+U7pQPbVjDWy9b4jvdGvK89zVw4aaxshLZvg73LRfPX8Cp9i6xSvphFf0XpEtec
DLmLLqFzsw62dUF6SrzsekCqy2hQMNKejM1E1Snrai9ekno3vvXO1WAKrlLZ2FvqtPRzSyxQ/P4n
uKdvsVZHL0FiKcthTPSzo9QTbpXjALe06yvVxQvYx2oQTSpTxxetyR9xOewW49Bn34YSg00FJvEi
L0kbxAF+PgLK3gILsKr2IR7zZq02CVIildcCWif5AE2fHNXUq8CDu22kkp8unZcBHIo3bjVchiuF
15GghMmZ+H5yq0pwaYq0QMnZ7KHxZThblqm7A5czLkUVeJxyUg3lVdQarL7va5uTDCK9SFEeMq1F
z1hWby7REfDZ1G2Hq2DqVBu/WJdVr68DMgJCQsHAJWGZW3V5JapYQpw12fHOGAUlj6E18h5Dd6Fo
w/HUZGRO+m7MnlMcpbfO6LfrlvfHUevKX6kPhEpctMyu933CtrFFZWBuj98jRJvoRbgUW03Zddfl
WPBceh8hOj5V52GA6Dich9G/+hQnQuYbWSbIm0XSK68uVIDt/Fnmm8+Tiqku1Qp0SVoh0z195H9/
C2P61zYw2ZA0bfCzAw1SSaX5kAypuWy0Qdm1lWRwsCKXGxX7m7UMe/XBCyR1n/IsWIoqXH37JKnm
i6jhzmjeRa28ECPrabjsgaL37OIsAiTXBbGkm8MxGA30A3P+GoU0lCcg62sM+zBaHBL/tpkuEYCr
1aj7ykpURYcIUcd2o9tg9eYBvgL1mlQr5LZpksulRwatrNMaE5Qw3Yk2MVP2+4aq5a/bi4tBH9VH
RKaC5SVd6tiYsZFV6teXeu7wFmJd7ezm/GklK0cQ4QiaTdlUThaSMzICl/hUQm+uCNV7kZwVAV6F
fh7H9MiUGqp0DcVoyd64PApgK7rJk6Q3px9XdWFfxLtFr1q3aCeK4iVGFN8DBTS2FIMvHROY1ovw
17BGT1+1vR7mG1AHKDfU3pWmeZjmVrk3HBp9DPKNKALdHQ6+pECiR3yMAzUESTdQPbeZbUPvGiSe
CSiuGCYW8xlCJkW4yKDVBgiVAGFva/Qx57Ye4ca5dy79N3HtX8ZO83UeCAxhkexFKmqrbNu8PFNe
P5WyKlJfe1lPFmOh/qO3n9rGqfffx4leDize4j7dY77v57gADbYMIf7prFLogPRGvcLWICDPznkl
3uvRClY32pVTtUor2D+Nhbm93yTlcgq2UtU/C1WROVhMB0X5LVj0qvUXFlzNba7oexVf76ew7Ppr
mBvfc3uongK87w6yOaBJNHUGuODtZcWOIXvSG5uRRUpesdaiN3UMbPsSEzGAKbjpxwkT4OdXLCnL
pzSUQHjKvcdje+oN6zsdTd5bUeuqFIq30d/7jlU/gtcRrVlam2cX1ZxmsB14tEjZSFoZbKQ0aI4k
aJMDxmY4JJGovJODjD2NVmtf0Nk5WFqn/9Kadp2iTfsNEj3WTpw73etGE6wr724Sy8PC3EuPqYIG
yVRTJURUwBfAPxb1cFBrMrpDuL5UJwUVUep6ybqqAm17OV3ypG5Y1UOHYFynwNxDOxpPveZaD0Zk
Okd0HYOl7Wv3jhWZINSUwt9wfMAyVKy1XGn8lciKc8Vap16wz4wOwoHEkLNsU3ZjuRZVr5ZarEK7
XyNOG1CajIOSuPm98C4ZhxsTgvZX02HpEBS5+RgmWr+qHM248fNah++pGFdS1nhHwwerX6t6Bi2r
sJd1ZvXPRez+7JDP/VF52dJ2JmsGxeq2bl6bD13Hktq2B3g3Q7YX5yhOrN4iYNufUS7N78dU3fkN
8gSjbXfQHIDNirMYMSjFmTgqgd2WS7+IcW7PKxjetWqdmsGzT3M1s4uFG5n1cSwkfQTXSFwRet46
MrRuWfppt44y2V5gWFYeXU/+oQUezn39iOm9y374aIriYKo5xslxsY4tPkfZWycAPtxtKmWl147T
H5h3jeNV0KlpNOWYF45fQSt3+OIinmAtXdv8YtZFf+VXo3vOyJxcd5UO2qqQzqLJbx1rN0KdWOie
5J5FhxU3zkr1KvbbU5u45IVZLCIXGFxPXiecDBNXSRGWNx7S28tE5lteDhxkevnPCo/aRWO25qMS
YbVdFHV0raEVuQ8rgw2cz/nsyrfH4sXOrUfDttNfbQn4fS+FUDZRGRzRr5B7zlPREssN7PIUI/TP
lRtiScVpAtJTAItBi82hVuxJ/ExDaZdErY8X6e9QZtUkO34I9HFYRJnbbYIMP6a2LxMZil2wRInk
3sSiDQMTuVyrhTKcanIsSJ01xhbQrMZbNzKWrstRL6TXMzwq/ZeE8LAbSPWPeKKkRGlebKtCaVb4
kxXs43GltUq7hASL5b04vkkU8062+NfOER4yKx8iDN2+q/nPekw7laUbviDbDzwhsgLwPdglovuI
bwPHws+pYmlIEBXSqvZjPKH6xHho2oDf1aTxiEyqduLrcUwm/UfRVGmSskJCfekrjreGEtnfaVk5
3PmSxLGDZZxEE+jK5mBr9Q++iFmCphXqTqbtVFsRK0JQYVdqXuui4oVDsdNUNP5FVVwkcKsoNGIs
LwY5bRneWNgyzBFpCWdVL0L/8jnUxn4OJ4AEsNIWNLAZXxuKVFxXsBOXrREE3zxX2stoQzxBgzC3
WWuoW1593nNsA2mdAsTIzgUcXMv9wuEX/29VU9EtMpaj6RYrEScuH8RXOVbVjmq+dWtT2oDbxJk4
DT44jeZ42SAUmDVXQqa6QqBrBwFSXgpGUYWfzl0I3yLxSAC1wPhQckJGBWkXAPo4k2/VqZrjTrp2
eZ7wSENWZe4V2gGiFxUbjmvfg0U1Sqpsy2Eolrx2drLlUf0xFVLQtqLgeYl3n0YmZ2+LgA2Haayy
ZrSfNN0kt47Zw2m0g/IISidct0EVvlbgIToJdn0f4p5uKeQ+a9XVtqBQzF1eptGd2WJ2J0LYleLR
PloPqcraRtNUexWQe3jWHEtbDZ4x7ER1qCHzNBAxT6Lq6PWa5658n6lqce/oFf9LivQ04v14CvF9
X4iqq7fVTkxZavx533RsA83ujiaEBbCAcnM246Q+JJ2Nc2ODqrykgoVVpS8GMiPrsJMCTjKL9F7X
nG85ggwvMX4NaFs3LyGu9qSa5Pq2my6NUSLBaOeHuV1Py5S1c6hCrSBWXNo+sG+ibDO3iFIfh8gl
FnA8546YlMiVOuYvaaMOK/7Y9VL1FGtMF3GpYH9SesD58WjHysPXg22GlHc3bMClGguhBIxQynDw
rOxR1AYlrM5/NpWTjYzUjZcoUftzoBpyzL58HyRNToRD3svXSfjmaI2s3l06qO5eiMzOmrO2M7qr
IkEiSHRUWY6zX2wCp4st/3NwnpjqdTJ+DX0O3DX5cBEEEC8zAHJlsmJJGiFVs4ns7heeauZBtR3j
UE6lqgSxuvhQFF1B15kHl+zgLtOrk2jyJCCjRsdqxo9k7H2DJtmjDoBwTEjVM3nVyE+c6pv3omGs
Gw9NSmzpuj5h4YF3W++v9DLPFjo2q4eIzTuqEH+UsLZ+awNg84/eeYTnxkg2ygPo3L/EdfltW+oB
qUcC/n2ouOEc9+njiBt6mvGCsEF/lbmVdBKXwkG+SJHqAftVYCVzx6Xq96wYowyA5fuIT3G8TvG4
VE9zM0bj1rLE6YwnRFGGEvCCvCBROxQHUQq9McfzcKpfinM/Zgj1UgsN7TJGdNgxB8QLURSXQQ3s
XZApu3ocnZu81ctrmAwLH45mso5xPdwMQYc382SHJ0JEye8R+0SCVdvNHVXUXMa200xzu5gkt8p0
+akjaUuwUdMkokPMXrQxpxYoWluj/FpYWCWGSZXvotLP18JIcYykbFmFgXwQwnSOkax8KTYfNB0G
/V8GiSjXAv7Cr/dfDvKMUj/npv2TPAo2BbaDegnZnB4L8i8h7IqVY1rFSZV77Viia8Mvz1detd7Z
yGMT/vBLHhxtgA+Agjj4LpItBMXhc9zlWgSSVLEqdEKScd90WLZ00yOyrBL9JkXHfdGr4yRj1J4a
z4yfZDV3gYE76tao2+HJcMyDCKi9xF/GSdDcFP5gHmU1S1hkR8U35IoWKTf9QppdWg9QXPZK13v3
PC5/ipHGRCU0ilG+q9sM59a+NtCvjtovOrI9IoLDrhKtSzpheqMTlPkPYW9cHDBSJeh3ior1SzGB
6EYVty3VhoNldrL/0ET6TrSLsEHDx8qYoHqyrYC6a3CfcU3LE7N9ChOSxso0259hapy8sDjFFJrd
y000ICwnF327wkkM+oU4VJ4bxaGyOIueOzQA7Yj5cWY9H1I7ISbSSQEZXpdRveWnMmwzo9S2Reyb
z0GjrTnuH79KLupNDYStoyxJ+dnwk2zhV4P8lSwQggQZCrmNqqNhDCJuJUYMDe7u/CZfSE4WqNtc
BZbhomBiqo+QKpxLVch4zdWLMpTGrssxHPeihd1XYXXVdvcV7l6LJrSTWzMe0tsxQs8aTPdjFJfD
1dyu4ZK4E7H8t6If1/8Rd2lrVO0tpkuKAQqZFqzd3gB3L0PFyXj3HOdqiOmeqDqBxZt2ukR9Up35
ci/1uExuIFJbZxbsxj4foEgZcQNLK+bkeGM4abHy6rgJl2MGZBDnh3x7qUuF+lXq8MNEPMI6s+Cy
zgkWvH3h+7diQtjmxTWySVvRp/AkWmde4W4zpd7KWT7+mgp9bFwK7e/CP7tEi9xq67Hvgg/u64nf
Z3v2dV/FF2IUbgjvbeLbg6Eo7t3c40OcCO5qi6+Qk/0X7UBTgHw4VnlJXojcQ6C606tYuRU5icv2
W6Q2YogVe1cdb82WFPeinHQaRqnvNl6bKcu2S4aFbGFoFBt+/OiHOcpswNiFIXKJXMzFENlU5XXv
u1fmldivFFhVrlrTkk9uo9QnDEnYmgaN/73cI39XL95eHhkshF0IgCdbOEGSHID+TJnJoEaHZGr0
ojY5iAuWzm8lUf3Q/WH4HG4q/rjRKyBx/iCdUKjmJYYdpHQaHY5dvDSXNqLHNrE0WFmTCKyXwFkQ
MZdw0Z+5mnIicy4qlxbNXngIoty6KFQhqWNdCwKCDxD1YBrN95mTUKLevOJv1WxExOj1+ZXdJNdq
jkYSevnoVkxpDFTQflcn8lsSjG9VgbabqwIh9yH4fWw6GU7JqZ6idhrEnHRCHYoLGI15Ng7xSgnc
DIsAfoMbvPDURVSQ+qnBpJl7fUjzI4ngCEj86DkbJCy+Xarq1IO+U2zu0X1Dc8BNt5ZdWJvAC4xH
a3TJAIHBSNTmsS1t6zF0fHMDmkjbw/2OzwH/e4twwnOk8BsdUARfvbpCB6dWkpMCfRFFpr5feega
f6n7akmL+T0falzrXSU9F12i7m2ttzZjbvT7roYSUjTpF5ODgx9mne060zVfSwlxCguyE1qjcn6o
Go7CEM50Ht9DATpdQhtd/3uo5uaXWX3jLbSaQptOfps1N/sPs8YcVbEHAemQjf3RQsxnxwrgDlFV
J10FU5voEJdezvsjqq39MTG1tVL1MGWmJtWLoFd+Lg7R5HoZJP1KDP7bXJeBNrvWHXY4S9TtsJ1v
F4PtxZPRoPYY42/ClrGJju3kWjz3CoNj0Zs3WnRkE/EW3Lt5uGot1O6mH5oE8hHgWKwnB3f6NYrG
VO/6hZWzCZzbIvHjFN3iIno+jfsQA16+XeBn7zd7O1e1bT7BpiIINFs7KVk8Nrp8d7nogPXMejyK
Gl4Q0qHSoi8XUNbQAgFsVGXYil6U87M7RCbFZKIlThOETItEWiLeIScgEOPH8s/ZCma7QLrm2cQE
eTNATA+XocB/ZWysN7V9tqOu3JZZUd/GJdoVQWD3T4MGN9fxC+17WNTrWiQBTd9cmUbh/VBcjFjL
XDWeZD+LEWeX5ds0tZKtEcntIdec/ECaoNzWlgnzo88wMGSrcSMuRTxYOM+26Xpu83LLv8kcyd6a
IeLJnzr4Nqk8X9lGv08iBoiq4sT3vmm6e1ET7fXg7zIgNVdJZJ59aCnVsim8nRoA7ukLxEDGOtbZ
BTnFDjZy8OCoUrgfLTNfit7GtYqzOtZs2MvwIZCG4MEdpJckMDOAocSHAx8eo7NyIzobw+4Pas7n
jhq9wgjNB6DZtPeXTtDLcHxcGb4pQxtd9baqScZZVK0WBWEU+s6iVvrBazQJtwdkrDZuHI/ngXOH
FeK4aItzZLwwEUn4wlr5AQ2e8aelOEtgSnCKEj9YKHHn/oqb8ibPE/XrWOjFIkMQ5wnHNBX8uTvc
sfbs145catdYcJjImaOyV9rjeNWxzt51jmudvOnOoQbHqY189ocSSU6tza1rJNP1baHpDYZ2HPnq
LaBJvTb0U5Lp4Qbb9/bc+mG8sqtGeayjCL19uym+WNn46FVj89PNU2R4PT5r3f+IHCnwFpKsXw9K
bn5FH5WFjRr5zyG4h2UeKv9H2Xktua0s6fqJEAFvbulNs63ULekGoSVpwXuPp58Pyd5ibx1FnJkb
BKoqC2RLIFCV+Rv9WT65yEC8KlqmbzpyY8amZGWOhAcvSLXpznXrhY9WT/FYGRKfgrkRfDWjwiYz
A0c9L9se+P58sHBK/pophYoOTIHWyhKWIw2mqlb13Nd59wA9mEXm0g9Gy9lkeqwenWXWaHFXa/Zb
u5DaDC0Er5R2xlp4a1OB4NWkDfq5CO38i43L8EJzc7y+OGt9aayFBCdRPURE6Eh58cXCwPd3FDUz
Yy1stluUXMvNrgw6sIUF+Hmi0KNU92E3ptyTwEHySrXWRWzxf7Mst+XQL6smeyJbdxuQ4GCZcRuY
ZCkmneVfLhPDDj7D53+U3YRtJc5qcPDGAEqYvBbIiUi/39nOsbH9AdVwLEMQdWwx7A36T6bHftUz
smcYxf2nIQshu6qqdpZBRwc8GriWthMoAEpt/RGtSyQqlqm1mbUPpp1fZDAoFOWAQo62ZnnnXPNe
uel3e7925q2kwcaUh3rqa9NRmrWi/6r6xLqXlpEWK6UJMxZyqvM0Q9iVBNtQdeFdGZpIrhU21f3K
sVh+5W1Yfdbizz7Vt2A1hNNDi2LdNw3v6HXb1NqzBnFg15jlcKchBXhCmVfd8we2j0Y7x5ua5cGb
0Qc/nSzLvzikt3DIIZOEhvuaZM7c9CtXV9tNH8OIsoMpWimF16GCF2U7ykvFnYMA0JmErbOr8aJ4
nnHfoYJWKojylidPN81/HT1G0tBt/+Gi1srrSmXrzLYKN7p0d1lJWlt2LBQlsJkYi+xQNbF5J7sT
GZA4B8Wda1whm5dpzg+hbsHpW3Yxsu+pR4y/89A9tj2GJKIy5ogIWc1LYffXzq6O3dU1SOJvkUPN
DeIpeXvKIQQ+dGgW/rfthV4g3oB4KtndxQrDQFLuFMfD1wj71IPbs7XrKgO5wDqOXuZ5uusjr7yX
rloz3iNCcxHGiCr1rjGn91Ej9IJDr9vm2QkjC/emRHvNuqI/1JZBar801Nd8qtRthFvNXka7kHy6
Y5j9SUazqPwXdYj2XgZLPG+C2AhejARZ3Uj5db1C0WTsMYqXa0vjJY6WBJ+mUo9zaizakQPpT4qX
pWtJY9+aksZ2ND5NRiWN/aEpSe6/zM1ifn+S5P4QHKosrZdLJcuofFCOjfc+5Ks4WWifc4XyhFTn
MlwEtuB3k4OU9LQ4+540jvegqlX02alZdSwa+65XsvUL42AHqMh862PnDCB2oOgyls/quHg3jcab
H5W4bAVuvrGo/bw5rpMgzG/6x7aOTtiaQjVUjaNjW80zrPD2Oc3DeOfPiQZ3lT452GbwVY1U7ywt
1bIRWGZSmvMjzIvuUXH96dunVk/Hb6EyIHRoGPV+ytLzbBf4p+MYgrpVa32y8QJaVdbo/eJthNrZ
lA75yioD51MEx26b5HN6h7p1creoGbrT/DClTrfNSiAqg1jiSbsMkQi6bkrL2E/3SRqWa9vOn3Ai
7+5F5HAoMEKeWp7F0rRirz3mnpKuRWQvx9bzybf1bRnzhkdpsXxKvIV6bGK66f52uLx5Xc4L0EIT
cEYwG9rWtRwUrW6dckoei1SxnOasDK9Bt2s4Kj4CJgbaiHcW2zEujTedB+PaL9T5LM0oLTZIClmf
hhIFcrUvv1pRYr65qlEevMA7TJP7QlXyFC88EbE2krNonvZh3NWXW3+mAjzxjLr+4IpUmqq/82sF
ztoyXw4wKsy7Pi5OboYVWxgvKZxFv5KKjrlxQtvYiaic2SHV2Uzej8x14WqhPYcVCLREKQ3dYmWq
OlOwW2JlULpCFOUC1zYePKOaHq/YjmRqvTtJIpiZZ+/nuWlW1//i0Nbe2zLcGUD4UGX6Karx0MzS
LdWZ6qr5nToQeFe1Hb/UvP5Pje7QDLM0utOwVZMZVWR5D3VRQ7hrzPrQf6m9XIHhM/hPFFi0M2+e
L0Ph+k+gxvynHnnNHdxXay19Egs4CDXOws730icH9PY+B14bIljAhaZQNZ78b2GA+O5Vch1NmWQd
dhX/KbU2sCDgrJjcYR8vZ6jTvJ9J320ULE+MGGXinP2WjVcz1+2WjL/zWGNj8OjgEkFdu9dZ0NNH
TZ2BSo0uQVUcpQsRkFbhxYVHd6er99eIJdYoYdq51twcb32lWY+YhfM0xtgPZ1XI0HF9yQyrwuRB
rZFLWNoUz/RTz0b2Q5/EVBJTBfEnV0fxUvrqqmjG1TUyKFxzc7uuZeC6XSGFpHZsjU0lVR68kR1j
O1TZDx9DvqRTra9lnuE89ZcIZcBOZIjsa0SjcgeELDqfui7+6kW68lrZeLZ5cY4MN6ym06QHwOH1
rnipDGiuXoFhhIe8SDY5v6pKZ582HFdaabpXSwJRijdqlp5K7cLDkftKOj011laWZc0QwpCfl3tK
Bq6zr7fcbaaMS+RtdqO7PcJDfv2qB9mmQlbpLdXc6Nj4GA53XrzIQ4lsKduYErpeiKhNC2B1M8Vm
fge+mowxGpGrJq+QM5XOD+MSj90UKZUq2Ju2Phwl5BrdWEDiEysETem0ZzmYI3yW1WzHZrmSjkxF
VNk2FhNr6bQl4Bp2PQ+KqT2bQ9KdP47J5IhtSFnowfFjfFR0qJyBEmnPQ83Gd1E52ghkOwGWg0I6
0l4OeG4BdUu/gLibXt1nQFrOf/RLhGaiGbTMlMHb9HbEGkOxvJ+B12lnI8FESs7+1pQ+pXQo5cpp
mXjeJg65QWSekg44DE3+I2/e/jzyNjm3QPKuZ9LXLAO30b/1abqD1UYx7v6IVdE50clhjZVNhlht
D8kMqpq1Zf7QmYNx0Fk13llu796hTlj4u7IFsZTh8rW2WitE+dIepiOOmxaZgHyKfmWuGiO+p38R
OiXvujVWdtkPa16wYPyYngF0w2I05+FU17N7gYvmbrC1yPkdmfmm9Kz4eW6xH/LnSt3NDSvydVkE
z0pjzHyFFPNDDE4eqhKu6RIrBy0Y7AN4ZWslTRyY3U3YA+5H4ZJn8Fg/gMQwPlfW8MLmvH7Ql0XP
MiYtGYNh+aH1e0wil3lm5Vz6fkwBYBrD5cZZuPEbEIX5FczqCK+GCDnc9OqkuUS0NTx8kor+LtHd
4Jg6zT2PH/1zraoY5wT1fb0knaK5zB9/j5WJE99hDwDtgiStpeNI3KlOQXWvRX1VOnMnVy56nZT7
kbwlLBmatwFL8roqLmxWk6Nhz+C1S06bKGBHfRT9pkHflJHVfu/mcdqGtlOfPKw7npVB/SXjXrYI
PAe5/RTA3DzjSRhtywGyDy4W5tpBhfA8ui6a4nHzIAesI5sH6Wd7cr4qc8nA7z6JuE2oFDhZSJxg
kIJga47x6ZdKQ5fHq+yWG5Sm49jHJFKBsQWZ9liiuzGEGBu2aqDvnXj0UIYmCrXvZdvUcYvpMcRo
9RuZNIRJ8lY/y6Vt5LkP3djNG2spkBa9cQYEYp4r08NZYuny0O86ubqPkA1dcuiW+mgdqD2eRwql
/N+xZJDVtck2ewWKtdjGgQIEM4oWS7LW+jpnxqcstaZ/6+qVDR3lu2q2DqxTrX+GMKOm207t6zgE
SyrMdR8Nk9fEUPTZXdGE9al0gP5QhNXu5dplH0XryQ7z8Wl0wvYBmU3/EGAwsx14In4jY76mqqq9
cY/4h1Jx2Orp1vhNoT8u6uSCNNuXrsXoqlkOciYHp1dWXeoqJzHAkq7R7FQUR6mMTbWa7uSvDxEi
91jFXeSPl3+70q+GYxQNP6QLPyEV1Qkr1dZlEilb6ZSDaU3jyo6yzwZQwIe6CTauk6aXaNFSli6s
EgCiTf4BhUrT2fTW8Ajxkw0BW08HaHA07BUN1B8p2xp3xV00DhYmxSpZmqwdvnrUqvCX/IIuSHRq
TB/N6UzpvzZG+FMbB+VRVWtUK+qO1f0SjlJmunGmIDqjyG6+2va0Rjt7+Er+xtzP6DftZHoRNie9
VrtPZqUYd5CoqrVMR8aWZxr2X5eiU6IX3cd4drmsfCkld2e0022dWwxrsEVreY0rGt5ci4KTHGCW
zthHPoup0hjnyiGJElwUfgf8bdLsXCdJlB8rOHq4+fskuZDjzJSbe1b0uhe/KTg6npu4r55ZxP1K
i6z53nUOjuadpj7g2OFePG76dcPO6Huc9M+p2lSf4Ignp7KK+q1MsOYfig9wGQhYsI96LTsAnm/e
8i7dyTwrjMaNis7EOWzhms9oOB7ElRINa5sSQWxR+vovu8pq5aDL8jjFTXV3LRnjx4mv4/LyVZdD
7PhnDyDsSVqB6jp3DYpYYR6z1vFyZzsNAT5QS7OW1XWW2t87T9WO0scjzHtwdT29mGm7la5pWSax
nWWTPRs4eikIQMmXlIOkD+xuenYSRTnJt73+BUFQHBJEAw2EAtLQ/CyUmSLwg4ffrXouwoeosj8L
2UZaeAtcW0M2hxI5g/7AL67K0XjVG4XKb6FP6IkU5hdJV3V1BYKdAtOd5LL82NM2nonsp4xa1HAP
LRbm10xXia3DvV0CR15IMnIg99hmTvKSdXNwtouwX7Wggki9Keyi+gKFvpK0kgxIEyBE9ZI43cU0
Jl7is1q/2GMdUguFFSKDEpbsS4SyEbHjCnZQtJvZwx9Lwp0inu69Zry7XU8+sogp3ynozQ5RmD0a
CVnuITdnxLIT75OWWPkxjnGnk+Yix32HjjWZ+WXUHCv3sdHLg7Tk4Jl7x8IzTxrUSu+RpZ4fpGXZ
TothVs3qapls6VO08dsOkOTSlA+exr1lfundHJnuWU3UfV/gm7Hg3gFR1rG6d6CWb80xrtdY/5os
twobQZxGOfHTpnoBMalAAC3D8aZrkG9oYYkpVQMzta8yjEG84jws+Dpe4I++6riPjtbmrzWc77RQ
XovJgh85Wl+k1WdzcTKsXl9Ls+vCxTGV7Ns1drlgNNZ3yOr19304l/e5gi0m4l7NtrVjII5xjqVg
aIwI7HPwyrDbWVhZIbcWTY9WG00XnSIf9SNWOhAAyG0AXuEhQBP633tTUkVdrfw/TTPS3oP/mCvB
MtrnsYWhm1lv2dpmF/R000vjW+nFrWvzblI30i09t7FuCZA+7vtkp2HavpLRP65xiwPglqE33Ou7
P+IGtQGNrwz7LFScnrWyHc9Q+KZm32oUSaTsf82/3Do/gE/00G72VPjn5QHahWyJkS0QRkfZOT7e
IdvB8sPLMGctRnXvrXxUa2lVqpcgrDFuS6RbLxC63I3jWPOXIZ/vrKXcmubaS1c10VvuesPWrbX4
rlCyadO45q9+sV5zdXPYYm8Ox2hpirFRHNfPTe5Yd9JlQHW7BKFxL2OeG2IHJG47TdG9NQpY1w4f
tNnx1NcCKv+FgnO66vRBfS2rjMyZoplrGe0aw1ruq3BnB7X2WqkGhqaNoxxktAxn3sKzO9+Ny6Vm
LXkIvMx7lMEsOXhp737+/XE9rEIe6afM9QJ0EYfyrfvl6YPymk5+/0BG6bu5iPbPFqaMsdp2G2kq
k6nBmi5BvLda8eZ0wy/HUpwj5WxlW46pvXGKgdLjbOYIQneazXJvKvtViLwtm078CHFWJBsbBPZG
744GeT2g/hlEogETjLMVddCFgnhkb7KcOl6L6UpLJs3zNApkpf4m5qxX81YwrfUWtrtNEmP5PBka
kXJngaiU+K/aizp2Z93tJbfgTrg92kUarD9kD+RUDhPZgzMr75W0DBW9i72cJkr1zwS68HoV6fqQ
naC4BYznqlts8/DZtHjoPqmjaz51GWbIma7quzJtwI3bTU6e30uc47WdOempa2ftItF9VzYwCtZB
Dcp57ZQTYmaFc7mG5i1wmLKljiyxckDyqth5Vl5gysmn2Zn7D+ol30evJVET4ouOcs8l9tKO5V/I
a1ENMv2gdYn7KCGBawTbiK+Il6/lPAbLYSG0HIbaxBd1uYoMdO7sLxaU21uX9GshC9OtT2XqrZ3i
agdnIOTPqeYnHDqHlRag9Rvm6UkisriqdvwegxMAh/kpUTFwIbee/18iwgx2QpSx4bZcjXtXdTap
owFsuR4nM4qOlqK9fEC7XE/5JeyL3AjOV7SLwFhSu0dCyoRPphQ7HvvpJ9sAjWYh/fSrjUhxF/6v
trBQSG/y7jNrU+A9Prl7xMq0c11bxS4o4uwTz+z3STbisK3p//Jq2GtlpmI6zu5qG1TmfDeU2vsk
XbGyswWT5MrUR06r3GUkqG8c/T95/NpC/xe+P/6aWb1KkOfnF6jc8VSrN35YWq9dDyXaNJTgl45U
Mv/I5MkBUNxVZe1+cz1FWU1eUL7kPW8LQDio06U+EvvuEBywQXUe5ErwgfAeCVr1FANQPpWh9r0c
pvpJ2M3p0oWgyrVLrLwlaumSloRKl95hTdVwK0vXlOX/5CPukzBEdpKoyiXZ1VuKvs25v6k7sYC7
ds5J9C1OW+d4y30NJX9pm6e7wKtPhe3rAwBAOwLyedXmwFstOWBmvNfSfv7OezfCeb2f76LM1B+d
AZqrDERJFEL095Nnt4nILdWqgfQFM1Ifp3OIpV+yAXWzHCLzoZ7s6K1lp6ChQbVqmyLG/NzoH+u5
PwrrtF+opwXOPKSxX6THrqqXlFLevfBQpwSdEOjU9UkGqwEhgCoznZ1MjDonOuC3Dlh0IcTy9HXP
ZobimsxFjiPfOl6MrVrs/mgiJTpe09a/Kf9pa33ov74HG0O/9l3xdAKz5Inxo53mT7kCkclpw/Ai
hyhSvlRVYe1vXSyjwsuUaAie5AXIGfQAwFSohYdO+c0urjCUndW12SlZDOWkv3eKX7bP42yYXXU7
F5q3QWElfpZD1vKwS5I4PjlLdkf6UuNgNUH7JI0p0NJzOFg/bnMmc/jsQO8I/01QSVgNYtKllNqb
BtHwJdJTKgTQaxBEK1nAmVYJ4LHjMWWq4Qs8VAMz26Qj87eMplMFmcSwUZOg7NmK3S1ruQzIZeGi
sjKiTuv01s/UuKsWQ6Cx6oNVa3XmZ9WJhi0oAedOdeHy6EXQ7bKwBWwZ+fdoxumbNK6nnT528I+6
OnmwZ6BkS0sORZoYq66jwiFNx4i9EwzHciVNmaXZ+qPSJM5Funor7PZu5YK3Xy6itFGN7dpx8rv5
edbs+sVVK9I3pb7tAn3ai+tk7lqPfqYMT+mcVFQa54O4TvptMp60loKVNKsUrl69SNf+fye5KVy9
aSkT3SblVJ15VenaukJnH5dc8A/iPo0CWnQc9DQHBF/jTe01zQukbXtGCefP2KHpo+OMSuI6wCnh
pQstiY1jkzSQZ/MkRLxV2aig9qr8EYiiu43RX9zBpuh5+OKVkrgYhuydxTslNfAST2v7+CffSNrU
H7OdAs1zZYctlcY/g/jWp6IhH+pn1n8ue/sstcas03BHVcm2tQJMwGGffrji3Y3scz+H9mM5IE/q
G8lOui23iM+ZH45rgcGnU+xv7Aayw+9Jaq1jJppjUKfN8Z+TJMpNUc2SSZFZaetU7cdz6ACg10YE
X7E9IZVfJi/1ws/L8sw4GJRan3oYx6ypCEF2YaVR2PzHUwdj3WAm/FDoEc9vvch3Bgyr1773Pg9K
0Pzk3UzurpvevBGD36Ru9HMZGZjUgn/axPgVfV8+mKpcd3BKXuhOlsBh8spsa2nq+Dr1CcYDFUBt
fcyRyLOxeMkatT/J6NyjAGRGgX+R0UoNTo2nu08yaO/LaWyR+a6TZ9biRwkxqya5D2O0tpzl8nPW
aKfcZ8smU+TDw07V15WZH0w3Nb6VPnLqiymla3W/EgrLnws3R8XFd4xTp+A/FUO43fwOHabW+ekT
6pA1+Wuok6sfrvo7NB6696sq/bDo5Nkfrpqj/avrSfmMkUWx09tc2ZOVxMMa1KoeRuUrWCrjjK26
gdHgUH3Nko6sbhim92jiZC/cxA8Sf5seDoShRv/X6bU9vk83TCuV6XJZ33PgWiVQwptik7fju8aI
CId4Rudi5Jm+SKvRfdMAyUJIVBmwNrrhLAOtPUNSGosWD+qJX2Av7fdAHPlQTXj5MFnm/L7CHx+p
40q6CUDDXb+LmUH9m6n4r+JxppoemS3qen+eJmMxrLCiNTcynmlKcJazWdffz259H2bLsOeiKfD+
vgI3u6ncfLpP/MDDhlnbSut2sIDI38PGLbepbUw8oYgFK8xvSE6dCvakNYVH7qfp/sO02EfYwx3I
NAOVkvewP6JR46E0sZOmDAhqHUP6jwPX93LesDfxUhhGH/ar0ulGpr+7XVYu4S7X/l8MSHDEU270
MuWc6X51UVJWSGWon6Qlh1wtKK8ug3JopqDHJk01N38M5KZaXaQv4cIHJJVfkImiHtsWMG1WMrkv
sFqZ3Bi1xaXqdTvc6l+DXVDmurVvMTBPkZYO4/o6WamrZgdTG+mYxYpWVhPIJy0mPsvCIsv5X6qN
kISHLECkM1ecDL5O3WB7raX+dWbvF8nJHPodZNuGMh2+MGIOc7WA8aFmhWoWnpyqz/Q7Gb6ayVzH
6zK676BY4x6W6iFQ/zxm4xlhmmGQ2TwD1PLstd/RK0MVEiVljNtD11U+cJAlXAJ1cpXHYqxX1ji0
9k6y66bSoPaJ1MFOMu6go6du5TSRCux5SbzfgtLeJijMnQLH3vp7WikJMjUGZmWxx254bvXPt6ZI
W0sz8yAx6gun5TYq0ta35tXfNQpBrefkUZDULHL3GWpr+uo+2/bQvGqZ0z3HbbUvzbh5JQ8fY53t
fbmOqfbyRUyVP4PBGf2EY0pNhMQVM5vAAJ0wjqySltFyJOOi6EO/l9EycXn2ORNLh2U0NzABCkO/
u5NR2CSvyCf2CIwxuEjQyxeLjcI7zrUyvItySQ026hrkNiM/2V6bizDXu0bXMuKU5vtIGWmgQPlL
3zv/FPK6jUjhV6721wvJyEyWc331zFJimPe4Wpv6d091nybbBgpTu+XGmNCVlCacJPMxayz3EKNE
szKWpgyoqdrB7f8hjVsoVqivwFedk3SNs4V5oo3HjEWG7wC01z/bg+ufdatEQNGIB+ARJMEgpo8Y
IS99qH4eVav8ifrLWoA8qpIrZzZ3iL8sAJ50RrzT6dncIdFjvOX2+E9pacZDq7bl52XSULXN2h7b
8sUq1Y3vjsX3CqzyWkPYbVk8AMujQrzT2ZN+UmM3XGHb4y4KHIRMdkfOFDcX/H+bZ5g67CoRpYxg
lm+LaugP/YThfINAUheW6VvdK/E5ju1wI/0yPYFBkzuxjnhzsyguh2OADLWF3Bq2t4iZOen86nu2
fd9X+ilWC40TwH7+oCUHLUqgt0v69veoD6rsBa3e5DAvoxIcWGPD0mOkxQs5jGMoTq9KPcD/5+Ta
w1DYLD0fYwaA0ts+VXAiyZTxkWRNSgnE14BHQx5hXw/rK5njL12ojo9u5Wf+qgadHht6fJE+q6J0
Afzl3JOX2zq+obKA+U+V8VosM1H5ZHF7vPXHPDEuECUxAqYMeet3/G4zgSWasWQPOuS6ssRMdm3A
7j3Nxwr1F3VeNQuk5S8Ri43ik4+PxS1CM1EC19NQQ9g3qy59jfbBb2KoED4Tv/C3aBvpV3bpjR1q
xcEPNWqno5BIpZ/K/QQsJg/vY7P4GfX6/J2NKwSqsioejaBX7oJYcdbUsebv/jAcx6Qc0V/G4MUw
Um9XW0791dXHlQQoIXbWZVSHZ1It6rMWxA+d7NlA2oDQrqruRfOr7yJVAJm9YYmvZE9lTBnMN9Gi
axcNg0F5TpxQ/6abgbct+9E7ImW+v/rYpwb1c8pOwxrJifRr1gHhF2VmsoVmaXr/WnX2pc/M5kvT
IiCRkd15QmIjAdNmwXLXO/scq9jFdJ5nXxWeyzFB47WY0V6k5PySj3q9UazE3oXLftREWuyxUkW1
ubqk8dBuO8s6wGHuwrU3+vPFQUYEiiLcP+g2f226rb4beM18TgCLIkjsz3sAMMm3HCmpBBNu0qMp
S2s0P6WbmzGk7vPtj+jlHqXC+qJAQF0PWf2gWiH+56PfeUA7eKhf26bJXgwzrP5wA2DEQbHVcYJ7
kK5mtILLcoFMjZVVoujq3pv07DFY3D6BrH1yO36yqdbk165E7/uDO6AQ5485FUl+nQnQCVR1lhd9
TAoQJxplK83bgDQjFODQyPK03VA24UPM4maFbRHUY51CgZEBZZKmW+GSrST6dIcXhfGWmT9nsg2v
Xq5tbTuwGsSAIg25d+iT45QAOcFeZy9NS+3f+/Klz19Cokbd6uT6NsPifNsOig/3Cn0BN7HMF+lD
VrRWGvdZeurB5UFasEu0ivBR6/vwDi5YfbKBmyEZUU7fLDs+tfEQ7huTKt9rM6Agoav4vgJimPYI
2UZowOrqejbi/mtYJ49pFpj/jnG01kPP/+GPHfpcTWh+qpRy3Po2TBPDMaN13rR4dJrlfazauIxR
mkhWgW80Z88J+5egNa3DUKnF2i9BRq8H4KMDaPunNLP7F6ifxsazHBh/IWyUIUQnZLmUj5f4avDh
Qt7IA5EduFvcaIa1EANk4Mo0mGxnGzgjvybe4ZfMG9coqfPaajJIlxDf/fOHdq36lBXsZC99crBK
D6+shBtEL/0Hb7Z4nHZWeQqt+VtgJdOj05c8cN1B24WknS4ScQ2r2bHEae5iNUvcYEf6PjZVPIv1
oD87PSrVy/0ot6HcnrHJOibRE4cE/n9uTTBn3Tlr8geJuPW7saauYpC91ztbBgbTSs6TfvAi7URe
PbhU+mI/mS3qtCMIPMqxejccyfOfpE8OyTL6t5CBWuEdiHSWijHlerW4v3JYNOSj7sDprfou/AeC
jrYrI71cFHGCz8jOe/gbkaCNEWv+1E8LOyi3X8OlRTUyfXahJcmYxOvjDxMt7JcmHJRPzpQ+5Oj6
P8iQ0yB1kOuoM0u4alJvt4fcA/DPtVQNGqu9iPLJ6GRn4cHNnHKjjGQi3wVF5qkOUU7KMWxQ8GLZ
xGofbCqoxhcU/43rAcEU/O0UN7vHh2I6yoDfqMblFueGgGaNSj1dY29zg7bYt7l1lgKqWqqkgRyf
B89SkXXGeF9nLagM1XF45JrArukeo1a/zH1frKQ5o818iDpsBqSZjoA1lTHPAWlk2r1lg63xq7ZY
yfqeZS7yNCl5wMmG+Hxt3hb4H9of9gfXU7hBuAbr1hnLqORODmYaTc3KHSsKQW2L4Jm0ZWjmjUSl
s3fNbRU75t7TUshyuP6dxW4rjGAsgfaJV9IcHHiAiJY7x/7kzuOMsXdi3sd5GRirAkcVgEq8b6Qz
iBmp2c3fA60oLlfT7JHUDnug0ncwcXOewkVKeFpqCXIWSy1B2tdT6a1FHxjc/rhf5uiU6jbvTOU4
DEFY8LzLMfl8rVEO2Tt+6W3TpYkLc7rxp6w6TvyIXzGIz5c61XyRZt/gRQda6rl0EYXwGjxBl0mT
XVcPQRR+kyBo9mihLx8QIgp3LEA67zzgQNiOVPlFb1COXUdNbcEE6N4EWacMVrnpI7879LDOUH3x
35u30aLWuwPg0GCdJxUvg8mr7YMs7CL9Dk0V/eG6rBsGLVjzA6z3soZ7X8g5/cGqu24lE/plOSgD
TI2txODntKz+wAEE63JOalhkVYFMDavvg08id+XIitHlqfQwTefcrnmQ9Q3VWNzLcQrsNlY2JXsx
Mzf1wSU/Ah7BEDtz6h/4LxTB1lHTgKl9dFj4yxiELh8h3yL/t4ZC+3j9EKMgW+5YWJrL15QvfJt1
/aIYg/Kw/MHvsrz+HRIV9LZFATY0r3+5TKc0Fh08q3lKze4YQ0Tihb3I4Ikinkje4cewSqC83RXw
7P+jj7cEsrlXNpHiDmsDLMshcjqDbGqpIAoWpQEUNEMpj82Ci7w15b8r7xzzOio4yVtTRm/BNq/Q
N9d3v3Ve5aDR0ex8y8Rew7CSXTnM/j/gGFnPASOCSA5/qLbN5h5l2uioV258LLqhutdDF6+C2PQ+
Ba0DVBr3uqPup2ChbZjjZuLGF4GO+raa8IRLk4ugRWVUmvOCvQgcRm/BVqA+QZzE9ruxHhBsr5/Y
Jn6TXU9LpgLQRpAd7aGsvg72iToe7zYUQIeNdJV4b64MO7aPupK6W61z+mIPvwsT3IyyN5v2iTk+
3MGpxrdGbiy5C9Jhg2Rt/H4b4GzjUnjK5w+3sQIKmE0Z07Q62IZqAfcc9H0WbqzKSQ7JBBae17iO
rBbrF6TD5oGHZqWDpkEtCUG87q429Qtoh3YXgdC/7mbUKAUKSC4diqlf+YdrO8676B6sOAldUJbX
PpkIN+kcTd+zRcBCpCwmo3ubOkCl0gJS3TxlQfWWj3F1vsphODVItKXpK1p6RBxOBbCD0Azg7tbd
ZEqprgQx8Cd4AOQRejxuZ8xbd0CFNKqrQxsWoML9GluSTFfUbY+C3XPS+OqzA2FXc3u8Q5bWUPIE
UwwdJb8CuMi6DetuxZNaOQYUQZ6j3HTul+vlWNFvnGHA0WODdwIAt8RRH9kcwBnT+k9ygAK762PV
e5SWY1r6Sold9STNYFKtrdlW/laaeV11p9mY+Q174fBJb5pmFw+NedIxhXtg/Rusx5BMN9CwBIwz
fXIAsKhvi0gd1pqmxQ9NbOO2wjJzOPZR9yZ9t+BAUbr7rOZtbtm804fkAVj1eLpOIj+g3SXY3gmq
qB9H81RYSnBljQk8SJpXkFFjfxxt/rvZLc0SzeR1bjjlXeJryfxKPVPbonDHu17xya2gu7OoGfnO
rlw0l26HbhFoSsDY7ACU9by7GFXUmhK/nJqDal+s+w890i2z5JrqBF9HGyhuQGYGD5Ql/iUKbe+C
RZWOg0lFXVxGpDNVFILqBCkMSGFno5xblZ8T4W0UDhsgRAqwm9673K4jo6bK0pU38v+Qdp7LjSPL
tn4iRMCbv7QiRVG21eYPoqdnBt57PP35qqBuaHSmd+x7TygCgcrMKlJ0QGWuXAseMmLfLSVPK7+t
NqFDhlgO5dypbG5sxWiO5uTRUec00EJSR7DNNjs1lu3vaiG05A/gdwYYFs662bJnm8Zo+a1ffsDT
ttvyRnVX+c2XBzXxBr4W5XhYrmORF3T8vFK9jcL88xuNPtsg6640tWwLJje/6QRISR5oqiT5Mz+m
edc+JZVTQLav058tAhIqdpeq611KonN4qiZLebLaNhG5oOxHoOgPM/i+V6vI42MBcXaae+5Ridrm
LmYfvJ9S2wSHYdmCOaX/bjfdefmd1mM0kbOw+bNBiYXuXdYIW1Xo1BvNfZfy5RoSldqDrSB778CK
VSUxUsUq0sGp14EPtVxayOrUPWcUJI7d4KuP9OK1aLd62bfBiO7kDqqFw6IwyYtYOrgwMINf1aFt
9koS8L852XTn6t5wE5hzfZmB58xdfZjazOCeGLS4KJgsZ3IoHR9spW8rcF/xBq2OSql93nmxgpxH
UZnxuuy69lDysL6Z3qxOuYymDurZaf4uA4SNM6F43Al147n32mM2DfDg/sPeByP3kzKk8DNBN5i9
OHEQ3Zl92p9mMtTcElJikTZ5KNgP3smzNPYMJAeHr3L0Lm4NUQaqqYlawY3yYZl1LSvwnJ2t9wV5
Ox54dXwYalNrbDtHKXerQw2GaGsmmbmjKuGDBIjgUUdHCM4LHdYC3TPP0iEPKl0KEOHLozRYIlCe
8QtT3FbQZbuTvaVPu99aKhvoAvlxgAKCRWfl6JBnvyfqkG5o/96oP9Z56xRS39G2DMGk2lW5NQs+
60EDZ6ho5wtI/j6azilWEjhfZ1r1IsvMb7XY/y5H0h7qqnrQoffbSZs8zFnaboGJTABZWUfaMvoG
5dJI8gUbxwWkMB0sy3fPdBHUt35JKVif2QywrTOvUufKA8yDpEgyHCzpIW0fXWZdBbB621nInVTx
1SxJASz44lz9exw77mZFl32q6wMd0H67IJM135lvMh0RFumllFtcdU9ZZsaihz/q77TIMnZ9Wbg7
9Lr6q21b/RW2y+FqxuZfjmvlN9JkCvviFGFpuS9tLVgi14k9Nzg36lh+kStoPn8bOcmn9LezsznZ
rWso3SvSKdzRiz3UdlJKCEIMJItzC76QvPFvtEkDA1KoDelXw90axqO8kewLc8sGOHmWWwafD6Uc
+b3ibkwtMHmJR72ttgGcwzS7DKO3nFLHh2NLWpfTJtb1verVMBqvUZQZm1tuPacbozeK7QpD73K9
P+TIKmyNDJDD6tBzxJXCsrprw+651+i3k2XFoXVos5noWVVDfaFOW+1aZXgXJdIWuywGykLiL7s0
tfUIw2sJpG0t1fbc9zq06qAGlvnX1T71VFOA6oz71SZDdDhqAPcoX1e755IgQrlE43sl8LHwzOvQ
puXJV9tDJzmr3fGu1Bzz1pwVY++n4wxLafpqkkX8U4QKsM+70MFPrFsgmm+hcJC9loVhy9AAZPWB
b0bZvyK4F1dacZFYM4lIo5/mODqVffdPk6lwiyCRZ9Juqd4StZp+TVxBasIkJ84pciph3Zf7aQSO
upmUsTqNqnpdJVAAGo93kkFM2rzErk6dNfFppk68zJKn8lBVUX0a/eFaC06x1Z4gj3FLH+BOqfVU
3fhFH15ndl271ii790ZXeFzFDG+iPv1ziYZoR6goC2Iuv6WfmwgPCNE1jFIIReUEcWi99IvGbfDN
ao/9rD+UIiswdkFxN7cl6Cal2E4N6fWdtHlJLEQ/gSpsG6uKYAUgcDFmNRecTTFBaqoyKdDzNDlK
vzwMAUh3Gm/gU6cv9251vM02K+8mH3xab4JtEgXJHfnm5K7sw5HK769x7CIyRoNEsWm9MrmTjtEK
6VCQp32XCzotOrSWibUImvIkb3e6+BZBXXDyU3qCliVdeao04v/8x8PC+1BnRX3uKUTfTuqc3XZT
mN3KoTyTNm5R4IP6txi0M8ifGy24ZxaIRoM4ebquoLuaC727mVPssiEsnwftVu2b7lqk9DgOWZr8
0QAvdRs/+tPKPRsOH7V8pE7SnEjk5kdbL/SXyEn/lBF27t+WepZ8gYocJhrugWTOYxR8VdDioNPF
nlr/51AVQ1AYb17PcN+CDbvuTzCF6nyHI1eP9xqo87MLGdaxzMsBeF5KlS0ygm/q4NxZFinpqFW2
NnxjP9pEG9EPz8uXCsHy/dSl3kWfKoACy3qNUZfbXgWo6qZiNxXDoSupdqWNDVUFj4PYaY4iRqkY
L7y8IrCpQQlIWy5j5BzSR0ilL2SrFuXJbeo1obKjJqlvQAQqB13sfiK/Ym8kzib4D/eJH7lvgQZ0
ozeqPv3gJv8tRMapRaPfRX0GDNDqzY20yUPMbjVr+/xWjqJZp/20Se1929JWN4KpunRRxP1G0Z6Q
g0HU5ZdJRkgnwiQZZfGnjHueQ+ZZ5m4eyTNszQ7mT1MbH0vRdTM2nRBMAFNJ6/g32o/0beQE1UPV
oqU5qBAf+F2DbEkUOdsgjdyvpFAh2Qv8v0Dr7YJkuuSzUqPUTWNqWNTjXddXMBjKLtYYrq6ozBvx
pftpk4HyoAz6q5y7drwuc5dlMohQxMrqXPJpo7tsK3EYErExJNUb/lPa2DE43L3TPweaY4V0rEN5
pr6PeofsWMPgvlvXkY8RJdCkRoM+7z1ZNBvB85/YsdjsNviHOzXcJiQBb+Vo/T9A2c5nepp/ROYl
0vXitan66MHMm89Z7BafE/LlpwDAzA6EbfHZbkYFJG5Og7QYdlYTb3T2JVc5dMI7bo5iymuOsoGT
FSo8K7KOkqtJmywkI2r7id9w5d4vs7+luaeb8TD+ioKW6F2UNsTvouyWLHDkedMXLoB3YJLf1uqM
4G/J/7SspY/qoTR8xIoqI3spEGbdmVkYH1uvymAg88NzlBUugHK8fVc5jx4ijNIZCFPqtq+uQw6n
rP5qgVkciyQfjh2d4C+NOQebXjCXT2MI50ysfaFZvdzPcxVeCi2IgIy1vFD2OH2nbWEJhSoAxtAk
Nx+n3gQG2jU+N2riZsyN+3RTiboX3ZqAqUPIc6cUnVY3hym4+DuAZxFl1f6xSMJwPw7e29n862z1
rmdQFA2PI6j2/X8RV0ygILgMH/3MLPXP7hhvqQpNYBnBfqtQQGxj+Iy+9lr2tODkveo4O2P/dz40
32oFMTY99F1wFYH7UML3jm42baRIA0TwFrJOoajVxsyETG+LOMem7oHx3nf281Jk7tkhW2bXwhqa
NJfO65pP0AsduLNHuHMwu2Nv1vrBBR73VYCW2soLXiK4qe/s2qfYJexqOnNVn6oKOG0xnAxkUx7n
Kb/oRWW9Gm6kXmBkFwTDBnn3qRhu4DUFHSyGyHzS9aIUxlEGT9VAldZGsUV6g3J8yvuwe5BOUz90
vPGvTV8gV+WGL9BKqxezn9yCO4H+NPYOF6LcUy+2Yc4dJXLQvnNdK1W7K2hemv4MkrHeB6p6U9S5
fmgNuvlSD0ktGsC0TZQ42YutWeNTlWcb6ZTUOLTBfLcCMqzSpHngDus5YAduBoe+bKovGVs3t+6n
b+BwuZXwdeuW3Ehz34wT2y3XDw4GjSb7pQFnTEkyk0x9XrlEZHtOafWU3H/xi5AYO+QQIZ7fE4bI
QKvPhm3SpwbyORZIOXGQ8/zU5x6GwqrFLh0Z010xNNaLYWvK7WClJaIUlvWS1838AF3gjRwpESbE
p4uom5+lRc3iFxUlUEDjuHQNshTHDouzXEvrSUfW6AYe5FA+UhtGtDshZUdFMc5tdT9RLl5FmhI0
PTM2XGDniiydD7S71RdgVC7EaYIdCO1cUS8W/tGtYQkXRhkUK/TIHFQxlka9i99iljlrZJ7aJHrm
5Ii2XnKb9nrfUvHmdA74PAIK1E56X8Y3ppIzlB558HLL9G40U3duVIrzYdXNt/R4IDAuT2lJprNP
69HRjrP69NH9LnI5HSJH4fI4TZtl7A/GfAtXw6Rs5alfIX+BiNcpt37JXhpDXoS7Iq0BuzU6jHqi
5EWVtQwXIU05loclUp7WPY1rZjPHG9loI21wnrrNAeqCnw0RAV3cCwatU+L5xp2SbxIp9oE4RG/U
SToXbNnq/eVY4WerM8zc6SaN82+LlKRcWMZ5io6oS9byOYDNCnwQt/1qB/8n+TMl2btNynen6e6M
UTPv1Taw7ulUy0k+ldclQneS4IDk+7RdQ1ytMu/XpWA72AKz2FlzxpZ+1KOzSY5h401K/+IMTvoQ
F/NJOqWpG4u969nNYxXP/YsX2NDEeDRWSec0ZOO+gL/g0I3qcO11Gs9MW9CHeUm4l6Vu9FOLK9BX
kgnizEovwRjR9rMNxty5lyorvQcsZignD6Iw+MGk/ErglfAs6p5+s4RIx8bLuuH8JgMxOaF26hEz
lqxjcUJCvQgSdyuHhp2Mu7gI6sWr9umDbw/aYxEp+qNZit4b5ye/sx9C8iCoGM0+hOZI8DvLYT+3
E0J8NIYONPvDsw0VdJjvJRX0EjrR/gIQf/rihlB1Gprlk4sk7MOKIgwNpOnLSixdapAAGbHN9w2W
9WxQqjvTMqxnZL0SmqypHsk2i76DGBOWmMUZiG4K2x1ey66s72SAjAcDCIBWtGVAYWBevXm4g5LZ
epYmbSJx4mnhpilYOhQ4C77b0wOthCacerDo+AKJIQ+mqjmnLon+Wk3yDL6jXWN2/p0cyTVKHmlr
OaL7QqwmHajvOSerUf6UJhn2a7oxkZhfHhhS5EIr6wXGDPGTDX8hPaESkLzgkFc0s1om1WXSP79D
Jq8A50RAnSG0gUHfr7PjMnfFOicZBdiSDwYQKbK+SX6JtFm7LUoPRpJUpIU17zYRJumXWqBeMYOD
l2OcqlsdrPoPLhna7VIs89365cOwM2giXbzVkL90hpOc0tHQH5uOLpxSgOFlbbGs+HQ1TvSPYU3f
jiw1ymDplaXGWgTLubAR+k+qhgQy4DYAFhTUYG2Iom8ihULnRWzeqc2oTbvJbnPujoOKHTweBbL7
abPMyRp/CwuuJtMuy5yMO6ttmNWQAJ/KqHiWGaSk72jQSZP4sPRVr2OZi5Ix8iy3p3rLrit6C5Rj
OVG618wVbdQA3mTqyE7JzpYuxaCFfkjSEfmq5V58zc3PkEUdEklYNHjqk2jpvTEkLZFpoa62zIOL
7QRw7yxTOzKZkzatQX9k2d2s6Z4qHt9soRWz7dRs8enqwu5GMcW4+eXvNJvxusbH8dLnmEEiZoee
cSgtbpDK1n31O3Rm5SEkG35VFNe5Tnp435hafUaaDh7UDPjbdUJoZe9q5KdlsLTJs6YguRqNx3W6
PFvWbSBvYatYH5KKpCKIFR5MPjTsZK+9191ng2oO4a4pSwOhOisoSfilxS3vVnErz9ZD5Xvhm/tD
TG3XeIJeS869IFkUK6whRoRImt6kF3ltWi9QXes8q2pQnN4pI0uvcBgkcU5vIGsB3P7lQBnu54x1
KQVQhJwhr4vwDhQ3tQ5wcCg0H1XyJEJ3uUs/zRUcUeTRrk4HF/+cqvoTUnRbrQ81hOHyk8jQvsjI
qiE/mMzZoxyBxPmcjWW9zENQBJ5waGRupRMBqAFmHTgb5aqdFTo7t4dUQHqVCgJ7T+Ci5FA3YYdO
TBh3C/mEogrCK71mdyiG8unWM6zLoTvD+RTlF/qdQBpBxxbfdr5Bq0Hmzz8NbjP+4dNWeHgXpPlq
fLuMl0jP54q7RQotJselVltHz81L1Y7mxUwR5oso4hRipCka/xb46Z+nMkYHfw9vdBvt5XCdPDVl
1G9WoxdXW8AGwa00Ld41WlGB+imexsf/6EwkKT3k1y6ho/aQx/n9crbazKamn8lJEYqOc7Tefhso
J5v9LQU+FIzESgNEI6dJaSbY+juIpSzrFJLkn6CFSNBlsOxhOfzy+hqXMWpUOGIZCBL0lo70Cz8Q
RnOALLShq6UIn137D72ItUcJzy21Lj+odG7upE8evPKHKgLkAG7YtwAZH2j9Jzsk29vuRI/4Zv2v
W7RYdmaXoQsnXg5QtpAery+FDHTFfybPZt3d6PAbnFf7MmMda0Owq4MseRpsV5tuvKmvTm0+P/aK
6H0zmms61dmXNEMZMNIC7+I4QXtx26LeFzNaliVEZD3cOFsD3fG70rWsp36ynyFwdr5Sag3AxMzu
aaDf/zMCVZtmnp2vWdGNx4xKCbgDwmxwdV6O2E2XadqZHmlE6kVYVGjfCgv2SfhuSWTqMB3JeFo5
Y5gWk+EO+ZzdZIEB7/3odmmteXfajV64LRXIcqRxgdaBb47fhy5WboDGfTKoyo1hIiQ40IdwMETR
XFHbv11V9++1sHaeyBHduV5XPzYObKd3gRv5dNJk9mXOQDcA96JDfhrj5ybK3Y3hqcUeYcQ5P6to
Cx8WdELvT1S/RuOzqm8mGis/x04Sw1SEmi0JV+Oz0VbuoQOpSuqaYTAYw8bWUAcaYouSGhf3/RQb
ou+elG7YuUhPxRCBIS/nIuQebJKS12vySC9A6LVpqrrm4cxg33dGfO85aXATU7o5a6Fr3YLfS44+
WHHRZVLvIN90PkHQ0cK4bCv0huXWjsZoi3uRnuxppZH9gsIFRTB5Kg9xo1fskfxot9rknMjxjE1V
ud3WRyj6YUg0/drzS7SiZeXZoPrhbkBDkr39Txhtr1X6dYCkWppWyKwyxdG7WLiBzVMF/uBG8s8F
BYrJXjhdVsK6KRLMdmaHys4E1Tyq9b2t7qQ/qnwgkaHz9weOOzlM5zjbZ1ONAusKB5HgDw9GvS0Y
724vh/KwxExdWAho4PfWbsyeRA5gktDWt76Ab6QVYOmYPbQkKJWH/HOa++rDarCArkxVr5DRgA5V
Mp5C8DBvQ1+dlnmm4EQF6Ggf9LDv6KlhKG2ZmVa3iaM8S5OcSr/ht8yMoSXKAlDjoau8DtDQH+ap
aw5y2OngrKseBgY5dBvtk5H50YMceU8QLpuviV91D5nWPddWp7zGzeid5XqQpcBWFkKqnwyPc9Or
P8RJUQTLyfi/LP8hJhia9ktEDm12Azj44+rVBgC4N2iXv6TWkF/cJAIfBhjrU+OGPwYPGn+D3mWY
wKs/upyy+Gz4AbJGPe2Ewazf+E0HA3ChNFsTbubvJZ/ssEq6v6La/1a7eXc1OlDXk8smPHb17LtP
xzfiToZ1r9jsotTIATSCEOB3NbA/+eDnYbjq4aNwhfhOnebfp8jcjUDJPttUF28sMLLHCraHr6b1
IBesFdXZm3M+nGDrHj/FIc1t4oFK1QhgP6k7NBCr8dH2gGR7UES9JMF4am3DvglDu9lM6chWtulA
+3SKuZdvp/xMyHeXTfchjzvzbnmvxWfFioYOorxRv1ltdZgEe3OiCq/K5epfy1vzTKHHj06L/tBa
a4wHurzcWTvKyuFqX8qMwjtMJFqlN+jMe2BXxa4J1PJuSsNxH6eF+eIUyPmpehz8mZFh5AfJ/Htu
0oeg9Lqvhm6q25ybp0dqFSCf+YqcO9tMtomh6fem5WebsDfdlwB0zz725uySVVl0gexG2buqo78U
bkUVuKqcv4IdNEbZJ9hOrp5IGvoimzi38FZFJBf3bpuSQ/TdTFs8MKozdmRkJ8hQRNA6kTxRTy9l
ZR4Frc9amps8Ozm1o0rXEmW3tdZWziWlrDVOetYYOUQA9mcxb63wSU9OQW4D4OHrMLbBVoIvJAwj
4yu0m9w85Dtq0V2XFyV64TDPnWWMRHNUiQpG004epGmMmuZuIimHYp6DmArXmxsuPwF6EGVyVEyt
uuaFmvd/KrGifzMyvd8jqRjSjTUZD/JQ0rd5p2f5sYZCbjFJe+pM54o7vEsk2LSlyTYRUkZ7Auoy
MV06Ki9pj3JJfsoQD6EPLRh9x92U7rAnI97eQXCVPUyC13+Y/ObQk2vddtGYPayOf8ZKp2oADvQR
Z9nKMK3PaVdUkvkCyaLoGbH/LAR7zqCYJaRySn/Mw74/Gc1YPSQuSfcU5sEn1dGe+6H2zrXX6PnG
qTyaGprR8fdqq/48lQGLVQYssS3JUAqkcb+TRhlU+X5tbZECL04ptC9tmADf0yrLv5TuM31V3h3q
aN7dGKCVuzMEueqkcdHPnRK1iHqshpvZqL7IQI/iNBAMscBYu7dB3UYI74m4dBqivWXwIsmYmUZK
rl/5eFasXD3UtLSKm5Tha95HcIPG2Y8ROiw4wfPswYEPAj3SQN7GLBESPGc72vuIEkzwxgAGHzp9
9CVyzE4want3SPcOr64HJwNmLvRwh2vw27mtF33xe2vaVd7YnaTX0o0Tn63quUs79aEz4y9FEUVf
UOnSjqXj0rptIcT4RsioRbeD0wT3daUnF7ce3Z3JTvh7D9ZOEjIptLqxKw7p8+T3Yy+18eouAq4b
O1f+aXSV4uBzN4CF1UQHsmolH3yt0jrX/zQPbY7hoHEvjgKgU1xDM7hvg8glfzcWV1vPiqu0y7N/
OoPMC4EFiRDhgDbHPbVi1jp1aDLtZhzTr04OE82gldC5g47wBCYiNGJkrcQZpKl05jWht/vgkMHR
UHRHpJCSzTpjXUX8f5ck+2u18IHoNZLM6dNct+UJBrViV9Z+cUK5EZLMJJnvwybXj3NTxrfl1Le3
iVp2xxFdcDgPIcFV+U8+qTES2+7UD9/LOL9DhkTQyb5WiGsEm9pK7stcDb4jTKdvbBDwL71JfwvY
ZPbE9abXfe1+OTSqfo+u3LRT9M7cfXAkIMBpqSCfEimeYdNcJqLdeG8M4PcWW9D7xsWFhRWGU/3e
UWdkChKljm7kI0njZGQ/wOOUW8DTQNCUKOmuPs+rzc3rYkp9F0KOJi13cRTMyLEwhBB+giwaHjhu
j9MJeJgA02i6/wMouM5vvRgNBbu59YKHlMQPIwHLJE1ywnohjM30sxsk1VGm7UND/zvSEBuWIxKA
3BfL0/XwkVwrzpu3yp3TPtWCBshCerJII/t7ZqtkPRRreDRd1zpOsKue7LlzrgBgG/aAbv1laJVH
1KF8pLJ98xQAhsqbof+hwJ0tNkDVi+4hgNgjQnVRvV4/Iy9Fh0nqt48k2WFjgDTxa5Dl0AKaxt8x
KgCQbz+l9ajfDVJ+oo+0zYdhU4X50VP1jIwChOox6fmbVvyky9/lWIhSNpr5Sf7Arz/ra6x0rLGw
PX2So9UuY5MIHUk3QnvpTvOhT4IdAF2aLJy3TkUblRw62hxdGif4S44musCe6V5/amN1uuv9vH82
rCw+OrSHwyyPs7fz8SkOFp9LL9R2BvJ5VFLDvkcYbLfy4/qNRcfkZHtbavxqSl+IUPSrE/VcjXX7
NPevkxW212QOIBs2/eiGtC06xaEOaE7YVofNDc+mruo3WyvOqtyIbkIUvzdrMBcL10/Gi4QudYVl
o+ITfFsQTx/gTBLY1MwB71zoL/inSeKnSEDsuZ/MN7LqrtiJQjfmnGymIndg4n0pASY8W9T1XoIB
GVNvjtVbGTqaiUezgqKJdh99j1SstZdviq32r44992c5kgcAMNqNb/NfrW/xpBy8ZgpgELC4epze
ARLBodJFqwHmWlCLYQJz1sYQMEWJZdSc0YlPZCgdhDiG+VyZmbp1IYM8wguBdpADo3Cm1eMDHd3t
k1qa0bl1Ar5VicrQm8z70ocNI2oBXK3AOPlNneX32Gqb6kB1Y0C+5Nf3erl9lS4509KgrE4sWgVF
0Vidu79Hqx0uskIMbW29j12zWArMdVIkt7TX0pQl6s11AfmV5t8WqZ08UgLadaihgQpyUn+X5SGQ
pV/Y2BUlm05PY6FbdxIyS2IpPPaSZ4xbWUOjmSsVkiSy2Te76H47P0uDkqrJtnMbaG6F348i7m9E
uA67Ey3vohAtLkuOOFStm8NxuU+T0bozp4JrljTJQ4qGs7DLQYCO8wIdqD2+TWUw3a6HuS9pHIuN
8baou6KidZCxPdSQdpfFWcZJ0zpDnnmjSiWpvA6NEd12TliBA4V8vAMxhSRMHn4J8+wb4LCB1/mt
fcp06qfRzIavoSs68PwgeRrraTr0Wgi5fNtFt63X37SVaW4QOYdsSBxSmmauSu/4hzoqtcUhbdJb
WO507VAeitBk3klT61lkxqjEHwvTy29oDUJiy2rqx8I3UToeqFsvpRM5Tury5ziuh/wsx04Fgmqb
iXg5bkSXUmX2KI00QXWYVEooptX7Xxu3hMwTPsY47c8eFYRvYyN4SaDLfhiLWUPHDkFlxZyjh39O
GgXzo5iUkdP7NotJ3r9MGmHnRiohbmEmJQNe64p+JVO3rUr0T1Q9J20fs4mEhCG4o3GJPaE4dF4K
YNsOkpvVFgBPhLCoHnbSJhewaNE69RZd3ZXYT0qblguJUYciQoOEAo20HOSZPASZgWSjXXHF0NQ3
hzYGKnCGn0NyioJ5eBBKL8yVDhmyrlJaWbppTYCdq+3DKmUzQCxStvT5/1x4XcQJBpc22stqkeus
z7WqleQUGfPDB3sysPmfyzg+VeIdNW0BSqHXZXm/XX98PzTYzAxD3V1lbKf/NRlD+ggosT+XNMBu
Fr1M34azLjJ7h95J9DZtfawfDGXcLvqXAz2Fh8FsnN0qoEkr1xmixPLKZlp9Yi9zMorUOi0QCQme
WBAY1a6AimhBVtRDTarA025mLYJjKvO0Tay1OlKy7XRdD/NgTNfC2VdeEV1lqPRJ8wxW6BhXNIus
8RHShzqAc5aLvAx8jJi/uuUKY3iQy61meVZo9fvlPjzYuiSo/Ae+E/F5qSzFrueclMh4+lCdkrUo
wKBPqQwQ1a21PNUlprIPQi/bruWs1btUq9axLI1FItrofGUvH0h6nXoL6bf/oNj+H3Y6aOel1ibo
RymB/5AmWdKTB2FqGwSYlgodBBrLcAV00zasONpDFuTB/aw44SdzYHdKpd+5jbQi+pTUCDsbdMic
pNeJ52ofxLV5kEOU2an9jJq1k8HaTCFbcepiK70DDWRAsPi4BmKpvh4UcBcW5WRGVZhqz6X1TbqW
xVBU8WauOXJUmc2TfFapBpqdBOXnkU8XTTxV+KdpDCpoDTFEwza6LKfIM3EKc+FFnsFFGV0gA2nJ
YwOYLKw/tNCwz7QTvx0MMbTmrsoB4GJUPcWG6tUt38ZDHdT/+1SGLrPkAv86Xh9JxmhAU7bQPvck
IX4+BUc+sBw7zqQiBVlvWsUPLklDzdozx/CyDiNhK+cpoRlQHx96bXCPH0IoOqbNZomRS8g5zmjE
qLEgDSKWllOk88PS0rY6ZByZoj8SwzUOq70kWdssz7LM+vngahkcoiBpzjFCiGd59m/D/4vtw8r/
eanwd08jbUI/2axP8D8vk2QD15N/i/nts/H0kq7TaXqQs5aHW5ahDeAfD/3e92/LfXyq7+Pf+eTU
5RHeWeWjL4+IihidvdLwv57Tf/+47x9dLiOnNkmHnsG69upZbR+f1fuV/g+Pn6WAHj6+Qe/G7x72
3al8Wv8+rvWZ3yvHr9iSRvm5FAd5NlhW9nH4byEyTuDJzvLst3PXkDXuw6P9dqn/Yu6HpdZnuj7a
b5f/MPe/eLT/96V++7p0ivIIQTek5+Kl/+2zXR3/52eroKaS0Knwj3f6v/inf/uaou5HBuy/fU3W
ZdbX5N/m/n++Hr9d6reP9q+vx/os11f+t0v/NmR1fHi516VsOMmiJIDUpUP2zt1M3EBcJ3bPW2to
0B4FV64BO8QYCnRM39FunxSZt5eB0rZ6hz6m10F4V8eyAkhWPIYF4lYsA1nz24JyGMDUs4VqDzWJ
uUSxoql3lTGqd0qQj5ekCBToJ5zpq0uBu80j/ZOHwDDwOdW478XBi2z3EqcOzPeM5CGijZ1NfzYd
8yAWrEqNYi8zggkwW2J22hItA+UUchBUJYvyvC5gK0NwD5Xzh3U9Y4ZBLUUH1B+94LVpNHuTD3N3
Ww1G+EoJuKKenNuXeKzCV9udfsDWjKaQGOUxZA60Hd7LETh4mANpKJKj0pjJQMEZJFcN0md18KJN
AT/BoawrITQFGdb53anpB7W+HYEPvVn79VTGkv5oIJOLIYyJwBUCDrfgaYZlYufavnL0vwRuZ7xm
iDlTFyqfezUJPo+t657DMEYHvjYgMvLZXhtj1h6ktynHfhslinaWXn2MPo0U1B5s3wZ/QVFTE+XQ
AorXTQa6/TuNbT8gX9KeQjWGRT2MhBZCPnx38nFLaSI6ZjUaWL4xDvcODLb3iDCcoz43bz211KO9
oUAtANXMdY0oIYa5Ntp3abEJsKFz7r3btkUQVaxT9oJHmFT3DZIe3h2JyVcfGASqUurw4kMMpBTR
i0PmAZG7C8kG52Aien5veybYvRYevZmEjBMW9ieEznTIGocMgUCGtk06GpooQEViWIWufwR2ru+g
lrc+2RYymQi0+G9eeCWPc5DkNAURbIzw6GagcPcyOJ/olYFCyXrzTnN1iPsxOsjgfKZ9QIOh5SCD
TdM09rAY6IsXGGq317w+gBJWZWVVS/cpFCBHGVwUlbczJ1U7yn/BIKmFnpIS3MiVU91rdmybmxs5
1zTAZhe9ZdzYCqpdVhWS8efpotvU55eSfMJnz0a1xWWbOeeJ8uwpFhKJwhya5V1sjtRs5zn+bAxN
dGMlVbqX3lBFal6Bff4kvVDo/Um3jX81i3K481r/qvZjvHNczUcAXKlfOpo1b1xjgHhHDAuj1a55
5j4o41S/GF3dvPRTtg3iInmKa+XVBGp2S5vafDSLpNj2rTmiRDcgS97nwznx7BzJsewHXIDJUwtM
/JgJ8Hyql3TtRdMQH8D4w7PiWdrnPoEbadaz+iKHnWEi28Al0RQaOv5UvBT0kpYOAO+yUYoXS01g
DIUE4ZwmdGbxffEPVTHaQP+M65TWJlxEuvlogPE99TbkStIW0mL86KhBf6gCOLqlTR6KDD6qNvFI
CIm5Mk6vyMpTHE8hsmUp6dBr777pe/USeXEoFM6eZmOA2kKj6yJxznoX8XH27ZHksldwdGD7v5UH
6Yr46i7DVs2+Tw2yZCHApGhGPNGKq/AZiDa7P6fpXtOxoPSB6OW3oiu+QrMEUc9kocDTFO2+Dcz/
YezLliOFtWW/iAhAYnotqNEuu8pju18I9wRiEiDmrz/Jorfx9ulz474QmqAokIS0Vq7McQfPQoWo
mdN6MFOloF89Fzah+lsTwk69SVvwxw1M1ndR96uNu/QMVfe3ofbyvV2DOW0SIQcC1Axi0PAYrnkL
wcfpklhDIFo7O2SjqveObKIrtv6Wb2olv8hMvysQdxrEwGXvu8w+1VwhzBY4CZ+lajq0rjxlvHGu
dm05Vy0FnNmcYPelMkNyUGFiytmoeEyuhuHsE/AMnnM84KHPwiM4JDXQ4eFQ86jaa06Ub8CioJ0d
y+52Q9KqDVBXTQO+bcSoLEkp4WUuuy7dNmAGuW3naBdKURsXNuJtoxep38WwJxkAPRQ9v88LoV+o
BCaGWdAkdoCGQwOqqD19AAkh2KWpjDtGCvdcAfGK2SM+8J8FZCHvVtl7u4GumADmJaAyOhSFV1yY
8wxd9fTehRvrUjC/gEj4k5vypwR0CHdV1tTP/QwDtRCQdtZUVD+DSw+R3ogBAmUQNuehjOTVM2p5
xbZjPyaafXZBaQAsAOgUMegeZgLIh9KZzMApdS2IZ2/gVA7FMY2AweCxaGe63w2ghPU2rF3bd6Oo
v3Gb5JRVg3ttXW9AtERsbkMlsrdOS781ldZf47HGowRxKbygdb4xNA0eo4KNYKQc33kftnsLYJkH
+IBjrgddNNm/Xc2+QL4H9Bv57DGsGWjsTT4cMxcmCN4kxSOVAdt17swKbIglvoFZKosDE9V0q48a
38MtkngxsBy5xS5tLWUAbkTx4qhebaBUp4DcUefO6dmmds0ejpDRuaWDrqARuGYpxaWTH2CVfiyq
FjToVNZZs+PPZkOQMcvZjVAl8xFQPd6OLrS+I8+EIqRjZN+gyeR7qVb4ILR1DmllG8/QHkuCnoFQ
I+KadQ0zzYdI1HTq7PkJ1VCD21Zalm+0Nnke49lKDfeuWQ/DH2ts3pndmq8y8oC3azJxAG1LsbMB
GLaHe0ihDvcx1l9H3jQDBNVjI5Blynwb7PVnltfhaVQgrJ/MWxD5ggzFLR+FzredpoBbGO3vvGPZ
rTXBUhlGkB1yZFmcBwQpbvuun161BnIOxh5fElPbFAXzLk6QWoN9oTSiYr1LZRkXqQ02cLTIRWGN
Ngn3NkAU8/1aNtZOuY0MZQR0FlUYyaQfBgPslmsZGPLKAGGPb6WOnXIJYNZzmGW/M9Eavy2v3kyy
VXB/9t4GoSjFQytAcjp4OrTeTVjiZKchhC/1oKRaFG8FxDtLL+GXDt6Qi5s5v0fXKN6a1oi2Ju/6
I687eA/KBtNZKBHQ2xUPjWPxp7p1ga0C+s3p3OauwbICpNtA01m9QLx52siAaosQaubxVJl7rW+y
s1kN1qYDdFNxUGza3ckwGnXJQCD0NElEbdrCGoBNctxD3FfR1gUiJBj0xr4fwCO516dEQqXYs6HS
hiCjZlAHo1dy71Qyv8YILQSZWxH9zCP7VBVd+5pmNWx5Oe+PepGPD26P6ZFa6GK8WlHvPetxA9EX
BBUdhFFGT6AG/pF5oNVz8m68g+R8ss1Um9wYlrKvjetgtQkSux+56n97vHceOmjCYDUJEvJat6v3
otw5UEjbGFAyfGL9eI683vhmWIURjBOzzuj18gbUScXOLQSA8zEo8yIJqatSDn6unPRHgZCemVlB
XdwEbBzOUN+UWSNhzE/aXdkZ6sGOWQmyqcZ5G2P7MqkYgQK5fTbsPPkzWeoHIr/M18lxo6CH6+eS
mNCfd5Sm78HYBgINAZ7GGM4XrU0RzM4MwM9YfQfW8vJPx2Z6eh0UaqMFlqoyfzT02v5tpdbWcZjx
Lr2+8qEYlV91O0kOuuVUx1Ka2bYt29RvQnRUs7X4YY5Auoi6ZX5jFApSUgPAEQCnYckHhtqsfsO7
FIGIvAYa2HV9bDtcDVhDBAnUVoVBf01BMfaE6EcH9AcChHBVI7cGuCDuTTmGYPOX7m1UIM4xx5s7
FQiMx4RbAWXaRxdwVwOubmC3lEDd+r5KrXHnCdDHR6Fd76uwjs6OWeYHCLx7N55Mk6Mdx+6pKsUf
2wZtjD5otzPWFWwKJojfy+pIOSqnQz+3WJu1sf2epqzbr0Vrszjq2q2XDvjIKsd6ys3Cr6a8fyjm
HLQn31lsjufeaiFkFZu1zwADO1LWHfUbuPN+TCbP76DtVl6ggRL5rVT5nrKZ1paXzAS+1eYwsc8t
qIgq4dEHZlBrQ4ASsgoYYxASFSLqgmrsm02qmHvbi65/7vjj0CbqDwLwfHyQACYRb4Z0iYUL9BHw
4F2mpPlR9AawUR771YI928kbcF0n1n2uxovsY+8U9XcWAvN9PbEfpBtBXBB+QdfvIC4/w96AV87n
0iWJT8Xo59FU7qB12h4tBniBHNzqxXQ88F4wIHMp6w1Ftx0U9syx6QwbB6uKq4kgi6uLwLpNZ1jj
cS2TU/qjHRznNI1hf6XylMdXy64lojPwkfb7wTlkYBg8UyW0d3+BrjcHtLYA8XyvupcMxCCnAUyH
PhSOFXbwyXPfZVBpD8fn0JFF4MbqO0EjwXBmgKxJg4wE5ekAgBoKyzjalzGDKD2aUDlhLSHb6B4N
rz1XehvfMA1obS3E3ItVzbCxzK6/c8pCewhH+x5jOn+TLZh/IXcDuMuc9VpvG2JVKvmtZucCq6lk
GI+TiB4gZVHcxt5vmSfJTZfw4naw6ouRlOpcRIYDjVMDseqG/qzXXnbfyvqptEEZ0rvlZerLb50z
GmdpSeOM4Fdrm2ha7bdRnFzDlD2UlW7c9HOODsmY4f+53YngVi7kzCDFPeO4yqw9WYYJQVpLIm4h
c/A+IUnsWBjxTdpfasjW/zBKV2wiCH/cF2H7rRXM3o1FO6APZPx1zBT0FEfvJrREsa2q8MR5OhxS
7BxupGU5e9VAQG5IYQtw4D8qc9cJoi4/eI13TaT0/gDi0+kWQg6jHjEXCK78ObgMO2vAgF5tRAL6
HXxMexu/A2QIOHGNkLc/eGG/ajUoukC1vylKCarcCHohptFO706o3ytMkA+uF4JaysIXdgN2X0A8
xyryOzkhdlfCqDgzTWw111aAaIxQomN6fRPJEG5RUXnfJgZFXHNXSNH90bp+W2D/GW00+c6ze8Rp
Wzd06Adh30CnGhNRUl2HHhTmU9PHvonokp9pzoI0HM23yC7PNnjmsfcC0T1i/sP9lLn2K2AwCMDu
6ne7dLBTNyCZW7Ujexir+gcCR8MD1nLGIZZqk4Wd+AWFi37TiTLaCVPgebZV9zgM9fdM1ACRAmn5
GE6mBv4pSP9irjkiJiY8QGtK3kGItdwCFwMKMZVcmF6BH8CMx1eWA6LoMeW9tVX9qwHu50eedFcx
OYhjqnLzTheQr/Eqod11dpODii37JdPGemNC1Nhsh94phY7AxYnjJxecxFDoM17q2DbuAe97oVzV
VwqLj6zZlKacPYr1/YolEjrIUIUqkt2YY9Wsj1CnymP9qeSDu9GF19y0EO8ImiK0oFIjw12hEMIh
IWQXgPFr2M1u2qOcXZzerwHSyVewXoYWc+5kZHubFLasnVc4WLRgqlb3a6E1Z8O4tQO4RcuNDUo/
yI+BRQ+BU1CfbkHd2wG+plf9dyBH7XdgLpbEXPJRJZ3J+u82ejrY7w4ag49m8KHZUNwN5hBvMN4k
sCO2c8kr/rNvw+pN15N4G5lqOJKUFYL07RpMZhvexTzAX4CFhwEdBaHrLjzGkCa4rwcECIG8L/4R
Y1cox8p7tj27Qtg7z/eVcL3X3EPEvarFDxjQuA9dre5cI3KjrgNiHCYaYkoRC7HGevu2kC9fitem
WDz54EgDxX0nNl4863mYEUw03ai2wyxa7uaOQNfMsuOY6vnFzKvikgoLartp9U4tsMOdQ99jF2hF
hCcWu4hFiM+AcNAlrEwDxsup2seFNz6GVQ3p+pm2bICqoJmP8gcWmggShfW8n+Tr6MHA5TkCdjcn
Kl9TM0+CMCr5kWq53r5oqsH2U2TJS9ZfqTQ0q+oudcExHLYSuA9QbjRHrwFqDVG0RdDlDMEpM4cm
wjD4T6A6sRDEKx01fLi0UMv2uFH5QIea8f3YJcYd5QpTqB0kpA9ZDDkwz7LRFSG+992MDpoWN++T
ZQJ+xgzjaMWh91Sm3T3Izpt3oNcGH8Et/dkdI+d2GnMRRG6Tvjky2hGw2TQQY2UAKAQVP+ZgdIGe
9r9bTBa6aC+kdULw4bOpCfMGsZMskEzFPzLtFQEB/XfGhbZFAKp9BL1jsa1Fa21qhE9is1ZYfgcZ
60cJGsTrCFpYrjXWY+s0WNIz9c6kBUCgWVfbXCsQ5Ix/uRkZAn3KTC+xFnDB10VBvipVu0rFJwMM
CXeT56mX0o5vAEkZrtiqNy85vy+ionp2YOR8xAhDUAVKbTMN76dwfCwLPIXIzrrAjIYKovN6Xm4a
Q5P7zq2sG2gzF4j/hAQUolEe6GB4oKpQCWiysDbsUt9FqGYQVUO2syeIY1KbqneBa9TB8zWf1o9G
e5kvEneQb4eGJSQYPuKxLB2AyMltIzwixGjRAai65BSm3tsiydHa95pMJMKRYzxyzRKvIg0hlQHC
1lcqK0xoWn9JUW0h7c/tNIk4H+kWG3PUvglSbWQ1v9G8PrkHHNOC7TJNtjEiKXZsJi2Y+iQ+z22B
0Ej80uzTnUXRHuuahYJDnAwLMKG461OFppswFWAppw0B0HndA6UcWHaXlPeR+lctGJPPDg2RLtKx
dHQ2NrgJf+UFjHZ6mNqP4O3O92OJDVxpcyjeTiDFcCYhf8xtEXHOsS+cFTo0hMCwlgNjzhgQ1609
3YN+uMe8Claj3gKNFZ8r6v+uoDNMod8nXfISOw1ARSJhzwLcYXvKqtw0n7HfMfeVhDcd8YLBBPXq
kwYM7UVr4tKXpZH8yn5bJeM/LURPQE0e245mEuZJAJm3cx2mv4Tp9KBFoGtiYf9cTJguVMM78Lq0
ahvm7rOodKdEhGQMSXNNZ+m5KJL4jmWluse7aY9aHX3v9BA5KpoPEbYKR+GK71SUx1V5iDnUBdAv
MTCj8ifkCsQ5NQS/MQvZwlZ56e12OAsKtUVI2nCG5g3yQI+cQORr5xhs+xjCWSBygy29RkStbzTY
IO4weUynEWjJbg4YESZIoHnpVY+OIbq9GUEhKEfw/iWZQXXuiPCiXhsLkBZg8kaYoPlcmp0T9AU3
9qSENoKyONAd6HKT1hnVDnNjfW5cz42VAkTeTAdx78lQXVRkHgZHgehkZjzNhxBasFl2FTXoTNFj
Z82qyjlRJVDPgOMqeA6otum94jSpEixb86leBy8OGGp9FXbsOe+0bNdkKoNiB946iBfz3RTV5VZa
2QYqmZivvNa6QawlFDLnLM1huhbtwMXdX6gojzoVpLGLTurM3DMSoUG6kair3vEAHzvzbmXSm4ui
KGN3peP1lzRKfd1GZClMNcXTgLXaNWGQviXUMcvCF61x9TOfccccHTAoFYv3lB1skZ7oVG0A81yB
6NpNjAgiWIun9FZnHOzCaz5nzRQAjwP6g7l6rRAsLxEwAhpt3YFWh0qS8caCAe3ZMjAJgxMZtguW
QwAVDs/SKeNfU/THcKT2O0PwICs0SMQ1DTCxLKrPbBTRTeYAiWWpuHzMZQon6WRHv1T/p1EleO/+
cw7Pp3wLTe/6rNeSHUV67UKvvmJbV/rQhVH7ZaanvOEBEdfM1R53BixLpiFgaswDndtiRwhUOsBp
B3olpf8tI2wpteuButpN8+ugdqHE1tJkysIAg+/U1zRgQYuwkU8RB/6UUuIjtdZqPbwSPNFhWkUs
XdO37n1pSQ+rp6j7kXEHxgRlviQN4qemVkgsoe36ua1DmNzRYHAgpAeOwOg6pL2EZQi6eKMlGD57
O2rAQ3MEM1yhnbjzNM6y2ogCh4ODHaFlmC8ZKoZvIjkwyeFkmlutTRvO3U0iymxPFeDJh2pfBl3M
kjkQD9EeaL1KDxqv071hHcJS5+dK5VQklPOwPHrKWmhBlXyWBPfCxrkJEdWQMueW1kLC4/Ep9AzP
p6zpKLlVIDI40CKIDdCQ5iNiQKnWbf/kPDKejcqbLmNrPeaZ1h0LTyDyO+vBOoaoAglrOzSDw49U
3uhwvNTshsrpsDajbJ6kIEBSReWvFaCEzPZMTNmGiHCjNuzOcHBuFkFUKiNOXHwrBfzfoDqmsrXC
jWFss4GY99cyGG31Y58k7xK8noa30Rv3njewrhAUnRDqBFgXCNQ7QS/yjoqoksop1SO0AvQ9CAP5
RP/8cQY1yU0Zs83auppb07VYV+zqOXyNeBeHMKtODHTRK6UjlaekzwXuNeC/Ec0G3CeAsjDu/gK/
wLQfoNG6b3k0vPJ22i9mSUDO/Uik1rloa37nsBao9tKAjpET3U5Akb3o8ZQcvAmBgbzzdlgg6Tei
le6hGHv9Ruui/5XCFto9/KtdZEW3DX2rR1BNDVcsvsHZI281CT4kWpA4s18itMbwSAsSW5T8EIWG
8qm21xywz3nDPcS3XHCZ4VuB5SSC4ucsfToQQthij4ksfViGIul8pSCzwLJYzCEogP9rkF0Gl1ty
Sz9hCV3bZR7mFqplXpVdhJ7veRnxewvOsIUBdeTnuFHG7V8CVGQ1YBxuqdLMQAE+gmNtD0uBemi9
BsFVmReDTQ1ZMDg1DzK9wrFXX6kkbZr5ew52e6rT8hxEtZ4NqrkMqsAZf1Pw4cttZ86bEDePjhT0
X9iTtjNE0SIiFQ4SJw3BJN5w9ipFDBY00T1VOkOAudW9NmHFXp1+JhjMWLKNWrSq66aFRbFn1Y/l
kw7Tug6KA9GG16W4YOw+r8zxe4VtahDmXnUztZC/jqvkokvrpvrL45rN/AXW5BV3Rthq+8oZ7V0C
J/B3FzqQPTSm7aFku3y8XdQNkw7qMC2IzZI6t249RKgGMkm8Z8nBetTiBqAQ/kTESlCKgi+EJ0tu
rqOcaTXs+aMlkSytuf/UmYbFIREDEiFSYGKjPfhDDiHNitsQoGylc9fWILWamcbp0GO1+rcFIjgh
UQn+n1bxpQWdtF6DTnA00Pd8XGNMObsMJryHBsIFEDCUnrTEMJ5qoaZtqA3FDgYQA2wRY3UENET5
VGuXQ3rXdeFznKKtDn3EJ8PZUhU1b+ryXu+c7H5pbYCbhoGr+aSHfhTPvETQW9w0zpAdHLIvVBZC
Y41WVztrDsBj86Ga2az72B1usKDyKVfNFNZLaq6kZrDjDTcIov/bYi5PK9FuRAEp3FGUrl/FFdjo
dUjtdQ4AA6Nbv4NWbjpbUaEfxt57asdMP1ORg2iFIbDixAPVXmJhvhkRulJ1s8GgvEIdZkSoYqnr
+ZkGwDRK7RYrrCv1fyoC4xu4S034fdZB84+T4BZZxhC18iB5uQ31odmaBUyz/v/rhDic1MP6K+sv
f5zkpLI7qAoTUJcX5YkjEvSk7K48UZbpJiSnC6F8uBM4xJoHLBDVWGxt9LzAgnratozBJAJDrS8R
Xplve4zAjaNYdzCHwXRgjBTTneb9XnKMj/mt23dHHUa4XWTmuP35i05fb/r4W8LIN1Ve42F/VAx9
3951mDCoBc9AoCRsL9m18G1dhmGIduhshj/p8GrUYx5fqGJk1gUqreLGGD1xJ3P43btRXFyVaEdP
ByGiYFgeD3OZgjff8HLP78DA41emku4J3ArwveWy2UU6+GSDhIX6OZ9DSIRMbhwsIkDlwIqNFWGv
HmR6xW6VDtpfRKuFHcT4+jeJqemWI/g4sKMM/uMSBD7wITiw4KbVHR00CFAuqaYx906EGENzdAcf
kdj13VhYsKjEIUJkRAmiSAfbuQDBW/VdE0EzB8FIILHutCmIh7p6NFUFmedQL581kyV+xHn9Ki3s
BLHQbc5pJmI/biDMkAD2BuhHi47MR0i+u6D3hOEIzqTw+wjBoKDnRvmilVBTqNTP0AqnC2u4vndB
lLEDpM3duBNvz6nnPKY2AojVUJb7AiaioFCpH0dyRMwkDmluDDtdQPScyiA8NTzk4fCUyUSHTwoy
qxUCcYWWAGuoN7W6x9q+jBKn2EL+od0KV0uDSmPYbYYiWQ5x7e0GpwtvxxDa55YHfS4dLOonOmQA
EIOvM5fnCHF/gd7mA5h4LO+lgilkY6R1fjajInxJjHwPotUIkY2YgkMvDqhVxGFZ6RDtuGES4o+R
MchjJ0e51HIE7ECFKRmwfMA16tRwN04/VJvczEzfMfLiFIGs/gS+qb+ptYwqEjkHZ1O1YwJKBwwT
mtOBWq4nrmVrE0qBWr8AJNEZt63ZfR/ZYMPUJnAVWdn/nYQXCrfiCqBrpxk9TXlqSikq08YGgb7P
CDlu9qYnypNXDd3RbsonFnrmbr19kcaDX4/gpWokQIiDdsPNWeIL8IVTPwP92QwFtyfrlzTsEuCN
2Np4VqT5mCyaecZoTpVyYeRb84myQUlRFPmxB9QBZl4oCNY6fNgUHkAX7SczUd+M+dLwxMFr3ACD
ciqN8U7Bow94abWtedyCdK1NDk6CdV0igf3wralAzIAdlYj8hbRAsbwRenT0iOmwNAobE69kSVMx
tV+bYl9oHwYNqmFpV+QHNeOUR8PK8wM9QImptUFYJV5A38LpC1HT+bGDI6KAqlXBqsvIzr1o4SOY
y9fHTy+TypZXtFavNWsZpdYDvZc1+6VdK3S88ya2wwMHLQM0LODOxwtem2nUKyjfAlU0LjedAfk5
+vDsVGClyTpgWHHH62G9dyqL2tb9eyLl6cmsrSn15ZQv2U9/fD3P6GrcPOQIsXNNh6eEM3faUg9o
HDOb/A5x/QFoNWCFaqwh29LrgrG7OK0ves1S2fpG16ymlQCkrS+car6e57leUJQImRKRKYGr0Usd
LtZGgv4Dhxo+OvTnXFOTTwWYiZq/SZ4D2gxllqexg1lwkCcLc/ephvsenXNO0gHKs9XnfC5ACd02
oCOl97M+rk/DfEkuT7eo7W3nhVvH/Dm6WOx3Eb7a8yGZnwebf+df2X+V0RlUQaetWSqDRezvpfQe
zmFd6/90qXe7jFQak3Ro54mAUg4F7VCeBvK/2vyrDFQSeC1rzddfoBq67PILYw5sYF0lPpB2sALN
f3t9pzSI6cV+KVuzlPpy2r/K/s9LrZf/clrsORVMNlG3EfMcKXRoTv5Nzvlu7kE0Z36qKbGpzsBt
gaoxz5GkUym/XISu9HH6CLgF1Nw+CilldtW0V212oItXYAwNJrbVQHe5jGcapjR1rR+FL2XrSF7b
/atMGnPkBnVFarhehsrW7HoZ6tJrllLLiF8Lv/zUepl//VJnmGAMjJ4z1oCNef6aLrPf1ySd+6lw
+RJ/LaUGn1pRcm0Ui6qblom8pzn2029Rq69XxcqrOHbhz3XSsGZQ2JpN54mFZhcqoyyl/n/b0bl0
WsqzYEpMdVim1fXWl2md7u9/Jel9CJrJKRkB6gQAz/v6IOhTQ327NaD8wzoEv+tRhM5MU1gGh1pz
Q5ME5XPAFmcA5ccUV0FppG2e16mVrvXP6Xb+UK8DjZp8abeOMapIIk+Df3vUl4/8l3H85dww12DF
0k/LzdvFz7HU5XFevE8+yEPAaNfDcWFO2Y7D0II0VOz/s1j7tDyIaYFBN7Ie6K6dKIGqONvacG7s
6GGsMz9lv5SZ9BSBXqPFmYpjfUtjtqCkC3j0gcP6tdcG/n0EsH3yabUFFSEN4X7zqKfmodc+9TFY
VYVyP61Bl7un96g6Q/u71MxoAbq8U1qAUnLpzOubVpDl1cLWPlCnAVlfFmhTMYI89OOJ0D9eXiUV
fsp/vEbg+Vg9Dce1My197GPNS5enn117K6WojGr/laWyf10qMxUHbUrA57093Rw1bVL5LQIaFnuG
KlimW1ZhhwdiAQ8oXmzh0m7cgD7ldzuv7mgmohRUIz5nZZznWzs3/kTMrE5pCyskkHnVKQSj5iEU
sDScu8oF+04MH4yhTeBM6KrDp08aVsX4uq1fSfo0DjJJJ7+XEkGu8CNsgD74uT4YStFBWUD/s6LZ
KfO+TRC9v36jNQCZd0Aq3lFDbbCMALq92AchnBqXnr/KGVCFB4VQJzByAWsMoQQh7IdKeQglH6o9
zTlTnWEpIxFBvu3wyKj30sj2rBYfo8m2sc9vozcNrHWQ4CzzTauUFVATQ4HbHzSI+AAvB17j95vB
COhJ0gFrIXBnOEe6S3ozy1Q1QiAXrHnuI5VVifA2MLFcbGv8FSOq5ojzvryYrNdy+MR/0RDPZLw1
kq7BjXi+PpgnGia11x7SFiaiaRpusFDKYZUzob4pf+CLkW5hbgSb/Py61/vTgHveguTiHXpIzwB3
aFsFyYjJbyBDcUx0mOugCZZtQGX7Nnge21pqrE5Y6PEtOsA3uvlPu7plYf2pdBlqtNxe+3ev3GqG
SsCy8LFmW5+i4aTwjDTNgYbX8sjmvSX1bbrIlzloGd9U+OWUUoPbNi5Bj4i9+AixJ0je0MI0LHaS
gx0a6ljwHUJcCpM8or82ee+2u3Eor7zjsAMBJYqw/YPV51c4zjYGuGzyKLy1k9TPp+Zq5xcpPGdL
v5qC0nP2OG5Al76LSuy70YPQWebBBVqpjWWVEO4zD5pU2J5k/Mjjmi2b1GUXu6wsaCDSOF8XB1/K
GO0WqM2S/FJP2f97gbGcQ90A7tudnspwr0S/QxSZs2yX/s/Vh81q8G4Xar9MtAyPMftWN7G1X/tq
YXMfmKH+QEXwqON7QnPKkqRSylOKDnakoVEEBQusH/sdNyeQb0DPhytru04cyzKYeu/HktuUdn1M
60FCnxbWjw87BHWTIbGjTQtpb0TNZJ8G4DqL0qBc1jPepCcHzCkwL1q+l8fDgXokADAjQg1MH0QT
4d4wsh0NP3rj8LRtzE64B+p6zdQtDei3MxjdgkLW07JUpDv78rv/Kotbb3bNitumw5fZLwdb3wHF
db9MZ3Xf7cBdeaHbpqvZKpL7vPlrTqErOoPSYUKKv5txYUxbR5vgzc/2E3iSqf7TF57ue/lQLqOH
vmrLcKJ/aBlKnKZHu+ZBU2vysFo+8o6ZQTsZxebTglg3oYBZcl4s3fpTF/yUpJvnaSGDqGGtvVFg
gTvI3MFHApiDXZagF9I3nva/yoRNTYM3OyrFDnGXzTHpHqtJ2PtM8R0rHKxNqTc5KosReNOAOr35
EdazBklVmWCbn3fWNCLohyFTOcHxAzDe2v2oY33toqpvH3IZBpCnPUx1PEfe/cdq9ekJLk90/vhT
ip6iDqD3Rg0N9HM/pi3eyjGQlcC097FSABrp1PH8FTM9bEFgWJuXRFZhi8MAQAH0IzEL0x50SdJC
b+CxDXfDfI1PySksYSSoQgEhP3HgYLQMqDX14Diq8Ggp34BEfo56W5Y49HufJp111NdY7gX5EJnL
Q6JHo2LRBGVhgt6advUWDAljlR47RMtNPk/MYWfCgU3DleXNo8UTAGGWb38PEwK0Kb5/WnKNgK9t
0xbsX7A5j7bvwREMU6+p8DBsKILN//Dvo2rfm6kGQy6tQalb0mPGXZ1icO/PigJeu1+fv2fAkZTM
37u1bFnLNvP/AjmiudhACqP6ZYHPe5vBznYs8nvqEtQbNG+cMKx7v58QJHSAfgvQQJiR6JftwRHb
2AHT46dRQ8nlIK1NZlbOIZ97DCxy3raC+s2xBH3xvIDVan3PDAQDDSPM7pCd58ve33JyRFPGOlZl
8yRHr4NSZg1WRhDWf8yky01R3dJpjFSftpSkQjrQW6MUgy/bD3+7Te5cy1YG8IC/QSXJXDZ1ruAF
4Gpa2QMUykOob/X/sdk5baPtlVO2pt+DipKezLKyo/mIVwCuHyi5GCrp5S/JwVXRyeI/mjDrj+te
D4oHWIhxu9p82QSOTQhS1ikDi6YxPSL+M99G2bjJ7BywO5iUYv0Pj58GODwP496a3yOofQAioH5C
09byih3gcDfpTctn8wOtAWc7ajYfivkwgQRvK6LshYrowKubDmoAR2pexBfPwy1n8yp4mEek3dQQ
m8if9em9i2+H+t5ECGiQFLuu5Pddw4Bs0eBWdRxgI5Qx+IaNMBcsFqKsOnDgwUG7GW94jc5jw9G3
xWar3Wi1Ae1MoAnvmWun9+3E2BE8q5doVuISSTHtQ038ApjNDgqt0wKvAhtwBGASjPmOgqs9kk/g
TrX8htd/s2UJZxa4iJgvIitAXH52Slo3PjDGtL0dihzhtXBUyMll17asS3wvBRyocxZKO6/CtOqd
OYkNRELDyzQ+TQxaeQVwf5c8A9xJ93IHajxwv3XaiAsCmOftBEIWH9PxjwJu+lJ2pX2xGvQVLatb
hG4LMDW7wntRCGENgLrVMcNpm0UPtIpCdKkRcahahFDMZryFTvVNgc2D0kGuYoIFQGg6B07BunOT
ycONBsIb4u3UsoMW1cn3kr9OLNb3kP21g7TXHow0AkechrgZpoKiKNmrHb91iBxS83oYCkqQCpid
mpC1heP/j+rzPegvEevd1X8YZOU0PzGwtAXSMgDgcwpAaRb5VZZUwTTujNScTrqbvIh2QFBTDkkk
8LnrmzqR/c7mPLntDChXz5o+hWZjrEr7roiiTTlicmxtF2T+VtLsDUgjBllSMggXR8WxmIwn3A87
DYAVnLwQrkeMPxl2iMDM6QgonIa4IMuDwFqN36NgRDr0GYDJ1WR2vj1fgS7jUGu3+TUViFSAZHv2
7Mn3oURgzuj1zrNQ1cv/MHYeS5bb2pp+lRMaN88lQRIkO67uYHufvkqqCaOc6L3n0/dHZElZyj6h
7gmCMNy5c9MAWOs3tmjhj7ZxdtcOIwjJcHZvcpjytRXZzfZtgn/dRiGCn2xm2A/rDnFVpyvzG1pu
6yHgR8D59yyWS2oughWBE6YbNW93lu+tM2lOa9l54y0NDX/tIxe5cZeqbur3sBNKID7iqGV4weN6
SLorEtMWkx+xbhJoWVAXOtDEpbETORqSM7YN1T730lXqdgZ+mUl3yMoeCfpoTDZBl8iNM9fQTPVo
hYNvcHsrOrhXJy/PAKlxdSuLnBn704Vzdp1828CGBy23XqsfMIKAx1ePJjZla9S7o7Xw7HDVuvLB
6/L4THbFXwHLBUmt9fARnCYhtv3gt0YMu2OMkUO8tQNo29disiRuscV9nAobp63oQ9unGGe3pb2q
3OyYOAkmAIGDLyoOJcDqtfDmlkH7MFt1+9DE9bbvEaVTNTMfjUs2mMesrJNLshSpgyx+Pd3PBXQe
yxvB4gbfwYbkD/OcHOrCGU9jYmy/22iKAihzj7HozTOC+NUBsf3VOFbFGkpwiAGzzRxE5mY3udxQ
LuIYG8svx5VWzfbNrvu9dLLmWA8FoDImvrM6eitKP4IpZCZb2eGdOozjykWs8t6n1vq6takdu0CP
130uMAsCyZDePLuo17WLuq49J97BqPRmgwQh1EY7C06h2a+D0tW+JoV3cnEenZDsaPXW/4rAfQIE
oYYzU0yttY/jeG8WBSxdu3N/i5PoySjw0NTmoMe1riGp56A1MGBhgcByqa/aKkRKfBHB1/LSPuDB
R6oKJb91W+QByboJAcKoxK1SasEp7YJ1ns+f6tbwV2kKuSAckC6trCfLrstn+LCQ0j1IqCWXMetk
sHV831yVXfep9wvcjNLkk1bHW12OFRIcEWGBpIv4t71LGXefraiIUMzwcZbxuZekJOce5fI4VggL
c4sWxyQTDTZF3mOYtXdTN7WHDpLfesDi4ALL7bHqSUJrmreKyfPfpKFrq6wDFQurd5EF4D1N1ERf
2xjBtonmrBNJc2SS+Kxh5LbfWyNbG2z4YKcBF4t9d98u64AGKWFSCwtFAhDEwa2gwHngXVDFw8zT
arGETHRzUwbhyouR/DQ6B9LQcjOCA+1WAtHeNdB7bzVXwWMlumnvZW29kgVYFoEXbpI7Nklxfj4j
z17A1GdIy+N8Z2/aLGlxhRofCLWOliOvjeWjVNhA6EFTO1oJYY9r2wJ81mRXx4zLD6HWfjWgs519
6tYLy1++Kx58Ff9u5fMyq1sN7dlGG0CJw5UKROBvk3xFWmCVa5a9VV7Qs/mnR3QPU7ETIwoKdbPu
E4tdYFJuuqEnYJoVvLKTwll3GrRvDUJAn1ZiZemGfW8E8qPnWfZJayr7HrfxP3o9bnaOtPA1TNZm
FVmHOiOaEEffBhSZscfIPspqqA/2dJ9ZrrGzcCBZk/7iMQXxvIJxZJ5KMYt1q9+nZdmueR26l7Qz
vkT9hBpEFwNe85t0W9RF/CJnn/0G6X/iGAYJMcMsL4bEvzo13CMwVmIW5hScHNhYF93QKizkUTo2
euhKM7SWjLCQMB6nRc6m6+rbWFTGYz4G9Qlo7h8JAhGFvR6hX+07qd2M7HNVS/0FYd3pGGZFtZGG
NuwTg+Cj3fby6ixFbnUPdVedCz8Ux6YOYXUkYgLTp38py8CBxmOY2y4n2Y5o50qvExLlgOTOdoMM
hK3FQDfraF3heb9OTYRazSL31jzLMHJt+Tm05ZfCD9Jd4uXG1jPcYWfG7WGWZbG2eyuEizeMgD3a
auNmo3fM6nLf1KzKakh87MQOGrLuFxar/joW030qxxZH7KTDL9zwtnqMQgo06/bi8CQeKk2+tH1V
PchQIyw0ik0KzWarDbh7za34mGDeysw2gZ20QLqZddJsuQ/q09DK5BDk5lYQGdUCW2y9VDwVYz+f
BaZQq9Qe9Yc0IM/qF+KS1xg82LM2cIdhepeWQ3hyxDfkiLVba6c++0Yd7Y1EH5kF+o/QZuH0Ru4J
aDkeCH8VsVvONUtPGicPzSQ+B1L5/JxHH/xh6ldmE+u7zA/Miz3hytpMQ7Z2k6seNt793D+UFpjc
BpoD4FqiNphObPqKKzSPZrdjSZHmU4ugvYlHGt7CO6hX5OxsXKf60H1yWbsWGgHRqEFeRpgvaY9h
e9cP7nGxvdyAJ9C4idNjYeo3rXbqTVpp5crGKYerExwifT3WPHYzBmgbozTPth7aW2A9a/j92H7W
TrQvyHp1TTFCTTD+GLzB2qVdp50wh5o2RuQiJdosr9lYZKvM+wRAYt1YOZkS/O43WY9/sF7xRhyL
+ohXCOwmPLpYHR0SnMTWqV08GU08bTIis45XfYkNCxkhSCorr+yvGn5htenDFZbVx9TSSULn6aUu
G/eK5Z2Ls1XS7sIGbRx8u4BT6kMJ7mlbBcDcpiC7umMNwbq2hvI0DeaLXYc938QaofrL8jaDMT6G
kwOE3s6aJ8OQ9VPCulfPRHynmnrWa8hzY3+sOvsyGR59G5GfsEepwYu1ddC4IyEqzrSzab5qRv1o
jV39BPbJ3HpTwIrKg6QRGHmyK0oNTxNsKKqx84+80fjDIOUXPL527oZRvzWxD6jfrZCn4vJt1GDV
ZhobOZoeYFBYaAglP5itVh9duyTr26b85HbTIsBRxeGmDeovo8zR1x697Car3tFXox5ghVHEjz+1
qUMnTeeTGRYnVVOn8ZDj0SSnC7ZapC76od9DdNAfpd6Oj85GHavCDhp0dAdCd29tlSF/6wI/vnhg
uB6rSB+RHx1e3gYMfRts0hoBrrc22e2+YZUOeLwHA+/qun8SXvIdIYbgESBU8Njhir1L4GNv3trM
uoK81gDcy0UagQSr3f3gu81NnTEX5nxjrbVXNVW0zUBUeRIW96sbPErX3Qgnj+77GjkOIc3kKOC4
PBZ+al47Od2pmioaG23bCtbBQVX1PJ5u48yXXMYLUQVPbQdpAQdmZ6/aYBN0d1AY9qzilxEMmyqc
lODgFq8jKiOr7xsLB7PXz2AEAOxuYw14fau2NNeqTZ5p/rbq/ii1znmEEOo8el0/bt0sajB7x28G
RP6Iv44WPqghUYYyb86EvdZbAcYc/O2lyVnmSpBuj6IZSObgf7ZSg1+LYVhExHP/UAZwrovOfBoE
fsssAvq1s1RHJ4ueynivD9J8SljPPOlzHayxwuiOasDAJuoYzxrm3ct4NQT1lMT32PAGo3XMpIge
tdLLT8aE/EGa1NFjvBTlAi2trawgUkVVFW7IDrUCVnkiIlYm2MogpQHhvtetYg2g0HouMW9ZZ6Zg
xVjn5jOLuWFrGziAql5+IO+wUOvXhTebz0Eii2sxll/VWCyOxke/Cl/7kuGbzs8yzWGFpbdMLnkb
/5Gg2ABBug5Pte80d6S4xNMYh9k2hMiaYnyyjqeye2rsIbnTHDb8S00VXrG4Zvrl8NrmB5YJgZW9
hy/wI3OXohXFDu53fP96FuZIW17Q01Z16tjy3lf4vL99ZOflcgWe1DiqNly9plO4qPurE1Sb30Pw
D2FwvY5wSQ/k2FRuVXW0ovJh9GG7Ld8yxzrzLtOig+i8eC2Rzzt2hqU/lS2QeN1kY1a7ifFEyMt4
Gj3urd5sH1STjCRG67PM9uoEf5T9pTfHLyyKjCfVlMbe1Sp5MFTNFY4EwKT1W1WNJD+WXvXbqogP
laiNq2c1w6M1jCh9lOJ3JsfhURWzG+MMY7fGMmH+aCs9dz0XRnT/OmIqXPIK4OxNcgH72EGALuyw
qDYMP/xu9lelmFJM+heI2eYHfgB3o1l5crMqG4m/0DD20LDbB63FZa5ohfdpqsKjNc/lHzhXn8Zc
i66DF3/1Fy1mj2X2xVkKWTn+qoJVfGea5E2qqmieujL+fSo1frbAnLnLc6Q4KrnRvCjc5FCTb8lK
hQjCGhWP0ciqna5Z9cqyM+3g1ut8FLeqNxCTqyPv4Dx1Xbb1tE/gFK077BZrErQQzUdpFB8ayzvy
bAY7x9eqlYOwQ58bj46LQEX7tUmxdBpQ6UIc2iH8EboPeY/4i+WZJdLQgXfQP+YNwOFA30yYJj/x
r+9qQ0b3Be/HORGPADynDeRbj62jN17tuTK2yWSjFDLHazc0k099MsjdUMeEG4qc9KvtbHFVNjBx
JObajqF1NuGKmnX0feiEfgpK56vbJOe58KKtmGcYNKJKPwZyr7uCtR1mWQVR4LUXV/oHPXW0XRhH
DjnfLLlrI+0bjEfUZKoIpT8HjGX4lWdDfCj88d7qqhfLyKbnokk1vBSrL+WY6cdkMYFgP4nLJi6S
R8NpkSxDGo3FaCdWcZLE9zmUMTDbuv/ZG06+lEg99Gn2WhgYB1faiK5YVM4rtZxOzTrHHoN0YTTO
z4OFrqGD+Wsy5vENz52YFaLMt0ZrNLsDIqPRNwdxj7VeRvIuRyRjSQBLlm3lN3MKxw/N5Dwmth18
M7L4Q2672Etl6H9BLSHzYFXh2ahG/+T0dXqorbG8IdVekEFBhpN1aPBkZHa+jgAA/+452ovTl/Mf
BsIzzuJ8lPspaWe0CXB3n1ZDXKYvbjVZmzkKmwNKAsbKZmuAIWvV1CekB1maBTqmJEmJp2Do9/dd
37XPrS/b52mhiMmsf1S1VORsSUN9PqvqKIxyW4qy26nqgHnYMYUhsOravHtO5DKhwR99+7Qq13aJ
cOx7Nd6IHIlFrV2i1cefsq0k24VDPG5V1YM/esZfg73j0hvWTP22PaFdRE0V+IzdXGsghLY0Mb6F
I4BAvarKdoCSB6Z9o6pY4cyXgAj+j09zMmuZwVSf+n526XycZS6u6rv7g4w3Pcn31xFTVrML9yai
FMufKpgvbqmdv6ha20/BJrSSdBVMfnjX46x2B2ghWWVxmxN1oE0Vce8bG2MKgHzUUttMsOnxNdSD
O8yB0dxHQfVO07X85FTW/bt2VQ1hotr9PF36liDBSrUFfctKBWD7Tp0/kPsBY+/F266vvNs0Vvq+
Hok7NqbDDa0aVYG33KrXebDfmggQercCQP26HWPn9QNUr+owIcYf07T/DVf6m16XPRsrUZhk0EN5
a8PpeXL1+fhT2wRHaceOFsGBZUguankzmpBTHMANDuvuy2uV3QlORdkQHpbphyRQY6+BdVTsvpZz
zKbob8TzVUUViP/QiSQJBnNTS8JF1VWXmKbsHMFIEpmQN2spXj8KcHG2GoTh7FVjhz4f/PSm38VV
Ot9QuhUn2GpYnFJTTaIWh6C35/sxnI5QLCt0dgbrBco+66BOf61h57dn1ec/tKFnvSR2vKtmWTyq
kbWRbed0nF9r0VRtmmj2XmslSFzcqoonNRIn8FU919NT5Jf2SyfYOFqd99qX1t+Ez+Z09mz3jBxQ
+VJmxs4JR+MhHdziRYOL3SVxc6f6kCBFowzv7GudltnOSkg3WG79WOD129urSIBTNKULtlNLGtIA
JKjTwNlEffkUz7jaNeFsPoJpZ8cQ60voc6oPSFXka/T+uf+59VI2dwfRE1eZeiNYmS5GR2ZZVEev
m5gCTV3ew0AyLvbYXM2FP51MbnAaRrQ7VdUoCoGsjGSxZgPziDEXHBGqWaOs6G5CoKP7BBmzvTZ9
quM6+hqw/lujU9bceygLruDzJ4gQOuWeB+iD26ApWGhxvi2NuVvn2UJuyfNzCV8ctSW0QeKnyujs
r9wfRzZV9ktvEVMI4MeGaaJ9BOAPzw+v0nns8oiY8rSKb65wrWDV4xBZu0L/nmja1fPN+mvmxb9V
SoZswjerybDrI7BqHjDG+op5yaMdiAjV4SoBI2Akd4Hpm1ev5MZemuKlUEeuHpt7iCDxyofphaqS
/wSDa6WNjbfHzXp+Hov2vveq4nNMLhFGTGasTMSV1k6qtajpGe1FiNrZzKaDaLFTTaAGtYjofP3R
kd5d5u9lltQgYigiTKXgJm2KXNMw3TLzddhnT+kE2aUosR9PrW7XGW65zXj3rYN+GA56HjjrUsYC
4ZCi3tUjprVD7ocveZ8YBymg78upTzDLqPZp1kVbaR7LcqifEZZijukQrURi9UHVWs//0Glje5OO
TF+mCFko2EgQtpdqooXd2jLG6ThORCDbgLfnkOof/aQ39/mcdS8CMY9tY0obbOQgnxIkdQl2LDvm
Gox6/5BFIn0WYxDtA6dPtzJtdr/867/+57+/jv87+F6gzToFRf6vvFuwQXnb/PqLaf3yr/K1+fjt
119sVvEWTFTHxFzSMXRHLP1fPz9GecBo43+RZ4ZrEYfRoXOmj6kuT0rKtJp1l19QjP6KyaXANHep
j0GYX5YxIip+D+yZea2sjIeAF/+myGb99Ui1FVbmA6OgN8RvjyuJ66gah1ghmsBwnV/VdqZFY6dE
/5atmZ0dlL6OKlg8sOjImkc1onHlSv3j//W3/7xRv8TXopyY82DQ/r36P4ft4/a/lzP+GvFuwP57
cfucfW/+cdD1aff8fsDfPpQ/++NrbT63n/9WQbcqaqeH7ns9PX7nwW//vHTLyP/fzn99V5/yPJXf
f/3lKzH3dvm0ICryX350LZfaM3+6M5aP/9G3/IO//rKvv3/P08/5t/enfP/ctL/+Aq3v3xa3ivBc
3bMd3TT4tOG76nLEv3kl6YYLF9ERQtryl38BNmrDX39xzX/bjunoju0SK5WWTlcDT5Yu2/s3ctOG
uwiKupbp2L/8+a//uGtfL9Z/vos97+93MVOa9HR9+SCi4MKQ7+7iQraTp9sxEkTz7yl+X+epNMsz
3CY2Yhowyryq8nKlGlWhT5HprtVhmHfl+e0c1TYsZ7+NVkelxMy7aYdL3vflodDHAJJWPiFDiIzG
+fWw4SE4x/mEg2BQTdvXqlbqZ0cjBMoLle6fDl9PSiVKhYO9IGerKt7JFEU5d5G5VYVtY5j7Ws9Q
KkRFijQGcijTGSFdvTgZiwyuFmHezkMwbNQ5VWtOBS7YhjiKUB7ef06bDzZ/bJS/SwAnvKijYjPx
fdf9IqQcSRbTpNJPqqYK0ZIfJDOy9JZl1wIeRYtZW1bdy0BlgFXWLh1qjF1Fu67tCDaWE1lFgS6/
3l/1ABvMbo7LT74VIy0RgbAIXHl2mHs3kN+LT6jHfHJgbz+2bl/vR81H2Sjps7M2xO4pBSgXZdlZ
tSTgL04/3e7/4UXIzfx/3UOOZTsGt49uEFZ+/yZ0cHJu2EgaV5mAL8pMvz0lS9F0wiQXHIr2VLLi
P6keVVVHhJ6mjYdS34qnoDypQkBVPaVJQDRb1X86VHWvKCW5y6jdZgHRTzvZ8T5O71TRDUZ6VyAr
hyaiexyE7Z7ctkvsdRyRlw2cvWcT2c4DRHKCCZ/XrDu6o25/ArC8MiJD/62ehuTQpLoNmE/mL1LM
u3joPk9tYu3hUENZzVwf8ZvMvdhu717AILqXt6pqA9JgI1IgPqraW+fbWM0WhPj9CFHXuIbQkE2w
ubvpJBC+Pum2z0P3Vje6IQPVuPS/dqlRfoO6dF+2fw41l/63k9TRT2Na3K2O7AkgR0nrrmn67Jo2
7oan3rpr8wS5pk5ich3PLnG+wSXih8r1Kh3JBk7z8F0Cg3loS/bV5GJQeBulPL8VGWChn6qOw8Il
mgDKqSHDbJK3D6FdS6ufbbK17aeczQ8Pa++f2tjySbhRCMIca98B+CxJjmyh0ScP4ZQy1wXd9GBb
nbtBLFR7ncr+NpP9PIdb4v2d65qWkLycUWExbdt1/z6H96Pu+KNtpjjm8jjKIWj2duKf697aSiex
iGfGn4KhnJ4SvBwO5RCkEHr8JfirbYbB/Fwt5iB2nxPXaJbDGU3Xw+x3317bUEF1otogT/BAdrl+
0s0c72ICCmtfGsAk5iHssbBNOARmaGxz0Y8rxDAeqzptr2Ywhh+wuP+tSbNbboEqRTu6DfbIfAfX
KCP8TLIaBXhq3KD//FDbzn/4ZVjYMC8A9eCxfjcvmBOqWqObptdlke97WngBEFWbSd7iE7qUiWPg
11drJa6iS10dBr35MUmSeh+YZQIWMBrWDqZ/K2uCAVDF3ZckQnRznPRvI9rGz6PWnBEPQTJrNr37
pK/WqTdpp0wrtROweB98zXI4mg4Jd3XYYEJOgmsZ9Xr40wBsnwfI6eOqHmdWv25b35CKRxBZDK2x
GkVsr+fIPnfIxe081+nuUC2QNloswUseEAJGfDUhptKswAchxVom2o9DJc1qlMg5wJSLViW4ruM/
/9ye/u7ntnQBHkjYpqtbNr/4uxvRB+ItSEwuU8JgAcsR8AH+Kkpd+1EdC3TaV291NaZXje+Gv45U
jaYtd9FooKfz1yeqo3cfM3WF+fpHG77sz3+lrIEP6K0Jf2jZZjRtUhMgq+Kt1fU6FvWdnVwGo+S9
amRZf2rqbG0jw5JsVE88ufTYEFJ/DBrRKj86AGhf29TZS2EBn/txzlsPS/+ITLC8C9XHOOpjltFa
rHkELMtoMZKYmc0F/jEEgeaTqsulUVV5JPGONMAc9e3cvogUgojdnlm+42tropBMdDSyj64x5xuU
0sVHdaTaunL+4Ar213003XVQTKo29i51MVgHfdHqW2raMgmooyYCCvz/uC/eT63cFy6Tq+EJKUxT
95YX2E+bjBGeOhQepB8H8hsbRBLFPTsxg9xxkxwc8tYEKWnDrZnsOgivtZ7PqF0A3YBy6iFWndlV
eYMN7VxCtJaSpdb6doK37HJYWPgFNqxp8j7A3TYRGMEUwR/Zkq3tKoKX6ohosWevUTnj0fx7T48c
KTYEMCjQfJ2PRob5LjCSTN+g9DysPHdwrXWNWdOpnqRzkh3rEaCADOqLjx5eITi0zd5Zk6V3RrfH
XwkR6xtVfSvq0f0x5K2NtYN3rqPj3CEwhKaNXZKwraSLI4E7XtLCzPlKy2E7Iea5KxHoGwHd8Ao3
g/BkLz253iT70rA+1aMfQ2KoPtpI2J4TmM+oXgfYLL7Vx6n60fPWFhNlWTu2R7zVxW5+MrJC5dY8
vJwQTUPQph/9foeuP9blljiWODkAdapIOP/zTeK8n8VsafCelsJFtxsEh7W8XH66ScBeEOj1TefY
SfDZ0ybtwno7oUWxL8BPkvkxO3M1utplLJNg3RTzrTUd78NM8OMMtoCd6lJF+LXbg6Obtq+9eZUv
OOfqOHqo40UeRlJFTbRorsITb9T8pmpah/2O4ZUfVG1MCvaddhlsRYlPhmpTBXub7VQU05/us8Gm
rjMPB5G+D7HZ+E81pRWn7GgX/Xt99O71wdz00+x9yAISOE74Ba3ggID6kJ+xrDceDBcElxI+dfXh
Wzq02iMy7c9hHl3k0JZXVMn23myP96oANzOhWTv/7vhog721E+RFJH8A3SA1QIP/fK1Mwcbt57CB
YA/oGrbnSuQlDdN7v1huTW2uhW7MRzBpiFF4IrsUgcsLVh1Cg+KQWT6/IAzjb0sEPlZITedYRlO8
H+7GggBVhRXpBYkMWB5BGO7eD1Jnqs/orcphEUgEdV72IdZMhAok4sVQ2xTVpopsiNCWV4cyjJpL
aDXmISqzy9sQ1W6+nafqr2csnwpt7nVwPtfNRct6hFRLcxv7TXPLcoI3mM97vG57njVVVT1Sesl1
Sv9Qlao0m1uzFKqqpZ51BDJ0b+Lz8Nr01okoPp5V4wDC6q8T3s5n82jAjAHpoHpVh/pMVZ0EAVbb
YU2qOgq0FFYgwvtTgdIX6a3aPczl0H+cIvf3oi+9O9CGzkuQ/6FaHdHVV3JA2LEvg6LMC/fl3CFX
uVRrqwWVl+RY4vSWe8oG4dyLEfzjXBN671ncaiykegfObIG91dKtxpTgYUjChCds6Z2rm/bdTBgf
jX1tEBjkLFXV03qTcwUu4lznFqWfKEBKEnjY1s89/aIKdzlyBtQhN3bXEdDMXGTBDHKJBJfJf/nV
NdeL+jqzsoHUkaGuRwqPoN/So4q2YDW/UofjZEhg/c6n17bJdOoDcvHBKgVj/iDwJ5uNUDyjI2U8
93a0cZekjKqVssLSHc18VI4X/S2tyjZkSYKDqsLnbfZG2+iAuOkV3e9+NaR3FvBs2zCHM08KQbSy
tthazZ2xCheJ3l7XlsYWWOIyJjOa/F51/DSui25a5tX3IagIQEDdsJKLrwn7pfSAmHm4VVWvDwGS
szA7qKph8lNmtmVdVZX9/cbQcU/xBoTQ0mV6UEWl3ufoL0VnLXyGgc6MEYnh0SSkNn+IUl54qZ12
x6gy7DP5PvSRos52VgOQdcRs9S9xODeHPnfquw7r7deCoHmCDOzdu2YHmZSxErfx76PH8qOo2Hao
89NhINPftqc3Te/YOGFNg5KjNeCnomS+VWeQd9OmLmxnoas4P7oRgeC24hRrztOrGvejaRmDndJD
WPOWslGmnW05vBaBpArYFl8SnlsRmSTr2+AYzZAwj6br2eeYKSncpAaIbFHO93XXTKsGIOKjKvSx
QW6vHuajqvqDVd0hZL9rqlbH9wxzp21XITBe2GRo1mMgd1UtxqPl9CRokmdlR5937Xeb3PsHII71
FpuV6OrHRn6Oa3faCbuYnwoXjFGSr00/be5U0bfsOgxpLp5Mqb9VbVw8diJL8dah2lSv6rAKwkVv
ZxQ5kBLPQ8/5M251IH4aiWJUloY2bINBsAKJYnef6rhv5+HnCDfRizKR1J26uHnS2zQ6RkJWYZaA
dZf949KG3bo8F8hSmRs1eGnrlnGqprws1flhAgrpn2cn592uDxoL+w/sA0nqShB9zjJ5/bSS8EU8
JINJrHyWunfnpI/xlCWXLPHi16L0oF5imUDKJ2iCh74FKe2UpK4RDHjQpxSB1RnddKlZEjhfw6xh
uZOBFtomDx3/gxgsF0VWxNqaSo7s4KJhG5b+WY8R89KzhVzt4slgYv04xRtt9GAjAD7eY7PmPMdx
MO3DlkfVcyvjEDQILJQBCLeidJxDaLRf2kAzQXcvbaqwaxdYfdddVE0z4AniTgWUMgD9GcQN9iSJ
ENdUK/stuNt4HSFJdpmxsxpnNPrAOvukUQeQioY1XfOMhEsGnA/8acHrl8UIAmXRZaj67hEM7DYH
WAJuLiECkLViW6OSuAKYXuz6CaBHAd5yXoJh8NHaXt8nwO3nDYRynr9J+/2fL6Tanv+UnFgupCFA
RkB+IHZse8uF/ulCQpGxBq9o6l3gVvt4WSyDfyZ12CxraVVvs7reE7d+rvq4PAxJfEZOrl7c5pzq
5LwdhiKuT6qxdHOgKEk9bbQ4rE7FQtJQR6poNM/Z+e58DUJJ9O61Y+Ece8R8J6vch7IkZ1rjjjQt
j9zsuuNd7Wc9mycEw+DvXVQxGk52GQpAdzgwnFMczyMhv4wwz1oMAeoe3xSd7BS6yBdVlTVkrQny
iOFm57di9s0WLp9FpEVzipVvwkn1wI84Cw2nEgbQ7dbHPJILPoisuJSpMQPWg3Lwz1fCebezX66E
cITOLpCtnIsy6d+vhAWqEZJGgMHISAqwC2aWBrafb8ou1De25gYPvun2vHdtcYg82Vy1KUS7TAI/
Kvv0pjX4gDZBWG3lTKBmpRrrME3RC6zlJh56e03uDqkmG7ShnrjRXes1zapxDfeFN49dXghJorEK
MWFRZZe73sUptl0KJzPK27LA74LiCmWjuGZzMJ1z4VTotKcbQ/rDs4Ap+Gw60YmEWbAKOyAs7bIz
LJbtYKf2f7Me4sSiIL6qFTrW2TNldA4XsWQLLLyLcv2ljOwf+skeCdZTbIwfa0EM6lU0cWyJZkO+
4Y2wnPU2+K/zobTjl8PUtZ/strjPYv36z9fqfRRmuVa2TsKF62Vbjmm+222Tpe9igWXYTkO2ciU9
FpXGZA3PXTEHR61Cr3ZeqnEQXAvXPaiFF68KsdWmAMQ1shJdaFun0Q3tkzAruAbVmJ1G73fHcr0v
dYmKppFoTzKNtIMKe6oiC8MlxpVZu0iywiDF4D2atuWdYfR9CfXo2EyowZgz6ndjyZyx5EKS3Nw5
lld/sLksG5G1m1TT5oPsCRW4odZssSntT56T/lzkCULqq7dGNcZvoyNZ7XkfLUyIUUUkl0JV39pw
TncABvw15q07bZM/wqYELTxiRRGP+CDJtmgR743adZMBtRSWkay71ugL7Ls2RsJt4ERJvikAhmzd
MNaPLa6waNh79UNd4D7LPg4agsTn1cCI6ujouX+DXf4b66l8nWD5jDqnazzKZCFq55/++S4w5H94
ZB2yHJ5Dgs2R4n3QpaundILG2+2yGLl1J4LM2DrsN7cVgP3M1hug/ICtJhMNhdiYQ9JV3byN++pr
HLfDqXCjehe70XMjjeFkwGvitRfjnNX8H87OszlOpA3Xv4gqaPLXyVEaaRT9hbLlNTlDE379uUB7
rLV2X7vO2apt0w2MZggdnucOw30eAXiZKG6h2wYHDFKrqRedi1Dk7cYu41fmZP1NU3AJ415rz5k7
sgIYU/qu6XZ2KkCCZtka8IZCEtwLafXjKU7zv4u5murdRY5jugvqDiaSldaoKjMNVsIQGeAM/fgu
Se57DVJzrOLeNyg69ADNjdfJKL41rtqvWSKUYoxOPZocTdG5e98QiD4bYj3W9o4bQXqMHgxIjHWw
ktY6NJ3mH/xRw1yhcpZIEsqDnpK+wglqK4ikQYLA4BfV6HTJOq9d9zKsJvGFB/hj+RERH2D6ADhO
7+0EJ7YamCdki6Jq1Ya+tmin50MLFdJ7FRIrcdOnUCtZXrotRIJMV+utlZc41alistzCsayBVoS2
WNGftcwXJwkQoMxb7IW8KkDNXu5T3/UOgBrqjWTpsHAmJQC+YMadgRSuuYOFozDIZUa9oxH7TbGo
7KY6xlMdpV59XzUhc1O7Ro1Z+QKfq8CDi1qFZO6qUGAI+4iqLBVmP1uFu3zsAMcCgUS6fRnV1ZVl
QHMm+l5dRyTat2YSIX0/EqtYOt1VjWGu9n55xYk3XTZBPe5dXQ64+HorJIjRGZ+KUEfwZ666HZZM
+FycBz352lcCY+LYBguHlbf0IceOAcSLKhpP4BqG0+gp9hHN8DEAvbzQ/FQwRaDII0/5U9DD/DXm
MfWrjmna/EfBvPJTdJsVlFIVDn4VVj3Ub4Ux3g8k1g7qVFRTZnCu+th7ylbfx7V/qvtyrQ4ozsIT
HBbkKTDKagikYVHonoPedgBeSvc8V7WxCY6KrW+kUPUjGNmVILi7yW3gmH2TVesyMolVq9H4ENr9
NWhHdxeOZniKB1RJRyyTV4UKf8X5Q/BW1/7rZzsmiX1QU8T3yfz/cxKGs5CfSgknB90xiS2N0V09
3ElOkV39ZRiSBT6wcfJM28iYtBVgdxzmwp62RgU5IlU8g9LpzsakIB0k6jfNY/7g+ONwyDyp4Zop
HKwnW2itPQ8tw+KhmWZSWpxkJ6wzv0ZaGGH1QYR0DpP6BEL/8CuNTwGt+ebaBLVUGzUww7Smm/+P
qaaN2IQn+A7wtTVlqydGeGNORTlIe9uVjHsTaWuIA+yeJC/qXNV8Z5HmDoYbeaUudeH6R8QNhmWL
NWAnEFOOfF3BAEDjKhGm2rt44CzyGnX/uSC+fTSNwmEWQlPRIkyPOD4kraRMnzsYZSEeszd664qF
VxGdxrQUD0CWIjcjbnDhhmn314a401NQO9CJJcSHOPQBzhf86Qqx/5ugJGWBcszvx5b/eiQI+Wk8
ECAqVTAhv16sXE98Q3G6ZgNrI8BZ2S/eC+ElMD0xHd9kLcZ88MrqReUCdaNZ5DZA58y3jmpvqAtn
cvmBBeytel06wJtj58JO8nL1iYyhtw11rURX2q8uEWtl8oncFcPMl4XavjjRy/z2tzGuEDqmiEso
0b//jZ+TqtMD4ZqAXYwpY8GT/yl1CC6ZJLJTNAQiXegteluYrJnLbgkeAC0E5DBPcxH5AOyalt/8
0YZtgrZUTSB/fpcmR713tbXjMIEf2qo+m1oAIMVChzL0tmWKjXmEyHdoVQJLEzc8Fz2ShU04bryw
L052BsO1E722TvJS3mCoVeIRNvmK+B20bAsjyN5u0Tex3ALthqYFuWiJx8BPdjny177hYaPomf8f
74trcZENk2C9ygX69AjEcZv1A95suHhXgHUHgQS3FkNHhBba2drtqJSEvNweauhEkjf7RuwaL32O
Ea9QF3raIukOz2uVlSOSWQQKPa1I0Z9PpHkInXhVK45xlxZ2+mD2b3lU2NeetFcXDMxFygGZKxhw
bag91rHfHxUnQMJLU/ZeUK/LIQFxljl45gZSQ8Cof41Kc+1AGHsztGzT5Y7xF/prN6WIrC+FjUpK
g0YJ4Ws8y/+Q1dD/Ixbh2ia9pjAMiwzHp1clqhFrz4Ku3jjopy+06fsbhtEf1OlHzFtz29hNxLqw
c9dtfLB8N5pYESfm9u7qdvSnyVk8jrsM3OHRsdDkZQHxbtWROTe+7ygHXS3FcQQ0vcPj4VBMcIZi
CJKtkWcP5sjKUjPzi2YDMEwqe1yOSrETjjveVrnDI27BeGs81vx/eIn+PXawVtUBhamWYRB6/LQU
KdC2YLzwEDTvxA72THDEi67bBWCphtxNUOLR+q1tRVwZqEqN7cjbUNcBZzob5PfTZ6ysylWJIyIR
cftroef6NDIsMlWqZ2UEloMojLPpgKy7ZgkCxxvWvqIO+Npc1MnqXmncvT5oEWzHNl1YrdoeAC+g
dJTrO1Pp0aBvwNuaLlkdMhB6kso9UR8ERKxsJ/vg7feXQ/z7YQCl5qpCaC5RMmblv740Y5GpRWUS
mJK+cBfJkNobux7MJRLptziidNfCK++COGZGaIh8D1UiOCi6+p1npSXNgJpM2fTGyagdZd/l/aRc
FNwEYRLcFGQk4Dr+ABtvnrK6lTvwkw4WM9jDjUmnrq0+VW4cc6w2v/9N88D4a4zGVTWdm8ywKUyi
A7/+JmKkYSXGAkKxXxtoxDhwebSUpLWpn+ocgf8c8cXeY8Lb1EjKtxNpZy7cpEfFxAz2wAeDZZsq
/YV8wnCp6lCcFcBO0SSSMLinj8JpzTUB6nYppHZU3VOnx+0xCvz+hI4A7LB5c1CL/tRNxdhV26gP
EZN3WRO2pn7GC8Y/dWa6SrsoAXvUlijYtGeTYN0O1c/2WCe1vWoFLHSrMnKiu5usQAJDy+1y7RL4
W+SZLo9aTczZa7rpp/aLegI2KJ6drqDDK/sg1YMbjBLWXlwSag403BIEwLf3omqDN03t4z8MV/o0
C/t8GwSBLvAVjsM/n25DC/yuUOj9NjGXq1/FKYCrqlK82wK7tr18EyOsBrtSbmAvKDcgibyD0jon
wnn6McC2TYKb2o/Mffa2OXwbiVyd5qL/uYVsdrUo1dJemxgfHEY/XrVKG526qYiq4QF3+OispkN7
Du0KMZNM23J7oW/n5d0fHrr/+LVg9MAr20zXpu7l14fOSAO7RTWr2sA91ZAZBWbfYkYEjMGJN/5x
wHPUjdz0x+AHd0O2NVO9PEVlBzGFJ0EZFX0fVe0uqIL+jG9Lp+TpDeKbcgN5NN+Twl97MkeoKrXa
LdhpYo1d/2xHCdHrEk8z0K/VcpTS3bo6OiYQfEAJSTUm1EEhdKtZ6mUy4NqjAHmYilYa7sbO7Qc3
ZHE1F7k/FGenKM/DOKD2qOP8qnfNcKsPwyaVVXzvFwxgnSNxH60RivVBleTTEspyu2ZlZeOTJjIF
g5u8YOUt6LgCBQSglePBUcBCzEqIqbEXFX940qz/uPa85rZN+kDj0n+OK4gmlkVRpNXGsDR60fol
q9L2a2xAc1TEEB8SFS906By3mpdoS6t3nK3jOtHVqmV7qmoXV8xsV8LiAI1XBjs7nTEKlnWqXdbT
I3I9oGHVRYkG6qM5YjQbp66/6lV8MbPhW2OrYjdPAyKuMUIT2yEc9IMNIN8F82ixTob+kLuY7ehx
chm6VmMlmQdXMKj1tqyjdVEnHeK7onqfXXaD/sXrSMnM8S45Bb3KPsaiqVfOYYE4BmkiZR1oMD/c
UhErRWjDNu+IlKeVCbzYHpz7yvKc+xE5F+JtLBjEUQ5Ddc7DpFj+/sE3PyFpmJWS1DA0DXzE9KJ/
nna5ME0JrCnlRgTF3jT79N72q+9pbybYZhV0TwF+L0bnVGdDC9U9sPtjBQViV9umsSC+E16Q2XlI
y+hEjndblHBnEtL7O0jO3S6MoT3mTvliNma8ogNHB4u5EwyCa8ZTKTPjW5qbmD766gVsQLganKTd
0uk+V21iH2RiR6TnIDMu/TLYuLhrsUj2CR863tLySwa79JvRx/1ijnfYsVafsIx1UTuS18APMCgn
SGJHhtgixxIf5wL2EaLLto5UgyA88/vLOV+uT72mTRJHd8DKODZv5q/9SJCnbZnC89iMjcVyujOD
NeTWRdviGqDErMLCUvkLL/jXvNNQADIirrC0mw2xYbnFovkscCoKY4M+KC8FYaAnP4m2bTrKO4yP
Yxy1SuVqoBCJT8S6Zr678qrKe0lZVi3yEVEPBZVEXesDhiee9LDprdsyrs+NLv1z5WvcVVm8hVV0
/P0PN6fh4JcfbjMR0WB+kCUzbPXzTIS3KUfgkufIGs2Nlg3tse9KfV+2yRn6abhpsF1dkppD4mXA
UVkH/U4f76hL6IgIaPVNggJLAekd8bbeMbalWqS7xtcvTdypi25wwax3SX8m32jtsI4EKusFmx7Z
hdsyq4ob4FObiPQAGIXQ3AxtGe5VJoUNuY4StLsA5uwOb/xB8dyPYlX1wIe5Om91Zd+pYYpfdjIk
2NOFch0oXXZNzYWY4MOZg4qekdqgklGZGtHnE2WAm2fOkrOvsGDPomiPMpIk9pQ/VFOcu00749CU
gAB+f40183MElti7Zhq6azE34it/BskoJkNQFaIB1ycA2QBNFs+5XxxjuGtIO0gbVxMCrqmVI+wS
DqgaoepU91nxnDWWv3VY+W0CGUBCivNwbUxZX2B/z6Hvo6UH+t5c/GxzCTjvgynpOzdF01ZmJc+h
myjMveX7vrn55znz53RTBnlu+tluT5/1cejPdkvv0BGec894X+4SBV1TaA0NThsNujpqmt87OLjc
u1L0K2wj4s1cnXeYdn+R4IhOdHDZfYFZzU08qsgVUJuPgmtGAAkL+uXHB41BhSFk6qf7+RAvix8m
Fgqzubhk9kchfXR/mqloY+kv02lmN++oGRyOUOcCHqvpQLQNRlAn+Tow1OBqOKhywsDU9vPIgGCF
fiKI/4RYAOi3fkixPQMWt58PRg5M2ZCkhMxWNzoig6FyB9bQuzNb3CEh5RH8n9qiVnh3OOSUJBdL
cz9X5x1di7p2nFa381mI/cYAFo2dbZc8wDItVnPGoEXC6FT0QNlnI+qf1XnnbFGaOExipiN8MwJu
Fv3faj5Zxc+HzU3OKG4JzNZ3PYCxytZQOOjyeMCLEhl2LUdTwEQyisdxCsa976pJGL/vmhsrQs35
dm4k2fuAH8yXJBrQjXFbkIVme+ePlpYdJLGM7e9fGf1zt0RQFWQZ/TA8C8E493m9aOohAF4hNy29
8sbktxztn0UwKucWjYFDOuXGeW0hKtv+bd2M4zJNEus+HW2ic1YQL3JLJxDV9OgixOGTEpC47pFX
rcmGy47lB8FSoQDbhryICw/w+pOLPPBKmRaTXufR+ZjaM4yV73Fv33qNHu4cS/Z3c+H7X7uxKC7F
CDoz47H/Q7/xr/wdGS+X7pl5rSZA3hmfIk+4vXV2zhxzo9dFoqwqZ8zodklmBVPeSsVQcJFlQJuj
3BhB+6f6LshVECNqe5ZFBtjLYk095TJEoFuHKcpc2am+lU48kNAMyb7CjGSQwtrLHJ21IglF6b2H
fMeU9/GjDDWySUfRyuPHuHeH/Sj8v3yyqNu+yN1TUqqvXdQmaz+w5X3k1MUiH8QK0RDnXtOYMUg4
rDCoTiqZzl2Nlt1CaLyqlX5buMO9kSni1hSKs7eT7CWISv1WZNqj29dAKWxEDDWDjJnaJ6ckaJCc
7wtxWzBQ76VvfZlN/2ZTQHMyC/TAWi8TZsYLASpzkdWe8hxIj5sLgO1QepX/YtT9Vrb0tcgRMOOL
h9e5uasQNiDn4Kznk6AEDAu1Fv05HZTsOW63qdUpzy1adRvwjztZmIjdlONCafNFoiviNUkIZ2ZG
Ff0hYPQZWUmXZ1qGRhaKuKNBbG2iuv0zEO0kdV57Q7MZIjXddI49HIefhZXVaIJELlJlAsOASNRM
2ELwQtb0Novezs55tygBCxw/ChHY3LrefStKcjeE2bCU0b2nhhTkqk4g+ZNE8W8cXfNvKgP5/d+/
0/8B4uCNJk+vC1ZKFjD9X39Qk+iIcXVE1isoyAsPjanzXAShjxiYjzwcD5q1mdv6uPWPrmqtlbbI
rjhYViuUFL1NRQb6qssAdaEi3Km1m14BYXeoE8p475TRsCS45K7CCYfyCVJopdEPoHXIpaPWSPrN
McJzIr+P4eDcgGVybuatlgAFNvCwxufqXGRoWS/tAc39cT41iEYLMQp0chUmijfdW21ErLFaC2lM
9H6P3BL/rnPbfONNimaIppRXgzxyRHR4IdHM27d6Dk7WI2GzmjfnQrpGtBRIkv6jbZpREI/KIvMP
SSznX0ksAvaWPa8hLJP10KfORQxjHUnFSja+SwoGsbNzARnljKJmufa6qljOVeIDk6YB5ITzqGNH
K+7mZhUJAYBu0wlzgfBhsgQ10a3f2xzi3AUxHCyTouwuE6q99BSz3eiJzCDE0waOXV11BLLXBB+9
c6vRDSFTM9irKG+avdVm4yV2RbYk+qO+Gcg65y35w1IaFzfR5Qq94WBhkh9YqI0KR7EDfD9vtf14
GzsWck0/24Xuiez9uMGqfwhpdLcD69pFlqfpNSC4vWlSxUWXw2/OgRkk68wc5VPmt9/ypo7RIY2c
4EIgjzsRVgMoe/wSFT2ynwYpW2IJZOCq1LOfRkeiMS1FfZZBn5/ywXxyKlUH/5JFy0RBHzUbLXI4
k/+0g3Yjwj4amR6Zn2MHseAtd6nYRHhgg+tsgn5BKEn7w0pH+3cg2ga4Y2m2qU7kRv0zScwoskLR
rTTEOtYIztgwbmSDNI3ephXue4q9GYiYvlrlI+YT1VfXSkfQF5W3LxJjfFBC71LrevXVqEcUEhEN
OIt0vCl6kEZeFLhrPa/dexRFs6WG/PgrU86HofIRakhK7nSCPI8Tjze+1MwvYKydRagK/8FvEpCO
ilvgWd6syB4W1wBRYyMNy5u5BrE9Rwa9SVZul4MtdVmEthL5OAWE7zrGKnZZtGp+g+q1uuOpRv0J
A0QtLPwHcnH641QjaBmftRrkc6mED1KLvzm95Zzea91Ev489Lsq0U+mle1RRVVzM1c4hjVemCHBk
g35xocyhjOh8NdtA3vpwP4kxOUW10CvUatJCsQ4q0IDTMBUmMNa1GyAro3eDekpcslbYMGPp2Qqm
xalzV+sdPDHblF+UUDk2PNc/WsVb4fXrfNNJWywah5RHhOkLyvX2cGo8koWG14Zb2+g/nw6ez5hP
D6LW/WbUzJud1EsQ8bBQ6rNDaH5x5l8qHGnIu9eYiriZvxeASQ/d6PZHFpr2NnJ72G1AUtdmbYg7
3nVEj+q2eExMFOfSdshfGT/eAiaPb/BE9jwOWYAl7bFR6ibkhwK1QvPlL88q7+tBq07gUr+ldQBf
uXfD/hBqFULB01b8c6v3a/UPIRLN+leUHV45eSmVaDT+8O5nIklmBaO0DdVbt6XX4RtsZos+1O1t
GtfejUH/zSorjIeNReiGh4Xs3Cph2AdAfD8f0lm4npal81CXZOI/inKqYktTHxieFx/tweiiH4nB
yvuxc1WIEKnn+Zi5/nF0V0RwRbS6wUCC8z52qIULhdVnHECIbDjO07W5MML2n9WPtkTxxaFoHyRp
ISxS/ZA7YIqviSeiXVWE8UZGA6GLork4Qnj3qLZVN5ZRq4u53SQFu9RTbQDW7fc3xcDK28dw2trk
1fC9kyiFa5mASMgz9RboeH/MofC56Fqrrwm1ERpnodcvilrU62Sq9j3U57Bm9jjNSBo4lcsUoOQK
QaTKPMTYlSN365Ofmxclg0FaBsFKq95kTq0tPH94yoWbnaSaNPdekyvn3mjgb/XN/dzUaJ2zHhoE
vqNCE1s5GO7J7/TdYHrii4fWwjJWS+1CHLbe1QT598glarcyivFiUOloYG9+DbK03iHR+IQZtkV8
Vi3QqTQKpsoWQYOkCXvsdUOQs2GcvqXVg9PmxtemKdWV1zX+Tk5G1JGek2IlZgbtTe94vRpIvhVI
fkdv6uNcqNMCA9XtvljotqiP2lTMe+ysmUK+U10mwaELg3w379Cq0Vu0KfRavqe7LAJdQefd0oub
AOeEU7mSICLcTaMz7KLjXJLZTxERW6i21lWLYpr2vW9qQZexBIXJkEbsseLCOc67/3HMvJnEoYcz
bw9CoTf8cj03mn0k/vBW/nv4cTSdFR15L922LKJtv84CGStDUfuquyZUgt1oUBEfHmVtLKwee4VM
OCCJSAnP6iNM7VKm6ll26QC1C09skhIvBrNzWH5ORawM8RbVGiYMkz+IMrt8zpv6bPlGgIEM+mSp
OTfOWz2mEnI0kcTHoIZQMYCrqcjN7MQV9q8oIuJc4pniSYXUtbJM2V+0uvP/sMRFR9CZVrH/CL4Z
dEv2tK7TNI0ZGCnBX68Foede79w02oImX8RjAe5n1L6h22XevRdap219g8kY5qwxSnSepqxiA7kA
x22TaGl0COHnvpHu3veTk3mqu0ocPz6iYoztcte+nZsQ1gdaRjh5pxX5bVRrBtqnor41p6ImS3Wb
puVt2tfGITf95r3pZ3uYYUmOoToazr+2DbiPtzLU9qEWeLeYOmDJouI4bRglSsRT9WPHoMSoAEoF
dJxwb0Wcm3u/kFdV6mTypkLqvjjWXYaN97xpoDBQLvqhvSBbOm7ntlglZxddFOn5r0OgD+vYwy1+
rubYmyi8F0/86vKUiZoMDSPBqysGRKiZm518ow+fZB6tRFUHr6Ivhl3RYwk4n96XxN+s7+oQNFdF
NM21V+2VFKK/BDo1x1L6NUOOCpyLI4SfNpfALNbzzrkpk8JfFmgs7ec2O+kJ9AHBRKCXE96LNLhr
utQ+z3/AHJR0q7s19MTpCM8yyuu4qjypkmCKcWcxRVhu5w8Lg0g/D50JN4EjmR2vraIyLo6pfBmh
+UEiVs0r6qzdxod9uupq37pavVHdJlqPmigZQMSOw6//dex8qi6qb6Oj2cSv5bQoSMUT+lj36thG
38k1PhruED75JrZdKDiSbbJRFQTtny/nI/iNUuuMNzVd6bFFTj9NncuIKNgOgW2MbaZqqKPD72VD
8s0S/qrunOYvT4uQ6x3jp9yaLD9BD56KqeCLjOt5B4GOb5EaIYIRouBYxWGzz7SkXwQKChcAa0u5
ikeZ0Me18b0nw/iemdhz5uXeca6x4JOXFpa372vLLk7XseuMd2prplc4W3ulMfRnoBOkhrPRXs5V
NSZ3amlRCaYyuEEOpDwaOL97F0cq6iHS6zL60fMlNbwwronV5ktSINZurjZxjfR4yAIaXwOvWNZZ
cdP7Nv7yUIGuAWnVTWFnBtZwVEVcsjRJgbDOr9T8IoJ4RmyxR9q+Z4ERgCn+tR5AAd+28OcWH+9t
rOT6usIhD8FHE73C0rwwgovHqWYhR3ExM1V/BK76vk8gHDvvKyCKve9rBv3/4bz5M9XpU3533vTX
57/w8+/N3wzmWXGrWu3X0bx32qz4hlYClqpVbp5D1EkQK0j1FQkG40tjd0tgWdqbH4LKkZHjXJpB
CXH31uTGUy39yYyry3xE3effbb2sHvpSMbZDaQ6waILwKtoIXdLpM3JXHmxQsy+GMZprvagex7CD
T2JIgENVhAcaHdmdGbusJmCcvBhj88QAUvqLF8/JMdlTTeXR6qX1Av5LXSpB399FiuluFDcdj/PH
WK3jvX9MaQTax8dAm+Zjzh8fk1cTPEqt3GOapEj1Ds5vPsutgEvPX8lR8qfpHeKzaoVlQhoxb7AS
XT8nrnUNYt7/+U0G0gbwyqpuVDszryIK8WKymRotcvIyuCu6wakMI/2xYmmzABbyd3XeO1dru3cm
hqPcZ27t74dRJ7FiDmqyHFMJhShI5Q7LiOZ+LoxxqXfk9JBiZBpkXk36p4OFXCHCYIpxrRABuaqQ
AdTSy++RSw6vVZi+YryCvVE9oOabxurFrQJBXjgOVvMONNBYygnlaZRhusutPt5Ce3RfWpfhcDrT
UELmRx2LGJbX53dqm4adql2qU7rpb2rcz3amJCqdZ8foNTPgwPYsTOTplw2iejukF+jJlQhKJXIb
X5Gm/FHILL9X3CYCb9n5x5SH5RrX0cJVu/hRmYqoI8aGmeTV8iJqZokeu/Bu5wPajPBnHUT+ed6J
DmkA+NupDnNVUbJq1YltnKPJUosL4xdJel+13pSExEGga1+zrC+gJtUCvn1pGTgAmNWXqOmxZI+t
N5M1L5BTqd8Foqr2nkHaBEZT/ogM4et8hBX093raQO2w5CMm78hUtaH40v/c8k3lx9z0c2M+KjA7
8eVn0/vGbWzU1u2YOsEjNhkLYfvkppDCOzcZcClEd4tnmBv6Nh9nwktbPDetPdkX+u4+NtbVaOo3
k1zZ2i0dEqqynHiEKMtmsQzP+LuV+xiDIutGLXzwDHANU1jHTXVOtejvoohy8jBac/xoT3Qu+HzE
R1ttjSdLLeReYo8Mzffn+WGXKtsiVn/QrXigAShYLGnrTm2rlWI2f7fhxavsMruFsTcdMu9wGeXP
ahLsP5rmrSL+1qWFdgvcxX0/MrO8pzIpfZhC9rMk84i9knhxTMyAjJbBo0hy7xKSGlpmKtYWPTAm
ZVFBYF83EbyXefd8YCJs5HBKWSwEzoa4rDhKfQ69eAeYzH3/GFCVTPuSxiAUcaO6sr1ks/oANTHV
kl9qIkJydMk+14zbi6pF9R1ouPpODjfOyCQzVgQxfCt23NtSl9klzrD9ajsSCJGIs8tc1KZrHT3T
PamjuqywkzJqW3vwI6u+N3ukgqdaYbcaHXC6Q7RTXOaaH0SsKaqSMXHamdm5tUrcJNnOVWHDslQR
ollhjPeKR0S3Ks003sJp7B8KofywlKL6nsfEpoSsXwnmYLyVjsrJrVPzFCusIFM/i18FzlbzoZWb
/dUqqfngSFSVEca39k5YNhdXmdDBmZ99z7aJQ7je0HSU5t24O9i12Aag12A5TdVS6Ns+AxEU5hWK
yNNW0A/kBX4ejPJnbR60FGizwlgzHwJOeGOUA15FLLFviqnwcLNZ52qB/ucUcZjb5q2sbB3k4TA5
+LV9rppG8NTHar+XmEOzrpsO+fik2ZtjbnvfAaTh45OG1jc2ZWCKDQi7r2nee38NmGWytDPfRi4d
vX8aXQF32aDZAudQ4GTJuho6gezL8ennSQ2ioRCGTOyPgJzPJznIy21aIIZreqTveqWKpyjPF7pf
DS9hEuUHFTTQinzm8IKgORyTpDZP/3GYmA5Lfz2s6wOd1T4s9andxoThkLb+s4mkPV2vUT+NOoBg
IqzdWxl56xyxDHCiJXYXGHp+7z20cKK495/ptMNVW+gmKTkn2tqqOR4hMiTHPkOhzBzDxiEf7bQX
NG8v4RQKVgtM4vzG+oZPgbmQThJde6EMGzR/5NFQ0/YkipJFfqVXDyo5iUUQB/X3IMeISJT1D8uv
n9UgF89dnrQrmYbBbRQZysbKMHI1iSxl2Ex+ccw31IsdwDRavhsirwctnw9fouL73OwF7qdmUjT+
YuzH5h6LrHqtWF29Q7k+e6kS9YYUTUVYzUrv/D58LISZvrh1xDJRSH8zV9GOKaBRKf2NTGWJU0+w
ms+W/jz6aOGqxhDoxU2RXHVllB9lrGf3dUjYB41S+H4RNna50W1Hu1avyJmldw0OdybwlucQ5vc+
LFp9FdnZowYQn7gJgKc0I0JhEMU0yPFp0W2YJ6jFGuKvuVZXssX3SibyrBPcmds+CvRVcBIITESU
gJ/M7fbUNLcTFyFMpWxKdWEPZXMI23B4KYLvPh31k173w6lMGqjOU3PrB+lK5GMDAqkbXuLh7X8e
NXr2358VDm+6FihPmQiIsVS1vxNE6u982wm2qL8yiCUtf6DwE3g1UFI273VYVenCL+HAzm4kpZfZ
d+FQbcCGajfuZFAi9Va77ZoWWyj24bq3KuxxPCn2WGw1ltrHxpLNMev0fMsAOlyaoAXuy1v65Gn4
nAZl7r5ZXQja3+NxZwW5RnrWfkuBzixkvUMlJ32sol6ZfNZz6LO+upd2XexG5msXa2yjlZl2yUui
qU9kwowfUXFrsuRGLn2y6sigqGRCa/ZKrv5ra/i5938ep0jjBWGy+hqW7XNrjeW9TCNxDjBfWvZY
erxmESplTZoYN+VYxHf64PwVk/R5HcRAoidRh6PXRv7jgAPNfLzlGNZarx2LN8fIXxsSU8jNfyls
oIF+xpITTKVzbfPuhlT5ujeH+GkYQ+VghGG1qsfRfs3V5i1KwuoOfqbJkIgJmy4C57VruwyitJOc
E4/sIXPhu3I6nhEvXfNVx30jyECL8s0IFOOVKHUeOjd90nA78LAgG6fbSOFNbVPh6aFx9L0SaSlq
807LrP/eqgtyAGFtJru57V2rKAnHBr/kunn/5I/z5pMFxr0CuEmRQIwwiqE+fhT0Oc3/rmpgdo7j
VMxn5FFi7scuW6du+OZ0nXrmf3SKTXQQEaKKj8NUxfTRWtqicnbzXv//MHZmS27jSrd+IkZwHm41
q1SSarLL9g3DbvfmPM98+vMx5bbc3t4n/hsEkEigyrKKBDJXrgUj8TaaJ0BSy6wFidWurs18K0Pd
jN2Dq7iIS9p5+oFPPobgJjE4HS07Lz+DOue/bqNq6GAmSU7iOlmUhwVLBmXxTPMw+5AAqAv00tr5
ARJnIhLEXUJbKzzODzKsmiI8d1bxUUb6IiOUQp2+6jtPPYnNCxtEteFYX/tSV2gZza4mwYRgD856
1YU7IIfpNqo1fWV5iXqNVPvF9CPvUzZ49hplHvXJyXJ3HyvdUr/e6edmakuy/0X5wUmQUM2TYv5u
cGeUvxoQ778s5zA2P0H78mO54vGVp5K33FpaBEK45s9LiULrEZAlhF3Auz/qqOscgyhR1tYyBBRt
7oJEC3Yya9QWcvRWMB9ktjcVxJpSDbDL4lw27aciDxF/HfPx4wjrT2k2FN1VhvfGoXQ1qNwAoRuo
UCEr8gtVuWhgLzw9WgWoIfMV0P6cBd/jyqnWANerk8zOYXkIYI99BYtUv+iEBMQcRZr2ECbcNGVR
EOQ5+W4F+odlywIyNAruewRyx/QliUMyRgrKH3LblGae37u8Gl9kMGY52oqpC8n2cgENyumHf2SF
Wb0usnfItscXKwlfh1CvFLLHTnj0vACS9hx+C7LvlnkZAFM/5hQT/mJTeA2Rr9fbtXibfKAXfWlk
oqb65LExrLXYtb5STw3I06EK87extS5d17qX2mjzt6DMok3uT95eJit1jo/pSLRQZqcks469vYjo
dkN8grPB2aVK8Tp3VnwSk7LIc0pPbPeh77ltcVsmxj8tgRBCPZBk56tdv+nRoH1Gja6kcKlIdhT/
aJ8DrT/1sV2+hWOuwuYwt+s8jLTPXQBpQjWp06VCU/g5LZR3Wa55Y7ouE7vhDkXQuiiDYV22cXpK
Zt14VxN7O5R6+kbWxXiakvmDvMydKdIPCKETU168ZJHb2MlJZv97kXhlVJxFCzseZBg/MJPdgpW+
D6UniErp6WGQHGxUZwRfaaGAQ3HX/3Htb1vdEJrL2vv2SJom2zJrqpXXAyG28l5FOGbpuqM7U6gA
e9uclfrR5m2I/qUYb1O/LECsMF7nVd9uxCjNPJhzcb5tSM3NsM8L96UsFdTZJyjMtxZElasmgghv
EbpVL1nozhfXQ3I5T0fCXtkPk9gbs5gOdlD8dbffloYdf/ODw3PMaDMgJWVXDhfq7GUgSx3kySBd
gU4QcB8/rP65M5mBr52WAK9eTLf9DB3u2ynQX6IEkZu65fuSeEpyIQ8xq6uFG3HyjfNtJBPS1G11
pKjcoJAf37vdgeHhkvXmd7K38cGUPe4uNh/uGn15l4jqzx8h3abz+41pQpp1976t5k5DbYrRomMp
u8lPQNcyvTS5/TLYCLp1AEm3kuWTfF/SeGgKOHC3LrlAw6mCs2kGz/dcIJj8ciuL2jDV0jWSd1cC
0NlvC9pluexhD2a5pcis2d43+flT7JjDTMxjdSqOsaaau7j02nOV+p8iqpcOt1GRdyg+RCagnmU2
cvj6FAm7NsuM2KTJIGYYV7OagZJT9Wxt5OOv0+JdLUsgkXX3UYw+nuwqNtlBXKLQrU5hivby/QdL
V2Ybc0KkZwCf1MJOZBpOdwqX38pXfNQWfKIj1JfQWNP0n3Li6yHK3obpmv1GZqm1cFGkdaub5rfY
bCej2lY8Ib5doNmwEd6MMv9j8wg2qJmrrzgOQfIRNhKqY6hpeY0K/xE2kfbiu2n52uYAmDVlIULK
M+oh+vJtnqluuU2ODhWjvhrsPAtBxNbKh4UEdCOTspk/FN2aPCvsvctubhIGkAYnH2VSFvkKbCBK
/akFVX2QrJaXOwT7qGX/PDV2f/wto9U31s0uvvfo+0//X/Zo//G9u0nvp/0eiBd75jq3vWV0+z10
WBC67BpVWfzIIax+ligMihzPfzDNrhuRzumbZ3GFr+NZTDKSyA3X1z8tlL1k558Ls54i/T/sJdv8
9LpvL66WVd22//deFPFEj/82yULZ6+c/qJ+NL0gwcaZcYkw/zeIpo5//gj/s978+jT/s9Yd/1P/6
gPpRhU/JDr/afbG3Wse8Ki0U1v4i0m0HZrCVA6TSW95zkv8tc2KxCsVc2+GAlM5ywuyTGjW9aXqT
0Uye6rXOpxiWrrC7nVArwn7brA1D1I+btU9071wSTEf1RG3HfqPnxmOT8G2UGSkDv020LYxwHFt5
mYl72mr/rIRTft6RNqpWYsyXGXcENDZrPRWJtnpONfsBvRvv2QkjGooAD6ic64sGzg/bmHKmL0tk
esRFJihuNWAzp6jstmxZa3rFqfTK6Sym0CVaWCEXo7e6+yyL9JabBExM3+6mETq7HUzY9lpssrJr
Mrg5E5Rl7rbZfPEDsH5ukF8lHWXO05uMJFX1cyRzSgNR0eIpqaNlVOV6fv235y3F1acvLVUdGRQ1
aT99iVwj2lTK7J40CoZfZ+xp7/1qT+IEftI5OQNgiy9NpubQVVDFGaDEepFGTcLk1gvaot1C1lGu
f59YnMs64vRtmV9/WbDYZQi8j5qmEK34P+272LwG6fmePyn5RW5uQdqfFFKaBQmLjOIgT32YG3CA
PKMnewsFxz9dscZxhraeeEWtMtvQ2bHgZhWHwKh9fQ1e4MC/EI3wZatIbE7gElRpYnPTg9M4SdOk
qXeaqKDpoJz5x5hnCvEW6Hz8vlWHY5Tz4AadEnGcCmavAC2pDiCGFuttTna5dVMfduywHQ4tt4VL
XVLvPUDLUhl17Gyyeu72XehUSKg1jr1PnOx7yXX9cJseW4pKlFA994VOuccYFAvZXeBtb9Ntlfjn
uT6VED3rq9v+lWduTWN0+IOEFKHQh2jnI5hDIRcc22KDT+RHTzH1qVkVavIpiVFGrWstPOhqQVgn
yDKTWNgQXqnYBxMLK8DdFJZOeK3q8a3LJ+soXmOGwBoKY5Sfm8NSNxzAA2i3W1Qa2rVKheklaHgP
WkbQ3RozzV3kpkEI/zYhzq6mnBM7Sh90Km20ldg8vTDhUjvKHmK579ZYNsXTrvlxcCifSkL1g9Ko
1DgvTVAoKD2VzvRNjxR//4tNuvUEZW0yJmsZeT+XyVApXPAvTaGsu4YDtENMuvTnAOVhjmCJ6QWA
fxneG3HTY8iA/2132sza8pTt1nbr1qQM95rwS2dIXGxVjmtbIILhq0wOqAnLJJ/AtHKC5mvaTOtb
/kJHseC6DG+pDhlayvzrEGqpX4e/rfWZ1dAmQZ4+TB7I7c2vJIv1dZV18UE1wvlV1zPt5PCOXsms
2Ia0OSUow1zFRNGLuVVbG2Y3n/VhaHTXfqiOd/9sAEjWxWoBhpQtB9NrAcdyRWr7zxYBfG1lE/C5
ZJVTXGzfSzeAzggfByPD+8TSk9k0AGRsz+TLNjLdB3G2icW4+Py+7t8bJuSj1qE+zt0miRRjp5mp
h4DT1FL4NnbJ9jYOLLS15vIQaVZG3cXiAtb0h4skf6zcDbYGXJFrDV5IImNK81c4uO4OxeXmMZ6M
+tYESOetQFBN1B0PIbE6q1rpdmW+z3nuoIaIbDrQUuPdh4xgZTbBdHYj9CpdN0ac3CUaFOuBSfo2
tS7IemcLrVT0LVhYpYuS1PfsJocoUJr9oJvJm+f/9X9AR/7JpTPGYQeh0VfVBrgPSslquPz8fkLU
Z6RYSuOGkZKjnDQkn3+xk1XINjPqDg954Z1j2y2/UjqDfLeuJR80uKE3gFBsvjvVuNenGo2htMlP
BPumfdvoxlXLfGTCfVKrfb/UJdRG9pVs9CWM9TcVfrDnrtaoBM9bayeReds3SYt0vX/WnHF4d55u
t3W4zc+DTRWT3NJlTcuf3S5arvb3NUWpDO/uhYjYvNL60r/EaTY/WhGcJJRE9XAD9s2rSsR/Gdwa
o3pVoqBZsgnMV4G+nnT0AlXC4g91QFFm4pXPgYtULgV/LSny4iC/aEyoG7aR0FrLr7TIXW+a3kyP
MrRgP5NF0ZS2r6VRHsQMHeCPRRp37scuTiguTHXrFBrje9iiWz1FRfhSIQ25q1Ad2ohNmijVYtie
jeRwt8GG9WB4o3uWVbFLmRgwgO19Ix9o5UEPQh1acjaXRndDbVOXvGjutjZV/zP3HinCoEQFpA+y
bZXB7EXcDm4jqEWCRxkTeKdoJSaBNiGzB5n54uSYGWxndyejjCAhgRpw+4uTGgYFfxyLv3iGGa/i
gsOFt8nGL41RdqfB7Idw60XJSYbIynC/MbsPFLyCds+q/EkaP9fyp8zItgRzhrOY5tpqH4JxeC6t
qLLOdl5YuxCcm2sk7iZptENkocCQhbW+o355+uK4H+C+TD+XeZocCFL+MOfxh87pePrVcBY5KpHR
THuhfqnjW6f6R3sZ9p3iXsBlHsSj7a9tTT1ui3iqs+7Gnt/9t4baqoOV9EjvBfuu3zlOY/xtDx8p
6QNyM8z51c/r/IudB9maqO6jqoz5dtT+VkejPkujcIa99UIviDYW0uJUC6XtaUhBwlEB9usDt/aI
l6ORtIvrPoYhxV9PDtRr1BBxUE0p/wCKvM9zZVhXlJJuZbI0DUC/aqR1cFDOR7Epgb0Uv0TUwbjU
aTw6nbfhHGR+6dzaWKPJzW+q18EL2ZjvRaCYX0aPMyQU1OhKZTmAgQgCSlkQq52HPFRK3WpngtYK
WhWBJ++cDiXlnT+HUxOQwk+b+DYby6wMrVI534Y/nSNSk8/BEAew4CGtpkYeyg1DsKWEXXvrfDM8
TXE+r6ho1N7cximePNU5ymTQYQqablWOrf0ipiyJvldGnpxl5LZwubPklKdqtHF4kpIcswN1F3Zp
8ej0TZ5upAvNwqymxuk2G8Q9ikuRyosh4ZU91rFNdUSSg7Cpvsr5XAfst+4Xe91Dcp6CrE5zY+Bz
8ClTzaUNW0JDsV9Ga5nKHc0aOL7OjylcvWv+9rpjG0Q1eOGsWdt95n0j5b/StM7+7jUI4JiGXZCy
qkhu/vTNScaBrjZc8QVgbH4oVYKUedM+5ksOHSDTkQBK/4XkAVAtf+qf1DKBJiF3/YMd+/a1MUlQ
p0PeP/t2Q5ITVNZK8FWGrfdnPadSs/V744MMZbbNdP029KFTXI2NUZ2jHqREpSf1TolsKKy6QXue
CQciIhXlfxV+82AhtPn+J48stGCOnvuc/APx8XR45wMgN7EMpJF4uKVnARoMIMp/m5AA+qh9lEUc
kkLjto8ehj8WWBH5ztaOFaisl/RwzdvXsigGonjhtc/nHUybxrtJaQy8HwjHxMtQGannghXbIe39
6yLDyLzXplV/WTSiTaOk9bVcipithrJlzwY5lHhZvwmlzrkK6v8eK2nTb2TNsNBpEiQ1tmITdk2x
3fdBCSCgLBUXqgtT0F+NeSkb1X8Iq3y8epCV2qsq6ICyFcNZKbHdJpTSuKTj422RP7jDdTBQRB/T
+RCFtR1tp7HRjo0Xfm6hJYi2hqaM+zqBhUWcb+tspzK3Rgdns+wMSo2f5pJp21APE26zeBqv4i5N
0GkfxwwW8VTNoFbh45B/pKpGDovAq8lQ/pFGnzkrzXSym02cxU9s8hGIM3WHP/xun6eMjWXd/bO6
r5Mlslf+Db4WBU6Q6NFEovgx7DT7MZgmArX3sfT0wi5WkTtVOxmOQYacp3Sj9ZhR6s+xrj+C8XhV
jYrckQm2/mIvTaqEyiajmHk9yYwYpWkA3SBr5Bn7Ok+GS931/eW22nA+l1BDrxGSQ3tC1aNPdffU
UBIKQLJWz3PL5y/mmST0tikr9+ZFFP9Dl6QKacBZeVGD9CRefVzmFDir06qu3XIT9imawbZtPNlh
Zj71jafBUcLVezGZi0nstZfthybtzmKXpoSDbu2NY7snKwx3RtTNO2QvqNRtagSUEb999uBFer7b
kjFrnrOlEVvTUNQgLtIkadKv3cSHJdENKvuyKAW+VVELWa3WqJT5jvrJCEdr68XF8HFKzY9VYdjf
y5TyJOT4Pv9P13KwPypohn3nbkoMt/3hGhgU9d13zQKn/7i4Fsuu9X/vWraDh7RksbZAPTzpsLZs
nLrPt1VZcDZdbMUUtQcq2CeSMf/YIC9qzhMqhsbiIW7SRNVIGahSXirbd56MLAxOY5G8jLPh7OIE
7c4UKptzZhXauamqeVpJ15sGb22oebupO/8fYwZf4Vncpxj0I7GAcS/eYvtldbfQE8WedmomMmsA
sZd904Vlptf0HVkd7WQTUvqBHXWsx8KBw3MM+gfVhbeCkp/8hSo+n7SG5q1lKBOars6rzijLo9g4
4+QvqXbietg8O8sAfiaK7RHIWMmceKWBp230LkU1fHGRiUxVXjT0yx/Fwyvgj6YsfXf/6ci1Tntt
TIbbT5dFvkkNURG00+H+06lsXw1aHT+oXvgWDvp8lqY2wcusKsC91bgoMywTOh8C/xXOohSFksFt
OI2BelsSN4p98ObwFf1T9dzYCElSSgh3sYEcGcyNcziPF2nszhsvUUGeAOVMwmH/sttVsFWjxEFl
kFikhPPy2OxPlA0aK4n8RX7Xn/yMd7cRxOnjqIT2o748hyjGsn4Z+nnvbZwIWUtx+ZPf3VaTbtDn
hQxu2U6afum5VEohq2Zf0PsYVhZBKii17PA1HKLisa3GL7c4xRKsmBePgIPCg9h+esAtE756gdce
ozCD4Rf+kCczN7KVF2bzl6oFBqxrenpJ20Y5VL3SuhSTEhlfgdBE79OApcHx/pZBM8KSIz3XttMr
UhQ7NLiKx7tJenMR/6evQuPwm90dqm6t+MYzzDdgt6nCIS9Z8rwchl0JEuiqAw07TAWKFLZXV+sa
fqtdaiXWkx0M1pMHW+jOzLxqDYs8WpUudCaPfgXvw+IiDUDCGL2dYa+nAcU4BmTHeskdVnQkoyks
LkYcUXnRG8cu1Stjo8Epc1FxFpu4hSAloUWpXASyCbj1bW0fI795+z3iFlVfZpVveQxP9QtgDbir
m1n/iMasvx5QHH72FkJ2qDDyM8WvcCb6TbBX1Zqan5kLemZa3yeep8uRo328N1kadI8g/Tx9h668
6xvqSSY5n6q7SIdnDOmBh35pAr/hv1G69gQxuPSyLNVBui884TI9wce1c9LsozMYnCoJ/5+aGqYj
4Iu5/aPr1Z/J+kLLsQjKIF0a7KNqQIuGz0vrm+Sj2wX23o0Mb28QQf7gaunVqYP+m1dyTc2aZHyq
EHg9+S68Mw6Vx9+CrcwHHhIKztxap4KEA9kmaLJBKQwUUVrIS7Sf837qT95ArJs3I6bebn5M3t18
RMw3YZg0a3G5T1CQXc5q95AqUXxyfaioQBXGp/tQbPYyIT1pMn8GDAGEmPBoZLSbQsa/OQ1z/exn
dX4ilBK8+Gn0tzpBZC6jebntU0mh5f38LJah79VTFHufZOrmFHPRi6cm3dzXREYeroc6IKi17CpN
rDVHcubRRUaq7dkXXyt2942okXEOCGW9Z06zb8lkXuulkZ61HOjIZ5m3CXf0qYaek09g33QCdbV9
jczQuaLK1h4pVoLE9F/LJzSwNk4+IR27+N6Wu4bxFCJt8vBjNwcFxigGA2IEiLVWEWQmm6KBH8hf
dK+Uaf4hg6W4mfbLkITS2wj/cpQj8uQG5rzJ1e9mrGqPGcmk80yMc94UbqFtLF5kW4HkeI3lX/J5
+lE0tqB0XN99n0M/PSdcwfc895Y6D+qhk67gkNgU32QkTepA3b2S7uT3oMP0EA4OVznfXaQX62GG
ZuqMaoKGYGk1N59MpbVe08ldTbVrPNvLqA9TZw0ZBDCwZVi3ioVq6nDO+7FZQzFY7TKOEDH4ddRS
efN5x9qyGDeZApDZ7i+R2TrPYxA514rn683Z4xJ2cpPkr0Qmk8h55hKSIvhVvfZ+9DFxUHFaqUkH
ugDtDhHxmJaRCHaIxEfOt4B6ijwj7YLwA1/lYHNbJj5ZqP5x2SLx4eQ+N19LP1a+7nHRbYHN+7UO
//fS1U0FlH5uHX61ybS4OxqPYy/39I14S+MHAOFvY9hjicd0BceGZTNpHEplQE6Qv0Ao7SFyuuTs
Um5ycCYgcMvIUJIEnAK9YGkmMhi8v0ayPyH1npADYLw79oRXfxnG8FBSkh47gDL/5ScrcggnedPx
cKwc3zopxaLONSMATIkShUXmTgnN8RHR8vFR10K+cT+HeZgrOaBXO14Bj+xvjt4yLT7IMmQdcOF/
1li+aW3TCfaYVoVnfyVbQmxW+VVxhf3Ju7a6+mZD3vFgw3B1lWZqYsiz9eQIIpH/cLH1ZoYmXMd7
4Rdj4+lvIVGhB7iK/7wW7O1GgcghiS5xo5abmdqMD06YQ5WB0Jdv1coHamrPfWfNT2WZc26ZIh+4
VraSAkl7yGy4h9PmGRqT+liNQ7HvnFh7q0v9u3hQiXgijZZ9CjOv3yLxZJzsLGyINNiOeah9rzn8
kdbkxnDSLyQoNTnFfOWAHP+FFEVmfqFBsZ2GcHvo8f74t+McQ/9SeTG0BuRx9nFrfVMWthJp3IWp
5D6UXt90VCsgE/2b/e7r+dW8R7T6m5giYuzkwoUB5ed2uj4A+YR1Wuy5P1yasUNLuSm1p5aa4E1T
+MlWhpSgaU8ZtFIUYVZf7ybp1eOEEjmn4xCpNdimipnPG/DKvsx89Ulc4OvgEcDtbi1DmVAzXgmu
Ymxkc2PK9hmawYD7cuUYxfGTtcjXw3k2Xio3B3m3NDzYkg3ywNpGrdpSX8m0OBpT+ZCP8B2HTvBl
ChNo+0SD1XGrg+pNRKqQ3JsWBdZKJPeyzO+pTFqge2NojY9dGX5qyCqdLdCxb34ZBhtjHrJDFc/9
WzRO9r7InHwjszlaSWc99b/KZMXj8VFToq8ajDVXXbHjq7k0A5cyHv92CdfhPxPSG+spP8QTf9sy
9Gak+qQXjor9OPM+lU0gxQK+L1t1c7hHgCp8BF1gnbv4U5lPwcmF1+VkL430/mT7k8uYdlQWxvPm
/7907OB1yHV9K5JM7U+1pvtQejfxJpmWMfFr5UGa7GfvPpGpdY8AsaYhw4Dffa9YnSBzddGgCEfD
guRLdYtj2Beg2RC3WI/qnHFms2Ll0M1VdoLpPTtJb15m4MjbmQ4Ybk+zm42mQvlXOR1kA3me6hcq
zZaAXFYnziOCWej0lfnLpE1vCgnEz4mjGdshWepWB4YE41dd6lUU2vXBCS6cZAM1mveSz9a+hS/o
VC9NnOVTeZSxNajQD3X6sIsGPTo6MhQnLbR9ZAkW/1u3bvKPhp1MR02ryPWlpU8efkgc4AYwYXGq
gXKhajJEWy3/NC4jMd39ZGh1VrpW7L48lZl7bEqr+whgsT8o0VJg1Jj9Zx3Mu8tB5OsACnTbqrWy
UIIYL3zuf3lIlH3N2oJ3RTimT+SaVmrehE+z41Nor+p5voaSY94EQfx4y5q2S4ZU0p1xwfF/hIpU
RmIPuKKtqFkq1o3haGvDRvcgSPzptVCb+US9LqIiqvcpjsbkCqTDOk1IXa9go2s/ElyISN8GGTlY
hgl0LLuaKhAw8Km5ttzJ2KVShaWqFFHmWXvIptC/iE16Waa9B6aHaGoIqNhZXj3W0lSm514tf/yY
ZkP+cLcrxkJR7bt7cYDrfTj2OsSSZq14z4EPqDBGkodAYTCs3GZAw3Ipqm2jMEGxSPlMQfkVSi7T
2cxlZD9qaBuRZfDnHS+McCOqD2Vh1Cs1pIDJmlv9w+SDzZDhfbbv3fZRhjIrQ7Wl2qYr7CT+DzUU
FVUTuX+wFH3ehDlFna6bDdBm5DGKlZR8FpHxbYzc+qrlXfLeH8ZhLt5tzVS2KsdkXq1/zQ74IWGe
AJxKPZI57+7UFC3JgAd9AFc+TAHsFpACllB/IkvmeK11Y8BIgwE23SBGa1cYMMK6tjh2DjMaVLBk
WCnPvyA0n8bYCynHpVo8sMroA3gt6O4XWxAEI6Ig/8xKT2yFr1AB4VD6mOiFz8esD+tpnMedC3ci
rGIBip91OEdQmyqM3e+9CWdbaM41fIatfmw7bef7Zt+uxJZRu9TC/uTVNx8xapamH3scf7MPtQP9
NAyUVbXqEY/dGwuNQNnMzygjwCftZyr6kU54BjyUbANU4ddKkEZnu1HImquGFj20SUSAMa/7XZ6p
6eucF/ZKJT/xzVOirQ952H88xzi3oxeDMzBNXiH8hMql6JzcZHuISSKeY71I130b5hvk5VFQLZPS
2k9kdkwOyg9TGoEgs5d3n8s34oHKdoS23ekyuFl+mCIjmYcVNTwDtyxTucZtq1xHJ/wU5TFqeMtI
7GGe2A8xN1eIKQt0QT0rfgHMkECTjVa9NoKhmZuqT9aR+2bAYfNU5/0lUC3tEFYozSZWzeVZur80
YfGee9yb76Zp5uQJXMxZShtOiGXP1ybk2eLGyrC31KiLt6E7PTdwQTzEy6y4cLciwKeGYBI6cM6t
6xyRxboQAp1UkmOhSunG/AY3Ecm0dsfDUnk2A8V/RosSSIiufZGR2LMqMtGycPw1ylb+zc3qx36t
Vnm/F7++avxrT20zD3P31bQgtI3DTNuZk19+iqduV5Bh/xYqiBrZkTlfFM+rz1QPK2u53ie9u0r4
Nn5uFgUdA+nFhy7NuhO1J58CBT3EzByNr0WsHhtJnaYzMgzQVX9vo5TslF8FH7XY1DYTsJ5r0lnd
Ye5LE+rbCNWC0fjQmCY0XsI6i4pd/NCC9FjdcgXeRCTs93G/zCvmwkGbJMTBZD3wZXtbzn52lLxz
pKUXl1vJKdcSXix25+v7uia91DkR3GTuGDzc0k1aoL/aVCIf26qznY0NJdPeqGy03KoB6J42ZBuo
YOF95UBGlLEtAGzqxiczNmDtz+LvvUGQqw2y5K1WgmkfAMg8ZvEcbEqLy4WzSFCZBJg5iaN49yBj
6eXkU38YZSwNUs7xFjzPtaLgfCpMt74Bp8xSLTaKFsebfFz4uSb3Cs2SD2N134KKGJP5YVga6Unj
GQgn23HYr25EzZVG0LJDe0/4kwdqt26ky23Dgzx3Ft46iAtGYSn4abu7ySqxL3sAFXCBCna7cjnC
ZF2nPKiiXSljaW7j0G6gd03av0QApoIXIl/pC+fVTRCG48iDzgf4w8hHbz/4Vc9nN8EyCtpl2qTo
UW3MKRyufd0MiGDSQ/eLm7/RKVuxBZWK5FSuThOKD9GwvzuKtxcWf+VNkh9/sxNpOldmb+4Db34q
7PJLo+Utl+PA+OCU+ZdiTCKE7IT600OpMA7GPYzf+pXsmLVRwsh4A08ACgJ+q/3Qa+ou6GKk78gv
fJFeTiH5rXe3lXeb0UBpZymQOnel9uwl4yWw6+bd88n19w6CqzKEjAXK6CSGTi2zmndAFAthedZf
ZGj4gKIS96PXZuWVAN53WVMbNs+w2rU34gQdY4xcII87GTZa95oBuA/1Urm0ox4/xZOaAZNoPslI
mrzJfZCAhnkIlN57yF3Te0iXxiOnyIul31OkQAKfMNfOi8sFeKJpb+aiKOkaabKW2TxUrUseqM8y
ui24pG7Tv4VeVmzRUB22JsqqTx2QnF1GtfPkh1dARmdFjb19DbL/Wi6NPkfhAcK9YjXaXWKtCHqW
V0ONx2PTq59E/EtMVe55x1QzvthVWmwmM4LYMqsq4H3qcEk17bEhgf8qpt6foBF13fDBa9MIOMkj
dSOJvnXVqnmQBrEZe89dGpqUPH5w6/J9qNV+B0qouUnFwCyAVMyUfchLzYPDHfUYaXhxddsALRqe
G//YyhqC7zLRj7JoXlbKZMnyIfP/aznpknpDLJJrcgy1bBtDJi6NqwLkWlXh3Kwy/sOhb2AG1BsU
yE4XMHVzELNDdLPXwU9KPUFnIYPow3jBJfQfzq3fJvqAWmkXAZkha1BWlRvG3ERV/yiXD7lnzEbl
8iSy+9XUElcrs2QVWfn0VDk1RX+5TsDbpnB4Bfd7eLbK/NBOToTuuN+/1zMnolsqsZgpGrZSxXi3
ObyEZml9yCkDv0668reY1ZlAIHAJYzub47TV8jDeqEsMP4ft60Cx6GdEyYHXhEus/z6BgOZnGYld
pMClJ6uQivgso0mSAUtzn4QGZR1M7QFC3OGB0ujhoQ2CHz2tG38dev1AhD6OXtx6djxUe4AWoZ32
Kayn6pj6/fRU9m/ksHpkGJcTnR0BD5urmdfv5PI2s5u3pszRxiDwWB/jKiAVWRjDrgOUw5vJjB8o
Uz2CPwhOA0yiqxY67qei8z+5FFp+Aik57SlK4Q+v9SIUdfR2hV5TSGli0n6sgHSQN40+uYU3ncYw
bAEus8qDp2DTuwBppyh8MxDa2kz62J/msSDntfTUpbnb7sO0zr1ydR+z3jVzfTXrH8omb6+JUpa8
7qvsr2aERticxi8Es+JtYbmAbdSEgx1/8mmnmBxbARzETdC/JS3Iui6DEe82C+P0S2Z7K5kUkzZE
lyS1sosPiAkyYyuuqz1F7nn9rLhtu9INyALdgRSpNA64Qji7HX7mVP0nBqn6F8C1t0Zthw9FAexm
jJ127+hG/eAvtFtl/H127eRj7HgBr715wclUxrsxd8M+M3Jv22pxtPUgsNv0sxM81cWmQaf4ajde
QsrMnrRdorT5upuy8MnpcoxqH79Xo1IQxmOBNFpqKg/I+jwv/5H5No95l9V1/uCtwdMp4Qs0jMV+
+H+Undly28a2hp8IVZiHW5IiRVKD7cR2khtUtpONeZ7x9OfDgiwwjJPa56arew0N2pLA7jX8f9b+
HlBkdNVq89S4y6+1pLBkeFfM8ttf+t+zXDEHrOuMh6S25lStH3vX+mP9ti+b8hvPSc6DRo0ajR1/
XVb5pa3MBvDGnK5mR6mtZ2sZZJa4ofXsTZl6AH7G2qfDnM47EW6GvZs91iFVliK/MQE52zlRO/mH
GusW4MJsdWPSa7Cd1XamHzdNYJJBGWdesW06dzuCz4DXjuXjWECYICujn9zisCoME5sF8b6houvM
Cz9+mtRTu3JuU08NE3cHOkcMhrEIQZ5iCtLT+DRGT+tKFJE5fQUkg9It4Ls45ifdn0Vydeyq/iN0
aoJOsTN+cgZtOPl+ZJ0n0y1efV5eByCLw98MpzmLTxpXH5Oy4u8NuN3UT/6suqn/5PG6+5QY7h85
sZSriCyiqy+u7Z5lNUEF9cm3gQFqeit6qMYm/qjb/6EOV/2o173/oJGfPcjS5lS5UwwjOUcLv0P0
zAHd+pgs83HIlavWmidl9B8yo46+DvHsXKxm4K++7Lu9F2jWhZwx1GjmGIJpp3BShatipa7QavKv
ifvqAylx8Yo+v5RtfbRA7j77GTRPquaXZw3wwX3RjzNRwQhyLSBdJ++xsaMvk+nUD9mS1KR+toUH
13UWpoCopbLGh01yuUTJMC83pG25yYLmdSqTcNVpi9U/mt65Vx45zTJc4inh1VOcF8dTXN7gBMCS
hyk286d4DosnmeWFQQ5f1tSXFU/creerk8OVi5nfelQNbsrVF5qcs2Ypvw900PdB8k0bWo3i/il5
DSo3utYhKKJtZudfKbZ8lVsAMHu/OPyqfY6gEDmGQeyfASJoob/Ik4OWTv3XKeDtDtJc9exPSv81
t4Jd1w/25x6ovteun34VK8NsvMfYAYVOlhaX6oNLO89Zln1C8ZCjlR8np6WLcfJWK9Kt9dFuQ+hL
ASyLiTqe7daMX/IqiB6UubA+cyij5rMc8z/H6me+Mq3/uvH0uard+pc6AvdMKbN09VZH1TgTvolf
OGa+edd6lPKeDorFO0uB9IjsnTmXX5M8i3+mWRkehyy2jrXFF1I2gypK7/J/yo7mf6fqrRcNzMnn
BIhsCupQNPxFqnlQ/DZbqglKZ1lfHLf2HscxoTsq1fVDNZn9a9r1ymlBryUAkJRPdlKoR48CkY+Z
5xt7y9L9r05Sf6MKq/ozpOx9RecZVXJbnRFdjGBaYFUKzsh2PQ3XfnSGq8INikTwfJaVRe0WiMNB
GVe7zWZdr7rMSMarqBpNA3omBCBAlquR7OKX4CM0A1ySfg8ovwz8NYUv9viquFH+LItNHFKa8BLO
oEs0mauf7hRiDCGtfhi9ytm7y5aOVWUq2agoPNdJ3LckGNrI2PNt8gzRtfUlKOLmKQro2JmIQ35J
jap6tI0eoNlF6wHp9VDGs3cSbdTW7i7gPXEVbeO40AK6+ofG60hPh0XymDj80pQVWMmNHgIof2wt
QHkoDQqdB6+lmzRP8v4pKOtnD4CrYN8ZEGT4HqUgVfSx07SIYAdDAvt2DLrly2qVW+VHgoPONcob
mrdnBVhMpTHisxiLL5cggPtb0zxuuxgksR6GXrcPNrxjAa+iMD9BgFXuyQC2z+RaqT9aQkzzkLoP
8CPUDz5ABj858dh+mIL+gfQ9uH2TRQYsHVz9LMYKV72LoYKiVwJf+OSXNFCDl/FH61Theeu3kJPy
Ijdt/u9Fvh2e3+XZ0NVXL3YfTWi4rjLMTUga5wfLwIx1Lj1utlvtrNZY6Hrwm7fpjeMmjN1Sf6Da
LtvJ5moBeksFxdZhyyBwrbL38Rhne0ktyDDLvXxLP/x4LaaSrViTGbJWMxidUgLsRRSQ9oV3fDcs
FJZW13j1aRqddqcNFKto5HKf/USj3UumYpTsxiDXqSyu06vNRY828DdAveCLTn3R3/DzQIUfadix
oEMFgu24AehtniKjYX8+FiN/uKKo1RpqZq/QzgWn3dcucj5L9VadNHw9WOa6Et37SnSLpZR9gZq6
Wkr357tlHWX2AxUW3oP05EK7+Dg10fgq/bdGOlRHzwi9gyjtLMs+AYolunVYGOgNHbhUadW1/b5/
9u3oJ1GKT+JAHpt7Zn61DPc3Xq4/dYmhUNjfvA0c7QiSN88izhXfVolHa+ou9tvmKGZ6YQA1JHrQ
hodjmyYXjk6Alf81IHO/vgnQiErW+RLK6c3ez8FSZ3oT0KHdw3/DSLdaIMYIRVXgVQIcT14qtrjO
RJoNuEyfXWGYJJoiUy/KSFCp01KaS/rbae0WtBUy7nDF1/oCP/4OICRQQtvSXLCINgQiRaOYKk1C
Bz4lWijEmGo2n5pBfzpIW7cB4+kHw/y2tufJSi2/bV3akt8Jij9WbELIOMVaWrb/4n8nYY+1/092
JK3QaS4wGGrvHiOndShtMByKFZh1SeQ+95Ac50GaXTb5UFndvBv0bjgaajLuNuNtA23ZZfElfpJR
QfF949zr3J2pEuXMnMx/gTag3JPNosl7WebtSDHmMsu8SX2s7eRPOt1gEhBZCuo9tcIh9PZBNCQw
poTBS9CZ6qcURuMdl3hw+6tE+1QvilCtnuplJRauCZlSmvsAYS0OMpDS2JUduex+TN19nfbjGgSx
G/1zEhjOpSjDkoqDTO8f1MqoDq6qcvWlVgesRK8+k6QgxFvo47H3KwqzBJtmnfJ/E694NgJqc49i
8yOkG4G3sWlm2hcdjWrtPijpxwIXsuXFUhgLRuL31ezO9nBwApoIQjKO63slbcwHrpbWRV4hP4Lz
9OKp3bcUZB7kpXP3DhLZTIrp0S+cn2WFafnY2ZQXTAcn1JPdDQ6oeM/TB4OKpSex/tGmIN1CNjf1
3vqubOSFKIbJAiZKV8AFhKPnolbpyXOSl63AfhEVi2iNoS/LUBmSFzUDUNKP4pb2+KR9mtrmjzW/
p+XzY6fp1quk90y+Sw6gEnIXz6lzJo3ivc5LPVI2UacGM5ZINrFtdt4xpncAdCRMZcja6fdZVdyT
VN0ny89ehdPjQZZSuC8zGdby/DSoiP5r9eFGBoXy51oxNc6DQfkCchgHAZvff1mGRXpcg/7vyzVH
4NAOewrUETDGlp/aZCrxJxms0IRvrYClIV3obEVm06hjenXyIqvQMKMXeo/PNFL4L14xxvyt0FDO
EViAN/naV6+GQUuW/FK9L5208w89YFD7RtHCVxmMKYhek4CQcOHo1vFOkadhdgwN8l53igH0E0IY
ZDHed1LoXtp5IyykEp+SgJbdtBcS7vNFVpnEASSO5aKIScCci+FbqvvVswxEVup1JstA7b4VCuUw
d3JZZqZaPZs+Z6VhoHL7R/71VMT7KSGiQ9lQsF+OId8cH1KXMZ1+zeCaedB0MJ9ovk4/aE7+P1u4
PoQzhTV8KAMXOnWT+hS4f/pj38AD5+vqrsxber3iMSXFXoMxai64CTJYtWVc69Y6qHQ3rCKRAxbb
40dnea0p5dO63Nzs0vrF7wwaXP7qpi24CwDFJxR8WurD5rDZFWZQPgxkM/aiFUWjuR9cCifPG2Rr
MdhkqbP4siK7LkvIGqPL+iYSyNZgwXfl2roqoBGkzUxkovU9E9jfcu/BoEEVYwWzd6g/13arPddZ
a0y7uQJdDAzcPVQXyBaFDvYq/HHLWuu18JSNOkVxPcHjg+hlC1NVjX3txnQULoYyjEUaTQvczS/h
XNR8jbCZKNYd13W51zjAPBjV6J3hNAw+2a7/s1sO6a+FCXW9Po4FFVRR+utU5AeNZAtxyCh+4l1I
jhaigGOmlumpKoJmX7SjcoXWxf46A4C+gGeCjKsAV2x86cz84+hQmKpHMdwCaTWf3byKdiKTwQ/V
9oMJNG0LpMAq12z/mzeQJBQDDUI513ItGlAII7kSSypCGrU4L4H+/10mMwL/xJKkoFXW1mLou9ab
4V2l652zGMuuOsHCM0SSJwnX5VuAbsp+H/oxplmaQLMoJYQny++6Ndq3WaTa72NFabuYb2JxRCf7
bbq/7zeoObkEIz9ppvsWGJXoqCwT1YmCg0z91jn6kJOeR0pRq+MWRv2R36a1VPfWzRoTbi+ibmuD
FjeZ+mY0PrjkP3Zl7RLdpzW1fpqWAfyD+ikqS4SyNhPiCtRhFkexEfVmKMt1sBUIz0LjOBIzJajN
oAdFtM6AFv+b7H+1C4PgClKGfZLtgtb9Y3Ys90hFS/bcNRwcdjKVwaSQsNAySNhsL3ve5DIT2Vz7
nL+z4FFE9/5i0kY28P2kL0nI8YzNV2aDPJLj1C6NTfVqcecgFQY3sDvNh8pIuSpQGgiECTMKV7xi
J1MZyCqAsQJ4cLFoN/kPjWUbbykgE/W26z/K9MAId2pELdxmLL7iURhadrH6bxxCVWUP5M18hUZu
x020v+hSAtYtJWApXLXlWaZio/Mtf7AqKnDqAXIFWnBTFR5dLHuIwXY00BYPS1P2xRl841Lp2u1Q
/HUp2jvZ5ia7iMmdDJLSJbWQgU60PEP16STf/eiZ29aKWxcPYBcMO2dBwbAU4zHIQFyvWjd/ocpj
gVJY6sWqWV8Vt7LFpmusx6YZXUBAF7NFJDvJbFFq4QiSDqRJfUIIaOg9AtOJ3UYLEm1yreDcfJum
wTgDhV0uuUYjpIe0iUFTUIEXV5UJ+P6wUDTKdnKH6/Y4TifbSP8DyjQao+akbC3Dm2UTKjQVhfXD
6iN6x8xBdl4Q8+TzKRHsk4rf2sDM/P2DixZ0RBtgUP5FMpjTgjliUlhBPT+adb39i7cd7zWpEkMv
Sz3wEcTq9lo3DnC0Q9Kts7hU9HIn63Uq+tmOzZLv0e/28D7+0VpxehStyFcTWdcDZBT7dbrsTr9C
ex3d+DxNY3TpPCc4BK5fHcYl5NGPHk2EisQ4ak2/GDmJPNF0dQ+o4RIBkSVojdPZTTmKL/IiopsE
5MyHShus6zZYvkW1ep98pRgmON3J/3FJibt1FVcx8fAPKWBb/Te54jngR+h0yQ5zAix2ZPb8DjhW
farrnnJaPYT5ir53yEr5HzzcCDVSD4+pCci42EAeFb8ay6CTW3wOxorr58KatYhsxVWvQZKf1ve5
W1nki8g47bfXNnBczfrOF9n6bSBTj1bKwxQr8f7uy2EuuMxpRV8dJrUcnwweAB5AZe88ssIXcKFG
DhXzSM4HrcV5MT/ImqoCd1d0SfwQL2qR3ajFfFSD8pTG42+izRuqV0rQRAWbKV9Am2RGXSe8ckDz
gNA0Qz+5BxWRh2hOkXBqotVnJ2YyCKITvWT53jX18JAqGpWgdIRA2aEpwVVms64HV/JbC3jpormZ
Fm4eU+YrXuKgBGaza1TatWOHZgdzaZxY4GbWmcjmLPIvI63nd/Jwcdi8ytHIaCJLwY3/q0JMNt+J
3Ah5gb582B42WGX8SBPyb1Lz06hLGs4efpH6IBpdBji4FplazL+IxSw1Q+92/yiTDYQhnpjuzZ7i
MKWge0xaDMcVcGgc++afW3UaAC1U/ytd0jCk+Mc+GeajGpbRLz4IDrtSI7pM4CGneCA8NHkS/6IE
gXkJu8YmFhArn/viq5cuTARcHpYx5HjkLwN9CH+qTWo8yGq1ccgrWnsRbIMtjrIm0f/mvalFtm6+
2SiJ766P2WQxeAwnhWZ+EVl1q/kP62MhvVTz3ToXZap0/eNk20eldCAgC7xOuxpLiFhmMsD28xsM
PPNR5INdfLe7cfnb9N1ptRdX66/7bo+5sZEntp71G6kqymiXj3Oz9w9dVu+xCwJaFH/SHYqvFGX8
Oa/14DkkR7d3M738FdwcEui2Zj2ZY27/TJP1o8hzX6Ff3R3dA4Q91AL9NkBrQtcwhdUOF/YFWaX8
1Y/dD5ULMC5wDs2LWsEWLHK76eD8LYfhajU/pY6RHJQ8Vi8yuJB9XqJsHLLd/VpUm+WmTgD5ePPZ
bNY9trWYO0Y0vm28uW9bBttzb8yrJHD3IR0M+wDybNhaYpd+TyM/BHZjgVqOTIZysp3L4FYdTJGL
UNYyqxeNzEINTqt7H9HIYLYdMB3b+p+3FBuYWagmUgmXbH7bU7dtbp4qH+XOZlXPttefSbzBEdrp
l9TW9YvJVcvYy7RVddjkB2CNs9VArPLFSvTbUmaVqugXmcmw+om1r40Hs2uMR3ETUQPgBlfhdxcR
Oo1VU2UHr6FKEaa3FGlKZabMpBJTZoVVaZdtuVqXUri5+fiyx6q7t932k6225ebuzMap6uuAumvq
QzezQLfJ4jtmv58opyl2A9FSUnFDE139WCkB+u616Govgwi1aKyKHai3oOyLQCeafMzN/rcbz82H
Oh3jzXDd/2bnki7FK6UpBiUu4y9tQGqrcaoP/DkXz/QUF89Zzdfkblvn/JESN4yU4ya7sZEdYOtZ
dxATT0o0ZCrD7FMsy1vFhwGFB6RN9yd8v9XJbZv0mawejUJLE6Ase22e2wNJx/TZqPm2H7OzLLRF
Mjkux1uxo907oxfRUEBALieOyahVyqpA29TdXVuoxfMYEaoerNHabx9cZuunl8+yhC/c1HjaPuzN
h/dzSinjqLX2N8KpqarukGenaZj0Jx2SnyYfh6o80kfrH8h+Ttes7iDMlakMFERP12ITylo0uzI2
xutmdOcjy9URTOxpNRShYQRltbtxv5HebbL6B1pHSEbtf9GBbjwZS09PMlOjIYO5FA1awACtilLI
OGsAjG6EYtgusjvFJhOTbf8w1R7ama6C0nFziiUY7Hp+G+hFDiAkX9aE+mealqCw9qusWG2mrKd0
YzMHqHI8tLaW7HU5p/3wtEY/X8DbfKLhZjnnyTGu6/4C0bktaYazzgTvbfNxyKG4qEnhwK7tJ/wu
2HjLNBhajoZ9CcxpXqerDTHMBJrR79YyW11M4L2b3WLdpPGb9f2OUVaVcEPTcik2bpJVdPwtWwI0
PdKE13727I7GsFyjJDaqARIOemeGXrT0wpe56+a9ntJhGhqgqe6SrJif+imwrCORlpZArUlzRWDD
PT/COPeUdSFWat2Sqhz6L+smomlzq7vkxrigRLKxPEMUZfarCdoOgGHLLtHC0jel1Tm2RwAOlqH3
jITKOCq3G0gW2p0Ib6Za02lIfTpnNJXo/OJTFMWbd8JNDGDA3oJOYBEa4wvHPe0qZqJ881/ctoea
8KY9tkFyFafVX6zvtu9bMKJhNzhSKEg2PZtL/QIFLt8ofx1IJuiX2oLgWhRV5n63/ncX0VIBZfKt
Iz7rXLa72WmVjol5tZ1eOxnLi7xIW17szfKOl7XMtmGTOfINIJrVZ1NZy0aTV7rUAGW7Tf6jbUT2
P5jcPO5H27gpKKtDl/xXlDfGP57+aIt7T1W+zURaDyk890OX8sv0/T/mn/+jbh451HTK5m7p7PIU
xBU6n7uLBaFGCnIhcBL2+0AfCsJtLZZTT9hkJ1NxF3WkA++/bidrUctse8S2z82+d08UmzvZ3aO0
rnSOVg3Cw/I5t4/wj48Uk/UDisvN07fHrf/+u0c1ZOrBGFAbM4h2hmJWj5AU21d7iTfM6tifbWsA
PILVNhiRRnuUrMW4ffdQ+wjNX/1Wa3UmDH9c9atErByjX3cP9Lyod1wSqAHxtehh/VUONE4/MpWh
WA4n1TLo8jsi61mOSJueOrvwQU8hHr/fo2ijJjyKtNYKy95vTjJbd5JNb/bvKYCxYcHaG5VDLWFM
dkqGytbeZv8u06oQ4E2xMUb/f3L5X7e+s7tb/r8+5Z3v3XLbSoXDbx9Fqnqw4+BIoJt2Z7UHHCuz
+LYAnLoApi3fUQEMgrYX0xsvU7FJwKZ6nAfv5zkB9GrXTykp7cVZBtuCTLhpgH3aZOuu5KJ7mKp0
9yB7KYGjQ2AkT2jy/xKSyg95BNnDcnqUoVnOd2slMMewmjoc/U+RdYuiijnzHCzrPxybrWtsRDTk
EtPcGn3tJbZbz71PFgmMiEUpFqoEeBswTJ5sFGImCpkJsrJ4/XXLtY34XTF0+Xwyhuwb+CgEdJdB
S9Tm2DT2L8D+w4Oj5AR2RVHmQx8dpclglRpKmK4+overq19BctRVRvgT8VblPCr9tEALgx4VWs4p
AdXiBGBS9tQRsHoKlIqYZJrtKLbjd1lkoqWr7s1EZKt6cLzkwR9sfSc23qRAu7ptJj7bUhznufxP
k6TuUeSJShCqMyjyHmKHCkXDS7sXi3RZV87lVQV0/cWlkuxF5EEz9E8KaN13clGqlgshWwT91OZQ
O72lLVCt+qGh4eSwGi6bOpZ1UYMQROC/5oy2dNFdHkmWrgnKLTVfAPOSX9pst3TT3XZWlr/CRdie
wr6srlA1V1el+z4b7QC0KMiQfrarzD+KVuw2kxtZyzHYhUbYGDWTftZGOep6769LtQ2sV1HYRZOB
JJ5PR1luCqMyz0OqB0+bSHXi+cmF0pG06C4pNPciATCZySCBKm+JVslsU9zZBaY7A/C5GIrNncu2
zbYrB5SQBGBY0mQg7eSGq5RH4WMegM56Lm0NAKMBYnjdB5CCsrvXrtJTIg75cFQ6z7wkFQU6ekH7
1U6mMsDRQV3q+yCGVCO9yTa/ooZYpq7HcC+yXCErttvU2170Vn/XyD7UHxSXMjrXfAVcZfCXsgTb
Td+WItMNvT4Ww/RfbTKsGhg1TESx2f1I9u7277brEwl78wW7PBfquu7gNZF7FFj3ICvbpzIPvslK
0N/pSnm1wfMDoRLc94zbIzdxNVyB4hOaED7Q7b56i32gUT2qKtZ4EYeqiqNzFbdgkyT2/FM6w2vn
pOUJCrvko08/7Wvk68TD6VD6FbxaY98EDR8LPp3Pbg00wJBrvyaJOx17E5QqMeNmsCuKsf5qNm1H
ndVBs3rott/7dSTRXEQTgUsRDqHxPZd8k1amXjg4qJla7cXoRvO3Kfecs9/YwdmCaOVJBuN9pmtN
1O4omIbDNaDsYlFog96m4FK9T52shXCgdNV9C5ZJuwtqrpo3epmG9ENcIHXfh7oVtjuRVcHM6VTM
1YovPxHOdKjv9E4rAR5gn9VG7dL5bA11RZ07zITPXuVRiRLp/K4ueFd5b0dHqnzsFeBKZCvgVWKl
/hNtAyKS4Q70ii6RGL5d2l9vELL+P5u6JJDVQ6uFv/deRvmWOQyf8zYtrpXvhZATLlMZapu/6pt1
0nfFlZxZu4fzmKr0d0NRyLL0gWhK6VdY+0XsdPDoE1y6Rig4iml/q35XrMryzuUCitdWo0F/1+zD
FlrG0WqYL5rJ0h3asWnsehJvGVw6Tyuq80+z4O2JoewTgzV51KAr3a1UJLOQmSzDynAypw3BP+E1
KR26x0Abz2kHQi9cJata1iv3iZi/ucou7wwpYg+kxnfalH+xtx1w/lILbB6tHi8ymFbv0V7SUGtN
YWaS8V+16OxGfTPYTEUGQQKWm826XkgmtQFkr3U76vPevD1LN8yH1egf97x7xLZcPxAAhiM4g50K
U8pwzuXKvFyPZSbDIJfpbZ28q5vlCl3LTXhTyyxd9pEZqERcrqf0dyC2jHV/cRPlttWdlyw3k3iG
WkEpOphGvZbg2lJIoOol1QRLQYLMnCgiqmWbmney1e75ziSZ7P6tfMHI9EHZrxu1i/vcTeauiUFG
i43Q4o9a6zswNBbVra08ZfjVHZdUtXwMMZEtto8xTZkNLM7iLMIpBkI0MiOKu2VzEd59OMPK9Ie6
AvmgtvLQeCijGFB4Ey6N16yx24vvxdHwh0hpE6K23LDokjTtdDxAId7qwavoqMvqLprZe+dJacI+
o4wK1JuLX1bGc0QJxHNbApVT0hi9ErgoVEcCvcUAaBnYs7r+LGQtkdC7rDZdaITQqvLaGgILDuoo
voCPvLMIIZc7w9GbKxwNzVVbZtvyXi02kZaOMDoZEWW0Kpm9+/dMHPdfk8CB4Hp5zWxvmJs3Uybv
I90Kyt2m94zyM7j12Qms9OAJJO3gSWZ3yyjlOzduu/khjXzoFTYbmfkDOcbD5uNR4GpOE6gfbLp6
dJx58Nu8B45y13J6bNtBvZDpUwFpaJVT45knWYm8f1duMpn9aEmcFmC3Tf0jmzuZ7L99gs3332Xr
x9I6OB0MlQJTylBgmpRorgRyJcxLuRGIIOqLSGSQWHGcX+mUnVfxFgBmExdSmJe+qKkX0OqL3BKc
NKIVEprtnSI3jO0usl0u7u4aLZnAXZpzqLy5yNzcXLaLTe2GxtVVjyKRQU9S8MrAc3MiLmJ3wfAw
zupzXiV06/5D4F0cJELP24XXFs0MJ/mHp1bx2R8Bb5N/r1kNJMursF5l2/+PaN9tRb79n77LNxFs
ovVJ7yCIAkxfveopdL37dVqpQXWW6dCmTyFwNo+jU4/0FC2Wo1NZyh6MfUo1Kv+71C+XKVAZ9t6Y
imHdKbQBoB2XAizxhKM4qs5EJheG+9l/5LYff4KvWAEbOe0ex6XGWmSd0T4kRZ2+yipprOg5VfwX
WUG9XT6HPb3z3uQ80z3tPMvMVIzpAj0zu3rOM2zHb3I37WmW0NICBmV173z0DJXUzkJBnHVUtw7K
1D5py5I37idTd9IPOmxIXzRL3aW13f2s6aP/UxCqcCpglLYpHDfK+Flc0sEJnrRkNrhQoaS+B7zV
YawPojX9+dHt6PcvQHbsd1rjOk8gKThPdsyNNIppZ2AhYsu221sL0XRUgYEs4/cPm6soNj+Z6ZZS
PGaJ9UlW9rLpZnZnqyUOpD66+3i3pRlpl8SEpKuSI6OTK89zBBKMVdGZFQKOmi8iGQYN0nuD4oCj
2AJlSr+QTIEaJj3VNiCvjEfDiNtXN3KAi/DC6iMstqHfhftWgTfbUqvfk2DWoJb4mMEeZp3c0G2P
WQrCIZ0F04sMKUhKMKElxLw7vdFOytRN16HQLuCuW1/soj4Hql98AmuGP4YOKvbI/uKmofXazdoX
sVEoA7wqUwhheq9ZX0bXK0+tqVM6tewA/ymFva3iP6qW+joGc3LOl4SIDOBVJeCJaU8q36OPIhok
P3NnQg3/m4coQmt+Kh2ng/PtXa5HPZjONgFIS+1r+hiL3Hp2bf7EagAo+tRsDisAgHT3t3r7aPv6
8CQgAM2CBJBWufs40bsELuOCCSDCzAXk3HTpjN+QAYx8dp4LzYBnqlBPlANCWB4V1HTT/5BcZSiX
mZ/WlQ6FCxSsdqYE+3akEKr6NjkWCK/kgFx31jlQevqVrqkuOMg0XtYyE3XjhC4UjmJUcJVMUk3Z
3QjFaPOxqh5ivPt1bgY/N0ZenLZ9757V1bF3rjJjP7VJMR3NeJgepsTjEJKOdEHzXiQftCZCB0U7
G5B9ZdQSkcvnnsh07grjcr9eVSK9cbiZikpcLW2qH8BACHc3+934NwDCvz3QSB8sqAIoGvfnm6FZ
vp5HR+8zisvRvK1/ZPNd9u8mJiw96/7/buf5FjUp6zOBHzh4Ohw5P/oIsmGhgTxrpP5PRuOkxzTK
jEebeNeDG1nWXuUiTGGe+1JG1hukcLi06fRprtHMBBZW24ePaWpmWNGxJ216MoNcmh4gmSaJQStb
fLIWwPnIbT9WtIc8y0qr+ujMNxJ1Y4vy3cIozD9Hc5gPdHGH1w2JU2Yi06nmAcLnXd1X3U9xaXJv
7Nvp6hbJRG+fae07/zFoiFzRnNR2O5lqbfTsmr31CCRzEF1gpWnp7c6LQ72wVk1R0110w9vJahvM
hRzrH5ei4HcQiMy0p8IwWnqiwKEA5HCEqbUx6KIfnKudZ+Oz3rfBhY7na8/J8VUts+A1rUb9ZA4q
l4B3mcwUGGsgvX66E+e6Gz5oKeBI0l65dloW7WDvs5GO3XUt7ZgwnVFBuPRwiuUYNMfQ44wOMHV3
9i1qwslJP+sUJoJnu0zXNY99tn67EScLFXO0DGKQcrB3Mt06byKxEKXI9FIpIawsNCrPvm8rirZq
w6c6Db7Y8e/Eu+gMcwPv1Zg1/6D43Ly9bnLAsR3UfTKk7YOTtp1BX73nvKglXV5j6T3JSuyiPoof
AdHyDsDSead27OdLZaY84DFTWpIFzVypfPNxdko1y33QFp6HdKHUEMWgtf7eMn0YW8JQu8ZlpV1l
ZtNawlvWjB42mSiitOCnlMgogswZT21pXkxztOGfaoBCPymBZ38IZrgRdm6RfvFDN7iKDEYFm0Iz
OlgJYB0cW9UeegFVcWwCFLpva7RNDdCh2eSLwAV0LP6I6HHkL3ECeuG5dk8km+HonufpK1xu/5go
uskRic3NOhlhu97feYLZmRzSwghguQPWghLk/EnRk+JIm3JC5cZ3mShqsCBaCvKxkcGK6uLJ0AIq
bcb0cRh8v9oZPiDQk0y1ZWqWBujrI6CGS81W08xc0WW6DclSokUElTqtxUaWxgRYQOdRIOT2g7kb
3DDlnRDEe86Mxr5IA37c74MBdBV58ve1zAyvmC9gA3BIbPTv6hLGnag0rMdQM5qLojIk1LQDTKF0
zWXin3eR2SoUvViKMHQjul7X6Z27GEWy02Yv2/FXzvbb44LwqBYE6f06GS6SHJOZ/FhkFr7nBTfF
P8rEpHD78C0veOeyLX9ouD3+h+qgcb19ZVYuxb2e9qg4VKgE8Hju5cdkmlXhPMi0ksq77Qd6YyU/
TNHUUkL3wzXJP34rRJVJud7ya0A0pzL229oOKS7h3HRerUWx2tw55smx8WPnOthZA9sHvAuBETxS
ozwaX9+XShJE7SdFM3/T/ZpmHUuNCTq6VIQ5hkd8gaFX6ZZY10Ee+qtwinSgaceEEI7f8DW4mefg
W9TrWqljjMRptdf72Dy6Q/V7Xvv7duqgu6bDvd8ZCwD+Oq1ayBNsMIlS8AzPslJIVj1NbqL1sG8z
FWHcl8ne8Qb/MPpKdQSmMe3IYQ6+spemTmnnlFnOj+9ojXDhbYqtFXTTbgBn0LOUj73jlOAPQ586
jl31EKru+CHTPJ84Pi2Bua+DNmZPXwU5eGh8i0a6BU5YA9RHo4XlqS7K7zLezPS2dvSDCNiwEZrf
3LYuj1T0DpdxgUfrl0FmIrtbbiaKzt50xOCnLzhq2w6bLGjSp76ev0CE3D2BNgOd5MI40gxj9J8o
a3+eenP82Qbd79j1sbMHsb0A70b5deC79gowIwUBcUH1Y7wwhMh6G8Rmejc0odkFWiUe91VVhB9P
Kl8vH2XqqHP4kY6DM53vJIgXrbeIorr5g2/+rK2LE4d4w/vU2i7Ub8TRmsLQKXaKa+cImn3yUIVE
rfmqAWpzvW/HfnAIm4x2Yrley82cQxKE6m/38+Wqvuq8Kw349QqmKScA+fLfjgFmo54MPa0e7+Qr
TsNmd3d6EFiHOxeRddEpbw3g6Bwj1/dGUU0XcEdKTpHBPAEjkVdEoxeprO1FuOpFuA1ZBDrNarnq
xdQRf2cyx8ektg4ik40mOlOgIF22k7VsdPMZRKNatbmfVOiLCd63zUy1wZK9tJfi6LZu3mabzDez
/2Psy5bktoFlvwgRBHe+spu9L7NZGumFIck2F5Dgvn79TRRlcdzWuee8IIBCATPqUZNAVVZmt3U5
05Aaxn0e1F/wAZMnMze05oOVxssUeXEzxYIwx6ETxwsWGC7/arteutcrt74Ae7DRGQqDkfgGBqeK
jhKwAxrVjsPA2FAx6VO3ZXLHeDSeXcjYCAAGLrj1uGDvx9GImtTgSt1t1LY0DGXSG35am945EYDV
q9PScnBCqgoY1WJyNgLYm9wGxBUZk+qJmsz1kt0oQQ++2mQBdK4cASPW9DuZ9fJzH3vdZWxAIGLP
kRsk0PcALHZoroiCNleaoB7ZkMkYgSF38a2Cx4Ob3o7jCGGHfj+w7AYFRXsfKbLYRDVGmIHFq8lf
cPCrscXv7ZJlEzLbyheM9vgC4X86jaihjdQeZIduXb/Jm87cNiyMLuCg5zMKbD3kHqzphWwAgrHm
St2wsKF5LuSp6aB4ZOaIM1NDw1qCKgWHsO9LpkA6wPKpvERlt8CEtwuiTxkoxfBhDMlo/bSMF19a
RrsMcsJ7FHyN87Zn4Y/MtN/zTvBPYHAvz5VmJpu4NLRPvTa6+9mp0kC43VcTPNYX2YHxb+R/GAOK
xmlQgtwN+frwDxo1INJ6EWk575x2QJhZuZMtGhkDVUzaHCKteLOBeoH0/ATRScFzP4RA4JGGpKYI
dq7clwn/aSOSCGhT/bStnBFTYb0UwunBbMABfsmj+twpLtFe8cPZRCW6jmmaZn5n84quKpctBBs4
6u71fuMRUem6Ztnyfx7TTAmtZ0ePjqY+QIWgYQJsxVoU9FXabJdx5TgJBK4NG5LBat5lqGobxF23
XERd0/AeowgEpQSxME4pdS1VQEpjapZhrRiYPoyVOw0/LOdMtw8oQd2ufhCyRVVOHb6EzNQC3iGX
tOTq/40O+J3NpHS+TJkWNHlT+YQAeHS0i3k716AB8SwT6pPIvEucNqGHsqGupzj6UD4DhRIaJ64h
Ty5zjTn44Dq5g7n1wBazaVMO7RahDduqlOYnG2GoYML1bVeDGOspQtjvGRIXkZ95AEUbdZM+U5MP
M/Or0Db3q41Vcbk1IDMVyCl2tsCXehD2sMK7lbAKJe5x0NqC3clEDTii2gAUAeBbGyIX+g7KeTL5
U+GCso+cLU/2B9P2HH/sK80HeU1/KVW0r8nYhed298xLp/g0I/qqQoLtPIBvN9aebRo5Mjt5Mvwj
j+zANKzp0hbqwPShG0VhDfxzF/q164YnKBLOF25UsOGUN1881ZA7DeuBfRmdDoTbv+wfdlz2SjtQ
8FiNA0g07f2wz+LvgH8iSIcEIb/111r8yUA/d2YMf5oMpX2rz/q7fPjB+g3cZMiJ0z9u/dUyW+R7
AZ5NxBuHaz0507bTRh0FIwJ0N2RcZ6Dyo28simMMOPgOrW7swDTZPiEa0R4bm8c+ONK5BwwcjPYw
nGRutJfEK9onXL7bpybHGwmY8mJLNmqMPJlvZewsi0qOg6Y/DiCDj4D+3q9+7aRBxDgaYj8BYerT
OrH+nF92J5f/+jlqgklgmmoQY6DgekBUX4Z/SSgav6aMTwc7FuN+NuL+j6k138DBk//IO+e3Dil4
my0XrJaa3GRjb/8ZJUjXg7UyerPNKdnHcwTi42rgdyeE7FszGpofZ6CEsBIVy3YRnerquN0lefOd
RqudhtTEYYmaC+oiuF5sSzsEUZLi9QonZ9jWcc42TKsRpF95vjzI259c00Jh/L/4v8iDbLM+3XW9
mI5mIYsNzhjpjgLJFFxGdQ4gOhZEl2awzpKpiJPqpKf2JzKtwWlUI8sNdw2kwlSsmmajItTuzbBZ
wtWjA8YDFYf7N2UnDau5/qJKuZGe/YfZk2g41yH1HpauNrW+zkAUtprGxAn3MUNqVmko5/psKZ3d
7UL6M+ahdRuG7nG4kP6E0PwlZ3r1mencnnlivFA2olaivqXAAeoxQ5GkxuuQGcMxMVEOtCQw2ixD
gpbhUDOBH8QGA8wSAZQyFkE2ugVgAPiOCTBCbWWfTdBVAMZHV01ogEsFR3jQHqvhCv6hIcGArCbd
93aVXoAA1O6xBeLCpgLNKg0nZ+Z36skeEjYWQptOVPK7pxpZNh4wSPXUeJskTkBGDPRrCQwC6pKN
4tw0gEOiVPpNkzx6Y3IUt5hXL3jsxotpqIujKKBMhwBXvUn6wg4gND9cRhvai6SuGIsMEloZsJhK
q5Hs1AigEKB+hvMsWNJPRj50vpGYw3nsi0///4QxJZYnVchWlW280Yqi2X7gWVl1BCcHgqBuns9b
ImkhdhVqBJiH9zidvkdFJVEQgTD1nMdIMf97+MHGQE8cMWlsyUaNGAax89wBpOjq4DykmTo910Ng
ocYXRSU4LtMEMnHe3dM2vR2DyN9rBGikoES1Nm1SB15sg+3yl91iELaqDCUOPULC+mGibpR2VQc4
B004WdzuJXMG36uH6m6CDjqwHUClQl1UILJPnOqelhnfJb1kiw85uk5TBahGnvDqm7SXWWbtpurq
OajVS6wuI+3Ckxp1O+uYet0ITHLTQ35zpmlb0+H+a41exj+GyZA7ui66hckhoZAnHYp6kWPDkcHa
CBV3NnUTmQS6Jk515x1ibdpaiJaeongYT8avHg1pgmxD0gK8tI5pel2y7rDaqNcK6BBp2l8P5tX/
4SdqQzwtvwqtWJetK8CI/M+v8uBDw9/9jmTT3c4+avXdEB7+oarR+q72ocRsh7iEjtqGc63dQN0S
CWNoG7zGssCjd+S1X8ba/Eq22tRBVMUE6h0b7XWYQb3cOFO5o0ktkplf9y44tZmWvQrefOVtOn1z
ceDyG5Ae3cHNpwGGczFzXQOgs/w+mx07GEqkdm2GUO9QdYZKttVGvdjo7YNuhj9We1Q68d0sXe+G
6AHExQ5KaAEUPEn4xKw2fGqHnoElROPICOsGurVTBnjH8m0ZtSZDSUg+HOwiBwOGcqeFkBKdLrVM
LpJcyKYU53J81YbU/UOmeXagUPMaiU5+xaQtF4/gXgf/kIpIk53c0lKAq5nGeaFom63ItXC8A1fs
2GYhagUBJ460WD5R04LY92RkzSdv0vPFRHZTXUhMxOoPIV5yIFEEbQGUZuSnjDfyKbPT8TRIfMKo
8EGBoTPWJzxRAZdHtfk5m7zv6VTmxcbsAQJdZ4sJkmSd4wZOWOHYCvFm8DqRdPDaeGaYIKWJWNxq
i9WnP6hHQiFZun2YaCTeRo0ZfiL7MBrxzqwEABC/Th3r6QIyMgKcxk1mb7MKuHfyKXVnXI4nk83n
3RwmX7opzs9TBbksqGrUqT/G+hREJCpHUyPJO7RKRa5XDb5OF1BUAvWeqgc2qOFvjgIeSMeMwNuc
xFeowXXRXk1UVogEN0/baL9Ouxn0bJvsXuqgnZjBnWFvDbscz3Nc7q2o9qAb1+Ek5ZlWtbWREgWr
oq3Pt2IuD3LCfXPqjNHeakgXHJwBIEAayiLWbnwA9SiEZeWuHeYeIsRqHTXmsXOs/vbBnCK4Cbj3
sDF4kR3xV5ju+O7GW1Bzgi5As64TL8K/oqHB7z/aX0O3GDdpb+HFAXUx/wMdOHWJKzxrQbwcWlAa
+O00GYk8vO8R5AsjsTNkvnWmr65Zzp9EFbpIpeXl0SqY9mLpJSgoZvDBTXFWbJwmUfWs3dQBVgUy
8NbULiNqwi5tknCEPXRw73sZ/t595YIwKwYQpbXNyB/BibHzury/VK4LTKyaWHwcZaSZzm6Lk+sZ
CDXBtNppxe9s0IoDnVwFLoL/gzP9SDwOttMYV6eHX2X9EdRjHbCurl7/xZsewoOxzd4SbfQNMBae
07HI3wxwuQVeI7VAB372bfai5DJKjlOOXtqgb5x8G/G1V/tuan6SOPqBsUi8pxUDoBgCTTbyRztI
7H6wQ414AEjKk0COm1n5ec5biNY2MWgEIbSxR8C9PuCO/GkZcreV52aGano65z+gMuNHSkLGBCxL
xb69s5P0YDwqjRmaaeCH3I2N0527UfRngDb6pbfaak8rQuQjwLSg61AfXmdmZ3IOqdFU6d/ZCPZ3
jUFCy2it8NVK7Sdomk1fB51XW7Jbyo5w52KHYu5Pe2hkDAo2+iGsq33Nmu5qqyx817Lk2OggxSPV
eLKl4fhMHmTSVdoedx/m0yQ1kdc/m3iPPO4xQX/ZtKETOqnwYeFEAxj0nKzx7Tjsd1ragqGz6lIZ
zB6qrRGsaq6eaowlUKi6fQKKl84Oz7ERYrU91M2+z6q/cwMwJWqE6skkKXcolep91G2B/3mdpp43
y/haeI/mTPGhNp1ifobMWOF7mst3ZCytvrp+2CpT+2dqf9qPfKi3rI66Mb621uP+o4hjwCqgsbMU
KDyQ4lmjQKlCOsZ7MA5EYMdWRQyP9QyL00O9Aw2hS7SvSsgo0RKZC0B3Y/foVuDrAiHXBRc0fo1Y
rF87Ynts5q4+Itp1z+rYBMW2mv7ZDaMIETLwRCTK/cMackoUvCu06mhPQxSoQRkjB3z7F3R2IpSs
Xc5NwFswrq142dWHetQQsPbB5cFv2XD1+d3WtM3DOhpGffkVcsPlzssFh+DpaGbnpZvGXY5oVunh
Ll1qzqZXU0u3Ue+6D1a7MkIEyJWDOfTZuSzmfi+14raa/rM9TTW089JVe45QwQZaRW20/DgIrKYz
55Ap+GfvPHGsTRQ19WYKWXvOULpX+nFadmfuOpnckRXJhCjceH15KlGkeCjG0Sp9mqHmw3jxJGuq
NklpP4hTzhsc5ufNMl7nH9d/2MrpQP9lMhCAlFrKwN4J8QIRNs2NAStz0/HC534Yi8639CjerzOJ
8qGhGIx7PVvOkVbUpfFzLU1y7UvZoYqS5tbV3szsM+L7wWpafhRrcn7AffTrOkE/KbRQbBUjz5/o
QFErQqNzZr7nJUBTs+sgDKGa8Vevgh5e5S9ugB5XPs3TmHrJCDKBeEzu65J1mw9u6oeNWY8o7Dq9
/gZGW4utcMt8Q7OLI03TmPZZfpN1TWcN2QYQLLzgZlQJexwIclJrXoSZoeCpI+wWb+2wbi5kW8Sb
NZRUHNo8/Z4aVrkPRcWv5mBGu8kJnaNdu/LViIwf4DaS31k9KEy/DdytYfFTH6YgzEKA7JuRggEO
DlB9xrlQcH4uSglGew+Y/Fz7MVuT9ZYBkfgyWMm2aZj1RqZSb7ZaDC5XGolZQyjRyK40cuZx3Bhu
L441q228k2sWMNZ4QaeW4+Akj1HFNi2O/id6iQshs0CLOzD3VrF869PERvWlDTyOeqdbYNZ8sax3
GpB/kg8/dFPaF3rnj3WcBTOHuhp5IKIMgcBeH33aDO9TaNk6no8MePnZcCUiQgx6d0g8WocEdZrH
vizCm1kYCCZog/2psbQ/i2kc/vaeCjGYf3e9/c0G0/GyFnIt5T1lkf1hLXfHees43rIW/ylDH4gQ
RCwV6jlB8jkYwjwKVtSzaQP1gMt1jjJwHRKiVROYXj4904J2RN15WlvfeJ/OQM8VX0FUFn+HMg7I
UL0xecaFXMfzJTbA4IGJOnpPm5q9gVrR2PBZq19B+eGdo9L8Kx+UisaYNu9yKsyLC9T8q2ZAOztG
4POnr7Lprevn3VA9Z41bvbJoRvQAPFgBLeA4PTylog6ssBWbQgvDwCrn7uKoZlDFVIU6SFKPbKEt
+WZSpVc0kboeVBnMaLRbf+mTF/Lexykfy+O6D/XWvbXYmo4J8ob4jUsQvyI52uPpk4QIlWUJrl7U
7bNetFBPH8sLjS3lbOgy8tOuAThZDcn2nzU0hWpSnLIshFg+rFZrurGHSlurH4h3j3j4UL0SnalH
tpWlj5tdCWk/5/3BTr6/W/pgM7Mv6pR6bkHkPSCYbiJsBPS7P4gKNyjTi6564SVQGwFD9jJefcjG
4wxXfuCt/jdmNaJf6zrvE/Kl4Q6a8gmggxoI300NSM18EqcodSDOp+6z1LCCfQU+Mr9khhsBrmmL
ExhCf3o4LNtrdlGJbxr0cvwCuFEIJ5YpTle1fVhvI3pmIPBL41+zdE2BdjUkIGLDxf9/fNMh17rT
kQR9om9uxFoET0degHEdk+lgmPtIZBmAf3hI6OHAb0DR3HugsJvNr6XkK/H/fSPatjguzwB8j/dM
VNm24DZED1l7KhI9t644MwRp3Tv7wp33nuN6T9RoRg3irjb8ok3jT5MBxNs9M3ufHCALhsAG69u9
ZzJwcauV5DtCGgaazF5xLCBjuOw2hSIDjbbuIvkFaoLcTbqAipmoZIkqmjzLqnAS1LariXrk5lAh
FI01PEaXaigtxSOstyNwz0QNFOjCNEAMOcXtG/xJZKPqmvnXxFJOQrU1tmmmQW1DuToe5KayK3n3
RCTvYLCQ92GAzEEbgYfecFLP9As1bZTgKJcy/U5+iNBiguW1fmZtdFzXUi9X9TnC3a/mZSNoE29z
a7YutOP6UxnLXxOI30EcFL/Dap9m2fgGt4AP/TUR96HYsxyqhtzQ2DkXpRdEos1RVlIzMO3DRhM0
XBuy0SzZaNixctqYUedtyIYSLFYv29C4hk7Sz/G6sELJdt1Wze53W4NdqQvKnIOvXQBEbpZ2+667
WrIJ52x6axOvQ6w/Sp4NHAB3du25V0hlS2i9z+AiQRHLIeT1veCh45dGL59ibuVP4GORT3Zjnw1c
3S9kt/CwDaCGBEEuUrPzFC15ZGgoOIbiZ7AYRWs1Qa0BMEbgiA6FMjfxD/IUb3v3hoKpCWSqwBSr
UekEwHc6i8YK1FuDZJi/kY7KqpnyYfigv0IzzYx4DP7V0F5BhXkB5MzsbpNETqCLEohE9uXYbAwL
yeZer7Ub2agx1Sx+nd6xxWImBwkm5BuoAUBECoYQf7Utu6k9qhiBQgHVTPIFaDHZOMh6IBIENjRq
5soT5a45pRNdtc203PUFbgCuXWagE+7MG6qbEJWKwm88BXUyS4R5W+1zCPSjMJIfZKJJ8qdeO0ff
DbVoNZFbURo7x7Ehq6BCX7kKgtVxHy09suGPsy8EKIBpkprVl4ZeqX/Wi/5PvIjkce7yAtJ8xrbQ
UvEKqq0T6APsS4Q81wWR2v7QcP5EptVOPTZOOMeT35xD2TO1wQlEM0OUVwAhqm3WNU5k9AdHM/63
vZpKoIoUDLdbxuR5wVPOFoqX7Cl9r02kuKIxRNi0T938aQTfsx6CpWUSUj51oLh8Eo5T7MivnDUk
lMmv6KzFD7QI1jZkk4rF/cOEsbJj4IkHTowHFoxqKKsgDEMIMSoajXUd0WOA1vdFhKjd+hQJgCcj
vbnr0VgZ21grLMiJ8u5o45FydCE8gXImbt6pmRVnRm0g7VohFbh9mGCG+03XoulIdodX5r3IUUvb
4ds7Gd8Gwdi+MnGC5YPbvAAN2L5opqiBPLfCPdmoidgfk4jEM/gFBYjQ9vRR0CcVRz3IXp34SCb6
3MheDWECGO78H1/wCy6+AwragKsXHmQwnDyou6g52HVifHa49g6V9eKp1h3+BlVURGV647OsJduj
mB7SJ9NTN0D0wiJib0S3rwubNwgasisgA9F+biGTshgX4m9ypSaPQ2S8R6i/LfNsHrpTLZuzbhnx
JRdQhIxRD/hehJ61jSMhjkWRJO/VrEDjpfOi6UPy3PbiD/ICEijcpxySyjQ0qmIGVV03XHsx4p3E
svDocGkC2FKK/XLOVodtQIeuMQ6yVzpru6bh3vK22gk97KAqXbbFoYrkTXrDDezRoD63K9BarGfJ
uq5mbUcHQQFh1x3XPOmvJ8hWsKR88a1JgwwkuQJq58vIto7/I8MLEb4QE8zqMkEzgQ2VtpDLrPbf
+ZKthzZdWILuHMzrJTfPTosQrzGCYtxqgAJEoMe59Ybh3CwI0fiQKe32U5G4N5qgpmqFOCDUlC7O
64pWLQP3JoowbCWpi52oofVh5N1wfZobfaMBcolGTwLUDKCAsRSQUDNJAdFR+ohJNXLIiZO5G6GV
SNZlDDnIndNNyZFsVV7+nF3WkDcZNSjqBgjLIU6vonuenaTHus7vYKObtRPZepkeHX2OTx+idEtX
VzScA7I5W3J0igRRV8191XGJ2wqH1Uew/Rifvc67j0XPn/uei1cnLRdz5WjNaTBHMGkor2wqPy7K
R+fu1bn+HLblsihiReJDgCDPvD14lDYcYfUvKFzrfLsxXZAdDuVLmsZvzayVXyCsZQU24s2HWblZ
U+dDPld7jpBknHC6HY32Jpx5NwC1+TUEA3EwOBaHFHk7fJJ8+ml3QF6FIl5t28SWeepU0+dQd1h6
bmx9HKqJ/sH2MPzl8rDV/2F7ckG2tsGP3FvpYN6p0Zht3tsWpzOBa9XhYSIy/iy7qr+tZgglVaex
dt7I1CEaererw4OEh8hEua+l9b7ywS+c8atfXSuhEAls0N5Iw3fiiC/JRl1q9LbvW5+65DhwZ3Fs
1beqYX23n1kbP+PTt27mzDcJ3t7PozJRLwG3eoSgx301uUbyjPcUJCl/uQrNRE5GuIgsKBs1U2J6
G1xlih0N6adU0+AGRWfkSCr0WbRBdWt96GyU25rNqentc592xd4d3Oi6Nk6Vx4iUd7gizon5Z5Tz
Yk+2wrZxOSTHuhCfKX1JqUrKa6YNQKVaLWKgE5D5pImRAcnhtBnqamHqNIbXcFPirJpWdQxNUZX1
tCeAkEGYcsSXAdPhDM91L+Sm6msb6VsucvfiqSoF0+3dS5yUHUSAh5euKA7StvM7wqjyTr1pzLL7
n6sxyoZ8mdFmbz83wDKvJnIDCuSHY4XATaudqCGPsUXKGXRCIHJQE+uqJIrHLXQtpu1qo19AZNOw
q9s+2qxbZWqtZuvhIWysH0NuIYVOzgAW2WeIjRweNln+AWbXoZJtnI6NqtybVTWfqzvs1lcC5e6F
Vx0M0buH0mze+hjIUGqixJtxyCZMaU/4UVMhS1eHST+OdlxkGgJDHLUAZiGeB6jPHaDWgFtnqoln
stl6plRnqnePZ+1JCPNHoVxRgjJeRSgOVuOlz008pc995HRPbX2A6GoXAXcIe+6EQIWnYpM3PWJm
QKz15gRK9bi4rcUgVDQijJ9zofGcJ/Unu3Lt59JKnKdqfjKzrk0BZcD/feBZ/liGQ1jZ+9qQckO+
dSid57qOjG1Y9kZAQ5pA5eyIdKmbHQ2QLQN8nRXbouv43bBBD9x2TQspBgxZYfF7XKJxh27eNjwz
tpaEqA5vQOxRq9qJPIwMpDFtF0gWNcYZKj/ExvAC7K57TNy5gkSTyHLdr5KoOQPbNB74WB9YVjZn
8JsA4aOrCwuNqSG/1h3Hclnyu+nVlmvPZY5ShAxSIF2IuH6IjNk1Uuhy2fKfvSjJRkx0G5aDYgYF
qZgFLg9d8qkhzIfbtnPUG0AMoZH1BaWh8WuZiM/R7DknTx25rFmgOgB1cvNo1FfLMbrRpy5X46Hi
0cY1RBOgKAkzZEROElku1YDVie2gASZQGvmPrTHVX4HGsYYsmYw3NADQEsj4X240TM0YSfRkynAr
ROCghPC9P/O4v+RF3V+otzarDbR6cpeIHAWRgARKPfsb+AMcTKLGOg+qoR6zO6XkWwITKI3EQtWg
MAMLAR6cq7QMdJ7KuDQ0Xpa3MaaoS1MtPhvwO3RlQPWBEUv3Uiq6v2pAcQnZuBWicISqAj1VGkg9
U+umU4rvqZ6j7n5FvLgimXcQPQSATqEvaELh5gNIbqdbXs3ZJi0T/YATfvyKy114BRb5RrXMDYe+
JjIn4O4KpwN4t1LAThP77Enwn5aj1QazbUAJV9nMnAGXLq/03vd0lHD3Xs+fdEfHRTgGhQIY06ev
NOHIvofaUrJvGxc0d0JR9sQIrqNkVnWLxOqd1xq4aH82ugiX+ZiBfRYBg9PaTEnngh5TlVKREdfG
xJec90i4lMW5dKOPTWsm4OlajQ8+uVoy944LfDtwLqhGm0+Z5UynuGpncNRguNqg3YFPhMaFKO5t
jFKR3/mtNlFXxrFwv5XS6a5tIburNk64TtG4ThFgt2tQH8sR2WfV4M0sr6CfBaYeYnh4zAOhU8do
4vEqSSAvA1LmGhqOtR/t4rlJ+p3rTZB4SFjz2uO0AMHJdDiSDShxdkKWukCBWxlkEDq9ipZBIMlI
oJvtdQDhe8LSkiAUOH2PUGus87G+AYEF8F/XZ35rONlB4yHCitPLGu6gMAUq5+qTPRvXhwgIDSsF
ABpH7TC5iOVUoENBdjkfijtqbYZtU8Xadpgc/IG9MbUCvPeHTV3YqPNjpjxmObNeLOlG27BIMkQY
avvFSiP9ee7faEAOKYDdgQD0Iqj7Ci94D6x/Cq6b5laO75Tqxgqh6+KMsDeN9mk15VYNat4MOrxH
3MV2xB9KTSzAi7uMm9J9k14kTqmepwAQoOYJCuKNog35+VoS0gVwwa3f6CVFdi7j6ZB40GzSogGX
mCqEjhCi3mLCo4l6baZ/s4zGPAJ04AWGB75WvWfiGZKmeC8Wub7Ro+Er4rYlYChifOa2OTw7ljRA
/pjdWu4ZB9QFDhup2fnObbQcaIRo4HuwvIdHj4WnvJ60jW16b56T9wrE/t01He1dVqBI6HXG9xD3
zF7CRJyhJ8y3Enw4WyXKco9VM8VNf4ewAyrheM0BU4EtZUZ5Fgz1A33KjzkL8/dpBsTIiW1x1ZI8
e24iR/ixjjMzCE1QtSLNS1FpxoemhZbHJcSHbplOfV4nyZdHPOz8fHAq6D5EAT1TPXf+W8tCJI/V
E5YejvRsneiJuT5mH6eVdy3sm9mLLbRK+V6P3PQ2F7m4UY8a3HRRSiL6KNDUrDHUQLHaltwjGTVe
iyEfcM4FOqulL6FQXziSpaxrlMIZvAvvpcxVencOz9S4I4BDR+pCoxl889piT5RHuE6iCjk8VxHO
p92Yvrda+UZlpQ2O2xC7E9BenYpwL7qen6kklRqyV6HhbVzUhAZkk8qXJlCbahxNu34j+9gYg7cd
sEmuNiGPdad1k8rtt5XmtS9WwVHkOUCAEPqw7I8YCOtLIovJz9UQVcjeSTLQhzZWOiOtAYodQDNG
1VDPBHIbRGFpHqy2RJPZpUAVBpgyfzmSMR/t7FKZ0zPOOM6eJlc79UwNj0tWo5QZcblug8r5fgsS
DusiUhS8aiBIlKVXg+8GDVVHUw/f/b9dl/Hdgx3/m4fWx0kALU3laffFFbrcr2vXJYltBCNHZTNV
jERTjxuMLA5Aso1XMn1oQJl0JY/SzQ+LHZiqLTL29XZ91eI/FhLG0VRCmBmvX8ay3PQ1E4U/naaf
ByhUm0gMDD9fzMxJg0GBrFfTkI9frTGpj9YInaeQD91hrRSkIkPI/f6coAA5zdIErUDv54ql8pCM
Xlj8ZxuacJ08AxSg96DCpNh2jJV9mZ6OIxHzuBVijMDog8TDdvDsNQTuCrxrjtBBN87x7Bln6uGu
Zde7EpFVsHHVB7LZ4JOodxb+yy4+vUzwoSGwsaFCTEDKtQDhD8dfai0fqjNLWUIXXICfJCyT8DZW
XoB4oHWCahD+m1C1JtVt5ok5+1kDCClOTS+RrpcHo5+Q0QOMH2qocQO8YeIYuxqVtUdKO4Ruzi/L
LKmh0phm/u33IVNBs9teHWwqZzyifkbDtyfPT/Jzj9rbXefKIg9agFZKZOivXAlJk5p06hrZEfpl
gDqSS2hE/UYTgHaST+ZAZM2fTASf8dr87bqq9sR2qMFmSfUimWO216zlx6UihIZ4FB2X8hEa4oB+
XDSjAVb9j7NaSzsBe+uDF9efVYjbzib5pCG5Vs1OcSMTNXlRuYHWWs6GhgDn5U/UG8rsgy/Z08KA
sBWYmhyV3KGPbPm81R+CPuS0Rja8ZD/ow18/dhourupPYzdg6HEs5Lm88HsMXcXrNBX8baoAz4+Y
Mx9o6ECjCho1cxLQkId1CLDRiGgu0CBvFtPE0zC0UA/HiDzmSkIrMrxzq0b8vE6+Z1m5KfCG+jL3
5bCLsiw74o87v4U8eyMHEKDgDqZX3t2UN6sHR+6aZKFkCjURMJpmhtPWmlEZZQ4kkghZ4JpjfEmb
IkYpjAkw4TqOQ1CSN92fNMlYhXc7dR/HBa1Li0xuRs3ygeMET7M1D0+oRiw3cZplP2b9C8ej7E8H
DzS/CCsQTlosAqTai19nbgIpgANKQBe0NIv4xfNYIfBszVAWooDUPdV54UgVZ8za04iaiAq71rGp
4Nk0jLUBnPeoFdpQ4of3OJ23nolLxH/zRmRb3QY8eNe80Zh40R4E2ii26Vlz6cL5dfolZY7Kgx6c
TzlY7od2EBuUD+oImNWQXlE+pG+OeASECMUz14rsMqgUuztn1UZrRH7s1NDQC2fPIy8FTzry8Ulh
Wbc4b+400vkXK9HdfSrEdDciM96WBi+/jK17dVjE/pJufZhd6Xwt6mTcIEjKdh7UqbEf+C5L0Bsf
RpTq4RGaJOPBRXjUryYL9YNkdGYUH2k4Tkx5CB8oONnbhGfu1uq69gko0u6p0nFHkChty3kTNAzZ
ApU6/dB0Yj9qIbuUeo9olvu55OlnCE6m72mb9Ei81OkOb5fkPZmRB54BoblZeZt/ipHUBA49eVfc
8OcccK4NuWXZ1G25i+Jpmk298dBH7Gxlrrnlc/KMezm/gAWRXwAARhTCJrg2GaIsqQ7KB9wWeKQu
8+Qfghg6w2UJijceVLhmcfFEBgnUbNCTG0iTmPmnafB7Y+rRk10A5Oxqrfx/jH1Zd6u6lu5f2WM/
X04JEALuqHMeDO6b2E7rvDCSrCz6TohOv/5+yNnL2atOVd0XBlMNSYgN0pxfs4dvpvlYVcjtq9Aq
yPdQ9d4Gk2nwLYwCM11i5Sj9auDiXJGhB2dBkjUxtebs9iD1BvRV9UEbsDmnfRhANC6s2YHlyEPF
UTmHQmn3YAVmuw07gF5VGLWae+pz5qko5lb3ENeQKpBgpqHQ1T0MZpx5LR46q6+qs6UzfNh+VW7V
mV5DSi+GmMQcnKVxC0cn0CNB3EQ6AZgvDcZ3zjgv3EDMIji67tWhYnW9Ryqg8yLINfqqjeAX3o/T
4RZahW6vC1Nbq3Y1QnX+FoKac4GDbgDfZlxXjbhdQ40V0FJbyAY37rcOFQZ5BRFPmLMNwJGKKvHC
wioOYdwavqYn8jmPItQlreDTZjDyw27t3Y1DZOuKsr0b0/i1p/XDOL0ElQobmc7KtCpgST6Wc9V2
64Cy9RpPqWJ3bSdknma9voauhr6VlgDqWJ1e4yYytiZhgEDLbJLmwJCpKawn08jfp/w+u69ByQ7q
bKPmUD3M5hPF2ysbSE8A5PDaAJOzSIHMWKkwRBG/Cy5hY9QrjWjlIjPa+DVl4SLpo/IJUhfjBsK/
2FdN7aUlH8JRqw+xHJfcSvRjHQB8WNsoLhKt1Y9axvSjBd2A9VhYKXa/f7WpM+yUWxhYHdVMwij2
hiUBmSOtfMFDWBwnQt9MgitvWDchcQYNuHsTsncLHXDFHYQbw20Fa9ilmabVKQ9t4hV60fkENEBP
3RgsD48pz1HhteE4Vhst1iujg1feFMFuJvPdyWZMKoexPOzyOTThwMlRhmRqlOoX+DeBDxzlvpNQ
4be5GR7ajPAtD4JwgQpK+FS39MIag/1gtcSK2jEvA3e/hmYx5/Bry7Bcm4ZagX7hadX4Ti2auZhE
4LKJjKeTCBojeWPCZWU6tLQLvsdS9auhhmHlSwCQ79TA2xTVeR1nDXBbz5Po0dXcz0zrivMgY307
tNgYOW7avA2NWAyuXT1DEqRche4w2a5SepH8VfV3JniUuBZ0sOJOPIQ8ONmtbN4k/AO8lMtlUlgC
xBv5waBxucmGvDkpMc04NT7GgCEHxzlZUqt3kDyP4SuRuIWzUXFUkRfDSDofkp7rtOHRnbS7NvDd
cSUbIJCv0SgAzRyLXOCjiccH3k58X47yySBpcBZDUexK+HF7mmHqh8aRHyobog5WmuNjaiCTdUuY
xJkp/AoFVNx4AP4nI+BAuf+qUzF5w6kzPOnL7Vjdq6CqumzdW+ajKHX6OGYaNOY7I/7ZPwsrbn4m
LflZw8niCQXbCM+30dl3rZVthJByyeGkd4pa3C09jY3XvgMgb5oEBshKwo7iDfej9OouZCcziMDb
KwyUbysNZrXUaUBZcsBCl2LgR3VwutjcFnDcLt2gdWeqDUSjGFnTul43vfM1DtLvHNppkEi4tanB
SZDD7lfau1t7UfUEWuM6lBfqnB9VR1+Sd8krwMKgH7C2OuCWEwiu3rsNiAuWlU9CfUTUPqqkjy23
jFkFQC92HlF+l9TpRCaT2gowjegu5ymqO8QOnjpBP0xakp/SK5xSe4paHersUIVGRqhpTlJkAIOP
+Vazwuak2g1WfGsC56xCoQXa1KrM0Iy673YZTB+T1LgLpkMaaeNOR4LPtUrKZmoYZA6R2GOoJqpx
qu16yFA0jjKL4fuMudfBmRXhL+27ZdmDSefSFHvitD/UbYeEMQMDDSoM+ros4jMyKV9Nt05O4Elt
Q0rEk2atQYz31xi9Q4qcIE24bK0cAstB+qne0laLn1XnYJqqN7g6pPD+BDqMxRsVdpCNPBLDnKlI
zaph6LEEj+P7rCqHjKuGBAK0lmNnCRq4vaz0tFgPKCjNbGY1Z3WQqMx4ZQ1sRUsycW3r+SqxM+Ok
BqCqnq8NiScgA8Uw8/LRyjxhZF8TsjH5TCqYzhs0msTgJgm4b6fVJA94jRkn4L6aF+j3ynMuKPa7
Nsk+oj72QBQAN4+IlwjrCLyasqMRwbkIenCVgUS5gPX4FMYow3l4nVPv+qVUTo/59KWtnXyeFRBg
gzk9MBTqi6ur7iqBPOhQmF41BAGoXMUP0mKtiX+2fhhZph/wcdcPyCC0i4BJ7EGntuvYIiaPtlMf
nUaHxyEeFKBgooBWlfaxiqoR1VcDEsm/2qy0ypbcDU+GI8WyR1L5mQqIQrZ29G6C3+fRiNA9FKTN
Q1g1EIU0m+i9crRtDSldLxLC3Wg1wXaCNPFdYGj4jsl10mXxHA8cmnpwQ4H7ERuggoUd9zkvkTsN
qhOfAtUC+ywOxewUTN2aVB4cBcjZ/CkNOn4mJsQD0oj1D1DOjhcuvlxeQMe8P+h2AXXg0mwXQuvz
daONPfYG9EHGBOD0ytCRleh68Dfil2s2JbagGBJaoNdelTCRAY1mejD+1xh/yDmwAJRhiU13bEqQ
yqYCHasQA90ZUEfL3cDcVFNkY9tb+WqMGp04WBba8s3CVxfpGaOqN6PRFWuRgSdma9iG1rycE2OA
WtQU1i1YPupMHUg2YH1Vis4z07o86IEJrW/JQcBlzrhCRqnwdTc0H+Ew+T0UEWRFbr0R6N/zpB3f
2o53s942zaMeJ/SYp0N4N0B54NZkTu11bd0j0TWsROawvc7M6LHOFzVxjMe4T+PHMl80UwD7VHke
usemKbZMS52jJYXxKLXyGhkdMx4LK/sW/erTUjN9GMGCKIGe4qb2VI2Vfcd65F9IGj53XdRuHL1D
onfq7MukhNhLTBdgFb8brcN8wCy1EzjdH8QOx1eLalMWqg/3qp3V6Ufaud/bpQvWXz+4PR5kKJ5N
N60IC+0MsLlvRMR4HEM7UBHIm9i5TH2/Rqq+KTKwfn0kSIHt5Ogsu8HWPeFgARQCh/ZCVpwL8SLb
YtxWUANG1zC+UJHqkD2wGuDqEaLgkabdizTiYZsWqfTCLB1fDA1bFkcPw6XZaNjgwXUD/CoghLYq
lvh8bCuYUMOJYur/Fgsjesjw9oNzD7+YcVrubwcCvMe3EISIiwgjPET/3o4dVYyXBbwK1QsLCbgO
bGJpIj/310vs1nZ7i8kBwsZ2MXgUeiAX7k6eEwZ/66HfOG/jlm9gUa/dR1b5oJZcUd2XHmEsO0DA
mgPgHbKZ6jAi7R2OsuTMcF+3JABjP5jWcPBLnyeBeRQSmEKBVOW+b62vgw7K/T7h2NGCDjIuMl5p
8OdTRzWo3JZjSK4T1FRuYgmkNd31kaoeu50hk91Wnd4WSN+eu99O69TF0GzMv5ZRt/EW9GBsQuHM
EjqXPO67fZmg0JVHNAExiYSregrdoQnBdkHOQvWy2GlRbo1eVWeiJ8WejgSLI6+QCbzEbLhfTSUC
deiUxqXkyPoWErvPHpXbmeoJBKyeaJxEcxWWnbCBMdTAqKJk8HraJavQ6LL70imiAy3IATS67N5F
VfA+SIU9i/G6XKs2S0ZiJ8P0FcUA32oi59y7gC8WHQwLtNo1n1ke8IWNv2KpQlDxQVgNR+A1aPIC
zeIYLiZOvYuJu2J66d4RlxEbj5WungPHCIPjqfF2AKP1MdQM6scJ1PlNzbT3sS1sABJi53qWFZJA
+Ca1/b624KegutXArE9ecmgce0kus10Dob1tGxp0AWZ9c7YgA+pllpW8Wcxc27SkP4O8W3CjLt/H
yUq2qAcCCrTZQXVZAU7UITWJvu6s7nhTL72hUdqktFa91v1kYVkk6WwgcMvuGoezA8AgCWiaSLeB
stydAjmBeGRVWxvJ5KnVsSQqQzdb1VJCH2BiswR4kKV6Ru8UkUVz3WY5jhBlvVFd9BK2Z/jt76KJ
DKNGFGYeeFc5h1/zr1ejRrP8rddOGAh8KJJ5NxivpqMoVuYmXygI77VDWt0+HKr5DdqrzmpIzFzH
qlCLWrEC9qLz4A8G+gxWi7O4j8k9Qxr/2Ovd2mmTbU/L6qm1ZbMKwixa9k5AXxzX9uqBWW8sFK2P
dUe4k5CQPYU25zNIEIULhgyd30zZKZWRUgcnT9ZRHXXrW+pKTKICqlO13cJpbIaUxvrWpIapS/Zc
/8lzbP9Qyp54HVUM6zl4udizwAbFwQIRzJpFblgvGyslWP9MsZtyfgcrV7qED6e4hs40XHWUWl6s
BDyMZqrNVlPiUTewsWPh90s4KcnXeJy9q4HqB6oriIYZa6Rdn28XVe2FSYuNJcP76zVVWzcm0LLo
75AUyV+jCskLgIZ+tBTriM4KrHtLtMMS64BsPXRjeUL9x53pdcx/ELHRW6v+QKauBe2usO5M6JVu
NCjogEtGukc756/hdDFs7HZ9LuuX4E5bKO0SpVoiHadeCeTIb6on36S31RA8fwsgb5Cem0VAVc96
EyKV11h1AcpXe6N0rVWdjfcCf8PZFlGwLwesl21NkgsUlTJPK+x8bznjcB9BYVS1jwbgIVGT0xUU
wPQLlgClXmAJytkdb5A0V8/3dnoTXJ/6KoYwzWsc4Zt2e0Vc3wZl6urbTneu065trGSLyiLBruLT
mkDTOk9pxilVN720oavkWyOjNbJJrvAircR9U9JyUnJrA8zJoxKUU+ODIot3WgTW5oQvuh1udgCq
7bfw1jbwJAJeNHt0giVEEL3cEg05sqrMDlhKwg/OhkAL/k9Y/P0668fQY+Do7X5rrzOjPJQZ1BGm
TjU+q4JQn6lTy4Y4k2t11w5OB22eU6Z7wLKnhziwdp2ZGYWX1sIAdq42loNVu2du69jFZMS/9laQ
lfNLq2jwjEJvBt3c82iDuojg2lINdF46PJprb0rapZ+KEepwDQeI5V7F5X7rVmNs02pAf3DLeafB
jhvv/200icpCYcQ+aJoDlLgOdSjNBsZQteWTPq06i8OshQ2Si0/kNEMNVh0qLErNsyEus0trE3AZ
1dFqSeEnTmyCQoIr0za7GwVzdlWdE6CKqg+a9/o5bCk5pwQqo05i20sVhhFnpwgco6lPHUygsxdw
kMl8AHX0M3Gh5d1F0NmNqOQ7EUEjFYXSfCp9qxZ1CAKKDXxkj48hSmw6dDAJdK2CpOq2WoB1njqD
t+O0GDRgIulCkdhTjc405qqldouZbrzrRgXYmSrbGPD9AT+uXPWwrF7DJw1QFuCB4aqDos7toNp+
DYsS4BvooNdzKPFJj7QociivtJuHmjpTbRyGVCQBykA1Kec15cGmQkfYbCU75/7WTioBPDkgOBrJ
Q2hlyvHQw6byaQBkQSd98OBAYuc8IF84Ts25AcYn1kjQGJvCCrTupTM43VyrAI2KA61f84lfDM+Z
HRii9H40GmdBM5P49cCt+77otTsW2UsVgfVl3f99fGTD4VeNV50hZwFWKe51vJo0jU+n66voNt6W
abzIuxJWN1NGvnDbapgBMPiBsWSp2nJKIOMx9VIKjsGsNQCmgniQPuuIgVh13Q6sB5HqaxlYWhtR
FBQFoGT8Suepdeq3+JoVAJ8ZoqXTUNV/XbJKQH5SFOahhyqgKwNQTblmFOLwoZV0EXZUf49FH1Vr
PKX5TOgM/bfxQRdjgW1qbGVO2YFGD+N9SCEENEVDhv/TbErWZC44ciqdULPAPmYJOP4yhyinalOD
XZEPPhkGMVdtg6PvS8D0jkLg9VY6j7hBxWkAygKLPe2pJTWwqgM+iCokI2S+MzYG4JaiN8oGBlm3
PtqMOQWAdhTVl8I8hxgilv27m958rh5/XQh8nAsRud/QxWqNN3VaeU12XWBkSyBXkZkfEoix9w1k
2aczdQgAi762DQUZlnEf7W+d/+3YfzfEccthEbVpDoCMi7V7W4HsEpNmVcU6slwQgNz1pOCLtKqi
c0uB1crdgr9EHLYlgzA+6cQGqnM4IgOBvJaNoy9p1Bgbt3cgIkPGS905cOGGkjOUE83mIeb1IwnT
+D0R8BgzC7c+lkFX77JE477qCLByKEk+XkwYPSwak5VgtyTiNtOhOoHFIrJmvCH1RrMm+2YS5q9F
Je6EHTYhjEMewZSFe05R/GgMIp4blyV+FJTNkVOhL4dBIxvsB6AkF2mbMHdRUEwKAzrCEdkmPdiQ
tIEBeBiLfl2FsJqqJrZanBIcLLPGWwpcNtWmDlnzIAo8R8D3QRmuFSeISodzHo8calgxFuAFxGnm
SPL+Fd/6pcWACGPpsCc90DK2jqdKbfQD3DBZsaQoab0kRnUeyyE4VdBIxgfauajm2ygB6ccXg/Kz
JrPgxOLxECU1+eDQyrtjJnGPlncfBDx8glBSvTdc7HXV7l9HbsBHccZak97s/Yz0cit68hmB/3lP
gxEpl8YdlolGxCPTXPB10/zj3wzIGZ2MUgly6Mjz7cbMAfu2Ryqj6AKoHkyh6jD7keyy3H3WSAJT
vGAY5wQreLCViXWfd7m9h778uZE2vZd2Yd2zujuaBJ/HSilFERh1rWCKG8H5xkmbGbTkIuDHcKB6
Eu0MHjgQxB2o/1uHCtUQNbizWkAlVAx9j3ITmgCM1gxqySDVDHYaLdy+KB4E6ujb0EAeL03t/KFm
Ob1PdE/1qZY8MaDy7SbZTrVpJBrnRs4jlPgw/jb9erWRmfcSdhdmmz/oSdvdx8kc68Z010XNAtJi
4zqfNvT4sKU71a5CQBLwyM0HMITBv+lm9ZTVGxqj8/GcbD3Y89CdrgF3fu2xp5TgNW4c8wSQWL1S
bWreqNKE9pQxVHHmlvHGAqpbXUY1RcMkhAfbBr+SBcBgtRZAwq8CQt0ISlQEouw0CqA3W2wTf5gF
5Ou6/sMmrfCKEUCWkAK0JONAX4SRzh+lmb5pwEj9qJpmi/Rn98KGOp9DMovvUG8UkBpIjgHDhlNS
HWDUOhUXaL1l0GC5WMRNVmOFypkK4yZaJMjqPXWNoACmgr+WTMOgjvnSx3YG8OFo7R1LhJ4aD5qp
MfmtyYMGOtkJSP8fqp1XcBtNjIIsdD3BZr8YAJNpZLeG18XXmTW1QR6xW0MV8H/rtaZx6irEovus
NiDSMuWzmgKeGEkyQDnvVxYMLPkIMm23uH8X4GDuVEubAOhTsCrc5aI0Z26ViWNpC7rFrob5Scra
94ttB827ILnjY6djYClaApWbgUyuumnjApzKtUeIXDrLzBCAaUuBRGXibItR3I3IkR/VwYpyenTS
2tdtUSFf/1c7vmUmlqt9tLq1IYVcQ/e1o17HjX2VjRdF68uy8DkpmXUyUFO8czUdKroTrc/t2wok
8s7Y5J20njPjoppp3tirzGD9XIXT7NzO2Am7MH5Xg7n/bbaN33/j1j3fpYa8WJXePGZ2twBau74M
VQLLhLQzFlrmVpe+EFuII4SQqabAu/MQ+hNTe9LowrNNVK7VdFCbkarF9Dpx2m/TgaPfQnghfJB6
g1UxEgelZkOzhKTLdDTDi8PdLc0sct/kRnUo4hqM5Km9a83Sb8xg2Gh2T1+ad9Wa22O+cZEA8FUY
BzYoAG5tHiQ+11BSgaaYymjCUdPZJ9UISV7cag9rFmefj3J5y2WqEdwmS0uOYDzodFaXTgWdSOPI
oBS0Bbbn2a7pRIZIumrrUP7cFJSfCqvhJ9UUoKmemqRdBTMwfgBjakFOsPux3LpWBBaDOs1kgIe2
3ly+tamB3+LrqWq18pQ7njPa5dZq5KykIFS4khkfUeuTfow/ErN2vBgV90MIeaRdkIMQQJrcujQ6
BPVbbnyUgT3OXBT9TiwXAkChJlqCfKU9CObB5osDLGwlJ6DlQuwAASfKMmG95RBRHOPQekkJ8jkJ
CnkAaETL1tXzR4PEZyjiVe+uA8X7IHLHY1HWbJsyyFCqDnxaIgBv3+wh42CbTfwhrFFPicBdUAOy
1LjY1Hbu8YvwdYwv5SJpOu1F6O31CnnQMC/o8nEPB2gIyAY1ByeWH2w8eZeA4YM4b8HibDlWKCqy
vMrgKzPFVohy4TUeUUVdmlN8XQXC3wyA9AHMvLZ2wN8KpLzrSZ7dgTulYwWJMsKtA1CJ7C4JWn3G
s+6rg6aVvMumjt9mqI4wsNFRcR0CdKg8qEs5sdB9Ds2JdWboj6OmsYsODL0P1RskpFC0eaZA2Zhx
a1/avuLLpC/jZZw79qUbkROEddsTh0DyhguX+Kqd1sNLJYLw3NRFdgD5gM14NYKXpmn9iphUW4Hw
Nnq9U+sPmu0aexqkFxUFwhruCeBQU5c6VKa7w+0nd5ow9YcCovuzMnHhCoaX5Lo1nHF6Og57vbPd
LXMAcZ+iq94kKAMwpAKv4Rr+fRy1tH4Pi9PnZpTiMPQxXcUTT4WAzPOi4yM8y3nX74wpRBksEC5k
JuDVCnJ/AIT11AyIRTNHqqpeqXDonVPEbL6AS1u3zBWTRmH6objqYeveb7tc78tlXIJ+yKA5CvQZ
thpBtS0I8EAE6blzD+4V5P/tco+tub7GVpqu2jpoDngGV3OgN7MHi8EPlpkyeG0SbW+7gCbP+LjM
qqo5ZiNSoKAAghjZBfyYu06166u08aU5xu8Bs7G+ieVFc/SvtXfYJOZxugtjCL5UGelAh+C+3A5h
Uo+7ygL+rhxwf4cBhHqW4dM7nTLTwUevzziKzoWY6UarnYQx0HXggkHqAljwbDCg0B1uvidQ+c2B
poFqOn1ooc4/N+CxsONamO9aQ7rzJMrtBzcri9kwicf+HCCj/OnyqJwZGoMxegQA1lBpT1kYaE/g
/nWbMsOHSIVwroGWYZ+YCxWmZgvt97itF8ibZJ5Bsn6uuU58STTnLa+T4Jh0rjzaSfHDNGhySYSo
5zZybCu8NRCiSmR3efJs4IMMN3tJPTXb7StnBpWwft/aRfsw2F/jBTfFcqhSslDTdZLd1Xjp3Bc9
NyCagqIZO49IOJ6jrqPnDsYyWtewnYrqsARNRkIkWoVaixGDQx28sLporWYNvQ09c+rgsfDXNbBe
d31NQOJ8bGx6vfgAtwae1wsjiiAVR+VLIvvxlcSF5TFWdjsoCJJz9lf7OLU7v9qn8YETjK8D0O7e
IMav8S2+yRm8kTZYrHN/6AR8yagDzW2z154SvEW8yKLRtpj+J3DnO6PsL48tr8enCiuuqbWESNLd
GDjX/9swdge9wHfYgnrMc+uQFAQ0AxgAoo9PRQINVsN8NnQe7JI2BiFpCuMqAPYLmjlw/kbIXdAB
/ptJrRlMes64tJpktazEW6T6d5NQ8mD3gW6vCmfUlp0VQf8qybW7rg5Nr8cL8LWyjUU8JO0nlE8f
q3bIn9skhuhCmmb7vIzlNslosmhSI350hzqemSj0f6ZmNmsrTZtbRYQSiWZbUK/GwRId2wHcBVIa
KCbeaGRs54a8rn3VTaZYIzag/ADcxdRgCxf5rbPkPfikAHi+03GYE8BOoGibHjiQiBeuwZqqzfvh
WFlFtjJNawDGvtEPfdkbMzdITk5W8LvcNsM1FO31VYlM6h2UsSM/qpjxkuqwkiJj87PXUeC18/Jj
TDAxMIz2HiUuPCGQRJ7pLbSIxiZ0Is/OBk/i2QQTqilMbWjg1S3MLfruZBm8PEH3j1jtKU6z7mTC
hPVYBCG2XlM0tScEdjpmLbBIYytKHP4Aph5/aKhYQTymPl6bJPDdGiBda9UZOfDnA8jK9lUvtQts
JEn4U3Uy8F4efqgOmLVyXCDfBiJYQ0VUPEV60a8aLbEnbReYHPUN2BBCvhXwtYVCiB5ssLGgZ4od
sWp3ZQ53gyHMgFek6RogCyj3iOHhmm8ihJJtTuRXWInuGl6zVZGDSt002HKgbjP0vW9aQbDJyKjv
EkO489QYtHvBsBKhtQ6efm74zIRgYuXii0Y5f3UdOEfoUfkJ++ly1jjYOUfUhMSFrj9rnWaeJ6rL
TrWXbTW+ji17dgtqLeymz/0xc7H5SdhrC+8G2JUFKfb8nbvo4WKyxfKXQ/gdXyKTOOO9K0I6oxox
zkNCYPdeuFDwNkS31aH1BVLJdComueUxB71cZFo768rgompWtxLWN4y26kkJET4Iq62nwtvo3ypk
KsynwaaRfB/8rcJmNDV0J5PGU2w3RWirOqgqTxV0JMW1RvMH8B6v/DfVHZZ9C0/2ifpWTGOcaUyv
5zAcZkPqIStjylkUMXevDrWAN7CW2sMce+tgnxCObnXa6nazhmD28Vvb9VTQ/oysfLr+/WJY0FLQ
HIrQU9fOqrHfd8lcm/T7TQjtwFm1/lSi/eogBZzcuROByGC6V4F/1V478byMk+JwG9pHsPKpioSt
1cXUhNxENtfOrGqh2oyGIomaQ0oe/H4G7uN0C/ClCrAOwk7TNmv3izSoemimydi/9X+bBCVmyyud
hoIb2JpYXzfBtiJRfqQutWaglnTvTK/2JlQvnjSGwssImawV5a35aFXpUQ0QoHXOHDy4j0GRQ7jG
CTS/6X6GemPMDTN1FgM3UOZLCAyemdwQgNQ2KrQi6ni6m/ys6jGdVXFiPg6kSPcqDPCVedCHE9I+
oMrCWsvX4yK6yDBoZlCEYgfb7KHAGOuHAJyxS88rthAGyZcqTLseVRKsfEgAe9LrzYUXSpiWzfVW
q9tKC5ClkB0L1rFMrEkvw6GedCcTIhXjd7d0aPUNow7echFmsK0IbI+lOjD9U5s66Had3YVJOi6i
wQ1mtw41A0vbdIMd6Fm1B6KwZi0vxkWHHc+BWdYGxBF9M0yRalJnModTUV76KojzQRxiJE4PKuzz
RFtXqAep9uuIX524M8YCPoqQcv/Vps7UYDzrUt8tICx/a1NnWQM7Vw2/iA9rgGLGIM66VEhKEkDa
eIa0HGCYdjFzmRvvFfjy2gHGqrFG+fE0kSotX/XgMuncogkgtS40T/784z/+9Z//8TH83/CzPJYo
rZdF86//RPxRViOHGon4LfzX8rM8vOWfjZr1a9Tf5/xrf794+B8HrObn+e8Dpl/j1wXxY79+Lf9N
vP0tmBciFuOp/eTj+bNpM6F+OP6AaeT/b+cfn+oqD2P1+c8/P8q2gJnG+TOMy+LPr671j3/+aRCm
7tD1Bk3X/+qcbsE//7x/gxP7H8f4k/PPP96KH3/s47r9xHL5v1zj860R//xTs9g/iEMh62UapmtT
Rtw//+g//+qihDmMQN7Ywk7kzz+Kkovon39S+x861ijMZTYAdcSxMKcpW9XF/mFbBNth5hDGMMb8
86978bd/5u2f+0fR5scSv3WDP47hh6BcPP3Tpz/WMg0DQp4E+i0oKerQBDXQ//F2josQw/X/Q7XW
jOKiw7a+LKq5UfYHu4+f8XMXdZODKCTAvDAlmXGUYmU5EaOiFvmSGEqdXcxmNicd9n31nsA/ZkEZ
8H36+CA1N0RdDkpkVo9BKOHMKSj2yMLA+yg2Dkh5QPWrzF7zjBBUq7r9AK7KgIxBiIKK36FgOsOS
8EebGOvepU9OVEIaEGABbERbPzDjGYX0qRvJJ1eHhHpJx3t99JPQSv0mwR6PDuG7qKqlGxHIT8of
GWlQB6cO9JdN+x0//TNPXW0eyuwQJKiiNlgpB5ah+UYa46HkQgyV6ifcmgOgGK8p6MCB8YNHNuoe
drlPwIXwoYOA2jIWE/3ofAwmVBsKWfpabxIQ8tJgJkcpVwns8PgAKCkEfUJATQTYXxXWAj/gHbhA
NXUP/T24v1j1S1blr3iFaBkHsyPYiHYS5EiCzdjZCz3Shnku0veIZT8COzxBfegzB9l03qehBkFL
D7IQAcMg2Q4/bRPgpU8HTu5ZV4D+koQgRtwNlXmUoJDNO4g39yM79PbgRaH2E8+hH1HgPNSQw12y
1t44IvMlkDJ4paO21Pd4A/XFHF9Jw8so1fxuopxAammmIf3kYTOOEr3d+lBLgdeH7QcDfNHL9J3n
Ye4ZwsaWHv4ogPgAb83Cd5taJ6dDzjef3POgnjHm0Xsv7TWqmZUHVjv4s9DBjPUcbMj4ZxOwQyOh
GGgYc1OIwMuL7Ki58ln28BAzLHwsbPCvIHCLcsGpaxJf1qAYkboBRAp/fQCnSxBN+gPYG7ghVf5Z
DQIfGEDD12Vn+cLRsEwuIB4p8b7j4R46ksW8Jy6E5dI0gr2d9LBhBRY4g1ilWcZIGUfRnEYjvOCh
zjOX5gl2NWI+RO4w5039GpVAlDU8n9in8EuUn9akLIlF+CzWNRNL1ebRFMUPkcWgiTjaJNHRrWli
ikUxmIaX+qPBsA0Mxr1o0tK3G059YJyxhJLQwigGmITkyb0u2RIbXowHFQNLwf/H3Hks141k6/qJ
0AEggURiurE9vRc1QYiUBO89nv5+UHXcS27xktF9JmdQqqgSJbjMlcv8pr62Bb9l1i56bL2xzip8
uKkKPH9RKMkr0WzOA6QCvXpKb6Wb3TTSQtniLLfInoPkxTTTTTBaMG3qy2JEkdRN0eZMyzuA3tsI
3pwbBteIt6pVa4GsHjTQUrN2RDxmkSDLr9tfInYPBuvAMvLvc9kP69yWCHv6C/Bzj2PiKo3ra0eH
wlslw+M4OVvKgu9vIvG/o9vbaEagfh/LFEhC3TLJlExDgqp/H8skpgio5zrBTiGQsnIKezfFck+d
Klis6T8H47tz8e3FDOOjqwklbapEnfh5crW+MwxNC/1g56hikUG/tpHqELxWCyZiF71Srl00enIV
OwWlWvPt82c1lsD8LnAvD+s6urSVYZs88fuHZcAhigKzA0RVkpe8dpQXtOcIVHiIEU+EhD/fIkOF
2k/PVZ6da7Oz/fwWnA/uwNDpWi3nBhBv/f0dWMK2MkyboPj2/YVlZudBKA9VlXmTlW4KP/nihavl
7zt5Ysc0Of0MU3dsnvn99XJEQOqe+LcTM4dK6GS7OrlqSyJJPbQxdl9omYYz3MIK5oE9PDqNcZOL
bl2Z4bFT3ydybrvFge+xqyJPKft71uGy3j+qQlGOJXtRVgCFrJ2VwB2v0hbXoxItYkJd3ombfIKj
Ow/OobLil8aIyK2/F+jt2o6PvJUeDZ7tqg25y/cx1dQKqvH5VBXYFE4zdIzsoXNTePJhTX00/MBt
7z4LUE2Cqo4QPZ9wgxKS7UVR42Wmfw0o0qlqRPRVTgwRza7sjBtIKuu6Ti8sY8TgtgYGEQCY/cMT
q9R9oMzHZFL3RBq3tSHURwXypOoSH+EJXpZzaPx5q3GEpV3tFYR2hEpS78+K+I+SxY/SvLdZ3n+f
Tf5vTBZZg2TT/59ccfULS51f7xJDfv7feaFy/oXuO/HDRWbdRdKPzOzfeaFy/wWv0ZHuEsukcv5f
Ymgo/hB/zDUVwj8ujKj/mxga9r+UcnANV4buuAj+yP8kMTxJCwlVrqu4jClA5rq6o97vtc6MAECw
4XaITB38YdjIsjsG1fxFCCGPfbul/7mMQRyjzrMJZDzO2+xzQgwbKM7U7DpNO+sQRlFWuM2N7Fg5
e8sH/b70C6zDm49w/U/EeBu5zQ+vautc0VaC13ly1YRHM3xzbnaO7XKe0kUIm+6b24zgh9B4dqOj
lG2wCrAC6xQiMMi9KxsB1fCaL6Cvsmry3Lh7YOByZWbmj6hP4ZBE37tOu4IydAtW0DCSJxpA94Wo
Dpofe47TAL/SHj9/ELFEvDcR8Z/XR5caxXm+lOGcRERjoA87wicAYx3/WrIwG/WHVWuO2zbc9Vnr
r0SKEZtU/MKAfu0Tx4yEoBG60bnV5d4y4J87eQ8M+7aa7iqg8+hxF7F1NqP3YWkDKI8z+mCbemTW
HN9CK19eg1k30arFxrqm8SuBN69aFJS/eLjlK5w+nGu4BgFfUiXZy/HzpjIJLbuYE1k1O5k6l20x
XPmMXrt6K2R8X6biRhXxzwSkpuAdF2m6yWIaQq2DNy2iqgDTMiW3teNuIq3cmzDhVCJxJ8nOLZhy
c1keYOsaUtIDSPELt6vniPxHJTgPTvZlNA5XMDSe9SG//Pyx/iQhfz0WlSCbWBcc30ta8eaxNJQS
nRT2xM7MTTQnqQvsBjWtRM60243uUrMpw2wTWBfgMycVF2YG7QXvdz+kGtHhGEEC9waz33x+Yx+t
JTIKKjuKVMeUy6Z5c196p0qJoF6zSzlZcukfVKg9f36JJWi8fXSbNEk3l10nhTSEdXqJKXaLBH36
XZRvMl2ddVOzN8v7hqE12hXbRDdWn19QnIaxP1dktkTfWwlFHf7+oWRrZFOch83OpobJzPsZrLlj
J3d1Ft8O4bw1Jv05MG46iptQ1t4c34jUPRMzylVF+iCj6M6v233RTOsiyG7xnrlqo/TaTg3PKfAe
8+NbN7MPbnGeTCQXVXdEHnfrBu6ZoU2POB7EK4uaFMjTNz+qXj9/OEMtGebp+zSIOBwJOhgva/n9
N5/MztBDTxOtRtVFAwCYqXKVm/P3SVhPaDQ7h6HzzyOAZ+uMom4zIJGUqgGZQ6k0ZAcK0P532niG
x4e4Dq0+WBmxuzGpb7xwRsZAn8N1n1jf/TmKzuM0RgM1rtP1NAUxKroM0nQIqDkNqVVblw6qjfVP
CGWUSuxHFP/ilcy7WxC6z7Jv0lUOPGxT1zmMd+McqUzWs3sfujZdRjE4qzYMLkenBQ9Sp4hQRbvZ
UN9RevqV+sXeHyG413a1DYV6KG0X77HotsgX9kYOviJrfsSzQM56metItBYn2LArlLsf7bCiME0g
SGZojG1pD/0m+aGQR+fDj2Ovz+T3RJPNus9pZOOWspvj/keSha0n2tvByRrQWP24qoRKmFlo9pbR
33dd2yVZcpFLc20XDYVwN16roUFZLXJe7V6tddAEK7PwAVwrqF/zxmDlrHA5X4NfpkHeNDDznehn
3KEcFyHvgB11GoVIIkHnqIzHMda+M3y/aGRxzF3LWtVLTEvH8mEIN6B4fo7jSpb+nazFtoFmi9rH
Q2d3OAc42VVyjWRvuYlKrhQ7Nd39stRXegLIR3hNG6Nvo91RosxMekYWQzJcVGNsrpD5EZ4JgSrr
4L5YfY871QLRasIbP80fpabQcMyUJ6EiB+0V0qDjGqGenBZABcRXb3dYvJ21Prqzg1McxrKqvERI
te3Lh1x7cuMaOjULTNbdhWbmuYcowH7qx3mV6clLEIzNukILJ+YNdDYqUCCBiuLH2LuvWEddFHp7
QA1gY5jJdjQR4ZUzMhnORkRPQo63c4EzihEV4HlYXlONV+VgVrdg8S4+33TuSdVHr0wHlUHCYjkG
NeZpDCuyTqV91tS7tPLDTTHkv5JBHlGEXeQJ2CKpdR2Ut+WIXE0FwtaZots8DdOVgrxPGgC5Pwz2
BQII6w7Kdz0V3wwHsfY5RDZCc1c59L8sJcDnWAGMub1mdns3j921ry1SopZ6btCkhrgYnwfkZ6si
RxVbpM/MT7d2Fhi0bvpiDbAv9/SIKQ0U3KET7qqxwh9myGyuaThW9J6J47jowIpi70Txc04bRGrV
K6qS6K8Ww4UTJL9Q9UbZrFReq5nP9cA7ndL5DmDDPkqi3+5sX03DuE9K6G63nZT7Mgd7hATXuOde
95DVLhPZXzBZfbZB+OL3uqW/FHhjDcCfuX2FNh3yVlF8m0RsvCi47WxzxBKhe4hhBRkU0qm5Gzim
52ZWXil5nVndPXz+QY2TKvafD+rYgoYr39YUJ1UsEPHRhqlR7yqrfMqG6TbBXrBSZ/gq09nE0Zoe
5rzXOnVseNemezEkiLCCdwDCZWNNRRuwQly96tJfn9/Znyufhneo4K7QTf6xxEkCNCDlVNMUrnfM
Te9r+mxFrUvvYHeJWDuuXa+sxt/a5AK9TiNuNkzPcVFBDVmaOTGfmYcn5viYW+nFmLf7XmBbkMhv
vmgKvnGyNnJVenOAaJHef+vQY9vQB5UEzuSox/Ql0wZS/OfPZHx0IEtTWAaHsXA4kt8fWbooaqNs
QTfBt8Vzo9T3RaxGrxtQXIYDttPmCaenmR6vk66YgTNlLZLvmvutoumKOBNrMOyvPr+pD1aAZeq6
cJn2GuKve4LxbLcpDte7OXeubXTFVmVq3QUUP9ZsXUd++fPz6xknjYxlyUm0wWyHRoYy3KXye3tu
G26lZa0716jfF0il085GyOJIj/qmA8CaiuSBuTm9YeDOgHw/v/gHD8u1HV13DDo2LKz319aKJk7H
aGBRadO+lf0D9Jk96PxzCwvNlWmN+X/xyaVp8sUd3TZM0r73V7QHTblVUvHJnfJXAwRXb8LrOh42
ydzKjWt3Xjw6lyQM6apk9DenuwbfQw70X63BH8iSL/KmD9+AsJY62kG3+nRbSQRTndplCaIKqucA
lMkM84Vx4F7G4fRFgXvapvvnW4Ma0inyLRb+ydO7XSpbH7ncXWnrzwmTBWB958gm0XDWfs52dgul
7mkYsidFIxxd9X0Z+Mr7/JuL5aOeRBJJ44ysnm4hAienC86o6nlE+HiX1ENOIrMg57v+Z8JguSgN
T8i285LUPFQSkD060V0TP4La+pFraO8qE2WtPo7nlT5SyU76oWTosq564y5R6ZNlMACw3fho9QPW
sQWjoulCzmhLzGCoRTQ5O8Ae2zZiolGlGghsjWNF8dk/f8iPQos0Xew1pW06f1f1stNKlcPF22Ez
eeeEHGSYbt9VAnmI/nzoEnRxh4iWfBm+IrJ+TW5wLyeWvB9s2hDrdgNIx+e3dNpn+LPPXSks80+P
VJ60aB1fxHY9uBXVR3zbusPOdht0w8xDnBTPA5O1EZWlUUbtF9dd1tTp5xaOUhQ9hFh5uscnqQUk
MbiUp7ML+qZ4osv5xSU+KOWkIHKxh6RLs/2klAtk3KX+PFQ7PdEuVWEEawuDcK8KnXbdyPzQRWzn
FAf5z9+o9VHofHNd5+T8CNwwHznYql2QJz8CC/WDQBVPqvdbz57P2x7WS6PrzJYkon5x91pL+7KJ
DHvl2BGVsym2EgwL4rzRVS8YIcGK4FyF5r6xVbLNStGusk67qelJrWK/Apybxh4n6EHLAhTk4leU
8FhDVtvgfHvV2dmjidTVqvRUMd0khgqw3WkuoIzuC7+YtlaYPn/+Bj44QCVsDFJPaSzduZP2wdQY
uZ73HVtZY4+m48UgKvxrwpvPL/PR0n17mZOlCzYllBLl+h2tmdssjyuMw+/G+REp+U2E+KGcJDzv
zvwqQfhoXb29rnh/WBRp7Uaku2yZvr/OaTyN/gb489Yp44OfQ5VT9Rcv9MO48ef8Z6bgusaf0/pN
FT04uhmi3lrtiiIhkjXHog3vGZGGK7UzgFx2VLv5FaMHeGLFt3EQO0T49r1iquTYwe3n7938oL6Q
kkSECYeFBrF98gIwYYgGvWSBZ4A+uz5oKbjJhoeLmj4fyDrEtTL/TJOlxxyWUWONzgIpG9n0JLA4
XiIblk853bn8VxlDHDSzZchBp695+PxWP4oyb+/05GRD52M0w0CvdpPqPdrFmyn4asb2V6d2iaDK
cnkRHJ/odSzL9M23yWWHc2fplLvesvd52a+aVqdjkFTYrOY3UpO3be3DsQJ/PohfIYYaqwm36gYN
jlJdVHGwKatxXYQyYww9eC7sNGFVd3aNEm3DRq5DC36I9bRYD3JSvS4bqdLjs9q6/vxl/dX2+/Mk
DmFXN4RJtXHSq8Gbhy7GmPFdS+M7AefJ1sptaebbMDDOUV3Yd1r4mjcYGc+1l9ggD13swANBYwcj
sHMB6Axe5xcjtX86xCdHBT1I1xLonNFnlSfxFEc2S6LdWUJ15GWhjnoVBvSrx6FxPK1xrupsOldO
Ya4DgNxQiYkBDaNvyL8rpYbfcR0hqze7W7vHrdjC6iCv+n4dhmL2wEgnPfAOB9GaVWjRDjDglYKg
KB+DBjFqHduHVV/3nu0X37WuucvjulgPNf8X1eVDZOq4ZtI3GVuGxq4IPIQjfjhl9EMZ1iscsg3T
5f1g0tZoj1VtfLftLKau4YdL/BKgK+B8BKSuQAg07SCxJkii9xomOpO2LWroQIU+AIGwD7KfaSLF
5aWMaXkl9TZL54s0mMxtpqmzuNU3PccArIoi2dqIK+Hyd5ZHQEtR2i52bttvtS579ruWKV1+Hy4U
9cQe7FUreZNVEQ97GMXX81he6JLuHDqLI+JjJvTX0nLZ3jXJEeLE6YgkTZlubaypI988F5rawXIB
SFBl9AYAB2AR9Duw7Y1dYCtZVz+bZJXk8aXZJZdxLl8co9zqYc+36vapFt7mQ7gQJjuI0N23bJZY
5IU8YCT567pJxN7cpxg4O92BOOQFAw+cxrR8+gGoDgT8eDUDRasr9wCn1dwKXMfX+e2QFr/9WVxx
KKyr2nxxUKNeT6BG/bS0H1Q3rPLm0ZhdHPOc6jmIcj6nzB5xyb0EeH3WDk3pOVbobgYogrNwELVa
gLKVusT6GXE87SXo5cs44DrlWwGOOiyKQnXPsJp+J3X+G37xJT7JXtQkl6IH3aFQ/zG/pZVT0Amx
dPSP+ufK7l0vktDEnHDlhD8NK648FcaXhqb6rwqcDwIhUgxsH6ZyCCbpJ2clEESYI5UodxF8grIw
N1Oske5l8KzmW5BO13rWX4jukb7wnbLj6x9tkjGpYQt9EWOWC51sZqVTaBkOKs2kfycR2Y+Bumb6
VO4KA1BQhns3ZeBZUd+UtX0Gp+Zo9M9FAcy8K4BulCtt/PbFHXyQnrH7LKAJ5LxLPf0+XjvKGbU4
rMqdOdg3oYq/Fyq4LGGiGIg/hbm/BfB+K6Ly59DmX1Ra1gd1nTKVCf5ekP4jOfj+2hbyyxPOQ8Wu
mCtzPSaUzzSZavx39Gu9G58DUf7GCBeb2OZ3FJmegfhzKmmCNT8mHU+oCVzTs9m0yU72ibtJQ7tn
joTxPaCS26mXv2M9TdajXd8WNvZdtDK2sAAeoJ+dG5Ppru20+6208k6fU3HmS3Hro9t7tBpZr8EW
r0E/ndcVrVVDw5tTubtI9yEB+Ju2h4xYIWEmtCnb2ohKqaUr+sWX+ejtCJPDh0OUsdafOvXNSTqp
LJlcNygRRcnOcTz/Weua1wubJnFTfJeADTK7ujNtZoHT/G0OJBJBgGjCbOOWZxHS2F6Uhi8pL+2L
SuKjG7N1UlmH/sCCQTz5bEMlnLZzil1mZp6dUhWV3SUSzAg1XQ2BmL54ER/kzwAulwPY5W0wen5/
OdGUZTcUY7HTAoUydbqBe751XPHVmG/J0073IkeqNC30EKR5Wvu1oVt1cd0XO11kXtBFZ4WRPKBc
epck2hF554d57i86YeeQb6yLrMaI1DzDd/qrE/6jHSmX/Em3bTCof2VQCSxsMerFDjJiuvKRvarR
2Y2sI7IN1xP+iVMxbXqILrSe+y+a5R81usBHMbtdSnIpnZNvm6gal9QWT8i4QSY1xB/ClAVE2mzT
G8ZVYWGmjt9Ljtu65Q9fXPyDCgbOCsNUa0FY/NU97SYmR6Nyyx3qt9dajNmu1WXLROKshD+rWc6d
qORdHOpfgNA+fGgQE1KZ0nDI4k9WmD0wf9Eso9w5ICENS3+MUh/BTUCgkdhZBZDFsjI2NtSkFeqP
T5/v8z8j/5N1xzTQVq5SJmMK/aTVk5CqNAsnClFj+5EmmFxF5XRF+/O6r5kXWI39AqzjQTZ3bvAt
MLt9U/ZbexaryWaSN2p9xDzrZipHx2ud10YioVeljbkoPj1ip5huxmq+duVge2Jfhq65bYRLn9yw
EXgxza3qG7i8JGRWWK1y23kJ6bijEUxqY8cIDUjTi0rjCaEmMpOfZT0/jr67L9tgi0HlD3jgd05i
v7goEZS6HSOaOf2+Mx2N4AQToFvU5hp7VWZxsV7PLplEMRHA0VAt4Zmgvt09BI510HWsA3bYPpHs
9UWJi5NtM93jhvLRXYuue+pb/6eti00EPBK9iuru868gPlh8S7cP3AzdF9OxlpP6TbS1U0uW6IwT
1JzAoLXWov2BvQRsa9TuVEATKi3XWpxtZ2T8C/iL6zK1D3GZ9Z6hNc8tDbsVmJkzvWxrT9XawW5L
Jqu6/VLP+eIKW1yYTHKDlvNE7zpqA9h/kV3vpZNcUS/9GMsllS3NdqsY8UTWC/qMeA32Md5tSIJM
yutzloTROl7n1M4XMf2jasdV4JqUoOMpwPa8f358yqMwqUvMb6PsBavpY2LFiGTUD0yekjXgGix/
okvdmr6XqOPRA5O3JRpsYc1sV1ziAT95TZZpX9zWBxMVAywJgBlXSgl28qR5kqYj/LnZJh5lDhlv
Iy67kYXuk56jzmF4gWG9VEOQe4YNqtBkNeZDAdOXARFmXf7vOREXdlY89gMT7ek+5MfnsbmLLWML
zB/DlY5XqSdqZzbD86xb6bHv22dD0ioYH6sJtiy+pO7688X2QQNjyfaEkHR4sZk7DThgeILK6ayc
7m67y+xO86IC4GE2O6jXR/E2GeInmSK01vPOjZQqOuxZTYBNntpUPEZWNsNv9L942R/EQcOwyEJd
3jY4ntOTp+hk1bpqyHcdfbbUxGM+WqDauA2hSMzi1w9BAVBgQtep/6qN9HfbXei6gibBVMdyOX2X
PtObDQiWK7TtPsKw+Jh2JQOWadoY+nHQQTmE1B2tPDSVfZ7ZCN4vjQE1fDFU+quRdXIDJ52LiqZj
mOlpAUa1OwL9XngTq2Yk+Gf+Sob2IbH8/zS1eX/J00mm6s00dKqEBNjtoebDMMs5cIvmi0Tb+Cu4
Ldcx0NTmlCG8yZMyI9Az2YmYd9v61UFZhKwRBwvcBI72QlSwEJv3xyc12PdxOz1mUfyj7a29pZx1
XO1cDa+FtEAuOvJQVe6t7PmL7fDhmzcViGwkDSgITuoAc1adVEZM5oVbldLkeVN3C0Rl14SZl2Lb
pEfapnfd63nB5Md7QsG6hoM1YWKMa+TWas4zJA3d5uWLG/sr9Vze28IDchyDEuUPWOnNmiyRfQRt
ERS7qtSOC6S4RKMXKPM6HKuDJXA2rY+Yh3hGE91XbXVwm/i5aG5GmTzUdES/uJu/qtaTuzl5TbGm
RWHIvGaH8cvWdkmE5XhBAx31g2MxybWQ4oFOwTWwxSO8sW0YFfsqKnfV2ec38uFqsgwHSBijKWbd
73dqkDvjPCRuDojpJZzMVdeIfWtsiuAyNUpIFky1ATx8fs3l2d4lScuzv7mmeH/N1sgzZ+idfFe5
yH0qXAD6bj3g8ICe9v/wUiebxUeshN6VyneNnjOAohZAA97ob80vB2AL9veDp7INl9PNsOgiv38q
YXVlJQHB7OaR02tEczKuR+RCgLdWP0RkXFnFfOFzBmX4/IXnWla9oqmDH2i46nzs1tLsWe+Dn6Nj
b8X8THLtOXGAhsJ01rTVVwWpueT+f30DsIA0upXpOurkLM5qEj1Ah/kOIMl+NNH+ggWkJc22bKB8
E0TQevZ6qZ+F2s7pnUMZ+psppXzO4Dm2+Z9tm4ZITOT9U9B5gj012SDJZnZ9OoSYGGjxVvP9jeho
tHXdF6fuh1Hmze2fLFsHFaTOzFhC0mZ2SLu5WViqZ32f73M9we14/m/2CREXWgUV1V9j9HhiDIe2
e74rJu244JFLZV3WfnMshTgHIbzOmA8USfxVtP9rILHslT8kExDTljpdVQ1YLTBdPGg0Ua9JmW3Q
tzWC7nyGYlagxASFb13a32hwe1EXHj7fqUvF/PdCYQKgSNzIJQ1+4P2y7ilFci0mlx6brFgpE4Bg
XlyNGp1xVN442oEdAH40diJDJNPgl94x9w0hDO3tfWBV95q48/s62g5T/2SUtlrXDc3h0hBngMCt
BeA943wlUxSTD4M0r9pKXZmzv4bHx2x7bgYG14yDsokpZwe9zgkftDRY96N9YblVsUc/b1ug3u0t
MKJ2usOzY6OLNN9ijno0bAS65vohDEdOJLVGJfyy7MzdIi4WCf+myO7pTrFcS+PYYMi5Cbr0QvkJ
rJPEOlK00+St2Z11dG9lIPlQgbtETfRHZpqPY1iEO9OwqNkCcZCj/lLGZyN94N2ElFMjOnXQEYMq
OvMRG0Zx6CZ1h0J1sin1/HwYJoTh8X/YBeNFGufTRdKEF/PQlkiboa7RpeGRN/6zHmIgreEdlPh5
pU0i2qed1C/Sefwld4YZfxeaHd701U2KGps3VdiGte6WpVAgGlXvQi19VXa0ZH7hMjjloMmHBoAP
CPve2uR+9sNJhk27uBI7YxFv61pgRWKhspbWL0g6musqRPMRDaWjXbcHuzG0q0wrniJ/xGQHC3ms
TIK1HCEBlminFL69nZKnarBegDvfCYzA9pWIn2GYesAZDK8hJ13hs/17JgfGskRDKc5wJyiK1uj5
/CY6BtJF/2DTxsg+j537C4n/31V362hq0yVLYTtCbZUdJMkZgeO+gGNX4Xe+bv1x383Y7lnypTUe
/Yr7bpN0549kuJ1yUVZmkhrN/eSVAzTBFOgPa+AFF2gQQ799bRwvGqG/uJl8iMla8sk6dlrxq0z8
y7aPf6R+9aLtjam/rluIn4X87kTRczjchzTRV1hLVx5uMoxcnIl34Bwd3zh0TsJa4bJWwy/x2NzH
0sYNhf/Q4T1qeXsXaf6lHWXWGk+WZ6Okiw2jcIKZDg5xSmwk9XTAmAwRRUnTuOQbuT5gISFqqNlW
wkRyolGfMJnLZp8hC2Q1mFL07QMrvJ0q6y7xz1u5+JoFxrBuMSgcBx1dxQItQZ3aFVjbyi5aBEGS
V/LKxTCR9VJlACb03qDxGD37tnGOhQzQtrpZ40AIYnGx9WvZLeFMSg9WT1fha7kgb/vURtnEupIZ
k9vAw2O7XvPfKLsyq1lRjN11PuInfb0RLgAMRs5M7bX8SWpxvSqT4bHNu+vJQB1zSu7xy5EbZ849
DDjwRnHR6rCzdDhUkX9etOpuEONtLgyMLeWze9n1IypRLCjbDT0Y1TW2B/bVUOavuUPdhVL1i6uj
9qGS1zwvjrKCnjpRlKyRS30opNi19muXZhtBb9ioMqZlHfKkC15H+IyugpwKqmsW3HPyGtZ5R+0E
Ts5oh2+A5oDRVZnhyfqmD76VQFNXQTXu7UAd6VY9RM0t7iNAr2EKhjnyD0HKEhizBFuBfifx+14Y
qpdkAkzb0rTz6iS8Kgx1dBxnX/Z6jnlIfmYENTbnE5YSud+hQHRZ47noMceM6SPoa6L4vswmliVA
DJUJtZ1TvD0xD1jxlNNFhdULurQ+XSDGtLpyto2BBNhQX5ux1Xr9vdjLrkL4HAWbQDUbBzXOLP2R
jkOwxrIJMdB5N9eBDrI5M7ZOmt0E9moEKbmmFDVWhXkIFbYcA5vYcPtrPTblClXBy8FmCVW/xt64
YPchfVVxAMA+6v8JHmaQ/CgIoH4wrfW5fOLfTxrhc6WZ4JiCUbzQWN8bEbFY4L0INdp4YWJ1JSdt
I63SPZi+8SjaMbkY3I1T6fcIfKTbkrTeceVr7arbjHKQHEEQYaBTr2A7OBHo8kS6JL3WxgFrsTYb
la1LYFSrpumvy6hxt6hN70esqDetg/1Y1C7Ryl11YfKcOKiOlnbdb/vFKbOTpD/KPe8xYGN6uHzZ
0UI+rMhRonZJnWxGUyHaY456aKppWCsDU2+zd9a0kAIk77H2iJF7Lvg5VJnPZqeb9uUworAOjVtM
A7s9eQ2CwF7HTb1hADzshgzeue1a3Vrr8G4dRFYjIFDB7MfiCnFUw6CUcfWjFlnDCoIQiziDC99M
bXKBCoyGFaTjLtIi6qpzK381YD2zQ9gK7ZkkNBcOSrWVtEnxH43GTSUGk5ZkfGFwqhwVTHEk037P
Rj3smoxpK+zIea9Mpp2tcH4i2sTx47Cz6FDR9uwfY0xDCy19KhIgjsKeMBwcGMqYGBOy/ALeXxjk
r1nQPZSSn0iJRWbG5hPlL8ddq3EhDujjVTFIT7jjRZkbcoWu8kPpY3Hu5FG6VlPkbhtr2W7rbpQX
SdxcN8Z0ERfxuZkAnzPyG9eeso3vEq5qE62UYrpAAUJtpBZuFISslSmddQCCGmxxBBKpgajQ/Chc
C889WtY0jG+1xHosaaftYxFukr78pbucSL1BQDa6TWl0HUZm5gGvqDUi1jeos7GCOSvROYp+Y6oA
c1uURJjC56CDUl60yQ8g7eGKJrCxNUR8IXvLWLkqSfeAiVdDqcX7wTW+j2JUZ1HbsKZfwbaiUjqh
odA0qPl2bjPtmDy/9A7eVQjV9QjY+uIwoN4FXn06l5PicNTpiSESzywI/GFd38TovogYml+KYp2n
Eud84A8lTvIwTS11cK1+hTiUCxGS9iDS6BrLCbsJtAl2+WOhtGs5oKypEAZtJy6cmJIdRaOxFvpz
lvszCHJtXDsyuUJvjsiZljd6E8OxF/rsISHwVLf1Y2tl+yjIkfzOHrWIKNIU2ZkxNPcB2phmMlab
afLX6WDvsyxiN819tK19uPSuE987XfEb+YLO0+2pPu+ZM+wyvYR5i3V1PhNYGf+f+1p67tiZfpy7
MyMPp2OtrEPOlABpQveXTEMMPzH4DRGQ8FvG2fXU34eoYgOC2sH+4qC2MrnF/gvvhlxboGaWZyFK
yZ7URs8Ji99uNt6hpdaxC7LIGznPrTLbk6ELLywM6SXduG3m0thFkMc2tVOeI4LBMSInNLrm+ldG
Xu9h26HWCEiUbXsJ9QXQhp8keyti3yG4c4TlgFwoeWF00CYOMQcRAjAinSfn9LkuX9Mm0Tw/Qj3X
NMczI+0BVdCCLPr02lLwKIm538wBWnVZJpRpQXOGilezcUNS69DsyTIk4tmZWCdz+tOt+pKqNPxt
23m/7fSzlrNtjePutR037E6c/NYoRJ0xsMShQI7d0bfj32NjDZ6v/7ZLGV6meXbR/h/mzmM7bizb
tl+EGvAH6AaAQFiSQVKkmB0MmRS89/j6O8GsW5JCLPFl3s7raGTKEAHEwTF7rzUXKPEcqQf5oON+
6WMaAjQYARsom7EzezQstjskr70CwmeqHL/k0LHt6m8oyRN33jkLAqvNUmSKO9kfBO8cggOQiMlU
3cDg7DdLS0IO0oe7vgy6ncWGt1tSm8mrOMaoRkiNKc5mFFBMFt80O3ioCEn0zOSrPLZgwENKUmE0
rXDNg92khzEfDqox2pswlD7QEk4wayCCQq0Lx+au2cn6XTV8k8QlSI556i6La4RYdDZqv5nKu7p6
LILnmTlV+6rxWgYEwGvl02zf5uNDaH5eoHaLnGys6os64TCHjdlTjq+m0FUwK4VQpbTxjyAmMfbJ
1ABILLgtF+EpIQGUfUGybbePyTENTeFn8j5p2zOWKlejqVG01pFVfgV8bpAUH0pbHFtVPUlTcTup
H9KlugWJfDADaR/FKQD/fo+l9DbMmOo6esz0fqfLlJLU3kGa1hNKiepZ0aKzkim7NiHSQZF8jcFG
C5UKu7pXpLt+iLw1DUBw6uI87sayOGTqvC+UzQL7qlLsY1vOh3KFlqTfWE43TBlbvRGuxIpqdSO7
wsnT43RbFaBbjMVrSlxRQXjMNeDXhGsSsPkQD1gii87N2ecUcbcLrInDi77th3Xa26qKsUtJzgnC
9rGzH0Rff5OGADuFdhsa4UM3LGeltDn5BWQdDkfyyw96HT2kIrkRcr4ee7w5GJ2ZtkyaG2d7nu8p
IZ46ldlLIqhpkdQPmjYcgfd+tTsA3fbwwNbmjLeuGtqzFgX7PMqQnqSOHff3ulkfVyJipKs3sVE6
VbjveMmMNLwMRruzNE7EpnWfavU5UY2PRZfvhVUdQj14WZr8Y8bLquThB8JnnmWMguqHvD2nGoVS
9PrlPB2CSAIk3XqBKj/hXDjI8vhI814w8eieTQLTIr7ZgbxvDM2v0+USlBIUe4IjWHfMuWQ2spzU
olxDNTGI1S+VbLlVonmAfW5me3HBDJ+BLkMJii5Ue1jKYL6I26nkuD3KjilJW8JVNsli+WmkEfdI
ZFWOuB6wXM1cOJlIETNxrOGeDh1xqGS0kKLiNBiLVDF4sk1qgcGcWWeOrP9pqIfSqB1a13uagHRM
kl22SL7S8LfYfeqdDh5S+iD3jm6tOO9VtLG6UJisySUalZXiWB/TirXXzoqHyNLvBgIcANbUNPX7
SNqPY4UciDCYbDlg9weoNz/qNmXeyQ/sirwHGXoOGhUsWiuZ2TI/h3XhE46BA174eU8mgpTuI5xv
HZqTtNRp4WPrEZJbUJKhIeQaEh9yDB19gImh9k7BopGV4aERYhtY7b5jQWgo3+kRZKPIteOCUGlx
A3/9YOIAV7Vin5TqsYHy2zUHkhi2rdTsqJP7gSjuNU2A5y5wX9r7sZV2wKddg91YFwKIllCo6ok3
YjLUIGMW8XxrgojdsNjSnTU2mSJ7rYpEm1ksYI2sK5OSQLc3035nNhCklGJntNp2xoxYzVQ+lMjt
h0Nv73qQ9hYmiYCmiSV9kpc/+5wSAIeKlYXcjMYWuZ2XLATPiRxZp+qiwHLHmZW0UYnmrLdrSq18
sqL1GCu5MCBdau9+jh5ghYQcmoaDjV4dKKViF5Rc/GabYfgSsTlIuS4P2ouxtMs0bTuJc2310o7C
pXXrLV3oQe33KGeD6bC2qtb7UwBnMknAP+WnRH9pedkDvvRYVtlihzshNMeiUAFn0Sv5RPmKfjtH
2ehwYt+o4ctsgewRO9GaflON24rtc6ABJCXSL1+TbNX7rM8oybTS3oqFN6v5UzAEfh9kztDRgxzm
Q57NdII7vhDmjQhqSGo4qiUBRAYWkuA2ZIO61No2ra1NQh5cy3QWxkQ9AuFOHo0y3C6OliyHAfuT
ZMpe3XsBCvuu8JPUJmaUJx+TKFGpHGLrTZCrnhRQOZrVTwhAPOBeHlBcnpnwEb285FBC5S0RAV4o
3zDRUPPp3AYeoIZLtS/UPT8YMz9svFpiuwOnoIR3RYuyj9BMhLmP3FuL+SSwuQsiA1tZcfHtuL1d
HC0k6DbXqlj0pNokGTN1mrJjawj0qVR2cVVuYTOBdHGDpXbxP2yaRXWASWu52wdf1tBbxgPLHXU9
nJnBfK8Un6xJAfjgDiG2ukDCCn0cNJuPapPcuNrH7/FhZhxVhzF20695H23j2dg1BRuikqqLlrpy
nMMjrNw0B2IlOIByayjSNkU0IhLV3RqrcJZWHqPAl6titcd4AiHoQtB6qMXwkGTHmvRD1UpeKfeb
YGrus5bY6wH6f5vKbpRjtkW0ltbxKQ2XSwwdUoU90euDb6Txo5ITyK4qe8DRTl9NL4tl3kJq2sdd
uamIemYYbEEg4wVlaxujkJP9WiGzSa7o/2D361nwaBYEXew3CoGNhJrCiXGVmT0S92eWyylbsp2p
KZsae7eovX4h+gVpbKanbKywONuBs06g7DJPykAepcJsaafYpAM0vUhcEV/CBVogwxbzvJ2EBqhi
O8zjQQ7+nKwe8ifRCTII5kBxdeII2SqC0eTV7GN3EESVMK97FQhPaTAvhvSCheOg5MmuUsW+bZY1
AfKY0wEJe+Z7fXVVQ8cacHBIsVtsCeHdVcuKbq6RjKaHoSkfxolTV5rKCMUzhxzXb5mgYJxMNxSR
j3UpQ/bgpChNO02Pkbn+UUXWTdoTqo1UOwyCfSIXu6ywtkGMqm+EUKpeYIZZVKDBV3j2mJ1rOTpW
i3rkjHNHMgL0RtLJu285DftqyG+l1Liw0d3HlKOHgVzklLeiL3ZB63ZZtQ3YY6SiPhIMu68S+cb8
ktTjjcxjC1kLx4pu6tRsA9KSOGTL9sRmCSzmLRiDTTB4SXhGHfWZQPNHktGdDusLYUl+D6BJa4Hy
WYS3ZzrqwwFUGrCjJEQvci/N/WbkRN/3rT9osad25bYDSZ1grtIgBCYz5/Zk7O/bpmq27dhUh++/
NKlcEV2WPgxKWW+x6rSH2I5oU6z/9f1/oyifKOT/tz9+/YOrf/L6Y+Zi+fcPnFV5RIXxn/9//ePv
/+6dP379iwI7Mpg2c0+BbDjaYToeX//r+y9Xv1cFMU6L1z9GMkczithZ9/vf0ZeRKt33//+vP+fq
r+jqsrewnuyufv+Hy139qL+u9Pqbr/8mhkBKnrfFzPPTnfz196iDd2XY0XjOWO3M6FTrxpMyGr1v
ZFJ3Uvvm0mo4NOsqnTZV0P05S8OjOlKh/303540OOI4xXQbjhSQSVeDPrRwyTGuQHLTmR8Pck+js
hCksFsn4+7251XcJGQEdtEZc68+XiZJYLtqSaWBo+wPkAzYhvEPpJubsN08tiNn3QCO/anBWDRke
bWQHq95TrF3uH3r7eknKYie45Bj2WxuYZQA2bOhLGjO1HxFfUS3mdlDzO4u1eRzG+7i0TiKdvGb4
vGiz9/vn/Jb85cePc22zLvMm4KzCg0bqdaxqpHo11o20uOmCat+rgvrOKk2lUDXQLrBQC1bt7vef
4Y0G6U8f4epLaKVJavIx4omM9a0W3EbJi7WwuDNb1Sqmhak7/P6CbzT1uSCNZGS3FnbuK7HptBjp
VBUIGqRi9rIu8AKav5SroS3374h73ryUooDhQU9tIbf8+dsOVWoqS8K91a0J7cNAWqrtojb1Ukm8
J+B9653BCmYqq4Fala/NnDo6bbkL6JNz1KWGF9ENJOcej5GLfX+v1chwCHXqJXphBQHNOiGJEZT8
MJtpzoiHbGjekTa/94GuFA29XumjPCHYqGOTwxaIeRj2gGXuf/91vj2GofwhmQEw+AteMANRAhaZ
U86QQou1Y3iVpZFwyiegVLCrQbsCBDt/sdTy45LfqHVBMTJ47016o/29Ito0cGjCMgz9ahgrQiLu
ekbJGA7BqYkhFVkzdYSXhrPGVHeHFEDVDLIp1MddYSfvXf6N5jckwpWvCJ4Wkd+VpkOGmKGSRVX6
QZN7KPA3pjyArcqeE2PcimJ5inuG39Kg54sE5obWYrtiivdM/G+IdLg6xgpL12w+zvoxf5jeCk50
RQGPxZfV2KZ0Ru2qru1PcpMRIFE89Ea20azlYyYTI/L7YfCrIRL+MY4FhEEq3hbZvppZySAb4qlh
mGdT5vVG56vAhdmqK6ljmUrI1sdNS2xmWmbsWnIUU22UN0pq0Q1ea33DXD0sS8f5kMJkrid3PfmY
VVagos3ThLyZ6B2dxjr8r3QtP3xe+Jg/P6pKKliUBI9KtNZ+lZwHlv6OduuN6WfVgTAqbBuywPWg
CBezzuCmlD5xl8fCpKpzo0m6S074Oxd6Q6OD7RJboIKaWRevYvMfvvbcJBcmGFnVrLShowhDKtUv
JV3wug2PnFbfEXu8eTlggCbaYWgc15KghbNqk+poJoFrOVN2nsvCtWfImbuVTfv7cfXGM7QBcpMf
LXQdsf46y/1wa02cLTMRLqtbiEPIElCtyjYGAHJDv/z+Sm8MCFtFLYkeEYQX24SfrzSt6fUVL4Y/
xYARcpqYamc9/t+usd7tD3cTqhNELpu1L8EZl9HbwmL2zlS0fsyrcc1tsLYaOGfYWV1NARi+OGwM
EqGDtgwyNf46VPoukmf5nRf+zS8Gwc/qUgJaYV89roE27ySbXKcQy9OQJ5/ZKZFjnXmARP7RLX2/
1NVTE3o41OQ1cA7LLNJr08EdLUjYefj3pwQe2ffrrOP+h29HGmdtEjW3JEO/loV2kfLoPUnjm6PM
gAGnwbCxDfXqsfWz2Zh2sO5+ROARErDDm/lPvhlcfeSCUzfF6vjzbVTWbCE44jbqcQ2fm92gMLbK
/IX6xDt7xzeWG0Tb+IUAWxrc0tUcKg92kTFBoHVbsm/RPLgLBm7yj6B05sJ8qCHTL/Z7po03B55A
zqyx5VB+kTUThpSZjIcCBlH1UC9IF1ZzlpZ5yTC8401661JYsjR4JTxPcU0ynjMVCE9KwGy12De2
RN0rVFA4Qnci1PGd7dob+3B7PZYAXRSAf8T1ezt2mWGXcuGPGeR55bixwnuxhHdp+M5O9a0JQufI
AMJ99cL+cuZQmtIMjWEVKOYnQOVkDaanXMTv+KveugzuJuC3uFz5rq7GBp2/3AppM/qagK5YTk7d
hI4JiP/3M+pbKndoEFi4ZIPNF6ban0d7XUxMdgXXadvVgkO1nGuZwUOZjTc4Q0CEZcdQjrcBHQGz
ranumn9ShRp0zSepfGfVGNYVcRyNwYWD8s6r+OpfuJ6NbV1wxkUOCvT3akpZ2m6xgozB2tMoWWAt
hpVHlI8vKmMrUYlGsQni0UAtZ9K+A6PWvqRIXqTEQGuCKC5z0s7a6HW+WVTbT8vK5cx4IAV1M2nh
oaB0JYmUuCg8CxTwLb3avvN416/pdzdwtbFto9aw2hVvFQ5YVdjY0odXfV39OmkYhTR1pQl4utq8
s+yvz+WXyxr4P2WCsdhmXE2TkpqTVVbz5mmRtbEWKsjgNSQEFFP5TaDO/v1dvjVW2T/952pXC0w+
A3eqkjVIuld5tbHT9mLD8//9Vd6+J41WBZtkDNBXI7WI0q61Jh7lZMyblR41yZEf6ie4Dk5pineG
3ltzF0CO/1ztaj4ZULglVcnVDOPbjHRBaLNvSE+R+s5dvf3scPCoq3UUzMzP718w0KPLK4qkljR7
UnGR7RI2Q/2P7ub7Va7eo2xY5FaYaoGK9gUH5IbsXECbhqfo/8fbuRrvFXb/Yda40IBk2sq/EM1r
1Oo74+3NkYDBTaNYKOPtvDorsWhbA3P8uqFpfWn8pplQbST63cqEItJ+Z8J/cyR8v9o1iwnzSNy3
I1cL9dabQhsRI+xVS2WUW+98TW/fGPsBXD1UA64HA4FulSabM9Od9tJHMDaeo6f1XSId9Z1H+Oaw
W3ce/77S1YCAjkkMIKoFfxaqG48Hq1xDaP/RsAMgyn6aRRkAy8+Duy20OCh6RkNXXtb1BRaKp9VP
UZu/8+De/I5YkS3WShjr10WxUJ9FYQpW/ywc3aq0KE4jNojYTeXvHEF+/YpgOyvUCFbbJ7Kbq5m1
TTjQQXco/IAQ55XJ3cIW77BKBm4jir+9QeRi0MdIndBeAZk/P79BrSKlV5lY14uh/3oassqPlOhG
SiM/105qeywAFv9+nv11aHBRytcmmRcqKIurGSldbMLeCvy3Zbp4sniG1ntDtsw7A/CNuheXMVid
TJk9MEetn+/NVlA0i5yvTJCI1Hl5iWAQAHX8h3xCvxTY+4ktRkrPVGTtOyXUN++QMgGgCHJUfoFE
1DDFjLDmNeukFQ+Kdx63HsmX3j94kCYXwZxp4WS5mgtHvZTCEEGRHwaoBWnjLnQ2JejKv7/Mm0/S
AEViaxSOIKhePck0VQM7GDIWe7VDmUbrWsLivtyXzbnQfHmI3IW6mfgmP5f1379FhXYAUxV9CNy5
V5dO1DJLo2TO2QyDFi+lE980YOPinSlY/XUbhSMGmYcOKBZP4fWxT150qY1TK/frMJcR/umkPlUI
EabyVpLR1WB+OuvLUu0oxg9giaiI6XEbodHC7KAmKvp1fORdvHyJNTz6qXWr2d1z1vJcWv09C9Ov
kxEflp2njWQcSuN1XyYshizubD33yfW61y+6Ubk0oe7UIH7nzLM+3Z93eSvZQ1NRp+irZ+lqekWt
kGmZ0HKQ1FhSLIMbjiXjnRX910OqYigIpmgAgFpgO/nze9pZhL9P3ZL7qj3zlj7PtYEW6Y9cRoU9
156KNKnQi8+/H9PrD726s58uenVnlFuQyCIc4wwOMB/2gWaMqJ4RInEMsevYbcr25feXfGNix1PI
u8p4ht9/TUxBpyqrgzlwyapxiAvxA2PxI+K+sxgpydK+N/+t29XrWyTPCCIZfBaqJlfb2dluo7GR
89wfl3zTKmKLZmojg/s2ltrDtOoI8hnmedfPAtD0e+e+t+72x6urP3+rvVmlC3VHKOna6FQx3pJh
8mJkSCEWoTQ3/5on/lZizj9KTvx/itT5/zAxx+Bd/e+JOU7Zkrd4H3/59GNqzvpv/jc1R/2XQQ0V
ZwgOb1XgCPyemiP+BYHLNCjdUGj9MTRH+ReEUkDL2IvXF9bm3/w7TdEgTofdMiDglYokWIn+N8zn
7q8h+VcU5n8LU7wauRRYqFcZEKgALFMEudo7SvnSy9lsp1upLe2TlG55a5QjC+1Jw7VkYqPwqDSO
m7iwolOskQ7RNuZjJLVo6UizJTpP36sENKsSbGYt7plSSK0zrcpCVHSZCHJykS34BY4hsuytWxoB
0kfx9YcH/u+7+ikd53pJoegGJ5CnxJxGy+W6Mr4Q2K2nA2x9ZTXmTsp01xDQgc76EplrhowYycTR
7NuUUhDiHLwCRT/E/mDG9qlUDYSVfThsSZ0P/alTPkI80w7mcpyrjhzs4d3tEn6I68dOb27dtFCV
VPk2r0ETnOezNqo71atG2SMbMXVkbBcuRPZgN43qXaGCOwpDxY/oo567Kte9GmSBB8TjYyIPht8N
zSar0EzCqT9gbYANNim22+K8d0jG+5aqEgKcwNyYiFucmNKFiyf9aNvxRymJFVcuhLfM4XDOo+WU
lC1RYqZxlENY+Tk7bnY7m4Sd423cN4ZTD8i8RIMFu88sB9+OilWmT30LWxLi3s9x2nyrje5LhHMR
Hlb4FWTPxx66sReNqK7KKa3u52i+tTLlQuS4dIvgE3qPVX7WASp9hG/3wfhog8b8JC3SLl7NoUkI
YS9U8Xmr+oiyz6pPVHScxvyspaaGsx91+7lmD7U1whlVurKExGWkH+JaeyojjDpRgpivX5JtaOrH
ObAbhKulsonQF9opklQhYc5lFUz1EaTiKHw7jv2yMNJdXS+PkwmOXi8IZ7CGYZeijjVbG7NaiDLP
bmGqcUBBS0UsOM6GeEs8fOpoffTcWYQoE++GX34yPzUy/qFSjZCrp190aRA7C8Uq9So+zpkxqXj1
2D3ThHcse07vOQN0bDQChHaxahxxUZLkKIVsb4I7UvKw16EuciZ7btwwCTN3XOx9WeELsCS8hyqG
JPxS1a2x9Dgd5rHz+6hx7aY/tUH6oRX5iTNAINThZI6SjJ7wGekPAafwnTZyruvoobUEWxbK6CGH
PzKCeNxktE02lR4lnq3U8zbQIswmCregd6EjZSALg4DK3NBpl2ApX9IODbhRWdnZTPSdlBZ3HHps
R5Noh1uYNMgLqV0l7/t9nCNADUcMttEg5wfDSAlXKLB9BPGhTfTlBHIekqOSD7cx+h8cjHhYsyq+
a6ccuW/asMJVnV8OWv1idvIWkHjiGgWtVS0aNFfNwT+kebFlJ5kwlMs/RzX/kFK3fuq+GVGEolm7
00rFmQOgVn0eJls0h4y2WS49UWSEp1hxkB8UJS8OS1QPHJ/KoTj0/cpJVsmUGW0Sdsop2BjdZC9O
k42tpzXGt1gJomMtK74hFDikzDyzcpgBD57bSmtvmiYU+6L1cAbe0qdM/XnWTuUSv7CvONeK+RS3
ygecxn+YKpx3yUmGHHmv9kjIzHk219LVfhyOzRLFTm9gs4iwXOC2qzfdhP1qmu2t6JunoNA/Vbr8
oa2Kr2z310yMS5sMu5jZTVWru7ZvP4QdvEoa9QWEkT3dZcVJ5NbcaRkXFjztJho/jPW4G/uF18Bm
Guxzy5vN1fJEpGrDGLAvcsaXBA+k7nG062l3Zr9xmeK0dli9fKHG+66cT50i4bTXy6Ns5xkzlfq8
RvwCCG3v26Un668ovgjYtl3pDHXx1OTSZZz+oB0Ef8LQtnYK4VigNy4Cp9eoTGcc1CgZJsJRlPK+
xEwgFmWnh7yFU4GBuET1JxM27cicS50g/xgiOkFqbn0J8z+iavSboMLsqr5Q0thg8hwJaZHxs8No
WGxxZ+YmKvMGOU5f76ZMOeZ1QqNe/2MYq9u8gX7SVp0XNIm/ekOXADh8mybdTpjt4yQJXBYOjCa/
7OXSMZl/sBGMpwI/U8WMsS2z6vMqaIvUBlLsLD6PU5DS9B8dTLfkx1n6Z7kZ/xDC/FLmyVE0WDjb
UoXJZaaIUI2G8AtZxaFj3ElBf4PFtdqWtaiwZbcvtSxyDm05MqJogeHGLAR8QTuG6VDvmha3lJn4
i16Fj2pb3Eu5ZXsLFkPndSEntFPbYykHymCZ6TbBvQnigqQXvZsOWUx81IC7dEOyz7SLQCDy11hm
CWkNt2WVHcuyW7jiODzQDLeYglr7BCWF7J0pYgsQRk41Eyw05GITl71AKVvl+zCiHSshE/kDKerH
TlKahxLrFzZQJpJGWr6mycxsirP3IZ4C05eLUdotQi8vajpKcNAD+OhtGKJbUA456cWXVM32YVtN
e0vO8q3gbijKRrfFQuT0PPE6VnG4U2wNtGH3WFnKHS+TdkLivF+MWbvLw2iX15Vyqay+cXtmdgzn
g3YIG0NaBeTaswCLSTpBfNAQpK5QhFMUSB1Od4vQIjZTZEQVq+WAIIIBNrjbptV4q1ddz1mVZJCw
STJHWvL53A+V5sZ6YWNmjQcPq/R8a8DG2DKGh3OGswWnEX5EpadmiKY92ShQFu7DNGR2qhTCF/Dl
0FCSh/sqk5dDLre4ywVUryUtpQNE3psem959oTQUozPpEf7cfhmD5WkOFqTDyJZvJp2UpDasYQ1l
dxK0grt41IhvQt61U3Al0P6Pb7uhDO8SlEQiyJV7oTDLTuMieUHydbFK+RIvtXov62wGmsSbSJh1
dcC/t3k9L05Nbcgb6yjCQhjfq2EceRrRo65olOaCkQczTUEskcgverbox2JJK8aVVd7mpAc7nO/8
odGbJ7kKXYmAML2qsaToVrdvxgh2Q5CYq7Mao0l7yRC6Q1s/NvWHohrjfV7zelO4ZAGIW8vrpnFb
plbA6rqmXeeph7/mURqxxzfVDQPV8qSMNm0A7W4pYfPKQ7o4SYcvurNwFFbDqYskTLwdvDJ5PSv3
VoQrOXho5mIXLfYuyZNmk6NP3Ygbs25PZih7kpnuol7jh2H7mPU4dy3rrFjx6gVh2zGXL6hLtiOO
WrvGyWL0s8899ZtKs/cG0SN8Z2SNhcadMSX7WrSbxi6xzKgDQdTYVll/xedW7U9JtZxDVflsVewm
7eprUdScOwecCGldHpQJR1RiENksZ+yuBhn/norfLuq/djq98QFGhxtYAEUiKabqAjLCMWsEbOxz
ZPbDjtmp507PnnpStpaAOOe0wPWpshXpuxGLm85ZPlh0DB/CC+PQ65XmRql0+LETiqYBzEetfSPn
lsQUIcCJkU/AGH2so4Gt4xpkPQ2PXZzs9IWYp2YiOIhcNvwUvpW0aOENoAMSNeAUfORGlqxd2Nn3
nR4/5FWigoiIcfRLGBNH7aBG1l7SixyGovw1GNqvKT0McvLIQNKL5Dwr4lNlVhJG+Y4MBJi7x7r9
Y9EIBEtup4KU8v7S9Nh+cCN9ACByspJ0V4YNJ4hw3vZGxRpjJl8EeiIszFiN8KT15aw4U9d4fVU+
ZXqQb3I5eSZ87aK0466Z62dYfTnmVOOgzOEncV8rJfSu2MSd1QWfimF6mEgLq5sntSKvgUoQNzo9
cjq7xQ54y1vbxSGuFv1stP1dMrIEpmHSOfFCLJwZM0GEOzuVSE6e4GNM00B6efUMfCL2olIjPCtI
LlVyO8j10yJsv8/4uEWtAO2OVWWDh2anSFjPYjIG4V3STypD5pWs8znUsvVK2SyniXypWirxRZQ/
0SBkfzCAvhq7+d5EIpJQA9kP9rZujK0hNSQjKctB09sDO7zYpQgP5ybgk6Cg0Q6VTcS9SL8FQas7
Ki136Ieqg61vbHDiLvmnUoplIsDx8BVztWcCVFRzO63DSbf4DQydX+Y6Q34QkuagWI/aPC13ccqq
n0scTpohWRy5Ts/sHFnaekXaTu1Jpjt3GYdQxkxmkbASBNqxG1iig7yxnjttCL02SGJXL7XdMuae
IqrSsQu7PqWy3F+UMjuTH7iZg0r/mIWluZ9BEbt922sfU2nx87x4RqFVncdi6O4qQ3suUUuXwXOW
KuEZxRrZC+v/BmOgeERJbUUe7SOstU5XwFN28ql3Z6FPN7mN+c+og0sAr+Jg510MAGTNM19wC/Vp
MfsyPcYtVa/abTgDXEB18QvbYUoVseGP6vynaQYYbObwFAqV7LpRv5mZs615rB+a4c+sx2RnK/SO
o/5uFGH7QPxf8Wjfo2X7SnR2ejOntvRBWPWjKkoY8an1HNYk++FJ5Jc8+bPICkD2Y5zch5Av+WpL
fWfkfXL/+ntDpLlWthDXRjM+1vVkq8Wd7NqBvrMTrbpBIMCEgjdHy5bdMNvPZml0uzBY8OyW1i3x
EJdBt7+0OXogkCovVSGzRJIfHy447wECyC9maikb2rr9jcqWt5lHOpQRcWAwajmgxsWpMtvBEZOS
7euFaHethYzffCzH2jyPDRZmdZSe67Qn3GioOGxoGPhQvpvyCdvXtFUGUblQBBTndXcELZmJOE/1
Y6omrM7GdENgOE0prLxF0N5LDCOECrziaSe0B3a8pjnGvq4IjTHqFLk+7FvQmx7Bno9J5ZV5GpMZ
lt+IrJvu5gAmPLz/wK3nZHRf/2lRVIWb9N9UsvdYx+7LNo99WUjaXlaLMxTbfvu6W4v1ftjzpYtA
/cJ7F2+WKjO3bR8N2xAbt4U/ek4LkMkq6GwlnS7MnWTeYKvezpmOG1QshCImqcgftfgpDSd/KJL8
HBQKm0ck+U4AF+RrXRViI7XAlxo9ao/pQAGF0VPk8oWHYblSSylDi6Z0m5ozWBVcA/4gmXCnRsvY
aKGi3TS6fCsr6q29Voy6qVxTORtM3iI8K+BjAgQUqeq3umQCDamKXU8WDQdbTXhmBkllSCjLUDT2
20JtVjiL7VswlnB85Z+Lqvla1gbUNV7F9byaCwuw1WAvNx1Pcarg3rRxeLvKN3Gc5Vwl2faavhzm
tewTzHdZaN8N6jAcAz2YtkvNN0uG3etXP85FvhmManatuvlaLHG1zSPc8lOq5G7ckYyoBKTPxswA
C7acbd+trsmKe//re9TYDOSTSI+onyPsUb0TA03BO7rAAZKIn7JgM4SNuHv9bSK0Sb9cpItC7gdc
WcaXZSPyUwZo70lQTW6cGaNfzdgolQYafq46RiKSrakV30imzJxiMVsnnAitCvLpRl0yGzRk/aUF
aOLK0mNjPBrswJ2wtjmWZICCtLCO/hpzLYU1vLdiA5s7IGqiw1kuWZlX9dbkmdXS7cYM6hdbBWpP
9RQ9jE3MwjpTl8qj4YmoDbYIdfZRh/N1L2eGGyd64BZp3B2TWcdArdTiPNTzIZKWmrZ4BxlrGYI7
sR4Nprz4QvUUZBIaEB/v3iAH7a2NbBgKs76s39deDCUBDxlHagCFT1UZicOoZLuBTTqMQvVQwGX5
OGfNru0M5XG2y9FRcCqXo4EzOIeNr/SydiNeX01Bck4ewSzKm0Tfv04JeaQSoxJgjey67MHMv9WB
bZ1eX3IkpqdGy9NTQmHMoGFxV+v2c9VQNpOq/oFQQBybBoSmZspheY3RcJ4WYj1ijTAHW+9gUCWK
uZek4s/Xz28ESnuRYsPL84/lxJknFnG/UfT+QUS2dOrXdydH7Qv2iGmpnGzdmYKIz2k0jlQqHJ3x
qhwx3ZKO2aTKJrYXqIejdGhKwytVTT4nmryNpS45TeZDWLvWoGn7preIcm0WjTIQD5G2z+esnQ7p
RK6hajT2LVP4/1B2XsutY2mWfpWOvkcFvImYngsShqARJcrrBnEsvN+wT98fmFWdWTU9Ez03SklU
8kg0G3uvf61vwZPIBv1US885MADPkvvx2JLlHi29P0x2wWm7edIIOZ/kaPkphC6fm9jj4EHdZZHb
AJLrJhBU+e7VPr6JVk4DYzWfaXEuD/O28NqrW0qFEgLc+XF/7HmdvfeLqj0Va7udzqgYIEXxqLYT
h08wNhEglmKekWvL5SF2lN+A1mrQIvwFeNW1gyxV1J1YvRW2xBQp7qsvhVQEMpvoJ21dvaqC8c2F
1lMVBuFGsYqHaM5fCMSUNEQtAxCNJvPSlvnJsLHVYhFT5TuDTenUdT8WAKgy4TxygOYkQvcosWT4
DazbelKfbDvhuGYIWE9RrO9TZ9icEVu+Ibaim9rLOzrHqPqhpMHNyijMbfaiYmrLH40ebib4JMrO
jtwpOwoOeuQYVnitJeBvZIhkbfEda3FzBRlOLCom6DZPy6ltRIL4q400rhoofNsqwQar+cxHnTp4
gyqzTdgu1t9Fp8nn3Ig/2kJQ3xKn2akZafu1lrrey9Qh7ZOCCrRqmur9JHI6q2btmxYV/TUG8CE6
NT5ri3ygIbd7UmnAa6T58b6uF8LyOrlYAy4yDamedCRAO4n9/Qm9v2Mk9tXZlN/kLnKCZcyKQJOz
V01GnyTghA0Rjr/CdchttjeZMTjn2NFzUtJsSNFd9XBN56uR97wOxuGp2mISbUZC1am4Dkam4SqJ
VCGB5VYwRaBdNEA2YVnFFBinWoddKRk8ozC7nZmkPV16hpcIOWkQLzVOvqlMIMDOgJhtL6NyGwZU
5ryAeK4OaIRg47KKCYZSfrfJantKMRAUz6fmXbWOkbwQuBZ99jx913SIRkNlJS+R9k0RkKjmTOkh
Muqf1tT0R8GFdDcnyyFC72Jh5wVOMQXrFwTzYIyb7/k6Khd72x6PBVKsg/6yrUfqalHGw9n/j0dU
GibmAlsU9r6lANkzkWO3HYipeAKbmQaw+x9iF0US8Oa8KiZQ+0TM6KmO2nlcmWKXFhzlSPsRwgtD
g1MrIbyl5BufW17/vPzq5gizrAolHknyol39IKSi9Sm91lHqpHCGYHEqrYKcddGZ+H4njoeRof42
qnK+tJU9XWrCw/5ajgMUVH045PGgAbnXggJy6lVirbhJTXfJkRoh+0/nLt5O+Bzv91knqwdeRjw/
af8e5f384oTRtmbFuvLYwoVK7OghsVhMEGSuqWpZxyVeb6CB/PvmZYZlx0F9OKH5a67cJCNFx0v3
xJIQRrE6PEIcjBtNfkMyAwE58A4yiinaFWSPf+TTr7WjMCptG/kRUBoJSEd6yxv6I/eU7da3ZAFt
oNA2cCjk5ivewC3SOAOAA1IxEqvb9eW6Hu8XfBLEQaakySX9rpGJflh7m62OJRU7CevqsZJRZ5yh
yeCASJVfIMUfHY2dAcBZYjcRdPlZ3kcGXZ9JhP5vKkvhK6mzkRCm6gFcWa60yhnE0M+C8AZRIpp1
04Tkpuj5XbbrhkbhVGAlhV+UcBS6XuNJ78w9lVG1S+PMWwcnKJcudao0T0JqXkqQuVC6JuqfF0rR
m1zhH5kM6C6NoDCm52KNXpecKj3tNjDK9b7xXDKnPzFAYScApXM0pa9eVA81mjIwJF7mVRI7Z2fb
PEp61oXUOzIBkJq3zF4ZukAUDtM8O0jz0v7ICi7r5G/PaPzRa92U1O8k5U2qObxpWAEXLY8+EN9R
9EEoaWNnPkj99FShSZXI+6d1nX8kkyOF6cZKMWHXXFlV2W/EwLWSVjFOXHe7XbuWyaE39K3OwFzD
VBfWU9bkiIkY2EftfXQ6Afwl/xlPjGd6guX7+xZDcWLt1Wj5xxAAHu8aqpCq0ElBZUlT5XA+ViyA
ko1r5UAXsRCNnhVVt9KZzhINX345zFcF1IkRtfH7fWkWbYNmosXlGUPixsTrt1CY16pWf5HUBjIc
6IxunNOr3urz4zzDlSSMgWcjs3aqVugX5gkjungmu9mi1GBKsuP9N2uMWH9zpv45nuLHGFHzlGYQ
V+zc0weIK/etUu5ALNCd+CJ8fXut6F/M3s5zv1IuBC1TgQ1zyh2GIavVNI/lmB8LUysfp5y5l0go
2271IiBMMT+KFIZwbzB5KdvWoA5HTrmQNgGy8qVcxc/cXDfzMEehqQZJKQHzr0pMCnXK0bWvTpz0
NL+QeF1SuIYJbsh3U3Qa8o5SIR1135jklSngIu10BVbtWiTNwZ7eTBlY1g5rkVcPfe1PhUOOzqKI
ntx0vADcVLrzffNuMZf3Z5uS+SnG/LusrhqVp65PNE6F/W/osOph0K1bqndt2AKDcfXUGEk9AXqP
uuhkqbI3pYPtK4iCdHH2r72EnMHywRh0e69JSp24TCkj5AYzDu57eIZ4MgpKM6znxRRAo7KEwjip
8MxRMd40zsvuXIruMBhfqDnGa73NJrocXQ22YRuOHIaCAgRsaLPZG+x4Dp2SzLkutzrwNd4EfT4+
c9rXQqWdnnRKPKXCaT4ng2P8CBxkaiE5pEBJPa71yYFKn4ayk4/7FjcRCLLj8qA1Y7u/T77vi1Y9
UUdY7XnZYL/9uwfx/8svcvBu3v/6J2vH3bTwowbDnsaJ+N/Br/rhW/mr/3/+0H/nOvmnO8X68Pdf
y/0mvv3TFySHU7E8kYZbbr/6oRD/cE1sP/k/vfHfft3v5WVpfv3Hv/+oh0ps9xandfVX78eW9/y/
+0WC4Zv4VX4r/skusv0v/7CL2Fg/sHgQnbbxQxOX+C+7iKP+DQqBgRUN38CWr9X+/d+quhPJf/y7
Yv2NFDnhHF3GrEaUnDv8u2FE0f5GpS4/b+CmxQxFs8k//vb/iWPEkvlX/up2ooYKezlUR345Xcc5
u1ky/5INyyfq6rS1ygO9nUEGNgrgW1kctGS6Sc7vMgIht5UxHCAeI4QCPOISGLKzep1w84ZRazxk
8XA1ze4h/aokhxGhs16j4mGOrMMWxJHy8rte2M+2VNXMstLP8RrF9nuloPRGjATLXLyR7X3IcpiU
tQXcSCIT6w44xhNo8LvNM+Gxkz3WEB12Ohu8dT5F+VsRq7+KUrksauQng86hlXlBPbMAjwXQwRbo
Sscca0dfr9jP+itp7UMRc4dOOidMRKJkr2G9KKr6BVfJ46o8Z4NDuB1H+Q4+A4NGsf6EcYjF61U3
qx9wN7/yNOLcHQiVymmJOZsqohsKPcQ5kbW7qSzeZaiCrTnRYcBckkmuwYJXf0cbhtMXM5dzGBjo
y81oIInTz4KI3Vo73WrTPcYed4i1mrTM0gNBkU7tPPzCdxFGXLndxVAOra3/lCqKMQvqrXddZtzY
zu4spf1M6/E9yhKqOp3lNtCQTYkBM5DEuCKSR0clFbs1ZdFjOv+bgOgJSLPDwUV+0R+Qitlq5CkU
38H+OWg+BqCFjW8yhTYtP5Ws7uzCnOG/AeywD6WcK2d2VXRpZ0XGkIGC2HhMlV2zau1ja0AszGxQ
BLr1GzS3X0BIhlOdBz081IMCrHnfmLniDkBpdrb8WQ8NRGSEIndQOeAzqm/hu1aJLxqlA6E7iVCy
QRlTObzuGjCemrRvsvkkTYkXMSJ1JzJRORNXqXKc12TqJxeuKO4HdbnMhcq4rm8/xAt7hJnDgvNR
6MDjE3N8n8f4JAGuzVIgx2PZSz5Xmw5takKMyTIYYR0I2KidG38qm1sqNw/s4cm+BFP1U7f3zjDB
/WVDnBDkrpPkTNW9F0GjmbLUOUwttMsN8WllX0ph4b0ap7MDuTBhhOF2jnHOdc4dzgwKmtGip6ML
7zOGLHOFATZ5XCVX6Wt0pf7aMQTpdXSAjsUe3oyh4Upcba4MlCw8xLIw3NVv34xIZtArwUESsZp6
oMkBKOsuFgpenbLI96nm/Czp5+m75BYNGVS+SDlqEa51doL4kbJP5gqwd6P80tX5I3zih2fDTM+D
0WU7MdgBkekNmD4fIuorjnoj+UMkP9tIGKo4RZ34jMv0MurddmSe5GNbHvIKFi9ugWtqM80xUIgy
qm7MnohYno3Aa7Scksw4Kc5jdoMWQskol1tmUGl6oDr4M9raQslJXshHKYG6iNbVm/W9bISb8OIF
Jbe1koqDGUNyqeXmVirwas1uw/t1ffbUKTE1U4We7qfUOHHlXsjPGfHJBFrlTxK7r6yPSz+dzGw3
wzrkRcf7CoQvjV60ghzWHIyZsdUs23N0vuSCgrC1fu6LOSTRwB6PFE2zUsAwNgfVSo9koH6OWCh4
qQuE2mTY21pcncAievh5vq2LADiU62mojBNJnwwhTmVSFsT0jNAuke0TsbRXDGZsPTjcRnMUuX1n
DUwix8AegNvF8VtkOjNjFa1l9t9EyPDK5MvOQCIeduWS3AxDqnEvSWEHJPLITgSsNtWkAB7jc+2w
m42S2gg0fQlpSI93RUEMr3LyXwzTGYOl1OrGYMgqwUpv58rgwpnQeIcOtwy8iTsXCSdpmJG6vlZe
6cCvXiMWOcwOuPDkY8qfONQ2w0vQmaKX84uRKONDQuONYurTU5MiBC909KJqyDrgSgT1hdkN2IRi
J1jOBzTbz7EDI96AIH1sZA6czPhhBtrx85A5FOOWgBTi2byxATXe0nxl0ZWaX2Ka/VTFCgWyAOY2
GMzOiPJT53CawqsVMaj/iGpnOdUgZQG476VZZX8e5wbPSRrtLWFqp8meope264BuLbtSWvVflaU8
4B8zr3I+kZJN2L0aRlG9c51UiSrKOTpYwZlwiFxy0aYnDQbVnLMKFdgc/LUxuzOP84F3Jy2cg5qf
zRJwByV56S3WZPC8+AWMzOgOo9wtvoqozqzYWGAwC+e9n4uXPp2dXzPsP0etv5bJbm5MxjbcYK6f
pd6wLmmqsxhINCwYcnqmxPLcYT8/Nnb1kja/E5uy3VpiEjijScwQ+lyg5BsqlZcpJNi5cbyFtqEh
XZ7WsYl3qsnSCmj8GFVTYJbtEUI7qkehe5NEVZZ8qcw81CKMRqrKfHwq24ojq8a1K3HrjscI6AWU
W8W4pqXzHDMMQXkrkce1N9ofVvdKSyyacfkkLeOtH1XdLTNmg4kG+G61marnUXNscuOZ4FJ/Aqpj
+w0qAYBHVTsxNY4PqLDzua14IqIocTOGR28gtXEElPJ7ayaZq+A++oLRAQG8/qojTh29PPeAz+3B
Vbfzn2oz4p9bbcAgp37pq+bcxiR/FopYH5Bevml2r3m5Qyxg5VB8oFd82hdknHdlay/PhR2/UeCD
dlbUF6PV7EOBNuLqDow5p6Plics61sfoOEtT6idr/JAivTXLKC6Z6C6LtWQHZ2GWA/UVsqDjLAHX
LMqppE3e7uxoP6Y2jDRYsG0SBWO9HXDq8m3WCGkVCa8QyZw/u3FiuzasrIvNddW1+EF1JuVgGv23
hAHQyU6pVrWVVKZrmpWljfMX2gag7vdjT3m52uy6rhtDEUMuJdbBPqKW1hNDlx9S2syPbMT4I5D1
TGt5mNf092oq71a34vWzO18abRqFBQL7Ao9zBMry0TH6ZShViR0DwWYraMieVCE3OwPt/Fu1QGiR
R2l6ilqC3wpXFdZ549ZJuMxQf43HIX0T/TL55qQke4ZACLU9F5yii9MTb9AX3jt9GJdLfYiz9otd
o36uY0c72Kvy0ymyMM7pXxQZzHWFjqjsZIxcYHmsGVTgQJ0WKQqsJXmoaC5JaTDpBigtOcox6hcd
ALiyZCd7xJgM5jtKLt1WhFIwVLJSeMxLKQLdGPciNU9OrgSNk/A6wUNApQpuk1eZipVmq1q5d65Q
vlI5hp/FH+xJ+n1Tsaea+b0n6loamIyL2X6v2425H6Gyc/YdsBRBf4gAJiORD3D9Z0pgUsTALNO/
lwrvGnQEzZMRw9QRGyqigu3WLdMUoZa4bToKJfoXXFCYW+Hjj8qhXFag08sDhwvXbBzewBbjRCXj
XdHXvbvW9WdRZfVOVVq8wUJ+SQdMlQawfrFx2IZRPOX0BZ7VjdHmiOht3UxuZlSeZwbcQZq82Bus
7v7BqZUYIqcYmM4v8Ev/8s37p0mtTxHVG/z8Xz794//qVn5HVVOD/+OWf/35+k6+g9w+HFf75/3W
P77VlOKf7vgv373/VAf+NlRYdOuN9dduH7KNB3j/8v7ZuiH8/vzev/xImmygwPvN//Iz93tY7xTA
f/l//rzb/9HN00YqBDJFdyMS03Hs0+qYo3kse7F9ev/6z1vu3wNTKq1xFHYkEXAUSm11/PMn7p/d
vzcgDSGk7x2wePlOdSrhOUb2436P9w+1OqJL3z81y4mfYUmmtZzCC2BFUbYd/tSfbde0Xm5r1VGM
cX20jYF+HklFO42bcFzWv/+Kw/Zb3O8qcsz3sR1b0u28+epJKbE+zOXx/pm0WXHrKEZCrzclVtKU
4/0D3jk6ksbu/f5PMa9mYA3YDO2Mf1TaDLv3G6g+6vEu4sCTZ8iPSV9tewerQWUznBSW9GZuuH92
v11ddW6/f/P+tTWQWKILZ//nj/xxF/ev/3I/f95e9+sc9hk1uq05cnUCQXaEe9CixU5HdY0J65pU
quzy7QEQNi33+wJjFF1E+Jum7SntYonbq+3ZvH99/6yT4tF1Voxb9+/dP+gbxlRjlYf3vT0deg2a
V4NHgqFbHQ/ITffH4P4h3Z6RP7+8P0y4FlTGWbuhywv3/mzdP9xv+/PL+/+kA6r94wmFAsKV4f71
/Zb7D2ZwV/eR8hCZmhvFNHhQZWDukfV8pzNod7d3FHXjPpu0Z0fgjsvLy9RGV135ljrKoVrHc4vx
Ta4UIiV2EPcLvWTqAVidV+eSTz2hW3F9XaDTM2hMppElQLkxtINpWz8SgD1V6ZsFdTaXncCSKIzH
O9Ho9bcM1wO46HQ5kHsMTDvykk4chNH5QofcpIAwliefiUCb+x2AmLwZPZbBa6e3rqX+jqvf/Zr6
pR6Hi6G6hsFfN00PTWwzwmEwZ4qAkZff5tS7sJ+rhswrnCvRGXez2sFX7ZY9CPsoE540BxtnMfaS
IX5cKulDdO0ngbKncf4gDuenHHnzojprg+VXdR8gMLgVUp2pl6eaVnM40eI0U9IhBjaCWhfkMmPx
MuOP4ARTvU+xfrQoopmApmMXOlLRdKh1+2z28wEH3yHKlB9zubwMkf45pcl57b5pwxzmcXJW1PyB
C9p1KFdOBPNp7PWjWVo0/Oo7rZq8ytLPwyIOFMcfuhqXRDNjdoD/T31QUTyMI5cSaT8rjPwmaYsT
sQ+wbtFqv45l/WSX+AiS9jBwftyJdHxmH4xXfCWSo4f6/CZyrzaLw0oScZitsC6nX3mhPBOhee0c
+UqlEZlLnF3UMGS5oAtQ3FDnTpWm/Zwx/8rAvYp84L/VFd/upUnpeMCXGFnKI/KtXCfhLNqAJKJX
pAZPk8dsa197WmkfMnX17cuMxdcQxRnzZlhIatBYLSW7MeaCaSv+OlqieYuH+VSvmYeq7OpKGqjw
OJb5oTUzVHb1oJfmXpAtap35KVKbhxxLrmIXx1WqLs7Mv0461X63RR7U7ALIuB8l451eIz+TVLi2
0UXCOyBk66T12nNu9mHNKD3HwirFy4kTz2XRXqkDO6S2ehKx/Ais/jpkGG5hY/PkeiJV/Opbkk5B
toCvloGIDiDbV9eceWJk3IFL4Di4p/XoOBjW2bCrS6cV58pWQ3NIL7ltnGrrZdEXkgkbn8XCh4Hc
0KcfQ5G8Y/2wZJYasRThoKunXFePTd2dW1vzbYt2K+ZuhprtKr2ddij/x25CC5D2IrJOI6BY2FW3
GtxMPrzp83d10cK0F2cLY2Myq37SsPj0gxsvkKmjfdv2j3IVs2amP+pUexgrLne2GYrolelAKE82
bwO2mvNyMjZ1bxTHSUOh0E/yZN2YnXu5OYZrFn/N6khTmPaAfHDknj+Nubhxot5pMy0nqIBsXvZ5
sj5Jvb1VPlMjQu9LRvdAK/tE3w5NByCHugoIG4bSPtidwItMzXVr3dZGP2YEnJpaPwqre5Ls5HmI
B9yDFXstCM8pthlWqyoOWKE4lDKGXPKHvJq+WcnvVTAhb2uMhf2Rqnce2oPEi89c46dkGD/bvD+p
VuHC5HYboXIP1LLr6mehzgc5lS/TSugErH9HAqKQo9c2WZ7qzHh3yuozKwQH/uhA9uIdE3OAbLkf
mSs2og47az7lVcwkE4VuRnKkTsUWV4kwQs703Ip+JPP4ZpfilXPDQWmiAETCsVLOJAmpqqrPYlou
oxXfImGEPVqI3p2rmDPWlPsgsMLcoDagYXXP9JdcEo8qxqVsPc8RD7FcvTYcDnIUGMdYHyUe4lrl
lSQpj1aWBZESH6rGZOAnjoWWHIrSueBheRrSystBfWvkk5I2fyDldjVH68b29TFS7Lcxil506IlW
XB1qbEqxpBwiKbqMufRi5PmubssLXh5QPcTnh62wQwrz0vGYB/vYp/EZV/kFSL95s+TkUIvkWGN0
wJqMMKqESRXfiD8+mJV6WIvUHYCrl8C+B+NA1Y8nMyds1xlk/EjzlE0bWXrB+HAobKyYzkCAJb1M
U3ZadPPKHPJVSzJU8UInsXSqDfj0auMmN619S6fW7U0OeprhyXLh62p8iKLiIK/1odLwc8yfUjce
pvKpjdZjo9pBNK5cn2T//hLX8rclTa4Fiee+GImqUcDVhWo9sMr0zJ4yt1CEv8rLReFVEI1LKGd0
sfSfkZ28YCT2FmMOEdJ3xVrd6nQMtVreoMe0NWA/fs5gVWaYqmWCA3UN5D+uvAgjozgxNSoHKNQG
tuZEvzBQgsEuDnlNYyB9mwJzglJwLh/Lc1HFfp6nR32qvExEHyQ6f+px/mHi5Ir6KqREYnMY8Jqm
TcAqb2tav2Yoirmt+7LdXqoicECcZy+yEaRg4Z3pyf5uda9Tfm0jCPoMDD2DoqBY8xTx1ZKFwidR
8TZ60OViZ2rqtXJuRgEhSlGutH3fGHM+tX3xks5xSNMtRxLVVbIHRpSO1hzgv7ON3xTXMXlt7Pq9
biLg8ck+ShhWp+vRsKnzWbKLzXqyLEO/ycIXvTb2NfFKi8j7JCVkwLUdziNU5tVPjJpXMoUfqerx
G1t682Wv1TVuU18p8KDkSIiSr5pzGLGbiAJD1OfUMDwRVpbptfEFI8pON4ebQpA10thi6uPR1NKr
od86leoVuweZkntFrgf6rHqTWnj4ZNy5n0POYwdTZrJguK2Ocpmw6ovyLEePRW4ES35MZzOsx+am
YfWJy60C6dmhzypzrrowrlIvH3U5922c8G2zV5vZi4qPhQCcnFC/R6OJnUxuX84nhOmlZMhvrvvJ
PM70ZIlIDathuTSdfmwniimi9hun5kI/znTMGZi97aDd3M3ttoYv3sIVjSYgwsjxMamq09JyiW+l
b5wmvdR6yoveb7EwD02FDj77NPIUCpWVqY6ejlxpz/saqEpbOAFjZL/S2X7F4UCpAelGV1GbgwMD
oKq+2zEmWyX1StRzEzwxhXEXOeposJpcx46Iaq2Pqq/BJWuMJ5OSX4sZTW1EYVXxi0YcnOPap/oh
svpH3H+nuWb4sMw/hmy9mVIdrsobNIfjkihBPiwvqbmeTRthFh3TzChly7aq4PzYUa+iaEZYxCB1
Vsuf6PpBAUNmfiBScdbFeyWaM8lZ1qOcs8TkgWfb6xyRFlRuKjhD8los7KwpRGqqzTqPio15N04N
pjhiN4vrtNKUpte+hBmJKYZHy3OQRnmg4kfRJZbv/HmmkDaWolCOq0vRsvkmPorg9DroXWDQ4luR
fqOirq6T17UW11lvPsB2PduRhd6Z+Ez3XCCMu2b46tXRHcntCg48LdfFbqLWeDnSYuKNWxOCzE6Z
lUNRqBYwlNcuW/ak8PAiN/zD0aH+UNQhpNXoAOE1MLXfqHmuJpfnJUtOWrbcEsj+azyfuUNGKfFR
jnmrbDUoOZfPrVyPkWCHN41Jw9j7SU2s26rdyaHJc2ZmZhp+kpCYLnJ67YS7AvXonRVzheMuduO3
w2OBll8SYqxMyTW0+STbuJ7tyR9ywzWERKKMSo1G9jQFX9lQeqOeMoVrX2suRvPqpT3WkJjwNV0k
c0XxSja7jZXzSjLPZFVOKl0I3DROG9Ou90eZSovVYveaPM+ElLqJa1QPTWfKgrRuMD+Yj9JrkXFG
sZWjXeLsVIdgMJhAaezx+5DlG7E3gm6pwVE5ilraiXEMVk2m5oTesLml3Q/69rr4EylRlaCu2nja
rHmWfTJ6CkUl2cPJ50WGEzALGxMDgE91RKnEPsEMhQ4QrBxhUjRHZarD2BZHujsdJ/K1gvYdTTmn
eHS3P7sAe2sPdVjI4lj+SqfSx8YbOZTKqlrQkyWQ2kC3ukMijc/Qjz7qGpm1ka+tzbaBzW3dsIpz
amzIcLcLTtWRvXo/k/4QXmFQCjPjh1peZqqCWixTaY+dp2eOluGaLTngdPwRVETi4nQHq/CIiQQE
a5dOhDr7RYX1OdLXqyVnMLqphiisc7TQlmW8xNX8nSbHt3xwjnLXvTfl47Adj2TtuWADPwh0bYfO
Nnm5TkTBZ6yFxqxfaz27xqn5aCb0G7US7lneQFl2qUfB39G4ZZ+wtPcnXdO+6KsMoVCjn3eK9geT
ZCZD6mgBE2dS4SMuRjZRiRnk07aMAWrvlkNmy5et3bejN8WU2CUJ1nZWwCoz3Yyqi2VJfPYo504/
wbP0xja9GA0TX2XcLYrCWMD0cDQGvdODXQ+SVD2MMAobXRyaPieP1AWzo7rr0rjwyYO4iANbnTm4
mDdElIOOgXGkj6liadYSmqBa3VeI3VPu4w+4ayo6ykoa2CwAT2ow5OZu2JyMpvaALSeopMuw6m5W
fEHFCicuWOug+0LFeVi1+85ElVG1g15gBajqLXDKYXn2tievFJKLnXBvjJQLgfZxuGdrk3fG4ZhS
RqxJj3GjhnricEEVeNQhAcB5Vdjpk7CJgrv4U3QtlU09I8RaaAhQDKTqY1qVmezdP71/SLZvUn5n
u3an5VAVc3x3K91pOAG2m7AibOOHSFo9gsEN126ZXidS84zm4lQNFlJ8d/njX9SQP7/336ko6Zh8
6wd+EQkY/C5nWO9Gc0+JUZ9/daqah8aEOvRfAlqLLr8n87XwgCAlKaSg2NLMkD51f5QGK/hDYdN7
ovF/qF/OkFDjWdscm/6h+dwlndHg8A5uvXPlmr5oo5kZKxkPYil5X3dbNEGU00dsyQqVhWQKpzEz
X7ED7x2pHT+S2rHDqS5GtyvG8kkzxFtZUz7EHFE9a43cv2cNTWh1dF4ni1JmyASnOkpkKg3H7iMt
JV6YcWUd718mDI/yxFTe2mEuLxtfkzeA030kgNlcoy2K8P5jItYDc44CHYvqfk6Gwe/kKwdr5bpO
4hM4EwGUQslxlNtZULKH8memUB8WgaGls8OE0+DVImv/KmmxazV0rlq9WnsFcYSwH9fQaThbdJqk
3fK+YL9ipq6IpygcqYTBTki5YJON4YIS8CxXVUFapPlOQzPzm9XhTUFjxNbjPnOJezCMGpRKEeeB
gkpRpHQitfyFT0pbPuOp1DyMmEI1FT+fZ+lFW8QvdVr6S6LgPi2NkhKjKPqk7nh0sy57mwob2ECh
rKe5HLEHKrkbRxxXhdK4Qo3Og75lRCK3IdNdsvAZCJyJgjSa/8jhy3XzPnaYVZ0pZ5XiYy3TgXQm
bZ1SkZOGYxWgFFScdzaldD/WXqQwPL3aNl4ET5AxmCWSDGejom+KM06dVhAnMq/BVVDT42PoLBiO
GsTENaZafSY36MOYoTJOML/k7x6NUK7XR+IcSGVLuHSXEUcG9ubTSnNutdlyshVbIk7QsoZnvvXA
MfWz9P22XDVteyyypyKqGRxn5ImncCgqtxh5LTiSX4/93iyGUAEir4JfsPvEkwl+NKq30vW3QGqr
lIMzc1yrKq9g/h+viZ9b2nHqk4OEcpNatrfKnT8yU0GsRQpcDiXFidYvk9M4s5WHenqDwMYevH+0
cY1WK2QISk8jhrd17vgmdsGqi91MJtkppSHRy/3Q9G4df+kE5HH1kaHsu0OuOPu+YhIMtyJhhdxX
XzBsMQA29NBrj4gcxmcZfeaM5xVM9+lx4aoqhyad0sNyihVUQELDk9q6UvOqqKdGu+DH56k9Qhmd
mcemrE6Jr5eIbH5tZ778ki1ulrx05iO/Cw9Dn7/OzofavXBBhPgF7WSXUYS3DM+iYmVXPrJ0c7AY
nk0/RWFa/8neeTTHzaRb+r/MHh0wCbeYTaG8I6toxQ2CFEV4l7CJX38faOJG9PS90xOznw2bUlOf
xGIh8zXnPGfbqYqMsW82rEGuIXAUn3xmvFBLYzjOyaYWL6Z9dBF6yejN5rk6IhAmp6o9Kd07l6Za
W1BEjN7RViZZiUSS+i6VuiDKpjtMtfiaPEWmZPdDQ2Xh9jbOcO9f8utoeWdbYDatH0ZcRa3RvVMj
MV9hxNhgdUFd0YYvnfFQc8d0PowB+aiQBXUesqjiY4kCyvc2ZgZRvVe8mEuZH2cJL6q1dTWTLlBA
R8isoJPGvksJMmN7hdJMuvwtFaNaLRdrL+1vmTGzYbUwv79HZsmTrT0K90OnVqmGU9a2dAYjkvks
6OlCcSmvysR99pR5KCJJYOZ09JzmprAqzLG7H1IkZrHqNxVTWU8cKrbvOpy93rYuvlM9Yzil4YYW
rze7fNZvkTnu9fZUCX83Z/ph5u3fNxkqUP8tlQZD1+mUTN0lrtR+wUV0ayfyCfAZVu5YrRw643rN
MZOJPbYeiCoy3idoZNihFzPddbJq56eh/6rN3WzuCBMeOEyj2/JoG+Yut0rk0SP24Z9Yf0btERHe
XV9d7RqKxQJ5zVGvEkv0G87Q+FTDaB03ot7bRLhZJ7x7hF72+Uvi/fLSX0P2J+X5aHUwR9DJwFA9
lN7CgypA20V7lTOaGf3sgLsORsrwrKjRU4Ji8v7FGsZj0vLg6uEWIdd26Ey2JGIVRw9ymi9Eb55z
jIJUGIMWbvE575ZRgybs96IkpBsLXpkh6q77jQ2zdmXImTMMYZJGCo2DTb67hKNHhFb14CfN53EU
+gtOsQ/UmOxH22vtzlcr08+V0E9Ma0pui6GXT1KSGTJqQJnqy2SVazxwW1LFkczYvJvTa4+WYUCP
wN5/XSfG3sUs2Hv3PL38pca0w6NgEz+4L7VCgm/5z72DcYjD8TtU0r971tgeXRd4G55y/RNWuEO8
+l5g1KDJM8d1Lgv7TMBmfS0csBz24Oa/ffdceEny5deY6NPlC0aD6mmqxEkrnHjNMcywNb/4s2P+
NjRKF5TyBqtiGZ3CKnUQLbjxu5f5x79f4TTIcaQv6qdq4lnxSIEIRkE8adEjxnLNqD7mg+tuOrZ0
tOgAplBuu8+NZ+pXy1dPaL2vuWk5d1+2ZA2ROMl6vm5+VV14wDIgnxmW55dI1zl3FnRPlvdYn8vK
OM+tGb24M7gH5dZ4V5onz3F6nFbeb5LKo3vU2dqNwa2zKcpDpWKU76WWP8m0zJ+S9qTDGLn//R1b
t7rNZHj65u//lw+Od67z6FHnRgkNtzkqd/Av0A9oC5bPaNT8S+toQ6A0+5MN1FcfT2m3zecUo2P5
96OOZOnUKvwnqZc8exoisFWIZ+LoLR/+fhZp2dWyG3/fa+U4cZsPP1JFbCdTHO+OEbeBqH1EZ1b1
py4ZwimdGMnKMs+Qqc3z389UFZqrPMqrLRZDh97fRhTYSY1jTqINSfwL7wsmC4LwTIpcjrK5w8vp
hS1VLm4PNgMsC9pJ3d0el23G4j8YilESsRwNXDTajtJOPv/9LQrAw5BO8iHFE5bWgGssWAK4yJfM
Pn5paoa/LSaY7H9/CQrm+a/q+f/Lwv9PsnCk1/9OF76vyu9efrb/rCT/+0f+Uxdu/QPurGvZRPEI
gAkLLXD803b/838gZ/2HZRMjJoBdAlaFT/vPunAsYQ5oaMcTNlpu0JT/qQs3/wF6zocuAswZFB1C
8/8HXbhAYP7PqnDbNpk5OgSt2J4lIKX+S8gBARUsiTLH2RIrvGMxuBGgPU17FY90KZO/LyOf8izZ
pIW7HUjHDkN5GvyQrdmJyNKHTgdR0WcPvZE8JIl6jYs2UP5wGcqb3+Dg0Fc2qAbTSx+LTG2iOXnr
x+EXUpq75ZTUZP3GK8KP2phZp06bIpNfZKjtkB9t5r7ctma7MsrXBGkK0cfsMqFUFPkN5tumsAxm
oX/k9H8JzPD+ywti4ZNepPpCkAti+f+CVkzcdjQ7MeAKURJ5uXTz88xVt0IXnES6+R2F1BD2KO6q
06MLytGSHTb9KnryK25hd22IKHnCXAQ+eage4lK+TlhhfqW6/SufGTLzX4RfpnXxLekR5ymbLZEe
D3ALdYOGZ8r30o7cVSYaeTeyLarZ8WjF1dkyfqxCDQfPMB7zlNG9mYhAGex7wYeBvmM9KDP2mmWV
mHdxJPM1jmvtEDpDEmDYSXcS69yqHMplLz+ylPeVxq1AvG2KppMsrnitRCiW0VYfRPAETrrsKcJ6
x7gXDnpRO9V8FjK6f7FKqFu1E1/5t5zh6i2mrc4/Nro1sxCQsGEbrtBZyKtLTvaBPiRGoTU0WwAu
cAbyqHiYjZmdZ+udTUfVG3hLGYO/wXig2fi2J+3DckIDBlb3Hr37JUJ2rTlrQsjDPz2r/w2CUiyI
1/8dAWtjv8CguUCCSYD7F1NEG0uriKMppC1o6VKzjypO6AdCFta1DvVrAhegqmYKaD3JfxvlKkuL
Dx8oWJeP9d2n1Diw8Q9mfYxOfqk9Fbn7gqGxfUQZjya6g8AAdOrPsHxSJV53NdDpKrP1n7xRFxuj
AP/nRqaDXs+5JyGHfa+A7bUmw5EYNyBpjtqq8co0aEn9rQqJf4N0unW3ZGU7JQKFf/+K/Dd5H1Ce
weFyLCz/s5w8/2wTib0G5ZkPwUfD7rHxRiQ4pdVGO9ZRW83zFCTDhPrNV/SLreEgNRK/Ld1Nrvgi
tmnq4jHrgQ1iX2DUqlANTHa8GWyzfRNxZ9D8IjQp5IvUQFWERUHYt/fbU3p4tNkyMJ6r1//+G/qv
8Sp8D+DbSXHRbd/U/zVCkTAVJ/em1N5a1RDkGZYCU0YHCsl5k1mIUn0FOAbSCYawFArJxPqMfc6U
p3UQpZm3MdOp2ipfvbdEt5yNzkRr1wMlaPix//t/Ktf+vxJGbQaKJDhhBOLfi//nX45jwkQRNcvI
2hYRHmum+10WF7skaR4cnpjdDAfyhDSd7Ne/n2LTqXmypol2MhSnIkW3ENc24tKuO2rTFG1GOyV3
u9TaDavAcmsaCsMD/JCoe9C7cWACBLXI091NUvk3oZmLd0bf97GqwDI+UDk+jU6BOQcwGDk4wz0N
f/CE0iDm+bM+DzvfQOwvEwYM1YDsSb93w0qvzBd0NNuyaaNjmr+ECqbVZCzemEk/1qg8ds2YeoGM
oM1YsiEjOSWRNjXfo9n70h33qQ7pyuupcoiSnp7idHyRSePgEQ+fB+e7LnBoGO07/o913KszyEeO
tPw5dd1Ljy2DsfL00v6ZWYEGToNB2LVBo3VW0BRYNdJiLPfJYgJvAjbqZ169dBXPYg7qIf6KvKYK
Wvida5/39KQPXzFeRXBsKdtB+9aObXYOo+6xj8OLlwhj73UJaLKEAYMmPnXypqchGQ8IREnFhsvU
OHUSdBOWqBTmFfvylUqn9ybpzS+G3/gaMuuLcefPULnsyfwNbIuExfQD4zykGATKK9caHrK2wVOq
f7L+WZeVG62wvSR4pCI8O/hNAyvzzpZd0fn6nR7o1vRcDyE01bz9qOGPLKLQwNMAlmmoG9ai+7JF
Vx4Kb+6YOqKyRyiRuoBb0EVvhEyeBLbYgdPoNM6SJYRJOrWOmmHF4JqeKo28c6O3rG5jpFJWHAXm
PBSrnPsF0o48iVn/7FiKlOEsj9jGrcdZRt0WKcMFUv1Nj5hS0dccw25kkByzGB/nYDK193Yw7qgS
IRTyYHatvRNCK+7Kwege6g9FfEPd3W59HMteg421QNIqOj3j+2zyg+qti5cdxhL+Bb9Low99YlXY
hCdnvD/0CNOU1313SQMCV282U6rDxrRDlhaO5p5sxy+2PcNDMtw1/nDXpesBFHGDr4+4PiBiaZK+
0Oh+lxYDcNBuxiHsmp+wiLaqbq2gPlSS3bg+WqtyeoeSCOgBr4hjstmyygJKlaWvSVm3sbB/DRJh
r1IM6PS0U6s5UgDWvcYNSpozfEu4zRmrgqOMtoUC/eVnX2rQttIirHvu/M8pG2/AOE/I85G4ub+M
RX5Wd2ojQPOuwrLS9yXJ8E1ccRcjC51j/ZYl5kTWwpY0h4qGN/Yv9nKm2zmdGkbrVtLx2na69Vpc
XmMr1SYxaI3B3sZMX5ZhtV8HVludtXy+iR6SnuMDeijqRwMra+DY4mlwUb+pScc42POjd1V/HNkC
8AaKtvoonxqj9eEzG6w75DHK9oXRJSdlFqwf8gayjSm+E5aT2AeN94FZAHE8BZPn9I2+59EYmf/F
JglOWZW5axnLR2d80UMTj69SHzJUt6yiSy/iB8/FisKYOXBl/csO889pjI9544PdcHV3m7Yd1qo8
kKWKNnIw+n3ia+HaKtiY+LZ20UJxwM5c7/QMz5+MootL0bgN6wRk54i91zabrbswi6wp+oV69imz
ko/I1MwVvutDY3U1ihb9pTNT7Zp11qMoHWdV9DrTNBUIbwR/hlbJtVo0gm5RQTxjhBGWUf8ofBi0
uRUe67mwNn4YFlu9rrutSVG4GkqoBJ7V6nufIUzj0ceXkJgaB3tE2dcdTg/xAXTEYfds9vzTm7T/
jm2UgaYWBaMefRjj9FRYOqYDeypXMfHMccKohD6l42woHbC+M+Vmba7VgneckLWZCMZMBKBMSOuV
N6H7R+xD9rgGaxkbDfMUtZlFctNi97vDlbFqCrTHZJW3zInAz9Lyliumrf6qbflBEyJ/DK103IRa
0VMg6ZcwcQ5WOcj1IOE+9V3643tIJO3qd042WtD3HdXwrD9lU/eowcLZYU4AjjcAQBaVDt467Tdj
iHDf9OHjpS7+mzB+1Uf7PbYYPhkKJI3U3c+oJIC88r/miQD7WGPRlhUx/MZ8GNZW3j7nEw+hzys4
GriELOebsfQp08Nz6g/3qDTtwFhGvZyI7kqGyc0W7HqiOT2wm9iGuWFdtOyjxItCcLKdb6a1luBa
5DU12UzBAQ/CCK0gE3ESlX60fmLmnq8HA6bEzHGLhvIT9xn8p+4C4OmLXSI4QNs8DAlfYXLQRnYt
AjlmNhtbFi2IzWSyGaLIPDpxfIsq/HFuvGvtcsTcar1Mznm0ePgqQUBcNMgB15v1Jaz8eQmGKpbQ
Jrd9hrF8HmwND2E5PhBLyIXAxDB0y4ynVgev9Y2IWwuEHZ0ds/+UkYJmHv3I5NSMihX1uuWxDGzH
A2CYgRe0up4fdNLtG3ZdtG+T0l8alyhfQu6ectbbLOeH77So0tuAD1AUfgC1DzyVob/4gCSCuTeZ
XVU/mDpHYM7MRiECcfYuzqDcR0UDUsuoyxqHHyoFJ/teNh2Is57QHVtu8+WiMzKK5FiaPYW8FYs1
1i3Ndd7CH39WPQe7B2jVw1zh6+WPrsmDqpgGd3zpxgEtolXxecpZZxM9RPJNlW4AsHUw9HjPWUl0
19gcrbuSXZxDXebEQTu1LGH0XUNPtx1aiR4lkxc/+m35+a8J3wbuOagcUhfdsWSlTyb5uAvH+scp
008mBlh2cALZAG/NOtv6jStWHAeoQaLy3nop4gz+Ca76Xaltrfmbjp0EFJN6VTgjOefVWwtXICvg
YgkVXlDCvTWypOR785niBlyE1Wqs9Ud0XVQQ2L2tatxAS+AGNrkGTJtsXzfDfYmIeB05/VtiqFe3
MRghJwo4aHc0BKjVBY7waPTJUQfKviaLeIQJ7ohAtM5H5/Erb9DkVk/mZ2gkazOiaSFIA5Ymc0mg
gCd2x/FGNkdNv7Kl96kUK0KlOS/7lIXJqDHtt4URVGzsuIbujjP/SbMk2aZNvx81tH5CntDLQbTu
cvzeJDIhYxo/NSx3AemNz00mtXXURofWRuvVg1Cppf6CpFlx5fZvsTVzfLFWrzXXfFD5Ww8k2Iwa
hLbIc9yRPZFSE2/16u6x/DPKHrE6/mDHp7jpfKyM9H/4s8t9lqgv37Uf/WauIHICQrdN92IynFc+
Dh+zxKFaNhF4EddeDy5Hi/S4VRqt3i8/sMkrH5zK/Gkd/cCsE69dIY0glL8tBFr7tIODVE3T1tbT
exmOp6nP5lUyYzMYkxFGSbeLQQEb0kVGpNDvZth8DA/djF3CBRHJ81wgiZrNe5vaj1XXWrtUWOux
7gF34NLes+dA42tesH/mVHTuqxPNKNqCbAg3Wob8iMtiadnKDWLMk1XG9B1NSCnWfXhRu53btAwG
BOE8CdZXYQoINHnYIdsqP2qSCTCep8k8bPHJ4s/SnU9bx67nuWJviZR8iRwfNvTYcNTOhTa86SOP
ujexjwnd6QkI/SnEBxwnMkiM5pi4+YtWtd+0Sy9N5KDE7/DBYX3H9SWLtyyOqT8V59tkYArhsjMb
87FuzctYiZqbp/UDfMflWhTIAfupuxL6/GXWfOPFBA6uSOQflLgDhNPE/cCHe0QS49XNn6G194g0
uA9HNIOdn/Ur2cpHu9V+csf4mOP0aIAwjsbyvZ8V+A+nYVBBZIvRvGci+wHXibw3a88ddVPScvl1
YfIn9OvXnLaPp30kyyb+RqhAA19vNGuBt+XeJXX3Xhm/l2l7FGksFiXlNuu635mES6wVVwUSa4Wy
T66ivoc0Jmbornt4JVBbfSKn7MH7tFx1TsvkoSy6G+O4pyr9iHIrDYpePUGcOYrhWojkw+2tj9nv
Wcn2305sfLSIOhOPDifXtoWHToq4n6kVn7lb/pn4FotGPiiGQ5tCp2iDcHEsG3sKMgXNfojs1UBQ
wK4NF6JEbt+8Wui48+ZrFpsZMq1OBEQ9nZQXhduuGKKtETsoqIpj65EXipD3okNLX6HofiyK9mBQ
q6wAfH8BK5W73HulWnODKI5QYkfeahz5w+QVfE0ZCIWMHcsEjHXgVg40enOVcD/AOsQixHky0gIH
HjXwXOH3rjLe30YXGHFxxuzFNjfmxz+U/cZPIUuFzKAEsArPmB3U7BgophpHv9YlP7R/n2VXtJxb
2bkxyJ5g/3J14bkyVY3RKWaPGaSCNVwqist027k0VeAEXlAkHyyTKtM01bNdaCD3s/GncqfXvojf
6LvPg9FwtRv6HZflqnPMirAldhVZ9TRZ9s4rEH5V1nhMq9iDair8lddPG2ErQcHeMKhLESnm1PxN
MynQgc2q7aXCMRshr3C+igTyhjFU743Kbn5UDpv1AK9gZcdseHtMtZ27LvXx8++LPrgSUmJLUZI9
1GbXr22vgx2aO78T4WDqHchPW8Lt6cygU3un1O2JATU5PA0nB9sB0N7MX6dKopTW7KvpdCud3QZd
SHIrUkDRRiEQoJjwJsRT7KGzl3p8qsioWRU1T0FRiJeEWA0rsq7QlxhsmEfFFJEmj/2mUaTPs+M8
+mb2EJrai+7y0AH/oR1PoYGy8mgHbCRElwS+8Yrc8V7M0GgrYWzggu5bVFw8pg/M278yzYbcN99d
D2SeKA4ePwIwYacCh+G29yccTzC2zebSGU8Z653ACo0vFs37OQUy7uh0bDjYcvBA5Y3oEA77qd6o
LLuVT27jBLMxMqUVoFsrVsr8fQNvI6QJ97GMvmSc7OvIxv6BfCOnydOi5Gcw03Ktwp4xade/KRNP
Des3I2jK71YSU2vWsgoyL9n7NNOFBy0/gXcFo7QLi8NQl8ORk/ZcpPPXkFdJwLX0VNkGsDenuEF0
eu0bAA0GWgTLcJ5M1/4yRLsmii2bQUPj+tQCVyU/2uxt+hkoQjJVv9Ms/mWO83M6TtW+sLkuoDP3
BQb7EDMHk7KpLK624b2QOX7Ni8/OmgCYe/FPE8U7z8O2GmcHF+OJHdFgJEq8xTNuqemFYPpxhY/n
NvctNc8SAlKQZGJvR3wlk+ccszHiCvaWfJ8/lclGu2f73fTjmWH7Ly58nBupcHlul2yRsKNk63aO
wpWeV/w2GdpnE11nNfKeicFsruIs/DPYGaw1OMrIB25pYT5ZUzKt+xaxtWlvW0d8OUkVkZ9nnuOE
q7Zx25uamQIrWhbcpQjfrK+qrNGhwBoWw6thmr9JDuDYL5Fgv/39q7V8OuaqRj9lqaOfjr8yCaYR
k3MzfQ2lwYNcxkTkDI+VAQkx7NVr51lMpahx+3x474hrQBU4bOau3act+RvWgGof5e8EHXUhqK0i
QPejdKKgHwXaW/ePp/MlhZXdYq9v19hUKurW99TVf8nO+7IGbycYW3Ibbk01/jDaT1Y90xIGJDDw
c8zsY2ddVVGPQZGTqWouJFHXH27+L1VhxspMdEulZEJfVg4DXMteqcFBsIpyQ2FCQJ97jlIKg1qd
LTCuXGQufBmgOGs9ulXSuOGj85gZhbCZBkj+TL+US/KDsVUJL56M9HZjR/EltCoaPYdJTY+ZZcRN
jv4Pnr81bWWStMxGxNZX5UHhWkK1663N8DRURkTNoa5eBwc61RVxO6uhh+deR8abTKDIhNOnqDt/
TTrHS24V5waxY1ticRgNYyd7XQWu/1BSGLUZUvNo/NB1y9mTFPxaTlRehqttCVXS940D1qTMUTKk
frY2XZZjlkhek5Z3sIQIvenzzKeyAiLTzUBjSmE80r9Zx1liwbFJSdYnT9x614GMOrsn361Ykti9
hljMoNWY3SeOQ2sro6p/nlF0ZYb69DrPOydR390L1MDT9INwIn4qAMzyUD7mZDVsypBQpLaN4/3g
Wwx1JiN9q4RQTHyJneh7IwVHwLcbZiUQNQ7ZvdX7+d7xrKXHSug98177nstlFlDhAxh0RvyreKF8
RktMCv04BT91SGM1zw2r+LXXxfqu9Jrmua5Kbe/HNcymqghwk2uf3LuQM4r0m9DNtYHO7eDmbnRy
SUXkhLzICDVHnkAuKkLNOQ9e+uStw5zFWGHb/mZiIcrYBGZvusDsXYiCUTjhKFTDLjRT7A0ZlOrU
69R+jIz0qGS/gcVff/k06UwYOv3OhAHpM2fZiaipJR0RXrPIx/gFfiupLXNinS3A1Jv4oUlZNI3G
6NPijfOtGQx0ZH7foKhPtVuOJmXltqbzHXLfaOp/faUh7fHRmO/QAIoDcyptO4da/5p4+gNHS/Fb
97S9PjXh0ZHgV+E8osttKjAeeg52d+Q4bxwjsFVZn0Vm+8eWWTmjlvxiLB/+fhY36AboAR1aPraM
UX0dPZ3Bawsi5yqQZm11ywVzUdytqi+uWTHmD38/uGIoaMn7EwqOYk/gS79yitG4190sT22b/iRR
Zd4zS/vVR3Z5HibIht6ctgeJDuqp4Hy8GLHx9PdXfz8oO37wh+jHGhkkz7ySPCd9c2KywF5QR2ba
RMuHtn6SkZft9dFrn0uVfZpjXW9tQ5sPadchanXz8Jb3Kt672fLW5nsJkVs+MYNks6YvCVWFiRVH
VYDZSx8HgFfOq74jlolsPmTiueKPjOlMYIiQPD1pZj7IDDOFhugfeaM3HLPo7mg7xIyyzMZrARNz
g1pMBnFEkUY1B1d2dNEni2Qd+WbxqHl0SLOu3XGFYhYoTH+bowt+d1PnO5Gx2gqNinO2eRu1TQvQ
huSbcG7vjSatkyvND3YvAbsL48LdiPSScbalt/N1iKcZIuaU7j2lBphQQL6cvPPPYYIQxGDI7WZ4
EG2ol4fMx5LA/HzHRAoDEqkfV4KPXK9rzqpl/Fr7zNkQlqy9igE1D/ZdQz2WBF6hUNQnoDcVR2an
deGRZNAAnAVy+IqzOW4YRIOWfeS9Ga5zRD/CiLOjH/feFQ2tX+nvtRc5RycS9rEHSsebKfbXlsN5
SVvt7WWjgCoq6Em+5ZH0Xj+TQ2O9UHXgum8XOLnmrkD2hEHumtp1sNUpJaWdXIHQxJVr82bRvf3s
wXEHRPeDCUsxI4mTrQs9azcgksLlNlVXsKE/MT8xcl1c0EimRomXNmpn+clZr7PkNGUF2vOO0XwD
+zmLmmteasXajUDUFNTJNdbte2Q//n3kmmnqL41UHKZIgdHW5cWRUwqAXVFuEtYYK6vI75T/aOmb
fj65cdORup2SRVPG0yX3mx3QGrWvPOEfo0XYL0et3mom2SMTW1bFBPMUyf7oIeH9xTDr6Cf0pLU2
YsErXQ1OT93R8+rD1a+6V0/G2nM7yj+81tVpHqvXznFsLNOz+2hxkxwsj1u/ns4RCrgvP+9/zQu6
dyKpZ43rDA9ea2nHFjUW7xJm4MT1hOdw+WBmuQKvIVe9EujrtULbqyTNbn8/ZHbxGz42eiy07/gu
b37NIwDkDrClL4naSzfRJKBbZ0in2cweMamDAxxIMvJ+FeNMMpv7kmIsQIygPSBmJmIrwXIcjta5
Tc0e1q0X71PJlmSwFoZzWxuPsZ4+FJO88lRwqI+VdzFREwd1Af48dThyJ2YumG5Jikus/pF3h0+9
hxnNEQ4dfTpnDy1Y4RGBE6oFQ5wSgqWOtfSDcYayb0/dWStYEOuGthlMoW6JYp4rrkTDJT9YSgUW
xAwz6oZ2rQomO4J8XoZHXwLgp//aOYbxHIsZyzO4HASFIZa8ccmSMGvi3nT8gwOarb3WGT+90fyu
GRpthTUOAZ20A/lBPJn+ipAV8643AypXozm0uYbjzHzIyLtZa2FKbiESYgND8rY6sMB1dn7F/rhr
F2XXVFtHwd/X52xABW83PKRFdRWJuW1aP7lXXMZCWTyCGHKsBR+KewgtJzsFugdLks6AobyGxDdq
TX+0Kh4iHzJZxHjHlTYnVUssxZhHp9kxHnnuJNup3txOsZVf6jb5qJhX7OIhNXcVDILQRg2tEy6y
TsfuboTZrZ/z47FbmE1jarzmihQVbuqVitzFyf8gF84TuTWoJCmyUxBQ08KCMjuGSWLhQzEWOjTN
ZQBjMi74qIUj1fX1sdD6HdFeR2shTWEEY4GRAJ8CQqUw06StW1DquoBI9NO48KqsoYXfUdG/wfFe
Nfaf3GRYHXvZ0YxyktZlcqZRfnU0XKGyGhi7YVghHhG8MDkJ9X0qio98ApwhY/9PK9NnkUb+my91
te7DiaV3mKlt3k9yH7VeMI4dXivTie9Nzqg4jbrsXIArXjci3Q9ilOe21vstLqlgFrCYoBs6Gwey
AyQd/N15l+07rUD5N4jibYx7DWBm2wCO9+yHNNKvRZ2JP1OtVgnTt6rKwucyn6xTSoxOkFZMTeTc
YjsVUc5GaNdTDrPNI+hzJlwlwoShCSNDR17+1GQQrJLa0TFXjISEDPUfvt23OTPE69iJe807ZUV9
MF9sETI6ZW5k1Ej8DROTqGvFzBetcWIUPV8YszZ5CYTNm/IoKAjy2SegjA/+mDEzaLrxBjQeF0HD
+mwiiWfUtHMIYujiwJ6ZF/W3hDKGXMymJR2g/nblpvW7TTdjbNUIxgDG3d4tGL/gZAaYciWnHLib
aE0qFTmHoOcKEHTZwqKLFyodj/OhMKPFcz0NG2ypJyh02BoKGpUhHcTRJYY+p81g3qbdnGKAWYAy
psFexOEdrvteNeuwBvqokKJ70/gw+N1OSlh6/kLVi01KUtfSd9FC3KsW9p5Gc2EsND5r4fLpC6GP
iJjkoBZqnwG+r467jW5alFOWR5r7wvjrgf2BJv02WOjaTDf3GThAHyygAx5QggnE7Y3wtf3caCkm
moiHBCIOh00/T3t34Qy2C3FwXNiD8UIhTBYeIcR2Kou6zrdNNEWnQeGAjaiveIiSoF2YhmKhG7oL
5zAcKJDEVN4Txckk46HbMwrlEdTXJpG/wh/fzK5izCsSA/k6ZoOU8Q7T/18jc+l9alBuJXWE2966
OZOVnWtf8wKvljbzZdgaFoOAjmVIY6CEnpbQ3QqRlxPu5oXx2Atoj2MfXfDxldvU29QoanbG4Md7
9j0bORNOjqV3otln1h3V1aHR5Q9sW+hrffZhLoS3WEe3gH6Ayl42T45IIJHZy2296RH1vWZ2e8Cj
2SEWZ6Y/1jTGEeNILuwImt34Ahv4Wrgl6xCMQ1lhbDmR63tp9VVQ9izsvKY374WutkNuxrtk0oCZ
t/67NmSKdI4UyxnK8JaZyWGpg8dvw6+OTbbEppDmUqtyy6tz0qoyXMuCUYMQPZh3gdwpTh8U4zj4
IFV7tRYgZzaCj0uTcO3GJSImr3Sgh4Er6+eG/9q+bsrfk2DgCotGMCj2hpoXh2xKprzlEcR/t1aO
94Pjj30BkcWNj1S4jh5ZMRGeay9KJM7xysRwrleeWg3LRlcXeKqL6fWny8lsqwW2Z4TJ2HpjH+pl
zZcZ/n+wdya7cWtpun2Vi5ozsdmTg5pEkNFLCvWSJ4TVmH272T99rW1kovK4cDNx77gGaZyDk7Zk
RQS5+f/fWh8rZCPnMoTdO3+vxwWdPI7GPuI2w3ZpJbkPz6Cx61rKhPAcwUzXWoeDzcPitrYTjLVF
ei8VgSGbAVrGnoH9erviY2z/yNr03U6JHzA6jC6mW71oVIDwYM7NhDxOLXn+pHHraLFa24lSAyBd
5WaY3F+dkbKIF/btRCHvwLAgYvLdx99ch8YjJ1A3sNyoD9z0KjzG1iPDCDOqnmOJ28Vk5o2HmNmg
3kJqcK82jfJLcqDJerKWUFj3biTUBJrZVQ8lELiZf4gYVITuyBKqNjgcZ07zgI/1gFnVZpDDiMP3
1IwP+m0jkvrocfnHpq9z7idZn8T1GOTWyJ64JoLxvCR8cj1/B54b6ETBXMyRMeFViGEadPlEB2r/
m7dGH7RFYI9FHLRY17xsRl53Y6bdexO1Bt7D0aQtCQ1mPWR3jrnv8ugHM8zXVPSAFO6jTnkQUQ77
XIoGaSin4scWEpL153bQORTo80BmvRye5tkkHjK3OFEgJrIIxSlIPVU1JkqldFz38wCBqXZJbFmT
g+kzdY15fCpQxD9HPeS0OXvnyTDG3VA2Xx7xT4Z5eEz4+b11HgDcOD+1VZFv9TKyuA+nyEepRkhS
hCkr0QgGyOU5HUvk9ShKiUdY5AIo6+FQ1+FyiJtL1/AmtXWUI46BXWWtpnsnetdEQtkEWFGRcYEY
SWbhcQ0j1OWFaI+8wdiMRP7WddQkSuMuVsdfMzZQDRDmmNJ0ZwzRcaJSguBC8W6NrNB0q2IbmXx5
1aEvUAb0891offmivKcHmQ5FKtDa6NUoQAItCURFo+09wlbmu6pyJEtcmCL/4rLY38qFrY4l5mu+
6ld2m1lYFeRWBeazSpqP9Tha11S9IJik4UB0veJZVX8fbIl/3rXec9oGwzVjCcJh8JewY8SA/tGM
qXiNZUacbaCymLQvUJRvRSzO5sCxbedMqiweCLdx/UR5lJrmJlHmV47yrDjAg7jsnEZ7JQzATCLR
4gcTu5lqlIPGa8+YpK9pk1E251JMFmdqfWfQ5syEiRs8TZhn3iDHTOmikmZEx+ABwiyHNZVHObDX
tDu3vd3GS8fKxhkffMaZTNppCvYS7lcDx0CTI4zbDB+FJHEK3TPT6ILmZvK2ptM/kwxmyl+2R3cd
3trSenI92oo085P6YgwCVR6yWrshT/qdmvhjMUERMIsFOyx9V7QumUG7AkF5KKgY5kok3mqHBFJm
LgQD+z6UWUt8mKoRXxfmDobOIZKDtzy7lZRJcE6wjk7FiThZjVMVjw8ANrupWd4WSetk5r4tdfzZ
rvx43Fr/xQjpxzToRuguRXH2r4Iwmo1t/G32tCyY3KIleWWIDY46bKsCh6C04y1/pNyJfGBnWWGH
ytmHSmp28yRjLmJSYcDj80W31mc5gegWA1xhWrB/ziWFlRmIvKvxIfFmpueIhXm6iwhpNOWX1wj/
Xqp0Hh9HotcMg4hoRnthap+D4HjuuBCTBuUMATNcctm6/uVOBp2xDlMNq2aQUlNZN3PQCoyWm0Um
aLLqqSe9SXLtbuwi+7ikA6dbYBPXJ5Wt69D4dOEyQF/xk8YDI6/Ev+fybx5SVSlj+2NgI+I8spvg
27JI06VC42ck6SLo5+yu6frvGg15burogMiziNkKBRVIV01an/riQLmiWgrSd9OI5ic26BHPV3uv
Sn1Q9RbLibApFJH6HPosJk/VJMyAWzzeLDrCh8p4k840Hc2xJQ2U5u7d6ucPnV23d0WKbalIt6J0
aqTrkvJ41DVB1/Qf1EaD/U3+6+IK/dIYzbqbDOpLfbJIq+jbcLCQIVR4N7Le/EgTdmSx1ln0OjI8
GYf6THEdhNniv0FqrzvS4o94XI3dSjHIjlXu5HlIdiEZvHF5Jc21TYx6/zv5+79Uzf+VqvH+KRqt
uhz+3tGg2iT+8z82P7uPn1/1X6EafsffmRrb/5tl0H/uI1pm3KkLGI6/MzX8J4dUNU/JnjANnv8I
WP+ja8H8G7iMaarfaKkOBH7XP5ga82/q3zmP8vtcxg7/T10L/Kl/UAXQND7/szjXCsvX7T8YEkdz
mmQVYItj7bNl+TnWHgo95zB05kVgxsBTgmFq3WqUA0SMIDvynmMu9oadfdQ6CRKcLp9Vw0mcEduB
1pGAJKtplQNQBU/ROXqAxkAJiO4PlGzTOPVdY7/EpfOt8QXZ2O3KBn91AiCT2+LNYSxpJkGsuaz4
B/HTyuNnr112Wj/vo47CmELD3cOOS1Jc1RJjw6/Tr0WoLyVFC+N+YH6/WDPkMZtyVQNQCIhZnFBo
y3oPXWSpTph8NBG3kA2ZEpxwxHCg1XVMaJo/X1cerSybzpe8OJeOEYpIhCuLeuJ8gdsKaF4X3YYe
drM7bZu4PbIPH+eHeto4bIGHy1IwbZTcSxAs6kb+rsnzlGlnu6aL0+oRv+V7u+Gb9Zydpbu7xmKg
KfyAeNgma/VAI94Smzn8fItusX7k3zeOBTDNca8QcBnJDXGIbT27r6zs9roffbQ1o1lb3EluWN2B
/B3eX/0bsfSbVRKlnXCp59luSnJWBz9qgvSF5x5cP7tL85wcGUZfVbrYlvLdAo+R1pxtU7LRyq9N
VBg7B6dAl9IXoiu/MpkeHR4GeCC91I3+IHHjMBwauG5L390x+7vGEc5wAAkSFVvLFRs6FR/V39Sz
PrW1QHrDTC8RZNCTUO+QkBEg5UYTul15i3IpiPpFtUv3rLmZ2rVI0VmLv2fE3fq2R83Ha1w5rzKa
UX6Wx0FbH0xLhl53VCynGFFG1u5OCPTOTX+ppo400dEYe7z3UM1tRPeWXmUn9ErIS/NzO1KA7JX7
Ysle6mG5gnzTWhMdGPg8rJAIOu8dv+Sxak1ftIk8jtjx4LbVocM5Ne/mruR558Vury2MSOnZjysq
39llI+A82rzRGu3Wip4lW+KRI5tkD2L1TBAYS/cNLYJr9KOdmYp6D9bgHXnOuaNPNvCM6UAh06GP
i7Ms/WDQ5Z3jKTuJSlRTI83XsETPM5BPOLIPawb/S61D4mr0k/DI2R3V1zaSjya+m3nszim11Vrj
VI46la896lTrpFGD2A14rCo462reTdVTAyRBqCKMlJjEK+5WjRtIxoKKs0dS35jq3UTXUaqPgZWB
DbvOLoqR2lW8TtiKO9LBVBeeXWz9m7RP7zuDx7gujX5ARZFhoKWv/yWK+rH2xSWuqi0z0N08GKcu
YRdpvy8myjueqjtWzwkb8Yr6PT5bCM6ADsPIWe5yoib62qDee4sK54aK70BDxRsD3Cb3VjX/cpPx
wN36rKMgNM3onNOcVvYJERhnPzSsn/URw553cAbSLBStjfEX/q578luYDIewyZczs2bygsbJS1WB
N22WVUEMnHPR/95G/2Vnke4Z/+o+ept+/ux+xsNfSot+/55/0KkGJUMm8KnQfUE+2vnvO6nn/s3x
XFAkB2TKs9n1/Ped1P6b4A7HbdQwPcPTDe5//7iTir8RoLfN/8/WIv42f8XzCA773M59n2/AcNw/
bqRuQdmKhUNiJxpnbzUcCv0upHCIPCXh3pSJaflBF1uQkC4f8/aq6/Nl8ni7C8+j/2J6T93qOK42
FmrjTJ/ELVPCmiB++RSh/funHy3jkCWuq//DcOCKMqWX//kf/Kj+/F5psbd0i/MD2WDxBzhXO2Zj
UwlDMYzL0y0BvKxB4VldWyu+m6hZs9Zr72qHf/1FdV6FP74qrx3kouFYwqc+7g+AEZsZU5EUJ7JB
NQi9ZkFBlrs2LzGyJbY87JjpJJE/aHIJGubow01emI/e0TG5H6xp2AunJr1VVf/mh6ErUO0vYKV6
T/GGQlXs+lDMf3xfYyftbkH+v8PEs1vQWpaxdlvh55eQN0CnK1NnDSxr8qx/Q/D+flP8+aUNjnEO
yDV0p8Kq/5lgtLHbUgO6dDsJKgI7cURFvYGCvRs8wZI5SizmsmW4NFHoUNFKEw59M6mV7W2KdpBT
Jt/ogW10dxlBfnnvMTjOpulBnxf0x+t7DVg2PI+OvMkQiplxei1ZBzFXNZ7YAm+6xaNxJAorR2x9
yX5L6PTQ8A7OMk5ImC2g34T/nNIDnXvJ1hmYIBKXGVf32VvsfY9N3BspU3UgvjAPg1buy8VRArZA
1vYzv/2h8UAG2rPsmFvZtf1ly+aIrBAXijcdsFuwea75E8REk12HJWR44Jt7sTBBOEbEkHWhL8JZ
PmNJPfrYtCTelhyOjFlog9Jo0//4N+9R53+8GRwgW+EDwPMRVtz6X1+RzBCGXnAL2Y3Ow5IfiyTQ
44duPENq4WPWusCNAtKchUGeb4N8VT4nyXZ5cbBL+yFWWfKkcY/ndrM86ytJuielBiM79rPzNwzQ
EMqQoEJqQiGfHsYp3d5hVgfGEPjWnX/KlZL2vsSXve6LDAMj44CR2WTctjS7F6HR7ObyLbJu0xSs
ZAop3uO2qPySzlZLgdvSxzy9KYztaN+J8hPbcU9DRKO+IobEXoMN3hXVscEn1O2QU1nuMcLL0e+W
6mJk4SKo9NzrHBaybc/JJg6rKSAjkNRXjiczk2ncU+K+S7dNchzqu6qCBdlDw0dd6MtdhHivCSyG
uIIZz8bwnpoUze7e6E6ioaiEmyt6IB8w6dTgn2LX7kG9DaGbHmb+Pg3GFotK360WYR9Ftnk/EySX
FB/u2/SON13a3GIbnf2Hbn1jvjwnj3F6XPkp0aCW6rRMMedem8tcG1uNVO3IeIMliD7dC3+Xj7dL
d3bGnWkx+d/Kr6TZDu6/u5To/+MuoN4+PpMOntq4RQn13/+puW6OEwCywst3wqbh8tWdHn2QFgys
FJZtUlPbOOvKhwmeZ7lhlQA8bWxTg3VYLB8YeN+tBkd/fMzOwnWHQHBrmSRMnh2e6bX5sdLGYG6N
HbMRspxYC8etPr06ukH72jcelq1hEuYZrm0ZB4jn6TIQwSLNQ80IGVAMm4cWmrxf5+JbkBleeiIt
xbfLVLNklrrmeRDpzCKm/cJocCwqAHtywjstZ5m9L7snG5PrEgjroHFEq+L7rP8ALRDi1qju5/JR
c69+gc7xQESI2ly8z0MHyBp4OJAYTw7FHWsBllMBtjZLIRQLreB0Z08gD6Z/Nf1buto9eajtA+qE
tX0W/aO1vFr5XUePiw1k49qvZvrZA7nPMCCTi5GsWonzIn8kSJPiS9bk3u7eZnitJor/zctrUoz4
1zsFG0nfM1gAgJxzcPjjHp96SZbYbskzpLb+nEvZhW5jwCNXpg4SB/ofNW1xslKN918p7gSXPVq7
FQ2BxllflouR1Pein2/8wf9wI7ooOiLWkW0MB8ccTraMPosxuthG3dEWViri7nNKR55brTXb94mE
UEBmOBGkrLIl5klI/9A8DQWkltz+6yshh6Q/79ecqZhLcDzCt2Fy2/7jvZxxabbSlPoLQJaWG0Q5
bgbNZ5+NECKQ1kRx6vBVGlRFpKNg8DoDGY7RQKjNYQvhNKdxzuCXai79jf2FlT7Hu2Z9aIl+IyTV
c5H7MU/ovtxynTdayyNaOxAT1vJjErtXzZoQfOn4tirt6GfUNvjmuqerS9/FLH5l7u0W472K8bfa
Tt0jF0WTX5V8ouh1KzJmZkV5aDM9tFtU4bcF2n2MEuQJilgjglgf2PE9rZKyVc9uw7FZMdibGdNb
69LMfKIIoOIBZSrNZotrtqBVEMFaeUmmhdej7CiHHDZg5k+izMPMyCPGqGrcTwy0avm/9BXDy4p4
B3mWKT3KFmdVh9yfOA4lOxQZ2V0U6NQf3XZ0jmVJ81EbVMVrsvGCsmj8jU9GAx3gdG9ogseRpoSo
87Xi3Kutl5fq9tOCVJrXQKPm1vgoVWOkIbzsAflFUC9dcvF4mCVfbFyjwjautuE9O7GTH1qSkIiy
R0qEy4q9F7FTxhIkRqXWcbu2oCsyzebHak/HXmjOiYvQjtGyd5/BQV4nwsCDbl6qdQJIsztzQ/Uj
QS9IohDf+V1sgtBTrMK6q5OvZikBNMzhtp/MhhxU3T+4a9vzcNr7+7ZNMFJn+V1iiOfYLPQPVKn2
hVdoE7vxcLKwtepmB80kRp5Eya38/ieeGTU49im5aJnkXNKn39WcDTuNXq2PPs+WYxENCo62051B
9OCSeb93IfH3mA3oT5qUjtuYnKxrTO2FzsEXkizRLhskN4w6+bl4i3lDmpr2bOwCYW872g43WLv1
/HwLIUdhhOuRL5gyRjRMAKrO/4ra0T36XQ2An+9kk/l7nSZCaiVPVskwuUwkYw75yCGObZrR8Rk3
4WDm5BQ7EqPfUnD3tT/WwgLyKbOD2SfPlliWIMEGvqmW6sEe8zEgi0vw2O38vTmxfant+GhX9rz9
PS4vUY0XlN0zovIRRcUfJOb6MGZ7tmHO1pOYLf29llYEfzhKjgkdaQUHjyqC0Juje2sGQEX2tkmt
gfmKf6wEUXqMUi8TpoHQ08xq29mkPbX+jCX4MhXcP0nrbrMcripZmINH9p1Wu822iiXB1dX3GcZA
NGnZt+sNTMsYIAbVZKJh/W6Hkn0hE66NkXeHVKev2Sj0X4sY9X02DpehVMeKAtUxGIceFrzZUADa
3amYjSttMin3qKE86yr8YEuTz4ZncbFpciYeLsxpgqQ8iAybk7woPzpep7NPqv9U5KMkuq2Vj3WN
VXLob/2Ryw85HD6SVmlvkS5+zVaWH8uZlQ+XhVNN6Adjqx7mva9txeLS4a29lMbEoJOdPXirtR0z
bp4VyYd9FI0PTbe4+FKC1uXY46DkMFPMp+u6j1B47OKBWwZOz0NiqjbSSPa7FO/0hkJJzuRdTmA7
t8JuAJmqS1JvZdy+ejbdbQA8Z67Xeqh7nqKeyqCKC26b5lMGFsrq9pXJLCfjGC3rt5WjWDaQfXYl
EHY9WWeyNEi7SjqaBlZFnfkS1QgHvHFWdlG57Ox8yPbkrPI0d/YE+0w+WTVbxxULrMuv2zjKKXub
uUhOcpHs4zgBZk0T6GQf1r45tRh7dkZUBJmGjafpG3tbRNMYoD7USur/EsC6ztOz3dzgZbV4pgiy
lqEADPGmaRcYRoOvMvF+Zvm8ggOATScwmHQW9QjgBzUTlOc1AkE22mUMhMfOcfENENLOwrfpSDbE
3GDj/smnCI9MfE+fU89pNHO6Iy6Kg+Vr73Te5cFccUTvJskpGfItbY5Z+vtPWOk1gAkaJzLp3Mef
q+R5bgBwtYnBl+tOr1y2IeJRJQWpqZsBj3Y7povLQcPij3Kz3QNqH1P2tvt4Hp45klB5NtOWQKIX
MwRDv8Ch2Rhl/xDGdUtphoVkcapcxlUVgBJIwrpKYqeLce9D1GpwVBQEcEnGvnMkVsZlzSDA5FjG
I0v2t2JZbGa5WthMMjpqeRwKPgtc/aujNBtGypWU27LXn6LR2AltTHhvftlLrAXSXe+FE0Uhz0Il
Br7unQkdrqDWwoT0oCXJJ8lMFNIcHRNn4omC4bjKzPFjp+W+6x13m41IsYrO5ckxLdmT5u4YlDXm
A1nSvAP2AKS9I4ENA+LS297EeDhcbho+8VvlWVWqFvb566Y0N4aOuZzscRy2Xntrw7xqWiq3BZ9X
4pm5HQ7GM+VT/ZE9arczvWZfxX21AWSOjsk4Oqz8N5EU5o0VR+Z2znQ7cGc5bKbYBB7k/suDJxk7
56KX9YpbmlhGonli71nRj46AqNr++QczRRSafAu90B6pPuTphR8rykntlPO8eFfYo0uttO+clyI9
Z5658bR2Ps4F0vSoW/UTWJOuZINUM456cu69L3+x8kucr9G5/3I4g1w0sx4uv/+JczZ0pXaVNhKL
RPQuV/0QcBzNABqRk90QDGVIGY6Lg7bA1x7AmbozvoynJDfEsag79/b3LznH1du4HTu82VLbLAXL
Xa4T6q3Slze9+uX3P/3+pc2Wp1mAeZjrS2tJlN9AJr+gGHSxzTrhhD3Y23nq4jVAi1Zu25yeiF5g
3eAcdBBNRMH2kqWXqiOuNVu3RiqNwKoW5Na1i+i2oS4EdoTL2VKVp2Tm4Tcf14g0RruGRluiGbWs
0EnzmrIG19/ZCUPiskKfvMm45d4k6pdCyL2Rx/UlKTEAjW087p2pZQvhNOdajDyR+rW3jeOsu+Mv
Sn2nP5JE7P2thp6LFYYyMC+achMi+LWGDmWQ6z9WfazduE1yzjTapEWd/xx81XcoE3czM5g6ZJMO
68LHk67L4qnK5Yo+tB3fvbi5180mRClhYLytiKT4xZkxN3ES0YLi4Cy4jxMbBVwz6Tesg/tbrkZk
yBpcoQviuZozD6IbBLX09WCtGNyPgp8B3Yt+FM4al2p/Wo8p+rFTWS1krUf7a5bJRAi+W+/ccgAJ
w0yyMWSKtCh3oRvoMPJZhXFaKrh/2zAk6Km50mqEpWa3ygKbLAtlZtqFJ7r14jYWGcOCsr28W2/L
xcJqkhjzee5zorl6dw/mcUHrwvFr0j5KjGKHYYm9m7KR7k3uiuqQZeaPYXm3VzxCPFryJmmaMz8k
ikG0zH6o9FkCaXKLlOiwc9vqnoZ+4T1OK0lqt0NQLs34SAHHk6QvwylAu9yeicnANmKXcStIqX4l
4OffVmb3sLRrfKwYiXHsx3uTKXzJgmMyFdCUKrTJH5mOLSkRwIGn3hmPqxvFK1U84oUABmhU8oME
REwrSXrQljuNlThmJ33fK6iKM9jexg9j4ECL/YX92yx+SriCQiyv61x14TBsNDFdfQVsCcitSSFc
rBQmhXStsF1JUR47wyTJE3U8nE87faIbFFVaQ7AWNGwcsEAREHVgxqSCx1aFkbnwZKsCyyaFmEVO
+Q0rWYdQ7O16L0mo+4xQuswqOIl6LnLQ6ZJArWGuvSxt+27Q77JpJ5uULj3uPKS+rqNsGEcRZ1oV
Bhe9ezBxUTMjlVWYHL4OBlALhcGE9aaR3epQaE0ox4brpdX/mkHgFXZnwd9JxeF1y7uL3UrhebEC
9SIjvfcVuqfD8I2wfFZrxFstLy/GSOxG4X4VKR2pAEBTny4CInBVaGAC7tLDCjYqV8sT5tbIp5dG
4YRV0l9jflZdgxmKKOEHB1SFH2J2eefId+KN4hGHGE/o6knPvRZwi1yrSVpBMlZD/xIby6WCcEwg
HYl0bNOZ/ZIVg0A67T2vJjOvWdCfQ66I+xAPFbuy7sAnFUipxeJxgKwcICxXvebYAHOZSuDLRmGY
sHJhDpf5+0u7CtV0S6r+WJatmObZHarvSIGdQhGe1nDRYfzw9za/1u/E1AFBM3CYvrVPE6f8FVbU
QQICOboohJTG+XvKdIi7Fc8xjGkGa+oo6JRaeyaaXBuhUVOb81SmfQ8KUy3Ln5x/4amgV6FYM2hW
TDvPho3ouVnQVVJKAtpDOdb6ZOqKjS8+ewXG0osXmrb2DXWqbQsFz2brpwFLy47lo5usR3CZYOhI
zpZN92La+X2jMNwSHndSYG45Th+WqC7k9caThN3VOPhvsvSL9vb7CLYXWPJgKtiXFNXIQ8OnxVqc
zTE7XieRr2nKKn5SsDDyjG/bsPggOzWJW0rj4Ipn+GKhOGN4Yx/uODP5KjYP4RpJSwcyuXycoZTp
Agk9I/I2DvxyrUBmVyHNQsHNTCwOa7t+FAp7HvRH36+pRtr0CoouFB5NhuIsMV0kipuGn17Xh0Lh
1OrrNYqv9jiqGd1B5IuO+cT5rEuVIHppFZjdQ2hrCtXWYLbdbrp4zcg7sPefbSe90xzrCgz6ZCvc
e1XgN0jJqRrmjQURnkGGVxDig+Rj2ChoXEKPF8VMmRfsV8XdOynRvVSQ5kDW97pCz4moIWgAgelI
fULZvTRQ6obDsVlh6yPPFBupO+emtwJTJ0Y/FBxvEmj3FurdUvh7rUB4DKepAuPXor0I5ScoYebN
3gn6hWg7LP2koPpNpAD7dGHGmpZvTNXxHskPXXK09DwuGwt4wCIIXuQOiwLup3vOtsPWVjC/D9Uv
FN6fK9C/gfj3Ffq/4ADwWdAWOAG4rdWEZzOMPsbDpLQBOAQvIx6BmOo3jvO/0P8D544Tf/8e9R9J
KnTDzzMrH4J7mSqepbRQaQrwFbhKXOBgMBCJc4uZAwIYt0GpJAfI/n+6QvvWU0OSGmGIQe88SgTW
EhqOBBoxeRNiTRiUPiFLECkYyqig1Ao+jgWpZAt+HcRzj34ewber0djqaHHJXMUgBaxUDUraYGBv
4JIYzovBnIawGAllbwO5v8+V8qH0XsrfCoh6/fj9Q49MUqKyuXo2JR5DHt9I+jdYptBvxzXCJvG4
S2PHRxojzzxDKUJ6zoMlXm6FsaIfycx7DxsUNo0i2xsGbqjcZVlii3lrp/apUnKLVWkuqt++C7wX
+C8WPBgll6YKL0ZDIN3JGXZo7pszLT9c/BmkoEHWxI8Kr4Y93vKuR9guHq2asM00/0gr8ZhV432O
lcPCzuFg6bArjcBEjiaE5Y5OTjvOcSBGSu2xKsmHSTFnjtLBM9vPwSy4bqEDAd1BqBa9Vuuhk8jQ
LUVqQwArjUiOT6Q3eLC2aXLVMI3QZvedKfXIwJlR5hKUpWd8GCW/vKp+42O6MbGWjEpfkkzVm0GM
AhQT5sr64eA5MfvmaoO0EDPBhtrBheHhNw8+dhSC9xmuFG31f0iPl39X4VGplFDFVGqV2J8/Rlwr
tpKuGEq/Mo+IWPCaUxWPm8VsmZmpBUwMOUMKKCG2kuw6fC7tvmZaQMVSSJAfgJlHk7iRXwhFn8nU
njAswkBQ35TGCB/Eo6u0MRInypb5/auGUabRnjDbrYGlVDM8f9GahnxmxUJDlS+vmRLTMHAE7SeS
UP2QSlxTKYWNhcsGSx1SG5JMWx/Pje22P1Jg0242GqxJ4jyDRFGzTpK3QJLDODmkpmuJ5tCLrBcA
dZLGDGANECkt4yA95Q0zGUpnp5RNDWnW6zKJhwU3j8TR00/RZUZkE+YNiDtN8iaPXqW79bNjKeW+
RhzYJj7rW4+TV9ci/FwSNd+bd6M9brgAeIfI+7CWUt8mJlWYslspAl1/TbiFCmd6b3ANVQh7tyQu
R1KknGsYI3IwARxZKMfb6NiKyK7d9Epf5CmREdrqa5ZiNsJw1GE6SmSxbBxaR1H+42FoRnkjeDsk
+JFmPEkOT7bceeIHSleGfamkVtYLalXjzuKRJ9At9hku7c6FswR6ujwbSsjkwT1ZUXRwxkIjjaM/
xdzytxoWJwl3GvpK7LQYKJ5sVE9K+TRGEg7LTXZtOn9XWfJAPOeoriej0kX1ShzlKIXUWmGKRkZN
hOe2bU9SqaYGnFOwHjQ21NFLBFy6EezGPXd6yiMedW05TdvJNX+gdbO2GJYRumiExuYoPjVpM2L7
IW7eFCc+BPF2HBesH+1EmEm+uoJihyJCEGrM1V6bGsobNCialRNIWGsUh3RASBi3TKXe8pSEK35t
lJLLwc1V296Nx/M3O4rx0cXepV6waGRYqLpG/FQLYwrlZ/3TxfrVMaugsBEtMBX2PEUwSsQQZsFy
xEoZpuseUoLsp49LbBk9YkaCPXJEp2ppcoL38aqFvBvfo/jTwkiG0ZEKQc3CJdjveyUta2P8Syxs
WXnsmGFNgYXfrHK7mCukS+i85tRm6WTEaPXauqt2Bn1AKoAobVXKNDm3x9nNf40R6cS2A0qwSxQx
5dc6Wq+5vy9rj1mOUO5XIz5pefJEsdGHaA8YBx8drG0d9jYXixuGEFy7IJJYZSEtleotxfmW+wjK
poINlWV9a8Tzt54SxLlyeTbnLNtMDNZdzgKa4+GXwSpHvHok5eY/thGHG79ZnsmwtzmAB+eRbmoZ
/7sGx02ft71g+80OOeiw2ElYY5x2CLeQuMifNq67TEnvsuqrNJer4SJbHCkpaQbZ89w83Cm+bJtj
zrMw6A3F8Gt18EzN2dOAYS8ZUe3x4wT0cJmDLc6lGMxnMBo2bfj5Jq/jKKdd3dLUTyaaBE2+L9IN
TJIuFE1y1xpsULmOffCE/a+YRkbamvmhlT11xNQ24gnUlDBwUuZADIKrP57gF35lPIwdS/PiEKHE
LbKdZ9SDcRbo23whzNmtDQyb8Q6Lbt70qlKuSI+FBaJPzcC9UFJDW2mspnG2cfT1DzhcLrkuzg4m
xBHAisTLD3seM1ZVzVPis2wulD4xVSJFYuAcv4XzEc/dhRq6nzbo8L6PGLxDNLxxmHjOfL3jemjr
29igyQjGLq6pJFmVxrFVQsdIqR3l0l3pXHws14ZZkpMimcrLTw8fJD7WX4MSRBpKFQl8fZS9uIF/
HjaR6Y+hGfPRX5jkawZCHk1JJ+eRn4TSUCqmqw8HJadcW+trtGLqQ5EodVUQKY1lzalw4yu1ZROT
eyeXGJhYLxfsl6vSYFr4MAFrsDDlHQZL6TJc5k28SfFnUtRBqk4pNe1ufJzy6N3hgAivMD8ssvsa
Zu7AttW/zsWexMyPNS0J4ylhJ6PTm04pPCPeXr6Sek5K72l2iD51ntHpuMW80a5oQEvinOSx9D3f
7HDNlCzUdQkGeiYCUQOTqK2UojZuUWPSwynlDxXSvtr1oN3GnvHsdDq3BMykicH1ssBVauMs7bLo
jS4OjDD11O64dHGHLZCqKdUpW5+LrPjWhyRv9utoHps4wnbPXcWpHSTEVj8cND41IRdsjaZe9v9k
c5Pc4kXGtWrhXMXl/R6vSsKKjbVvMaFq1nNF+eucMN3Jycmk+bOZNldhQOz7dspDhVgI1jbNNdHj
146exUFJYJd4fWtpCmEwqX8NvSok8nihIx1JwOTtV7uhHY5VdZv5tPw0j1GXxjvWOBsvh5eGsDg5
gyyOrpEgpxXGY1Mk/rasqyu6rGtMhV7o5vN9hh9GFA0Vhqhu+4QbkCO5ocddsYTSisBCdMC2yaUn
2M468r3Zp04RFdMK76YCecT9tyuUYlfg2pVKutth362x8EbUfjMl58zfYugF4K8ulftepjgR2Ief
l5wwBU5f+Vvui+V39POPamHZVerxbiZb0ftFAOmt4DbOCRUoN6oEpQ1WAuGpQyXsFB+YgNFiR0iG
eXwqQ9ZwwPzpqW04T9TzmyMQEyPEePP3qajMbQm+MmDAhNLSj92k8wxrpP/F3pktN45kW/aL0A0H
HICjHzlTJEVRoTFeYFIohHme8fW9oHtvd4aUHbL73lZlWZU1BEECcD9+zt5rv8Uwju0ZdjzigeE5
9QkpyKNVPSORuw7BBI1aHsoZmNzN6GR34h3Tp2JdwCDY0rd4k5b7rsx1NnOXx4mRRe71/cIfJ3+t
1G4U4kQNBf9g5jYPVcZNqthup+Ra11BFgL5Jy/PoQATNAz29tUK5zUEYIgDhtQEP3YOJLmZeNJjQ
iwtAegQkPc1EaVL2Li2IaSQD9QZahHlTFVV1NeRwPoLxJQJMHc+EajGzqg24js5Mry5mjnU7E63D
mW09FY0xNwV1BFkz+XpmYJsstmYV/nBmOrYxYE0CVyo5LKZYyHHVof3xtZeoIrXMmRnbPbDtfPb1
+OC385nDjeHuznIhc4PbNE8GsG7igkL2B7g+qSQQYKqpQ1PhrnI5vEC2PYdR05271luhwhyvxvyM
rx1n7Rx+JuQLLLN37DOv2kwQr0JY4hNQccZX8cwYb2faeCgxy3QW7NigiJ4F0FW8X4gaGuNlRCKh
Okaacd6TuJ3Rjgyrm5obeJSJedEjwgYaaqoe+LkCgq5c21/5egquTHkvwoehbs/M9Hj0DpVfUqy+
mmMOU13vsDSMxnIMaUxY2PvGmcBe/XbBsTczlz0E0J574V2tqbUA+eACcK9F/ZRjII2qt8lx7rIc
4JbAWBYDfs9nAnw+s+An2/kB8OVVRcaTaZY7J0DIgWRiWiBpc5Yicpqtpo1XwkHrZ6DjYwYELY7O
rwdOU2nTfVAvomK8dXVakBNptkMGSRNttqGFdxAsNOaX73gJbhufoD1J+AEGbg9bGlQXWPgsTDsJ
Kn1Xps5FBwSA+zCh81R30MGaM1CYhQlaP54Z++FM2x9m7v6kKo7hMz5WTIgO+ym5aoD/HpDlDWuW
pGLRGU13KAqDp+Xj34ZVO/Ea4eeI7ISCLqa9VcfNc6GfutR787sgPBeqq7dZVL0XQ0XCXuhuDd9H
xYnfPHBwfbp804nAkChzfkZTVe8/KB1jTdGMBpDecR7e4N0CM2QO1+7U2Huv9UHSQjZZN2X6zql2
uG5jSVxe0e3QqwgiemkWeGqojyN76AfcpGGT4yDtH1TmPeC5Fiv84bD7VOhfNZj8lzLWzq6f9+CT
3RcFLnPnB6gVXABqfcVcEuTQgzQj4/Y+TPGTkiqRrZ08Kbdwg37XM0+pFcn9NBT2oS1i0NMhAnvP
x6Zc2jgQ7T4dSYobQqCHSs2+A/euRrIyZhmJlbQhCESHmJBY6a0iym8ysmZlt9a0dpE1ryy56/Tg
CmcCtzIvJ8J6LYD4XRTtSknMek7B0VuseeF7ZCP3U8mta680a7zyU/3gARSEqa/vwPzvRaAvzAZV
RU+61qYIYZrIkbfAtiqxa1PrsYmMYZe7M4K/ECSwqFLcaGT96n65KdNC3k91A9lvuCPwd1jbbMt7
sFkFU5/qZtR8czH05puVUiUYaQCEh2EW0cQ6/ku8qbuOCF7K+iR56FJMJlHa3IEesXbwBZ07BKE/
8qout+TAqquRIiFD0XbPSJDKOjeelBXp1yzQJ1BQ8VJZB/r5yOm8nJN8Vr5myUgBxtBnbUlnljeW
Pxm03gLGK2iiE9JXOI/ksZNg2zIarLOCX82ergt8BAsjpJkl52QZmv1HIC+ropP9gYeLXi/DxaUe
HwyLAsqGw4FytXtQYWrs48pi7GcTK4nSZ+h2I6e7OxpnEfrpzFlNHeCQVB82pl4FW0fFxjH1oVEi
ixxFp/2UBV1rFanorKGyswRVzDzZFhOYMAR0jOWHh6qOT91k9mu/MeytPxXdY6O5lPg1bqSEAe9q
qnGk1lpzEWBqn9tyDqbXXH9b+84KY5pxP3ZgWxSn8A7C/qIlum3K+xF9yNBflxqYzK6OVkagJbuA
Hewu8jwLqZ11mxQqW5eOKO+ztiVNmWnCyvSRCknu+kGF5aU2QRF4o0HsoBbqxyRCFmpiETPNoTpL
ABKrsTffHbuTIOo4RUb+1ilNulwBlnSn512McHjkVtv+dKhRaaPaeLlVcq+FGJFTuxRnrQzjpaa1
P3TTrc4l7UaNcvucd5J6C0cV6o/5uDfiI7Fxa5YyM9a1KvLd5LBC0OwIdxyEbR7wxj8O0UMwQB2K
QZOZk/k24kn/GYYYgEae9WkgKiDMkJEOWh3emjzDtYX8YWI3ucUE9w4HLrzqcIw3SWjtpzxv2BCS
ateCuOHFXMV6WD/ZwfDUl625ciMWpMBL6IZVA09wlukHLf2Q01prottA8NR8tzHnXe3Yuhb+EJjH
Ca1aT2djCRg73BdDu+o00zrbJNVuai4NFx7BbL6icqYGXoRW8asQALvee8xtY9hMO7ig0y700YoC
MNEkqiO9pbzsHAR0qq3OsdTNw+jp0RJJh7fuJTtGihTvmicKPRhfyu3M7qbVo2GhEzSZk8vYIcJF
/uOvqkZ3rjN/H4YeUnVLedsMSxEvKuqpjGnhRpOajgQoe3OlegWg290VAHX2zMcXcW+Lhd4RzJ4E
s5UeQZxD1twiBTlyr1sFFvWULoQgTGSRFJX3Y8z79DC1zxXjQ1fvZ5dcsncx+S2Nos6OCe5WvaIy
1ATtEgDom6ZuWjSANCyzIBTPvYd+AKXWltvlkj41PteqpQXT+m+m3l4Yr501d0pPyNIbRp0u1vtp
Z+XTERNltKQTVlzTMttBhNBXAZ06TqEmbUZyYFq4Ql0fRrfYHKPb0csRxApOWx//GXBKb5d5yW8N
r+OVdMPiCr3Do3By0J+qvBtiV7ufhBNf91X8pm4nb8ruOghJPzgvKdGnxHOpGubAb2dkRIWDZOX1
8lqzMUTI0T9attdtO2P8ndWhtUWnUSw1J3MvZT+5l8nWS0RQtMqbOBu3avLqpRVr7kWliGfczGuv
SquEcueiu3DkcJ3wiNVZ09HUQBC2tBGveGa88fTYQPMrvMeGLBCaafinP/7WvxaJ/ehXdnMzhm5x
MobiEQwHeHFlPtmRNq2CprfxbJjyyU3gGPrZqYYjSgJBiugtAoHSgew2c3NXeVG4Ymzog9Wr1CNo
pXxZeZ4Js49c8jzNiKwnQ/GSGEe3RWIUjFWynCD9lB1410TTDJJXg2prjMMEjuMup0W0GMqEEHkn
+GUqoP69KOQR74e9gUOW8R9AfcBWhojGSIoXjXzIhXHljyFHDD09tmKQywSKkeujpxGRJLObrmcL
hXBBk4SSuWivajFdyfndA0ezaV2UWy43yzQvfdnfZhYPmLBp3KRB+pADbiAuSL/I2NG2EzYQ2rYN
upW500I7u2zJYtM1undGNO2C0KDCLgXDw2Qkdc0hSkUvH/LoTBv1IqIZMUoM6botHvuBRosaYEOo
mKpVb/2dFR6CiXjFCPjVMuwR1Mi6vQljeSocD2UX0qH+7KXTGSPIXZAQpOTp4Aa8+wSMddoNP0Lb
eSl1TnKFyIF93+qj/+J7FiNYzALlWD4i2QVvb10SPXqMJdGQaJkeegimDdPlOdXnyVHunZagxYca
9KuxaHpr2rCRIznMThTvEjM/klBz36UMaMh0uCTm7xFnJddS1D9pXImDZzTFUlgNGpbcewG1fxoj
cDaRaWRLt6vf2NDePAljjlbF3mcOQpjsMhvoX9F/MBaDin9otYtxU+0iDFCLMgTHUvlsmLqql1A7
kGoGDISqYWHSIeccsYMod1fQk1gVQfceQXy3ZIJUzCF0Ny6xqZTme9vpr2WJS1/naWpEda3REG9q
h446pXIUwQ/hJgLiNUg8jzPQenQs6O8tapk8WI1xmqhdlraOEjlM/0OS/v/d+P9PN76LDP1//leM
5Bc7/s1L9pL+6SGc/w//6SF0nP8hHIMZusLnpTNhxG/1XwmX+Oot3TRRylqOYdjW/3Xj49OXjiXp
VhqzXc4WyP7/00PIn0cflnGANG0EVbb67yVcflHcux++Av5CyqVpW58U95nluDXhknItbc77qG9I
nbFQHxoScaXr8AL69rvUan1LrYTJyhqJ38Vt4JuEOpWtOrtIAZd2b//uWjM6VLNzIILu4rr0ixHJ
XmlW8WybKDuF0yXrWPOMDQNy0Hc4zBaj18UL288fCX09tUFBYdzWcBGJoQL9v2iQXe/lq5or/xAx
8CJLKdrQL2rIYej+JhTRQdcH+LXpH3tBYGB4oTUlSMZCwWzfURf03yXm6Z8tGbYrcHU6kiGQSWae
OafU/cNwg1APvoHnmpjmc4pGt7iFLskIFD8xp1bOf9bGNZtr0jfWCIQRa45cGrlpPlvjtsb9RtHf
T7vBoOXEcIXero+FiwNWlDUCRwBuSBzHvNweklw4gS3MyhFsFQZpdVPSb8p987evC84vxONiYX4Q
ufHbUDTZHWsb2ze51uUH0plXkSrATCO4T1NUQZrqC9oSCA08BgTb0m5+lTQOBInaypk2Y7IhBCRh
KW1/Smv2SVJ6bwwVrqDiPNXlcD2lQbaNIEhFaScZe5EInVT2b1dMr3WoRdtQuQhkj3Vc/jSKTsMD
1B5MhRuNqHJcQZHx6MVDtAp9Zt2mGz02rheviePxcJ3qToqwdg5d116th2zZ6jSznaYuFpUrT3Gt
Nq2u3emQgIj8lciKylu9S8MdPVmL3uYdLfVmUw94Boex+W3rNxEBnLmz9+tkHaQ0B6UfvMQCbKYl
fvzjdb/5am2dDb1/eHTmNwfMhq1LB7CF+vxAWBX1OohrHog8REQa2uiP/eCiAh8WWVaSQ5rEj3Yw
4VYqDq57GbJekXE6G/005uWIgLDm2dES7HixGugrLHMFv2YAUQenSVuVxDgRYdKsu+hGxqI9Uiv9
x6L+a/hf/u/8377D/J7/0xaKgpT1yUbEg50Mlf68Tvzjoeaolc7aK4HonvnPWNOf6Wy5q1T54ubm
Ld2NXTifJZtkGmFo+JeiHzdDUr6Hg/RXA3b9guYKCGqUPyR0o8zAi5PV6zz7jR77sQdr+fdf/Yvv
zXYdIiAdaNySX12Yn4yseVA0cTcoehoj1aOt/9Si6b12aDVbIa+lnr3a2tAuMrhMps44LyfeyA2q
8Jtf7uvNd5RFexr3pmXryF7//OHIe/HapgS7iAzPXhq2eqLiuwVt+t0HffxJf94iPsk2HAX4CpfO
RzbvP29R0fmZNdkN7k2shlqm/CVcMuSy1U/O0ace7R15IvO82iivoZFxNQTI4b8M9qPZs2xAfIzh
maH7xAgJfcpefnNLZhP3n1dIs4htSRhY4gW7yZ+/RTvIus6AKaGfwlLXl9uuLR/8LD87oth4AXm/
a9/urwCZnkkJvPvm07+uy5R77FeGaXEzOJv9+ekej69fFG2znsjAG+vnIDeHZVqUxToOq5SOm75U
9ChgmmArrKb3oCFCSkwPmTn+1sLDN1fz2dXL46n4J2Z/cDv2l+eiJoE99rqqWdsjFTTYad3LX4bS
fpqalI3W9nZsh41yl0WUU138n/rjX17mr3s665AOesA256zmz+9yqPW9nrUhsltzYmLc5PmSF2jC
jQ1cAgIoPk/oV6ltfuMtF/PO9+X+25K6xYYXxJr45x1woFPFUMGqtYjyc9u3d0VPFiZjsNFVN0RK
vwXhdOu52YPQCCKiOWV7N9jQHvDMIZKuNlNefvNQGJ+5AzbmSUMiu6OggsZgfVrXaskhiAcGLoLQ
b4Hj0zA21+BbGMpWPxH2/TT9dhc0SEvD4Wxr7Ukbo1OLEwLQ7Pwc9ej8EEB2XXFnhqd8NPZuAly0
aV/HmtOXTM6JNmBJrTYNz3wGQrFR5TdL3dcl5s/v8OnBbmCodZ7Pd3DA4huZe+PK5pV3bff3x+Zf
Fhg+x9ENHSMY7Cj7Uy1oayncUmPCWO1XDyofb1UyXRnLRja7nqBxq3SvqDbeJBJ3ujsrnVkPhkSG
5MtcdK/JhJnc1797pub189MzhSNUV9RctjQN5xM4glFPE+VQiddAXMl5aLcgYk4zDz/mAW+M4RZT
5C4Jsqcxdm5kZy/roL3DcLNu6LeWaHqG7Ebriqe//1b/8qRzVdTMM14CZtb83/9jLdbzKEmZAM1I
Q0J9p/ypNcWpZjRVDfX67x8l/mVVpcic6RWs/pbzeaNDmO3qJfaUdRgX6DOqmtNjpma5HQIB+J6L
PnR2SdkRTEgvlgzAIFiFiqrzm+v4uqIpw8Sfq4Rl2lLonx4PtxLCHiIcyKbr3QhMZcHOH+5c+6Sp
8dYOqtdGOlddYL79/XONf/9c2xGOxYdK59OqUmpEtnljVa390XpziuxnigOG+aR+StvyScvT8zgU
594rV9FqcsBNyugn66JYJIbH6aKkE6gHzMKYyr3TwELgVT0YA2Kxv1/nlyjteakhk5pfRyqpK/PT
a9oSBaGXTVkBM3JvhOxefVE8AfslRshb4NxGkKYbb62wb3wdODiypftKRymF9nM9NfUvmsOrzISK
4jo3Im5fw67SvrvG+R59fpvkx4ZE+5ot8lPRRCJeXhpYyda0EO9xlAGEux2FcRoFXhFRPODJHrFc
5z+rdFx5obOa8ch//52+8N/m30lKxbpLyax4e/58d1g90hbCKG+0nv+qeoZ7MCmRoTBnssv60neC
IBWzZAKc1QeUQRsSQM8+IikomOFSTt0F9KjFbLqDbBuJTQkAnIyvZDloAgUnEIIuulAI2cuR4zdT
Fo/+cAXNIN5OerElxdwhMlln8rKqfGdZobMbjInkZsszV3//rl8XL1cRimNRG/I9hfnpldFV5gQo
aAVeOXlvC2vY5z4DclcxnBkZAHRa/10NNt/BP+8wO69NaYyIk3dGfvp1696wCYmFFtfkdsIMipmE
Nb34BI5rmdlTDaDWM6b+khrWsDLS2t0oIzhORQmkBS/h37+/9XXrYt3ignSElIZF2/PPex1FyFAG
BgDrJOiODqJ5Lw6v45oDX/hIisb1mNWc1OijdT2MV0T92TBcx9cpDArDqCle9PBp9F34JOpsdb8D
qPGLPOpRLyUWNgaqecRmxxj66cCsp6mr16SE/NUj4aDLYCx7EztG8Cvtpr0Km6egHW46V2EhYuoF
Mk0OHSNt1gZ9IlgcSed94J+Lmp8InSJjmV51S7uMH4IelnDRjCsNqeDkk/7qYG4Gehal0QM29Ju/
/2wfEJ5/3kSHMZlJGU3dOJ8rP296U2QYZh7gXgsShMwJea5i0B/81oZJIQm91nBdlYUqF3bsvzG2
snboQy5FS3AFPtL/7gb0H1ejhAmFgtbTR0PkH5tdkDYRpsBqmg1DjGUUEPgCGkeYNy16xOiqF42x
nIpZmUXM+mrq8SR0qvn99x9lrtQ+/yYS1abSXd4njkF/PkpQ3wmuxSOGw3hC11cEr45MsbyWW8Kd
HnKJMracvnl/vwCk+OomjR7boZg1ORh/Ot0NBUBlixzFNTqWe6fqeEgInDQHuhwI8D30ArYIdyPQ
DC0db7lnvES/RKPuzMHFv5RYI5JLpNe+eYmFCr952Q355TcRc0+Rf7DOzKX+n78JDcIqh0OAMrOO
3wkTFtctEnpALPoDqWjyqidAdoGHeuZMvbA89ajKq3Cb12m45akhINPhHcmgvFbmtquJLxZpIeBU
JsVF0oyKCOI+WHZx9grvMS2C5Ju9QMyctE93lT1dKMmTobNOOJ9WyDYpGce0WreukXx0Ai66pXFG
QWAjnSLcIpJ/B90I39Kroi3BQTrBfNVJVCX+4sTbdOjFEBBh9cJJh60GEBJlUX/Ig3YljWhcwZzo
d5YbMGeN0YIX07Kr0nalC1JApbnvzOKNhBt3XzbJox2PznZKUyI+58CUwO9Zt8tgHQ5iO8hkQAAE
JWWIiT9GgLrXIWKuwpQ2Jq4VAi3nnzFKcrXSS/2G8CZ3kbs9TFDwB0vHd/VtiIZsEXE2hniRM2sJ
MPyBJzuWZKytMM83S+WHa2SsO3pdVyQo1Qu7sm51C6SgMzJNK2T8rDcCryrqXC14t7T8ATQn4sYk
e7OsGyRTkNCNdOMY0asQ6wgf+KaQ0x3S9As6w6cUtZsZEaTSCGEupwgdu9dC2UKDVps8E03o3hQD
YADm0BodWzzTDKox9jBQQZdI8knhXruehmW+kdPK6kChxogOELnDCMapp5lE0bgIkCkw9FdTH24H
SSLBkLBCWHI4tOSFMaoLrlJDXRdo5lY2xuKF4eXV2cJxX7CuLwyfppeng0GWWsDlxXa3zmVTbow6
2PulT9ocerVFmVrphrMo2Xg2YmxhjC/txM/vjTI/fDw9Damc+BGQ93dhlW3aoEb1JfAM1Va/cfys
ffr7EmV83nzn5YLmgzmfvKVLHfjn+2gRvxY1iuCMNMXrFXvr0PVvk+GHU3nbIqbF10NLofVXkdKc
m6sYWgqJVRtPk9uKh1xvu3M0WvEiKV/tKX3BPfPYkPqMVd2IFpGsQceb+79f8+cDMpdMR4kyzJHw
+QDC/XnJmOKaOvMrVJwx7E3cUCtv8OWetKcn4apHFZ7jelhlY+B+c6r9UtfzycrSPxpnrpBfXv14
1NomIbdr3VikvOCBRq1ppE/FG1rTy5hSHzFdQw4+iZeGACqFxYOR8iuKhidJegrC9oznFCUzLUj6
XeoaWSzt6fG7NepzEfdxnQacPgpnzsUfe8Q/tr+2lIHV07leA2G8uHV3xi61ifrw4re0lHLzwHQX
kSUS0RJfLCGoACvMU1200AbtPX04+CqzgSaj7v2unv98NsRPQedT0eyhB+l8eeC0sRwji0CDtZ+Z
d5Yv74fKeYWH8nO2bQ22fMP+cutE+oqjhD9qv/7+7HzpwfLxtgN1DGwTm6Q7Q6P/eQyeykjJOKm6
tZa0+DcHkwJutBAg+qvUuUkjKBsV9uFD0k0x7K9CbApB6AcH1vPfr+Sjj/NndcCVKJ20KqHPw7RP
+0gaTnge7aRbW+4YwgRcz8kEXtcZpMbxJOGGVrjTK8ZFWXQh5PCnPq4zU5l7GFkhBA3WMW1veVV8
i7R1kczrWdtX9Tlvwk1Z1Pl1WMUEOLs4i8shnIPnBKuVS2SxY+G4D83Ywm+g/a7teRT08QcrnF5G
+xzIwdh+bA592vAomAHwHMTPM8QOaHt77AMsBdWEQqgPbhAItNdgheF2lrBTum3Y67jPyRRjKJDY
a81u99OgmxcXhaHo1aHMSyBImM+2vsOGwQw+/KaI/9IXmu8yNRcIzbmvaH8ADP/xAlDEjG7V992a
DGtvLSHYZ451nds5662Fi8ZQ724UxDuT9IqoN97Bozpr2do4JKZSrZCqJUoOe4Am8LD6tv+m1YqQ
4+sixmqrqMS4StekSP3zOQwEInLPoyFUaqW59eoeM4CXGHMVlu0Qsy0rzb4URF1emxXRk76BttHu
t+Q29jAj403YtPrZ8Mzh7LB4y2pITsOExDsS8dZoy3o5zKEeiN0XHKBZkqgBxVC6dz0ZV0vXrOot
Gmnw1fScQMk1G6LDi43O6rXAR2nuxjR+CWc5Lc1H5Mxtbi3nfxXpuDdqs8KDiH2n6aJ10QiXFPeG
TczFlceZ5nWcrjjljCQUXtcFHR9SpYjymO2iqFd3aQvU+KPm69ooJe+avKFoVND1SGBCjkGsz7bI
8xLVDNsItsNxQ/PI23jxxEMTaytHL/prG4NHEJjBDcgt0HFaAclGSQNZR9ZvkvkeCg1tlpGTYu8S
BhHkrMfwKLYWborrMpY73zG3peeqo2HifRoRkid8nbRCkZlHQ3nKIRoti+FgNHqBUxGdfluoh9nC
AqwihyFQp8ayKLrmYIXG21SvdDsRxyxVb/gICbWdAC2VGd/XiGia/CorN72zjCT7AZKBTctd2WMk
rmvXOg1FKM9WW4RrP83vQZiZ+5Tzp1Nhd2sDuIAuNdW+tlD2gLFI1r6BfKXOEpAF0k/3IzClTdzj
JJw/Lqo4b2au/hZYFckgDSaT0Q+fp+C5ia3xohnWL2g3I9wXNG1tgyol5zYTaRyqNeVMvWM4xpnb
r5HrzYekvIyma19Gj8CnXmnUZfdJR2hpUhMTODY/4yK+6XYD1ec+xbrNk6DDUUXkuUTGDgk8d1AF
TeMxGN+KEftnD/V6AuepfF4qNRm/nC7CJhWQdadkf5MaQ72UWn827Imz7syxRfaX70PpZ5eG04hy
FDpFPXkQB4sAyCMjnWpVV+60Yj19Geftre5N6yUxHOLMnAhWTFxgfJgC4yhmJkPUeMSn+mTEgOcL
7ehqwg5CiqhaRiCKDhyaeAKD4DBZ7kPPUHaypLYPEKdSpZfOMgg99yFd1GNvw6exbyO829vYy9eR
O9OEQptMIAZG67Rphm3qrIQpWxjtVniX9qo9VJl+G5XOJbfG5jmD+QpG9VrZIZ+DtPeWZjYFbbGM
Wtu8g1MkL3GenAKf+BHdTL0j6ZUm+h8yh7ySOI6qiFZNGQ8r2Cz2CQbucKjmtVX5FhaYyobwkCb9
KlNIeRgmpIe41CjQt/EYa8+T8m5gsHCj7BozEWI7qurxWUymAnmuobVC7YGoUruS7WRf6ZjfqcOD
Y0ncVu+G8pl33OhdmlkeuZ6BSW4b5WKwx5nwnGrFuLOMLMOHV2/hB6KXIxLBLadNmnUb14+tSzkO
BALxinOXgoumwLM4gXZt9cz5tZjEDtQAQCoA4+TTE4N747bFNRlJeVcOeTcb4c9AX8O11hvYW1ni
OM4egyTqd4EujhI33aLma6xAArtzvVbtLcS2H38n6vSxjjB2mzWdlxzFqIcILXNor7g9E7jGY3/k
BVnG05jc9IJsB1bjWyQBe4UD0BGqP2DaAmfJmH6vG6xQabsPAjTeTsGiGs5HqqLGbZUHA9Jw54Zo
85xMc4SwjckdwLB9nYz2smz8Gr1Bvvuo/UcK7T7i7AFFT62hWKE5kJ3YGdl2lAbH3yAg6dAMflYa
1sqkuXJIxDv5Nca12EMV2kz4B4IyKM+Omd7LrNlNHV9EnxKioAIsYaHu+STsvbjI2Y+NPrZsxQj2
qAGP1vwXGXrHDtvcLiiFdSD1b4NoeMASptKdyHz7RMFrn4zIsE5vFBoWLvyT7zTDtWfzF5+RwJUX
66e6IcvGz4TYlywYM97PPI7p9FB5xJRJFwEFXotbv1AgBZK+3Xz8basTpDQin4eMmcHbi/3iucqH
JZgG/A5ue009mS5tiCMbyf628YVylnVzaPpT41OgRZSV26mgxGh6qdMrHdhW4gBUBn9I7yEXaguS
54xWs1aRB1+Xu2MmNFfjbLhJp6lf5N2sgXaLS+n4sA79cAs3Qe41DauUDyVoQeUDDldF2OImtCO4
l+tVZ1SAXQvthX1sO9DSmOzcWvfkDKKv8E5DdHBsDt8qdLGS912+4Rzw7CkErDJqj6XBMaogF3dR
kjC5UNZWNzCbatCADlmaUNQxQavKZ6spCFUrs6tc3KcjxgNES8kynM+Vo+X+YIfC3MGgMjKjYU3v
nsgnMwO5FQJ2IIvqTdli/3EiNroObeJ8hq7c7pzix8hBVM/n4SQq79sxEyvOf3JPCk9Spt22wdmK
FiYQsDnsS0KarzKp1sK6louBVHbEi0hbxgCgli/MDg9tWe2gsa1CL86Pce1BTiJEUtJT3dYTBU1b
H2m4xUe3C4+GW942M+qnt7wSTekbRN4D2cQzqEnb2WoUP0IUsbCd22ab9IbJEZ5IQvzyNhqckKT7
W7eLd2PH5VeFJ+cVeml5jti6YUv4khUHK4Y77VrFEHeC/t2ooXD5IEJlaR0Kz7YWdYWDN2LkbBr1
vsmnHXaPt8Js2JjhqS0Mt9I2fQnfRg9pFUz1BLbZGeOl0xDNlxSnIs0eGn98AaM6LcYBJbx0kD3H
mQNzt3AXA3brbWS5FmoYTleF1wm8jjCmaoH/bRDTMamQBmmpy2uqh0dI6iu9CiXePL08VrJ6TDCs
gQJf0xO+QAXUSDTj/EiiFyHTLq45rYbvmXMeSFS2KXKDwI8igIMutnFFTVQRdxLJR0ul9fmjeaE2
cLcoikCGbRg1Txsl39oU3Ituu3vPKX8bE17j2iaZk/qDAVb7EhATezAcSkl9ECyaoLJrqx4PjuXt
66CRa9rRIGXTeJVkqJ0QmrXbOETf245mtI+i6dglztJyneg2UMZjpaPxBQSKfr8kRyfVYnfR6/6T
X0N2KiyYU8Kzh3UlhkNf4xaNYxBuvfecxyVCc9pAW+zXhIRlhx+4Z3FDxOMybPGUNcWY8uRO+Cow
ULhpo62l8VoTlodkbUf5wfZdY7CD7gn8iTHtJkr0U+to+Y9RESmsQV3KY7hrfpyOu3yUv2sjTPeg
NyETYpVdWn1L1keHL+vjtOW48LgRMoPDmHPzhA11jHRoSr5yBuIOEigVzG+ZXXCFoM5/6C2gUqMN
raegHFzkhaeRKywFA+ldDDjp+PEmGqMFlxmuep0f8KVsg37uFJsk6Gp9FPEFZ3FGACVVPmINwUue
B0CBaH45Df+bPO0bTPDt7eBPP/IAFnkmknPphRkrv7ExDLHM3ALSmV8Oi1ZV2n4I7PGgKpuXN/ag
8yTbphsLOjsMZQsVAwNv3CcYiHP6aR0dW80290YCCFKv7ODI+I0JZ9ufh7zgvITZj/hj+wZKLzs3
zKtF34/jll6De+rs0D2WVXG2VGiSPqL9LioQpTj/AJOG6AQKMjrrEYCdcoN6ZzIxrvw43EUIGrz4
7OueuWP/VdhGxmqXWc+FkzBUjwkl6AP4iWHvPmt9DNe8kumNsn+WEm9SroPsmFyfuLH2YJQuIahD
MLLo5Q+DLv3jpI045f0JHaJq5yAe7Jm8kOtghiNQE9IKKDVv56rqOQtBRvG2ceoooIMxMjznWIKw
Bq/57ewj+lB1IiPgeSgDfJq4oP83YWe22zjSbtknIsB5uJVEarLlOe30DWGn7eA8RATHp+8ldzfQ
5z/A6YsCqgquSkuiIr5h77X3ReA9Zmy4AEOx6aCV5BowGExJhnIbTsQlWVfAhhRrXFzl8Pj7BODQ
OaSLJhhZf1pifG9yQPTOdbhcuf6Tkz8OI0dEq0toRgEyf9CzC8Rmz75x/Ht6PzCeLsbviCwNR/gP
iwuD0aFvsTqCBPVc/nHyoj3X3SHDjfqUuYW9aafhzkezkazKPlpz+tLDdtg5eIg2v79S1EHDZBH7
Va68g01OZnbgOYc/Xa6828zR6TZfmJpgmYPfUHQCmSV3Z9hU1tFZiR8c+v0qDXFc/KbfTr0U5xzX
itE6azI2jDPMpn4VyNI3/kikL0ATkQQZ0IuqANgIwxGmNSNeyjl0Gx4ireLJsHgvM+FgxSMcPVjG
6WxA3ToAdc8ceeqGegBmy/zXdMeEdQfnpJHZ8QxlLF2m7g2bxJISoc6GZofNqwXbRFZ2HZyzIowe
SCY99kUGGDtvctCqGXbKKSAhAhhUI5vb1aBtmPqek1rllOm+7TyoBplHtTS7yUlpu9vswLfKfBCm
8E6hkb4tXVHusMX8QcxKFbkWpPO2jNrGJAhcj6wh8Q8MCTUK6A3qnkKwep3jfoz6M6qpjxTH4F57
04dr9uFmxvWWBGHAq/eYgBtFuGfV4MDpvoyeLm4UfJ3St5pn4nnOzzjoZNJF2GjXZtzIWty6aJ1A
IAOgakj4kdLEyHjlSWKt3flR/sTg57MYSQWKeKZrZWMUvDPdFntkDfa+HoC7DFP5z0cdfJo7Hr0m
n1+qdtEbX0zBg8LQxDM4JzhjmLrPc/A4vzDGB/+VUa8GPjDPxv9hl6hPrCpVMkIcjEsxw9HPt4Ht
rreBB8HE0DoZnA9V8CkVsDvGAb5LmpuXNNKPcpVUnAXO4RBWMku/rSvehtIqjlGuHkMJqWTwRZD0
lb5f/W4/dQVojXadNyuTjo2v5ZvoyMXS2APjUv0BUAeRNmVH6IJ9JaCXq8EkpgJ2bmG2WVyAqC0y
OCPz+uQAPoBsjkJzafFd9cvYgaSBo6ZRPYW9WvYOwHorRcqsWf4TO2wfA6iTu8HPv7paf7jZkpFI
hlrLsvQTnavCcexdTY6Cy9Z8D5syYPDiXaJwvIaBRahqx/G9sqiimImfLLNEaI3RGrqccQgH92GM
PP+URxRCQ9deZnOejmL+rAv1pEbwpMXffGm9DaIkan4/AFBV6Ycx55axFi0xcVj7oDAOfEifxHnz
rtT1oWB+QOGMOzfDFDQHtQMIw+IKTW1gxLwarlE4css9A7kJyCODSExt2E10BMDsCiOsyLqWvQeF
A+fNRqo2YUYPOaUzhmNIGENri3nTB5WfrNXw1iw46trRaXeFWb3Y4UCwMDKawf+rBwzx+CHui8Tp
YHxGYhj2wSA/VG8tcUlDjZ95iI7lKF5qOJMdMGXsMPlKsIJ1WsETw+POYKg6bczWnIwwM3gXDDyJ
FMbCMmDuhcsp/wapgexQm1fXLOF2uSRmpFB/dUuDI1R+cDo8LpPEkzfOdrCxGdrhhZSxPRJph9t7
48iwiw1ye3Aj3chWgDdyqcel42/bKS5yBjije+DOJWicgWTiwyLhQnx0RgvwGKFiYeEFpzRbnqv1
G614/qBtUMyI2vl+tglyUM6ilIs6RBiE5haEA1U6+GgiNLGlDujLDYYVRbRrtCYg3un2KZBy/G/L
4zrIfZ65j7TD742/3ni0f1Jnl342D+ZVK+DTt5gt9qbyzpPhLX3+XWWHNxBGXuxRzNSFDNjwOi2O
mhJchuEOsizn+Tj9adziUdisiRCx8i3qSV5rc3HPouavoeFxBnn37leOfbAAYbQAH4KSZGXMy4UD
1dZ09RcoI/xZnIQ9NeGGPuePLKkTChj0NmIMBpAT41vmG+lCcIbM+/sp01HcTogNFGhpVqP+d+ou
3VmeidBRD23tvlUlzxJBeKc0XIP7lMLcj0r0gthk43b202TW/bbJNYUqK9oNZA/QaeI37VDetJkD
40H7SDAwoDewxB1UJ6969vu9Pz2DX7UOsqdqMMgcinOueIDoaIFadyF2mF0iV9d6Y5hRFteM2Q+9
ZV8M6Otxt0ZbezEotLHC75QvgEvMp8BKz2ZNYFDBcsvaK7/Pjjg/021bSQao68lLW3MLksXej1G+
mwJzgGxg7NwRZ7y0jC+wzt+u1Yy7YTWjLSGMX10DcbsIyqdlXHazeDFD8VZVdGqkLxIIKdsfN7Pe
VXo/QzIe++hGBCVu9FnjBGv9d0YzGE2H8gX0z8GNNLPimrwn1Tv8zUIIn9MueAtLWArcCpke62db
OP8CFZ0tT9kP2qcHqa+FrF+an8di5t+3cG97JrKZKg4+2ys8FNN+nahugrL7UzmcobzO22Gw6OZK
tAotSeiJQzojwaDQ7tvpD5G7AMOi/pUZV3SXddX37BOYG2kuI225HCFpKGNuxhAU3wCdHaj1FuJF
eefOdUKb2MFlj7KXsVyIB+qnb48W+BwEpM1nLgiT1Wd+nLMEYUXzWkBNIJsde3dk5D8Q0vZDt9zC
63Tg97U/xoiMgiCikU5Lu+R8GJVd7Zh+TsBbvDPDuuxSgKN3A9G90qY+VCFeiMZYWKc05Nz2/njx
8OM0+d5azM/BAeugMiqooGrd8zh9MZlvz6IlpCKkMOIGHm383KMGLRANxiEf4EP0rJuvXsJUY2+E
ZhXG7MSxDbcG7O5On7DM/v2VUBBNwuvI1nUroIf8VuQdU/c9cyvsSGV6iWhUT3AT8JX60zugV6Kn
s9fUZnqf1UtOgKnCBssXEHqAB0Z2BXRmxKQR5hswpPVuroe9V42fs4GRtOHkG3sCljoGEX5Gj0x+
u9w4ITuI7JEoTB/1Q9eC23O7qd7lpQlE0ANAAjJ6RQeNfIBknHxS24lJFDky19vhPeyE3K25fQok
m4iu7kiaysSLBZ22celS24VrSvLAMAUqCSefEzk8FVIbO0T1YOhyAMKt+yWYWdvIuR0vc6ijXRRa
wTZwwLIAAcBqXvbd9jfBKwV/tfLSTDn9tQmjb025saqF5Tf2cSpnuB4EKgAs21UZMm3DdOVGa+gt
md+9uGhLTo6JdrMeymdui3tZmDnrNLJQFseIObHnGCUenaQmpyKd/f0ozRtFe6srYDpC/zQKLnQn
ifMSeQvzZmRZP7HqQYaVDKQ9xhbzPhQd/oGSI2A2ACstdBVXq5vi0OlRYOGKB5t5HewySgZqREel
3w2c6oBQPD4QwFJcXMGn5eDYFAKoXlMnpEdPRNR4Z7dVfVJ5FDzmgFHFkRDjqo65Sq5vfHPfx7K+
QnTaUiWN8nC0VdVBrfjysgHSQAXIEqcvYkV+AVu4lNMj5mwYAH6uZugP1WMdgJ/BwXv176MXRs52
VEH24iOe2xu2W52H9lnJvr1FRhXoj8WzjZs2L8/uNI4n272vvGQsCI/Q6kVC79JDnp361NtNaSQf
RtmgwxxpNKoQWUXAp0N/25GJRU5ZpZn+NRSrIecaiSnJdT+8Gx3rPFfGu5Wb3gGp50exippNAVoO
J3sK8sI8Ot6w1Y5YjnKQZjy1/NcQ8HTn3IQ5q34xhV/1lJPHLogHD4PW+7A9B6bIKjKoKG/krbtc
cQx2jLy60lVTm92otektNSIsEH/SursjEt5PZgpeS3Rn05hClDaFZCsdOUd/vTcCtG2irapdBPWc
sPX1ZXbYbOAusLbDqI/5NNgH0RICVWKn23GDf1WgWggxxH5MZ8rsnNiIRl+ytm7j69BgQQ51s1pv
AwP1BNwjR4hFCqidaujUuj2PP+Z0zRFu1FPd8l2KOvJQStuxbz2Fbqt3xZfL713I9uybxsHmBtuX
Yw+CKa8d5Nf8f9wWcpTVOs9dNLA6mdBAO7xF/eBmiQzSKsnVexmVZ+FhgM5BMM7YKwdRPVl66rdq
ni34Y8PR4akIEQHJBdWaoZlmEc7+YhNHQ5TMBTaGsV3rryGfQ4pRdBg3woy6w6rbS5X1h8UIvty6
/ZlNLGCajrfu1t0Ahn9Lxs013+YYcg7vln5qEidrH9uqoFMX1+l5+qklX6exTKedUAszaTZIx+ih
Lq5bmrwdb207t6khTFZR0N5js6FJMKqGsTDskn05U3ozgVDUwA3qN/Z9TA5zcHv50Bxnnz4AjwAX
rcUH22Ct23XtlbSJpW/bEa5xLBAxHrJuIngs+nDXKX0gRDgZOri52ggoV7PsrjXJzrNz7TBLZjQV
hS0Usrq50jos96QNC94LQVSEZ14sgpMOPGDmVb80QAuwxf2ViR4oJzz7Rhp3Y25cYRi3XmrFo7G8
Vj2/gJyx1XqwdOJGBj0cc9TM/WDke2ixPmfdtknb+X5G59hFmXGaUQdAM0qHuC5KRNCGfzBX23y2
7fEPHT7Zv97DwNOe1hYPYMs4Pu2nMo6yhcwWyK6HSENGNWtiVWzTkUnhUSJyflnAQ9m5sYWLcKpD
YdAZSASiYQrye2GZgl5046JDO4Un43xNfQ+nObtAfCXA2nKT1hral2ViGCdVs8XzylmTV0/s44ub
cMknSnq4Fmb21Hvi7+9pUdk+/VMaYtwf8oMZ4HcV9V+lAvkkau/GsKJjJbv5Ps/Q3cwhNES/zPrt
uEgguI6XTEFms7sULMdZBTHKIpdQIIVQ5PyaVv1BcKWie8GryEv+iLqwOuVqOHjF5N4NMouNpsVY
G2HX3K8+T+SvTqMCX7JdeXQaICgI4wAamkvxMJofIwijxXOYIgoWrsF8sL0m2mdtBsZo/ZNFbXuk
dPtwrSmj5LeO3QK3mYEzXx8zvyWrJjsGsgBvbEl9nT0mlZUH98tSv/CJgi32BjpuaIqTWf7tCtj6
TQoCu7UteDl4qGN/vSJgFsMkjK0qzun/HqGtddyQTHCHApJsV097gLrn6mj47x1X4J0jBE2213sX
Q+TNVb+7ocdZvqql/ikXOh6nN+/03IW33pXyQinLYidKd7/9QCYnMKI6O5uN+xFeuQNkVm2thsJH
Ae/H6ArStlEBy3TqKJ8R//autKf+4Prrm5q58wObqAJlXXCHAUPQwYNeeDjIszHg7S77dOHFgUGF
uSDdm7JrOb+LEAIQw1o5UHalivGfkzod5Q6VzOADvzZgH+AjoAydoclbxUIoTAnf2iF4pV9MJthc
S6Jdd3pv+o1OLBnu2U6AV+8Knt6muwwpKecGZEXHKL+bHmFgOOWv4D8fCXR+WrQJVt2Y/lYqvy/J
cGMnaCALlQyP06F47bvyVbvACZvQ3s02lK1xxsLtL1ufHB6Svnor9nP2s/BT17x8xpfU73De/syd
b2ymoTk5sngRbv/ee4qiKn81mQJygeJbrwULV5+Xq0DqWK1LZSOu3hbhfoyd++b2we3cO5+6qs5r
hz69GGCWF4p1R2HR2xGTCYHNSzjJHfIYnKcuWL0kq9U/7mlkISA8EN2a+8aT7E6hl9O6n9MoeKxr
74dgHbJ3PAIKvOwG8fNlGFnMVohFND1JbHTyrg2oDJllW4COuHejHRkkx7IhkMphYrYx7ONUW4+d
KJ+aiRvVbIIvzdq7GdH12kEdkbuLjEAjslhTmBg+3VOHuHwjHBaVrp0dejnETtC3vOXNs7DcWM/B
T+9nr6bkZ0dnzvgxsCgVwDXorPOdyWc1+WrvpGIGTlUT+ehDxfWqz7BTN5GN2SBTZ9PWw0lNXEoM
oNh6Vbe4wh7zweKrDkxg78s3ZyDhWzd0oTqzdnOJENOPqiExu8jcIYvaz5Q2Dru4DTrEPsYWPwG6
HO8MJDlw5SQRI7lAXAayHLyg0xEgm+niTtnRY5bD6kMFTe4Qn2VdDA0qUMIs4JU7OQG7losypeuK
Oxf/0+7XPW8a8EK63tE7Fh3sLFj3M/q6m72XTHsrjAMUCZ5jnnN4t7sKI14Px6bxqG9gtOfrAjSt
WW4saxf2xXGoGlQgRBtCENxNBdZfR6LmyYARWOM1GxWrv9EyuBKMuC3W+eBSKEbMqZ53Afh47MVX
CkE9kVElOcUdxf6nYyRViYCJU0dKVzpUr4OkTo1sZkz8eTTAuyglwXeAILk1U9RQYlFvE5WX8gNj
42VYLGAAZRwnqbkTIa9yDf1kMFn8WnzVqWKIZ0/5rdk0wEB0cGTAr3KemSWRZg9pl23cZHIaRzc5
DbuRdfTQzHbcGULaLBhDZ6vUTEMrpkyjwdhmgpFtN4/SchF3NWLkG2CYuyCHEIjhKLiMk17iqrGQ
o/zxHIuTTiBp8H9yaTz2WDXQEC/Mj3udNLL6jhwHwM7jrJuAlUb1ZmCL3tBfIDUQ+kLMnrsVWjjJ
clPSdiWGbP8SWbPNPOfJ8LdVU+xLMcQqXwnKirBFd2eLrXpXmd+5jcEC0T9RGT2RIjCvHvPV/wYK
xtyhOYxWIDd+qP75MKoneezoxJlScaTOHifHiqjIrUD9ZH4BDcLfXklztNaoXaYXjFlPXtZfGsxn
G3HNMtFLfit9nzJsaU5r09qxV8p70KZoeeqJKfF1UrOu9wFtOdj9XWi57wS5btFsd4W+yKG7kOWo
dn5Ni5TShlnw7EyHtLm6uyWhblOPfFTh0kKoa7Pb0FuH48wwsugtWmuPVU5A4v0avrUDyqzWK/du
RdtlM/IYOnRFrDHauyLz1WZpMuLgSlDDS3VbAA7dLJ3zUapRHAmS60oHAXCHQd5nCWYVjcnhZpdE
gS4sA9WBrAa+Mg2POlGUX6p7CWv2W5BM8kOQmy6KgQUaE9jXrb1myzEr8WcjkYvg5yPVXi+lZaS7
nEpvGemZuX7wXXQqhqtwQR9ZHgwgGXyJPVrjIX+yqfJiBfZ5W/U4sdy8SUqbIh3/YMCIdSHSjVpV
8hpkwenJBnVLLfZeqRE6UcQvEU7yre7Hj9/6oWNdC+vzrjexCUQVJp8Wdgxf3irYO9q3D15H51Na
wXq0NTu4PFimr5C7exnLB/RolBJO/w2pzHkjqxCMvM7GZ8x9664KlvW+wxLoKMoTScrtVgU9pqq2
/9sQJ3i1HnSJJF/Ky7x7L19vG0XbkqKS2qJNQbXgUfbbE1i0yv0X+vodu8cnbb3cEl62dReyDqaF
bjgY+JKx5NRp8Vm1Yk18OAWFSSaTYG/TDQj52QsfOEsezWk+hL56JlmTYtXibR39XUjkpyCqIQ7Y
Qk9Td6dL973pi4Oe13M09Ac7nE8iDbyNEXn3gdseOowI1w5eJdFgUn12jMbyj9wO/2UOF0yElMpU
wHFVQG4g0t492Qn6vBDSx8OHqLEjaNPtGa3A8u14G+Jw0K829JsusHZpqU6Cby5iHBbFxftYRg9T
3/zp5w7y0hvBKc/yuv0XrnoEZIytIeAAM21g/xkGBSgKRJe1ZF6wWiYU5zrNR7dR+w+g6G/lQGhM
LVgld+mnK0qCAPPdWHNyDhRk3cIpwr22cyf5Upj0imtvXgy79A8zC1C8IehxWP2eSGVBvWMPL7Xb
3PfG8qbGIfGzpOB9JEiu+2pdkzbP/zAYFk4L0WhjCLSN3nBjdPZtWqfDhsWUie+aer6bj8iiM51+
zLU+5CO0xe7J6k1cH/o9U9ZLLqI/3WLcNitb2wW2IKk0hzASh1rhRaFxoaNXl167ww3v1pY0O8IC
KvOmM6194yh0grP90xOAFzuTE65bt4avP08RNh6mgBqkzWHU5A8x/k7rE5D8//u3lPrN//lnxn7k
90yE29tLTe4jypKN3VrQdCzEZ/Vp8TsKLqt+NgUcBjD1386Kv0aGkd45kf1qZ6NDuBwMvMy5VqbT
F5Ls/i9szCuYz6A5yw4R0o1HOuMN1Tt9ulWPdw0DQfZjRngK2bV4OdoVD8H4GMr6ZIwgVUYKe5jX
fn12on4XdFpvV9EXKH2GaCvN9tOB1RFpzrVoGQg0Y9xN+MRDlHL7StlTN7koFQM6mdDyaq4zNe69
q+sgzwgMaSbPZptWPdSuYAHvoIOxMkQjlkvL9Pvv+A8dD1xY3ekR4GjcWJG9wSq0MP2c+bh0p/eo
fAk/K5s7EKXXIJicRB5htHxQTM3zoESAqbn7Ye3CzEaKaWMEb9vooo12ZUPvnQvClxi91XtWxnJw
7mfxs8xE3GbatuJmKbvbag+werPqMQUPVP4LapSjHi9gDcebtFXtVhEzvrOH7BU9c7kdMvKzREED
4wVmTFtMwqpf4x5FUE66VB2bIKqIdKWGQD8CY2h+7q2Zhy7P90Ah9mZLdM+koiV2Kuve6b5tVKa4
liCeKtxx/jkfVgJRiUhF/9Wf3ATdzHOGtu1Gw4zb9NloJjZC6FVHTErkihRZfmbS33tdkJ0bJU64
cv6W11S+DjEadkhz1xm4rxqcZpjlj07rUvJ4uKpte/52YK7eSbJByIPBoUu46TM765dhaklJL5go
VHP6yMCCNmto/2Wl/Cnm5TMYIV/podybfDu3dSTXHVxJDKloqkeFuVzpTJOMTkAVdwKJwz6jWMLg
W759rtclgqjES7O++Spd4zDK37IS38A8Q4b12M/lq0dGjt1jzsp/6MWvSfEqjQl8svkGRifPnVje
YjadkMLiEqze+hz4PJu5kVR2M7xtO241BAynabLv+zGKDsQILjtsIwWRR/y2EpZ2MrrWF08gENlf
cwWj873LZoLJ1sleyXJksoHQMWU1ZcBF3tgj8IbAM+atCVJkBzNpw54Quzb+NgQQ4rSw7dlnWBs1
Y5pxLnz6KsJB1xGSoV1ZJ9M6eqS1xhl7ib1jsqeO9FzvUe4ynxC3deuDLJbehdAFGxRi+L3Yzbrh
FMqJThYvLr98YVn/KAUm3vidaQfenRfd5q1KL2NnM6NuznZFOe1lLU8epdVZOWwsHHBQVEHVA/MZ
j+bNquzjUrjPHQu6bhqbpwKD1cOs+aGJWpWq3E8KVfzYXVMevQFen5uly6nPeF/1HxSBy64r0PbX
XvVTMR31FnNNSHc/eJuq5cF1W/jycvmXBkB8VehvG4uogIb4k4zqg6AdVOOhQhVZRQNVcT/zCWBm
6kbvQyEYyXNv2aFpDtF14vhczeWW2Brwrah0N3WYfziieSfj+dG2sElGRnNlgcviSUacjjPAdCug
oF96F7GcC7i6CLJvNNt2XK/Zg2UCuRooe0miOwCt1WwbtWaRzyIrFzJL4FomHqYe9CnjDf3HLoCk
1MziwPL7tgfVv60tDu/VjbaB7j8Xj5dllF5ioSOLr1J7x3/sJvkFpblinEwxmzNxk6w/5vEsqEOv
UdHOrmW5PHnhn3Ik6UJK6NDSJ/AZbj3qGwaOmsIzn7lhC6KJHFM3e3P+YBXOVLqlsFwshkGF/2/i
XbaA0i6TZ+1ZgWh2CNjQy4Fk3XKFK0O8Jfr1Z5SzZdwGxMtHxvyYEcjHPSbGFeIjM6ZiASEa2Hwi
XtUWjN6xzUzK555x7W2uQZyjpMdRhD62c/nRJcum07Jayz4b2f8zDsFiChl2B2OboRRa2PXaD+We
vSZz/4oSAvWekygMFObaXDzR/QvMHhmGe9b+VMSDBT0YjPBtuZKBAiZ4O82BwTE33VaMtnftSmiW
CnkFkXhhzwdvMiNwgA9kFv2xba4Dszr4DhXP2VVrqbnQmaiWGtVpfxlbu9zkfcGYXMiPdMhOuDar
2K34cxj+Um+CaIhNFe1niqZOxDIxyTmMK23cLQPiAdESyFtXiHY8dc/rxCLrneuSGpCM3A3l+MCs
aHaZQrAAjctZfJlRRNsVkuZk5j++1R093taA0hljzao3k5pYyrjRh2a+xowccwLzqn7ChSAGNnGm
X34Pod/tmhpGbTWtSAj7+6X02FbXoiIpbr5T6fKvaz3j2EctqSYDQpTCM91EFqPajlm4CRAvBexI
SaxeXuCN97fh1OcJ497qLKeAu1dMp8mb74sWg4kr5M2wfmWiJR2GLA7ufEV945U3U7mgIqhXOo7U
MrHW0wJazda9buBTEYAtaCaefKalx6jm3Ftoyxn1rnsYu2NSZ7mi+JE/pAaf9TxaJ5TI8SKF+WQ4
AzaVkh2UGabMeKL5URIHu9G1GT0MCmu4WB1xapZWJQok4K9QLU/T6alviWNEAFFzauRdI24nTtDV
Y/O8SPyqKWA6N1cjiavu3wIPfuIQ/YXW/2tEVr4lRM5G4pFh2h30g+2hI5Goe7Rk4GGbSPut0b6M
InxYDQ9jhYsEOG2+8vGJVQ3gQtA6msHdJltReQ1zZG1Cikm1VJ+Omo8VaxDjRrnzXzt4Qof2ylRv
3GW19UqwOi2Pr1CCuaSWXm0LV43kr26bGC70lvPZAtu9YbIowdWxxEPsAqMR78Jiu+XRaK/uoZ54
dK5chUHqGpAHQZz6plI348DQhf5lq4RhblrlIZXhe1+UP8roD55k7ZylKCmyWfwbWG4Gff2XvJLT
SsWaTl9RYN5N5BIRWu0TZzn048McwarNKXRyI//MC/JxouyMW/KPHxqvxLN9gFYSpo8LYDyXZHwa
wnqWhvzedT3Goqlfv1puy606g1iUiVH3TP9m9TnTKrnljwhXtWGDJD4Ni+GYNyFxQSmnjOch+ptn
/Wdg6X+LkP/M2Ty5VrZ1nZlnw2oBqOFRHokUzEfya21sWr+sjBpp3Loy+xlzPki/NV5K+KFNaG3Q
lO3HyjyTDEEkaFr+c+0UsevwDeciLgv8FDZLL1GdBPmhtqvfgKCy0mF/RAxeEtpEg5tXvzl1BC3d
ki07z7sPva+cYVBQdy+mTUIvtoQH0mF5Y8xPcCKcDZ18I1D50WX0oFeg/xl34S6z8AApxoGXiKE6
7U7u1/vMKabNUAPND3jsmRPN69abx8e1ghJ3ffeNkYtF8EnjSim2TVt4e5IWNz1oH0gYemdLxsU4
3vKk8bmOqFkO1BJCUp8LVIn7vFn+wIy49EUuD46PuM9H9U/vi7J8qqArm4N79uT0WAKNvcyqOY02
+oc8MI6jtL9qOWaJN3Xs0pyWQn2a7U3vscTy0CrVhGQ7M09rGPqPXDz4k5rwqSf4+pBVDKsyre5s
Z+hZtZCGRgzB/te8QRYKD0LrPakm9I8YuJj9SRD55GQTN1oDxdOzfnKFsz0ULimryKc6JtiPVsoQ
81eAMxvRt9Ub457FdIotC+kFXrl4nhrBfcWQ5brqKEhF2xOkuG8tZR0aMsq27L7JyTNJ/36x8iw8
6KuSv5lzfngJqp2NzC+JQuHGRpR/2szrtqpICw4TUiXnlRGK26L/nlMWH6GdPy5Akw9NSySFNKPY
GKGxR8yudh1i010PleH3qJm6cD34fJabwaPRz2mbztSLNpVdbicnz2YpUUgVJMFg4FwxJsWzECa9
EZC6RD+09P/KsUrCov5Iwf/HWlBJmPNqxIqx+ja0uLIHN5+OVoW+bZLz1pVkEgZ9yVymFFyQWVTE
fePasZ6c54ql3SYccjID+ELEnTGzs8LmZgeDQ9JvE0d4DDmd1UvqMMMjHniKIYOfV4F05n82Srv/
HRlyRYghb/ED37xCoP6rVXYyHIw8pt3HILOJmWjskzNdE1QxB06BeE9HwC5ecJNa4VNdN9mu9vPv
uXaxpUpcjEwIX4qqvDA2Sa5/kVAwbar1tTOkfytJ0NBipGvL00dGTkeZMTdH8B6PhNEyp8w/B9lh
82lJzJs0bZz2hR8z//CvuyGytke+//doKDzo2c2LNRXtSbHh3pR5k+0HDm/+T94W6Ef5/4ER/MK5
/qt/3AtcfG9MbB2sVtZ/vC0uKu10cq5atjE0DlVL+HwYdfQ/7V4he6g782f1JrHzUAOA8L8w9Kb+
JRA2GYPqFe4+T0bLqL8F0+uXVyYBlPx6OpKi9CAD+30yWljFiO6YYcL4QnoB0A+8FrpupwlaxvH+
T9mRaOyRlxIWFf3ZV3gFbTTX6OtWNee0A5A7yv+Pufu/ww28AIIqSoTI5WX/Qs3+H2+3Yza9WLEv
xIPrX6y1Zecbig/Y+pirUDBtesXv8D8/gjjyecb+482GJgTC+urX90P/PzAZAaHLNonufSyGx1p2
36OJaXLpXzjVCdrFewDaY0N60KNM7YbBsE2QMUXL3NR2MteYDK6h2kCIN64dcjTCyTdIAza9+jSa
GqGSuSN7+9vofUUSdHELwQlngytTOsjxhmpxZcbu3OWViKs0GBMdODMpWAQOrxzBZo+GUJSfgmg3
L2JHTHWskmB5wzP1167ZJhKSwJ8WXAnxRCnEptY1A10CsYwcr3sqLQxEszXvPE26ZtXdzGFU34j+
BahZsOlD5wmeIGaqKIFmtW68MRtY4XeP7JpInSpvysZ56MPgPMAp28pX9DFkV0RompaZoQclyDVT
7qtgh4sbBds1bisqUi122Wy8Mw0o7I4FZctsxE/v+to5EwxCMiXvV4z56y6YjMtVagUstTy2Nokw
OveDm0u6BtEfX96yUhjw1SiRqLY41LlFB9M2fw0PV3YzmOHZcInrU/TXDC+jcPZJCOWNJ9XjLBf9
gYBUvUh58z8/M/+NsRx4UFSZXkQWa1Lcif/xyERLCwRy6luuCWT0c+PeirZ8DSfVsuHL9Ca0MYPl
wbiz3eWBWc7/Yu/MdttIsy39Kom6DyPmAehqoMlgcCYlUbKGm4AkyzHPczz9+UK260i00ypX33QD
BwUkKlOyg4zp3//ea30rWlMtyzA3ipshtEOdhInG7TF0o9ZJKvxFcVXfG5Hy3AbJYux6da0zQZ77
wkjQ8kjadO5nH3C0po/47q6H0iTLlgxISma+ZJ59hZaf5AFd7oU2bVNElIyFWmw74q1mGLRPmlBA
7/Czb3yXP8L170/O9f+a/sRzlg/E+/n1K83+v/9ttbha/PYXli/Z4TF5qc5/6d1fWv3v1x9DnJ4g
+e/+ZZHWkOUum5dyuHqpmvjbB/j+m//uD/96ef1brof85Z//eP5bXP+bO+snWP//KZunR+D8r3/R
+ss//wFQ5TupX7c+Ib/TGa1jLxFVfbo+30n9hvhJZFkwWCJUbj7ce//4C3ls7fPn5U86FxXsIwj9
ifcLeqLKmu8/UiVJQ7OtvlK6uKd/hAhcfLsvOGF/S+g+R1zo+kSdN01J1GUwoOd0Sbcb+iTJca5W
lXcFXpH3pH5TifkqRkRh+F9czbrtZOv2zdn5/in+SpvkIgvSuvrnP86rhbOjqmeAsaLTKkMxiJby
DWMlwQvL2s3/3RHO+ENJ51dlqDMaDEO8/cWWDs0HkJyfGITTmVPQ6TGiF0VLPFvaB7bUYsWI1h6R
vA20gvu+xHn7EStuQhm+fbxfT9Wbw0yn8s1KSuhITQQChxl6cVb2N9L8cwbW8vdn63y5/nYQTTcn
EKwFTfz9QabXLcM/DpI3KwlHyfjMTH5GUzz8gLurGL8+FAYU0EKkQ5xfejEMWbesmEwvwgLiBEgX
I9IkBTdCqWil6PlZfEOcs67qVLo4x2HdDkywhGfBexaZfUyTrqTbo0PzCS2oi8rp5DsBCHmjwO0a
6+u697aFsavTfTycUIgvhf7FkAairRFGoyOgYgKaNzPA76WJQRprsRNKdjZCsPZHICghugloGZpd
5hrAlK9DyUC0qWwBzXrTdBeqmT12OW/WGABQ4pK/qtl+hZ5jiuyN6XnfdbEwc3cFtqgIzqk2tAtR
waIJtrWiXhVpHKDLExPis5Ipz1aZ19ZFn1yq5tc2Ya9Iz0ep9qVLZh8dhShT5qRyzzLJXyXYdnJ3
DjWO+VW0jAD/aF26SUeVrTrKYdz6qiKsyCWbI6dWGFIEcbiZSJhu9SVLPysaGUbQLwLaV8giMLHw
jayZOBCtWj7LEvKDfaNf1MODF21HAAYCOmZREJCJoeqRkCafongzZWfmdqOdABkvqSAQKyC3CyIT
j6zGaWoZWkjbGu8/7vDaIkdDvGsVYgqLdMGj2GnPWs60kn18mDZLV5sPar7qjQc1u4y1mz68E1Vt
mVcG9Tk5IWQgAkFI0AKa9ZHItllUlGtJYpRCKkbd3SHGXMTlc75S2nGBMJIL+ayHaGFHAqhC8ikI
IiwKjLFYYqpisMs4Rc98h9aBFCDjgtDQgxaXj11/qcMLi5DZGIZyk0I6MNppexHqdi0rxKjpGx8B
KsYmW6CZKvSSQ4biDN+XyLyxJ7pi+kC8Z7Z6V+1GNGCJ/FJKN0yJeKlu+lUrBgcvajcVND5FuC7D
nDk9uSjMfTGvq+lOIAghTzLiRxcZnQ6ESS9QnWyaXItQabYCVw5hmNO0+ZKxtC8Q6IFMViLUVEk1
B7+GU6bDVgbOR1YuHetoQ6Kb3U1Z8lV9JZXythaba/znW6gBbflZRg0R6+1J9JptAOe07FRMs6AN
goYeQHXspWzJ3bkR6myemgL2KUZZZkeaZLsy4cOQc46rWp2peGuH+jbQSpAQX7ySriFtP+lJC1FR
4XST6UepKHwClKPCHJpPjHXHixngKRS2kRqvslq1y4wZcdQJOz8ACUV+idcga+SGl5p9jgBGyMHb
GpWtMVQH43uvTKxwKTiUMYObRoAmQjaCQLhJws1FlL2t09+LrG6jl+ncsDNioMQxYvecoTzkFh2N
rTqiIx5RMyjBWlJxSBioDQyc7ulw2QtfDb9ZS0jWAMa5W1f3Phtrdu1YZ+V9YfYPct/UO/aczgAT
sWrYjKXpDqiBbWLVF+JTFm4xJuc+EgN9O0aXJsHcSruF6XtMELy6nb9UFbp8NAGlcbTbIl4gFrcx
78wNYsz6qpl3tIX4XpvONPAO8NAmlxFSOtXFJzqivFbR9OJc6E/TZUjDgxY9Na01j5gSwn3cGrV3
ZfWig21wFqKHER2vw7wBSikM9u2HWOJfrurwZX+82s/WXOZ4igcCh1h1pjIAX8xv1fof1Zz/cUn5
rkz9VeX6/2DNSdH3r4CGn2tOik2vefzrMf3y1+yxfGq+vKtA+bM/KlDpEwWowaquGJIGkpFK5XsF
qsufcCXLIGgVkNwQG7lkPypQ45OhihKZLdQ5pA1P0MkfFaj+yQKLhgeUupSSkbr1rOL8bQV6ftvQ
MhLZfWkan0ykZXBWSDWhb5LYwJt5WA5LNFi7YRPv0p1xzHfWUThGB/8iOSSHjP8VB3cz7rxtvw62
xipZZZtso22bPfWBXe1BKOyLPcL6vXDglbOvtwjQ8BmCSlnBJnPclbfuN8Garf4m27FP2lW78MDA
bpceup0yZ6q6EzbdulvHq36Zb/RVulG3xAfv5W10BCSyD47p3ju6h2Yb7v29tsb0vcY3t3xzHf+N
6pgTIokq4bcyfTRDNqcS6k3JF/dCwwiHUPOxG+1IJq8x/aiq/MU5f3eIs4JPUvoBpzaHMAQQsxpD
XTP7oKaUzgvk6Wu8fgmDwlIS5bNjuGTdEe+N0lMLqqOYfonqZMMOVkOoGBNAuy+04DGJqOaswmnl
7qK2GhsLylqrn30r5Wb/17Px75xT1IOqyV5L5hHgjj7bcWQM0ulRRyOmH8S4MSPxUfsAGPjT9+UQ
OilqU4wOhfQ5lV1gXtbRWRrsZLLw1ym2Dm9qJX3QU5R+Ch+ZHj1g+/TsTCDoeLXf3x9uYepKHPHA
YNf+wjDqZNbFSVPSCxUhwyge8DWhiQ3UA9gNnIn1cqC5gZaMsg3mRk0/JjaCG0bmyzpV8KtOHklH
7dF6CkwbZoA7cJ6kqpP63lPRVbEzyYtiVE8K2dtzPYVlaGFPtHPYPZFIimkoI1SoiBRFqKXT46Hu
MjHoWMy5pf6BjwPgY2SOwt8rFdUJusqa258+hbu1zMtSxQ4W9mg2ZBRIpcsybkQq+DoDiwItMaFU
vrqmAX9JGB8Qyj7VOiY1w+fzhmq/ilHaFWK3JvBb1b17Au1PvlGe4McQTDkhSUKargxte6s9NY2M
pXASNmUyUoitl6QxYEKrgbF49IXyfswM7FpDpNgpKsqxjeca+bpQwyXiFzKk1tiPu6hnS9kOWECN
5iAN6HMKE814o6J5kgInDPkvHZmgyNsmMrMB84nyJ8Y+i8GbPyv0SmKbDPGhFOQmngODpsRMScGD
Ra34TJFmZxPGytXVSxT/okmWZFQgMQAybCIt1ibIQE5vN11WnXpK/eZEhMFN1mb8VaW6BY18SEYw
OPLYfPBq+vkep5nL4wMOU0ZVc54BJPe+kRVR1tu9APGKhCw/i53IyO9//7TKrFbvdr0mSNy3x5na
Fm9egSBlUs+spuOQHmwl4WNSW3Nf1S8y/Dykja4rs9xWjb9q/HFX1ea85dEmptWOyHfrtXstW0ro
8DNXuxiSSWsaPVo6lZIWfOuD/W3/5Hx7/vpBDV4q4C6IfTg/IVnMjq0WwfthGJ0IOgt3FG8Yus48
Q/ygWSn99NLmpKiEMDBGmjpJ6nRx3pwUufaDJrGUzs7C1DGF4kjc7a1fezwCER0yMNl5PW8h9LaJ
tjE676CH7qmsxBslSj+4QL/6KJoJvJiiAe7ieTZdL/pmzq6zY2hpQXgrtqC/Pvi66k+5T9O51awp
YEmUIcUaZ4UBE5owqASGytMCopjlsbbKK+QAOFytU4+klnHi3sN50uc96nROfteFGCqR/iL29cp4
gnG/jFx/3qg3vYvyKDe0i6p90IzGqWP3NH16twA30FcrzxeuxuRBd+NHrZd2XGxm6jkAzla1Taub
NrxjNoezuGjrjG07Vj9dja/ltDgmRbkVx3GXSPnWyKqj3kZOXWabsZFuDEg8cnfbI/j1rHCT4MMg
TPsl12B7DP4qjaNHmvkbAEizEoqGNqD1Li3bTaptxgujr7y1COBHaGKH3u6cl4TdxLJd9q09pg1q
vJOp+HM5xeg5/a4CEzaH7ZAObG2M23HgxS+Zyz7K7uscZcogoO8Jnl2YG9hmnKhll03LH2lxzmzX
v0LCFg/BGqnQcjrjolLgzJNuxhowvdfBcy0QUcnCkmBhkW2iRdpMO2n8JaGWZyWiMu7DizLSLzD7
Y12UVqiztp7mr2rd2idWsNTc/Crqkk0wlEdX8nlvJtZSZrxceJ5TMHOBtHcXkO02qVx6uzWLe2Qp
kz8EOmCBCKgl2QW3Jg5mLXmgc2CT24PlcboNxV0wyDeJVTzEwyEX2DeJmG0EM70fB7BG4cwaOTNV
cewpqKaEBV7Xz9PdW2HkHSMdI8dOV7iWqIh5+yFCzZ2w6G4r4n+8Sr7RPXotsvTcVeM+cCma6AcE
4WcsTk7eCyc5Yybdas2t29PlME3s++a+b6pt3OdXEP2cvPOvMGELorgzU2FvSd46ggTrx1z3PHYa
2MxB6V3zuD5O71exMS8ICthXl4glrMY6Vk29FfJqm9bhvQnc0ZxEUSHkA2aawTodS0C4iNJJnimG
Yddq4s6Hxygq4G8TmkdSsFak/CoM/GWLjTv0M5TwHUFBXNvWu65S/rYsjTdp7h0ihUuFRaaVlY3e
thppogVmg+a2KEmjfqwHfy2zvMBMERhpaqHdNt5WgBSGUv5Cz5SbWB0B7d4FQo6pA5RZpN6gt2Ve
ZHyJolSzUVcwT8tIbyZPJZe0cj7yGYRWWdQ+HSSSgyBqZFzQaKPS6uDkaCsSu0HC4KgZ6NfFXXcr
CWM2gxs2i03ugWGltt5pet+LlfEgm+2LSZRWFtSvK0VE9VEm2Yn4vEsxR/yQ1OVWNwmnN63T2A3L
Nuqc6eoLUex4brxJyJiZRUb0EuSsQb24a1rxJpTaTVesi669GFuIubyMJuuw3sQbNSkXfldtSync
1Gby7PXZF6O6U9X4MXLrK6G1IGDyLA3FyWroz9TuNHtcYAi70CtWMu7DnM8K3OS2rJvbLMMk37IT
4anWBgTQU/5852f3ipVuTGVVe4hbR2mn+OrF2Fdb+G678CpuoB5m+T36YGEG6YJcqiG/8qoU/cRj
od7U+ZUZqPvUV9AVxLSOQqpyK6hvdQrXVohpGbXFzIU+STBDgLgzuVej1Jl+wwB54MbRhgLNNuTm
wq3D5fQn9A6mK/FTwKM3ZZZtkGZvrWCkFRI7g1mgSeC+RBA36ulKiNIl+IYniVk8YL8bRSiPQAuf
rbbeduUT48UVWaKvq3wfJBszKI+q4e7btL4VCFXSrcm402HbWLq+/BmP9E53fdqyMel1fET4HdeY
7Z3CorcS+qtSnXRB4UubIWAiABWpnwMfbzl0/L1wWTtO7ox0B2opmsM8oTXlhMbzkA/F0eLmib3v
K+f/NDH+dnBGmfKvndovuhgeXu34Xeti2kn+6F3In5jOKmR7SUh2JGMSEvzoXSifVJkyFDGTqSLT
V970LsxP4DoZ7OqSyP/hZ//duzA/SRotDYt/mIrGPupPehc/zY9N5nY6WzHcbeRT0hR5X5KJ+Siq
vlro+PKDxSgVTmaI89GNlpZ8hRmf5HlBWcqoZBOey0JFLgnVYcLM1sTGwP1FCDIzugcriFcdFBeg
sVE5Z2s5j03Qydg93pzbX+yCz4cvbAxN8hRQpGDh1OktvP+4gtgWhSG7qt0zqzDvPambSe4hM0eq
pz+dKX07FiUiqG/speeDHoQpDGIaQB0BjxO6XSKF5kovzEAEaOIHVTh3wfvtAt+LmB+aDGiQqEfP
KuO+BgldGQGAXQg0NSzKxDtF1pr2A91aEsFGpizfA+v//cpfx17F15oOPCkHzjoKbE+JhsA+bY89
BoSZayBsTG96/+JPLxkH0SVGKfpU95/fYX6ZaEWYILML1R0OHwExlALZqN0lH6Y1v17+t7NGBtUc
i22dpouSyFz6/e0xjE2cFDWXTMlpA2Cb19AVP1hSZndyvtODgwJkijd3pF7L3Q52Y2JALtcA3ZdP
RnlrQonL1GVVP9XdNWBSNRmZvLDFfarwoIjaMCvTbTJeKB3XA7vFgGrVlGxU6fFoI4x3n/BfxMlX
DTP70CYgvu0QUk3jXdbwthqMOEL1FQyjDW4O/gbe+j50/K4mnOwpTbZCe8PgwLipvW6Z+NsMyVlR
X8uYwNsScb3wLL2g/LKF1DF0ed02Iqku6UqrngL3w97XtDU5P5OapIOEZI/MhZu2jW+2akUTdYZW
SdilQvlUF+6qYkJDjQiN0MOd4K0UBpZW/+hZw1Ftu1UGEokGwgctOPmn3SkXlE/AoFpC4cqD+P5j
ADHNQWcPqq1l1yJ9GQZWyzLzHSnQHJH9seljB4qjbWTOFdguM7/M7lwUZzNJ/UrockOsVP+5afmJ
KThS4V8l/fDQWcnFyMjDCD1HNJtNYD616n92Bt98dN7ub89gHgpjXVmjSioEtQt00gytrNEKs8rx
tMqhdwrW/IpAy3VKEZbU3aqu7d8/ej+/Vd6fvbO3pVIIZgEJh9FUT7o1qIWifBRz5l0ibUR0iDmD
0SpM//gdzVEVpvCaaNBXet0Vv7l14lYdxbJi00m3B9OOqgBnS24LQWVcyEyPf/ko5OZX9yqjf1M1
abmQxfL+TA9QcGjFFnxNlEr98Jm9PbrpjwQZPy89fK1/HYX4yvdH8TtV8+FgcCu2vu29qMFz5h4T
ZaeHH3ydXx2IcQbHUiSLkcbZ16H/qA9dzNcB9wEYCd4Iu6qGHbX0VBLt9vtb5Kc+CA8Y66goUorI
iMjODlZbSRc3LSz1rnzuQozhweffH+BbB+n8VfLmEPrZiSu6JKkUsNokN5DEktOCYL8h1b7jNgLz
b2zVib/0c98BL4pXc8BTrdulDt8T6YQMS6IaZl5X0jRyFy2qiVTvcTCrm1hqyFYwV0RbnTqgeoMR
7Gg9bQRAFG5sN7k1J9V93UhLtYmvjZpXfJY9kNHBlDa8jgkGTMU10Msw2bYhTCLfcLC9LGUvAizJ
QBSKS151TGRBD/gaaXovmXvCbOr45HiA2LK9R53Bss52TkvMPYCKtQE7s9GrQ+JKbMndBc1nEM9I
HuRo1bjVpWwOtgTeQ62rWaA+eNBfw8ZwIMit0JWg+Ejmk9wHlTJY69QRQ9PJURcrBKiw0V0JXbqN
EZ73cbPJBiDreDn8ol+Bbd+MSbNxOUQYV8caEU9JjGkhXVrwVcfKQFXbOnKcLHXBn/vi5ww3A34l
X3lJ6MgGUxJ6Z65EurgaERsDFgF0fhDs2ZnUcFWU9koYiRkbHlwDvgHsCny9x3Dsd4aUrssyXgdi
uEs8+Gq0YvxEdJJ86fn5Noe1RyN0yX0879lekgOHD8c8jpaxKnVAi5W+DBhqoy1bh1p7JQvRKiU+
JAtwesqLPZKYY2FaK0EpbL3EBicxlTC4gAZBIMAsGuK1wr68SbEqW/K1hkoguI7ao+EfhwxiWnIp
g3fGpzSciNOxEwwPJl+PMsSwI+NZLJGEEEOolajyZc9uh/00uIevRTTyTWvcu/qqrQ6ZeqrBpQ+V
NNOtLxH+m0hg5oaHojEWRMswj3/IEw+xSbQQ0ZeY0qmg1MmxC2HYoGmn6nNNOIJMqYsYsPDFdFxD
x+dedGstiffIxNeWWV0qUo/OFmkACRNa18xNq3wZXA+DSrMLjFUq8hSASvCF6Csxtld95V9o7UPQ
Qrm3xOvGLtR6LqTBCjXfrKyRjLBJNoPlsJMrbZeOxDlq0IoTyW6DwUlTfVW1smNWhC7r0hx1pqNg
3ig6catIwZbu9SrmBFi+tgnT8F7Vn7hUuyAPIRtys0qlI/lfBHHyY/h0wVCngJ2N1GHXKekVfa/l
0PdPYe9tuqw5mCIhWJm50X19paklyFRGPJKOB91a9Kq3MJNyIxflpjKxfWf1CpsMnlGvXqUmYRyo
y1lTjhVYu3G41kmV0axTMd6NNO2yYiCQ4VbT4Pz6NafY3GQTv8cvESNXjln0Sw11iYKfOdhkzZcw
+jA+enqF/fSKY/Fhe4dH4qe8N5GOAC2zhiWvSK9IudmVkM68gqdqOrdCswJ+sKiH/Lowr37/ev1V
gcRw8seRzwukVglFqYgAPwzIobKqpra48qCoY9X9YFmftiC/+Y7aWT1jQP+rx5gjZXGBa9y3C3wS
wPn/kwXpzRc6q1kGIVC1grwHTt+j2zNe+2A9+tUJ43LoKjWKSlF5tuEVCHNQcy1kGWc+LzqCuGjc
TVB8UHnpv1rEyZ2lQczCyl71bNHrgWN3hc7mShwHRxdAweqCE/OcSGr90MD/CA30WXpvN6RIkmRl
Vz0aeAr/gQxuS/MXXiAtTJ6+KadmYPpZC89tkazMkRwCDD6uRFQocWARqbvKuKhCcSEX5lzOiCZN
fbhbwDe1e3wRuxZKF2yyGVF6sxBRmElOBPb0ma4eendgEHrtBZciLcgu6LctgVZGVzu9qjkltapU
7oT8tmI3hfI/DeWNajmNyc6nglTdNTtLP3guc37Tohsgzlpfn9z3JANG3+Sw/9N1+ruu09QN+vuu
0+Gxfayqx7/WVYx85q1we/pz33tPhvYJYS/SbQpXXkzKZN75odzmR7yodEvRRYV4QJ0f/dDNmJ9U
CdM+om3RRHEz1Z8/dDPmJ9oUhshIC1AC0+w/aT2RQHn2RkH2T39LkZgJmviLzvOzK4bjGjhSdyKE
wmp4yvVVlh+s7JJwnlTb+dUx4WFohU0z2OoAwQC9IDyvRoxhCnszMT5E7ZMuraxoZ+B4x70LH8Ga
4FvppQfAT/S/1N0BHTUzjSWBNuQIFXjLHoXwUkVsWnv7qHow1A3QahNPoLbBZFcqq/hrnuyL4KHG
xqweY2+fi0tFmp6zpUhtZn6eQLjTf6sPo4sUlk1O1m9NxlvZ0dNXXb8VJNAWq4pKIi1vdPWIDVah
7kku2/ooIuRltxpBrDDKB3N89syNG6AURhvZrSqdQIO9Ut6gdexQrnoPXbKvEvikL0r6VDUHQ0KG
eafkN6N+UajJzILrvWEmWMgr3WJ4g9BRI0fI0drTGCgAkzZI6l7vtD96FG+DKMhfvgSP58aH/x9V
ahprxN8/avMzZ8T02z8eMPWTRO7t1IU1WC6/P1um+glrAzodtqJAw+Wp5fv92ZKVTzJ2OnRisoFz
592zhc1CZptkoSmf5Pjozv9Ak/aT/oAjKDKPvsH+m824ebaMln1H9KJi4B40YJ4L8DOc2KWKioKe
VQDwOoCUYSmUk7a4If16SGXdZnnglR4W0sHv8v5z7xdMcHAJP/cyDMs0A/YL7UeDy15sLRUHvzFl
yL45uRffCoq3zopXldHbOkNEyaeg8lNUBAmsnGef3A/SsFI6y1smBDdYeiItATC1WApzZmnaVL0H
7RL9WbuM8KGDs4SurYaHkvS0eWe4TG+GbN1beTc3E+M+so6KnxMF2cTPeS7yk8hL8c4WF6IFmpQO
H1vN6C6TY9z6kHOZZvFzmZSaxWB2J40J6LzrquqDb/lT351vyZejDOHyTPG8vH/fdocKnJTM+xNQ
0NOHKgbak7nCJglyeQjYkHjvBvZ1GYIxwxJVOgAqibSBbMdwG/anxKalrItsbSj5lRFA8h9TK1l0
04cXix7KnFBdAZGbzEde6WEiJH0550744GKdV1OaZKCfEGXR0DWmGOJZ3xpdSWuMbag4nWAGiz7T
drGPIK9ulRchaXa0V4E3KUax5spBINdJ0+GOYWiZ8fa60NXM2OfIjP1EK5HkjzdZoZib3rquPbm4
lFzvwZfFFMFvcBDGTlto8B6cpkcSkInq3CJI2ynkpl2U7DjmhSoeeh/HWlLiHnVBXtstwSeyK2uL
33/tn6o7vrZMr95QranhbJ0/XVKj5LWRppLTFvkpr+N6OZKXZwmywuPTLNOsH4gky+ykabaZktKr
cBXiGDxEHIgkwsbJa9fCa1MYjhDnTBQjiU5IkTwXQb5zDeVRCsLuQsyJXlAgq6MRqo+dPh+VwSDo
A0txX2crT1RrnN5BuzU9/bNJcAS8GwbYlpVk6zhR1m0a1dc4BJ2K5FMRvs8KHAUqkNi8BJy4SSui
IQiqzaBxGe5aRWoE4ypbNBCbnIAMIqyYmrz0atSVjHoQggldwcJKth44LFUU/EPDaFhpwauapmgs
tbB+FLsx3TLYmuEV75e6Vq8MMOjzitC/D+Q1k4Ps3YZE4xUq8oKlzaiaqm6cVfIRuCSl49Z3RFrp
Dm+8IxHTfeoqWBw7yHy5J6+MKUcqyRXCHpJ866WZ01EGG77V7si9D72FFuuKPSaCueywfJJQlh3T
qLkGdCYtCCjAYp1nug0TVoAtFoH2kyr12iqQcOS+4e0xzyoOaQawD0ekhRQ7sG+KsLFltdMX5Fqe
/FZwtwY8BK9QSABQ8wN76kyEenAn8XsYaapjk8GugOG4l5uuJdRyKMBYVOB9Jt4DCcHBtpdjQia0
j0LufzIz8RpiZsIojXXKZPx31v7ryZJNxkEwndbgKUGbYzmIXnOkMkAJPbMVVvBioWETMjEXZdoj
Y3ORoZKhGBKkY1inRIZUUb6gg0jSoqfcyAl5Ahngp57NxXVoIm7SMIzPyHmsHc10kUbift8NFri5
Wm5v84JBdShACM5S0sOLQTiEhIqy3QDh60GRZjST3Q21XB/oGg4R/9H0h401yW0DE1+JFicOJEou
VDjBJLq6ehA6YMkmbvG9mY43Ch6jxqjze8XfDGh2QqEc12UC7AyK07wCE0t3NcDGrG/iKY6+Rme1
C/x7P2/86wyFo6b34w6Emaxmk6//ZbrppVqC753ROzMRnOBtLpVDIoQn1azqdRrLua0ii9ShZx7k
HBPY798/8nm/AbuviaAdrzj2Xwvv5fvVI0jBXXQRAQcscxqCCwQWtWs61uCCNPaLEj/WYOxROdXB
dQ3sZcsZJjEdqhCiagw4dHZelwoN61GguO1arrhQabgowcB/sNQh7T1/UCdzITm+zOReRZdni4Rk
ZF7SCEnyrRYZWd2XzG7gxebhQn4N1c6LQqABR36bUnRPDYzdiyELVpGYriJNI7Mm7Mil6AZtD8v5
8yAxgvXDZFKWSlAshKaiafgwoFudgxIQHJ+sqd3rwjroMuqrVsDS0suLzHXniqoQqNgi6gqNSl+V
sYKoxQ3HZSoA5JeH/nMUjazIbILhwplzMehph5mE60CI7xZRSdAEqjsmeyEkbhyvBfo6mVwJEey1
MTabRsESVSCm5HHYEshonSZ5OpoSNBqeutGysVgkFqOpSpfuUea0SxEa4Vwb/GaXecJnBV6N3eVa
vaugIegIfcgN8StbdqviIqM7yIkwyTOD3UvXNGGI1N2EWgD3ksdPL9WNTnTuNkWgsq16fdJSQnRp
YwBIY+n6DklLwTwinHhhNMHdoLbR+rXi05t8keZlhAbQ/0xYRcYyqslkSfPWel1WmFVamwptkf3t
SZPRq8wSknntuABxovmCumEZvzLhpe213h/noUUTqrEYMHVpqCxCUpOIpqDDoOcEUWhimhLuAcRJ
TwNtV7T4FPgGg6/0F7TuvTw3L9Eop8s6Gb6IOvTGwjAu4cI+G0p58BTTP3YBZ16K82FTNvEd+irZ
KKUDSgXyUdpYBmACEZ6KQl1afSbZmU+Ahjqo94RnXBkYnubk6EHgJNUUdkFFW8QUqtVrldiQdajR
XLwRtLvObG16fuEOsfWSx9HdmvpwMGl0Ev8BOu71VIdFXAFFRexL7PDN64srU9sKRZl7lBO1mYt+
Htzpo0V8VW4s1BIxVx2GuqNPiI9YpYSaXGl8l3an15JCqk5WXpRq/GSVLEDkjpMwVQi49eEUxqnX
Yzc1iqWRw38Re4yvMuxqsAkHZgXuTKnJSHh9NyRKPAXhkRGSd4A53KKGx2nUYGZ+/0pSzhtemogU
BaUL1RyDd3mygr8taAffjJCVt6guh4FJReSrsOJcBU7dcG0M7nBpgSkarGwNgYW7HW6M1jDYUpDF
OSY3JWn11K5pPJJQ1Ctkt0k6T6HfbryAJNcMr8Yithgyhwg+NX+y32qNsQmkQV/MmrahsA+bYwoD
bS9F6almZFwycVmqvD5XozFcu+IUwcKvyaB4fv/d5fMhGt8dp5FOv0RWUTicF/O6GhqpN7pkSwnp
Ts781Bmp0J3QnYmsE5ta6cINoK9IYXiSGK60bBnomEZUX7zqtwqs5JeBAj2MAOCavFTgVEUZ8bQR
GY16QCIG2S3y+9GQb8teTHbJoGmr33+HV2nE220XNEeGm6AkZBXSB/XU++unJGqm1Qno7RikEKta
4y/kYQVrLFgmSCDRVVwkMhRlkGYF3lyrP2bRISvqYzb4yVUsw7NqydJqSjVjl1gm6Nuam0jypJki
DaB5p8pUyenWKH27jlTAYH4orlTTuCulxp+Bu/4qZQQYDU1zV4aJuLW68KlpwewzvjoURqdNS625
H+VtX9bAO6xIdF73n0IoPnhNT+6SDOkzrUiYU02oH00frUuxIGQE+hQwb4yimoeCuCQMoRp8p2HC
NBeHfB+ajXultp+ZW33QBn5tir8/qyCFFGbcKL8kXX3dpr+ZhQ/UEJ4R9YCf2K3RMQ+AcaioKABk
psuwGRZ14nYXlSANF40kLItwhD4tkFeUCcUVkVJegv9LgvIoxWLjyETo7dUhLFZjI0Rbq1pMsb4V
8QgzKpurBtl1r4BG0/Lm2DHkIvOuWxL98ty6aXsq4sSzxdTd1lIgLbWsl0geY9PoxWK99tFDsFgF
S3P0T4oVAVqSmRX5BuM/aWpPEyClKG26FAgZn7exd8V+BYxwLSOM8g150Sri19/fkq9Cgfcnj7Yl
rxOIu7xcmIW/vyX1rs+b3pMVh+4hK1rfPwiR7M/CCmN2IFGZ1SR9vlY6kXwqlHEuVEG2Bjdt9Z66
7jJFWathuRCzov/AKTW1R3/ae8BNQBgz2Q/ZDr7/aJJQDVKvyb3TMZlfjqSm20oTrXGPnsCva6TC
TbyUUv/shlDomDvTt3B9dZ21tlsLxK4Hrh1BxUJaVxBCIkMS/y++zmM5bmXLol+ECCDhp+V9kSwa
UROERErw3iSQX/8WoNeT7oieKHTjSmIZIHHM3mtP3kjFWGcQaPT2kbqxOuZ9wrI3rQhayt161w4g
0aqW9K06dsR2KiTxPkGaIGu2cY5XfbXyYw06bxiIDUJkRX5ZSIAYxBbMT8FL1QcHLZyeCT3TVmA4
YQwKVq8eEPmi/5IIuJ3Ml1cVchsh9WFFEvKSLagwpUvRovnFGzUnfZHsP3tsCxzZ//PSlmcN0KRy
ZTFq4sSIt07K3wlq9fn/XxUmX///+fB5yhIKYZnMj5GV/a+jSgrVTR2H+842MoNsKhQt8YRkMTKU
swEOHFNWpBurB0jrRdx2Y8h78U1mo2Qc+Bff7Ir1IFnXE3k0PhH9ZZ8qIYJbo4O+VKA5j0lP4VTN
+YqjC/M1s3P9WAcYvy0iIwInurUWgniZ/GzjrnkOoSIAUB9JGQkagvtGB2x9z5YYrjCdxORv0jlI
R8QpX9Ckc/uMoDAU3SH1uCpxZnU152JY/J55Z5cSw6eda2eL5HICG3PC0NQcAlJa7mV5TbXepOum
GEnOGMhrBDh0pejoXtrWuSaJEbBnIr1Dr9wcXlEDa4uQo3U5qWbfmOLLr4mo/Pfe6jjYMtbxWMA6
Bk4Y0MNFEYAShft4cUtvTWZH8RTw/MnVnDzbtvHdAlk375LGc2uPyWH5RJuWjOpQLrthlG8NSRAh
rVlE/Vho5aGoJ4nSHEMc7WxRq+pz+V3pYkVZan1LLzbLxyvRjh9S1wqvehTP2ZI0kkM0AFdQoMbn
9+iy6JIjXg8pVXAQ8ISpbqig0GNgx9ADd7/8Q8NUvoJKb2/DHCSuB/2G0nbaNnMqJ5Ob9BIOZsF3
HeuruVbbedV4CaZgOOh0XWcRjT918gr2o4JlNk+TrEypM/KiJ23q6oOG9WZLpl02U039f19KCArg
5EIN3rWdbbxWXZWf3E4nwaJNSWx30/YcwqbVkpi4jYQM5Sqqkk2ICHIdRCFT2PnyKgPnLsXwG/HH
VgKNfOmIfZ5qo9gO3Mkr27pZlar/+uSr2OImWukB0ZrTNaPh7OcmFGjotludUo8RnMXIZpwTHx1x
70rgA5rePLtkEm0owS5qGLM1wbHJUbMLsSs8sAKprU7/Xn1snEJLsfwr6KyX26SzgcnmLQ+UwPd/
mVYMQ5CYUhIsY+hifDMFNV7LvPLk1rgDeaiTt1iD3LXBIa6XhkghAaBeHVa+T46qZPV0rMzOPncF
y0SfkEm/+uBrvPHGUyjSs/TVHZ8KQaMn4tFY0SFxd81faDuLc1KgYwxL0FvoxD1stCB/9F3gbKlt
RmJGy2JrVtBNrF4mZ60vkrPu9vnWiGGOw9N1/2aFBoEyVVdL4xtubQUPugIIQnDpO1+udpx4W2vf
ImjPG3QbUoHzqLWmvjgMipavy0ublp7H/RzTRLxUI/xOkIkbvfOMmw4HVjfjc1xPwYPs0my+7per
sadO2amRqGennvmHLQaGXB/psyZxSIBBXjvf2i73SaVnAQrM1iCkuzuYsDvvXLg3o6ddNmoYi3XD
BmpMpx86Safn5a429Kq70s1xxM/Hm6kmLnRpNRczbfdTxu4PCAcStjwdHFDG/JFicO9d7xjPafvb
0q9DVJkPAheg2UwW93Sf/qmJclCJPjyMzNUIZcUT5qjpEAENfGXJd8olBTzUZmvbWimFY9d/h3aW
gbmwxqeu1wQrORQaQQRFmbwTCn6zQuKaTsBlg2Kf2zQl9Yjox3WncY9rjmCKNIWR2EeP3tQ+O8NT
w0or8vLgo1M+2N5AYAGCyq3mVGeno0OrvDbf9w4Tq/EQiI6Y6Rpsb5VRMCDQ13d+4RZUPy4Kq9aD
Wts677VPUx6hkHwOCbkrRfAWSlmeXQVTL/cy66lR35lndZtYl9XJr2t9V7jxz0wf1NWuaih3Cd6s
AEEpUJGNSaZVNQwDJh+ewb1W15vO7KYV8erhAdUO16/FJHRAarp1zOqH0evR82AODv4f8g54zGY3
Wro/g2mXO5J3kQYMPdgO23t2e0ZIGeS0cx7b3sVunM1o9frFUuq+FNY6LnjQHt4bCVjMHict2ZSa
Xq98sxXPxlROa5NbOxz8iEV+NA3P4Wi/lM5T4CdwCQSJFUrJHA6go6dnL6oemdCMV7chfySyYvN5
aT9wURL15WgvIIqz3cheY2sFqM2QoICZhkpD0MMwk9WJ4YWdR17K8tf6JDOgGJFSN0agUbBKM0Px
9ySw/xwb7de/F6Vbob9NikjczECdROiQJ0FMOakm7h4okHuYSN0CVI8NGoZ9sV4OgCiXOlB+uW7i
4VX34uLgwBSn0qYAsaN7GvvaMZdRsnFDUZx0BpDLX4O3izpwDu2MUVbpV0/rIJ2XCeGFypneej/9
MEL9wBdLgWRq95jZwWHUUn0jdVxarSBBO9PCrUNYw80CcbDthTR3JgNvXiELWlG7xrpKcokmYjSv
yGX+vcnlELTN8W/i4TkjTll7KUi0I4znrUrM9qxqZLkhraFrNN3eLekTDGTCxyXGdygx3S3ZgMyc
2VxX+YE4p/EGqFKsLHra5Z+Knej3KFsN/DPzobqDutVLbRcLFH3/vkSj9VHS9QeXaOtDXIQkRI+r
uFHMHlT13eaMw0Y85DiQWl63iNyNQ5Ow1vXBhhGTywNEwf5ojoiNcsxyaqA8KSckY9QQhF2TU1s7
nNp+3q3HbqhJNcB56mVUFaW0hsNIY7xVNZkxSQXsPslNkNK6+UZd2t3Iqvzp6MhxTHq1umospvUt
CcYj1CyV9NG5TVlUBDrAmcwkPKW036ckfyxvrDKGH32kj0+NS7gMyRHUqWn71msQO00CtUkGZrjb
j00F68rM1ssnW3U+UmGhiPNtg3BfCt4pEoOPGDbaFqfJdyHM99zKP/XCjDfLX8lK0a4tWNJHOcDn
6RMtfCF9q+seORzR1xmKuXKzIt0lKZBklNYUBOO+N2t74/HUSxylHY0ygFcwn40wH6YbUFxwAIr8
ialmhjCNf4l1jPYces06r7XoiSrafWqp3UimHPelK+WmprnYMDYh0iLzf1h0gxPmzFNYFNqOUCoe
RtGAa6H4KlN3NVqD9p4MOybkAB3miGjfg8Ua6Xh6lG35lzEmjwfY6EaBtv6gYdqO+fiDU7H/CGUr
Vnhx5b0hBZj7vHf2TjJ4B9Sex8xyp6tv/+pruGRjPfQvsZauhVuhdhMRh3KIfXPySutE4Ha3H+xM
28rhMLnt8GpZZbdv0vZHadkcf1PaXbKGBKYs5vhFy2TwHFDD2mkyxlyCkwgvIXmDJTpUzabpGTU3
uSa5esdc/QPISHjxRndXlrQsDskn2Bpp/UGd5b9KME4wHyyGzam6gNhmMdPdCRFzfgpwWyn5USvR
kb9eBu8lBkq2NCgy6pKbqqtIaSr9sTiycfR2ZUtdFPnfeKyncxyxFBkZmxxC5e7iBFyDUlH8ohMx
v8rqkyj2tOrlkyHHPfvs5FpFfbKm0OFhJM0X/LDFg6qUujoSV79MixesKfdB65sLWqrPf0d9PPWH
FFo3fBNWDLOcsCTKmiIx/tNg7dkAJRUHcitIVNOMaG+OxHTryMV65eRfZpxteycmb5081pwJ5RFG
OBpspM6XUFqnMM37Y2mFzn75rzBEDT0PmsCAhUZS/wppsSb3bjm5dSz0ZJtyZ5+CUSRbcu4J3YkF
oZSVEodSk6hO6F8ZrpEfHChB5gCxTcUcji5h32OHXWtDOX0UQadQBLufYZ37F2nb3575M2iz8qpn
NEFwDkba5QT/rov/uqy5Z0ffLo+weNlb0Keu0xRRNwkfoBIGS26jWqNkI+h8UyRNfJrSvmCxlm2j
TN0l99K5SiBelLk4E7R1ZxRgH0rJGrrOmnDVpXaBjg3ps5xtNPMpOSXpnf+PoR2H7ZS6PyTn1rWm
z14T6S45rJktke4HFIvZIolm5qmuh/ZYZzyCzRxMdU5+zYYwZkFWQBRdXC/cqXmHuvyJgRHBcUlE
9/TYOrJTrz4zGtR1r5XVWRkE2zU5tnaTQibR2eS4UdfvbYEa0I3IUktygtu0aMK/TyDvm+1AFdGT
5i/7feYyoP+MVZHa1l4j1rU2S3IR5pXici253py3apsle3qy6QPyhSnqOeyc7pzVPjQ4ruDA8XzM
sq3aJEptw6pIPpRXf4Qj2Wmc+BqPcf7L5rvRpqm9BpqltiM/Y1V5Vbb2mX9Xht48TPacpYzG89hl
71nHyILGxdp7TrSdTOAOvpa8t16L0iKJgzUJnMGe+S3njz24+ypoTMbqEbGWhllkx7TCmCAHL7rk
mnxHhLCviig4wjS4Sz+IHxogOgQfn3k9Rg99zOQ6cyqWDlYU7sOyZPljIeKIvpdSCSavbo2/eMPB
rq/ke5OMUO2wF1t1mezSknzlEDvnQZXkzoqep7ky7+yzw9FyfyC83yFcedFE+t7N36QZK1g0gYmx
rP3J9ouJJsXPcrRbUpmQghzzwD108RmH4vwlU7s2zs3Y2I+pNQ9LPdLFbBBx6f2JJ1Bn1XwdBbKI
bgnKHUpZ52oXrXidcs94DdOYAwAB5t1krDQAqXkKMLv8K94Sq1XkjRTyXg7jH9Xl9rFxBJQ7O/kt
Q7Dhcy1B+VyfQ82BpKz75yabwlWj7svrAAt3Cadm3JEDQOsI70A/6oCOVXAppxEXQc04ZD4ePJDU
yqGP7ehCT4NVfYzVXOwjezo2abfPfKr7pY9cBnFV5czLV4KWHZK/t2EgKT/nqUY2jv/VJ0ndpUxX
xIBY4fDbrsqjDYtGG93wGBFsdP7XN9VVdpzS+tt0S5N1PR/omLb9KSGpqmfauyfpx1rnHh+wp9RJ
I2j22oGmz/XW2JhtLjd0AyRzx+lu6d40qB37dpLOxUb6ustUTWxv7btbTcH1UX2yE0ktTinevoHk
pA/ZSq76IBOvpDqa98w33ohsZC3OTMnRnyYvMk+lNkARYAXO8ZLdA9fdu82XaqrggxSbQz4hTrCo
Y1ILzyBMe0h9SBMbQZJzJ3jJtch/pSQJlWwTP8nw/R1urSGZnqxAAuoR7rTSU2W8ik77O8UDSyWW
xGQaQYI3HGXdEFU9xUEY7NuKiLxcI6bCkSR67YXFjCuIAUhMgXpZqki2VvsJacLU80wUNdkRg2y7
fYkfmNu++yuNWB56Uo1Jgidegyx1fZOP5HekvU8DTcZ6TBn3BAlotYxgcUZ5+2nIjmVQEKjcD4+K
dI6j18FY8Aab0yXtiOQGje2PzBS04phrrfM6zh+q56U/DZLB7ugwjpMbhQeftPZd3QPtDAkGX49Z
WV5hC/6AHmPul+OTn0tx3r645t12G4SQbJL2CqvgFjHRxk316Cn1ghPi1/4yTSnpmu13q9fuI3Mt
7iG/PI22TO/ocKhmc3cCXGESVUP2z7pJCpMbsvL3VTXrR/yqeNUwHGusM20Rtqd6ejUzBDoNNcgu
J56x2YUpQpQxz4p9P0wmZ/1oAkQghCbrnRmzKTaVmAUJdvRtsga6Vz4n+n97HwFhNMn8ci+kFu4G
zl5sMy7mh4n9a8kj3w+77G60erOqaGfbGicEFMhvLezai643O0gSjCQ9nXVC5JS7qVQ/etlOa6sL
Q9yrNndeZSEA0znclnqg5IbdljUCb09z8l2d+RrToQ52aw+vCPaKsl/GZoTPpbY2iBkvF+PNo1Ud
ZEW4GbSMoraSXaGzxHR6cZQdLZo5Kw2dYq5LlTbu044BU0LA72nZu3VDGT55dXlzxC5q/OJeCNKB
tSYaeWoR8M5eikBsQcB7Nqlfkvja0B2e3VY0+7Th0RYEg47ij4wnJ/B+mSN1c8wB+Fz31MxxVX11
IUE/PN+7t3GA7QDcHmvXa0Gg3LXwh18llA6vF+ElyfNbzV7haWnHhC4ldHP7s8iVv89185Y4/XuE
IIAcDrMgs4Tnk80TdrU8Pcx5wZx51bO0Te84ug0LK818KsLO2osW8rCHZ80fAtj5xilKZXOQ3edg
SKqFyHwAn/pTKDgVfVk3OyUl9siaIVZraDrZaSPO+e6yfIxZt1kGqlbFDHhRMhRiSl8kvuHCgfvp
193bouDQnKxZVw7o4VKJhOaYGC721nwHgN6ebQPQbofSmws7aN8qS1DIOX33b2e9/MTUN5kFzZtR
aprwkPTxOWp2tTnYMDBm3k79VFjVOOfQ74LMpP1ipZC5+bGqi5NIi/ZUReqtqQP7Vob+AZORuxlJ
PsNzXm3NvhR4teLq+d++5iN0RLWv2qEmo5v2yIighMk6fPHghb300PdNh/uVK9PfqHT8Cbrg7qap
s2WkgiHBQttd9rMSqiufS7Ez2MGsiJN8jnPWlAMgwMKUeJdGPNtRaey7dnwN9aiAkWtsrAA7FurS
6N8u0vWhrDrEK66iSoObYotjqecRvC7x3EKiITDdxDW0iIpquqmdZpYJXT1HetsB60kISLFKehz2
FKRHJiOY2GR6NznG3lFWfEAotFcOP98IxXtdymfOhudmmtj9JzbhfYteJOvsKw1HsukFmTGu6J5l
KDYysCIgI5JDhRakqcNkyx7ZBqkAUM6fb4M8HxmO28kltvBu4HPeWniQNnb+h6w67W7Teq4yspIP
rsjLm6bBRuga8MuWIaO7z8vfetBr14nuuReb+nhUhr+bxtjFoRuhk5mjfZRw7k5A4nWag1coXPhO
kT+98E8bZ0vOa9X5kmrm2w+Orvfc6na48SvulHDK31SV27cGC6SfG/KJ+/UXI1hW2E3FRAuwMXoB
ciJ1Ua5p96aNVCxO2C8+dU0XnoxQO5eMrA+isljVNLVDdeZEK73zkwPeSQx7wqq3nY+nyyoACgya
THdN7D1781jfm1XJtiTxYmksll/caoDPl9sPbSjEilAb1B6umkHK4aX3Auv8R48r/xhpc6bFaATn
zB0gNg9Gxere5ncoE5hizx60HyR09EcmX/5uLL6teShr9G+2UeW3HIdOFu/CuNokRhm9TGG8XmZk
Odaw+S06LlFq5PEmeOKsFyhxOVaqFHKWjQViskR6H/L+u+qIvmAgnN2j1E/X3hK0nMX5DqZmth4R
9a7i2rDPtlW9sTup9mZOO2aGdPceJ8uG5yJ7xtSEpscHc52Ccdy0Us9Jgs5aMp0RATkT3XCEWCY8
jI7coUrQdxN7LmbmpXaM+4SwXsMot7lmz/VqxnKY6sAIcDjawBhfmg2qlt/gqdVhpgk6Runfe9D7
63ncdww8ycioio6pOe2kC2ec0HFxdQOAnRRG9gbtLIhBZJTbwn/wfsJtabvtq0F+9cVnMExw79C+
2pA+Tl2h/2HgsNOcIf7RZMO0joIKJDc0OQSqwl7x4E8OjU85GOedvYX8hemBpgalIa9HSfFmVGC9
Ea1+GfWA5beUw9oLbHOXEdi51VIJ/dqL7Gv+HTMaXI1Oxi0gHUm9g0PZTsx6H8BPX2msxBlPaHg3
W8rXekji/fJUaFvIh2A2vqNueB0rT9sMadeTUOUGW9Y/0Kxyvg+2FPvlmQMwujuGEHt2FpgJ10nP
pF9BX3HIFZ0Hqk5CmrdlezNJnW85t9MzJBT3ZErru0xlADx7Pvba8hZXbnzHMbf3XIPGf9aRhIYb
bkRYohmNNCrNoCISvlXxtik8ec2TbGUhdEu3DITZA5hbInnlqdeL57Gi+KJHgO3c6lcnIZDIII12
ubcZ6A+bmlTAnd0VJCYWPtJa13mzav2khZk8LeeMXpb3lMzbUzFa3XV5qLWW22xFU744JSvPOg9N
BDx0pvzm1MbekYa3fQ5bbVOPfn/yyyhGjDzWB2co/jaDgFJuxncWC58V5Ktj2GusyI2QcLHedXdF
3LTbyukc+nifMtTMa/5IUO9tYpi1EeJUqU/2udGGW1MOwTlM3G+JTnoVTKiGgJ7BVXRIgmRjgiyj
itsnlZfhrkKwymXjgAsd+e4IYkBj6ETebmyJr7agjupl0K9DmZDlOqV/q9rDv54oCdekoxWpk+ty
aahYHTxSE89uwBtcRHZNTUxMoIzT0kcNDvMTWWPO9nvjLGP32xBYpwubMMxlupoou9+hp/9y68o+
R5bxxDBeXaiLidpko4MBBVIgp3BtU0Jm4Nv3hjWSdssY4NYTP3kpAK2uotgIr7bkZHaDauSZ5n21
lR+cqBe0gUN+3rLUdvCqKSFPDLQwGxJVsrPprpg2VRUtr06mTuQgxBy7PRjUn2gVxh3HlHuGwbti
2s6opiuPBbutjYiJCxOTDU4v6+p7AIg9sdlwDoYPIKw1c9KjWLvKDjMWPQQFBRe/dJEVZWH91YdO
euC7wadc6++6xT1mmN27EXALW+bFQHR7Diu0gZ7Abm6hcNgx8Bp2aQx5bTa9HBcJktNYpKta/SGy
2vrcWPW9Jm7+QhxaiU2YbGZLOY/RboyHxtW8noz20Vbm9KgdrqZ43LqcKf4w9B+OE31Dm1XEQM4B
lbZ2aEZOJQ7ncxva70sRtlyygtDYVNJcY2OL8qI8D1FSbBsPkZfDM205KEKvz3eFiM/SKH8UIZ9M
UaWbMM3SLROs9ugr97VC07rFm/JRU3rebITgM/ngL5CxYsuJZmzHKvyQwlm3Y/ILgwIZsa3vgz5r
D3rpzLlwCgp/37MVcDSxUxzk+Ay2hSCHsLGi8sSQivN1Vv6IPn+ElmC3ZBfTS4XGaD3Uvj8/V9AV
abFcLwGYWpT8inJSzRjbFwj7I7H3iXDboMn68puoug+jIkhico+LdtJQAuUeAeBensjTci1ycg6n
XDGEn3f1JFJf8orzNfa9PzFwPtBKKKSwJCQwl+6RHV4U1HkuxR+lcvWb/bOZenU2BrFGp0xDCnvm
SqxBfVhkJzJswzWKGsLKlQ1MG3jULba0koQI7zhkRnZc7pESjJNLUN/GYC60Wb43EkbRdhTVmY0s
ceB5dfD9wP7NcmaS8AZaS/z0IgVJCAoBQamghxUCuQBNBTdbTNR8lXq3MGRxYCevUWCa12T+pSU0
uJIZbO5ID2+Ne8YO8iNkhfkSDxj5h6wnq02t2/TRxOKxKCAyj6gAE8dIWIXsYnUmnA6ZpD3yu50+
dddF4xDADb429sfSD0jvNYvyWZZOh7D0DAwJZpNB/qp57XasAYM2l8ixk3Mg+T0oz22yVLM9Q/5b
qctXUQ/WW0MAF615DZohjA79OAN6MQOsQm0sj16Q0gPw+Hd4VvIYtMa82nqh/kYxUh8CKwwu3ay9
rPPpo0kmHQ6iQPOcmlg2u59+FRuvKfYsFbUpEQf9sMswZV8ofeGu+qN91wyeJqnjPKWB1dy8vovx
BGW7jAbg1hp/DbctrrUovHXnVNrO8xk41MK4tIm2jbq0eiFluz8bTvgcdeZFcJ6+DRUZjwZihmsT
k3UPhfKggrA5x3nzVieyPSqWG9O85SByc5NRl4353xFF09PyoLMdZk+hmb6IOHxOgXlfxSjfcexV
69BU3cX7mhLhPnsAImD4BKM0t73pGptAPYAzgF0UZEiYs6arzqxLpOSAIcg5+Njku2FA1hIO9qVi
kaxNxFoVdgC+hFmbDNTXsopncMPVFvfnzvRRuunFNqbO/Laar8ZrWW541XsTZZvJHma1cRJtfNQ5
p5RzZdUp5TMW4JXWqJ9yRaaFQkfyVDO1PhbmLG2SvnV0hU5maRH9gK8o+nWudeZGgIBZEwU+E57A
MGhiuhpZ/KgWSYpqYwzqxooFYLqulV4+WRoZ9/rcF8d9e+0j71fqRQ3r2/LTtnVF3HEWHBzDu+a9
anekobIctyg8/GGixSYm8+ayiyMUk+u0nRkQXWr+CQq329utFT2p7tTk3B+BG1hfTHyM9EEzUfLX
XSbc7TQ8mVnYHp2+RLQvB4ZRtP9XAo+PiWYzpEpzd21opnsljo7BMGUEhQXP8FqrCAGvEX3Yc83u
8XzeTtTGBDIDLXF1jxmQx+XexzH03FXitMUT+qAcxFZj1pfCs+2PPh6x8g+ASTMdG5rmGOmHRfo0
oO6k+54GJ3phupSxBtowUQ+uPofeZips0K8dKeoASp0tjsVwl9rJBBkiLW/CVhEQURrYpKKlLSwa
zJoT1A6GF8DecmPJ3vgUBNnWvuSYR/5i2Br6sbY3VgYrkF1Qeu038v9xE01ReasmbVt0WX8hwJVV
JT99FfglhiUxU8Pmv99MLDKiIvHvY3+NwwHthp599Toijopw4k+7bqtVmz2ASPiXrNfPCJH9neqn
/hiO0UtW0/qEctHYCVxKkMHMwUK9PE9CQxJ3nnyWWsM7UhMHskDq7vuJyI7lxUWG/JQO8NXlOohS
mvai9rJj5YOsJZejPkxmdNX1Vlw7qzfurYOrOzoH+tg/JCnGx9ljGPYEZYZ2rdZ9ympKTuY2lsXD
kEjA8db+4Z1o+0pDgt5B/socvzgOUTcBgCv6rQDj12I7WRs5B94yz1UtDaBvfglJYikP4/qz7uXf
gb7ryUyon9vMFjunY4xCzYrSsjecg8BYt7aKBNZQXTJ4QmN4DWrrgKbud66VDaHeUwhzRWO8k9bE
WjKjWY8MLB4qY5SSAlLcFhH01cFIibyZbQa6/SZNcLCDtZ3IFrs7TA0nNvIvQ2o+iwQIg41k+RQj
Nz+UUQ47pZn8VaZZGkeWcTezwrkb8yEYh9mB55V5DFmoFf2Tm136ZnSvTTO05K0m7ZpLodk0qgmP
fowmpWq8DbiebtfI14AB5K0biDUoBhYoAFGPlqHksxuzuJxYy+ajvABzB2Rshum9NqaNQ7z2JWVm
9E+LVzNQORrMx6oMhdSmgekEXIZBRGIG2Y1F1STyp2Uu40+sfv8tAxSrnm1j6ukleFt2B5JWYq3P
PqEBacG/izzyRnZjVW2twY99GcolYL4y9Xe8xM5minxr3XrO2/KzmoYwJDsI050+jnSJfV6qCxUR
xe2ijIsLgBzuXJ5zH5BaPkHRyOH+HrIhu09km9vMyrN2JRXXr8UTv9YQwsSkmt61b9vTmDA2zgvL
019VCK/YDgA3su1nDzu46aOwYRVk/TEm6/eiyXnbYTuNgbiACagdxzc9yPsnM/A5+znKTWSbr1pu
HIjRZTTeeBeGEzPlgN2t9HqO1DDRzmCVtXe3YRHnThzdhGMlQwBe0LIEvpTxoPVef2g058010n/y
ArTf5nGpPB0tOEwica92TSuYEz0UoJoKwMV07S2suCJbkzM5HEjRzGbFY5EX/gd+nFzmr75DzJTb
mCvIMuOWMEbQhu2kI8gzxHYp6Zb6xODBTuwAVsW67zwckXPK8vwL4+DvegzUPU6Nh06G7E4bcRWS
LMiu1TavJnHNJmbOo85Edc0K17+7HryG5TognP0lSrfRaOdfRpe8Vf2E5i7ojm3UETfdmNzJgf/H
t3rzEZQSkHsdvOb+PAHlABcyWUkRTk8JkntUBj3UEwYHMdOcKqn4dJtzPXvl1Oi0B8/7TIr2y0vH
9NJV3c989kMhT+hWwhxr3ofK21M09+QJojALjW5ZGSQVTQOrguETBJTaRqbojo6tCDqvs+hUDAmh
b+xsBqMcb2YfhJQHZnFoSw9JgfmsldazJn0kvwjnVsUsG++96lvjeLg4EWsJ0cY/lV0Zz0ZofkGE
VrEe/faj9pTM1VLX0QQpf6w+O1vt1dwUhkFMQneQZCxYwnUumTxNiX8sSvnNYno6ypjEeGnr2inr
g2RVGcxM0oFjzWqYjC0DiirPnIsjnb+otThe2RQj+InVbGIAJjVo5VbieLk0swoTAVSxLYuAoyE6
jCnl/aJCXKSbvUXsBvpJPFhhzZGHTiyo7PJ50XBW2JrKrl6n3PSXUra7wTOMa+SE7bPAMFLGIUIl
D6HQMOHFS/uo2jOgTTZyVlyMDjqekIyv3fIY4yt6zpJ9aaY0pCRKPSt5ymcZcRNRdA11/4MjVGBk
s1lPLjJKTH7pyowQkfeiG87IcCFHLQdD2JQwCpEen5lUlIiyYKcvF2I8T0tBKvBzPLBTup+zNEny
eB0LB+BIeDX0me48RAYVBWuLOQfZnbW/E1CzPiBkD6GT909HDhP44Pp/OA9pjsuGodS8fewrFD8I
r9pjKOJrI8Zhh/LQ+mmC4bSy6UAeSwAPC+gWCeps1UzvaRqsepV2CTlumRZfraopVhlU+odbW3/C
Tv8N+Te5CZKt31io/4aOkty88FN4nfs89Ua/VZ13LyyUuaKT2sONvpbbz7o1A87AzBG/dbcpbyac
Gaas1A64KvRtVIxvnZ0WB4aK5ioTdfJUufVD1IRcoAr/a48jTM6pfUjNoQyJXvQipzmYBfVtgtcX
GZd5G4rLcmcKRJDzLtiDm5adl8NH40p0uv9wdybLkSNZlv2V/gGEQDFj0wsDYCONM+l030DodCfm
ecbX91F4RZdnVGanRK1KepESkhE00jApnr5377mlcdskafHrc7ZMXl5tB/xfND9sU/KcUhxbhY0N
BR3xbmQY6o/2gL5i+6KrdccIArG88rUVXXIsEDvsU6G1Z1cdaAwqAxp2qdVGsD/ehHJkmXbscVJy
2MNY+VZm82sYdLM2PbZKst5uQvCt6jByeLm/KANDQoWt7jLNOA5jr5/L0KiRIGLhNGhWn5s5Rekt
j3uZFHTEqjXsTeBsUY+BqpwH35VT/WHRvippuFeq4aRVdn3TWEDoWyekbbAoX0tzADFjRTwAdJKu
bIUIajbSMTAyYgqryak9TaecaBl6eZATJDAwSu7WOX2rnCi/ZXwoduTczDcars9qqC/ba3V2le/q
vLSHuYzn62AsqDzki6qbqRiTnDZn33TGpTTHx4xC93Y7DDERHSjYyqG3ZhIeVUP62IyOCl7fxL5n
7aaiHPZZbOs306rmB9uy4yB1RnsfpjFQr7Kz7ke0k7IcKFZi0NV18slCwV1fTJdK03JsjnZ3BLBn
3FeYVZJF+ZF0RCpMoZ8sfbJLjL5+Sho3gVusEEqpa6gndFe5zVLyetAlnMZe2ChMxIuWLdVdwpZV
tZforpKXwfruMHS6z4yJYUiLLmNanxBOoXpVcV1BLLoKN/2U/5sMG0Vsb5qPvLjbB3fCEW9MZsoT
QKh2sfYN+BSaIE0RX2frKeq09H7NaElbzQ0rGUkEDiHpw+qQgT1l55LprKLE+ks7ntKyXA7NlL+g
pmZm56SkbaahuHZV0e3mujUxkqzhKaLRYsXGFV18v69MNoN1NpWnHDR9nvZEjP3qemADWt9scv1Q
0TysoaM8Fw05G4W+0h8GkOKon6amD6dCQ5AntZkR6rsSDSm+6PHK41HTrViEX7o5FSrScK/Th+LZ
UZubqUbTaiF+PBV1ot62SfXaDSEGTJE9u+6SXrM8Jec6Yy/DNKG+NZThcdIx/7hM4g5oUUjWZPK3
t630IcOl8FzHL1TL4aVLjeQ/nBquu992Bgj3Oh8tbvKM7ZoMo+1eFDD8PTON4gDMIjGRo0KPvK1s
L82y265QiSVnAfhVHA7YCvZKhw+2FLyYIpzLpxYe/zabUKx5OahjQfE0Le1DCTrl11+YEP4fqhQJ
heoqhA0I9DTbcmlDu/u19EztWO4jliyPAU10cFOC6pEmBFk+fUvbqX4UBUQBMAs3W2nkhI5zzbUp
P4U1esZkwsQ1qal5LTvczAnE1UMy4m5ht/MCkpUY2H4hQjMunINLq8D0OosbYskS/T4bFoBqaWRe
3dnyUbENRwrc3h/z5suSO+qNy5BrK8C2hUz/GmOa2rnFkpztlspGbuCtjlZmidIH2Y96W0ohOoAE
xVcRd9yo4dfUKpx93qK4Vrt43m+bOJwlAOLoeDwkTvVmojazrK6/NPGNsyqIXQBed5Z1MtXwRhRm
/0T9cKWpItFcPfpHGi8JAjSGfC7sxrKuDlF71YkX3tOPylEQ006OZpLxFKEEtFIyKA7nvhDvW6la
9NU5hd97KDXXDQb1Nh1pGum9GvqL0Co5JnwrchsLS9yNxETGPIjlot+b1WvJ69h3tJi5h1k+G7Pd
o/Ot7ZNW6IRODrR/lDT9IUJj+F53rac4mKaIpHpEoUTz0q4jD2fCT2Mq8vuJ6VLSqD7lSXewaisP
dx3OsESZkdVPXbk3UXAc1mG9xrq73o4w8v0YhsaEYS0i42rwW9iTSPues17LHizlzGDttk+y4kNB
UEIE5hpf+n5h0wNlHJ1dyRqQRHdzA/6U0NHPZaqtG7UPp908V1+NOQ6ShtaAigjKJvji3KZ95dPH
/zqRtwlfhQyLMGt+WZv/FuvrX2Wc/1vU1z/8wD/LvZRf4+PP6PX/GSnp0un5r1lgZJci+Ph4/x24
Jz/xHzwwS/yhIbolpo/WBgA96Uz8M+xB/GFApuZfmQgUpW30/0LBhPmHhW1eJY0SFh4vRD71J3DP
/AO0kkGOOnx+7MPm3wp7MO2/OiddgeIDBSe/zgA1tpnAf7MjsxnFIWfJlhRRhXOlXuocbbrKFtst
0HE3TGXSc06PPOpZLtCQ6QqsjliQGmXfQnb6Up40sRwiFbM281aRvitze8bwerQgLcgAK508njjt
91TNiIrTs0mbtGGxa4y3uMiu6jLJ6dx+wZUPTltuNy42oKBlWS4aBpoBytXozgc5IbeESje4Cxz8
3/Kf8jsbROVGb6HWgcbipWk8zJhepQoDoNotcd3UtjQFiZXS2dNbibg3LV69zNY1qwts0ziW0cfo
8pXsnl50S3W3YndQL0nVBT3iOYe87qILNFX1gMiXCYI/IdXb/C8VnvwUUsm9PCPy21QE3blrCy+Y
AzfnQwl+NnMXaIG3ExSQoRiYmvHqjvpAx4i6kz8TO9PBFetFBlutSuK72nfo0kegNhcsEPsQ/05h
5p8DQcgxDm5nvhnT+aCJfu8U1Pwcnrrk14mhjbwCsCvOvI7OpBKTGlOW43PIVcQZfIiMX99PGzho
xbm1ONuVtqBr5Fis7JolfdCsz7h+d5bS+ynoUTWdP3pF4hI6FAINunThFUwN65ZruwJvZortsk9K
RtVbGm4SbhB5uG2Pm8P+NFEyyVONs2bvmNxf8Qz3WTsi2/FUbg1G6Ht5BmRDcTuDtH8jauQ1PIQN
V0vRjzWgtzbv6IKq5CuPEDtGX37ReOEMcfjyCspToNm/bt+wC3Fy/TpQeYE61aZM5QQTqq426v3c
EpnHLSwvmq1zGiOiHpg8o+fNrekgD5Z+IRnQhADJXzP0GLo7lNTdHhfNviqNo7yhadEECXGIjvI6
4tir8ajJH5MXRQCljqyPMUUqD3VIHm9PoU8me2CPwx6x4a08ZdNi37YKxy+9IGGzT3IiHS0YwQpG
QbYJY3atHPyVkcpY6Dtdbb/E8hXbyi4r3uVXm3lgRNMyUu328nbbjrxYDhmMXKqSK5v0Xdet5Ej1
PuKcQ9m1AeNNxE3dvuNllLGHbhtiusToT7B2GJrbEKY0DOnMEvxv8mermrPJbSKvbTt/RyQfomKQ
5xycxrEuQURzpxSpel/yk/jNfZVb0NGTcwdHyM7NK9N0L877e7MjxcvIzpZhbtdDnmThCm+sWt5i
zd7lWrpJGxh1dk1b3qzyGzpj4I5F4LrDs24bR0iFj702HWhS4i0Cmx0uSNmgRg3jJciT3qfifJen
JUkYYHI15Zeaak7gwrtXJnfwpeR1kFfPNs+5RkJXdJODDrE4cWD2b1U7OcsTIw84nPt9EadneZgC
UvmiWbfyJJeCwKi6CypnvsRye5/8lEeS8gfbab3Ib5gy/Bjb/J0u973i6kfFXl7NpaW7yGOoJedY
GXkAHqs8eVfoEOdd/onW+aGOnptxvkzu+LySqFNw0Ucea/nJgqunVAp+2zYYOGfC/NJjL49TdsTc
fIq5wBilYOOpkmdC3iConPfyt2+XhSeNkalfhNm17lRaYnRMpsHPDU41X9hmsXFYg8513R8g+qZp
dMIdQeAAX1ordzWKrNXJ3tGRX4rotjAtj0HkudDTa8STiC8hMGa+FTBII/ou79S17v2M5xpZGe2w
p2USXlI1iKY+6pwmHc6QkrWSRA5kdNzMFKOEk507le/D6qZzA6t8Z+YzdpZfBM8VMvpzbqdnx+FM
sKDIlwVKZkxZnJEIYX24eL0Mi++Ka85li+UCbgCmXLNzOzP/zGEp4k2oH6AT7StWWJIEDooCqJWH
242Ls/wyq7wvOfBG52npWz/WH0buFvljVrO+1jFvIP4p/4BG12ntu6Aw7xajODB3weY1PxI4817h
y5a/pcXy3Sx0lHjQNWbpMBKu8rBVc73Eo/HW5ONzlRdXwd4IOexOfq6QC2ZovY3KTHeTeRinw4ji
TxhoxNPrxzhKLvUh48JF6npZZvutEdMlg/skz1DmHmtnOVqt/mYycJcfFrN17A3rVh4mWA1PwXk3
jxBk4nOS6UfVyc5UmHt5p8n/Ly9HLeZngz3hmAJgq47rPD937XIvRnrj8/yKJYL6vbwCvlqT7OxY
6VWe4bznCZj7Z4MVRR59rqLnTLOgYn9SDstBfgE6hHu7zvZFY+EKYx0Jp8ft5Bbm0S3OY9ozxkmv
8r4Nm+QcabwxeCuThYrf6avI1r18G8sVgrLqqDiYjMgemN31XlPyqyOGR1qF/42S958Vq7/Xqv/7
v10T/08seeGx/fuSt/xfjz/r4XuefPxD8ctn/yx+gUPjfdFMzdVcy/kNiGtrcKh1oAIWZFfyVh1A
0H/Cpl2S2DUS2DUB6AP8EL/vz9rX/sPElgDfkQ8Rv23+Ldq0xGD/A7HFgtSrq3wz5l58y78GGrlN
2UxR0k3Bxp4oBMTysFR+rnOGFo5RUNHaz6VLhGYyw1dHG9bs8gnPsZHYCF/xdHttxNwjMgc8YhhJ
684IpEbXQrbHMByHYK8fyavVqZCtdieMibCIJkdMn5+mzv1GSgFaMpUgyH6IXhAlK95vl+WfgHMl
8/+/HCMMJxUgMcAcG+7wX8Aoit6ZydjgO7bF0JzUMnt1k/AcG/14w28jRUYjLdAtiJPuLMM4AOwq
yMlWWUdMwjKMbA4ga+G8Ik/gkXjVttLuydSkMdJ2HsYRiwWlOcZMNx9QrYOjSei8FnQp6jr0zQFK
0dJlnybk0EMrVhOvzFDf9IAbLHOkTdHryqEa++E45ObDMKOXU6xhOo+CKeSaGru6UPtDhJrwCiEQ
M2dfB+FIqRkjC9tZLlqzabGWXbEwCA2hRe6AqCo02PjdydjBBxTUqEM/KjSMmvYoovi76objrspc
jkFVZZSLEnr17BzXpkTmoo2Tpw91ee5VpElD63y1a4Vmoet8sYiwR7+pu4FVLW5QmxjNk8pA/Ynx
JV0wDGONm/ztt5JlDdZERIVnoXFU48ni5TthMi3qFxK0vvP6n+/1uP3i9jQto/HO7Lj4cWffF26s
nDIVzmH2othR9y0i6C1sxLco56WvJPUayIu4CrhMmQjvIhdvfO7mXjnNtAVaJrO5jbu6Xr+KpVWg
sGIKkyA4u1MQ6E7qtbakiVXVvkwrDlo30Ty0G45vW8y/Ms20vRK95i7PiFEh1Iswsor3V7NONFdX
2n2MkF36pztH6qYqIY3vhnLTWWt0CKv0VBrwd2KIt95i088bhkezGVo0w9HZre17O04Kjxmf7dku
/mL3C/uOCkM6aHI5sdLKIT2Goj5v1jY1KKrmuWZ8GCA1kxd8uKw0sY7lUHG2kOJ4WNrxSWajG2Cz
z71t5riWzncdcfG1U5KbSkfmoE3hfBazdpO1sadb6bTTSlM/bSxVuu7M8POIbrMcYnZhB7QY6dcv
jlhGrdwsr0Usu4ep9hSaKJs7a3lr8/pq92l12eRwHWQc3zAm3MsRXcM5uqHFB1l7pH9ZtCNI3im8
K6Mi25kuozFnWoDG9m6wrqgWlg7ux8CMSr4bYZiQcL/jGfq6rBpA49JqqbG5U7cTNAtoFC7tybkx
ak4xB+5o2aeWMea1dBWMil5ep7y+Hxoseriob0oU8TuTa4r2j5/GCJ/EaKAX1WTLP7xuZ6zT6svg
muHddiaHBKtAiWkAB6VbHAgrcogg4owr+7WDO5Kpyo/S0lDhCxqotBaCqWEu70ZVe4wHQHUCH6s/
iJUAiLB/nLWmkC7Qz2zIjdNs2XdgT34q8K3ppLfVJU7Yb8IsPqg49n49lBFrlUdz/YO0XG6ksQUq
xn3XReEHHqweZcip6NaYzXaK2YZ5xs24poHejeh4kNT723odkZduJ3NzkP9NqIa9G2IbE8DAMGQz
9oWunQThhIBbX5U4mCPmdmk4PNihswRGLEavKI3u5ICy9J0ELWVIlAWgC0KEFVdl311NN68bS10o
+ZMaVXawnc25pg6PzZTdsNqleBXspyTn/miZKxVxZ3lYBqoAc7cXaWRKzVl7jFa/WHrn3Ms72XJq
Fg81e1SiSdkp3EK9zbO9vaSwXENtkDdqOR5Ge14IBIFJMePx8LBz+Eul4Loca+XXelDGSGgtKczc
Hg9r6U794vxQ3Kjxu7X7NnFc8Ifq7l6D+USEkd2cV3t9bEtARqTskfnkLPe5mt0xZyxRNCE+1vL0
63Y7MFdkNxY1FxhwaIoAUNFRj4IM9972XYl//KRH8HP7umsmXvpK0BgxXUpkUyIINFvwaHJ1LIvQ
ZCDYvG9o0LOrnueIdC25IiyjfLbz9H5g10CBzjLJsh8HSlf05JUULpX5pzICJIhdKwGGcucW4y3S
HjcoS+KsWpSK/nZbix4bm2Etj67CPHC7bk3CBrtEl6BhBkqW5aC48XwsKutxWJP4FFvFVZV/X6/i
m8TsQb2WYE03VBLqfKat9ut2JkrEtBNpz8kEp0XHOuKv1ir1RVKLDRI1GtvMz/B/BT2OFwoBbUXu
QBZDsQz7be1QpoXTN1antHAj0KL1scuVnLU3RW4y1frejvNLVUiH+6zNQTdU9J0nJJnFvJyjWVvB
5JAEVevVGLTuuOeuwHSzlvldYynv6YCaYru3FCPdiQqBQN8JBO5KJCCY4D5Fc9OyoqPRxi8bKciB
tgNzCqw8VsV6gMxjJdwS7Uia5yAFVbyjNOCowZVdIwa8RXSpmVEtB0hHcRCrS4tdPDIPRWHgZWKI
1RrGXjUZm6BGbtDPRYSC8ZEoUam2HL5urRYtCAkN3wTDPVZKigaWCToKqXPQJ6XxB0O7WxoMlv2Q
DgE7uBbQLEovprjY1Mcu50lxv+X5WAYu2xRfb41LXyNkclV2HWAtriWxI6feMelbNBGQ5qLZgKm7
7SnqDSSFgBlLVyEVrQG41a3COEZM+7WMhHW3wy2bQkukg+f4hRDfwjL/oq08gO0af04h0XBI9o/c
IOh0pQxt7oiJJfymVzHTsgSVviipPuBnnyKobL4x5rsBzRo4R/1kh9GPtWmQM8Bf8TVh6juxDCE9
hX1VqACJmoE+3AxbJjfKvSBYq57YFeVm+IHLtPZW5o57SfiqlAI/4UpIUNi3ZIDo96uJSqJqIvgd
E/ooSbfAk48Iz0zqS6pFe3qj1C8TYpXKKV8dhAKJyFwi4qgMotrmRjPBfmTxdTJGdIJReqyRQh1o
U7bAYG5IAK4m27lJQ4Q8ttkeQGt2O02+4kb5HsiWc+0OvJ2WGBgL+0uAr3sdRp7Xhkb4VEzVLiN7
loafNT9arLyhUj4UKPKOlqbZp8IhWa0yXlItLNDQZB8djCTqifUVmqj2UFruk+xeZVlMWWBqBGnr
OfHdFOjDCs7GINP2V72ud9GxaNrTMBfNZfsBV97haaL7+VAVJ9LcXU9VYNDyAn7FkW0hDmZFBczG
uobYH4EHo5g+fQSQRbREvF/bWW6w6bKhPd3pvc7uAHRDJSsUA7ZHa48/o6XmPNS8w+eI5yfqcXIZ
BaCOWb+bO9aNtEUyzyTZZZ3G8ePADD647ZjtOt3CisIHnZ4L0cjKTY1/KqMac8vo1g5Om0P/Se3o
ReffowrBiFkvsefU1Vmyn5zV4C8kj51GZGBaN8WOrTbGGTQ7VCOKlyxiwZ02fmz/qlL2hJOiqK+J
5MNqcBgdI7lJWoAbYUxPt+UTQj6MUYv+RS4Xo5sCaJi/xWC46FpNiA6Nb4ysUM8rmILt/MENOX1b
TYyG263RxavxiJGtWHbNYLPXqAFBbFciU/J5r2nZmyUNAU6Jy0M17iPTjm/WsDvWkVJ462BbgZsp
BJY0ZbFfyG00dASiaAsa6pvJuChLdybkw/SYuTAUNR1yeeTh4jHhmAWEypiapmjgaq8FE9qTGOVf
i5Q3q6hHjBj3M2/+nc6sEj05Xa6Ktw0d/yx8td15fkx78eq40YLbxoIyJfjOEaJ3ArAHwOBOJm7b
TFmQCNY/zErMxwVykmdrixdGcemJXuvwsdkFdMlxj8ZZPSHEkomKDbKnrWxprHHY5XgJCPJCOrgs
WKfN+RFYSpSk8EM2QdKmzuRRTJjIULeixUkBWpvT8+S4llc3lFW5I/tD/desb98sKuHL2ltPmzJG
RONBGdgOqcbU7JJsyHaJ4zRHtZ6CENGN5+Zsd0PE5uoMBsx2piTIY0pK2uWPis4b2ImWJGB3w5x/
kvV8O030heWmK2I8WueyRKeiIeXE324aJwWstSIjhM3DtEauyMXkEtMdt0dbbqYiRbtnvjQfU6W+
wc+3gOirn8bStAJdmNjva5Yn5h8QENFfqXXtj6Jf/STito47rwE3csrASjFOyXSPuKrpgBDsWLg8
eIs1tUFLchLbh+piVTGMqXvd1rqLNc0/cPNT2Gp2vxM9a+RsZvUZKPk37kYG7pjIznqd9sFGSxlW
vWPfkhFtUiPKL3qEvNiwDHqaIPdiNnW3xdLc6lrUHjedJhPn9iHDLbLOhekJK++v1rR2dN6JYiMo
96Zv5reyGu5NtBqBjk3QD4EX7rKRR45bzr5R8+G9wkq4d0oYJkyznnr4C6j+6VroVYEac+bBc6oe
WDYgTpt3Bc5vDnoWZ7Q/itfZDuJz+W7WzUXZK3UT7Qhy8Erm1347dc8RzBS6Ec03SYY/gIMeSIgi
E87ui8/MZE+lsuve5UvR7kcRJwetnk/rEPJTUkg6av3DksOJjNC1BcYSfd+WGkTTV8YO/XnzrPVg
JzgFprJrKwyvK7huOGnvjTAA4Fv2dMwj42AXYxwU8Xq/rZaLDkxy4x6Vo3VyCq6jhoRipHjnlTDe
oDenNY4cGLHhyvZEG02/RUPgKzrzh1wwZ2lVSlh1+rqkfbtnyzYy2UCA0aZV5RM2yA5vROFRgIO9
sAeAy7UiUouS9ZwRgVyuyXCs9ARr9liFJK2LV1WHs6+mK9JTV9yPi0It6/Bb85qyBVOogxWeDY9N
lKs+fI7ohagxGmPv4phtuU+3mxWBqYMXWKqzx2g3D7rjbRvN7dkacumqRjromaz+cPERicj73Syi
/tE5qSmPmSar2EVVrpVioxSPl+9xIgtF1zybOTyOVMwOvLByjwORlpN8d4wKXxBJNo9lhJRw+bni
6PJTrSeGI82vfe+kOFWtZtfWKQXrIva8BIAOMXIsB/Zl62oU0FAHrILxg77m7o3uVImvjadSKG9h
K/hClkMnS37XmAYtDZtqP7e8kVN9CIoZe3raPJG+8wm6pz0a/frWr/WVzQlDK3q7mBge01SbwTBG
+qFoqfRyTBHhDLLZpZ1QOS3qLBVBjFzJ29HJvGwwPut8uk0bM8Mq4yiHtcbp41KeZyj7QIb346GG
M5LIjWtqOTtJNjjKcjloIm5Bqvoxtit6Lq0ftlqwCXKLkVi5NsMLlzYr71u7fRgmyCRIXp87gyZK
atIt61qCX2ulU7zQucMqy6D3nBUV9bt8G2+r26AvnipSGxIx2w/kylAYeAeYRM6QIcAbERaUyRAP
Rf3UQ1/dVskENZnmMAcpFfPHyo6mLLk8aJiPAp2pvz1YIfFbZm5P3kQ5zfmC/ITMDyBoV+UnKaov
Q39bUXHG3Y0cgPeryrFTXBtd6A8uTOztX9ndrQKifLdSle4z6KoMRGUdy1Oq1GTsyb4IvYiRCAFd
eLlbnPAaU2PW3zGLccN3LH5Zb5k7lWhWSp3pfTslVUeXj3GPCHnSo8o1fKb8kmGn+rGwYDHXxlOE
XsKXtwO6mI+JJYmPD8d0YSV28/igO2wJt5UCbt+7tgAvEfP91mfhNcDaRkfRQe3pxWP5ZaqR0NvA
QgYWJzoe6PnmLq2OClnFjWm9Q8VGODb1wGB7/fv2rLElM3yefx4rsLlKeFLppYla/3Dd5nNduhdu
UrTyEZ2SWf0gUyFi7OLQ3ZPWQK1A9NqO74ZWESqo1pCks68z7YCEtxOGgs8hxkyFriGYO2VnF8SE
mbMAgJcE0J/2NpYDX8kAkcAhQxjbEDpYZmzyyrI9JeH0ljHKDYFKyEjONixf4ukokRW9W77Oaylz
GupPzWpJUmb94dVTGdNZmcXDXIwSA0hvpKDbWeJSBmyYH0W1ZDs37+vbWOle2FJdESUpt1YqJk/t
TTDeso2ZdwntIejJe1czc7q4YbzTM6IEkxZXcyFWtKYNWrSc52jNk9ZnqfnaD0XCo5vywi9/mEIo
9MDxS8kuOqEZJzVhUgohKLl16pbU5fQozEWHMdn/0ETCU8BEKV64IYT7SMePdm/6Yq/Ka61nR0zr
TPvyaxi6rNDAppxpeG+X4oncs2OaHI2Rg9dhY3k6ic/I+uSQPfMWE+2EXXUeSoUpaEb3CXaA4dWJ
1dHK6b3eyBgR547cwCR7ZXru8QiiiFM/phymH+5/blgS78gp6d3W3kFP3w/ZCyjKRiddRW8fTNWI
8U1isEhg+qrOz7SI4X7UzlejST7tvEWHMmjoE9ZjZdJHnGjtx/1DWtb3EyPpWaxfsnGl4lZA1/YR
HQPKvLbBdruIDyIMblrFWIJETb85XULExdjcVi0pGbGZHCOBcCFWbsuI4zJKoG5RyhNmnbUYS5op
mW4Yx7/TDgpil7XfJGRjso6hUz5GS45DX+2Rwa63BsUDqACLqgVDMGj4MJ0AcSbnwR6/RjG5ZY31
wNP5Kpr6pYnV6TR00+stO5bAivufRa08FLFTBeQaz7varq6NRdxlQQ5zOr7MJYWaPfBfmnk498I9
jvH0ExUQbby2obuRxN4afmkbdfSprtNdVeIuzRLrkw7ZRYv1N5E4qGGxM80NN+VA+JbrVBoZnvUD
ZeZDlEwvVmR/1GTAsU0/s9+9Cs7ZVB+hiDZm+qg3ZEdARfQthR7ElPe3vdvRu4orHxqbTdOUopuB
kK8Zxr2G9jXtuh9DpB2SKn+u9eS9Vae7sDIFdRB3Q4lXQS8wwy55eiFl4z6R6y0NMoZBS+9NIbfi
iEO0pDhEoWmsjLIH29f1LqXtYNyRd2afxhSnkxxtEgrir1HjnoDVS5EJTtpiwqoTF6+haL7rU5fu
e9wyeCMpXNhcdGPkoT+bbjyX98Odhkz4VPbrB++3cV+H9bOpQjxIb0mQQDOj2ekhK/Sec4HfE55n
p6ez38fResrHdr2ZknifdgMJpU3m7My2hhAcr7s2MQihCxcJHXnDDQtHy+lRe/ZsBgx8op7By8Cb
MALu3MbaR5bzjjME4MjcPIBBu2Ozb7KS6JSITn0DWga8IqSrw0QWhDePbukPmHod4CP0j3e1FX1T
Z2HetLrGvhnni4ybCMpbLR+ghBv8vdnIqMHqEZ16B0/Mmf3C0nfWomOrLc0vNB33rJpk1wygATUH
N6M+uncq2Y9FuIBgfsrXnKZVXENT0mPjVRTOhUSPp7olVrweU1yrYKj8po7fHZUA8zVSDswFHiKu
1gu+Q+XedcxTORPGFztFfEEB+y1JI7aruVte+pkL1Cmw9h3ljdyi7Gx2E82WBPc29+7gtI/b/xGz
TV5rm0+BuwxPItMYUCh8gRgl/Zd2hI+nRkDfegdrvQgBwjnK+8Db9bUSw1FfGTIWDVU6AWP3FYP4
oliMQ+f2cpKY5Hdpl3yFc/di29L3ErpfDBCrgIEiEDctaNSfGXlIvAPDjl8T38VzQQRBghzCWRxy
Ce2Zt8+6oxf6EbP/5QYgIeWma5y3UHdAhHX5BRMUGVKhZK1rzAKolioXjVDvUF3qpi/m+l4pbDiM
mqsfJsTH3ir6d6wm8DTHT16Q5Z4cLKiLBdKmiqkAPgL2DJazdnCSGAphsEN+LoFGbYQTBtPo5nlR
pPNVS+h45CqwqsV8hdRFa23rPrbpZxfHgcgXRDZkXGxTm22CxQPiIkJZH+usZGYyZNjtGIwt7M77
BOzpVoCLlBotcqygUzr3GMkZEglEWO50b0QVDiOIQAIh//ZUsB3TT5MYsGcvmF+4R53W5I21EF/1
i85OM134dIm8QaM3MkMV3CMQOYVstzbOYSgKbmxneMOyb+fL8yqq99ViHzGaawqDjOyUJkQL4Xwj
EnKi9B2lDZ9yHbtmht4r/gB1Hwb/ZiosUxB/D1GxhKmBASYDWpiGbZl/iYrrFsdiP6w3wbYvbNrh
1Fu4U1qh06+ffg5y2mAobNKnDqQGPBLew7LvSbZBw0gznbLHYjSfOi2XspL1pHT1vxlcm3+NT8IK
rpKT7rpCWEhdtb+EEBYjE5rF0uCSylkH9HkNp9m9ug4qDF2gfPI9FbFr9cIBdvxo2ezRWmYW6aC7
r1ulXPFo0bWOzlGUwDrLexZ6UbBLSdTPiunOrfOs0rM5pk4NauAHG1n6Q0rzzVKts7lYJyoCRgha
E0lmdEsrBKaUI4GCU15knm0u7wb4z0sxhbEvUKtfbECmsWme8KRXd2vysc2YFpc70Gkcx8clrPoX
c2IBNIgzY+4O+BdyNH0HdnScZs+Is/RXKM3f0mofg8fg/xnJ/P+TcEXqG/61cGXf/iw/YgQA7z9+
Mjmsf/6uW5Ef/VO3ImRKumO5tolImFhz9Nz/Kdp2VBvRiK0h6BakfP2ncMX6gzJXc1zTtUzTtmQC
0J/CFfMPB02L7eoGP2FisPs7Sc6GFG38/gC7cD0tsk4NE0WHCVSY//6bZjuDIWEBW+iQZLrPY99c
w5rmc5kstzN0B/CPmJEKcjYU1Tez9rsyYG8lGkM2IvU7JHDK0WRqvwtnAhIN2WxAiiHiPOjbovb0
Bd2nWenbDi1ti5Mb4d6iXHB7Nr9EI7CiRTzxmesECriTc928xqtT7wifvhtrOmlm0V3nomKTnODn
a/I7A0m3Zds/GJrXoFpizyg6xiC1eRpi8/a3K/pPNC+G+l8V7Uh6ULo4lswvdW0u3u9nZ9WJ/kBe
1PvKwJKtVLww5/AMffNiRyPYk4FG5RwbDyjvv2edHuQ6W9lKJn+WmkqFUydfso6mLKGFj3hbdsVs
PlQt+pREYyT8Dj9XRzZj/h/uzqS3ciTL0n+lUHsmjDTSSAJdvXjzqKenWdoQkkviPM/89f3RI4Hy
8KyOQO4aDeQiHeEuvcfB7Nq953znEgRVj2sp3Y6mg0itDzcwu3ipneLZyajtAeJccj3dW33zYnhq
n4Lvp2BGYoz4PelfsgTSoGVgmsUetZT2tJShutc7eQ0K7kgomao1rGmydQhA1V4Gpk9BZ1xpe4Gx
wyCZKvg90ZifoCeiivvh9+MZK/ClCy7WnGgZVRjrRQj/Ah2eycxw4Xp4MzWMO/SRLPxAGv5Rg4+s
5SvXDVAbsMdPBUpoGsNEnAKSleH3YJo3sbSungUBQ5iv+ZR8e0Vc4MTP4YJXW5opp8C1b5vKfdCI
qA7c/tVu8lMc1C9uXTLGwjtXO+bVGqytbEvKtuAumDJgOJgQw/K+7vpra9VM8T1QfQP3B2f0CCXS
fQ5dPmztszGXQYFyhCJ7Gnt3BfKDY+2MWH9ORcn1gJ6KOJpYX4kSqKLBWcz/v+62um+CiKxzgzpa
ewuDZpeMngNkwf8GfPoJXqzN63nUpiiZlUQzjV0+JYhxMenp4/ygaF52anQTJRS4vRHoYS7gDum9
gbgLlQ7g7GSiHHZ8g59gClCvpVzrdvCU10jlW0WwYZvdROOcOQznHks3BUeohz9+/s428T6RWZ+i
ZASk15vfGBoxV5JMZTEd9DCALtBi3IMl+fACUJ6Oik5DbJJcMsR8RjPYWEbx0qoyxb8fwqSwrk2/
6QZb7OyMp2TAab1wIHVs8kl/UmTwZGnb7Ufi5hbahBwBqg9RuXkXMiIeup2iaC7sNx2U7s7K6BRC
vdX2dsUD1dHYThuhH4VV3ZKSgp6rLATSIVaWIdVI7HF2hoHsNnYyfVVJikpjhGmHKGhBXuq0sztc
0UESLwcJVx2+TwyIh8EGGoysnG1PWbFRBvHWivYvuEexwud5U6s43DTNtNPc6NLN9lmpjKOocCkz
xFkkaXfB0XjNFahOzXmFG7qOS9QrQfCt4vJOqzBDpNpLwIRykdnGo80lqkGOOZQ4QRjTOLOsJRhB
mh6EK3qqhfWW0QLjS5iLyh6Plj/XvjjLMoJSztg6rxYi9pReG6z+dqWSSwJ+8yAycUaT8RzmFZt8
N7BQgvHW2wqlgqtRhAT+t+fLdzKQLgo79CrpcKjM/WuA9cvW/JE0UGc8UjPB4gVfQLqfZPQtSzfb
qE61q0l3jrqgqxT535rT07S0ENpk5nAxHfA7VQKTksovXruMMmu3W/dBfGNlzRFHLrFhFmUoSUs9
FJJllYa7osLx3HV3oG53UvT+ChpOu+V6LJNuOpJ7/DjqwXcyLp3W4H2BRI6LZHYAmFW8sA2NOLTR
YsKQvpMcwY9KbaSTtrH0Hx2K5aPl6Vc1VnTmUg5+BV13Amz9RVAhT5sYUsJ0PxIEQqM5DL95AebF
pj4UKixXUZvuy9m6AKsOw0vN7NwauuVNUM6UJ1DBhI8Djkqsz7Jr3E3r05pyKogdDk+MbqNZDhpv
5RUlPEfdRyrN2u5M6tObQuj5U79hRIN8qfY49NBTU+MnKs+9m9qvA3DiRaCFHwEfZqF2VjsKGtEs
x0Q5Lmiu87TOo+0xY6WiQUFiBgb0BUproDU+m4acUP4lFUu3Ht5P0vuqLPNaVTTohvIlcE+C8NFl
MCYr+qcVOgbnqiX6wLCnZX3SOUbzBA4JABatgZ/C07lGJEr5mRCiwXmBEYoKZ4L0DPLsmgdsKw4P
i8GqSFsubPwLRnTQIyL4m3jDn7vmbzUHUGATzawg/U79DHv9peZQxJv4SQPkohjoeuBKddp+Y/Uv
bXkbV58OxtiGuNzGwitiyXUMl6hnAOPKcEM4U1NWH2U8XGRq3KTYoDKVvHLYQSFiQiAbjvzPQFDX
edXaIwK0pFvR7Bhrr03JfQ7EZaAmqcr8YICXHs1+CWV0K/0nx6iZ7I6nSCS3FRnlQSQPHYc7D9EU
e/FGD7KDHxU7jpilGJe0cDYcblZmQfBHL+5KnSwy5yZmQdOGTXOsuRM2OnVsPp66VmHKHCi5C2xn
Sx9s62Bi7qkXMmcgFQx6MDb0ljHUX9cv/xLkTXHnkh2MXtc1FU6/WdH7y4WOzIZhm+5TvsAFqxl1
x7HcD9W0pY+ywFe/gADFcOYmAy1PukUQpNvGMlfwpnfJUBF1DN0jVTvpUazRcaj15m9yYe3fNcUu
z4AipgOFCCdI0Jd//oRJ57m1n+Y14aUKO783kTFHwG+loY2kn0dyBOyYVKGzhfTxCgQYPNIwD4xj
tig9eGmAgKyi9M0UjJFLFtbsh120zcpLp3ytl9PG9GtGruYz7SPsVMFMabGIfcnYoiaYQEh9rlL5
KZNxojEtGV3yOj6XHuVU1vGqMwr4yHUDrGhYLgq6bcvBVfs69h5EWfR8xI5mPiVFK9E40nF9l/WT
merwFkS3DC1kgExse+/FzouvXoCj8uX4QtwHoteG7dKzzsDViYZSEDeCKiddq2hPhE0tk8QDaYIU
J0khEJgGaO6W1AsccNDRebDXsV78zXv5L8mX3AzDVKayDQ4cBlX0n2+GkYydbqV6vUJUf01TlqBC
Zt8x7VGTVcswGGYNifdcimExxd6CS/oYjA6zG6Ssi3gaPhM8liMwayBHLEzGCdrv+18/0ubcUPiX
tcMShiVpO3Bi+e0zNsXQYWwBYB7nn4Yib6GDQeAmG6MYL2MqH3TZ7sg34rhu78DwXAgd3k4i2miU
PBSsZdlhE8nu6UcXZbiqvWCNAWUVRayiUb9ECApOaVUO6lWrzH2Imx2g0CKwzD3CRpHpD7knL7X1
JaLsHJriwaeotQS5YcRTXFIhPk1PuyHJ+sdff2399z7LzzcZH69r6w6dlt+bGPrQlrAS+dqcgxYR
RDDCDWJkob3wljbiCRsScoRL0GACWJIAbtN1mlkLjsvW6hARilo5rqq1zLI/Fpl/qy9wDn9UlL3f
zV82B/62e3C+3zz8/hP+H3S0zOaOv2sM/Me2Dd8zHu6vrAEwvf/8r/+c/9k/mwKWPnuyXbwqUtGa
Er80BSwTX4phCVu3dVTWjsWK+E83i/UP23IM23WEMHWL4yiL6T+bAsY/OMYLh8eD99Y0hSn/naaA
/lvLbDazKNSL0qL4RaZhzE/jL/uGZ4M6cuYMpgGl6snNzVciMkYeJOgebbDJGULGVf0eUBQuNKnd
Isw8tcDjlmhJ6RcYk/6HawrTk/+V/w8ncagIcyPilxefFUlypQjltUxrjoL/rVERCZoYKoGbRkjm
0UwQFMyDiayRwdZo/I0RLlWQZbDOKgPLtuNuO1EEa9G9V217M0Vkvhc+IpHUi8pFnmDvBJPpOna4
MNzkJdYPMCFpoeYNxHKZPsXh+Kr8MdgpJMhAKADx18CbVZ1/sjuCUSqnhpytiXF1KrGFM29GHwZT
s+0hHpMHHLz3Ltp4S9FtZmKOJigf9mXRkFBTHsyofimD8RHULHGlfnfiIORtKulY2zzQN/5sqq3G
AxC0U5iq/hBMxmbUJm9VK5RrzmiGrMwLLR8aFK3Ogx0bZH43/U2fZxCsVeGiRTiAisGdiJGQqeeE
OL08ZKn3xYxAQ3fSm7uOSTQnQOOoBmmdR1m7i9DtN6GeHuteg41YknM6Rwmnkiq5M7tbGGJ3ieWP
u7ADTuVX5Z1MHKoiwuWWFOYhWd9OuA4nbLZNwZFC+PNJYrRWMDqhvHto4pFFrCY5XZCVjNekD58J
kEvXrdPfpkVKACHtcC2BcxPjLWS8PeUmeK8gZkuqaMLbY7pRPjYUVIPuoR+eCgO9UBQy1InbFtRx
MR1h0QDx7hlOWe1tkABj9wby8qYowQ/uY55uxpsUyRZwzvFHmHnvgLr4jRC9xcUMHH7dLPky42sx
OpyBcIeu/DH+yBvsS3VqkRaOylCa8d2Ym09ISafbfm6x6BLoiYs41XKYGoPIixB6QRdTDoDlCRCf
4ae3kZze4gJ7eJ6XWDpGKm2KUOH600IV8/na1e8Jb5rj2DqAl8x3HFTsSxWrAxFj2cGaRrFyXwN4
m6B71KcPqd4dAKBaNVohAWm/TIhPSwZkh60s7yokz4YD3q5XAJyKnjtA2CilTeh8GbW791qevzrF
PunHOmoQJSFtN/W96VAf4gjA7uLrqOxsCpTstu/tJ8fKfwwqDjiAgeucVr3zAhILWeqYrZgP5EvE
Z0LG72HYIt6xm480FrglmuoeTdZb7vYnoaxs5ZFxOgU5s2bGfvz2rLhj1PpgNjb0n6550f1hV+Rk
w5Vpu+4aKKxR3+5wvdHBsmmbpcW+k/FJ88rbvoXFPzIHbJR4mJzqy6SzD+ekOjIxTx18cp0+87jE
eOLIdRiJHll0HrkCROgux4m46ZLCiqQ1Y5kac6dPpFeKUs7ZHatb4yHpImhpJQjL6uAIiIb2pe+G
3OOMDiAapq9Rmh9Nh967GxVqUlfhQsYYUYg7Kxu+6gSK5jj7njsl7zTxPnBeTXL53RrTeRQT58qO
jVoE3HDFu1DiM/dYF7APiY4Ew5NZMVYVelI+9C7tl8EdzrXQd25jkg9pWicaop3bHDqsJuCad0FT
P890Zi9PURSP/kqUFjZkEw0AJSvftuYL2Lr5UAzlE4D5zxrNhR420bJHqYqitFtAtFtJqL/0m+Lb
WEKTIk5iBYh1VQfwZzWZfgUpmpVC9NESXQXqueDLsdTZqZS4Yqs6RVMjN6FNE0voZ9P1yhO5c29k
6qYbw3+xvczYEt5Hn5fVc5GaeropugNLGRK5LlsR1tCsczl9uinJkR6+tjWlXgz2ISo2QWzF2yj2
DlZTNlSZTvPcdv13OeXbSDKI1Sf/K0QwtahG6xGO+n3XDefM4VmunKxAg8viOdjRrjXHsz/FtxCQ
T46h34RJtwtNwLgR+ddaqtq1pXG8ti2y6jwq9IELKEnXWtVDW19S3ZsWsUVgq6ZhI47tXckAfvA8
YwkvtoTWUOxCjel3ZzjhfnCit6aG5lwT57M0gmYNHZbzAZTbPVwCXTeXDP0epJ+/VdVUMmmt7v1K
W4Qi3xcai+hQtksnM1f1SPsLNcqlaN2HwmYK2wW3aSu+zf6BgvUUOlCruTg8zhmi8gT9bwGVEQX2
d1oj8ZlzPZe0Tk+2OUft0KCoEFQsePgLskbRU4gwe/I6B8FKXPI5aJRewtE5QqLdV/5dFoevataf
CgPBc2x3i4YufO+gdJPNDIk34pOtZymHgHbcuzrITz6v68X5WiMgZ4laahtl9m2YF1c3CsuL2dJq
MKb2wTdwRBLxsse1dLWbpr0JQFKzTsarwvD9k14G7rMHKSqJ01cwLkQk1ZsMOeAqoDewLSy29rr9
mBykxv2YZnuP9MxaWsUqDcmmcsNHxmJ0Zo0U/hKplP5EeJlrvdRBlD/SPBe3pGgdlEjEIhiaF3Ja
1G6amhfOGpDWvO55ZAEwhzHeIrjlXASsWgYqOGUSEAkTRaOL42UlQnkI3QpinHCOE+RBxvogOQuh
kkVhYGRkhDJuXE07Wcl4b7lAanwX/RI5WP2w0KqhWI9FvrZiPLZe/xDjTPdinB4hdH5CKdHaYiNl
UZbZHHsR7dO0De+dFFxgZsfudpzwx8T2KtXccz9ob26E8hyNCVxCo3/oqDgWkK045qbMqx11LMKY
KF8vuCmaKccwgQZc17OtE43luqMIQxdF9optVvsuFJemta8GmhtRdfKBq8mD6MTXPEGcl6bep12A
5LLkjFML1zJqVyhDy02L5GNBvL2zywcWLxezKOodABY28CwLtZCXdA7MnkeUXew5uj7Gq8AjNpUE
8+5ItOppygR7gV4dBLCGQ5VozAm65MS/x2cVpTZ/Pb8koGKRvyDsMCDQ3qhiwKoamEidQVAgg8f+
O0iSZcMQHVcbE02Enpm5m4daanAXrTMUm1QfyzPlJFEf9JD01iDGwOv8Dd3lxqfl71t36ZC/mG52
rU16OLZ1Jpg7P2tW8u5UIQug1BZRSr+xp5EG8WyvAzyLEkc76iZblCjy+1pz4K+ZBL1pTgI6xMOH
0DkAC4uwOtfliACs1YCU5IV/DfvphF8p3xtD815ZHRilkheg1qd4PTn2eIIatquoUels9cHBRSNL
18/ASGAMK42o7UVLTsuNjSDtEKuovlj4Z1al142rn3+0tRhOg033v5xDIV2I5ThXwpB6cDp5bT/e
oK18AZm4HdhF1141QmBIZt6+K07gcf185jdolN1o5ZyZU5iBI9lNPm1lIKnI+9IYKZ4f3rQMDRdd
Fm+x6iHAz4vgLtWQ9dGv90h1g1JhHsvadzi4G2rtkACVdpV3n5XIoaLgERqvdtY8BO2tPe2HoXtA
fl7i2Toosy7IolbxsvNsjYGKfzvMUoth9L991XlMZqCQl66x0x2Fl3OS4Xq0wOdzcjmQeD2zeMRa
l5bYl3jsl4aO4SUAffYzNGOTm2LHIIyBexxk+yAttsagJtiHFN8oUgiGbRo2bjzEzUTrKZ02kUle
SW5bpzgliUw5zk6jFolEsyhxdWlTBz9Whkvu0DKff4pVJhutIt+U6Fm5TBGBHhlmge83H3B/ibvG
FR+5N8QbPyChK4wcpivJNM2Qq/6VzsSqxfS0MHjU9z48cfatiYwCUT7GmrvKTWdWkGHcw8H8DmWm
2Ez2VRB8Atrbrs86uhbkpamxT0nE8gRMOsjP8sixkENR9B0aw8TEJhabctYI9mmHTLjVuLyoeje4
MgKbVqIZ18GWTbTgsMC0CTjCtYyeLAIpV4oA4LnuTYm479wdMCdyDrIRQ6BOQSec7H7P5aBXYwfw
373I2Go+Rc2UNMef45vRte/1xgxfIvEjl8m+aPvyVhsy7ZgWOb5i/OpNHxkPvUS94Yf0zdFXZMfa
nBv6zBSslEjbxB7gCOBLAhWt34C8KTZF1BNqNUHIHwsF6iuxtxHYgg2hleQh2bBocz9fC2MQWHOo
C3WNJxzN5Cs8Wnd2/oznekIa1ngFUFLUV8ifeggOLQwV57XscSWV00A2gwjPZW4NN1iKcKUJ/Snr
XQJ7GOmS4DyqY9Vrn5HhfHt5Ai9Bt9z91MT1cqBVvHASWjhR04kPMpbIgox+6FlTbKKh7HdZOvvK
nMzG6KGblzkpfAAJeVdhgBdWcM+zo2+RwK1FAeS1K3EXjUOKhrJ7V1mJgK+cgZTwtI/t2BW7RNin
uLPOkd5Uh4Yyfi3RDGy6Iv7Brl3vuwpbFglpD4IOmVt8IKrGzDaGZ46tzu0E19PlwqxZGzArV2XA
BlV5B7s1Y2SLvGCDKM6eLpNtQzG0zVN7DkENqKtK97UsiFmfNO9HRLBZM9k3btIStxA4P5KwL2EO
RNlqntA0Awd8YRhHVixjW3SkRRqtW20Na7z3przd4bWCPCmxxCaGODSDusSIOtm5OIdQgG71UNk3
rWZ+x/YdUuKeAit8SjF/XlKSTTK6yqwx6gw11jrGko5ZCc1ryCSopltFSNNOGtkPhMPGusK/ukC1
gXMYTMPSS8GPl5zA05xehE1xu7YU7OIiBRAw6hKlcUWL1E6ZMNfyzFsFu5xouD41XgINoiQc2EKM
/k0SAf4Hy7ysu0HbVItoCDywbD3DfBJPl77Kkd8V4bvb+s8YSaRNIJXG9GtltwX8a725H1WxtUg3
wWSShpyoKBjykOk2ElNyfcx0RzNh6RnyLQ71Ye8r+dbokYaN8QFzKC+9Vz37GAK0QpZX9gMWtXDC
e0g1vJZIIViqeGliSenPRk4Joiqg3HXIt/7O8tJb01JOEWmW7TbOjHuUVLdxH5w0w0+QJofZWs8s
4rEguTCASBhIt0SvxvHe73ARhwMs1Yywk7C1WiBMOlVLlslNGVevmpH/iHMxnQWCgo4qsRymvUpG
uUIsR16aSEbCFomRKzGQ9ikBS32avuYhYGON7A3LTQ7d7O8P9BnFldZfTUuhhy31GNTToctbOBmu
vTDsEV+2l1J9iLhbQtkYQHKkybHw/U0+DOOR5C2qgkbWq84nLALywdkUECxqnyQduzNYi4Vzmxne
M9/3DtjToxVV0a5mZZwG92x5pCfE2SOzzYVMHXdP5gXtteAcmR173WDceVH8UqOl4LVxDvxa+goR
3gmd4YXnwQaVon5kO8123XieWFmpbAuEr/VAfBIWDF6RZG3hE17UDWKd0bc3RluTOd3RmyKXvT6U
/jTzCRCQxaMe7jSMrnT3EboJTlOx5ZFrBAZtPXWCaE3Xfc1IhloqraUDEwtOQD6dE+rxsqFaiGKy
RWTgv6StTzdq0ldtWG7YIrxDU/lXwsG+QrhSTCQZtIQWDsgwZ65T4Ruemjy9VDSvHxXZG8eWBa4P
1mpqD7lNCR9NZbptSRnh+NLj0KABZBNKiSfNQhJCphqeClLTDNBtWgRNAy/mwP6x9CvjjSWUY2xs
IRH1R5oacUVFPb3ZoiBZx32MIvmo57VxKnqJn7NTKwrzbF/TFlCa+8Dw9D5Eurg0Bu+aZux6421r
sjmIOMhpVKHoTM0vmxz4hYftiQga4vvgFYxVe5JjES1bWo9hF1uHWmjGwgp9RUIt1QMG5EEpd51j
MyKtL3vL0iDdJwPYq4ZCJJTOgzu11abtGM/OIoFo3YaFflDofDdovcmGk4sQcRaTz7tOzbmsJNDg
yGJgS88IvK7x5fst/LSG8dfQhYvEn2zsnywVtY+cF9zGoGnXvJdYP9OaBVPq29iBRQEmcel19j4z
zUuPmHWZY4nds2mJixZ336xNOyx1yTkPjW0TAZbGXcxR0rc5j9JtrcJ+o+kGvu0ytY+NkpB5S5Iu
Av8hFAmeKIcpt1lbJIiK/qkV+u2EcB4cdfTpIPdoa3JXK1OjHPaplxvd2vjQ2mJ7WkNGHnY8+0h3
JjJYymJj2/MptoIub6r1lApozPjQ17Y5eBi5Im9ZBfYdOQ4BY1bqoR4Z+yr3pmye+oNVK7qv1K3W
lfKJbbfN7VhNPeSUelwEVDHKDctjoaN/QwaDOMEdVrpB90agQ9nJ8KpXIzcU2xRCKMSbaJ9lnm0y
lG4HTxfBuSXv0SzwYUjk/uuRRLA8CvuFSutLYVZkDZlPnZffElnXXKJ+7iKC+jNDKDG55KxkYLuh
T9FAbHv3m1LfpIKsR7+jde2Y/Q8rdzZEzJwbPKVLQ2hXpfSbISmHZSunnVdpl6apj/GEE14MvO7Y
zfQVtbq19mtePZVXHxHAS6t2XuusvNZgBRO/21mUhj06odREq+J2j71FE7CBwM/H3pip+TA6WJVb
r1o2QDiIpb/Nmj5cyNF90fIROQV6i13uXTHGR2uUwLAaKhNACUl0k0teDtI+Q8aXsK8OPaQoRVSP
xE6xMHWMaNlP2RYI51XH0XtdlcVpkvTzMi9FlOSx0WRIMDIjw3KoNH9HYslr1QJ1HA+jYd3H9nB2
y2jr9uatDaaG1CK7oAj0HjB7EMOOGMkKEKxpYn677+HLPTEHMybtkqe0PRLnuWhn17N5okN7rKGo
nrSsP0dFR4AQcAKu8mfNW6Jb+YlIDb4swdYJwopQIFUnzYQ9ZHgX1c4GRsEpsllIz7mSe35PQOET
izIH7hGHXxjfteCvIYdPp1HEwyqzRy6PQVb6Yso55ftV8AUv4DFO3DdQB5honYuo+jtmNHeTM2Fn
jHfmxK/KnXOW3BeBnRxtLewWeu2v0aB9KgOYez4T5UsgP5ZX8UbjqtpbkGtQvN/UMsEMlNLTc5KQ
Vq2Rv2AioPccDfIGB3K7shw0DYI3wr94Am1Lc47C4gkR5mM16mKlubTUPLg8RzmqN5xZO/LfP3qo
KQs/6059Iwck+yakhYkERZBXZ2VEd4CuVsqxXj3LrI41CHSMn7eKnmqOAGNKaSZOqUfh3XPu8ozy
LNsZwaUrfR8G1KVhaKKHeR1yzLmtAnxtwj0CnGU+YwZQh7YYv9ga7XXT5VebSMgTwc1a7rETq2+w
wF+zswXpO43eXCpwFO1WAKNiObSZCoTdptJyxCIeOSYImXbKy5c93fQjXWcy+tKLcMe30ImwZ6ns
LXIzdCoGbqEuXA30LkG60Oxhcx/Db60p31DXImpsOgSOfK9QB8vZMkuJq+ceOmSyT7SWBPiMMQEp
btsYfmHuNd52Uk58IeObyKNtkeYunpbgo+FsjD16G2pAJx03eorq1EPORiRC35uQF+rsUCCC4EOE
J5xukRGfvUG68GTndoZtlUuD3cmosG0kTWfveoemQVK3B9lkT6bp62ApyMWbdqbQrVtUDtQxnr3t
PXGVRUtWQADxtMvuHN71NS4mtkxn23jRFVgFQohQ7+dm7zKPGX1oZmVuUJbhKx3Eje6REKuHICXN
OmU+gE7r5zj13xo4/+0o+f8nIboukB3/3wfOu/ewCX8dNP/8+/+cNNtMmnUGubZlSpfBqf7f8nPb
hBlumuwxNNt0ZH3/LT83xD+YPEvmje4fwMVf5OfOPwQ0P8bP0gL3IplP/+//9ac5LqT1P/35P7I2
vc3DrKn/6z9/6hZ+mepalitdS5cOq70yJZKwP0+aBc5LTxOBTaA7Aht9NPyLlRvMKONVaAhr95Pc
QwGysSfAQkzWwFh5QCxu01g95bBlbCW7rVISOUofTHPDD4CJBb0vCrMNWWgXSF4M7bru4pAYRV4L
OFmchnLlePIPWCNbtNz/cgP+h3G1/F2uYSHcR1BvcaV0JZhZ//lrGbnyS1koc+2NpUuu9dkxRwRL
igCaIR0RJiFhjMO2oNWIVLpvW7XpqubgRJp5ZAiG6g9zUIQp3dU42gxyuAZ4FL162hUqRQ4k2jcQ
0cUGgd0hcsS9lNQrkQOyP3GG59bzwO2AQh/xzNncw6PrBGz2FLHzeDBztOzeS3fDWHpHN9APf/3l
1azZ+vWeKiFsA5WKJcEQWZYxqwt+UQ/UjpMOdpo5sNw8TFmjvQV1ycw9AJKcxbvAlQgrqbCHyuSz
BN+td0MAcXdLGBQyp2TjKI3isbRPxJY1iyDpPsj7UKju5HsDxerGzSHvZA7/CoUS+EWwmQRnbLCC
rRy/kbfez2wKokxY+N4M7yvLw+BQOBTiRfpJFH35I0qCW+OCQV3eNDFYR9930QECMVxZesTcwJPT
0R4bi1ECMymVUh5FVZ6dfTAUHX+8CdP21c7LcuXE4qOt4uZcppa2HY10QhYE0KCdolvPF+aNar5X
pamCe/iXiFCjadjooZefJGJrFY9MAiCbWdPtX98D3Z7XiD/dBR5Ae66udJeXi9P5bPz45S5UsZML
2oEWHe7unMF84ewfHQcoaovSR/DbyTtdQFmY4OUP0ejeNrw5Oo1+QBHqxcg5aXMmTEDC+PRRXThY
wMDmAJ5k2pVAXRDW0mMiYWTmOU/rwS6/wtDxTpU5z/VmqRsAYP3km7gVCouxmJvbpLQ0nynVuAvk
mDHP1rcmuYfvib+kqgs6euBurK7YCIOEeDP2H3HdbbxWw7bsmAiiGfKqS5AXAp+svBQOdMnM2cuk
fg95j5h7IwnNv0J2feAtW8PT1zaZwk7y5vXiGAUccWzjJieMmVznzq/vLLJPwjH60HPtgjH7zmL3
nMb2hunG1WEi3lnlsTfsmyjRLipjr6OJtK9V+tTpxZ2rIw3p+o2j4RrPc2PfD/dR6TwUiv+W9fcu
wuBUD07myTLDHX68Y1iXdyjnvk1xZSZGsrXe/CjtYjloVCVmYV2TlAZ+W38WkQRn5b6Kpnii/FrS
8ycpZ8g/qOmiZU5fo/Fn9UaP7Hz2xPp6gcJgmot0suRnJCXH49i4UmGccuWdC8f9rosGDmSCgiMG
+h+8Bu0hITYmzQxqqzm8WD95uk0iu/3sO8AlpDQPeqwdkEXXK3B/WB8DTLWqb/TNhVOH9LV5oIME
N+7iaxVwnPZ9790MWW6a0QKBH3zYajiGpbMeKxDYjuIepQPtUIAnSyIIMTv4HDpC3XuxnI+Y9mcm
JND64aCcbyOiuQB06odXqzPNvTNnqgfTN589T9w3Y0JulXGqmT/IQPeXTVip7ZiFzMusaYPSbwO7
xRb2pmKZXCkzH9Zo7Helb41LAHKxbcsDzvFlSaLyWheoSMxJfLp5/SMqW4gR/rgmLS1aNgGnZmS/
m1EBxMrzWQwITztPypz2R9SBgbevIDnDBSydZdQb8gAkc1w3boffVTa3mS3yFSmWyBC8lOXcJ94s
j9KVoZcAZzy8r1bZ7Esx8wGiYgv4xMbOP1g7vyDAKdE0rhEItqpS7h85cXAVsQbk5qEXtUUKOGCT
To5fAJUY+NDNA0QXu1SI5BE44/w3EFkj4XGGXSCao00C4c6t1X0xaPbCnuLibJrcDNoPewfIg0FJ
yK20dj3rN66jdldE+bvj5d22DxicJVqlrdtguuuaZiDGa3gbsJRvf4q/TB0rizkVJztOyQCVcCrd
SXHqcILVzy/otGWImgckeYpLxrFacK0BNsgaEnvojQ9dnx3qQMdEnupP/VisZF/OdDlwKKRvbePE
37V6lW6zVrxOJmTMaCTG0fCciP4tU24zYMSLqtddWX15gzCm2sHveoOszFDTVVtRavKgOV8x8Vf0
9DAaz2uNrLiz/f9h70yWY0ey7fovmiMNfTOQBoHoI9iTwWYC4+UlATj61gF8vZZHvjJVZr1XMg00
kJkmZVmZ95LRONyPn7P32vbT5Gf4qc2lWuNEQdNtPsPZqu+Eh4epgj7n4MXfgFzQMKT7/q7musA5
xoCa6yxYjyjgJtQrtL0gdF0xF0KnjqcNWT01zL8RRcnIvZswMYuyprLfRNSIrdkuRqijIRkodsaA
X940zNp1l8iybkAI5ip6QDLZYoPhPtmOM4vd0oNpe81L881629JI3uK6/ur7UjtUI+NcJ0d01HW3
14QmqpRVIeaH2CiSjW/iqtcD89RygJ+GuL4nt+tmkHwLhY0YPK5bTtIgZTpuO8Y+i2qqrJ3eN9at
PSevhQTbFGjlpextAuUQltKznu47nzgS4EdFPYs9cbTixHity7gHcEs/jVW8dhOmgsjora0oaA9o
XJevRut8enCQT+3tRv/ymorcS0ASUJCGc5fVZkhm+ca39XbbepG+qmV7T3ACUWJptb02t4q4DgcX
20dvkD2B9a3Ba476Jg51W20q8TlQdnTwMaP1BWsfDxRm9caElURW556eMztSIe7SAS9Vrkzuw7em
LO+tMr87uOAT3PC+hy0+wx+fdel73ff5HRVOuzInx95JcJym5t8X3gAEq9XYBOGsDFM8XHRioKQV
vfIA4gSjUblBkoiPYZm119GIEGQ1LsETys/fYuw3lcV/Uc7/TNn+u/Fw/T8uPIBGgQECCAGOQgUA
Y9lVCh5AsAJ4BcUTUGCBagIxEMEaaBR0gCis/gXq4IMOjyBQYIIWQoGbMG8gZj4DscsLCOAYmPAM
aPnYlxSzVnFlHRDfpsgHBgwETcEQGoVF0OAjVAqUoMI2NcgJnkIo4KrBhYn+Loq7+wrKQp5pyBQV
eMEsAbSJeykg6tRpvR8bFx1TpTmgysRHlpirDiZED81BqiMMjxMze4V6IFUXgNRM1mhLb2BSQIgJ
MkSiEBEW5jjN8T992BF2NtMRQCceWgos4SjEhK5gE1bbK/L4u2WYKL5TFkDrZMsqcJiXFBWMkG7g
R8KvmAQNGaeploOe1LwHTvwkg9DrR/0+MtOMrISSFM47cHLdxsi65yGBteel5pcpx/kAYL6626Y4
4Jn3JtAB2mnrQNsYFHVD4Tc0OBwBPA6LnusuAP43KFSHrqAdzADX2Sjwv8Dz8BTYI4LwYSvUB4QV
b70o/Ee1MB2VEEEmhQapHRhnoD1AYYENKeGHLDxptgKKZAot0sAY0dR2MVrDnZHHiPDE8wiNJINK
YkEnKRzzfh6YmszdcjAVwKSFZJI45IVNsE3c3Ab72mAFLgkfn738EdvZVO9NmCgObJRJVse8QChi
Bl+ymV86KR98WCq+gqpEZXNn1AXEp9GHt5LJgzk6b0kQnAREllKhWWonEKtxQUtbdm8l7e/QddrD
rIAuA2SXKdX2cyqPvkK+9DWGRc17GWiOppFPvbM0N1JhYgYfgGbRJo8OBJmeVMgP05wvc+3LA9km
LwG0mblxH7S435nN/C5jcmLKGqZG2HoTnGgXFs7S8rHCr6nEeCArmM1Lqx99CDfu/Jwq4I0G+SbW
gl95sOCNNZQqCDoOsFsMYIzCvVx7WoL4TtPzYwxPp1RgHbvubv2igIKTFR+Ngu+UmXMeKvuLJL9i
Q9dtsTMgWhMtYVxxeyMxX0nlDq28va/T8WFGr1hD+iGAca8p9E+J/ijO8h+kU+9jXEAT7bXvEVqQ
tgDbUfigFI4QyqujQZDy9AIlYOvYEPHIzoTMBX/ItbaTwhG1cInYn61TPD2n8IqQ7SKHnrRuXcIy
alKgRpnCG7VwjgoFPEIB3oULU+9SwZC4e9oKjmQrTJKjgElZuvfgJ3VwlPSo/YzgDxbCY8d0yc2A
uNRAXsLvfNEhMWkQmVIjeOwVookp3XMSwTtW7CYHiNMEzSmA6kTOdnprKNBTjEUUQuem8WNoto2n
0YT/7daYQxPgUhvmA+9lW7JSwT7aVu/vTNssVo2TQuVToKlWIaciBZ9yFIaqblmUdmnTK1WQqnlx
ZEgnHnBVgMVZ614ihbSCMELiOAVQpXBXQNIYe9IFBms07drFeiD26djYCswILcptdz7sLMNpi3AI
ygsTtudU7jsYW4TNl2uhsFv5VsDgIo36wK6J/0/huXzERpAaQHYR3rlQpSzbodr0JmqycRqxAsL5
Sulwjgr8FWnNTwOjP6d2zMfiHb0mBSijCi+YPgsFD0sURizDxjVewWIQxhyFGkOStdXn7mWy+h8T
Flnmi11ngYjuZ65IokBvmAxhLz2GpkzMkT8P+Kfb4rkbYTRy6OCoaenI6MN24cok9PgNdvIL04h5
FWfTB8XQoZd71OBrE76IaEFx6xkxlHqWw6LqSiRpsl953bzt6+RWx4C3CjgRGMrlzIbiGXsm8/Qo
7V/j8d11UKmUVZyuGtERGM25MPizu6JjjAjCI7DdWO7aPuApambUT90v0Uju6MEUsa1TPlv5A0ah
i7fcmF77zg95qor8MrE7kEhJNAP6JFzj6CUsSgiveR4MlFJNpf8egvHoNaW6NkyrwGiRaDAUsBLF
lCRdiN5O2MnCUkNwTm15nj3np4b2y80ASVhb+lTU46cUZQKljuGcrgU2pUbSr6ozZ7FYWbC8+645
dXG2bpbgqbVi2Jp1A8jAT9AXN+ZmsvVVXBmvhLkV24H3QUdIEG7eKI5g3xNeqblfMeoUwnWrZZs6
7bcRTflNjFrpKtuyE4spF0/eMOPUpql9ilVuXq8GmNzNRaWbmzjr9bAy9V2iReCKWOuMuuZl37XB
s6WCdHLyLXDgL9s6D97nFgcujBKeRDKkysrP1q2JIs/PtMclRdrW4ZdjbIFQERk9Cz2bSGaDII4q
jTTlsWA6lSM6EPECltZAbFQ1DNsVynmO9JumnuqD3nfhUGvOejI8UMxkfA9oNvsmfxugtYa1eokV
8zOZJBCTg+V1jv1frqigqUXiqYubeqdPPddvdvR5jL1bSz06XdtFW+HPhwRLLc5flyuB3SA/D0pz
m/c+IFpsCW6l/bhkLq2rIltuyoXZPNoeODCgGVfOo4Wefdd1NoxKoiSK1uuPZQcvNTfKhyLwpnXz
Mk8cdk38ZMUWcG1c7LcJHnXmjfnOhGJLyDI6VQAEx5JR00Fz3yPkTOfEbB7H2FkncctfbVzlF55u
LFinqWYmN9wAeCzCmBKBLTSmGSLs/DAXiL9y0mXCBkjFzinzx1LFxifcWAsUQqSusi3Qi+sPJcFT
gf2bHSo7D9sooT8AI2kdp86n7i+fLrDNKC2Kk+XiWuvlTW7jVLed6JzM3a0HHnyzgPjfIcvaSatw
UApg7nYabNmadOv1leLTLt4+q/xxXZAOsUavlp9orEjTJmGLweoudv03M9DcI5h7Y+0Py4x2gFR4
IikaxDRRtTMY/DIhYGI4+c9zFD2Nkqcpg5mxw3BRb1OGT/gPxyPiFW0DlQxfJOKIs5T9Ew6j/GHO
dIRX7SHx7NfAdZqt+hLcFgREUU47p+XWibQrDScOTN9CPC0XnqWEOxsubmXKZEK1rvuKO6PlRkfR
1HdOrJVhPhOuYeY8Tuydn0E+sZ4tt1zPzkzFZZR4Uj0G8XW6v/4OB17muiXwJScO84BxFBBIHy1n
hPWowvCI6w0Mn9HeJ53tHVKPLcwCtmBth6xK7rhzuFAfcnAa9M6WmezKZchuQbJHa3Ne0k2Hz+uu
Kr0bx4+8PR92cALtt2QwWQZJ4EEhNMzkZabvOnf4ajlj15OOq8GMZ3OT1tZNVeo9c3Tjp88Jo/Et
sTA+csVavMRF+myPVvqIM8ivrVvRO0Bf+GTIXbBWo45JxI6hyqO4xoLiGyeYDfFGaqSsicGMHnJr
QK7e34/qCtjXaXPIIp/VaLT6fskyM6zRX7BjTHvSkia47vW6chdU3Zq/1yMtuwf1inN2niaSR8bb
dEjnt9HQ965rzmsh4dGrC/uLQG5Bk+QR05L2UrqShlY+P5h25z8LL9mPUt9yo02xR9ignaLoBPXk
HkHfI0wqKND419ZJwlOuJ/ZZ94ixTyxmB9S65dknGz4NoH61M//kw8d1/G5ag4e6LSKGdKaRb2Bc
WmSXst0VKB4jq1Lupjo6+pwHMf7vrnAL2kjoAaHC/RpA/5zTyFjXmY0oiYYMwSHt3cJYf7+0yDSa
dDTPDroh28vwatnoo1vut17S8OLG4oyUR23KXD6EnJ/pLOP818wLx7dcdX7TbAZI0BthdGihcDVL
jSl1ZaBfTWN7E88RqhrPL+6sjuoFUgflXIFDKU1JXROfdQNXN12aV6PkHDRr6CRex+7MTe5ZRjSj
esOnztXIBbWGJYzB6Jt6UB/tvv/oCj+/T0oyF5AfWNNoH2tIe6UpKiiy8FAjzcb3ZHLF1xYN8xki
pl0xR0qND+qXQIb3Ch79sqTlC07mm3Rw5ckJzg4iF+gj82050mZnaaBZk7Wz6nUrDjWaVfS03buo
Wd4dAPxb9ocfadRRmDZjuyYhFwR2T0KS0/ff0hxefNj36OetG0FWzP66mpfYC/vW2kvLu+mciVFL
xYKePNwsDuPtck7P1aLpD2WqGQeLPZnijgIpLd7ihECffCov1tg6R7jDN+RBxOeaE6PG30Pf8eSz
h9HAoDPeTNUTCpX+sXJBqGRo5kjViI+61tyR/ZWc+mn5cDQvu82YhgIB54MZpwhFLSMBTETC8Lxd
Yyc1kX+2v9UIbpyzwTtqDUFQjr3s2UeQInqQKSJDhMIqit0yjxwHMc6+6xlr+NpxGulrBmCnyYIx
wSbMDSEmko2u6Yc2bIOJA2luf3rQOjRDB0pP2qDnuh6j4/Bu91l2BDZF+EYWcfQhrpeRdWxMwzr2
aRk6Q+Y+lYQvDu6xN5jSZGzBiZGlDyKp26OJF6cpGsCBlRh2i9niOKZlsxsz37vXyvF7NtoXu2Kl
2yPRgAT6xHf+VzTo9gq9U3eD0/1Ny9uGA5+BioA/H+pzRoNHVORaBcdl7BFqEeG1dQun3/MY3xut
qCEWeMi03fiYyP6Yzlw7r2RuI/d54EHT5MK/7akkb6m4zGM1uvFdFaTBsWnas7FQXCwEm2z40AgO
5XYQYTo/6T385XG0d3mngIej0EkVKG45R5sT4eDo1nlPElnmLOPppLkUg64WRfCZFswcA82QxA/H
uvZP4L7Z3xGXlSzoFGH70ef+kBPzfjvPXG6oFh6gH90tZMKJoOBvl5a3hzT0bkd5d6e7TLTQzZah
6w0Bizi6aPQy154YGkD7oueOOmC3C1RIcOUjzPZ678bKRyZiblvvZ7k0p6jo3+akZffsi6NLX0CL
l6NfxPdAHix8kGWF8DC9TZPnzJ/ak35cxHlo6HhgKohWRTBrx8KRG0RyybF322OVa87TNd6kTZHV
Ltb0mMsyPleDm9CiaOr31qjz9ZhEE4RijK9jrH1EiUMT1PnNCphIdTyLbml3eVARt65V+7LCHxMk
zEJ6SFbRXAHtiVJkPzD/DU6O1E+sfZH3d8S+O2eVklouiSSRxJ7XbjAFuz9/rWxLMM3o9htbESzn
5MtOXf/JPFiUo2c6rvPZzzP8BfheiWkbTj2qWt0rH6gD3bMDrn4rXUyVUj53hOduKoHgH/0eam8X
AYNcuAJPUDZvXTfZpnbi3RkDOBIHDx4VaQ+YuLRxWI3N1m8LDKNT2e/rVL9tISPWvtHuBm5fjpWt
JyivkbtODW6HQb5LXeY6XHDALTHJYeAQrfXAQokaW2ik5fzlL5YAEIkQUVzx5EZCqJojEty9QNmy
6RRobHh5O/4kZgp6bYK6hrHqUzNt2ktBtRXcdLZBiuevl3O7XzjQAnXYT/Rt973Zv1i5u+zTDA2M
YCHD+bow969pqFvPTBogC9Ar2Ewa3YTFHN1tgMpSFvQUjCBzTo6n1Yh7jHY796+YVvZFh+YdV/lB
cks9egDtyQ124GL5H1kdB2u9r7RTXY5w+jt3PfvS27oGw2l8715I4sKARtF4cpRCpkJJB6kWN1E5
Z+N+4nGYG7p81kKIUwS+gT7DQNjgOMW7lP6SmjiUdAWcH7vLhuOktUdNzOOa6Ks4HEktD/025lpE
rsyOLS/ZUpkhzaQTwr2DdMb81zyU8UHTa/rTpC2mUWm9UbHkDwYG3RdJfkPsI1UEcJ6fozI4TtA4
4Vxxuatc4gLSInjH9tdtGgKr9Wb2zzq3/cLgfBw0D1l0Wu5wsNMGwvLJmL+Ah2/qM7KawLhoAdr+
NvnR6/HLNNFLcmue94VpJisvjthMS9+8KXl//5s58VWJ8NdhPe8cOT+1mPmfCDCSAOXbmDKJ1xv7
VxdULzBCKHUsiow4GTjucpVzUh3cdpvXTXRnRjiWRRL/sjEurVu/+BmtMVsjZK7WFFcbe/RztGRV
dtDnY6ZO4w7UJipcwmOlNhAgkbkPBC+lz8E00oHOwP/XNczN2PCeOlMKlCA+Oei6w3Gp19M5a+Q6
r13UBNLBelJlX0bc2MyV+0966k+oRxMgIPKoEQS2jqUv11BKvzTGlBvNMOatRfmhT03E4D7Xjkbh
bwaJciKpYUdldHPdqvQf49j5KGZThmMBEoxghmTlRIvY5Zb5XpDdsmtdpha1gzOJSdlqoJf9FDHS
ZLpokXQ4ggSeXLnW7Gf24yOHy6aM8AFDCoW4pnKDAp2mVL9AsLUrzTj5kfNluPgmGUAsZzNpfsXC
tQ/WvHx06BxOGubWVeIRRWKSQQAiCnerSZolwZIUfmJtMIR9iQkftBxY8VKAx3UHnOJcOOnpVWa9
0UQ2h1kl52MvxmNWGsN7ah8QwEcnP6t5Q9by0KdmctLM8rZNhkM0Gu52GjrqCH3xN00xyU0sUpDo
nVMdrsqGIYEIMfSv/ZTdX6tIPzE+MZrmm+uq/P8Kr2oo+3Z+/MZYW/6zYsv0/q3CC1fn59dn9S9/
4x+IUV/RRK6MW8MNAlNxff6BGA3+QCzpmoY6NRAh/QdJxDD/sAJLB2jJtFERSP4XScQw/gAigmrE
tnHSBLr5f0QSMYN/EQORymsCODFRjZmQTv6GEik5WoUbeaRRJf1bjqsicZdHLdGwsiJI7UFkiOiR
iE0iw0rv2QI0vCqaHTXYjXj3VNRrDfFSAkSaJ0RglCuPEClyC0wj0vswsS33PE1LG8qsRiMSf9Yo
lW9cD2ZSkIthFRE4u/Tsp3OGuTKy5ah8+wrbnOMymEFikekTZr57P/n+sy7c295Vf2bKfpud/PCR
uGMmw2Bdta+2M10mgXplgidEpRNsPSurN/3r2J1yA5U+ffQUD/nKFkGw9afoJW8lgZmWPm1mi60P
bPqpWCxtU0TTjvthzfQUwtOwZB/AEJ4ygRgCJFyNeNStMV9HXKCm46DXezGME3UsvVFyOuNwLkmM
ByqyTbsYpIPCQTjusUxz4mXHyFzjcqw7APx8kkXWvNWNRoO8gPA55n6zjZyYMUoAC4BxEy6PEhW3
ccKnNnIe4WuQTO1XjSTChuBCbSI23JxxWeBra+hL1B+1Jp5QQrGfeWhjJ4wjpyo2nx3zszVu2h5u
uRtgwevQuEFJI+eysBFLjPJjtkn/uPLsyugL0zOfM1j9TtCLWTSQnFmiX1xhPRStpFM7tf5OIFG2
lx4tSXnboQjZWjKaQ81GttJRg9TucEPWBJTmzN72Dl86o1Fmr3eQwA9DJH43nr33/fpJXXSKCFE8
4YAjIBhWnemTcqM5YV3ORySCHxWnutVBm6CMSi1nexMyl2ahqLsTzaowT9grvVSGvvmg2SXRUjRK
Ose4b3UU4WnTvY0DRX8qmPHXeUWbZhv05jNDRygiUOLW9CuVibgKUy8++2n5EwQYV7W1LD2Ny6n2
7BnmbTSC5TT7aA+g70MnOssIPiVfPKIs1EeOPdzM3pSHlfdVGPGpHtu3hoprj8ELaIhtq++EhdZ7
7lFPh1+ii56njB9vJgp+7soLONP7Rg+eRTK81TCksFgl3OadW7/Pfy02DXhqoQ51FSG3VbFn90Cu
pl/MZryZO29blUzP+v7BUpEtVuY/F2gGxAg3YuzsfSuz3x5Ms1VCH43evQFutWQZgcCOnZwRA4L/
5YZCH1eOUZzTankIJgDhc0w10C9k6fXpRxphX47s5RjE/kE1tjachf6OKScEz0n7rFKAKCnpG0bA
I9N2XdiL+IQ++mOxrQfuC09zSpZ8mV47JyGjVAhhyLq/4aB+NIY704E3v6oEXZm5nFK0/0k2PoxM
hIkNYWrM3S7z3hwbh/wAHKzOPua6hHvruNsUSN2qapZdmzCKsJg4cvN5E1rzhAG7Dr20eUp7gBY1
mTN2uYTydc4z40/5838pmTX0vwn7ELOCfnbYtR1XiTD+RkCzaBTIoke1hSiDZKD4SGgkICQRf09z
Qp89eu6M7IynYgM2c/q/QQF/TbO0/v6dfv4d5sWb/KrqGb5r0v+P/0doX4bSr/7X6uvjZ/GZfv0F
9HX9G//QX7t/GMANAzCHiKmvZ/B/HM0egfYEGgd8ia6CeekINP9xPPt/oJpVEmKKcp36nFfQVZjk
//t/M7w/UK3piDp1J9B9E9nn3+TW/05+fRWB/nP1z8/QHStwAY65jgs87K8iUfzbXcojJLbZWNCt
dIh4ubVF9d7ABV9d5VSHuewfR294jGwEZq6OK6Yp7EdPyFtzJBt4rtmH/+kD/E/U0/9yJ+FVwYME
j2bimdB51P76qrSh6NzJ98RWTiO62b1AlVmgwsw9/TTX06Nlx5/uIH6Em94E+cPU5Vt0fZ8E1V3M
SV4iuH80EgdmwvGPGWefdkQHiekDfl7a0y5pcqvSodeY7P/9Cw9c9ez97fPksUQUr/TsJgasv77y
bOaNVaUltsRCLBvbbz5yNztMuOP3oIiCzVDJI93tr0xHUNYWcRHmTn0rcFK04y15NGcLuk9CpzGr
GUd3Fm7n+i4bgjdpWPdo00JRwr7tvfOcZidPWlsz0V7ZI89DTWhY4ST4jUpr5Yl03hR0MG07uiRZ
NK1lpVd0spuwW+LnBeebrOW2lzESPYcQa2kNj0EFIBPbvyP4oHQDs2kO+pT+7kMeHaMhv9FIBmTr
Ie+kPiZ18mQO+JFQRqZktLou0cHQi5UbBMFkqVMk/WIwt9ZtionYj990IokV5oBcQ3JNkZwwdb5k
vX3A4b/16BgYAs7G0bS9VcnvVVpRqxlDjYYayp9sRVAQU04TI31rd/M6XuYXJ6/nFcxrY3v9E/aU
/zTNZa5gF6cCx7Q7dJB/yueo6/ONBn5kTjTkDmptI6H9oKl3IOOFIHVd3KIfvBOJfsK/94ZN8SpB
rDv9UnlIEoKlDkfksLE+PFJvZKgI9rpbPwuqJzBctcEIjNCOYXDAH7v3PUEcK32h6rQbgURgQUg1
g3wuvPh3Z5afg02fSNwZrbvv+vFE2Qamq8VUHrTEaVJBUbPMHIvTTBdOIFEs2uUlKWhRC8mtV0AP
dV2CstPg1ViSM+qhjyTznX1ghWjY4VwA+QIhnB6iyvioZfkpLSyDNE6Vpnpc1xrslVbwyjwXHMtY
TCemKS/lFJQh3fA9dl0DOMqXFzDeuv4sPmxsz6kT9oqkjEW83kp9fsdeAo7CoOjQA2ff98V3EMs7
0w3uPQbONT2LDa6Q8cYLLhZ2b7QsyY5pCxjmGFwKYhPmbd9EPqHjwIe5kuaEoDjDC+5nheKx8Hhw
gp11cuZal+LO8FkHfoXVwU/zn9YG+pzEj4UeYYMeaBaO6p0iC8iwX2xS98GIF7RvQYKWH2pvLOdD
Bc5kTYQoyzQh+mOEqr5to+kZjhu6k6jeNTk/DC886gSJtEEl/pFXW4HRiB8T4l7x+cISw1AA1IZV
6HPzwDS+hOPIHHcoyVAl6nnS7Ivd9pfaoB+e07EjTjldLy2qVQUfqWqWYg3JaZ1M/Me4uq8hBO6m
GGeVpTHXGnuKIqvst2OFJHByVVpgRRu+vuvHbl/Ny4VObE90KhwJoNhoQ2Ql2m3UF3T9Ab0kOdmD
SztEUCboetn0iclT1MLJbR+C0iNSoIxgbFN1C9oMZDmCwHODW6nDAwlK/por54u0sleES7djTdmW
+qyo5pe3kJU9xupPaNlntsyXYoS6MdvUvFmJYgAKxX3iA4ZwBBLx7FHzZjRABA+MnXfT6r3ysqiv
1rppMaMhMS8/FTI8iJNP/vi04cE5tUYVtiUUHF8zLotEYWICaCKH7iKyO6hYyvTPDlVY7o1oDMY2
sJdwpKUqWysPVi1XgcjRgBU4d21ZfMZJ8DuGSjkXPFJNOpAna6hA801KuiXGcSJhVBINd+IUbTux
BRRwhcOfhe6F7SMgI4sXBI6RfIEgbzDX8eV0SfazkMGeENv5J3UCyNkltQG50WIOx4oDp/UETd8A
VPfMdI6jyGuWS5n17DdqtzVAFaJManvEjm6K8CY15CUp95TWGPEJNaW+BgVMlsQKT99b1ZicCjFv
vHG653Ex7rUYWpyQzrfR1p9AYehjAsjHqKLfIKq+r22+TYMfr8LZyBnlC5zSTsmGK/V1FlwtTk7V
okTXTKyymo4YgBWtTfUXLWeiaH6YN/Th0PB2Jx1c5MhvuAbjtiJ9zvIZ+bgFc9Hs75gxwvAb5QaU
eR+WDDwhcJKnzJXqz4+9jvIb7FIJ9GP5aBTjoyXnU+IyNCvGY8Xcu+OZtrMKLZIJaQm6zc2SN9jE
+0d1zldT92hyMplatImn+BeBTRc/d+Hd6xeo4F9laoeV5HUKgpa2aBeDTrM3YwSjuO5fl7gnIT0r
aQcul6vy3B7NY89IYBAs2T6QCzZKrmZoXjip5LirhvG2+o7r4GYK+EQZcJVH0Z30DOHDBGGHVCpU
CYV1lpG9iwhZBN3Mg1TzYJZ58+WQSRXDQDQmriDOUHxS6/VYJaeL0cSftm5uheUe2oJ01IRvsGUC
kneglRed0HlzftYt3sKUEm+VtfFOCzp/JTI+lhoXP9MzAjcosnBP4cEYfeSyNMel591jDwEX5vpI
SnEHwMIzaGTy9cO7Ys9mJHNdHos1VusCKHKsIoeXMkCZeDDLu9I2HV51V60rxGEl/tLFlTVG5Sre
BQmZ5h5Ro3lMXRFzx847/Ya+Iuz+Cr0FluIf3CbM7etvTe2WKVPp1cAP7GsW4XVBWBXnaK315160
G13hG+DMgAAbiLwweaaveCJtFBrNWk2shO34W1kPJC3we6s8/RwZ7fPL9lrDV5LrPCTXEC7hjOZq
0TV6SvxivWHJCvPTqKriuoa9PAfJbd0WafQhe7k2G9fY5o7kWUrnXdQwowIvR8wH4FGqFHghpBk0
Nh1ra4ju+s7AnhL8RDg8/vwOJtG85PN8IK8OOGRWRGGZf3c1EKs4+Pb48zhGWMteEGGJ1nfXGNfG
L+5pxO1cAgHThEWu/qFacHVUCMYRqljnrFRfRs/sXEpEwpRwo8GcT9TDpej4TVf3idDqddNZvwtP
i8NOgC4aJzzZFvCuriNw1a6RO9ioN20xe0f6ZbfTJLr9aLRhbLXvYBjI7WgZrhWlrDArdc7GijHr
mMMh1jiAjJQEKWFqu9TGs5JIIw+HHMDLkqEyryCMGDmgIXO41QwaOm5M9d+yD8LTnfPaCysKZb7Z
/CleBhJ51Pubg+UhCZqEHrJE8whucBzBW9oVzmViYB6x5f+44/BRan2/b0eIirn9mPGE7MibPs+C
yBXTegwEuLug9xAGII+mcsGioGcek1e4U1hVrmvek6OxlVlcbiq+xZipujp7MECjH8sUBFeBn/Be
kSPXdUppiZ3gEzEBAemogcmAkzt/EDPCJlaQlb+ihleeRR2l20BaWaEMP/rk/ba/cGV8s2mwP0+c
EqbgG+M6wbeVpfgvKWarzCdIeKL70froFLiARDFP5fVhhE34KefmlJX9jzUYjPDN6FDZLdsjYTC9
GRyCXP5YPvIvdV9wJvHp2YDCNHotjANCP5M8dCxqu+fQ0i3vq69kOEd8F6VOf6nvtwWs5k1jteyj
k/9aJRGKA/gKmfs4qW029fgvNptvmDV498b8VHY4FuXIru341r0Ylzce3XsQach+qT04P3ziZVip
Rs8rYVsNmxJV8LVGDVLjlcr1Zao7zAILOyjsKtTw8cmqONcX/2FyULFZPPwp8xnUeKRbozikYZk2
Hy3doUw9ylFLUI/uFmGR8q5RsYxrjxTQfC7zLYjUw5TWT35gjBvNj+G6aNmNY1UYGR0+GYA6MJqC
aRPE4CAd+WqqEzQf6Bzl6WWamhlK632XBqg02wlEjYE9HTXYEkfcn7CbmHkJjmym7ydKFrYP1WLj
+kNYQ7baREwK0X2sJVekVd3wjZNewbTKXDbuzNPXJ6/Xn6ZrEBw9L8OlzBkYCMwMvp5Vq9x59SMz
zGzUPmJQL7UjyCUQ44dHXt+qrdm0yUfBDkUXEc6YfxpIGwuRfL7iS7kWwr7wo9AfvyQCl1UhuSxY
Dltvf5NYqOrTIP5hxIqfOKjvgwyppSRtaV2L+DmJtWcEOeep5DB2bZunKWC12hpiPYlsAGXemhSo
m7gQbyAbjG2Qa49uXEJfTj9jGM+hZVdbZ2BYOfN/XHYKqpr5aVQky5yLWSfTT5sDLnL6I2chs96a
TdjP8DPZeraLyXzUNGUk0/NzAvoMdx4LQfMobrocrYoZ5vZ84pOjEOjekJxrUi0j9T8LajpE9892
wzFy/TfjYBhbzfWWtTe9oZbmGOstts+Ziy8mmwjJlD1U3AwtgYRrhmbK/S2UOiGMrfk9EkOyaqxA
5Z/wbybLWPUF2eI59bDOfHDFmGTaoDdO95WXMXMfFniE2NQKnLB3/f9k70yW40a2LfsrZTXHNbij
H9Qk+o5BBhkUKU5gpCSi73t8/VvO+9JKYuaV7A3LrEbZSGQgAIc35+y9tob6PiEkiowkzuwFW62E
bHhckSv63JskRVknOrS8EuXAshlV200jg97R84OX1vsyTjZdlDuryU7Fpm7NI7Uf9xSmNBW75G4c
EPM7ePGRc87XwAM6GTnV1jIV3jCDdxjRHyGjCiFzQ1Y46hioNsSG9HjORhf/XdTjkdJcwrzccnz2
BDy8icindSwngyM/60qT91czCo5ZpQ3sj+Xy96UPoRztnysfLkAAk9q+bglS6X6xG6cavX5PJvEm
Q+qgi/Jp8odVTXvy4MWMnSLQnhpkW+swaMfNVINsnZPXDKMg3h5yzYMZKHbPgPi4rP/fSfxPnURy
AX56cKvX9vW/EwjOr9mP//O//zu18Oa1RrgVVd2Pn3uKHz/7V09R/5ejEjNdogZUS1E9z796iuJf
UrquARwfyIpjOfzRX4VL818u6QRQI0wpUeEZjJK/CpfmvwyXeiUjhKqejcDof1S4/FwE98AqMNyo
D3rS4AM/FcE9qwWnkqLylmj3X4j68AXzuLJwvBQQUSl7MpymPxQm1eX/MsjVp1KWdCzTNiyCFj55
6pMyzoSmuTnSo6duenTkveDkayYRtrGXkG14txEBKXv5Y8mEB4in0L7fxHBD9XiNEshniZFhsojM
H032KDhsRw8e+e/wk1CIOrupuXauAxT0sRphw9c/3PCrLaI/vKqK6/H3byGEoORMYVoX9J5/IQMY
+sRkDFY4L8J1Xj5PHklYLnOrfkog/4Ky2nRNcOcSzFgOLuy0Lwjr6JowpXBcQq9Rhfg0vK8OLjnb
LTAD0likdSlN7JLZIUzyDfaJyn6T8auFFAImzb5yyPKBvlqV2kYjQpKsmwXc3CkEyuffJ29xUSxc
/wnG0grm1NrohvVP45zzzhQU+c+kkc996I9HB05MlcwNi4r8r186agguAHQPMZWjeYSqsfDIaMbm
nTnvAxvTzHeWWmBtfv+p8nNBmI/lDutwmlyK/Ej0f/1YtG+RH3VGjuASGzFVCFjspbcz/WLvjYAn
SNnTukOWOTtMkZu8CvZeJcjCVAYXjUVcJbh8H7pr3kU78+Sg+cpIs7bP0lHUv1eLXEWPWurvr/qf
xjlXzdtNXC4dCOtTW6Ae+mnme+UrEMEBhKlWFICawZhT4bHfG1adFgKiE16aEQVVtrB9Ewv5kwEd
uaCkob/2uY9/5iHq7yLagh28yOaxDVZ47dGNqmhn8Lcs9BpHBztbNfXVMa4RS4BWwpeq/T+M+H8I
NuJqJdoBh5xTiCyfFqe+DcfRwcBBRJ8kchy1WgXiF576MKFlLqyFF8otWXkI4ux9FPcngq8a7fuY
PwkO2S0nWwttewm0dxx2v7/Xf2vnfYyQn67t08AcChJG9GZmYMrrHPYbD4P9zF4MR8TSh9WY1Tdt
4q50IgX/8MmqGfHzkv3pkx01x/5ECGm4ZSGMkhwDe7YSKELrOaKUi4tjYXKCqbk3Rka/OzDANNt/
VJ794dM/tUrAcdZp2/DpSRmtvcajrXQn8we9NhCFvSIAWTTs4+rIX1M8XSMG/dMF/NOrCRLJFC4I
HPLoPn19w0NAHkzkISU8bT+BSVoMq8ivz2Ef7suZDIP4jvPtg2cVN/DoTlp4mGvQ1mKATBduRVZv
Sjf89oeHol6tzw+FlotkcnaFbX0M5Z8eSqXlCaZxVIKZ1azbcNjXbbiXJY4+x7qx62oDn/Ao8ccR
QIgooLqYsf2nHLB/Ghg/XYP8dGeo5DU18ZosrijZS0QFgGHPSZI8NYECj3a3JKZhm6+OXXJF4P2H
N0KqOfHzLdAJ+zE9BZhyvU/rEz2GMNNL3ghcSosBIAruAFLp2aIDBE+8tVlkq6Smh9ekq9LPVoYm
Vz4V3tZ5KTR03wkBH7eCaUtV3Z2oXRnRMwcgPKVYgNHMYKyW2En+8OD+YW8gdMN0yblAXiTtTzet
7zRP18AAgm2ikRV7m4pcwRsN+X6OhCgmchTS9jp0UHW6GCubFydxFmySDxoT/R+uRd2hz3fQMBxp
YZIwVTo7f/7TIOp6j5L51BIcQGylzV3ohkeS6pxaX9AfWo44/uJnLSdNrAHPeeuP4Z9mXKnSrT5f
Azskyd6RvaDLZvDXa/ArZwq8nsNkOXok1qGVnMBJ0oPD7aIRoGyHAuZVtizMFsMIJwAS/aI52ASj
caqmdkvU543npF+jQWz8+iEazT1WnxUfBsCR+tKFOuSqC1SwEodb7wfp7fCHlek72BhwatQfAd+F
+Y+/BRxNMotTHvfbHioBCUorj2lfkEvrzvcjRiwrCfalIMS4ynYdeYBYUkDVEy6oO5hv+gSCfLrr
iYvKB4sdmrvPO7GsXeNgzuGdNzn7wkHik8qN+ixlUqmRBFcBIMDCP41dtkOCtEsMfUPrc2WY/rqW
/lqn11U0+mYSVG70bNegUEK2Dp5kPQ1i6fhiWaqGHAe/LCWWTpgrXW+3fQPRgT2XyYndq+4jm1Nk
r61bRx6xtlC7SNDW/+jhuvATByGyXUxZwBR74cIxRu3lwGJV9yoMT6J90pPvJVEC2RBfcHYuTX69
NiPZoROlU7VIcHVKYqdIkFr78mVsDbxy0ULMPBf5IuBAJ5iYM+0En1EQCCO5+T1SMdpTyyZ4msab
OnxRNcQsQfU+ZTtHPnZBvSQufeXHSHIEYwBrq44uLm2px3vw0cRyaNsFZrZlY2Q0gVm2E/xPY75u
9OwYzGQXh8MmdNGaWfFWRaOokPBpyr76w42ns5HIVmPvUIh5moY9iuFzQoRNO4AqZyrwqWrZZUVR
UYJUBWRNh2bws2WtroUppLMr+oeEX7o8ANTrGdWcEagcp3Cir5Z9gvmWj8uz7wmJoLCTvijITiiL
G6qaNOOaq5AOB1ssHEj0b0Ccn3ydRrBolh7W/FEHGMtOZE45xk/cO/t5JC28m21QDfXS+Gbdd6mz
DsNn0UV86XsfJbxJwcE3Ksp8mJckm0kE1ZYIdr7oD1lHaFgX4TyhPotc33XPooZMPjG84c33zg5c
PsijjZN1q1IwsMkorQrKRXe2TZZHtQ5KcFXGSpJlDBCKzRyUzIQI6p6MDTiSyAPRQFFopnz9Mec6
WF2K6S4nYnYoG27ctaqy5chQqdljq3qWcLK9K8MdHrMSK6bWzQBTSB6y7+vh2SLbt/JCyq7En9A0
S2rODKmP2WZYhyAwRo8apRzWbV6uDXaJbRgjAxMbgjgWMc7qCqpXb8zgNJ+r6RLNMGm6RTiVa9LW
l7Ul11r4Su2F4hByCWAvjvvYuP3Gxd6T4r6ai2GhkuGMlEbmuKAjK9dm7S5besI1zt88tAguo/JK
dxzFX+GwDYeqnkx3VrpWTzJgsPjpoeQtjEoCqSElVDwf2eR0EwcaWDnZwEQIYJbQvVNWjtx5Z+V1
5joJjY0/BBsxEwRkohWlE1JpJIp+r2lGzPxAKsOlcL+X1DaJQGK7PHFXfddctMYL42GViscWMz0F
dgxKJuK9YGHgwB+xQ3UwfbvgVm8pgHGv/W3bJ2sZ95u8ZcmBstv536DkrFL2l6EwtharkqcUclwY
+vVDRs+I4EyKxcV2RGZuNVB0+27j9fE6Rgtb984qsrl/42FAp+EPfFXct1YnVjqwBmN61xMQG3Ci
fPrsPTOa1iomY7Kz2tdUbw6EDm6DWa7Z2q1dKuoQ7BhgxCxY3Spk/mjwhSMEpN0KhNol0p596ESz
PSz7oyuGJcVYMnRo8jb9OsmSBV0iCuU3YQHZzdMp+kKHic59p6Kbr0DZOUTfR+YXy39wZL0UYYHN
CxeWC+eFcAfMWFtB7lBKxnVRe48zRJTBePOsVVB7G7hVtIqdUxFva4W+j+7GWduo3PlkJLZlyFSf
cDGExbbjrXHr4iZyhnU+ogqsS7IqwOxh/5gEDRS5ASSzN6nYgYaqyMjLG3dJfWVlY282B6rvU3dE
Pb2zIE+ZkNWnITsNHFK9itAEWBhxqu9S4AklrOEOMp/ONwmB3PmMkY7M7/Ex8J/gCZI6wLdfV2RG
N0gU7flxCsCsGBnABnoACHhIeVp44LkqeaXN0kfZZpLdajLB6kbluiHMp/J8RDXWpmgwRXX60ktA
wgYsSHidgy2iw1WuiaesqeCbdFtf83dAcnaSTEVyo7eRUm3G8iB9f4evSbWU415uSnmqmIqozONj
aBdDrD+UAIUbBjFIkActJM5hviuhsRupjxGdNToVx1D395FxtGpn37FMeolyRvh4f41DXZs3kCYX
CaZ7NXPNlbMnL3GjlmGKT4e0N7CsPzXpvDZY0NSqTFP4KPKOuY5tJOYl17MOeSGOPWWW3LdWHYmv
tUh2EIMOg1NvNcFFZdR2dOOQzfXWiNotEcBr3rpVJrlwdhaCHYH6fwGCdLVi6Fy5miML11gljHvT
nYD3sf/hlMvZ8uPHu2Cv68YJleYulmKjFqIc76Hd6RvyJXCZ0Dl3yJFmlkhTfQkKj9M3ED21W2IT
1YHYNsIVNv2qeiKbcTmoVaqcH3pX25kWy5PUdmp3A099U2mn1jVgRotT9dKWEHYyAXOEGd6ot2Nb
r9sqXyJehC2jb1yMieUgV3bPEuhqa9e7oUCzKUprj35gE1vebdp6t13v3Hathn6Jdnz0omPbVRut
AD/TsAp1ey+lOGUQXIsOCkzJTTeTywTBuh3sPXaiiz0YR/XfkTDoq8APML0r6gA82XvU0rt4sg4h
hJ5O6scg1Ng4GjdOzcpclwc0InGnra3JX1NbeUkGWneaec6CcI9z/XYcyUQ0LxXJKE2wcxvGSWgc
jRi0Yd9uP8o+XJPaJAkX1AGdDT+dnlrY93LUeCsfNPo66M2DpPhiUpy3NWufhtlFAGpXuYVCNFtX
tFubcRvO8ghQYl0M1rnHlV64xVXJnKcWdYvvXoGp7NhVbmRlHtSQgNG5DL167Uw+oRlshXhdJxPJ
j+UAAeWJEKuEEfUhqMUTRYxwIehgLiDdsC2czybViYr9qe7716pIQAJU91Qs0JZ3xg0DL4pZhgsf
hRILMElQUQD1rW2459WTjJkL8O4DpfgRsfMVcQfMZt4KSqV7A6IB6jUEDbhHt9TPbsjU0eDyDGBo
LZu907Nvw5ihxnUkgeve7gVBT3z4xpyLQ6T770bJHlTTnzh07CO60ri7IG34t26c/uCYd+xs/Vsr
vJNUeH/KiEk9nptofBF2c98k40PKzkxmJE/Mo/mskfMnw9t41tfRpH/LtfllCOt709SePYcxzXQg
VaUsG04ojR/aHByuwb6cJWMZILDDho7dj5w8Qv30b4af9yvbdr+0dXFktTuVDpppOb5MfDiG7/6l
0sWDz72EX7qaunfQWnco/s4mqER3fpGx/pQK+9xH5b1eVY9ByotXGhhR5cGJ32JkdbiIHwyds4sj
D5zuHoRPF6aBp2bSMTWy5BL6+RddRRw43bNRzw92jcJoyJOvk/7VLMmnZL5pFppggkrNm8LiuMH7
GQ7xTvQPLa8h9xV8DPNQzemj1je2lVzmhOEqNBZ3TlIMqFbi1c6cgx4QBFJHLykbLlT+PB3kySer
iPYlw9TzUYjXNYt/MD8h6jlOLjVfYjR8wzhmmn7jIq5vdCAt2rBVpgc1V6svV+CKyyz/1uvxxvb2
vueN7dTeTyQbk5O2xWCBOgftRl/aOHPDcD3Q/x6zkY7Xo8ONrA4NJh5HkHerPZHnznlvI6oXcxxp
owWr0KiPfpxud12aXew2+zrWOt6TLdyAnUBzmBNzVU9LU2vJoHxDX74223eUaADbNUpmEfw5TItL
bhFLDQ3SEF2qFV2GMtmpKcSfohQvQsOSzetPjxAkJaQCisHcWpwDow2SRt9oRbdVn2RH7Hk5G6pJ
Kpy/Ic3eJIiiwOAPZbBpnzuHxc4wDuin1gZWeTV1ZxneJl6ZUB7dzKLjxxkhtvZ9Ql2NY4U6QalF
SBUskFRzzOOQxj8lM0tSssEjgTzzxEato7Umb+as23axtlbLYVyRxNM1W7ppK68CDD+bN4nwr63G
pnDw173AtprUWwu4nOxLEni9jaURKQLQR/dux8LbO+zxG5Iq1fLsGRdDd84Frg8DTpfNptU1413V
NtvEznFGthurYb4qs53r6BvsKTvYdGe8QqsDzKLD0NFZn9kaWyA4qPm7Bv1KLkVUpOjOhBC/q4Or
WkGDljNy1m6LXJx6zlRuzYO21oPDf/LDNadTLGgndcSfC06dHPOiCK3RqG/KUrvKqL6vx0s3FLsQ
W4M349ee6OoUWbvT3Hu7sg7zbCEnaWHV8y9Vnu2lg93D8+nYB2XEIPNPZDG5tKbD8lFdksWAcmoW
ZlYQUyRfAbGAj6Tqy25rlGI5G/yTY3xXMuM7OI8oTcxFtSZhcFlwSp4d7pK5CapoU0F04DHAp0O3
xaNVBQmdl790BEE0nCDTf58wLUaTOtIXuPljNdfV/g4B+cffCUgV9WCvSrfeDtLZ245xo0EI0Qdv
mZv1Wu09gpZCNRUC1ZwJWEjQ6NBPbbbqLotEHCeVBtm12ylDvUwTfJIHOGq3wLZOpWTpBqfd0YJt
80fqK3tRGse6ghjqs8uxjJvKomTm8Op68pwH9n54Y4SxRVoHEkOcbdyQU0e5jZ0C74pBPJyTQFwG
Ipiqmg6/yEZIyHLYEefB6+7E2t2UpJfYml7UKBJ9xsOzCKKQK3VF+IPWsLm2UUXuJ8rh91LRW4EY
DOYegNIqbCJ1mvRnY+Vl/jpJblsCjtQtjDjeqbcJsPuyYwdeaAhs8HKHFI40JV/MKB5Q9FHLCbSA
pXoDM4u3odI3atfq0FZXL7Z6wYXNdOJTFOLNC0LjMLUZFSCyE/kdHztZ6h4qnDH1z+WcnYh7hJlH
zaYIt4SRLLLe2k9ielH/j9djreEkd2BtGs5dTKBpE1qc4qy1l3Ucy7gyPkldoboPDRgX3ZcHNZY4
trN8eOuWb2Pa5RfSsbaJKqtqK5IeGVPB9qMw+D9qh99E3+qiKd7b35pz/hiw8P+Ie0fqFNj/s3vn
rvtRt8X/uo++/equVT/1Vyfcot1NBCT2VYOGtrAodP7VCXf+hU0W4wylVkw5H+EKf3XCsfBA3TKZ
IG0cLCQ9/t9OuEOTHN8WfHZHl7aBieR/YuERn9u58BEQ2mMKEzjj6cl/aqTkUR/0Kf43DtQOMiao
4jRrpkI75K69qStiSHlhAROAlYXYVoOiDadbviaQS3PdNMEmlxUI9XKHIHPfRDFKeDP+YXf+qeru
s2k6Sp+3kxeGU9lCls3ed51N33eHqbBXAm8r1Q4qr/0yMLuVgMxm1voqHTZdU55CHZRKQCHUWSNa
uTNBNqC73xYDtQsAmTPY09TKYUwjCKrqAzP8LnCbTZCmBwkAgEDxO1smJ3tgCcfL5k89VEocqkBO
p5Yo99A9Ox1mlrzAHePdmQOJc9Fw25I+07qq7HoawviqBeld79r7POF1RYDEvngjhnVmWhzG47NM
8SaG85Eay7brxq13sTvr3GCLkPFGb5NlgoUlye/qVOH4kAen7xhCdkNfPIwTrD3pbIypQyqbnqC1
ARUAyOlZp5zoctfABaoNt+b9EI7nDoRXPhi7PMDdXIA4i8p/v+D/0RxoqC7Dz5V/ug+uVCoFdBGm
oB3xa9V9KE3SBUSUkT5FknVBGYiEIYsCWwcKlAwcvwxWlt4uGv6KB40wxDbUlPdSb5Y9154ayUYX
eAL46xCGd7BWqYh/l+7FJ4phJLozIuuscanlmTNyXmeVEzHfAh346S28+/cF/9ytV5f569dwDa7f
FrQwpImD/devMQ8YdXAyBetepaUFrrXq/ZSmd/4yBvZpoBc6JxhCfv+hnzsWLvLGnz9UNQx/7pp4
40yAQRoA8CjvO/N5pMdeqaOTm3nX33/U37q+6rP4MJp2ai4gheXXz2qhx+RhGwWc/EGcI1ld+cMe
/dSqQ8RSWcrjrsXgP59tqb39/rNx8P/t5mJFVBZCph8l4Pn1s+2w1IsZVC8RKBohTKjQ9AMJ3a0O
2kY1YNL0OJdoPwJOxxHVLja4FonyaGUf60asOy++rdFMF1p1zeRbUXWnMLpEWn3K3PHu99f6N1kZ
9wkbpGci3BCOQTnw07UWvfCIcgExlgDVpG6HbXIbx/IyW+41HFHap/UDk1JMUe/oNN6zmNxvGNJb
0Jb6mPzh1v3z5bisAp6Njkk6n25dRFwFrXriVSqNHYHpkFBeRW8hMM5iqp8pB3dgmTZ+6tz6RGql
aUbqAlurIDtZ+BjYAj/84f5gi/z708QobrmCBQDXpPtJP2DkuI1m0weT3PLsqi+lVZ3TjNMt2u6n
VioG+Du9kWthIV6E/DYDeF0mtnVh30Pyu4Ok12ecFUbMFuxpLm+KOPliGvG7EaXsH9nPBhl+KZgg
18Y1L7Rm2Qb1S6vBxT2Y6Y+BqAq1l2xF+hbG1lUEzsUlMMUtrbfCWIs4O1WRdfGEt/GCN1ezzzWC
7x42cMOZIi+XbT9fRjoNXOKEBhpQ2JsFKA+F5o2k5G+F+bmz7VPtpG+5Fr5ncUmyfPU1LcMJUIJH
GHutzOhQ2MR3S60OUoOY3tTP1lycJt+4zEZiIEtGa8V3TSL7nPj2x3cpauvSFWjau8G8mE7w2NmX
cUxPQYwauZn8Vdc1xzq3ziFmE8Aui6RLz6TavqtLH1o/5+huXRqM+CNyXI/pn16V3XGWzOT3ZvBo
fYqLcr+LnHUu5PEU1ds8kuRROGensbbplL31BY4Aq0Lyb6X+12GWNzg+5BLpKedJ36Jwa17cKtli
XccEOVEa6F1n79bVk+uOy0nvQFqSwEvg5dWOvUsbhuR+ts9+SH4id2IRx0izTIXFjBpGBXzW04Tr
xzBgQzW8UBNkR1Ts5o1Igu8FtnzO9O9RldJkcrZmRYkVQOd1mJ39mJiXLrOOZCPeJhN6ao0FM2kp
X8t51/btS+kl9C6Dk9OWSx2PgtvB4aRyAYBn6Nr1pAUUCznLRvAl1wWSsqFPsAtx+CUzATjeq1a0
co168FwZ7BBmy/6q+5yRnUTfdyPkqo9rdeW47gklaFsEw1NLw0fX9VPmfA1M66BlYUyHoDdwUbBR
r4bqFl+qGQaPEo/HIq+yNzt1zmPvnospO0HovW3S96xkGE0SeTWSSHTRpMg54Z7optss5k+w76IZ
q9sl9YG9wwiWvBqJYpDQ2yZMBCvQIqg8lT0BhWEqwWDbEpm1TX0GN2tEDYr941mAeCM/Zzx5zgDm
yhkXswNZOsk+3oph+DbW9Xd+I1kyvC9O81x6wbQoDY9gjI7dyXRPdY0nWICVGgEWQaSCEUSLjyvy
HRDOrUN/zUy4+ZJf7mvRe+f56zTmPNqmpL73fBdN0SrHe7KknvuS0M0Pk7fZzPxKNRB1Op2lZveL
UbEgXAdJjOEd7D55bY2KRN0gBR6v/aBkH2giWTsNU6Caayd2ckMAQssM3jPPonjrdvfC0e7UO1bl
6bsbOWf20ntQ6G8Dwma+V7ikgMEgcL4TL0JPb7JhxPcpBC7aLX5+UteIo4x3u7eWgchfTNwAtZh+
WLFxYbm49qF3blx60S57OaYOEFYU0rgTVSy2uebv2bAZdXyn0DPs+xjJKSw3b/xauDWhfupvI2d8
BOPIuTrmspjiwvRd4izUHPfeykkymlo7/Pel1X76ZvTGLeq1o4+fihAjUBtu55zmtHtWc4oP1wV0
M96FFnFnk55n07hUVfqu1+lJ7XklOO2PG96nZFVo9bB3suKgMztoNMRzwFRI3S/FOL8aWcyykdMY
UkA87Wp11ra3nL1OiLWr5W+aRxkJKLc+M2jVltovbRB8PDMjc+4IRyDG+JAEA1UDpno9Tt49e7zp
alvjbop23eJyoNt4j4eQkzt3w42naufwkovqLpbDN93rsPK1huS1BRc3sJUuA4gtE1UB9WAKwzmN
8TlRK00pPd5YlzviRJeyqA/jnLEPrjeo1XlHGMC6FVE+I5d1UdCjnagEFoIH1tnVc1TwC0L6uZgf
QKo3D17d3lBTX4Y6PldWVYPVJk7zM0j9i+qFja7NyqMBzoG+Sq6wRwRaDK0DrGTjRSVAXnGpCGFt
YnHb++Y56rkLWkxLuiqzU95mb4QT4oEP3mfWNACWRIwe9a569kHKLdTtiglRNgROIqQFU08caiIr
GE1XCrFXijLPQG1w+OEaYo5F0JIl71bPe5DO/OraPuOcutFf1b9VkFbKrv9W5mSrnz0SUdiMMzf1
Yfatqs5da17UvVPoIfVN3V67Zp11UQ8aDAqDoSOFszu64XPZjcfW0o8ixqTfq7uqpg3XPhuSkACS
anGLBsgyc+8sJuPycYXSDt68gFs0OfyAHmVv/kyCj8/KKIuTqZXPmga1W/a8TfLkYhTqYwPr/1CB
+GuN71U2HXybjruTswpMnrl2Muuhb7ovZMu0HPt4NSdiATrbu629CgZSugi1CI8Z6zE2v2c9CN9y
Q1yCbKZbL2z0Ae61jqo7rAzw7TPt2sWrDKfHQv2BERTvY2y86I9xSYSIKx4c07lmQ/E8d6/OGB3V
0q22W8GAq5Hq3qJN3b1a6OOMpCvK2+rvV611JvflUhKIkQ/l/WiLIycz9hX2A0s6ZlnqqeRPDLl5
SS5VnbBC8uNVwTVXFgM09ca7KsYw6BACw0AtMSsu5+aszqqTGnqJGTDLKw95UQnIccEiszUm9krB
u9kIzlyIQUet2QCBbYmvIV8ialCv2INJqG0bbB3UIusevoaGeqmUL2bA8+GIvzIH7eEDLN0H2NGC
6NCY4Zul4ZMfWDpokq5x0T4PZPwt+jJ9U7vzONZ+JLNzlJB9O/72x9TvodDJdB6O/VXkLO9qW5/1
DChLF+QxhQnWGDq+2nBKrZom9RzuwWJfxtC8eCXLpOssTVI5VEGgdsK33uiei0G7xMElLWgtJya7
EMfmDoRq++iGXJyRmecZ21YO0Zw6hGDX+bEeaSXztOZex8i7Rrr+7rnDNoXBPEWsNhWqJW2UF7/c
FPSZ2KaC9RIMGrXqhiWPReOJ+BlVyTh4qbYaUebqJcHz844C5dwGoB5q/LtDTbfB6hnryaS+Zp18
m3PnR4NBiTwe9rkFVcwFoT07J0yxgQsUKW7tonZF6eErs1Ztt5de1u/64COZMCngl+YeDcey6ias
PyT4ZFH0nnr+jxEnZD64XwI2Z4g0tm4av5c1mwEjZ06aPPqpDjxsi3HUADL2dXlJE3YItW6na0nV
oqK3Uht4zLrgLR2itzQ1tyMoU965V99jS6ZLXmXfmpJ1U17mAIUBXa6UbYhHW9OfLEREEvWXdSsi
cQfwh2UzgKXoA+L7GLKi5UJSKvJGClTCBgO2seILPNZsivHYl0OD7QuzVm9GS6Pi75qhdR+47s1Q
QzGAavndqaFWOiocxMIVSuMULEiJ5rueBnLHtWCb1tpr1viM8ehkJpwoDDdDw5ZbzxLoQeCwg019
hMxZxI0Id3VWP4dR/Nbqj3ZTn+UIBM3Xqb+m1LPBIiL/K2jMZyoX2sf0ZPjWxUIfvLbIdwSuhSSs
wAYYmmqD49WbKGa4e1PhcEptubVeAKGRrPTGIyM78I9ylMaC/GI0S7yxkSDrytYo6BezuZ1Lnd4q
5ZGWWQ0WHAA1Qdkorg8Ae0vKygw5VF7EWWC8rrBSG6jsV6RB1Mu4VXk7xqWYSBKp1HIIawaDNbQ2
fSQ9WLPQyvcxY4UWzUrI5iN6xaBMTjRMmukryOP3Gm7mA2KAGfWK/WDV1itGHKyRImtWwk9J7KHt
0PTg5QCyHiCfDStX7wG+peRoNCMh6GNFGJ9szWRZVyFKZHjZWxCsgU7FO8Y0gw/O+qqPYtoj5Cch
ETDKicLWTTp4b1PjAesa/FevYbUjCIReQpPd9bBISLA6S4OoC/UnM1sGoXy6RWKu04av+vG/qYcS
oF1vJ/rkeUWMOe0EBibvXNSnj+w0r4ktLgbSl0WaW9GSST9SXZzevNi+R2m/Y+4C43FwCmQMndM1
SBfN19Gy2ELbVPIoxBMjCWU1UGts71+m3F7nAQcGiXd/RRrI4AJ+Bwpouz+sgg5gFoL56+0RUUn6
po5vFZvHhV2yIldzoiPiY59ncKBt6clIx78toaZ9nN4oB10YyGf+x+rDr+uP/lcOKDeNzuSUZv37
YEEdYSr7iMMCw5MkObhBDnouzdQ2flMdvqRmJ9IGJzh1zw37/r53iYNvnhuLy1CrgRoxlRE9tfrO
seI3tbXVpNymaXFw1UGzGW7V4UKVK6YsgKLGbD4zNmc1DXR5+D42yXuv8S3UCjgEsBMNH1TKEPjg
cNHzann8BrHwi2HSpxrR0IS78pIV4aqpqu926G6N8BIV2bdI04ibQm4al2RllNuWCm1PwoxLwz6c
AIr0khaR/01v3SuyMnqr+SHwZnPRUITLdabE4aUr5Z2ww3WMO8jx413RVjs9QhpWG/sc+yuRphTn
ZhadZoS3ztjazuDyrab3lnGvM9FGrLS0WQLPY3eNIXvRRRxzaCBeWs1hPUeaqSHVrIYn5Gg0SvXq
vu9APuvpIzVhJsdJmbNXH4mC06i6LzxpP3vIIFF3ef/aCXtniU0TZE8srHui9x5QymKErq5j6B8M
sA1Mv8ssgU43whuARP497Km41ZW1lAMbVXNifQZK2JXlt7xUmMKETVaiXd2epURSLF34vJr0Je9q
P3xLe96BJMDkXzuHgBwxMXD86ljwgGPRq2adTOpI0aqgsPvjzqm6h7LTdx9jUPf5rFzUz5OdvAHy
R29Xq6mePYYs/QtU1n3t/Yim4MsfKkef2wbU1XDvAfDTcWyaiD9/rawZGZ2JfMRgUsLc1Tsdbq6j
XVUBoAr7vd+2bMjNbVCAtat3Q4RpfI6QWcQjZxwNW/zvL+dvBV9bl0JKfIU4dP4OIiug8QLPdEmL
l5ya+xSMNR2ZvRN+Daz4KS5ZFdVb8PsPpSHzuXjGx+IHcvhoRTw1PtXzJM4sYE0plio1oxf+ZCxo
pERnGbIR/qjvpRPLq9WBHQKHMHEJ7VhzIHiP2ENi1turUtBUKQMZq3gPPg2Swm7ylUidV9ga2md1
/uni/qnitwhVfPs4EQ6c29TxUMUvCvttMpK3BImAKijVo3fNnPq5z939FPWrJGyePaaqpGepy5wM
Pam3r0pORh5BV//F3Xntxo1le/9V+gXYYA63qlwqlaJlSTeEZMvMOfPpv9+qnp7PLvvI6IO5OQMM
oHHbKrI2udde4R/CiEhgVE9Iot9KYTy6EjWo+4OS1F2qYUOSR0n5O4khhd8/9RQedk1BDsckmb1r
6SAA+T5KQi3fUWHoMZPDSF+sQ8HGzL82NCMoadmpGRCzpu+fcvIhByFTMGrLaayeJhB4TmFt8sB/
KPLiiW7n00y1iPfobZauqiR606PqqcVzoeczGdNuwM0/DMxCUHu09fKpodUGMwMLXgoz+fVm5ixm
lI7ICqmyI3OLEQll4IjfThUOQQ9HBwwDEjmGTh4againtSukOyNQuqQhqqoBaWkDYMHm7RQQSBQV
5ITDwCP1rj1Nzzaloe4ClZNSackYPGyRFlHCgYIRTAxBDYU1uz30XnDr58UecU4yhrh+BAR/mfQ4
bdJffKsZnEw9J2WgvEsBipv5k3SKgqJ8gkpzUeEbPBS0sPIUbDBGanS3+KKe26Mu8BZ7zeeQ+P+b
TQVl5uf3m9mgaqmqC/NWO28Oj1PedPQnyeWc/joutCUglDbcRz1s8dBabeNAvca349pzqz1Q9n0B
Pryjm5dxjmk077ALsN/qCNwVGB0dQHjukjQUGsdrtVLodJjUz7EZbqxGvRsaZXN6YlnjfEan4k7e
b70LDi5qUG2GDQLI6ak65F21hmVmo4BmI5ADuW1uAJamMZxHFEL9Gfg5Z9iLy74k4dNIM6TUHGJA
HDB+/Vb9okTTsZrqe9WLdx2eSm2cLFBF2XFwDB7A35qUwV/UhXrZTcGys9if1QiqUKEPyMg/17sF
B9s61lOynoIOi31QE3+t6/2iSzpMTQY05rkfEBdGGr11QUWuAkx3wCHcpvi2QrTNlcuwoUSRdlzh
0mkFEn0ZZ0+J6HWQn5JFFiDHxmbvjO6N7IREs3ZIse+MnIYqAzotwcklov9sRP6qpB1pxSYGmvSv
wuit16z7Kp0wRMpRK4s7woU/rEWUqGmT65pzD8clrJBMgPktxggcqPM+MKz7wIJPg8u9ZXJY4QnJ
LjPfPUSEKxNYcj1d9cpFEFdHAx1ZDS8XGkPwj1NSptE8YC97SGIFhptx1Sn6X9bw/wh/8Ftkwea9
ELJ68yE+4f8K/EDjoPuf4Qf37R+H7kv0+j0LH679/8ceqH+6DhQq19YAAVFuM7L8G3ug/SkSmZ4K
R99UhdX8PQufSZApuqGWzoBRRkbNv+RDDeRDXeRDdSj4nubAm/9H2IOz8AL3Hk4/0t5EHsOG/vZj
DjHore0MMTS8ebCWasKUPH4q+jugmjDt6AFh01NrlESz+pvIdj6qPb/w2fjUh4zD+FQu7F2b5Act
+mPKJ2Cqi+8exy/m0Lau//wVPc9z5BsC2OB/P37FeLQiCgCu1An73XLvFJ2IZwSPJRDQVp83iiGE
OuW+LPMbuwvvXLujiTohtZ3THsgPpdbuFEUpLwZ1gjmQfvORuQERSEVJXljaF71DZ6T07qoJQHJP
l9BEuBfny1TdgO1Y2zWiREl3bdE4ypX0oI/xvgFQFNTzsh+Ux6oPn3LMII0x2tj9S28BI4wWMMk3
rh58LvMZXFn8XDvR3i6xPhIxZGJJ0PTHToeJF+tX1FyHHtKWJ8w2v7ksHOUx8brLUVcOCbhSHSWf
2DO3asJwCIPrGh/pGm3kfPDu7KE5THR6Q6+9jFHI7Ir0VgDNU4puEJJ8lUGpmlXd0WrmZYDZXIx+
S1uhoTgE942H4XbtLesApFUOxw2pF5Qm395XDkY1aaWsNXcbu9SB4mPcgMNyvbsE+KYAxXzN3NpY
tpWFc/uEnmJqQ/5Rlx046YGMIBTSJbxmFJSgTgXbEBPQeKWkSA8pSKGFHMllCETGfeioIWeVisbu
VxjQmVm26mkapBnI3JEp6VWrIVA6Z9uIzLSw9assT7eJHjwParLdQMtamf2wHgdIL879RDkWI6uA
IdK1V0GEK4qD8ARMjqVhdg+9C1jWTzYAhSvwdArmMjl8i9m3L+PKRlHsFS3zb4kRPiv5ZZuUu8as
X3F+WEFLOwQOHcso3MShcsg9Y59byiEKLNwdLOR9Nh4tFIe6oVHiW6a+C1mpAnpR0YH0K2cmcdLt
QfzPWjDMvJyQm8sca9Gh/5WoxY1vAtF2x2VoBggnDStAumsGNbtNGNsAaUd6S8NqCMIN7uEjDdUc
v4keIz/etnHsLtPU3qs9DorZeFSLYW3GzjbFOG7G870F3D2kmfS9b/lJSd7uymY6ApFH3mmnIGnU
eCB1SweTN8DG9kLJpqP8pulbC3lvmapcFkYq8ntLq4CPkfuH2WFnTf0qhUYQQjLt1ORAExmc9LzU
2uZaXrm4ql8HD53VDKwm5AGdirBqzf2YAnEf7zsfDhqyUoYd3lrevET3gr423rhDtu3hEYcxI5gB
Ur5vbt32oZ3HJ0fDZmeKnnuDzFqtrzHufJF/2kJLEDjxlLOkHt5i6sJvwgdkE6FbsfmQ4A9IcywH
vpEW3WFXsh0Sa69De+wja5vNzj1Nt4PT4L47TJsZcGSSHe1Su1FXcNcuZedZeAoKxSBA4ctzaY1Y
C3S/71GpOyQMkKJiXIxYWdmAm4wZL1vug37ntpUvr5cbg+5WADg6H9a6JEygtOMouEJT7svp2eKb
t47nbq2XmN6G6lJNA7giCGGNwT5F372KMbMNkttaSbeK1mPLYizpVDNJDTajbW3lO014lihRc92q
7Q6a+KrqhAWhorSJ67Hf7Iyh2SV4qztxfhjqcZOD3S7cT4Merd3qxoWQB1877K9bY1qmBeEV+qzP
umGiu4+C4dnJ7ssAXouJRiKQCMKDtYiGWwVTpdGPnzOdnV37zqemUT63hQW+sl9BEaVREmzKtnht
nPw60p2rvDauTM/5io3xviqDuzJzPiVZuzOz4iZQ/M8crFDreJmik6vM0Q3wlL8MeiH/xgejSzeV
Dt7UVpdB9WzFhI4aS64kvQTACZUTWPDIzzp4UBPvziLkGwM1bOaViA2KtmaI+ogefgvVgwJIeq77
t9oGq5X7jEgzc18l4aohqqs5hmDNMSSESIrWRAN7kte/rF9bv7qOEKtLoTNZIg0Z2NvK9w6q31zT
D14NfbsQuDZir4dE6y7DdgIDH8MKSI11omHIBRC/G+HOKIeQyDwLyKJjdVyIjRrfpq+8+zZuEGbO
DmnKGxh2l1o0H9UoIVse3loHO0P4QVVlrlmM+9kBWz+ohwoJOmUbDN5Fmfk4PSvQiqEhF6j+Vz7c
XsKLo195rcm8McX6ejgqmPLJWxldk/neBojlpUqyBXd47Ib8xsnfHQPNlBCaFvpetTNc2PCiMr28
7z0wyTPrUMa3k67cKp5731jhYXbTO72OmeRhxBBbV1Y7vdFQy+pNXzZvijIdk8H9VMDRvqjfNa+7
t3NeXZ5Jl75UtXlVBUfX1Ddz2MB8YoDhldfaZF3BE6CDmV9I9y3wNn1a7tw+hclGf9hq3wIvflET
Ba5MzoyhHDnN4P4kzXhMmW9yiF8iVb71x3kzOQEvzLyMQO97N15TvEZwP5wIKbCxOeCnua550pMK
aLx3P1lOuNIjTLLa+bL23+3Z/koG8NWzol04Vhstz8gktOfcWuZdvZtr0MbpK2K+S6eYNkrf7ioD
H8PG2EpuUoHVKWrnbnDQvImAK+CtbjyMiNL1Qb2Eb7KsUKLrgmBjKua2K8I9BeHGo2eNH+1ySmYs
1+ZNOveULlTMYYrmdPQSQi+smwrF6fK1i2ndljJ1SdzymZQG8Z61eR3EoAdJoPqsX0W4mCdf5DlQ
kl3rWBj1rz7qDkz0SZZJqP+zJcd/lWEB2iHfJbk/SYA9dHXS/PGaf/1jgXFB0fyxa1L+1PxQg8hH
/Av/7FBouFJjgGdGTsIRRZJ/1SCO/qfp6mDPDBdwtIr0279rEB0bIYoWBDwcSwoDkRD6Vw3CX2nY
uRnUIID6EP//JxXIeQMP5S+LxNxyVKojHRz2j+n5qNZx2je8X46lI1HeoWubMtXSjeq+s6F2TFby
4szjo22OO/SFmiC4NCyocboOWRBsWFI6u+9W81clw1nBIHeEVST2SaZuIK8lnc7vUKTozEwtJJQA
0z1rY7d4DblK/+hM1EOgmq4+vph5Xp78dTVqPBcJG+bbUih9d7XKU/q6HTS+PzMRqJH0JoMA0/Pc
28QNVmCCXGpHfMRDdC5MtLvCwLyNetxg3GF8NIeMnNMyPzFGepgUbwdvZDnXJjRukuS+wQZtnLJv
c6MxSpjW1UTTm4axYnxuLAhDNqHOATwiWtyYuPrgnfP6i9LByrIMiKwTc6nUivd6P3yx+iUVynUQ
0kiOjeI3ONHzevCvZaDDRQtXs9xzOK3ep33UV0y5kZXqL+IAlVF8RL/V7bVftL+pCaXi+x6bfLoW
+g0Wai+WSdf6bMlDv636kVfOz+G7wclNJkPBniAAytic5De/fPyQf+GHgRA/UGGE7hxUIM9fqToB
jm2pXFGNyiuvUbakpTdNP+EMjsGPmoX0n4IlTXIojaipm+Y8XUZhel1mZgQupL8K9eYqUwH2WBGa
PcNdVV+FQbEeg3HrpqtmGylgHGRvfHzjP1ETWKofbpz48P3bOTTe1CcCPgC+dAzd4TFToq9kmMxN
ffEdaiOQVPquABMfV4DXwr4EfJAJOqKygOgXF/+bG5Kg5OLPgbjZ2eb0q6xQma8E6z4oHggUKC5g
PFwpe3ikX3NygNSha19PI0YiI1KW0wEa5YZK9K7ulIePb8b+ReyyDUHq27xMFkDwH1cHB2xksjuI
enZVfnJ0hU5sePBy7WqqUnXlmP1nRMBpXNLF5jiNvI3QECnMwda0T8iGXXWOf+e3B2RgWkjhGDmk
b6pqPrW0vvWWje9DQGvTYdgZXnZfYIKwhKREt3EhNh9xNT1SLeGlwLCSMSPbeMb1FuzE17Gxj1ER
vjFqfVCV9gnnW/xxs+TFNdJV0LnHzkm+gSOCd4GEe6e/KLn9iO07cyEyHeRFoCHzzL0MOgpmiUHo
r4wYJ7Rqyj+XturQfgy/dU7/aNfWpg2tJ7cTZAtxm/n373S+ZBXPtqsNMwe0PTLrBuDRH1e58rsI
YXXwBtGUvXQwtWgWz4+6zryn13ndBPTSqsr0myihnTMx5N2HDmebqubQprPPaDlO1yFWTWRgUooO
e/2pk8k3YoyMBpwtJem+F0+ODIN5VubjN8v4RTh0iIOobVoODu3q2bX7aC6r3IzC9YT68mWDWVYX
QyQWaKJVz9UFwg1XVtqlO83qtk7z4CDjePDH16nzcPSGFgkNFanoOS4OKEThs1Yn+F2Z5TGLdQzK
dUL5dToux3kGexFzhuC1DICvySoEqtVrsjvcKzUcOLv5Mg6aZDW1dbH0+unR0nr+a85Y5+OvrBk/
7ybhMzgkHZ5ts/by99+dhGFTDzoFMZmmhqwL3MwH1bzqzN5cQ6sFhAi3sq2p3jkLDeELdKr/1iub
yhV7tNnamQBMFRusdFTX9xr5g+G8lT46IN1YgtVKspvatDaVmr6chtaMKNYzf8JiI17mTr01jOCt
SpxjNrTjznAd8MkY7IZevNFFYRCVj23IPMBrE0iShY4GrrJXTPVRaUA406mxne5KnfUG8nFyi2zY
vhqir7XjrZLURye6Rb7EQQHoi4eG2SppGxfdMwCz4ByWmhc9WyEMfvopGyt3vqUmvcohYabtgYVm
eBNelgMPtI8DGzMHZAVo4NwxTjymAZOVCJjkRVqaD808rXzTGnekbRhN5EUC2nLex6ryaoyxvYLt
2XsT3iEOWPRw4lcz3djqyuyu8y7cq8jQUH0Rwfsbp0lfusyHkO7f6ANZSWIBZdT3FMl+WayNtl22
vTcv8ruwEV/kMvXW48ihEHp0qHIkXkb2S207D3VJp2EyRsAqHHAKxKUYd8iwYhhtUaE4oFsuTBAC
2GqAJiSGdzE1u02fzLDtL3ibX04W8JEmUd8S20duEGfvQM3usjZ5kw6ClZgU7T3AHbTiY9u4/fjN
tI2fAhBDRFJkyH4WLD1D/v67FzP3jdlStBqTpWBkKOuux1y9SxOshRLudU5fW1R0vqS6UFxDZ2Nr
r8nkj7vMcT6TmWU62GmH8MQRH13MQII1G6X22AXbnIbuKynDY1iFaGTZVF0nFMtAGzxJev4EVT7N
0E5RUcdgBNXn90phbAol+Kpb9ROyk09zZb+nGjAqrwKWCguH1BFiVVb2iErwnyyD3n1qzAcz758j
HHAunBY5fC3O73PP5pMRmu4ZL0btcZzqheuML8CmV5MAQIRPVwzFfejKBMu/c6by5eO1lfzhx9hO
AQGKgSAHjoFy48elNVW80un+weqzY9AuuMFf2BVOfEaRvBF+n1L/mx+PyFiSC/7TKxPSDfEo00gE
tXOLMtdz2BBT46+sBtRrnd8aXXeoK/ZY4yCIZEJYwGRLGziFP76w/vO5AgeBcwwKl2Vp7jkFif86
tIreeKA3T1wXFJT6zv/G9Pbo1IW5trRwMQwp+ZzaXZlWddthTdJloiwXjv3CnFGkUZpPemGuynaG
X1DdYJvwVdfnx4/v9OeHw43aUphhicaY6GxGUyI1UHj9jM/ZqL8RtS4FHJBG+X2tJCsZxttkHCM+
Ch9f9udz4MfLnp0DKqL9fR1P3ir0fAUgDU0vI0xvXA3jz99cSf25FOBaVLJIKcvTOM8tALSPDXIa
3irA236o22fFurMmbL/yaQ3SbReB6OhwlRzDWSPKxs8eImHWMK6ZBidI4RLP/IptXTEsHhW6MUGu
PUdphjBi8TlEZXlgxj2n4rzSgxZQLY5aux5GqEKHHiNzwAlNtDEC7THoENhDW+F5VpoecDAyK4Hn
FDg84fTj1fO1XkXzInAAW9gwb/pau688l0FICldjDMxtwlZt4TvSkwxKk7FHdzUH7trpMF8IixRr
zvwm6CvUPapbPcU+oVDQbfMiZ+N035AQsS7hxeUXnrmJraYj4/Ge1cpT0SrWdLwNkHCU/DC5wW/N
vIgbgL+ewwFowYooQrRPejP7CqAuqvFmpX4eAGUyV7c0TOFXamgivOStQfIBu8wZuNFVDlnI/BpL
eByuQuxzVKtWIBI19hLh812qDpdRi39D0k3qCf+MLy8zIRpdwLHqOn/BlLa/mAzEAIP8c5pMj/nI
U6iCMkbmarrtTAjTPkgvb4jf+jD5atorpbWhPw6CD71KTa/chLpgw81uAXTH33uUtkWMSgFj+3KR
BRi/0kuEl+0Nd33o30w+52NfAuycLalSG9A4EIkv6wK0GH1Oe8DYzc3iNcoj5YwwSmYFb02A5URi
xmjqKZf9lLIwXfQtcVdqlD5FEChYkJiueVzctJ6yt2ZyAn8wr8KWr1YLJL8Zp62fMuwZXXXvNcaN
IAzccrhC9ecF/1Z8WZr7qrMBis76dVmuvOJOwcyqweSIid1NPJho3ngPGNCBfLCBf2E5m6CVoiAC
2a8xiMKsF0g+ImXVTe4Bmzazt2ag9eiFCBwY7ouuaNlFNPIgGr1EETqjNwLNuh3xf7f0+6RQ7oKy
RHBcTYBvdG8dcwMnSTbtOOOlxZwXpsduSptP/IOXbCxoO+MChatP0nr2EaFssPGjRRqHF8WF41Vb
Ralh1mpdd9HP2fXJkccbnGPl6lvJHdqYI6y2EESKcvW6UbIlOm97UwsGzkGyDmCpwJT5WZNaRC3a
ZGFI9HCrrOdkTHZlEl4JtQ9xMRgPWvYSK+Zjanl7H9QqpyjQH5gIJMFXCPVSVSn7XgHQrgGrDCxS
nDE30PfOk6+BHX07eb+VUC2CAUCiCwI/ZGQO7YgwEpOn2v17ro1fcFRdkmWjmQVGebToONRh+17B
L3Ma4OtOwwFoVtYOq2akEUN77ZYumm2uCsBGX+YZsN16VuhTBBzv6VC92viHDNVTLLl6N5MEY8OB
L+Kk3OntjL+HyUKEPrhUq3u2GN4MvY4D2qwgyBf7V348XPlK/LUxHhoNt5opiN8K7Oj6cGrW3YAT
UJaqSIVUSHK5yziwvrYNcvHC7Ttxn8aUpPpk6zF0IK384WucImZllip9u2kDrAAuev9YmqDCAueS
igY9jMFfsi8umgYIv6naa7UStUeKYX1urzrvxjbm+6zDO1qzbhwbn2xbYfBiXsc5eY1pqfihGXjd
zTpWQKET3ISTSP3A76shKFlPWsqzccJ2D+Rmh3PTvdI4D0FhPbZOcWXoYO5V5wpOKSJHzeqUbgUV
EiQKSO4YTZ28mKNNMluXiikdmcpcUBv2C+qSK+DCWOyFwyrtIbym8YDrR36TKYz83WQ2EM1jbOle
t/HwjdKmAZ2uP7a6/yqsPiMVb7hX2iPcNDi2Fe3YGyPFtJoRZpW4z4XGEFnVPjFm9tZD0IJ5b6N7
qyogGLB1rDk+wtJgxSqv2nfCp0c2eqmW3mOZBVe9A862TRe2pHUu+ooXGWq8pPEEc4LsmzmnK1CL
AQLM6Dg0OpAOr1/1sGemWQMtZTPoTxxRyauvLbgwTo3CAJMIB0ngCx0LnDXD0vvR87c2YuPArNPj
VHALU3o5Fg42ruSXWhReugoOSi3ogSbcMJxFxwti6Zb2iYWIi72eDBylMyV7bch7NSde2Dq2hF3N
tjQ1diFG3lRyiGwZgXkxdoBR7p00TNae+QVyzgztAxgnLI4NOMZFVc7boijuocEvTUtKoogEm83+
Eo7OuvSyPeZPR7UclQsLsHWAFSIGs9XTqOX3TQA2QE27Z33y7sFHfvNK5T1Cit9uEes3UHDRk2Lf
WRoC+GP0ltfDWwDGvpm7bT/OX5mjfDVAwV7YFuNDS6l3CBjyzboUmS+b+tp/gPAM+d4j9NjesI3b
T1Vf8F7SxPbi+A6l+lcM3dQLMey2yh7AqponZH2MW3KXlueEfIMP7ePjXEf/uaUA5sYTx2IceSmy
z3AwZmHAzskLb5VNJCENnnwknjnsswskAZcqrEq0Jqh+Od8WI+xhP6hvnNiE1xCzIXH9Wpqq8xQD
UFuoxvA45jHNZqiyg2Ye6xnbKcSdfDe81SPw5n0H+0qZ1NXHX+IndQwLKxMuY6KNrarSJvixXkDR
3W37LPRWFSqFYV8c6oyNlwHO6RF7b6CsQeS5SVtnWmRac6nXN3pgI2BCnmbnpAtxEm/HfHj1oSVj
15beSJ8gGeadHgYb6Wo7gIkXHTB2XS3uraK6h8C1j7Jq2RsKQ1tSs4+/0UkO/scKCIl0Q3NoZ9JL
tM+7TFWI/6FPf3E1Tx7617l6D+LmWFgwOhPK9m2nISkcPs3oqFbzqK+kilyi+/84WbD8AGexe7PC
WDCojuNE22BNB/EfAZeP79P8RdWC7QaJMpg0II7qWTHgG6PW056Av1TQABIxhwZTSOgh1LJUJXCp
UM4Fkr5yEO4KCZtOwDnmd8oxtawHuuIwRl1GKL4KTwUBurTJ76WX6WjsEzWju8QDumB6+a4P1W1r
+HBtxyvVK+77or+i54vzShcIGbYAhL1wm8RHNIqMgmTamSh0h8zbKzH4anGv9LL0N5XqLyoFoPao
/TAXcmgN6j++eQ3VYKX6lrOyyCtR4mUQTz9OFwldQKvp4ePl/kXpZSClqzOHQn8IE58fr+YMPFOv
4K2IgvKmmokWMx09O1yoOoaoVuVgY+tNC2kC/PMLs8EMlSEFOc45Ws5s9TqKvNmhrgAp7uUJgu1Z
/IhT5N4c3U9BjlBrBmAVlHf2m4brr1YYXxfD1bg6SL2zADVbsYJsQ+uselEKEBpvjRLD3NFzHFHG
dODzfvxdNeminu89Ed7Q4Zoz5TxV6t81doowrmCdN84qrQjhucf/6wFERSkeKOYQPs8mQFvRmTz1
VbrUQ6AhuzndxH92vP1fhagVSaMPEbWPUf7lPW9PI+42fP9jU7/nr1+j/L35YcQtn/O3xBcTacyv
XET3bKZ6dHb+PeK2tT9Nm/G1inmPrWuqR+D6W+LLwNFKd3XOEVsjpnl0Gv6G2ep/MoTkk2zXBYor
0+9/MOTWvfMWIqcW9GjNxnDeoPljn0XPyBsqBQgPirqod0Rau9RLpOLhYaiTvbHQnsomb9fD+Rj0
fik/W2vh4orhKeZG+hAl5XaEnLAwTBhUrpMwP8ivOsxfjMa4VXt7A8UYsQNnh1LILjSYdyFKSMP5
pJlbW7fyKzPK3bkPAyqFrMIGozSjRaFHWw5KaygO0dSSeDm7bLRuc8s6CpddhJJFiAX5d+g1W7mL
mNkwarzCZBE17ZgZpo6YtdwkqoejjkNAWxzo4B/k/tw5fsMq4Jh36HhX+1JFwJKpP5TxfgkC+E2E
D0BWXvRNvZ0ce4Py8sYrcTnFc/LBwS5eWAjexAHCyt7KBRVVv1XM/KDTJRQEP/iCTTJcD0l5FyMm
Fg5w/Lxwg9ctzHl7g0DFLnRaRB2KQ57nixaWscjMjPQd5W5kQXvIXvK7og4wOuZRbl6mLYjHbZBr
PZTwhEuenSiPj6i1CN+deHXQ4PsV7VJUaqrA2kUIBNp0T+wACj9Xr53rk/wZtB4YoDRRmwEeKVOd
lLmkcRQugdAG1CI9nIYDzbDLm3ohvCSGU8fcZIVhUcnf59CTAndbGNVlxEFQuspGh/gvREYVwYAa
OhGdrFvcWJdmYm2sbIXV365ouCGkJzSk3aSdO/Dd5CdJyTGKP2mUV5D/hcbtxj2ArXeRJJgn/lHH
I9IwMCiRSUc/Wr68nNviElABC0Cm1oL0INJrQ9Jfj+jp2BDz0dxprHf5hVwxNnp4EnekGbqZSBM1
3lBR0pCvksNT62ESYVR0+ury2yZ6nFXV8t2MjbCLZEk0FDc6qPLVHH5TdU4fBKyyydoFSGY43Gs0
QuqWpemLNYTOU89ashPR2Jl48LIm8hnytmFBIsYYR7m9GU2XjmuqofA+aKU4O4Olk70n+7OHsChv
vvCwclRW5InUqvcgOnGyliVK2+2AFj4uDfKEOUeWlaut6gxINuvrzMlBdp8IBU0dbiCle5TNKUpS
Ij4pX01uoVDclQxRBcpiIzTURi5gczjOz7053QfqXaTeyfXkMyU2iALlwNcKPOUVCeSNXENTLPD7
cGI2ajFeysJQ/7Kt29/kgD+VEEQxsh9ipRzTkBfOcqCuNpRUC1AGEVJapk3b2ahpUaB1oURvcueh
HJZ17e7chvScnVkV7QF7Asz4NnFtQi7CmgC9fmaST2gu7lA6RX/e3Fy4LJc3GkcX+pI8pe9OkJu/
TvTvxeikY/z9OX9+32cDnLLsex3/EqzO0+pJtqfIPESj8vrxZdzzDOZ0HWoTpgliIGScrQ8SB2Ff
jXmyFLIfxr9YgCK15e4SHG1gC7UAfEYgd/Kqy/OXFcvY4XpM0CMKiExMifqFaICIskgSG8drkTyp
G2Td6SIqc74RMIbiLRM3XOMyBXU/+NST/gdqf9/A0R/oAs5delK0STMfTzZgLgRYxBR28p62lv/q
Shuf7SV9Ll3hPUVmpEJ9IwE+1CaXIvyhD9Y2mE18I5yHk8jU39tI7tuloSoaTPJOtt68i4u1hBQ/
OUTIywz6vcSiRC/gzZHny0k1BO9qbS1tnrKEOw2ioYQcXdRlhDUtGhUyxse/56YyN2ppHkVTJ8o1
usjhb96GczzB+VM6exvQvfnXWyxLK+szUqhIlK3Y06KpHCIe8fGbcV57yyUZHTLLp/QGXCa39F2i
abr5THXjxKfzXI4bJK0fJMrhpvibpPZkYXn+slOnSdVgOjoEoh+vVcdlbTS2Hi+FCSwH+d85AsO1
nRx38qrJ0SbHt4SahK5cAI7UuJNsQw5JOTCB6h1jAiEdkls5hsZqhZLDTtZHblyqH1mvmM0qGqFy
DFW8prKOpzMBuTHqG9RIjo7aXQiDXg40USE7hdMCwwBUSXteYRE/8znNP17ykwnmz+sA6QfFe034
VT+ug4Z+WZ67WrxsmrXjOK8q2iYZihZykke9uuiCd4RfN3KzSiBmSflBOq8f38UvIgK2w+DMTAZ9
qnv+MCBg25U34i08cXWmOCRpD3LoO0q+SvPfxB/r5yyTd8ymDwo+ijftfKaZ4EaMzDZfueDs9TLn
NiitfROWR6+4FuElSTpF7bhhdheR7MCpOKQlQYKcTly1M4pwnl+beMc5c4+Nnl4rirESQRd5zmVq
3SJhgQAhKo5Vjtl28+Sk3hKhAUkutdg9SlBP1XFhtI7IOJ+CvuRFIqcw4iHta/lBdPQsjkVPNY7y
ugxIwHiNvQkNA6cZU5p8NG+VXSL6bGrgHj9+JD+pZ9KGYye6umVgj2mqulSF323GYrBzwBGs0il/
ndBKhZeazKuEAYNkDQL7FJ2vkXc1QiImQ+Gl7OsnBf/pPBGCB6GC5PqvBE1BWBz19Ayhd3mubfn0
8e3+KnRIy0WgqExj3bPKQTO6ymg7SxzpKAGIVpI7SkIDYvM3gfGneljCFGA2l/XhddXPezyYm8Uh
GJ34JHYndYMPc7vdmhpW44z5TvkjObOcAdPo/yZwndwqzzcsdsAw9Zg483zOenuJ1sd2WBC4ZmFt
IwaBHzbiw5m3k5+1YS8Gekap266MQcEdLjsUqC5IvJLCI67yg0Q2SU0k0ZIMRIqqzjS2I+xCiXgB
+igywxYqfZgmB5GQkhTEoO8pB9zMuTQD2ZeAJmmCXGMeKAI4JEMbaSN5DcbQ2MQ59kpXp0MPiQUl
Vh4kr5ZcEcrmQ6kT2EmTRV8ocounWrPWMiPmLsN1iOhqU1OAcC0pOIwCogk7IyI9UuKbqTsqvbkX
6R2JSiJV8vH79BOkk4dsu+DpmOy7mECfgxYTJVdaYgNBgoxe1+INE2bGrgnku9OYVW5TMoU6IECg
bEHslwRU4sXHd/KLjSh3AjQd/04bmWBJ277biGblR6AzCI5VDtJQ1zZpiwxZsffCCczd1qedLjmk
BG25IXn5EcU7OJQzcvTUlGjCt5aUW9Jqg7uUdDguqkONlMjHd/tz1oCcBlgck5NVWs9nN9sDKU3d
YIrJXylIgvopAhAUiJcLCjKnSkAJ1qdL/mdbQ/9dzAeLU/p/7g1hFttGTfjHIyCCKP8l70E+4O+m
kPknzVMGBWCLDNrWBo/0b+61+SduzkJfcP4tCf93U8j9EwEqA4o10dYjmScg/90Ucv+kQ4/ECbgh
mkXsoX/SFPop2qKMbLunD6KvbBrn8BrT7lvkUmN/iaPTS5MW75J2Jba5j3HQiEbti1HoV2Oeb5W+
ZJhf3X23dL8ois5Tk9PlXdqtlPr0tc+LOc+3PMXr6KJLCSEKbQ1M4RwGoU/9NhT+9ceXc8+brXI9
8P1w4VlVUrKztDtsma85g+0trdS8a7R9F6cLp/b29DvudBxqcjN/r3C2GZCTjzPtIGYvDsY47gxt
qzcuVU0naHvHUidhcds78QcLZv3Sw+lisLWrtAh37eeJJNelhqrrQ1ObeECiL1KZSyflRACqi3rL
FkO1iz739oFWH2iopHQxBgy3OqifUbT3kmtkw78gKXPhKrveCm6bA7jEPRzsbcyxK/9cT3CLwFil
zNoNnb2Vq6d7K983PY4/erCL03YDru4Ok5ShDXbozty2SHRYcbatSh+jtXrl9385j+i4flQOFLPw
CSOllaeol/KhDUagaELT2HG/TVgCfvwofvXkPcSvxc3cktnTj3FXc62uyUOTxC0/luaIWSCeHM3B
B4Vh19ri/7F3Jk1uI9mW/ittvUca5mHRG4AEGWQwRoWG2MAkZQjzDDgA//Xv86jKflKkSrJqq9Wz
XpQqU6kQSRBwv37vOd/5f3kxiEAoKIO/1y+aaMrWFQ4nVlAcQTAcwMBFxXDOy36X1L/Tir8Wb98X
Ea93GY1e2lTcYzD0f/xsXpE7zrwYwa7QvYMkXZTPH3EofuqSk2YFC7DPJBbmXqaXKnGPtaefpxwz
bCI/pBOO1N41yPLavi7Sumw2UWxB8A2h8W8ehrdF3eu7ROFM55m2NHrnH99llmSt09DSJOXBj8lM
hcbnvWuc7MaR9adfX3/Tebtzvb4YZRvTJKYc7LQ/vphtTTZgQV6scus7d90O3egcFSqgRiViltuu
d0WcBiQfFrkizt7M+sEqx1uLh3LblkNB7qY+4cgmo8HK+HEiPt0FhsFIi9dHKukcS7EdEiFw14qz
0K2d3b6onsdKTI/KsXMNDOvrGmEqiNBSISrnj41IxgYkS35+8qvsQIkQKe+3nAl3rqG7GARNkdLt
z9go0aW0i8B3L8ImzfcGmYTZikcfMYU20CkvyHQy+1AvP85kRzmLdbK2NR76/KQwB/r6ubc/JaMT
da6D0ms9dPxlpbKsQs8yt41mpHMURnVEfh5x6tlVS7Z3u+UM9+a1nT1whSoPo6xnH2kkkaw0XZV0
kTPdYc6ZwnQE55B/CLT7tXt2MG8X0zNqC4a1DDjxPifYwCeo2biYMYAXMj3g2ceetcYlIK4i32tS
7vy5Ctt8CGcreQCOcUgwTqMpvypMejFLEamPkw75nlyF3dK5UWMF+43kpoV46FoeiXidzew4TunH
dIPrwN+aFVoM+I5IqYyPTJYn9u6Ua1Ws2t4gDwRn0V4SlJZ7sKUXKAUGyFHyr24o+PpjDkX4ZnSX
68QsDm069VG/tGeIqByNsP3KDdbOuvS4uDcdWqZTh0atoVNv4SyuhGkdNIKBSId6V6GL7Hqm8TXS
AXIvK4JuO66HBvLSXhnIgwyUtRbXuROpb6Dg9xVNgkk3oKWZNlABmHU+o6JAosdBU1uA7Kw3fsc3
VbRR4I+EQSO6gYaTEgg53E5VgsjHPqU9Nw3wgSGwyUSZ0ECCAWm5Ad38hMr0i8r1cWcIh0pXxuUu
nXU/JzGcZKpj/6mboBxkcyTgRGyphdab6+d/C9LqqPzZWYfgZgFjCW9h7hZ8MsA+8GP3KbEL8xnj
+361kbUExXHkuyOE5FE2C2Da5s4fbk0DiGTnPS6Qkje+hJGM6C2fiKXGWcwn86FyjdqKOz0hKIq4
9jnasu3Go/LN9Oxo5HctaBBFjzAJMysgMKT8VD6TmJjbR0LsiCxVKIV/RhD9y4QSXCgsGD+ssa8+
TXommDVM4291O9EeBdn2NbyGQZw90IO9XAiaLk4NACZchlNuXzYZXDcL/Q4yVTKehG7LTmYNbpIh
sgWZrqjvx266DSoDVeMcDuyHiP/OBXZqdQs4UF2rtYb+wDfheY+vkAUebSrwg/q9lQjVtI/B+kW9
CU6BZ6wq3Wgeyas08xNOpBMK091A5912vlQ2MKW+v6UlcKq66Tghqkualbgy7bo2CXLFBbIN9sks
NbRlx40EiAFyx16rxVndLk4CCaK8rJM8ZDbpl+gd6nK4qsyF4Vx1VN9YUNnHroL522X7bZ3P88iz
HvAd+NALIBeQG3iYoRn4GQlZBOxlxIyqAT6gTL2H9GGzBw2AI1SwFEl4ujMysaiuPfSZqUVyqdgH
CxCMNTt5ZkrIJc6YzGa94t8JLVNLtWqrFZ4dyUAe7AQ1CxCTBX27+qubDRyW8rCQZikbC6yHt5Oc
tOfq4njFfc518Et0LmX2ELQrUqmFD4r8yTkq53q1SQwvZJ0Sh6r+VmWkR595sLMiRjAQtsRBYi4h
whBsiRV8aNPhc0ZYEFahSFNTFQKsP5EgByKWtwBdpIAPX7fadTGIm7Ryf1Nx2GpDe3N/KueuhwxL
KfzfahgYnLjSSBE1dX17rbgvPn2B0ixOqwakE+nZUud7H0rY2PG/dY60SBTeQS0zdjBFpiWg4ViX
zkliDGC0xcvnJOPcCW0DZ0osxU1fEyMwLTeK3uBxvy0BrA6gOg5B1qKyaLRdtYItBJYLJoPDaCCI
rNH4pSuAGHlTkh5v6iwgC+uKXh11kul/veu7f9v0OVKgHtHRcvjYTt033U9zWvSlabqAIHdAucwH
oPgEPg9TscRg+F6jb/ukgOjG8gb8pFLzUp4ilZKYURuo9Vd4znEQG8C5j+opL3XinFPnsm4OIXrs
PbD/57wAO8dfASSl3fh/EoumikeggmTTvORQkpJSxObMPukj4rBYCdYF50O1W4QWdzarVkqOLJde
rcVjA1voycTcrLFLE0iC0gmIvT3vc+LV9UoS2wLTZaixg0Gz2AH4jYAUxSlha+W4IMbhy4VJYmZw
QNKJOTZwGdKpf31xzb8V0K8XF3qkixLIsN92qiqwqXrvtcFOw8bbTQB7FNWDp3wyXEi2u8CfuciS
qMf6SEzkvbfJQ7HSr5oL1hrzUvmPS5JCdATjNMMTSbkX1cX3QcfMqRMpLoPbPKsnW33uX7/7nz0d
KCQCgwhaZnlvA6Y62WZAHAqqf8KL6n7ZK2TQOgW/OV6qvuTbh1A52jnhgugkI4n//l1zZwCuTEYu
3WFjZdGtnGMCW+PXn+Q1ROrta4BOQ0KKiMcDsvzja2hEaZaM24JdPWQPxKSozBJaQxalPTVpmZ9a
gLAqE1kBr/R+umob5tw8CRr8Gkadl4ku9q/f089uje/fkto7v/vYTcebnRPe0pzMDIxBBKXtnQKz
mOB8fCl+c5T725QDbgPkNtOwMbFwmnsrLHHcPgWnmAa7pc0eFMaqTMtITKxUZbpfDZLEoZpZbES6
IER+din8CzLN7d+suf/ifQCzC1AVAMd/s96o5jVYkMTfBdTlAkH+OsIYMxmmwzEjhmuqqqMiGzUg
oEqgUsHShZP2mzHb60znbzcE3AZg0zDtOHP+ePVbbRBZKmBQTuN0JWqCK5P1puXEEARAjrgZtkbd
JPx/S5adwW5QzFfqqWx6dgGyYZrxeRSCvh5oMhZvm6y0X98fqon9q3do/fgOh7HrfCPnHSa4IO3y
dhOQkUhJ6TooXxzJQASpovXXL/pKNHj7qpzDHHgHSJlwM//4qhmBzp5LzbRLrDFq6g48ltjb5FSq
2tMrr9U3krDqJ9NKu4SC3vkN5uJniw6+cPo+uktP7e1kvNVWu68lq0FiPm+2iCFJqIPWb3Y952dX
F684r6BkWyxyP35OOEDFork5iw5IMI1iaHEg4GTQyEDDUQo/OHUO8w+gFYiwkakX2WdsTFMkteZu
W6FqUUoH6FA7No1ltiNFMvJTkFHMw+nHP6VZE3XbNw+zapHVxwkCXYdP1Ta0GNKxXbyf7eT9lq+x
WmnstbxWsK+V1MIMIli62Ce2exCdw23Bm5nxrI6MzA1eVBUb9cwKBXJvZQSh/mzlsZotcqfORepE
Q77PnTFkew0/iKb1v7kzf7ZyMTtECenRmaAB+uO1M+E3e6PGtdM7cR6wqb4W1qUTWSb7PoeoX9+T
3t96IKxcaOR1pZUAwvG2CyV95P2U9T4fXf9ajCa+6OEzxhOF+I1zLDseBzO1gki9v1VIO3cFhgbU
e8SSvwJeazSOwPZN4PafW6U7aXi+M47YatVzgLRpOXxFonQzv/xk08/ojDzyOWcn+rcccpOvLDH5
09TKiwaJcNBH5kxcaN3GeA0bkTvDGuujohSqA7vwLOC6Z3XOEpz11AqBbiBamSTjO5+cMiqy9bxq
3zJG+uzcjCNcTrnpYYRfUvHNlh0hjtOdr9tRwaa+Zc4xKweSaCkJnChZxBfMUqfEN76qclDpRNT+
r25Qow9+M8ww1UL4dkFA+RqYLJLMX14nyd9tU9m4ZVWVc/HVhe5IqNFgWoF8aJPpKfA4jhPGrCBy
k6Yk8t47y68urONAzBRbin7ObmBGl3dlyNAQxY990Ue4Ulb68Ou75GcPNAZdtWKYajCoytzv3mdb
pikJnSyXS5/8adA7MIuaQ6B7VF9PR8pVRUtPYa1+/bLmq6f77QVSmbD0xZn2MI/88YUXxxS2xGC5
e23SODRrDHhuenFSD+CGYTAr0gdVbnDwp2UNsg+DTpuC52Nenh37KdsNfN972Zp36oYO6vqTwh+6
MzsLwoshYINim5wtQq1UzvWUPbyes3yq4uU8Qe9q/OqToWUnTTgXf0MrpV9VlGv+pIrFmXw58nFo
nqmbSVMZheV0lbL5ltyhCqqolr0SEDxxExwJQ2vQ9goWqUCZam8u6JstsBjVzbyKY2CSJmfz1apD
Dsd61T+zaYxOFPTqK8dNcaWOUBabJtanq224tjjaJhxKh2mNp44zE8VwMmlPK8SmvnZOr/1DM3lQ
B0C17moclmyITmqN5di74PUuQJsRSYZ/y3vHaRLPiTjcDJkd1WNNFYwI8VnVLW2x05AnbOTpmLx+
ESB8L2I8+SeRj1epu+56DhWqT6ZYaTjelgyNK2cOaWw71VspyUbQ0aEtJD6xQmD4OOjEtTfz9UYa
rkEPkPCXzj6pZcJ9l0lCC8iddxf/Gq1TZLr09TXruAlaATMHQ3M7CG57f9gbkLXBSnbUlzMO4rmj
0Ta4kaHBa3JoZfQIJT3BEHXelwHvnsalW/5ZrRopJVjPpTyM8PcK7q8JxONMZ4/dKFYj2M36prva
Tv2US9ko2wGt2K1aFmbQhFZjA5+EJVksewG2icDfYzJo8dDk+xLEISZCxkoLxE+ooSYhe+ANOSNZ
PkBRdqaGXib4kFjTvXcK76f7/rE0YoWBBFuH2Qc7cSHiAVCfamwkDDbU15SyUPUTsAAiVbg3Zhm8
m+fuUzo8Cnc+K8CdgkyurXUppiVOJEc341Nfc9dj/uNBIYIKOum27fI74o1e1zeHkjUTLMy8u0q/
eE2OibWDVTPGv3mkf1aCeBRAuAvg9QRvxTFGYqVWjVgIakV9bHz7qKCdFfEmKVIGIsnBpnJDcgLW
reO0wJQcrZO7MEYa15PlclDPxhcOy8nn3BAv6inK2EsCPT2oQlG14lQN8ev3/LNDPJmpvFfCqdXE
/sdFaPRJTwJtzCptPity4eK86zfuLPqPqjM4wb399QtaPzu1+biQXB+lju++XfZGo+2DLGXZG7Cl
Y7SO1gy+TVY92/TUR066lW9d1F0+6/ZJ9+lIUderXizI8fcW3e6Slj8ZxMeWp6BO/GuNY6/qkBDP
d1Rpj/q0G7z57JYATvWersh95T0sBLUrsO2UZIjxXtLh/5ssSB55+T//+yuOvWnYHl7SvG1+MEeo
o88vBultQ3zdy99+4q/Juf8HYRrM69j3HHoFiojy1+Tc/8NWUemMN5FRUTywY/81OTf/sOgo4G+F
jsG0j3fw1+Dc/AOenkEKMLW54/2bZoq3g2R8cgpXSPVCOLtjvI1LX1cTx7q0iPmczPeuO/25aeJk
SveiWGrVMH6jYWeGhFx8NUm0beQKhEA81qZC/SiYhBZg20+2Ku4qIhsD+TB11Hw627X02em+u653
/6gYvpce40J5U2rxdm2WHC4Mz4MZvM7FvythZkJ+kKPVxs6HrpoMKnXVSLxoFkG+37L8QspN0Ez+
Ll0kgib2QIeMy9piN0yNViWA0boowXpNOFlVptjBT8aKULsZVlwgbwezNxlqEsNpUwQkVXHbmxd9
5YzrJ9LEVJf0EWhTcrD8IW4keyf5uzIsTUDVY7qrsvXgGNs14LBj45HdB14kNObxQ18R0ivf99os
iNXzBc5/tWEMDIECczeTIEdV+2IGBpACC3uty4XMyIgIuacgilobhYrz7M0TyUCL+YGG6ju5kG+W
tuVd2oKZBtB3LAflai/GlTVm4NHH/p5WE5Eoq3cc+TOlNcVVmQ8QpLHxt1hOhE7GBzMXQCmPtZ71
UZetuwRDqE1FItc63+UeltqgorOjLAOuXtzpBnkTcAvsuXjuUJ8vvXZcOA4DVXENxgx2ypmCpVx+
nav0pQZxFxJaWJJLF66DSanOF0uJVbAZkn10GEv/NOufmr5gU3efNz943CR5hc5dmkICFotOTp7r
I3Ifv5q5nhN8T1iSLIbrbhBHGn9x1VtfdQf7ciaBS5TpS0m8ij/AWsj0vsbOaqRRUF5tepGHgupb
bNmDkN7TslhIaZdvNGdbhnqET5D47mIkgQdDaOxqVzcZrKVg3FA9ZEKEqannkUckItTvqPR6iGl+
N+y8bEn/sXP8Z7VK/6NsbB4Fxr9eYR8/5zjY9vM4fZ7yefxxpeUn/1ppzT8C2Dqspqxk/5AU/d+V
1vpD180AlwUdfBf9OIvwXyut94dj0kehJiAZ2UbF999LrYfdjU4PLVFHd2BpGv+ORunvoh3XpfhA
RI4Q17GYpvxYgRjQQGpzo4uvF4QNEZ6C//s+wz2hpcBxtr09P5haB69i/jCTVyvT+VHa1b6S7XEg
mcvEJGpUqu6uo/xemAG4gSgnRdFI+ytz2PZT59AptQ997kaiyZFOzg8cP6ImsSkHZbTOK66j5pk8
r5iGAdnkZ4awkVV2ECYEmdnai8tfxzNPpKJ4kLUXYx1jsrZECaE9a1DHK2tHS0T1uFTU45ijtDEu
hfbYJMwN/ZwHewRvA2WC2KHBag+zlZ4tolXlhO3YhSUxazFEvVhPYbsU8ok19FvRjqdmoR3k2jeC
AFU3l7cKvGDlO2i2J80dD7aX7xtz+Ydw5D/7mP2PkgQiT1Juzl88adP/unwepvyH+uefP/XdU8YT
hije8TBv04z+73rG+sNAA4UGB5Pnm6eMKoj7Hswxfk0QYd/bQ/0/dKYzCuKFS5uH0P93nrK/n0wQ
IgI1VFMMHKK6+u/fVQiG7qxwVjxyNGHkVQ6cn2YOrfk3miPr770UXsZnGKMGV+hu3zRH886CZIJX
gWgFnsiGhEZ5z/AgNuCN6bIMO7eKRUvoS9sc/DxgZwWLVB8l9HHwIralHYYGQMb8mK0F2n8mnF9l
ce2y9xMhj4MkbFqy5gjQdGsaqHWL5Po+E3M4SnuP1u5oWjRJVy9aEM6YvX70BUAsmmTfffk/Kbh+
cjF9Q9WfDlUo+oQ3bUyNANR12zAKQggIF+vCkRDa+8uvXwSzy5uqjlmLT60Hw81GEeq91S6nRkLz
Mne4mCZNMYF2w5a64PCvi2PJOpF3sJucfp8J4z3BVV/AM93mvd1EPsHCQ/Iwbw9+kj75tUfmari6
L3P7rfCfFifdWWghPH+NMmFy1T+QxBl1AqxiDgHAiavBZXhiRd2QnOfpi+zfCa8ME4+IYvuLXO4n
147nAOYXV3eZ4cGbdlgPILaQQ6SUO87It00DedTSMC+1w5zXpNGYNzr5garrV3dfhbCYuUpIYXMU
dBelxrKoWDcskdB99GpAGRCEPtZRZ2OgnW1hG7i7ZDAOdXkFPwf8V+QyYyYFF/3OtxIbrpdWoYdm
w6rn42g6KCvue3oym+giYY5XC4P5UVT7Bjyh1gG601/os5Fe7kWpVZ2U5MolP86398m2RU1n7nRy
SOCFj04aoqQo6QqB7QtLKDBNBqxjfpLjFOpacxiDl5Ez6QDCpTKtuEiJnqBBsrSXKlPcNiJuxcWW
L+6q7fIWcVIx3VtZd3amek8MeTbusSHvA5EQxdrRz9B3nZfSQzDhWoFTKnAPzNS7PVfbq/dr4d13
9nTwXS1GFBCzf55b80WNyP3JAOvyRQr/LOjKePYIbECGGQcSeoBGMRBx3Ozd7b3/pZUYQ/v9VgAl
LXKWAwYWvk7/h7n92l+y/KOsuZ4D5fWwMyTAtNGiQ3QYCQ7IRu2ERGtnBgWdFMgFfuj76VnmgIi2
BygesVNCn5TiytaWhyTbzvTIw8qlrWZlkbvMYU3gFTdKO858D881WFKc62Hufyjne8fgNMXLb+5u
4SPKBgKIPcQOrzJL67QqIqD+5BCE10vzxhqaj01rXxetG4MfjzRp3EJZ3a1WH3abiiWX+wA97QQe
Z8HeUtQjjps5bA5cjqsV8HkeXMRoEPIrwUqnKAiq/FmYTRP6qssfGOt5TlAE/Prpfh09/Nj8VfNk
X4cM4UAH8N7MlYsUbRb0DQt9QUpuw6M+xkUd+1XOHUiWKi7mtfiYp3CcJyzs2nnIs2hsg9DGQ77s
M3f9zZr2k5X7h/fDyfr7DUL0eU5qIit3uV3WxY+W9lsdnCeIkFodHLrAQEbwmxXup8uoj3GeQSoj
u7dWIII2us5YNo5FsAtHIGdsEC0N3Ncr/Z8tZ/5HnRp+WcqEBEeLN2Fy/MA/qxiH0p7HPIDhRO0B
J5/v7K+uTPAH3xF9F+oYCh3d4o7951lB4z+B66FdAwqXm1qdCP7qyxBS/AfVvc2AA28i6nzMDv8G
5kLx13/YFl0kR1RTFDHqbSrj5Zt5De8hW/XZ1/e+xeNZmektaecyTjww4gyXc5snKM1uuaG3a3O2
d69/5PWX199//acq6O+Wpu5Pr//mqb/kH39sbWmbGwvTfPV7rz9gZwvuxtoPcTKcASb2T3NneQ85
lMVFM7qn11+CMJv0btdVZMmUgfw8VMN2V6xF9QBq8H7wSYWrtP5qsAM23MBpd9kwfIHJWcWVOzAy
Zrd0mhKaYKURyCDNMPuoNflG+JfvvdgWeNAm8G/s2TIUJhseZb9czwWRSVar7Qpre2Z7I5g4L9Or
cU61q7mQ1XVHcGfe+NN1iyBaNGYAw6zoYyzeV1Nizly3jZd3Eiq1Mx0XeHWNU9xVqU6rPLBwTFhX
gDiNPTmVLUrbBkZ51k+hYgKUPrpoAQczblBgP0p9HXf+unEe0cwmHhaQk+VwE5SZdkk1M7m0aPMu
XkLAjOfT4N0cQs/I9unWxzzXJMLCQDvkMMRbphipilK3CYu7SslFIv5dv5g51Umx5Ppzpd8sINem
Hk6ymRUdWqzJP/iZNYTu1FEMINmLcWXe4WgpDy7bnjeAUi2tFipqPm23k0n6NiXkga9j0cihdmh/
7LeNHt6M4Txol+pcexupR6Zz5QREmBLsh9QF/maeZGM0+HkdwfR80oXFoKThzZXLc7nlXYSoc9/S
EdoNmnewUweieDM8jatMw6JYAEpL/Rr4RxBPztdu9o8i2cKmnhhFTNuHpTbutUxnxkxZNPnWGWAX
ZhK/u6wGexdi1z2VtYd+l1ncXB6YFHEbiIvptyBGQ9sssY4O6UAnrchCM9KABkZNaV5bEvZgL9sr
GJDgs7IPU6XFOexb1PQvw1QOEa2bSzBn57SRX41+hI3nTd8sIsysLIutNnh2tiSLjC32NXmjQRjI
c3bX4mNtNV9thxmgbMqPtAQ5yL+UaEHpajnX0zDQUBst6iA+D709d7wxKotY2VpHwhocViIV9oln
J5HXfOT2I9dK5NBCPeYkyFb4XZpPWgYihAZfLDwJdLSm7+cOfNfkNX02N2S5G/zY+37qXzSZ6Kep
/OKvox+71gCSr3asY2fQqK1c7EaOcQeGj0BVQ3hHklDsHfl77zeQ+6eSKO3Y7+bDpp3r0VgOSd08
+CX3+mRanxo5BfBz38EvXvkimZgP6XxlaWV5ef0lS82AFMb2g98z3fQqFxpHybymtK29WxZMI7rP
mzatp8ARsRiXgSKqvgFvn+9dffDee7n5qR4890W7Iq2VZWaBbm7V+bWV+OSL0Sffk6eNAreuT2LC
ImpbM/JjMIW+F1UoVcI1qZIDwl0l9/tz4VHhTjei1tboBRbldZVYnxlMnZNlfFzmuQxdL/hzcDme
ed3Y0U3tqdW3dp84xjko4M8ymeWji+E819kTYueLJgjqQsSHKDJbj26eXNcF4n7fq0u+4+YxR6ja
YutIrOrDaOdfpZV9ZvneB0lLcjwShai3mF8niN6ThhHOUMn7uXPudcJ+m36zKfpzN+SEDA5SW/Qo
b6r3XqLpIYFkC8s44n8vcZOrQfM/FnowwN6h+K3clhqW5AALZM5pmkOyscAcmdCH5tltdiM7VijL
9TQn/ngAR8Z3MoB2kfImc+0ZeX4vTq//lHQ5c6O13tejeMygl++kQRbfsCQ0UD/4BpTByqb5PApz
ZxSMrdRPpskmTgnpJadyc6/ZPM1dKfmXUUn4ua1rK5lOpfql28orWVnLIbdM6ES70q0wiswLiXfu
yny8cuBZFvRhH9fSCy79ZD3IyiNkMKALTUjwbpESxCoZ7FTBH7UuaFT36in1jVNvFfSXk5xkrdI4
l1OTXq3BCtGzzb8QnTnGps0ZpBw+rM6KJgpIZ4xpN64hk8fS52smG5CIxk+6PZE8igkgpHy3a4rO
AR9O0wQfB+gZkWU9ENQHeKUsy7CS9ZNRarez32bnsgjCKSjMyEhbyMWbeKi6GtGvkxP82Bl74Qcv
A5vpu+YCFyA5SsfMD+uaPHuZDrjWG3brUqqLRX4Qd8JNWfZ3Q1eAlCWWOE7a/s6rknKHmcNDf481
vK2GT76+TEivq5tAbkdnsP8MkunLrOdkgPfWuSerZFtQbkgxyGhw+kfwhwSI5eUeIDNFQ35nLTq2
mbnJD0tiUWt7dA8t6XXQDj96pvzQrQLhua6fiQtFp1N9XNP+mYFOTSTEcpf1zQEpgBsbWnBO2Z96
vflopjC+V0wBAUc8YZs3tD0PYrP2RtcTK6ciIdVfFIBpZtpfHLUFVu5A0jax8eltN86dGoR/JAwU
9rQ/PTV5+lyb+2ysxU5P01vZPKB4dXZbwI5caDq77IbgGsV5JvdmkDahMdAKSfT1Ahf5vTZA9Bv6
6bhVxs2IhcCoJjL2DosxO3u7FCWMqv3WMjSqZv1+m5tnoUISNExtoZl750pr+qekk3FjxpXGiGIO
lJnATA5LdSkXqOAmQnbkuUBmyGaTbfrOWBgJGTMffxkryE5Vd+Pq6e0sHnNyGJplfCpN/1vtPCtf
/EasSlCNB1dWflhUFZMSDtqdXhME0mNw8ZztnrX9T5mJz25p66FZDy9zEcQDT/R+FTQOJnNGWiCK
SNMtmjEB4ALyWPNhfRZ+/YRI4oM3ebHl9dGcFLeJuUF5SnvEITYc0m6U+HWqPR2EMlpWf0CDXn3b
OMYKNEBLYSVhZSwVUsk1YdJn3YBwhyWxS0HBhfbof9NhjpUT4UkCchmztI827NaorRwAv44MUUk+
lV51RrllV1hEZyfzMFDVcTv2HE2pUAdbGbMWkYYmoZTQctH72WaYbnQnvEbjnmmIvquaS+FMnH0b
6Cijfk3TxeeNc6sFBnIaNnzWEAy2bPrL5D3ZU99FmklF0OkJDp7s2tLYyyw8BRpSE2HsAeCQw5w7
NkkS4vPsmrTjEoi9hWY+r648l6t2k3lLd0449WeiSsKzPSefJ07O8TxKbuu2vG39M66G8TawtXt4
Cl1kj1kZYtCExDsEEfCCuHhnEhBD3ap9btNx27v2djRrGu7C1Py4gAmybPYXw+8/bVC6bfamwNEv
brXeN3nnRzgHTkuN/F2sbKAzdPLsaVCNoMDgd7L+VoeWWjXsHdPo0PRPMDIPbb9Tb79eexEt0/xl
WptDoxeXKWDsGOSEzKuOQucchlKPVjm+eD51Ybl9Miwg4qu4R8DTeZoXDkH+Qe/zMlorZ2cu3b00
NyKdhy4PY2GsN0NKpdY37tEh2YKwjOoMhAAMMw4yV/s8lufVQNRmHjazfe+MCbc6qUjJMD94Gilo
ZmW7u8Ghi1mwi1cfBCuhk/WE14LLXQRWK1pAi35JZVocLZkygS2+rUPCLmpARaO9txlbGw1Wgnds
PQwzLHsxnGzQ8J1/b2+Q5Q0oEbs2p0jW5pehNg+zhK/emdOpFcWjZxWxiamhbs+53q9Hj4Ti0BJu
PM8toJJlLlRHaMOFTPjDUhlit7op3acZ2IVwn7rZ/NjxM8xZtk/zRBcFMSTeI26u3L+nSDvP3bmx
KC1RQBqx1eiA7wJ6gBj2NusxYVoVdQ5nploLR9ILZmcYw0ov9sJVGg57+irwyJbMMMPSFknc09LF
iQtCySSuwQR014hul1QfkmAljGor3rGKPDQrYtd5k5QCWt+castqj+5g73KqhsjBH0BcMy7EqmFa
IzJvb3kb03K7vQPSme5GF6+N3tIry9f+XZXLPB66pr5pUQ6ebX5yz77AJGnzqve2Xm3Y0Lqr3F7f
bxuNRz9JSnJ0YPdS5I07V+RftQUlHXwka22MK7kO3Unr3BbFrXs/msWwExxwNA5UJ/fJ1ktOhFO3
8ZQX3b6r52+uMqRC9K1U1HBAY0TDqRL4lQzZO9/3uenvp8R6QBI4R21dP6yGz5HG0q6NkXi/ruwq
JHhTexLqlzK3NdTyJKysgsZWhi0ZfGCWUlMMjLfdJ8YG3Qn+9h6MNE6NpHjHcLqV6KdvqfMofqr6
fSU1XI7Gesw3hPWJR4e0mkDT6WiIaerx9MukPb3+omMLOoly+2xJwE+b/GS5XGonHfdtXsynWv3S
z/WhRCMeTrp8kWL+IrVhjUqjbFm+xGGdq/k+5woHE7OvpH7HmSomieEJEURUd/qtdMhOH3sI/NJm
/cEDIEgXrAEou5G3oJ4Upf7ssY1cjzj9l1KnHsz6P3lEh1gHGWVN9dNm9/vc2eKg1B65g4K9RyLp
jaM1AMNN1uy88l7WUduIf5BeVOuM/MTYvk/XBYBzm2Lqz/0u1AuqMz1Z+pA7irjq/OAtPelJS3mn
6WkBFd56nPWm3k8THccckZWR4VLWxcQ1c3KPwiMeprG7c2YWxl4nIIuOZXX3jEIAz+82XSd1V+yz
TbKRyaHcN1Mbl/2wXNsJA5MWaRsScMYnOoT1rdLqO6vumzsttcDwp1pxdIFxz/p4sTmxXpXJuN/y
SkOzR9BuhZodMbi5HmT93AyiwjwWBEciO4b7oW3Fpe1QL6YT/PWiWo4kYSJPw3xJ3wBVWzmVl0TH
cAn50u6+iKw/zLVEtZH21t26SfPO9+UMwFFHl9cEd1qBuM/c9AvWRdSitbmrBQ9WOU7DrkeSRc/T
/9yOMiLIw7gPChicYDQEPWA+Y8vcos+hFJW5PsWNTa87mB20p6mg0t9irXIY8HaYn0uPMIuO0m8d
nf9i6jyW41ayNPxEiIA32/KWRe82CJESkUDCJBIeTz8fOD0xvegKUtRVF8mqzHN+K/dNmfYPfBs5
mc5LNJiP+rCgc/OgmufY1eLce+MfrzBvbew/cX2Ty6OG99wwjF1ppS8D3XgPDjvrZM4JONA8YoYN
fhoOxHXhV8a+9f/pJrna2DT3o1Dvdm2pg40vf5Uxh60IOFM0wasNw2bPK1p3D67+a1q0N1kGOUNF
cofEtt5X/qjXsREdwmqigMW6I6Ri3BYx+dVzHD7a3Wg9DDWHAIUw6YYh04NZqJPNfAwyXRxTgiSN
qWN/yvzrIIaCHziI+dBwG88Cv3CKjUDgkxoSirpjsJmxiOhcz6NlbJTrguULlzOHaKOORfVmTaBr
WWZ9B1rOJx1M0yko2X48NXYrgo7eRZc1JOeTcJmLRXiUvNdKtrskyF6HyXimZa/ZDe6UHIp6OlRJ
FJ1+H7J+0Ccr/8yVHL/83rTomzH2uVvhMdZBfed1Nm/dOp3eZFBy6et9y2r9ngTNtjCLcGOGADFx
ie8il67x1KE9ddoXgQv+qzINyjEwn1HY6vN29QSvxJo5SubTLYim4NhTmrxNH+vkwbe78BGNyqvn
TwQHcBXGZVadVRB2mDR4v8C02K9d6jBUjIfCrLJt6OIwK9r5q1z+zRZJ5qqgLQGIwE9XpnnN54BY
O+yam85Q1hfgEEleyTc+MexI9hCsm0ZT4u0Pycbr5vFgUJ7YRdK6ILtxWTMbe+d5FTGbM4WoXPiP
sh0pzhFVshVtH62tJov3pmToqu9ykwbmrPfvsXwF9632/XtCl8gZ2Q4opa7YFJLHwvTJBS3LXVuA
FNIBr9zdxPsE0Be4yMCHG5pt8qh9TQNKnVyrMVD7rg+7Z6mZ0gojvB+s4gZdA19j2R/CpvqjLf6k
dIDsbVV9zZNETzkXOD/7pbcwzBd7ZNqrXU5kDtt+RgZGW8cjhlwKVebC668qhgUqqBxBjV5m29aK
URkV9IQYtJsPG6tGC5orako6JyVKn1rL3azxNMdJRk5jZA2bjtNkrd3cwsgcOeupCATS9TbbJDYm
Z01ii2rD8o7QyMeKX8kiWW6uZWv956GTfn+0mvCSu/mXM/TE1Naqvf4+UDPtMOlUz6VdP/Q98mOh
ovaaLQ+CQBBKbaqyuxZ9+ETxWTkfmuVTpxwpSlwefj/9fSiSHEkYVel4xXZ1SWvf71/434+Quxfh
kNwNk8+OaeE+VXF1kKPEvUmzwU3W7nxLxwJgrE66bU7l0g1S07sb1VUT2H/DKUHv4iKP/v10wp13
K5b/yOkdIgDQCbt2eC/kOFO6yPd/F2Cc9vMJhKWyOWkS6TDshf2pGuLHFKlahtlltHeWJDXBqDwK
L4rE2QSZtG9l11k34BH0wWTPZbxvzmFsdOeyRJIsy6TYeAOd5QHaHoWFiQ8bq+3O6VQNAFC+va6b
gPQHhThuJYjbO1vH3z8xcuL3DapL0eur9hyVU3v+/ej/H3B+EkrbeMHKIoX/nE+80sdS7XH0qrNZ
0oCxqqMGEbqSyNBMVyqq7/yORZFpx3HrHGiryGfWyZT5aXSqc9531bmdEwjT5dPfB0nlPfUg0Xio
Jyk3cyvNbZ/r49CY9i2kHX4cp8cBYY7lQDvOnVM/ZxHbtX8XZ1V6n9YShXq918KfX4ilyJ6d8g/a
SYozX9yAii81ZuNWZZSsEnf/2DPqvQhfPLlo5O/8TuQvQ8ET99jUT1ZrLmgYYSUTVTt6Qqo/erO3
i2LKm4o50tfAa+0tkUr4eyQICjboD9tU18a9tS44GdCX2IxaaErpYTdzZ9Evde50nmt+WAqaf5nk
NDqk+AHrbv7u1kIeuiXKl4KaT6N1zUd3bExUljfPodei2+vYrO/SJBavXWFeU5E6v6kX+dREr9gc
ZjHqtzpK7DvyL8RKRgHVU2F2Z0zvBq/GY2RglSj8kJTXMn9Cx+Q8mUm5bbi13yya3Yuymnauf7Jh
yqmC6qNLa0rUsiH+qhGWX8wB+4ciqr+hukwnx45kCHYHGe0a2z/REgMd7ZESXNmn2W0aPCd1tQ4L
dTBKstxahzfbkARbskVwei1WhaVWtEoZjWjzpcEDyGuzvA89wgBXgzWfcTF2q8iMDebi0cSY8lyH
xp+ZguQg9RjoZUiwgu4OoxVDfdfJqp4CDqTZm+DExTr0u9fMMyv6mzAk8DL5qYX70iHFpauEQxI9
XQMYBNoNKJRYWX8l2WnlRdlDOYArlEiLa5Rga7LHN5GkJg4NrwuQZZXHNEn/DJ4+yIDqkRAlZ0RH
ZuCxuQVeSWnfYMmN6W9sMf9FV42X3SnJS4jtA++PB+nZeuOGgpqLuNqHZPKu8jxqti4hFat+jJ9m
nbqcq/rNwc+Kb0aS7LINuqzbz01/P2UBuS2T8SmjjAGLtpqV12ZbVUY7P+LdEqfxyq9URYdN1q9b
lctt5MQOdqXe3ucqtzd9X7vbRpJJE0jnW3b5K2XcAh0ugTtZ2+zLSaAqVT55RUZ5Ser5zdbeWYf2
9KTIYpTmFMN6BVxdLVoFmCXeEpW50bERvrpQQMrVa9JJjPuuaJ8Hb2Ird4zkoAfTBDZG+1cL84iD
TH9M/G2tUbRqOly4B9zhzOyPG34GXCxKeesY41h9YtqTyupzbs4BrzRYyW/bKa3VZNCO5pnjRSqn
26WGvQtR36ArkXd9w3rahWl+a+r4GoQ9s0fZ1OfcbChTaWPaV8eYOzJCuvzLJIZDyOlWx/5JhXF1
nueMujGSVdcyybPjtNCLSS35nUbZsPdKpV4c3ae7vrCDTcOAWw1h9TIOjO9d6bocen1FtEFRHe2E
ce73q64tHlXtiH2ZC4ciWrt8iapBX2FKf34/c9zSvcUztTwqEpsySieSXQLgUAKE90Qg7founV6U
0OKp5Or9/awktfMQ+aXDUSJYeauReLc8eWFA+/2ki9FzhhzxROH+w/xyoUWyWLcVJaL0/byLpZrM
/9RSi1NdVQeBOejO2xQ1+QxGaYFlW+mrAJmgs8BSRLh5L1VLVEs011BZpDliyGdtmvA4+RNVAE1Z
P/oi8Dc9w+Rai/6lJOSknC2y7kiDG6EoYb6YY2bIxlUSgHEUjCWjn15xGqDdjNaBKh94mYhzHo8N
vB8Bblk0pQ9e2GXbQtXx5vdTGFa1a2sAJ7+hfK7LFfTZ8vd+vzp6LlHVKev676dR07Nh99FdG5vz
pYmHSyoGDHxzlGf3cX3PTi93Y+wnG4vazW2dOM2mSVV/Tx/3R2+l+jSgj7rXcdTd25bckkHMGtgO
DWlj/LlVKdKcaBU7hSRy9439RFfuTqDQ405NFdn8F2EpNGFtjiy/Hw+ugLYjEw+gKi6fM5yPILCV
XHdCv3dzu/c8Eub7seVOtsR0ieJPu1A75drzqYs4Ok3lEWOSjOu06je1vDMW5VGQn4w2IGEZ2Lex
SwNB/VNWwCGbAq2SmmOcavZzlw+LcM87G39U3D2OvFmbUJQv0knqDaA8S2TdSXZisFfyOa0L6/+a
3kOm5k8giej2+6BJeQoVtQADgxcxX2V/bCfgUPjp7FYRIeuyYccqQy2WRsVN5/XDlLlgRyFYRt+a
19hR7Z5Y43JXzz6teNZaDUKQMQbDEA/hfKwKBTbajk/JkOqXVt4s0kGbloDECTySEZphV8tXz9Rk
0qB3CmPa3eLCPhV2Shcah/va84eaZW++mE2zdPfEwdXiAKACy1o3xeCfmym75FaIo3GMD7rMZrb0
7FSHW2QL2SZ13ZuKQ8XPTvyEo3xmeOlshGctA822Ynq5F/ZwnZ0DJPYutOJX3vR/EskfDC3Mpw4L
IF5brw0gyIqyokmOR+DCFyQJFDGQBRnk8q/VMZQZT0PWPXq+eRfGNq/bcdfxwmJdAh0Z1L7V3Z5Z
MPObAUa72Pa6CNe9EyXk/lz0gA7ay5pn1uu7tAbZCaxXf2jTXeuPr741/WmsjET+FJ1W0QzjqojK
L22IgZ+zutnBFHwXTfjAJTkwh4VUxyWQ+yNvzzaH6jaKlv+ZpCMqZ+sa4R0gcw6PV3+jMHHfs8oJ
t15rpIcus8W6o7r2NBDUkjbuY2j3H4QcwvLzr60b39wyzb47AlFi0FMF18qC3zzwqZq6ALlc6qxK
jvVIZnLbdYax6Wfzu5ibb00C1bYzW4By4msVQmzyabJ6vXQT9R7uMmEnl2juv8zC1SsCgSZEKC71
ckO+c4nftbTzGBbzu0G762bOfNyq3Q4hxEdeoWusfYThluXf3LYiE37M/042XNMQ8QRG2axbbb9H
OXq5fsD/kqYLqRnZ3wzXcpUUf6xygAQcslufurDMwdKJba8pK1xCcD6wjRYq/vCVFa8nYpMGMWGj
5kyLBhojXQBQAvoAY21m36aIgbNBtLR3FLG7U47i59NzEnb+isuY8srxHoioJgYnfpgERh9boDCY
b55Bqlqf0cUWDX9nizdjbM9cXS6+ltjMkCMGbyBRB0mztAbX681xvGaFu3WkvKFIfC6rZjfOIjrm
UvyoxN2VWfaNbYxyxYIAL+7YHBeKGEzJRYSjyGZxsd7m1lrcN+03ibwPaVw/0ZTp07SWHuUC/qqC
BKosDy3e3hTzEcRdrSY3pN7FpWA0Y1l3VF7RUhjFrMHOuxxdqtPNbxOMd4Mu6klP8EMCoqnFYKOL
t6qo36QZvxND1cf8YxWGF/rSkpUfjh+WhBIIAcH63g25qVAP0crbGw8iXg3623EjSvv6RZeZz8l5
7Iiy08bFFvEtqEzSMCr9Hmfc8LBR5oR+ZnkCswpf2UALX3JZqYiq3rpBE1vdOUgVRnBXyCnWaRBg
v2zXrZc+dkzRwG3eXkQF8Vp+uQYaul/i8g5Ba+zGGp42lC9+b2teSukq6p0f7bR3tcgfeBtuelcz
mkrLXmbKTa5HOCGZHhNl3GUAEKeo37dO8OAvEr2aLMlYFoAGjB25U1wD9u4yXSRO4iNqpNiEdXor
R8pe4yT6M7ZPiCnFRkSCNnou674pNR2eTKM99JcosSVZ0BBO81IXnOp5gvs9WSp10iVsufP+mt1w
PwD5oW+wX0P0bWyQ5WFyo5izPue13dhsPuS99MnVJX9m1TTetB4Z2uZAH6hC+AOPb9PygPSDkXTI
/i0amg7qCi+zQf47EHoU49Urgy2ZT3D772kRH/yG2kz9KiDOt9EcJetODhVjrLchLxzSdhwuk7ba
lwyMoh3OU64QkcZRiTLE/kfzcALcxobbCEJoJoINk3mXmFTt+fPancqnIsM0JT3FJkfVpW+436RJ
OWsYOo6xB9QHxjqs6vTsi/Tcwv3Tu+STLIQmQligoVZOU5076mTT9RTi1eTFId1bGwgAtg33HSxG
ui5CU28Dpyb1T03ZdmA+XKUg9WaRxOeKguY19ZefngcChH7LV2i04FP/mB5HEymDz7ZsNm044Epz
9eBQ09zXG4uG1KxdkPDCOw8kV21Hg0sjD215FpwJ+7GyvH2ssys5qQOnAb2IrgySg2OFaJNq60Qi
8WoWRniE7CG3q5r+tKbXMx8dmPpRYvsFE5aYj1jU9MVtF08cUB/4zhic9OQHp4yfTW1a8HH5T2zI
7lINK7Us9H5cnimUjk9lNx0h3AUdJAinCcs9JZ4gmcYD+6+iR8uc45NXLdGZKB7l2hotutm67FYO
9PBKbgGsN3z0+9BMYXzqcNnBrVnjxjYFFQ6ooY2TWh4YK43T4IGcJ21Tb71KJeffL5igugjay3BN
9F3mcDLl/cID2nDrUWGc3fCfE9gNsRjYL+fYKVaz/1DmEZFAptdu4NGdk2kY2SlGmeXU8QnR1X8e
whlqSeOiRrjQQdpzLG1L3eaHNEzpOU0tpznNRtecwlDrQ7PE8C4KGXd5AJb/z0dG4xRHgi3XEf6K
oqjrjdIR4O7CGA3Lw+9HmUdVaewWE1eh/ZXVuX+C7/Ags+QXut4Dbo+JDBt326W2ODfLw+9HQ0Mq
XgxdNAoSO+2kSs+R7xp7Q03H2GiSU+Lez3pQG5CzB0BDm3zY6B3XYFiv3GTmsSQFclfX8o1mHRq1
qP7dZL9fHvrQPntO7pxnak8OdudfMqu2/uuh8mfjnLpnp+WwmzmUsGy1IznOy4Nl/N9Hy6epvvj8
kk7swaBqv38j5GQ7q9GWe1mFT79/JCsvPIn+/PslNDD//S/8/hkJi/Y2altsbCnSstifx1unmYB6
I4tPHNZqK+KyZdlr4b0i3d1Xha4Jqm6RatQucjqzcb6cZuZnJuVDB/ULssatbjjJj9U073kujPdx
8FAE0V/+qMIKWZjyp+tQdytT6ewQBmN5HMzEQnI5UIhOxeBjzzC9VqWR0xhvvLqzz5O0lXvp4BAN
9e6PDip7FaD2WijT34dfBhVKXpwg/WXI3N9rAi2LWC7GB2gkVAgULLNCtNfQiJprpyeyZpv29PvV
TPvsI7l/nMYG68bv34hzaa4SoxGwW4N9DMP606DrAKcB+5Eo6RcuBaFpFHqYqllV3WyeQlu/hzay
gSAqkEvAoV+FTQArUBRjvh+iSaBKpJPqS7hVyCpPvgW9uTbfbHY/xnGFE8XbNY1DxkhovQQhBdIZ
CghDmjm5bQgTlM+wQhgREimsFZSzqNe6PqNHp4RGvhJacyasBIWS5rKA1jZg7TYJpSc5bqW5smbQ
+nEbpI1HVrA1oSq5Bw9yGB2SuCLs2ltqlVVyF1vpQfnOT9JhNk47y1hndUI/0rD2YuPByWSyzicm
PPijo8yjq81imtXZuC8mkgpnb3y3XfDBMozPoIj7DjQSbXZyCAUZJGhbuL4I9fRxf1ioWw4g4+RB
ggPHebCKIgqmc2/emvb8TTi6sXEbkpaMrr0yU01rNwFk1ziEV55PE1OvOJkLuwFWVp+j5diEDMEV
jO7PHPdHRDYvGfEhqL1iXq5B9kjO5M0srDPBVzpDTVg5EXRMHF24Y2iH560Vv4DYfElkkaotP8uq
AxESjtxkVrWc1PaPW1m7KRs3yKPStS5xdOXNg0iGY1tTsep3aJr1eCss+lsyY1j7pb2m+mWw8BrD
avwtC8yfi6Y6bpfG89G8haQyhWXL9tszuLuKIlmzyP66QpMGpuv+KaifY7u4jZNDmXs8bCoMIWw3
CT8+Lt4u/Fi+AZ6BR24lPyuZ2Lci43U8TIc+RwU5xx1ZnEDNodzPvnPj5cF37srnIqIm3hwedcnt
2wc5XJRjHDFoRStt128VeQLrZWrMLZmuR88BrMbdweSqNBLOlp0aBRKTOTT9WYzuNsjn21SkH6jW
nCC5zCKdQGfmf8Q1VauswCLlWA5Te2XPAIrtIQU7q5f42Yozz2yseRVlwSbuw3sXSo8zGV+3Xd9c
Vd35TbCRpZjWTgllXDXhlSe3twf/buzuXG0FB5XYX0aon7nTrgiaoxK+qeyOjN4loRr2VdTZP9XN
L5oZZZOqgR6nESvPvPRmL9C1e6wt/ZCnIHy5qO+KAFesKMJDrWAncfD0Xn10fYO4ayt5TtzvZlZk
CAQaqVv8T2nzq7LacRW50yNwJp2TIUNLXhHj4jsntuucFaPrbq5V35qyveQ4wlgXwquuWOkGeuqC
kl03ZJaFdApW1FSxx3bFnSOQfzB+1iw/fjIh2BFibffWy0yap6pIYgssxKGAcm6LnrSoUVxi8mqG
3lqbQ/YIokg8mrOJ3WlYDSP5Rt1H6jH9GSFp1Z21FbSZoV0fWCz9raFSrLs5WaQ10AOwFNvzcEqS
1Pgr5m9pFR85QC2CpuCDxPq/IbTimCJTGezqaIKXJRm/aSq19E69SentejJ3V10PBZBk2GXMK1YO
6I5ZU04uaVuxfIny357fJ1FtnSl/kZa4EbMe7hwLIb2t5DN6vXxrTG5wSAHBuiR5Vl67qCsJxeE0
WDeZOe7CMohQfiUHOVnWLW2yauP09Yk7OieMByKWGRzqpfqTVg39Bwd3TJON7JLnthwBgZpYgH4j
d2xiaEDLdP8o3ImDUz0ziWry3puv1rM/LC+9VfWVIyw/OAPLVZLhWutvrvYvcrTAKyFd8nLuV9Vk
faYFmQJt/0r86gdc6arvW+DeqdhlXOdIzMF8muFxUBktVKQAeX85cJqdzoDJMV68ESVmcYIQX463
YuDqDMqo3LR1BvPk8k7pqlfBckI0vLWtOaDmNHWPkHGfegrtFVz5STfQEm+DDbhX+GZIqn3zd4r9
Nc6Yau975R1LPf66RaFSgKBN4xOgzaYzcUgI9YWoHB+k679RqXYx45bk5ZKFOuTqLtxzY3cPyehm
CPFiClTlR2z9k6WD23ueAs7maJ+SFDQXi1YtOIJSsp+W/sS6GTJrQv7XgNCdcSjc8UQ6NMtw5t3b
fl+yWiXXgFDlBd4oV5hBHsk7+cFOQX76MI4rI03VHb4C6K2xQb/SPSJE/deMtrXrcnJ2/emxX36p
oh/+EKdvg6WSH8JCy1jVcnpmXMAWEC6ouHtV5VMUj4TOeu+m05kE9wQPgdHc1xVuXeK65LqyCQxz
q0/DxFwoSuz7wik8VEHpiwa3407G33uH+OPiVVmzsRVHsbVI1zZJNnq3vgADhVGdYhvRe2SdvVTM
SFbnZB13brsgV/4294OYCP+44voLEVWrzlxxw5bbpBeH2ifpHE1Smfdv1ZRDfI7120QA9WwxnLF1
libje1W5G1hOno/jWKsWxIitmRA2sl2OyRKMQUn3O0cOfydej2H6LWIH1QmsST2Uzx2vBLyMLQPz
9IOOjYm+Cm0m2D7jeY5orjEVFqskFH8iwcBtlNlNgh7aYfwk45bBN0vvkZ0EqzGxDeJVuHXMZrzK
8pZ5yH/idNWY7Y+ZtW/zVB2mCtNrrhghrahhbL2QDX7wOxyXU1O+ZfANdpl91j5CD0O92q55KDSK
o7zq3/yipLTCh20H7mCURmXin5KQb1yz75qgJ0OmqDMIRmoMsKG2/c6lCsugn7Ecxp0Xa3y6sXln
9yEVDoF4JqbBScwaJ4G8S4r72OZWyIWqrq797tfks4/FfAvM/q9HOCTPD+LYJgCsKVHBG5rQf10T
xOJQETx3bOCpBV5tNI8DxNyBcWnk3ea0e+POiSXdcGEyEHX2FTVgNqxyKWz4Pu3n5Xg2b2bKmzTx
jeDgEnBuevkNn8Ye/ZmxgpxdKQMtt0/J0s7mZJU554dBY9lK9pRpgt7DKM89cmf1WYbF0QzcdB0l
njzGjKqrClkorzlaFGAQ94mpzctQ87w0oM3kDai6lwYEw9+2k8JCLf91PuFlyhUvszLbQ2fkJko7
48cPbtNE0Tp98njHZLNTCPfQADIkDo5gh0+h9Jp610rvrUA3XosKZ1mmVkWgt2GiwDxaH0SplxmC
d66X1uzPKanla8NTXwaMyFb3yExN5Jixz5YvxpHjtMpIvxt9vZ/UJyTg2aPhAIewvXYyNP9TzjgV
0DiPVhJWL1bmo+GbOyuRt6yqEJX2zi2qHL1J8DhbZfY9Lz8L2yOqexL9IXprarK2vI7yBSDBcoZy
tIc3YqKhBuzu0kRtyhxXItk19P1UdVuR8HPPPPXXYTVdAx8/esI+NRFE6QRzs8JUIncpFFPfiDeO
SeNai/Cpt0GqvfynjAN73Z4MI/JWYyc/2LLeJNb2sAq/UJTfzIw4R8MfCVjVxXM9uz+TmpeWzPHW
2BTzmkVz0elUsEDXCrV3gNtZDIiNklvvqaOFjPjI5TqtZaSCa96NoNTResCKDn5PzECSNn9tDYA9
tKThxMP8pLF2UUMasskxzqfJM7K+nmu6v3TdtXVaxNKZJxgK3ctcE51IWCruQTJYvQWMCuclNKjd
FXH3EwiDV6rgWAhcZkrL7Df2WN2qMrA3rc9rA4HFKkDE2AZk+hhubTHZkNijJVbISTxxcZMsK7Do
VM99MiG2Dcq7xAmeuhLsrS3VHxWqR+gVpOdqeAB3RtYfee9eMGzlrHLY/6Rd5URPgfrF83kA50xz
0p4MTbpiS5badkI/D6sYoU3WRLVFVsI6xG9EDQO4ZauAFotxaw0klEZhQZZmU3LakG7oFtgfEPZv
Mo3Zx6qGP5mWLsB8ZqKsyGNWOuvJYlDDUPM5xTO5nC1IEON9iwsNZGzCt0bONsTdJyMMS4HNDVDR
gEHGobqoKLhESX2n+wphXJx/lgq5ZTNal4oCPjvZme6Qrs1yjFalHb70sW/SUcJ0l2fyEBRXb4FJ
8fWQdZg6wTHGxeVzmxh1NwBeeekFruJNDEyM2q/to/K6nTCHM+re/A794Tqd+gUOxOseReOM325W
a9mFwd5mDQRg+1sRAZXZej70HgrkrkYGiT1xnUpIqZ6Iz03RNdjXDVOc/IDfKeJMgB3vpcQwogas
8cm/NuzqNQMFmaq48sc6uim3eqCJoiIkIH82ddquBHa5VcGbigXVtNeN2extC0mZTVysa2bDJpjS
Wy+8s5NM5W7ozH2BaeBa8l7Dh8T/JTn0u8ZiL5m9+ZQmTvIVwA900VivvSrczqE/rBvXuQ/bUaIz
6b/mChAkD0CmK6PDZNXlzRptG2g6CiMvbtaZzT0YxSHAxGx+wfLWuzyFWZrMAVG/uZeG+JtxhGJn
nZ/sKI1YuRd9NJJXrs/JxggX5fyfbyKrSpEgFPf9GJHBWzlLxld6S4Mx2/PSu8al8dM2PsH4KIyM
EZULcYZkgsCWphavk2yoL3PYfRH1xltxrkcuM2OVSQPewxA0hRo0hwQGdGPDS8vxawm7mpJbyKXd
euLZG1W8ypxl+iGncVDNF4tesfMrIVk+wPCQpK1QrGLGTBTa6jg5tKR5tTBYFyFQ7DL5I6kLMAvO
bkGmQu7+lKZ7H+j5S7kpDpqpStczujgXRGqdJAUZAJTdYAvMtkmdd09TOrz2QZ0SmYL2UdFdxgsF
8T5eOf7DApLLBw4eULt4M0t72YA+TNG5JMGa9579PKKIXFWxnSI0av+GRZFsepPnFFndI64C/NFB
8hrHfrlEmH3kNHqtCS0ZNqUZ7nQ8ctxMi8FPmx/+oPNdNrcPZPUfjBE8xaD5x58A7YVlf5Ju+REC
iqEX2MWt850bhJ+xnO8nzy7Rd68EURu7aiz/SGIvSzgPF98SUqeJXhTcL//4ur9zI/YNUwb2Xrak
NeDowfQSAyKrRB9SPDMYpcgP9bLo3OW+s4sm584Z2xcp4uQbPdCxn+of6heZHSZw0tqH90skHU2o
53CFNV+KfL8t6XMsEFhizmGYYagqVbdrI4PxB9ETDjhiYrsCHs3xW3vjZpO4MSFihM3MlRyfdZA5
51wRedJ7xPF3sd77XbzYYrjQo7Fyz3HrP6cDgqzcaB9qkbDKzhUIvFHiZt7yfI94NvRDFpIWSA/7
XZsh3JfuXOzSkqDOXrBV9UqjomoruR3x3YOnGGfTRozfGlG19+ovG8BdOtTVVCnRnsXA3WsFZ18b
1U5XSClJA/ypPTKkonb+mIMPVjicxwnaTSm7U1VCcxq1TnfkbOpN6aICweDwDhiLhzCC9mfU2nWg
JNvQZwQdyJLZhoFrkJDFcyUxJUeCeE0Ll9oo3Ryc2HpwUJMR79DTjJ5+kU7vEGkBxuhAqLW5TUMN
L24HTxEqgSldqbk+5UQArGA/CeMVzQlxJkktPv/igLjIjsjBEjWrX4XrahNzAZHIFa9mM23Yk01B
5A1ZFrxUXlPJZDbN0PRsPSy5RLODNh0IkibVj/gsmpGwtCaoKT2X/YkWAaSzjth14KqIQ77zoG03
KRnRKzGjIylsXEpOD+qeabvc2xkezBmYuxvmd7v1HsmAhIUr87vYrfcZUN067xNqcDq/OYooO3sR
B39d4ZRzOvIBfc88uIbL4OnDlAvfGE8Uwpzx+ItLmNSHuaM3Ki6Ft+GnCupqaHoYXBsBWFRN8Bz5
1+QJeXbROqNYZCIIk2uTYD8I+7HaAbKGJ632k9VdMhfeMpE1liUD1DD2fPKea00qpYepSnE6lu38
nMxxvrWXxGYZVO/FgGu/ycpbhUJd4yE+uCFBTJ0M7tmby/XQP4faCx68Wp4MD7o+HZEYjuX/kHQe
y5HjWBT9IkYQoN+md0opU742DElVogUd6L9+DnuW3aPqKWWSwDP3nvvRGgzLh4yOmr1jjii9Msnx
BlWQksIMOvI0gxTagQdYmy0RYImbXIoASVfXseM0E2tnzx3dKY/B2psxtJAFnJFyFf7U6fTm9uBR
uojvkAQZ167ZsETTLTfBtWRV321dI4yPLumKjh8O29nzjVWe9Z/44ndKHC3hDPu6vzd5RbiYZskY
UuNRgRFGzKDIwVdsffNX/LRqKh4bH5LZ31A2/PH76LNwZnOj3ANdrmUwqa2b7jcsafw4/hAaJXa/
drNtHhnuc9hk7YvpUB4FbunuXcM/+0X1kJTSJtXK/NPMITPkoo/XA9CE/eiEn01l8n2I6I9YeBOj
A2nAq2bBVIgrsoPBxItJUeyHR8I+0Ub0b+7YUcz5iP1Kay8cTWmtfTwCvc0QNlbHtmXITR9MM17j
Rax4Evt+Edk16VEhWSMOtdwhbGe8VjNLLSKBJ5UAtFW0EsqHKVng84hDWg5pDdbOUuF7zG3PV2GU
W7du76Jm56AWTzlSfG6olyBAkomvaQQU6uW7xNnZTGyZ5nlvo9Uc6jGbeCwLcwtz/EDpOa5Nm2lE
Cx+hBtq5mbGtrKvWee+sAo93BineK4BjOwjr+0iTqhTmVO2R9WaoMb2AogxCcQhCs7iMRY2eOv8Y
7Lm6aE+jDK55TW1ObdNOuHuCj94FGFVlWGoHM82o6dp5jRoNJVytjgSk7jtzLB/G6jRVVMi9tqJ9
0Kh5O9SlZK+tdoyMAUHkyTciPgiYrMKOQ+2+OE3/7qv8o1Ha4MZg+jgSF7vxMNMLwH+8sdUpXQZ8
ieM4G8wo3RpYdQGMujuP6LcPPkvbsyj9P6Qy0HqzgN7aHMxFuTFC4YE0QbbKpJ4KqEIDaYb6Le38
YxEceFSaK1NuGB/6UCp5xl0H3BVZhEvBcmDf0jARLeWZNQ8S2BQzd4W2E3paGx8nP/3SIYUqFkVU
tQ7VbMC4YtZE10+HoRg+IiV/VQkSPM+BmGvHr2GVMg9pTa9f+YGZHUGe9iwhuvcuF8ahrxgQx5l5
Cfpqn8duse0zz4EkQdGoUhNWRBn0WOmm9Hk0pifVhJcJQ8WLN8gvM5bUdTbaQ0cGzt7rca4tvh3c
8b05/1o6YhaBYY7JT3UT0o+Pcp3OoEY8nNJx8GPEiC2k4Nh1iukpmChxO6f5kyLnv6CLsXvvcRxM
95yMR38CJ4dBunVV9oJ0J7uzkzf30oufsjgBK6FCpC3mlCNe5oSmGHiwxine0t6T3UeJHpqStytF
kIPrKOxkuXLGLn2IneHbtQB3eF1pHnsTXPyEwjiWFFx2WeO0F669mYx7Rp3ErJynarSJNYAA+Bfo
xd8mQHZaT9zXYwiYwoJUBRzmEmjiyefaUCtIYdSqdvUwqkys+qRJERSksMrg7aPxu/hPapzVpTZo
mNTQm3vIn18J4GszkiG6j9rZYQyamfhGxNHEiTxylIbecWpdDTqBWcjYuh2q/XBPb+l782IyaMAa
C8gFTSPf3JwJVciCddXW3Vdk4qJIKmcXt99RjQd9jPXRtZsXowDoJ+PkKyqMo9f1IRON5GUe5Yuy
/0EHP9n9+JMDwtxVFFTUqAzUGwP9SRYkWHvWDRRwBlpdwSURntXsnmJlYw8uv9PQe9WlPDZyeilr
/zb2v1AfGuYZCEhV+RjSBWNauIpOcKo7Yb6ZaO155ErsfcHaLjHujPn40aXltc2RDpgRUR1pJW22
WI23Va6+tVgVCbZD3B2bfxgUw/IaN6lBkArVzzajlThUHWV3H0znUdjPUcKH63beOR7gi5sh3oZB
2XwVnybEXCj2rGkDKAcM0dgqEJOArZsKvGL2M8D1DzWfqcg0q3hf/EatCleY68OVJ7u7Cu+COMc1
QmmNpFtTpgSaDeHC1puzI8oWdmYTwyEVpdmVrEt8nzyZttMwouYa72wO5gKoysr6DjVSpyRjdhYm
2Xdswd4qcw4mvtp6LG5hDe7OMx1iiVVucC32cPq99kIwALLm2LXWvAM/szBeIqsgi5i/dJakt3Ay
BiSrUFkqj6bNSQoMU+5p8KwZZYXzaNiC4yNuL0Pfv/Jj/UpEl9puqx0ffLkNeLIdfydmDwRa4fzk
LtkNc0oYLGa+1WLwztuKXAEnGHblnI8rnbAR0n50Rfv7q5voQrlJ36Lmvxn1LXx9bEhBajHSbut7
yl9uZ4zylGUDd1rLhNIxNXOxDChRTjAgS8s3lfvmCfjqn0WLyTe4LlPYgpE5fdklpOyxIEkgDzX4
Scf7tIIKg6I/3KAyEjKquniXN2m2T+G0NFSVCIyG/MgcIyIHlv4BGSWawSb6W449XLqGsNS+vRNO
xRqL88VXndpwsvXrzkQzLfKIN4UV7k2n3ntGSwiADTAdW100PIeyFvGOssCP4h9Py/Pol9+T7JrV
WNm8mnxMCqYejqF/Egkf2qJma+R0yz6dEx/KM1shoAhNtcad5LD0H/ld8RPHsfdvYMo78skO6ThR
D4//khbxoKD3cyhgd9PgovRpydZoC/YjRIauCntnSLpfP1TTPpkjf11q/r5lOj+hyToJZ1yDLcJI
UUm2yEmMlthCxe4y/8jIqXF5YGzJxi9mXAMFYSbDy3fUl2o+Gkf9Gfv4VlpMwXsvIny1Sr+73Fmo
fKxUphA672BEGj8FdFEr/wijhpV/kdj7Nn/OehtFN4ysQyGCA6iIFRAHbw2vpUBwa336lY8wg/s/
svx/WdiVfxLX+0odWFdBEapzH87XxgfuktXJQVfWRx6HD02uec8LUDY5gz5LGi8I+N56/UZWTAFE
p/AxGTWI+AM0rsFrOhL4O+Kq2LtZ9zDX3V8dZX/mSQJfiQUrSvMPuX0L1AqeocFZQj1vrwv24SB+
38E/sENgAxOqLOBnocFUzhmxeovkx/wo+w9nxO0Cwejc1KJek+xXDEIQlOisI04KxLMFq0YRkGFa
el9dKZ/refyKpSIRk9eRYJOVa/XRTg0EjafZOzCaUzvVH5WBD6btURHaA2okMu+AAqmWxannZU9l
VWj0DdNTpgcLrWJor3qV0OK37UHW2Yhev9ra3IbIMByE7h0VZlD8hnVYHufae9OUaJxd+8mKvZPH
ODdNsp+2X9YIVHRb01Of/Wji8L3IKs4e50pf2ex/zlV7HQsr3GSRs5sX8ZYXWy2OedzXtYuik8kl
Ni97J6YlcZjayqo+izxdHj3Gzz5jC0bL7+i0n/lrHX3dPCXsq/JeIVBD3wz7R2/60n3gTfo24VOg
cPUoXOgl7Vac8nj+DHveSstNbTgFcYPHoMJ/2ENxL0fgnx8ze6uIb2Nl+Um809X04bj5y6LVnQPn
YfT1RBxm/j3gu1nb6qVC+iCsNIS5Cc6+tvyLy6GsfTeGkJ9i4kVvxrLs15WcbHnB6nPhe3RRcRtm
ZA3Qq8qjO+6kn/fnWDGlR6u7N5nYIr+w33QM6kGbwRtc6fAxH18rT/Es00tJMmVZ/BntRvt72+aR
5czfddhbmWzpq2+E/KeaYhfXnbG2qSc2fW29kTOIuLO1KFxq1HzjnFx4CfmQibQZ0CxGUTcimWS8
4cQPYMPrawZHA2mot44FDtnSFsxUE+2vKuR769wmbrj3cMW7YdsgpJif5zj8wqOS7Zogf4Ai/Owa
OWWk2Z4wd5UM6sZfU1TsqcGFbbPYOiaD2gXtQGdfhSnLAcqA0cTuYbvIdoCXBTI95mkIjzTy9iKO
33sBdWXCgrecC5qbdUT1kX8gLvCYTtfUw3HF0eUzZ3drba+DheqgmDCvJg8UTCu9S7awtxXTTHII
HifL3erC6Td+OgjOb6SsNEfLZ8bwNXgPushdTyHpcEVXspOP11VqSwJf5DNP3ys5Bxs2CxUDssY8
8zbAP/K+7LaLVk3Rqa1+bLuGgjnKmdxZnxPcsrX0j2UWDHdXB9fCsBJebB/Tc5v8SjX/urOaT2XD
BR5KeSBa6rnk3AqTcRGIUpxMveuSL75MFjy0eo4PS6cn1xo+2nr5VUez9bli0u/e6OzdGBDwZLjE
TclJk6cwP83MYDZDsI+o/KDN0Ml0ZX7yB8LC4eL4BkCWKrwOPqLqkrl1hEaMGakfrEfLeLVLD72Z
W7FdJS4CEMWqClFL8zRynQh5LRzUMplPXncq3WPBdiBCK2bhFtjans0KZKofHWH88SbWV3NNN4of
j1A0YJR8ZYin0hoHNxof6xybC+Yt4KpGqbvqGciuatpQCDT2cURDoP2pQGEWK1qqGFGaHPHITjVd
oMsvaEkidaOuAP0l44gIJAhLJSranYFyVhTUDT3JFpsExsYjKXqtD1vJWGiTsEGGTR6hK2/AI1yl
Dnz0xISAcKogOe5aMuiWaWyDiKm05c9UAeNT/sWZ0GvVIYXOf5VL/ig62qMOPhTEEsRJDhtQ3bXz
tkCLekgQaeJYMNgnZvoq6/iFnBzjmOK6JeiPVQuhbkLsEEPExzGtAK9YMFWsEUVlU31wLXBugyA2
02smLNYCdvBWld1b0PUNmU010UrDJS9hNYVp8jpWkHcRzR9ESY6jfiQehlwgZO1xJd8IDLgwv1Ac
QQ+FRakf9SYpiOyajC7jaQ5A+g4Yz1gI7SRRU9kiXE4Mh6NWm7tRoh9waUVUaH3YgXA3VWHdx9QB
jSPlxai6z87pf8IIhR2skksWxq9lnjnAOoa3MmWkkjm8mSgdvuK0u80a8bbdLZxnXA6dyjaZwW6U
R/WtpFDZYsh4M2KCEvF4rrO8/EgXY6WQJ86qmzTYSE1SPGhXFztXqWcd+RvcCmmv9qop9gbcxFU0
9hefTTZjkPinMKZHEU76MGOd6XvvXtK4bkXrnwtXPWbl8K2xoXctieqV9LZBpkkkqBj/8oCkiAza
iz9zciAHfjS+YHjwyliIfExbPGTqa7H6ZUN/E4CwrbJlfGRVLC/Tee+2bnJginCNHTPelN2mCJlA
u656kONwZI3PzyTOeAlkdu10c7LkwXbK36GGmsTLBI3HlbccicrSqggwMIAps6nf+0zlVs3cXsOi
gQeUvNtmfUyH9mqCf6uNf6U3AlixZ5+v8jCA8ZIoHKn6SvpnMb66k/FgNRgzoehYFb8RapaYPV2o
mc5Ndb1O/Ogf/i17F9n1rTTk07LQchX1eI4umYoOJs2AqmGGdbJVhnkuetiZtt3f5rScV5W4VYHb
rhyMzF0TvAQ0MCAU3ZeJTAV0Skv6Th3cRNl+TspgIVoxQemnMPlUKIfXJgBMFNeufKtqg2JySI/p
HLCAn7tpGxXFFvfZU6IzvGBWSTZrVrC7iMeFezifpt6/Bgxk0VCU7JazlDWr8L/9xK+P3SSCW29q
bGIy+9RNGzKMz9AjLz/q1OZGSNxASnbRxWS2QqoKA4RKwxGPSW94tpvx2ncMcxD2HXpAaWcTU/5z
kESnYpzsj9DvXs3ReZ5kcodBrw9RS0pNPkYVxAjrEPeO/1Ijg7okKugQTbSnoao6NFZQkyYjK66i
dc27lybP/OTwSZ4oI7m2kgTfOQ1m5Kr49MV3iiPyXeI5Pbk41TeDWEowstzZkDXtGaXUPlexe2fE
+dQNVvFZTQaaK/AlexZ75SdNysa1Q32tg+SjjmV8Q3GN0DvwXiXTK24USaHkOTlqOST2dqs+k4mM
Du6d6ky8dfZuMuKYlv9X0SX2QZa0/3FdXazGCe6SZRO7QzzDYmI4acEZYgz5FbEwl7qTlAMOd5Xy
51fSfAKSbcpj46EJw4EZv3L7JAdzKqrN//9xbp2TbyKh+u8f86YMHjIr+GxZbpwIR1Dr1GvE02x7
pzzzGwynBixzzgbbL7GmAPDcg+1oN6Z+T1ILBlaMUyfgNaqizHsNcid9rhJ2Ek1dPEzJ/KsnGPEG
hn5j0U1nDNkGQb1vhSF03Qxj/LLfs2BK0Ds2iy0g3QCqGz1t7RlMfTr7ti6KjREhzSipJsDGiZVJ
VKNtdMSD5kvlG+afikICAMpa901xL8RBxo3/GDWfGCTDZXz+PMPzjvI4B5uHQnxggFiaHfI076e2
S5w5Lk7IetoiakbhoND/DoH4GRFay4ARWjCdmCG9SkKX1p2b/3PF+McYs2sY90ybUXqCeaBTED1b
8GHXQjtd1TIONmgbvsx6QrVH5ISdWTep3Pe4Lvt9hjcJkhS2JS9afg/zu3Xni58aT1Fv/BDJnuwK
yZjF6t6JLvotPfttIFqRYUD9HpolpP/q0E3mq5iyfp251gcJY5h9EHm2hm2zSSMNUSADDzqGOlXf
hCvgIMdKBn87Azw8Rr6htpOFB1CvGjv7MgQzQirjOHGNlTVm9VbW9RHB2ofuxp8iCHcU0ivhaBfG
vUsaI2JlJgBQ4s2x2BSWOHWOzaq190HjpLA1kCF3DUpvA/Nka+zntvhL9B6sTTvchQHa/xIJhuTv
G0r/0rTJT8XOzTAa+mocU1FZHJkKwm8z2b1b7i1nKbvOZtTR5BkzMweYkzCyQJ8qQEwpe94Byb75
AYqXOfyZA5f2AjdMHt96Stlsbrx1OgwQe+FURfWjFf8RPpNtEs8RIVNgrzziNUsKG+lSGxuZ+mNH
Nt5F5RTQrPuNp/CTlhaYwY7JPDJo42jb8FmNh2oZiS8qCwGVZ9DeGvfDYR5mAufz2qQXiHws+Lhc
bTjK7fjFRmuJOA1OxkGiVob/xWizLDZ88Hy203BUurkUgAtTnDvgN7onnYu1RQHUhU8sRu4B89qh
gpjfhOwLytDCSx7f5gyQ3Gz8M3XP3ZFvdFf+RL4LVg8xf5sd5dRSji1ycQIFLKe5DQEVJVauxzrG
uke38hxI4w9e5sMIundglDKgugl8fgdhmbtAR7dySl9qpR9tZhgQhl6SWDwkeKxXoTByWnT7Zflm
bQsNruXkLz0JZyuzAFdlImRP0TbABl9rh5OOAdHz6Msj87P3PnCvTuAjbCk+c4RQa5WY9ySuj64a
sdEHV9spwO+kLzakYVl7z0qDJNfuF+L055AQiJrbiGGuuQMZRcqDpT99f7qCqcI0asjN3HGlQjLm
LhRnyItrzoR16s/FFqQSaa2OuQUF9A4twJ/5feQVIywKWzkTuTtJfrsIrYtwzWNKDHJvVW8dhj/b
GBRRLiDR+AZXfkbKvfbEl+klDFJd5yj9dEu7sx1wE66y8MXUz3lW/lN9N6ExsljU5I9mbPHeyekh
yN1V5ASvVloBodA4DqlrfMq1te+4wc6fugrEI89zp2/U+r9KS4BtYp7W2mBHT0LrVQ/ZmacfeKn5
z+lJtJv1eEy8x87DPxAxJDCw18dqshboIkdLuvY8ZP2zjK+RlltbQkRC4LQeATJiSyGR4SmGAUNz
T+ytk7K4gs+jowJJi3VUMblvxlTuhWx/MghBKKuYQaW8fHXBILQbD2UceHflJx/NyNXu8gqtgFVN
NEQV2wVEBymBIW3pHrwpwPZXFn/w12l24t1lsCDRuj0rsErqG8Vvs2pfpYVQrvUIPs74zob57AiM
vxwKrPVCGLthyvJoDkdcY3WBaDpEnObTsgAWx8qMFc/azJlx9rwIVoMZgF3zGcPEgYBcc4QMzgRT
TMnOsdhpUJrhgM261yqvikMKxMTMi7uYBYSsYoi2iZm/YY4/p5gKviVYVOJh1SbyeMMIJiVTs+l3
voMGPdJs7qzkihOyvnpem9x7z3/UZf9ITACm9VT80FUXpx4RNgkbCez2GtAlTp+niOX/mLj7KsRC
UoXBOkO/1UNq2HiBcUacCcnKTy4LgeRUqVyepsn7MBPWjEbJaM00WRZ3eaQedZyfzGHM18WUrIvA
ye5WFl2w0LD2dthR4cjax3ZycYI62xiZE4JRtOtDUtCDw1Cobh7Kh8RVIIELhGfEujJZq1FOCi+j
/Ehm9Bt+FFLHOnvTMtYoAxeIirXDzus9FARnzCHVTdnjn4I38wAj6zSOhrqaFrP12cVyJ8Z/ZlgV
yFvtLfQM/Iw2oli20q09I4r1xy/P6WlOIuJ99YCsu65mECLAN2hpYF/FufMEzm/HgPh7tCa9z9B+
PnQCyUcG3htqIXsRaForPEwsJK3Z59cI670RXmvTQVcxbeYSP6XHXTBQKm9DG74kfSo8pqGloO4l
uw7x7DRVsC9z7zFzAI1w/2/tcuCYjzg5GPusPYkgzVNBtCpqr7zWff6XDWCyg1x9NKo0fVB58a4s
Lr42wrNDJ7R2MdNuwlZ9e5jUdM8JreqN5OPGr109tbDV1yYaiY1MsSnkDsVdSMQ9Jns23P6U/6uT
AIPOCEENt92Dx/t9bvWPEhityVXhiA1pq4H9rt1vG+EEAjn9a9R4Yjo/f01l1t3TvLqUKs6fPNUA
Fw6Sal8XaP4sw3wcG8O84Mwi+Wbwb7IZuttoIAGbZF0exmlPZsuwbqE+BUr/NQbY0ZHX/Pq9Vk+t
N34DUU2ejPpP38C7N9jiL+IbmIrdWi6R0La9BAfgsdrO/KtBW79JblLa1l6NKpLDN2ctiwbjjTOs
3KGt+R1zmnXX/B5hdix6MY4r7rvCW6X9jLczjv9FXWAwmG0ex7R5LmbPO3XFArIKyqe55MTP5xlk
p4FCz4qY+w9i68AbWhtGD1iC3XSPDdSqiY8Xc3hHk78d55E3Imze4+qvFCyDG1ndAw/CT40PE1/F
fc4gUxReKTa8ES+K7YkixHnbMCs0E5zgkm2nbt+RNaGNi1FFBE3oLtfpa53OH2CdEX+RAspHv/ic
HMq8bDhaliPXeRW9Wr0T3bTeoFvDrsMci1A9F5opi9ZWBohmQyFpxaR1KKehxOCGqMEfh+ZYtGr4
QAq7rYIheeWKz69T67xBtdp4Glpr0UcX1ZTZvfb86ilEAVY5bsXIlv2hF5vZXTpVfuzbiYcCSt79
v5+NcBazLKDDa/Prf//aXP43K6ruqVbz5b8/2LjVAIJt2uDGn7gwHW9nNBoIx2SJp0pRHHpMFYiP
SkVrUpfY+VOHjv5M03gFM/LZpzFMoniwV4Xv/4SuoYGdoP4A7mmtw9qsdsB5v7xccYJeE7NwGaML
2GJSj+/zkiHeYD4UDE+zQEb7cjTEOnOyfOcwB+lceTLdEjFZH+0Fh8mpMXo6BIhjUw53u+hZ9oSB
+QdgHVCmvn0bytyEjZeOu7H0Hov8PuD39ozgmiXutizNgAMy2tiV+a3GH1k+1V1XbUovCuhF6kff
79wNRxQMZWMb6RYVRbrsmyaG6B7ySFC9wY/ybyhLtnnqZx+JBnswsKEesagSZ5AfCu6vsI1PUVWK
L/64CV6OKUxgdefMdCWCq8I4RVDjfGvYaOhADCUNKhgGzgUYpW6oTfT7nXfqbZZybQRKMvFAic2t
ewctXzx1Y2q+WeXfGr3QXskBr3vZvfdxVl3GtD2gW0Z1UpkbuyE0pY7qYFuV5qWRjCLYYzBRV9lH
r1J9bpWYbpblVXzDHPcVOltin8Z9MNWwSSQbBNerQPuXBFfB4eCS+J6igXvd/ysDStMgw6tfNuLL
zVNWZNyUWfjexkUGzK+JXoXl/8hCv1cw8reN9vg81ZdFGvbKshYcktqEjqZFJsFq1afDhzuxhw8q
uQIsBaZrth40UWZN8Jz3mTraErtk7qjm1apsZv/82XUUnoYYy08tE/hTCjFxif9sZY8WZUXqvA7I
ayB1QfcE7bnrIk403yq7S598+Inza8jZwsiHGopt+xamyMWDLgfHsMdQmeyRffA66NS5zQOfzLLq
M0pjBKNH2qWw8FSXxRPJnDFXlPdSBZP3T4nFxKHyJ4WyjCrEeJK8ZzuMLB9WGb/0VGioJwdOKFZp
29Zi1yRccULDdU6E+z2iN1uRCUO/0qcvsEg+0oolSYZvfcX2KNrmJpeVqPR5KDCmGJLZNRkvMS8C
Poa/smNLw4PEBOcLedp4Fb35laADuYhAPrQupfoMmotDE2iPM+N+9oaIyWvyQWpHTUgOgpiEZW4w
xwsJjG2+Dapp3Sg2aM38WFGebYzZM7ZW6u9ANPC5Ah5dC/lfJmOyq/t6oDYRIe6WoNnQevVUw95J
ZOh8ClH/MfX0iw8QIXmsdpmmW+/AP9TybJLUchF4xpgp/NqMNjG+sC71G/ueARmiVSn4tpkKr5zA
+yZcEWn/0e4twH59RUYapyGqh2ofonxdxb6+V7XW7x6EmHFwX8JZP7t1H+DgMfclLPjNbF+nqO+P
jVPET66JQDvCkwievgx2TiMfEUmVlJV8/+Aj2NnB+ShwHbs0sQt0tvNch4/SKqgHnkPWUjgl27+G
7Ya7wnBxooKexTh39nIqbLPJ/qAuavayyi/gEyllbdKlbeFiCw3+2m2A1zmvuwPDcWJYLSqFkrn7
zrZah8cc6E+C1H5XOYpYloDtfNr4Nzttmq2rW4SNPJapT9iB12BM6HrlgmLKoUijvfW1eZDeQy0w
a5dko6Abex60YW9nM7uCHnxTCcNf9vH+2R2HZB8N8VuG3ZKBl6TFTHHU5GMFTEjhSMUsg+iPwzwV
30A8iXOpKnefINxlSYmVOqNTYM/1T4a1AynAZc9RIo5DkQQR0La+FMaq0WUa1FrmCziGu47tlwiL
JfoZ/5BX3ruTjUiRc6bG4wiUsQGPxg8jCApd/WD+ecNzm+9kmOzIYDgLRhcHadu4VZaMwbh9DePi
ODdqV7v9V9CBiyRSAux4FxE+nV1in2OZGkL4833o071iDldH8lDX7rkRzQPmOpjFWO5S2qRG02Kq
D19sUOmSMenoUwuZZp0mzW9souLsl94jim9OkG96PUIgLJBZuDVwE9iIRzu0HqeYzeLQbJzFSa3T
OEdloMdt3yAZYUcONnobC/TTtVeQ1hG+eI7+cYSoN5NZfNi5rr/KKTzOvkkkWA20Frxjq1HTFenw
4kIb0NWSl/HUKOUglokuTVV+TRY2NAInu1CfGdp/+L55ZQl5DAWRDV3gfIqeArNx+jOJZ3c/9O4d
aOlG8OQEZvOn6eIXz82+QjvYcRdvh274UmlqXajx7lCyt+EXua9v0bTYQ4bxE1ASiJYp+rF0udS9
z2EJQG20IGJBxAu66lVVxb/QaHG54MO1eBzSEXGpgDASYG6ht7W+0BgyBFPltjIdAxoxT16JJKGN
g2NT2faWKT4dca13vs+zXfWOtUREQNHr9Clz0yfA5TW7r/ANI2pyYT27HRiKnc3J8Q9e1uKtISso
ZFO7NqPkSLLPzVrs7JqHaFM7xqNiKFYE44/QI3S4d1M7iN7rmmlD7myB9tp8/VcL3fG6qWBfFqoA
2zn2X5KM84WeBga9/Fc382tNSZlG5YNAkbuKAFtovL5jNTyICTx5fPToY7gcMV206pkCLjmMZY6r
iIY2NYlpL1hXr1nkDq92HiM65cypcBFFTUdNiAk/c1W2lpaPxFmhCu4a5MMC4QNVQmSxGERo0Kwa
NHzJzBCkq8ZDnkM5/G9ANqEV5Gxnf61t1JZh9NQ16cxSdUSxRjST17HXC1gUskrk+osslOgoC+Vx
JmFhG/tc1kxRfm13Pim/qf/mSyQUm6taOfq9TKrimPUal1fPwrtR6JQjOgPbib5U4LSfThizQ5eB
8YIIgto4rqp9gnZz1S/mAsqccNPY/SVcxARUR8T98OhQSDJcDLMYBIGHV6duq2cH3/t2Qin6CPPh
6b8np+Kmhe/xG5TjW55jd4G3gr2DCqI3WYCjZyTlniLlGvWobmBuCuneSApg/mVU3sWSJdRNqM9J
mL1kTqx3ea1YS1LoMJlqGdtMbOtDLwE259MIpcTSx00bXas8AO0k9GEoK7LtrHXOi7JmtRttGHlD
79XOlRxccTKTOxObDo5TUd6ACMr9ZHQJkJoSlDJq743rtcUxmBnL1p75OUHa/Wf6QMjbWpBZAzaT
naG1TyN7b+NMX8LSmH62+V3n/S2y30ThifdheufNPvdODxWyMcRhiJzfIvUBZ8wbbRfo3DyfUyv8
i7YcaGKwQ8CzMYPHOujvMi3sjZS9IjDnOSqZ4oYzalsFC7OfLPA6xviWskhmSYRvpQAj5KQUk2Lt
g4Iqa5y68cKTbJPaXjI4rlpPhBHpDB2kQBrfjMZqsHdJhZdBSxsLYMBZVqF8ZmDBqj5iFGXWwCUM
a4x2ZAt+wXMhNNR/jVus/d1EXyMwtrZZgXuHxHd2E82tdpk6sRR9trvkozRJgaL7dQ5dP5/xmSOn
C+fbkNVvgOnuk48SOh0f2hBshDNA7Q+SYoJABrzIsoIPtXM6mA7tlH41JaIuQ7+yWmYHniBW5yk7
FCgr5vhjEnVOyqiJK0L+j70za44bSbL1Xxnr58EY9uWa9QsSyI2LKJIiJb3ASJWEfd/x6+8Hdt9R
EsybMNW8jrWVurSUHBHhEeHhfvwcyA0E46kp7qa2VI5aOnLWQbnZ0jS6NSK6lul+Tmq/OVpZJB7j
jp3jVQ0dXIaobiNKrLA6SYc6bnAqH6SXEU3m3rcGH2gSk6l0IcW/AMqRmDui1eDbMDLEcTzhu5yW
ukPwIW80gxZ+DvLRpzfD8O95l/fHXC/uaPLs0lmbWApoKxrFxxRoeOhxGtBvfpsX3Q9t0L+0IOVs
I29SxOKRFaSYOlg023Tij5HWQDGXnrLqBxQ9T0lRkvVQVLfQvRd/HBDIC7HYttWnCtTSkMTPQbLr
ea4qfnrlGyCbUJID2jKD7CLtFowUPfRq+xRT5QewQ4u3QsKcomh1qKGXLEtF34h1egMl8fdUy6/8
Ngf0MzVI8oUaLa49nTYSMK0qaG6DoaMGXF4XnnZfokSoiiLY/zqEN8+nUAobIVy3IM+oTpASa9rg
zpzkXVAhGxKEPo1g1zSdHLvIhGZbDvqDVU3SMWKLAQ6v/KNSZrlrUkm6TmqVR2gxlA8SHHBgb2NE
HjRrZ/geLf4KcBf6e2njAKnhpZFDDzNNeIPI4zW9CqrxGDaIb1DzkXZyP2KG9ZAi6yaUIiKmmHdO
NtE0aKYiaeKqd6g7oIpTUMkKeA+HObSiSTU6ufCo9AO8eXli6xORqgIVq2NMgjsa+ejA5lrSbJRu
Uh8SaC+KEtJkQCtkgxijnZiPgAluzDuvia/pAtVvu0racwMGu7YOn3sgTcNQXIVTRRstBSy96r7l
AXCHTjEp0VsMJ63uyo7Lsp/Ma+AAbNZ4Qm20Tx4mE2mkoPv2xtEONLjfhIwG+N81IScdt51ltwPy
m+aU7/U0eaVjtYK30efkMRD7o43mxiLNbZZthRqOJ23r0Bc2ikxbRxP4DBWWJfa4cPC8utoYVfvD
9CMwgqIFiI7yOIlcr3EHpYCMhMwiepTlUWOvPNQ5DHAkmaIbk1kB3AmohykujPwXgF5ybZL3HOrJ
85DSzgZykD7hiZfDJNEkW3Hm+BPsGV0GLMP3eVmiwNQz0U5fxXBbtJAsGPqXLmyrPZ2y8aGCP3er
+q32bBUd4IpYfB2NOeFnesOn0jSL67hWSK/Ik/gqPusBEqq10mtOA5LxkIcBvO3W8CQV10BQhmcY
wWDCaoKGPcRPaWVCD1RT4+3bT7WBZANE3em17OnqoYerHs8E5dVVL3rTCze/fwhE/d8/pR7N+aDo
w+73r/3+c/qQgs0VSctp8ABO9tvv0C4l3NQNS96M395+RUMn4VD1IZJ7lOv1GOiY7pOUEpLSBBCQ
zU4FNb+MQOHJDxGCgyc/nX/37c/5sTzzsUAsB1YC3m4ZatZS2U1dM/M4qsB7YbPZlFU8PqoDLwLI
83ug9BJI13ogD6tmxhXntHeQEEAXYhXYzjDzpfdfKzSQZqpqxdbl8LHyk/uJ1iJocCRy/v38Iij8
r7XSNhRBlF/TVEDgFJXjcZroogMgNR7HdBYCNPoZ62amN2od04XRk3YsqAaRuoFKhcYAYryAp1Ja
0HVUBXAPIHNgKLdASn8WWvAjgX2P13HmCpWwG2eg3ZiB1TDNHv4U0swbr2unmyAI3Tafwc7hA5eG
sZXRY2hySLBbpDLEur0Z8oKcqG1UX8Iiap1E8KmOldaLV+wr8uqU50IZtYHmpxgOD+yWhyAtHvtS
ekh760GcYCYq6NLyepTJ9RKMB0JygUz4rEB9EY6vaUFqTit+pjmEvAWsWkX+OdR5ZY78FV5rUI71
bsWYACGFAaaG6KACHUtMbR4aSRoII2Ara4RnXR1u4CzmGdAPL00kbYVIeYpM6xom7HrfmtqjpLS2
FIT0tGko0cH/7OoB2qwJ4BBVB4TRg4BRqAI1hf6ziyGhRwIBxOLWE0Prav4Ss05eyVCCSmh5fVaR
37j0mIOUqUZIhYPkXgzm/iCp3KfEVxD6HWl/4GbovisB/jFGMnQNhQ6PBM1RBWVB6U6CoUcha9t5
3ksd0iyeIGPgQsICq/DXLpkeqFKVdmrKENjoBfMgW07cFt9Keq5HgkKntPibO2XWwglo7xAq7ZMo
DJ9polDwTBoehHAort9+IN5VEicL9L1iCukhn/Tiupx/MKGoO/6veHjx85//+JG3WVON9z99UHuo
f2cN3AKHv/75D/WieDgXe4LI+/s//m/pcF3/L1WiZqxpwOQtS5ZQmP+3dLgkWsiKq4almYqhirKi
/pYOl1Act0zez4qpk9vXFP6zmrxM8M9/CJr+X5rML/HWlFRVUyTlT6TDjX/8R5En44yYYGC6KGFE
5NtMOHcVXVEUfv/Hyz2I/fqf/5D+s4T/gERPURz6nuI3MgrcwvI+8lxfSJ03t/kx/B//J2QMb3/p
f4DDvYPiu5n/a3HFFgM+tcV+8U0N1t0jrejSddCiCxcIZeDoAfmDKudNp1jgF1pL+WE28dfckmkm
vPwNs4lLw0XJ/fQTGliOdB1i/gOXS/pKl71IVhfaknHFzvlpNXRomXUDcfjFtFaj5GUlGjiHNGqu
BWAQnaldCYDY1LHeZn7xrx35/51a/PHDsHTZsCwJ9JximCjNnw4LIkIv9AMAIjCuuiUJAYFCQ4xE
2xA9XZ5AaTmDMoBLdGsMvFLSREOehehPHEYGKZiKQWIeVaRRyBeL3jMHmCPnw6YGQx36v5L2xYSA
CqA6yRqJjDMsFgiWXP6OxWfwDbIps6VkxVBk2dAWCxmQKIZ9yGp2Io+uSHyt1MfLBuR5zk5c5YOF
ec5PBjopUM2PhtnsDFuwLfs7LJtQHHlOZ//4we3sgNywA/sLJL+bZHPZtjRP4tK2okiyZtEKLTLA
97aDSVPzALKsndbrnhsaxl1IBOmYdLTBWSZ/CUvkEPLiE4Iz15IfNbxH1Z3QWtnV5Q+ZZ/Hjd1Bu
QJba4iRYfEc0FDpZD2ZZVrojoCMwFlnwKjf118t25mPwgyHN1DRZkiTwxfp8dJxM9tClQdhXFRWx
jJQnYEhK9OkrGDloDQ2eAQ2kDJkyXfdy5uZgjHlmIB+ku0UP0xM50z3Fu+uQt1VdQtdNb/Ch6qQV
11+6nKoZGj2Y8z+ixlk57/mTb7REubGgNTZg4dQ0F6xw+gDTeLWylc9ZgXOGwgxpfnbawoouQSOd
S7VwkAA8vlCbIkUIBk5SV3xsaWfeQKczvjgyCrmi+ETOYDfIv0LqLGWurWzR+QK7uKgL76matsmF
eVGfxtvEKTf3UN5sQjdxiJL36ca2r+cdlG3C7fz/VC42yPa6X8UNATn/Gti//O1lP5v37NKfOZO5
80xNVWRlcWqQnk09qU+bXZKIpLpcEK4wilK57FZ85c0ZLlmav+TEWcYkqVolx1Ltdg76IdcouDkU
fd1oO+wt13Q8hw43DhRhcw1FwOYZesIN2nnb0KHgsIcFYpvt0Do7+A45PPfyNJzb1ro8n+GmSFRi
LHYbtNN+ix5ts1Pqx2G8NQn6fdlaWX55aUWWJRn8j6KbHNH6h5sC2ocBkNWQ7klKb8BvObVNMdP+
mW7yzY/Evv72/PLXr2Nk/4o2X0Ln8gj15UpjXKGKRyEIDgTRXJ6g+ShaAsqC6b7d+HsoLFwota9F
eOnUDUlV23DEDdyeruC+qhsQe5tpC8zYjnffYUp1yQA5uvPNs6GEsWnw2ZbOsPHsL4D57NTJNrzQ
Nkgf2t0GjIvr6vbPR8mmzGyHmxd9S82dP2OsjEhZ3kfLES1CCtnzdfQmkQqw7K/R5ql1sfld3kD9
uxHsV99+HjaJfUv/tP3S2rfThqIoWyjZPPgrX7Lc1ssPmX//xLVT3YNzreVDhupzFT1O+vPltUPO
Y7FNlxYW27StSL+ij5Pumyi+0jLhWgPZUPjerjR1SPrSkKIk4rSIOJASKu6CpPtR6VS/YPPcyDVg
/pK3sBLpOiUAJLxBlOWTtePxSwlXuFKKDNGMUBycTIYBLJLre0+rriZB3cLP+YUEyUGWaUCErOwx
kGoalUiwUSe5oc/3qQDqkmnhIWmByubpoyo3lPJpTgyz4NFMrCOKt2xYLwhtKOxpOhbl0UmpCGyT
SLqRR+mgga0En7WNrPbGV4PrWo+Ohgdwjq48xa6shlpL7O3ms4PmPtAoVv2dB0Z2pyVh4gClmBwI
j57lWVlu0PIvxtg+0XV2Rbl3K+jaUwAS+DoJ514dpW6JjyZ1V+bU+EEv36nx8FJDrWaINJn5UEkQ
VdIGZd54pgLnQPEo0sbqN1RLZoJhDQgwpcS/zFowbMgigRdIkNdwrKvbvKxec9O8kQrzmyhGjgrx
hqJPt8BZd5BKXLVW7niT8uSNwD9R/kRcAdpEdDDQ574zteyxTuIjdx1MJPGOc2RnQO932ZHUZVSx
9KPFIUyrHnwYUFLsC0fdddvK6Tc0TjsIudjwYe9eSeWyewanOAycB6NLy6Jd78iEchYn/NO5Xwr7
x7PJL/Rb0vA7YyfcNK62EfkVkRsLYo6VzfV2v59eHP/6ZlWx9DnqkszlN+cZfaGdgSLINn7Jn4SH
4E664lF23W6BbW+nY3kgAbsRVyI9+fyeM0xFlkSVeHqxq6muFKUlwWU0n9U0Wdri5nWyYW837NJ+
BH3JcCE8s798qTZf/zqa9tqT6fwXGKbKk1iF3XEZbM7awmWTMnI/afbAEh2lU6kza08S1Ui6EyHB
t+D96xNzcvxWvIZD8VfY9I8pvZJKVkJ8le8Mufmihik88HQGG4bmkp3f+3UM7356JRT9zi+6TxJq
ahsp81Zu1cWbT1V17lNdVAgEASvyPnp/LvqdMvZp2LaHhJbAvPmeUqYBfKzEIYQqa7frcrn+ZcyQ
dVIKsghP6HtjVAr0qYn64FDF1wWEb6kJVpzGdSFcGdVyD70ZYqYMUSKRgdDOe0Nm39JnkVrxAf3Z
b8ijH6C4ulHG7D414FxsFUQM41T+IRjh4fLuPTtCPEGFiEk2ZHFhGCCbnqgG6XlIZ6jQ0v4AO2ot
5iPFw14AEImMOnqZl42eu9skydINi1yIKRnm+9EKSpVKMOGl+8hPHPR8bCV7uGzBWk7ovMFBYPLO
0UVC/LdD6+T61K3BJPjq033pDts5BoyIBIEobn7wspzcH3Tp2JT6HVQj2YO9a2ypudv1BomLfWNf
I9Fge/bzLfzbPEGlzXNnf6udyk7ccPMTpU3+bOhCmeAkNkio7Utnc3417gH5Ov47y5njS82hLLIx
N4r9RH+TrRPBfAsdzSHo5mRz50OxOGQby5njcrhtbZ5U7gZ1n5U3yNmL/mQutEUgmhQQ5fn0TuwN
Xtivof3pnsYADpnbl97+1dq/Lk+9vDL12mLTmJ3eFnB4pPt+80q3O6e/wNu+tFFacKCBJZpLbJr/
7XkaIF8gQuS8I63LT4vN2nknzb60POlPB794HtVVo0m+xuCv5tCYjubNHEQWdsM3KJvNX7398EVY
uV7ORpFgEDSSN6ZEE/FiVwWpnOip1KZ7ilqf6PTcjy7x7lYljoxd2A2caWPazzFuCU3J1mQSoA/c
aJtik+EA/tZy1o5N8pXn5uH3J80HwcmGqEGDSJXGJz0Z9s1XwcYHdi+Z/WVl9ZfH87zvOCklVSHh
aYlv2ckTM5wVoAYGzAQyDWs+hJPpptV+5OU3nmprb59zwTrPH+ThLRnqzDfHPzGGtAF8CmrF2qaz
Z+ebryOvWst+HOwfDdty/+u2wK+KlQ0154U/+NSp3XkSTuzC5plWuoFdJEXs7+PmhicPd7nF/0p+
5RN7DKSO/Whw2myeIxYZRlQeOc/SsbJf4GfiOW5ujkhgrXzZ7FdLZz/9sMXBCrtra/WAd/axdAzF
r1pzHef7y9v7vAmNhkNWV1bNRQRDXD2UkloQ7bWQWsRXDSBZY/i8YuT8yv62sthAulLUJmiaeYbn
hxekKBsQnxzhcKPbn2BB4DyPNxbzWrjP8+6Zz+HagdzBjp3PT+0GQhBWxNw83Embz73NU86w+bvs
W/RimP2M5+jlT5YXeXf1zfPZ7/9vYhYbLAt1qelFPhkiui3Uj9viIHBJzPcOtc7rwYUTcMvjx0VQ
eH17n7tSZQIUS+UVbmjLgLYepW6swVnsQQS7xTY9kv/Zw4DhFrejYzgQtO0uj3dZZ1BlVVdVk1wi
+XdSqNpyE3CpGHT8xofap/uxrPc06YN+6r/VYratgcz7akdHBLBcWf962fYHHwQhTHcirwqCQFFX
F96R5vQ/izUqbv1Y949+OWNyypJEZampnXvZ1rxs77aUZhFqioahEAISJS2GaQ5SH/SwCByHSoM/
qJugHqzCaAf6gmK7V4srmckPATpgJYtkNHkVjjX+deFHSUzvU5F47T53m23uyq5gG6yndJXfdFfd
XtjcXRebxJ2zV7JduZqbOvBRXQUr37G8N98+wyAWNQjUPibH/TyRs6A3WrC5uvRcIqNnQjRVIbdX
62jIAQD0n5Gc9wO31ivYUy/P+nKFiYdxLvKzlmlpZOYXMUQV9rkeAqA4asL4Oa/ozg+LwXSRyQ1X
zrN5/U7Xd2lpER80jY9Ar5GJ+7FrUDGIRHG0e3mivyhqw2tai+AZkoJuLSj7MEAKDhQ/eAjOO0g2
5yvm5AoxvLTxWgX1eKv3UEiCwuCnNnUBgGRT+HR5Lpcrqb43ZS3CPz9SOiMCNLxrRp++2QjFW4A4
3ljWB9GUxM9QAJOahNHM/9Vpfd+ubKAPE6zxuDBFwnBOCZ5siw2k01wRpJaCpPgsqX5EsQhyom0Q
P9DauBJ3LfcqtQNMGTxt2bCSZMwx0MmkQg5daMbQhZDs//LAB+vir1L8q+pWXOaDGVmmajwXc0nv
zjXi92ZSwRwBqOTdYVB114/Nu9Gn7aGuAFALSBBeXr3lwf72xqUeYrIdLI0OmffGgro2lQACu2PT
1aNTthotNyiG3F628sEd55f0byvKwkeMKrQESfDofaV/cJ8Cb0OPQgsgw4988U9tvRXCFQN1Io2q
vLrY28mgqCr0ENHB1zsgkxqgSDKN1Af+cEhvZnjSKrrMU/MtID5xBq0r4xTiYfwOXjRXNCOoGCIL
0qey6w+XTX108bm0/9vUIiaqprL2vS5LjonS9Tdh3xe0v9Xo2CDpoouoq/gT+qL6t8tWP3iGxqio
LHAvaZJOIuu9Zxge8KIikGMgSvCXZ1abuA2Uhytjm/3r3fmoAYGA2sTSJDAURPbvrYCB7xrBh/FZ
lIqS+Er2Azheihwabqi+wxtrhNTHqcKuh0F+bCMfKSbk41YC248zTEwD/Sc5H1OR2OXvvyItIU2I
TbnfE2H1/q6P/fEHHCRoFcWo37iZWOW5m+Ukry7P8Yd9QTWSwgo3IGcLuZnFVocDXIsSwQL4n4zX
bR18F0MDpRU4K/7cDsuoieIcznyoeoLCEkVrLKKjgHb2nYKUwOfWQO8h5ERbmcoPL8G5wnpiS13c
eJMMHFYipbcfaXxGUj4bIohLB9D9FAlT9S8xkp+6IG1dNbUkiDIiJfrcK+xTK7UAl8Gm9Xp58B8d
mQ9SKV5ZIPo4vReTnEghYnB+DyOhpc8skjsRBsA/NsGFQKZXAuzDPbQwUTRdECuorhzBbQ3okaTd
EG39yArT3d8wpGoAesitktZfGIrosKjgp/YPFYrIsDcdjTy8vmzijE8arOF8lxJ1c4i+3wvsALWl
IcQ7iGCDIYhoCm51WBk61dGsaMUxP9x1pFsN0wQ3ZViKYSwnDnbFwac7AU2NpKPOJenmBnZA6OZL
5AQzCG5XFuqcvblciiiqaZFCWWz0Rg2iESVhcV8WpWZtKqUSX+JEQuwkhQ3mLz8yyoc/nM45ofzb
4rJMW1Wl301QtO8LJKy0DZMB5LsqAFvC91/++hvGJOIHzmuRba68XzuEjKxZ3gYtr8lwIfR3I6H5
1LXdihd+gLa85ZOpyQJhm1P9yzvWaCaA6QYsiaWiDN8VmVCrHkbjkOcV2nBDOx1VvdFgPevQNdPj
1C3NFo7oFD07imlWsL087A87fJ7jGfhm0gimfngrVroaFULljagbwUoTZoe2WrunPuyKhYk5Cj65
7iOt9xui6uQAXxuMX6khz2U0nWbk0FjZE/MefnclLkwtfDTMdQuoujYdRqnaTtmhrshe5j+7/lM2
Fn96Ab3ZsgxDVUV4EZfXbzmk9PFDrQlAPW8efFho7KYZDTfSymTlGD4/g79NLe6FqMg90NaVfLDy
YKZQcZEBu9MBNl/2hbNmVF1XdcCQJAkXW0CD+ZU2FT8+mn4NGhk9a5geweTKnR58+3NTFuTcJuER
cP7l5JlpDS1CiVABGp8HktK3JK4cAaz1ZTPzei/9gVcq72DeAkAR5xGfuB6K4mUL6j4+CHGUi8hO
BLpxi86R7ASFqGbwiPZW/WnqZklVmtCa4lFtajP+83lVyMcRU8umYXHXvf+KIYwzdhi3KK31dD4i
pkorfhApJGDrKVg5YM4sImgToncy3AbEOQtjcijIJtoo0aGTJIjjFPheUE2DKO/yzJ45N07NLCsX
Pmj6rmv1aZ9EHWB/9DThm0adcly75s4YUhXeHaRdeDCgRPt+8hBKMEU6jOGbUoB2CogiVMOKlyym
TKdiKSkmiCgCvBkVtTThN3I00hZzaJvkcwFTll3Xwa8mn1bCg7e32ok7vhmi85z8wpwZl5YwVZTk
EC1VQo4noJ0hcslQKyDN4utfINmYAvi3Pb07iPUY10eo2WHSVCSzQYi2ksq/9EiBU04fpGCmOwe6
jbZE2X7PDSV6aBR6umzI08N+04JWEB1RjnsREsnANPdQfyEGkQaC5juZEpvaXhEg94JuI2puuxGm
S1o62+bzlBc6bZL6VPg0c4/Jyg272Ixvo9eB9lFaFE2iysUpBhGO1kyFmR6zdKbqlzwwJk0k9DvY
GI0jjxjo/xAidirG6DYzoPayyy4CmA/2F8dbGqhRYNKQfuiGOr6qBfrfi2qgtKfHsTt5eb3iVovs
zr/tveFzKeASpL33XMiv4HxKp+ioZi3EIUlU29x9ipPEiH1EHQStoT6hpikmyp+dAf/yM1kmQ8kL
VEcv7r3lMMyyks5169CY0zZW4SzjPd9YyUoicomF/pcd0N28PkUyIMsRemOqh9pkjYemGLZBD2gs
btweITUrjOiBSdBpKK/FvqPDMoADE1IC4XPUlDv4lS4v7eKQ+NeHoA4rW0QwkAEvDr0WMuPCUuPp
AEHeURyCPYymf3bd/9sEgAPNUiQKaIs5Tdox65VeGmg8QTMBkjdPDuxOCFac5uxIyMgR9oqqaS1v
LK32p4E4NzuYRgHdvf5QlKuwIFb/wymk05ZhmPzvQ8vD4ElzQqE3DuSRpfuhhEHW4aHSrtUhzu03
nozk44iRyFcu/F9tBl9IBKQWeJq46ADsZRogoLHyDwYYqJXlObfZTo3N83py03fw+lRGxTN9UtUE
RYCiswtVSt0xhFeIdpfiKi0QnplfysaXy863Znq+Xk5M5wLkprFRDAdZ+VrX0i6g6UsyIKvM+k9W
od0blri/bPHszDKh88QSUCzfKtakBrU5t/cOwnDbBqOHOrCpo4mDNro3dWuuP7v20mHmlhsVIhEe
tsuMeGcOYwgxn3WA9rDepWIIsQ7sxmAoagXihAhs9qQojXt5kOduZYSb5/aGt+NzsaKSqnUK5RbI
4hIQdFHqdmOzC8o1NOf5W+m3mcXqQeNHx52ZqPssJo8kCbHdlepjExU3UpUjSABuEmlj3RSmFY9d
G9+8yCdukypqqueNGEJPMYxuo46qXSgJsFxAj9u/M5V0rZBg4Xm7jAk9YfLqIcoSePduSjgyggRK
FRorL1s555X6XE6YYzUSLYt85Ch7Ak15irEPjOBQt68iEiEoQCIRvXKRn9twp4bk9zOHssrg9VFg
7HthOPgoItMugJyEiMZ86Ltqj8BEV79eHtzZ1TJVkUY1xmcu90BQCbUKRxVhaCq7kuLt2gzZmQTS
1v+RnWVJSBBAdck6OnzIDabeT9G4D6V8Zf7OjYWoWSb7QH+FtBxLX5Z5r4pCeCiQcgraXxMBfDz8
+POBmEwVTX+E1sYyXaSXmSxIQy0e2jqGGa6CkfiuKaQVzz7nCidWlikigmZTFMSqPVj1rhxe5OK+
Qaw36F7M7KZpVxO0CyTBWxAwZ7lJeFPJ4nn13vPg9YX6CKq6Y2vCeVho6Al4QiCh1yPBsjqWiqOE
UusIqlYcaqVGbMqrxIfLE3vuNCZZQ8BFSppWN+X9NyB8JgmpNlp7TaXr65fSiahy85SFRr4XVkpc
5zyFEIGnCsnMuR/rvS1ZmIq8NKbhEEOp0Qc+hDXDQdWLv2HGAnJLWZmDGOTvezMILwkcwujNKdZU
uMGowp8ci+ZI9luO05XL8w3itbzOTq0tjg+lTvUKstnwgI4WbJ3w6PS9IzW5stV9wCloaiNl3I+i
7PZIYb1MtUpxwyjh0kHrBVkBU0kixFQqCh9OLbbjq5kPUNj98SrLoj5DVkjLAdZaTEnZ8zbTdL86
xPW13hpuM9ynPPzy9iukZStnzpmDm6rsjGvgSDCJ599Pf2+IQh1Wmb6XVP3oQZRsInLTGQ6EDCuj
OuNPMwZG5DnE0fDh5CngeotrdBageJI2Bk3tqtHeJUq9YuZMEH1qZnmIqqioj0iUd/vOQ/GYNk7F
tXKvWbFyfjDMl6JzmmrLdBn6viPcmq2OvG3ZOp0nRdC/l7EbqTRdXPaGNVOLWKiO0iTResHYN2Ey
OVaGRKwuQoYrJF/+hiEK6BYvD378cIenExI0egR5dGhZ8CJrsKlQOxSfyYoXK263bHqcT1Niu9/G
FhsxNFBp0gfVPExNFb3kVgpmfUAK4LUqm/66z0cNXkdfnxAEaYxXAqYu/NxQpnvQ/IgTglKF+LlX
a+GlKEILYF3Q7YuqsYCqtt607z1Pe4BsM7n/4ykiHQU5C3tlDqcWu8VKzJn3rIMDwSgVFLTDeHxo
tER9HKJuWJmiM46sUHOkD9K05lN4YUsQo1CrBL05WOgwpSPotShaOQ7PuBYNgSRl5otapN/2/eaH
1z00pVqnFwW+tOskmVDG0vt+5zH1u8szd+7mOjU1n0MnEW/V86LRi0k7jIYfgTgRgps8KFEmavUQ
PiHxm9WuVq3OBQgULzlwTHVuhlvAJwLkSaouUbU9ih6QCN17zVGSGluQbjWk5fV4rVx8ZoykKck1
zxgxPGSxYlmlRokfeh4ZCIj0sZRCHpmS8lA/C0iJXZ7QM+7BBtIUfEQm72Eu1k4IzUGFfT6BTjrz
7vRmCCCCH5/+hhFakoG7qFwSyxFBJdK0o4ZrV/T6Rlm/hfFq5Xg7s0hzepeMNU9MmmzmST1xjNCr
o7bE0w+o17pgQmwtlnctdKJscCVqt9bkr2zic1feqcX5i04sFgge9PJYlYdQEdKNlar3ddbB1AU7
tAvhirEywGXV7+2oO7W3cIscoo0qksfgiLJYa9plH0awhqn6dzJB6ldRj8yXpIiRaA6Rkvs1Qeca
2NzKMfpJjajq277sxpXs3coUqIudoSN718ewJhymIEvghSrjyUKuzpJzuN7qBC46nejLvexMS4jD
vycCUCqxhEkksIhrmgR+tbZuvT30vleNWrhyFLvxmG8RwbuJAwlBTeNazMxbhNcOYjNtowCCaa7y
y99x3uN+f8bi6snhU2y9vBo5ilCrjDxp51meqwsCCjSwA3VQgI69v7KTzs/4b6PKe6cDCFyXMBNH
h0JDu7VT0cxuEE35XORfLo/urCGKJizWDOxb1pgFTr3IR3Lt6CWzUi3gmzqmH7RPvlRDaTz2DbIA
f+MoIpX43yYXE0ohTQu6UOsPidG4UjEehDpfuQzn02wRt89gJyr05BRhIVjsIcjMo9wAFHDI3pQR
4fe/8pDBuTx1K0aWD8qJNJcf8iDZewZxhAVVHIo9sL5ftnJ2gX4PxVjsgsDTC3MAG3YQBPXJjH0X
Dv3PCWo54tC/XDZ17o6AdZOARZ9f4cvUeJKNiKv0U7uXBJSFUhWJkWTlXl8xsYQoplFWwDiomPt+
yqwXREmlH/RwJitHx7mb9WQgb509J0d2As1YX8QNEqdwXwpJ5AxoxqgCWc/JnvqVIa0ZW7jzQM1f
iWDJO1JdDpxm7JU9rMz3lTf7Qq+DqU+NrDP/hlucDnFxQJjhIMatFhv70pLlrRZWPy1lpvrtZNlR
xXzt3XfO10/Nzet6MqNTb9SjlgQQPVutU+jFIZmUQxDmf/66p5z53x64JJ3QYqCxsYqsLaGz/2NQ
5zDCDwLdgfdQH53L7n7uYD81Nu+8kzHVpgRPWiZBWZZNh6CDis6CA/W20Exb8D8P3cqZdN71aaeS
6cjXPoCiAP5OiME0yQGdnb9SMKy8Bx8vj+isCZ6zb8gyGVjG+xHlWiAWI8JmB5n+1kQXP4uJ+eWy
iXPHESg/Op95xQLDW5iAYFFAfrSJjx2loScFqZZ7Xwq/yNzHG3TR9BU3P7u5Tswt1qgkpu3qJk4O
mlCqez0XAzfXBH8v++DKEr1tXX8Yp5US4doY5486cQxTDIU66CNzP5ifTONKmF696Pvk/7o8k+cX
6/dMLuLKBiZKLfSGCSlifaeZlYOkxYrLnZ89C5QO/gakfnF36ASsBP19dETtqr6JOyhD4drissq0
EcmUHFg1wODd5XHNd+vy7qX4A5EIWUfjQyIQBaHA8/q6peLEkwZpQjn4BZf4xqoUu0brAZxj7a/V
Qs+O9MTowk866HsQ2FEpII4VJFC9rTVfoZ9MIAekz0yTvl4e49m1OzG38JDcz6U8l8CpISbh5I1y
TLX2/rKJsyfuiYmFe6iJmjGoErFxaKW2XS211whBjDe5WlQ3/zNTi2ip6GQpbSWFvvUYNorMgKNb
TWLh2vCNYcXU8syFA3hOt4GbxDug5FuMSkGOEfCnJ+wzTRQ+FZaRbvsaLlHKhf5dkKr6PoCa6gC6
Wt5eHuRyU8+WeWSDvoOcizrz4sLUKitXRhF6A9TGNtq0TbqnOFBteS30XLrG0s78+yeHxzSUsSgF
XnRIU5QIK8VFzHAl8OT9s9hjSyOLU7huxinR+zY4xqNVXkmhQq1TKAT0MoMR1vVG0II7X+DKdgq/
rRF2yFqUvIo+vU8Sqz54jZJ/1tAMTlCFSMQcuWVxOgwop3wuR01DXVjsoeE0RpothUyk/bYUzbsk
TYZNTv4fJtqxfjLzKEQaNe6iz10q1oFdCrH5OIZtc0/Txky/O46HBIk11S7VEeAQsj3dz553xr05
mbC/CFGy7cRCgcRKC+nIK9VAekKisKzdWpji10ru01/oJWRXMso10PcYamFsUoTG963F34C8UiYi
L9DlKJCLBq34wxAhTDLCBx9EkV46WmeUnZv4Si/s9Rb6FchkSfw4aakFPaUXk16IxkzhOvWqeOYe
jtvoCinEGNhkV6AFSNej9rX2BR5gIM61r7mpCDuqfoi0kOrM0QYN+v7JN0dE55SmKK9D9A0G/mwL
ibXiQbwD5aE5Kx9Q2zErDzLtKkbZDEjfWL42SF88hbVv3ZP5yX5aVWj+7KsaeUw/rKyNLzUZLLsj
zWSOqEK3sOmkNu82kieMt1NaKJ/8wBxvqsrs0D9JGkhjdKHUsj31WnpIwxiVPZgfplRy1M7US3ie
4wEdsLShe4vsTSVskEQL0X6Jxt7cTdCxfpL8bJJ2vAOYmYTYCNFPeSx+9f3/5ew8luNWgiz6RYiA
N1s02qBFSqIMZTYI6UmC9x5fPweamHlsANEIPm65yK5CVVaam/c2/Y+uFNWnIVID5Hlj/QlBJO9T
pE4NAoSQcacw8aroCqoDPa6xFGErSyTxtzl2CKRkvdf+glLd+9YC93r0xAkdJFHKgXfAJHxSiykf
34SF0H+u/J6TZiLafZV8f570mbQAvmEdGu1yKJPg1PrxqB3FiT11hEFFgVRiCA9+qkpCAl1PcmbG
Mr/qPjLlmWU7L+qW/wKuP0+uqjCjLctPSthCYU0N5hqVEiKfpVaGbpkXP9Mgh989omk5BWlwyftW
/ue+/1q+cPOVZy4ZBDaNHqwv3vJOZhoXfsiZEFcxjojEVAce9+ZtJqCL0vqdzFUW2x1Ps3yE/hrF
UQPM0ei2LZuYuSFCspRnvpsKzIn7o10YvZNawiujvIWZZeUV9jW6qGKVIEGu1yc/F8MfBQAB1DYF
w4nFtLSVSJR2nqKdtUmLDa2bbBKmdC6xFI9agzyx8Bz7ewCqv0jFl9HQcmny7XMQCkZHK7tEP0bp
/Y+VJ/kw+42t9nlQPFQhPWA5EXJ6mo/c6gB49dD3FrTyVqchAFn6SIWz9dOn3pT9PypykY+Rlwnv
2rBAMtkrOzE55sA0xpMPWz9JJooe4rNX+fTRJUHdy6s3tgxAG+8o2FqJiZJFlAUf7IzKRBPXF4cn
LZSQg5xkNw1lfefcbbxvN4YW8ZXvR+hsVobponTtJ7ZVan0OwbfHlatAZT1nOTxizv0LtrG4eXbr
/876slmuSUnQTjLF61YXjuIoQZxU2WE5HO+b2bzHsBST59IlX7ERBY1oNim1NdcfCqcXfzTWuRdR
jgvSc0r/6j8YAyJIO4NC2GruPSzaAX4NQbhUkzY5PITRMY/U5hk/VjgGci8XTymtV0auf4+8DrIH
IiIZMvt5o19EQLyFnukLOmIBVYqsEzJox0gqZUc32j2Olq1giwFKBgPIqvFQi3MiFgRzQhjmbidX
cHgX57afzve3cPNYvDCxiFj7rrUi3l18Uzegt5hr+WFAw/isWu1exXtzNeTucAcYMzPDIg4PGjDx
RKkhwzUdUnXqU1jqO5X8JeGDPn8cqokqDU+LkdolviuvWnVqa0baPNSfSY0GEe1yueAZPrRwZNVO
OgYqshaaCfhSMPv4ofEGNKGQik5eN0L8vz+F0WFZhAoM4uOFA9ZVkLgpHH2u1ubKe0BA03v42SVb
iHbnX7c+Ipsq6dC1wRa7pO4emIEsezWEdk+t6zcIVibXsEbJrkzH4uv987Llush76X/pjPXRcbs9
/ZnZlbB5pjBqKJ3dN6fQHz5kdKu1SNg5mRuxCPw8/1paZBpGpdVBFCfeRdHTJxQ/L6oXhgfD8qFs
7CLHSPrvPRC7+8vbOKM3RheXWwHhKXW+EV5FscnfNWbjPXuM7O5Y2XCSN1YWD02AlF9ca5NxSYLP
effTkK0DQqxOhTZqb3y6v6K9D7b0IYYXpGEgmxcFraUwgepqRIjSpFQS7jHRbS6Li82YPi0tstDb
s6GLocgoUedfSxWlXMg4QnS1vOKIbJfoZMX0IzOFaucp3Tj6dBP/tbkIQJJgKvTaaPWLaE5vx7y7
VMF0qsVwp2a2eRhBBdBuASAkLv3KMBWFVPcgm9OqGT+iHB+XR9pbwTepiToUo8mk3sEIjZaOqbfZ
HvPe9sb+v/XliFHbiImae7l56WTvy9BaASrpyDllxkepmR77vN2pU2+embmKS0mJQaBlrNAqVTmW
gM7cybI+ZV38bfL9z5ybB83wzveP5+b3Y8gOrKxOvrHsqRdJkwyGX6Md7zFsKsrXdBAOhbHHmbv5
/f41s8RBGfFUUR4McncKP/vpT70xDvnwqTPeJHl+IKvdCUw23cgLc4ubUEl9n5QhpP+xMEHyFQMJ
n/S82Nm7zWMxszoQbEFEvhxuMYsyLHptzFwl1s6MR9lR+rlP6vOE+ExU/7j/oTaXBJSZdo/CK7PE
Q+XUcuPIorRFteMiR9bXJrJ+3TexlU0oIhN7gDoVZnaWUzQ+eMRpEJjOaaU+TyFsSIsQPZW4+KWD
fvwiJtZUHQZTLT53Y0u1V0AprjsUcQj7bKsGrXqw4OQaHpAxbv1jUI657EC2m3rvY3X0ETwzytpA
bNxLB6QMPQ3pKvJcNFeKTNWoHWt7rAGbx874WxEEF2f+JWl7EStG4BYSoL+9K5AXdfqvgEKKhFar
0f6QPKTblB0anc2PRCCscJ0s4sZFiFUNWpKGaQw6Nembh36oYLcus/R4/ztt3lmLoBQyhHnmd/7/
i1XFvS9mgleZFyAjb9qq69DaAmQcyp/u25l/7SK5vEmTFnbQP4kTXx3iq2GiVO+HavnUAvh1VGFW
1hMHERGApjoaY4DCbibFO8WQzeuFYAdUgSJ1rCVNQjCVuQGFcuD6WZIdB0tJT2PWKF9HsR3ee7U6
XQwp2cPkbu7tC6PziXqxt2qHvFQnhK0b5YOGVDFoKdDTZnXRlbYIdmoEm8fzhbHFcQEwzfx9NVpu
yKjXocssBgf0VkFLMBIbB0Im6Vwip06spas7pjefmH9NmwvMTQ6uMEujInBz4xQikjlIV006N1Xi
3D9De3aWnjgIWiONhugaEnXFaFam39tELJ4nq2s/lo2w48I2P9+LCz+fqRefzxwnqzZDy3STtNGO
CWQhx7ZIdaoJ+V4RYc/U4qS0ZVqrceMlVPx/A7WzJRSftUS/3N+/rSPysiaysFKGhjSGGsLJQlZD
ODtan5VMPSLaBwFMcTCi8RuFzp13bcuLwYEyc62oKBGri3s/tQqda6gg3EGrbKVUz4GU7DjKrWPx
0sT8/xffSfWp0Ve+WruSKr8P2uagpAbzjAjPBfnx/g5urwZmFw0Ob0YVFpesLcIGTcJEd71Q7qAK
b8TqG4xx5em+ma3jAHMMdK6AlWdY0O2KcqrLspwOTGWa4iPNkn8MtX9vwod/38yWU3xpZrFxddJI
ULd3HgO1yLz5lvg7NNRnzdOusiz2B4W5uJ2FbZ7AFwtbXCklM3QG92XBDZskpJOmZW4VDfGbvi2n
gx740x+fOODgq0b+H3wUVNewtUGFMpOo3W5p0Q9NXMdBeNU8Bu70yeycOJKFL3mVHUG/qJ/vb+3m
QXlhbv7/izNJGN8rtVGWrlRI/zSp9cbP453Afnsv/13R4pCIcd/WvlqaF40TXzp18KmqdOhBvoSB
5pjH++vZfL7hwaLXwrQY+3e7HtVPO/jImL0e6tIOB5jqI+nqBZ8n1UK2+imqLRuU7U4+uH0+/zW6
OJ+lGvlTkZhQQnrwvyPcpKK1ZwgMnGeJV9iar1bFoVX8PSTH9sf71+7ilLaWHBW0JBXXSrpTLmVP
oj/u5KDzfq3CoRf7uXDFWYJeopJY1qXWR8tha6tjUcUKHlLe1R7YtEXlauYlYXJtmcqTB/RqAl0H
DAGa8CFBjBkoqJLbeWihsc4WH9CIVw6oSR9yrT53MGUehEHxL7E+1MdhaOpDoQaCLSV5+kreTQpr
CGKZDAOQjVPjW/429KdzKfHj9JoW5XhOSwRnS3VKTmESxa+u4QHktCCKpnSOEMGysJZA3WC0qppd
Q9Th3Qb5dNsHaH71SoYD7t+W9Y4DXge7Dp6Nsa91zq2igpHLZuJO01sdxgcCXxvw6k5iOh//2zOE
Fdg95iF0S1plcXWd+XhLhioBL7wLTe1zY9Z0IpVjbr6StPTvZwLFDrUTUnQw9y/ePYFXJBgmuESa
hhbAUVN/yPHPuH6EgHjnzq+9GlVWFOjm4WiYXpaVVi1AdlHvi8YNdcs1tPIaBcV4CJgP8jLDoWt5
7lUtf/WzBMR3Pn0iBVdKzgvv1k5l6BNu8TjU/a+umMyzCIP7qdR95ZTr0nDQmjqnLJr/vn9O1g4O
siBwfSa0CPBSLpN+YxgyxsBrki+jPSraedIADXjfaAnbQ7pXx1jS8s8fES4sjj7pqzRPJd768KZE
sdDPUXRIyym2CT5OQhGegUZcEkF8Iyedo5r9aHvq+F2QtEdPC59HzTyN1XjMZBn4vHZAMebX/S3Y
uCr/S8spmwz98/tuf1SidZqRJJHihgkq2eF0ImU5jIKy84U3zUCPhwjKPPSxjKgAJ5Wl70XapRwB
PXjThHDsqD2VobTjZdZvB0Sj8zQ6KhD03ZdxBmK1gSi2lD0M3LkDtHe6kHx7z/d3bePqQ4VE1R7k
IhCh5aecTIVR8V7QEfYUeYelFvbUXu2/xnmtXNTaKI737a04UTg7VDwgRIGVGtGvZfdqNKxKVMcJ
QrUmMCGYn5KxO/SV8C0ZdfQVBEbvYRPOT60ZKU9T4IuXKhUEJ4Qw5x0InvDQBnH1qAzp60Nl4hGV
KHmmJpSZw789P5LSUwksAWPp7cz8rdnN9Lkdwh1Xu76ot1YWz3VXMraDtmhyVbqKdgnU0Ay7CN/k
RLz6Yxkep9HXnftbvvWJce0oikjSTIe4uK2GEKZmX8mGW+cpHWWZZmiFCHTrJXZrqcVT71fqz/sm
Ny4JB9YkRAbXDAX3/P8XQStb0IxiMTDFUgxXKGaf1cB0rdjcObybZkB5kkRIfLAl54zWZPFUCzFT
Q2aq/yn8PHRyTZnee8Pw/f6CtvaQDgb9VlmH53RZQsN1g7AyIibJBEP6bqSF/yuUaoBXVtlBJE44
lO24sy2L+DMMgjugT7hIM1h0Kiga1fZSeN9bD5aPAhYgnzHeY7XbMkRDErZ0Jtkp3S0MjX6dIAUC
G742vm2nH2CLDtP4tEvcsOHO4FoCssUvpwi5LA+qvqT4jK8ZFwMK9lodP9Iy//rqj4QX0HgJ5yn5
FdicfvUkJQL0zEkI3FfsDolcORDBOKK0F21ubBreHwfGqPascrs44K2nt0mmNUBvB82x8uRQRL09
hQFicnt861umTPq39Jk0aY1v7zNLAZgqB4ziFYcOqkuwaTChAB2cxp2Qaf2N5lF6mcYZqlFrflbf
lxszVCXv0vvF4NRZo/6wqnh6eu1ngiQEhtQZmSryECz2jupDKsR6KLr8GHKHPD52SYn6hTycvbLf
yW23lgTbCnVp4AzSqlw7iRU0cxGstvTA//Et6cCczE7VaMul41xJZyGbnikabp1dlsaREQyR6AqS
bHvex8FqD31j2UVMR67f2by1y5uDLzQzAadBHLJ8pZo0mIaKWss1jiPh4iOPdGhzMXuAavO1Q1h4
acTKyG8YdieeWq7L7MIaQg9//k56dTVjpbarIghOJsVh0PR7RVIifTbqNg3BJOgZCTV0KizL2UdB
Sfok8ZBOaMLcP6aNFb4LtJ4KQR95X+DuLX8GggI+Vas/IgSuH6sxmt4wVpfbUWaMD6rWUnuEPO6Q
aGJ24Y1HehENtDdABP+RPAbVGsnKzl0Wih8rPa/PWloXriGG3hWi6FS0h1LOzkUfo3A3NeWpo71m
935QHzM+6ckLVQMgOg1JyGHg7TH60nvoU6ukXuG16LiYLdsSjKJDnhsCkrUKJxdixW1GT/49kcKf
/B5huciSfZcroD30tVcVDDoqHxggHq7J2CefQPuiopi1vROE3k8/V0Sn1gPp3HqVfo7ieHrQCtgA
G3D/j/KYIP1XNsMJQDHKOZNo2aEhgv/PIgMtRZOJzbgInqqi4h+D+hzis+x+1jSXe1jnSr13jVoJ
GTAXnkXZDI4iCgFoUpaC39ghKNZro6rjoagU5TogVdVe2kJMTzJtTDtVR2bMxj6YMcq1dyZW9N4O
bQ62ncm9d1OTSD/aohaPVHS9p7gu0xNfqTiYVa195vNXv8c8TMMDTB76uasgutfKtnIFsqtDNmT1
tQyb741c+WdL877VpREdq7DWz4oqRnu0G2sXy+lGMYTXVrHmodDbGxxX0pDIYZe4Y8XoXIkopvGs
D++R2Tzdd30bt5eCL2gkZDOIxpZV31Iswe5CPej6vn7OquydFdVPed3umNlI0Oj9znw0KrEsjmKx
oD6d8+x4GC9BpwS2DN3+dI6RNnsfWkCO4MUILafpydN0wKff8iTrn0ZvOMIDINoT8hqOPwJMygPJ
eywS6rq20Y6lcLm/GVuumYIDIbeJn1mBe1uGuidTaPxrWxVkOYnYnNRo3Bst39rymZWKp5qwnjLK
7bfV5SzyJkGq3UhAKzVLDtnoWpa/E9ZvWeHlpC1BeDhTDtxa8aqhMKOYaK3QdZv+HMMHiB8ae8xU
G0+NJOMeqS5AskWwdmtGCMs2rINQcZUoEI9U4sy3XV51n+Nc751krJAJVLW9xu66YkthQSZTUxDO
Am+4WBs8IUWU4zVcpTcfSklvbKPzYNfX+q8oKqCT1l/9UkxtOP52zvG6hMO9pCI1d5XZ3WXLJ/eb
ntE+a4BzvJ1sZB7lY5WgP5gLhT10+Om06IDwTWm7k3tvGp6rnDJKUbxJiyVXo4jSrygKl6C2xMOI
F33yFQkSdy9X7IYR9UM+1cyoB8pU7pykjVsh0eNSNCIJMILL/rJZSlk1iKXkhrH8QQ9CRgZeO0bL
iqC6I1hB+xpW3+XDLscq3K4Rh1UIMyRMUBaM5INALFYaxg6l7+ZqoOmcRT44QcuqbK3BxgTOnHKf
GJ0Yc2WoZm+yfuvqgRBCDHc+oatvBYOm3Ee6NrpqJNumiQyzMhzkdNrxVhtXj4IhQQPpC8MuyyOh
94xwTTV9i7BNj2rUfa984y0Cym5RBsdiMnYwqxuroiQLroyslih5mXCWhh8PUMEMrsBVi4j6p7y6
aJmy08z6C/i/jbmogqpImVKtlCiWLtxjo0l9aVXgKJFDh3Rbh9yZCdi3SVidakE49Xr2G2bXD4WW
fmPsyvaNcq/4vN5YfgF8BX/FQ0hw5p14USuo/ajOQpB0blJOf8I++ynHmjsrsVW1ec3rZi91W7sz
bR7T5CNSvqOLsbjb5aQhkoU/owE1fpWEEKlfIf1UKL7M8+A/1ypjNQUNIbvioX5+7ZOnEddS0Z9l
HwHJLNaaj1Ie1IllXGjN/2F6JrT1oN1b4Np5YYQ2Nu+qMSsJLeo9xSiIepfq6ZV6BaANhiqPDQVi
Knz6cDTN0nAqWeNAVXLk3F/etmVyILBaRFHLEmzpU1vLEtm/CoFXuoNXt44YkKUKQ0MzSD76cvoY
+If7Rtc3heY2VQXg1BZ58rL07WmmAIH+APJerqXjZAzCkSZT/UaJhj1GrrU3Q4CGCgb4x5kwf/kS
tmbZmWXgW5dQhZApCwj9EaXeeQA27gO/lxYSUFkFgurFGx/1aa/pEH1f0HTXbNXwvtax1R+YSXqW
6DULjH/f38CtVc3DXQQv9JlWlMomJJFanXbeJek1J+maD4GS7bgZnTu88DJMoVJgInqhqL08GIMS
FWMyeECbmwL0hp+nNZrGuWz9I/Z1/rstpv7P/UXtWFyCY82qb+m1Zul1MnIQAdE4qOUBsKdEeqOr
yHb5vQSM8L7RjaPIMpk5h6dLm/Whb12ZMsP6moqxicpgyNQQHDlDqzmpdz7YphnoAaE2JjiiuXVr
JvOqeiDPjNxIfpDMyfbNEojFHmvJ1jkEcvn/VubL/sIvQ78NaVZfKpewjs5x/8AMKsN+qRuxrgap
7ftbt9EX0KAg+9fc4iEqRqMZ9ZBTaCSkicc+8SCqU6Iufkwapcyo4RXFjzGtw+LoWZ3yKSxTUXeM
uGZIjwFgSE4GCcwn08djkh0MYZD10/2fuNp2SucgaZgCwctAxrXY9qaIUxOhFvh71c6RGMhlgJRK
gf/a2BMzcBKJaJcRAKyYLa0yrQKzbixA5XrUPwRsRHck508HZ8i9cTqUQ94+FZM3McLcTMbOVd2K
COBvnTGcJu/Iqqgu9pbQWf0Qu7DkAyDzh3L8OGit4hCq+6fBrOLHKZDyxz7LU7igxc5mjv0T7C/V
zmuy2m+SjbnLrqhQaq+RlhDs9UFXScG1Vtr0p6ePwwcj53FWdUnYuVHy6rBDFc5wEAhmVaTkZc0+
8sVhN3wVGbyhEl3JGln3oS/UQniXZYbfNPBupEHyEOt18DMJxurSW31ROxDf4Pt7Pc6NQ5ZEVnFW
874vUgcxmqk/RpE0pQ9dX5fTcerG/idvsId6ZVzEujPFSBQyglwybN7TAENNsCmC5k0gKoNsZ70Z
hQ7SVTIEucz/Ca6U8Tt2btzK7VPzJ4+E15A2HDHgvP0vlozfjfCPMWh0BrfJAwbG/vhJwzjs3JtV
VIAnREJJkogwScOXISaUcUkWK2Z8TcMqeh6RtDjmyjw2refmocqE+CDoRXwN5Hqv87WxRPr+81Ul
Mpg5t2+XCPGS6YEZ8SFm9391cvynUfZOzuqdod5E8weao5k9cZ1LhQYszkbcXTSxPFWBFNuTMV61
CNCb6kc7n2y9kzSDTeAM9KEgpVwmbkOqdBO/wnOlyfDMQzMYyh8zluQ/RW0obzqj1p6nrJR1JwxH
wfsPxunckv0QPPO6KbebqaEQNBWDGF1jLzYeIErQ3Ko2htwWJn9S3lsMucdOFaV+eBw6Pd95Wrf2
GdyRBUSFkXDC2lvrDb4yS1NNcpXGYNRdSv1jPiq9O0XVcIilam/ObOV8ECylawAUd658r1B+re7T
KPCgEp5nAzT1c6JTcqh+3H9RVqkIRkh+eEoBEtKGX7wopY9K6xSj8kRd9i23x6mAbfRe+VU069yB
e/Af6MkeMyTk7ttdbSbAK6qd+NV5xnzdEc61Aib6HBwXbQolg5c3G+wuncFaO2nsxgppllI2QhAE
XpzlZ0u1ujMQHfOvOvImGoX5lslvuHnl3A4hp3vSh9SMHaSDqYEOaOwUblkIurzzpq3uDTBDfgRd
R8Lcuch7e3gsJRHiLldM10M+Mrx2XTVxP0fIlUCx1N87dBoEW5nyobInwWsu93d74ygRyjOC+bfY
ApXsrXUxbMIh7yfBTU3hPCXhB6PVAAOaO2520wxeiD4X4qqr+Ys0HSVNsFrj0prJm6SbnAC2dynO
Xr8aXkoS2L9G6A7drqZsRI/OBlTnZdMV5nFqzFZDb6nrJfA9KJ3uHNWNVc1ojFlEGLpY6PhvzXHR
B1kUenQFkIC2KzyO2zeZgZxBJp5f+5247eCgyfAgXlgVV7MxokAVUOcUg/Zd3Ai21ilun6vH+2ZW
h5HjTSGJ/aNPbVK2ul0RtZjal+M6dcX4j699EWAt70Q4Z6qjbCCIvkuCu7rsrAkv9vf9U6hPLzxn
ENdtLvkyIPaMSVKv6n9GUX/V2/KxMv2di7b6Wn8FlUAt/A0sVt3WEHG3LG2hBWxLLTz73jR+y0wl
fuNTR9o5h6uIDVOMy1IctsjFYeq43UZNMOo+KJTGBQd+HqYTVSxbBjws1TTjtR2Q7aYxyjZwCmj0
XpddVz/36B/6BXRB0m9dvUIsdFJlJI7KY2q8es5hXhhJJB4DbMGqHqbXZmtUZRRfdTAFxzYwjGOS
JHvv2+oUzlY4gJwIxIlXcUsSa9AwB/XIYVc+BYlxNDrxQ2T1bwkgPLsv6A562s7J3zodsx4zcdL8
HiyrAHUidJ4nldk16Ib8bRmHg12JXlLBVK7sddpWDw/rI1bhdYOzYxaTuz0eWYzcSazKwsVD5QOc
ntnXjjgOI8F1ZT6B4AseQIETRGiJ8E+lhGitvfKa61SJiTpnPDIrXjquSvY66ocl0jxxaL21QLMd
ZRLHL3GbBI6UycpZN7PgAsXRHlZpFfViGXnyv8Znxzl/hheBfaMnqR5EPARiFtpTVNgJr9v9xa3v
AxmDbuIo0SpAY3uxu0FktgCvuA+VWv4zmfL3UEjfl0bj9OFMIZK/tovAiigRzyQGXIuVC6sjT7D8
NKS7psVnOSo/imLxas+FCfhJaCSgCbequrW+0cZZK6mXRE+RnLsaRXFSouf727a+AIDnaSnNaG5m
cZYXIDbGOs6KCNxsNLyf5OGdGmgHfUx2XOPa48/1ZWCMYDop6y8TriwxKHPFuXqRG88Rw6d+0g/B
NNltuIN82TQEtho/QghLTnB70qYaOKMPN5ZL/++jOhWXIDNtWlpnddobtd861KDGoVgnS0fSeeHu
DWlUS6UbS1cOpi9Z7P9UBqAv9z/PGoDCSeaPHBWnMTeUbtfTI1AzIRc4vennCWM1cpBoc6LqvQjb
t6F+a9tn2XgTaV/um91Y2jwGhlEQSusupxHoWhTJVuRqkociJZG4uLeyjYNHEsPQBorKcLEudy+h
T1v6GriDsq5tvX7nhTSVeDBfvxDgE5Rq6F3O67ndPquJynwIUpnutFS+AULtnXpLmZz7VrbWMmPv
KJCDoVj5ng7kUKr25uS24cQ4ifjQhTFEGf7Ok79xtum0897zWhnrdHdqPGXqkK5zu4oJ0UitvytW
d4ha89tk7jErbCyJb0KhAjAEj8YyvECed8jkLk7dmEQ+B7SeBr7TRek8kD4MewP1G+dNmQUUaZow
xbPCKhT+mHtGJ2gUGJXy22BaHbwAhbpTxtzYP5VQaa5S0LjHGd0ehiYImL0ouLC+HzpqWr0xICv0
YB2ESXfn3m5sH+Rcc5ZJC4gS0yKizhCxaUNjslwGABr0WMp+fF9FIoRxapHuPX3r+ig1QqbX5iOI
41s9r16LWmJVSCqDoYl2zSzwYVbQ60dumHlUPCOyM37RI2S62UExssEJiA/shDu4s+yNRxi8+lyL
BsBPXXrhrQawV8nQNHSgg+qnCEl+IXq+DRj1g9blgBPy9MP9m7dxcIDniRAK8RBTpF7sM4BdpU26
gQkLPT9qU/FQdsaOiXVYymHhMaEiCU3TquwC0TaQirwIr3laWI2tUD04mGaQfWp7XXYKofmaA+l7
rBvd20F4bx0ibS6vifMCV7UYtFp7FFIr34Xb/HOFvr1VwxamKjuhzNYCcVuIXTOps67uBybsT7wB
E3LNUnNpGqW5pEJqnisVxglacck5CE0F+Uj60ve/3qblOYACYMnw6hIT5sN61Y56rrlqYnEw6fJV
TiulTglXqaaNjF7s6WJuuQAs0din9rERU5Uw54VDo7v1lB/rTNGPZDzwV6YWM4ph+O3++jY+IL0Z
0IRMHWwwaw1j4TeaT/NNLLyvZdx8sDwjt0eZIPg/GEKoA3AOwe+K6k1PKyq7TDfAKKuTU4h2JYxH
M8tf/84hSADOi5r5Bn0XcwzZ2DSpeYmbX03mgmawVfKX+2vZuNKA+xFepzxASLqcZhrQlbPEIEEJ
A6GpCJCohgStVSRf75vZ+jbwnZHHzVDiFQOJHludCR1u5OaWwHyoj3pLLDQI8431HlXG38TqptdM
0ZS3jb4ogBZY2xdRCJyZXdKaQ+UqSmRXgXfQW+8R4aT3oRA5spYe2qw9lOoXqe4cv5YJKEenyqVj
0bVHL5UetTxzaE/vfM3NnwUT2zz2RI94hXbMzKyTGnLuK7Q9jFdE+pi7VgW/kW1lo6eh8pZq5Qe5
7Hp6mMxGdfbkd8opNPLfZlV1ER0ipUjtPkjb93CPNd86fdAekaqMy0cza9Lsn/ufbMNdgLrjRSVe
hx5y+aiqU1pmVjsOrgXh7kPZi50zWYrv+IoxOICFUlrOZfYAR/fOWdl41iiX0izCR6EftsIDBRZA
P3SeuV6J3Smx3TLv0JrnKPo6wcdzf5Ub53+mq8MXg9mm7Lw4LKE4Chn+RLt4cXVOUeme4r2qx0rb
iGkKeOhB7c+BN6QBCxtK3PpwAwSi69XhAUI8sWqPOrBxuS0eB6X6oTe6dNCl9tGovK/6qL71tWbn
1dnaUyhr6K6jP0tlYL6fL0oCSp56w+ghXRhUmjPBSsZQ6OdB1B8gobq2Xr0HQVp381kzOvYU/MlC
103kXPQHzWAm1c2DUXb7KvAv0eT/gsUpcPxmpM6JaMdRHaTvcVfpjjb5wbsiKUw7F43JMTWtPExC
3z3d/9obbki3CK81ejp02JdHa+jzJogG5pzzqraV5CmhSZYwNHDfysZmMx0qA7HE2bEPi81ORk30
pyoOr6PAAEERWbqTTkLhtGUSHz3R9x0IStMd/7Lx1t4Ynf//4gv32pRWFXnzRU2UY9vXzFTXDvpU
3yXYru6vb2MXMTXfGMAnzHDP639hKpZC0UiUXHXHwlNbpLVjmUtqpkB0jWZQd9zBljXmmjm2FHnX
tZ9G66dcKiCnQDX5UATyhQF2Bxnl0/1FbTiCuT1F4j/DbqmL3i5KEgYPKroeXSOlQnggfJSZN71v
YmslpJIgOpDtBiW+CJ9VsWtiC7ifS3fuDBl4ZluCaRe5scc6sXUWyMFBqDGpuEaJm4zPWoIVTm6T
f5q81jaR9gwnSAryvYx/66gzoEi9kQXh2xaurYuKiWR15lEaB8kVJbmzwXTUZzFJPychg+dtpux1
hLZskpUTeM1VcsoNt1+qqMahKYGOXOL8vTg8GUN6LhlN0vzkIAp7znvjm/FUc8jns07KvFggfVLL
lwSPoeBo+oWXqq9T4cXnwgy7j/dPx8ZHg9eIic9ZDBrPMf+SF7cqiVLV6rwguU4Uat5WudYitZt+
UEPoApTE/HTf2nzWFkES7AQ6iGw+nb4a0JXyaJKmgtmuooBnv8AbKpf0XMenMu4Oci/Z1fT6e8yD
gCmqqySQy4J8p6GswCZrqMEKvYqsdp09CuoQfGrDoI13nvWtz0Y9ElolyErWvPFCVfi4ImRmCnl6
Z/XIIcTSZdT35mw2jiIungYCoyXM2yxrHLU3aJ3O/PxVUyPpfS5Mug1FfeFIYYsSQC+Ix04d+v+w
NkPkEQc0ML9mC0+leDAWlyoyNpb6oS1OoiScxG5PN3zDHdI7+dfI/P8Xp3Ea2mAQ6UK5VvSjjjIH
bv8dh7v1ieZohCHPOVRf7t1YIdGTxUnqSlrzxqh8RC86O5ODnfnPLTOkgyS9HAXAFosLjFBYMhpI
Trja4Jdv8gyWIdUvrE8zc/z5/p3a2jNKrBSi5jPHtMPtnvWZL3tNWQ3wtydOTlW8y8odJ7G5Gqoi
nDei8hVwI540H677NnYtIT/E6XjWivQPkn97aeGmHcI3sCG4opWmqdWbWTIwgHnxm9ameQw45Eo6
6tzfsC0rAPyotsxogpXQAso+bR4SQF6gVLx4WvXeCoSD/1/6YTNlHFUIYm9yisURqIyuSIegpaZk
VM1ZLML6UhvR8PP+YjbqgrSj5wY7zSoe3qUZOCmVhLkC65J7pe2P9SGPxJ++2Z3gWSjq8jOSzI9a
Kv6uR+GQhsqf++bXhw8wH+x4ONd5cmhZmxuS2EpFOQ2ufsNoq6N3mTG8zRTRz159oTDEuDP1Oc7G
qkeSd+B9cqUEZlJBCm8xXRqSD5rJDnBofTZmM/R7gEjRwF0mTZOfFdbQ+4qbF7ITps2prr8V/rST
F60fXayQ9zF+Al80terbK+vnupjUOZKZsRA3BxPdLk8dDpaR5xRstR/3P9HWkgiTEMcGaT+DiG+N
DQ3d4Nhqk6tU6VRZYk9i55KxliK7gObt9X0SJk0ovjOlzDgB/aVbc0yk1wPps+9mg5IflHCMLl7C
jH2BhOfOx9raRhrd1MTpngItW5gypihJoaliysuqTwp0ylV1iD0kYtUdF7tlCLIaglvK/JCZLEPo
5n9I+7YlOXGm2ydSBCAO4hbqRHW72+222565IcaHAQHiLAF6+r3w7PimiiKK6PljIubKdpZQKpXK
XLlWgjvfzPOo7CJLfKIuCdzsz9QuN+zMP/g6PaLIIJGOIFFBPXj57bJxFiC2neQ8dKM8m2D2PtLK
QGlRG3uM7f5IdUzC+96x8mSGcyAUQujGQWNhWZ/tehljDGJMokSLZwZUI5SjwmRyhmCs7Ug7ck+S
4luHG1IP/MTc/kxqf18m5QGEZBvnYm39SGyAlwNoDTs6u/LF9U8ajgdu18ZRGxNxNCsoIjRgvQ2Y
2ZCwLWaoq+jJy/0vsHY+0LKGr+KTzwMU10alSBTLJihBDODTyNWwZ+548Matta35EG4BKEGAVQnT
Ggsf0saY2sSGgq07/Wm3fw321wZT+GXxbhkhlFSBcQEAA4+U2wZi3tB6BKCAn32GZnzQlRMDr1Ax
xS+8G81NTq4b8gSYw3MIeQ7+wx2wiC7dOI6syRwaKTTcWBjXXf/VGpsWMkm59h+4okajgh7aVc5j
AX6FeBd3TtftBVRHt6DCa5fRjKUwfcAQ8Z5e/JbKlRMyFeWfiEnPpmgio7I2rtsVE2BgBkcJoHqg
rVpGgoIJkLuIPD/bDYYCQr8a/TeCiaK3+z65aobacwqEV/nNq6xuHEf0ouBnsx/JQdOp+gycoLG/
b2XFJXFlz3IuOHC3tADg5/ZL2VlZ5NWfDfGjbr6S6kGorYbhqhk0DAGLwubcVMaNJiNsgvdHREGU
jmYIcbsEj/Y0dJvYzQMGqbR4Y2mLMjIImx0gUTAPNQ/MIaLMv+kikigUb+Ku512kXf7idZ8z0e5A
vR5kSRLoUoc5P9z/losoMhvEnY6sccZvmDeA0YmbTZ5YfRbRGOwS1G/cSFU+RIKzctpY2zLl+8cW
tg3BegY5L2EVWUfN2mMIJdTXIdoO3wtwR6RO9WL20xOazz/1QB9b3T93tBwCStKNQ7AErPz+ARbu
XYaJQZAoLO8MBygzH49QdpKNa3/xOEZGMBWQgH/TSWr+ly9r+alPMv6CoFt/8RKfnDW2Y+PqWtwW
v3/F3OrHrI6HNt8yorqi78SgzOIM50qPnp78EwhUwC7m5GrfpALE80n+vpTjt02MfMKTcXAw/bmI
4jbNSZY5ECOVg3FQmPhqB9TTJOBHkDR8v0eBgQtTB2ja3opXUT5immIkxblHCD+nuI1PqiEmhvuM
dOPeXXFedKzmsT7MrNxy6Lep0015iQ9m+RwcEimQi5Yq9kbRb8DdzC1Li+83jYTKNrOMkxIO1BCh
XkXlH3rIMzvoE2VMRz+f6nZXlHyI9zozLLBpoXPtH7QhaitkBGrLp7Tx6HdK2+Z7OVnD96Zteuf9
vmVbaFZj7hbQjhu4uQP5yLiwSXa2W/nd73MraDLXhLxlYqJzTbrIHcZ36rXOvgUQAvo14OXGDPXN
0II/9qaXl86poGbYZR9I/4AJt9H8kZkk4FB2vO9fK8fnypx1HSKt2lZSCG6cCtXGH31WaRrqQdA4
MJEo/sGg9fXYlGb9+b7ZeYcvctx/VokEBa8RIFRvANSeX/t0ars+Un6RhCj0g/WlGeJwYhAnqdpK
7Vmm2UPLW/tjWthb6dHiZr0xP18cFxdDLGvsrOqNE1Je2wyky9P8XItExO97sM6GECRQC8djFWWm
ZWKknVh7kFNEBWiaGhDbOMXBFXwIB9/f4ohYOVQwBezKPNRzC5BpW1Qy0cPwotSRqbUHhaUudxb4
mcvAjidnayZq5W4FgSYGBmwMEgCKtDjDBQRu8eqvSZS6rPpWtS1/EFz1D21XuTsI21Z/Wh0xQ+Zk
fCMkrlsGzA/5CoQRl8U7q8qHKqUF6BDLwvhQMq0/mjozvyUg7HypTEf8ErJzS3DPchHdd9tV07Ou
tw1YBKZdFou2NMipyiGNI9cDZzfEXIad1yTZQwkekMfW5+W5a6duL5UhtqrKKy4LEQcLIyLoP+C6
nQ/yhct2MU1I7XUQQEqH59GuwqRuN1CHK7EAJw0geXDwASexnPADCzPB9K2pTuiGdV9iqJyHGBv1
DqLuITHS+flfKS+GjUiw5rYzsBatB9BF3WBrGzk4GR6maYSS+TnpahqYmdiBpuKd7aLfRxEWfLCQ
zgQHy2c1nFlrDfHlc8pbCm6DEexTYdyDsihIxwSVcmX15LnrBmur1Lj2XS8tL6LNmHmZ70gAYBkg
ldPclyJBw48KJ7Maf9z30JXAig7zv6tceKhfuLmmIDSLMPG7a6j7xHT7MlHzDfH9ICwyBl4rXwcv
Pd63u7rGubk/pxDo7izsjmU6cO0OJHJZC97zmusnzgg9u2WTHlzdih2mmb2N6Lp4U/yzpf8apfOz
9OJM2BMB0ZhOiyiWfw3xY0KNI5m+86l9X/P0HzsorKNGN78olq5TAakhVG/WkWoQxMUUlX71BnHK
3f1vuLYcwEDmmUhQK4Dw6no5FtG2tGflIAnt2cDK+a4ZuzIwDr5Rmhu21sLJhS1v8enYFPujBMr3
DJ76bhdj7PfkYDBgA4e7Fi8xC4M02QAHMAL29YqqhKUWGHaKCKzbAePPhBRhQ4/cSB9c9t1VW3Mv
q1/wX3u/nywXDlElaTKyWlaYdszC3v7uajMkzd9abmSwa0ELbK/ACYElYa55XK8LtIwul0YRR9Ly
NOSFkQJwsK7V2aNVK5Tp7vvFijXUcRAaUVlfGQDrC7dMDMmSqO3Ho02MU9fJcyzlxhHG+xQ/e5GV
XRqyF8lg25le31EI9hRIsN9KlY2PnVXVgSdo8hVK4ATCPtyqj1A3rLJDb5HUOup6aNrHrPGsPjRy
MCV+KLNmKEDzo/wpBNnXGO+mQpBhP+GPvo2E2OmB5E312Ne1/DI5Uwzi5GTGW5VT5bKPVU+mVw7F
UFCmgITqVXepD6mt1pg+upWdP7gxbsmd1tQrHuqy78ZDbzidsVPGmH+zeslYoGoDkwy9zpvnvLOc
X8TrQSncj5j/PRrK6N4ooG/gmuJGZxzAU5SnEWRJyRSCjEpqSKrTCeQKbdM0QYZa1nQwpkLaewPJ
4rjLTae0w9QAkdNpdLPpNVNUywBLdE4+BGGGnV8PRO1z8CnkQV0bygmq2nCLYzN13jc0nrI+HMzC
sT4yVat+PwwY/gmF8LX7ZmIizcM/0FOIxQF9L3ZUJtraj2Ynk1ANSuGfFL7wwzxJhm8Er/N4h1cI
ioh+rlgRViwHpCNTunVPyAO9+FTXVakDMHkVL1KaxNpZYqiHwJnAqLFLUVn+0pbWpJAuVQ3ZszEd
/QDtFUheDzaVu8kv2zQkmUN+xa6JVzbU4wH1rncgneD1N1MwcwyYKKEEnxvoqYWx5cU0TLsErSfL
TL3XVhvxNweZMP5ESxRgX3H11dG1fq1bAubTUrrWcPBBPJKAeitLq51R2iV/6WMeO4EjaHasaM7B
wRdrJJM8I4MI7NoYVUBbpcYgrXsg3S2bA6io3WkGkWbCrXciF7LaU0y8cshEOd2LwLzeNyLKfnis
aD95e/A1J1lAuwlczawDH+Sh4Ep5gZtzvObp0PLi0eGqG47KRkFhP5h6HI8NS7vxqQbghO+c0RrE
3vOU4x6SCQpeARo4Ng85mqPfnGEym8CtrA5npiCJuTeLlhQ7ZUNte19Dz1sGdgV56shrJv29Vhgc
CEoaF0nQl4TOaNG4JyGDTzshwkD7V9UX9nRIJyw4zIdWNy9+J6f8qI28944CwYEE6TSATINlLH2z
TdV7e10YyZbU18p9j5ILeiHAIoPF4jYCqrGmmOWNYvZVs1MpTHz6LJymN28L+b9W6cITce4tgo9x
fhtfR1vMd2RlmTtu5BaeOlW6sII8of4n9Cqc05APRUBmnfaqQDVGgqUnoHXi7KEqlGxcmquLvvgh
i0SOu0XdskHGkVFM5pHnE/Qt+QDiEkzr7Ksij/cVNj+6H/1X7jR/HmZB5w7UjCDguF693yt07Cq3
j9gwxK/1VJqPfu+L187Iyd5EELxvbiUxQP1nflfNMIIbRnZF6cglAWE/oan7sWrq6QNoeN85NTNn
VHg+/Mbnz93I5bAbuNjEBCiDjgZjktMT2AipGw6daL1vyejzjXrd2prwapsh8w4kIpc1lbTCyOiU
IMqbufhD2O1XEO5svJ1+I1+u707wy0N2AK0HDKWyZarjAzZNO7hFpPKCfY8VVCh2rgN8YjD4jVkH
81BsHyDGeN/qgpYmZsVzZu/6vDf+zk3SjSFHnGp2Zq6R/E15NyZ7E2oQ+UEC71yE2mxBeWRqS//s
oexkg7scUg6h6uX4DKJkMO3SjBU/oTLRf5dOY39EoumNe1FR8M93nduXQa9Qyqrymj3QOhOfiY7H
ZjdgBqveeKHfJix4IaMZi+MK5Br4/a9d1hRtw1RlqchUMQoC9U/0fF5SMmycjFUzkOMD9g8T6yi8
X5uRxAOjxwSSa5Prj2lmHj0QwXK731jNrffMg8bYVqRfyJmWde6i9cuhMDE1AzDPbnTiD6lvvPuB
AWgmXhYzdeEM0lzkyVpmPqRzvSzqmgNYJw9twcMShan7R/s2fGFEZe48AnuH+fRlHAWN04jynpuf
yaQPdKjrMwFjAgRqkz4Aia8dcIFe832bt3t0dSyWGXmSsYb1qRGfSFyPFuhrJRAodiGLF7OqvF/v
N4bmIwZjZsTNDQqmGRjlBJRWEY9BkgsSiNR7Kge5e78VFOTnAdB5eOUGyJ2DY7soPFx6Dkids09O
r4M+/fZuI6AqxMT2TNmJF/2iHy2McsRcocgiVyY7JA3nXPMINcStMt7t7QLOFmPmrkVhaVb8uD5D
HqTKfU7LPBrpFExQs3dsqLTIBzSv9/dXdGvpOigsVuSC4H6EIK8HOXTAkxz6CFK9b22i/gK17bs/
Hir2szAG5pIQhZbxPsuFYtLwknPcYS4cLUn7m+jbIWRDOr3cX9VacEDFHkhCQJBvyTm4tvtyyKCQ
OMVuebCsytwNbdm+uzUDfWt0MQE8AQDvxhvkfJ8WOUFrSzp/lK35Cs2717SkGwF1ZYvwvRAfUFkF
NGlZxDFHm6os9e3IMhV9ZSVthmBwEv6jy60GOTeY8rd49lZNYtjGBHINAhbL7IYy4gqQmaL7nGEE
bJiMKtCmD0Wr6akHaeu7NwvVCAzbAOaMzv2ywIkEqmlK6XnoEJLn1lCfDaX/vG/ituKBUgli0IzX
Bh5ieVkQFC8JwRMkQgAe0FjIn5TVHhODnSUlkZTe99aryo3AvpzywfZfW52/8kXdQ2vTAuNoB24H
FTt4EJHWT3dOA+uFNfEmMPo2az6D2Evk4YTquQDkxKhejFy4kIGPIfqdlPHE3++1YL0Ctxi4NZEN
LN8IxHfyyaopOYErJ3L7Zm8S/yca9hup18oRvDKzyMpLndotqWUWDZIe7UaEpTA2TvkcBa+TOxxu
INk80KoC9ryszLmNYeS4ryAOkhfylNTs1c49+rWxuLNRWVpfzP8sLetytEI3EkAkP2o0HjtQKKPE
APF1qdTGWVg5eGhhYMRtrjQiMi++2sS9mI9g3D7zgSWvgAMWe5kBi5/lkn4G1nSLafv2E6LAj4kQ
ACOQJQMfce2idmbz1iIsiwC7Bb5xruB8zrfE7ed/5HqfYARDX2iDIdVBIn5txHcav68AuAAvk0qn
wGINFfsYz3Wk2yyNgXVMKkMeJ1lBYxKBAOrKnWvraWMTb78t+GIAzJgbNpBYXt4/TVYabsbBYoqf
+l3m3UsNAsGQtvae2/LtfsBZeR3DGHCJGFZEEAWa9HrNrt8ZBUoRToS0aFZfeaMI0mn5pfd4UCUn
4SUTahIpcq+81Edo0Hobh2N1tb9h7uBlBMhmkYajAopMBVS00F9+BognGI3PmrcB6zZeprfpKxYK
ll5ALpCwAPhyvdCk8FKvkJ2OPNYHVvNkJYAOtH+KUu7E+Pf9r7rmrRgWRpAG0Gum4bi21fq1kTUG
RPKK1N/HWfkHqkNRXlav7zczeyudwSToKyz8VfhQsHHaic8926PTiE+NNoOebOkeru3QzMeD5jCE
1m7yIcll6YDqyQYd1CtRR4U5eOF/yqYt1ua14wfWMBC+IeJDanGxQwYAXk5KGgVEkHMGqCMPyj79
ewBBqT/kX2wT0/C5Zh/QDtoixljbL6RIMIpcGS/9xX7VkGf3oFBXRoz3P9PRfqqm4Zlt6wXcXu9I
HS7sWNd+Ycbo9OIDJ2cK6g3EMWWJbyMr/O9liQbfnnHZgGOgQWk1bK0u3hrLX91IJOwzTRDa7jfL
HEsRp6XyTib74iR/Zp4MRksGWqmNjGLVEENBA9EUENLlnA9xUm9E5ZphSpx2JyuD6m9uDv6XqW7k
WXZ2sZEqrJ1tIPRAm4ZWMNrbC89R0FgBbQ+AcxICFxaeIIR8yYoXOj63Lt+II7dXLPbwX1vLJ6mr
FQUJAAhIUy4/5Nl4MowtiMLa58MYOUCHKIHMnFvXbpJ17uBQztKoLiEGqCDvPT6BijQYQXXx/ghy
YemGat7gGdgfoASCkrn5k+WJ1GcPpMfPfpnV7fvvNbwPQPliQdcYNd9FuNIayIthrMmJW/GA5kFT
6L3X8p1vNRp9So8k4/v3ChbxpEf3CwyIy3R6is0ONBEeNJTHsXpOoI8RgjNvKxda8b4rK/N2XqTP
vitKBc5NAs6y6aCsx9Lsni3gp/EgZsee0b/evWdX5uafc2HO4l1TAtqeRvnUgE/e2JsJ2vJOtb9v
ZsXPr8wsMrwxFwL9arx2SjTbWOahNgZZl41AsWYEjzeG8hhKIUAeXa+FVaVI0XirIt50H+LC/0IN
dXj/OlDRMSAcBIa020mtjnR88jQwVAPbu5D/A1HaRoF45bwC9oIsGJyeqPUtX6E9oFOdabhTlCg3
miy6Jz39SphzcKp2w6NXbqqZ5x13FKDj7Ib5HKLVoN+w6zRqHfuTIOW+MftX0Bl+v//R1s3g2QUi
SJCdLZ+6xOZlnDjcPbVm9oRuVmQWKiqGLRTyvL2LhBtvFUxhz3V1bNLi3u1Z66DOBr0QC+wGSWgV
mdlCi4t5X4oG74sQOuhjErAmKaBtl7ZgzXMhX70lfL662ItfsbiVY4hV+hDbHNA+HDlABU4N0cSw
boExPzQ9mtfR/Y+7Fi8uV72Ig5PnxWVFSR5ZA9/70xt1PlQOsmwQO7jVVqdt1TcvFjefwItokQyj
ifdLh2NsqeaYTiCz7YX9V10Z6Q6ykOz0f1vb/K0vzBl1D0HF1iERq5W3Y9P0CcTyQN5WxARPVFke
RJ+IjUtsBRAMRTBMDgLFDqgtKjPXRhPWQ8SKZQkEgzqJzAlHL4x5DcaVuKiHvx2/Y9DZHNDkfK7E
yJ1I4TM8CgLN7EOXCD8LlK/bX11fiQ/E8Ru5Q01uC4axthF4XqIVCcAj0NiLsM3NVCfuQDO8c77k
zcGHsFiGASkHpZb7W7Dmzux3PQwPnVuSQTMDTqBBjS7KiqThu9E3kzQQXp33e+hkMet439xqCMdL
Z8bxg1Zj+daZlGggsIj+BjjQT62XvYJV+/W+ibUVIYKDdgxjvRjgXHw6nXCFLoMvo9gkeWDkdh62
7a/K7jdKQWtbhCXMhUQ2i+4u7CjgE5O4Q7eByVn/tNllcfwjr6a93WwR3a4tCbzW6IHDHtCLC5f1
pMZeKFA4Vdo9Ojp/ydIuGEi1sTlrK0Kyiury7HMYBLo+GQO0l0fHK+3TVD7l01+mWx/qHsr1Ft04
gysvGxRnUJ1BYxINouXrehSGguobCMhF5z7m5vgZihgh8fiztALQCjoZBKfe7xTIG9AinJlPb/oo
DXdGbhkCXIZuV5/NzKQnj/IHt9iablxzcMiC4R4EGwPIIBdeEftlLsc4B4376LfmIZV9R3YjVeWG
9625xKWdRcIF4FfDEqT5UT0lxclmsTh5IJ7bNdxONxKW1SVB0wq8D2hs4zFz7RaGAaoMDOXwc9pb
7gME1NNQxo69cWzXfGIerAGkc85Ylvl+pkk1QljTjRgwKYEc8/IIL02KAEOFekch1gOJGMjq8kx0
G9fQWmIxswfPc6AGKuqLPetb4L+zzsvPvdmqMwSVSKQrJz0l5chDndvQruGNawVwW/6BWRgUve+c
ax8YJRlw4s4jxZhpvP7ABTxzrHwPyEXHfyt8eyf1O4fZUbRHIRkrRMEAqFK2/LqQpkzHuI6nk9db
BtKjgtaQ9xksqPMqMTXlf0haLs3NK7642Gs95nEKdHBkQrt74vVOSWsvUv+Ed17UdVtDPiuBa1Zq
mFW15tn2ZXxsJ3tqBUXTEjzkuyJtX2iSP5es4SFwgRsw09kZFlnozG2HiRRcMXicLjbLTmaoYguh
jwk8Y5FP5YDCoFF8k9RrQC4zOEGp2+b9iPyZWA0TeKhaoOW75FwYLdDooTlmQ2vQM9EzHfNPKCmW
n+474kpQAeEVZvaBMkUrZVlTq0CLP+Vw8jOQOPyEgUn2lOUtDxATrI3jvrplyGvmewZd0yUopy2y
akx8g56K6WPtfQKTeziaH0DZuxH4l9Pms+d76Kagigv6x5ma8doVW0tIEA6nLKqmxn2yq5JzAOIz
l59rCaKtURGrDquB1U+mIslDIjz0sJRTuX94tiZPANW12Fedj11QxCTeqt6sxJ6rn7d4Tsi8BayU
Gnk0QN5Nw3t4moaZ8VN4+5wMIfSN9oW34cJr3x4UGpj8R7EZOdgi3sm+Big8FSJqLYBd0yyY4iJM
IBtgeO+PrFBP+dfS4paaMA/rWQmTUZbW1nGeLX1uJvfNszNHBSCPHLqAWDLdl0gZg2oCemBj+9c8
Go/pmQZvBjYsTysrLIGh90FFjs72GXN3tXQ/Vf07Gc9+O9mlmfmLX8Q71EWdVDBMJHhQcf5AgFmG
cD04WMy8yTbO6MplgZIsNg0VBOQXy3IfhkHzDB11dhJtUn/UfZntc7faksJe/W5o1oGZZH5pL2th
QFhzxxWFd6qweaKk38Gu9wAltQ3/WPXECzOL71YYokdLDHPztZWcEv+xVQg2tDmOamveYS1so0j6
vwUtfF55XDMomOkTsK7MCRrI3h19oy8AcnTrD9Kx+A9au9zb8L/FAoF9AscxrlxzxroDv7+IPtU4
saQtHcCg4soI04YmQeXbP32rrA6S+eLr/QC+cI4bc4toMoxcKFsXGhUy5h1kpeJ9D32EjUUtvuU/
VsDKNNMIuqgWzDHtwttpPk5alSlUtTDJ1JWHToCRoN8Z9qMmW9MPqyv619Zy7EY2NigQTTePJs/8
Qpv2aA/vBL3+/+WgGgC+QjyulldR7+q0AmqMnDTNMDBlQlvTVuw0QUsrNNtk4/yueQQYX+cymQVq
v2URsytJnEgXslK5aT7npH1tlQWMUgEkeTdh4Pi+Q6xZAwpv5jDCqMpNHQH87XmXgxD2xCr6iOZY
NAAwWjj9W+NYG8+ERcj4/Rl97AVYYHHM8Li79oqhM03Jp1RGWrePFuseez69OcTacPGVFQF9iSlX
XOmAEyzv84mOTpubUA3VKY+Prtv+BJnFsJta3hwSW48bvr7if7AB0i7wB/5uNl6vqjGhsmp0fIys
oo5sSg7IzzZMrHy4KxOLSxICBck0FJ2K+kHvxGB85kN6QPb5874rbJlZnNrczzveEodHnSRPXWtj
hLZ98nn8vuRidgNkx3MBBjNYt5hukPblyuyc4uxIoPx0LfhjTbJffeZaewMV3P39Va25w4xVmznB
wCqyTIx1nQ9S9Kl3omY5BZ0o051wp+Ys20aiUEe9w317i3ztn+XNBR82z3be8KT42qNDI/skKuiv
Wp1FHcaF3HPjyc4/pPxFAd563+DaAmcCGJRlwCB4owcJBVoN/BT3TzSVZyex/xyNAyaQw7jlW4SL
a74OcaBZuBpDgThc175exKOlEyPWUcNMQHUwpmI1f9xfzZoTXpqYf8LF1cELCjRhMkBUbyzCFi9R
H5wMybSVVc9H5uKR9nuXwEWNuxcVBXjiYiWp4M4kEyBNC9vtIFNRR7GX7luAGhG8PqRmCd6JLc30
VZt49M7CM5BOXlJJYQurjNhmfFKl6YXFAMozIr+Dg/2pNdLPoxgOcQ5ylPvfc23LHBRmgHyHNBGS
+evvSTvPboFt7aCywB5pan3yzXQjR1u57VH4+dfEIoWpMTvgkFHzc2wXOy3djwQTBCHGLfOj7Izh
IEXcbxzqNS8BugizPsA831LEdg2N+1iDem8sHg2tQg/4qq7bCFSrRn7r6oAfFrCDRdgFBTJ1O+Wn
Z1JUxgffJ+5DSus0cKdyCwu6dobB4oZXLrJAHORF6LUx6GK0rsuBJvpQtTpMxmoXk7+4ervvDatL
shjD/QiGOjwRrr2hEFZtFnmNumrWFYHNMOGhjW9JWnz/v9lZfDq3ItBubRpx7sHB84jZHvLsxjb/
YVv51jz76qfDED0FbgnjCsvio8NpQVo6peea2w8tmoyvI+mPTAiGEU7Wva+q+jtuzGVOuAOGkm4i
YC1SuxIU4KWk0vveLJ99riJiFhsjGGun9tLMIgqSkee9qmqEisLfj1CLMGtzIxtbO7XA9IPfxZqV
gpbPRDChtVnsF0aEMW+WBRnt+B4h0f0lWYlBVcwNWyMvXv+DX/xrdAkQKUGw73iZi7LfWKIb6lr6
UANxFvpEst19U2vRFg1tVPsAmcMUxiIqTV3pYuo3FWcQPhXHoWTkFX7yNlTCPZsueKEM5dmYM2Xu
4b7h1b27MGxdn7G6dMkIahUjckj2bbD7B7cs/kv4uzCxuL1474DrxJDZOc44/dC1nhWkg+3+OSVN
dry/mrV0Bs4BnSP0sYDyWnzGQbiqMEo/PxvTEAdGIpoDBZUJWKvNV0h1ZR/qXLVhaw7kCbPUG8dg
1UcBXgUpD1qQAFxcf0qQxKsUPbwqasqf3DqNuRmAyhqD0W+SbNHer4bGC1uLbfN5Xgl/SipQxbMP
KAQdmywOcWGG/+F7AoQOuDNaGDfN5YbpbIjjPAM2sLMt0H9UGDLgyIh/9sKvoQYDYQgVWF7adOHQ
do15dtwSIOX7v2J1sfOgAwDuoGBdpj+JA5AM/kdOHoCDezE51mPORbHrZDv8lzhzYWoRyrSP6X3C
wJocU2WFYEPMQMMDeRFJE38PnT/oMsqm+3R/fauXAlr34ENAT++GEmH0bFL3k51EXGLesPrhDdWp
z6F0PW6VOla/JO4dNBfAjHaTSAoOSu9SYXZ0HM04ZFOWfsBAJGSr+oxvRLS1wILqOzB8YBua22DX
pwHSi7QA0Nw9kbF8kJ4+2Wm6EVjWTjuKh7gOMD4Evtd5tRfZN0BJnsKMP2qHngJnUTKA/cN4jkf6
TL3pVJbsBUQgeLgNG3aXMyO/71UwSgBuiUrsbWPBrtxiSAmQg3b8qNwGDfni0Gvx1Ft+KKT3ADmm
IOfueYzjcxd7IYZKNvx0bSMvfsEyUTZSM2k1d2KoebcEYHWL/+pHpj6SlCYbN8Sad16aWoQ1lbGp
k3VWYYYThKD8pFp+AAkeug7/IX5eGlrENOThBaABQkZ51YYl3an21QElN4HO8Rbqae26vTS1uJII
iCwyiDbE4HkoMO3+bDTf3IZDsOE0oEPhTVsondXDgEYexkUgDw2nufZUzYfa63u8E9ngKD9Kkc3U
RwnO3C0w99odhEAJ5jTwOiJYLhaGrFw6PmTJo5GYXWBMLeZgmuI1H8zx7BApAQ5utkAwWzYXMdOy
QCmcS2VH/mQ0oOpwY6IinsT1I7R/dbOHOJ+t9r1jtlvAC3PVN2feYVy4yHGXRbrSpKAvMRMfAxyO
PIhmoiA+KTS4FEA4SBLdYF52ysNGZTkKG/6414KNoUvqMoTo3AQGsjrDxeVaT0TU6lS2st24QVd3
/uIXLj5OUfpGZwJccxZl0v2MJ985VGa3hWlYTrL8E5EuzCxCoYE2Z5zg+jgXnRx3TlwYO0t1f+my
/ToYdf2jYYN17EqPfQRxNnvMJ/qtqfQWN+BqVLr4FfN2XQTkcQQBRVagPdXVM1apGY5TpSj4RLcI
ydb3HbwOYPjFWMbNcwB3cNoN6Ox2jsFJWHtD/UdeNdOTtmbKawkU+0YOsu7k/7O4fAvUooLOojd3
kKgKVCKCxv46a+Qkzq90S256dXUY9ZppO0ALtsxiy4K7Vt255CTz2D7LihgH6pD6CDXW7kEQb6vU
s36MIPcIDU/w3CNyXO9b3ymiKgc86Wne2jLwktxydmYTtxNCYgY+KIxOTD/wHhrdSPOqrT95bjN9
ETb3zf2QmnV24LhuP0O1wGiQweCvAP5oabC6ttrderKsXvv//trl3dd5dQFFblDI2t6whxTTAYUX
AiG29iWV4rEtMCOakfilqKwtebRV/0aCj7Rmlj5ZthFblhtt3FU8cnprwuA6IOFDNX3TGf3x/oxw
ZkkESm6m3FuCOkFW1eCGx3GOZQEVPWdsxCFpq2aHcl3yltYpPb3fIECks3IygJMAzF17AKR9ClLx
UkWaOnKXz/RNQJXqPyalyDEthP/1vr21sHhpbxEpCvQGVI/BlXNrtclDXnjVfsCDaSOxXk3UgJPD
kxqyZxgCX1yHnVO74Nr0inPignEpoCo1QTtjP9DKbw6Z203P2nRBXyhSL6zaUUJ7EuyT/dAh7Rit
LS3JNfe5/DWLu4DKGnOPzATFdeEdWfLgD0Yw9H/f/7KrRkDePrNVgFF7eSX2DagPXKYxcjd41nEe
2Q4noMfDofDZy31TazERZAazNMYsqLycPIrxyBgr1N8jqal1sL1UY7aQDTs0U7I9ZuTBVpGW/v6+
0d8pzLIYfmF1OYOUmyBBqEsLcgMGj8Edxg/GLLNJ8vKXy10dYBp7h6FqkID0x6rjH5vc2wMGHMlx
C6flrHox5pTAoILcDqpV16fGHtty9GovxX0Xm08WMQcWShNjPnvigK99Z1hpPwQtMLs/W8FRD2Cj
VpAQtluMK/pN+Qu41cINlA2ij8CRXfadD6bRhGgB2F9KwNefMCBSHbvB2EOI0Mdz264AbaYS7Hzq
YHARWqoOEks2b6SwADU1dTMmO4cqYSFU2Nmz2/suhxJQSr6KNEsfjJqaD6DDt/2dHgyWHMdOIFuk
nQDca/Jl9+fgDKZ9Sn3INR9cFfO3Wvr0ew54GH4XkzbZYUhWgSGsgMjtvuTJ/+Psy5rk1NFtf5Ei
GMT0CuScNU8uvyjKLhsQkkBMAn79WbjvOdeVlVEZ7pfdHe3dVkpo+IY1oHkj5FiZgzfZXn8dtH31
Da6czZRCULPNniqrwbPx9SY4t/DoTIIEAjWCRcb948Jjb/GhnCy1nwDvOoTowRwjgJ7+i0vx71FO
LimoYI1+1TtkK4tApaGpoSqNb35TgMp1qMbmUnZ+5mGDUBWawXDpBsbLXrKWv8InCRHEBZMl9gYg
riMoC2Wies9+snmRryvX9bZlkbux9Nwp8cZRXghxzi4qQHloeQIi45zeHL0oQcpDm3CXBxFMYAzQ
To+Cj/X662937tZAhQ4AJvT/IJxykgs1JSCvQsHjrRBlWkloFyrwXhBR0YnFFws6yzc6vS1QUgGP
Z2GUQxr845qqiDgugkXYa6h+a4OXRqneEMUPHsBbX0/s7FCQ5lpcYPDP06A0H4YObrGKgU9oGxrD
brrykgnnfhuyCQRDYJIvHIPPI6LhgwcbPrhwSfsEg62YEqUFWatd1OodtELvFIdjCZDnh2nsX7+e
3eeU+eNYJ4/X5FrKsALkFhgG6bgI8vd6dp+lBYgjmHIPXs5meDkyfoHzdQp4RGYDkveCOEKrCVDO
UyUMH8B6OIQriBxXM7lCy7xKA0iSxbMneJK5QNvxrAzX/czqXa9ZuA0NLTdlSG5gtFwfWSC6NGD2
P5JH/9/PAvUGcLIFSXFyA3lmjLJBZ+5OF8MqUnRXZ2Jty0tx2efXHLPHmUMLB4A8hJ0ft29O7cYU
kATeidF7DHV1G050XbBL4g/nhgEvFfK5cA+Ek8/JmRRj28xhY6Zd1NGroIb7rR8kI6ku9CjPxGMQ
rQccF4ghPJef6o8hDMQ7W4P5gQxjpiYWrlNFSVXaWXZEOjRVSZcVGUwsc4/CYRVE3GtY7pC7Ighm
yJfyyag1R8b08PXe/nwlgRy5CBQvrGOs9+n0STTCJsntd76VvcjAzn4E2rXiYTL9drSJm+aDrC/J
R32+bjFoZAMnj0oUABgnO8gGKt50KKLvwqipwJm1nMMs7Ev6Np/fFIBJYBwDaOVSEjqtncPGkjuz
nGFibb32UEUp57c2gl2afHWaIbGDl4D+c9MRIwIJhgcEGMFPiLBSg9balKLa1wMFyyF3im5OnAKg
ZeD06/IfWbTLQQSJFgAqC28m2usny6gnaXVgqLg7xoG0rCu4SjgusS9cQ2c+FkYBbgqOQpjcaSLh
jnACVBqgOlbIVFJ5xevswrohdPn0VuHZhUMzSFEIaQCp+3jYaQaxYqG8hd8a7VVGUpjp8bjRNSK4
3A43UNtNBNSdLBFdIYa7hY3HGvqSaG8Frkybeb6pA/Wc0bpKoOWCqgiEgu3we9P81qy6jSqWx7pj
x3GGcG42PaE8hqgzgmwGq5b6tQ07b5LmVnYNJe2rcDCx8tTGlc6b17xbLU1hDH4/KbLPZ+914MO1
AX/Ft6YVKhkpTDQf84FdTVN+HUrvp1M1D1DJXneR2kwT/2WpR6fOVtAC2VcthGXw3jOu43oeXqs+
O1IzdetAQqPWF4vPtoh9StaOrF5bt1gPelyLvHj26mYVtXwD541XT1a32gHsunJTdJ7ibvylEJHG
Lm0fQVnw0PNjr0xqGiNP+YkE9wl2X3tHls1akPDKmdAzw21i9JBU9nSoUaK3rbGPa1CDYlHjhaEF
hfitQvOHl5Dcs1+NGq54ab/B5XwvC7Ut8o7GaojueKFv4Da16gt1HepoNalx2/hhynT5VET+htly
P5QsFZVZ+aDXzSR6hG7wt5ZZiWzZqmzlrmz1I5losPGmNq4Lc8gCwgEKQEmz7aNDj/8F3Y24zO3v
nik3RV1utA1mp+29djn4c7RXaxSkjtrXB6BodjChAQKPUuS7w84KWBj3pKPbSE+bQQxbYVu/w9y2
0DT0N0E2bO2BA4ug9pX+VVV20g1uCtuWW3ey9ljFvRuKH9AktdH9o0dEJBA/hwVsQVukILkXO362
hsDHG8vbAGyn4B59iTbOI/AUrGE/C2/XGvFUhXINqdcEkpBJ5cq70ie3U2huYc2HslHJ3lWZVxDj
HJ04ar9HGtIZRTdVMZpAv+VgaNJMsKEf1ZbAFSqFp+B7PdJ1WNWp13QcwtJkZfBwAKI8xiAZrzLj
Qwe4TqmQceQp4PL1cZ6qq8UhVav2Z1i4LwH20MTCnVICcUJwRBnxoePC3piGv0XRU1bPaa2zYF+N
9H0UMgldA2zr3B2ZioZYRPadTVFm5479EFn1nWoyFwOZYD2a0UrKptvOQf+zg9VHmteNGwfjsGOj
OOTWL+ieDjFUS6GnbdFiDSvzPcxOEg3mU2zN7YH1BTxI7ZJDgKiq1lB2w6MorqgLNAdFkBfwfYRa
sibai63evEPtttk4UxZs6rztU80nHlsm27RO9F3ozo/R+eaxLFDlZrNcu/a890vzHsHXy3Gag/Cm
FwGCwQoJ1TfoQbmbVkdqC7lLlZhBuW8FKWmimL3PZJ7mc73jWZcQt9Rp1wWPbIA2Dn6FqX07Qdz6
3gqR0kGFieMQcKY6pGu9/cOXtUhMpraVmo4wK4yZO14TO0r6ljzpmq0Kp8a2DOtjCOzeLK23wsvf
GiUOqIbiKS6tlWxEE6O+9wR94/dAow/XRGs8qIlR+R411ZsiC345/pASRTYht342pfsIj5oVsqYV
gsxtNejUCoDOD/JubUSORBb9A5SumziHG1/sSFwCpVLBGvzKp6mbrgSMm+uMb0nWfO+sKWY6v4dU
6++oCrGGInEpWzNiPwTKHEKI6cfGNseG8sRt+w2yZgua6nzjCwsSc810N0NlANzQYF0F7KmPZrPK
Wn7bR1E6uHXK6uFx5HRKfDO8jG5w7dfWO/bNpgVsLOPBwVgOWtL+Gsrp342MUl7YG0LyVTtzuhNO
eO+x8pdu7DZthYYVAt9nyo2N9tdAUX1z2HSwZbeD1Xwdw2H7yXGKOzWaa8edXvwySIsuPxIfMu+F
wotnV3KhGeymaN7IPtsALA8GUfUDeexTZAkrCWl2PTOI3UNuIo+jib5zq3xjXfTnDt0oVaUgzG0y
PTCQy6YuiUZx1eMewU69Y1D4jiEQB5EXuieV5cc48SvkL8dR1u0qLOutAzX6eJinQ1VlN3KooNre
w+rItd7cEqfXUu6eNWrfuO7eE++RN9wGIRjtvECZuryZgbqjpl63etFWF8P1YMza5uW19p97268S
qJ4NySwh5Dr498JTCtkoIlGbEhfhkiMTGvpx6ZA2lZb3gNYvyi5R9JDDNDjODEPiqqNYRcEO/f3n
3pWbIasWiXH6njsd9E2F/SStUMfNYEHIYV6NTfvuDfaP1sx45hj0G6NyW1kgAritgqqxc18ppmJi
jQ8WBWPUaboDQSsaJ40+d4wdhjE6etzLEkAZN6rgv+HatlYqu88iaGlbah3ClhD6UX0KE6XbMmIp
2o2Qt7e34yjedTE/Z3N1N9j0ZnB1EkT5s+0Abe7hcmIKGhAOabbQLIBnVu+mvbkO6ugIKTQvUdDp
J6TdKMogTIHS00SKh2pGD8ARd84IiV/L2QJQsLFcvAntDGFl0u+dxt4F/Tet3BWFyH2UR1dONK96
A0cVMjEntvJiHaLxGo85NAj6B88zEFIlbfmalWAvQFAfHodhgHYdh1dEJ2eD+3D8XozBA3E8tuK6
/W4R/TSU4yoQ4lEX4ZzazaBXWCU0QbFjhsl6tmW7hgHBz8oZmxSc5udaButh5Dcekdd1T69ZhVp7
VKO/U0P8TTjFCoKT88qa3BUeH50oH++mPxwbvXhxiOzdruZXHx7YwiePNq7oWHEZJA3rY1SQb4Yy
uOqL/NBSSHe0cCUDhLuu/T5B5Bfbhq1VptekEFc897dTlq/EzI+N31wHwn1ABvWjzJ2XsDUPjp1V
sWzb48RhzSn4t5rQvcN/e7MbV9Ja6X58VKVkSevbj1YBAFeUzT+RFSCOye8FUrK1b0NuKPd+umNF
UmY7e7BXn72GfpPwhM2HcuuAdND1g95WNRKwnPCDL7NDM8y47ysrpkZt/UEq8Pm8K8bGBrGhdyWa
5qgr+kgbtlK8rdMCz/UWOFSzMZ0Xrh10V60QftMNwtCxCvbIQfEYhRcqSmeyVwh6AQECdhdSy9Om
N2qqSBpzZ9xVULuPITNm7cPKH2JP98Hq60zx3FAoOy5asqj5fhJfJ2ijugyskLXi1bEJst+2to5F
cGlGZzIBiu+zINlQgPwkal31uutayINuiUeuVBbd231wBa7PHBsQDy1RXMo9PmceHrzPF2NG1Fkw
7sfMw/czKxLQ7thySHSjNwHXC8h8QTbk7uvlAzjm80jow6Bk66Nq9bkCwBojYafNin2WK1SUBwob
kUHx/i7npfMeuXWdBM3Q7UOAuw4jqHqpBdOwZEZ2c8UNzmW5FJznCvZhI/rqP+22dnZ2Owj89B7r
RfvgaDHoV2thDfD+6MpNoMZpVXRNdETkpo6zQnSoxZCXqXIdlN/HsjUyJiaqfkZz3b6UrU32RuJd
HHUJERFLBurKR/cmln3jHVtl6l1HimjfSKjRrzTE64ekd8syyRwmDpB7GtdatNaLZKN1bSnhrTik
YZKBmPJ7Y1ftVRe2NGn1OCLb4N6Nk41TMvYt4CFFMOxVLWv8t9J/gOqus23ZHNUI70lxU0+QyU9w
h6iXJoDZYTxDrwWNdoZrvBZAwo4R3lkxRWIzOw5PRk1H6Lt0oV2kHAaQiAZpF15Lumh1KQ5dTfho
pJwUnUn6mfMW6aSLu6ljQIvU8LGdM9Jn+4VcnfIBFpdxg57VVmZukHTG+QGAJbr7pGAvTmTBe52S
aVwXlVMXKf7tacPbSt/5mJ0dq4zzKS4FKxN/JvnOJYyvQM5oUs9pgT5Ft/MIkar+OofiRKr4NMaA
NNBrNArFTs603WQq87btMCObGRa4GqKbftsC6g/SbcGr3y4qZT87JtS6LiHfhGk34Rpo5M6Kc9/x
AfZ3I3k7ZS5NptHFBd/7alWaOT8w6bq3wplhWE+YnWjd+/E8an7rNSF8AlprnpLc2M2vQOf4vT2Z
b7wZOaD2x+owmyr4RgrtHNGYmlIzT9O4F4OJngqb9WlmeLFVPpbWmib6KhziXTl2B8aBYSSK3ax/
653ZOgrIu78wL5jn2PVZ1cRWRU2CQsRcIjpyi2LjE5IBwC30teZFl1Tt4K38sq++g4xcrHN48ayC
uYZklBil7cUT7qkV4t/+fjSOeqh5Px+U1WQ8ziBkv+2Hur22iSrfQhGQe8Adh40zRvkRipvtuql4
toHupb1uy5q+hWSUvy/cBGcqKsAbLL1tVAJDMIA/XjmAB3QRAu9i34SdIU9jTaKN6/R4uUNZhT+b
rBke0f1m+6wS8hr9eCQhkjt1GOeilQdi0DtbDxKgtNh2cTjTr3/fmYt+gfGG4BoC0PvJWw8MbioK
3bOtm+mGJWTqvHEN+ivygsxW3Pnn4RZsO1zrF53Rz22KKutYB+Z4uJ0L+V7bEzL26Ll2L6m7nyni
Q2YWCgXohlPQzJZZ/91hCpwSpHw0C2CKsoY6Thrq27DJU6cFtAB4KFH++HoZz3xl1JShPweXc6A9
T8uPaE9AKFtA7mluweNoBZLsNvKtC9W5c9NCiwDl2wW74J8yeHne07xSPd3NkYD9j0ZVK0z9TAHJ
cjOgyZ77lwBIZ8qq4FUvKtCLo+SnttLUuUCh5Izsoqh2Vj6pVAIIbAXyiPfDNzX6PkNdrjrBhsTq
rSL5elXPbE4fgsWorS4KmZ+AryHrvUx3Ldv6iv/gvfNQdWMee/MlZYUz64rqNLiI3iLSAc7Kx+0i
IGLDKzhh7ULp6I1G23gn7NZOxWI1Wzudm9YtAZi483Hf/vsUUWeFyjbkc0A0OolIJts2BhjvcMso
D7bofFSxhaxmH6ERsPp6qDPB1qILC5IbPiWO4MlNNCufwjgqw+vbFUk2fTPFt25496cXvMb/fMzx
2eBSAk0guD3iJH5cUEiwwOQckTFEZJi8j/RCESDQ086r7B8Nl5a6OPQlsD/R08Ale1qx9kPUmmoC
3fV8wO7XkM9PIl6jUubBUwYhzqqBYd5/Mb2/x1xug7+ul9k4IEp3odi7WQPTOFZ02wgQkBvU/dj2
6492pvWJb7ZQgkAlBUfs5CaDYgSjg3Zg60DvDd1DsxEFOxC4LjmWnB8HuvVLlwYX5skRkBbtdQZ2
xA7WuZAWMdMYtkmYV9YPOFzbJRJmC9LMX8/t3PEGgBesLXTHoW19MmZhzbqcbSb3DaA3WawBv3no
+sggFXZodwnZeGm0k48mHYb60+RBSoI/SRhzguaUVr65kKOdO2QB7md0S2FF9gmWlEFQMqdzGW17
0/20If4Tjw0/iHFMwsJ+hXjAr6/X8Ox49I/2LZTigf36uBURbZZT0+liZ+cq7vW1i9VDpwhYqGMY
XGqynd0koDoglMHUPpl/9OCsZv4we7se3PpHYlcYoc6Ah0rhcJd/RyVVy//mqHkWkHqLkRykZj7O
j1ddmAdWl++8LLtSs3yUI/3dWePL18u4fPyP8AncIv9/mFNPhWwsfBWiXrCrDbvJNEoM9JK5zfkh
EAmi8Ar6y2mI0BY2TA0LSKwSB8xbbimVBAI6lV9P5Owux4P9pw+KDXi6H6KRyQUmuHXGG4FClB+k
wDZe+Chn9wHkxRGW46vgjv/4UUaqB2EDmQS9tXHb58+Z68dBhwB+uPsvZhNAzR+m056Hi+njQMMQ
VlabWTY09sEw0XrDxnyFhObCoT27aIAfBAt/5zO+DbboNbLCEg49vUrh8762uhBepN2FZTs7TIhA
A/QngGCC5Sz/9WwITRsdUfRkGi7gCFjSCOBTdzfT4N8hTujuo7yxMIYgQHmKBmLcHkN4rDrbgLbZ
t4Z1HPWEYlx9/XXOhE3QFQQuElsAcdPp3QNHRUvWuZft7Gan5U+vsJKRP/gDsmCNe8/99zMKNY+F
Lr8QAnHDflw+Du2rqiuE2FWoS0Xj+N3pzdvXMzpzRj8M4XwcguWhLQMKvD2rdPTmSZS/UTCCKcjX
w5zZCCh2Wah44ZH4rCXtEb+B6TWSrsnqNqKgaxeusznoHV8Pc2Y2GIYuopaQgARf9ONsaKTZyOCZ
BNGL8AjZu+fWU9++HuLMTfD3EKd0AYVyEITRGzx3Teffjqyiu17COl2VI00EwvcLJgBnVw5UOPiH
/7FSPNkDYZsZ4HcYZHicYk0m50oGVQIbtP9m5QDdg6kkvAk/qXWhLGysLuDwC4KbaO4VKBbyC0Oc
nQk4JH8cEBHXnQQ/gdZhOHodcFy6yNCGBmy76dp9RuQ/DwSYCoq4EHiBjMEnlcXQ0q0Ie+1vdSe2
Put/49jco+b7+vVO+ByILPRHAPkR7+M/TufT4fFmkwqt3aT7G7xAW8nIwR7LPf79p5bIX18P93n5
FvDNAoxF3QK+dNHJ3h47VhJFJ+iO+gwIjpnobEXEIrMYoGZ9CY29/HUf4wPAYhYJX/xy5KGns8sp
6npDiEUcEMbG4DJcA6u4o7y6msW46rvi2FrNFqaol66Kz2f448DLn//1ZrhjBq9TM8MSz21NAp/l
LJ3b6lJZ5twoUBTES4F6NS7Yk5cpr8nQEuQGuwY2wFMcwCCdpPBpQYzy9Wc7PxD2IQCFKCycfjZC
O3AVOmgVLz1hPqEeaDcXwHdndsbCgvjfIT6FcnVOMp47OLtweAQ8AAa8tkRBF1YzX8/l892HWhYg
WaBq4zaCM+LHT9NPPUbqywkyEGwDAcqkNtA5s3XClbv5eqgzgMKPYy2/5a9t0JWzNRjmRDtPjS0A
SlrclEObpS50hCEv7+PJBeMZMObGSgMA5VdQzVOpz7pubSG6ufAVTx5+sNEgu4bDgJLJHwe7k+0C
iGyBIq9Lt05mWykqxjs74M+j563AAEQjurgB7yS/sNwn3/XToMuP+msJbC93TJ3Dq8IuSpM68E6J
R/j57LkLS7Kvl/vktH8a6uRyIVFl250XFMAbL1YBfvkQWOTecLE3E8wLrIwlWe3/aKrg5euBT47H
fwZearEuSrHQQTp53ow/opYyldkORus0DspCbPCs8wuk6lMW5X+GgdTMH7XwRWHz41KKjEyigsQh
3LKBrvfRNO+M3tcAOQVjAyWJPm1Mt4dN2sbJe8hgB5fk2ZYB/rpO//yAv8zygpN58sEyo7Qqgl5r
H9vTLylJPIR1PCytcpr++6KiLOvCjxV3zidscVmVAfBhAbwtKnU7GFQaIie/UJk9tzn9PxpBi3DL
JwMSRpq+tyD8v4dgvb/y0ORYTTBr3soILeOvp/NnE3xavIVWgJososdTFG+D2N4W1BEAGzT6zgFx
UcXMztFlM6bM+7iwvFpsvUmw6FihtDKAAwzseDzYZHQ35URu0cXyn6OeRAmtQ/k29Ny1NjqQrU50
wYyfjsxB24pBkU2tsrxpO2AIHXkh2D67CZA+Lk1SXCfRyYEuEPN0RlFr18GjJilCGF7XU5QDUlW2
CbAlNEHfMb9wdZ07YRDK/79BT452baNcmFkGDP+6+tl0zjvkQOYLG+7kYfjP7oYMFmC6UOQF8Pnj
8WJoQba64dkuyJt3KM8cRlwmkCz+Xkny/vVmOHcT+38N5XwcqoWZU0O10+6cMcw3A3XyTVgAcgFI
N5UwhLDstT+3gDlG2SVS+tktj1Tsf90hlz//6z6GTWI7qryOtkCuAm9tAeFnaj+ZnH9UqPzPcv41
0Mnb19iik3i+FZrRYu1FQKtY9SNV/evXS3lpPieXIvftQldGiz/O0A2sl8aySabGv/C2nL18kZf/
3/E9+WSTqgCsUGG+jzpAEkvQHeqov8otdLyZsHVcToFOCpQPEs/J8hRns0w6n1y4Rc5uHDD5FoLS
khuefD1UDdqh7VS/8wAfjuRwF9rmLsuB0AQgIXW1+c7Di2WJswfDww0MwDyaSacAljLiPIAGOzS8
fdofZ6YBEswLs3IL2a0jGf74+oueneNfZ/3ki1rVROrMm+cdRO0VcAkUj91Ydv0NK4W9YgGHQIBp
pn0FKPn666EvbaaTayaCBkQF0lK4hRjl2s/qNBrtrd1cclM8Nwwq6B7+Fsi6Y1U/nsFpaNyxI8O4
83102vsxgYjRQ8OiC7Nxlj15+uT8Pc7JESRWlCFXHcR+LED9ijnKcndjY/pfTTiOaA501XQMZeaL
Y9Bk/g4gLed7O0XoUDbazQGPc2e3ils3KD3gBAcJwwto6c7roUdjtnEK0JCBmYzoAHlJHnjAyEf4
I5l0YuouvQDndgWATSBb2Yvm2adNSGgrCqnKvQzm4HWsqPuu+6yOnUiaGMfWXy40tg4Fu6Qyde5r
LU0B+KhDXxqkwI9fSxCFLJ/5cEEF7rQz0SGaHQBwnG9f7z1QNc59LuiEYCRgMT819RfBdt1CFW9f
ejY6mA4F7sap5bCBZbxGelfr4dkzC+kiI6Ipkgl+CAeA9uFAmJHujddgv5owLFagZWZqI1uP35ds
hPZVyGEjomoP4Bk0AOOaW9nW8dt2NczNdKs7Dd65sfpXGgbdHS253oIJ4a9BtghvrVpVZWxQKIb9
ICsP3A3VylHSS4Apl1vQJawnMEOrm8ojnYghygWRBWcceCqifpE5A2PppaqY/ZBNQKIS0iwIaXdO
dNT8qIsgWzU+D65o3XlrwNei9eha+BthhxD3k4q2oQqKt4q20x6MtnlH+3FehQ4Dy09YhtxCJVju
OlHLlCnoHqSWaKPnwG+7Zzi/Aak91ywg6OIwdTSkfgi5BFKyYWEikYrsKg4R8nIMxKrq4MOemADX
tgNMxQggJxexDCF158OCjKcBEFsoIZh6605B/RrU6AvHtjCoYjhudxyKINrVHJZBXVf6cTZMAChn
gIq+gji4wGvzCtKaVSTBHOv8/GnRuVhNltutXA1hpMxxVm0RIjkKC+uZNGOUUqeXj3bTZXvqQ0FQ
Zu2waaYl5EY2/lC4LRCpRM+bKERsbBfKfqFtY/WJY/UvoTM1Ce2HYAcIsNnapB4BRurchNoAYtp1
b72ToMJnr6fyR2aoeRBDBbBUqLIb3DAUSOCoB71kngHNCin2A/btitKO3YusgNSa6KBrkjEvqS1p
EgmOYDJaoLazPEJe1wZREWP1KWBRAXv0hAsYaEj5seYS9qZdExueD3FFsxL1CoCVlvJ9wMEUElDE
gtblcShhwFY6IXmyLKgnj5avQOMoQUgDdL1v1oiZog2KsXMCpzCIKxN2JCAb3APOFa1col7mXD7m
U5P/GHXfvnIcjl2NPth9V9YCTHSJLKnJgb/tchg/+PkMAzYbUlVkapuEV2Shxs7vWSbAciGcAa1p
3HoDesucclf534auLyogN2qzAH5C4NV8eFHhst0FHvjwjYQsCYBwaMmipx6HEbZw0L8Sg3IGjvR4
CMEXvRGRepx0ba4g/k9fXFmpn93kZM7GRYR90/kaoP6W96iWhvi/OUH0pDofOHY7ozEYMjIZrF5t
w6kvgYqGDBY004IZNmt+b4MbrWtwh5TZAupfHttSOVsnn/O7arBR9wD7+ZY5nffcTW61qbyKpTWF
53np+fe+8RFoc9hj2NPoPCMfnff20EmwWJduEfQldzORMg7IOKStBuvJgVPpM+uxad1o6p6pqyAV
N+SDlYZF1HzzTO0CmVZKE0CAs/XKFMcbcsScmsoDdlA0t7qwwY7ChYN/8sAyr8ACYfXgwKufFH7n
NR8rfC3egSbCcg5QHYQ24SgFXGiCXeDG4PsDGOzPfgoRU+/Wrr1pjeORYW59tC4lD0mCH5yZZAgm
4HBbLsdt3oM8kI8AaMWu4PQVy95slK1h5torqM+18Mp9MOEAtlod6kM4OP0Vs8R4LEAtYgg1g9YB
h6GSNwxuXocy507Sk8CL0SpwbvGd0StAonEHQHvxQzJJboIC2AbQB+jbDCUiJIAkiLsArskMtIwY
sMTu2q0E3ZXEH1dSUaeIJ3i7pa2fdUcOQOiV0xNyDS/EdseYdF78cBAHoU2XcGPb7yQ3NnpUGdlU
1DMbCGtbz5KZYVVC9B6iUxb/6ZTY4rN27LTjtOgTi/h2SjnuCghtNpuQjgoi0SA5cdKDMGGmqU27
EWo5Gf7+0imtx4bw7s239JT2IOSsIdkXraIeUHmeuY68gqqGAlNEQuVBjyRPSiBI2WbAMkN7gzRJ
Zc3i6JMC9RJLh+2KA6y9n1DZSLwyFDEAN+EjtSpU1eHsvomg9PzaM0PSLuxwW44+kHgQ3s0SwFiG
ow0Q0wuMkxmoZZO6o/Ygdh7n86rSAoh/VpcHABC7HWJ7+xGAkyj1JianpFM+uFhNVPUqbpissKNA
mXh05y6MXc28zVA27r1HBVBo0Tw8DILqajVEbvOi26J5hhWI+3MEtS4Nq6GJuSVKIHZxP7zit3nD
KmS13rIs7F/LumQd4iffvpnRPYI0nSNAfIv8zL4G5MaHn52n/HUJrZBk7lu58SSA6olsyuG9MNRZ
cUhpEggMd/tIFEUZB74IHr2yNs8ZGfW2FTJLJh80LK0m/wgYgNm0uWw2ZQ31TfQqwh1QSg14mQQ8
nlBkfhLh+d7mkvE3W4kuQaqWAbrNug2OU5vMrrVYNQcI5OoIyRQAjOtGooIma57FpfGDOdYRVKI7
m/CUCCLeSRcVR2Jnby0AdSuJjOi6pZCKwPM4rSE+3SfE6yWuLhDDYubMQ+zrQT9pdyzBa+iHfVBn
zh2wOc51JCF114dN9uBlJf69meV3duGViQseUpp1Jb2bBvebg7Ds6MmBoEic1VmRWLStklK5Lo55
aW9wf8jdjNcHTE7bytZhaPo1y8GtCOe2TXDrtgllDcMT39lbz2/1vdvT+dpre9xMelDT3qVwhowz
hBqHpve/L+jEDZmz4cr1K28dtZP7jFahtGM4FjhXTeXzLcjEzr3py37vG7A1xgbAsEn0w0PtabY3
9WBt3X5q7rTI6aYP6mnd9EIgjKDqZy7r4OjVZt5JGw5KDq6spwqbYI2yVHMzANe5F26LmTUIRAJC
52Qu+mGlgDcN1h0i9o3XzHXiGaoSofJwLYMcHNaqnoJdE0mRwE2rTI3E1Uyq/+HsPHrcxpo1/IsI
MIetUovqbruD84awxx7mHA9//X3o72IsUYQI9yxm04BLPLFO1Rucf4GfqCCZ6+CY6FrwYHRFChuo
rZxTKTr1kEZy/xAEPcetmVNUkkOVfAwQctGA/O0o5AYb+Cd4SuZS8lUy0u9m02X7JCykV8vqaPVq
4ivek7B65VLpjyUkdVyy0dKI2xdL9w9dI8PvipwkMriJi5rSl1D7raU2OkeKM5ga7N2e/6tZM/qu
gejHuAlLB79ZFPdEvzWModiidpvvi3qU7nzJ6B461fKPEG2lfST5zlNlmD/8wfdZtYDKNi1aHtwU
YR5uPYU2YapZKOLQJSdfDRsc77BXMeWmOSl4tR1avZClrZHVzr4IHOkODqd0QEw6Paok4Vs/S5JD
WRoTGZj0c2u0QobBHATJZ2zq/zGTINuyc+OtMabOBrvVZJeMVfhiGlJ215ZZdnRG1JykQe62PAm8
PRdas8Ma1eKCs3A5QNtkoxdGsuN8Qd4yH6LvSHZnm0Cz/Mc6LJVdXpYaLIFK3WiD8RGrz2DHCKPC
UHXxqeYhvUNfCfZj3tdfZGH1hwEEPhBqS9ulnfkT25p0F4mwO3mN+py2NF+UpkW+GmZAsauwMkaq
CJbmOwoO+SFN05+o/Eg/nDGJD4YOOKFSst6trKwEb18lEoyvUF8DCi6+vqiZIp1B9/jKS9LLB1VD
McpwufphBKio+KDokZTs2x6Bu9tvsOVg8FdNQCXalZ/kKKl+7KVJfMpUq+ZVWeRHK+xGyHmO+HA7
1FJRBUTnf6Gmx+BZHY42KLKwspeyCCFfYoUWPenht65aoc4sfpECcEXlwAbYOf39LEydKj4YmcR3
vaLZdJXyEBsoEJbdirjMWphZpcFHus8OG5SZOGzeG3Z2PzoOWL1QrD3GF4dtspazQWRRR59VaLhm
LUVJ6KiFgUCyodDH/l3ayM9qYAfIlzbaW1YE5rbgVhyIlHPwT2aaoq8LG4QZb91KFS/Q+h55Chze
sBrI4DEdmRz05piPQIyxaGRNuCgUPg8J55oX4hI3Ymcx5p9vx1qcqz+x5vWMVEpkLaJR4AZ9/B7j
+Bc7r6ONGZjPt+MsljOol2LGNWnLKrM6npOIAeJLWbth9ZSMvK298KnbTknXltfYSidnaV2gjALc
XadKdIWx94vMMWLucxDg6jGQ0o9pBEMUpv2nzFwTdl4aQERiVMzR6fZdIbJjow7sMUgiF3F6V+ef
z0djh+/YG9YEilagJbADsa/Q2JpKQ0JGX8ZtnJy7YrjL7PxeA3oEq3RllS+1V6a+5XROgDma6/hQ
OBnK2qbuGUBT0mjqWHV9CPtyDO5W1sSEj5mXJMF2UOFCL2gyebo8j3ohqWrcRYqL1EgvIR+ADh4C
0fjYD2jjlrWxpekXfR7Sthm2lakV37jW1QOsciRDGA/1nd/JMpl1rJDCmmCJcLVpI/NjHQVKu/Fb
WrC87bL0KZKy5kcgElvfGlIiXlXfz0mYw9DY8u4moe50lMS2Sq/hX+CZpvSIpGL9qA9q/D3wWrQJ
dGuQv0Ob8P4dUyn+VEjt+FrnAXWA3s48/yh7soyZudNVp9FPhXY0RVoHuzHmdbux+lAvtjriwvEu
xss22USlqXp7DybxJx7FUQo9LlBzrCC1xkC2YdQ/ezW1NSjM1FRcr/X7YygiRJE7U20U0ghfeR8G
quNvu05L2g2oAftb5Cdpv8t0K3xxgqAc9iUk0wqacCb9kssoHre4bHRffB1K4S4XWYfmcKN07wah
6cHGbuQYXEKixj+qUIbElSTtPTquiK5kiRNWxzGL7K9Dz4+hDIyyIUoaaeQcvKY2f1oe9/8GPUfP
3N9eJdPJcLVIQFhx6aMvpRqzuzGMS63WeKa7uvxo5MmuDV5hRuYjWi3dr9uhlvaybWMwSxyNY37W
9EO9qs3r3h9cTamTHl2PXuKpopSHsfKb19uxls4oZ5IDNEgt6N1Me+PsLi6LWk1Q6QF12X7E7a6S
1FMTDTu442/oloJFoHFOTQhF7+mjzwIVI0/fxs4xZMrD/jlxAv+zJsY1jJM6Fb6vpunPXp67BcZh
7lVq3iau5MsoEBakZeY26To55s2Ym8GmKZpSOkDOtv+RRYocCWIDlX9SRpumqh70ybaN5bB+MHK7
0h7l1pDvtNxIP/DKbT5X8eABR1WQ9TmMxtDUD2UcIpBxe07mEJ3fbcrzsZom7Wys6iEfG5lWkjsq
BW7vqA017b61/y2se0sl6XxNw29eiZaA2aBjIVbOw6WVfh59+vtZdDVDsEjNS8M1kaHIDmVd281R
q3AFgR7OE3KHxaREOUlYYfG48uXT0r6cPgRxyHMNxNts6EWzo1iA0u77qPVc9JwjsY/yqqOh05dF
O6K1WTjNE1027ZunDNFLjTWPetCKsYJjPxEKBgQcnEBZacFf30MYP6jse9JFLJzmgDYLSbwcDQQZ
pTP5oHvy42AaH29/9vWIX4aYnS0ISSNrU3C2SPVJ7l8Eb0Pd3HvOj/YNLStCkTlCFNNAZs7vusbv
HFC1tXRE5GbXjPdxFiBQgP/Kx0auDlS1b3/ZNF/z+aQUaCE7PtGq5pd4FJQ1V0doHcfBCD/4qRM9
xNrQIkMlUY0ffCl+Crlg73wnNz8GDf2LlSziOuGbdPNozSHTjGDdPFcurNixlMEPXLWnTOC3VBM+
xNrjJHJFfnaXOF9uf/DSVFLmn8YYPB9m5pebR6oMyZJrzeCaUNKDVXnQGZRIu/ccZDHsBp1A7kbz
2+2g1xcGEgSUBHh6QF2D0HkZlGZCAw+4tI+qSiUm3fXtCQH5N+wD0HqTrKSKi/YcUKbnOo82NYak
lhl3hZo/Z+ZwvP0da6tltg/ABVnUKyC+6WgefvV4cv2jjIb2WsY5jQVw7grqHRISIPjR6TFKX4FY
yW8XN7uh61N+C6t43tHVmK84Gh3rCL/y0FbRx1LJ3jBZNIv/CzH9hLPjdcxTNSDfko6RX1AglO+S
yD4Zf+syyx3CPJ2Fmd23PAkrq3Z64PSeFL/3ilrb+l1qHzK1yv/11XgNU7m08GmFa1NNBN/uOaUi
MG3uV4mjJA1la1O12r+W1T8PkXRfmPZrqzkr+cTvqbg6WvC/Vln3qL7P12OTqXro2xV1kbTO7iTH
8I4+FqD70skNt+ppb4oGCdlC/crWQD5rlJCuydJ2T41D3OWtZd7dXr1LaweotsXL0tAwp52lbVmM
Xl2dtM5RNtL3cSO+GVHz4XaIxdPsLIR6uXbkLFX9NlMMNynLd4npOxtLJMrG8f3mkHu1gjJBYO/0
sAz+Dgn9ezXR/J+esXThrljwOvjUshNBfCqGoHbxBsnNbQNM49ijOGGuTO3SQPIYMx0b7VqoerOB
lIVDuz/uPWqakVtp8XM5pm+YK3agAg8USizKzZcD6QGEADousQlzaY+EnmsUa/qXSxsCRWO4jcD8
KQbObgK99Yog0kzh0nxAAXvM9XantbG27dPua2A65crhuXQJkF2z6anfyVe6AVYFY7jNrBEn9fYZ
f7MNLSE0/BSxlqMtndLngWYHGKvbpoQI9IreFxzsAitzR92ETpJx4UU6crCOZziHcZCRBNTNlK5F
o1Gs3KLm1YDElCWk3fJClX/ZQUgzwE6k1Ns1leM9YETnp24nZ9ImTwDxUtxqupVxUtYGanYyDiEA
grKRbTdIAS3spXRsxXbklq53kjHW0qk1vaHfllkfky7ITQHuIjZy5A0xlbijNxblGyeVuhjVRkEH
Ii5N7ROOXujC3N7tiytoAviQeGJPMH8y0dTVBDsS63ir83flKOO1XgXWXi6NYpuMwfeiM/I37D2q
Y0g0c4hDkZt+09ntFAIryFqe3KfIGcC+mFLs+kMdPt/+ssUpOIsyu+hjz7cSh9eWO/R0QU3/qOs+
oxmvDOByGIv/bKA511BqvypHTkTJraNcvxN13ODp4IevCa2VlcRhAYs5vVf+izX3WOjCsVHzoPZP
TiySvYzqEFAlOaGpgZiR1dFclaxJ9x/ryJ2W++PJAVD9iYbBX9pF/z6qz3/I/PS0wWlHAdzGfky3
AoVDFEpxUN2EYeb+/SzCGUDYi+Uy1R4v1wp1T7TvsK84jqr41tT9JzXIPqeV8vV2mOsSBcOqg+xG
pZqWwfxezYM+6Oqw8E8giZAcxO8MK4bcgLZ3bBor03dVaBprhc6FvYe1IPk0csxUK+ZiCbndoudd
mbmr1uG2pENbxI86SpQ0x3dxs3K7rn3h7FrPIavr4CGCU9p3471e0LT1ulY6xgmuQGKw9Ls3jKgB
aHHiwF4rXPtFIyKocNgBtd4j6LNXcG576KX3aYq+4t/HsuHycSlR0LpSmpPtFEANUKxjLA9bVYtf
Ust4EEhgdhaYvNuxlvY73ESKU3wZ23F2eOlZmaPAnqhuiGCk/70cOzP9wTUcP6gIQa+cYUu5GO0X
TI0Q0abJOdtnrYpNgVbgJNDI5tZv5V1maBtT67dVWexaxGX09tftz1u6eKm9Ty8TaxKEn/5+djYb
fjeWgR8iTD4C2NCelXrAOeoBmN6mSDYknlG81mpaWpk4mpOE8fCbWPqXIbPKqc1MizK3aKIX8KGb
SWQ2b6xDha7i7a9b2HF0Fv6Emn7K2deVAt9qrXN6twvUg6c+J1H7hOLa/SjQHZXHlXtucfbOos2W
SjK0ou68Bpsj3eyPAGHGLVjLKqCFq+KRExmjjSplLo6DOfy4/aFL6S3UTpV218Qjmh+bVjr4isYl
4SaZ/pjl7fuo6FYOlIUQaDvihkXXSXau7FETr7LBvMYDviTtIZDyfVOuPUUWVoYNKJiaCjJVVAPm
6a3wDLw08GeMqg81hlCCwii+vZ3vrVziv2/O2UMPfuAETKdidS0VogeDH6O35LkAN9odhsEW5gKS
8ZzX2bMUq+a27oBc2vgj3MlAKO5rhHVXDpalj+WGo1WNTw7vzdlqgbhi5VpfZW6NRl+EblVs6Pta
BTfMc3M0wRVa/So7aykoL3huIOpmPFFmI9yniYTrDQqT1RDsRJhCbKqyd4ma/QjLeIXHtxhrUrPE
+IuC2bzIWZp17JQdzHQNDM8O1OrGa+NoX1rOKfCKL7c3wMIxjUAG+kqIZ5qU5mYfhkaW2jpS5p9s
p2mOaFXKD0I46UGphL9ySC+HwqKDhg2GlvPcAXWXofLI+N2qy1y/EocCByb8Ue7+/ouQHmJtIJCh
XT2Pa+B7EnqbyFfgsKJ37y1ksTrz898HwZFCMdDBglU3Xw+G5MlpBSD2pDVWc1DQVIQSMSgbYVnh
ynJYGjaCUDKdNFXl+Qu8KCqpzeQmdLMkh4sl7RRU1yV/WNnai2FAexJj0qCdd+MDS/f0oi0BSXTx
R2B4R+TZ/c3YZ2+Jw7dMBuf4UcwvzloXyGzbAPVbf4BAAkyURM758Ibp+RNk7rEIxiwIGTT8ABFk
LLp4B4DumCprzpNLOxXNElJilB4o+k5jenZNqnYErd5AKcX03sGB2clOjPyrtFHlcf/3H0TmSaeA
8hqVklm6MUZ5MSTWEJx632mPcebFuyA1kyMPCWnlNl78KArXHHdIGlG8uPyoFCeiLh1N3ZWlDuKA
1YymdNdVqSFvAP4ZE9gpCvKVTTsd2vN7hXRKVZB9+91yuwyaeANS2WXtuLJW2K8GMP4Y+kgYHkOv
az6gNt27klyuPc8Wojq0k2gPaOhNyPMGgRfrQ2776NkV9vjeUZJf1oiufwWoWS/BkgEOf8Msng2t
fvmVjTWaTYwCOQ3eFtttBVHurgJNMCT6yiQu7WbqsOxnyhVIV05ffrYyIyloQNpjXOczWXul7MMn
WUZ9v8+E/Ia9hpIkruw87CFSzXJvsyqcNDUFcjT5Y9VOKfdPEVdvWP/nQdTL71FTKa0HBzRcNpqY
Adg/8i68UztrJe9dHrY/3zJb+4Of55LmlcimlvJ9kxPKSZ+RnV3pxE3zPF/tU0446XnRwJmfGzX7
Lm59boqsmfiDRqUeLDXLV8ZsYXVzNKENTCjFhEl4OWalI/uxHFW+q40jjJpBZArULkh8HB29Qa2v
bvwvI+m8vLLMF7NE3n6wvxFvhJs/DfPZ6sPXBmllNUxOdSLHh1KAB2/6BqPZqDlKRRUjPa6J+yLw
sMOqtB+KsIIVQaGlEUbBCJgmz0/en7Nvl1sN7ey6TE/Uyht1jzZ4bGzhaf+lQOxU4IHzR/8Q5hvM
uPn7oYc3BAvViSjMiZ0UIiKBE8jtQ2PhpUmIiVprA5YjpbkcTDsf/CTKRHhypMCwjn4DmOIhbbvo
sSyk+uMEkfmiBlIB88aUZBARKMi6t3/CUkGN+ZTR5cEAFgne2XBWoyP3GEiWbjxqezwz7r0of7aH
4JWO/CcTV5u6hDuo+cArs7E8BlUfrayphcWM+guKQKjGTjKFsyXlmWMZkZjbgKqSfJfgIbxRZCwV
sthNa+m5lVJ55Z2xsIQuIk735NkibhI7aOyuY2qNBuR8um97/++PG+q6iAbC1IbQNH/KUBHtcy3g
o6I0eB/o4kfrwdq0hufb07dwqk11awSvSFgBqs5WUBzGBoxbKzhFafTF1ErzOSh7fxvKUBVuR1qc
pbNI05iejZlvapFili0lilR6bsLyzhQO6ruDoMfgSZtCSVZW5uIknQWcLYvcMdH8RGIesYmAAi5k
ohCBjpWVsPhVsOltiqtUL+eY4lzPRjXiCsJcIhh54Y6vIII+IdP/D6bCH+rcW9nxCxnYlCRgbIEq
lXaFkxCGkum+UeeuUMQOR2Isj/pnpND3kLxWzsmF0guhqJvRA0fDcn5SDyKIUjkAyKSVFS5ThohL
XJBbXf+ZWWr9Xh7MsNnnYVEPJ62XAaXdXi+zlUklkiyThI9qpGrTGJitTL/yRR1KmnWkBYg4QvvU
SzCBbHtlWc6+8v/DIDaqTEpYFD4vl2VYx2PYGWly6jrHfo8HZfTODtEKCItGZlCdrxTWgTsr1V/m
0v8LDIgKyPYE6Jun7Wlhm5Bldajhrfcqh+GDmtkbAKM7WvfNyljOtsLvWHhfTm1hwLNXyayWNxH9
51gBdSx9LKr8H+GtSU0vTdd5iNn2djLwq7FZO7SIzHTvQEg9TdLpOHoG7crXzDuD//ucCTjBrUcS
O1+ZteSpegBr8hQN2WDv41iYR40ql34Hlw/620j3beKQwhjeFELHYkY3o/ElQK5O2dpZSQI/SoZx
b5QWxOquCnjJ8o+E/e72Ep4dDv/7nWh/Tja2JHNz6IMMg0x0ntq5wfhkQAqxsUZLvuhWS3q6JtC6
MMVsEvJFgBZ05OeVITvuvMpXSmzT2g5NYCVVPmi+//e+0epFlGk3nR3iOLoA5sAG25Vgh+efy+x7
E6LfJPsrU7ywmgAxoLIGvFBm2c7etE5BU1LEUeDi0EPy1KZPxiCOemoMK4EWtv95oLl0XNJFQVgg
5ueCTf6qJlg2tBtbbu/k1rsTnqtaX28vicVp+vNhcxksCE+SAv+R7n8i7a0W5YGou3tLCIDy08EJ
sGFalWdzBBc2iQKhg+Dt8kPv5Q+tbH5/Q4hpaqZDk4La7GqNqzAfygnDoHXJITa7vRqmK+fy7KKb
9g46nBNNguMRZw7t8iu8NkLYcVCSkySrGz8K1eesrOpDbAfiuS7Xsq35s+T/w9E+IX3kSTTPIfOo
KXOF2rRbieiLFo4bOMTpNlX0FuZqdgpCZxs70CDHfCJRf7k9nAvnBN/6J/gsnbRzBhqkbXpSKlN9
J4bS3uoYBKAqiCWyFij6J67hH7djLi5EvhaYNyA6NvXl+OZyAEewhhtXirH7VPVSgNNhtAazXNzH
XG+c1aB3rqT6C7RNq8HQeGfK0sEum0OkFGxn/+X2x6yFmT72bMkPCi6WOKFjL5t65JX2oaiTD8qY
7G6HWVyT2EiDeYJ+os2fOn6moN6diQo37mjj+fEeXQSGcVM4weF2pMX1SPY1JUFIpV29qoyCt1un
4YOhevUT78iHULT3odq8mhLqQmiI98J6HmrjayZVf0f7m7YCNfjJmNxkewMZuBxMzcrzxPDS0KVD
W+2aFNkJS8nw1UTRZSV7no7xs2LH/0IBUkVRkw4Yg3oZKjaA/I3BaLmyWgAUHdXKMeE8Z/1Xbvbm
p1l0+rcUCY1vZWVKP1s1R6fw9kAvbL2pDvbfL5htPRz0uhgzztHtUXcAB1ioiIdmv9DP2eh/b0XO
wJ7Fmh3MvINVz28w9WoDnJtEkT2FWf+xUZSVUV1YpsRBC3xqC8jO/PI0fQrpJjI1x6LPXtjeP9CI
6zeV7bjYEH+6PX4rsa7uTztvZTwsIzf2mbn8u+9k29y/B0r9ho+iaIMEPZ90XRdr5SiUkCB1jihw
PAal+aHU7RP9uMktVazU4JZ2HwVL1GopkrHZ5wlmJwVYC46KfaSMWv0yB9Rr8Q7sd62RR1tfgT4/
IZt3bdalBw/g0p2qRGuZCWylhd3B64eaCoUNQNSzJMj3TTv05cFzvXQsjEMlJa1Fnmp34yYVnKrv
kgjBlDwCs78dSzvP4YzLubUd9UztD5Ww62ArC0zdNqqVYBkkEsw6d5FTBRVNIkw0AdnbW0lV7A9i
wHx6W0aeeDGYUihcYlRUNKqrERPQPIueDXj5jykaHN/Q03QwQGxblYzWCkS/GUMrqrZ2XGeuEWtG
swHpX447uan8Jy0oqnKXef3wQ8dU8TVV885BjacQYpehWpW67SQS89BBtX+U/Uj8GntPhugZeZ5/
INf0MJkOa/tzCh3vidpdvZ/If9YGPjzslk6L2mhLS0eptp1RiGNsi6bcBO0gfzWlrviAIywNEadI
smZTp6H9nQkfJM62FoJinjjiWQWPEm0bxcHaVu8tYX4JexMDNShyiXkYW914KaRS/qVE9D5xb7P1
nedIar2vkhHXmTwf6gJZrCgYtlJH9WQXixL1Dx7GP8zAyL6NY5ZMUigt4oLoblbqnVGmtncsWq3K
93EofD6gxoZ2U2hODCtQFMrDiJTrt9q2qufKEO34WEYlmMxGxOKD3CbjRwRIEE5VE7V9NQqr79wu
VcHmjW1tfrDMAmFqtIqebKnsctzIA0PdeLUa/RrCXkJlthRRva+BAzibPmuV15gKcbr1fC9/FXIZ
hFsGynQ+9GEboVDh1bK+VRVJ/BBhju/D7RNk4e6Ge0uyD4AY+ugc4luZ5hgrUu67am3vQt3Ygw90
pWjN1molzJxwpuhdAeJvjElZrWZrpl21HcbIO6K2LVbulKUzkbuTKcBcaqpJXt5qeqknmUQ9xpVD
Vy4/jomyRd+g1deYHstxqDnJE+np6lXfZWFah1pqH8PIFeEvjRJF3KJqN66Vmaf0aX5N8zn/BZr+
fpZe4beOuaEiqa6vGXt/6DAvqI+3V8FaiHkm4Jk2j3NHgjWqhtvBwKaztf69HWPxPD37jGk8zz8j
GytMKdvW9eQPjvYQgP1yOly/9VNk1G9ZA9ioTUxl2l/zOzi0w9pnHyL4JkcHFM3ugkh68u0MFFi7
AiJa/Cwe3vRjkQa25vlaLOJeMwBxu7pU4l1btPhU53up4PHc5TQ50Km5PY5LW0klFD1ZC6eqec0T
S9HUjLXEc8vRsChElggMdQYYN6cyVwAOS0sczBL6CQCYeEDMthJEeRDcQ5pi0/LdC8NN0rdQqx+l
bOVBuxgHxBAgUuiDsFUul4YTa2U9JkngWsPBGxFnU5odZXHssq2VhbE0W4Bj/4s0q6Dko6py/Du2
W6umt9WaJKV8OjWy06Qvfw6c18oBjadupc6xtL/Ow85yiUp4aB1SFECeRtafHM8MHrNaMVaiLK0M
6toYkLDw4fHNhhHFrjrPRts65kr9DkHibaHqP52xXcnPlsbwPMxsDHmel3Eq6shtcm0blymNpR+V
8UUOmLjO/fvFfh5rNnDqkMtaV8A8ttqx/FEUw2uryO2Lg7fTyspYmiLAPICtJjoKfcPLNSjSWDIy
T/JdxK920OoP4fjj9rcsrfLzCOplhDCq/ZjaaHQa5Yl9GEQtLrFOsy+rtNgPaimv1HAW5wkIBQkc
dRxelJfxlFBR4iGsBswrR5QVOtyPgix98O3ipyiVh0HNipWjaXEMQTbQIZnkz+b7OHdEL9d5bx3R
ONrGUX6fGNHn24O4+FFnIWaLz4p4hRZKEOB6YyISgiOn90Tut9FQgYqrtbRlacooq0/mUSAMr9hC
pYWdRQaS2tX0UjyNZFKYYeUO5H+t3ovGSj7e/rqlHQyWETMNmlq0fmaLUO6iVmtkym5OmRe7OGja
k1cN2bHW+uHudqilgZxWOkgvHGSuRO29cSqm5CO0GRF7u1wr/H1S+/XeR7l8E7Xlt6oY/rkdcpqb
eSJzHnK2ASrJAtJYB7rrqRhpjA/4BOwN8wsin1kYUm5bGcylyQMGTlneoYIHCPdy/Yu8xZcvc0JX
Kp3d6L0fC3tvet97Z4WquhZn9llSVwY9btDeUeL4QOK1f9EzBNkcNX0Qmfd6ewyXg03NOcfgoTd/
G49TcturDWe8IaNK9qOp2q2PIKufr1lGzPUVfpeHTKCUZPxUKa9u/7ZGpcuHb4bLjtEHOxSBrJ/g
Byb5UFhWYtNjU9FtermN39HqGMKtw0g8NxGOqA8K0LTuoZUSJVgZgOstgv8LlQV8itmPeLhezqrS
6K2ZliI44YcCGwpfbVdA9z4ONTKet8f6+ji7DDW7fGA/SlXmRTLeV/ppGPVdba9J7V9P50WI36WQ
s6TYs0fRDQM0JKQk9oOebAuMJUc0OZVo5X673u+XkWa7AaSd1Ru5M7ojYo5DhrF88s4U9WHIf5nI
wt8euaWdPtFxNCSdKC7OeUHekFda5UBzVkZy2G9lXmbB06CqUoNHmVW0uyaUauugN1r2LzeJsSZD
szisk04R7DyW2/wNmJYpOCqrSlxZibbj8I+UA33HqJO+0sqXLg7rWaRpDZ1NoJbUqpwrXelacvVg
qsETHf1tUvV3oY+Arb9y1KxFmzbHWTQjzVJha7rnZhKWPF4cNRRfzOgQFQkKsXoe3Pdt4/+6PZmL
O+7sE6fBPguacNkpau2Hbp8jilz9SgN5azgrcIfFvXYWZPrysyBymMNMiErN9RVv2Id+YL5UhaKv
RLn+FEQZHPBg0zuUJGW2o43WpHlVaMFJtqTwvivs6r2oTfMuttRo5fC4XoIXoeY7u+v8qjWaPnHh
iu6HVD/0IvjZhvKplO0PfztBl6FmW1svQ6kNEG1zzR4FylF/DyF1qwzOy9+HgcwCSIMON3Cl2eC1
vuF7fQ1HLa+rXW0pX3s53SFzuvLoXJojUsjJL8Di2Tm/ttt60GgzknOlo+TcjwltRyEMc6vGGKzc
/qKlOToPpV4uOiOThhqSUe1qnua9y1XxaoTjXaf6z4bTrz09r1c4b3bOIkSkkMVgBC+DSXFa93Uf
pRjhlPvQHo9Ik74h46cswL8PHkq7yvi5F73SKjl2C6q44zEfKu3fMRGmfJCK2rSOIkuL/B4omq/8
uD2SS6AQ+OzY1qP1qSCzMs3q2f6turRIPNnuXaD3SIoOu6BIXwxpePZDbyeJ7H0o0FTzUVOmhlrr
xaNkWzurkb5Wsrw36fPe/j0LiwhoJhcACxb0+vwCUNOgH8OUxgjnykFDE3RjQdTORfjldpyFSZ3g
l3jlIpCjkWZefrZVBCZajFLktppo9ybasCdpRL39dpSFdXoRZbZOE9g5SP8YId34cDhkjZ+/AA1r
3qkJpeZmqJ9vh1u4ZUA8YmPKRC6wen2RGENt1xBBwnjXWvdyilCuFt8BZx3XjD+vJwoPRPa5qk/P
HqgnlwM4pkEqOqBKRyUutmrkHWhZb/Nhzfl84ZM47aljwSckfZzjObsYZ1Y1BwpvebZ8DwPUOSml
Mjw4CMFv/HEQn7xGXlFWvU6CJiPgPzFnmWpkj31ZmyqF6Pg17naa9l4y74r+W6ccK8Tbb8/Z0jhO
qGobg0Sex/OKp+cZgVfbPHbsttrWTsn5b23CWl3ZV0vfdJ59z7a56SHKGMo84QbtJaiDe7X8pucI
sxfvaERuo2RNMGBp3s7jzXIPdBBp0cH9cIeg+deTi89KHH5LW/3RENVrG4mVlb84imePi1kW4mmw
IsUAeUwvjfqlqbrmrrBUHbVysaaOfH1ykI+fJTyz1dHiFyNpIyDpzqvdqlEOeFGsHMprIWZ7q7WV
SNQCVXJE6N9pZuoCkt29Ydn99xXQGS63bxplhYYMOm/E3t4F2rhv8eTg7llZdovzchZmdsyaxWhl
nlLIbinh7+EXUbFB1U7dN1q+Ar9YXOBnkWZHLWKiipopwnQbRR7cBMeQnVU02gHVNfFQOU51kD2r
exSlLNzbQ7m41M8ia5dD2YkCD0/cddxC/yevn1IYaxot1tDH5Vnf3461Np7Tyjm7reNKHTshJ6Gr
Ddp9B3mn0UxX9o03rQ5aMFMaJytzBKYCYyfqM3iltWUew95+VpTmY5vEd2/5mj9hZnNW+IwaTkjw
AXjtVShRxP471GlWPmbaLZfVq2nDQvA3YBQCfZ3tJjW3VKvXA9uV26YPd42kjr8Q8ELvcewS81SD
2UFaCysLsEkSBrgDsCx1JcGb5uXGb5g/KuIM0ao4qUqX3pa+acIIn5XhTVfJnw/9TTk5WxyRiItA
y5rSDbALUKXhiH3eTuR/jzC/GM/f5aezMGmDZ5vRjuh3qKO8adP+g9nL9zxsV27GBTjJZaDZxrL8
sM6czoChaavl1kzM4qA4bbGPwg9WstPrLNkjNvA+lKTuXknNj7cX5/K2/m/ZKLOtlojIzL0Eznhf
5lsDQwdd++XJn+vuJ6YlK8fk2vKYtv3ZkCZIpJRRaItjkGC440gbyVsTH1wMweKfKP7wLuYlfs3J
VQAinopTC94zZldaX329tlZSp7Uos8tRzTLZywrfOSplLX/EviubjAP7lSf6wlmvAntDio72CPn7
7LbPIySnlcHAFNeLjyMC0xu1EhucBD70lfNOlpqnXBJfby+HeSoPJEyfXiQonVF0p4p7OUVGZ2PF
5dQp7eLXXDwleLr10YuHyebtOL97s+dHxRQIUgxlbxkpFJ4nl4HASqXRGGixCzgodh5Vq0k+8pMs
Xmc+2oZtUgaPVqnLxc7CTfBrbCRWsUWL3XtnZGXdbYoC8xAQRslaw3x+9/z+YRSXSVPVBUUYtU0j
fCGxXJYG5XOBQl7qmIehrlfKCHNmHJ1/ng3U/hFV5YFB4+1yALC0G5yxcARYnFDZJHapHL0obQ+S
3Tb3lo4bjxKF/kepT4ZtNPTKXRH7mgu+TVvrIs1X8+9fAo5Ng0QN0viKzIzbiVMUSnRKQmRaNm1U
6q9NYHZrmLWltQVEbyLjURe/plZ64Oa8kXcbagHqFlkMJA+bGk/H6pvW23956f7+qIlaSfsLJtT8
4ebE4JpClBXcjumjjvKadd5OLvyVPTrN0nwZA/lFDRs7TATzZstY+T/SrmvJThzafhFVJAl4JZzU
uW13u/2ichRCJCEQ4evvYqZu3W76VJ/y3Jd5GM9YRyC2dlgB2lXSkTkcTEfCrmzfbVMze/2trIbg
ETzZ4HburPYbryZrx+ruklL2NkSsu1xhwADirqIFWwQEk+1SK5h+HTnGLvuKOzrzWtIcuIocGIQV
LM0tINWhmOA8ffwBn3uZr1deD9WrWG6FdDZ+j87C3HeQ1pKfLQOncAemS9Mlaf9zXyTeIaCWgYdx
z7Yz5QOHWKspqCEdY8Uw1f5FBds3qjl8vKOzIQnNoRUkg5bJux6RoiVmn1z16MrDzDhbNAfUEUbD
/QvagXA5nbiZnCSiLPezgpqRZi0LTZ61I40+OWLisOppSLcSepbp+eMfd+YZrAfMBvYag15nywwZ
qrwU3gJjs0DzxPf1virhpVYtf//VvFlmk6q64wz2Kjplx0by+m5srPxhZCU0l304G328ozNRB6Nr
bAfQHQSDbfyDbJL2wKDDgLe0gViXvAUixOKzfQlGfubREcgLgF8ApAY+001xNptRqpJH4aGGixRw
KcmS30x/O67Gh/hmkc2DkwBRgyQyzMdiXg7D0h5YNT0OLr1aPA8+itAM/Pjpnfnw1/kqmOpI01cI
xdvPr9VVg3+PaZwOAvJtAdc8wfxsOoWz+AwlclBhFIdd5VSHx48XPvfa8BmsaCuKrtj2acI0geSD
Pw/HcHLyR6MBc5BeUD9+vMq5d0YIpK8AjlshV5ucmC1ImYFRhycvz/3UsTq1n0rp3GCuG16I4OeW
whgZREEKVMg7ljztA18qGF8eW9PGgfe1IdfQk/jLzHc9Hrj5wFgCcuc9XxtJFeFU4Hh06NtPzDnk
9iVi19l94P7GAtEKKdgcc2UWEO0HSCdApXLcDzUdHoEA/4KfZV3oQZwJ/auSjLuy+hEvvc1KxhJj
XcPF7ci68Q8TMjOlvsptdh306kI8OnPa3iy1+awcnSPZgwrz0RsCEHxzVRO5ayFWa11Y6Oye8Bac
lUKAwnezp3IMKlpEUX7Moz4uc7h2tl89Oh3hzvLxyQ7eJwwr+NfBTYY2LzST3n64PV2UF8JT6gh7
C773g7pOOexbpngpuuhHCH5mWkz2JeTTmXBBAbL6R9bFRzBcf9Wr29oRkbTAaMBwxw+ywExLTAjD
fGMG9h2mnGOJjHoKzaW29rmnis65A1OFFaW5zY7CUcISDzJU0ICW7bWCaF4KK+JvuCU58j/ylwpR
a0pNXy+3PoVXu9Sz6EnBfRAPl+JQtbAVLCb4TdcXYu8/NfEm6cMUC1Rl6DdCe3q7La0YKxXETg9V
ESgah1Uh+nTU3nDDXVHD38jl1vMEpZ4aObwP8wBJS7hkwh2wSDzonPJ9BT+KIh7Av4OYbdSR/EJQ
O5OWIvGFWwICAYTGtqXjEoXWIF0WHTyv+t7k6oAXrFKMKe8FnKs9Nj5Cgvxu6i/p05wJQm/W3byB
xbJ8e2yhawUuyR7X+i4oYf3pX1JqO7892H8hXK/Trc310Oi5K7mr7WNbkyUH8SHkIq7HzrH28Icv
RcpZ3+0H6i0GaqU9FD7AZmCXTveZzb5OlrYzjdotQ1NzB1JusgufFloDwFH04t4qyXzh/riw1JZI
tTjVIj24/MKILg/2NhBF8EAPxmv4uF264M+FijXZ/t9nu0nsxaIb6LKUzWkRFFbcrjU7n4Iyjx7U
2PVdCobhOB0LuO7ksTGh9+XvwyP8hXC7rCDKd8icHDa6rYKt7onaMz8RPrdpOzG5h2+kC45t8wVu
zZckr85dMsil/tViA752c5oiWc5wswTIySzL/KXA6pBSgbbzxzs7FwtXnXrgn+1VbnMb+MFa7zWT
wSG0rg1/AhUr63IWs4vgpjNnBbkMwg+c03FNb2tCp1gsD6R1gIs8KBdZBYiLNO3lpa7BuXOCqnd1
kANG8x2xILScsId9+HxoVflJOs1D6zjA3sxfA7EAq9AfI3OJYXtuSfQOILwG7IUHJ4O38T0yA1Ri
vHw4ik4sdzbEOr/VDOIjZRDkV2Eko28lrfPUi5h9IeSfOyIQMIKaOpJESESuz/z1zaILwkpL2sdu
6FTmBGVwgntreGGVs/uDDgdkVaCp8v4gViWow+icH9yanPz8ScOA1rJ3M4NVylcVXFKnOXdQVgdA
9NIBIH7XIqFuJ6E3uBq6AhZ926JKgUUe1PLBBCSfPz78Z54fQuUq2AIVFf/dUrISSBGi1jqE3AdB
DmSvPQwQ6fHvV4HaJZQuUfRE+ALeviWot5cdLUJ+XKiM7SU/DO2lgeK5JkEAdjWKHwC1MGfZBouu
BbW0LBgo1jN4TlPjsl98ILBarsCrnWOAsJf+esIkPD9wZ+XtQe8BXcRiggEW1AKU/+xwRWDezHL3
Uvl+JrkMAugTONCZhXL2VlSsHCawFQ0g/HBqcdTeK2nxYBUoahYHiJ4EAiDOkEUS6JP04yd/5kJG
ixpdKPRM19nT5qkAY2m0RQKMcIfpBqIuGbiK11VHD347fpbMPdBSpVXg7T5e9kxMhag1FGGRSUfo
wm2y9kX6rYIlcXCUqq32VS+XB61WGWF3BBq274oLMfzMF4P2EHJMHAEc5e02ZzNo5ngDPw4ElnP1
VxXKmNVf/35Tq2i9s9a+kGXeRLnOeC5M1QGHkiCGQmQvLs2tQm8Jtc+FrOLd6AkJMwBfuPhWzSiU
jJvXNnO4wLMRqoX17DbfB9vASa+KNMHUjqyWDiw42C7Xd4LkUOODL9t1MPQXq4RzwQH+Aw68YvAm
oery9rON5DDjO3OcYxXZmVz6q9p3Xj5+pmeXQDcBxCqQtlGzvl1iMqMJatO2R8PDPW/t02w5F6ri
M98e9HXQhl2F7qJ3/XzJS1H4C15bBLNuH1bo9vgD3AiQCL+33Z+Pt3PmHMJZ0gMdNgCc7d11pKbB
4/mwBIcK1wOtmr0kzi3KzQuf15mnBqI7cGoAWkEaahtOFpD3KogR1LjKxx/DWH3hUXDhCJ75gt8s
sf75q4sVCgsO6k4IQxncsE+86z1rj+DOfLBlgMGEBz0sd7OPn975bXlw2VnVkN5dRsqq3NZWmFKj
wUtjR7cqFvaYfLzIuVeE+dFK8FyL3y1VxgUt1mpAgz9i5rkHqPzGJurGdtXzx8u4544dTh3a4ghK
Kybu7QMEI13ZvQGwSo+0gGe6SiP4+SQeIAdXkdArVcx5ggkbLa9mBavY/E+ztKdaar8/DHYQWgm8
6INnOSnPThvmSPcW2rYsv7KDSaCGg/WxG7tzVe4IC1wrDToFI9N+0coHJIgz97ljq9l8RXug8Mba
HQ4f7/DMg4QTEjJNQMeAT912OiNthTIIpwgaek+s8NPabXcas8//sApIOAhA0E5/p0U7T3KgQcXh
PgZnYDAd9LCf8Q5PYWnaC8fvzJEH4QdNHliTQPlmezLmUk0GisXBwe2eePXbab8uJYf/kP77E4ii
BpEIeT60nraYQphMNEunoPQE2YRYWb/J+CjDS2CMc5sBXBglG0C972VMe1rBw28ATcv1Bud+isY2
0VYwZUU/sx9TIYcLD297Za1NF+wJFyOGB+jTbXsvhJcRn6MG+qw5B6NZNR29XaxQR3FYm3I+jJWy
3UMDGcQurrrRhiqBbO+KaboI3NjkPO9+yZrNvwpdTtGJSGOmeWoEtBUkBa/C5HUMpu7DPHpFOjXU
xCyq3c9iofrv4ua/i0PVe8W5r+no5kIbfTufOrirH6P6c9Ve9QBTeN1uni7VCGc3+WqdTTKylIMI
lqIODzDfdaGYGvawDZ+Iz79xN6xfMNepTzaY3TS2ayj0Jy1ZrP7CO9+EuH/2+srZe9tvhlofJAob
2h5pmDuxKsaHdl52Y9n/wY3/1WHzp49jwbk9v17Pffti+9KG07Uo2uM01ZgCXtnDT/gC7ILmkSoS
9/lJ/Qd/HSRhr3ypN4+5IiBGw/cGNohF2V2hPpA31GYPQUn9ROnpUjl75omiA4FcCzUmbvftRxRM
JQ6Q14SH0D4RdVqaPiETiNLmudDfPn6Ym/C9vjzIdqBHh+sWErJbESdMwFGu0BY1exPku8EOIUPi
SXIYuG1d+CbO7gp55Iovdt5XA8EU0ikqpDpG0ZCgJ5sEWp0mviOR/MrMr/+wL3DIMNBZZ+9bfAF0
cSq9+jQe2oLsXUMSP7KqWPvl88frnDmMOIuYSdgQs1x1sd8eRnRYcofxCTydeYaju/5S92xf+aCB
LC+KfsFbTIQsf3+86CZD+velgZaGBjdUIyB78HbRTomB+tIsR1V2adnTR5fqCx3qTa/jnyWAJoXz
EpIwhLD13LyKnq72ZshAEe9Y8IBUe99vxhs6NXO7b2CNCV95UJhFVnlN66eBI9iFY3lueQxh/qkb
I+jXbOKnYDWz9RrRBr+Jq0qkQcNjWvz0kaRBJYXV6sJtvLko/9kvQS6NxiZQRe96E8D3BHziNXxF
xZHkP8LpK6PoF/8H13lMMjHHXEUxUBqvx+nVY7VzNoqKuzlgfPN+IeNBV/o5rC9Jxp77qnEsoEqF
sLUqBL5dpqxq9BYoUujRM3E9MBQi4gtv5SUvsHNPLYBqKYYYUI3At/12HTkF+eiSBehE08cL1ODL
9mfeXZfuJfrp2YWQVKCsWsfO214+Oj1mVTsWJ22V6hSMs7/3gi6Im4EFsVNX3gUE4bkHCDpOhOob
uGOQrt5urHPLSc8QsDs6lrODNUdcuZ/qyVz4yM6vgjEtDIEA6nv3HetlkEZV/nGem1VivrP93yqE
AU2SCwCs04+jxrn4i0IdVwqGfZCd3xyKiiwRIBAOpAHJVwZH8sn8ER7EKukU00tiFee+39drbZIv
2y7C3iPAw+QDppp86uFkDfeek08HnqAlpDLNI5X2Ro0XbplzsfH1ypsvrA55WBCvgpM80ae+afdQ
v/+7NtM/seLVEtR+ezhUv5gFE0aA/CP6qanJfITCdZtMkl2SmT57QNYDj0x6PfybV1bw0ppmrdXR
0eSlyeVvOLp+bzn78fHJOPd1ha+W2bwtqtuyZ1XYHRfhx3OUQT0vG8IbCn2ljxc6ux+UIWuoWNuQ
m7CuFs6hzOr4B39xeJ7AtnOSmaIECocWAow4/vVyq/uLj3mEi77Vthk8Os0SyIahrV0WJpFN3hzD
ZQru+lKR7x8vtW08r4fizVrruXwV2Seq2Bgwz4AHYVJALGHawOIRt9ZsrQPm28isinwqKzkMcEyR
5PzrDPn8j3/F2Rf56vlufkREKjvglAHmZP+qhvJaWHvZQeJ5JvuPFzr7lb1aaBMfgWcCdtbzBvDW
Nd+rAibPSvNm9/Eql7az/vmrZwpEBJ+FDXqQ7IbpCPDxAA5oqFMeDEWcB/rn/2+5zdeGUwEerwLQ
ttJuftf07ovWlpuUdqfubdibXPgYzsZICCTjggH39V23GmmUsjo6yBMnSt6M3Opj1wLsoBwt/cnt
CBw/mHES0pNL1enZz/DVyptjYghgEcEEIIbl09iI7sCIk3jy0oVzaZnNIZnEtFBWLPzE6qB95AVR
P0qvhZXgMOn/cF8jTYReyzqcRsX99qRwOo0cJ90cZUuuRkJi1eq9B2nNj0/IuR29XsZ9u4zTzcoo
4/DTELbBHRQIYTQuLf8ow7pJP14KzTP8Za9gLP9cM5iaQBsQSyIX3gRL4LicUUwAEGiRz4+TMwMh
UfZDd18C3DvC+QxnpeOwzG7csBmvILu34qLgDZ4R3XWpZYJrI2a0BIFuvvbIMEL2mFj3nmX9zrnU
6cxH3sejWMixzic7hqcx1CUrItNldL/0UoUppMxIYkWMPxUzieJl5t4L4DSPdTd1PNa6MqmjFYC2
rmhiaVvzHXO7Nh7wM2PjWDKWaDgCgIjWt5S5B0RNNcSja1dJ13OVNNQDMGSZ7S6VaFACb05yKE2N
IiPuWMfDCEQoFMLgRykIPeTeDIpFELHUQFwobQVVu86VKnXdus8oB99A+40dywYJlDcjvchXyxDZ
QrWjcxZo6wwr6ymQ9w1kEFMUhSImMHO/WwixdppT6zCEo40nIh2EmLnN7Mo85iIf9nLseToIb3zA
XG/KPB1WWYsO7I0/OqgSRp6n9eJY9zOAkemkZfAFySXZG3vAR1zaw0M5ed9Rkga7ZgFkIpxWE1Sd
u9FRGgjxOIWEtUHEXeh4BU9LN1lZDlOnwzS0DKqgZXWEg5p4IijI0kIw8XsqrW/t0JEEPlBNBqNt
DygiKn4CIxkdcdGrvavcCY5dfoSeMqXlN2S6PaCHC4kJ9BdeMOdUMIqCl3YCrIhKde0HPyyUkd9a
eCQnmDZ06ehx60h1559aZQEqlUN8tKCkQlVUlEnRBtUD2CPoXcKq6XYaWfeCXpTKAHlo9vjHdHAo
PG2DTpa71ub1J7S8yTVsHfurGfNunnBgWfZz2Fo4B5GX8CF0MpRn91Dy+9wH0AucAVkzcSOr+rPs
tTxIh36dwvancvpfRMO8LuSju7cwbs5UGeVlzPO83VllSOLaphDEQXPvkfvis1fm7gkY8SHuEChE
bDm0T21W8W/w5VFpFw3PQ7+IrIZQYReOL1ZbFXvScw+yuFWUffxhn+kYwJsOsyjEKQDUtmk4pJ7g
p4pP7+gPGi58pD/40YxJosNSl8lvjUNuPU6LWMx/q9b6T44CRzxAGDAx8t6Va7yR6JfDT/woAXaL
5w4pmKvAuJ2C8ZIj3pmrG5MvGOOi8YzbbVuBekEBa0PqVMdckr0TiYRF7FgQkvmaXXigl5baZK9+
SAcF61j/wAaROPmLY4IE2rC9/LsZxL9PD7k41Czhh/cOIQSmZFCKEP60uf/Lbf/YmDxw85dzqe0i
W4qmgbYA6MOQhe2XaQdmyRWvnJvWaR7//hBCh+V/97IlaQJwP0Zqtl3MdPtd7VfPbu9ficr73ToT
TAXG2IFKJ/hNFyqns68Kjw5tCQjUvSvjWeVMtl3XDfj/Y6Ig7YHg+EPoFl/yJfnCM9kVyvZVSRCi
Bhidb25PUdWsm2HEdAwJuu791LKkEQzdJGQK4hj0Fc+mcu7jFj5TF67uM7uEhQvGOqsWHxyNN3lk
nveVopjHHhs2n+xmuQ39Ju1zEgNufKGDsP5VmxwByQEBTQMAC1Q6m7ynZAaFdgAcACTBnyHbEqvq
qZJA/y/FznaaC6/v7GqYM6N7ew79Z0oHcbbwmiOShAeLeTfcDHe+Vju36+59t74gt3R+OcQPBCxA
8LfdJeHnPmiIrDz1xsyxrCZ51TK3v1vckQI5F5nEAZfrP0QTwBDQOV6VngCHepviuX3DF78P3QMz
Hokr268+LaOIDq2/BPdaT9WFN3jmsEBkDINGVEwRcEtryvmqxvH6vifUADoasc6cdOHZz67dWVdt
LUgyOmH58vGXf6ZyQ1IJjAV6dhC42XbS+noM+aR6+5jTWTZIh2qjkmgiQ7n7eCFMEc4cTuApMWZf
G+Oo999ujUIiEoQhUpy6Oah/AHgZPOBWnJMJSOC46Grr2K0ybrNpXlpYP2WqH9kVg/HbDeF1mUow
quKqYEXW926TQehujMMhUjvjmCit8d3/iXwtUzBpvANkV5+9eun3C9yrspm6rRPblfcsSOntRtf6
XTTaT4FgsZF9GczCu1A4e9NZn5TbTdnQyTAGUmPmMVf8oS5ydQNZVPGZu1Jeodk9J7Zq28wdChMH
A6yAgZancWmzJoHGYZ0F5Whnk65BgsU0Hur51RwbhdK1gF4YdgGRSst3jmMf2RqJzSAyMXCahTmp
sjqQHCq4EgQKM7N9mwskHl7/peCLiL3c5ruGj78x6YMsywKXG6+ngB5x5g/XpJZF0jgwnQ1nq0zm
yLS7CfZRU0ZM802yvk/R98t/ujBu3OVNLe4oICOnxa+8hJmluEUHUGCIBgLUXDlemvv8h4u0Klb9
vJeg2KcC2OZD2RTuDlLyg4hbAE5SPfRz1nXltSo66C/lhmfMJahHRNkVB9bJepeTUadk7pG82x6M
Fthc3AL6EMZt7jaJDaXwqxG2B3FuDzD9ckXUfs59XSZd3dKsqHr8z578XLrluG+c2Uoqr/o9QEYg
NjMAUcouoFsdAd81oM10haNWfiEdhdHJNBVtQpFHJ8XYLHsesUy4vRsvupxjp6ROMkywy0F+yaE4
iV82lqPMpD2SJKhFuJtsAUamQ5tnNo9tjGA8HJtZesnc1F9wrb14LhpKyptwk4Tiu5ez77ZVerGV
Q31IFI71pOFDkORdE+wB0PISr64AgR9LnC+vbe8ZOjRplS/6k1OP9BiKYjQ4KRXJQBEK87iYnd9S
QAVrmauXiHb9p7IJyj+mR6dsDuZvrPb0PVBeRQKp+HIHKZ8c6gcOuZMmXw4LcGKeMgSfxwiG8urS
CoSejd13fI/ZMKyeQQJNRRCO31tSPIWW8G90BK2SBsZKsW2JH9SOIP8mUAW0DUBuvQvx30XUUF4k
0S9ooQ5XLjxDUExBKAw/vkrrFgVbIGx8RXX0c/DqKw7/iYTq0IqDXsK6oiX3ApE2hYCWE/esePJG
b7wxgZT3CpFjDwsXyJCSQiaQ7n6Be3PxpEVl/+J+iD4P2uL4gmCcsR+LUCRLk88x+ghR7DVN94ma
vsDbtJ6jySf7ri1fwFsM7vRY0r2CB0RaV+SJ2oodPVCBM+j6/eKRX2YSb/emXYUyi6JQu2FmN6JG
MZD7TZjomeY7bhRQJkbiVHtOkxVqaeO6nPxYlfaxAZ8n5U5+jCqYWlDgueMmH7G7WVlfuPCgs9V1
+SGk6OD0RaFjLVAHxpQMP6Bw/MNSHsw6XIaHG+rgRz54d1FYTpmqLPq9wTBdZM1S0zSEd9SuV+W1
bsnvZimc06yZAH6irr8UdTUcxIAgyUbvG/fNcuW58kZ39j0tbDh4cPQohKpw9svyKwSW+i90seCT
oTXPb3pT6ziKxNW8MJagGfRDTS0iZzDIl2B0rKuIjXXSS/RV4jwCXrMjBL2wKZxemqI0mS38e7ev
cU47+CnN1VDFrA2fWFMuJ8GhCZznDepFaLklqmqjpDW1uafWqG/oiL9tDky5//jCcdeUbpsMQR6P
QKaLrO7Ym6u7dy1uVkwcjGMjZUNPV01X9bJUn8vBiFuLhjKthStjSMrMWbl4w3UoQrvIJhaA7D5I
BjXRcMmf/c6WIh1b1QYJcVgDxcLGF3jKejmN+LDBymo0zYFqtbsF1hDkyneM/EsXPVQCQCE5SH4A
8QMcadu8HsKCQQ0GE2xTM5T9fdPf5WUtTnOeiwtPbpMrQ00BWTJYApj1QnAVJIi3F7VowYjFRwMV
XL9BT3rEMOrTnMP9+6pE3PDWZ6VYDC4cwz0F5K26kHNtSuJ362/aasJaz4UEciW36DjFnCOqKCcX
KQ4u31VuXUIPdQSEu678WM9L8Pnjk7PmWK8Ozr/ru0ihIXyILGw77YN9dUUIVP4wqLLLG1yEbI8W
T37Lp0AdP17q7FYhcgjmLF7qu5Gfhi392OcYjNnoJ0O+fd/lZmfAejYUn5EXzCIxs7xBQX7BaOLs
O8YkBHUCej3v6qGeiK6t4LB2hNLQcl2MbnOdl6rJShFYSD54naAZZxLwDbpL+oObPP7fx+tDRAOt
TDj0bYf5U15qIM+s6KgLX/0EyK+uYysUbQI5OJWUbRNee7L6yxn4u1XXRPhVYm18FrSdhnudqaMn
t2uewxUCWaPO/fiNnj08r3a3SeAjyB0BSAcO7BJ1C7Iy9cMGMoPLS7TGTaHwbj/rn7/aD6wmaOuS
2jtOVccSv5h30Eke41K0V85wqYQ9uykUCA4osNDj37Zvel8TiSapObZdmKghyhqnSUO4Zv2HZwe0
xSr76RNkFm/3VCxzz1pS0gPhrp/1ESh60RBVsapNmH281DtBl3+C3P+tte2soJacOivqwyPQA2wf
ugyNzDaXAM8iBS+BaU66ZiCPXjBaMUzlzL5AZEavEz3yj3/J2c9hlXPxAf50QVB9u2kL6IyKNh6U
FXyFu7kq5qSBAD0SlaBLiPYApIvGS1wCOEzhr30X5F4tuzk/6GBH+O8LC80/OT1Q5QRX4djNe6uu
n30QQ5OW+11SKQK7mxrkXOlplQ6y+I7ibr6rdCcey1W/LJjLIoF7V48RMRkFbncynHTU/iqjoXmE
Hrlz21vWnPRoQj72pO7izkKKhg+iSjAxiHzEd9pmxobSmsuh9YcfVUKzs+z2YMbVyMQgcgPyZJGg
a5sjM4GNpq87mkLX4A9GGVEylkWQEvh87fza+s3GfDnJAthnp55hIeb2JqtZ0z0rYYoUalMAJRpa
8GvjG4xrIPqws1XtJwSOpA/OAuMC2lQ/a5Q1WLUacmQ7fQhsai9Sf6jVPXyN/E9j69upQGHN4npC
Zz2voPoQdxXFQEGFv5DNUPh5UZFKWM8llCKwAqL1FVJNAtMQaFsaMzxZHesP1gKami1VcwqFUnvZ
T1BQEGKdxLkByk/YxjMwHWFoOC80hJ2h0Sj/lNj7XjFf85ahcRtMOm5cp/3S1BJ0NyTDJ9en5sig
35W1IjIZnDvCuBOT+sld53unfXGI3IInZrLCbJ55mYZjKdYKJt/lJrfTtgHTHa32NnGML28aoAWP
OXb5Mim5HCaJCf1Y24sTt8Ya4rLKn4in7ZNd4gdUFiA5S91DzMaJMpXX0eNgSjDVys6f960yDyHK
e9DKOoocsRyhYd2olxkgm5u8pUADTxDoCoTiz3BuEwkJIpmO0EqIVQf+hImWMQm51z8Mqmm+Fg26
zZA2tIIYzOop0zNh8TwWCrAWL8Tgu61OHuQ+H1RE2/vZLJAxcpVzgwkS5j0DXX4xR5A9zN38e85z
/WJZjCYR8lK7WoJTP83wtA8w5ClzAxU0Ev4sy7lKSq+87QA9/VqU6CwoXQ13zEfVsjTRXRNW+mYp
2h89U7VO5rlfTjAaWDIMhu6iAEcA2h+ovBbnyeEM1EECpk7VDD9sJbwdqwA2j+WiRuADFn0rqOHX
He+/2mb0kg7QxriirUomY5Mrzpwfvagp3rdukobk85cQ/zz6Ewzf2NjvhiES3zFZrlMPj/W2pdok
GKPBkm+Y1QEN+OJ77kTjEe2BIFVM2Il0W+mtTvTVyQApnpAyGgEKyuGhhFQlwaEWUCFo7P1Swvti
0bq/9nngpgtvfujA+YwRdr4zuNUVttn0cbWoaj0SfVzjyELKpfNOMNazkFognqKnUWWOb+Yytqx2
uu25b8dBpB/D0jF49VO/p3bfxE7lehlXSiawuZ0wi1qeW12E8RRUv6vOwpwwN9S+m1ufX+uCw5TA
n/L5noUz+Q1mGaZ402h+LrZ+UmUPGeJx/qODxvo9DG2XFlZTpaFL8xRinU0q256j7gcm3IH90a4X
eQ8PqdDbwzKW3LJhnFDWjGUqQksiejkWg3eiHeYysQPGHiru2Ydhhop6ol0W1hiSVVVSD5LG1bTY
z0tgw8kcHEuYX81uqn3S3UAYargHO5wBKkLrKyBYHcwilUmt2qlPM3Obu0LqKoWmVB4Tmqu9DeLi
rl0qDwjrxsXwlYvgCgpaqkrkYjVoFbS/F8SqPsZoX8FuwxNJgyQoMQ0tUjFU2ko6g/mcX5R5Mi62
StEJHBPUYYjVGG0+cgdqnrTqxR6qm5jfsmjYSTeodvCJdq5Va+uDBj0jEYtF78ki5zv0g0pMDgaS
+khDHpqGmc/DwJyT8kyeWNS3dqWEjfs//arOhzNMo+0lU15tHlun0GkeLHKndTidRjYseGcLf8jB
BkM3SeQPxWAwLS7c6jQghztA4b9Ju/VgAUEU7Ke+Gg81KfzrMcrrZApzvL8ZhM5B+JBkb3tcqxYR
CWKwTB0HTabA4v6x4lTfLdr03xWj3YnC9z5Bp9y/rgDJfLRBFkhnzKITAPOcBHZfqMmZZZKwWVTK
eiiB233hPK+kR3g1VHYyoKJ6jryoTSxFNfwfhb6G62N5sEffuWKqGX8OEWzkIkt2x7wt1acQWP07
oC1wHqo6j+K+EtOtIuD3WI49Zhiimvsel2kaBdLG9VxWQL340AVtgdJwltyPvVl9k2F3m2tYIuYe
OFnMcVF/dwxxZdA1Zt5h+GjAPk/stuX7ehbTIe8dvMoBnce6QAgzJGyv2rJFI7Gt4Wwz4THP0JhP
IsL/NPXQZaGveRoop/nqSZ9/9QJTxFJPQ8oxRHxUPXduas9ys07gOsnRt7v2+pDtatKRoyds+mXq
GutooLkT+z7agiXuzAws1D+FcehNzXBAbdmHCfqGJFum5lOEOjRtIjRcJkCKU42u4yNoYt2edMq5
pT1AP+3is+sOZUTclz3icANfwzas6JEjx8wm6t2aUVePxrOcOCx4+BJJjlSGCJaVwH8lpSOjLCzE
cFA+4poac5I5MzcZmnYugMal9T+kndeO3MiWRb+IAL15JZm2fEmlKumFkGt67/n1s6jB3K5iEkno
Tgvoh25AkREMe84+a99iGibcaFjI3hMtKXfaGP2COdBxk6gLWCJV+RsjSsmtsO5z6lCK9m0Xpa9J
0VDzwGo5Jb3s7VRg965KPa+TqJX6jxm09Z5sNt/UEvTfmqqDv8izfFcH9biTutE6mFRA2pMgAb/q
hNrxsyF5LLPkxSr4CnpitOegSsubMOzlHRdHYmWZIOhOT3B1R0C7tK0yAyEy9dmt7if+sbNacTeN
wy8GK9+nnqbuymEqnwex9J24tpTXui2Ewo5DoXmu0obK0kAKCMD13c4XNImkeREciroKXEtqckeq
c2LEwqQ80RgZ/ZCjHqfakQy2J35rZicyU06z46RGpYv0eADWFAyxravRcMiHyN+1hchB0XLZ8ILM
20tym59jw/9UC1n1KTcbdqU4S2zObYKyZD9invoxzKdkFAkTBi+F1AgkDFXlC4Jk84A067vvpd/8
huLXfEpB60X9dNN2fcX7QZsoMRg1N/bTFyFkP26oBngM0jCzVV/XbmJ65zbUlLmhpmZOaCiVWyJ5
uSMIPP4M5eqbEQUim6kqf1bklgO68op9iR2B0yVCdsQ34FdBaeFBD5Ps3tBZOPmgBiefOO29KTfj
gyUEwZ4DQthBbCTroEYGMdHEdJWgQiwaiOaNKhj11+uPi5WHG/wiVdPmcgTIAfPj490rUW0lH484
IuS+xy2dPEXIU0IJ/7neysoTBkWlIbKDILi6MDfu1F5PCwNvONmrTqTRbIXaxdFsb0vxVaq2uLSr
L5dZxa4beLKCtPrYJ6vv8KxoNNyjxcDxh7tWfazNF7nfyO8vMmN/HtiU7Oo4xAOautBblWVQ4gkM
/xK3tP3UT5+TJP10fdxWvg7OGnNNsIKJDNGYjz3pdIzuexmUiWYa6PIB6gVPo2Hur7eyNl7U/CH0
oIIIqeniVe1rVNrLOebM4/RNQcijGDeNh9W2d/x/tbN8UftKEJFCmgCzUCJCLDkS8EmrVMUmTdw+
ibWcbUzu1Y7BMhHxlTAUAEofh68WQH5FghoBvY/dtOZckXg1CdhBffkvemZA4qJQiTjycsbljTWK
lCBHp9LA7SoAYcL7jofVodf/3geYnCdlDXwngAIXYV4liSTfimr1ZOoh2NyhAU85BITLwYFvmrKt
TnFIpLPfCDKW5e7A1ZXcxUTFOBmGsxyZd4G/Vb29Fmekvh70If8CkLWIbkypjgthn3RHTQyb+NDX
Qhi5U83vsa2IvAYbkhUWe1nJ/DmXQ058d/3brfQRa1sqowycF4l2LibJoKUhkQ4/OlvkDrE6l6Yq
v435BVti67XFrM61l9CBKX5ZQmeSXkfBUoTxeWp6k4exUPqf5GxOWmM0X/wtJnMOXyEYI0kOC+mS
gqSmURpDDeOEQYVqD4XCtcZKv5vKtKUOXltlcysShcOM5AXvQfBIi1NDeQpN43Op5M+z9JlKWm7I
8oZsdzUo976t+WO+O66iVik8K6nzU2EQWwjj0YKwLhr3kdAKu6maqrvekOcnTYGVgS7qd63gR3bZ
KsrG5r/6McE1GBJ784yP+fhDMm2IR0lIQ6zRJkdWg2PVK/cgxDcI/GurA87e/zWzBIU1UNylJBgF
tGraQzDFN2mTfK0M8HRxcMRQ80kwLPf6eljrGVKruUZxpmgtF2Qsio2QE3A69fHkVMOwG8T8DmXx
6XozK1cCEkegSoDM/OFOfhzASKjhGdcGhMbM6J/ToJYP2YTNqSRwCcYmpzkYnrRVH7Pa6DxNeSDj
lrNUCJnDkPOqxH7em2QUqrL+oJBFKjTx1sL1yB7ySXGud3N1xrIm/tPkIlcV6DKxrTSsTr5wW4nl
ycdBMykf2r66MT3FzaqEyoTUEcgdEg7ZGOS1pfm+8YWobUTyjDe5YJ58o2jcdmx+GWnku6UVTEQS
VeXvt1KCbcwc9F5IcJdFtIHSa+MQxOhFa39nCf4r19eNtNR6j/7ThDVriN5tAIQ8qskayYfFck9W
Srpt5qN2jEREqVuOrvMaXkbA33XHWpwMZg2TN8sM6aSFt4Z3gg/l5K2xF5rWqZIv+OY6grKVWl1b
fTN4CcamwaVuuZmGeV92copzlKqNN1B+RMeX4sRt8kDbmBtbLS220nTwRExnmug0cEseukMwMwfi
LWvOldMVRS/H6py8nLMpH7+XkrZE5mJvOnFwO4nX7wS5219fYqsdedfEPGXeTQkD6TuOG0aFOX0v
VLZSYzAAscf3DskQdH9LuJnP1fcdWlzJexM9jcn79CSKI8nY8BCH+OEmUX/bl9PX6z1b267etzWf
Du96lhukNkZ18E86gSUktmPoFlEe7Puw9+6UJDGPvjgMG/Ni9YuBoNE0HW9PxvVjo1EjKf44JrgR
4WNsjOlni9V2vV9L6sf8dNLZXQ0Er2DNOAY+tkFI3INFLqQnzDfFXtoJZkVe94tKbI6aDV0JbYlK
jD7azGrx9y5W9Id2FwOq6KUYmF6XnKhrldGUlORXGhDOsmxsObWuzMoPTS2GcZIbTSrHQjj1co0w
k8CzW+pC9lDEnbX14F2ZJ2CVUYTKPEeNi7LPgkBPWsedf4qImMeZb1fc1olsKtnvcquSb2UD/tDW
YgjbBMBwFkjCMZL0nVgR9PaCb/iZOokl/7g+TVaHEBYN9FDKxZmSH2dJW5GSR9FmnEyv1d8yPU4Q
lYwGwS7VUL9fb2utWzBKZV7yc2J5qTnw5ShRIo2KUi1/CiwgwNrt0OtuuInz3Gpose1KOmxysW71
Y5bUbjqerc5ylOmh/UtywJ8l9r5Di403N4epARxgntSSsLUapsmnPAccEGZo2q+PnTR/iOWykmdw
mSTxikN79PFDiSoOTk2daCcv8cZ9VTbtfUVp0XFMrPQxVyWJFJlcSU/QLyTJCcMyOdRVFMO415P4
qYw5OxwzzORdkhTGS9bmQm0nmtI9KWPSIXSWq7sxAMhz/WevrZr3v3pxbpiC2Pb4/ljHOiBMRB7G
Fz8nY0Z5DUSHrST+6md/N0SLHU9OwzwDoGgdy6i+IUx5tiY04hjkDf5/cUIBivj3ayxWaCKQ0oxH
yHUa+6g1vTbDD6lLoPtuvE3WlifhdHAmGoFLAh8fv7rSyl3X+6N6FBLh2CjirWi1B8us/q6I4M9E
ft/M4jNpyI6lQpCqk0TQesS6XHmNpdQV0jOvF/f6lFg5+3igU28ODlzBoGSx46geRFq8SbB2G01X
79sbaRw3Rk1aGzaEMjqeC6YMJXHRhh5y8RPFHluSNtwjSSVlP+31+CbG6d6Lxz01drvAFB6jjI0B
z4dUdMvmLKZvlrl1OVublDNcBFwAex7Olh+/oG92aReYg3k0pJnp8FS1mDNonyHabuwQa+M6ewTN
sF/M+ZYbRKAmQR2VknksQu3VUzInT6qN0MDqsPJqJdJnaoRYFpd1TJ66ThDwGGziAedh3Rb65lDn
f0thm28uBCB4t2JeM//745BVMtWLUdnhYJCMu75JCUk17hTLGxNxtTfErvUZTntpcoKQ38NLxWTA
TP0mH61bYQj3UT4ers/31QnwrpnF4xTyRdiWUuKflKj6IiW924zA1c1QPPRoRzcmwbzvLE8JJEwA
lijuIN+92C+kEYuwFJH+yQd+jlajO7cqhYxh4f0zjLxzhuhgdLK00eraSBKSlVEdEd5GHfvxgxUl
rpZCHbbkUqenLigfm07Z9eMW5XW1GWywKfSbCVLLzXAqY33qtJpii0g89gPa9cyk+mQr1rbVzGIz
LLzWnxImxrGPKjuvWkrESoe4+n8zaO96s5jlo5nKtWGWbO2QlwP/RSfTl1Uv1yffal9YTwANFN4a
y812kOSYeo+oPWFxSimI4hmBq3Z6/1RL9RbQeP7By7lH9SykQYmz8SKQDYBb9kimm0er0z7LhfkQ
F75D5QboyWlPrH3jarHWNV5PsxgbuvhFULuvu7CeNMxVKQc+JJ20z9XGMTedSNe2VQbOhAUAJfvC
dhx3ziEd6xyNt5Wlvm2i6rFcQCnetNGftX2Cv34Ou2g8CpcYKgPeA+a+QXrWh1JwY89I7Vjl1lRM
GhGtgXG8PjXW2qMgEnsn/pDjWMy/XogzqYmt6qT7Y3QzUrPimKWJiqatfg9K8e16a9JWc4sbkyqO
Y5g2aXD2OKSGQ0x+/HuaROlD0enUP8iNmUv3iWZ1v2pxpGxdm8rHdtKim0jMASPJyItyxyuQ4Lv4
LBsvwRBmP7F20PWNdbmkxvy5DFGcSuqfJIJ++Ti3ok7xKT47U+ZLBDNJRDVzp7zLS1vKB7STOUKE
H2OWij8DGSULSdYJMZGoBr90Jet/IXQgSR0idTRO1wdxZcrjx0z4H1Uut5vltcbwhSwvVUKrTSJD
I5nsThnY6YONmbE25VGGIwunFa6Fy5mhU8JJnbhBiVm+1zHT5K2w0ZO1c2oGaM8sNOJWS7h0p2Qa
fO5eOFZccB8bEgiqDYbU8yjxrIs7qOH7vjN1GzVPslUEuTKKPOAps6TsnnzKck8Ehyr0QlDjjSci
8DWCHczhT8qgHK5/rLXt8F0zy7SCZQbI7xQohHGR3iZevFPK+hBlwWnqk2chazdGdL7SLndfQpn8
M1cy4FL/8QzG14b3TyJ3x6HIbcpkEChGrgDDAvnmwQNTgk+So/VbnoarYaZ37S4TzshXTNOTeTPo
Xhp8Hc0ouMOFrHCSseaF7w3RXTqohV3o1NGpSKIe0DJKP64P9eoX/bfvf/ID72J4FopQaxik6FT4
qT3F1Q7bOnvyfl9vZW3OAs9AhsC7b7Yx+jjCeahUYiIAPVKM7+b0DXqIpH+N0tqe/L1vtBvb0FZr
8yJ91yfUYpNFWhZ92gQ1OnlItN7Nu5o8206d9YfR3yfbOOT+7d08xu/awzSzaCGZTSd9CO4jxEry
lLu5vmX7vnYMvG9m/v/vmhG484L7qjsgfuIdUf4nK9C/w9R/qTVYONc/2OW0UNgq5z7huULieXEt
NVpBTAfi1ZAQY0RoSIzs2VHuU6gZW4UgW03JH7slNWbVUqRODjGkGLE1a9lO2lE/mCT6Np4tfyq/
Pq70j91azEM1yZBSgVY5t7EmgvjBLjGxW01tviayVja20EVRsBPjqIx3aTtoL4Wnx9/StvRcEPjK
p6RXgJx4U1qchUIx+1sLUR1WEKLsfR6ikSS2CLfocyuq/pemlvKfWmFVna3oeX0fN5r2PaVw6CBW
Q/icpm1OrXQ1tjHSvl45aljeD7Yytd2vNIePbscemhu7UZvsJPV+Rp5Y6b3fudpHCir9gQrb1Iip
o9bbs5c3MwExCeWBmLgi++jDKusMUXhKbzIPmg1+IYNfupMVyY+cTeMXwwz9H1IfiJIt1ML4UpZZ
gAy/sbrXtjeS7+XUdW4FYgVTUsVIZs/gafgW9J7Q24NGRp2ggJciDy8mI0AqHUPhESbpVPb+8KNJ
JONWC5T2MOAF95PLLenLKIHtCrOpTjd2l8vjAnIIrzasPUkMX4jE0lpXKLfTw3OYd33pUElQn3XM
/PrDEJVcOtpG11+9MNh6VF0e9rPzwlzROOOPLlgHejQDgqbGggyUP1iJ2dtWggjq+kpcbYRtU+Ux
z03zAvxR4/pqyZXCyw2gk4H4EOPS601c7pcfV8VivzS6APCL6gfnqms415NqMonHKVmhOJo5DrcI
5VWE4oYe4VINhXDjzvSHQXGxKomKcJmZc7PLxymTsJgiWaGUR42Efp/HYdbbsR9oio2p8niC6Zzo
GK7Vyn2VZXFCYQFODsgrp/4LXE7hHkxW/UPpIvFLhAzHdK3EazTXUtNRd5DVkNKeosHzbL3xp/um
SYSIIgpzPOthJR1zyxBepr4fP+Ovljziylg1xPFFcT+wyQ62B49MsoeqQshrFvGgwHrwim9FkgeP
0WhIiS2bZVoBhG+8R0NqDNeviUc6Rl7hzeqL0ecJLmQDcKHLo13qW9LPZpyqB4U4/lc5i0TN6ZDY
hQ5wMZjOXd5Iv4NOUp/9TkPMbTV6PDoYfektiAKlDJ0iHqvbSTVBPGRqo3K8tUAYDBKZtxSDlmyf
DNLWmXo5DVXUEABmmIeIm5aJ0jL12KWzbDZ+oMjSUHeS5z1fn4aXBwEarlmwKJF4w79pcQ2DWKVg
dU90M+/DfZ0KBykv9p66RShZ6YlMYBNELRp0+rNoJkm9Di5GW7Gg9ClxFII70OXCaPMastoQbFoU
fsR2LmpjzSRNrWLU4nNpoej2Kkn+VI19trs+apeb31x1928ri+NTbVuaiWpML834WFb3Shi7GvzF
NCfNtrFSt9paHJ9j5DdhEWFWP/oR1OoJb0cq0fuq/1kb8rdOUNy/7dvsKsmzHi80psbyYs7e01at
1aZnte0Gu9eqZJeZVndKIVfdabkX3ovA8TY6eTkNPzS6vJV7ijYSZAiCEyUSHLHNgyJQ8yE3cbdx
x5rvax+3vfnLIQS2VJE74lLZJ1eRhBhA0QGMmC4BrZdQSM6ZrAVvNe+en9eHcn0y/tvYYppktcw8
N3seidT4C6N8rs1xI8QtzX/HtQ4tpofq56kPHHE8idJQJS9t4ikpHAlvmIsHskilgq4oxk+whlUA
cYVSKcxUDXQgQJwJzp86UQsDCmHr2rfyw0gDYezM7ZngEHXbH6+YoWcgYCTye/I1j+sa1Yrk08cx
amKnE/wEq7Kw0So77tDw72tu74bj42lvuYWYGfcYUwuWC5lkKydw+e6cf5aFvzoRCTbXxXjVw+jH
SYQGshkHW1We4lTbt3JoV9q+Cx8HQ7MFeUOfdDkNyBuRBkVSz3hcKLZTMzIyM/bjc9+Ula3Fcfc0
RkrzfH2yXe4TtEIAZBbNzprVeYm9e6k01WihZ0WXWwefawAlAtjK8k7HPEAGUXa9rQt7XBLwHxqb
l9m7xkxNFqR4iDSOjUzLbj3Nqqj1y2MPBqzQp94ulXy//l1oUnxQ0PI+tb4MS4ParS49ykozpa9p
EIr5Efr7NNgNwaHP13/i5UKffyH6ByRnWAotg0JNp/mAjGX/3ERCscsTCmV8VakdLvXTTiqzLfvl
tR0MnYDM5yXadWFcmWPS7lPtkZzGvv6qq8VbletvcJx/Xe/W2lwyLZw20AqvRJFNqDheE8bkieNE
IwQVqAePIrnD9VYu59LHXXL+Fe8+71Sh/xIhOp7axHI85Unpv4xNuY9GVwm35tLlRZi2DB3sriTx
6F3qyWMwwhTB+uKpTzv9ayzwHjX7NnviP881UKLhtJ1cnXJfFr9c7+XlVvCx5fmXveulWEbhlOXQ
HWBN3YMmu8fxI3JGKfhBWt6wa1U6jKN5k9XiP9cbXtkbP7a8uA7JcaHGAKHyk+JZ/2jp8MMz6odE
H28MKJdhFN9pnUlxV3EUi/jrZHXHKt0KbFzO1w8/YQmgz5qsjWSd0jdNih5No9wjjHumlmFjGV7O
14/NLGIacN0EVUta/xwKXTHZohlTsi/VZi3s/n9jqi8O25Aok96PsXecwv6rXHedXWsqcfD6ThVf
2S4dcXwllOqScHzSyFiU/daTbjmk841ipuHN4CDJhFn3cT716TSSLQ+aU6a11Z3gFdkuqFPtwQO/
e7ze262mFvtvJHRWMnZ9dEJP5qidtauN3tEpO7/ezHIf+NMj/NLIkaEGuBDvCtMsjROoNVJkZwpu
/N7a+VZ+LlX8N/NwI6K33LHnxtg7uTNQeofYdbEokqrOeXPjWOSL43EAc2D17TMO1QfJbzZuTWvD
966pZaw70gmpZGqBYDNUnUp4MVu0as1Whmy1FQIIDB0ugaTJPs6HdpTpU5SJRy5gt4HuxU5iqm+V
/7eX5z8DR4kWeUxcCC9KmojZabrXpPmpiZr6ZJljc47NWJhjWdrL308I411Ti0WGUSABoQyUZS2L
py73HCyS3pq4fSiicC+3zcbNaXVKvGtucVmbKOXXlLyLT70ROZr8GAxwhuqf6ZZT0eqX4mZGmSEV
VBeKZKksQ42C5vgcgTJ/rus6uhEo9Habivr+6yO4PO7+92P929Ri5eaRF5DIoojcF+/iSnaH6RlV
m11ohGF58uRmuL/e4BJphlUQ6wrvZ4r5DBgAS7VD0sGwbHQ43EMdar/lcWh+ewG5450+iW0JI24c
3vJWGh6nROs+GUIVq24MBHDYQ3dWqflTJWpfxaHWgKBZQW6XkuRLu15HxWeHMHA+TZmJM4U/CiOw
Eb+TDjhcZ//EQW4RvC2qcGNXWp4pvNq4+8z4K9JGCqC2j+uq4uXfhn4ZnSJD+oXU2iS+Kb1dH7XL
mTe/gWkC2QbGm0uEax4PYm/EHoytznQNwVWpDS7laFdGGwfk5RaLOgnE9azs58Z6cU81x1Qbgy47
d4ZeHgU+nzOyxvZFBsIGVajqdK3cbsyJ5c1nHkEaVAyJs4ryzsUItmCmeiLnoCO7Zjx3njw9+qTW
d1JANbLZ69+1Vk5uqTluHAFW5qe/H9tZ7C2hpiP+uIwwtL7UEzEsk7NaKcGXyLP6t0wBLyLqCbXk
nb/lGLM2X9A+zslxRG3q8slXSV1jAJdAZBSnUKKte2H623oDBlQX0bHNRaVIQ5ZrrPYFHpZRnp4o
0XDDxFVxCYAC//cTn/PxD/SJmN0lYy71g7Ru8Aryyr566npruvfbSd+Aka3MSFrBRZlawT+mQR+X
VyGl1QCY3zpFsvhZSMeKzUlzrHnTLyKX/Mhf74iMHQOI7hGa8EXIrsnJiKlZKhwNQ7g1ZjqfJ5/a
ITq2geJOk+9CTN9ocmV1c1hSf8JuT1XDMtOm11rhBUQJT13zNnhATtTa7vVfWec516f65cEizaey
OYsfiOEup3qRl+CqatU8svTDG8kCn1THYnGYenxorze19tl4/CtEW0zKZpfvqEia9NGDc3BKC3/O
ikrhU6zkI5CXfJ75OfTZHi3n9UZX+/eu0fm0e/eEknxKljq55JVd1b9Twyi+q0lPfNdL9b++HaLS
QkqOlyXaKXaPjy3FfRz3+ED4p75OyFViIl7Ysv7THL5s9Ei8PKElTAdUoscsMWwWFi3lQy3pWRop
J7Rh3U7qTSJmMk4PNnEl/y0qjWTXhvLoZuPkQ3OFAn9KCDNjLZx/QrBmVDvWSnfwcrJmdoM/7r7z
R9kBDKI7UeC9Nml7o9VqdRyaZnjCT635kk5Kb+tDq8/gRqwbxs4OcN9zfEX/UZcTaDFRKW5HD9gE
iYahcU0t6b7IkfQPCoLGx1dDxNpQU8g4KtW4twb/Tcjq/NXvo+mhwaniWzkqPwuCubuyN6XHvOya
gyB5X1FD9Iex7/xfU4XpshCNw14LjNrtAaLc1Ghbvo+h+HtoEu/sq1n8gLit2ie9lsHokju7r5Tq
rfXhGNmK4nWvlSh8ljVBoEwt4uHl1ardkZMBIIRZTJ352VGvpxxoZYuMJaRST2o7ILPq1Nmamjcn
0F6e0zQ1Xl4SJTFa7ms7WB4DaVjRKuwSC3GKpMV7PEkAPk9jdKiDxBPsAfDxeeiN29ifmqeU0D3i
wQTH4FgKxqMkyIWTzuXjgiQYGFGOkdvUVX2jcNe514zutg5SH4TwqH815VZ6gTEN7zgWpZfC94Xf
ahz4JwGh5X7wrcGpC4GS/rKVM5dC+IdcqSu3llJIX4L+mpfDY5IJ0oHyEYAqUmE6uuRTITiFwrOa
U0EeJdHO85Pc7Qf8alrPjz9ZJNduSyNMnbQVMtB1KuYdUqDcDEwaUDZmjuc3TKKdYjSKXfjNb/je
GVnn8JtnUOnfB4Zvq/VwW+Sj91TCg99p/aQ6QHP1Jwx4XgdQPTtIX+Du0jJ4GamYJFAnpbNHTDlX
IgU7iEztD93DMyWoh9dM6+pnrkCWjYlmSSheL+NfPo5rezOyoAyRfrN7EvMHTwtFW6OHdhz7vK4B
MjshmTTwfsWR2B4QqFa7VYbJe25EtIH7StNrvqFgPkg1tmYBRqeOmhW/9FpPvjTdwAzvlPK5GKnG
Mr3055gbmRsCVAUPAdDVCXUf6XMKW45N7VeW1c9wwAG5tdULItjKmT3E3K5SWsLMaeFmqEfPQ9LM
u++A9xfS5oMRBGjjep7LcqO/CmjU0c3GvatIIPycRoAjKudxco7bMrqhKOVTLwwGEDpPPkrVABSb
H7OXINwiOFHHtzAWdC6GxG6Ybkb5s9eiHmsh+Z+hRdfEQu6ORKIjqF1Z6EJwbrDSrD03MukYJ8+3
WKdUqiJvdRw9EVhNhvdwUIQhtZHDLzSF1b025NLNNHZ3cd509zARgFj1tXXKxFpx4qjI7AFJhGMU
2Y+YGy1U1mj61GWKvO+15p4rw9c+NWWHAvUXP6qqnTHo+s4ax/p2yMXGCWpKDpA7BiSANeZgR/7e
KxVjF+f1m06o2ubQ4dkvQCHXNJTFfa4drUmz9pZXBEe2j++dpb4FTMx9p7dvIS5dsd4/xDpRiTbJ
YN4XteEolUokVkDmoFNXanXmg0zO1cl587tRS9a3xWjc7n3zYNbETigk6Vwr8L51jVWw0ip5X/i8
xyqJRKs0hQNUX1W6TYw8JFZXtTdBUjwkI5E7uSR6gGFA5RpiXh8LYqY2qeOnLu6ifU7qzg5T9Q7K
+G+jAoUV5fFkBz24O0JvTlgEdwAfvzSYAzwxrBjhtSUCySZUNZ7UEhuc6pkPaVgMB8VPtfuq7fVD
GLN4pyFWv45Wz4tHb8x7M8987hViY7lVohr7epDrnTaAbSzaVjl6Y3GX12G8B3SWv7AFljuvC4eH
CRj6vsrgspq1GtldzVLLdF28Q9Y7vWRp4d0kZaP/VM1CPKqxUjzEcqv/8LXMd0H+V48QHJMHWAT6
k1CLJcaF2Tc/FMZ9bHa6tic+HX0nfpR/6/SBcj1/jM+qkjbPSj1v6Lh6OXFoBPcVnG+XB1hjl7z4
ISdIMbJAobkV00ICSjTleCFnU3kvYQOHTVYNfxiq5KGeWHw2Hu6/NaEx4IaH5Q49AE/bEN5iO3AH
SfNaOyhZCWRfzjM3DdOnVg+DnZAP1S8pCKrvsuc99G1B1YasfvV6P3rokmxEhOBrrT00kO4kvO4n
CQcxcwpNp0Fda5eAKR3w5d0RP+XkWa04aYIiKB0jmbSHomzgn5Vx8yWspcc2Nsc9IFDAV0P9NEpj
5QioAl7xNwXBN7ZvSgDWPQAp/CVIjOzJkkG69hxK56nm77BlS/zR+A1LKTRAWOKusysSOY3sSc0o
mWgS/5+e5BpKhr7HdTtVZNf3ixBgikoCt5GeUwERUFXLlVs1AsRLSwtdKfVhdMZWfaPWhfy5GoNp
N9E1Yh5DtQ+CLPw9yrAP42k03KxlczbESv7VV0bHc4P8ylfDr6IvRjNwNoCk2Ukht/VJMROnDXyc
ckTuD5MoCmet8rO9pQhg5zlJTp5cYrVFBe6rqtfy9yoqj2HWtnBtUwArvjkc1L4xEXk34r41ivAU
6g0LN8c4IinxI/Cl70NcVp+htXXQ7CBcQbKPjMekKT8pSjZ80bJBLG0BpQbAyLQUkWyRmBIC1uRk
WcAyw8dKHD9hIoFi0BiPlTRgH6o17YOvwQ7IS4UKxdFM2ltBze5N+uB0EhINvUR7ZPjTKwS7T5bq
bbmorzwddSp7uA5KMtIFffFQBgHmc4+zcK/IkKl4keI/cCnyNm7Ra1d3UxVRtysg2y8KRQSlB5Jl
8a4bu++pd2vqt6X2S1ButP5w/XK70h0sGxExaxoZPDQlHy/RojeoZlmHHtuG/wKdkOjGFqh7rQnE
6LqiUEJ2abijKHqI+4aArzjQTlDW5lstC38dvpXQ3phQ4vVZ47EsuDKLLFZUQlonwfidAJapWLdR
svHYvlAK8yQlMPMHqmRRfrdU3whyrlVRX1OLwsOqv69jL3g0eWAFzqRLpeF25qQ/ej0PoBv8UNT0
rhYEjspOHq0tlPbaoMoEJ4ni8ZBkLnz8bpaf+uYYee1RV5Jnvc52hZb+fUgIsPpMdTKpwr+oxJIF
rCByocNWK1AeGY9Hgmt7SxNeCmSSNdsDHkNHVdjCg6w8tgyF0jzy8QRQLgInMamh1Mvq5MTQeW9l
aPaaHbQT97xGGqLWhgXNHSrsBPXBRES0FUpcCQQQdcMWGXH/ii4paAbTA+OmHVuvsKneQAFOLUtX
ckHQNhb5ylMZLSGJYRIBszxp8awc80qn9jmOMDzB4rIW3U4db9LI2viOa1OFgAbRLqK+c3Mfp4rg
mW2cCgnB0alxqEA7DKmyUa662sSMl2AfIVC0jB5iZKG3UzLmJ030DqE64b7kbwQzVgeLilsSJ4ZE
4GQR+MdogsfCwEmuGonbIluPgGa3W+mttclH8PU/rcwdfRe9CEQZJ0M9SdDs8iKMSuuzVkFPrUYu
4BCOZpuPvHqbRG/6eX0fXtnwSaXOGzDJLkIai2OlaxVdzTvFwoQl3qvGuBt94Ymip5Mxifiulc/X
m1ub5Sgg0EOQ22D3X0y9uobsOrXmdLLwwbSbTLs1+vbnEECVHqRyY99cG1TKpRGOEamRiPB+HFTV
yvNSaqX4NBrTdxjbrqADXCnL+saT1Js+mwpXwVZvo9W1CWNa/FFkk64ud0ju4IixS8M6DUhEP6ul
VZx1QNU71Wh/XB9MDv559r3XXM0nAzIbDYUo/5O828cujlUJS3KU5VOZJ6gw4iaEFMpz8DEuxJxn
zojdD9CSU5QmCpfiCP+lJIvd2ihLN+p4vTTKOJ2LAOI091Z5P6ld4uZtjFOWP1muKUWf/BEaptH3
vssbOn4g3TvfrKWboK0gsEe++iPLh/tBSH3X1ybL7jLZ+0ce5eeqM9SUwu2kRETrZceg0yTYZ2p4
1uqhPvemmLtWipzZk3rVaVsw1ihs8+delDxHEIL+19DX/WOsdsTiK3itSoaJypztHbrkB3uoZReK
KDto+v+HtPNqdhtH0/AvYhUJBpC3VNbJwfGGZbttkmAAc/r1+6hnd8bWUR1Vz950rG4IIMIX3qBo
5KNAPtkYTHl29K3yBhF2VVuRWhL5pnNb4cha23ekDv0BCrVJ0lylT6TF8lWUxk3SkHhlfbJTaTDe
CW+5I8Cud4lZGyvyMRROpSwPzZJ+sjXSrkZLgcBSaHqrOKPIMvgHnBUa0q55uMnmLGCtW61wnm1+
xIP3i4gf4Vl/GH8taow2s01to6FIuca1FzHazCQYdqvx6GY2QH+8A6utTIcXhO6H3dJOB8cCPdfP
Zb9BrvlF1qZ9EpynguFZGK5WiQKwli8/iZitoxzr+AN/Zz3gNvcTbuv8FcFzssZgqNdTmZMySLvt
75rYkwgqx/YnXdnyV4Zr7zrz2s9VmiDF3Rb5MVdieOpaX66yPusoWXWLDnnzqy8e9j3uCd1XTMiZ
+3iybQEqg9xwrGxTN6leI6bUrCKIhlIHn3JpVo+qVmJtVvNHMNBJuDTeN2/S0UbJMboNSNgP2ECl
n6txGe8DZ/Y2LDssNinvjBafrKxv05saipQY4GyMtqo2WVkaDwaCiFvS8vtlTm1YW0sAkNrYaYNO
GVpx1kMfd/6dU+jHBlw5Vm8zHO5YtW1ou8OPoZ4+414x7GxX4RZBHLkFmJHg7xZ3R2EOP+J6MH+U
UznvPSpfX4bBL48ov6AJPyep+5TVTvPXYPgfM54idMWSag++qMZ7r/w0WZVzH2kd7zLHd25rq4Mf
0k/pvqlLf48e/65zUnOf1No5Otn42W3F/CtR3qM0x+xn1sl8WxPu7f3CBz7eBrl504mah4A8cmvV
bv084mv8ISmbMhxli3eci+nDiMb3x9EzNObaJEZNsnxEz/+T7sGLrbx4uo1Gr8JBAlViaZTTwZSK
kq77wgVR3gpD3E190TyKerRexBCNO78ZipA0KeG/6XC7SEb1OjbUhnpQOqEdxzGHcKhbro/lr7gd
l9Cb0ahuItCzsaJSVtgcbneiJgFErEaKKp6flia3930x3+BVbHlwt1X0DSXkYj8X1HW8/DQZxCZ+
1rid3fqD2T7lSWzf1VXQH6kJJx+Sqp4hH6aoJ5rJZK3KEU+uuU75KzPDLk5NNzN+eRpqTdTcmmr8
gNH0sMZ986PhpTVE4WlcgUXP2YeDfLYS53nqAr0CxO8fs2qePnRqecwxcAjjPhvWtRN88edsuKdS
JlkJ9WtsSijaQX7IS/WdDjVOx4kXehgYfnTMdtwmmTYfGzfxN1ghtdTz0Ne2Ox93bD+Gk4x9amY5
3VrZS/7LwmL1ccJB8t4MMlQ9ljTfBSa2a1sX2t8t+NHgZkGyfyOdFpZSjP7GrcpqPMBV43h7p0vK
7Wzpn7MxTS9lUadrqlfd5yaxxNaPSxYFb7WdivsUqU1n6LKw0oV53wIT3PRGK9YeKNhNb/fTc2cP
Q0JRLWupWsdTEY6A+5Cd9tvP+Lx00EsHfRuhc9feTENwzHMr2TV5Vq7hwOQr1P7zsDMp7AGvTHE5
xAnkGPSu95SKOv/elLX3HC8x1T27omniLq2TrNu6qkukHCvnZ4MgWx26edziB+hZ0ADylqlhmbWa
7D5ZJ0XpO0hIcfGM40SVxiyMKESmAWfJoM4xD5BdXGx5EIDtQulctXVApSYr8FCJRf7YzJEdzkEU
bcaWWlAxmcVNOiCzlS0xlGCdupvcpBcwDEV8LLOxReKEYqD0JpNXFeqXU3ArKykwKcRFk+rtVKMM
YcYf9OgUq8lNzLBv+/IniJ5yk/aaQnyDsWs1anPlODkGj+7JpYbpJ9a6GzigcF3EizNS4FJD73/J
MWk4co3AWRF198lInBmrkwSFeKJgztpomIpCEwJlN4uXjzddPsFAcWnqU0bOq+ChcAumUlux8xJo
BTFdpNm9l8UBVK2yUvibF5nJnvQpUAwJKu+iD4y1qIAxcNme3OgHrFNmPVYvM3yZY5vjVBi53rir
gnxZp16mzDDB43s/D+m4BYOW7FOkTR2wAqJ61a1tvPCweAYPWoPgPuXGO583tcIKE49K2pO5DuMg
0HfzpMowlSOGYbqQt0PbBJ9iKl/bsZIpxI/c26Y69j8MUTc9DNUUbahOLmsV2eK44Cm0d0yKXjW+
LatySYxyWxsmTHxs6AUGDq78UMdO/ljJxH9qc5uejJLR1tB5EHrBYK1ZsWxLJjmt00JVj3WqvLVp
6+i25DfcZUYxrHVtGvvEWXistVjk1g3az7XVtisAEuoJiMmy5S1DJRw2iYHn2tcgjbBHzaSuVj0e
eoQD+a+xD9T9PFT5q+l3xU1Upkmz6VxqvHPBkT7V544yqYwXOHQpoYkiOivZgpTKjtlAFWYmrgui
5FcmTP01wmPhxaP5zz075M5918/WuodZ9TlLW/tOw9FY09HI6FLR+Fg6vXBxF/MPWxvdayN8YzOW
GIIaguJOiRLhXqbVAq40yjdwUyyoUx116RSlENjkJxu35Y4CiHGfpFazq3zT2AwzJnbEJDjLiSzf
F5HSiNejirpkbvA0Yd+8aYZZr+Ycz1hjjNTX1rEhowSCKrmMFPD2KNp1QAZeq4E4bF6EuSmp/e5n
nBi3iJPoUOgGwyrTcPfx1LS3uVnGKPM3DS2M3C4fTQMxln4IkpOZCMFHqItMbHtPQewapfxKyV4+
qmWZv+hIYJ9gZR84Pb9iBxqrTrMezfqKN8lqul2AQRWkbz+ST3On8axfsIuZaqk2VmZ1qFvOOXeN
cuR3U8kslKnv7EuR3U+VWgDF2Np/qAWNMCiSeNE12K+gBBbcBRU12mWyq1crclp0SgZ9TDF6xgsF
hHRC9P1SVlLkO+QF9Z3tGD86PfkDCksiX4M+Tu8n/mFotoWzpgDLkcnxHJKbyRmtfTI6+c4qMvqY
jtNPeC3MEn2H2F3pEiQN0Q0N2TzOuUGS6cC5qnFZlNkvu6mwWEjRQntupZveq8gdGtAUYxtCRam+
9pmRvMxYTN2ouYl+4BdMdbXOsM+d7CBeiW6aQquP9N0427y7adslOJtg9rCoIEEmfWrJJ5QX0151
6HcGVX5yCTKgVxUNXjdmlD5bU1G0Oxdm3bFy0+/9rORtV2btYfBTVDGHdn7CMKvaEB/wUpxouPPU
OGHVZ+Vd6ZXjQ0trb19F0BSbpcBhsUo+ikSKVeXG+qGN5uC7CmyeOdnG+RZvVpooVHMOi+p6WrhJ
9SCjqnuerLngbVXRSo75D0i+GmoI1rx5k5lqjXHSsKVzURyMtm/ux05QJI67/jNwRLws0i5P53W+
ADmTXVXfBjXg3mKOJKfK9DdOVvEQuzZZh+X235xU68fCTkpConimpbOkH3G/5AVkK3zTrW8/xz11
5y5x6IDMMtmmdF72djqMz6nIo9eUBuzdOHVfJScy3tVjLg7G3M/NwXWNICybqF+DXI9uJG5Y9xFG
PY8OeO2PTlNH/MJqtNZLl7OGEu8klchPQVzS2B6m+SnrZf2xoaawnqiJhWbgjzeWRbsy970OxKEP
gmPghbbA+GyM1i4PRt367JiFdyFzh23utYHAT9YsdiMeSV+MOWlWOKVaO23Gy01StvW9mwTpF9NT
3tHM5mXtuHbDi3bKPJNEoFIB0sDpk4puSZq+jErrjT/y8nduAIzT4UgakfNdq6lZI6dd3RMX/irH
oliz0RrsdNMF6LpGr3PV9JQFNbi2w9JFxk8q6dPKRpj2Foo1oRrkybUxB/SKg3RYZdr7axwDdCJ7
RcN4QR/pYFnuQP+XgBEPNhMTZXc+NlWV3oye9SEZU7WzU/cuU0u/S0sbHGKAdXJudckTtjjJKiBq
ufPr4S7QXfENg2hy6KFzSYXJD3GJw8saXlfzqGPUdvKlpdlJG+bebaSg0omsYJgS6N9SODHC1nYb
RPMb6z6wl3iPt7l4tg1H7+mv8GWMzidfj9u/AMg1PxMzy9aIwy2rRfQfLAPcl89h+2Qmw0dctLL1
oE2LA4uVyVPQJAbG0ZaubxekiF5Lz4QXm0x0q5ZpJLsck689xZT7qspTFeqZFnFTNu6dk1j1PYTY
ZXMS7Hptm+lLURrRc2nQw/SGUm46PxaruRNoOsY62eHoNqxbO8LjGmsquQuaxnyGgDWtY9pMK1PV
zipKBmMzL4OzImCqb0r200ZLL9hh7km0bpm8DPGCuRaEjepQ6CHeWS03HLS87Cuw7Xrrc0Q2iyIB
DaVy6w98jv5QFsX3wvRjBMLt2d2NC3ECrGIwHeXSb6nY6x24nnqtMakP21zQIid22ZJdfbd6/Ne8
FEc/niWTJ9qqPjvBgnubgyEe5Acvfg2kTHf4TFk/mgEEAyWk6D5aomEL4s++bYpZnMTJxZrGFurr
iTHiEu6woSY7X7ZcOuN+ocO665MuOVSqiHaIUuMyIpKxJd7GpnmlRf48VlF9V/fzuEbKyLytzKz4
YkAzSnmjRrlDLKE9JsNUbZJT78vI8a5JoZDsZL/Mq/hkI+5mVnOfzq6z710xrNrEmr+2eZKsT49q
CBgMQ+sB4lNGdr/qU/qGdcGHQ6sjOBQpWCPlD+16MWV563qTfVTcCoSCWbMHSIBlUU/+3E+oJkQi
/lrFAm22BMXFT00jK3s9e+VwaH1HbLOJp19prE6Svp5fu7ip7mquwF2fe8mxFhmeQXNvvgzaDY7u
bLpf4mwuvko7be6xtBl3HTZDrELzy/JYy6SxwOYJ6/NoAU6CcWVsytQr1nhpEFipLH9UXWO/4Ghf
H8Wshx+nHtH9TH1wnUbduC1K5F0WksV7xz490zrzqq2jUdmaE3OrpNluJ1nn0yo12/bh5I+1Em78
lwiQE1nB0zfvO7MGJm1N8ka0ebMWwRiB2Xe+2VNvrjUh7irJ7GSrjNlauUq3B+TkMZSBCq6m1PyU
1VN+E+HszhPpPMBwT9jl2lnVdqF3VZEMlJecing6PRmwwgynjj5sXN0465ip0dh1rWk9C2LqYYgq
PLzmptjGy1jcxSNg+yJx6RTJpHlEgEl/TEVfrQU+Sc9l2lePQeLm69hxXzJ7etBL5N4GE8wm3+MO
sVWwLxf/r6RBhGLwrS1STV1YFbkgANby6GjyO5CTxRYRM2PljQS+NH+9H2mUfy4sLpfQNmcc2OrY
Sh/sOXa2fWnbz0Ge3LMQ/Yrj44VBaakdPQF7o93imyAvSMImlsu+a63mh7kUqKoCxlLbCtIt80qz
1z5Yvnh57b0MkXbbMJ0qL6fENumn3FLqfgrAl/RGnf2kcv5UWfM3r60+9K7UYedn9WMQJylqWfqb
07fJAX0LDOD8uNoNbuneuYshnxnexOPylB8Jj9oBIpC8159KY/qpi0k+SO17L6lp4OM5VigTdT4l
Om03N5mrBBaennwyshalTGkNYW2eYkrTaW7pDRph7hnZoS4jHAqduFj3yPyHQdsLws4pAp1D/UJV
EtSd7f/Chyu+mTwn+kqb2gxVu1S7ceBmJvidbt247jZF3ZdsWqzOjMbBA6wbjZvOruONX5cacEqN
zKkbYeAWedY+0NnJEnP+GTWaKYmkJ5Mulk0h63aDhICNmZn7sTVEDeQkK9YxIiOHPI7LdWJXPmpA
p0qwjrIww/V0O4x5/LzM7muJnwxIqEo+gtIiYytoIuWy8Z9G2wOLMuVEv5k3H9le7dY2Sv/gdY71
0ZDzrbGoWzOpsmMlc3sjGrT1gqx6UuVMuO21X9uFyBXRpw9RFyX3fQtUzvaGdKV0VOySMcdDrzWh
phGAbK3ScbYGpvYbQ57y2X6Ov2mvuVum0ggrJYINgq/8FD/DXTKYfCo30iPlwuvQldEjitdqDciO
kuE4P2BOf2dWyqMs0Nrrqoiehzqwwn4B0MavQxAVQ1t7CVwEHkZ/NRRUR2J/+YXiz1cji8gKq77m
0Z4xAuwxRGpQyrpDgI3adOdQ5MXFftUEDvoxMWC1uRXsRNytANcVNaCIBNCXTdhMaRYMj5El7E77
k1eV4Ooi7EKWyAunNuKKK8kxdWB9bpy430TcLbwXfnHveSmpC/3RlShkuffdJjvIWt9RpxQrnRjf
m8l5wcRsWg9gSm/zwC25aDDQs4rcv1EGgseTR6tAnzq6ruP4uyBR8448llBHpeUrmK1bfDG+ADb5
GffTvh/kq64mvZ5G8aMqMCcs83Q42IP42VX2tM4H59kgmlnNiic8bamBRHE6rQq3HZ+mPJ4f29H9
NJkp9cgge3V5ZokS5n4V0VUIDXswQrxsjTAq3OlrYzo3FOvRKfQoUMly7FdU6PUPSu/pl9xInS0z
m9YWanf73jB9LrMS1U51zbPiQk8J5oqFFjfKtBIg658NlyQXAl3mdDmobFhpeYKP3C3gWJfuQ50T
OFpXeEdvO5zCBIgOzFgQ5IA7/nM8txKRTTol95l2812WLGqdt6NxRcX47awYhY4+7BKM3N90yuy+
iVzd18XRL7XxUU5D9IBFWfswi1RaYUvJ+I7+E0FKQNVEXOkTv21BUpJBxAZMC2AQhCL/nKLW2BFF
plkc5HQfzV9U+hqlX4aMU3eV4fu2N0eXzETkF3gByp7nne+lB8HhTu18sMzsISEjcMz6yQ2cK6iQ
S13O37ty4s8Z1cU8WEmMe6LGZCsAuADkjEM7A3V8vwP4dnfQ/hP0qyyTbr53jqKx6XdhZBioY+KK
ZWOXTbKy3bw7/P9GOe2e35rThaprp/PT/AhCc7g34yQ7WpGv//miIbt7kh3zTx5K5/YsmAN0tj1I
dcgM2gTxTRbg/lwAp8muNGgvLJpPzxscFdAd1BDOcAmTSfoUJYVLNlvlB0RNCLgg0V75NBe2Gu0i
drTPn7CdPzu4GkW4pGmC9Gi6SfzJbGfnr1og3RmiTTPdvv+B3pKoOL6/jXW232SXtDazNQ+G98Hu
aKQN24yCcDqpVauoHVHMp8l/pft8aYLALpiZbXJ+z48tSHnf002gDjahoKyKdQPYFPf5K1/rwu1g
QhgEEIR2PxKeZ+sIAwH7sQg+U1zeUKqUtROWJgKbLvmym6/eX8hLc4JnAfBN4BX2xgny1KYaY9OM
j46fC2qb6YkKlohNhC36le1+cShoTWAuTnv+HM8XDHlPVdqW+xmf3az5qE2XGn9zZfXe8PuZCWky
NBL6jvzFORenTQEtBh3iWj3kS7mjKGvP3y3lB1k4JKp5oDQ+WiEt5EFsg6ETyMyhrHNIy5lCtCza
U0SMF8I18ZsLXxUF0xN/xkf7Bo7Qn1cKeltOnbUiPYAn3YIXN4afCfbNkfpQVVcOx4WFZijekNMf
hX/+Yhe+hkNRGfSX2/FWNuWOchYA/r7453vnpHiCksffzjHnBKsoc2M6xkhpBr2xyrDfTo0ltCDE
/+MtKujVwhnzIfm9QWh2RGfadjMDTlznHEavm268JZGho64aZl1YOaQ9GAzqFN/p/Oj1jOJ4RhLt
KUmuZ+fRRVPZNK9cI2/fSgDKkO54j9H8ekOhjRtUz6CIq6Mx0LTGHWkKRe8H2yY3idf7xbgSbVwI
dRjl5ByELDU1nLOd59T03lSsrUPV0KIrgMsEN1H0C2/zB7KLcKAv+P4Hu4DeFIzI5vsXSu1csTfz
U+FGYDYORtw+CNUR2OucHliydseCKNoFLG85h14uW5vc5MoNcGF9/7gAzh5vp+8SiS4NHSo5h1AY
miVb2xnJZ99fmejbdxVWnIAXB4bHJc46C407BQ0gslx17Itq6NC4yV13Y/tFes0n6cJzZ6GEiH4b
Tm7COY/iMhjDlJTi9Fjiyin3lizzB0Nmnt6ZNBr9m0rFYGaQWy+XEGGnBAlI7bnXNDYuLezvv0L8
eYVZbinqwsxwrxvqCj767D7Ui2W8lLIdH6b56od849XHVX6y2+LJJTqyARr8OeBC3uRWCTqXAYpH
D3k340pK0WtT1Ua2GlM/23jWorfxZIz3NHGjdbQ4JM95d00H7sKHpqBy4hnDXgPodvYkR3Fv10vi
y70UMDu9GJfp8sopvfA+BDYaVacDepL1PBuipD3REhAgYFLaK/Qd14sE9O8OG9N89sb0Coz07UVn
MxUbnv3f3PfznYvTSD/72IQf4EGmWTihJ/UkktlkfaPxmsrQ2917GowuIGYMAm+as6ml/szVVvfG
nvqJHUPOi+OHiM7Ao1vI8aty4shZ2XI2vvWgjGUYiEHVV1b37dYlnKJbBdwYpDM69n/upLJLi9pw
ogTXx2FVJB4IrvohibHmKsp+9/71d3EsZPwItSUEhvM4Z266Afp45h6qIv3WGy5ZhDs4u2oevG0E
iOPK1N5uHDQriBYRYKe2/MbLxc/GqXeLeT7ovl/J4T7of7bN5zTaudk/tY3BSQN5LRePON5hrGzP
XpJaFI7XaV8fwTrNG9TWP/Ni+lcu1QvzOaXkAKiRt4WRcTaIX48GTec4OfgIb9J5DucuWrnd96WU
oRr273+rtwebY0005iOii+bi+du4IFHkDUDu4BYq6qnG1ouv6VVe2P1g+tkOfCRU4s9jCjDOxMS4
JewtPzqYhtyK1oTE+OIRB0ImOkDEWfuGuBKbXZiYbQHpPzkTsIrnugtzVPp15eaw7MsM+HZObwkL
3vcX72yjwwA5IXFtjCgkBJ0317PwI5znQCIcgWLqfREbejvAIjpGlm6AIo7X4s2zlfx7PL7WKbhH
O/fNLVyM3ehiMyr3YNxwQXkc1b126FMlP6HPhXHzZWi7K4fr7J7815AewoEB+TDX/9lmTDqvBDRc
Y/je0zgTdSgGCtD1FcOLsy3/r1FQieexky5h4enf/1ZumLqoMhOHJKxKzRh5XTTKo0Np+YtFnt5G
C6zcLtiB5mivGQ5dmt8pxzQJiHhmz7MSXdraShsxH3oP+x8hPiG2vQcZGl/ZKpc+HdsfcIr3L/mY
P2eYmkmJFGbqH2hx2qeqa7LNUDIlPKvQ+6fvs2oU3L1+8EdwyvZ/s1Pp0nDEKRuB0DoL1HJtg7oe
UNqtjDvTeRmTYtWP20pfs1S6tJwMwUYxUbc0z69+YXJMfEvnhwRzFJNiBJLqIeq+/8Vq/j7M6WD+
tl+4N62+WDx1rBSORpYx1aFeyhpMjo0ogp4qhEfzqXqgmFxsTKxorkQPlw6+xyY81cRdXtTT1/5t
/FmiDKUs5e0X8Zdf3ce0Drv2h/Q/vn+/XFpNVHKoFaDj9VYuFB8btNYo6h8jYPC3dVaOh9runP3A
W7h5f6jzUPPvIwhxgroLHKG33paMLk2VUQeYgsbby87rfo2jCRVgFusih0tLK969rStM7+la+g+x
HP21nafX1NHO7m1+B/eMI9CzcU+cqHMuRUZZmC6DFR+HPqe3Okx5lu86z0OL6P0Zv13cPwY6l4ht
IPsnCC0hLGOi1WxmwMvqsBKf3h/l4nS8k/iPzQMIo+jPnYKPiIgtNCYODWrQN6Wvx2PezNcUgN7u
x9Pl/J9RzjK+rNMNVUlNIcJ/qPpNGXnoof4iK1m/P5tL4wiqS06AhNJbRRnPm/y08BJ/Pzg6v0sg
sK8hlOWrtuwoZcUq/S/GI3R2qRohy/eGtpZNLsSaxA2QpvrZzq/Q69d+t4/Bp70/r0t7gWyAa4Ps
A7vQ01f87TzHY6wrv8kBBEXeViBiMp4UyuQ15atLy/f7MKef8dswKRIuqmrM/tBm+auIa7CNo7EK
BvFMannN0OPiYFQ0Pa4nF5rj2c5LEJUAmz1jIYATV9m9FuaN6MbQHH++v3Zn1ZW/DywvG+JhpkN8
d37l10DDmwhU+mFwfrYCBQlIJcDQQeT/FdXJyrL+ixP1+3inef+2iMnpHkorHOcstDR9uvbZWF/p
jZ2W5jeK1ZspnS1d2ThQdiZlHRJpJjdUvMFPZGCf6xUsEcMK/c4D7mrHZeldCccvbsTfFvPsIMdT
HtEyGPE98gv13QPU/VMY9i8FEPvKlj+vUf3vJNHms09U4zdhuVhaVL4QHDg4dupQQemHvLmJpwqi
S98H44+6HUDgqRyddvaPlwFB6BvVP6ReEF2p117+LQSZOHF61OHPdei0rIUYUZXaL0gthTiwmO0e
U7Fy3Na+HH9kQYHuB+BKOvEpOhI/RFoOIB3Jm6+syqX1p8gkSIdOAn/nvnKNrVRQwBsE9iW3TdPS
cXdezEVc6QT8nX2c7zDSISlsBDpRgz+vCBhYTphutxCPRXyCAGd1TGjyFOGLqn0WdpS/Zil+LsAw
hwc/M+uH2qrSj/BR1PMcgEObA+PaQb40d8jI//4IZ3tPIRVijGmiDwAJY3zr3XgKTTrv718XbwNh
nwv9P6OchU5xJUCJ9AXUKQtEox10KqzS2F8XGiLh0jeMO9QkbKVhbmRrX/OrvHhbEbqR69pEkOf5
jGcYVdUtZXAw475SK/ZU/cWxjCbZTGAkbm2DYBXWwdR+kvVQe9v3J39hia2TDjtJ/d8xztlnz0Wu
pr5Kgr0bqJtIx8BdmyxU4GPeH+dC1GGh2UCXiffspAr+5x3p+kWftWaGxP7Yruc0XgtZXxni0lRO
SmgmTVXC0zdVCtOcuSZ6KrKWlScb5UZgiRwf+WgYkdm1luCFCUH2/s9nO7v0JZwctA8ruUd15yaW
LUw298qELl76vw1xtmZdpmaADr11aM0vbnRw6g/L9GxO86qTH//x12Ey4B5MBMQpH5yW9rcXLJrL
ds5m/Cac1vkhEIaCGDpfiZwuLhjxPIGT6/KVzscwymUAfqMOwqUMEiKiaD3MNQHIleN8+er+baCz
L8NZV0NpaRLoKJIb0EQI3EPE2AyNUjuXLsgnQ6OR49ZOui0nA60WVwdX3uvLk3WpIlGHoTB39ukg
LHWRb7Yw2rPiq+UXL2PuXDm555ac/3ouiab+b4yz2xEMklCuje6r29dtv5bWWKWrrgmy5dkILG3e
Sws/1xAOT/KAjG20SikWdk+mvYzO4whBdXlePD3XW4gB08ecXjBAYXduRiTvhtl8+sdb7AQg+vfp
PPsqnYViVTZVwUHO5MJliwiYP10Z4/T/OH/DqIT+e0XObvK2Qy0kGw1vL8wvsPpLZa2ZZ9h01ZVM
7eLJPImnknPgzXteyiuSUSPxO6RHPJ3ymymKMTReRB4aC7hM6D3ypaWWeGXQCwkxD9Vvo5423W+n
FAmxMi4aIfdeE6dhnk47odM1zoyIe+ldr6yjW5UvQYJ9VkVmtzRXYGAXLtg/xj87wZ6c0S7sNKIC
dZAdVBnlKhTQu24a7HNe398ul1fYReTlf7OFP+eaB5E9lmk0HYT/yQxeCmiHVvwFu9i9EUy798e6
eFgRCUXoRTiS8uyfY/V2JenzqfmAoNXwClqb6naXiWrZvD/O5fX79zjn+X1spwhadUt2zB3ciEOs
2EHiaODbXwbtK+/Kdrm8gv8Z7exlXwSDDdJVhx65MsfilvhlKmQ9UPcLPH3lvrs0td+jR/HnEs61
NaajbpKjCTvjWIzNtDOcpN0V0VUZ+Uvzot9BaE3Oj3iT/edQKDZNvW+j9V8vDgKGXvDZKsVT0cIQ
rv1vbRxN+/c/26UA7fcBz47dPBZ0m09oy9HU4Th/rYwPuXpoXPTAbExl4G///8Y7O2aNNOCyAgtG
T2audllRV3ey7uyVGFN5KIhkVkY1l5vCwWjx/ZEv3Z/caSQtgN9Ogix/Lq0w2hICRSf3gT2uAA3v
jeUusB6Mq24b1wY6e7oKIMdUMe30YAUPE8bMnf9FllFIPeTKIbg8EE0yxJQBBJxf1MoWXYMaqHGA
ZALqv8osla6GFIZrmMJWkZtx1MOVs3BtzLP9ImetvcHkpRPFgFNfmY+bbDCjX5D1w4an9tv7H+3i
s0BZ8t9zPNsvegpyROsbd2/m2TqlapPAj5P9C1YBq0b/mCb3QaKDkfVRmCFb8f7oFw/+b4OfFuO3
N2k0+nQoRD4eUMN19609mrvZHW3UnFL3yre8OBSlI2ThAtcS57sTLZZhQGgMoppTPotI3fR9u47L
bvP+jC5+PkhSKMKdVPXP49RAtnNrln5+SPVHgOZl87xUjzL++f4oFyYD+BNIISJfkHHOR5FoNSo5
w1OD5YP+VUatXqTqvunmq9bt4nQj/hEWoQJEYg/rEAGs4I1AVV2aCIgS7x2s0XVDSzSPhKbmax5M
2celpai9ghbsvdhO3iDz6w/wEzHNMOiwQQi8TxKI3Yh8QPEnupIYksnWytceem/matEK1lOSOgql
3zF61I3ygrBAXwnlUkrYCplH2u2hBfGu2pi9KdK9myfLEkadlT+5kFKpq8gAbP6UN/GuFFOGArNy
0u+uoVoH5Z7On1ZuPKPoDORStogejE6AKq0ZPIG474ewM8tZbMogtobVZEA+R/q5aOGmA6Psd/DK
6BNiv5zeIISRF+u8zsYm9CDa3cclJaS2ToaDO3WV2iR9fKhmuGVU/FtxG5RDl6+qVJER89+KfYIB
RHIUrRqrnYZ73SL/3gX1XawnK74bvNb/WqMv8q1Uff9gZH0/rQg7EKROW0zpQntWxnFs26DkFab1
tnKSNHV3kfof0s5ruW4cWNdPxCrmcEuurGBZtpxuWB4HgjnHpz8fNXvvkSjWYtnnaoKrjAUCaDS6
/5DpaIRHg/6lLeM82DVFk/8uk7T/KMymwTAXjQjllClWcRl1NAH25hA392qQcsBhmfifo4G80M00
HfKFFJbjuIujhnXBQCBrXD8cZURvusb6Ceq4PbMi0NtNe6whr5SDfpd1yIodyrFATQThUkRAGx4H
KPJOavYdSjeiLWVESEN4WUqzvdQo9GQyq893WQD/bedEGKK6ZQn1zDUAbX5WkvmbFxJfxE3RWoCz
Puaj7ZXVIP+We2M6QueUcVMvwn+AUCjlDjWuGvHnYkiR+o5iA9ywKZyn62fuzcl+PgdgagEO0Tte
gjCp6SnNgIYifgEaXqkmSLvARiBhMo/TZPy8PtibNOV5MIc8hUY8+MVF+lWnOLkWzRidfRG4Wm+6
ISBo5GIbnwLFln/16sxssEOksEBclrB1P+Ls1EPbnjsykmqsXTAAaHnAplc2UoT58lrGklmijS9o
ELWWsKu4iSCcKfRb6DC+hwz9scra859/udm4j8YfFBfykNdXCr22tKcXRyWyGC5haZ4GFcOATL8f
IwMCKQSQ6+O9CcWs1MvxFrkr2FKMo8vEP8VteoY7iueuedvK00ZaoK2MQxxWmBFFFjzo5z9/cVUq
ZYc6fZJG2F4OaJLhupST/NQGslnsQK1A0ySwhrhwpREwIdjIQtM805TSixUqmjipZWVT1GgL5Tcr
JquQvVIx6ju1benTy0Esq3OIlDDhHsT0oSmM+JMJW+knNN3KOGZxN0yuWqh65tq2D1lcKbqkuBM4
fdu7YsQ6AM1L6etQYfYtd12CeoZdoiWDvzgAC0dvox0S3eP7P/r6tCEBaYJ4M4wZh/7GyKC2bLiX
WZJepsIYblskL10ljYLzEMGQ/6Oh6IzjPGGpIMBgd+hvyAK2UzZJkkfSGT6T9I8u9UiPpXWHTolq
bxWVV84JY6H7ihsEZIo393sdto7GJXqCFYnUn28GpzYZt8QFV4IMHUKLLhcTmgt4r7eUSutuVBsV
jp1WelhruIp/M5+SAqUJoWwYoazsX1CQcw8C9de3JdxaiiGBSaV/Cvz5eu9Cox33+iQUfC2Nyt44
lYsP+LwvqBdhl4cP81tgW+sYAiXItjyb6De5scjuU6f5cH1DrHw+0I+YLKoUGRQ24uvP1wwJJ8NS
pjMqvaprltJN1UZHZHsOqkgudmdvvCRXwrTGF0TaldIwdhqL91UVl0anmkN4Vuvb2vwA591DpLrS
/mqjIyJLnRVW2xukmcj1HhERrNLp05y18lhm0kn3N3tkK58PTCUXgULjgtO7CNTRMBn9EMXa2ZJR
RsSeQlbwEuxHxbyXnJQeHRoaxe+QfY8qo9Mgf4gJKHrfZVbq7T7UwxYl/dZRkcEbE50FkNBRdVs6
PI9yBo7bDWo7Ujd28fK59O/G4lBSluUae3NXToVAnUwuHUwIYBSgnFHClFf2KtKcclQZbqnn31J/
8oL8+4iOF7ntxhW6eo5mBiDwCBB6y3LT5Iu8LuRyOvsKYvez3U5ES7wVG9FubXVo7c+pB/QyWi+v
N7c06SL1lY4sXslQo8jOVlh/yREirboAb9/Y3Diwa9PikU0jSXbYe0sEUlNUMLPhKEEHmT6MlvKx
lGDNSbLx+/qhXTlENpAcSi4oP/OkX8zLz5Qgy4vUPoV+/dD42h3GI0dEAe4Qq9jIRBYxaL4wZtIE
8sQz3RbqzutPaFlR3BRpppzbCvH4AKsUs9sYYmU2r4ZYVEKshodNGY7mqSvvuvazjSplFt6VRbyx
G1bHoXjMTfscghZTSYZSJEYxKOdcSW5kxAnqdPiejfDV1X6jlbwYaj5gJG8WHZhZDfmtS2aQB41t
phaq6vEuL+LD1FS7cfqpdBupw8pADDEHOJPb742blO343dQx2jmJvo3oLKp+fgrbm66pNz7eYmvP
MwLkSmoNf8tWYdG83geMHkmG7c9yc+W7OAj3+HzwypUsa2OgxYb7dyC04gmokKD1ZR6PmhRKHb5l
nysliu8BgVo3VW9GG9fQxijOwoocdc4Cz5QGG0k/xcKnfS/n2ca2Xv1i8P1mvuSMmtNefzFETPzU
btCFtFFwcp1w+C3H3YOaSBst0rUtQEuJZq9CmkAW/3ocPDBCNEmAbKtSfhP4470Viy9qILvNNH74
o7jzvDZw7qEqzFsB3ObroaaU1KgbdYuWXu2qI6weNMtqyJlN++P6SPq8AC8eWf8OBfLXwXKRm3W5
34BYQhxoHPNchH47YugQFk9Jg9OOh36LnXo6aqyJ12ed+N1FTrtHpTv29zLyX+lhlHT5q230Zg9b
vjU0N3EQlb+dqHf5AAqxEMJho+QtWuHCkbgxKGdUrXyRKDvUgnXrnRlSq/E60JTNN5SxpHCHOpfQ
UatyfOXYqv3Q3+pJUcsXLWVdACAltPMtuvtuMibfUa9H0aUaAWX2kn4n6T3SVshCpJ/VNNa+IwEu
1x7+NFO+v/7VVrcCmZxugwwFRrFYn0DSYDorcXyOk88d7lO988uvM9q8366Ps7a1oW3NXgsWufCy
pEwJWW9aMw8vQe44XkL7/53WUNqNqtI+Xh9q7aCSqfDYnt0p7CWigctn4hVhiHPfGZ6lykgjhxtf
zVnbapACMVOgGPkWk6ciKTgpTXQxlcGxdr1S4VnfVX6qHayBcpuHvVDJC7xLP1BTQWxbFbH1eH2a
z59ssd+fEZX/k5ItA5KKXIw/sLtOMltm3Kd4dSlImgJ53IE1q3C0EMidnnwyGtcXVPWwVY3HDDG9
KY08O+njweuxWUHOkqpZs7v+8+Yr+NqvW8QYiWdCLmweBI0diVtbmQoPRDnOLH2W5beFUTbvlESm
5ua3W84e88XyZmg0KWSVDBso2rwXX5QMghKfC4xnkosobUzgEJKbnvCFjn+kTpUNXjQV0kNsWPpW
VrKy8Xg8zO8ijG9JkxdTVoIq9kG0URIBCe41ffAJ6aEtEuzKQXo1yKLuUoAmi+yARK6e8Lb8HGg/
hukvbm7ExRHXotynkzAugkLZOrEfhRouE6p5LOOU4jP+tX6+sUVWp8L62MDIKL8tA3Y8hFUuRYV9
yol7WQVKDf2zPvh6fSOujULU4b1KEkf5bY6AL3aDHhZyG48Sma+m9x6BP/aCOB53OlTTP0vm5xtI
eznUIuPR47o2YkjDl96pzRvEU03h2q3c7BPLLD7/zbQAbSi8V9/auMq8sGaB3/RSj2X1G9ls+V7y
kXQrMPLeWKeVO0IzYUdRdUc14g2YMh873ag60hJf+dor3+Sq3qeqsbPCLQ2HtQOEIgomNXCjEKdY
fD91aJPKlyLkG7T4vW13Aq1OAOnXP9xq3Hw5yuLxEOciFXaEb6toLnkffZDHY6a8N+r0oRfVIUrQ
LcHQS2/d1LA/9UGAsu4/13/C2pa0qGZAVgKe+ibXD/GkRZLHcdD/ntAXw+QIXIpRPI2D6m883NfW
Dn0ZNohO2ZlK3uvdj78gbZU8EWdUVRCoOrNBXXv4nBYbdVplbe1mUyjS+rnAvazcD2FX5bnQk0uL
zeh7ue4k6ulW6OzDqP0pF4rs1Z1v7otJDg+QnXsIAGgSNE0x7prMnu4l1CNdVUfD9/q33vpdi3hZ
J2QjqEpJJ8Ov5Bs7I4phxbX1BFm7cmyq75A30CB5w8tKEZK048ixT3Zh5R0KWHnwVMYlmK0YdPnX
LEIdwNP8Ik73fz49kNsId1I/4MWwODK66MzQjobsLPzgVqM227TVn5GknqPayyEW50VvceKaxW8v
SR3axSGocUnLAFUlHhLuqvNQBZW+FXLWVo2SPw9vrkrqTYsbKJRazQob6IpVb2Or1J/bJv0zXNY8
LWAw81VNHfNtXyuQEZNABhFBKUxKtERccutXR//y+vqspEHoUkHYowKM4sGy2gfJIVaVUdXOrVF7
Eoa1Mc3k2Mn2/gAYBdcIWrHXR1wJLkRp4vVMaFu5vPukBAItCWxNwKKHtYuO83vSrcNfDAPCi3QH
OO8bQFHEY0XvLPAaJjFux1PFv51tg3Yqza6PfzzUzELnZccLheAyz/jFDW7JUu5HIinPQfIhcMb7
Kggwmv3Dyt+8H16NssgT6Gpzz9bRdM6ChzqBsd39hKnuoj3vhcib/MWUaNwwKDJCurqYkj04A5aO
jnWqrSLfa9ilucqIHKqUacrGUCs7EKjEf0Mt5gXT2B8R6k4vnZH6B/pWqSsbyWM6P8bHKK09lJvr
XWb3yZ8fMKpmEAAVm74x3MfXyyastqIThhnciAFR2XQnZ2yOdqrt/vxTvhxmEZ5UhSpt1fTTCRu4
J3mKK2SOs8HVsmbrKlm5S5kQlylejjCxlmc5GJ1BbSwSBwygd7ElPaBgS0KZnhpnC4G1Ev9eDbW4
tTTcVVBKKWLkz8tzPUkoEsUbN8fWbBYhNi/LzDEz/A99nsijRr0J7wEsTA/xGG0MtXI7vprNPNsX
BziUM6msWlmc+XyuKg0u0tizR4k74rodaFskg9WZaTIQAqQX6BktNl6ttFKVCRUUbBl66YQ2f5fc
Tn2GhuifalbMQYMCgMN+oPoIyur1zMyoTSToE/5JC6KPTmsdM1HcjJX2jmoUtu1btLL1mZEd0wiH
67XsTiRV3pha2MNX7j+0xgcEOnZDftTx/rh+pla3HwZo/zvO4kzRaAGKwh6E1iQd/LQ+6U7x57XO
maP8v0OYix3eDn5dZiPRQcckxlPlQEJWvkbJWC+2krPlV5sfEzwvGQ4mDTpHi6Ecc5hMI4zERS9w
thmkhDaVaJsbrKtCGlbjlsiOsgy5ywEXRysEz2Wps+riKLLpbvDhu1K8kydp3wZF3XtV7evf5Lop
JxdyD4LcYdOFBzvE5M01Mh9hXJlX/smPuGHdYgA/hSSt3MwGyWoOOCjvYVtZg6JvPJWXyz7/bgq1
z60VGmBL+myfaASFntZAlwBCHu3Qtcz0y/WttSSa0KokK6ETTgcZwiK58usj4yiNoo9IaF3irKP7
kFAS4oXOG7mv1Us/dMFdVkndt0Ie+jvqnabn8y1/Xf8RaxN9uSPmP38RkCJJyuoJrWPE0olEEa3V
Uxn0f1oPev6cBsakPPSoBi3RDPYQZ2Yb4DRQJLrsxjZYvtYQWwiZOVV4We1ajjLv/hdzUQrZggqn
+Kfe1oL3PhetF5Sy/qD61fiHb6l/h0LrleBKzebN0lW6JcbUcc4I/0cHPK/jb2lpbZWK1xbHtigz
kDkqs8zn6wmVoa5aAxW882g3B9vJ7hrHOlxf/7UDCmHW4pkNLONN/TbsQSFOtoCJYgf6vYbpFDLp
jmSphxk9/3NE2PhWdRKMcqZS2VK0WV2wF4Mvgmsf8lKYWhhIkxO6U/djBvYpwcZSrcW8lzNcnLLA
V9spROXh0qQWQL2kC09YJP1IUx9zgFzP/+JAUcDjWuJCtN+YKYu+L0Dk9tm5xx8d669LVfYP19ds
mUQ8bz7ySJlWxQxtWcyorVLbx5rDOfVVUbqtUD+FcvVZCof3eVudgA1uNGRXl+m/8YzF1a6bQpLz
ckKTNRGYJcpub/7TQai5PqvVUV6E3MVVofYdWAcAHOeu6T6Fg/UVQ6xjPPbyX4zjID6C8NvMJVw+
qK0CeLslz7gGBM1NxD/QWUaAfmuYlbNLPQWRIXoj6C8sQ54IG0mqqkmcRZ1+bqLhwfHrz9e/2MrO
fjXEIt6ZsaH3cpuBRCntdKcVAW26NPFxP2z6j6qWxsfr462sEBUI5H4c7iq0YhbZZDlNPC4qazyn
kbjHzuI+yKf3OKD+ubgcV8SLcRZhoU6iXHS2XdG2MoXX986P2FL/sXqqZCb2U4HQjn6QfbTHLWzP
ysGiGTxL+pgAUGiZvI63LORQCDXRT850k1gYV+ifhHQarUvQbBzh1d0xY10MCpGzvO3rkZS+NZpU
yuJzVtr3Zj+4UZFsrNZKZEcZiVK1QpdE1ZZgsbwzkIaW6v4c4lwWV3hDVrh5/RBoZ5ji1gBXcX13
AKzjRy/u31cjLtYN268Eq48husC578WxLhps5jDYQruyFu3F0HG93EuIXRRuQi9w2pUocNMHrafq
Y1dUtXwciqC7T8WEMVEUlvWvsWgQk5oSp0xdK+HXZ0LOfwh42jtMgRLJ63xr+igFov6KnbVMPik6
0PGVFqPJl2O0aHtmOJjZRYKajlFfbcbCLZos/UgpP8SP0Miaxq0UkEBljRatWwCY713gn6XhCd8C
29lgpmNhh+dENdYXCqObRvVVAsSO/6uNXcFxxPUBN8pKTlK8Fcs+x50RT2MPc7T8cai0zPLAPOdf
w8IYJWQAakyjq1TKBZqQdh54WmLAmwAyJvAvL9sfgaKUpatLbWzcl2CVwPZbgX7X9VThcad01NZ1
nCL2d3VtGfUDRlKoHJdFgdV7UgaNcjNkoGA9v6WSF0VpBlzXGumH1JKpP0QBIpRH/EbgQyBab6b7
Tu60H5rS176X4+OHM2iqae9rgUXers1y63MlzeYmg6iij/P/PTpma2DHiUPWE86BMYg3VR0+1m0a
fRNRhMCZjiR56+E7Ib6VBmYJfBsfWC6TQLeOFFO2dhKwfhiM/CSItpKFxDdepD8n0M935Mx0qERp
3tBoQRS+tM2PIS/0EM8Axb4fSql9CuleGm4aGlN4HDKzhAaJiwXlqcjGibBSOgR4MSK3ea356Gtb
EDO/Z62kYefKuzHcxwhOfDFwkRWeBRElPg4zfWzKU+0GAnpZeiVLCvgoKIsLKW2hHHC6kH/lUlt/
MiuUibCNyXFUBAhsmC7CJs57s8eI42LHxoiMcY8fzqmjIBN7BTbTvF/qerYK1ZCCK2M9SI5DHeGg
kqdB8sWWu+ldY1jtNzV1ikddSaKbhqHBXOjVrzir6ndAfnKMO22l48qiZYfVs2xRXOcVDPnN0aJb
B7uzh9aph35nWUKPMHxOmhvVwVHYk0xzeghGI/vqWBgYVfZQwuhM9fppIpxb3uArVUMZFtrSoTaR
GMSFs0ox24JF+F1StexGVic/gwSKpw/0CtsPdrkWaz/MyDZGLwNf9aktpqyniUHvfYdvLqW1QS7H
L1gZhfKjL9RK3lW1YZ4TJ+urU08N8geFkBobrL6tftdqiqF3JHBDvskxIovcDOopfrx46/2k+p0/
homM0yCcnpSmJVW+2FMkP8ixRPOxSA2cQlFOtpn56i5RMuUnqjPTUwLN2HZHK85R5FAjG4/aOBW3
2lCLfzAmEh/7obKSfVZwFWAIV6pfMUwh3hTosz9YXW6mjxqugPgKZYVi7qvW7kevwBkKFIET2Nbu
egBduV4pjVPin18UdKoWaVaNUHVJR2k4m8WPWi6PvdMeFWHsr4+ykjQwCrcO3VKkaZYwF+yJgg6o
iHVSs4cRoV9Tw9Mr8NJ+o9y/Pg6lGcug4/yGv6JLms/SZ9HZKt4bRNZmbF2r39f55+vzWbl0eJ9T
4cdYBIuRZToXYSw5BZJtI8Ke4/YSauw0h6aztPHd1lYHsA6Oexb/QLb89Y0N/bMfMseezoMkJ249
g5Cs4CSV4v31+bzBF5PdE2PmwgBFdZr0i4FawW1W9dNwsq37pPiK8Iln3B9/WAWG1AM3kdlydrcG
nffW4urmPgcWC/yJ5sISKYTmZhbVXZJcnMCnLdMZ1Aqdprujc68eqtG8SYRSfxGOWpyUaibkVcGm
YN/KjnmVPiwmjlcLqs9gAk9jUOFY/W5IGq9sPhjSltbiamZEDWzWLkbqflm9zvtK4bSb2smW87u8
tu5xT+eGr1w1+qbZzaMWpxu52Mom5Sn734iLuhtiIjbOy5U4IzL9YA8ReJW/em84FsygeSHV5f5s
wjozJ6OYzoEa77n6Dq2zVc1bS48JHUAyYcHQZ52PyIv6St9jy5IJOEQyTwD5Wxl86MeH0nyMxK/r
Z2BtgXCUmM8BL1waXa8HcuzQthSKNmeSFWmvxcq9XtlPlDTvUfNPDuOIKGziWFv6citHXCH1B7EE
mI329WIDJr7kAAP1zZMGVkrp/H2TnHuu8OuTU1aGme0yaOgi/2dxab+enTZMA7+iENgto57olgGG
pHs86sL8th6VWL2XtW6SLwXufg02WAUVMx/EgH/qeJuoeHlkbQUlo84cmOiGUntyqZK8paixqhtx
Ye2nzt1TNK+J5G/gT4Mzkg6MCB33bZe5Y1hknh1yITohXmsbn8VZOSSvYtAcH15sr7K04LaWvnPq
YmlyTniGas6+dHDAbK1u8Eq5JztrpzICpWcVP3zJQqy6zSeEv8P8YoeSgjt4K37DXMDAPbTk26ic
Ije1nWgnQXH/1YpM25VhVRyFCONnb/jIC/Sh+mYOJjovlPrDmwnxwpOJW9zOV8qUFMS0W6+D3/tk
tGFzQcjaP3RdpB4m/Jzf25MTvHOA9v4ycakGray1Z8pMIQiHPL6RoUr8EgkmqraK1F7Tg/cLYbl8
VfMuPw0IuZ+SIJYyDOp9yAGJCP/Rxiq4MzON5LNO+gt+E5rsVnFe/xhLB+dtUwnww8tmXR5eQefG
kcMebxw7oDaI47YmBR282yz0klb7HCmjfevUVbMD5Gx7mDOTRRoqen+NVGG7a7U4eFeZod9OYqqO
tjD9aifopR/irhrv0lrr+c/ROrazvEhRS/JjFTUDfBsR85CS807+AtlW3Y1VmGGc2eTxLo1wyvOq
WmmwbLWGWz+JrXdhotNSayolO8W6WVzqbrIPGfoswU6fzPhWyPbs8lM1jyT/yW3Rxwp4WMRpWvLM
+zYBicxV0Fd38RBEu9bJyBt95Rsa7Fg09MN7PdSzIyWXdh84VfDBp9FwHoKum3F00sfBDPNjDrLb
R8pRn/ZjgPFi2lhZ6iYABKhnBU1+O8KU5E4Pvws/NhEewZ5bE73jFiRle6s0QTBL1bTHFJOqr2+S
fftyumt6VXJ7rJnPUhRp94Hqi0+lD4c8HJvmqfbb4FFK5F9ToDfk3KFI44PS43C9x3U1t6Bq47mw
02Q7DpHEHQ5NMru2Sv7e0LIW51kCHRidqn+Q/bp6p+Io8KjJ8KJdKBLhbWsU6V1sliXVWv25j2N0
I5bvftZ/MTE1/2Klg/Rd7SRg1aJGwjgz7d96iJvNnQbKja5gaX5SgLTEB9OMSC6SWBoDr8RAcEB3
vs/uLXD+vUtLfDw5Zpfu/ABZ65Pp5Mm7PLFsyStbI/luTK18SHCyvKPcXk/HyKJg6IqSy8IlzgoN
XahBvze1EU52PsT5HS0HI/IqwLlbvL+1lhPAI8U2TeoebyXFMRSsB80JURlSmrY+FrYT/AynOv4i
TUOa79Sy1XwvqHPpc6XyrDlWGi9KntgTvAyrisJDYjel40aJLP+M0572QZcGP2qcc3G+JnB8Yncl
X68Hv7U4Sxt9lsiHkkRP/XXok/ERklsAHWdERQTm6cZUf8+6Cs6/L3fAQa+PtppivryBFumIbqQY
dpaZceqCRyFHe1kdvbF6wuHchc7fcRbZkTu5xwm1azfi/Mrd/uKV88btTR8m7Hbbuj0n6q0cU/jK
S88yOnfoH83ooI9bRmmrk/3vWQV28/W3HdpQJvB21tlU88R2c8pBh7THKbYJusbjrRkgXt5Vt6GO
D6ejJNY+sMbySNAYHq9/97VVfvlLFvmFUZeJVsf02lS/hJJq19QcCt8ZvFxy9K00Y+07A+eCJohE
CCD/RTldCXWhRVIbXZqxpPcR0FJ2cSTF0bLwVWzq0WX4WbdF7NaYQW5tsNXnxIvB56v+xVXeDXmm
y7FknvveZ2mjQHb1ivAOAj0pjhq+e7uwyYtdnFTRbVci4KD4WrIBxFzNJ0AHIFQtU+df1lityLLi
ZDK1c6JTvNrlFaBML5Z9OdvI7lfyYiLOfwMtj5OK+GGhC/lcV4Uz7nPbqW7kVkulB1nu0P32J4vn
YhPK8V+Ejfk5iiUY7WMa1q8/s2rkhZzounSmJ67ejEaeXtqJQlOt4Pf853v3xVBLeEeg5LHWBALS
aZGo40fNV4W4i4bU+KfBfX6DIjP/7jevUbCCdDegir8Bd1RqL49Ch3RsDoi4nERU2v47P8f0zs0r
+naR21Ivb10ZuRdcAhs0Q5Fm8gdjAzK8uoPmwwOJitfFEpsm5IRKyZja5/k5sjecSn7ECFHeqJSs
bR/e+zR5aRiCTJ7//MVhCSIfDIZd4RmpXCac7CWsdHXn0kS/El/sry/jipUeAeHFYItoqCVxXxZw
AM5RG8SePTTAkvsUK+JR03aysLvj2FuZW9oyGnZNlpwS9E/1Nt/bqRVuHFBtLUzgImTrs+WI/kZQ
ISFnTuNUSy/otnyvaf8ldIE7TcXwquDffSXS2xusgovGKyROlds1ZRDcWIGI7qM+Sf9Jo0R9Gshg
60MytXHJjrCQxpC0wNG8sZccw9UGGAGu7NTph87Q64cgj3t5h8aN9T0tqxoym96eylEJxV6t0uqj
0itmt48Dpf6hUPN9X7WWvbHgi3tgLrMgZYlIGqVsg2rLIjS3Xd1aRTcG50mv32l5fFTi8K4thw3U
4WJfvRlmEYT9DkUXpXbCczF8NuMfBheNBLgNUJEZT6fr+2pxUv4dC9YufjsKrLbllPrMgdIH0els
FMleqYwPWVwdrg+xpleKWgC3mYZWv/MGwE8NuefDWs7Z5n1ceejlUk33EXbxPWh7VuOGlNMaaCaV
r7ltV5W/QqvH31rGrIp2KHH0SHu0Ui/YyLdopWSDHWDGIqIbnUfIVjt7Uc3694ugID/L/JtwMReL
rHErNbysAjyPZhfOMLEvTVcnRylDJamXkGm5/nlWx9NB4c0wvBkD/zqKNJrcgbZC37KzfHesnxQt
3GX5gy5tVYEWicW/E/tvoGdU04twlZRi8uk1ZWf0hXfB9I2T5Pq+A2ByPFG+PnXKFk9ldSO/GHFR
MEFLTJm0kGJMmzq1lwR5foySRHeVPPIPsVlrh3iwy/P/1/d8DqQvptmMYxAg30q9dwiMfTUMhSs0
jQ7PMD3gtO5v3K+rB+jFHBfbpQ1a7NYLG3Uwp5iQKpsQzPJsUeT/vx9zERUENvdmQnv0rIl2ZwQ3
ioODwqTs8hzj3U/Xv+EznvDFRf7vXpndjxQ4tSZaKYtNGdTFNHRA4ytbiJ1JDUsCLu9GunyPMZwn
6+bN2PUXRUK3XG/fG53/xZHKg17X93akIUvbeOA16KeiP1b2N6JM9r6durFfHrVO+379164uAT+T
mAx7/o1kf1jVkR+Nkn+q2k4DjqejYx5Zzl+c02eGCmBZNJyW1b9ZgNehvDWeMnETR6onYTg8DPdh
9fn6bNYuGTQAkP/WIHa8EaUlf/L9tpKzM+xTSB3mfi7UBlt2Juuj8LfjeUrNdKmA02miq4sUfa1I
i+512bpocvVB5FsWOmsxh5n83zCLTVvT0JnfD+15Vmb38iB+P1L9DBAw1abwZOn5p1ayN+6btajz
cszF3i0l6jF9kgVno/aP8J3OseZ/NLrkDjusdxK8lb9YL3DaDlB51C+WuXxTqGVWaD3VzzA/aFWG
e5Z4pFf+ZxSm5xMJuAV9SnzJ5jrJ6xOpY37USbKA5R61j4Xpe0AVvLa0dlqdbnzARRb/71Dk7+Q6
uDC9USvSYb8FZi5L5wYMCM9O60tdBWqFo7eRHUL8aZ5CQxvvzEKJj9kQRRvZ5erWRP4AA2xUF96I
IKTJEOo5yOIz8mNfZFRzXOpaH4vibxw2aD3+N9AipZ4AQejhnM4NKJwFqCtaxRFZ0Y0LYnU7vhhl
cb+Xk9wXVYAASxF1LtYZu6mpeSr8EpbuTsXTX2xGys8OEiIYyS2BUF0N96h0puxsdrG9q9rG3pd+
2e4Hoyg29v36vP4bavF4jlp1DEul1k9RYKY/wQ3BKAmVxoYvCMWwcUFk0fHMuBK2BK7XMiak3Ci6
zZA2ddllopA7Zn0HF0N3Etmj4/muL/MRBHrzraZ2shH3V7cjvDdanPSq3xht9l1QGWoGZSbSgh+O
8HM3SPSLppXBxgddHQiDXSqgdI8xzXh9wm1kz5QSTt1ZDPnOCOmg/Ey7v7CXAstNt0w3cWGFX/J6
ENHEnWIq+ISHlfTko4o6xtmNGvobZ3htc7wY5vkB+SIJG81YxUogHs5+dqQt6UqiPoTmOfLFrp62
ONfPKfkyW3k52iI2Nm3sUIjTrHMXQcZH5NDI70PH6f/BZQoNOXsaTP9GrZIanG2umRAUsjynrlRO
MOobHMqEDH4MRIto9V2bmk6xj5BBcfY52CjnC4XmEBMFRKG6uw4Gfv9UWiHsca0vpVlTXY9C/kqn
990ZXIPNO+oDwS4NsGSivlSrHkVzuhA6LAD5Vh4aZdgZIqnCA6SK4l5LSvl7Xwn5gQRSmhVzZSX0
FF48rUvPyamo/mdm5kUVmqKyU9rgguyW3pNchuhsUQ5sj1ElCfRk+5njkotQojIbpUCp9KJIP9Vp
Xvyy+8Z8QlMr1zzY6cFWMFg7kuCpYIdiM05KMe+HF+ttq01gSTgwnIDVOs7sKF4cO+L4t6JKHrLO
6NW/OJUU3pH3JhmDmrCIPlIfG3ISRfEcA5TIrXu7v+nNsbnHQi/5Mxj18334cnKLeyLDHyWL9GFW
R4/rBwBb4TEfRXM7GZvP8bUYMAMBTBUXFCxzFjs559wGTVlCVO71p77J1Ud5tGyAgL7Flrp+V6yl
zS8/4WKstpTssWyr8uz45o/QGbAUC+2teLPkyvzPx/u/gKMtFqrIpyZUMA27GHibum0zpIfJisSH
NHGc73oCGNlC9vUMVaGm2YqwpBij6NP1ma59Veob9O2p96EBugh6lVw1pm8X0Vkbg5+q3qF+bP22
5OHj9WHWgh4uHXiNsCXfNoOUUNF8UdHc1fPynd36d9QgvQQEmuvzMhz0/un6eGsLaOtAR0jUyAuX
l/0kysGspIT6oy0Nj4oTi/sYNZyN/GX140EiQC+TQicX0+ujPUZaUSQWXI8YhJvvR++jQjn7ltgC
9yjzKiyjuP1ioMVOURI17iTgnGcnU/XPjWkcY0VFgduvah5zhZFHqRsKLbwRcdj/spQhmNy6U4fb
LqsHcy8KiKbupGrFrRlr0k2Jojj0zCyOzcswyrRsUL+KgGE61Zfr6/BcJLv2yxc1AJnx0jClwKWI
aTzB9HbeaZSwLvHMO+xkJJkNp/VP6hQnnk+R10U5y7ztVYCkMq7GbjbU2cYFvLo3bIvdQZdhJoa/
XrVODCC1LXyIYHd6ylhf5Dp8vD7ttbcdeio8HhU6RgT910MkZWgNna6G50RuPjhZtu8S+2sj/T/S
zmtHbmRZ109EgN7csiyrvfzohpA0o6T3/unPR62911SzeYqQ9lwJGkBRzIx0Eb8x9xUaDmP8TRhb
XmJrpwwibHBzuPnZ6lLUR1LSXuMsjby61dx4eEib5NCbXp5vNVq3As2je3WcYWQA4bEJUiQ0cbpB
eIC7mGo+GJW5UepdG0NQe9z6oC1SWFhkTo8jll9amIn5cfIQ96mXapOKVnNw6BvtFOcaiqTq1o12
9etmcWJoSBZn/iLolFoYHPGFHmIb+7SOH1C2ugwToIfgD3ZEB4FGzmiV82xZ2xxLqbZzbey8Am/w
0njJBfMGoryU7zOA+rfzcW37nVmZUKuoM9M4fD1pvTP1aZY39rmhz/BTxQTgIROgZ/Ao6M6TPjV3
wahox9tBV8cSgNXsMmKyEy/GEvQ6gPauTS+54tQnBNUAf3AEnQa/Ge6zTkq3ZBdWAwJAmzWteaIv
UaahlFbG0E34607SbhIn3wz2tva3Ip1vf9jats/T/3/jWAtQcynx+O/VDJu7UDkaTXHCJ+4Rl8uN
MGv3A3TuYNJCPefasxzAMPT90ijZqKIaGXa3r8svfZSJQxzSTZMarieNEcR7J7VNt0a3+SHXfOvz
7W9dWYWqzMlmojoy6/YvdrK4LQ0ImlV4Qf6nONSt2XwybFCKXLbzfaeM4VEK/S8QLeqN5b8ymQSm
6D+3umH8LLKnyGUfczw5ukB7C72OC+xOEUnhRTygD4Fv/Kb8w3wZQxSY7ZNk1d8SEPNGjppUrdD4
6Upp34cdtlCJUt3lgyo9h+i7bPRh177vKt6SgBj7olNQyhy8Lm3v2jF+Qp3EnQCY2X/gQwWanMHk
DUWFbDmFZt3YKV651lke5wNPstKzMK36wAXYOvx+toCjBWrKUfRWnQZMcDD61QDtv0jvUwUMvqRO
d6UWHLMpe18H8b0clf/cjrk6kACe2UMVBwnpxSVMK5umwt5BP9vSc65P7oQGiV1kpyn8TQ7ff1IE
lDybtTlTLRe76ND2/eToZuOhWP4tNMtnPDvv8zr3MA+5F0Z1GqV4nzjVxn1lZfNGNpiUpO3Gb1hu
A8OYFJUjUt/Lwl6/1+tGXEY8m71A1/M9lxzrKRX1ls7QalA0AlFa5TjUlhUXUaY4DkTZ6HU4ukg2
bvaB+hgK5Y5Ngpd1Ev7BLGIEAUXA5KR48w6RirKo47HIvXDQsCl1Pjdh8VIG2X1p5BuH4bxlLa6k
YHKRfeZgkqnjLu5/TTYA5GkxgaOAOuk7tQ0D4QkNThyg0yRqX27n5xKe8CttOOKpyoG2oo+5SBs9
0lJcHlVi1C08h+qn3uKn4csfhkxx1V75kfnGo2bmH+nlv7f88Uei5cfbv2H1k0GMzEYbKCwt1wjF
cfRAQ/ZR0LFItJS7ifs/Ikvu7TBrhwXEfgTk+dZZGOj1NSNBAZpRID+hFwpPqqTyUIxgtKhWGzvc
euunZswm4MfRsLFGVs9KjYNqdqaGz2/PI3B1LaVjavDGkZOLlloKtc7UOQUa5nDuVHftOZr4Ha4S
Rkbm0oU0cvhcs5+bagzJuDEIi7H+pTSFepA+C3ThXbxMr1DpfQGSHWGzaTyS1c+FL176Qt8AXCy2
vf8Jg/AOGl0cW0t4ZelrgL7trPf8Jj2EeXgXtuLLkMef/EbeEs9a/SS4/7hBIhKJ7s7rwXWmZJDB
NQdeGTX3qezvtUj/XiNRejt91sLQfkZdkE4lcl3LhdLmftAZanrRhOVTFIQvLaiJaiGuCVndKIfb
4dZG8DrcnM1XKWP4Sh91DtqBFcq6viPve111NSU8RuHWs+INYHNWEtJ5lc0kcNBByyKgM6AEh9yq
5I2d1mUHWBDJdJiMLATTHAlew1XfnaUB5xdXEnGGoxeMYeMAhDz8VAkr/M2i5K/suf49i28f8jQ1
OlNPcBJBbkGk049GTC2q2nXi0kvbeA6vTizEcNhJUHlpFrweabuMuxLWbUi7sbinPHmwszB1Dav5
zRfAfz7rKtDicTrUTRJkHQQ9UWnuZPzspPHQBqdIe387dRYlhP+JM/vG0R6WKZ+//qBCSgYaIqZ9
HmJ7FzcG+jLtxvpeDQGThgylx/zmJSrR6JZwr6G3YjS7QNXdqMk2dqrFdv2fr7A4COeWCgCBxXZt
yvVUqv4QXFKtbs+4hCLIMlj6SzdZNKDHRnX7KAhcHVPbjfNo9eN+KQPP/tpM2Ovxo0fHO9XgmR2b
wcMo/H1qDRtN4dWcA3w4S6NayD0vTvmkpPk7KoV0jqnwG4qraR9se9oYwbUgFBgRPQAFxJ1i8R2i
GQqjDmZiT+z/jJzmORvt97muffz9dOP1JTMqOL+9YVcV/jD4saYUXqlqELSl7jRjjG/HWNsNr2Oo
r6cE8ksuDSYGCKlU9meIzoN/CECY5btEdwL4YzCsN25Gq6P3n2c0CqRvpNxVwc02EIRUzeTDGGKr
GMv3qT78/P0vQwV01gtHkRdZqtdfNiWiRMAyjbwC1MhgtkfIP9Rpxbjlkrm2nq4DLYZwJjsMGZJD
3hDLrmVrLgK5rtNOiBJ0bpcPu8asNhJwbSFdh1zsrH5jjqzsYfCkQUWSIDplWbfxEF/Unn/tEtch
5p9wdUzaWT5llQYHrBPprleDRxvf5AqDy44qgNQfskkcQjhptydt68MWK2vItEyu/Uo628J6sKMJ
CWXt8/8txLwirj5M5Elmp1MyeZFdnfMau7i2OtwOsZURi3Oig3qlNVYcXSqhxD9ySF4nDbVgF+qU
8cEw678DU2QzEEf+gw32etIW5zuM76qpEXzwujA6YwvwEkpID9z+uNVLzXWQxRYb1pOAsTamGFxr
HZAUqCfmzPzoJZRC8Hk0ZZfqGPW3CFBTJpyeHoQS4e81lOl+47fMa+vqUbfM0iWC0zB7tS6cWjpH
TnXfDPiWG+Ze74YHRZR/tVWyj1In3uV0hGpnumhj/1nLnG+3f8T6bDs6xxfiFdayYg2WS3CBNcNL
EYq+3ecYgrh+n9GbsePUwefYeZ8peu52XetvzPecq28+n54vTV+Fc+JN6bOIyzHoUt2Dned19tc2
wybSiPdW/+X2N84Z+zYQpj9QUHQb+9zXiyaJy3oKfM0/R83FaR7T9ker3OWxvzO6aHc71NrxwDvg
v6EWGw86FrIatCGFnbZ4F5T1zsyMv2q13Ri61Vn7VWbExYgWymKnsXGSLWxTVJ6UPQXl2VLzmejq
jtOzDZKgtbeUWVc/CzAc5zlwFoTwX49gOiaw1BRlumvM79b4ydFhdNYb99PVWbqKMa+Wq62NJ0ZX
ymGnw8nP3leTdKxxD90V8fhkxJVAXLLbuD2sbtdXARdpEYLYRFwEi0ppio6+g/W1qmzM09a4LdLB
GZR84jCVuJmq3zqrvA8l6WGqZO921q0N3VwWwqGJFhDVvtdD15hdb6uFM3mmfAnVs5SKu6x9h1rv
jqfdRoavjRr1Ms2gt+vgZ7MYNacy/ACq0Yira7TLzf7dGA4b63Xt9IZ1hOyG7hhIpC5CIFw/5kJx
Ug93LVdpy0slwaWSGjeDLqDad4X9NDX6xsmwthtdB11MFQCrUupDNkLZj98h/AEszN9FRuIp4bAx
hGtZ4dDxlKnbIzm6BLwVJpJMVg9+waidI8yxj9wCj9gVbNSXVmbKQcYGyxQKzUjZLDeJhst/iZG2
hwDZuyRuj9aU/O4SIgBMSvgcIIV4TCxCOEJTJ7NWG882unOdZ++KSjvfzu03g7UIMc/b1bZghZhV
92ZDvhljclbjHuNyWdHPSZxuHshvEm8Ra3H1GWS4VXYVR14fZ4VBC0sG6JSZqZG+Cw1qIW4XaXJ/
CjXAfZ+iiJLQMYvMcXwQdLefgxLVK8SlnPg5m+vumI8iQeniSBzf+22ByZTqC/S5fTNsSzeQjXHY
6M+8tbygn4AuPd0gRGvmounrwcoTpH5oUnKaoyXhJmim7rhh/PBVvT+aVgDZdayGvSjy4Ry0CFfC
vG7xG8N0PImUYQdLv3tUrSbY+F0rczhnIEB7CikA1BfHh4YtFNK2Te5pteJWDvq22TPvp40V/GYX
nGdv7ruR9KTk8vVcxGAEJzvwYb80JytRKMAdE+SKs8nij7+7uOZg1BZtHDmx8FnuUbGohOxMpIqS
KkgQRHWyRxCg2Ej+N0uYKGDDDYr+bLjsha/ns8sQzcPf2PH0LLLqvaF3rX4qlSb55/YiWxs6lV4i
BCloUtZyHecyrLGk9DMPV1VsVM0O6p+YcHWVg1MyKic/H77ejrj6ZVcRF8s6TrvAR80CjGfftg8C
kjddKGlL2HYlCjdLVgRpMbt1L/anSG3VqpPbCHlHmIqy8SEV/hag6tckvLpesuiugyw+BZyaaQ5y
rXvGqI0QeApFGi8ZL6j6kNc0yQ9ZCYHIdbK0K+/GMkolF0EPp9o1Wp5pcy+nN914yktnPxpiOgq1
zaZDLXfFJ3DmgXEO5SE2z7XTqs8NNZ13kxn047cWmGz/pOamhoNZ3yI1Mrvd6Tvy1pJ2RVAUWLiG
QnzP9BDohOYM5nGSG6vba2or125pdfJH06wgBP321CJpPl+C6U8j3r1Y7aNpFmNSw4E2QqP4Ypei
LPfQRqYty7vVXQXQOPVGqtNA8l8vjjgRGQAtm54Y74s9L5xmpwc1fo65s/UmXjkYFHLov6EWd9Na
TNOYcB/yRKafw0xq9xVMtx0+ScVTi6YLetr+93bs/M9CGJ9vD+f6Z8KbB3ZD+XtZiJ5C+uRVbFnn
rnEeRTTA4XI8J5JOfxDm36NjuXvSgvIpAkay13YmmjfjPrDM+9H+TYANbyNOKJw3wLHRcON693rS
BnlI6hZOn4cj5Sm0kOH5h6cZ9M+tZbmypb0KNG8NV/eG1J4dj6IxxMyqC7B3MA56I+80ILhNLe/R
f9nYqpfdvP98GUQyMh/20BvUSV90vpKWGTIDTqq6o6HEz10UzrxFxD3LKBb3oUxNqJSd4lRliCWi
gJVtsU9Xk4UyNNAXB1G1Zd9WiWEAhz0UzYbbqwhjGqffEFfZOGnf3JWZRB6eXB9ATbCrLFZeP6Yz
6BzWgZNj2RJEKMPJculZAdRwiybARri1jwIHBkcE3Ayn7uJ5o1s1lpB9gXmBOiT3slLKL1lkvy+c
Yku8bTUSGDoDsh6wmiWAp6zNGT+jQ0WJ+y+5XV38yriPemfj2vy2CjUPoM2bAtkoR0XC+XVydsir
JOD/44vpO2a66zQn/trGqf2ux/HgNLSIgDGi+KfTttZG0FL6eAfQB8NKp4y3lGDWDkl13qhn0ASN
gcWPqWlNY3wApbbvTAUMQ1ccitCsvd/fX66j2K8/OZWxo61KHA0sVHu6MT+nnf6uEeXGMlydwauP
WeRKUAXQPdAv9Bod7h5KpPaB8o/upYO69fhZXQX/hrIXl+0qnsCgT751zhqHu/bfRuC4evQVLuPv
vhfnbME2hsQ0aUQuD1RZyfU6lDjo9LE8lIm1w9UTo6StHXM1D7DlwyFd01nZi1Vd9wIQh1Kh0zIO
6Xs07vJp1/UlD4k/yISrOIvDVKA/XLVlWXq+BtK35cUF/mka3TFHz/J2qLVDgF3wv5+0OG0E0ia4
dkyDF/fflJlj058ULH6N6ZLFW7FW0+Eq1uLAEaNJNYS20yVM2/CjmgLscKsQlbKdmJsRrjX5/c/b
n7eW7HTmQTz9kqtdgg8aQ0oKW2iTZ8tSdphQoNlnMpgDpKj7/e1Qazeg61CL5RsNZV45FdcDLTQS
ZKMNrwXk6Rf511qP952R54D55ZMj8t/tiZL814EXC9osChPKyVh4RZo9amp6qvvhqMXN6fb3rQ7l
bMcjo3T5VqZp6kNw4VHieJIsjLs6aFAlrTtzZ0rlFh93LVGAhv831CJRrK5TOi2Owks8zUCGMTXN
O7waw3fKNHzSnFzfmLq1RXAdb/70q5sQ2kSiV0Eaed34KPdIMvbClaxHO+3cvNmqoayOow5qjOck
zhhLooLO07wd9cY/W3ml7yK4Bic9SGJXa/NsIzPmlFu+u3C4+t9QSymkFMa7GteR46WxjiV6VCpu
15qwc2I2rigXzvsxRKAeuafo+AfJAsgQoCEIXF6xr0eUFlKcGQkiTOoYv5hmfoAT/z41hsPtMKsf
aFqgNSjgoZ21SH0ZbXM9d2zVk+0u3Mu8ENlETOOoN8mPRACh6qsEkm4zbZ0Eq5OIfZg5A++wRVhk
DAzgvkgpZKHH4zzxnPsypvKTk1feH3zfVZh5oVwlphMXAkZnLi51zHZ5CJoirg+6GKvPcogXwzFz
Bs1CTSaPXqp8iL7djj4vs2X6gO4BIo4+Id2nxdnQFZLSWplUeJPR3BW+/VeVbMklrI0jt3hOU0py
K0oWXVLI/ZindBbUT0HdoCiZe201buTJepgZwaioFGOX05X4Xa9GoZR4mf+1NEsXWqObbPrCrGbj
1WwtrolCdGY0JVnijelJG/6Z2p+WX3i9fDeoWL0P5UaBbXWXvAq3OHC0anRA8IGAMLL+yVecez3G
Nb6Lw0OvFS+3U2H909BMgqaJB+sSl+gbIh18dbDPqVl+wZ+DFrcm3JjMNMLmYNvdX7Gsb0AU1iaN
KUNZeU5CsEyvk1+plR6iFaYxmtSeeotHU6sNh85J/7r9bevj+G+cxSIzVchygQQNfWz1H7GSe6Wp
erFVPkocOX9w3br+pkWKlOiamBneBhd5Cinvhk6kP7aDsN3Midt3KaalO6ketzpSv7bb5Uq+DrtI
lYkWqaLOounToHZ/KXrTeH1LIz+NMwXhglxIz6Os1K2rBKJVUTHGPwclMjV6yEqh3wmKKxaa+Gb0
04iVbnRhSLYTCoWWdIr8sPgRJfHofKlNszRcM7L8iylK7cfvTxNiqXSgZtbRG+qIb2WmmknCOouu
PJMYj7EBvSJEedfeug+sZR53RoS2DOqBdHRfZ56qxlrSxXl4iZDBPCWx459i/EMPqOFs1c1WQ9Hy
Bl/NVeCN+UA4BKOWY71zbiY/PaV10ZzipOgPqIOaG7eclVCcxfQ9LLB5VOYX2zlScyLtQ7/zJN+5
axrVc7r8oQv78+15WrlMIeLDhg78EHTs8tTAFsLA494oPNg8aNZ9VsBn+eOFCu3OTrY29vmAXyT2
THBGHJ+h4yxezBRIlWZCGhpgyBSP7lAm4V3bJf5BjUTqtooxcpikYhcI06Jen25JVK0MKbwYYIjc
chxay/P/vzqfkS+QtClXsYUzhNv1n6wGhm5WH2+P6MoGxZsW6QrucnzqssehCt/X7N5uPYwkHxtx
V8fWYUa4iyTd3Y60VqKzLG1GJM7F3DehZH8w6wyR13NsStx8B7h+IWw7efyUUfUw3aZBQhO1mvDD
1KDi7+JB64CCS4pIPtz+KStDS5uKjQnGkczULmoHStypVhlUtDH19iIcBB46+0ib6fR/C7NIoCYY
6QbqIQBJvT/0lngQQ/YYxfrGWb31NYsXPZYKKNimqez1emKdi6z9R4KxAoXb3nqGrkcyUR9klb+9
6oRdOk1AfYWnxg4ndJw/S5EPzTBDI/n20K2sPTQGYPeQlTAJlzVOE317dIrKycNKxz5E1WA8mkan
UOmZpvDHaAMnPFh1nLeuplflw6SW/kbXdOWCitQmkkY0TbFPXxb+UTaRiyFG/AeZwR+Vgd4aekAb
i2/l5vMqxvwbrpa4WSQVNfoBNH8bTodK+NnPIQm0b1PftZmbag32Q2ljBz8iJ7b+vj3CawsfsLjB
uocp+uaVEYR+2vQRqrmBlKqn0Rf6B1i9NiWMXN7Xsf0Ht3E4J9StUZClG73cTQdo2I00wUmLkiI/
yeTMWQd+d8jzRNl42ax+2lWoxYJI1DLO+wHPun78GFoF3pADdgTTfmjExgpfSxKHrtCM6gdzuSze
KtSK8QHLlbMswkDdoxtj6Hs5K/Gauz1bKwcf4/ZvoMUlK0HWw1J7q/faRiQvmCwop0wf+g9i0GRv
CmLH5RYWbnzd2jhSUgO0BzGBJvviUA961BbathReSSpijJwhsJ/IgxeaSgZzUduSHloZTVjY5CM3
PpbdkvKiNUWX9xMepbiAmRN40Fprd9MU4dp2ezRXPuxVoMVoFm0fT4js5F46oRehoS+vw4eu78Nx
q9UwnySLO8T8LrTg0XPGvrkXlVaVppOWJ2AvgmOsgVDBGPWCleguaqyvOMg/IsSPWGh6D3j5d+15
6fYxczJAFMRX6dHO2/nV9qJntVFE2hTDkByPEpZCoE62PnDtSED7QAVQZQIYW/JaOglcomEBZlGR
13qXcTC4mBdxcZY7810ejMMuUvAlQe4kOpS9qVCs5O9kzPlOdl9+msYouRR5N3kYkGw1Pdby6fq3
Laa54Wyq8DGJICioR1n6CuF9Y6dZ/XprRtfY81AvDwmjGHi9RlDAkUK97+SqcmOjvODE9el2wm7F
mb/0aibztszlIkNYuCJJQmk4F2p2doAl3A6zti5YfHwHvUsk2uZd6CqMaiT+MDoF4ipo44/pOeM5
xls12SJD/SqNL5eFCiZuBj7rVE4WgQQWgH1t6f25lCoBeVebin3SKFAslL7ecfhND6Krkm8AMIJ9
NCueZzoi2EM7ZfgK5ul4MSS7EIdMArRCh1A9FKA8vhVNLD3fHpK1HAK3DL14ht4iWfd6SKhOyXI/
1YHnwM+MnPpZs5z9n4Rgx5s7n6zUxTK1hKqOPV6Bl9A3ilMjJdVzGjb6xmY+J/utIV8sBviEWthb
nXTOrKI8dIHVHbKqRzNaPk12jrosShgHUfPIvv11azc5FVI42rczsWrZPh6dVtYREUWSIv1qjF9i
Gqqd830o3zeqdWizaFdsPRLXHhqgcCkNwxD61el9PWeS0Ztz2SXzFPXvvhUHvf5mW1+w6NvryoDb
5JMWf66CLanrOWeXA8y7Bl0spAVmdsHrqGito6KGtOm5TN73qrVLflTTLpHzgw+e6/aYrs2lBi4N
3xC65G/EgupuHA0tMjGJ1n4k0kMnGlwpz/pw0eL+aCvvbkdb23wwbUOJCzk65LgW+WlLSdrHhTV4
ljbt46o7aSAsuqbeeB+urjRu1bYxG/W+Ve/pmiFve64zbem7QtgPjSJvaM+t7W+glqm+0D6wqb68
niIr1XOaTKN5Fv5z2hyLbDpXlr0bu43tenV+ruKor+Ogdl+UBsZAZ3uIf/pSeCcJmkxV/iWJwjtU
FO+wRD3/wSTh9QOHRP9l9PE6ZOnUudb2kD8zxTrlcrRr1eRol1slpdVJYuyQJZxJs8uiBJAZrZFU
gIM+IgY0je1G+UZHq9nCuKzm3FWceSavTqK0j/CxCDAT6TPVHfzqzoeNbynDxqitbU5Xu/uydk9v
Om2afEIoQ2map6igFJBpUvq5Yn+8A/aCvqw2BDtcukc3k9X+T1L+38NFXnxljLpKBAfKxqC3Hw5J
WeTH2oq2mNur++H1Vy5O28TopDpLHeOc585TGkRPcSVdxnLXGehhJ9URUTKM1Ow+dbnubxw7q0vu
6hPnpXI1kdE0NmLg4DvnuJ5NSQEiWgWkmbmRbW7sU1uTudiA8RoIo3qKY88mZyxffMQw9X1ixEen
6qGAWJ85gF/KqNvYVFZT1f73+F5MYlJadm0nDVayWEpHUfVhUpznIUY3/fYK//9M47+BFtMIPafo
+8Afz+TpRzOmH5mH5rmIi3cSkIrQ6H7oTberJXTPwmqLoLH1lYt57LDhbcIMxDVNwScahjReNQ6B
rQrT2v7CmU3GAW+jzrQ4a5IwHnWp4ZZCM8Hzg+xRb7ew42sZSdcaHhXlHV5mi0NAL0bDnOI+vDiK
VNUHmMpfRoRGdrU/vB/VMYk2rner8axZl4rSJy+lRbwGt7quVAUjx5ULxWp0jfaKdadZG0+x1TjA
J8z50gNWbzF0EBLCXq2CEpm9dN+10n2jah9rDa83gb/V7VycZ3t516GrSr+Eqof9hjwIs1vUvg4E
MVHbxzEvP8Z9cemk6mBM1rvKCdFYbaUft2OuZSBfNfcXlBm/sahGNEbklGlcWV4V+bnmUkOu450p
I8jtQg75bakP3s4G7WmqnPDu3oAs6c3kQ5cM8SW0cn9fphTfB1SAqVdH0n2fDFsNlLXZA/+PAi/9
yLeSTagMO41TSKE327gniN9k3XTI0bxwgi2i9No+yStDpd06V3KXh17bpKXe6ugIjpmK+3zcf1LG
5C7L7X3coSgW5Sfcjil+buTM2vzNVQJaN1xb3yCpiyGACJNVjYcE3Gcx6l+M3L93JOnn7TRZG0ho
FPhI8WjjubFIE19n57UqMLhazoYYDz8KJ//QNdV9kTYfbodau/Ffh5o3s+uzjWtBWNlxC5E5m9uW
aCQZrgjeZeiiYGNwuB1t68MW6xunzNGny4e+1vA4NC9DdTeIfjeo5Z/M09UAzr/j6qsSs05lEal4
vKhR/QjJIN1FulqezLL9XXe+uUB1PYCLEw3KaRr6uj2LtE/TdOps9HSOxphm0q4zs8oCPKrWbj1h
OrePjSZWP90e0rWUdNhMeJ8av4RXX38qaN40Uu1UOo8pWk/peIjC6tQhHnQ7zFqeXIdZjGij+CFy
+lxM8ua7n9yl/s+i/HswP/uq938LtBhPI0EJt0kVdMMkqGfmc8FeYtdi1+Ye5+3GV63eR1ALp3UA
ipr75eK+ZQdNVRv9pHilg+V8prsZ7EAxvbSyCsVMP+d9dsgBIgzjl9ufuTZtV4GX7buMA7zIpdT0
mqj6y9TQP6Uj2+yi0Qr+4EylbAEQRpthAUu+RFClSToJKj9IZrkoI+8my95DadqVv+mzwpuUpXAV
abGXhAlgbAOfLs/KkWHPPogOJKvjxk7r2sbL7fGb/63l6c0GyT4M4QyxvsVOEqIDqnZWDGWggqfX
+OMnzAU22meru9VVjEXO26mW5I7TSF6mzb3VInUOSMw/1bmjobHUiy1pidWcuIq3SP2iKka9nBwY
gUrl5mJ0pSJ0pXxLvmfts0BNAlKih21Rv3y9YzAdEd7EeAcM1UCTp0xSzH2lAlsOVM7CttiLtMs3
SpBrn0a3nEqpw39vDk40v8RkVOCME0y/Vcu/K+rRVYytt/CMZl9JDIgIsgqBDNmbZbqreaTHWNIg
idc1xf1YOxbUYik8gkNPj0aqAc7xk4nYqrkX+RR6YxgbHpzQb3z7525+ow9O9E3vk3dSOLJa9FTe
N0l3nG2T3LgZHxV7fIxgmB/gyqa0qMOcilIT3hk4L+7iAL4Hpp33cJ1/llpaHPTJfxGTH53sSm93
ydBoSMA7wcHu/eJr1PufLGP6icfqRypvtEq14GuV4HOYtBnhasQERWPYB+bKSwyBJD9zdtaDzvlK
U3X8btXWpRoMimcJhrsNqo74uqejKw/dO1Tn832mcgmreqfkHwsrfCItLBg1jMTtKX9EwvclGuV+
VyvT5yZT1ZNQTK/L808dypyuyCXFG3LdB7tR5Q+5KZxdYduj25VKtaszTplCVs64jX+w8HN/DrkA
YumFZr9Va59Fr0SYOcbtoZWM8xC1HxNcMtw6LT+FMb7fRqDErkABiX8u/G53wjhhL4kufpM8VZL9
Yaryd6hgBwdcqCDJNuEJtWFUowOJ81S3nloFs2E/wqJdpwLgDrb92EU+5tvG5xCTvn0T2dFdo6Y2
uw/WF37efm6b+q+xVAakyJXWrc2xeMrwEIflKGWXUquOUlfhyD3zfWsjjo/Yk9inIu7GE9fldhdn
Y7JHuqxE8KG13EBPdVfLdRwM5aY8NKYy7roxOGRdNIvY9f0uNPBGG8PugyqG4lFqlAdd7v0HdQgi
nNb7F4mrZOrLeBlL2dcwzk03H/X8yBOo3zVdp88wlu+WjIu5hhKpVwDj3fP4G3cUpPODY03dLtai
YNe3erGHymi6KgC9M2rQL5bWSu4gDfLeDLvpYmZT6I6jlu7yvK12ZTdiRt/38qHrqmwPlsvg3VOa
/zQFsoBRERlHXMSNXZxguK4WSgAAL09/xOns4aZnT1o/GvvCrk5xlT+pdfM8xdnXuEj1vek0Jjbq
mEfGdf8d6v1XnceUq5rBS+qb0llJ2veiRkUpMZVndAwCxEC1Uz71+mPm5+OuaJvujmSJd0IbrItq
IpdXWGp5sRBNq3vEZSYs9lwtSlgsftq7hhR8SvUi26WYy7ul7n8zWoxH8ZR4l6LeeK/gi03Gxhiw
N0loHXyknVyrM8Uep6t6z+Yn3VuWeLIwxsXrvT9maPQXo3+XKdonKVCjp2wy+11mO9IJJMfo+kVJ
zSmUlO99Ipzn0CrxfEnyiylVP5sg8U9haw87UQTTvvMRO7WKOD23tv3THKrCDeNQ22U4CiuJdO87
qJF2iIR7kVVOx8Cu00NSm82+z9sfQsJ8xkB2wR1E9FDVloSk1vh3nhb6vsqwMtQz9pLaGcLjFGQv
0GC+506a7coY5zvfD/4u7OFh8hONZkUGv84J810zKO/NGhBYpUo8YKrsqI2N9rNV4scYTZad2oNc
UjMObACMbleNWFJVHWauVBt2UtIWd1Ek1y+qPmqeotXQIWcacqSMMh40iDt2jrJTp+I75yS244ny
FDXRQ9Dm45OStdmzJeQnxD0vtcjTQ4Rp+CO4lU9jqrwoeoWzA+AN9NH1OhGnyUC22ek0prouKhRJ
VPXgYz/m5noj7eJK/en7VYIBeFFW92UQ70rMlY9dGY07AcLyGKTpuC9iO3eh431RtDbaqXlefhY1
KcwQ5K6EwgL5Yv6j2fFTPdTpxzAyHVdq/J/8lmGno2y2D5qmvxeNpO0V/tD5mnk2kqlwo8DP3DDN
StexsGjukyo4AOzjsqo0wIn8UEEvYarTnc5b+VH2aaaMUx/vKdtEB9MQLx0gpz1eKJ/TLPrLjEt9
RHJQHvZ40pNXMg/oqpQuXVaNuxRNDFeJeK/3XEhcU4uOjdZThbHr5E4XveO2EjtO2cftCf0g/9gG
bbDvRv9pGsYPMT6FB0g+2R4XvIKtKvlYm9p0CuwCLqnog6fAqsZ9qkELTNumfZQl83tHADfFRRjF
lPDEQZLuRjV+6CtwDGrUhSc1y5XTqI/qqWgH7bnlGTSPu/qAvUR1gJavuCN/ecFz90GKsn8ofHyK
lSnaCdmenoyg647Cl6uDbPTVIbP68dhTpHErlvoRslrjpl3lla3y/0g7r93IlWsNPxEBsphvyWYn
5TiSboiJzJkshqc/X882bE2rocbsA3gbsMee6mKlFf6Q36UCs2+11RUOknanGtnDXCy3XWP/NGtt
u2jcTRhgaqtEt6Xfj06WrQ728PdhGU3B7C6uTwUt9ouxtlY2/jwpKhs+qKh4NbjihbtEpZ7LMa2h
3j7EllNt3EbU3pxFd0Aq77vFDC+rPEYktcCsoF503iC375ebYlBhpZTp8ogd0zD7/cCTK/Ke17al
0iKpTlNueU3QBVvn+SDXlqKYG2Sdrm1MSIEP2ddysVSf3CpaJVlMDUhDgqmuTfW2sjIuRmtEybci
zlwS41WX1luVODIAV1Z7mexNr0FAOhjz5qUvpbXTJlJ4d5ocf5LD3ehwdkdj1nyUH+6rULmJBbbK
DmIkN64Vqf5BZtbRF86rnBB4UaLLCPqcr0YUAJBl8YVaxyt9MqMVQKpuhZ3mz1TIzleV6CozSv3H
EI+HP0MEze4c7SpzndkHcRf7iLxfKpMmAzliCpPgA7rCseZnnreVV0TqfAF6+qaL+i+2272FxVJs
QkXWvpuC6+0m5NObDpUPdTgoN9MB4wDnP7sWClDZlE9WVS93kF8VTxMldFahx34ZFulNOKiLh7Z+
HhRqDbKPuskmatt4daBvQKtc6nXl2vUKr+hLbrPQM0LrMqPA5Kmxka3NOMXASxuXw7OYXIKYqzeo
gcc4O5ntHcfZ9Yeu6G8BZdWrNJkTH8QL8U8Vvrm9Nu5HU0nhbKdfw7L7ZjlRtpFjpQRzNSMwi/V4
4IJ+8LNaTb0aHICHamO7txHH87uprtkulXmXNWW6bluV+6NOvmngnH2eJ5V7D1UGY8YkuYJkgJEe
xUrIS9syr+4bo+39yjVelHgcvEo1cR4f8b9CR9hDy/xXSfrq23V/VSJ8u7JrN/FNtblTxXCzNMWz
g0GeL8up5bGEhG3LNLu16yoJ4rFgI7lhfwW0cQlMR/1a151BVXa8V6Mw94G0j34u45G3343u4jZ1
H/HCfrXbTH3sovpGL6sf3VhdotpZ37X8+W1tYWWstEu1duJRrLN2UtZO39z2qWauMk70WHMHdNnY
0S9LdmpeJdtK8IlCATYlVHXpm0KrQeek82sprMobhbPtBrEhi85Q2x/bNS+w4y/l2BAyK/VVHcmX
MNG11aj17MwqHP3aTBsAKKHtCX1MA6E3OhPtdC+xrdqTEXjsrDTcu1LRxLYONcyXmyYoFFW9CCPr
h2oM1244vvKbo41Ss127JI79YUbusqP7tpqFdheO4w9d5E/uCD/PiFT5PNW59PLQ+NVNFTOYTHMV
6xo9JFLxi6yD/TgWiLBF7QTtfhrFA/je0ZMGwOmq1Szf7VneVh0zLzf70jcmNAfjtLko1P6isfPH
TEGGX0Wow5fKZO+KGZM9obRfLHfeVN2ANW0y3eJbxwUzTK0vuzDo1eLKGlKwTDFpG8FI3H7LlHnx
h1TYX+pICT0HCAJuRErhO6FmbIaplCunpwelpE0YNBVgsFx3hqAdRHcpMN8ODIgiTRlq/jI39n1a
Dv0loFDwr3Y8kDzMb+3CG+JI9bLDw2wz9c2+iOo7O4kusN24iTsl8rpW9H6fZqWfuFW3N2P1y5Ta
cltQX76L5mJ8biaUJbPR3JtRmPyaCocA33HSaeXqTea1lhHvrSEU6w63osWLBrPYxY1yjXhE5OlN
xz6qcesNC03dkf7Vj+SFvWfaY7qPhJusJ03PPUdpXrtUe2rdcQ60BVbl3NeWjwL55BVtKQNbRPHr
ZPU9MXkjgqnHWvBAKNyVjiyCpTWgJfeE4j3OLF+HOuzWnatlTeCItr6mazs8tUZo7Cold9atqoO8
GoZpIXgu9FskNEHMpv1zOPPewBmxCT7xmMC/KtZG9PRzB3/LbMEQOBzJxXR9+dLllWX6why1r85i
DV9t2d6TaUzB0I/PRTJpvoqdAUh9aO1LsS9wF1Lr2vASRSUrnpLRD8d08GKIiV5rLj3xaH+pqVPj
d/0iwWqJm2lqXrJ0jldGPrx1VFc9s2YjJlmG0F5UR75uzcmtlhrdXvY9v7kmYMEM26GmPHLqyghn
RJtNNA/ErpkWt76eT6veNd8QkUy4Fc2n1iwv6zJtPQV+3b4EfeNVXf1Ls9qdOvYOx3y5KkTdPvfL
/BjKKvKG1rhqFTCQzdR/Ld3iTZTyyq7SS+RI7mBwTsjlOGaACo72XZUh9dhKd5PnsRkBZ1btFLPY
tkGmEkfGr7h0xq/4aGPDZbZyusRQLZv30oLxslLnmqsgahv72yTcVHh5BYn1q2q0Ix4OQMj7oE/L
9BCR8IhnlGS/oIkyTntFkHB4Uy6Uy2zpskCfu2gbjoV9WeYGGjxL+bPPTCB4gBA56NjLOM6WdSEQ
7zpuAJnEHqSbH/TGnitl+VEm3Q/qZasqbktSf7LdsqZY1A1dt2lJe/xoHpYgJwL1bd5WlrOx/SKK
bnJHKbaq7Ejjevsm6RSL58h5UEvie47Da6qzmyzRZ6/REh8ej/JOy0I3II8YAhqSLYfGumv0NNko
sr9rddKzrAabmQll40j7QRHZRd5lGSmR0gVxBh8JqJE/RPRaLXfR70Bpo2w/HJQt9TjH8L35liZS
CZZRVIFeOs0KV6+btrCbg3JfQmbEf9UVnbgeY7RWp8SSHphXmHZLjLxehkNO1ym7tDIQK5ySaD05
qfQVJb2bYvtahWjrK4Myel2EBiCAPH1d9uabvfAGE0Ukz712CI26O56ym1IjEj70eFbWlMoAJhWn
P3nIVZSQrJnYqyvldnSc28GK4utCt27nMb5oCyFXYOsizNv00G+xJoJRHF1Jo1W48nM3iKIluoBI
JT1jEWMQ6v1bMyN8gimDeRGji3nTET5t6nwsVp3a8svYINsoaS7Lagj9Ja9sgqbO9UsR/egGbrcq
l5QIkvZFV4viIhThSutU9jlBrru0d2NLeqINIZWFeZg3S+WQMzVNusnA0vqzYsdeqJpdIESzSwTJ
+mBqP2sNy5olUXaKo15jXQjzbVQeq6oePFHY3fe2Oei5klAGcywcn4gpWTtsHM91m2idT+3jpCmF
J1R6R5GQ3DLlfFvqACUsNXcCu0xejUVSgcjmKRgLRV/3rXlT6MpbqWf1RszuJpH53rWzB2xRHjvZ
7tvCSD3DaO4rvGC2OGiEgdlbscf/WQ3wX5e+Y0bDz1AkN7jPvaCBVhNUR/pXAq0+SFpX9ZQyKzx9
GYZt2MzjZU0WsdXT/qZJ8x3UWu0WzWC6DHqxjrJu8lq07FDLLe97AX1oyvq7oZ67Wzlq2hq3OfvC
ju0KTT5jsJ/h8+GmkYl+W3dy2bojVZicKvm98VuiK1qeTDfaNzVbrWuZSBkqX4omjtd1sizeULu3
QlceW8UqAzPEUadYxn16ECKvo+QiKtzrOJ9uxsrJqEImOSDRZV5VFhfJrPViHdbhslpyahhRrBsr
kcRVkIRT3pDelrf1MJBB8NIsnoL4x8Wi2r0np+WHlgltm47RPW5FkScmaXmpS7E5nvQNajPAFahI
eWkjADAkjUKp1MjvXb1KqUjlvTfXZOj2HDUb6iXOF6nS301RvNwQQeEKMNfyDkOH4sHQR0yRpxTK
QkyZDFzcg+hJdMza+R5ZTQ2zX5/80m2ukPXDcLeMJBkj4QnJprjsypHXUBFJ0Bux5RtdVa87YT5L
VbJEQ3jt8GD6RtaiXHZwyrDpqqOJNO30SOCM2ztX8SweF1m/pPaoXXcOkWtVUla1OHJBcvC7dXVk
1IY6uS6dKr+asUe8yvP0TRRdt27DAekzOxfcSvCCwDcpqwaSksdJvG3H5Fev2FeGbAyPssTVLIiU
UE9FYWIwGyoPQxwg3LqLXMTrjT5WqeJQHqCJcN/NteEvldQ93HzLa8vKx80c1fdL2DybZbgESFVk
GMbrmEaO95kqi22qStXTozrZukhJbFQnK6+VStNQqC8tKknjlUr5Lqhr8WsutXRjoBZJRsQugTp5
68JYDSwJno6353awiSlLW7txbJpNRppShBH9BUfU/DJO0vVE3mQbobe/1Mp6cNIu3YUKCgGx1mWe
McZ7glXJ35sglsbKxvh7+Lkt7kc9LVYpqVCsIT2HfoJ8HeDObnrVLry4pSosNPaZKzJItRN+Zr2K
q+E4qE8SPW1/bBPVQ1Sm9Q5aBr6Zd+N6HrIsgP1O8Vo232whb6qQ5D0sL7S42vIcPShJ2VJErqhX
WlQsyqZdz3r/uDidfW0OTbWnDNrdUk1TgiQbY98FVki5dLpoJ2fa6IqEdImFs8dNPPjJXFxWY5Z6
qsiQ2lMs96KK8Hwyxqo53OvlWiU58/Um1QNnSp/Mzi43v+vOneY+uiM5/tw32Y+00sKD/t54FYnp
lwVNb9uguLYUJAZKUe5QyaQ82vGKuxA+W6Ocf9mKoQVWQiml6KZ21fVFHpQpkmNKnD71qSGDIZvy
IAbXfMupUq+AdFy4Bv+rtF9uwyz7oZhzRKnYuW+zWK67ZoKioWPpYulGvibRvKZBfSmL5tsA+Km2
REZm2N44RvvcWTGBYKtXvusWYaBH8Q08vEdpS20VzVO8CvNmDV3truwQ9CYHKlai59Exy59Dn08e
5RvJ7a2jfN5WdtDEGh2R2Z7xYR3GN5m4/eVEB4oKiYNiqVh0nfSXpHCt2iLm99X1Lqt4hwZR/DJq
AY+9668mrc63sTkHCpXcXTRZjjfHy40csm9E8ptq4pA5uuHHrk6yD3eFCyx5Uik3ItdkJRe5TZJt
ZwrV4L7VL1IIzBuCaoIKItftqOK1ZThFdG0qxcvg5su6sIufGkqrgdM0XxYdAEmb5W9ADlNvzObb
2hzvqKDalACphrSYGhU5PvOLMHlUTXVJV5gzx49WIXZGrF5NS/GiJMqyXzrNJwkiZtHD5Y3OkhHk
47gZXcNdV2q/43dGj/g3UtlKYjvAxUHSLG2/5CaZg1am5QV4ue2sKMMtHJjpQjMHea014qpZ6pRw
3NaAhRf9th0kp6mo9JSLMrlU9O4uMpIvlaFdyAHh66Egf0szk0h8adxA9umzSPtoFTnc7sNc303U
zjzSumDqzLd5gv8yd/qrhbB6XXFwamW8rZqWj+H0y3d7mDoYy/BafQUtzI01DLeidwv6H92PpDog
MPU+p9ADZYJaJf00MPXfLK4Q1qSQJLKGWE1ZRNF/Eulj7Cwx2WVFZcnIHGutO9VzfzilLp0wlADw
0I3a6lozog3gbjKfRL9NSu1Zy6KnpHRfnD6Kvcismy0mwFDkulcnTPyiwEQN3YfE17FfVuIcl7zc
vVsalfK8SqQ96Fq4KrPklxpnW1T1ntFj2TdtkmBZUbWBEnNnuU6Rb211yIlItasGIfvK1kMvqe3I
N/LlPoGKNM5OTVmhvh26pvJaUb2laf8g9GmmP0WkumR2dCka+5b513vHqWwvL1qHD2On+0kK3NeS
/oeuwlpsIrXaj5MN8CwdbnChf8Xtkq+XNC+d04YBmMImyEzrzi66y041r+kGka/ak43l/Ghdppb8
nqoWZcQ8jXEekNY6StX6XtgTyJC4fi2U7CVtZbd3WvGQuKA7Wyt9Qq3iVwOXHwb+tKnJJfxUDwcf
Lf2FMFTnr9W/ktU+xIQypIw3uC+vp0G6gTL2qRc3MY8Irzh12OfR1O6raOz9bk6+FpVLyT3PLgR9
FCtx1wiGdYEOxZ3kPfaVdvoZKgC1olL9moztRrG6ejM1xr9o4r/vPB+BEozI6NOldWOQ/5G2tcra
vkJFIl1HMu22U5ycsxA86nT/9r07EMQhUv42ujzqrqdAFoahNjM0RcsVujDuVHr94pwDrhwQl+/w
Dx+GOcImZNKSoWGTxSd6TfARNbVnOjGwAWBrvjGW38xDb6K3dAtVNC4hr22i2I80dbn/HIhxcr4g
CbA0gmJMfZUf+g5qNbRWqSfoCe1Swwm0NtuFqkWpXA8+H+aorf/PfJHGFCZ2D8I5Bvy1h4blMCfO
zkBz4j7sRTd4Sy31W6NsSKRaq6HILcb5HO7pWGjxn4HJUPkXhlQfHKkAtCyu2hooXZtuF61UdIZe
DWow9KWGQX+cKgfRPjGaLv0xKCFfRU+NxIvz3vmG0kH9d0Dtw6/BJtJCyw9XMd6JI4hI6kQyapSC
BrRD89wylxelch7zafk7bZkP4xxBpRW60Now1fNOC9VyLaPxR59QDSUlO8fGOLF/DgBOVOaFAMR2
vH9KMBhUuKS9rYqQ5CtbpY7j8dCdOTCnh+Fg4jp9gEIdQSoByBJtikrupG19T2qaCdRVfLzAzlw3
R7ik/2yXg9A2NGlkIo6OQ56PlPgUtgsSfv5MPj2lYvUvjgIi22iUYOSOFvOfJy6q3KGTU29tLWrW
c35ri5tapRmZBG748/OhjqBC/8zm3VDH28Byh2Lpe2sH+eIWRVPaFoYmuV9Q9Z0srTkzs1PDHTjv
qM8iZAPf7s+ZQe3VLcqXJB3mC/pJfl5BtS+2+dljdGqVOESweE0w/gDI/hxoiCJU31KktCi9FmTw
RhnMTizPTOfUnYUODX+/asBwOwYXVlZswCiUxi5ysI9q12pB/9C9bXHpTJuvn6/UmbGO8YRD3EY0
bOJsXxpzHUyQLwOy7BT5zcr2JRU6T++Btnw+6IlDJd5N0Dxar2YJs3pBiHg3zOFqSA9QE9WHSrL5
fJiTXrLvxxF/LhfSWZAPzKYge0qN8rZoDQEOgG4eDeO+gShGOD78GobuXmZWYwRakvVIpWWK/FJm
Td1dUp+1zmkKn9pDNqoz6H25KvagR3toipKa2jrUb1dPSNb0MVMyDyNPspnPp39uoKNDCNKx1BoA
e7vUlSszKXeDmf+bIaASWSCIBaDAo7lUKPM5VDLEDizaXoZUHEV85mI8tVfAadoGwtKgNj/cWqPt
JGBw0p010S9Y7qyUjpf18/NPdYzn/X1hwfw+XB8Aoj84jqISRFPNrLJ9SJK86UcYnuniWJ7TpEAP
ssGk3aOwR6WiAvMlY12A/92d+RGHt+Q4Nnv/I44WLEXdGtiQGe+b3My/DFW/vJSh1EbftcrsYoSu
l23LMVpuVMue31zsWN8wZ4+fQO+5Pwth/uyjLD93Vk9cELoA6IzSK9yaDxzmVA4wjZdy2VFH8LCp
oT7/OC20hg11ZZ9DN5+Kmt6PdnwdibCyh45eJnHKcJlWd6V+4zo/nPxr37Yr9DA9NA18s9qM5V/K
h/6OXN7N8/hOAlYdzq3bxftZrZ21ESnqFY5W6aoBfPEvrj+0rTBgQH4JPO3RW39ommaVNuHW18a3
2jyTZxYvZtM8fL6fDtvlw3b63zD2EX2/zDo3stIOyX7dmALKe83XIdbCS3WynipAFZdWrmVXVEiN
3f9v4KPrvc+FMWTUTXbpoF/Q+nkbuErVZFyVg3yIG/Galv368yFP3hLv5np0088JcMoa+MZek2l7
jRvn5DXYlG3j0I7PDHXiQAief9uF7k616APJJuoqjJnaYdf0+dU4W1vDkrdlt/wwS+sJ3Ycz99+p
2AagugtihagDo7w/3zBNi4jagHdv+45egIfzcvRUGFjLp0pk3tYkFH+pEvzPXfhuxKNrKO5RHlRF
re7ccFotkxMGCKN1vjnp2mU1a2eu3lPzc0hNDJysbUiJR5vFKawSU9Mh33Z92H5txkG8mmGTikvc
0REWTYaQwufnm+XUba/zXLmEclBwUP3485su0qRKwpfcla2Gz6HmNkvi5yLp6nVql0zYGXFuWaqu
/YV30dz7s2EXzdaM+n7wP/8tpx7p99M/2rg2bbHEdvp4P6WlfEQyXFs8s5vM4sycTxwQXQUGDe4J
luQH3z6AVroBjrzZpdE93UqvGPSVWZ0b5cTZ+GOUw2K/S+on2tl2CkZgN+OAiitTsupbQEWUrJ80
JafAv9C4//wDnhvyaC251tKqzhG86ih44W0l3ozcuZKdRM9yWjthceZyO/khIRBC+zHIqY9zDQcq
GB3htAFllPjOMK60qdnU9dPnszqxLdBedpFOEsBPcXf/80M6TqmWdo5SfecoBhaYzRca9mfeh5Nj
gJpFUBJLCHyf/xyDqkinZu4MwadE6EZE7bzOC6qS/2Im70Y5uk2GvA5R3J+6XVRN9qadS2uXtKa+
+hejUASwqAg42Cfqf84FbF88hk497dJUXg6uhWKXEfz/hjh8znd7ewGUODQIV1M2j5JA1GxucsT8
zERObq93Ezn8+btRUnXWQzmV0a4Dpy6p6TKfFiDD53M5NQpRLo8YUqIwoY4ikAEIdqvXYtplobmu
FfOui911Cf/i82EOn+QoAkFA/7/DHOukWw6ZrJ7DlXHHwfVMKR8gEZzRYv9NOzoeRODyjQ4XCqxU
2v78YlltScuoW2OnVLiRAtse88LyJkTEwWRnlvsrXmIVHN9gKNVqiJGDD0TZ99+7DollQpIKoadS
D0tAqHOeV6s4lcV3Uh7QNunSUI2RTgnqc3JrXdko0ax9rdvWqlZp2rQ/pOvWeG+0ehs/WSHHqE1j
A7EHIwKWW8YwUDyzRGHXi2SlRhvdHI1kRaON9kGZrPOocugLTAY4M68ojb64GQDN1BtTjWrLA9gk
0nu9QzttZTlhH62XMbdewNLZD7KxqvQi7BsAAQ3Q6PjcZz2xdOwLHUc2NFVO6N85qQOc09nJGJ5c
2oUm/dM6fPp8g5zah9yk+DEha4vM1NHageY36FUDXmqd8lLHB7kzp+tY/Ut5nX9i+3fDHN1BMWKr
cRcn+g5Ph8pzO/geVn9OM//cXI7OFAxMOYtejluFmB/24jyIh0W3hsdSq359/tlOnat3n00cRfbt
FFk2HUF9p/fzJRHuSqnP+ceKE9kDZdX/Ls1xXKYntjLLQs3QrOTsoRwl6Gq6GsSKtV3N4nXGh8nd
TWoF5DK2Wq0Em2twyrWqmG5b0YJ5N8NUcYJmlmX6QEe5OQB77CpeVRWQPMlLkG1GkHeTJ3lol5u8
M+29idlQCBC9rgefvjvoaU2TsDf0Ssnu6Eg5P3RAKwok21B2Z27F30rNH64SokIDvScayceJWYQG
lN6aRrm3k067UbAeuVHj4rWasntVgTSWi8IPtnHSq9f9DJusoT2/KnsIdJ+v72Hbf/wd+AYefgmN
i6NjYQxWWyyUAfeycfKgQiDcLwehAoON2gs0PJwNSIRy+/mgp/YvUTEqxSw6Uh1HgxaUivQcX4d9
JachGIFCr/hpINrsPDzTjTgR89OM+d9QR+exqRMhehqfu6K0n+GPWv5YQyHI4+6HNk/jma95cjQu
MupHNtn2sW5T2RbTIJCF2pXGvZF/JxLa6dqLelZl7uQ4h0IJto8YkFhHMVs403YVZRftc6dsVkZZ
31dqOX8xsk4EooNy81frZR1uNdWlJgNz2qWaeDRcSnckrxoi+gNmZ+WaTbTS0vyrmv61/s1hJGwC
TJQeEbEA9fDnCyvGLGvptKZ79GqnR144ZMFjuWwIUcXfbcLfk9JcVQgLhTc8HA+b9F34My0ZNK0S
CJkRqreKsTyjGLYOwYB9/u2OLrffw4iDXIyLhAsN1+O9robIBYkcZUNurygDx3npNnC5VM+JnkMt
Dj4f7uho/Wc4ElxqvmBdj2dFAFzZmtJRMqiHdSqSh1aZfdEnZ97sow34n2F+N0Es/sMxhTkDAzJU
GeXuBUTWgulUW8I6zC+L8efn8zk5EEE2MrUYKrL5/lwlHFSjwkQZb2da3xUrWbXFhax+wStefz7O
0Tv3e0KYBdB1o4mqfpAVdGN3LuScodso01Vb6UFdzmcExE8NYer83YfmkYn33p9Tcdw+goSIjgmR
fZDb7cviiO+fz+LU14JRbqFCZJN5H7+kcZPBLUDpfidgNMGygPPgOYmR7igvGhCMUv3MzXD4ze+e
j9+fDYMFJMTx0DlojPw5J2OYAIynlbnrsVwNLaIr2tuOE3uAP15dJz7zbJ46TOw38Kmufmh4Hw0X
anMmrEFP9h007u1Y1L/yOgFKIxMDZc2h9EGnjz6sr3OayafmiTUjEt4OzbIPMt6LJuFrY4qwM+oe
9tVzPGw1irVS25rnGpqHORx/UlxlMdQBn2Hw739+Urec7LybcLIy0W/bRNk0Xhh2epAsz3W6z2Z9
t8RdHcRQD54Bu8R/92D+XlFUdklvHF7ND6KX1ZQ4Ve828c7qBp8V8EwAxLm8r8vyzGKeuqoc7ine
StSmPghegu9VVNlk+W7Srh0kztB/9cr5nFnoqVOHfydNWYspGccBjgsiuG3m2tmOmvWmVsUWsN+/
ONj8zTzDJtXaD8CPw4tfY8Q6IwBdpZ5CY3MVKWdllp1DYeF4Y5BCcxkiKIVwxNHG6HpzdAqncnaV
qXRXNX4E+qoetVrf4cJXPE3xADuu10Wfgp/DBNlrQOo+yLpp753RBbNb62Jw9i2MCR0xDdtdEzOb
y6XeN+FNa00OvB5NGfY1aG+IZ/jHKWAA7dsDpNeImuF7M9jFUzjX1PWp74Uv4AgmdTf3o0wvQ6dv
5S81VbIO8Hxvtz7QufhVCS0r9MpqjqJtBpw98Zt20IEEGRV+8TPQNB+uyfjqKq311B5iYggiVjSu
QEzPQVZ1JWQFOGiu1ztl+dXFr5uim5APBz/qfZqJGCxwotjRgcHW+9Ac7pUsSq8x07NAAwz6czFo
8y2TQTmEFHtjNj20g1i2VRcUSaN+CUENArcuKkv4VEihZTZdJa/SiD6pLzFKvUoTfZg2qKS3ydpo
+tm5c1QIed6EVF9xYWZlYQZVaaoo7Ruy/q50lrgeOiXDkF0//CinqiAvjXNnHsxxm0vF1vMzO/DE
vY/DBqH0wawF/M3R06Ik+WLMiGThog3ee14ZxoNpXOTynKL7iSNLtoJ7D/YCWLUcm7VZ/dgJoMnV
TiZF7UX6fAuic92Y7ebzd+zkODhTcFwBJnywjh1kFTd5P6LFskCzXZxipQ4ukOA+O/N+nbgdUARC
5o5GPLY6x6K7UvBMI/ngcISMbggs9CG4IeCKOH8/IwIypOAMKq1gYo5WKCttKQZDulupKz52586o
kXqek488sQ8ODkR8M2TSDwP9+XbodDeyXI+GHbI5q7lBIKCVFgqMTYKNiBGdiZlOvcYYIwsMlvjn
gw+zDZO8wdix2CEs743N7TwUlyHEDWMzj81Vbc9nHowTszs8/GiZ0c3kn6PX38kmCqMRkmmdWKKt
W4ZxEKFavs17swbXF8oz8zt8raMLF6wBn5J9iKT0cdqjmo1ljoqMdzlFcj+O+/WQu5dTDluxijZ1
FJ85xad2PckP6yfQF0YL/c/Vqw42RPgucaVKMruqv6jGmUZG0ZzTCDyxcEixmZDKkVzkFB+VsCfg
0UU7OPk+cUuSOqHTXRwS/Ut6wFU4aou8XqhNh7zynJPHx5EJLAyE5JDuJsz9XWF9l3QBhDRExN2x
U+3QlwMk/FlcGKFy1VN9UBHmVYxzDprH0BwiGsak0mJz+g635NGhqEHU57GtlLsura/rJduAZF6X
iQMwOv6OAOPG1IcL2628Ej6pY9VXjjru/vY+wx9Md1T2LE4woIn/XFmMfydEiGd110g78UernwFP
D8mLAyMy+HyojzcaQxGLa6rDd/5QgiicAQtA1F230glrbElh7zpNJM/cmx+PIqPYPDfMCIDY8Q4i
xQHAFOps0x6MqUc/PF81VOJWBSW0VWcW5xz+Pp5FUMEEiq7BpgUUd7SI0QQwMlmqZTeG2sU0wtHs
4ZvOo7ZS1PyRAqFyppTz8TAyIGvFLSZIo493jZ4MvegRwdrLDPscZ1F6BH1M7aLlaTqzZCfnxktH
ucOl/nGcs8cIoMJwLxEunN66ufLgocJl/56RRmnp/NeXGvOiNEAHwwYufPwhh1LpLewg9J0hc4WL
Wpdr04WkXZim/kaCVVyA7T2HoD21Kd8PergW3h37riZiaqHd7syEDiYUQjD2Xz7f96dulgOq6ncT
81AY+3OIHp0KnEhw7hSwrafk2VmuZFkGegqZTbb+jGDD5wOe2iCU4ByaTgZKbMdnGm7yOLbq5G6R
MgjHylPVBSpS/y/2BvZYtm6bLhf1MUBTuGWn17GT7kvFkCvqwfXrMqUhmitY47qdFCvk/35+PjP9
UNT/8+EjguBRF6bu6CAXjq4rjD5UVAGA8/VOWr64qHaUEJ2WJF41fVeHKPoXdboyoiTtV5PVx9/E
YIbOaiibBkpknjU8kpV53yhz/w1EKThHoaW4UfbICPvCLUSDTtkYT0irhelLYzXmtfN/pJ3XctxM
jIWfiFXM4ZYTOZJsSZacbliOzDnz6fejvft7hsMalr3XKhvTbDQaDRycw0DA50Bpm9fCbRpoSlpG
IpikGZkYaoTcBQJb9V5DmmEwXuyLHlvax6r18fbSrxxVk9hLnnJc+lMAnTb9zFFpAIid7Aau09WF
z6WUVZDVwZSsb/7SDupueCulJgNySBARMzt9xIhXWUQnjXHu51Ho9LtSBaF628qii1LaNwzg6yri
WZdW/AqmjkDxesdt5I3hW9shZhKXV9BtM9N/c+UugBSm25Wa/txHxwgqmUaOkpPgDuMjtLL9s0jz
ZbDHkHcWnE5l59khMRoWBeajc9tQKkZy/18/4grOJ/rQd8SFeYy6+n1ZjU+QK4HMVp7LrHipy2in
x8I7X25+3ja7FLspliDMJKF3cVWfhGxKqgwvCU49RF67klTjDualCkGDstmOYj5um8qQjreNLt2+
VJOpUgLXuhYQ6hn9VI0AXJg48HT1o10kRsza5tCgrGztggdRaECEglmBSeNpFlWZzYqtuBF8Z6z6
L2mgwj7oP4OvX3HUq684aUdDTqlQYyMvnV+2ceqTxLkgPzWoTMvUOjEveJdLEpQsoRN10sopXzRn
8n5V6Z6QwsxW1UJ/Joxdqh+VxPVfRKRxSxv1Av1Nb5b6y9AZgLOUopZWXHTBLJokk3oIqTfFqLnZ
Zmh1lxz/pJUQrVBpG98VqTLcKz1zHgpUhR/hk+nXeMivnIWNk3niUjSiqEisuQwC5MU1/MuB5KAf
9ixVsp0zg6WPgtPl72675ZWzkNtOwx50OqiQssZLS1A9iYHcJ+i+FEN00LzoW+LTL3KDMvxbt8QS
JP+8PSewMFpAl5bKrIYUWaEB3hmqexgVTYTuwJAFW8/SfsVZrq8E6qA6HSIq6pPc0SyIClYQpkKa
A6GlD8pdualEY6XmuvDhwCNOE3lw/TBFMNuiQmtc0Rgq98iYs12gEmVa46aSVwhu51hE0hRak4Cv
uOJECVjZbH/8pA/iRgUjU4Xq0QgaRlDjD2izQFoaOKiOvvfgEIFlYhPKaxKc1yuEVk2baspoTuCJ
sw1j7sMI1bzPnA6WhNxKbE+chgSUlRN2vVeY+d0VpYdIk+XSL/rGFGkXKZ5Twy1QKJIdjWuhamkl
BCtaEAwmMu8826ts1Hx1aDqXQo71vhpVqiv07wfpb2sBtHGYIeROoc9BL2+2EiWoIk1pdejlBuVt
T6sN6i9pkw7lyhTdHIiAU5BeMgcG7mEiW54bcnW/LAIggKDA/NraWQLHYGdYgQgQomqlwOl0yObs
YSp+23pjdU9qiAjn0WBsmK3sS8nbK0Hcptu6zeu1gtbVhpIn6aSbsDIb8BvNI7Ubp24DTUjoUBlB
2yYLUFLrg83tuLVghAIW4xgTKP96tERVs7rRXVlw6srtvrT0gBmnNoVhDfd/ZYfSjqxZ3HV0nDUy
hkvvDErD8qCxcB1dqfN9RMlhV+de+PKXq8EKFzXHjSILZZ7ZUQuHqHG59xqOl+/CwCJad7klNyvP
SGVpMSr1I5I+OvZX2iSC1yqwY+bD3fth0+8N231SAhsNp62/yTbC5vlwONzv7E/27k38xhrsT9Ju
I9qd/fOusb/fXrC0cCRBrzCbaaA2jXra7KzAqlhUYQ19vBrwAqElrSrfs2BkiIRI47n7WEvFcGcO
Q77pofnZlE1nlg9aCaXHIdCpfB3iuK/euUUQMGauxp+aARrr7e1fObuGfwHDuIB/BycgG/Ll5seR
KjS9NdZOUcBcp+Q66QUoUgbYrQqGsbZSVsL9LCu/Mjj7KjH0erXXMPqBJq+79fpYtGUz24dBU2zC
xH/Av9/6nej4prviG7P9+G0ZtsVfiJHr4lA25Iz+BjFyX24bb6B28LbMIcOwrEf1mmSnyWc7e3v8
tvWre2hB8shb9fKzTq/LsLTQdq6yMH+OJKVGlCrJtcPYwoxeN5YA6NEUT0qWtM7tHV00bUxtUk6Z
pMx7B3lv8VQEJul41X04vks1aWfS9AnFQ+gVdop65m17i5/V0KgNA46xqAhcLrXxrWyiCkN7TvGH
jUH3YDskgbHpU9VdiYjLS/tjavr72TM4CpVarAzNZDbK9H4q3KsvgjWor0XTBT0820pTHaW0018l
ZrbWZiaW18mjitrKBAqcb2mM+KEqxv5JTZp4L0UKvN+lZ+z91Fp7IM+C2G/v4WL5X1O/MqazdcpW
ifwd1KKOarqb2rQeszJZQcpMu3LloGcmZkFf9Dy5SgwqCsZQgI8ZB3FrZVEKD5Bu7auw9XZcwe3x
tqvMa96/FkbfDHEeDV3pq+qlmsHmpw2gXUXTLXelqHrHlkL4RkygIwfjb8Kxo7WoPgv9hnanuxu6
Ttvk6ug7Qp7K//ANVDI/E6jINBgy21G3DGGp1UbhqEXgYx5EPciFjZj5nbHzmKuP9p5vaT+rwkzf
3/4OS66kMqVNNYcqHa+fSz8OA6E1S4hO4AiQg2ivx0FcbiPoVyvY1sX0L2vGv786wDVdogQPBGdm
zugRxuVJzpM1Tpw2SXeJm0GOsyaatbgqi3osMqcIhs6LRzzBR/p7WuxolfYiWdpj1itvFSX1/y6b
/rUcMkNKVARzalSzGyQQgtZCOJrY2rr+fZ7H8J9lbRO0K9Fm6RTyKqHVxuwZzeWZe4jIA8AMqLhH
URsTfUs7SDC3YeKusRIs2iFZAQ866anNv5vbiREYHvilMnUwH03YSWAESbJ/uP2YoOPgGXScaDld
+hx01dRrGWwHA/pNbZ5jaH5HeQ1oOv0n86hyZuRXBfcscI1imTQh0AUnHhg/jMrPXe9BE/yoxuVJ
FOt3fX6nNZ9uH6ZFmyTiVExQFtPnL58EYlqKfIF19GtBfBdokfndUvPxvjTg040EOhVmNH7uTZkn
v6s0K/nTUhxlhuQ/67P8iQGyNJAr0Tw2mfsRsYzvRVg/J7pwDzIaCGe6hvhacpZzezPnh9ao5lnM
yFKqwNpZtybkiYK6NumzdJTPrUy/4mwfm6QxPDMf0JzIkyOF/jutiL40gXy4vXVL9zkQB5SaOV4g
UWeBCQQl2Ac4sWj69IE9qtBlItZw7FLNztthDy/DszvGKwdhacfo1U+Fbh7LKH9dri1PGoSCQrM5
BllEvBXLb8w+CvsuUGGFcw9Rk727vUp94VCcGZxPIcO8gHjIhOG0MuHJa9Ujcmdf+tGAPt5YudGW
vAOkxVR7okUCOvVybeWoSakUJL4j5XX4kGSBAQflv8z/UuP9Y2Va8Jl3DO7gunXcCcfc18IdoqRa
DmF2DKduYOQ7JUJ0RYxabUWNa8Enp9cU14tCb/cKp6pnnUvCwDhGFXf7trTsIpWdsXu+vVmL3mGh
7UQoZi5w/mgjU4YCrPJbR4OsM9QcKlMbzfhoCD8U88dtU0veb5mM66E0CchnDioPR0l1KXkFTpY9
gmCLhO+FtlOYFUdAc6hXnl1LXw/sJvamzuAVkJh0TLdy1YXevBKybzApeNY2SX2q540man9/c1Jp
5fOJ9F3QEZgFqTb2mMzOhknZr/sQqLJTqtru9sdbXM+ZiVmEGkEdKm6IsHzMJlVJCpc9tJuutvK4
WThQ4JZ5xv/6alfkR2iNBlYXCqPjZv7BlGkZ1mvwoaWVUKmwmFbADyh6XZ4mkoJWr3p5cApfzB/b
3PuRd2YDs2dXPd3+ZvJCJPoNGZrmaibM0qWpQBkrYMpmREfMaH+qrd8g75PDhGibZSM91rlUvAZi
ncDEF0QPPeyaXzzEbb6GrmQ9RI0PibGeK8De6ngM0biPKblTELbyl9qtx3fkUgoPa0VpPgWtrKdw
/FvRj2IIUC4zdEbdbCRO23ibowH2IhZ+/C9+x6wwQ6fqVJ+b59UI2vVIFBmDE6WVU9XV0fKqlcLk
kkOcm5g9QUtkfoS+FZEUG5tD0RXvXA1up9v7tOQR9NUnti1a+FfPgz7SSzHsDOOYFI+F69m08mxk
d7Z/bwUkznTNTzXpeXs0oLrq5sxeQe78vjcjqH3fiMis3Tay9LlMGhTMxMuQrs07aIYgwOlXxaIj
C8KhHeuD64W7vzdhwUVBN4Q3ATXpS6euI4ahx4pG0pAJmWszMdc9hBFk+v9iZ6p7T8xX0tVwU9v2
rZKEWnKqpqFnO9HL9GPsl9Hn28tZ2nxCAWAiuqUc0dkZ7StIkrkCxyPIUuFOZbTuWZJ76eDpvvn1
H0yBMSW+EeOu+juBgo4T5M3+yR/Bt08DaadeSxNHKuT6+21T8ybP9GhT6SLxyJ6oF3C5y13ylM6l
2pDT5GncZyVINhbGquaQyAiXmXexjMCNmryPIOG8bXnhQqcezFOR1hIanvPnQSyZYyx3xARKKu/F
2N3KQneEahPRt3SThivX7FKEpbFJt5FoTgFutnsoHoxaG7mCo6LVcpTaqNHtupfT94HvWcqhz2t5
jf5hyWHOTU5H8CwbsyBPzv0ig8C7qSPzntK9+gXZatPc5fEIV+3tz7nw2prK6/TsGCXUr4hDaqNo
Uz+s4xMydiYcrYW7L2lZv8RlF+9yMzD2RaL7R9EPxCM6rfr+tvmFeIIo9wRomFCEV5dl0ekDHx50
U6u2n4YheZLHv4S7Tp6q4aJ0KMgy6YfMKmOCpTeZBmnzyUUX403a5mN9j+J5q28EJEj6lQUt7B75
Fb95SjdB186eQFadt01uQhArSQLToMoIzY2V1HtDiv/BUTA19XhEmj1XEEwICWNjQGzJ0cMCPQYA
8++ToXtu66ZYqfMtLoqEhkE/MkBAw5cuyRPcEgORzkcm6ofGsj7nYGyqwPhx2xkWjjY0JHgDxW4C
5fwGQ47K0Msx9BwYgV/0aryXvGgLYcADPEJOIMZfbptb8j0iL4U7kQB2lUKj25ZGpty6x6wN8zs3
bSBc6NS1N/HSt6MoSUsOyCAp9PT3s+Mc0vPRgk4HTU5BcO958PymsaJ/SvLIXQmNC8FKwxdEmgTk
nVTsLk1FneBXepeaFLjgG053fphts+bg9iv7tPThCMHkuHRj6VHPcqZ8MBE9RIaOqIBuAs3p/tC2
2Vo1d83KLA/QrDRHasFKnFLRuTc1RC57fQURsXSNgTj6bymqePnJTCHqvAywtFP77saq5CdGdatN
y1R8mbvo7pjlE1M1x1TVt9IYrGE7F4IvlTudhEaTqHzOn/dqpEPrrzC029c055LC0+xAUnZpl7/A
s//ot/KI9F3/0EBaedv3l7zy3PLkSmdeyZizGYVxEjl4bglIo1S+RiXU+uIorLXplr8xxQtyUg2s
4zxVqAbTHROzgnehePGROgEruwsC4eAz+V8wKMb8CBiEx+xfiI2oXv8xPFtkmXd5Gcv0A9RIShAD
CGjaVn2wK5BWOPzD9zwzNQv7vT/oGfrHySnzmuBFSCLprWcgchOM5c/blhYPOffYNLUEFnJ+wVD/
ktumkpmNajtoI+WJ7GZTRm/6LF3xkaVwDJf1f5Zmxzw101Fucj9wytCMHXdS8bX6RHxs1OgrvW8N
9SBpTbZ6bXWzQ2/5uSl1GeJjmqUyVNymJqpGGZAyiLBCqX4m9ATh/vYXVVaMzslHPAsSpkxAvTHL
+jJ9GMmH0IcNJN9/O6Rx0r8ppCSvt6AQIIevvRA6+bCthwpppKl8wACUr3/NJS154E7Uk+1gKKl7
HDS9fULfuHqbw/j5UZW7VtvUyMeMuwyZCXdXQpUzfvIGX3BfO6S8+i3vEO9jnedasI0l1LR3Uh51
hFheJZqc2KPS5MJpNDrNPSTxkBZHRHlLa5MJPp1TtSubb1knt9KuZlvlFW9YjFX8O/oZkGaK88sZ
MZ1OR1gkOiEq3qJ0JUGIyP5QXmV/2g6hEM+Smi1S6+mri+DhV6ES3ZVy6GLU+vMb5uBbsRSkspWj
8DRYUext5QLFI7Rs9fRrTX9qrc226BZTw4g5qV/jNJcxkjeBacbhaDhtqGQmIrhiodm+4cpwTfcS
UHGladEIuO2M8pRLzVoutHP+WJUvrQI+SYNSbgVnlEzkSbyq0E9RkJo/6qAtvnEIkWzzjPjQxoP6
LqsC1xZ7d/hG9iKfRLMHkAYyTfJgSqjCbWhE2SHrRuEeqV5EC9s026WCnKMSSf7r5632qLcabMWJ
kK6cqqXeMAz/3GpTg4ohntlRDhqjbhWEzZ1EDYbxGOuD4TqRn5rJSSni6FumuPIdRT908Aa/TuQn
qS0fBj95F6EnOb4OyBV5u9sfd7ajE5oOSiYYUyYIGjXh6e9nt16kI+XZMkfNMLGKyIQNfbztsame
+3eP/itDs+tAMJGM05TUODYplsygVTdGXccbV6iFle88ReEzf7kyNYvSiqRkKZMDkaPCZAuR1r7M
yxejzB/cKnkY5WHvesX7259xzeRsZ1VxrETdy2unDvLOrjXxfeb2J0Q6P4RquMna7B6e1pWtm2WD
82XOj37klVIjDnD56GHEqFnXV689b/Dj7ZXNgtxvK5QaOWW0PYHAXDrIGDViqYxldxyCJvsQDlX4
Ynaaiu7N6O50eRTfClkZbgYzRnJYEbPn2+Zn8e3K/PQRzv3TEwpdhCrf0eP4YUzVfVeJ7yvdWklW
Fo/B2Sqnn3FmRk5RuGyzVj8iDCRATiaZdl11+luSpYKgIOvb28uacyBfrWt27lKtrfsqD/RjluaI
XRc7LQwfPXT9+qp49oT6s847XBLKU5r0xyT7S3bi3+ZpD07Dw/AaGLP1oiE0SqkuxU40eNssBJbe
MU1er1xOVxDXX9FFJY+fxiKoKM7MoCGkw5YEvsC3Dv27YvQ2ofcoioSY4Xvdv74mgZMWD+a4zYt/
CTdnlmffN+nL2mqjunHiNHyQkL0W1HzP4VyplS+6J0k8ZQCqvwz2XfoNsBbdA/TZ0EvL/V0XD9U9
rO+h0w/SsHINqosx5szWLKwlRgQTiJf4pzRVu34jtIKBshtd4EnorEb9VQj84LnLxfaxF9X6OTAQ
4mTihzcNAlyl8FGIpeCn1wxM5Wht1ti1UffjxpTidh/qcfGpKMTyRy5CMpDWufiUdGRu6M7HcY4i
soyaW63WQnsYUteVN3Hjetl3GVl6Y1t11Kq2St00/aaWwBXZYRKkpy7Oq+9FN44IqRuvUiaVP4Le
EKrtBGxtaEdrkFWAx3TrjeDmWoFwbq+iRGq6OnyHqdojNTUK8vso8ur9UPlGbAfwb92lvRh1Kwdy
4eOC6wFTC5iVdt68htrKvBuySItOKGqZ2rbTWt+wRTlW1IPSG8FdJBdJa7uClH8Q4hwpuNvxYNmP
mN8gmZz6FbODUkQqibOJfqhlViiYxsO3jCkju6/llW7fYqCjIP5/hmbnolDTMYmY8HMC641EMjUm
5VbRP8CIvOKuyxGOdGfSogGxP8cWuTUE1qoudE5WmaZ8iPsi/axKLdLfIBeeaknvephhkkbbFa4k
MzlK9Z7XdhzKzylbFawEhNnT7XfE0+kBU1SdCqCzStDY1Www5WKnL5xWvZdGFDdJW83qBVLZlbUv
3sxntmYJa2MVAmPTqsd0qqxtTWC4NNj7agUtsLiVUI6QTYKEoJ57GXtcuYuj2Mqh9o0G186D6qj6
5WuL9FnbWiuRfOl4TIyWTMrAoUXR7tJWNJRBOIrMtlOIKd5pQ6Jtm8Al4Wdr3deQt6JDhlZtlZhp
7dtHY2Hj8J8/pmcf06s9Ia6HAm4G9a6+T8rHUP/spm/74OdtOwuJDgwr0CJplAvFq2kjqBHUVDCi
yIlBSdpNmgpciH6474cxe2cmWrUVPT+z9dJ9Lw5y9XLb+oLLnFufw8pCGenUoqoLJ4MTr4bwojeR
xr1tY3ET/6xQmW2iLjYRVdfMd+paRc1PtA2oh6eoSk/Zdl1hH66RvCyENWI51URSRxNM3ux6RASx
VVzJbEFH8AqT/P5QxPK72IxWruF5QW063Yyj/VInYQoOMOOlf1qwPMgmgtXHXCmaZOMnfvyiVHXH
zFgemDDBGnGJyKvL+5hx5jGVbDlS1HovMoKz1o5biHyAXg0d8gL6wlR9Zj9maEufVsjgnbSeq9oG
/8XAtchIJHMHlPZiWxvTsj+2iSB/rPKxuvfSGMUymcpuvocjylsb2lvIwyTAvyb6Mih2XIOSJTHr
Sr1zw5NYVYMNy0b4tipzVOGyQNrmjZftrFZyjylUwzCfavwWV2VSPK9+iDKDcbJXrRXmlzwDUrCJ
esFidmT+FLZGoxCM1jOPvq689Xrl2DXShyJJVhxj2Qwy68AmUXGf+4URwrUNeDA6+VlZ75VMj+3U
G7onz2zWNGyWfZC3NPgTBb2PeVujas2ojg0tcMaha5HXa41wGwRJfYhk2d/2Xppucj39JFZ9zjR/
hyRB1/jH20d8KVgCKIRlgik2Bp5mrkfHSxwHj7odk3J2bz4ULny8FSLc2bvRWrvil+IJDTAKZwxW
cc/PLiBFFKvSC1TjWFep+TUOe/Upa3PhZxL5QrtFWl754A0KUC94zWJ55Y5dXCmToRpzYwSYOcYx
MrQa3JmcO17XGlujh4ELDBPYhtzO8upLHv3Dc5v0EBJ9WsIms8SzT5t4XtLF5XTdBr13aMAbbI1I
M1fy0CWHZUEsCkkA5WoEw20Mc5C8zD+FpVjc54qWMA1oWvA/UPd+d9tZFhIIOpjA86dm/nVjNhRa
NUYgG/aT2IWWzt/IEqq44V5qwpXNWrSEKWIzxXPm4y7Dc9MVwBFgxzmqctZviw5ERJ12+8yYdM8r
//n2upZcYyJ1QXKS4cIrTja3qsYSxeLECaN7PaCprT304RerdfeFPKzcqUv39i9aSibLSR3m5RG5
1aVEDtPMGWND+gTLu+UIepwe/mFFTGHSFZsGYOep3mCIXTJqFaj5OqkYWZuUq9K+exsmmQq/Q/I1
r+PGuW1zMZ6Ri/9ndNrUs5pIl1TMQFQqxd6maZ+6MPgqyX336DHLVthtIwCOMNpc3ocIoJU2bf3w
kKdi/OH2z1j8wNzuvK6BEFw9I2SpSFExqGKnFND8blrDe+tqVreS3y5ZQemDMUaK+RM7weVahzDM
o77wYqdQzW6v5lm1jSOmmG+vZekYTFwL6jSkT8IyDyFuN4xNNXqn3NKCN1mcjOk2lRrjXeS7wWdP
Bnm4YnEpnOhwIJMTGfQZ58ixsYVhqPKkkCePtAG7vxUL1TbEYeXzLZ24MzNzDYjeoxoowBx3jEV0
XmGvpD31VpGDXaf5qa1YsfoPAYWC5ASMkCZxk9l+NZaSdHD2RE4r5igXKn3UPnttQj0hErgebd6/
6DTc3r15+Z6DR4qp/3JCZt2h3r10kmosugRcZu2Eo7I1GfEVA2EX6+O2s7RDLuVPkT7uDd/bQQkD
+Qha7HH69fZvuPYgSEdk+sZwnmjTeNDlT+jFDny42xZOU8TPWlQ+yShEQ/tbvFH7caVUcO07XD+T
p8LODHhuXtsC85q0UVonTq9W9mgYG6bTMm3lWb5ohLlpxo8k0rN5D00c29YwujxGXLA8jOrD0Jo7
vft2+6tdJyok5ERpyJKBBVP/v/xqhps0Jc06+LYqtIiVwdM3YSxsCiHdiGPyIHjGUReClVRsYWUX
RqeQcxY+ZTMJo7biPYkKNpqbEtofkNMEK5t0HbhYmkomzXgzuzTfpLA3IX+ry9TpmsppAulOSFeV
ChacDm4Y3sVTYgtbxqy5YdQ6mWZcjBOKX/E+1+po6yny62uimYtfjBkZWmPcplcv8LZocjkfE/co
xdUHqxy3geV+yJX+5bY3LH6yX7oL1EYp3U4/42xjCrdoK3oapZMmvrIrAqvY6iEDF7etSEtfDZYp
AgZDW1B+zJwOMKtVQpLZO34DLnNjdWXyKXd97bsa+Phc3ET3ZlzHj0pgai9qqSoMLQ4JQhlp1eTk
RnoQ3dfCmIbHpgo62IwEs262JAeh9NfRGxot9KtBs00Apnkq3QLFaY0kDZ26eGKqzGyLA8TKG5cs
WluJoYsfBSMTLQ7gw6sbsDNrMWj8xmm1wTpoRTruFMiHXwWvjG34jddarvOTDymJQvVhmqUBU3RV
twrGyE+kuCG8eOlBScWPpRI+63B5BKHg+G54UIpc3d7e+bkb/7Kp8EkxO41vzvzLUyN5VFvJPAry
Y6WrpJ/bqF4jQ1lcmELmTs4CH8/ciQdE2OomLy1nBK7lHTOSsB8oV7s1XQA1HveDN7qftLFxP0li
0a89vpaX+Mf6tM1nR4geOh0kKdCdwfcAb5sDqCkJet0wAJ5++2tepaG/P+cfW7OkidaLrEW0qU5j
aOlv5VxqNkLhl08wJo6bsLXaTTexD27EtLV2pqf8QL+iWPkRc7ed/4ZpN87WqybgXEK0Ph0pdJup
ufExR/SpFE3HCr2/Zl6ZfBbKUljqkJ4057XWIJJUQaiD3mlCRk/U5ieZtbiyoHkM/LUgnmPTMaRE
O6+LSLI/lGXnA5kKhcdRRB9MUVbuv0UPPTMx+2ZMqviansnMAvrJPgi1z4avvZGs6sGNs70+gL+Q
xmjl6C0vi5kpGgSwi83hntI4mrQZ+tApjQx60uK+9IqPt/1x0fW5OCb6ZV6Y85E2uY3dPvGQKo7D
FHqV8TmtR9NWO3UlUs5T6l87xKyHopHpMZs1u3RlaJqKWpWDUxTL1ac00/oNvMU9NK9dcRq0NLRH
y/M3/7I4tGbAy3INz7tgWdECnEJR+wiCdWu67ntE/Y5GvaYItry2P2bky+OUeAOV9LZQjlX/NhA6
O1Lusvxzy7RvY60VvRf3C8YfAMfcN1dK3MPgAlRT/RBiO8E9GKma08MIWrDH+pok7qL3nZmaeXxm
FAyHqoXHTCDyEbn5gMDb7vYGLZugrjeVoiahissv56VFBrEW3mcK0tvWi4+Ru4ahX9ocSIw4Qsxm
AQOfOZ5WK5FKo3x0dPFTaXg2CIxtbrx0Rbob2ve3l7MUV5kJ0Lktab1cPYhpeMYyArSlE5mqLcja
pmWyvHmkKPUPjk2BjASZBz5I3tmilFAZlEImxZHM8kOqjxsi7MEvipWW3NL2nJmZv4PL0vJhW1PA
9arhXhXiU9GtYSoWPxnhh44H42bcfZceEFBxMipv6i0yM7cvxLansaKaVbGlkDD+CMiB/uXbnVmc
ftHZ5ee5iWm2Jb0/VFoGu87kfhfC2rWpkmgNGL10WEGeM8FBD5gBx1nOnMM1Rn98AD8h9rYcfNNU
mITctXE6aelqOjczbePZigqjEvKxUbWjnpXbitkQWaRUIaa23EegIqqtZr1NMkbTuvIOZcs7Zq92
hffcFBljobLt+Z9kkISR/Hr7NCyunlI6FNGwxqIPevmz5KBwI093haPbujFCJqNs12Kob10ZErrb
pha96I+p+cC+mXgjKn116jDOmm2G0rwPU8Muo+yT5guH27YWDwUlhImynIM+L5G2RYe0vdgy1Y5o
R5+X2yZLd/9iAt4Pc5EaMKlkoe49RXJCSzmFQ33Ik3J/28Siz1A8YL4IkW7YkS43p1bdpksl3zwm
rKAfIArvEsppnY3M9DNgEX/TWd3Kl5s2/BzIOOUA6N3/Z3N2Tw5R1CqNpscn+tWRnYljA0GkVmzc
AVY5wE3u1sjCk8yowjYqorVzv+gjkJUzFz4teV4TzSNEYtJQFB2wYV99of+RDgyjJ0qi78LMFJ3b
33fRSxDq+E1/wMDO5fctWsHyG7UD3QTC70ukGCCqi7TQoxVXWbzepv4YuRsEPvPXmVAxjpboIuyK
44M2hOCjBlu2IviR30htu7KBa8ZmoTNpY1DZdVRQAzgkXAdpE78mYvCmS+udMCorgXrpE05ztbjn
9HSYR882yWBChlXU0YfBsPMqPbZ6vlKvW7Mx/f0sdDISZgVKCOg/F5KG6cg+VLdROTTZPwSo87VM
sfLMTucXolmAKnQU2X2yXPdbWXQngL0IV64xilz166djxuAIrMTot1D+mLleW2hVKOSVS2UwHZ58
huAmVES1zagBP8D6kd7pXkxvMxwTe7Di0bZGYdhqxlBv//4MsG2MDsLuSK9scqezRftepaKgKspO
kEn7LAvfpNa4Mr27FMYUxLMhT2FgmHn1SxPjmMFLmQf+yaj9fZ3QrdazTNgNPc/YVDcz29D8/q5R
Im1lbUtHgXRF516bRIDnnenMCxuxV8fRSQrh5A3i3ktq6oiwkWe6hQiz/OH2t1yKXnTiRWrKMD/T
JbhcKAXfYZQjNXEqy89Ohs4bwO7Z/VMXtoJ6tMoUXvzbJpfu73OTs7Mh6qleqVytjs496rb1vaZ0
pzSS1wYi1uzMzkYdClQPIibVzOq+63Jo8i07DdekYhc37OwDzmKX3yd1HjOl76CJvQmV3ag/UMLc
NOZXOfiX+5sHGpNp01woExKXm4WoSWM2RtE4VeE++Gb+ZArCl9ubs+T45yZmd2nQlxRwynpwkrHK
NzyvEEdDymFfoOZ376ft54Y50W3pgoe+bXja9fklfm545og1uBtPyBr/5AmS8p7PGvV7D5WyYEUY
Zs3OzPtgVKB/mUzYY0PrtvWgintfrdT97dVcNcGmYDmxHEzUDTyk5i9Q1R9bo1b11hH8wT20ylD+
4A1C463o+wHNwshvDxFEq+Cs0IkRd4jhRNajwthLufEFWMPtcazAoP0/f9Zse9MMFYZYSZNT2kYm
Cq+lq0wq8Zmh20YdUx5sSClCW+rD6tU0A0G3h0Axa7tK9FCzK7MxGSaD52SlirOwKZD4M3qMpCQp
1Bw0krooV8KpIRy5WbLjFH03keK1L7dXvxAQsIKozKTwBIxiFtTRqA/9gBDuCEppy+jDDfrPKFsb
kJ3+lytHhkF/gpGBT5nng6MZiLk/dN6J8Y9qxx4qb7RQ8Ha9mIpPfS5Hu7DiSSp2HjNEY5uu8dAt
RvSJ4BGaC7pQ84geuhP1TRV5DqI9+wCO2S7+okKz0UjjSiK1GPp4aFJbRxZBn1dgM1XJyjiHeF7Q
B1tLmG7xX/scQgFftNtqZeB6YfNI8AEWoXkCnGn+6utGpqiV2oTxtWuVo2LAlWgnbqu+1ioVpZUr
ajHXObM2f/hBxlCVlhgGp1hFrM4iFTi6QhjsJRmUWBHm/U734+aI0uurK6VffUNjnDBd7Y4tnAu6
ShAATaKdSPPOrrDC9a0ohcrNCctR7Ta8NZJx4/e6+vWvT8aFndklNtAPjgMkJ6BJcvOfzAcbH9vW
LD4qZb/GG7/YqJh4QwC8A7e4aqPFURBUJu9QB7z3R7/4NI4GrLPtQVHqx0Z4rSzAnYFnW8JaPUNe
uttAdgLtVOjjXcFse2/UB7OrBYaJiHU7RY8aazcEcsIQaA7tYCKlVbel99hqz4oSZdERRIWZ35V6
pDAkWwwfrTJTP1sCDroHAN4L27yH7c4WmjySDn2i5t4mgeHiKS+N6p0HAbNPyjZYzTF0aQGdKLzK
uj3KqVbtO7VXP3VqpfQ7KfSih6Y0WmN3e1sX3Oc84P3aivNE2e/lrhHz/+HsuprkxNn1L6KKIIJu
gQ70ZE+0byh7doxABAkhEX79efDN8XR3TZe/qr3y7loNSK/e8ASSlY3xwZIIslrxl6/XOBMEELR9
YEwwikY3dP33f60BGwDiLn5ZZxZ35MYeArErc2XHEv6/Kdps7m9iX3TpO/NgKEoxyYeWLdqhx7DY
PFAtYEF8zmrSfANoGtwMtfv6uc6FUZh1oR+D+xuZ8dFzOVOfSxdjEsiPF1eO026KKXgPveVhrC/p
GZ67Mf5eat23f73CqhAKRtiiQpyR6eSMO2UP35kNQ1hS3y1RcA2CtE4r2CR9/YjnQurf6x7dh15d
+s2ogZIprWFIaK/uKOMq1kFzibdz4WUe8+SbULQ1HXl5gBhdkUYROJg8tN/zwpi98Jl94dud2R4I
LBibA0YJYPlx2LSY6IVfzc1hYgx8LAsqLQL6nhV//R9e4F/rHIVNAL9J2IWa7P1o3DuQ0gmHftct
zYXHOfv2/lrmaCvmuBQ7BjbpfiyYIxPCMXeI/QAkoSfGportQCKqLs03zmyOv4/YMdMi4iqHgWLF
M2te6moLjhskdYI6J+WuXcruQtlx6YsdHYHBZ8y1e0SRIYx6cO2qJxVd7OaeXQSi19D+ohAjOp5J
hgImqqPNILDAILaRCrB16t1sGuldiLvrBzlOAZH4YwuiSQ9qw9EHG9CPXBn+4b6lz37x3cu3Y/5u
uh0rL4Eozm2NVSAQuQo4R8CHfQ4dOUijY9hhYOPqaleol8a0WeHd++bh651+bh2EWgxT1hGUe3yi
ZI9BO3xl6N4bq5tSzq+kcze2Nx30wi9Atc5Fw1WNEBQMjHXRO/r8SIWAuI0zcjvDtfMEnb19Pepn
2cy3Nl02S+4kTj0mVqP2Xz/hmc1BUPwAnhz6wC4eL1saQnQJBnpmE9PGpho2PhPPX69x5i3iPl7r
QQwuVkGsz4/myaUmpAjCPSint/nAvxmwWprIbAC+ufA4Z47vp6XWx/3rTqlRkcI4WtA9jNDrlNVg
dKBZ5yddZfiFMuDcm4P2FmRy8fLWptznpYy3cBV5JQZfbh5sFtbn1xNv/e3X726NAEdnCkgCSHuh
GYcU7mQHkqmMQCYoDi4sHR6XaiiuVFjaOu3sgVaxj271HOdi+a8J60uchnPfbZUXg1A/cg50yj4/
YUu73JQDr7OyPlDWZqG4V+GLKP5RuAoGAJj+/LXO+jv++mjoeYxsbi1QY6ZmX5Py3WP8QmPz7MfC
BAgTJpCu8EY/L0HbhbCwmfOsilb7QTXDxm5AgnupgFq38snnQqcYYAsokkAL6PM6lWAjkdzlhykX
/VZxwVJXz9WOWAGIzX0EvSowiKFuHPZbJmGdXnX5nLkucEPdtARQ1GKX+v7nKg9UHfCvXQds6AEc
B0vDnGZAIyuDOnUUq5k32yVcgQ51uOyZsUG772uQ8MPeSnhgOUnQBPWFMvbM1QBabbjCeBHd4Aj0
+b14M0bCEI1lh743qx9R1XUf0M1dyKYNMNiM88XjVxOd0Z34+vycXXgFq6werRBmOPrwIMtMpAaM
aR8QkP6TwIXsa1IuBEZufTD1RcIAZJ7jcRHFP9uU47Qi2q0imOBloFb4/MxRHjUDtnWQQTh1eTRG
mEPhK/2So+m1A2WJJYHhKv36eU8CIEI4wjnIJoBnnHL5DBSRILQESD+gYRvQg8Axqw8zxDj+fRkM
UyECiJ0O2MTRniqrcoZqDC8OpnGsjay0+wTaTp10zXDJHeIkAuKJVmFbVJar8doxOKPKSxngM/qZ
H3HYf+mdWrpYW15sLL4v6x8AjF6I7OfeIdIkYCFAlUOJd7RnREfVatuIBk+RJ4i4wNzyGE5sX7/C
k+iK5wqB3kLrb1X8OT6W1JsXsUx2BaDpYbH6tMqLNODP9hBeWOjc41AEPVi8gOJx0hnTS8hb6Aes
5nv9dVmXfTyG41NE+CVfkrMLofuHxIw6ENU9em+g4gSqyRXLRJt7cV9GtzmMfOJpzC/kSieHGq8O
qSxacCAXrkDazycLs7qwkEHbHmYOKMQCC9skl1DQKeHMl/g0V2A9uZdQrWe+F9KXlVyB/Yg78eg4
jywIywnZYCa0m8dFwbezb56BHbthxSVA0mnMXqt8ECyAqkeD4QTlScN5YkXt9Jkn92a+qqc+NlAQ
4S8mD9Jo2C0WBZT3AtL75JLEolBcXg0GgB5Cbv35tSKjYOUSAmGC+H/ddFFMh0sj7zOH+U8nGvLO
mBOcdIlV5ebQO9OA62qNFwhSfVoS77vjWvy2bXSZTlPgpqQK7X8/01CawGjCAV8FZKR17/6VY+gZ
WkTh4lj7wrMTv/XSwJ0f4Cz37etDfToAwTvE7NRF6F2JMccX3djVMO2QY54NjhWmUIecU5Az2r2l
NaxlxVR1sSfL9xJqwQdv7KrYmvQQw4Xpt5n4JQm6c1sWJx8Ydx9X0AkaVUcsLEgE72Wln3OKaQum
LEt4mwu++/qxz3xWD8FlBdWGQIQc12MNEKNR2Ru6d01zzU3wUoNXFhvqbskcXLfG25heXPii6278
lGphA2FSHYF8BP+qk7QGFnkWbnNoYLIBV8JNP37M4pk4HwwyIUELZeYLYfTcerhToQ2CEQMgvkfn
n1BMVumsZOYHv5ywTLDJNlxJzLTugcNKoZAca/LvJ9KDcOOfrnEAHP/RibSmXruWLtCNWLS1kyL8
CctR68KLPBO2cSzwUPiESM6Oj33RdjIoglZkYTvtl8ncgSnxovxL0rFnoguWWYlCUBtY98nnE4ir
QBoW1UU2OmLLxnrvBtbb19tw/SuOtwQ8ByGHDBNpG+D1oyWCGltzcYpMOmrfK5PSARd3FAI8ui1g
cfPvq6EJAZc6Gx3ZExsui+rKdpkcMyiCY6Zm7Xv7uaP7goqrGjI9Xy927iPBbRYi/7iDMAM/il/t
aAUDH/wm6wK1QYy8csi8n6pLBnXnPtIfcV1o4OBNHqc+DYdrCWgByBUgu1UX6sbI4F+Hnji3SMgx
HMZeQKvoKEvwajT8+dJDtJrXj8SxtlDDvJAE/xn2HW0EuPOsTAlcMrB7OXpbkeXLosAtsndn4xdA
MEK7N2G1HWKGT3pF4yVoyjxxDVMiLuu50DEbBrGZPb+7q6NdWO4nwvWFy+HM9gTfHBNY3OkohY5P
c5SraFlkAbC5EvOw+kP2j6Lg+Zz0jhk3I+nmd2g/VpdA7mfXBb8WwH3U2fR472gL7sA5PkVmemDc
a39JltK1Y8JNlBrXmNupbvLwwoY9s5PAvUGKi5OO8c5x88Bdeg/4bXjT9FTITd665oAJ7fLz62Nx
5uKJ0H+BrgY0OjESOcoEtQf3BlpxkeE6vurJD0++h/aPvH/rMV+6BFU9c50CHh6t+dHKez+uJUtM
spHi2kXWuM2Gy2dBr7xIJE71j94+KKvANl8JryDdoWN1fArVNDMKETOYTI+8nYFFYFEZK8S9KiZV
UF6Imufe4Z8pqwcDcNyjR+9wKl2tl6Bz9mimTn7a933Rb3k5UYVJM4X4Q8gZeeYlC56WXl6sts5s
FLQm/n93rm/9r8wM6DrdlH3jZBNgaa9223bXDFfDhe14OtrGO0UHDSKmq/bJif/GaiZS0XZmB1OL
IoYYxR6aFnXsPMF+MG0M1KM0/96jdfhNaeOkbC54feE3nInhiKgB5ArwqU6hzlbNi3GyWgB2rb69
Q0gPt1iEQWo2+h8SspWODrAHYg2y0KNvqkO0PHrVwXoZoliGxBxuRQt7skyzrcZrwX99fQzPPRlu
dZibrFxw9Cs/f0PN3cnSlooyuF8GqL5aQ+79dpASZkhsefkfFgsd5Ni4dFH8HS0256ENBmWE8jyS
9xMytcTW/ABf4ws9qzMbExEFlNfV4hzIkuOLyi+4DaNzaw/GYHXTUafe2tBK2X39NGdOH9Cca1GE
xAUmmEcp3hC1wFF7DNNIb07b/K4vrgFLSNvxzl8yMVwA6J77UNgQiJkY7p5aqoPbCr05KcgeYJyd
oOWNCOyshNzE1w91JlfGFY8hJNrt6A8d3/E+hykLen5OJojDkhpo072TixDTcXkHVb867pfeuQrn
JpziwunC5OvlzwTqT8u7n7fjwrSEXnjpw0LotRhewnyMreG6rf55I0KtBrxOXHKYrJ24icFo0BqK
aAz2lM9v4dj+MFTu7OoSDep0HwJQhama5yBM0hN/J8vvRWUrU2bCh6eNgevAFnb1lxLM03eGkR1k
cSAEht7GiVRNNEZhnde1lRnmKXQAhIITsKt2jEqZ1tAO+OdgiEYR1Al8UOLstUD9/I08NKRbUaIr
FWHf0+Kaijpxw29fb4TT7b7C+NeREzQtAd89OsI+GXLPUhBwaJR/KOADvAbCx557j1+vc+7lod+J
tBx1Nrh3R4WH5cp8XrEi8L1gMS6zOOyvyoAlw3Kpn33uifB98A8QGkCDH702X1i1BXH98lD2LX9F
dGJbEK08qIIO1j9aJiIN8Vc+HFBDILQAPrj+lr9u5s6mPDce4Au5Djx0rI3GkMDAj427/SV1h9Mw
iLVWUhcoHqB+HkcMx5tA+LWi8mA1PjDLhSr3dedNSTFT77oE4GGzjAED1XDuLoTEc98O2RZk15Gr
Ypx89O0GWc0jAQ7q0PTBBzwoWArYySBi6VvqaVbkElDyz6b7XJxAkQz1D7Y/CvuT4TX00/2uDsHb
YWgV3WMcD1a8RLd03+SDVW5MVcmdkTJ48KGsfauGKr+b81452xDquU3aoLsq3lBkLO+uy60HlwWc
xI2lwuE77/yhi1uIQRRbx23ghBBoa/7RsUnLxEORv2lID9lzuoC7pjxD4ddgjBMbUkX3ooHMH7z2
Bk9tgjlgfmwX1ESJRmPqI/eHUcM4oTVXtg0W9UNuof8KOy/HByeHaPXDkBKEcYXCMdNdIcIkbNzp
pmIQyN0RHrp3fQD7+k3fFJPADwhG8L5H18nasB5/tEHhQiWqEJ5I5lD438E9UH0MYCRmZApsQBo7
1M5zFGukYHHrLOxnC3nlJrWU7r5xY/rN10f6tGiCohQyRZRpmN2cMI7A83CRlMLjdSDc2w3+GGXu
6Oa3U+V24NV21tPMl3D79aLOmeP9B90FaCmC4olykcPMEIG9TTNb4fvdQDXJ6zdsIgCxtjASt/as
LepvGga6XlI7KrATeyS+2OaOMw5XaK4u92iL5ensiSh1hnnrzNZFnwfn9HoH5QsbeOVg2vAHPwoM
zLYHiMIhdrtWM3ubSYsONEE4Nc0x1O/qayB12j7BBNQuD9GEm3Erq2ohCR+jaonBxPO9hDo9fe1M
29ap6cvpvZdrMgCZU2knUHscqjgfqe43jbFhRvv1az5z5OHLAcWmCCEOJdbR7xdqGsFRmxaAfHpo
F32jdZtwRG6VX7J/PLcSdicOOmyGQWA4CtdQgtWmchiU1CMn7nuGVHWKIVUbXkISndmukDBCWYPi
FD4Xxxm4cmHBEjAEkXFaICdJ6A/YtYu9LFgUAxRmJXoxwYUjciYxwTgOo8bVHBYuI0evsa+cEsSJ
Ns+Mq9QbTE0xlBNzOV+qm848GyQcQwKYBW7Xk2eDg2ZTOCGySa5EWg1jbPfoltQ69sw3gWjw9eZY
f/VxeIYJh4eGCALASRORw68mFDaH9v7kYt64xGCFzEOR/PMqq2AdGno2xe1zXKANwGAxM4dQA9Cv
kxyTAo/ljfb+f1gFwxyIFoPnhMLz8w0+QWSKgiY6ZUNFt0vUbNyapqQUu6+XOTP1WAU1XBRK2H2n
kz84sIih4xp0MRHs+s4gv2dxUNsI1zqRqKZNmer8wcNQgHv3JblwhZ/5ZOhtAaCCngx4QsePCaWb
mtmK8UMI293DACa2D0xDBO5JM0VV+vXDnjvSnkttKBT5KKGOT9oKsNTgQSzZXBkNvdihjvOpS5dI
vQfBdAG3cmbro2mOHhqcOyFQexxpQWc0U22bIoP1UeLXP8j81E23nvswm0s4kTMZGKQWkMJi3Li2
J49Os3EKHbolifZ+H77PZbcTmmbh0lwvzrDFUT/k0EX+91eJtBkav2jPAUlwlJ4zf2ZBMwdBxpR8
z9HhPhDbVNcDTAEeqD/VF77cuW2KuI/K1yWQ/DhJ0+2ihLAvYDcZqWlG3VzGZHLiIVJ7v5IbUvpJ
zuFJUFrZWOlrq+U08buLatTrU30KMKsqO/Dbq3oLaB3HbWCrtFVXtAYkC4t3GysIANjFQOMGadZD
ztSc+G7pppB3AfjaDpKu1tVN3w2XGg8nhyaE7eaabABdATrw8ffmMhhJzn3Qgoi7bzCmnOFlMv/z
BfhnFSi2YVSPlOa4iTJxOTRd6xSHTs0Wqi8gKZrANXvmWApx3HYe/nFLreut+ie4BxHCjzEITeTB
i1AS8BJLq4uXOT+0oMRPTDoQ87ukPnVyAWIxFHwR+O/oQSMCfQ6vgwWZGmCIdAatIh0vHZBNfju9
fP1E577TOvrDbB7jR5hif14k0KxvwLmwMgvTg5tRl3YVM1tHty26lZcMFiGGdLw78UyRjdCGtA6J
7/EMjWpqJl1YTQZtnGpTTxhOUG3v6xJtAIA4ySaQytrWVZnNTvfslsvLAtWZhPHRTTmsN+Jo7JOO
dplPZTYU/g4rpcOIKNl47F53OtyYqWNp1HpFAhW7dr84KCn7XH3UBHkY1I3bJPSLDz0S+1nWzZsv
Q38HQfIX4QTv/hx9IP159nSP6kPf4jhDgdJEsTsQ2PsxBiO8cduyfIPKkcdureCrzLqflsxNLMfC
TqQoUuYhdPdN1MZACtyD5A91OyObbQ5LUKSwHsbJHC6LkzdAQa383ZbuT9IXP+vZq3cR7KKqKOi3
EHwO4sjud9bsVO+55z1XwKxvxKDnjdQ0ShZPJi0378vi7ztX4mIcqkSuWjZm2TS8vq9ycx9BnREK
GB9lSyF1JPSHCoFK452XVlHUJJ3bQJ0cjepyGO+DhuO9BS/YAsCallZK0M/lHRDWhdznnspGNkSx
3URpx2hqQA6pLHZVef6mD9ElpTAm6SOyiRq2YaL5Vi4RhmLNy2TIW26Ka0yFHqUrftp5jwmZD+mv
he/6YokJrXfaog+zY/+Hd1WvmUobT35x5VXTVdRaB+V1NxZbICpe/1KtTGAOv88ddlM01RRDBytK
oBdx3fk6RX/4t8zfMLh5ZkAiYoJ6N9fRYVimazINu7KEkmgBVAhcnGPHqT5Y6z2QBf7vlt0kZT3+
AqfoAXKqAPYu/rdx6WD51lfZIvv7jkcHr+yfWG8Auqi+y97/5gxOMgb9o90vN6AngdQ+7XO3+TFP
w5aghRJz1W7LuoUeT4f8Mr9ZvOmHN9svBVv2TmW/G9Pcla7Y23axQ0azoyXZwDJ223rRxh7LPWYq
SY4rbGj6Jz/Kf4fI6pLVAjodPdDYu2Ef1eo9HOFiCzudYARpLyyjHVU0nZt3E5Fra45uCmGsWFUS
MocO301U/LKbejf07jfjWVclbicWwaKAGrtJx9moBBJnd3NnX40gcsWKVzIBrqZJiWymXeutpnZk
cVBwCeCjZGuloBnzOJC2SloMc5C5qBQwlnLT1NSK7RpEbuNCLC9vRX9VdQ0eYYb7kjuhijM7WLHF
rQiSoIOwmfXAI6X3yAXrKzM7BDCoGv9J1e5y9OVvPSusU+iEPTVR+I5ONlQgPLixKj3dTPXr3FhN
ysbOhcyLmmC1pkJQ3qLNUPIY2NctZavmt6deVaMTzAuf1QC5vlyFT8TK/5uKCHrnjnyOpHJjoHce
G1nv6gAt83BI5oo8KDjlbdAP+49N/PsC1mAd6j2QD3Hf0WSy3R/jsPx0eLBBR+lR5i6J68U91GJ0
79xWujEpvAEzNh9vzTSHvOPbdmmBZNG+d+fAjCjJYf9TUfUQumKrMVR2eXXVOT+AGdugCfgz7KiL
gBltRmfGfnEUqi86+Lf9GN1Y3M8YJU8FbMETTEe9eJTsZg7oHSbBT0SV+D7gA/qeTgtH/1Ati7tR
PvKle1polTJogMbKucfRfstDA1BitGl0cev22FbEXLf+R+ks8mBx62fnuPvO6r93wr8pgS+K/OmK
m/k36Rg6haz6Df29pwY2vluQWevEy3OxIapbgE5WexmS2ET6Lmp5OudTnJvxe1+4LJYhTl2lqw8A
B+KCVjCl9XfGhjZnS6sPGYATwQB3ra36mrZDwrWfDW5x3w8LEsgWDM6ltROv7ovYg43Jgs18N8J/
IfF9jN5N7dwtVvedw0Y4kS7szQzMmGElpdG6IpXYM19fiUDx1J7V69hDQNNebigsQ5XuY3zSp6iH
TVFj+hfG+zJ2xw7WFKrY+5OuoVvhZZgMPnMRggAzb0ofjO4OsqapWs8EMvoN5U2XVqP4WdUs8cXC
41oOqRsMaQ+twBgwnSs1Aegveapbno20uhZwtJp4mDpW8AHkI8aKeqJJCxZHbOfFFYeLRdL67lMx
4Uqb61sSDlZM3QLBBmmQ6n42LkjxUTAfWqZvO6cYEhGKJ0WDTeSrzBV20oR6O4X2nW8zYBQm+egH
/TfewV0A7EICvkasbPlRjLghVN+kyyQ2shVJjrZt4mCY6TV5FRd+flfJ6jqYw/044NAPy1VehS9W
bqUutBAdWd6w3LoOR5J0JXQsHfstp/K/Zp52vlQvjggyq4DwCWFFEtpTYmzUeL41/BQV4KSdW+yt
qnjz5iilMwwNiYTBBdFpHpnnwIJ0VI5IXALr7NgQVw5hLRCL1hlSIjwetxhHHTrmbnTOr9UwXume
H8ayAuIxb98FroAOZq/p0jgDeONDnrGRFnE3QKsDcb6dFLis5MlWHJooFo6CBZszD4zpN5uKC8nl
uVQMeB80B9A4OqUdyQK2AegIlGhw0mSeq9e6C3A5WhemZ39KyE8Vwtr+A3IcpTTKA4BNP6d8tspH
q1QgPg6ySFTxARY0rN1FrCcWa5Z27RLz5VFSJ8511pJmOxTT96+zzpMW3/oT1oITqTSsZ47TwBla
ARPQyXSvAJWPIzElS5Vf2Z0AYmS+iyCMjUhgf0Au5tfXC58WaVgZXQTU1xQtupMEFA6+YgqHecnQ
778p7PLDH+A2QwtxM+fmliq0kHu5VUI/QGfr0OZ2aueX+GUntTB+wzrMAeAXrCgU358/gNP5Y8m6
vDh4oeSZn9szcpHgPcDOheO3A1R471hp37Tu9uunP1NRwAID7ewVQb0qNX1euPM5ctTcr1ARQm8+
lsgsH9plyi9Re848IEaJ62gMwPqVE/V5nRy2rlE90iHrxzaZZj/1VbgHWHXjeDDaA0VivsQAOXN2
MMJE4bti6mHhftQJlRis+CMUPtCgtJFneDnfsnyZkpF38kJv7RTrAbpAiAY1IGxoCp2MdCZuQ/20
aQkkyc0VmgGIMd+1p1Kgc2PekivmfB91k7ZusWn1BdTAmefEfsHEABP2MwDgOpolJiqqyrSAgBGs
TEawVuH4dqGXASjxmUrt75XIupf+Gs+h+KPWIlwvG1syXFUyB4egGYofojP967zAmWwHyyH310h7
cshRGtw1frT0sStQucSObqck4GGdDLBMfmIQCbAhItfIe2Fwb2DkBt4I2uS3RlO2nWeDnLxt7TGJ
IOcl4lFVQ6JVU+5GuyYZ1AP8uCOcbsPZJcDUQXnozZuCa12K5r1hk5UoB/9bE/jDs6q1t2ykWt1r
iOEgJhnq3Aya+AgyqAlAGOSJZ3pccl2+9kVhtPYaQpdzFBvRo5pCgoJM0HvupTVuwyawuk3pytbd
0QhCBaTCLTswClE8OuQ2Lva52wIy2r/h1LaP0IIBm5KgHnG2/hxCYqqSWuqY+A1XSGn6AO1LWUTl
1lR89nZsGXq6EYpHIVAZrdPsp2nSv7kvgoclcqwZd5EYbwHfLeGnKfGi8RrBMEqI488tbuRKXVlD
z0zaWDbbzWhlW0nd1+rWhXPlEjshL/ZM5d4blUPkxhYK43W6ttCECHgeLFzWBBkcsu50rmnw09CV
1ghStDfsm7CoWKamNt9V4MjsF5+7EcrYyq02w2SNzY5Au+uxhcnBN4iRz3vUYgo4R9w5HzmiSxHj
WHYDyKV8ulKiwtzTGuf6Fyj5BoO4ERUjnSYvAda9eh/QWAMmjPnDW9BqfuPpZni2ULm/lNodXiON
s4yLvbG3VkTQnqeMdrdEYgoUGwiKoW0hSi+jIerESpfDpiwmf2upEZM/q+dVunQ2kn5jwi6GEWgZ
L7qy4rm3vW3hF6SM217+l7uGPq9mpw+enuxXnaMUU6FgezIFy5D57lL8B8YQ5PJ9McCdF3AMyFIF
VLbhlmnqvjehYniz3BNXqoiGu3rywavNo8XERW3NyWyzD1uycitCD+lQwJxwh5no2EHBMWj2MEUi
D72YvB+awSU8DPWiYhGq8rXzFyI2nh4L2JYC5RUljU8t+E0VtefGYdOX+6gfusfK6ac5FSJg2YhZ
7+1M7aL7VlfzcisI0AopIdV80zcMdvEcamlbCJL6L8Po+L9IZ4tbrx2HPq6Ggb2RHFPUeFFl+AzT
1b6NYdW95Du/J5WNii+vIfsqAo0WZ9+491EwNNF28VxTxoMSpt6CPoNUiqix7uIaZzCp7aqCxEer
spWqMO2hjdLsojayPjS4gz/zboYEqgOWyBxP8PghKSp7VaDTEERZIQlEPoBUTLoIaZFclP5Pc9rd
OIGVp3aoi8fcX30FQZstYK3n1k8QPwx2lsdKKLB54T3rgubW9YR6KD0b4CcnaJ9bMdZbAhGD1xEI
UIDKaHszisjbdE0UpECUuwmsrfUBB1HHtW6QrpdqfgvUEt5PcJ5FwmSFiPP+2HcshkU0jo5rmVe/
np0t9C+QVAvW7MpOPZEGTILAngNIS1bAWOymQejroOngz8Ytqh49t4GL9YJZhifN2GzEqOAEbffC
Q1JLbPla4PzQ66rx+UdFy6C7yp0pfGtBSAKHTEzqFsy86SZQtEpEC70p5Zaw6h1rw8drwL/AlxcF
ym+7guikN3gpWOnlXVc435kRNYsbl1PYxRXNtoP6dwMtWm8WhwpgjANU/FtIzwNBjtkfRPcnKqdH
9ArDm3CeowpdBY9do+dBkpJIgsk+BZ6gwpx+54dD2CS+DPJfsxHy2dKdtxEcXpYas+Okkm4TxKg+
xkcnMOGOQl4a4IOwxUuSIojxLcgd5HMwPXUaK0eb16DlN+I4x75flPeSOcWmg6rVtiG2+hC0kVUc
9JYud46UUSKUZlsZNdGtLcNhg0813UA6ErkufHzTILDQvB0LuVsGK4BJl24xLebBrfYxCcEzyJuh
U6/1OL76XjFd9YLQROocSsQeOuYqJvWgzGbGxPqAnsy9IGREV6XtUtFqoPa1LJqN70TWAa5waChS
q4gHOQWpVaIZ4ENiaQNlICcpSvNYj8LfFArHlget1zxHnFtyM8FmJ626QCQNLCY3U9eqa68xUPIB
7Tm65s5Y3yqjyH7An15rE1RXs1fxn3Ih/QY+9OVOLB26ebTNMYoWMCdyQcDfYot0CUcj58BVCAWy
bhwyGG4VMkb3x3m2IDI/xqJo841ofZHlSFjTxtVLPE5R8wTGsfrWowt+xQenfytY5ds3FhFkTNnC
py5ROSt+S8XkTpVliaJPC+e1n8YmcxgmhU3Eu93Slu/S1iSeZ+ZvIWUSLrFftBGwBTPdQDpteObM
ESQmaEmCWdsBP4OOhmtnuH+ZAmpjpreTB4o/FC6mBHIRxbMtmyGI1VhZO4iIQBzMq8Wu6Bxyb+p+
GlLjtT8NUTdQmsLzWU7evlIJE7NZu+ytCx32nFvNQjduNHp5SrSFfrB2HrBykzihu+xgJlykuM7H
lEIODf0Dz8bLwyQpsMJhN7mjIjHUI6qtZ/XBdoxceQ0pn97EvHMcIFY67yci86/Wb+eE1BPFacrD
+74eSjT8yiCFALPC7RUOa1MFhpjb0c6bh5znTtrOetmUjNGPqNVz2omgu1861/u9zMJKHDidirhn
tkz6dtSQnCkdmgi3m6H7FmVdaJyDi4QU8QgzVGfDrdY+CDl0VWI6t7vpOi/YGRxmhFgiONoRLnoB
4YJSP1zkk+NwfhCR1NcSmwgZSDljA1GguPMYw9fxikGsKZEI77/FbONEl4WZUsVnSJxUWm0GiUtZ
gnxwTScfZPQ2RM7I3Fx9r3qyILAuAmov1E8HZqynSCGvbUKPbKH3Gh6oXmSMzv6IVqAt4v/j7Lx2
JDeybv1EBOjNLZNMV1m+qt0NUe3ofQTd0/8fNcA53VmJSkgaQBAwUjMZDLNj7WWiouwb3510/Wtl
mMPRTl0VAwZwk1E64n5sSxlmTlSDyUn95NI2eaQR5QZ0sGOTc0Une6cCu1e6OXkoSspnM3XdjV00
y5o0bpfh2K6t5jyC9k+9tnG1kQ8oE2/aIumuT9GUgzOP9AD3+WR7zWYYmdtUZQl5dLNjFb+7dCBW
HJyl3LbmILbYXVET0MN6lF2nTb7S9/2PduzHL0j448/MnRGWSz3bG1WPjBcVDqs/UnGb5P926i19
YhckO8stCCwp6H0nVeebKkeHY1FxvE9jqlLkjG1PI1excVGL1J/Z0rd+vWaTwC0yt/iZEA3G7JbU
IZpU/0kiDea0gnXsTt8crRyPgg4C2bSs81u+J0byiy1epJIUt6Yi88DJmvFJYucFqTbFo4VyuHGp
P/Aj2zSxWtxheFB9L+2hOKpT/ikhOWjw9cTxXmNTj++zLNdrVnup5bCK9EcBLNSzV0MtA02TJ0NG
HKdtNVv+0DivbkOY86IuMuzNIp9D0xv6I3C/2NRtVf0ijECGmPeLJ0SfJGmNnDIV6RHsw7H+YGeR
zZ4Czsw2nz7jk+DQT7DmW1Gw91NCya2aF9Xb3Grdp0l2Wagoefs4oxHwKXTa1E+Juz9qevUm0Cxt
2SCXvZGOn8q50Hw189oNsy7edtLZAQV727aR390YXDdPh191SYkt4lncwb5768ax3dhZJp9iJ9cC
5JuOT/pKvo1mbXI3LZZsPxLXLT5HdRq95pY6yU1qYzC26fN69CfFkYMvi6i7ZRZ1pwgjxN2gmZEv
rbEVlLIafmuDjmSwFsIExLOa17TB7bxRFuuGZESjY946edgXVvIwa+3ks84dDmELPs1En6HSmuxo
Zb3yYPWjzXHMnxbmWr/cN1Wcb9gRUTfNaX5n9JVEGN+W3YljTA+WWIk242jqsOrcaQiKRa33uICa
oVeANc+98ssusAJ1zCXbqoqRQ/rtFs/edIlWseLA6SHxG7cY/nb7zhHLnZ1G6RDUdVX6ZQd2m82D
DIdYfa4GNCrERAOrTtPwxGF4M0iMP5mz0ycjViMIIDHrQ8pfbq3sUiqEOzXy0m1qxsvGGUbhC7HS
sfo1s0BYaRJi01nusKzrfQczQKolOQQDOOaLLHAzpXdvVcfIHAds5uL2LXWs+YdLBbv3JGlkNsPn
yyaNnvnFcleJ3r0j3J4QCR2xbVRW2sFUvM9tYf2oc3sIRivrTomWYGhIy/e2aNp+b/DHce3Qco86
x3uAvT/ROixPmVpYBXWGrd+CViWbqlVgLciq7PzeyLUHjWjrH05NmR+xVT60KlWg13rdvrJpk8R5
/JDSYthlkdV9Sx1neSioG8OI9dOzbLUgUo2RCE83PsYMya3o2/lHvu4Utp4YC3cJ56FRhvgTyDdY
etGQtpDaHss9mraooapt01i0PWPISy2811AWsbaZlDQ7KGWa+Qa0rQ1QdYUXoTUd7bmNVV9GMt5p
OleGYnH1k92Ie1hdcK3yvn6sYmX8qTRxs4XIOQSYZbxGsuiOfamsP7T8lUxNtUHv+3VeyLErk7EK
a9otHFNZspW9wGVwJdiZdVTcIHm6LTz2qxHy39aBzBgUaapt5RTBTLVixU8kd/dpxMRTL+vCo/3C
FRlOaf4gTVtuRmih/uBV9g31iHVsZfE8J7Al0kpznhu91H3q7OqxspvhMGj1jbPY+kbki7efol7Q
byrzEKdUCugGeTbU9hLMPOpCvCAepg5EnvgZ65B7KHXcfOlDrTP0jb70xDyYBmerrlh+USbqTd4w
58vSncM+JtO5HEb1rlni4cYwRLbtgTACBJ1OSPBVvmlF3Bw1qxBB2XbKwYZWu1WskqQAWT8SPT7t
zGpxQ/Y6rstzFm88MBnOTf1LhBeZT8SUFdax8mxFc05AYWwASeInowy0P7oJ7KGIrEc8HMeg96QR
GHw4eg1Lc+MmwsONQX0atYqbts4QWC3bRNTEt6qEdBlF1Ys7psoOPYa5GZWFn+0WWjgVxFgZReH6
Nrn23w2ggqCbKlxOgQs2XkvKRa+szRJTUfnxffaSQYWEOG3ERzVn+emtbgez3U/BPI65oCmS/shc
p3uiQ/Jrbu3mBCkxe9UIzjxhJtL7hR6nx3gavhZWSQMwXURW0YlUaP+ONHKXOc2Y6sVrV3X0V5vc
OM6mo52yJEt8Wk/rLXYsv7gLexssWF2DUezkN3IYh11iaN+A1HNCKuliaXFSBnlfoo5KaSz7NqG5
W1MI+5SKjjrGjtIAopDq65MYN/oc/VS0mZBGYVqnTCm41VONAFSNn4Fyqcacxoz9PhX9gztGPxdV
LUPHzZTHss6eqo5bIj1Q5TSm6AFoS3Q3NO/MW4gYbPCOvUDLsygGmlyw4PDpj+6beGl3rVdw9Uj6
+pmNObpz4Yv/grcKMJPDod2QcTr6ZqfqUDIm7RQJ5mFWQEXaDJ1LJufCi+SEKN94nW2RwKt4QCod
lXnWiXwXS7UPjJiQLYD4R2mPyqFq2EBtawxp4NR+utTmrdWVmGcNRl/6gCdszBMIw6nXk8M8WsrG
NkgrdwmcmPwhHougsrr1Xjgtews0ZKdGxikZknJTjLb1We2bRGz7SCdbszUKwpdh6FgR/ipQlD3Q
2KbBhcxVj+OIX02ucGTkbfVVQUL0c070+ymh5pdJ/wsy068Y4OFAIdSjH5GcVYU2pmFh5q9eFY/h
4E36DhNgAf6TISeo8schmsvfNU6Wp2VstTshorfJKURIcZUFZu+ZX7QOKsA8GiKQpv5zFT8rXlx/
ijLD8GMne+sFgzWb8bjprarCMsjivjNnoKiWtUct8JAaJkJwq6N12LkTGquUzKoOKvatTkPDT534
Oa2yo+bE6W3qzcO+NyAsoFTapNFo+o0O1rmMVXowEv51dMqHPtHHfaujxJTF0L31Be100XrjDUTH
NA1wY9Z2XjYY20aHWDW1jqSqFap1x8WjfI7/2bfgTLzpg8wy2DFCO0hTae6Flum+kXfePhscZavU
Hgd1zvEVldFyU04mXzFVpjCZuXDQH/nu6rEeJtJ8KuphPJSFSqfVatOZsluvXqxpHG+teF11U8Fl
Ai8vf8UAgskuI1g3UR0ULpuZs5CcbGT96uppxxuZlVlQi1y/j+0SsT6eWcdSLvPXJqussFfGMaxS
usBmNiAR8uYvOv9VAKplBjbm80GfLfV3DSXbacUkv2lL9d2lybBxRKZ9kWsEo58V1hwaLocluEEX
B3lUdhREooZY04w+kHRJFFNitT+xYqEg0XjzbinGO5QU3bYd7WLbqw2g7Fh4N0niKuECjWY7Grrj
lwVXSKzzfuMFw0ZZxKW9KSyhcidILd+pC2s7pyTbo4eXN8Xs5IDQI907o8/uXCfTHodWb+9svspu
STV9p6PvuiFDRrvP3boOjLqdt2OSU4CoSnubwa4QAafj8pjlQNdwgcpt3PdvAyDiKU5i/R4N71L4
k9Yl2yhJrdsFonsI9l7c6aKbArp5FbyRer5XxnTaSrNKjktcxoHewd3qPahDDlE1G7un7pzQlQZc
Rcc7rRFGaIg4ojk+6IHTYt7lj7Ky9+aMsrSukHKxwOthRlbuafvaIcm96hQI/LZB3zYfqwNOZ+zF
U5Hc1Ms8b7OkjQ5aP/1cpt7YusVS7SEKkathGcmN6bm4EXM8c2dIl7usx8ljjGQDGiYhz8dcxg9R
rHZ3Y9TM1iZ3IbbkptcRmuo1KHnhUUicVwMdLUUotdbYKemYP2iDDiaj1S4d+4EbzVSzTMZ0nB/G
tasxtG4Wjrr8RndO4/SaRVi5drrJ06W/z4w22ZqZFPulEnI7R3BjGtAsWRlcYKyk3uozJZVSTRzi
xF2fCBOj1G1TUmOm6s2MgNwNhTPdl6iMicflFlP3SeprS/zizfKHwnU7HBaQY2dSfvdCvsGAiI4U
qMaTldveZij4t+ocPJNChMltUy9OiteBcq/tLUF+t73Ezo1XyWet5CBMSrzPB9m+alHHhcoaRRDJ
qN8sjidDFzLRc5rBi5g0e7qtjDEPstYYgUbYN4eMM0KpqwqODoVbwfNpwSi/G61dP3HpQe+jZV9K
7syYEgp4TN24H+uaNC4rmTdVX41+kVZgAnrRkB05iJs5X3cDZkU4uWx1Wl+/MiCkyLJ9+IWqvQrc
t7d1ZOFByfINaE4vdxLLyydLn1s/LoserkdjQQPIim0bz2boiOqlV5afsZV0N3HEj4QhQB1bpqvS
YiQdK5YLrBmlgkaTzhysSpWGCUjvbZcaZdAYWbGLhyjf4M3X7gTuDEe9d6dNaiyGn0Hi3UYFKQkY
IQdDTQ8sL2zNtyNTu3cj7asQ7R3Au0GBbDlbp3OeF52arE7YYHoiK0JHUmKkboRdwAQ/3M4XPqoC
lpVJ73V21H3qVmKLocBxNGdAjI7+W1aNlKGltdwLo322e5iA7SJ1znL6D3xpTGiTqN04qf1LLkCw
XqG80pEaQsw2ILkU0Ry0SlmCSpKD2mbOV92ANUZ8DTyXeeKiluqUyfB4vhcTDsETWMyN0UhA4NYN
iimpQ+EojxX9xFt1Gu0n/pv0VQUH9h382A/53BT7agL8GFrlsZ75BYvmfTLb6DWzprcm5uo61K4S
iLSFqSV742uWGWPoKAoFg4IPZ2tOzRf2FvVJ6O6Ok0HdTDAzt67wmk8RQcukLS33SJ/kXW6YzoFA
84demfVAi1OVhUPRPtjuY6U4cSCi6WUkDC0cSuFADUzcH3pT5CH2iz+X3P2M8RmksIqkqGLWBx8U
06JgSdKNUU/KW4s44lepi3xDS8l9UK35NNo1HltWPGHmo5Awp9vtg5pDkhJWp770hkGMbBtR/qqE
w9i4GfoeMUovaYpn4qzpr6ZXTQ8SjiQGzT17glJ394m7uDcNNV/APIn448qSRFroqa23sBq5ndHq
N9vGF9mUrvfzH8YwZdwsenTTdS9hpcP4mFtVe0Eb1T31evezi536G2ob9XUo8tJPQDA/6+kAUmjU
T7JT9qiuv8SCTNA0Wn4lkfpLQX0eGM5khJqldoHaqOkG1mp+VEtaOUprOX4q5Ri6tfsw6BKmRVYE
Ti+bJ71aqEBKAveyzH2JKY5BVqOfKFSNTcdnPZat0R69TjF3U2TejVzdwEzL+BZ79GeugD+4335d
Wlp6TGYXrL3PD6UU9am2F++7qiKuMRP30wC90tezxWHnF+5thujaV4cyOehi0DdDNCFiq7r+q+oa
d1TkRYwphYe/VlrNgdC5zOhdModonKKvGc5QQaEmPyo2s40xSJZOPo7WUcvRRnaVpjyni1XtHaEd
m0ovP1OLV9uhb+lV4AzRDgv1I9G0p4lNRfhZzOVvoZvg560Cz3kqG5J16uVTM4jP0ovzcEoj1IkL
3CSfD83vzHW0gcyTzpgMP0/ikxuxT8A23Ke0daFCQlUqks9QJYw7Y4nA1EbtBS0Vt2tDueesVKiK
FvtAYy+7V4Y0CrUSZBTLg+5VH3LjzuzKPoizwbuxxFTcpjo3CsVabKrzrN7F2CFs27oWYcJSsTMS
lawUJ/DMmdQbOxfucZ4rSvnBFvF+0ujUyG64nZO8admKqZSWaoEK16hlvhNaoh9UHM/2XY4M0lJw
8RWjZ+ztUuqBIrm15AqnacYl6nWKWvW2NzK6A2onfWihTsj1KjqpbjyEntsBLzpmGp8s6qIXzdLs
0JTNruWWFyINLfbZnDWWnzVa/2PIiY9c1LnaFUat7uC7z6vblvR7Uy12iqbEm2nS6Ugmnxyr/dZo
SvPcutyT60YSfunUx0KlBGF+VWFSjfRttRRcMXd9rKcSkH66P+3CKT0tfb7Lyp71btYjClfl1gQf
ZMttPT+z+idjqr/R2tTCqjGXzVwP5r2BYzLXZz35TFz8syUAp2pwYmqjSd3O8Fu2UlGp82kcmnVL
470Gw4CvcaN4kbMp9A5jIuHYoeZkSMUNaW7VBMrusmYHlDP3KtnJ8rXxMvOIz1z+0mJQ4duK0FeM
FEKt1Uu/9LxGBHZpOnCeRUmrwUm/IajtQIAGGrPcXvE2tccf+jT+BhnlTmI78VPUW9Q+K59yMnqb
lMIoIao6i4xQdI0dKo5Z/5ZdA8os7LfMs2Ok87p9b/axveWKP/kGvbRgTJAiqBn4myJn88u8cMF2
9eRTn7nP1Ie/Z2WZnlqixKjH4Ce3dlYGnZy7HY2akrwUFapx1cRAIWb5G9g5u/MqQ/L/UupERTT4
yqzQDU/GXdzWEwW90oVzHMNDKIdmO1jO77kCKC9sOJkgXL81vGx/Zxh5B/rcEQ9FL9R2hmk72Va2
UfoUMKxrx53VpLC/PS0i6Sf6NJTKLwdjzA0JEf0b7Sjrxkky5DcmELQwkq85fbOgzehUjLA9NknD
nbz3ch22i71AO+61ozYltj8s9TfD8vpNAnkk6NBhUvUOImg9xExFZ0B7qZ0H3CJtIOF23ik6wvYx
qpz7kTb4VmuwjqaN90lZTbcWrN62gnjnVwxU8q1JquIG6xXhp+YYb+JFux9r+nxKzwXIbir2nMzU
t4JZR/iq3W26ZlnupqgE3SprDwqzWt9ARs3D2qo6aGxNzEVQ9U4FuCMc1ATBhmfKQ+bQBReWot5W
xfRoxUbnU7NFx2HSdLpedC9gdxy4hWrblNgOC9+FCk2CHL6scJqfW8VrMsZfGwwDQlvTcJdy7SLU
BZlxvWbeQQBa9oMoR9+LLLp9sqqSTTTa4sfcOObJGYr6BINnpo2qNN69hR/wruwinVsVEZO9aUE1
t3rSmhIHbkGRMB56nWe35cj8yYaFDyH0wyK8yglYk8M24/DdxOjgv9YkvT3qEQ0Ot2jH7YB+JZxm
OoTMjfnLP/yCoqMBn8RldDMUquhCW6jzg1Zg89kgEONgSuXCBS8XwLK2IbE3lPNySjpQvapIyseZ
rvaB7hmiZacsB451Pf2ilqB4fietKoDdU5+QH013UaS5ey8x5r1aOumzs6Rz5ZczKvtyWewWBbLR
BpZR4GPqJhz35TgqX2hgDD/zOqsPtTEUSBm0fPRj20oDvUx0xW/dvthEKc6svuO17Y2cNXwElN6b
dqOExhLYPaiGX5nzfIDWmb3lUANvUcIBbhdalj107RDtiHdZfkNtN/eUl9+VwvW2XBuG3ZSq+VFM
9C8Bt+v6YCvUJX5au1Rajl1tLCVNNkkfq8e6BMpl15pouHvtNrUjjv2VoueToGJCnMSyDv8zay8G
5FIzVpmPfdd6953sql+a09Hji+zyd29xEIGlEghiudl2diG8x01tgmd41uMSG/LYmmK+q9K8DCYj
Nl5brRY/S1ObbzAUzWFZ6OZmslE+R+lk3EmHFoFeapD/YIW1u7qK+7Bop+QX+dLzYTAgGrTOotzq
syj3hol+eq7bfkurM30ulEQ5Yhw6bQAVaqxXq98k1usPQDHpdqZ5+KwpKwildPVzXTtOdjeaQ7Fr
TJUb/MSMNcVItRjPzfTgJsoaIMk9tI40ZnFtTmGUdmkwtB6uExNcnzl2uvzGK2YTdYCKNZtax1D2
RDazTWcV9AStavKNHGL7MSJ6+dZS8pHyBsH8FYLhO5krLkEIFFeqJu7V77xDlW7qx0TpkgPRVmwq
+zSJNp3Yps4VTvV7q1se5Gn8hekMQtBzfVuRVMps6yIhc4qTOWyog0AJKu+njBsd2bDTtYgDLNos
ihSK6isu+uxN5mjmj3/NvXXRSGN2Tw48RNWVb/kHn7KyJAyXTDr7IsPSepZfzKy98rIXBnVVYhOG
sPreYOz59yNq5JCuSHVz34nWt6lWFLRSutGEynj4+GVWAu8ZhRzmNqIEeIeugyz6/En1ZJmDjjcR
4H8rfmTc/StrP9SfvOnl40ddeinQIG1VkeIBe85ZLoju6ZvYUQ5ObHwplQ6nHXvRXjxCnZ/jRNX+
w5uZQOMeb6UxjGdjmMMKLFjr2aFZngumvWimwB7vRNGGhnZNoXyBJ+2Z2Da4lq3qmBSdDeNkKIOZ
cBoc+nh+bRMT4I4UNpX6zYqfhTN+G+LkCvv/AoF4TXqg2WTRO8AH/u8vp6ULFu4FikR4TIGroQiq
EoRJ+OJcoUlf+m5r6iDGVdixghD8/SC+pl1XcsoOadPfiso7KumC6LCET+Fc8WG6OIxYchmGtv7v
XE1AD7mkPy3iQ56BzugW7gCwMMl6ABvodBDH/pdqiv8wkBZ7i+MQLGu/49LLikwOD33RAaxYCRVy
Ud+EG5s3lQmW/fESuLTaUHRz+1zDLN5Zweq0CjOnUo0DrAxqZC1x0luzM7L1RgY0iP0lrhJBg0DR
2n385JXkfb7OHUwq2FNW+z3tjMif2XbmFlM/4EFWtd8iWI23MxyIK09Z59y7p8BiIY3JxN7q3IZA
b7lYFEJOhyr9ZuRf6ZWHeuTuI9MLajDZQjhHqV8TqF98Nfx1VZYt7h/e2dqjrSxgZkh5AN0MVDIT
5vFa6M7FR+D6hCcA7grv7FlGsiFa6Hby4ADIBYWm5LvGgBL/8Te6tKLRY+LVg109MRhnK7rmmqy3
PemjNCvTx8aWQ6jViRmAtjZXYl7fP0pj/pmrSz3G2IiX/17T5N25tlstZKrhqzPBrqjHFc0yr7zR
hUOb5yBIx4QfPJzh+/s5ky4Ktbc4K23pvDgzeSd5Bl29Ppi2CJeVzZml4GHtaVq4J3w8nO8/mqbi
jIR1Ai71710cekg2k2OX6mGEIJG16R6Lgyvr+dIw0jxHf+Qyhu/mew272gUiifH6lrs5HU9VE52W
pbmiFXm/A2uQ2hwbVxuUHO90XvhzJQUBMM7e0H5l0XdzFQ1D3hu4ov3rIQOh0DA8wiWFT3b2ucbe
zmEemLwPVFqk3wHq08PHj3i/BWomci2Kp9Xc1D73VDJpxZp94kb7Fkcb01V2+WBu6UqCquVfGku5
8oUuDR1htquZMoaq78rTHs3hkM8z4Hq2z3H59oo6gCqzNkg+fq8LU8GEK0rmOh+KIuCsKoxz1Zxb
OUR7ohM2U1R/6QxrE1va548fc+F96IsZJlXUqvlzzx7j9qrC2VGOhywmsxakreJuqVcBkporc+HC
k3DuMjj0VVQb75z2hlgbmkllLjhlLMMZNz7fqqmuIUdh+6sq19ybLgwgZmFo6cjB4eg/r9c8swGK
Gar5oE1DWNtKkMCcm3vzyhF1Yf4h2NPwwDJwNXlnk5FVkewIIbYxUxhpRLVmcpQ1HVmj8L7ZCZ8t
AiD419+M7WE1DcTQBf+PswNqcacRIw4zP9YL4SCQZK2k9PUhhpDu6fV3V0J0vvLxLg0mkB+2W66L
9db5bERSXZVFjjFPgnxxZ6aLjqFCkYbZyD99/HaX9nhPpaRHCk/t++4sMZEDZrDby2NcaXBKDBkz
mLP+2KgKKSs1lP48NZSXzHDnbbkAubkgdlfe98JkZS3gfooZCd/1/E6mF+RmG3YzY0UgQHtTN95r
QMoBXJbWn9urSeEXn2dQTZFsRFbdufIWIgD9Go9lqGEMBHIvs++qg8Cnv1Z8v6+IcVplYNlQVrHi
+XoXrqKQ1UuokKcmnxKzI25eBNMsdmJMH3qrC2NnvJKa837u6CoPY5dhPbIg1xX0x/02Z+K0jdc0
e004QQwHrsjdbUbD4ON5834I/37M+uZ/PGZYUph2NSWINt04PaoCCIfAlGp25S596XUsxmi1C8Wq
4hw3aLV51GPQ1QMGCTBQ7ZtJOD4ExtO/fx0L/9P11q7pmHb+/TqQaVI0xxaJgm1/74zIEhBPHJQs
ojFv/uvqDftsTlA8qlZLuPNiPikdO8m5yBy8Dk9oP9MT8QahL30qxeT9/vi93ldRrGlH48bCCYqk
/awkmHP2F9ZTeex7UX2txNgsQboMzrUMmkvPoRRdI5KZz5Q5f4/f0GSKTjShus9juDRGSjXfPn/8
Ku+3fgKLNJ3iA1xF5/T8+xEYcupJ2qAjXWI3CnumdJhb5s9httOj7izjAXh5fv34mRdey9BoRwAU
rblC5wVwas/QC3FZP5iZjWPJ7B6lY37++BkX3ovCcLWx4hsZyKb/fq96zozBdNr6gOtuUJdNkM97
T8UpZXVka5rsyitdWLgmTtM8zbUAqc63JNy4qbYVgVEGbJFPiHLcjUp+EDwnzGHruqjDf/96lsF0
Z3ZA6jm/36lEok+a1XMtSiOQaAe16a8lcosnV6fRF1DCzG8VnsDX7g8X3xOgymBJM67nxmdKk5EF
pQNGIPC3HjI0F7cxpPAdaS4k3SPDu/Ke/yzbv2/P3CEskAEN3gdDfFbb9bNBE1uV2QGSEQELpdVP
pW9NQo4brUpEdcwHdXQBNlVtOy4j4hUTtpjiwyKeKghPorjD8LXFuaXOq/wmyzT3c+PBvvKRHizW
Bp2/onz9+ONcGCT8b1dvAODD9ZT6e+7lkt0UdWZ2jFz6hr7nEEexIR2leWykob6Vg71csTpcZ/P5
KBlkVK7bLNfXc4wIxqJrZASCH1BuQwixh/nFSzH9HAdyfj9+OWv99efPIl+D8301eXi3YyCxs7Rk
VpebwPK/1f69uWl92DT+EKgbz/+O6mVz//Ly9KPwTd/2P59OJ9/1v97dbU7GsfLv3t5en5vNY7G5
uflkBZ/klaJHP9tcgAhAcjgJONcY/XcWGKmWVTMqYQpLRTFGWA6OeNISJRrp6NK3g7CN6bEv8rjx
vjGJxzvquOm7qEWs+10L2xHfMzyKgIXoz9PTs2+GlLCxgyhG90fXz/nNYizmszsoX8WMZ2wap3KL
zxFNB2zFrQ6yUl7OV+qCs93sfy+lOyQ2Q89/7y+p96YLUIyr0igEpgMd9DeckaA0FsATaacS29V4
VfDxl744koZqGWtwH6YTZyU69D9lclMPSm01nJBGbqGQXykQzubt/96LQBhCoNa4lvNts3YXa7Jo
4ByMKH3EuiAAF9lVar7/+E2uPUb/e0GC4MrcyR1nn5TD2gnauM5rZ7f/abz+/8ucjdeMtmlszaY9
2N4YZrlxInvzyjy49iLrJ/ujPsxdOrM1aoADNl8OlEO1Kbkb5pCvIfDVXXul6tXXgfljrf/v+7g0
pNmBL+xk2sDALXA3qAIGZLpwDLBfzrJ52lTKQNMgN+1Z3DZpJ77LRM5NUGGXTh8QOjP02BHvMluv
y9vMRRgVcCFppr3SDh4EtanyVIgFkDh9PK4XK0xVC4c/Jtw4PpD11DwkWax/+XgeXJzRmMFqHNTc
BM+Lgh7T87FScKXplehLmc/P0yi2Hz/ibO//Z8R0MHMGTbMJnTjb+9n586ltsUk1Wok2THeboHYS
+WNWqnu7G65ljq3l2fkHwuqcGsqkofMOhAVPqntSJ8EQNa0MtMys99XsSLjwBoSOBYouyj7oEbNZ
QPPr6u5KyN6lCanTmmD5opol5/rvCWmmBSyMwU7hpU2EELX7FN4OjmifPh7VS48hhpl7Jf4k7zE4
Y3V0UopWPRgp5NC5unfqbjcX4srbXPp4dCE0h1jEC8eoVaayde2a6mZqf4tS3Hhi+TmOBn36a6X9
pR3dwC2Y2xF1FIXq3wMXVxhYtV1r7IXyTS3vFizy8IGPYQt35pUj8eLgkZULEMffzHOoJUd8K6pY
Fsc8MSoILGMOeRCbYDTi/bWo0Isj+MezzubD6ljbF+tNJdOq3z3TvU0xJYQidaA39x8OD+pCvGPp
3jjv8BySAyN7cgfj0C3VIYNuaHfZN00WVwqeS1/qz8ecHR64BUwNLvS0+myQt61CWxN2OOjNan/v
dt3dpJfxZ4OaVN1+POvPcI5/9pI/n3w2RzSrznAwcLODUVYIFPdOuzP1KfB65AQDaa//0lf93fPO
Pl4lxyrXJhs6jtltpfEki37TQBv8+K0uTZE/32qdrn+cYVIf0AITtH1omzU1gOjHVVIPdxc2+cdP
urTd0+02V3wRp/3z6mK2s9qUeOIeCFBABGiUj8XgXjkirz3jbHZEahJhJJMrewsPJBxrO/uAq7/z
8vGbaOsfc77P//kqZ1Mhh7GOUSpMh3awjvN0Zw+TX2IbpZTPbqMHLkH0ExejcYZhE22bzA4+/gEX
PxrJK0QBcboZ2joMf3w0XCoGa3FZW71yguoo3XTntD+tpA0/fs7FKU8YIS04e2W0nL1nZeYxoZOt
dajbRH2UpezvhzUbqBzj5qXpO42DzmyP0Sqq+/jJl3ZJsib+35PP3tCsdNS3WNwcNCu34F+xNUZ9
m+wwUx2vPOrijvLHo85WQC9FaheajlEdNHz74KAZwmlC/h9n57UbN9Z12yciwBxuK7MULVuS7RvC
btvM5GYOT38G+wD/p2IRRbg7oC+M1tbmzmvNNSbGMHbtZcUxpYS526aiGFdyZlMfrmYRMX6iVrbO
ITe7nER9KgO3UpyTNnAhBzMhiYFImQfk5vbHXOqhAeWR0JiBPm1+ujVcU1M7lKHglq4H/CoQxy7Y
p/2bHo0rm+TSuH1sajZuKPHGIavl5CwV8GlGNckeoEakMdyZJPl0u1tLs/NjW7OBG7zACTUITG6o
Ac3ubZzMLaBdAHO6lzb83q2GWxY7ZxJCYDHwIeffUUoys2gIobpisChQZRmefIRse2NokxXFx9IK
J1tByS8xdTLu05B+WOGaDyi6Bizg1uZPvXdVMziA+6X2cWVTXvqGBGkd2cINGtj87BtGVEX2lm+N
7pjAGxogcG/0jOpBp96W2IsLzfuRV2uTZGnicwZQLUg96WQ8cdk5u9D9Js6a8Mw2Qs1sHgXpifKl
4D8cBh+bmXbxD99wVDtQeqNi8M7sdeivVIVoY/eXWdV/j+mPrcz2yOnqGCu+n7n22D/JSbQJw+as
w5y7PdmvJ4TDs5xzU+O/13o7W/hDrPHiPEWRTI2+96L30UsLtVelQPB2U1fbxXQ8k11HdUdQmPTK
5XcTjiH5jmThFzV0FhD83HmPPTN/8nxFfCltqz4EbZSvNHrVv1mj8wkfoeQfZL1B3rrXkfinuLDs
KQn5riSFtrIfXq3jqS0y7mhxeBSiZrnsoCkhMDBaJB/I0reCQizH+upla7N88TP+rxVLvmwlgP43
+CNOc0AMWn8bEdzfUTSTPXYmCh0pr5S3Jiqy/d8PHt4nRPQVknEIMi5bBWEYmmo62KegUfdW+tVv
HbDXZyP+kzveyphdbR58R5PKfrZDleTl3Omuyou6RB8+utn4bOrnLvhVwIoR3mPg3JeUM93u2dKo
kc5E+jHJdMj4XPZMz00ChOnYuyYFLzYFUA1VMYmzZmq30sz8msqBjDlZatQnuL7mYcgBx+hOCJen
wA52pUcLbU3maGRG0JoSIZ0NVh4rCMIm7Q/q+eppFIP5M+DYepcmQAl8TYIXm7YJh/Ggpkiw96kd
QUvoK6qON1GYUtviSREYFGryKXkOes96VKHx/cqonKR+nzAocHUiNylEDfC4TLreljc2OaTfydC2
4V0swenb6HxXA5X92L4p1GIVm7HWmsekhkpMlVlqAh+yy6TZodA2HhQqhd88XrbBLjSCPprKPfNs
G+Kr86UIHbCHOYU/uzAOrX+cvDQotleDzGaNRYIKCsPCqyYbPdnYiiQCztCAxbE2bTXaMv8TivyD
1wufmsgcrRYMrYJS79YOsOICFl3Em64qkwcoPOXaLWlhMKYwA4oshagD+Y3L+SXFMkyUTEeMNRD/
4jYf6/AEWmd/e9B1fszFrY8oEwc7SWuawtplNo0bogKtZ1ox8pjsqIA1LAMvXplYS20Q+eR81Q2g
wPM2vEqDHOuI3k2iEe5570eHlqPv9e97MrkJ470zqXvnszeBn4hxiqhd6oqsXdmRZQsGZ037unAw
EIkmK44rIneUeUq04AqCf7eOlh1uaivvIk/sYMJvEn3lyjVnLeOoPcW8/6+l+YYtSl8X2H9JrjzI
w70qe81D3LSmfqjVdvwzCi+CgyH6g99zBDZjWXwrw85Ptnqgt9HKLLmKJFrqxc4wm4xyVntl46Xt
iYKniZ8YADneGaGhUX8eUhna6066AfMJf0MzkfRNxDtjWLlzLKwIbmlcQtHBGez1s4uAYU9muUMJ
Rd/RkVJX95Yj7kVZroR05vKc6cNb6nTVAAlFpmi+s1fjKIM2NRpg9JVhgnKShzcdNHELMMegaDOz
nd9BnJQ/yTTFT1Jj+e9hvqoMVhZm2sdfY77ze0j8er0JuhND632tqFLjCV9ITvzUF0lFSXtf6Xda
4SvvjawAWW0kymbbDqYw4LHkDfgC/hG4t1mfZFFauAQpMJwpNk5C+e8SjDoqLZKZyEVIMWKmJM8G
pmoAOARhhj2p0ewdI4Zl5LtKsUbmvv4itDNJtMhp46XMM+FyS8x8Ly6Q2PRu5+eV7vqjFAU7gIJO
48p5QmH5KPRY2bdw7u0zVTajTS2uKHxzg1C99N9bjSLzHYWPVfgAjDFQjzmkVk4qr26indLhyXr8
yz1p+o0dlTnEv3g/zb4MrAmyyVkUu1TgfBmLfg+7cqWJq1Uxa2LafD88K6RmhOyFnOJUJH+C3uHV
CVma0rjbHVlqBa0E11OMzabSpctWCh3vVM8evJNZZ7p0r1dWVh5a+AGQXwa7CVdOjOnU+XAqmYgo
ufOSpcWGHu3rXIIEpighNBcjq1VrysB/pP5ndwwU0vfSyqYyuzRetTT9+YfPJzp5wGzcBCPr+AiD
eudIdd1ZKWGaBs0L4ZB7zOq+3v6Ya23O5nFhRHWqlZJ9SizAHw4kTxtp+VYA+dg4kXEQlNf7wdqT
RlOvP6rKXyD0TdPA+XA2GZPR58kUax7V4KUDmrvTM+SwkTzaO0t0YXUkeQic11G1zKFcZQyPTVhW
RzlWx6e4or5rUwKWvPNTWXqUeRtxBSI7Wx7rupWpb5Hr/BXCTf4Vxov5CHGkLneEbTtlV2htey87
fvBbyUYFZGsrqT8tLZSTbRklFlXrNnwLpSOLvQ1KrbQ3Xe3lyqZp0lXd4+wuMo33lFaZ5OeTmHUe
YfBUbUA8OPjnfhT5Fy0e0mDraCm4uttjvDCD2QtR5pKUZ/5eFaSRGoXESVaZonFvB+nwbDbSN6iZ
gEDYvO3WWjm2Ziv0346h0eKRRcbo+pIV5kGIE4SZnSk9lPJd0VdctcAChoex9s14pXuzw+mqtdmy
MYo+hzoQ+uc095vTCCDpTDmXvUvTusS4Re7ebn/OpfY+zt1pWD8s0wGyED9VBcwKCb/Uf3ajtBft
y1Alh9sNzU//q57NFmeXR13WWx7lqyG2LJCtfDzgkSJ8AmJxL2vxsZXspxiupQ72+nbbK0Ooz57o
sMK8xJLYZDXBoe3YTwhRXq28XUlkrjUz28tVE0NhOMChK/dpznWmFI9FrlTndtTj/zBs6ICm4CTP
C3uuhYx08P+dkrRuUH6RpT8N6T5dAUCsfL795dTp08wODC6E/9fQv6P6YX70LHe7L0vkzIMvSVuP
Z6r63Clemj/YVduUX73ckfNtoFpl51JKJnt7VXOaV6Uei1/J0GXBDpRcNWwsgJFQ27WmrY6+x2w7
a51vvPQlGYBN6LTZp0itqv45Q5NZrSzhpUn+sROzgan1SVBhtqNL3cWrPtpPqdptOzP6LmnJSjBy
/rr4/9P8wwebDosPH6wCbt3Fph9Qo6j/rBB+p6b+OVexB7GVU2IDkEC953jJsw7OKEnbtYzK0v74
sa+zw2gwZT8QHV6tJXe2o+GPyQnyJ5KsBpRzmodHqDarAY6VSTLbRMihRL0QdeHmWfIQt9lnr7GL
HStuTVw//aCr2Uhphop2lgfcXNo8jr6Bq5QzAKiarFm1veyv3SwXv9+HJqa59GH8vCYypBSCuFuC
iLT7T8AxHeNO9V+rcC0jtXBdobruf72ZfpUPTRWWVja26KKzpBU/uyxqDx4cl3PaFxbKMhAb6My6
PaSQ/nR7Va99xtkh05gVcMSGFHcu98lmrJz3Oul3t9tY7pwzXTiperuqZaUqXbLaVLFcJwKUVOFE
dm8qaX/CYETCnNlztqo8eRdY+Zot9OI2zInNJYEs9FVdDSDhJg9szT4JyOpAAL7nsu2Gq+U7i5vK
dOHTZJ3y5/mtL3SaNHZaYZ8U29tgx7c1rG95KzYKBoS3P+W/GcKraf+hqdn6ogRYxYcAeniAMQls
ab0FOayKQHkvRg5LWxspcu3kyWuB4sfPcJIhSEHNtJ+tuJTyrSSHaHnr3sCPUYuBjz0PjVMqx0Q0
4jwOJozXJm6Gl1EqMJ4UAkuaLW95bDtud2TpDkD59hRpoKqKbOhsI5bzPGVhe5GbFuK57a0HpRdn
kHB7dch/EOd6wjXhkCjmFwIhP263vTBcF03P9mW7i0tQUV7vKkqZfC31uO63Sgis/QAXox+Og6I0
5v52mwvrzKLSj7Q6MS2kfLMrzxiGeaLnfuzWtnYOFPtQK2sFmQuT3eJns8DQWl8bkg9S32d54/Qu
/KL7AUZHx4vby8eVOo+5FOLfY40Qo4NxtKxfl+liTVBnlolfU9RgvKnnjyIL9maLUbLlH7AO5nnM
xVHNjzJWvSOOKVhJrbwoF74mGVkNyIeqsXzn9ZrYX4F+8ROqq80Mi8hesIHsiYxF1kpnl7aujw3N
jwBoLslY2Ynb584rPjN3FezOuNIx/xAPjaF/qUX1z+2Zstbk7ChIutQoq16CdlMhpvcNfJvCyC8f
BP4iJ0nCspJitsllukvfb7c8zcH53kIxDeQUh5l6JRqYHLxV8LfGCaeGPzZObKdkqMdTE/jPg1pB
tMZLG+oS79rKhPKwsrUt9ftj67OdzcjVjAKDUHYtNT4qcn3GOeEehugZv+qjHls/Qet8u93hhRWj
fmxy+vMPp67O+7TCMRy7u54kOFICo/9W6muTdekaYUGMApxoot+Znw6ALxN8BOzUjXoTMFU5YsXY
nOvC+QR/9FuBs8HtXi0sDpN3HLUpWCxx4M52VnB56ugoXePafRHgkleWx7YuotN/aYWXPkEkRwd/
c/ntQkJLhWRw0RMqJO/UH7DYMFdeUQtTYkpn8LpHM2NR1nPZBi61XYk7mX/OG2pqRE2Z/oD1AzDD
hhhjG/+TwOfd5j7xlr/vHKomylBJGtP67BM2hZlOZjyBW5fVzgo4E/NkZZSWDiELhRUVuEQTrsrn
Q24MoR0F0skBjwzR2Cs+VV29LeKvt7uyMMcnhAgbNTQRapVm3xCCEy8szSldyWmg3w9JnpU7P0lz
WLeD0+R/vzNfNDfbMLXE9nGa0Z2TDUuzMKxzKJqVPXlhPV00MZt56qDUmRGp4TkYsPkYG5yAjEMw
5tta6fZ1660849aamybph00CC7fI6zxeAQMk17xzdbuG9QySVd0ra2/shR2YrsFxguBEhddcJiMa
pYdFkSUu5oaQ26QyOuCSAxmtrOBb4wx4MOJgvANWF7gJX+Ht9lxZerGyzJgpKgub32B2S0mCKk2M
oqJoT86TA6BR+y3Kx4Z8F/TQrO0B80sYE/ShZHyp9EDDBCyc6np6Z02kujht//ebGLM4zdAXESHG
RMMDw3rStfrBiU0s4mz3do/Xmpkt9NAm4j3gmnHKwbZvgiJ9MmLhjt1fiq6mOxN3Ppt9mXfIdVWC
YtaDlmWdfRqyxxyUtoTd9VAZG2c8OwOIa6j7f98xLvigpigHpwJ+NpJhlw9+WuaJy7G6S3ICxOZ4
KLw1PcjSNZ6sNvFqrmHoGueHG6YPCVA8OEUyJWlnNa4LeK8GNNE2K59F6GN1o9aaviN3RWYMoiIk
RauVf9/u7dKd9OLXmF0eBjzVkJ0RwhlqJeM+2BbfSNClR68etVdBbcSGxLn6Q8EXmZJQEdxpuYMd
PP5/m9zGNuf2r7Owt7Ozm+zt+BzbLOTLLcPpKHEySc+6ok5wvHHq5lOeRRl4QU7lAfnDymAvjsLH
Bme7LhYrrZTK+nhK+ro9YtSJ8UCHo1ewzyw5Grc4+XGtgSUaEBbXEw39UxKEhOZwWV051xa2sAmj
Rp0IWwjco9nuDETfjPtxyF08buytFyTvbTS8ZYW5ySSYKpr/0/eBMThtuZLMX/joFw3P9mnirUWi
OuHgYhyWfhVNVm0NPQ7P3iCCz7GO7uv2IC9sHfZUhA5ikHsdGbvLQR4oi7X9rArPel9qx6zHS6Mv
xsAdpe4/3OhYXFN2k8J6C2vzy6YwOxhlpNEQyALhQhx/NtLoeLs3C5dGmGmwYpxJMXz1Pi2R0Dse
vq2uYYMGN2VMVQvHXzlftGkMZi+MaTmguZCniqn5+VJA4aHmJeFCh1HPM9YuNQY8GP6i7Qgs6UUP
quhTy9P1LUdGpDyERRhrn2q5LNsXqC+spcBWoj9e0WvNrqwHXABbaxy609CF5le57LtHD73TsCk0
D0yaPzgdTohyS9pa1N7wAydPIT+1aeuIz6YSZA8ER5pw72Dd+sd2QsctokRXH2W1D/S9JPBMOUUj
XhzbqM6Cr6kO73qbUjH3M66G5D3C8BCWt2f6aMVuj8bSnYNUP27jSGa5hGqXAy43/IlVRo6LPjwT
G1P4+VcDDvEvpHmfjHpAfoA53u02F+Yzor7/tTnbQuss81rDQlWgNujLqMY9VWn6De/UtaN9YaES
9NF5mkzi1is0msqlM/CyZuJTmUF7EqEoTpOfQgih18TlswFHt3ZOLXQOEjDXKsrmF4AR4QjgDlNq
n1JaTHdB2UU8ZIvkOafWbaUqat49JFgciBNJjyJEC8DTbOxKPwUZYvpujyFdmMK28zYZML1Ae7k9
YPMlO2toLl5SJVPgCJb0rlONGLES4fPrtSi7Nt/Op0ZUYDJIdahyRCl32Zs6luwg1UL9pGV997Vr
W+2eyW9+6Qu/Pyetgbky76R9UXTvdhT+qA3wo+SYf0ZjEB+GWrwPRXbfx4OztccSkyMlxPPZzoKN
L4bPZu0YgHCw7in07Dui6u/Cjn+bensXy965ke0RMrxefXdkNOMeEf8Xo9AqjAGD2M1Ltih5SIKD
aAq4BH6n4Ek1GIeuao72EK+BF+YzCEndJBOEAcK1WDbnwIe6LMpeMwbJxbzVwgEpxqQH+iNPt2Fl
XOeLf/rkDqWkXNwgCly1hCNCH0Sc3q7X9uIQFfikQUAu9nKqI71sPBvBjSyfbk+mhXGmKoUSLbYb
qvbnOXs/VNNewGs+JVL6SLHiSRXjg1Rb91IW3bP9nVs1/tKp5cptYWGxoIGFJATFkyDwVayC2sIx
RJnpSoQyFIx5KyXBni607uQxGWyU9UE9rhzcC98XyQu3cSY0d8K5XrrvcX0nZjC4hvUUY5lUjWdt
yLdK9aYnKwEM43rWUDMLORGVKeEYUJeXy6fU+wJv1MBwW78ZvMdBisb3JiyqchML/qcNGPbOpNxa
TeP7Sur994wgcn3nU5uKNhaCNdR10Xj4b2HLBDWhE4p/7MKsDe78McyfS5x0c2xpmvo+4mDCW8pL
KZyyFaLr79mohq5iR8OLUK3+26ixKDeeGmnvg6Z4b9Fgj+k2lR0r3xITb7WtlBuf+9wzi6Pkh+U7
C71vdikez2iS9d54Ggylax96vfKwNNXH/oFyAQnbjGoI8eyRRhR0PM63ZSqFL2FfYg9oKVmT4Xon
BRkQUxt3ErBmubLNqKHU37I8FxiCOAWJSdnBRbWwMI6n36bR7m/P74XNEiHKVCTNBRQR7jRQH17x
ftMHLXcMgzBIpsr7OKj9n1rYE7r6L+0QluaRx44xF3HVeG2lQlLMU16IV0vOdn2UryzVhTnlTPEB
kieIXsj7X3allsc2r1W/crFYbR7ytPa3odwqe+RFzfF2b5aaQlqH1H8qm7DnyzM3KVC20xolbk6t
kCJEfgp6C+93YwxXBuh6VbK/IpuiMm4iPs/xURTGtd4op/LJd0w85ay+ecRua3zNWrnde77d3NVJ
vKYGuHo4/bur08OJ0Qqzar4+E4wW0zBoxAl3nlMFVww6RXoQnfG56yaLtTQ8xHhJVLK6S+Vi5aZw
PScJ9oD8o9OEGREqXQ5kEGQeptWj4vq5dI4ysRdytfIouh5AmmDckBQSAETQe9kEr/OxK73QOEnW
sKlBpLTyF9yW/npHnaJW5PEMh8QQBeGXraSJn2Fl7fhnoUbtz8A3rPy+9Qy8J4JibB8c2ChA6Uq/
W1OAzd8THJWYGeNmRQ+hP83jtEYBGdQPx+SsW0H/1NVys9eQjpNyGqJXPKysbZpk/l4zcKa6vTIW
zksSyhYQB7YT2p99WFlEeRILMZ6sSa5kF3eZH+19oz+Z/rBLgs9dZrhFtyZYvx5OohQIgQnqo/W/
mjGwkcVgIdF20Sacs0qhDD3emZT+3O7c9cScmuF1q5MMUvT5DtNQTBBQBpNBKQ9xORQU7sUbdOGr
FK2ruM20/jRMFBDMYXBC6ePlzFGFWQqMOBRyI8U3bERe40EFLl9/k/DRw+/5NTC/jk3qDnL24hkO
PvZrRNGlfWe6sUOLgnFMevbyN1AkrHnxFUQAAYGvpIbGCL7EXbTP+r1jvd3+rkttUYI2zdUpHj9f
8KGmREGGIaKrD1V38NSeAdQoa8J5CUWfivNcj8/0ymBez1RCulwogTIRDtTnwShMagqqhFG8oUpP
wi2MjZKqzzHZYvyhHoVZmFu95UDP8y7/nZbYqN3u9PWcpX1qnfh7QtzN3/zCdIgC5pTeyXV3DELl
M47rez/Vv9xu5nrO0gxLkdIqaElX3JfIDFKvymz8OcL+WKhAgKTwcLuJxZ5YJKRA2k011bODNwwK
fUgyg4crIDTbfI9r70hEZuUGsTRJpsN2Ig5CZr2akH0J2L6gnjrJ+uAFV56TIbd/IlVGdJSKxHoI
dKeWdre7tvT1wJSioSXrcH39z3AzJX6GM2Sj6798J/mZ4IF1u4mlr8e2QompBi/k6tqdBHHBy0bE
rt0q+AfmDVZEsva7dYz2++2Wrh8V0xQAKjUdC4DXZpuKMHRShUXvuF0CEx1owvhkqW361Ndl6myE
hO3wSt8W7xE4nlHkpaBvQgh0uYvoEaWZLeAEV+2Gb1KjPwpMy4OoeB6N4mQWgKWx2SqKcCfX6coR
vzRfpkodYjegIa4OX2HzaotJJblIgfZ+g8uT/Seo602Lv2ms+3+/BqA8Q6BAg8TZN+8oLmI4d7W9
d8oytPVF+aUKxFay/xJrhDyHENEE1IMawrE+PxfkWqCW1XXplKEC8pweGT/qoNxc2ZAX5iTaI+Ia
PEJRPcz3RmHDnA9gf55ETkmHp5afQOtslEZaySEuzMiLdqY///D6CNuyqNVs0E+BWiCCDcHI4AY6
1V1Y1d+v5Okc5V07abmvKrik2oCE16k8dKQh3dZNkj06g1n//dWVGgdK87jxYd4w3wpjfcz7wS+c
kyLVzi7WgmJblWu0jIWZDbac6NPEaYL8O1vHTl/7nelIqhuCDLVBgaSWfbIj/xGHzXs9XZMpLk0G
Kp6IfkDE1tH4Xw4SBrjegBAkgmhZOA8yha3tLm67ktBd00nSypaxNCX+/XaEPgj2zEvPAh3WVRVT
fuM73jYPcgpDg61e4GKorWwQC3u7w+xjY8K+ZEohXPaLSpdCQmudnkML09HIikycgLu/BE/9u2Jx
tSFlO7FJr2BQIlAFRViAyPrMOzqZtK8rjZjnU5et6aqvvxyRY3xf+JtM+ZWtTR4WYxxS7+7CUkmx
ZzS1gxrLMOCtscfLi3Li28fJ9TSkPbAcmLEo1IrORwoqjZRShOK7TfMqOmUTmt+a9i4xsMT2ypVZ
cX1Zoy0ELyxfHDSv8DtYT/ZqUmSeS7A0PISFPu4LtTJ2g9FKGxl7yO0g28kDoup6m9aqudLVxU87
sbwmqS5Jmlm0Vw5GaCdSklAQbXP/2Na1cqji6iQ85a+fjIgUuathg8T79+ol0xHHFc7oRG5peRu5
/KXmr4SQo7YEQPLX85+mWGRYyBHNJw53Of+DhmoSv7VC18k1PNvCd7Q3x9tT5PodShOEEKYaclIa
86iPliSk1hSKFcwwrIa95SfKL0wb7e+emjRbKUjas4K/Z3qw9aIqVj7l9fomXsKBgbZ02rXm69tu
/QLt7+Scq2L2Gbb91vedb7c7uNQGGRvI8tTtXr8Ioy7NDVRl1qmyvXPaSdisKitn5PX2y48nk4rF
zKRamIdlKVYvKEfownMj4vHJo1ZwV3qj9zNXu3Tliy1Nc24wGH3Qmyk8cjkjdEwc8DfnMNGwMI2x
rEufTerLvcZfWc4LfSLCwz2J5Akn2Txp0CqFAGeo2ie5kL/in7tFzXMf4JV8e3QWm+H2YkGUmDjl
sx1+qGyk3LzVXdV7duhSToYwx8L8disLl9zJ5IOsFpYGrN25pmQcuf9KPSn1VCHYs5FabfiEx2MI
dESgK+iV8Q9hxOwzy358xGG22Bcg7Vaes0u7MVEfRFIc0tc1eMLWAlMownAj1GydBYEt9lw7ibZm
452aNF35tEsrm1ALDF7OGhXg8uVUkesKq0vR2qe2CMZTPyL+ShLbekkdxLmVmkW7mlDyplBEt5I7
WDoKCPCCaOcJQ0x0tm1NNkGhL3upW8JzSerfVHxuU+tTTpkQc1U8rkmUlj6saVFHya1xAdgOzDNL
7TwnbJWFu87J33JOt7RSMEP1PhfaSh3enGzLfQGwPoIoW8b1hE87656SxEOfabXjZsKBadRahvdg
lLbyVR28Rn7OxCA9D0lUfa1Nq0YoVRWRva1NOfvG7QNbhlLyTTdve8PcxXDj7COxB/ltNOrytaq5
mmJ3U0T6zi4FvJgCMadBypH8Ja7KsmSvzBJtXhtHb8icTYtjerYDCrycJrbgKUFAzXPVylGDjUxM
CbfYQA6Cg547sdiB5gg3cZKABepjWWk2Dhat+IjX9quJJ+Av3etisckSU6k3CjLok6DoHHPrHL7h
1hk1yTjkfU2prlQNGJj5lG6Zk3TJQnavxkititTailalqHEo1PBoq4Jo7yC0+iwiSt42ozlm5k72
FG3c394XlnZTSkAM7kaskqsAk6rXFT67euwKEyGGtdG76FCBH6lXzqClBUFycoKjwR8iknD5jXup
Ql1HttjliTPcNWbvqDsCKAr8Y7+XAzeIJiqNVtjJu2zknXGXxatMroWdFjwClick9JDDz0U/IHB6
zH/7xC35shvL7lRssbEQ7wZSS7c/62JTnIYGdRaI8ueHFO60TAyLNCVk8Pu61B7FUCJ3WYv1Lowe
zAT+YdYu4NoLqe08U+kwXbN+FUO0zcsn238x83FliSx2Z/LjISFKvd48YD6ZUNtaTxjSN0gx42Ze
8wSuhlaliEMomreyv1w1RzEqEozp5ahwWswX5FD0kwsarkkWKrTIDo7JWGJ5W+//cpD+bcaeyC1k
IuAtXs5JnBEUM4cYdPJay5rskwjNl33NVTNYs2n8N+r+UTw1wWoQf1nAOabr3vzNjZBTxqAZtG/X
DscmVu/kID4WSXcYbO9AJhVbhuouaoZXwWtoE3vOUZP9cxArK/rrqyOR38OerKoYTeAR8/eQneSt
owzFQFnKUB7ksEaqQeI22fSaY30Js5oqRtnPd6OjrwHWriYrTVN3hLByCnBwKl9+bvzaE4D1VuBC
5d0gyaByt96r1lNG0uDvB5YTH3csXs7XaYFRR90X1Wbv1lV49Ipm3yvDgXrCw+1mFjqERSs36ymj
i/hqNn+EVYetkreS2xp1uikD2zq3XaU+QMw4261hvN5uDoDS9BMvZxEtTSkrhaVIaGV2Vxzrxgxz
YUE9lSAXWnLln4SUEC8kh4A6VB5RXu9qJ8/qY1MEj0xE9U40jVpv8jE28Kgepa1ceMMWCx4Hyb0v
H+Ko/RVp/ucwsY7EOeHBqSOVGsEQ7Ro1DrdN3b5bRXIu2+olr+tuJ8Yg49GXyZ9KR38INHGiGOKr
UcrSYSxTsY8i8afzmUJ2Uf4oi+oXqvPk5EVavunTCLMyEKC43I+p3KGgkLVDIHoOnKZIDmHgyGzH
ue0QC2iTKXiTDqG6bXU7rDc1lgrbMM/jQ0CZzGvfD9n3USlDedsFRe82sZdstaqQjnZoVey2VSuO
nhEAcvdtdVuSP37WRCW/eC027G387hSmshmpg9/6RYInpiHKjWP31dYRUbjJwohfMNdKMIAIMJTv
6Ks4IkeZXSlR8/ehDhQWqlEa+s4auvYRfzT17MmSfBi7Fn+VVsLB2lHbp4QCj109TsQUpxcbrxqj
b0qYZ2+W3AeUkbcYmBlK9T0fHe0eCvzvVnbEMYm6fRvWX2E3Rkc50LtnqibaH5TneVxRIiN9bEk3
kSvl5qEaXviz8SNtY2C6Hm/DeKjOozakRwvvraMWK8UzbqlYxBnjhHkNKFFW7Fh1K9GWP1TK9Y9a
7sFv1MJwx+JN3gy1Q+UiwVYaujsfttEnvxG/O6nHGDgunpROQnsTNVxmEIb0e7UjB9Uk8tht5A6F
yU6OJQ/CkMBVe7RNAaFurE6VEkQnxyolknOtDe+uNzbQ574PXqdJm6jVzXuZJfU5GVvhRg5zTS1l
/SvR5G5rkmzfOk2jcfdyOMFL1XrodO6WcWJkuHR3/kHz1fwrGLrshKpCe/NiSTvpUluDipFqtPu4
2IeWX40YJ8jtkx/F6padrnpTOq998bLWRxc3fBpGjCobryiovtSDF3LmkKSq/l0u8uKPoTfdq+PF
aGN6ArShpSG3DQB+YRgOBYBuvOZ2pf7yOZXbjZMn4U/mkQlYV9bqfVvxWGBV9Way7yu+81GJPMXb
Bn4HukrzWucsQ4j6guN4U2x9yTEfoTk7v8j9SC8FBZtuYjtFt+ubuC03wWAMv5AU5eq2z+Vo26mM
oGKO/U6x/dDcG4lT/7HkuHhzckoUtk2ZD69qDDZcwlN3o+ciPqa4sbzbSRYcubUOT0VBVbJWSeX3
Lsk/dcJhDKE+3VmS1z9XUpVGm7gszB9x1XasjUKE92nUQ93r4/xPwcnyGQJzfwgTOAVlrn2re4rf
R6bXQ9bkMJkTDN2ZpdWXFrelnekMCWWndbxTNGnc2m33VEs4yCQM8yOuP+p9HOKvOUQ4rMmVmbpd
AInH9xJxiio9+ic02rDYRs6ofgmHuN91tR092IpR7SrbEt+wb2/O9qjq26FzygNuxd6GutPyKS3G
95Gca7nVIDgamyII5b3R2s1WjpoCPU6JC0OKHuEfMCcRpUIUSDSGlh74gQKJtah/t1bagVmx+uRb
GMX9o9VjLGOYog+2Ghw6bdsRJDn6cWjKu9y3wycT1dUGA4no2HpDtotS9HKo3Mp4o/ddcSDLmz1U
UuTLuOgI+9uIzH5rJ7Z+1AozvleVNGt3fl2qO0OOtGPo+OmurrWuPI9s5BRFsPjxSTSMcGNLEX4m
Em497R6bzfy3LTWGsfWmtOsmUPJx3MRVDWiLsrzzAPg/3lRlbm5iXx9e1FwJDrz3gAlkpaZtdEMf
ENsK7IpPoxZUR2YCS0nz2y+Jk2CO7EejbO0q3M/uOtMoDhoOApuh6v9hn/Z+6bHEoye0Abds8r4J
/vRNUT95aGfODo5v21HTxLkCNsJyQIVmQ1b83NSO8kup+xYOezG+BIOuvmmSExCPppAq2Najkv7M
AXE+jDWl4BvRpqG/EbbdIq9UyeE5dftiEU3bUQiuPwxZBpbOHhzoqhnUzmNDNmmXVx2v0DTIDWeX
slqe2Yaip7Kse/H/SDuv3biRLlo/EQHmcEuys6xsS/YNYVs2QzEUY5F8+vP1HODAagsS/J+7wczY
1UxVe6+9QuxWVamHSa35RzSa2s00j9IN06I2UFIpGjUcP+2rldHT3shcDo8Cg4TQz0cbOnxwJpHM
eWGG/dh9n23l5FFSL+qmq7NPWWJmB2ydnz0xVPt5co2XuV/h1mmmup5yiPKc4Ix8tLwGcILSeUSD
dybnGd96v1a72odXKFevj9rCVbEDx3ybdakZLXl3MP36ZSmrMcxq/h7kQz2N83wHqj9xfhlO6Mlk
2Wigd3s5GFks7TNtgUcTiso++Y2+6yysPstCfIEl9K229JdBWmk4Lwgp/dRoyH5zv8t0usZC2SXB
hmmHVdqHsifDz/J/d4tW7roE6q8tBXKVLE02fD5zmIiS++fpo/HDE9MUBcvaXfdtwkYEjbi7U0ZX
qdDD0j1cdBUPaI92UsCRFGLMIybN9QbBvziUXo5n7eL9yFrtubWLDQVgd+fPs7+T+fJ1pbOLx8Gw
dlXRSjgK7M+znRjlxiXs/cQEzwwxzcL7DWvUcCyy9efoCiathmduZ6bmRSi9hPRLITedbffbVjpW
LDJ72ANtppQTmR11OANvcMgGP0OrsAGLTtGz2hIvVwmlR+iRW7QLtEF616DR+1h43a0S4m5u+jP2
lMd1qXmP2lwt+0R65SbvCYhyVgtgwUl3c+EfbTV3AWfj+mtyHQy4tFFdqcwVUWIs2qkfCLQNl5m4
6zHJ486F4GM1eUzEVRtVWM/GaQfcVXvzPXvPfOWM40OtNBn63fyt6idzt4yuHblDOWzGZpRR7gzs
lwtSKhs329ru0shxEv69jQds2ejX1jrW4Zj3j8ofH5iStzuoYZ8yBweaecCeIqUYerA1b927bjdX
cWEOeexkffNc+MM9B+4SeQj+t95i5aHRkOjWN0lz5ZqzFi0aoG2juUglirGPoUs+pXZz9GxN7Dsa
aNYts1M2YWxned09bZW69ZdFu88GdHcEDKQbDFPHbaG79bNwnG8FKsv9YC/DRtCKRSJZyBUrtfzT
uLr9UXlZuivzYVNrGlCrjbqrW6OkqKonv+It0GT5U4jzeT90eTguw/chS0CvlrILnTybaVpQs5vD
LA4Q5L6KXJPbaRJptJCIF7WOhJBbr2y7kxvsR1xTDmarJJ+KnWJQa/WRW6ZmLPOecNfp2hey2VE2
ZFtnHU8J711MGNp45ZRLGqFDmiO307sroy0wXfKD74vbj9+7nk641Lp1q7XrEvba4nHhmXvyR1Io
uywzj7OltxGxlKSfy1JerZbIr0YjyK81mPFhMFcaL3SSbXzl31q1knx1nA+itTCDhDP8u+pcxjkt
AJ652o+qBKmdR2yBkYvrkW4Wty166jBHZMNcTT1D5e/CuTQpppTnbWVeLvwYZ4oS38ofCCCs48pi
AGvWjRWjHplDM7eKMJvan8QO3qV1/TxY/o5aUoSOqz6vfMg7fRx4esrapqDVZuj7eUtVxDWksmq+
GJlQ0bRY9hNDDR5UQrkdDCgKzmg+wBFJosM8lljPWrcVLpZh7qTeMdGkybHW3s7GmG3NutIfOjcY
yNexl80C4BCXuSf2TjUGNyv73UYb+iwNmcYbt0LaLtcnbttG/hrz2Y4tt5nCvuqqrZboxFU2+b2d
dlj1dVjxt9Nib0UrzQdOLv6jJvUt+9EvjwcUiTGbT+6iuVfp1PdPJrUeU0nM6Atfxy55TB+qJAUP
g2HTpMPGMcX3pKrTa7uzsVjTquNQ5eYjvHKa54ZiIBnEtqhtinDcycMZH/YT1qhPsx980ZrsqUyk
uy1X41diG9XeK4c+mrTO2HTaOm6D3uCjFLbFi8selKfjmeXgYufOlYWBcnFzJYtYUlSd5mS895RO
654MamOX00qto90z5jfi1fHUSUt9Egg8UT+UQZYe6ZzMx0msyEdtQPbSXfuTV+KQLdfV21NGTc9p
02yUhfEITMZPWauMx0UuJ1i1GuFs9oM5ToSk5c7ShTk/+aFva2z7e3eM3a47Fc54XbXjb6OyP/M/
3ee1ccjZ0uNgaC2OYgDj32XTT9As0a2WXXM/B/rujBhEwh9gvqf6utEs+1tb9TDrNaMlRtorYlJM
RpTpAZL0CeuoRVvvyi4V4UimYVSv8nMHYnquNQrOz1m/R5F5Nay8UrJyskgzyBi39bWNyYV1wtHV
gkhLgY9BKz4PmUnsEWSmzFqfbVGcmmY+FcLOY1eNCx8iLLF5cKqNyupqA5jyC1//MvZWualLcde2
Rbcd+sK/VubihXopD4sWQHycESXj55B9s7TK5ocS/j259XLnKrYSTAipIbRsCiezy0qkEia1ELHC
QeC01xmcCYooMqAxHXfdXSDUS5cgw5Wu+GI42VcCnARMFIcZkZvvR+l8Xg0NE5FsuYHs9tRjCv4d
p7IsHuqxC0sztR8GnzACzfeXo594Ou2AH2y1qvZurCxBPLqW08lYqp7Tegl+dEaJ5X6iAMDZoELZ
NNNnivPkasrFMZ3K5GFcMvd8IEIsz9Z6W42ae5qk+mYOQxN5Xe6HelufUnNFpcrxjCVnFxae+XOY
MD/UfOMhEZ69wc7MCetZd+NhafZaR228dbohvWvwVoAQhY/n5F939vI7nWqCIXx/P6zpEyop9Ws2
5HgoNaM2wqqtEgTgBkd7H0QJ1kChgRStmvIa9rBub+CjBwNNS9KcVFD2MezMbptgGDpPhR9rs7XV
RArz2EM4hajhpz/M2UZ0QR4bQpYcWdDYsRfinucqZwsLaGwS5gpOj/JCGG4eymp9KDo2Y3yglxB4
YNp2tvuoZv9bhYFbyETspzNlD05rfpKrQ3ZMoYawbusHmZXqKBO5dYI2h86Z9feDO/aP3ex8d0Wa
b9zKIUEiHx65W2aoyaTZFYQKho5Zr7uWzOZtWWs0PrreMHBt/XjQCm1XkhEL5UaDZmzjGOQNJWyV
UYRT3111yvu//+A745e+s+6Uq3/LcYxS/fTVKoZ7s+djXYrAppKX9xjVe5sx8Ryk/FgC42RZYzJZ
WNUOQ/SaLQmRKUOg0SnjUmv7CFSaXOxRKPeTAp/+UhIPwdaW9V9UM1F0oEC79hbjNJeDRkXkwsBI
iVYtnRFsVQpajqr6vPjWss38pAo9o7N3XpPQbE0gWHR1Tyky853XVytaUePoNWv73J41Nl1/FKu4
6+UoPnv18CjpmDZinp7Omq+d8kszWqt6v5ZZRbJ6cOeAq8WZUzwZc2BgC+cfl3IG+6S7m8av5zuD
CNk7JP7s4cIojdiRzl3n+4D6s/dCyH0XY7DJ/9T5GLDpTigxgo1Bduxo9MclMtsZO1mDHl+vSYCR
BdzWcjbn7ZDqPJPFAxwSjrqibh/3zoKhm9bg+4+tWPbAeMGPhUtN5bUFVUxutrdWkSb7aa0f+tU0
KEU6Z1Mb8nkwy2mLdjzjUFZaRIX/6CRLEBZNMDz2EpOX1i0/twwkQxVIalJ9kpvGsCiotDrLY2su
qR7MtPjal1660/L1OiManrSc4GWeMH7N/Pmnns3upzT1r8zGXc7jTBEG7XwuUYlunU2/gQNV/0ib
ujpoaaLtVunIjT+5N4PnWOdBwe2cEDDHx+IfOFQx1C00rL5TotIQEN1aftlRgOLI3ptNztuMnVrp
T15UdNoTljl85WJtgYm8PX4oYGwOEO/AZjtj3G6NyxhqpovKUfJ39s2Vl2bBydT69Hwek29v0HpB
ycVk03Fuch10FrnlodDpFRacNMMkZdzErrxvTauJoVjTZ/fFVRmQjyFLWi4bSGk7FeIBHe9hZc+K
lJa9gOJ0m1z6K2Cu6ZdIWvwkBjh4cuq+DOshuIEDxR9OEZxZg2RgKZrP+bh+bcbxydC6LKqWIkMb
rOZ7TXMIuZQTA/jCx93RyuR9oLIHnR+5YdvStr6jXspuEi9Fa4D5gS4fsNUtN7bklCnkEOqJ/gCx
jt8G7Slq1fArKAItqksofqNZvSi/b+NWn5rQL9HhLMVdJ3BMNjr11Ov5j9Jhs1OUy/eTUYkY2Mjc
jAanQFtm14GfHbVh9MPEd9UGJan7yzHyX+nk48CJI3LIGT1v1Zz+sm0Jhki7dizc6jGoViMy3NmN
1DCV4ZT54gi9ookcZVRbq62qAx/aL7drvwZaV+5TSNM7BbP+ri7bFyMxja2RrjcL3RF/jVpv6pEr
7ezuhdjTIPRAga7FlHyv7Xa8JnjvaU6MONHKGewnHaiJ22XTqW6JLCP72uYrWZ4YhSIOGraDys6Z
Mt2vsYM1SKW8Gey0ZxdVxslsdKpwdHSVItc9nKp6uepM625EUxXQGC6lR7PT5LeG0SCzrIQbr830
E0R5iBmpZLEWTPc68YNXlKxG1BT9dZoMP5Qas/0ZhdYbrYq7FG6JYac0KvqYnbpEDhuZpJ+nXBup
ngMBQ20NrhE6Thqj+vaL6gr3ajXMW/SGJi7+vXUCyX8gxLa9S6CyR/gSZftawscC3QwiuRLrxdxC
boRKgw24wL3FjDusx/KnObr+drWagmq78VU0Z+KRPzPTEifPrqDTM2sOHMOe7uo+BaGklUUvWZDN
N+n7YMrcg5MYOTeQbkmxgXjNYt81Ais1i1EE3W1/XU5juentlGZytYdzM7fysrc+h4tHRaW0JJrQ
+jBW961DUY3dfizca0s6GF3M3jP1+QsI1u1SlHjmd5INMbfsWwDoMUxn2wj7Us50aM36y28c2sYO
R1Y7N4crbIEbnAX84N4rRB5WU5Nucd63I9tV2o/AVe2O+L91A9j0Y8aMHyQlr7T/EiCiGebi9VJP
Ni7KZnVduST6jlNSHxZPl3hUj0jXHEfpZL6QbOIQKC1ZIE221tjJb+DcvylqKSaM7CGZy/Y4Yq6g
b0pqjoc8ya09aPytm/ifJklRNOXlr7Hw7ZhBinUcg9YLR92SoJGJgpowf1vOhSQC1fGkrCyPqll9
aREyPJvszHEpA/zlpXu/YJ/HDmh1J0aaWWTKftqiD7ot9ep7M9jI2MHB/SujdrtN25pTHnJIZpTB
hW6zA+JtWCMmjfyUDGnM6o6IGq6X1MG2oAzsYjuOyv4KVFr6YTfxxxanbfdJV2bAEbXY1Bk7CLDJ
tSerXdN2097MnXmzrmsXKmlTMqhe7bzBfCoGE6y+/mTI1Twa4PAUxWUVBUFPGaBajKDabi88UMm5
D0LDyB/yXt8vpQ4241X6IYUUe6/n9m8fWC/WsFH7ppdwljiPkZDLYlcZWnZkUtBer23fYwppezyy
hvO7zQSwmu5FvS7tuE2nZ6cIdBwqIbUMuVijAWz34LYiiVaj+ZLlfvYDn2mqkAaoBFmxiBeR+F+t
arK3yj0nIBdWsFm8eT7VDWBNTzhPjKdgcE8hmOxWzOa/DpN2O9U9bjmdSYp05pRnr0rtUNDmPlXT
yvcjgxYE2kxsOG023XzbIANosODtZj9KRxBfi1Y0Ankil96dOaQZ6IadQ83hjI3NXo/bpu21hFIP
pC62ch1+monU4knMAoeiJdtZARwnNrnpc+KxB6eFm+7YdL8zXVs2w5CbMXWXv7EM+cPLsiK0vPFe
KfuGcqwJy7aS23ogUt4f/DH2nWK8c7zhybOGr9Br2gN8/46fXdznetAyxOidfjNNBGnqTatvOUsr
MkgagFMahNCATRP2Ntb5ajWrM6nuZXD0jBEUUtgxT8VOd2T60oomjRM3W8hOcz/T7/wa8nXcDNLp
blPbBqaWHlkOQ3sqTecM+DVAS8aU6VznlJRbTpifhlqMmIz7dutQlmwXzfxu99MSEtLAnMwxu4Pg
T0Sd3Y/bti+pXmnbw0nV6T4tz1QhTXlHSe8XruxFReDkmxR8Mx4Kzminzk9NLn+1QfJjriYVcyxd
MyzUItz7jtro60AFwEdGmtjkZYOG6AUKOG9MTtKv07NT0ouvl/Mjfy6/Ako29gOU27g0gmUPWpxu
QC7HXYuj7C5te8HXYcgI2nT94Nd0TQJt/DbV6s913h/MefxNojSITV/591Y6mhjm6hVu8LIIXXe8
b1dKdFKu8oNcbNpma6Ff7Qo2vMCz7khb7/nfgAyZRR874RuMI1Y2qkQXEZJhN2YIsIQ4hF7ZNrkA
rT7sbAAyjtQigKvI2Vc282OOwiRsda/b2bmYuFRRUmGp6yUQILwpv0BI3aOj9r4xUgQpGQJ/U2na
uBUQbiOeb36ohdvfCS1fEF9n1P6m2cdpauPdZgTA4sSuUxzUObSwzH0YtN4ONYICdhWv1jEd/epW
zXoZq9p1To6VW2vIgfuiJerZtzsV8jV1eD7Lm5Wvd1TZzuZnxX3bPqaOfBlFW5EdqlffwMX1bVIy
I1Neqt2YlmKe1jHdSoLryemvB6iDOzSJxHnVZAmEOOu2J+dcv4GENFdWbyQbYtkxz0kZYs9N+9jp
8q73cFpMZNMhT5x44bWjziRvmw6g7kbPXwN6MX0avco8CdvM933l4vjXAeD08Ll7ciZ3oBl7wyhV
qDTOHyy6flS6GEN9gfNdr9XXcpqs0J3FnUVmw2pkpF8s46NeuN3Wsan9bOZX0bpOz/bUvyxeh1N7
In9kYnmGa/rJxQM8BEgyj6Vo7hy/Av0vfMUYKmHEy7gvzGd9g/oQl8BWf2IMvWzshEYpm+5sqX6t
mCVH/Rpk4WrPL1nNLN4ZBxWRPNbSGPexf/ZsJ+FiXxWuE6VWW0RwJgwZ6vo5fskV/qPZK5GFnHL5
F7OZWqgPq/oqoFaMIVZnyWEcVj90sQiK5KJ/VmW5ZXLlboeh1yI7WL7wJ7VH3RwdILT+OhH6Z141
LS48QC7Lb+t96/k3Vj7M20p4h7LN1XkGpaLScobnlSn3LtfYMTw1aRts7G7lWj7aplhQg3mm3LaD
wbyPCj40yVLypllFJmmz267ytA15ZePGXjFry1b5YljZFNFIFFtsdAfQOzOIDS0nTdl1Veho9IJ5
KcqwBYQNq4I5z9jmd93gPbTVmTcymXvhkjE7r4zROm+sgBW6l6Hx9rkrf9B01Fv+M0t4nLcB7VzU
Owhe67R5cmj8j8HYAoJ5GoymcY71tWo3vmCLCKzxbL9Ug6g3/cZN1F1JZhvQOp/EitYj0KmxZ3EU
pfHk6sm01V0wA9sW7Sa3FjzAYIdthsUmRE+M6dZr16tatdm+0owuJojADBNvTJ8aKe8SxyCoJGXj
Jp6lj6tG1ttWW+XWZG51lZX+FwmCc8dkHoF5AETjr8ZtkHd3Ldg/ExW7ITWppVVIOmPvJNXARS2f
jG62AazbH0vrjAx8mcM4cD9jUzNEXNUogFByTWTL4n8BXrd+akWfgtUowANTAJpXGKRbvarKUO85
wYt8rZFPJs9SH5Ow1NN6I70+PeV28LOV3i+c//xt5k1DiF1VFqmCMeVkVp9LV8iXfnYrpoEdfaTD
JPEDdtGZfvUnt+gcw6QHEHpNhAKwpi64RUHa6eyiPtQlQ/aPTQA1BK/IWj34padvCq+ry9jMa1gC
TduYYeOO6+egkMGX8xD56yrrOo8m5K3qA76//cHvOjPa/pDfeQhquYslwl0yAnBs2jhr8IEg7pIU
d3npF+TUEXPQFNJWsMe5kmJ63lp5u3Oz1aKFV0/DrF/Ru37kzvTBdf2X2PHHdVFKTMTP2pzAYvmt
pSbRPiun8PtP9ZJJeXFllzzUSkurEZTe29tpTbtefE6Sug8h/H5AK7ykwp3XQSdBfunZFBdS6+uH
NGhrQMifOR9EDiy+NssdDt9FJKzhGQ3Ry/sX9dadQ6Z2tqHTPZ2d7vViABwlpxfJ9MtUjQdrzhsw
znr5R3bf+ZL+XOXivVtSNZrLmnv7LE0ZFqxXZVVsl6q4Cxrn/n+5IN+xdXzV8Ji/IBKuk554VmFp
By8JDD7xyXQ+BYNnfpQadvk2eLC80eY47G9nVZVz8ZRsphRdO+uML9dTP3enVKepsrP9+1fz1ip4
22CihgTYQ2/0+vF4cN9t7NPaQ5nBozNk9qsKGJGrZHh+fyH38kU4X8+fK53fyj8+IdE1iectAxGz
ATcuCnDR/Ap91rC+C8WZtelbvupNoyVF8zCmKz63S0FQxU7HvbWLPI+5a1lW6fSQksFQ0zmU7ksK
fjk9U6gXV6PnKh9OxgK/oqFOoHxFD5Snu9yQ5h62DkiJqbezipsCK7cj8SlUITlzVKzxnv1c5nFg
JcOwd6t2+eFKz2s5i73sNPEqcRIy4d7kiYndJ5om3JwMex5JcIWYt2xkKnAI6Zp2+d4zRuhC/hxx
IkC7JBX2Ckt1qH+tdy+8tFWb1hYTHSckCnlNvqTx203t4GSMlftozYX4ZTLJb8itrwt1cDujPcxk
o3BsTWug3zptMZNqVvEKxlSdjrH3BHZfu3WWvYD2E3CBzhAgF3//8V3uujw9iLPWuXvG2Rq62+un
t7DRUiw64kBpf12Vxc6b3M0snSdBl9Kl8qc2Fl/eX/K8kf95xnkGIgdfx0nbQ6n21xkHAc8sFgsK
Mm3yfNSNdgm1UWKQpfpqXxgWo9vVGr4UBGqQnpuJDzau88Z0sbxho1pjMM4FQzh9fcWMQZkVjbp3
GH2K1gYj/zOhlJGLhkX1o0FxduM5Kefu+1f9xgfp+thDIEVgdfTlr5ddkoq6yB6XQ6H105FSyHxa
Z2c4JNZS/qt18fmh4j7jeJDqz6LKi4/frbNKtP6QHISWNUf4DLB3W7u/biflfFAY/H1ZlmHDurUc
CEn6X8k0Q7sAIZardzgrrWJcb8bbVQXzrqwHbfOvdxCRBVp2WN4ol1H4vr6D8N3oAqAMQCAtYzdL
97NPv7M009O/rwN9iL0Zlwa2z4tCZAYPp9BKIA6LTLtPEuBlxBDa0wDc+cFLYZ5/8+XLiN4bGwBY
4JzbF2+FpDiGYg63sRk6hhzFuI6f8dASXpzoc/+AiSHkmQyjxiauOrXmgMLz+CTUktwFjlIUoe3k
TtBQS7KsewFuEDpY/jNmTi3FSMEocciRzRA8+5SFCDTTni9NK+iN/Vp8T8cEyO+fbx9iDhMvCMQK
HKMXj2mdLAhlKKyOsm+nK0bqOL2Yvbexvdr4oGR84+VDzeChpWAv4Zy7eM/HUljeouODunqopmad
MQQQGEi6aX0kEP17n8QtjsIWg1fYq9j9vH75jMJciqVNiyPWHtW3vG27o9NhJRiCDtKP952AU+IV
B7tfP/KmfnNpFFu0Bai2/rJ9MUnbk/8ZhPvCrq4St0qu2UNUDI1Uj/nWwY5Vo3B9g8T7/qO8LCjZ
qXmIwVnWxOGANPr1RdOa+70a6wmaZPoC2nEcS4bYmOmEEPl376/1xrPEOgcvMMSHyHMuxcsaPKEm
SEgSWRWzynk5Stch2mr4oKD8aJmLaqWxKnzqnC4/NLKJIHrupqnd53L94M59tMzFnWMINfhTYoFM
JzbSRW921xDp74QipPU/OMIv1iItC5ux8zl6lvVhPnrxwUGC7GYYjSMyt/xmsJzjVLf7KRAfdBcX
x/Z/y6D//8/dFArX5blpMmEDVOnaA3krOgbAAWNOo9xVSwtfOqhSvNkHEPr6TE6SIFzvvx4Xr+L/
XR0WKMGwZ7+zS+liZjdEcGlA/fWSpTdzbmKFr0vxiXzPYcMhtHyw3vkB/bExn9dD4HP2yCBU3MVM
5/WrrwgxCBjIZkdBi33ESeexTnI/qtPspzWhQemC5KNAL/uNJTGu4MBh2GL/Jc1qjFHHv831D0a5
jod2JHUGJ1Fz//6NvNSg/3dlpOiQs3YWMP2lqBfaqLfV2C/7zL/30BthehIJMUcdsxn8j8NJgE7Z
35bS+uCbeOMFwkkEFoPDovgUXOzWfTfP1rRO5JVp00MOIxy+VRvS3EOUBGHBo/yYmugArY+e5Rvv
Dg5FdMTY7XDIXnZ2Ggw2bMf04uCRdeNV20XqkWPu2o8sHt74EM+qVhwyMMvAyOLinbG6WUu7rjKI
ZIepn3qoB0HSG2/z/hN88z35Y5nzefFHw+VkgDx8ISkcRKHrm8lIXG2jGSr7wE7irdtGDUl3h70I
L+XFkdeaBc7l7lCgyL5KxIvJMMdery0Mbd+/nrduW+DpWAnzZf9d1w2ur2hjC3+v6w4cPQoi+due
GscPxZj8a2i3bfs6tQJdPlJTEzOfi93SmbGCXztCB2jBK7arjIQ3PHOBnVt9kypH32RAcx/cyr8u
8b9FkXyeHbmoKy9e/Qye4pDj2X2QrSlCTvCvyrc29mx/8Gq8tQ4QEDWRiR/A33u0IZ0B3RZuXMZP
NFiUJFXsmR+4wfx3i17tjT5GAHRwPo0jdcFlLcTzWvRpQaOrebD9xQnGatTCwUua9mEMdJivxjWm
s5Evi9Pi51cmHE/7w6Rw46/95PXP+G+j++M7cMd6htgzBnstC1xi1XIDek06DjrsWT+47vDgXJF/
OW0eogBkDC1s+xZ+F2zwINcSuZet7jPuRCTz6Rwz7sRe51rDHp5tNZzlHGm36z0YqcLwP3KV/esb
5nBBsIfjHDCfCeT0+huestFy8sq0D36haU+Ssw0p16BVw78eYxfrmK/XGZJVWqvpqkORzftK/LKM
LuogGrjZ/eh7Hyz214Zx8UAuLmpWkNUXKDQHS4kIZ8w+JW6vO1MG7t/fMS4q4vM3jBcRrzcd2rns
udhoV7PoXWWcEYRg3uD+EZVdd+UIfad6N4jcrLxpS6Qk7y/6V0Xw6lZSF7y+lXlXUrppsEJwXdqJ
s7mpINhBmOXGaPorgKjD++u9/4pYwcU2nyyEzcxDUh3x266SqBwFNHF4DtY/2kpyN/98F6n3X19Y
tnS+VZuddUiLhzZ3UXmig6w/cqf++2v9cxU29NerzMQAm42dJ+BaVWSqr1Z/q2lHO/3siBnF7HeL
evLfbyAeEz45m1jS4Yn0ekV9FbVtqsk/kDfffFqweAybXCTb91d567rws8DYxqe4ACd6vYqW92As
CZnvDokiUC1dkjk2gJpWD/85n6e9cvMRVXZWuT9GLJmax6nwhv7fzBr+e4ZAyjRPZ7jgL8QnhUi2
TLIVh97AqETcrfTDZ6ru+9f69/ECAvPHKubraw28RAxpwnRKrxRO+TPE92Kr9NRruLOL+7+8mH8u
d3FUV2r1CyzP+0NpGleZWk+yR/kj3A8amzevCmtdm3kbXdTl4byWjs1mUgeHPkcFm6xnXs/Nkgx3
/8PN++NFufie66ZbKiUzHdrs3GzzdJnuXOqQA8Ic2Fnvr/XW3gFUhtEYkIGNw8DrB4XqLDdgzxdH
U/Ie1kJ6V3Ty/Zf/v1XO58EfBzDwbqn1qAT29NFn75qhlWGTZd1HRo9vPiDgRYdno2N4d7FB1bPN
9Gd2oBEL67OvCe97NqfeXjPT/J/rNF5wzmWdxgjw4xKEsOu86XIEZvuhMpeQeD6E0HWWbgLlyej9
m/fWcUKMgkE3hAmO6V58S6byzLVNV+ewNuMSZ31r3CyTIIvThCLSra6Ek5R+9AH/fUJbxp+LXnxR
qyICy2LEQOWmymiQ2p65vhPiCFqHqsg/eOPfegthwbMnEvBl4F79+v3odLPXPI+DpXBh4UIDTklB
ef8uvrkEzFa6Og9g4BIT9qSQfiMYX/irc1yq7MZC0fz+Em/eMzo1JgYBWuPLc78AYBztIUGwZz4u
1jP/hGIxCXF4fn8d8803AicTho94ljEifH27mglYKpeodqaqtMZTWir1ZWxMz4nKVe+0CJKhfufq
bUsoAHo/tCqu2a0ndI5Mo+oiSTOmJ6mRbSan7REEgDrRy8Bv3PXQdlGh4P5QWkJeCVuoa2pTxJQC
PlNwxIhf606ZZ9WfEJz7820z+d01mjj0spC2SR16/1LfvKWMWOmHHJuJyMWZaao8T2rM8A7YSlY3
/MQ6nvBnupFa09wiVLN+vb/em2+J5bEWFvUYxVy89kaVDjDsW5iLjCSBrswg9NNv/8MavIbYO7LS
X82/ws1uzVMDweDqn+icHvHLj99f4q1Sg5///27bxQviY9JWV2W5HpgtpjgHqzl5csFRjHGF16uh
oXDRqZg37696/ltfd3vsGX+serHLp14ncl0M5FOeRweeNQbYUwjPuVoKXT+8v9ZHL8bFGYmjggH5
pvb2Q//YzjKCAhKO+GJg2fT+Qsa5F/nrqvBe5jNj/AIv/PXHFmTB8H84O9PduJGkXV8RAe5J/q2d
JVm2ZFte/hBeue87r/481JyvW8UiilAPZgYDuMdZmcyMjIx4F99QCtMZYtsKJjiLua+9Rvi7JgkH
+9wbWXSvWG58n6C7ftS6wBMwRA3tzs4jsMO3f87SvKmAoEGDa8R1Ta5BugKCciswUaVpY6EOISmI
/gCxSlYmvnQUKH/Q/UTWi6x49kZT2y6E1CEZToXkV7uty5EGkG5Rtlo548raSLMLrraCNrW1Lj4b
Qdg9+6NvPqfo5noQM9X0AZSf6n40taaDlZlmnb1PZCwTT3Km5t97bAYTPr7d987olvV9Fslhv3Ka
ZmtuapNiFKpw07JPnjmz06TLpT8IjPTOLrYNx8Q1q41sJIWjZV37gAZhtKJGeTWejQjm5GYHYIZ+
6VwcO0dEAPJOYZ0M7CFlUmZbb7aKd/CUYeUbz04s3VF8HKhcGzhe8p/5kwTRd7i3k2F1lv2mebRF
cOiQpSvTmX3eq0FmRzWuOq2qmyE9K2WboNFgalAPawuO3MrZmP6iVyf1ZSAsI1BKs/g3t/zlSZUj
cyw0KcOkD6c6TwxHK2fPuHZ7aD3ejGZkvKPVudbXXpre61Fn04Pgm3uUckMnN5QtBPJHGqnPtw/9
4sTYfLRv0C8y54iAKG7Ksfc8zRG1sjHASJdQCjiNYvyuR+8VsWa3ujilV+PNppTkA/jgZrJVLOOP
aPAcY1scbk9pippX3wpJe5oMk7XPvBUlYzZa0sUQjqjCnQxhcxsoFdpPMCR3cZ89cJZxdPTSu0iK
1+ABL4+a+eAEEPoVtkpNY54LykD4JN9sMkeDXBkB0GyATMv1OxACW7m5F9Y3FaRFm3+ToxLBGMD7
4OvTH6p2Pww9+PwCb/I/UdBuVB/oT+pxp/6ysCdNc28TjE+3V2opGrz+sdPHevV2Asmo6ijleE4l
fQjF+0z/EiD7VKUroWCWU74cHgtjHpuMBI2E+UMwHuBttyNmE4qZTJ5xavwOnL28l72+2DYh0Go3
6e2VpHwp/qAaSX8J4U0kDmfplpVBuSqx83UMG/7VmG2UMTuWa4rhiytIQ8kUxPBrQ3AT3UajdE3r
ZIZf4uqb6uUAzJ8kf6XavTwZqt34aXAzzXPHyuv9GlKV4bhqHv1GpmDMEcZtWw/NIhdH6tvbYuGM
GjwHofagWkwRf3YpNeQGATMeHNgv34seX1BTT8u3n1IQDFMPcIJ8Ufa43HseshmDAbfrPCgTKwMn
2Z2Q5Xrv1qn7x4orf6fFo3/GaXo4hpryxmfh//YkOOz/W9HZ1td6cBPj4I+OmqIT0bdA/Lu3lXSu
hpgto5kpcm1iqoYfbnFvpPU7ZGfvLcVcSY0XtyAm3RSD2YUU/y4XsgSwjL6yinQCsjPJQZX0/NhI
VvYVq7x4gAepr77gly4NEpd/hpx+0qu4UScYAFZ9Gp7rYRgR9suz9rHQ86E91dBA7jxL86y9B8A0
53mfNCtRa2302V1soqOQ4d46OJOkmCc+eK5/lwqon/rz4Es7t1vTKp93q//3JdHZFNNGNe35oxiy
a8N1hXWEbt554a/EQpTS2Bp0lqANb7r2Y92+b2t3JedYHXa2zEnuSXmupZ6Dr1ODgCNqNqgn5sc0
1wMH3YAWmU6UJIrKhoARyP7OR1llJfIsLDZdXqrmlKMoC8z7r3KjFfgwVZ1jUFfDZtVpIDBMSoSu
ekp1+Rgg43M7+izsZ0Y0qbNN5Q6q2pebawAMCRcmDZ1a/IT6sKm0B7kN96GU7m8PtHAtcRnhFGNQ
myf7mb9Cgq7KOtC150DO7nwjEkh207WFUU3W0wbW8HNA0nPlLpxO4zw/wJ4d6QDqUcaV+ZhCZ9AM
wjh0qMJu6uCTZEJuRVPm9tTWRplFN7xFJkE633NK76eSRSitxTAUn//LIKZNdRfyDaWvyw8VKnEV
Fm0ZOmYm/0k9ChuW+m1M+m+3h1n4TC9Ozf83zCxj7Gx0pDo5c524k9FtVJJffa3+dH0DzZEQzRu1
jYu3X4AXQ04Z5qv4ZtoVst0BB0+T9G07qu+Nblh5uSx+IYq8KHbzqNDnT3+9bjqP+oXp+FqqHNrG
GN61mUDq0e2GH/9hAf8dat6CCtzeV/u0sx08YdqP0phVW69G2Cu15J1fxOIMMW2tC7s4PZwgeTEB
FqL6ermC6JyZsW3iQl8VlIXU1kGm8wBy8fTmqYGkmdC4OCtMSKnLYQJVc/sUyqdjlWigwZol9RI7
WvCPRtqflWEN9bIUm5ACJxJO4uc09S7Ha5sx83OvU5zCg/lmcOt8VJIExQ60SjbI73UrV93KeMas
e1gBCS9CXCV4yiBLAKZU438qdvu+iPL00+21XByLQqgKHICrbp4wl8g3IAtHKQKLhj8oUsCqdaXI
SY2e/Bka+8qnW7pYAJj9M9wsRJlxihdx1+rMh0BoPuHqhyzuXyQuD4by1cq/3J7d9NfN4i54NopO
RHvZuALcV53pxZkJ7quy/Kcs797DJ16JGoszgg4BvP4Fpjvb86UYKFCm2K1Cua0Q96r3tHkeI2g8
+FmepSz/0SqxvpIkLH41tGx440y0qzmGY5ArnL9H3T5VWrJtlQ8xgtlZZe9KWVsZaWkFFY3dpU0W
pNzMl3s/9uOqtmPCiCkliAXYgPeCWstW0NRL8+GW5VRznjnTs2eBkDoDntA4OtQk6rs2laI7VE8g
arYjYh8ZCqIrV+XC9QLp5N8BZ/swMzWCPboMKGA/RzWdPX/bdB/tiV/dr1lsLC4hUCXU9mmtkFFd
LiH1sMauGe9UdO69CK1DlK4lNStDvOSUr66uwQ97dEZ6CIxe/ji05f24CudZiO0coH9m8VLVfjVE
OcopDElYXbCYfslu/SvNUyhHXfl8+8gunafX46iXq6UiDjoOBgqIaiald1oSWpN0ta88+RjAFKjf
TOoR0HLRhLY8d632Nn2LecDgfFIiBdsDomG23YsIzxwcsGEkG0V639gDftDeYGyrKHsWgVacE9VF
/NWXx91YKulKdFzK/cE4gMsC+0gTeH6BWn6OCiu7/6zBSDsLIw+6Dfxx7cNgRDzqtAb5H88NT6aL
p3NWxNhdhnH09hrKxY+YDuurL40aRlIBijRo6SHeTMLqE2S8bmWUxSMP8BK9Y2AjkAsuRxmL2vWG
hDZwUQfxlyYKioesD5uPQ2t1Z0Pl2ru9rxZP/KvxZicemriphoJ27aDJ3HGIf9ly/zfWtArocbct
U/XtuR7PGOjUBjab9PZnE8xQN21rrqRT2KWfzLZ0dBREkJRfWcfFeb0aZjav3k2LtvECIllYofml
4g6Ato1TCHMPJecYDdrn2wu5eEReDTg7In0hcSB63IblIP/c1CECX77yWUPHfaNr7QdaiA8RfUgx
uCsDLwa5VwPP9qULmNHVS+GdRSvnPxozQ4UV+uTKVTT9/KsIMHWpyGJBvs1T9ECCLVo0VBBbhZZm
cV9LzU7LxpX7Z3H3/zvKPDs35DS3hka2nTavs2QzgtOMzpYZ180+VQ1cMnozKNdsURYX8NWgs6fv
oAYlVSFcfKyiQAyizVKUPOzcX6OWrSyhPQvh2ij0NEsqKhhDkNH+QQ0MGVixV6VuWDnVy0NZgtSL
s4a+72UUUStiaWuHrlPIZn8eC199KIMiOUn6kDu39/3iQaNk8P+HmmfldiVFmt4BsXcVVHxdpGvO
KtYe79F2sX8nchU6Q9JbK4WYxX0C9GPCwJOfz+ul9pjAl+sBwldD9CNuxhMExH0epQeg6ysVxcVz
zbsNl3dqwPYci9ZKI6YMNY83WaBDJjt+m/xUivx3ZHoPyAVhdOH130t/zeBTm3bD1YHDrYcyE40T
jB0vPyHCTdGA/FFwrmjTBAjojtYTlW7J3pQNsi1b+De2B01Ejp8VIaF6klde99lVrNp8NgsbWY5K
9rxfisd79wD71E5OtozdGrGwQgMeVyc0U9KoNX4nIjNSzGSM2tyM0uRFgydrYG+QLOMfxCEhBZ5d
GRHaIEHc3vMYqhWUbYz6ocKs1n6MhBYbVFU0BGLgngdrxPml80ndHXYwjzseuNNmf3XxhrXblZEG
iFlFNNvMJv+XNbDmUnb1UtPDw30Cc8wupT6P9Ua4onTCLNsM5XfL+9WVSJyjaiP9DkW6cjyXzgyb
V1XJZSwsTufHs5SiMtA6OEsZnsLmj0b7UlBRNNR45zcr+3dx9aAVkTpZCFLNubNlWWJpgAmao0jN
Z3ty6qjb4+0QsDKEmD3M0Tk1Vaz6PLLDHF2YoHAxhahRpclWrofFsPbqTMwiaJJ0iSFxJThWOm5R
+9/w/NzmRbW/PZ+l3YAWxD9Hb7YbGj0mmWxd79y4UXUfAwv8ZPjcd4gQdwc3ohc5CDxfWi0ZdrdH
Xo5r/448rfSrrV4hIDX0aCaeorgw7q3Rk3eGEalOqDTioJDz/5cvh5urmHpOFGGnjfpqPM1POrPx
fAhFIQ4dYTAkZ51m0MpnW1rP1wd4FsoKlK7AjEALacPRqaUBsfLmo1FOULY4vCMJ3uM+8lZ2P5AL
cJz/Ro3ZXgnGSpEyPLkc8K+fGq1FfTD+JEvd4fYXW9z7r4aZ7ZVSCxsFma7I6U39EyXYj75UrXyk
pV3/eiazTTGksdF2sUictIyjaFdp4/CUNApemc04pGvrNt+Ckz4JoBhqALSLAVjOtoRXGhaaUgO6
QomMNjFor+GDXT67SHDcXjl1aSRM3KehBObq8xuu1BIXj6GiPWWN+yQU8uQIc3ofmUC0Mk2snyBO
7S0R3FWIOY/BNxotUva7k4MjgMtDGv7q+nRTImynBtLe49Vduf2mLurPTeDfDeMXD51zZPpXYvf8
g7M+OP2gsQMCD5zwnIYa153p2jXSQbLdUmQd2VPtSo16DoUzX8agwSRkYQn6zrP7AcEsEh9R2I7s
aogpx7q8R2wOz6isxYyiMKutqhBo/bSvzj3GMHvQpOGXEsH7lclOH/t1EvLyQyxboaBGa+gKaStp
md6LGivIHlVFnWpkWPz0E75Gp+FRvJLUzff5y2Bw2w24xBPtcBYmRnjthZe1nZOK8r5CJkMLEfce
6t3tfbf0AUFgUbNBScKCvnwZ85D0b4DJY+ioxlqGkpkhPzZK+ff2IPOQN80F7gmTkU35WkWiNsM0
CIoGlSTzCf0RyBgNF9XPrsTLi/bdKrNm6UOBW3qpGlAnnFcKO6nIqtIvR+z+8nLr563rnjl70KGC
yDf7vSlwB8pLr1uJTQtnGMgmvXbIy1BS52c4xxbOhGTYEy2auyQaokNb4hYSDWmxzfJ+Dc20tEWg
hcBKhS8KXnL27SRsq6Hsj6pj+8P9GMvboJFPQRuszGpxGJaHWhfmYFfXots2mAAYEr6nk4Q4tg64
t+/9cKVEoUxX0OXpolvD7pgoUWjDz7NOlapaC7/bd8IwCbZ6jsIsnEw5DCkiJp8o+fpbHxhmnqNM
7xX3niQePXttp15/wallhIwLrfwJGzQ7dW2Ee6FVQECwQjfa9Biuok5le4ifxmsYkOWhwIERUSD6
znukolVTHS3ZwAmjdtOJD3FRI3cMEHWNt3/9/ZgTd4rgKkPTa/48lIIafUYUER1yjK+KlHwuuuxr
4Kefbx/y60hCi4EmANV50NhXigSD1gsRIsftVFmU8CpBrppSTLwSg62lZZsegVNQRDhsXhJUh8ge
pNJLeAl6Hu1KdMuDY+i2+nOYlgl3XCm3vSPrI7RaWMBoPftGCZVUBkmcYsZDc3XbefEHWvD9u1CK
MlIhz6i3sHii94aX1mfJTyNr06J07m3R7Jzof9UoDZuoVtsewCC+a5Zd5h9dcDA/e6vUMBCRkvY9
ZadW33h4Q2FjYEZoGHcuTiQd1ho8ZNpY2+YhT4KdHqFvvQGn3/8yrEr+GicSkr6dLUslJqVjyGs2
aIxvUmsgOwzggQtGdctwMyIT/TsIDfzsKrTFcrjDyP48RJKZWDtlcHH9QAO0CtGNbnSM69IS+JxV
6thnURSIH5E+5QDXAuwR+qYwfDel1qGVHvb+ZAkGnU3ZdlHXvZcqJez3lgqb9FSWLtrmZYVs2FaH
PBtuDMvFhSmIBms81H6gjk6uJur90PkI8+tNHlZ3FYzQc9GFtGWgppCvIJxK6lHHel9vW7nuvFMl
9aHi4Bsp/fTLPOh3ItaNfIsmj/hj5AqmblqjqWuMveuLgcRetXllQkO0rtA6RaJ1WioS65Sa6p82
U09xMu6FKj3FgXLQO/fx9pFYOHka2SOXn6oaiMZMP+fVg8IMfVSZEal2MnxJ9jFC0Hf0THEDSKVq
5VwsHAvNoHskA42xUJOYfsqroeTCtwMFN4yTqKxtrAcPCsYr2Glhadn+vD2rpaHgNlNwUu1JKVC7
HEqMkWX2Um86qPJ4uyL06ARn0rhDHdjfIuu39qhYGE+Xp0YHK4h65DwHt8sA+RTUORwJ80EnqRXl
IacielB8z98hV5k+3Z7fwlejxUgOjkYB7KV5PQJx2iBIOBgOZdANNmo7vbS2Jv4ot4dZmBYqmBSz
gI7R05xXJSN0vRF+h0AxVHJ35/d6exCAf2Ahd8fMyFb2h36dg0HcUl9EWw1S6vleRAkcL+QeSFNi
ZD7SzoYbPvFPKw+hp+YUswAnU8bOtW+qFlqP5ZhXJ+JXE3Pp+jrWla1ZD1u51lUME+K2jjfd0NZ4
PKMn8Qtxf63YKBh/dZtS0vJDmGn5O6MNZYhTSFF/q/WEeNWLaMB2pEv6u7opMU607XYM70Wch+gP
qwALtmmtt+1GDGj3o3iR2z/KSKHIZ6Xx9JAx2zsUGgliIQ2Vr16e5+YWPzP5Y4Mp173p2+mZ58Ao
HTUeWe2BV4M16fnX+NB7lcDwCtETnhBhX47pSpK0cPsh2QGUmToWiJN54iAjLNNluTk4alcf3TTC
Mtv7D0NQ7zNfumGwQGe5Cc/q0a6sXgXcKPBOTnd6s1ZJvuotovQAwe/fMaYk7VUYKby0j9FfKJyu
NrVjViBvkhv+HzZLz1U7FPdFGALRtpP6IalxACUPjqyVrboQpHVFmfJoAqdszOdZGzAaDUmxnTzv
gyMmIrhV2Xq2H3PXPOtZ22SbHIj/SiduSpZn6SdVHx4noBjYHfNTH+gxr0a26WnIes2Ru8EUoBpr
w68PTZTQk5CKGM9NIFtthSZzVIfvxn7srJX32MIxhXwDHIU6CQ+IeQ1qxFyjNJI0c/Lwc20fszHe
Wf4HKc62MU5E9Qotf2HXKtQaNEIdbBwoEZefOwgCI0o0C90XbEB5mW2TMVnZtQth7mKIacKvdpTf
w2sMUzV0CjSFffRzRPU3Un5ZZCW34+nSypnIPFKpsRQUFWY3YKVB5m0tv3VSLcdmHEuFHis5+gMC
ukr1ngICgt991b99t+I0x4jowqnXGnTgfy1Ced06YYV9bvchqfJtJIaNrZ2LpN7fnuPC1USxRRiQ
lSHiwde6XMzOj/qxSrGcchtMTqTgqZQse9tquEbcHmhhY7AneO1N4CGuXO1yIMye5aD1VOPkdfK9
0YsHXdJW5rJwzFkw3gu0ZBdYGBhfJFWSY3rhYbHG43xbaQdTG7FRey5pPL59PlPbCIw2ymVXwkNe
gGODmuIJH+g2PtvZ+7yvTreHWPo25F9c5RpPcQp5l0s2mnVWN4UxOHaTeFtQgJNJloHLYILfyNuH
Aqs23eJLHZNAlwPTSlz3ZAetiZqkhAmKVUCSqD7fHmjpUQ4peWq5IfgOJ2N256QBJJYhrkwn0PrO
3WNEjUsiJP38mIVYQnnIbOtnpGOVdk+vE1vrSB60rZT0fbPpIjxbsd1rbWXlayoLaz3JMMIBt8kL
wLhdrnXVlCmVFbwfbbPyTlKXPruW+DH0lO1du6BOmobytmxo1fmF9rnqpPa+jOPu0AM1wQgSr4dE
Tf5Io1qt/LK1Hzadq1fRTgKOTHqVoRXW/5B5P6blD2n4evujrI0x/fmrMbxYof7oWoMTpNW7Qe1P
Qi72hb8mh7cQuC/WePrzV8PAqsbod5KwkLvRfR/FkQoaZtS1U0X/dFcqIlnpzS0NiCydQQjnZX8F
uq81BBQ9bRCnqJL/+Elx7F1jb6QhhDev+Pn2NaTURBAlklLWmh1W6gVmPA6mjig4Bp4HPaC8dFby
rg+2uHeIeOWeXfhkPJSguCEWT9I5L8F4teoNvmr651FrxX0KrCzcD4C68QDlBK3sj4XYTU2QkusU
66BnzM5sjSA3EqhW5wipPI52dIjbNf7J4hDkKUi4Ma0rRIWvN9pkFuufAdcZ3zTNH9/Xqr0GRVlY
NfKgf0aZgym0QHiljPOQk9cwIkUalHduHhj3mhr3K8F7ae8JJFx00LIT/2K2H+xA7dTOGyxHRzWA
JlwmHqxa/GgxuDxVubbmo7GUbApA6aAI5RfVvcuz5RZeAdXVj8+1Ebsow6fGQfOiZFO29h3i7fhQ
6rLrf7ZKpbo3DGn09m/f/gIKAToPJrtynkcYmlGomm9ZTi9y/9lXJHXf4ntz37n6l9sjLe6UVyPN
oogVh5HXxGbj4O37AOCHiv9bmd7Tm+X1ZGbfTqAs2egdYKxAqnaqOzpUIv/DLCzed0h0igmpMKu0
9xinR7oUZA4el+88w9pLJJO3F2ppS1CXQip3Ej696lmEUQWqKI+ScwILaDuIejjicv6hhsP+A+Oo
HyKX5UMPpXnTmGOw8vhZ2v6kCHS2cGSggjSbn+71gKRGK3L8RG3qXWHHWbiN/XS0jvbopWfPwFrm
7ROm60Q9B3kDentzUoHSJVGs1q3iUFrw641Zp72TWOG4D3yBx5bb6NsgmYhstszFHaw++BbmDMt0
kqLk5XMtuuK5XY2DbGWfjCh7ovX+A1epO9+08dOVtLenBQb3GggXyspspNmVnROvA7VPMgQBC/tg
2M0kVVpQDaQDcLy9jxYOHFhSrhndoicEi+gytOCdN2KfCwLfaJv2iHrI1zKy/cPtQaYjNXssE/gp
ksF/JELPn+gUxsxklGvrFEhGAEaoD+jQVCLTjnVRiGBrJPxft52VYOZ6e+SFY3Ixsno5vT5ONOyb
0+DctlW6R+5QPSJ8qN9p7YQiLEJ548k1FoU+VlbwrZs1yfGrmcOlQNLRhH2Ip8BV8bPRcjrASlM4
Bo7nTROzb+VNpJT7PsUWKlhjFV03v6fxbK5YuqdctfMEXO4D17fCIDlHnZVv1aHF5w2Wz95Fa27f
1233Fws5A63pmHypTId9jD3iA3IOwwrk9WrhJxIJBCdKllO/fx4CkbTM7GpIobMXeX9OydF26ML1
O8NO01M6DAmmm7TMZEzzNlJXK39uf/erXGAann/ZiFGwueevK0mqksQaoXPRIaAFceo9bReggXZ7
lKuYMI1CP5XnG/v6qvTLfKQ6bVEm0cSxFE+plB+E7tLmUFeC39I2QuNGZk5cX1c1bXATLh3VpncG
DBFj/3unKBtTp9VYfU/CtefS0trxgKP4S6ydgtDlmdGDOixyO5WdSM/RksDbUq32srwmErQ0DHeX
IIWis0JsvxwmaWWrcH3StXZI97Wt7XM52Bbi8fYnWlo5zh4oDE4fY81G6dAHz9I0DM6xrUXQ/6lB
93WCe5zw8WPRImPcDxiUrYSdpY0BF4jKID4H1z3wwjX0BqJp6lDk/UMo/xUGoAl0tf/h5ZK58ry3
5tGVXQiK12YtJxHjeSkSsxk76HpNdpIWN8A+1votHfNsJ0KYjOPQ96gSqPou0KI1cNX1e38aGtVa
hM+ov141yKjQp8BwcjpWnm65h6yVvcfR9TApRVTfCLAsl4fuoOiV9R2aHlCOwm+UX7o34lLU25Mt
fecTIVcW5OpOm34ViYKYHlCI6s7utFz2qrIJERXAwAkB2BSTJhmrkG5cSYOWdjDtOgabevJXFlvN
6NdGJ4A2yH1T4PIjGw+yrP9N8657K7qHSdAkAHhOwLkmwbaqXUZ5hzGZh8Bmr5y9AX/ebA1AubRu
wuTSAHzDSZmfFdP24klbFkV7VZ28vU+dECsPp6Ulo586FcxJcMhbLw+9iDM9sc1kcJp0BHTtnwOX
2lC1pqO4MAztRgp3GinNlEhdDqP5MT9gJDAbXfiuKx9yoz1VmfX28D81NTlxU2ZzFf4l4nWRYDvu
ROE5qg+Dhxh19Jf13d+OYYuz4ZLBK0KgyzFPfRHCEHIj55qTVPGD6YZ7HDXfUc97+yXzQiKn6Cmo
3815asJOGllBTO3UyJ19bw5VEp1CVc9LFFeVPjhFfpOUtBdGc41quBDBUKJEDZXCIW2F+cbD91IY
pZA9p1bsnZD8vxhOHUaRfFQy9X0lpIMejysbcSE/USl2gNKc6jm84i93iBQDy6JZE5+1zFTfm1aD
J6wxhmQlYCglv1eOURfpO+Fl0UFNxPfbX3ThpE1wciouU1P8Sl3RM7su1/PYdEY/to9+hSGyayVr
F/nSsurIbZABCS7YOWQIz2oU4eoa+fz4+xiX+MIE926PVXLzbCfRQVp9oy0OaLF70Pl4sQa4XFQX
7Kewg4m1svWMQywYyvqQjhkMy08Yot5ew4U7VjWIp3TDgUNdvYAtJA3VCpigU5nNvuzVjcQVaHv+
pm1W9spCDgEegxI9eSRP+nnQytURl53EpmIQIKkMLsibyITB+wwCzV4OC/dM1cL4e3t6S4OSO0MW
I3FBWWq2QXGLzmJPzzF24CX+u0Tg8W89xBxG3bfdHyjy4LFrlClKLrfHXVpWkBhwdmjoKFebxhp0
M7dDNTxrY/gdMIL3rh/14iHv4uTUKW60UupcOAmUL5jjdBhIYGbTBEAVVxhzN3h9DzuKabuoWUPO
iaUxqGxOSmq8pa+6EoCcsMKuc9lR89TsjwGcX3cHzOJ36kX+9yyL4+fMVLx3bqiE7/2BqsnGF4O/
lfRe3il+q+0Dsy7PDa/vkx/7wUcTAZG9ZrrejiSke9BCWfxGO9zEZUHRP6N+qW5C1x9+D1Fc7cbQ
zo8BlZIcyHn7O7BR9hpQxj2GraDrqKStuatzkT1oVTY8uOT/W7Ptv3Sq1dGzT+Vha2gpuO6JSdR2
ufJc0Nj/oGqSuglCO/2lyKF9qsco2KTkozsV48/TiKo0gpP4FpBOdJvcgnyEK2cnn5qsiT4ng9Ft
kiSzPtai1z/5uWU+NanW7Ua1k/bqkEgPJWbNhwBA7CeM6pLNMMTjnXArAGWStJXGqDvnbZMLFAKS
1NH8xt9bvaafEcrLdpIMasLrV7PqhXsQzzKTPYk8gXlVhowr/gTcaeaYcQV2Td1QhNiKNUznwm6Z
nNHAldKk5WKYpSgeovqmwIvPSRSS5qhz/EpfA69OpJ6LgggQXGIJ/61w0169SmSCV9x5IaJkXTae
tCLpjnGRugfP1+QfblnJJ6PGhjuVcLxX5ULbjUG2EtQWpykoFWDwQ/J+VcIOjULJA1Ikq4Yg5ya7
tKpWZMsWQgk62WCxuNdf3l+X1wGN4gDwXJ87/RiBjvJ2dWnuquoR7+zbMWthYzAQ2CugNDDd5uD3
YUykFM+M4Iyvs39QRqM7jgDNnkMj8Xe3h1pYNuQWaAqj24IczbywoIGyNL0IPt0gZ8dQSA8AqFdC
4sKyTQ7ECv1a6qukRJfLpuIpbofgJU9qnz+hfHYYhLq3JO8u6ddc6l6+8mwjTlaXBGBVo2Y0R3RA
qB5QqFddB+6bvG1ybVNXo7LRS83c5KWJFA3owX2Xd8YuTBpr4xeVsnVdlCjTwsbkKgN7naYGgLC6
A3dleP3BkPtyJQFWFxIL4IpTlQBVlEnL63JJxr70W/Cy1okM1Gt2ZmIG97abu4TAQe60Y4yqwY8q
KmvtDjCrZYDDdjP5JNciQhTT6D+2pY5ErWFl1acYIfpHEGPlhpaa8mgNbrYdcE0ArO5mQwjKNcTn
yjBKQ7orkjAut1YbWdYuzH2s07S+RjwikYPsMwxT/UlqK70/3N5jC9t5Qirzoqcqe93+U8OybVGK
EydQ0eMR8qb7Lg5U7yDH5dp2Xtpr+ENPwhAg2KHoXi6s2SQ423uBdUpKxB/yYZd4T133obLWTA+W
BoICPPVOgZVfZWttIiojp1hy0qopW9qWtYnZp7+L1+CYCwNBwSKDoTXC+ZxvlYqvMuQQm5yyPAnx
d2z/jFq6qaO3CqPpPC158pElmZNC7LzAWeQjINqkbhz4L3dJqZ2iRv4CGGwlHVvY+awXd93k2odm
55Qmvmqrm0lXVD2GmU7pp5smne78O2n8rJvqJpXPvb4SexbCG8KPFE0ZECmxeSQtSqUnG+jwdjf0
OxGBKNO8lWC9PARBlBhHM3HePMKeRx1N+ARnxBByxy3jwUnK2F9BByyMgvI4IRQVpSlpmG1s37Ta
RvbG1EnkQfopd3GTbgyt91aO6sJuYxiybRooFLrn14GiR1GEgDqO8UG45Vm30UMMa/JnTVo7qQtB
gesAYaYJE3BdLo2rphCKZBECm2STAHh329QRRbqy3xaeHSQmU4dU5+1xVUwMGmqJEFgg0Y7S51D2
kZ9CnGPTKFW/8drwQUO48c3RTmdWZFqTHsFVZEjy1tD7gTdVDo56C+ohPYZ9VB5FW6z1LRcOEzEB
FNmEoGZus5vVaDVJCuy6dgY9SD+FAeQkt/KFvyEV9k+l0unmNtd9a9tJ3ppK2ULBASlcWkGU1gGR
zHfKBKuUs7gyTqLVzm30vYiPuSrf90W5q016Yt0hrNZwFwt7hrq6RQZG/4kqx+xx1Zl9UgdNnmCj
FDuK/77oHup67fst7BhUNmED0pRlWvMrJM6VegADY9Lc+wC6iEbaQR4fWv9vnKyBJxdOG0ZpL/VJ
YDH0DS6DYUZsrxQxKdGY2fOAYssGB647bMW2nWl+ffO2ZCwepiBEKfDOv1eSj17WhBRAFW/83lr9
oy97XyqlPt0eZmFbQCyZvg0VXuRhZp/IxeYqAMreO2bif4hdRPlimPmYPidN7Niu/F0rh4NZrmTm
CxuDbtLL1mBvXLGHNciuUFrQ0U7beJ8N8rFqovey6FbWcCEIT4qUkyI8FxLYw8vvlevl6GIyJ2GS
ln4obe9e9pVvt9fvZYFmGSzAfAKiAhSb/Tc701YsTeilaHSKLM6DXVTZxc9As9tPia8kGCYGqCpu
pLy24t2Aua92SKqwbg+qS19vr3i93D+qOAwXzhj0HUwnpjJsUxLF4FD0g/5ODuz4NzX54AdUq/hv
bVXeB7/PbAmrV2EhQFGF2tbNqdvufVmhwOYV/WM6NL2ygSKGKLUBDD6TFNeGGFgIbdNbmnRMayt9
CN3K9tCjS1T/aEAES85ZAOJrIw9xMnmuGLwAGuM0hKa2llYsbLsJwT0BYWA2XW2ATkWjxIiMEBiy
de+NwcEbok/wIxEzrPYI64ebAh64B4Bzd/t7zY8wygLktWgg0Y0Dev3iGvQqn+laLaA80GA7GHjv
pFg/mBGG496QFbu2tR5vDzYPTZNzBEIURCeiBjfLLHmKRFVbdm/JDhKsX4K82mRmTyUrOFjWk1at
7MT5ks4Hmy6fVzNrDE7tkGOprhuJh799ZDT0aisMi7YaZoHhKYszd1Ljb/q/QdLr9SZPWuv37Rkv
LC8zFtAdeaRC45zNeEytBLVUDYK9/1gnX2PlkzkefJxRbg+zvLD/DjObK9PUq1wwV9VT2m2Qh+2x
7Ez1U6K47VOCq89OWMFawXf6S1+f9P8t8L+DTh/g1QL3TWA1AhD42W4KdasMrdgoaqOchJYNuIDi
95w2SGXKlbYmDjuPYy8j/z/SvqRZTl3p9hcpgr6ZQnXsvrO97YnCLb0EAiTEr38Lv4h7a1NEEb7f
4Ix8bBVSSkplrgaoo79P5Mt7FBIwchy8WX89sI/a1w9V3WxkxcsT+f8PAcEpLBqMrJflGD4JaXeQ
P06o/ZUQuKlM3zJLbSR3W4Mslm0oeI0rpYQOYqoU/BLg1zCigLlH0iU2ImRrqMViAckwwSohC5OM
V1CkCAkqpE5q9ZEFtso/9mH/zh3cBdDqwCVzQWacxFRqGsDcZKyMyDd/0g6WYmGxcXKthh9UgGAW
DxzwBYhcQdmzTEXTJaLs4GvXEBsdjtLZh1SER9B2ywO0RvyDzjP79fpus+Y77CLyz4ae4/Ms8oO+
S+HbJ8ubgjStivucmzfVmCsRwc6sPUCcxduDbJY/ZqYcsSucgRe/c8Wy194E0BslHedYeMx7bHyT
Q5UU1LAqqseivR2o0fAdhcPtXqhK7NxpkIBFoG7mRg6rhxvXa6R3uP49q7ExP9LBngJue9mdLVtG
hqlOkZJKGYuOvbfwKWoN/3/ZUmfDWItZSw0kwAbERlCe3uVduoPn7D7bZPSsfg2QzTOPCHC9i0fF
VBUK1zScYIvwIXdhG1QFso3QldtI2lYD8GygRRRwt+aTaY/wYu9D0BT3bWrF3Hmxiydd3bEhub5I
a9cZ1HlRdMM6zc3nj7MnJmQEeBxVCQvIXSbsF8/i+4HJm75sP0Fq/GsnzQPgiaf/07D+XDk/C/UJ
xbocezdLiGce0hHcVt+JyNi+SYciwepuumn6bNZbzJW1uT37Wn+RhhsZU5AH8sips7r0D4Ny8KvZ
FYoc+8LtyI5VRqZiq6iIvTOIBXPG61+9dsHgAQAIz1+H02XRyqvsgA0ByEB5Wu9Uh9s00xsTuxam
50PMmcPZxNbeODJsfP/ka/2Ql+UT69Jnr/U3wmb1S8LZiR5tBQiUzkfZ+TCipiSrAXjsFICd3Bx/
j4PaSOu2FmuxsYXvdKTte8g2lFD0af5YgwO1y8fUTqO2ec/49+uLszpzBkjQpo9K3EWBYrJEhqeE
EZ5qQ55qP6Yh35XVllrQ+kf9d5Tl7q7aooUaAwjXgdfbcZHlRruDYx9RUUVD57NIu7kCqAuIoypo
4Xcbh/JaSoeu2n++cp6Fs4WbRJ423Ec/KPO9Q5j23wJafmH6l0Pg52qN+QYCYi1RhTcHagbooqDW
tDhewMuG2qGGaU/OVXqPWOR7E+CgKOsoxH5ypjd22OrnAZA6wwChhLyso8pethMtLbiRBm71MmTT
sNNCD7dtCR5mC2b5IfcnY6MIubqmGGxmCkNfaEkbKsug7KA47Z0yyIG503j0UtTTBhVXoxX72o5y
4R+vB+vqvJ4NOf+ks2UkHXj7uajzJCv4Af36HSvJIZyCL0idNu7X1Sk9G2qxhFYmOgQpegeuzu48
kByM71CMirgw9qL/ev2zNsbyFtcCRDpF67oAi47qiyA0Ss0iHsHsr5DuoIu+kbyuTiI6v/6c8SND
mX/N2STac6PFbeCbjBfkJ/igP/MRxjieVrcmpc7u+qfN07RM7syzE3Ox8Yk9cctAleAk8iLbQZAg
e3KrdtrbKfFuKyeFNiuVIoJ5ePcwDILurw+/erqdDb/Y922eO9QHtyIZOii8yD+iygEa3Trd1q+F
WRpvhv5BXfDjjOK1mGklNEuk298yYcaO2f4PrwBQq/8zxLyoZ4s2MtgBSjiF34x+kR+pocQXWljZ
rWETaKten7TVADkbaxEglEubuyW8EtBS7U5NCjPVaSrTo6OUBQFpGDVcH299kf77bYtdjbq/VwMQ
AO1OFx6Eto7H6qaUv68PsrrHQjw9UVkCWXYJiXMHCJ36flfdcHtkDyQdUngXaf82UFJFyg4SCAX9
q6rJ/HRDBw0AYjAQ8d8i7xpCs2qtdJySmutIwWCgb6q4699Sa+MSXwvA84EWOcPkVgAdU2olwWAe
B9XemnZzuj5/S4vYv+Ze4PSbDrBiaGksacYQ/23ckigK5Zkyw7kkrFr8VgZzA6DfZEBjaGXA7Tqs
u749kBGCRShPMrPd40XUv9ph74RxSu2GRGntliICsC3INyJpLXLPf+PitGknRgdRgxCj6taMjdq2
dgUReEgK4MlIqYrD9UlZHW8m0aN5787cqY+7Mvd5p5pKhglRAqd3R+t9Rlz31u8HK05rQKOuj7e2
U+ZuNqxiofiFhPrjeHi9NpoLWEkxjRcS7D661P6hmvrL/22YxTQapGFGnxluQjr+J4TnYJRBluvG
ys0tZ821HGJuMGIOgXu6oB7Doa7AzuRTIhkEpSHnfhs4w6427Sc1wsmTmfaR2lsay2uzCOUrgACh
r+wgffk4i8zKFAdmzEuYKsvXzrLqJ2FY+rPVbB7baxvzfKjFTAKmj8jzMiNpKhqbVXiDeso/oufn
Q+Z8iPlrz24GJoGdM5zaPjlwGHNRlxd+VA7j/npIrEU6+HpQPgQlAtyDxZzxJhADSB/yZPcK5RZX
ObBEhsxy2YTOruTTliL+6sQhyFFyAM/qQgDR42XWhZM9JYZXHOuUnTLCX/6HTwJQLYS19gx4WpzO
0HCVlUDz6jSQ4NgLsreVzaOiHx6DVGwc0GvT54B3YMA4HKDl5YMABK2WTA0ejh6Kkbt8Ao/fdKYu
drOcREw38b9/2tzknuH0s2z54tMqZF3ShAJTEjRZdoSnWB9jqwGZCWfCWNJgC8K0tlrn4y3uHwsE
D0dWWZ0oI9zTKYj7YkuHfe3+Ph9iEYCDZWlGUujNdhptJUioPpOJnVTDkhDNrzC0NgIexEJsnGXq
ej7icu8q7kJzNiBJgT5me5SKdr9L+D6lMbTyjTD24KUNSEQeeNMzxOnFwctqfotmjR+85YTV5ZHr
zqlj9PunW8vvHDceZIGr0+bSHeLcF+3B1sJ7YoGlZMQrVra7PsvGB5X19MnjFI/FkXvem4b435NT
NP6zxQ0PuvCWSZAz47H3qQCSh0YKElHPuk7zLBLGWJAdbDEYEC6tK6OChRN8ocqJv0mAbf5wXCBf
WscsnEgCAjREjed6v5jjMysu8wyAWrPPFIt0Lot0jwvV/j6g+ejvAZJIvweT4PfhBExcKvMm3Qmv
aD24w4BpGWWmGr2oDnn9lHG80CJR1+QLzq/pJW3TDPqUfmPN4DN0/GLOnLHbE98W6AibfT2LCFvA
ghaWmMmkVeVCb04OZhr5nIevbe9ZJYisNcZhg1GPCcinrL7Dx05ib5S89G9CGNt1kQYhyo3zDhCq
fdhUIdiolZL0PgN60o8ApOTpPqugNXkCwr4pY9cEbA5mU/2TV4gfkzc+o9RZ+REwY+43MvpmHomg
BxqJtr6MOW3M6gZSBLBOpyBoi2iw8h7KgjCTx5yFs/+Qxwrrq5mF9lOTuuoOZseGcyiyQLe7SQEo
EVk9tMuQDHKwa2wljMcQHy3jpsEzNgLsK7hr3b55EtKED3RddhaWNQvNP77J3GMr24LHRT05v64f
GmvXInhRkOqdIXNobX+8SBSY0lgT0ULCsi2jyS53IN4d4GHx9r+MAz4MrhEP8KJ5p59dWDZgecyB
PPZtSxhlEyzUa95+g4KGJT5VKu//XB9uLcUAe+8/NueLzzKnSYdlAH6DU2RD5FcdvMKZi5Mj6KJa
mq/ECG5YuCWBt3rgAxATzhouM0n640eSHo+adqAi6RmUtozhltZsx41xh6zucP0Dza2xlu8nx1cZ
0al30kEDhV6zkn4RFcLNh0P6IiCEnruw/WqhmmpDeLQYmvRTRu2yvNVqssmugwuqimxfhmNksVT8
IJnyPl3/jfMkX5ylZ7G1uJAg/iVB7g3JaaxCuNrwnW6HjYLNVvgu7qBmknwcO5Umk34YYCjf8Sba
JkVvfcjiGsIB6uVB6zknP82CHWvQkgXueHd9ttYWFIIC/myUDuDqBbIEBJYxhJ71SefuDXNylEzy
EyPklnf2RhJ0wamf00d0QGzg7jyITyyfFA3Eo6CjBrFIQsI6i1s0C568v6vUMfsnXscaMJNswhE0
jIb4RkIoBMedEg4khSdLkq13pjOv0zJU4PiLSgpIh8j95nU+Ox7cxqsGO3Un9M8CV+07mUFj0C56
QArcLgDRGITblERNGli/AGmGVlpYojEVG6x0vngjxY0m8RzL9tYUWlns5XKkUQDG/OPowJ7Nb0QT
8yoXv4XiXbsLKzIQ8FQqBdZFhu51ZNF+8JKShX4YjV6RDgAk2nm701oWtx1HEzIq7axQkT+giQIv
L78H+aUC9W9PHBPk68YZzCDqFPSeFZzjQWYPg1yAzyTps91q6NNZDQ+evLzPZJQBL/yvChvzmmL6
AHGENxEAMIvd5oHNlLWyaZPaaXhM3PAXVInTaPKHjbrzWqCi2jwDkcFVA1n041o1hQ+Nd0a7BC5Q
vlVEKLAwJ9IWeL5oyU5ld8PMtDeS69tjbQ8CJwo+BNqrSNAXo/LezR03QzEfUmYnCjanP/Ubte2t
IeY/PwvCmT3jTXjKA486BnjfyPoosX029vnWKItQxxb3LTWGNCkH09qRQrWPCsnDxnStXYDn0zUv
4tm3ZJJVuR0QK6n84puZBr8VN54nzX8WRn6SyrwN2fj5+gqtncVQXAHcA9rS2MqL28+u2nyYCsDU
aS53QzXspfUN7LHo+ihr0Xc+yuLeE3k1GH4FYi0Vd8joIjp8q/wGB/+/SgzO+ynAMTwzs0AqWhYM
SgsCabBp4Elosb1qyvtU2VBotDZa4Ovf899hFkHXObIXjolCUiDc7zBJPLZ9c6qVvQOT8Xh96lYj
D9py0DeCWie0az7GhKtge6OI6SSqbJBNjkFDvxVmoDbu5NUvOhtm/vOz0KPabuFjJYD/LHHvKz+t
7xoggXYo/ruxIwrx5fpnrY+HVA9MyLkVNj/pzsZrR+W1BkPv1A++y/E3b3UcZq9V8Of6MOuzB1lV
AxACwLoX4V2OJTxEmxqC8LneO5W8yQHxuD6Eubprvbk2AbIexlmc4WxUIgSIpbzxMwgO71Sthk+y
p8677evhp0MmvPUqQ6CFgxos0ATayI0vo9FxXHFeXnaxEChZ7j0d5N+gGKe/Dmmao+atax+XpyVz
FgFY6GT/uCdBgcFusYBTAkvFuAAxtyJLeS25TrJU3BIXnmnBWO9AjnmohmojiOdpPs8U/o4Fjz+g
ogAfuiARAzLVMw098pPhF1nU+t1wAw2RLO4N5cRp09t7Zwq81+sLszza/g4KsCX4MUAAXFB6KZpN
RRCm5JSOEJiJCpvXX6vURFO7aaCcuDGdc8AuPhFy73iTgeSOeFviVAYNR3fQOXVSjA9Gl+9djSxl
NN5SgHNpfe/U7clgW+oBy12ET8QGQtwhuIFzWGZgqKVkpas4PaHl4MTo0penvgvfOzXcq8B9vj6f
y700DzargYEuirrYRZxTVUL12nXrxOZ5A5Iem/0gJCfdlpDM2lfN0whLbqjsAvXz8Wwwq4LxCQCy
Ewl/AMF8aOhMnvMjMb5f/6LVgZDBwp0JPa0LQjbQRCqAfUKdQFk9cUzyUhhyD53SZ20X++tDrUjU
uEiTXUTGfE5Ap+njRxkqr9qQVfAYm+wdSn6HJmxvAFp3IzbJWwiSPanGfuUMd4hf3EnPS1LKjPj6
r1jZEgjCmeGCfB0J5+KoahQIjN5UpDehSZxb7aNBWHTaeJB98f36SCvbYda8ASkNtU30Cxaf27co
CIVG6SUUEPYD7qv+zcc18q1WTnMahFM8OhbJrAgscZSfaNXxrd7o2rfOOqJIrwH1Bn/144TXflBS
wccqqdPwWTbT11ZYR9ykG0y11WHQUwLSCKDPCw1CaGijP1tKCXef7uRo8gQh1p1XORv388oJCqlu
UDRmP6pZoeDj1xAcKW6oXe9k8Vs/RWGzBOwIdgtD+cIyffj3xcOFgHYPskKIfS7CBICYoYW+CkDA
Eq6akSy6/lgV4t1S3vc+TN9p7h7gJf8ZSoTtz+tDr04nNghAaLPIxVLiU4WTl5kBoMFF+jDVbD+0
+Q1ptwhJa7OJbY9rFapz4P8tYoNrt/MrJUgSIEwiNqIbmrNm2vVIHvc6hWS0TP0tUby1LQGYCtTD
TWAP4NT4cQlDh0FXAhsmaTzovMd5CwGlidiVE0FXGB1CmBhM91lQ609oAKgpGmUzfL0+uytHOMii
CCGwbRBJy5NVwoyvwNzrpNG1fSdQoHyUaZVvhM8yIcJFMVNSMa1Ih9BDWYTP5Hc5uGcSdBuf/aES
YpwFvbd4eXJksa9t50ETd3/9w9bCBqA4wENnEBem9+Pcdg0Y2xMInQm8crq91aT+KTVKgInBmEmu
D3XRXp8/z4OmEnips+7uskNU+HlqdUQUqMPk/c8eZL63QhWqitAH9d1DaYvKPPXj8OrN3B3F5bEy
fPgxFC4PXuB7L740naPu9VgFG7OwEtYQUvhLp0FR5iKsRWAMZgtvkmTsW1jAPLc5OHAuStL0l022
qDtrsTRnc+hpQs7koiHsGbC171H2ToKsRYfDTnDL/mPDdJ5p7FADXSngdS60IUCW1aAwVvkNZYC3
5DygD62QPkh9vNpKh9ci6G/MopE08x4WRwKgCD0fHZueyiKMsT12sPI4SZ7urkfP+jCosSBOcfos
j9aMeFS7RTrh3dM+d017F6TTHyPfkuVdGwargtcIrkAcp4uzJiggd9kOEJzkLjBUcKbLoxKtkYOl
6D/LXWORQkgSzfg0XBfLmwlW1ejgME1OtDIPINdjyAJSjdXGBbjyRRBPhE8hOJCzFu1yhwsTUiXN
VAG5BdqDDT540hmZHUllO/vra/SX/LXI5c/H+ms3c/Y4LeDUFlgZoQk8o/z7gqH7HaNERiCuV3j8
E1D21p9paFAxYShHvptQcvgMEQg0nQLmmAfaDc1DWbQpWm9wvCCxmZWw/GkDCbEBgUpfcehKTtVn
q8rl78rKsYGa3Kwc6EfYNRAxpQdrvbIMu0g1Q/WgXO6VsZOWvfr3aAQIDufYLPQBqMAi6FuWKUHd
USWGqXoBmO+E7EyX6KdFLsx3t+TK184nXAqoQoKljot3sYZBxafAUA1NHMAXGZQ89HhLDPcJanMd
GnMjZwCVTP9DhgZh4bmrNDPWL2QYidSmTUrwL0xaRQIsaymtuNsyTbsoz+OwgvE4jEJRcQQPdHkF
Dbz1Uo9bEGKAw/VeWTS9883WiMGtDG79EGODseDuWeoas3KJjugExUmnd8nGoq7N8mzkiYwUzQI8
bD7ehWA7OWCYwATFcN779Acdb4B4jLthH0w/rm+UtT2JixXKg7BDgd7a4pRBC4q4FJCSpB34vqMo
nw/2zs+33ClWnmk4waCii2R0bkQuwkYIFOV9G+KGWQ5tK4G+cCxbEQNqI2Ob5f7Gq3DlYoNzDHqe
kDmAIdfypeZmVm90BoNxryXkgxgb6yuYsM1GkrQ2dyG0erENkEpclF8ylBKKclLZDSVhf6JM95Hj
k+bOhkTM/zLUbAON2j7Cc7nt0LmVWWFXM0vShrvl5LpJLjNgCFxtbhRG12Jv5h9B3AB5wYWcYeeK
0Wu4AccIKCEdqiZ9htaZC0wDGIWo//JjNU5sI0tYHRMvWtjxAPSEkP8Y72M2cNOFyEZS2vpnVQzP
GXjVme0+jcx9EqazER6XZmPA6cwWCNAkRqppLq9wTQkylX5GI6GF2TbpCW1GAD1yyGS1N7oaY50G
70HKHwmk0a5vuMudACQcJCPwKEMhwV4ODWdKqOSEDRx0kOAZCJkhzXcqfeFw0b0+0mV4YiTfnomg
kF++eNZO2m6ELaYscbvwk0nz+9z33/F/f7k+zNoHQdwZtoVzFnGRPEBc0OGiD4okNe59rWLTyY5D
7UQj3yJeXD5K0N9A5QpPZ3grX1x1jW5KZqQQzMrCMrKJH7NSASz5mzXHxjGjricbM7hS8cGIAJlj
OFx1F5BTWvuoMkK3Gu+EQP5khBufBmgcWJHBBva7hrxSH3W+sp4UNGp/lehZ3jNumj97VTVRowr5
fH2uL8814JuxJ5FQo9V4oRED9bVyCF2Ndq03xfCsfC8t+K5fH2NtPbGQUNOB7QMcqxY3AjIy3qLr
1yRilrrm1hHQryHqXPMm8LeEu9fG8mAhjXwd7g8XGkHE9ACjqrwpGQujOoyZ/sOb1nqQBXQCK+z7
jWt1bUfgtJ4rZ1CkvFhOCy6eIRtCK+GlTnqaH6jwD4FnbYTN2irNhuZox+F5eWEnNA1p6HayDE9g
Qumj9GW9LxrcfdfXab4yP2a4+OeRHyAesFgXihjgL6iqE8C7O/5rbg4RH9+GrIwC87cgr2H7KdBb
OlVr+w+pZoCD00HXYVkUqJreoGmD+ieBy1w3fa/F92ksIxaUB6+GF5axEYlry4X7FdXW2QkOlZ6P
t0IFX0SPiTY4ddz7HZLyt5GX3+DZ9vP6RK4t11zSmbXEoNGyrDIqGFPXWmmUkFO0fgr3gL7Wy/Uh
1uIc+sDIrwBIhD7a4kuGzPX7Ttdh0jEdDVkCfewohEVp29YbIT7/SxdRgaIfvL3xbLzonppAradQ
FixuuCrIbak9ehhlgRdjJbvwywgI+2Ph2nwrv3NX1gqa4rMXIRqcl09ItzJaFRjortt5b8p7Dhbs
EBnEZdadbFwVRBDnkpACoayFImVeT/D4hKjj93Gk3Xs55OOPSo/OD4+K/t0sTByfhSXrOuJOy7sd
mYoAVXVYGAe7PIRhS2TWlfcbraHuEV6ttL71aru/UQQCgieWNlCYGvwqH6PRmipAweAMMmFnaHnn
uYNzzAlurCdUvQFAYcB7PhdEQmGoqVkRRNZg193ehIYpbLxJ634y07bwj3Qsa3EI/Zp88qZ+GvYK
ajCP0FH08kMuaeEfAPp0XgL4ENybMg/SXapHSOr6hW/ne96P/ufaKGoGnoY1+BGzBvXoG7wvNx7Z
K5sUyYVlI5NCuF2E2kjsEsqGuCImSGDprtxB0yIue1jbynw3FvZeT/3GPl1LpzAmmnHYQjPE3/64
Ubu+KlkWdugEZ0U8eWFcOm4kdXUaAutQDNPetN8zwo7Iw7e8N9fiDm93lJfw3AdwYP7zs3e+6Yhy
pLJBW5IM3g4eCdMBnW+4sPh9eby+iVeH8nDvAlQOWeplDl5wZAidjbr2JAYI/NrHtpUHhOFG/r1y
HKHVOTt7IueANNXFF43EgFymPAk0dI+pVxWnVuitO2rlRALBAKcRBCjgurAsI2sdehPUNPIbDcRm
TLMsPdFZLMQOU574ALFsxcjaZ/l4acLcAA8zPDA+LpTV+HUopVneiMnQEkgxz753Bi+8FaTQX0lH
/dsOQGGy91NdPLShR16001tORE0b3l1BMN41rHf7mKMsvQFAulxZgGegVY+ZQDHywnsCchicjxlN
E2PIb71wejZJBTyImVwPoIspAJljlnpEPX2ugS0fwf0Q6Ip6LcS/RXvqXHrb40V/fYiLL8EQ6IdA
p8gCIuOi79rCg0krmsNBvHrlITZhnsWafL0+yF8IzodLZh5l7lcDMeFBRmJxnSkNhqRT6epmNKcS
D5meA/adFQco5L+FrINGpiU0DNJFiqNXpztdGtMn0xjaz/Zof3XKLv/XjGv+QXgYY3Pi2X+h3FUH
VgGvKCNPBjoTC7nVQ10dThr+xpevrSAebrhYXTzGsU0/BnHjuxTpGIfkVOcfdRvCg15vpPgXGxOf
MiMQ5lLJXACa076zA60MioA1KemTLqgPg30y+B+joseRvF5fxLVIAWd+XkW4ywCW+nEcRa0yheDw
lCjL2FEUyXWf7YHq3F0fZm3GUCafARxI4i5e2nzsQA8dtXey8zwpcobDM9zYVpei7IAlzt1biE1i
C18Q8tNUpUKOLV5pmcGKuBl4B5PLXlnPvHW7H/1A6wc1AEsbgWFi1oemzKA1PMrZz9vwmH3qRWmz
IzW5DReZyWDvmV/AUWpEKbA86s7NHtUEv6tWK+eXqiVr4DMVANFuwfI93cFOw34I3KJ9CUqjvy8k
ofepLdi49z23dneB8JB/aVtA1rhw5RBCKo9n+rvwlJHuhcO7IB4pVFJ2LlxvfnikLtqoCLTpwwgm
q7NoxNXbgVHZpE1kurImICj4EGQXvtc8wCws+6LRk4DgXDrU1V2ofMgsDB1IJ/uipyneqjXE8DNH
gt6RTiJ9or4y3gjtu2NlaogXE0yCEzmkqqsocyA1FztOUfV7r/faLvahJQEQsiHpp6ke3JeeeP4E
3J8u7IgPwCRHDamsMHKkDt77oM7u/Uo4/a5KYc4ChYsQPlMCr+J/xQnOLXS063GWIq7QjFlcKAP+
+RDC8ziEhr59GzqLxeYw+AdRgNuzcXtdZNXzWLMy5Zzgoj682JRyRP3NbDUkFSm7c2nYo0BV+32k
uopElZf7uxKp7pfrW+dyh2JQXJeAdgICcVFqTwcAsMngDwkfvBfKsl9kGCLXFxvvSBPmSiu79GwH
wYTp42GQwX+gccciTFK7kk9+rcjXHn3XHbe8T57RHnOzCQ5UT9Zbaau70OhBeXBpkxCroEY85rZz
6FsQ7pQNiokJv/Ubw+ur/dCn7zIYJCRJ5XdqiD+B5p9Vke961IqC0r9zqN1FJh2enaKEcGkRAMzS
Vvugah4Ic1REHbOJVDY6h05DkiUN6Hfl2z+JO37pBN63PKfdDrnaDpyHzwHpupiO8laKxosm0/gy
uX61H0e7j7K+f6fEG2JYWH4fQFyILW696H7qd0aQhth/vn2gfSgxRjjFncf0bduKPzrt7wpTixtV
6BDA+JDFNKdhDCPsY5Bnh6q2+CHMoPgNsR8zIprEgSvvM7c7BuO4Fy17LMIwcQfJ9lYKIral+Y86
580b0tkXCgeHyIQp+FtQSS8a6rb6YSl2GOp6r7VxBx2RcueFxI0IcsKHkjV9wr1WfJaNUbySsXF/
qIarRFhSjRFisXtM+wZaXjaOwFujyPO7PHP62zS3u3GXUVgnxqxwYC7UI5HVUc+J8TUPnP5RgTL3
O51ZpxETXLIdCFT9FONRXoNlrkaWRr2AlvkAOezX0hrIHRzqnDYyIJr+7GUgW0FBedq3g+U99Xao
bvlAy2cjq5HpdW1TRxA3x+8ISPsuO6+BYBxXpzBgsHWZsmInK1fuSBYYR4AbQIebBexuODQOY5mO
7j6AAd+9BXX1T5RII578RqEFhOfVgVLfGiPGMvsONibNnqFX/40LmX8exmFu+XkMHb/KkAfIbVjR
kNsy9oeOnQza57eVO69ZpwuYIrR2pGjpPbJusiK7wmsyHILgxmcuf5HcMA+WU7AykT3p9q0RqJtx
qoxfFZQaT1CKKV/Rtg8wHJ52fW6oPavgzQE3+faxCt1xN5oa4dqHotghQ5li2bXkUYDquEP2BEH8
zk53E+6lpLLcIUE9XD2FMmuTwZOtfum0Q5oY/QX/JWjscq86UT9SYuNk7U2mHjurapNyhJQVLCon
a+fSGimWX2pO7mWJjuRNr3zu7/g0BF9b3bA68iqvgMohoCQ70LFT2Oq45mMlHQ5BoiDLy6g2+ump
SA2Lv/UmsBkRr0u1t9EY2PephfTYa8P71uH2gZUeiIj4SzFWDDHQT/kdCJlFc+jzEXVKD+UGHoc+
Ldu4pDJ/h51d6iZ+UcLqzGEuywCOlaV3ChQNqztHe0O6B0oTHgwG6b4zTxavbZBLCZ+RANeNdmsx
xqVBKo51o4CIZFY30R284XliigBlhsAljozA1hzuRwaAWTSNPNBgCNbtqz2lvrqfhPDSO0kMiYsf
enfZHQSLmvxo5OgM32FNmG1gDlAeLTCzIO7UVUxtwLTMntiPrW+Iew+VXhEVo+m9l2YKDDAkvOOA
iMoDxxIP8xjrUxyFJ2H87hbD3ulnM5M2Z8Edko5wuHOEW/90zLI+cR8iig23yA84jLpvYe0Usa57
803hBkijHEqLr7UNAguYbsWd03phEedlo45dBuKV58r8OexH9SYqHu4rt6avU2Y2B5wA/i5rw+zG
xQ0dQzhCv1e4xLvI1QK+NXQ0f6GEhOPAc/vEHqR9ZBwSrhEQlcE0A0NzC9IRRZe4Y/Y7s8Hsi0Lq
owCvSAempsiteOj9/s5qPWBU8PZxHlQjuilqTIt8FTkggwaV2a5GFnDTCtuBc4wpjkwpiPt0TfCq
ZGaUMXd7I/Y8FqJmwrs/AQGBLVIattto9o7TH8sI9UPQNfQtK1qnQSWnHe+mYMJlQ2ocw5Eg2h3A
O6qQ/oFsUcWENMPBlBa7Hz06/nHqQN/URPBDb3j0wZu6ssWHmf29L3zz1UyN5t43lL4NNYxtMisg
D2ZNjHfXbdH+NUSPGhRzG+ukVGreiUJ5X1ycmycnGKqDGoIxNtK6wxY1OudolDS/8Udb3ToQCf/U
emWfoAJYvRbgCL9rVts38GC4q3poTB1k1mhvF9gdnDgnpGk1oINxO+T+fYvkLAk9Q963llHFg8Xy
Y4u74NQSAL8CX9oHFXD6gNS0PQ6C+DIiac2PWuAThFOrP12TV+YO1Dl+2zI7xRH+/zg6j+64dSUI
/yKcwwCmLcPMaIKCJVtX2uDIsgQmgAAIBuDXv9Lb3cW1rRmRQHd19VcJsrqUJkFXJtLBvN72sL5D
AhuLR/TAP4c8DMJ/8qzfas6LnZbLhr6uRIEyvjGa9BdvkYh+mBHziwe5AE/awyVw0Yg7OyxDNtXj
vvOHeejiWziM7uzNkDcywROVuL3AayKWJpvwavSmmBuB+Km3bO/6p7wV7rQheejNB5YdRgwFqkKj
GVFwWOGfGhl9CuC5e8WPk5SqN6g9E5C+LpFelgMTKnjxCbcftt/Ch50R8drjVEN+pEBZAa5se1pU
IN5wKUUP+7COv9wy+/dYLwbbyXBkFmErTnO4BHfaT0gF6Qq3rA8koeQlShACiQU4pv9gD3n9D2Op
ZK9SOY/XHDF9cdn31jz28EE+zJ3Kr0wz9zBI1Ai0x/ssNhc1PmDhKW2j5MBa447dqNwrfj6Q97l3
+uy9FXvJ1F48CwRYsTLkIp3LPsS+DfqRdTzkFql1XYyFZPjR87gahIwO4UDEEbhpWY8CymWJlUH/
zDre6RIleydKkCSLS9E69jrnhuBdiYsJxt2xNVAlWfBP7RMCe7ho26+iC+xVxspdB786EAU0kGKx
2/BWr5Gm7/MeuduKPNeTQ89fWkjkuGAWRFaWOe5AXMFpxroSxN3knsLRfoePh4MzWh1+O4BNlppv
7WM2LlgKlEpvB57Yvm+GwgQrKWF3eBYpR8GxtzFsk+Ec4CdNRiMOMKjnXySdKJ5bMKYx1DFYBkAB
cjdB0/8XhUm4XMgIqt2C0eZ8GYc4DB6ZTGN/whjGsJKJJPhqIbRupU4Etb9on6/JZ4qvfr8F+Wyx
VyCssJX1EkTUHOsa60VE64RYjFglEIS9Z3HJZqqzKtH4wk+ZT/GjZXTPkl9yT/FmIXeQLlWOnfr8
Dt9V3iMRGttsTZpPsitjHHhz3Zkdh6pqRdbdbQ5bGtWu0+ytDWUUNmliAEmC5yr52Hqvf/suWL87
tHJpya3r3rups9HDvM7tDHTwNJAjSf0SlXaNkNQKq4jG9iUEm7+oYVpxbukP3itbZZIc0k3Loek9
K14GnCfji5vXBFaFLi8UpBnNP7cl3ot7QZIZV1/RW7wzWt/i0UEUZ5yyvOYyGtLaJRZw7S1slwyU
pdUsrPRBNiXHRfO4q9u5R3tS9sNazAf8QFl6yZQ0f9MJFC2d4BG5ubnPINAYMB7GxxSe8bz03KIP
V8CVp03OV+nvw6SfYgRJ+XC8dNRj3OoRu2ZK0YG6Xu2UBa6MMNnG166Z/lDrmB2Ul5G64IePwysO
tUli+DZ6c2ap6/8CELGwJpLL/mcFIOYfzsK4+NUCcBBXhSiGdwe8ASTkUaJxSFEORE1nuEe0YYt/
NsMXiC1UJ/RymFvftmhU9uTUsSnFtzMF5yCbW4a84SR6EAMVXziVsW8Pl1DTg/hfGxGL44TEkBPn
Jr3HzRqWmcraexvvD31IsGhi5wNygM5Cqu95X9/iUPdla9LPLsHbgUniAyL6PlLw3Sqw/bOKTBR9
DdKRsKkE2BVrcY6JaFybjmoOO10nK8mX/5Z9x6Wt7iPH/yat4VXHIVtNFBWFwccp8Q3DGT6OV4tR
M/69qKgpMIMPJrJopMx2T2bYHwTPrmgOfeNXVndLeJ+GPm9oN8U1heOsDAJg2LbwPQNDpgLnFJyV
aDnn4+7KQg0PacrW4+zzM4N183nNPRAd+B8d5vjl3pGPuRfP8Opha7hTWInPhqxJ/PKowuwBuRvI
m0TOujNIXHKdukM79rdQCZqKcADmwn6YXnuQ+4K8JBMZzpEeL2PKvzVbkcfRs09EN00HDPiSeur1
b9Bpnj38iU00sTsZhJ+YE2MgEwYvkrKXWeonWDnxWmbZWGP1PC6XGBxeEu6o1w07AW0wHeUeI3B8
1Qk+/YyjGjrpcWSWlBsIl5t2D4BnwBQgV1PNUfKwBnaqIploTJfa9GAlQNmQ3b8LiVZgw1WRUrAH
JxW85kBUVNsk3g1X6gB2KDuwQcFygzOZzE/xjBwtGBR5KZRIyli49BfyOpYTVdnvEWcwMgbH4ZYu
6T9u9HwYWOZPDAvaKMiHt30N1X9Kol0u0z2D2hOAQf4UW/g0xIAYvt5m4jfvUQCSjMurHnHpTJMU
tI6M5q+yT4ozL1pWmwLQ/XJtxfYHt3n0/2rrmC1h+up7F12xrJ8ciw3Msaoz0Xxgfk3vNWy/QKMY
ElwiKfkBbXR0hv0IMJJZxerIybAc53xZPni4y4pTvBfbmqg68zGrlczH27zk6Cy6aWhQUpBHb1C2
6FZmlU8CPAEQB+2LxEbMHXJ6EsgNMj7Pex6CcghE5q4oGzCTiszfaRhjtPgzbkPdmR5zRDnrl26a
Z1eq1bF/AenzqY4pJukpFlE/ZzRUzURBv+F61w3rRvjfZxOU40CgHQBHdkAg1P7ENlT4Ox/ZE6SS
9DndjXxgrHsZZfcLILpf2u9rzZZFnubRTp9hh409HLvyqwUhqA7zxVz9ZMgDovvIt4j39eD2oK/i
NYasiZSJSk9Fd90i+Y0T7L9ILXcQvB8BUfZHvfhvRLpDACiGsVaiwzZCaJ8Q1gI2onePdF6+E0Wu
Y2DBvLR4RNAo27zFY0f7J5dJYKwG+8eY9hUV6hUeni9vwX8Z4beM5gF+V8W/A4PRHQrDvBRZcpti
nIIgWL24Mc0AvWnnsqPLryTEOlmi9heyzRKJ6Mu9SrGiz4voLRciwL7EFJ9Ts3XXAJGOqJzEYx9C
JUnBceFuw3Me/oHQekqn7T1k8wVDhUZ1WX+bZvIuQoCGAwTHoRDmZbJgWEXIXqd0CiveYQeEbBYn
3CZq1yF0GovJzxnzhwRQneOs16zC1ZlUGA7ykxJkw4IsTBOep+QJgAWcmq0XDdo+oIIgUAmOLyBd
Fl3ui/+lST5XeadfFXG431rT43GNRcU0qtGJjJcJ7V7T+WWt9k3sQI8Icxe0LVIwh2jCmY0cEJ/p
32tha4ar8k/842Da0T2XXZjahosF4oDO4itDym04LeB9ResbqvWo1FOoEDmu6U9Bt3TuukFt+8X2
uEfXZca/EIbGZ5BIWii8qMon09JfM1DroB1xXJy853dJ3+N7WFJ3NQU8AGHyB3zAHp8Y4qX1/G3J
IYMAIRjX22IUbqP1cehmSAAF4kALRD4gtdnv5zHdPJi3VMlywMds8Zfv5IirowdDzme3TOLWBpKh
/V1g8vMH0r97iCJoUMmM2DzcUemNbZjy/9jYN1py5fUzdsqLJtfDj9uPj4efxqLpCt3XcIDZWhD6
1S1YZTc+zyphegXFecKVE638PBuvEPHqF4TtZV0DqxZoFe2WnIX1812RAZxO1zxv9ITAtjibwZdQ
8xeAQvgNmmTH04daxSaoXdein2vIpsj/pf3fLUm6esUQAXbtNTuuS/S4pNM9I+wj0v6vUcNcQw7w
TWEiXw1xdE9jAxE8h59D/byGnrCvWQCDH5nFHtYAApXLiy+f07upDzCdwjtTaWefLHcIHl2G/xKT
f8XL/B0V+1zC8NBAoTBNBsRhTdZ2P+Scp2gEelonXURKoflcj5P5cgrJpRtX/OAZhW0FJSjhrm2E
hEDiktyeh8kioLBXlV+CudmL1T0iqAhSQIbUtyKF9XBIYJvLsV4SbNvR2NgcsqS/Zz9O+QXZrKXa
oRYBGDvUfBg+yI5GoxsTlPoddJvY7321BnwoWTZ0p3DOE9QX6BtN0PuzgfOj8kg2vo4x+zSdpE0E
K0+FbfL/2IjM+UHnC84evCLUm+iQb1QcsetMH3u1/vW6DepF7j+JQllYMjAq6mJu/9uwI3sHJ8Kj
aPEQD5qeo2C+StBG60CkYDFnMa+0zmCVda9kH16X1f8HBcfXMHZi8TWi1dBnv4AxiQ+4B9ixQNDa
JRkF/Yw7luCDFS8pX7oaht/lFOfdYxHrr1WwrUpVG1eaLu8o/d8XS79Yv7QnGogn0mZZjZnpHXI3
SB0WYJV10yIOpkUt1vKBQlbdiqPdSHpDJsS7x25H3cfrS0AZmpwNaG50gbKcW2il2mRXK5LxjhUk
QCU3qipg2z/YPI8Rx1xqylxWFpJeu9Teipw98ElvZT/l9yLPngOZtc0EXjMOfPye0EUFh05FD6h+
xQk3nz0ko/seRp+dxQB4dMvFb/z7rN4CFV1QKYNoOAyvmqz/MT4/u0m6OoE+8ePT/g1cbVIRAZhY
EaiuXAEdg+cZOfJb5/7yZXnIlu6Fo3YsITANJQ8IKXORFKUNoq7hbJ3qwmRJHfYaLDTKNiw2Dcmj
h35XbhNoTVGuXina44JqlJ6UP6JLxvQJ2UxNHOzdWbMAaY8cfYObf+qlbWuPOddQ8Fco1TyHHJZ3
Ef7LZ9NxwNtQxW36T4VKHgBfD9FD7LycMHg78E21JbXkvXP+HsYOC2gTWYAfwUNodwDSXQRYQ9d2
Hfhm6K6Ak/sRpZZXWYwYBeQTacw60jPAObzGILAtLSOgO8zk7xZ5BDgDyAo25PISLIrUdKIDEgFU
CLESqJqITvYYQ3Rb93VHgRItJ/1TnGnmHWo7GVfI0UBuHdK8Aj4m12jbkgZE5KLMQnXRsVrOEnlY
6DvNN/wRsjZxh7fary/FGIVVx/x/E8CbZYtXopbbuteO03/pJLeawu5WddP+hqfoaZv4+6yKtQJD
DorDnEHiYhF85YM/54i3qtF9Pc15zh8QP/TXuVnAs+/2YxHOX7qnKCFwwdQ5waalniAZYNTLD8LL
z7wdvjCetCAFtWiMVfe3cLOvRgxWrnAM95fd8BxgKuBjszTboKh4Bqgf3+YbmitX42yiJ1GkphK8
pScNZQF5NhmKCbu7g1ij4Obwth+g2yNkwY3kC/dqcvhZ4XmMqN50abPtD/rLAIYReG3gf5NINqHh
eGKYmxwwmuA3EynXYTa08pMdObktkFNBLTNK34wX2WWc40miVxNsafCGtL7KJhzp2IMEy8NhwNul
BXptOC7elh2oiNLmIW2oCTxQQ07Gd4kM18vowxSHJ+2OJBnUJ8EABnG3Zuy/YSo2H8zP6PEVLS5k
GvRt5JhhesmDPzBL+cuIlaSXfaL8zWqtG0yITbNqfMISKgH5VO2qbsJDvejyWf4nfRxfu2W0kM9C
y+uMd8tjl7b6KUIRhxDxZDhtO96Woe+hapnQ4KlKC4Bg4wRSeWb2BiZrqPJi9Zc2WiwMDjxtwlXg
j4xdcnRwdd3bFDnmmd/WU6T26GayRdw2Ar6IQwitwPfVBpC8dH6hAkOsZBjk88+cMyg1DTQpl8LP
V8PQ19HIyv9im5kr9pXWsUx0p38h9KY79hp0X05lDoIaVLZymMfiDZjHscL8hePXjFlsGqv4lJmN
fFCqxIEA+3ma2VggxCZFeTroZEfO+BpChnKGQrOKi3IGhQ1iVcCQ/M1ChP1Zu54gbMI+i6vsznpC
S6SwQfBTyF9t470/oB+iDR/bvFxMq58NLDwNjWeAX/NpWp72Nd2eAmaAbUgdO7q2pXVsXXg/knR7
QLM9fLu9Qzq73oYlg8A1fcegeeB3Gg1HOA6D5zi2xSMTRv1H206dQVVYD0vixAG7GfPnBpv2MWxN
+6frF4GMaLKfg6mP75ZoiI6DpDFI3pn647u/JjWyyrY++4Jqzc8IGeqPk8V4sWylldXAd/cYj4t5
gS66Iliu+MmMn3G8xvsg37cI7cruULgPMLXdYYbWPvf7jtuAsP7YzX54GYkaDmHadb/MHLdXgr/x
XsoBBz2lzP7LVt8e1tXoas4AGDdizw9ZPM93086GSyej7cIlXKnjiKDwuo1JbssClolHNUzzm+82
fQeVJK3JnMljoIcEghjksofVQwyIIC/YcupHxOMSqZtWhlONr2A9sLwrHqUU5L90ssicx63RpBiE
1SjCsqEM7EDvbdTKG+EoqOyUb+9STeHVMqNfi1HlPcpr219Ep5aqJzMszSG19GWMoJ3007B+zGnu
z5tPx/8sQUnjYBNDGW67246Z0bOPw67pFMuO6S6XJszz6RYXnatboFlMyXCrgN4GWRnel3D4jcpq
/jfpMH4NVzv3pQqUfcMUbz0X8wD9GLfnhwNo4XXKYn9TMlS3MZjTfwNGj3edwwKt6qmvsSEAradn
hqFBawsHw+yPsNjSjdyCCT+va5W6TQpctWzc5T/CZuAHQyxGQkoZZLjfFb3Y26bAwLm9FIXLh7oQ
CXCmG0s0QYJfuyNfmRNcq6jhuK801gLdcYsR+fRCV/hJjgw8hqQULX6o67rQUNTTqIf4e+Vi9CVH
nZ/dJVpMKMrSKZua0cUx5G5QRJN6nUFsvwQpZhglRXDqx4C9I+y4YXlmr7ow2hRITIyg8COszeo8
RIVRDuGSoEJu8T2fF4Qcz7WVO1Z3lI2Wvo4xp+2PfpnJdAxAOEmrERZffd6gwv1BWxvl1eBCDFn0
kgb43wsAo+uiT1tYeiMYXCGG4uGF1WDPecOQALZVHQZLGvBvmvomiLHK3FgDeukVsoL9kWSGArIB
AsVrIWw8XPIUmtqFFvjajm2Ay/yIngzNO0T5/j5UPv+Dm2uGBB6Ncx1l1viy41hSR7pNFlx4DAoH
Vip/lCptyQ/zNMiWppsc/pw3ef8rxCqwrkbr1qHcMkXMGVNxzhqFtiY8kZ0BcLxb1royteGYVkIM
Yj2GEweSMuxm9+WRdiMei7zdf4de6EZgal2jpbMIFum87AFZ2jSY4ASd+gH3JhDXCQYK/OphgEix
dpnLrpmnBL1WhvknFkC70S0wkYa7uAvm7acQ8YxX7ejANi3GsVev7b4uQFbzdgr5IYNscTYpFpkf
ethM90MWCJW8kL6ltNqHoQuvJBrpfB7CuQDv9efarSgiO4oDwgDjv6tpLc5DhrBxBAl4ml6xLc9t
I/0WwWcCAgweYzXr/0Ikd9oSU2Ro7t2a7vEdlJ4BIpLRwVJSz1CUpp3nLQRl2JjOWQc3djWOHj6i
YZdsu005ScImz4ehP/hwkutdhGEyvvgwhsU7yT3CZvou+OeYLsAkZOGA2nOB5lkrJL4i/9yFgToH
werTO5CNzXwNjFi2z2zWCwUPF8ipG4IYPOzZI1j9sJ/kS/u4gX7/iOkLPpPTOxoVvUcdrQG/x7A1
7kc1Hvo8yn5jzWD0dctl8IUZClPHItuDsOEeOQhVy3Jq6sDNUd7koDnbww7Zub/LCNWuDDDhJ0e0
LfB1MbehGpls0aoTx1kuLy3EA10FLZOf8GxDLQlsMsU3pOLN9pC3Blqz39iUX4OFYz419zPIwND5
U4fOts3zylFV7Ae4Lz17jLp8zE8Qe0PbeNgNhxrKswwvC871d+n4z+xYxRjqExAMEfW4wy7/Ehbj
Pj91qg+m+wK1+lomgLre5rVPh4aQxNujHhRZyyFgha62AALUKaHSvEUSBInfKOzhGNITfL0njSXH
9eLUViAMIp1Ji1809Js6K2LMEAdErLYNeJWwyvZIC06fCHOKlQM0M31J9Y9bsLCt7O5bDGjIEVML
/IpYj1u+zEng+9MSYAH8Gltsux2NQZrkAcEdrQO14mdV2eUrEq8xUEBuPOCMGSwFMfzOsFGowvwe
dKh+b7twCEQb8r3+mWm8ZgkcLfc7YA/bi5JZbgAXijj6aLgYszswIHd5ZoCVLU3CFzRjY09NfpBo
89Jj6KDwA/GLDgiMzNCYMwbrFl4n0ZK53vZ83TFBy9EETC0a1QPJlrarNV98CvW0wHAgLeCigVyW
5QQLuoXZMJAOxhjrED96tVgEtncjz7V7UhtNMLlbTY8jkMsUbscRD2dpLa7ZT8gNO7Q0bJEn5rdr
PYaMYHdibo9pMwAD+fvQ+1B8Yzi6iWsSdzy8JGQ1b2bQ0LycnPBVjcWOYw6TB6S6brMj/jCvUwpA
atiO8uALTy02g/AaVTkwgX+UdxSBnpEk0AMlng/o/qvWL9jKK3bAXdsxvgP3OKEn1F9+PWDbB96d
2XpkoODCkmWudgdfG7c2+pn2hORxXWF9aeLWzu0DhvqhnH7zIdgg1tG5TSDJlRMQGtiKw3nO8c2o
FNVzhN2DEf5SupOMgDag1YcqIGBWmFCFEnKHQoFU+KF4iRHeQRoKS/HPByycw8ARCxZNhN9+dgL7
iNNyYtgBO228Tc9IDNTtgaxkVs/LDyv1DkndKXwnMtnIBVMVYFNGF4TQEpIeVImojKjYNwJUuLYZ
3KpJt/EDlnuhOLZrR+gh7palP0ThyMx/FsUszik8/goMhEF0pFEFuoLTIJAZ1ID16uwxmyIvEChK
ERuIIoMPNbBcZq50i/Hiv6EdOAVNPEuH53DQaYjeAqLh7y3ETsgRXqKlv19ypF/O6Fa2mSQV8jHh
XTkohx/wJPNcigbcjV1VarNi/7cTBLmfdB8PH1FPkXflYDzMIx6lZ5KpRd0t1g7Z7wWUKg2b7U73
JmZ+8E8+o6u5x9aQBE8ei2mHjuj1U/NcfGcdaN//wf6FoWGX7Bboqs72ajzaWInsk+SB0NfMGDrf
EhhK4mZNkAh6snzYeV0Aczte8Ich/mJGN5FfIN/J5IGkUWuvGv9KexiUNsO9zU3HfgH6l6MaxupB
94NKj1kzdjP4RBjlR32lhxSzFDFTHh/niLXjP0pigo+4pIqbAZ65PrJnTMThucRaI2cPsVS4YvdI
QLDOMlCe72Dd4P2vlLuCfbUc2dl/B8Ywqt8lpPN48jjvkoTyswA4kmEKn8PqXUaBp8n7qBfYEHYq
JfqehecNRkreXZEGOogz2VPsJyMIac0O1ri83LMhUJdNrxJaC2Rt3gDEbUS1Ay8evhVroUUzxD7t
nnKdtLqZVuhZ1bqC0lt2OH9CNH4LdeZrTvB31CM1FuMJzHUXqIM/aN/N9uDsiwIPUR3KgCBrYBA0
uHjT2/TSzaILzy2Oz7jp55G/w0vnzFEEjOg7l4HTc+ljhvGEsQuCVcOfNZQDDioJG9jk9uRuCtj8
j+OGEs2S49KCr5vYlyBaivgEKwDlxx2uNPHGVgSVnPBtF67k3Md/Z0V7UWMpbIf5oQ1Gd1jCMQ/O
VOJ16kucgkOCk9pD90827/g9bqNNn0Y7r+QssHe433st+/6aJ2Ywz6NWW/48YHi8AZs4YzLrNwGr
VmyT4ElnoFxUJB3XqEx74Mgq/FtuaqK2m3poHdr9i4zlCt9WD79+Xzq376YmUZdy6P+zgIaDtTpW
wvgvodh3SbjVuYDptYnRAWkMN0KQxzK5R/RAdhCy4C3jUI7yngzyAPMhSc7R3HPz5FxCIhyMZPiU
C4UXV2pusgY16mrKIgkMMgSgLA8nqd3OrjOwkLCkmMyhAl2tJBcZJy2yxx1biuMWjNsfJqDVoOPe
MZvdehgEaw6kxg+1L1PoUW20sqhBGVFsdaT68bZyO7B6zVi032CFibNazO1PgTz3yjaQDSJRq21Z
SLW7KQOvg8N0hQi3AhZFHUaiv0Bpx6qRSYoue8BMEqVTu4RIIbDwUWWlS4fk1e82ut/lSLZ6y9Xy
NwIwglZ65gPMaIGLUTenTI21BIx8/sBowiJa5mcNtiF2oarGEGWF3qb1rBqXaeHeZd9iqxPzg2yv
sfPIo2OYGNtWfNfBCI9+MX5j7rshYJJ3/pWJacDnnYNdn/FA2QADrWWfMGiPsEvfryAxVMIhobLp
2cpYzVOoEBAkYU6FESO17h96LQQHwUEbyb/g8SHwvYSbZTVPGYU7HqF9FPIDzmzjwpvq8gg5qAO+
/V9wP2XwCcy8A+PGCdEhNUFOaAnw0Q10A/h0YXjGfiYMrckz3s55/VhhDvYlfmQDO2O0TLjfpNfz
Xd+v03IeYEKDJClZr890KCJy6DOgKMshifo3ndkM7UKRLTAiJcnyCQsWXLywDY3yhh7Y5Oj9dofT
DeOF+IiDpGXA1knJDmuMgVLdITkyv/TDT1sQLNLQ3xPAhP6us/H+xyezFe/Om6A90NF38QmxCxG9
4CqySSPSNvtQA593X5qFFujwHQsQG1wO2xjrI74j5LolO6VrM8nJmssyzyx9Kjb60xhlQUtvbg0J
ygUBYfCS2IwAx9SF0GdRX3Na1B5Y7P1pDQPia7+3of80kEQ4SqaIqCeWt/CA+L5f9FKhIcxEGU2E
EThwx1i1mENo0f8mWAnK3hhvxUfqfPAerPB1/qS1qXpsw03AdwJtqoxy+EMPrYxR6ECildGJ2WEk
x1hZgpFM38sHjF80DGPBiEVfS8n6uNK1S/Cu6/hfGDj9c8FGuGaJtLY77nti/COKPRxhYU81Zu54
V+Zy8TwGDDFKVPGEXsbKGvovQo+xYNoHSNCFgeoAAbD1p7zdOvEeBa36LHSAJBUD70NxDvqso88J
6CjDNYfUG924Cjl8DIGP2+DTwFCAiBmw2DTkRJWJo9rU0n6byeAGRAZMzuEv6YN27D/hCEw+UKgi
MEMm4pSQJcT4iIZ1C1Qm+rkINy/MXeKOowa+unH6tvEM4raJ2l+Z26fj6hZ5aCn6aUWS7eymgUF5
03CY6z48d8PiTixK2J1Qsb3HC4sd0tVnadWN+7RX2EhAKSGgYWIBeLGliiN9nnFKPOV9Zy4YVAK+
O0e9fgRPj2MQprNvUgSiwiBmw1BOLrXsFxBXp7C4rCRrr/s0JTeFGOjvFL93zB4CCC0LvGBH5M/g
hCRTtNV7XAgYSwb1PjAFERk0ig/4MINzT0NYKkLv2EnZDbj5DVDQSwLPKC+RP6zupjnAFmVkXkW+
iXPmBJ4ErE7QSxLAelRqSyOYRiXQ+UYW+gtMJ9YAtAxLRjsYi6QdwM+OgVTJDay8tMAYaZFvfmm3
ZioWeg2hMV+QgKFq3B/rDZsqqq0SFNcgRaDcqeAsWmtsgc4Kjl+KGVFHh9cYCMxrtgQ4Bnu5uL9z
JNJnvRNyAGYFSlEKY22N0ed29RghNHB5k/fU0Pxegn3fyEhHNaZI0f1oY31YO8Fg95fkEGxmuhgl
xxNUFNf4jNsb3Hr0QHPvSw97y1IyN+8N9nbGunfB/JT7zCEEaGjhvZr6oeoDB8EY7opmiTj8hD+m
TRnFBDeFzWpI6apmmE0fNvQSKNsSzE6h+ldxgDzbjn2D4tZVDtPhBsCw4S1HKX6yEW//wspCGh7l
azNAVD0MmIjC2Q7eTAxzRxP8j6Mz6W4WSaLoL+Ic5mErQGiwBtuyZXvDsT+XIZnnBH59X/WmVl3V
sgSZES/ue8H28l1DyHGUQoYdR+bYm9Ie9O9p6SwaL+QVRoH6zk4Ud8eOnhikCaWaRJsCwp0OLak0
yZgYP1rllLupAB2Nm+VsLOz967WELYHl+sN3e897efM6Mvx1b9t59bDncXql1Qum0tnV6hoSkHaA
gvyvKYaXtLB3uA7uxC8crbI/FxxQk+d+t4X1IZRUCQjCjrJefo2qPMSd4XOS7pwhEfz0DwSsgZey
J7m30vG+JNmw0RN0rqWOj0XMW8KeeCbzOuLMarb3eu4+mWB/janZYXcsxVdJLb2pGX9twZE+O5WN
Ayx2f3osqvC7Vl4pCL5J5gqHqXqhAkayxWax4RRpWSkxvbGYxMSY576zQOnEY6cFtltttbH5r2qV
qHV7ylEQoVrqPsTeDa/L05hZT7XbPKf1fDCy5gUjINyFGLaPZKA8oaPTmwGHT1FpftpDd41pfLW6
hjdeET7hpBjbbT43YqCSFXeGC742j0cR6ztcB4epw5awzh/zWL6n9LKebI7MIg8eg353TiNFih2z
ekA0k781g0izs/J7XeWT4eLlWGS3Keo634gl3niFFQ2CZaHW+km5e4ut6ZMabZfKcqsZSR+m2Xjw
anEqkNS3iSZu/Ti+wX++1n161kQa5TLGW+AYiETJFPu6Ut36oWG7iqq1/lTIE+2GDX7h/A2M3uN1
fWN7jLlxJzwcbNd76Sz10vXL6g/gZhsnlsKflLzfJJb8FlPzado0GLXtYRtaofpJBspPq9d8V3X6
MtrtvrOcALNZoJvo7oYzfkNGoQAzhH90rdelXq+WXDi4lQiviW+VzrhJRppixlKAZXsGp39O375Q
FOyYUgV2VmythiFqUdhPpq1+po23c+xZgCTnX2U6R8ro3qmxgfJkznnQll+JNYeJvV6wNoDOlE92
qZxrsB/fYrKAaKM7GzsdS8yQ+bO16n3QQuVvNLHsc6zOXuVCXHfvbHAHdYsPLZao1a4PK3gFz/R0
VXsS+CTCVOu8eCvLZKyFI6bKrwl/HLXTd1aspKVnAJjeUTXXQ1YN27K/NS3DQyN5YpLJZq4xMPQF
X0ERSlJGm25gIGFHVjHcRSyA5uIfwn+xPGpRq2t70Fy/Yz+M7IQf9+uxUcEH+j4N2Hf3N3Q42VzO
q3zws9V4ytQu6Afw87UZIpa6vMK2bhERNvjGfLnIXRtrADWpT9++MXq5qbknFgd1peyDWcYRn/QL
Nypfae/ttRHYwRV7uKVjZS57V9pRjcgaeLJ+zPfVlylPuygH49g4Ouu4hx421MrEsZnTHXQO5LJe
MtXpKbWqiF03IevQLhUcWyqLizIXIUmLrCNbz1Mt3E1iN4eGrHTFzZ9q7aLHv3Y1XtqcuI4HkVjn
fZS6cRgPJZAfE/khBtpgyXpcmgcWqN2bwgLz75/seL3qOO30qjk6uncUXFmD/rpO/9nt+NLa9Dng
QdHk/VMxvJrjsJtZL1PljM6ced4UlQwhQtkzO8+L3yRsGnPyLXf7BenzbLnk8pbqvreWCxHbRxbG
BlPrXlPTU0NWNWCqUB/mbqXatmz7zGPtoMYoeEq974zhTetE6IiGbSF1vbW8juxdJLes+Vu69bUv
xue86HdtOj6xruwFZvYZTz2jrhiHYVdDrfGFvYrSPTOLDSk+oswcq7MotW+gbvb3rZFsmm9vPYJe
oeS0zV5dvd2stae4ZORSMB2buuqpNBmZzhL106guY/ePbnvvDsU7bp7//5SnEhop7fVLkagvfTb6
+Tp81rO6rVemrk72ImIXKiajctVdHYQnZfGKsAgLl+arMqSfy6jQ7FPj4ErMz50mk4DJ9xaAtYUR
T9kgJ8CQi94pt7ZDEyuwHpabXrWxVGUxZUW/4mKK29PQ2PHe6d1/Tto+DTph0ECOSTjjR7w0SvNt
/J+SbxjdPvyFB5zf4kBdX+5tU+8PeLD6w6CVr4TX2KFdtkGXNq8QiwcZj/ykj4lIWV0bRJuNM9sn
Yi7ijXCmO1epG2aFyiXEPqRusV5ngkKDhhiGIE9kGxUrbLs3zzjKlgOQ4HM3gyumVhYOMwNuhVG2
juDqzc1WGQ2PmOWVO19Pz0TF3Fqj+Mmybgx6R5ySdv2cYNrRCNM0qHPxj1Lhk3okbMux82e9vSOM
N76o7PanTawGMNs6Mz1Odh2H9MZqasbKHbbxoky+Ms99zrLlj3tJ94fOObL47lpk0zd15G2YtF3Z
1DtzVv/hPBfcan3QdPHZgmAGhNoxJI4yA5HHcKRzSgcWQlA3sQbDqcv2vFozwvBS/Pa2c+37+ktr
2+toOJHb56elqKKuH4IhR0i2lW+c3XTCLuRGCStXFCxOmmvLt0dt2eI/7/b1ygfoFeOfRAN4drtO
Oy5x3EAWd69Tv0wv5E0ohO3jQyZZoYNnlxOTacwRG6XIRaCDJ5zp16co8VpEUGEM3zk21nNc48rv
cKEF5jjZlBPNEZz3JW88YEnThQ3SJawbGs+WVX0DL8V0sJ3xzpwPT7/JcVO6yYtqZq9FVt9Ql1M+
q/tvonQ0BX5Jz8vQVlN6L6bvfjssUW92Z7op5rW4CxmZ91sq6IdJRoL04ahgBhARrsQ8qMWrWnNK
+mMphmBsO40xMdRUC1DjMkz3S9FqO6rYxMeckPkaYzl/SZmdx+TRuDqwG8folnpLhirAMfWIEzAR
e8nc9upgnEg7WYRtO36UPS9n15xWxqn3xRVZMPe9cqiJmqT2i+DCDb/MtMz/f1Zu4xUqJ7czYCid
x3Nuxqda5zJKG6ZYTrLeTV4VBH7fM2GDjLZ8HR2x+/8kdmQoaXQlp83Y40bJqCkeknlBCGPiKDt1
yt/sPP9XqA38hkpyE0rdxsy8ywSFRGpUwRcGvGP0C44lynHEkDAfGc72Lr5I21p/dCIANijiCa4I
+eeU47FM8++pqP9TE+lcXZF+Izq6mBvnj6EbsXIu5ldca1GKumCJ/s3uHQIoKecysp0+eyjHA+7S
CmMpVCeENS48RpDUubPWMA+HhRvuJukKzxq8zlXrlRjIztHvpS3zvdXrPCvEzV4545fXbh6o2i2S
BiFNdZPxSSIOBN5MFZE78YRVp9QbGOBJjcxUzwWSupO/6RnsDPrdugWZV/diLRs82TM71PKW/Ddy
nezh1a44Ce0WjfMReqfS5rnNMbMRp1y+KX/QhPuKtmlGteSJMgaAtqLX/qXTOr6aLcnBsowh4Yc4
S0mATdNbTs6W9Md+7G9prsKounYbf494W8jLAEwO+tVmzgQVFNM4ez1cJMLbgjf4LzUZF28MZRnr
aBVdfOlyL/n1smqxgqXpiq0AKOPmFZh7p9T6WdPVOg8EwIbg9FwDLdVJTK6eAm1oaG+yrZMbUUvq
k5cUjzCt9eEA6tsaftfrHDzbzCmsLZPFEXelUVyEUDFPoJM6Z5sU9YAjWYlkojvUh7XstlOSZzv5
QEfWgj29vV0Wob3yKBcTKjtFvyzwQigyGrQ8xZ7m0KMPCTvxhmW1d+tai60xFA9xIu2KMM15tURK
LWLnY3/OB01GzCFxsJhJjAekfOeU7wEgvfwXWd3adPRc247EgepB5qs/rZJ2ux4SMdlAsynblRQK
3HAUA5pdL0f0tB7Y2ZRXJzbtyFYZ5MaOk/m2Uw0X7H2MupWAVQTGye69jPjNeXnxoKRufF2gxVJk
4WhSXvdZ843/a/AX0o+ZejrTM6S8dqJ8yaOchLWopxT5lnz93BH5/JJkoo+YeBmhR/n00fPeH0bo
jX0KPvOSp7R3pq30w67VRHFqGKWdy1pL/aoZ+w81Wcx/iQSYCYggzU9zP1r8Q+n+s5ARTgwxyjdl
NGM4D2XVXwAO3aA0WvPiKoYWxarFnWkko/YlB1rPDm41EIXLAkINbsSwbHaKStPZYgR6Tx5yJwCk
9qYY/HQdI5ZNj9Fo4y3qbiBwb2Xi207mDNijh1rjnHTVpg+ncs8kuCF2h5XCyUyKgju1Lc5F9khj
0URDXcM+39Eh4Hl1UmwyetXz7kkvnOK5w51NwSfcfN+U1IkqAXMbw3JIVElKEhHhWZDp0lvb5OSD
FFC8hkTg9ISMd1M1/7dOXcByWvTHtH4pXC9wHYZrZdw/z3bpBmnuTRzXE8b4GSWgIKZ8E7NNA+PP
eCpnYLayKiYGsdW1MooDWWV7vSdOGX0H3shRnhe1udSyvCMAVmD6pHnJtsXuWzKLV9sz1vuzatn+
pNu73CR/wcGsXw3KgNi2dM92bDMtrvEGWfr63Tbzby/So0CfMwz6UJfgXD9b0LU608mD1i7PqtOy
TZlL0wf4v+iy+ypIIQzI07lPirLeiDtaNrhtYYe7/EMky78pbs/1rGWHuJ6rPZ57iHL85BzOurlx
TOn+QQS+CQQPvOTDFOSyWpGAy1e9cGeKsLw5ewXpElCet9IcS19V6funlokxCAfnY5fccpl4bBzK
E8YBMkUrXf/hxhJ+ajBwRfoSQcGS39Cp1sS30FiC3M7P62R+Mvij5liYc0wD9kkW8zIlIoeHpJ6n
RpciZD/EQrmBcp6vwuSxcOQ+deFxna422ZdT8HEUCrM0YN4WPB4uG8pxV5g1qw2n6bayIgVNDMs2
rXTMsTCQm2ssasB+6zdTEyevIusFq1pziE1aT7tBwq+a4oZ9SbmaRvncs4OAMJOx2EBIHEYZF6Gx
rr89+6OOq0cWA+bJbcEoheUMoToQw5e56JDpLVt5JNrG+S8t9NZfJ/HZjVRylcpMVWhZ4LrN+hTX
XAixOuxwsh6nWGobrzfvOWt2Q7eX89Vwmr/Ynqb9uFpPrKbHIGcMN1AbC/nRIvswTUgfVGylCQwj
RahqtVPets/eTOAJDO1Py4akAIGefnyc95AUhe9k9jYmjnyrL+17leEy5nr0GM6ykGPk5T7oxvpp
Wu23hpB6aA1M5bYo0mg1jUufgg3lBG6o833Mzfc0UVRAD3s+FViYuYlihJRpXZ8zUi/OpYoXEv/h
YV2yN4hE7ALEZKEEkiHAJCI+xJo4Ex0N4+SI4UR9TTgHn4JPx+/Z0Zs7u3TJ7706BCk6UpIuO67A
myOL7TSKME0xbepYFnFMRrDDByKe32PMaiSvvJHGYEaMaPUDnBl8pts8ZpbtwX0EVdJzpnDwS7S4
8y8ReQwlMgNQu8Cer33BGgS1zVb2SgLCK/Nd0ZO3GdLENwEdAs/gwIAo1KNicd9mZz0Lj/cdS0Dl
Nj+qnXzGyPRUXQte51yZfVz0MmiFiWPTTtdtie0KN8lI/Ern3vk/q3edkn6lqccFK15q2lfknPEG
u7jXa+1EgNa5cfpndMqnyu5e0BL3vI4/rs4I2+IJ2KTu+CE9ERG24aK6VRBl8jxbza0Siu8o8Z2J
2C6n5EJkgAko61usr7xTcZ5dKfeJH3C8LDDTjsGRZf1HxBCoplYjmU2TCJssKQJM7xNqdlxh+Mp4
uRjlg2FkEZQd8fLuYD+3ZpccTTUzfXJPQdJ05n8e9fxapLVfP/rJnGnExpikx7zKGV8WUsMwfWvP
qaVp0ayxSWHkf+ZXE/ueY6e+2rmLC3MAsmYafE7G5EAKx7WVOI7SFt9Um7vnNUMQ6bWjDhtqa8qv
Pq3EcbLNw5i5IBboDV8nT6WZ8iCfnIgo1Cey6kcfQJpRqEnnwV32WSfLq8sZFSi04r4JsIjBy/7p
dOdmZsyArB6Ie7So/RENGPsRm2xm2ucs3V9ux22haH/NoH0QcYyiX3XPdeb4ZI5eS3MCnwMoAzB4
s7TklIEBPgaOMEbPCbP5iN0ROrEIGrMd0+5CbvMl8h63iTGV/0a1me4ywRu9VISmLwNcbax6nDVQ
C0Ktdm4S380UHjSuV89nK7jr24NhP9UTS0Wk3fB7mtb3XLuX3m3vZFwsgeo4uPPy9b3wDJYrGP91
cxyMtKmp4lCL283DNpb4RPmcqJIYnImZ4CXGqnwWvyUGmYQuhzFI9lIu/VPyMIpby8lldz1+myjB
eFJ3aEApN14774vWemX0rzFY09WwZ5QVjiSj8BXW11YDBsqs+eJiii9K74OjNN6wOOvXsPI3BoZs
HxTKe9kuT+OKi3JMGiMsvPQVM3GwKC4vUT4ekpjUV0nyRzkf9CE/eJXC9If+fHTf+tJwkOynp4Zn
ls+kirBye2BxIEdbhGuRhFgDPtoSoL2aP0yR3ilrs71r0BNBODVYRFBP1XrBVyg1BV62Kek4nDLI
HATZbjAv2micOU2wAK61gT1H/GsVi0LKmucAkect90h9yLmkV7VZfKeXTbj+P1c9j+9VUn6UWv++
LA6r1PsXollIOzVn2nxoBqEj/BKWsPjKSIxKMhL02kwQbrHThaa17sbK+6pT41h6xmUkXImW9nXI
0SboPUBVF4CC6Ui3gZhC6Xoe+vZ7giA6Np5gcXPL+EEhCSswBwL8JD7MBG7UdJkitbwOozR4WstX
Gv5PZbJOhcNCDs0gegSAKTCQNi80gupFrfFzEuJiY9XkiOD+TkhgsBhz2FMbdvidn7JUma+qQtkq
VaZMuSKPGDYwkNUfGZaCo41xlxarR2psnfSHyQLD20yFgrJsbMmV764pNG68ypdhJfGUVzF7pS+A
NKSZ2E5ut3CHOVPkOu1Rd1wzWPXu1aGci4ARHkvTazTtCY01x+ZBwFY8+KOid9GaEj9G/Oses9Nl
rCGzGTezSJvoa/Dcnli/MkIQnPaa1lwh5vqAcIobmR4G8RLZWzYp81OresYrN7d1MDP1VjfpW4y3
BnbkFe/t0e5bsgTT2nncv1Q2KjyCNDnuIKjhoJHTFSMGhDXsOw1AGQF2DgfbAE7B8pfTjytjWC3z
6wpLipQ97po+9onheKYW/WKuEFlj8hIPDXu8TDaiUhDM3napnKtm0s4vbRnJKTsUGXPO3H5vMaTX
A7ln3jJdzZlGDMwqQkULcQFHcV9cB927m1n70c/Od7YmoSHjzbwSwkBWxap7xP/Nz3XdhFO57mFk
QQibgRSX+OZm1ruTTsTTlCSHpB0pbqLwHhKn2e9Tx42ggyitBncO2aMst2wYpQ2kFYv7+KpN9qlD
uFFb2942Wd4xUXEikPxNauGCnQyCf2QLLcSWxF06KW8ELB2XKn/RV+tzycv/kD3BuGZ1784PIbrh
p1PbP2lY95npyIab9D+pDWg9XRUSYBzkiwcAwVQcXwYOrlHshM3GJ6HehpyIGHUgHtJc802HH8j0
+n5TMPZGAD1yNXE1CvcwEX2BERxrnC4HY8NK+QoT2LSlxg0Yt4ZCepfCLM6MGM+geMwITOGjab7H
bfXdj5Bids9jQKLqe4OEv3BtymUJuto5VSn7/DxOlMr13pDEv2MJ82vW+atnpa84dx9+SuvxKjeb
eFB/Y6mUSAUGRkdgLkmcKcbmnKZAMwglIkOvJFajM+Zvexi2EIXIH+VS7ubRIyaqSf8SCu20WcjW
mZnAsPY1cGsiF8vi2Jgznm6JC9+cutVfiuXf3DooT3G7nZF6HyrQCWxopR0j5WimvvYFjhDy38rf
YS68DzCa5sCOJGIri3wKhMDnojbjcz91RABiodyIsbzSj/rGgu7g9fU7FAQal6yuCpJWozjDbhgw
seuO81xkxYeBpjs33oksvOm0DPq7KImHaHGyE5t99shgsswsGIfptci7NmB1hEZmoLPDutbRKWQr
gl/2ZbryJ3G58Oe65F9Sv6dRo2SnXs0p0ksQIpyU5wGh2VCBHUfnhYMhSqgt0xV3HdlxidkWvsVM
G57aDjupH3Ng3AB8/eD2n/RAGyAeQsBHjHUDWzt/tHhBPoqnJ/5ASPnumJIlaAr1ajNbZT9DkGp3
Vs9wI66+6yRnbxkI7uDwb+2NXv5ka3Mu2IpbS3PrzERJu/WulVRdXpCuS5RNy3Gtyz12SewV+nad
iGezlCXMu08HUlVwvldiPVRZcRVZReTDSAiVu7VxdDXMU2zB/CNxeTYot9r1z9GWqCoX7D/DST7a
IziB+GVdy4M1G3d3aSJz2kGe+QlLmRjM1Mz2nXCq+btXz/OHUiGMXDw79ScQBsovwQP8bcv4m6aP
wDNkezf9dFK6L+ZN72MSf+lIXSJzNtgOXUJRu+aW2HU4tAxi55Q1oZjF1u5rKjM2h81+NcNEOfpd
n8lLmJsmnAdrX84KIBwT/oGC3hh/Bcs3pSwCd3qCnNoKPo/HpOyRJv46DDw1vReSjnbKBr4I09x3
KeFzZErxAUubxRgHdR2D+WHWKyx8/J52ADwiwPXUEXVX6Ef2niHx5QENCkc4eOB47Ip5A0sWjCsR
vMlfTCh7jchnEJlXOrXvLnd8vkpQKpSvRDrMGYZXQ/NhjeDtmpNSDp+5g00yjplezIxlV59Ofbss
7dFKyZbM6qhDWHTz73q0zqNpH4miFRnDS2bDEGh+XayYct6Nod8YA68xWuDIzjwiFD6JKXtOLAIf
18Ev83yr5zhG5eSrE5Mi4w82Al465ed+99KvNv4kDyksivjE1oAj+Ea3ke67IJ5I4HValu5EDAVN
5sCkZGu4+Q71dE3Fpl2QLuKOkrcMJFNA9Ggwj33HFrM6rbcOKK60dzGjDZx5jGZFNDbTpu+GyEq1
SyWdrWldKo09b/wL4kvt7tgReJR/PdbzPYCElOBK9BlCGUAF8vdUoT/QLtjkAW2M0CDNzLL5hj3r
YM/sY4iRF3jzlsccOPvLm8+y+uim+b4qfx4pOS1HeCdJM85d6mqKXg9oIOENbP1BTkGX3YX1R3ZT
OfW7Ri/9HGUqa9bI4l7Sz5MddczeZPwr9SToix/BX+r+jOV/jrUvipwgq86fsPfXSR3mWjBOka5u
03nnIfDoSrCm8plqcjKa42ITVzT9MvE4PszfjTCCx5jRYfprAOoNekcTnEWel/pOeU0sFRCTMR+v
LHZQXwzzQTNlyN7Q2yp/Y4QVCFCutCJS5auMn1uUhg4WKPlexT8WgIZpa+4aHnh8IcD4fwniNhvu
giFtglY9k+fJ1+Ycqvmtsb6Yfgaz+7cmI1eiFZkmLWZN31fdR/vAs2h67rantHJVb1cseJ9hJ7OC
jgypZTbHV8kyiNLU9mX/NzC+bFkJ0+ZL4GCodgcIUTeJhLc1WlgR6Z3dxzeawaqVzrXrvI2enSeS
M6DyfEf7EOnPTAdq9rdqeNEMBGf9FgumlcWXm9VbIQ8NJvpltkNScumZiGgHy6SJaEm53CQKoUYU
O4joFOPHlgSmmfuio1JyXQ1EulLDWQWmtDPnt1/VaJm7p5HgTdvhoMWm4o78eOnNkm/2eOyHFOWg
CdSpO3iJcxIaCo6Lpd17SynYOi07cgGOfrM2TwiL763jHB1z3HlVvFcl6VdtggepfAAabUIh/jCx
TANv5dxerdFgrsqtzqDuXZb0xFl5HnKiD0oi14hGZJhrfxqMMB6VNU0unf2Sc/C584thQOm407K3
tfppTNpfzuLPpFR5rjs10ijUHqLPS+2qJ73LCBuRzj0jjgUC6Ahn+CRnUiysPuYmH7W3uFuOpL6i
cJbFL7JgERUTwUO2VQQJAWCZMe4G0RHSyMFhcrQ3jdx62voDo3wbEA6ipJvvoNMU+ch0/I7qgXxF
iBKyMHNMYrVtH+0ZB5XpgB4Cs38xDuPS0+q3IXPuLLs4jHggmHrTm08ruwJdFnJbkb2ADSZuxL23
G/rv8gEPTaZzLpfpVmXQRFV8hXMGZ+5oNAs9JE4pxN6zLce52shRnNI+PnsdNzq17FvDeTw0+mF1
7d1ilUeHqOJcWfFliafZKAhn63LAJjblkloTqICtWSBmt6ObVWzjCH2pYU+H0+Rln8REjcy45JBP
az4hczSkoIw6rDlxIMibqPb8grOYmXmICXmmNARxkST1Vgaoa2v9rZkh/FJRbqOGPlgvF5ad7Axb
3CSJlKPovnAcPWmxDArD9bVFPdhFelyzdL+aS1DNGelr4rfE0eRpAJ8uJ5dhbMhEYmWLUrzh6QuN
JkPlLo/1ikqEMAUic+vq4dsuAPJGE9Gx/R47wC6t35pIjNNslRv8OiRjKArfLmUuGepbtc0UhDSO
Ec8ujgC6e/Y7ho8VqkIuvpvGW0zrR1mngToTiJR6P1Umr+nY71ltqWHXsd9cBpGJ2fm0BkdvIAfH
ZFBcTGcu9KAe+JNU44lQgnOB3g/rsMt1Y7/EZRKxTtx/3KE5MbQGtsVBzfZyElfSYVl9m2ADGbeK
QrAKL0Y5xBe3qM6ZJa+zal3a3nQ2NYts5po8WQv1NLZukGbQoW0wOsrJarPDYopQMbK/zCOgqVXb
Z1I1GBJWXMvgFkauHSpMG0BqW7VA12/nb1LVKEK8p04oWwcLUt24FzOGFXEc9dx0M4oTKwdwoj4a
CJKBCCDTwEDb9hHp9JCjyVtkMx5R8UCfNoQhuvB+6ddd11lX1LbdsDQfCoZ5nINswqZvQeE7Ln2y
1/XZp6P9qcvxMjs6rMo0hEVDOpIAnGbWRx4/Rt5mCxsOv5OuN/Rs6pBxOhc1nmDCN//Soqh8L6cW
j1X1rgp9IuzP/a2mfGsN/BFQeG8YaYsNEDS6Ap7hzdhOVML4Y6Jsdr9iTh0Bg1aN7q9bulsdKInz
8EMvpyXS+uzP1WNY1dJvHMTBmUEgOGHLSIrAMLCTZ9eM94VBATtXt9o2y71WPfI7TeOI0rMrzeJf
ham2JrosX5c3mzar0sZqv+jUP2M305sMp1zVy03nGibqs/m6gudvSqW4AzpDOdVA2gp6D/PjoX/r
hQIegN90A2JBuaRqPyNLao+GCdWkoyfUDfNSBxO2rUntOHUMCOxO/eyG6jVR5aVbUWu9FUaxrhmz
C2UukaGTi03Mlr7yXzSwmWNIpIEbxFGn0aeXZN8M2SvduR6Bzd2Jy3fGNqnZ1XMyu8ZLE4t34cbU
78jzvj5j5lPYHL1T0xzi2pN+wbvGm//et+5/CenowhQnfVZOib6GoP27pATAt9Q1wLsT1FjPsEQT
K+g9uSNyVmLPWzEzEiB+75hIxa+6Rr2kqvtNECm3iQ3bDOfzZE/jhNqXveiD9UoaHK7bGDHG4eju
TMzdUvxbbIZ6Ro6KypSXKlndp+TSVq5ibgideekUawi1dh22KUjBbD3C3qAxN5hp0uukYW2ZM+Uw
p3m7a7mkUueRHCE8Jo2VxvUc8w+joiUosuwbp2SoljGslDYEuQJkw2qqidFw94KJsPTT1DrrxkjU
hCjh2PIdOgJRb/Jfni0jEwF8yWsXSnPa5szMTWHvaOXzTV7274QFviWE6mFLesLKeGg09T6oE5bR
KaJsiv3JQUlS5hc82BolPF+CoQpq377cys5516lfV3gvAZSMAOY+1Za1p7D1c6WMsfxQgc5QrkbH
HMsgXRI82HjWk2UJBxfoTx+hvNgweeooFjcWP4oraQlMrDBMz8xnV4q/2i6PVJ+Oz3oPHP8gxKEq
pObXanVRl4SGGeanKeeorrjrysLq0Thql4Ty1o3aVoxB4WUPHV2/F04fc7ebZ5RSOjOTc81sGfOy
J4AalJiugi8ed7t5h1r8dOzpi/b8mlfuRaxDftQ82fmKRVY+axmNsHXrr6qw/ks7Z96ZBbVLXdTl
ZpXFSyebEiXOOBujWpF30mJxdnUrdLL0y3QGhZ6VXtMq+nOr2q+aCjkqreGrmpx8x7y6D8p5bgMC
hpDn1q2SArEkxRfEUk30qX6yB97ihaGjIryfWa1/m5H4Ga7e7VrO1Dcq+M1imSG5IWggmnp1q0X1
Nc1Lo3hwfhE66LDsi5OhbdrNMScKgZOZWUWRDqHJTcXANWKL9nMxFz6VD3k5ZOjp+YQNU8g3p6/H
0+pOcqsrCfFaeuVC2uBDCqBQgTZASH5wrctrVVbJcehybHusUQhlrP0uWjHuSOPjRWrtyNAe4JBm
tNQHLb9DQqm6sCAbOCTmlExvTMOf3NX9wwlEe7K6O4k3fJkTmk5vwuqYkS/SEdC96WPznOb2/zg6
r+XGjSiIfhGqkGYAvDJHkcrhBSVqJeQwSAPg633oN5e93tWSwITb3afDZdMHj13pJttGOwi+Y6OB
l6g9EHfriqhhPcDU/MXR4WwGZTp7/thsLctq39b9Tfdcai02Jn7ho2giZy0IwjDi1eQ3bE1O+FxM
DQf8LktSxSkOmwezN3weG3IHlIMRgVHmBka4zaQmR+BZFHM8vdYj8Z6Dq5sAz6vsp4CrhoWNpqOv
MuKCPAq0sLBEP8BXE+8Tp3bzLQ4fN1o1fPLdabaswf4FnoVbDKIGTJquSTioM6RyIVM4+XsrkqZG
Mvf9W+fCZYK43adAxiTtF7FjDQ08RN2cAPJiwONpOEJT6HoGn8DEmJD0jApF1nXfZEphNzNCBKua
2N1q6E0ikzqVxBqItpzJbKR4CgAzbA2zGC5Eqo01G1/LXQXhG3WqzA9qCoeLJ3x5NuA+aUL5jH8q
09wSFpgPnsX6PibNsA4FdjIMZ1T/+k3LLAOH8SCwcUqPcQpIODJtUw9lhMyCZX6PQw14mgWSgT8f
sQuiEdYDuR5ACQsUOZCMwxyAD6ZowA3X0dQ1dze9n732bQpwuW4Cf0mRMgnp0g5/UHW7bVZD/hiS
1tw785T/emY0LK0g/Spaxh4UmNLHV4JXbUEKbCTpoxcu1KBlBZ/5EsjnrM++iiO9rIaqObfOpAhs
4zQ/Z0Nv8NrFwTnAP7KUUTpQB2rEy9A19acK/Ho1dknxQj2Ju2N42D4A7vIXSkfdKu3Qm9q+gLFm
6H8N39676IYK6a8szK1WnkmjKH56wCnpIz1DPpF4XdvPknzTriprtXUdrm2pY70nDJBZghWc1YWR
KIZiRmSJZTaU6o1f1ForgRU0OVka7u2yBq/YYDnB21d2CZb5wULVn6d2aerB2N3RfSsllNzEpNl2
WR/d50WiTj7DOsqv8N7rrUpyZ9mKaN7yeBnvnhfMDxHlm8ANQYnLzONuWlvXghT7nkjjcHPSGaJn
7db92Rhb85K0mX7UbZ5z18jMK7HhKUJtEvfoeqpBCWjHeC+9xln5dTh3u9n534Ye+It6CidCE12n
CaDlQEFxNDnFSk3J/OwEQ+mj+lZ4CPreLdyl23DeBP2H4Nx35tqMAGolfLerNk1+bL8jmlvF2IAi
7nwgKwkqFpwkPNu82V740NqjeQvz2l3LSMT7MnG8G2pJ9JpGdYOXNB1BNAE8J5RCsfE+8hJzbbF+
K3SYbDIX2IKCeaWTGZB63BanYLZxZQc8H8rE7aFNVfXL0Znab1a4fo2pdjy1EDyWNFExzQFljU9f
EqCL5gL7D58kfld8qC8YYbP3xvZZCLssuLtp/C1EXER5HYEfo9MJ+LntMPzIbGRC27bSJyO2cXJV
8bVzZ3bZwtl3ff7VxR3O+Ypv2I9bPFrjvaQeK7eVxvLcjdEDOilLWMwVJh/tlVMUB6t2508juhNd
xDyv8tZMTrU/EnBtCr0SkXmNsEdzbeRfJ+1ecm7rUjaQLoQ1UfTGI9E9xgB9ieVbise2wyyJUla6
5EaI+NlrpcunKixe8x56lC9fmCX/FAGB4UXiyGahhhFdpwPgOETPuJ5JGnj3e1vSXYKgeswnkg7V
1L5JPwEzyXmUjFaxswP9zZgbdmwXnCoZvhpW764qQzLCqnMumFgaXk23IBpDzHldA8jcK0rwyIr4
eNSrvt+N8LNrBylvUiBYrHzLMeQrtLw/hNsQ+LAfE0hRF8MzB6o+Kk4+YFJxBQ/UHpuunV4chAQU
lVtgJE8Z4HfCViu8ywj3nHktzA2LPgt/Mbc+Qa2joJaEg0GiqOP/p8wN74+EOdg30JHgbbBaiiMx
/xifecT8zc934E42ZI+3PbYk17cv0LGweMyvhY+siTjOgSCpd9UU5lsBqXehcu9ZzbAdI2b/FYYW
bQ7sXUT2UeGxCQY6oI2XQh172tkjD8nYWNPCKgj0G37oPfSF2S6x7VqLDD3rIC0Q+KbHmaedEvxz
ys2P7UAMpXJ/RC+22CbKjRMCcmzwE+J9N1c0PFgbKMjGD1Eps7yyfelbgN9uLUWbMyIdUtNlvOrK
lcwaDDh4vw5h7MKkLEXzVYaZ+xfA5Vt2ZgMeI2F+BceZSC1uKnuj7Nja/X+/ack/vg5RxS5oVv4m
iqjf8phZIClY7b527lmsRH8VwFRMKtAuqa0ktpbE3WcB3Lmd4WI0pUCh2GZN4K4GDjgvDaD5bYsJ
Zu/aOaYmy8t+46AirIzIy4wyM7e9KiKuc+nwAALS3gf2VK8b2cSbcIB4Q2BvWPV3g6T2a/kdDEV8
/6q8FcKQtemjLL+O8E5weTRtdTRQeR+Hjut1zJIIsNFXTwnoRTzpg3Ukg6zY3FtsknytzHJXY2bm
r76e/5rJGPHFZM4tlLEgsYHssMrTWbzOdeT5WCt68xiHtvMO+bz/yMuqfeg9FeY7aQIRtQzy52oy
uApaoXMESpG/S41h3Czxajs10hW3/2RTqGR4uRcUcOKFwA1FUwXrKgaQaYCAY6KPH1MtI0RgsfGK
iJnaLHuauwbb4URTWVer8IeNk7VQn1qBJ3nA/MpZnSBD2Cr36ox2cOm5ub8FmQZbWOgGsO+U2yf8
4j5JLbC5bHvmhvWVDaSenIMrfX8v8iH51azSL6Hu5a0E8XzyXeHtawTEU2rXH8oOp2SlAyhgXlBz
UlcVBsMMrBH6Hwkr0qzqONdwNdb1yOi1nJR9yEvHIxWB9uMnCIVzVYt45ZTdvemgaTjqK5rE6LDk
IyKSn2Ms58BvcaZdO8Xgg8eKUM2yrrCwmHKuP3G/uPUSGQVcdjWDh2+96ZaCG70aGI+YpKTCXGnP
gbnvcLmDqQLvXid1hlOH5RkdgGP4L6U6X1nlpEvNDGPThkOyJ4Lwy95g/PaB7v7aBMAbRpZ623lZ
c9Twy5APbHfC/CmT+4EkFZ/aYOEPWVpOEW7gHU0lXCTFff0oYn8+ySkb37wQOkQT1P+AaL8x5EQ0
CNviqavHZG1iOTrqYCyoKSvbpOSKkidPY53R6Dsk0GMrmMtfKhZqJ52i/0TC8up1H4FbpwTPTu5r
YbWtgS5kG1UWfX/g/YPbDDMpgyaP4o+0xw5XZEO442BTPKaFU16HKufSyjtmPSEN5B9zgVkTbQ/U
i1k5EFKRWdKIIi2j7bcIUdbRMVx/WTfqQ9h0cDZjHT8bHqyIiv+4aTy6oPxp4ow5RNzWRfvZW0F1
oYkFx3Yqik3UYsXHYz7sc0bJS6+xKFbipIifZcyWlhub53yax1eGlgZbfJJzu8Jv4FpIam6YGmdy
ODXQLqCtQVzy+NxpcpzL/ryKrOiEIkoO2C3fg6QPUZOtKH4QsqQsGnfms9k1wzm263BNIUzJ9Q7B
FDc/IS24P7ODDSv3vF/Nb7ztZFFtaQ4qfrMwtukGCKMdIXr9DiGu5AiBXaFufPEhXJl/ei401KzB
UaLi/LGuwm6DnyRawEv4zXPPIFTlGfs2sLBNdgQH6eGeGXGY9ZW+iHkfRFZ79iSvNo4QhfM5127y
L+pJe0GrAI9O3jfXEM4yhj8CRW8s13HQRxvLI3E6DTDsVJ9HzzhuiM9kYzutCG8Ue8b/t7ZjHYH3
p1fsOes+oS3W02rTzKNzi0NdL11khA+GlwTtymSFJqL+yrZz17qaL5UTXXrUo2UKpu4iitzdeakB
RJrD+NIsSD7WWq1J+oxktCqxB8t1aYHan5VRPAbck/NFYpE+yEp1dIBQrIFpca4D0r1UUQy/kkQe
05+AOE0+4eNkzrEc5Gw8OnV2sp3QPnKnBJ9bWCHGTte4eAOcuKAvgAMCdkU5J9mXUWVGjk1yu7Gy
b+yWP62bv4TSZhfpM27teXprAk38sNjFEYhfO8jPvsc6NmeSfqe8PxmB511ipevNmM3BQwCs6ZA3
nGGStPCXrhufnBRl1SlCBhQelFPC48wEDIjUEO4nKLQJo+QcGJVlI+zSu3sDim+scoHFCpIaowui
4aPGBo5JjgekwOtu4yyCJU5c4yWt+jfTFG/ajr9x9j4UNXxn8rBow3M8UB4Yfvg+J9cSJZZvz7lM
s+utwsB9Hoop3lHuAuFLuv7eICRBgYJzhGsgV5w67aXB1rfsQC17Vv83syKBCiBE68k22zqh8DFZ
Wq5agelhLO0Vw0HZgDCI1JnfNI+UjCR4tPv2K4L0vI1khnQ7jE16io3gH7e4kL9lO/9CCx6Qgrtn
D/LC0uybjh14QL/Oqua7w1EL5BiztdvHb9DMasiPUNXrqi/WYuiukCgJlnFcGIlIYLX0rA1909MC
EofaItT8jlPxj5W5pI1QPVBW9NFI+wu89zOUwF/QHidggJ953r1RlPc1dFjEwpnC1sLoKHzy3mEE
ciLQ85uhxdVRhEkU50NsPUdlEo/va/YC2J0kj4PkNbsnOgvgpSHotsVcJgKE8nicJk3DB0xL0l0l
zgWTeaayYQ8AY79Od5tjb3ybBvJTbQ5bUwUvlLq6iywADGiquymgJgJX98bXmIAR9cwruD0MFBWu
eWPirya7ALHAaDDMiYHpdVLhxg9UvJVOc3XBFeGdd+Nd6MvxICzJuMCzGJvDW7z0xdCvu6FPX/PM
l8y9OXBHgIgXysFA1ztsJ7lymD/G6K+Mb9SPEUcvRpv/DGU1/Oh4bHbCjimKyGCt1eOPNxiUdTE6
x+YdTBzgouHXg7Q8C22tuIe5NwYDj4aUecW839M7y5gfdVwEVzhcFOBKw30JSSF8OI3iRUm0/XDP
vi+szCvvYUtyZwDZIHT7TNRDDSi6aaL0aMb+7/0auDLBlq8Heq9Ok1+WT3U3Mn4rCbBF1YR3oqQm
jWIBs5HVhmfn36i95zAAxeVZLE69ew0yJPDYHuurC/cRKcZGqo41+IjxHPMQUPqHxujlMH18KgNL
I2+WtZF+ZF776c2WS30eTPEMxDTzmOSUW2i6nCDFEqqKt5lqsyKCk3RczdhXFomReVfRjv2mhvWy
qUCiAWZX+VNljY9pQ3DORhsjDdVtyghpu2kUobeO2sNUEmvvpW8uiHQ0m5iwJ8P0AA+GTawH96Se
3i2t7GtkKQy2vFeLQVI0YiaM1EmWnmo62+iEVeUWexd5pcY7ODL+TnT/NHMPkkbZoPD4IT4XU/Px
9w/V1J2DFiKOI6ZPJmIQC+xypwKqsko1BuuSLrEL1J0CFXhylozE/I1pxNYK5M1zS9nGhuQjd1GD
vAITODrJiBKPNBCQgNa/pTkVDyQDuVN42UPNfZ9Dp8mUy8o1YAe600/t3Dx0AVCaXBfsTOQwpBE/
jR77ipFHwMJDzme5aLpdwmWJx8u9UAudLDsb1ArXx5S3N+H8S1KOyXn5Wns94pDfnI2SRAJO5hKA
AdM1F+13nd4TmgD/KUtxOXvR7LxLqkw+OpWg7MKS8V74Ai6+37F9jOJZ2Jwma5ftTbbG2RYahFlv
BzwhkBtqnZKONXGPWhOpdPIbr23NvREMVb0Ypcs1opnZS6sfYPRYYNjZ1i6T+HUCYG6pnAkDcX0X
JcM5OZgKE5rLuWDZ3Av4mjzaJb7HY9LVFvmje6hPxO9z5MtNq2IisQYHhi3dkeY2G9VvRPoQbRVG
XY9t9MnB7bixVdOthzsHhDjCl6K37tAb8ESlqreWHYHK6qA+Vz0s+ArLM9B4MAt44g9CM7rEOXry
snQEilfBrmSvgj/15NfWN4YUfpMch9XYtFiBHbc9WuW0o+5eccIs3yiLbG6hk0ChNXfwgbeCYpZt
FdUEDih91VUOISWMcCk7AtqFQm+eJTF+Nx3zVZN34qjL/q+QBEphd22yQhATbm+WNAiK0l2GbdTz
l73pV9QTCo1IlZFjUB3+ApOrOI0m+IdMh5Ar8Z/H3I3LI0Lua1wZah1ZPveivINbS1XC1NhXt2K3
hkxNk3yua8ZMk7/k7TXWUKXjlZhH4ybvu5jIQ4T2THbLgKkcFq68vSVDxqJcUydWc3cSpaGX3YAf
wx1nf5OVBP+yaexXVcDrCuHtocEzt+nHyIZnRVdNjrng2zepnop4mmNsjy6IAmP0jj4lPQenMc1V
aQ/jtqFPnGM5Js15IGcwW/qOV8SihnTLpdQht04qhSEZVeXWg6H78QQ7j+F/EXy1aviMwpSGJBF9
eqP+UBbYQ7Pl8lHaPqOYmgKVWmi8gr7Nokt2ZJGl/UtcDCHHi0i+eTX7t5oJtKX3Vs/hrv7Z2D4D
G+06S4oPahiI2zYgTFzSnJgcobSMz3keyC2fIbY0Ub+HQ8/ZqaC8l7rbVTI5BK5Il8DxSb1dr2v3
yXAc4wA8uvxoKxBwjnshuXSrTQyWHgnzuneNA3cysXEG6y3KvOe2rcW1UFbK3N2onlVQRbRPe/8a
1/g39omN70qQ6xTVlhTHuKcLYGuajbFu3bBaG5xw7jGiYJe60iGvZ+crSFTIj07qLW2TGjESwPES
DACwG9tgkiKZdA3KukzEk84hDU8cYAeoM4E01nmbvnV4/5dxqtiX6il70F1BzsCDu5TGMV9ukNIL
74avZkj6WRhyd7d6rKiSyZhopq+VAI4UAWZGqAu/iskG0DekH05rMBIqSaWBWn3Wzfhsh0QZ8viZ
bbC8eFH+3tmgv+OIgVBRHlxgroym9Wc1zbAL4OjQsIen5+LYH5MsdkbZ4p+gD09lgFaoUSBpaQJb
82ZsErPzZfWYIzOA0YNNTRO9fth8FNNuKrGoyDQuBT/gxExWJIrj6LidcDIyhF3l/lvoqUftAH3G
xhuDcUioC+Ja98Bk5TnT2cMQFJuuEgcmVgddWfRO1NQ2jFteBUCS80YGEBGGJwWIoq6peLHINgxE
vA0MTrimuGkiaWMR4QUdLAJ9eTW+uklvsthWVMYFxyniB+0F7j5ixMK0d2YWH5yakEZfzUdoXdfJ
n1864sOGmHZUadwU1/oFPV1X+tGvwnZ3MTOgFEPjbHnLTuZnl8bovgNJ71lPFgsw0Glh8TKHxUvv
PM3W8EL2EE6I+WMm1XfcWts2MteTS+8tFIWkPRt3GDM1P9ZMw1NskkjHU5cRfPLjDY6MJdzJxRhh
Syfy08T1tYItNZmnVmO+cXyM5C5e5mlhglB3xkck/YWu+TK74RA65kWUHB1ieWwsGiY67kaYBEoP
iyc5duvuFqTxCBLLymkeDb/c2oDDA5AQFOIAlpvISKLXjTzf/vMk8GNKeE2Dvcqb34LvrndbDvfe
ZpihNXnWtS/sjRMxe3KjJWw1fJTtgTPkTojnkv80YC3NPZtLU0miFldzmfLUwoxfmTEOTsDQsfE7
TO6NxrX3hkd6QYHDHucxNmBcwk2ebQPRHbBofaM44cvRlAH4nH9GZCXuuQSwCaitbBtIV1Bd/RjD
XxxT/GQC51E6XiUOAplHJi8gPBjhOw7eQ1yMeTpepX2TLcFQaz6bUPrG6rGB958a+aEJk31giYuX
daesri/DVK+Yay2iXLxHMx9hMEZPU2E/q5Clv/GmsznNb1SaLTNi1CsSos2CND/JQY/SRwRewtS3
Kh33CaqBqDZAzHfgoU8t+WmbVp02Z0SnfzQPN3jxf+MIf/x/S7Ty3oomWHeUgzdMbNvh4pDJAEVK
v4E8FfCc0aio1rDJwscbk4bfe4g/YJy+YLR/1vNzjeqgRj6UmbHw5OHGYUaVlgBN47XL3T6q6PDA
SQiGbhMT6fPL73RIOC8G27pFJcXcm8gUNhPN8wztGvAXIgPLX7B3jAQg8+iFTmag6yAYI35KyeZd
3QiGcV+Pd0VSnT2rXY8pmsrI8s7FEhePXk7+lxTGpqEsBHAj3zP9Rcz7mKasXMPd29oiLEwkwiMb
ZTO4wXfHYjDk5Y043YcUJkv/HRNOCLSfim0yPGPR/mxIlQj6zjzxYeGF6ij9ZfjyEBYlfuu/Mvyg
w9Gh0v2e/rf6/dh3+7Jujkk3desafPoUYzgHXnlyNTCAFIW7Go+xhdnJ7vynPnnLMbTOznCj1e4I
CgQx06/keq4xL5YmYki8q1VOi2SMoSrYmtQmDBTx9gJrA+DjD9j/2KqxziO/fbbSXtoBJAk1bkmP
bR2dvdFX+uGHwRvVWX99Ktu1BgAwGzYLPXe+MB/Zx7PrkOBYiHx709Lx5arhH4sBlbjBlrossnn/
UokPikJMJqQrhVI3mM2m4bTRVP+/v4dZNTApSVbn5YerPHUjEfodCGfdRsR6g6Z9FqJ9FG2xnwD9
VAyN+9S/E87/6VagG3T5rgSPw0CVIhjWGipoqKF4tGKXqWx2KHwCaFk07IyGcD7luY1+qk2QKZxb
1yNialuQ6dPxnrzrmooVgEBy1ZDIyqtsa9StxXaL2xaXTNxNL42XQ7oxzpPn/o306lYUiQ0J6LJh
FmvL9Dc9dXQ6mg6mRwixb6vHQis8Ipw3+DKF8yyCdwN9CzDSuuvNc9M8TbyRxeiS4ibo2AhvqSTE
vsk5e/x5dWq8AePFkN54K6odHsi4ngK8ZIVIzjMbHILCsmshL7jWds7dfYsDAqm/fSw8yC9SzXvR
lLekH89K+mpppfpkuARw/Oo2Yuha2wa5l1J9qyw7dT1ik+fThhQGJf7Afk/snWIbFNDEjiHBmly2
aMeWzfsYynFZSeps0c3xJOwzYb23c3kedf1ep+yopvEY5+3ZHMebERa7hMigz9rY0Z1qVtGlwFQ1
5dnVyiY2nJJQhrP1Zvth9IuPXshrGKurXam9TymBSrLnlABJlWINT61vO6n2jGxBX8c8RxzHHoKh
P6KQ3frRq1flUNrLJvNerbT8ZA6BLNZLd69SN185Vf7X9f7R67pVIIhBGwQ6WheeXJ3IbSzbgVBG
tivSgBqd9Dub0cCNCttCT2K1KSWoKHu4W+43ZD4Zt+UDGmysZxqcgTWmmjXKHk/NXZYOg3jmbRGv
TiH3MR+B17dvZtn/GkTDTIcpSqTalxRtltbKHXr2Sjkmlu/5yOkqXuQOFodYeIdgYEfvHHMXCilW
yTCsoWD+w0/IEYtMc8QOPos7kbJGmrGNP3skNZFE1kM4zXvfZEFg+JViIw3d9IULs7kMiJLHROpD
xdQOaeptqKI9q9W3GCnjs3mNB0KllVFwmdHVngTFnrHmFjD3e5dAyWTw3ixlEMqlj3eiFc6vn+Hi
KsLn0SzWbTFvFIW2niOxrUHdnocSoSD95+KmpUgxhCkSU8ACa/NRDUVHjNKgZQ8vJJ0a3lbrWi4j
CcITQhFmPStb8hrBCOoOWro3E9PA0nV4emuLXRYqNScueztOdGYPUfRDqdQGWjtLC+Zlu20opi6Z
3uXlK2iSF7dlCjXFJxoCttgV5Lodk39YUXBwCe/LEu7pTu5dznSQEv63Fno2Oe+NNCMyfTHz9grq
gH9IbWxyzWGOSpbCrN9oLwBqWTd72TivmvvYolXtl9PDpLOqTyvwPmVa70Q9H/Cr8qVQtrQYXeul
stXb6NRLGDWAJrx7PtYHsGHGzNXs3AgxgvnHZjL9Rd+h+zvZIKgE4LhWeI3cSAAhJz8AU+i11FYn
5p8zOrD/yB0USBl5vlFt+Uc+7LWz6ZuYgvdEG6Q3GjbNtmKe4zDWo5ojS9vjKO81mt6T07mgOO9p
Gv9YCXs16+6LcPh5DIk1tEVfnnVcrUoq3rrC3wrDWymFkTtyH8rBf4Mm99Uk/aP2EJzMzPjlgkZ5
490LKNut28DgjyfoV94RjvE3d1RnOeI1X/Z1/o5WAWwunRHMgDbCz1+OeX8r4IQzyFxEo3FhRFk9
ysBZ5XeXcc80isObZvXUpblppLXMA4LZvnHs6owHolpRNPMhp+KgW30YM86TyScFup+pGy7FJHY2
QfPQyTb3Hs3IR4LARkBT66Ob/nbs9BUZHzMdl3UB8iAovwO0itT1v9oWDWau3L+qcoFkushN81M9
QXuAcO0QVG3wjSTYNZvJXRbKP/nYPmysOCso+Tuq35C9o1tpcWzpu1PRpRRxY9jR01pzhvATglkG
fJmUhQcMC0oGW0J4n1FClzOK6NWKo0OQTG9+BWw/5rWMfjkhXtIpOrg0Fcvc/WlhOtnU/+HpZAJV
xWRlQdRmETfbcJNaMT0CdbJLfWtfxv6hGCu9oZIQ0yw6o59vfEq6O8e+9uwHvsQ6M3I8qxl6rdO+
+KlpsXLs6F/hWX+NyFZdbRBw9vv+xaKBl2r7O7K7eCl9a14Kb7qOXbVx8vzXnSkP6zrrkBriEuTG
sBbefJk8AHVx2394dN7sfHCaCxBKJ0PH34HbPnuTemdy8zt4HknbanoLIlMsY8IMsneASsgHuIlP
Rm7DlQIntigwri8Goo/MuNxNZYKnZLsSBzNzAX4Yvo/LyRabLIv8ZdGZ3LiGi5Vo3G3x/Yvk1lP0
4TND9iN62Mk1E+5y0TspVYZIPoVyGuJN7nO98vz8gw8P+GlbYbKvA660gSDXG/yUY7Kj4ePcZ81b
h6VJjQWmjE58gQG6lzDy1zSsHyo77ZVvGCczHt8BfiUEX5sHd5ioqcYuAtn4MY3ExSUlyfh2XfbW
MRziFXzCY1PwmTEzR7qWWJr6+QNOVselXHBih1uQZ9HrJJhKw72ONmmI4SoyG4CU/tGPCBf56Q7a
/gPslr0bMmSTLTg8FJlxylZky29BMf9xffxVU3xuSyJXKVW3LMXDuSyHV3wH3ULzAi8Gzxe7Ppta
LKeMcrA4uQPGD3/YKQfPE/Q3uxq+ujw/GKEDqzHDCH339wmxD6iPMyZygQh5TACNHeWOzw3kIrwD
X00mQUcYHJowS0m8Ve2bTbVKUVbfoOvo1bhKBnJNGzJYlCRtmCgtTH8ct0gCS5cewrbPz4i3p4zc
fpanz2qw/8JWEpUn/xFmWxsPJMkZOC1YFgYmR3GxTWMK8pQ8O+awdqVFMQtBq7qan0QyPGZM0iEP
LDKNvy55QMDcGEwXpSLIR3hIh3x6oQdpYfC3lkEAiincYqjNDdvXt1ckBLBa0Kcc/IpQ7u7lLV1B
KDOtn5m7XKYYydwHxZfVmwh9KrYxN0H2CPtiBbyEK2usCX38NB5k2LzaRL6/qlnP6E5ZorRzYkzM
b9p/dsP9bssq5s3+Hnk5P0BD+Yjv852WOzujrYWkRNvT27YcF7ardok1s4e2uy4I4UOTX+M2W9r9
LfTsK/ICpxE+DJzWcdfv6xh3BZGVyket68P1TB4mieZbGirMQ3R5UacbimyNRP1Q8RPS+XYu4CGi
ga8awfKi5uEpz+wnq7bGhXbrn84BeQ/u0lEow/b8EbvYsRgFpSZHdgBG+yoocYYKhoiGD0lierFS
TApuFKEQE3e2xuzHVj3VhyOMan/Vg2eMTG71+PgC2IL4RdfFjMcRhCRqLyAbI/5Vko8CNwivp36g
aulI4xbOTPyTeJkXU1yu3TpZArNYz1l7sTGzstu9Ntpl48SWi7Hd9oznnk4Q/D18kERGCdtRvkHZ
8evA51tFwPSr/KELccVk/iKt03Vg9KgGjT7PUsDG6J+wpKxwwm4HUr30EXGbjXdB6//2lj/uWr/8
ZGB8saHTpVb0k3jJXai9D3bmlGJ1oT8Sy/xwvfQNcGC2qB3a2xgPrfy0vpaZfcqS+KUNOUSkiDZn
V04HxsigKvS19o19X8XH0iCgSbWTApfDB5p+So/W8tmf9rWfJ3hnLGaNHWa9aQz+DZUm5GKx7cXZ
8GHi+JJNnx+LIX9rbE7BYYT4SFb7IADymbF+Z6EFlBO5J8flg6FEjxuob7xUTHSXUrq8i9RKxsZJ
iHJVNMXZcvEUpGqXinscJ2hAlKN9F3b2Pofme+RgYE2MZgaGR36jmuyzVrygNn3gnNBIIozoFiJM
0mvgNG9tQlaRBt1nO+nclSbz0xjho8s9ZVC0E7ueH6xnrHrnqS4/O4t3EnPwhXaAN2Ik21gzu8O4
eopnAwS1EezLcg6JK6ZH3FUghKZgC2/iQh/bv573jh+AfQ7iD2eCrH0Y6va1q7mrpZXWlFIprlxE
WHxKkQrFRAaawkYa/PAmM5jRmV+bOnidK/UcC58sOGXiSnP0MVsqRmhIWnVSLUMmMEvKwPWC9iDe
kIEpSA4u6CSUpdZdzDo0WVeSZfuo8J7wWmW87s3AtkH/ldP5z34fHmvT/LDR0rXEVcJ5a0n95Ivj
mMjbjhq5zQQfpI/ur531qtv41+6sGwKqYPgAcl8K2KBk+TFOjkDz86lcJ2lU7jIfG54ew78sYewX
g8xnlWHkHgbyaNPOl9TOdYD5mDHgi33xW9Lejfh0nVoPWXoQ/SngZBNiRs6b+Eqp72tCk2GS8IO4
HYMcyriefOk/iATHEcj6CVtherbK4kFLYBlFEdLzS7cDmFx7MoolWPV/XJ/vMG4K1UhcXD1OK2qu
l3qcvzy2ATKhD5RunsfE2Ztp/VGZ9DMDj3jBuUZ7dvRoVTQhtza8P0u8G8J7diNjPVoFdNWA4u8G
/Kr1H0fnsdw4sgXRL0JEASiY2tJbiaIkymwQMi14DxTM18/hvOXrmR6JBKquyTxZPSnfeijv704d
UyWjtkbPFLMuV40TM4wO7uLtTTJ5zxE7+VU4pc9zzbcYZebjEFC8qOxJTsRT2PV2ZADusH9eYcpG
A/q/GS1zP03F/T6mvr0WKXQsweB8NDqW7rBEwmZiKWeGl6RTL5PfvefdxIFfHce+PIaz/Krh00Fz
nheZL7/cBmWCCbsut/u9FehNK90dARPryQG3akyPk+882fz5iB1Zxf66KNMrKqA7ExK7xeSvewoK
z4wP8TCuWjv5F1oMm2g+YV1EUHQjgnMhCVhXfxz6TS8hDvsOEhbjB8/Em8/JRISi62+acrgStIeS
3+B2EwTVMCFxXzErfEgRfKpUfvdp8eu3zUPDkcayFNfdLFW4QWu6JtjupQAMBT7T5VYQ3ily6eh9
pzpnTU8MD37MzCletIG+EXZ6bQZPqOCfsn6An2zXSLc63F/aOIYUlkQirITuQKXoE+nRK3xJpzSQ
a6+yD05XPgeohpe1Zg5v9Scvmp5VV5esEZp39mgTSNzpwR1ytM5Wsq38AscKo8mcBBJ23ukGxSTz
80GLZVUz2pV6H/XVtxmivkgt+djaOFPiAFKC1xQYSGNjVeA5KTBWD/m4Q35Cs4nnnrb+B5TpizMR
qaTBXLFKap4TMmkWuE5RpDewlmc1vnHWf6RW7DBhwk7ZNOVDVIAUnPKXEhQXJChs9wbQY+21P/3d
Smq5+c1KSeUwxcrW0DScGTqreQN++ebmIw6d8YjjCu0u+bJQ/pa55x9sz8J+zIcl7kWHZXFDeYxG
pZc91Aq2ekX5UXchpufOeZP33iMy/V+j8B66Lt1ZBYFbmWuisxifGiO+iVa+RKI4u0AfkRM0f2pK
t12Ld9oXRJG5tQVugFUztoMIujZpHgPXedBsRWfLbZMDClHDTOHNG2vVK12N/Z1YO06vsZd9207+
WLXzuJwTa1wJ0XNK2+MxdtNTlFhL3D1Xh1Ep4/gWVvIU7Ett3lRe3S/AA2SgcyH9r1IzOkcUT0Y6
kx0jPDc1rVKW30qAapyvN6ONd9ZQInQaX5F5fszd8NPN0a0JAFCRxGnF0OLI8dy3FDkLjJcOowFo
wt3Un6G8vUdhDXZMfmo3OkV1/ADuBos0m+amD48sXr7IflsVKIXNmOscAuralGgMQHuf07DbAnk7
DLbewog4z2LaI+v6rpkdktNiwZob/oW0R+xSHDJ7nVMbNP98CpzyPrWKxPwe1+Nfw3TzzlRWVBNx
okEz8JbMQboCO79pmuGp74hnoHbJiE2N0IU6l85LHjLZgx+oDugGNoPJ2ExOzL1oUa1YPITkE6km
Q/vRKq5D8TD2BKNk5ToIhnUmyoUxe8fELHcDWeTGnO+DWr5UkjNLMtpsG9LfDGJUs+alHDmuVc0a
s9+GPnxPgyp2D5FhnXfqE0LAiYRt4No2vjdKYaK4g44xNXDNYeCVbwjGXQza24XC/AtLQeqdtzVS
ax0Z7oHM9QNaiVUiiuPs1j/MBbbwnfaWgliRFjFSXJsfJfHYHA0Ds30DqeOynsrhPDQh04oBtsPB
0AUNd1MjkNdFVZ2aKEmWsPWn3aBALunxBLh9Wcr8ByHrSlTjjYiiaafc8ZHcAwyLiAVqHEp5OR1o
+lauVxH9fOeAFqfWwE1hdFl/1BonZmQLkguL/s3lFaJTwhHDOp45g81RBbd9Vdx1sDOcXpYnSGE6
i1mCRuOOXjkvBgho9gPhI7ss76NncjZfPWTy2q3wttviwWoCJEgu+VohMwg1mdcEawHpSsQJlLu8
naJVYtcG9YzvHtRI2GGi1ftoFhUGt3syxPxkDNZ7ORQ3tEAAptRwQYPfISuIn8mORCFnTMux9kZk
oQadOlIVQSRRC8U6zH1gwd4ad/kqQCiywgiyE0Z4UXiaiRUk0AWpRR3s8xhsYzEfLN/cdUP3HKfe
0lAZ1R/lkMhfRihCsk++qYJZwbkbC9Zj0PUVRhk+4y7+P2eBRywMnUXqTQ8FqH74uC2sUEoonTx5
CbXBaD0HLnywlmBYmyxCIneXMabSFHMA+078JST3VWayrWcAckH/TUzWZlDhSZfpeUQFxztzJB/0
FypSSiPcPgjfPjN2fcdfeU56kgDnutMMKrVY8VTRlmNvUFXzhCfhMDTD0XBx0TbNuHf/Xypp5jxu
BwQVoKRlZMEJg9h7rYJhySkIMgNripc17zk5S9WA0ofZ1Ruw2LdgorUq+N8SLwLKkX76Gno2Ux2z
O4mK3iX8HJVHCkWvq7FcopvYmIIBhTs8kUm4dyPcPmNhIrzofx2TkLUoG72l6nosT5GOtpwcZ5MX
XFXFschifhJIs37OfWMXLY5v3X7PTv17fzHMHv6BTFLId0b2TM3LVrAtH1gasM6VVvdI8h7k9HrI
DkkOWMsBs3ZUtZtsEsIuqKWJwh6EcWjIit0nynlBaQGXsrIRjI3lcTLgx4VlDTJ5eGCCALVJ49kc
33SCucUf0O0mnL6IQium+W6nn30rBeofoDa8itDw+KgzDnMWGi++yUWNoxughA0nGAPOW1beBS4N
qTmMlvkRFlOMgHTs+vKltlq5DSfkqEkzwuIJsOZBul4gAoMrgQsT4226kzabBsvzDrUpEUZwLvHG
I5Rp6dXr0muWBbHKxCtB3iC+9moRXwuzsd6KxkzXPhNw2gf8/SFlycS/N8oAX3R2Qo37WRnh0Q7i
gxTWrRXpSvvEZBJQk1vBZbL0MpLFIjWCnX9/dBt3OHGE7WVWvvqJLJcV5AQUXUcjByCBgllV4ofZ
8zVAdlqEcpcFZAqBck0WyvN/J+Q1CjvYKpmjD6x+0HDM73oEd5FMWGil7k/SqJkER5i3GzxI/PMe
sQQO+apkA9B4iND91D4gkdGi95JV91SlDlOGkDit4mg74Zo4PVbjpmRXTqBfrM2efYb/pQvnCFz7
5MQZehoTUS6g78dA08Ua3hnzz8Ewuy82HIsC7daCHG9cK4QPk7zHJ980L63GCVDO0x4X6xVRzxYI
4LDpM+NJ1z1CuY6VXUTvU0VVjfOvoHONPgrL+h1JAFgkVvRPNMG/aXaOMNTWada8kvBM+dG29E16
2IlSEQWlkdVVkGQG7X+hLbo5NWPsaV7lyKMXEZ7+3CZmqHUPCEXRDvKW2N10DO4Qi6QjO8FlzwKk
w8LtC9lJDvqjr0pQmYiXMIlt634kYoJge7iLmygzgFhQSKxl7t1DNA3ACMnFkOhAvbmely2FKPi4
4sxIaGLt6CPYqDHATn38ZDvxNkCQyzV0bdvsMWsSHqH5ZexH9JgFuitXE0n0RRYPYirvsYIz2efM
iMHUYwymVbKyvV/oo4E4egGo5UNF3V/uEy3XsW5s9BuFGaeP+Zo41cnFSN2HOJtqJ/s0WnbTmdsC
zMs3o6YR8Nvx1KriwyLkOMavAnKl2qYOlb5XwcDtff2qEJIi8hqe+WKfrKxjlB2b5zrpui2TszNR
wn+iHt9zEf8lYX6AongMw1EyJHX2kkzVRRPVV6OFSFL1MPACbtit1bifQqa3lshF7O7+qW2cfw4j
Cj5TAT5YcJSG8U7m2S0SJvpQJiHe0B0ji95a8AjObnHkHXt2Qg8GEx1Xa5U7NaTegoS3cuEj6Rw4
r307+HYr4k5jmRhLl70RsRBHnERvlSX/6HVHZEyMh1ghLs3A29se5HPcEXuEG8a/OBok+Rk1uUsz
7oQg0O+dZ30bMnjmKXyfSl4VW5fvBE0vYZ+iD7b9r6IqdrwI72aF78YFnkB65D39MSECgezdhTtE
Yg0HAtBo0/2yKpifsb5sSfiL12GCaocTOluORtTu3Kl5q+qedg8B8tQxSVMpkloLji1fT3Vk9nKi
t9mO/C1Lr+c3bAr9ZygMCVZA4ciFevZNbODhfYItDXvVdogrsf5yMfdoCSK7Mtaeit4mYfzzsKmi
I4cpJJpsnxgmk4Ux//Dws3L03Z98A2u3jXZ2HMzsCQHFBCGJ0zm2DPvsllTcUTNs+Kvmtaa6ZB3G
F+a5xsKJozuW30W4y0psGQDDZGwrrVVDh84xaSSrZLRKNjnNpbHYVo6udyAwPl2bGWkKsvaxWmKX
Vi7gMU8eBr84NNbc7OsWofNkpPbWrPW+GIPmiHH4EU0eURmciShx/L8iK350d0/BoNDSimsoTJh2
5Ajl3Hr6c+3gJgLNzrA3urMRVPs2J+zTKgDZRVtMQE+0l8F+yChIQMJPT2FMe4yH36L3dmxWD/Ww
C8a03Yy++AhHpq8zudwZEagnbFv7Fj8F4xOWidaEAE+R08J/KuUtAn82NUz3SKxymOyXFq/lXGzA
2361KLxeAy8mC0eiFIklQEXMUoObPxpxgyqzZDanSzItrPEYglnJMuvHtfmZbVA4QJRfGbzdvI4X
CWKsWhBd89Q7DPhSE2V3p865PTxm1kTfOBxb23kwtLmfbefFZ6vOCD6MyJrjVG1m/5vJOyFbhFwt
WYLX1OXtJtfwi7x++mvc5G2kpEG4Zr/VInmR+h5lHyJ1yaE3EE2cHoSBC7FV2Y28cjZgYzHjL4jJ
fWpi/0kqxWfmvOhivDph8EJO8TtjqGMn1bxv8hqal97mRXWpRmXuGcsJQHwID9s+zDGoJMHGmktr
BTTFWru6e3fn4JkiVS6Fj+sdEX20BThx9l3SPIwyRaEY01VXbFCWWKoQl8wMDf3K/2gD77Ub4zc/
ohoa+u5qEv6MX7k7lyHQKVQ0wAMmoKhJO8E2ReZr07uT2AsdMEAjxAe7td32I/Saz3hM/jJ7+mlM
+1wiBdGBPrpZVp/MJv61o3TrBLgGTN94ljqiz5pejHTqV4ZQr9ogDgG4MTcifmBEEfYp6tTecKtD
aRYMujzvVpBXGMbAAP2UB4B9Y1HF763Pq1Tb1adfd08auHmAQL3JzGVvRGy/Bo1E32DvZ7d8IOYP
KJhN1hgpaF2/2mEoRxHFYb+vyK7jRkYL1tgTCuZCMUIByqS6c5Bohh0lZFN226xoxB7b7Hc3Kncx
pSU+/p5ddTl5DC0YYVAp0P7PrYtkRoNYHtRtphEsFPxHYGegi+I7HyI3QaKb/S8LABDxafOaZ/GX
K41dg8cEtap3gphD5pM4oELiMxtM5B6tfw5Ha5sDZe34KlDJAOMNnXkfgYCtm5brpb9Ys3vJ7lSO
PJ4/x24+DBHnX+VdIqpwP5qaFXu07zEovyfdPGIhf1HpuOwH49QM1bXt3FuaRZsqny4GZ0BRBe9Z
lz/ULQyaVq6wfivoo+CdIBRm90l56nrXTk0Hr/fIHvMQ88JtMhHcBRO1ZTPUOzMaHzt3fE9b+REz
MtYFyJ8ysb7c3DqPeb6yCXUM0/oWIwoIQ+sy4MhijPPE0vMRkzzdsDhS3j/x1p1TlKehmk9+2l8H
b7w0vfMbo3ZQSXlMBP2oIoovFe2TlA7Uy+AyGEgoeGaZnWYCIwNMMGf8woICbSHHqxJO73Gb7Zj7
ERfbYT2Fmq4jsmxGHB9j5m8HxuqnocnfkzT7Ma3kHIU9CTU5RlaAPohELgEqLazejKxLCO2YSR9S
E+Q4nUC3LB1z43vlPgviJ2S9aoMXDlPhHD9GjaKcFn9d7m57Nz8nyXxwbGvvA3RZywCeEL7BaC3c
KVmDNDpDXVuNA0amKfJQoUDWWfoxnmkI8P0p9Lk3EAvJZ5f880tejeUpL9J4fw9UEKJ8thyhHn1Z
HPK4387sgLZAUxAowURfDGXzW7T912AgKSCr9LksS7BhSatQ9BnjyvFrf22W3ROqPLDNwruqqW/2
Ye0+8pLgYfO/78YRMtjJn5kuog9vmUdmRSHfUzM5Y0t9RPmO27p5A5WyJoXu0rr6Zkl2Edb8HI5l
dR+y3ZFnoE/M2OKhHgV2VuwGrvSO3PX+vrC5XSz+v4MVGGe/AGItuEkwn9JjFtO6QtFjkBK4q+sq
XwcAixdO6p102D2DzIGpYH4Y99aiLsrPgck2g50lGcCHenTBMt3xKNhG8LRB/Wlh27le8DanfsLk
Drm9L29BpND5UircB0dcQUcMSM9zB55K97QlNi2ciAGP5xNwT+uaB06/Du+gDFYpe9nyjpWEwT3Q
5uTbKGkfqYLCXRIqinzs05Fr31K2ZzQoQBQaZto9YY4bXTv/ZD7cuJ1+olCc6wyiV5VnTNrn8tNm
LbYYnfYBUVWHRRyWWhjy7gzQa2rXdddebW5htGZMHaGcRPIaxqbDLCj+UgwTzbIatxD4u/Vs9qAW
jJIez6iR2PKsOnkpr7jW0QYmgdo6AolPjDpmxlR251irhT3jau4JiETook/dbH0zk1v7pfhV/PFB
jOztnaR8ZGl+reJhDzThbZDJvvW730Gmr2nSnYLa22sUtbPuv5IJuZFfFmCMUYIuQxLf1xWZjZh/
94bd7jRHNIYgNO95HBxRfd5Mo37vezZBoFJiLAa4MCRKjwWDoqdKd9ta2zgi/TFcEcGXQ/6JL2bI
oyxrG/Ey4nCwGnt7QPKX1e7VtbyOq5XBuArZ9xtV+WMQ7VcKhMYNuwFkCeCUxwFpmxY+ag8icLZ1
4a2IOjiNLYay1ESHj2eD49plkmU/cD0/uwM+FsZpDGd78UPjj+ACWP9KuRrhFzeZgdd+mbr1X9zS
s0Jq8ri7kBFjsXOQCzO8uTfosVmebS+BDTkkEnCF/g7r4tGH6zZk2ZXAQeCSkw3CoAHxW1tyr6Z2
BVNhaSTDnnnO8xSLX0va+56rBL77J2Sfnd0bj2k+bMirPDOI3ZtYTD0PSvSky+8h8HEiOBY8axBB
4QxCrG3aszSjczxl1+ie9+C4xumucA/BK/kzgTrWfLR5jWhpdwPeDzGqRxmz/SuTs418qkaNN4bT
2i05SKwo+kQZt3f8/MHTzUAMlr7VuXwmPwfJEQsFZmB8VNeetrmZ01NQtHchdn/XT5WvjKrAbGb1
har2EhsBmBusbxMhNRb0V4JWANYm1n5m1idd8ZTSPelAeauYYIEg9J+IAix3Qe7ewmziFyArIw8g
8eerfH5JGNKjCsDQQxme6r2BnApQPL4TZA7rYQgpPiXeo0QgDysc0sklKdgmw0PqBBexeow2Kaen
jvtuPQoCfoL0wau7WxsUbwkA5kKIhzZRWPWqs4gFuC/7MqQlEDPGQG46fGde+sZ87THJ1dM4Amxj
djTiN4UbyX/2rL26JdBMTOdYzlyU955VqQOgzbXFDh+ex7hObfsQlxWu3WLc0fCzM6ycLxyzV5Du
6G0rOu4E4K4uPyybZzDp+cILxoOeUyNk45IZ0BUR19qysy+Gmxl1r3U9b+wpebdmuROi2NBu7TTO
ncqpyB1zx5U0Jfcy9NYEKGqo6CIa0LVT5p0nMNQ6G8WCbDiqaE0wqGOw65jC6KXW1QuUiEUycqKV
7L3Bs1OOQuUdicRBPXaKOzZNZteT9k5htWRp/+6MFRIClN4BT3kEKFoFmPmGKRrAfOJ8GjsCnSKS
w+CtV1vHIY0AVJGjBBd/sc0siPcB1+ok+3Xizf/6LH2pJQRWKofXIZ7WmGX/sYtCgSzYRWb2N3Sc
FuFD9GP42V+TE+MXjiOLKSkQhboJPXZ31xzhuLMahi+tF1C89p9zop5IDiHPQMAUir16T4rAi2cL
Qk2t+0oSkYJ1mWDRBSBhoPFORy8sf1p35mSujWFTs5iyDedtnOMZ7qa3dZuaXAbawQeWDI9uhDUH
NKaxJ9AHSha8JryVDDJHk/Ig7Jqr2wUgbUMAvpNZY+DtPpCrXaoOWaaHzmURlOLba9BaBY78VxmK
3Pos+B3zSq3jli2xSfzcNmCajYS/4mtxXytge/R0/r5P5o9pRvCoq107tBsTXHDjNEzMq2Mss7e0
yq7onm4CmCBT5pU9Zt0u1QKCPueqIMHeBVWRxrGzSnS0cw3v1x8APZi+3rZ3DcrYp28NWhkeT5S6
qcKwk5o0xI1YIcS6KPwU5ISuuCUObqVx/o/HFK1BV4wrFQ3MRgCQAF5j5nGw5nuNU5+mCQEWkNpt
6kbHrHPfmboz7+dZXhmN+S8R+h+0yWBp2hDfZs86oM1iR+Cqf/M9sqLXzoNbUSplPgD2UI7pQsc9
WUkMIDfMjhErSJGtwzn8Dszsx7r7HJzQ+Upwv6Dst+eVZ+J1kqN3Tixjp1Pvg4Urh5RPATntWhTH
ml0zXoz+bIBlWqcDy8qivt+t7yWDgJPV169RlnyMEldinV28tGVY0kLUTxjSH6iVt06Yvjg4+Mqh
+shzB4Vo+zzp/GizcJiK/jXso/vM4ajiaJeoZKMmueGWXoeiPAfthXKGypMkG6igS9PDm+NkM2S4
2HoeE3lo4PXaLpEI+GAxxymipEgPgtOy4BPilcYDkvbEwXreNhjlmT/AiBXsDZC/XsYgQE90euQ7
5xt2u8lCuuCfxOA9E4u0dY3glijxVc/IfQcWZYPD4NbPGf5ok/ZZB68oB15Z/FyawViMlX6jrSVw
J52bpZVZ8VrdT5vee/Os9tKNpCDncYG/qNnbvVvggDEO4X101hl4GiQrW9utrB3j+X4tSzTxZkYh
RRIz174B0nCOxt0Yu+hsW0JNlRIrYESfTq7pO+vwWiR8gKU/oeXKtin0d8TV6O2bSxnpV3O2rlo4
F6Iz+kVQzCRVzKj0wKYtBSZ/nAmwmYX9BWCPeLQJQaIdddYZMtxfGVjM/sY0PzNAvdUBUGrIsQx8
GRnTDiPdcZP5EnQ1hVkS72xdfKoZYGA0RbCgwnRYCm+0qJWIdAM9eW5n2Fc6snZxDGR2iP4ZU/sJ
NhJxk7N3bQ+yPHwITqPPqBffvsxXVcZNTx45pHPODWYLONMBmHcchkWWIwcaWWc3eKW6gIXuHPjR
ekxT/w8WKerx2Ywc0r9R+w+huQ6dApxThxMKI6+OF1VbK9Sqk3Fskc3FWLglG8S2NSkaISvGT2Fe
pX+IWNjqY2eZ31yGDIhm8vkzi/OA5srJqVYpSckTGcSPG8nw3EMDWrSAUCosiUazMycmP3hCU8w1
mVxnBsGGhS67U+YK4EbtPay0yx7dZrQ2AvEJo5HWufrpwJd5Jy8TT2buPdt5byW6bZyq6V6LxPgy
AA5voQ8ylAoZ6FSOth+dhHB7+jF3HcbDL0Qw8x1n5z9SxbGYiZBM6ChKrpPER49JfD7T8zOjcrQB
K4trs3HIv5r8FO1iznoVyzFuIRoDe+EEVnppRJNy0ZQ8gGlv7Ijb4HYObLdmOuH260F16jKXzGpT
o/ke+kg8pJhE56M0HbjmPO1Lxi/NuWuZYSx9IrOaZT16Cr1dFmNBSip5wNlHogOJ1tZRIjVceQal
PQ+ngqbgm9Zu0t6fgzBbO/WVzhDfiyF7VqvBgw2kEHdan28YwRJOGjra/0CVfEG0K1Yp6Kql5bjL
e1QuVTXczgxftqHUd1xAWWwm5AbIAQs+plovqhrBkTT5A8+ybbwJdxGqzROjVP7lt84BIgeOjkQH
G0V5BJ5tOcv+VAQmHF/pfdh+8h73yaGKgpfUEJ+w1tbIaFZZb36xyKEqG/wHN1M/aK0uLjItxHnx
iUzSh9lzr36Ct3cKtoCqTlzQYuXVTMOEGb9OeX0p2vC1tgj9wbVqwtCZW7gMlPmxEd4mkpGXZWxG
a0M6RyMTRMOLjE2f9ygzRHcGR1dg0uoPGG51Dt9RDM0jFNfHlAYPsoxIkf5Lb52I/Du1SPkF8XHO
AofVEDGTm7Kqtmh9UHqjwcvtJ+FwgtYZaDQ9FnppkClyxkZa4GEkAlyV7AucOrDPsN92/DD2LoXY
D5h639kqRtKrKIB6eDjxsshogDPEZMwWqFyE/8pYh3kymVAAfEAzNWvDiQgGIQLlqEp7epos09wE
VvmYZPLAgP/TiEbj1JmsCaxEkkecVuZT6DmkYAajeuv76gphHNX7fOdwN/xKPPJMWaiiIOQQ7tgK
Eima8n2UxTlznAlXUAlhtr95o3kx8TZYqjYf8mK6kPP4OBCakyfGkVscC7vN1iPxPoPZ+2Qbv2ob
dLayqNYqINDN8Gjak/bQN9annYlPyI7ovLyOREZUSGMTMd2vqHpbQYJmFqHftaa3ub5vxIr5LAdS
rBwGiis6TWpKa2ONaCmbAsd3OwLa49998Iz8+54wEcdFvlGt/eQW+XtgMOjMUvIn3Ow+k7KjSzuj
1io4uykYsCwM5kW2+pfsREzoNnNCMmoDvWX9wsKTTM+wDThSPXOBuGUfZPpFoF6+ey0zVyF6T9HC
GuZpLF+qegKFhL66o/l0AWW29aGdJU7S+AQMdyvi+a/S0zGe+51s6j37kn0hoyv5pn9NT+QiMXuZ
bFdZTuoq1sWp+qmSfI1GBPNIQIsYbnMUtQTCQeqd6+RcKX89kqjWUTFkGrtmCDEgJ/qoIu+ZHmY9
3N1oLTT5njgWagt2iDI+pUiSDqK2fruGyh/RHbEsqVnOFKiktMytlzM/7+l55KoNa2Obdh4d4KCf
DY0ENArPEVvsRZly4M5RxIOYprhjEwgi7fSCePFUknVJJjdtA56hpeE0JMXeIaRe95mbpUPCPf4f
B3A8UmUCAhLwP22cbGdnIBOyaHAuZwMAxeq+wUkVQMw+w/pxtwlTf/grMyS6IaKa3tZ2mtGAqHfE
XWyR2g1jty29E3ZP503f0a2B0CzrB2dbgHVGUTM9m4O4oePddTOuetcl98fBqNOtIwgK/RSRiupg
HcYAVd4xG4o3ThME1OEOtY5gm58Y0X96LikX/kBPwCyjdJgi4v9CDQlQBpd9PHJwCiUgoUEjNcb0
xUQQwChCne2BPDRm+Pwaj12hvmXrP1JxfzFLsdadm6LkL51f1YJYgZjy4ZQAZpDdRyR7kh5ZmOgl
6/Zx4OMoWLGLSG8dq/8yay7vzLiYgE/WsQp/bI3nKWIQIOQ1qzOW7B2K9h5rLV6mivu2pYTx5kN0
x5RO/lPTgxwXHgaQGsdMXm0R224Qjqk1Q+DmZsfhJ6sdogj17O1yVqKZyi9EI5WbMjHXnRWuuxhS
JHCT96TllUSR/UugAO7gfqrX0qNtHbvqCwfGJqw6mK0mSzvlp5uqnD69Kr1CL98EPlAQChCzoXjF
JfXclJ7mTG1X7G+OhjfhdtKYUmf3ITbbLUHyR9zmD9Wkr2YOfxRX4hhzxxbggHV+HlrjQCzDVwWe
h5Cz15DIR7Mhd4SBWeJ3jyyhAbWEhOeUVOut6yLKbQDkZaGL1Eq8tTBtpkC+YR3Kl3KU+87IH6Pc
BbtxTxfy+GVWcTt+Tgzv4KwE5jrLZcueB/OzCy6b8hCmbQZD48jwEUyEA3wjw2+wQEP71icU8ozz
t8HkfWZOdDVGRrzNfKNADA5NhBk0gKMJAiop1k5FPLRtem8xrLNNaJBBMPfOuTDu+T18LnluVnsR
YwZ24B+RzhpjSqimTwXUYcnEdM3lBmpaxUQgJRdINrhLRv/qB/2jmScvPuIWHhVIDFV/SsL4C8Jg
fG5LScR2N6XY/s3rSBndxwpndcggIvlfRHzfjPKhBA/adL4c886xGniMpWU8G0VOIk9Gph/gvlVs
8HYLGX8lYgyIT0AQifrlI085foQ56n0wZ78h5lIO6irfdg3vT5AnESJ4XEod8kjWyrwJs6oOCMNv
lOHtph6alcnKyyvcXSv1890zNbT2icua0pMsSZ9YtLnnUkIwiFK7Le/xoBrrLoAX1pc9iWcmWpkA
5M+DUxLXmro+OlofQ8hgOXgpVJcv666jWvAcMnBH0ixYit6km8JLbKJiRXpdzwzcF5yDiVrmA/M1
Prtm4bYK51VRfE8xDI9QTp9ZVp1RoXZEoZAwkZmXNBvve9fQYYSJtK79DWfaJce79pqHPKhTfpTG
4bFIqmXgBvvZ4kt1VPQes3yD2jJvMokMNOKZIl0IUiBGLfLiaQHhuUj2M5dChFdklS9TL1/U6AEf
Ko2XgSqxiRBsaEAZLIqgPyNFXw5zcdKQ2pZeEU8bFUpCnAT3hsXmbZiYgNLmwDEYYVqyxTCb6bOy
7cesZ17uCJLvUImSMzEyC1HBJOFYwN2fAC7koYKJCEBDyGZt9vftczVjFR++8sx8Iw5lB57wGANX
iSP+XgVDT6ExmAnWcqmrc9PHEylRpCFhCXz/X+UJG709fD5rKOSGXbpGk0zCkBNW9ZYg40+FdGAp
JlADHaGSSysKKrRJwSZwyMoyoe5gILL2guuY8e67spG83zfCamcGsY0BUrkrmADdq4EL+dpH8lki
LpS0gMgux2DTwrpGCYpKrR+no+8YchPwkW9Kp7+1JHah+0T2n/RGup4KNax7ilLY1xtyj7/5ewOW
dFZ88Kd7ysEsXpXtARq9K06MaKITIf9nJjlj6RNTi6gMCY9k3QUriqfI1BLFzDTzocKSlrL/iwTK
2pTfGgUCzVOOuwiUKga6nlH2dMGztRF1+ur2zpNfA0qw7Ke5RjWFGZRhs0P1qIdzp+pxJxL/N+pY
qRfR9M0Ld01QgQrGWtckL6wfnk29NhK0+PHYvcdz9mwgISnj8NFug5P4j6PzWo5cx5boFzGCHuBr
eaOSV8m8MFpHEr0nCBJfP6vm8cZ0940jkSD2zsyVg+EE9qxdhhv2oOsqu4wVRqp0wK623GAmcUye
EvWDri5UvTXAQ9raWjbjkb4ztkxRU4zZKVl8DGH/nLX1tFWkx9FCu6+CH9HKIzeE8lK8DE79VrnJ
g1TFQaf+H668t8pE16R33uxxOiQu4/acTmIzZP6HuSUgwVQ+Fqw20Yj9rWVP6bYobN7RObr2vr7L
OUV3krghjwFqZKZ9ZB0YIJZifz2VYD/p9Nn1ZG8VStoEkUH3SwWeq9g2zshbNYC1MdY/XfbfWWTT
keKxbxn68ShEeEyC+GEu/IMLV8yz+LhK79uOiD+AdgkEoLOpqJb1YuiCMsW29rwrfIArtjqXXxfY
nQ4OcDvaD0nZnBXxtNq3MN1WT9mUfkgNoY+/vo+S+stO4qNiuR7PNtYlinOmzkYQYK0TDT86yh4m
H3h0YgUfqp2BnfCBE/rqF9zP4z4+p3VN+iyddkgBHV6JhQtSqt5cRdiAl/iri8x29BE0Bi6wRg5v
7MYu6Mp3Y1uKrQ14F18vlxZLHAYH3imAzWvN2Lwv2dAT4CAGZg5hS/NYQHVXkU5MfoTqenHxcSSp
AIfKTTRg48kn4f/ydjF/e0lb32Ok9zYZJn6MYnt88GDh0GqOxN8OhulsNSrvbYAq2JcCngXFk8Ew
3rokOxxolTfuAOf0L5HHArpPnX06+u8eaUEK+ogbhoB+uL7GD8lIDUKBR4lJN1v7XvJZR3F/AjcT
7BSvBUTjD8pVsAuIYp8X5Lqs5hV99KAosMeb3CVHHKcnWgiAPaTPWXHLg4DbWGn2S9hXzugen0SI
D3hS9mE4ki2C38a0dE0r/6iphdtQqltBuZLLLs7Knyw20FmQQiQ0+90E+Xev4uUVHQY3eFLuKht8
QtYgcPJOlkS3O27w29Cyi5uh5A00NGL30Lu7qMuu2snu4qXBf5JFVzUriouKdtnlzbStB+s7IoK6
apjJIuO9B7onJ9i+O516sAjwRwuC0hhWW4+vcDyD4h4swliJcxqJe3YGu1mYwEin/4hxpozoM+CT
mVwIUFDm51YfVjbs3CD9h4/+RLPCtlD8rlR7SYoZ7WFOzuOSfyuvoohP7mpei9qqd1Wc8j2y/3Qk
v7xId6s+EFcuk8kW/0Wwmgj6PxWWx2ej45wKquGlJdELkY/FFfelqf+uzHKKclrE/OK2RTnRir1X
3fg55GLrQKeTPJsO1sOmYiG6BJ9kDGirlPpsKHixMaA7M4N71ZB4ryHCp7uaUMIY9mRua5dZYzLr
OqvPsokupCPm9dSkdH0F8SqUw53TzGTN/Av+crIfVMGvuBreUcz56Gn5CIjXJrCWkLaAq7MdDdev
pvA/AKqykIbeMPTV7xz2nwPEayht6gk7pCEY4t/nXvs65e1ZqXKXjPbJbayXDrJyLu27tpN/VcTf
kI1LFiz7hh7JxqbisLDjV1Uxu0s6hOELGemd0phEA+ktQRoJ2kH3kiGhsURCopU+lVtdeE0dmmmC
iIw1UM2bYdd9TIX6KXJPrIU/HehPeXWjCmywWNgWgVbO5K2szjb9ZxU1w7pUk78Z7XTcp8p5sdkV
b/wlfQrVKNnlOqeIAFPVcpjqrEHFZJ0GPGYgedq9qxZmZmchKcR5+YRbbd+yD1/Hrn1wOvnPZ/+4
mrT/OTj4XTJijM4tV2J5EGzcx9KwRx3JUGKDwiTmnXKO3C3hR1Qqp6ZaxUExLNzgrQ8JgcRYFpzE
YuZusOZkAaG6DkC51s5lsoAxlFHUwyMd35oxCLZl3OU/VkibPH8Ka2Z8UFP4HaD97buGJsuRzNch
S9p+H1nuexgmf1oX+a1n+KEROfl5E73yb0x8sm+chtR5mzOe8So5Q31MqGPuPIyyLXWRI0SuUeJp
j8KoXtudvWzCTMDwTKYHnZZk0/qtrVV4Z2ZgFa4EGgswAcyWoNhndIttcLO0iLzcZco6zrN1qwi0
L3zBIL0v43LgkDogxzO9luk9TxDp0V40K5dtLDzw5poWJVvwRV9EE6ttv9x6WznUqAaQP37VXSc/
YIdSRIgIjfqXhKw+2rh9sDy1PDUJ0MmZROZpQqt/L3WZ/VeApMMZFLzJCpfy0vKR7ifnPp2HQwc2
a+3Zs9ig8XK7LuPPcqA3ala3T1yShE8WW55V2GUAxMeKZJNZzlMaHQOFw4Jfx8mz2l+YzxC1oP6t
+bl9xhhcgqK5p8Hya8jSZl954C9xgtpMZendIArEwpTLqQNolj7EwdmaurqGty44vyIAg1/IyTy+
5Zb32S4SHMUgfgKFUx4AvHz0qpmPdIhZVCTBO58RsdMGC/jciksq8XPXOvmX2hk8WhuS/KTDHzEA
PAcI6fP9oDEnytz2YCT3t6wP0BNCS1/KImXt1OaYxcxxMAFr8xZeVcVcNwb6UAVs8NL8y1jqx7Lz
S1mqDztrOYCzOzON9+TC7pTEflsG4wuGfgj2Oryfs+IQSUjYN9KMAkArSph45AZXik/y2q36B0WY
vcVHxAW+abfOra3ZVg2XuKm/S4P4VNA2PtLHxiBPoY2bvg1Wufcs78Fv9VmOUBmnos22DqbXNTPC
JqodmGIebcptM1JRVNfHyGCdi7JqlYvgSWDo53sk3bV0gjN++/jFF/qTSosCEGqFYG2zT8bevWqY
cK2Ue0gJeJLgTbYJlLu33OrVJbez6dMRPAkMIijjyCNzRQ+qcdUXvlnn5GB1h1foXI2aXsKRtU5V
jx2XNzyO00BUpui7U+wkz3Ot05XXjvPVpOOHpccF6gT5FNmRxsy8yN5bnGVlwz+ZltAD2gsWZihh
qMATbAkvFLbLWkNkX3VkY8POij+Knu6qKRX8B07izrFjrNo5r1bUe5InjVtFWInwaakngbYJfuu0
RALbIneplB4lIrugkyG9iNJcjEJZpUEXCnvixYKYN+doK+CFVfHt+trxDME7UrukoRklMdSKIDVu
cC8d2wHcCMDxD0f0AQFi760IItr/0urb1uN3askzYv677/pXn3Djup1qSAc2f9YLw4sgn8Rioz9G
jdqZBnMSu2yXtEpMPWNc0s7j5T1rHO83JFhPe8j8MAy83ZEyM6yzBAroZB2reObatmRiNTcs8Gc/
2WUWVI7aIvbObxTTnD6ZtP204V6aqv8TdvydDDeDVfTUNBVKd+Md2rB9ZZVNDltSVANoKV/V0n3D
enGex/qTTQs8DGxhqXAv7jifdRadACHfsaWr1jUpbwjBnGzueHt6mq+irHj0SSeskqH85iq/q2kh
W8dcYydLsuxvbSKKCaA4W4O5Hpq+ucwRqk3SU4jCx3Ftbot7tykkKkW4Davwm+eKImSvCj75tUyX
3MTprwrMeFpmkHtlh/duiElmBaU0mGYnYN4gRT94l+Cv8slkBQXnAiEc3wv/ktejdps6/scYcZxu
XeBpWz5VSG1V2b/XvglYaRCn6kT+opeI1whzZWn8N10sazpHri4u8m2cu8+8Gte4K+90XF7ExL3S
jN4rWaj30aO+JGNln9bUD5E/JPKadb8eCDAg249NQ9peBQPKlklYWJBJoCWdFPZg3XeNJK497f0B
GJuNbUaRg9wucviaVXvq0Z249oTtJoxMeILPhlWSiAubGHxQBIlybjChwyJXi5WvE+s+M72zzUPQ
sGxeQqzrBRu9ydPHyqcZnVL28T6SXr3rBMCVOBCMZwpZzlUZe3QW/1hj6A7B+v0zp6xuiOw/TUH8
3qIC0KtxLhrCqymcC77Fe1IzCDckrmFQ1jedJr4xDpwFx7HnjM/dWMTr5sbfHBuKrsmt5Zt25JrT
1fleUxPIFz1N7uFq0ydf9sVx7lmZZVHv3FmEDjdNWf8TafvPhQATLNnBrjApCGs5dXBll1ShecJh
GmegzLIPHrpQ4NALu2+OdhZl8c1CF8GXa/Li6MzDz9IuR0N9+TZKCSRatblXSFWURALBWZr8t5/J
k1bWY1agQeM9f9XQ/XgPLJfqWUo8khp/ljbd1rOTD9enxTLxwt8eTeZO9FV1jsOOLs0g+6pcWDhJ
/y/NJC5jgUXIbjLe5qJ/nG8kYu3cmXx8QAT6sOwSafJ2OyxdhG/Q7/vUsT4DjF5xBZkVhmtNegun
kWfdK+qTODQGhs05Zp3gmUOqCKeGhrkc+tQ7iDgLj2Vz0S29MlZQ/InRvdaYj/gsJt3eo2+5caNr
1OOryXTEXJI/2EuEORichnMbiqfex0gAGaUetnNnLkHanjwDuzJwABzYHN7gg3GzCozt8Rc9M+yX
kuVLiu4fxsBzpUuwtVQMd0n4mRX1a6RHpjO6PylGPU8zccq0uY+JB6+Tqp6BdN+2hb26WhMtS4hH
Q2DdeZoITa2eEl8m59BWmiYWVd7R0vMQCPsZFgIx8IJlVmcAME+59ci1DofW7T864ZHYov7vPa4J
e4nONef2D2WMDccgjo8kECV86ODYJwn7ogU/PsSNFUa/0xT7TCLeN/FOG8m2w2KIv3bO+4eeSA6J
kqdE2acRnyXX+YfKCl5nGYIsza2IK7/6XFT5D74HiAf3pIvykxFDrwUGvg1WHKRDspAt3tCu5Foq
zHcTY+jXjj6awYa/gq4bpjYbTYFokhyCeD44tWQ9ZL/nKcoq1NWzqmV6h0SsIQ0BMqri6HmIuv9X
+579MjoyvjXrCm4WGbi72aY8YjF7EmR7VyzsY1X+Nw8DsXJN64ZrNZjtNUV8XAsSOA1kbSCsUe/S
UFMhumjdu1529RNZ7Mn52XvSD2yGbmnwwZv6fdngiY3ZuiZpu5NOw7tMlnZjxi46G7qrLlU3/s2x
9ckL8BYrhTeIsLXhQvFQB+AAxTC+Y2YGJjMy4U+F9x/7DK42iuGEQ/ReJuqkfUNJs9i53N7WsV7+
BVPxh1Vgo5KGhvdOr4LFyrb46dwDU+XNDG3vVLbcrIikbKhqYd5DPGsZGtaNtGqMrwEHpTdi+Z5I
zbQO5tKwQlrK4H/25XOkIDa55gkuR0vLL2xeO2TNZblFeLSpdE6Z3baZK18tE2IHHRMQesLDO5Qt
K362pyTsDymIiiQWP3HafFUQzknPUCDSCUUkKP5wNdbhgBtkxxJvw2poPzENdIW/6W75hJsOVmbN
XWMI8igyY9LBijVTAYnIPJytkZq+rAeLVJmPKLT3o8WJq24tTLUDRdS9etLZUIAL5L+KeJUx88LC
pKpCZkW+stPgCXL5FYzWj6gpA+azwduo/kp6N3ZAbti/k/0d+xDdaNpUMXiSKQwuMkL6VbDUDB3J
OPrm7ZiC7BFa2Ru3yT5m6VvHxvOdFRDI1wxbbaacP0tMn27Z/ldkoPpjs3z10jp0fvLDexXuc0VG
OxnmXwHrYltNbf0ceNUpyeVat0A0h7Lhy0ujl6n5g/YCzcvUlJkbKjVN3k1rl7opvAwUE1LuTfuX
4027gC4ujB5Er1tzC2UQS6yx22zmeaG6BAoc3ZZt6eyWsgRk7zN1VS4AIgWYE6tS/7Yk2l1Risp6
C2uvn+eY7ILHJhvPko6eUyaBHVQDrhjPklSTdc8SFvU6aDLQxhp0mO/7W+4SbGwXfdU1v/yqGoh9
L+SLDCBs4/r53nFB1w+e9v61CpSGHl7m1tr3M5V+qP04IQMb7c4N75EyH2Juy0nfbO0IG2wd4Rb3
UiJyHquU9p1AyP+jaD9xQKgCVNiqZqI+9Gl5GQtSQT23Zn5xvbD3bY/Vr/aFucvhsGJlG32A0DhX
osWw+fA/5wIREl+w6eU78v2DnmXGxtWaLvw8t9Bwnt0ue+8n9yZDJl9OZh8nB3idE7BjJoG+pn5N
r+SM2NTfyueavL0vwul+UAwjwoYdKBdUQ18O3Pky95JzIdnMKSWsIoj3Pte7MmkRsqXb7bio/qYZ
v/Y+suPN/9OJqs8osCejF5Tdd+lkL3NT/E44L9fRMMMayL9LmeO3KVNFT9T0s+SKoTSMr0uND4gM
9VOZ0XppTeEX/befQSTnTQr1cYeZ6VwF8Kk0L6XH6n/rekg8OSGUCrFxCuVRJ+hHVLWcOrwbs1yQ
1alWhOaO824sTkNRfadGYEqi6MHq9WnKzX+Z8b64zomtjzd1DTWUh536oH2bd9++cMQuo0hiHYzq
o1JMXIEP2grBfW83+Jld7tPTjDfVtgq9lcRPIaO7FHPM10Ux7pZl7b8044z2HH1Q5nexAy5Tnh2+
Fl37qWqSSrJgP6Q9nW8mtyyehwauVThPTFs50nIqnvoct4igU21lFR32HRNiSlJIvMH44HUUh1RA
D/ErXvokPMZjvIeLuBzLEYdRA32SC9pzN+tXWY3Eg2krom/hkd3R2SYo0ubtneLMjfPoaAMCTrIQ
H0MyvibkZ0YFwK6P/MehXWAjNbA1HXsG6DNf24VQj3LFRtl0lQSmvJ/cXK9C4T1Fi8dqsYVFhcyw
bO0yePXwf/oBTKxRQVDzE/U9dbz+TfYILwPvOL30BK8/i/bPqfvjUo1PxRIdw8J56MCssBLQ41bI
kP9iezPVpASMd/LYkQdT9FlY1IemLK5U719SyvCaZX5BXmYzB1DJD/KKeJV4MBbSBu2/V8OQiMzL
z7gVZ5hXF1qt8tsZZzaFnX7y+vjHWjMyNq668pGj3GuGjsNow8laSywLhnbbJtwnubu3w25fdCPM
0aUEwtIua1uFz304yx2iwtXBKbbRUoMLzeetoofParEewK8+q6x662z/In3spZxYIHtxQpWzd7Sb
26jKJrbldh5WN0U3pPglhxDpifhCxTVZDxqtHGwGXVBd2wQGGvnIDc2fa/oS9cbXWJQb651Gxws5
RMjdZNRokg3oLhh6fPq1PtNPFKxzEx6iqrtEyvvBcJ7vLePtSp6yzRJGAvtttLCnpjnL0v4dO5jX
oBzoB2y9l6zNiy3l5REgeIbe2k24X4Q0DKzM3DcwBFsn/lKcTHdEvu7a8kb6cXX1yjeKVQMH+zr3
yarE7dQ8Ji4PjFMAiUb2EQRPldnzGtY/rRSgub3WvyRqBhlLafB/o++0/zGmuudaBfnn6EmeP7eq
+faTgilPxTSJyzw1gGVyqEnbdE4HOBiLVyOXi/6SEHN65NJQfnQiwKvPYVXhgnbF2k86tfcVLo8W
9AuVWzfVjuEFvpGkkbCVnMLWmjWdvebUJBDR28+NlBw1Lp5Gee1S8ie8jlgh9cc4+kQlNK79qP03
AmHpFzCbMm0fFgqI2OHwVOcS9gSk69vdxh3Z045klrF3P8GDP0hn/otpn8ud+mVQMxY+pjh+gG6v
ObYxSRFaEahQLmFBZF7rYuXTwm+7RVYRvJcE6bK1x5J1xR/bhcBAI2E/YI4BIGuPzz3iGvdEg6GR
3nHq7Ub8XjRU93VXndoMMyVIIPeZQT+l4Mnx1X3kVGrv+LY6dzyYBwmTYOsxvhOUAJTP0pB5OR07
zXUUH9DWNS7+Bj9n7MjgtT5EhB3CQRXDuhXYBwjqiOyksF+GW3C0ll4Z3y6+YnjI+yrz9UdJ3ms/
KBeEI2GOq8lvXvpORuKlykCvOH2IVh4U1rkZ84ELThf0/xlTfKZLNH35gQV8aUGlPsrOxqs9aVrS
t0O94OwKQrFLIBy9Nh0UFZwBwLpjV3xZBWkLLbr04OUs4Fl4hefKrspPacLhjsrUig8JgSZAF0N4
N1lsOTcFdRR/Kf2dRF1unneaIW+XvZh4faIYpVBH9rS/K+ipBbs9K1HtS0NjJMSYWiMeZMKP9uwO
3XsO4K/F9NqGcrn0/E5JGT33w8TlJmv84sLGE90kC5R+7HqLM4P8ARTYqRPZXgzpLbNpd/eFWy8Z
peEBq/ekYGM0u285RT5sU5eiPYVAX7aKGDKuWXqLIpd1HV+v6Il9bLofKUSEU4BF8sj/zWM+NyBD
AePSLDWTFeLbwlo2tRs8aeiJkNoyTvNEL+zqejftD6K0w2ijGGAfRWcnTxVO5T228fxeEZDdFIHs
9tZSRPezSfxdHbnOO4MhDNzZRMTaiibdu1B0PxNdpNcGfeDF05g97ageeN2IA8Lc6+XRVUZ9NEnR
HcTYu6igqjvYEPP23ByZG8li3uImqEkQQ4poPXp8sOsBY9I85VxkWLvDbg1Aa7dAKwp7cBmWACHX
UG4RKhNur3OqNk4PMmts+omoFm7UWI3Df7JI7dd0MtE68BJ/S2de81DTTLFj15RdekfUTx74HhZh
bYTTvEp/p6QTbz145jOfTjjLTX4u6T7epFhWnqpwGp6FNeZfWZsOR105+olsqny0p5GlEwz2Z6Mj
0LsdaRUrsVuatsizFV5Vv9VJz45xdIHnpMNwqCBNPkVBHG0cihEIe3SUfbNlOHp8Djc6QPrSi7Du
ST0P/7Wt33KLJdyVOR7zHyzKI9SD5uxnC/+AmbPL5IbgY2RfbW9I+J0GqvfbDzyu2zSbiBjYt561
JgrML5fo4OAMKU1pQ9xAoWuifTVgPo+zyHnFYAHqtHA9te/DYfwprBCeYTAXu5rfyzFhUXcuZMou
dQw1fGUrT17Fwv+3VZXH/ldlTxJysbf8eYsHKrTH4ne0/QYnGF6SCOfw6F0FBF8qrAImW/dGfOOd
HJ8nRezHJ5Y1TUXGfIQut54rSz77nW8ecr9wToDCzcOgiT2KOdY7txhKPsVsS4AxOsV1nGxzbeia
wWoyxGdqY6m3JdVzv+S1JAbQZsS6NIhe66aMwkhAR6ircD+PjP1R4NSPYV4Ee8/pYcNRs0u436cA
YtKTs8qL2wQdsd0CVWTY+Jlq3w4BtATCsGBZDa7/ytggdDKuLSZQPsDkNtikYP+OmhTY2u+K6FBR
DXchlcyGNZjAQjlR3CEPpfUD1dXBllbl6NGpRPXE9y14v+0WaLoa3A5aSWgfZwB/d3w6GCETd8YV
1WsOHoqabER18vtZPTE5LzTYbSICeeuOLfdT32fjeh4Daqc6P9iRdAI+5NnU2wH22fTEISDykDw+
2EnkH/pc2ccQbwqKjipfIUOHr/GAPVC2yfSU4TraEKh79eNqolh4+mvTEjNc3hBFVgiJ6zZMvQO9
3s3WIazJ0N/WWzuB7IJ2UYDUdeOzw4WZHPXU/6i0RUvyJ/fowt/ZFWEoeR4BK9KgZV1dnlMyQFm9
DyqbJCd0hfzQ4Yx6U2XH9tMNyB9NpLWwpEtCMRl1lO9JmzYnXfE/IXwt92BYykNcg2DOeM3OxK7T
V7o29dfiz0u3N5GsH2YRjv8RzRRw2pLkTueRt54CixQvJoZ3bkPV3vf1nxkYoeYwiTeVC8103dCE
dgw1qh/4R8GmrV0I/jCQjbeT1XNHtap7T7zA/UM5AUmGz882cHcYj5EU/F3URiVV2YE8gBtYZWMg
VosdR/9kwpI1b5glRiJg1TonSreOfTbJQjcNrBdDAQ7kRs6MftLbXqmZskY8e08uV50Nj1DxI3p/
/m6TpMdpfON86cJMP76PVQCvwXQcCQETzU2rncaD8TcEbr1WhWhOVoFDlSw0YNJ2pLo58rilTnM9
HqkSoZAF9mt+dRvfAuU999aNPW7+hY6HHFgMYEGicuqOowI5JRN5s0z4y2aUI+uQUQ32C3VS4851
cWtxuEm1Cys8kHO+hDuyleG5ULm4U5X8TfLyu/BC+75VjC+D26cPeMkDVukI4iq232TLSh+yi9xU
5GS2cgRU3vqi3UWqUKdCFdlzH8kHev5ukLEhOnq5VtSL1OWJngaHTY1bX5I60E/xAINMI4lse6H1
M3YLuAXGTKshhpIIZp1Z1grydzce7O8qqpLndEbrCzs41ZxbtHD4fv+ZtCFrPVmL4tj6jhOvcjS1
nY5n9uaMnxCGqhjxQKG+PxcKbYX0brzKwqDdjnGHuc9pUY5V5PRr9PvhgEBhPc5Oi1Q3VXCf7YnV
TBsB8yXrttyRcpGQqDGb8XQk4S9p7Aq7AyUwZYcdZqiC8c8LFNvz1HR0Dls7wU8CLLsALjTZoqN/
0prmX9DZZOosWxHynap+x3+zus+AKKyB6+dgJht4hNuIXzr5fN1QIdv50Isx49lhuTxauWwAJ6Y5
rDGHBeeOfjD1Mvc1bTExuByLqesVN16/TajQ/apHySjRxPWTzPR419KYtG/RncwmDBLEqIDmlyyI
MVjUWXhuibwe2opbi5UTXKDPKtgqxmLSPlX2VKb8Pr1yQfIpGpiBtmmPWrfi6NgL1HL+SvEaStfe
JL2k0Ggy9dM0EW6S7JOepAYCpZn3qO+oEtYHMQcgcAp2ViEN0YfINtYaFR8r0ywcXLVTLoBx2475
N2H5WllU4Hw0Hg2tOHL4AfncPGgLL4LPcdb9wXZood5bZRB9zuMS7FrTi5+8NOPOVs5n3or/dM7h
44SwVVe9PQ53XA0peuHD8pBmmmCXTCkjSOmCc+C4HQIWtee0CG/ZdZpOcx3F52CZnIfALufvCFLk
tR1YHkeWFmRDu88xgTAYLOqRfO5wxn41PkQ8a9i+mmorqrnYSz9Ndt203DBXiYzZOVryCGGqu9Yd
vTb9tGTPOptwiTlBmFHqNufnnI4Wfgp+PT7g+KdykOajZu06nUuHCeExFDNyJwkm/kxo4MmJSO/R
3JPnkeU3WhABboJmMSVUZfcyoJFig7ZYqc2gy/yNl+Tzs5ZBeCdVrx6nEflzW9kGC4fl0EjHEpKf
UaEdG4pR5d8rndFHq30LZ5u3zOdJZN7aJgtOjVhv/RfRmQmCIUN5BnvguXtlLdY9tebctiuvpa4s
0fLNn3tYl6FHLzNusTOXA++hdTtnY7irrJ0KbOvMxWPbDAX+PMJx1jYC6U7xtkn3repvSN2SvzJ7
3jHCuXVgPYYJr/Ziort97M941mOdfoWMfnj+bnFDKESfJvFKw47LNGcNjp3Hz6EkiO9ld59ElfWy
eIZrW+vyfJH4aO4XTXqq6lr948wjojNxs+OiYjTHJkGuXubkt5ozpzz0QcJIqxLAGavGYY4Pu3C5
4ErBZOslty9AbH0VbZyyVEnktO5ZHX/g3Ut+QGkuwSpOPU0vvQlpWZtywjJ9h3naHuTs7RWeaY+t
YqU+waVWv0zwpP76XN/s5WNs8OrRN/wSofz/M7HfP82WMvejtnmIEujD2zJNsO7lxjo5tpCHRNGk
7ujRuRvHiLJM3ITdR7ZQCq0JIJLiEP4bsQ/7o6Z16EH22OMzhzwIaO2Y2QK4EnvcCv6q3fBxt5Df
6fPmljVWl8hW/4XdEj1HScA11qaiagwy/cFWG3YXaTHrfqnx2y2R4b0e24jK70BouhJHC/PFkMHO
aGYXZjJ35sST1s5O8ZsUHJFkTPM2+TS3pEfGVX09i8TegZubudHbbykXs81YzP02qHrKWAXzDazw
eTO68b8OWP2xwdn/HDmuupiiSP8A596YkX1DaXIy0cUw5LfhNJma6sN1rOKkMMFdnMGeNiHSz7FV
EUzrODL/WdB+QBhAj+x8nT9qmeZvAt7t2svcHs/lLcSgJWaUnO03KoiZd3NcIULzlXrJe1ogG38J
aaRjP8+dB2XHU97BCKcUGGAGnFUTdxuJNsQK2HLv2BJFF6k9/M/gZ57xU+sdkqa+jqYIDtbSeVvf
mqobGST7xovl72UTcAueRfWPJHv+mRbB8Ka8cj7yvrI3xm2OiDR1X21csOPy4Tcqv0vd21UIDpPX
UB+dF93JKuvxXgX0onWRJX9tdN1tXsIy1n1VPmTMNDbDvG8ufYzsi9InvkRtfbpjGm44lFm5mAmX
UuPmgJKbOj0S7Zu/Mbl053DO7MMCCmGlO2VtJFMlboxGMv3DjG/L7G9ObmCtQiZHI0HsdqHHryia
SInkXIqxydunqmyTU5YyOWMbBTvYk+9Ch3OeGgXO21P5vALfj8DH0vCudAWQlWQRm77EucS+gFiK
FQyoWJX6baEpCyLbGNnjkAqBAtl6U2Nj2eRDLNfEDG6tQQ0r64bOcLjy/ikwRbevHe+udmOI6eEY
cBCj44F95b0TXCiWVqPpx5xLQR5cWNHNq4VNNMtTwm0W7+uqb+3hjW1pgjAp/VeEpnLn0hZ94Obi
bUuvjq4M86QvXYkUO/3UdS5x8jTmjSHq1yDjsZ7gM74wZJ8ze3nTzBcbuAxm2zlOijhOT5CXkqWi
1UjvZxOP/xpeiGrEAFpg0cTrlFNZOk4EaiW1t085HIXdbJeSPQYAbUVwScsw4taCjtXDkNlAK7j3
pQdi0JnGc2y5f1UaPo4CGUNiXVyNHfnpZsZ1QQ2MPIVhdNC9Yx8BelQYhRispAe2durGt8WGY+0I
rPjs7trTWC60z5H0J8tFqGFNaBvKk5c3v2xPk5e8bKsvNA7rQSUEK+Yi4YqDxIep7ShGHE/t/zg6
j+XIkSSIfhHMIBLqWppFsqhF8wKjhMqESCChvn4e5ra2O7bdQ1YBEeHuz9k+UO4VNxhXu1twUvCE
lftKqQRmgbL6A9ubHNvCp2MIkeLE6/BhBBq5bTxM7PksgAJ6rnwvizp/Ze4LblIXxkPRDfg2LHBS
S0H0iP68kcOwld5gkWNQFZXYxpV3SfQSYy9g+HUZKg6tb7/xt/5QS/+Wxob3LAv4qTfueHRXAWgK
lEUddp8eG1F4D1lWQtOKVHzwpyw6I+LQ3mT65pja0GzQh7z9Qj7rYpW9s+EP6amU8LiVhlggGhAw
uyEG8xgqaJuUUT1nRNe4TyX8bvFPBA8Zd4ZjNPgjgA8uAEtv+6BOWgUUqSReM9VYsa08OcsYiQA+
U84zZK4x3VCs81PRMrjHafLM1TAgVWOFRBpnmz89CLybYYjdKzmBRNkkY8gPn8Qu1Oe0+F5Kqu3A
dXGdK3wYBETUw0/RsP23M11s/uBUR4sZZYvx0IP25+h73Zh8j2o37JfZHk68iieaMSiwmkYiyUtv
zRT4Zq9eoNPTjNX3urKobNQd4VcvHYEqjFF38EqIZ3kcDJgLO8wJHk8NNN74msgiikaLqy7q/evB
7x6XAh5UbgSmiFhOjPJkHzZdL4KtxENx57N8oBklujnGa+uZnsFOU6XzpdcRVjsZI1c/qoeOOZJl
fI7TazoOshvT0vjj16q+Mr0qP6d8StgHsROBDWy9xz6cwCkMtjqjMqincUGoKIFa7kNRRM82Txw8
YwTyfFfoL4sYzhXbdX41FMRuSjFN75A0a4oYHPMytByNgGODGhiH8awyuil4ZbLO17z0XkIKbq4T
1+nvRsECbUAiwteynXs4juyQC4UBfW/rfWd6l8txdnblfFvoUO3wPw3nvLPNneaDRyzQo9aoSIJb
+JCgvAMwDhVZtJ3bJn+V5TavgFGbGz4GLksdgKRqKSd6kbhyxtwnKKtpxcEmgnrHp32A2N2oqxB1
LLKBjTes1rtwlDazV9GefWkzHge5T4Y3Yao5Qg7Cg9fa5GkKtnM7NmCKnSF5cPy5wEEyFiS/KWi3
ynK+j3RzYzcxpEU7/KsFbvNS57duUXqHPBjyK5D3Fu15dn5o3Ka+7voeTdLjSbyiT8UBIEGHEt5b
J19P7rW22pcmzIZdxy1+wy+X5it/fjHUu11h5eGv6VbXXd1FpPH75FLFAwEGws2YsUL+p03v9O4O
qmJ8MLVczrY9TLsgpCYWLCBpn4CYhMaK91RJHKsVUUUOqUHA85OIsq4MP01NvPDEBUFtG539A0v7
1csioqpNfeZOSACJoxE1EJg6Ff8CBxDaxY1gl+f0RMTEq5AV0oS+C0hUn0tgOrpc2oTCYwRCblsF
3Wkyv6MRsMT1IUDTV3QN933mHPK5jQ9V4PyIKCr4aeqMyo+Zs0g8fw6Z5d4FfvFLfjhBLUAEl/wd
dkGpPi1U1DBMI9y6HnfGznlVOL0vSa0o6kYCvMayy7soj77iBO1B2m7z7OcWq6tfFhesMMgPS/Y1
Y0J9HGlNA9qFKwY22Ho+o4VVh033VuoJFFVJjiU1+XfQJaj+csY/hRfasJ1U4T9+OIIltf9OBXBy
CQzkmEDWfwJzy51pxnllbEs/pblG8ktQe6uyhAa29pxbpEdOKF/FvajWP6denm1H32DWI63NTX0/
hBTk9UDq9hOui23D173U1ntMfOZo8Y/hb4OaqruR5MrSyuNgYFdGom3PIa7zzeBmb+76+2e3EkdV
TM0Oyx/Wt5A5IcZumQPL3Yagqnf9PKl7BM9kn2aUOw+lXA6x58KJGrKAsGCY8hVLQ9p96r4t93Jk
H8i5iZx0SeKvSGRxM7XebbC4NebMIXsIhyE6ZHAeUJ8SPJ3TaI6EO14zN+z3nGrfGz+krkmI/Nby
4LfXjlPQCqdtpACN596L7lJ+IMfZhQqcFe06PEp9irnRXs/QYkAs6ufGK54Ca0AEVPLG5RR84AhA
GhGGyrauKUpHQmQ6CYNrsn3Y7rPEvnMW66pLQVVVC5EsK3svlhU+GkHGDmNTE22lFzVx3F9aNjGq
iLVuo16QNAmV3jbw7vaxHh/ZNsE9OiZCMeow0Q6j3PCLLfF0SXnjFd5PMScIV03d7XXR+Fu5YBfo
XSCRYQiBhpaLkIUDd0piCnNLcKy9stsl/MeADlPdnkhhzKZ/i9sl+0Vao1EgjMKDiqcryymhTjek
2FwbkXXSfki2OhlPouVbP+V00cRmqvHDT3zYaC2/DmOubMLviwMHFg3oAgT02VMlh6aeM6Znr1ZZ
zCgQxyTbjrdgo/Xxa24pYbAO3RgSh8WNDiBiLPdcg2h5aaR/CbllXAEaC5lt0Qewdz/SRwVLkEMD
lxVgGtPYfoL3Cd5NZ/y9MgH1ghUVXmWMj0HMPb0bc+FfbG3IfsGaX+a04G4J7HWsxY922BMyyIi7
ZKiCLxwhMPOFnK5J+eDb7Tv3dp6Dt7EDJhY4TfDGU3jc4UPWu5A2e8xWyRMnUzI4HXn2TTW1Ct0c
PdR2LJ+HojS3VW1xLi9DKDf+mHFA5mhzxlXLbUFn6PFsgOIk4U/cBIBgWbRX961LbasH6uaGnC7B
3kS373xWIC5OedKfyTjEw6YGmb0BMDfcWvCM9pEZ559gcL3XyuWDGKfhpI5BSIMGsCD70loE8JIy
tp4Ki6xNY4n2pzXxvCMNGGz5Tfk3VN6gfC8U+H5HVGpczWnDCOFJblCKGBdFZ4hOrZOIk78oc3EV
CfBuRmfkie8+tW2fXrmFVG+ukB6+lgjrRK/au6LQ8OnTIqRwPkkivjouCSyWv5kDlz0jB/a0TNoQ
SDeTHw13Qa7Kp7owyeeU+mzHoEv7TUMylFNEMj1R7JVf25FcX9FFuyWjrG6jpcSmGNSr+8ky8SXs
3fCHK5P3Af6w3+MJw6ObklpyZ7xCeVI0KKL9fPBtHv7Szrw/6SQVwgy8Js0BlA2TTg7maZWTaKfI
YHbe23L0bumX55hEmPpqrHQ7nT3HSsxVTDEs6aUconlHBk0odIrYA/EUpom6rfki7krZqfu4a9p9
aKrvTA98+Swsz54oEOajMn6ZOCzs2jI4FA3MlYZvyEEEWXRlSZaTvKuL10SWlARY7SzabZ/q9g0T
yCqcLGpfe3zaCtP1Z6KLHQ9Lwv0AQ3peSmjU+yj3IojhIc3vaOa83Hx6kquxI1GS8dR97HqPiaUl
2+0EwnvUfmyOPaUTlwyfPh+OiWxgz1txw/nf0MIQD7sa5OW+b9VrWZTBv1Szp1aY29kicBm4tfNZ
maggAlEPd13L+3SpZhz5WfIwYUUhJIFNkiYf7o2UZWsSXHh/+9jfqqH3t7pLkeFH45w83hSbYGh5
3zZD+L5MfszVZ5wIvoXfmYHYicNuNhWItGIg3uLXEyi9QfNtPMLzGsVz2c+48BJI3kXRvjaOmTgW
RcsNNUrtvxiCJ9YoLnhz4PxlvoMIIwZzTBpGTA5sE4ft1LlUZU2sbqyiSx0vGZc9eqxhKpzAVLzJ
qH2QA+S2NC2XpzKEccVPKWWyj8LiT/Rx+U5YUaCa2IQ8+QZ2zQlZs9rR7WSf4j6vtiPXXo4Lxduo
UvfSltwl/F6os1pUw3WUAmqxt33WaLhlyPJ4ntz6JlRxxUZn9wJ4RZ3vubTE+1g5BVU2lbwKgyW4
zN0AR62ugo+S0wNuo+7GSvJLxSTYTvKOrYPslONgPnYqm8oCAjzHFFTrjVpae1d3Ez9gGL9y47sU
wJSMN7dNYU3n2Zq/I71kr0kVzMc8cyY8ZLjxuPJTijKK6YphgG5bcjw7Lui4hLqcKRbOx6Ef3G9w
IulVlJDP4swEitqmKIuV4s/k+HO9aeKVmKS/nDXknloyWieIwewqB9/73JITywfniUn/N466ZAfK
y9qgztCpC2oeQWP8tt0OPG2Z/BjViBeAo9i3pnTZqr6656bV3wt7gES0SFJoiK68E4zdsqTHgQcu
twuymAZaW+LIcxZp8xJvCTPBpeFvKTsrfFadVT7MrCOoPKSVPheQYGQlaz/o982g+dVWvNiIhvoE
5naEDt03v2HxZJaT1NB4I0edB5ez0TpXqv6dCoCGE1WgfXmmHkM1r/zZNc1EnjNeeDjzgKXchkQz
Z9B0r8ow+nFbM7/6jvwM3fo7lnAJ5irx+WCqBvsnAcnKGr7ckRF3jUvCrnY8+JZw4SoXPgcw+pFE
WBsdPUXQLc2p9o4N7tRO6xvcjM67l6MZRHUUvLXuGPzmysAZzvDJHzFxTPh9o4nRuizULZ5AMpEM
4gHcndWHEpWaLGjYheGRXJX1zlY3X4S2yQwZHgODgSoY2Y5z9jnePth2oAjSjoBGiJbemnWMX8Yl
fBFu5OxHR6c72dB3EVDmiQ3dUg8UzROjhNz8D+RfvqP+JjpnePR3KS3yTPS0vHmzTD4mtip+gx1r
QkPVJ3cZU9xpmXs3UowN7yihXy2v6K50YXt75aTzr5vk1hf8Ouey1JrorhDW3m4UkV2g4oea81ez
dRhbsdmEldrHXlfeptiG3vwx7S5WLeu7tMyxyDWGWo+WzrFkO7uRPR2c0DXPGJ9A7nLrtQ82zEpu
LUnYPfoW8zf/B8yjUzjxMnTz6yhvxW6Kou69GAvxape2/RThYr9r6FLZh0HOhWKIhL2lyYRZmOfc
gvA8er9AdNQhCjhQ1qNDnriWYJZNOL3C7sz4VZT1JrZZUDb0P0U7LWo0wCzB6ICdqmAGrTDMjUxW
Q9CtCAkHPI3tPpdBw0NmbPHSJuN3WoaAAF2yGwnBkcFf6r0PVQefViiOrQVoWoCwo0IpzbAUjA4B
YEQxjhvtMYSOfeG8w9XTsUnMA/Z3YnH2En7Di1qwyUSVQjkq2ME8h2d8o0/tGL/6Yjo7K9qMdwdt
sdXEErXYDzBcuBZ5HpsuQJu6bf+NQ/viTYKb3MKYXdYD33DfiQmfYAiPrRSIspuhV0moSxPNltyf
avI/VvPPCZiZ+oVGtWwWHa/wMdlUNr7pYjZ3dlS4vyUlL4DO88fZQsD0FvNFCRNxAK95xzlan2vS
KiWHPZx56h5dGZc9yuTGyusX3alpDVE6227OfxApbts2njbGaOYiYCkYnXqzhrRkeSqT+aVT+s3D
bMMU5yR8A5zpGU/Eb5xBCZ3j+G6IKOqKIqZWHFn5we8DYr4tnsgMeOKmqZYjMJmrssroE0fH3U7p
5G2T3nDClv6330XDQ4WTfxOIngeexNMWDKO3a8ZWYK+uY9pygbRmBGngMYPy6ivvPlpk/waGJpYH
Zv3imC+qEJvRtlpqrTP/1+2JIXq6l4em9wUoPgzLGdCQBxP0FFlEbf+R1NHX4iX1mnSkLCjPSYYR
dGccDRjv9T/iVMs2VjAgSoVtCW4x7td2iFYswFqXWy97nS40t1K1RB6oYGta2ek4Agjxgh4Uh7xC
BWpQundh77GTuiAkNTeLjU1tzK4NXfJ5LQunLKPghCENqtUAKpE+L3trMglnACct/DBAeJMLZyxX
f8tQUaZGart3rPBMMpphQhera0k9qG6h+oMGhSO3ijc1Wfe0k/7jEYSJtFfk7/3gm1Fk2fXIvTdD
DKrbFOyFUdvB2uUtxRG9wqvWPGCyanZRN59VjKKX9sj3kffhFukjw2m7jWv5yrGLIJ6uL2Cb6bpp
ncdaZ/f4z3DUNzMhnvhNGhsGGBLW5HNnQFs8YhHwN0GK09Ua3H2dSOeIuPI6RfwWFsMGmFZMUJPE
VWp18iMQubtjVipBIw+aY4D+1H3xLmPrODjU3tctBjQr6W8TP8ZtFROKm1la7MJ7HiPwd27EINcs
nrMhp3A/mlGdkhXviLgFHwniQwcCnCWOt/XCHmV5+qfPQRYw7NL2XpkfKOb9GTQh9TjxehCajqWZ
NFFQdlwPCtHZ0IR8KSQWoIZPQiKJkOBTOlON8puTAUAcUX8OU97BcJ2FiDfTdAjU4ErzAbtXClXN
sbrPsS6XU2U31tYleXFNJYQAc4qt3ynQg3QdpZAFkIM3mW9X/2QR5jtmQM5fgnSBDP07tTSwpNsJ
Ra+Mw+Ni+i8cllf80uQNggaafEYzjKOigupJPGx5OXJg90DJ+qIhH4dqllr2V+VMV0R1grOl7PE0
o/8eFhG2Jxjg4kScRLLZxyCxeZw9W/NazTHT/45XP8pfBIHDPztie+5HVx1kaNdXnWapygrIz2k3
4H1DiYc5wwVNGB7hIhEpOaHsRpvSv5I+MBKLXAv9EmuL9ZQE3Fy8W9EgNpRZ97r002VeKALoXcQ/
N6i5/mXWjgS1d3CKiM9O33H/dDz5ko32dF1HeIG0B2B59nuUkvouylAQrWUMDgSBun3mzXwn4dts
U8udjgGSICRc8lmi99+jqamPU1KNsDPGJ1xWLxiQ25OKuu5KtZoI7tIjM4ngO5EU4HVJmVLQiD+A
HZpmES9rbjuOBXsRUFsgSXLy6IDz0pdZ/diTsbhhBQoPRdrrX1lIOAiinHeuq5Jt5sz9sfHLd5uZ
jHmYQnk53YZh+DB0uYQm0oVoMZx7iko+oM/xBgJjbTpEORATPFOjpD/mTY0oWDyEoXNfjz4QId5Z
BIs7vJSG2pQO0hzoFH3GdgwpSKzkFt51+Kjfwokz3OIoe5d73aWslruoqMWhaJfpafERPFPRr9Qy
etCNDdqkHTTVy9wvd+Pix1vOueOpAe60BQF875WNoNpI/fIL4z8MZMVV1vx6c3ShFQyrC2b1jR3w
0EDOfaGo4qKn7n4REI7SyNxlXiCPDhgF7Ogv/dzhTO4LzBkivl1GOcAcTsd9ZRVsqYl85ufEriBx
IU5rU0AYip5R0KxNXHWF784fPt0VwJohDlEULJJzOJffXYz2xI08OrEAV/fDSLFb4/bNDS4THkPL
1BEWaIervI/ibeXCeRzCId7mK5Rn9uhpCimNhdtPKW1o5asZw6SUZibFJ+6BDrN+HT+w1ZCdspxs
HYfDawsc6/Vccv6zZ1B7DIN9e2/gmodaYWzGqspJs8TMytBPbya7eQbEsBwq/S1nmOQ1HsCNWMFM
Zqm9v9LiTLl3gaHzWvBQXELj/9IV9JpBOT5gKHmedPHcN8mJwvSZ1Km86thYxDGRCtSL1YmfKCmq
baUySkH7/K5VwxfVkRfisZA5cZLhPlLk1ToipwKQ6BJwllZlecKChjgVWWtzYAFJNnQIzS/pH99q
zDhtSu/SxEtGY0gLPQyxqrvkFdcpAlBYBGzFGbo4anAFs2h+CHYcw7GCq+2hoEiLeqS1trYIuWG1
bM4u5vNlyL4qS39QK8U0PVIW0LoD7S8k0+XYfVFzzWzX4PdRLW5yK6ZyuwxT5I1sVZH5pVzHINwo
XCovSSwIQRJuAjWJUWRM8ZPAkQ+rbcB7TgZk8ZHE8/wftgsS1x1hT1wxfL/EdBOXfMeGuLd26RTb
xBCt/KodqttyrO8WOmoRI+S29iAFS9yanRrGKxpfbI9ju+8yyFFQgZXxZSJDEwap5O++3NpN8L1M
NGEG3XjjNJTa5HQvTvN4yTke3zAyymvaqsDraEEzT2Qg//XupwURYzNOOnyqE86AeTWCmYkyG38E
BxI8qV9YfXD3pW2xmU39mGAsR1Aj0oNsymQaQiMxuc/3w2iyh16ZQwCYr43tTid7GtOtqAJ3v+JM
ODBVeEeAfeD9YT1bludAyXc6mBmhHOtPJd0dFHING2Olpaa6oiFc1sdYzfxk0eIxOA6OjradmyC/
zvEr9111dqb5BjoMbkW6croy0+TvEuwpJQfS2to1U/9A7EHtGM8JTBXrzjAyDQNzJKDB+52c7CO+
2u/FdqjoIrJ3Zr3hOxVTpakn2rXmkvEUAjQze/4q/OEvxM4KWk66W1GPvxxEeRcGWCFKZwVtGvGQ
+xxYAptMR23W3tued0QN0OCARDhvxxw8tNWhvWFO/rPTjNPO/Dd60XTC7+TtV/fVRuiRbUJi2Ei6
TJ4mwGx7MDQ1zBC3PiwNPiyhq1vdl/Mh1OlDBoqXZwVP6pwPA8sI2H9nHt49v6UPGXF+Py3dD48a
4oueIESNKr5rjFxORcP0CYlAwEjc2C79F9jfYNwM9dZI+3FoBHtM9B12AN+8vIUASzSJT7aqyFIq
RbN0jQl2/FPSQoMnoOdKm50p/FA9bO6ujkhvzC9cPfH0De8Motdd0h3I9n75HHGCHnfmkLHedAuX
maFTH1OTcFvm3cLfE807x8zS6YoAlEF/yTLS15A8dtiXqGaDxnlqLCy0aoXnUiTyjRH3wuv4oR3o
uc2D/mYiBBt7iz7IJfhIUU+3OLzlYXDGVyzlH8ladOIug8vtGYBD7DAYBCJMD2OTgug1tz3D7BkV
C8hHNVEp4/24LnKkNCtSdvQvUc3Oaib31Z2mAxM0UwdPHJXpA6MgC1Pi1Ft0Ic5J/ArtYemA3NX/
Um98aSnzGQr7Ix2896DmbK1nfmtEg760O7y3IGjsAu1Bs0xtq2T87Gb/WTY+VKroo2mLz8Tqdsmi
zgOuAAeTb1OJUyv7l66ov0q6tDaBCSscloHGF0ozm9vbNzXDLXCIBDMprQVlA9qXOf5P0PsSFuVt
wJ/MEtu+Lh4vpYY8ESgdTNHU2DDUzxwE/JN0E86b+YC1X2lKxOI1pIK/Zhqq4txCXjD42rbB7MDF
89uE+hbvc/bAccahfKqyiNZMMbCY2vN9aZMrmmR+jbb2MikZb3guY8gah1eKxPItQMdvOKzUtRbE
oAM1n2H8rjZvZ2LGlCFHYRpYBvyXikDwdklSj2If9gnl+P3B9MMfDhP8lMOEcQhfhL30TzV5zdul
748yXS6N179IC62IPtELe+hvR4scwg93VKcFnzyZrt06mYmgwi9vTuDdUzZ5qqUDe1/5uAaacjny
svoN9JoRaYtX+gHYw21gr7KDPd41BzDGp64v9FXQYrbO4hTOCC6LEEg6Gz2dM5Z6alx5VcF+BF+X
vNYDuHLqiJ8dohJMIHzsYZXUf3S7P7a+z+glmmI93BuyiliTeSLG/UNYqKtmrVBPSG1VCdUDAqb/
6rzUKDzNR17TslnAbOCwfCyzRFPrMu2SilagUFJwqksMD5lc3YDTpUzpGE0G/3vQ6WFBMNhlTqv3
fdHcCmn4Z7z4uVbqr5MzBP8adNpg36UgFHD90xHrJO6TO8Hoyrm3zxMtQhmlJ3jVnjjUIpwB3tgY
0DfAADnhj+2TCwZ48EN9qkT1KnsneJ0hzW+JBr+Vqf3sDqUNW2KoTtmMIxjmwTJ3062b0aQ30Qm4
6TN24dEXNawsKsVxhuHsInRPEdwmAw4KxE2UByXUrWXKb5kvkCix4OvBf+dpfshZLTbEOtdOVgaw
GrBgG7s3sM7PniQUqGxc+zXwizYaSEE0zAaUj5pTVehr6n/nf7ZpD5X26Ws1kDnBmPjUsF3ZdlOf
s8G+8T3/JYhJ89B65vOI9FraypaF9s1ZOA+LCJ4KlCLWHd4Ts5XtxVBeW3lwA9HhY56I6vhN+ldC
K7La6Cml1ZpznIL0A8dKFbDGgV1eU6bNIKF+rdQpD2bs/NPYw1y2OPrUif2UNpQOBTOFwzopw70v
GBKDvHqhie2+D4LgppVuu1c6esH3i4gYVydm6wQm5kLSy8aGBZGGcjs+5euveQTlCgYCrnJljMAF
VFxQ1ojOev0u8e1HRLvuLREjnK8B7yjPYd+Dw1FhWy709JXn7iWjxIf6gaR+FR3xS0G/Wvb/ZDK/
pGjhDK1ttVP1VB20oMhm9W035sIif2sPyaPddNRiCO/i+kxDKGLywB59iSuQWl1b3meeXR91RmcZ
C9XdqJZXE6DzGkILO6nkW5PkvygRuMrJ7NPaZ85LY8bbVHISyHPPht5bXoCMYMOdCXTnMI2RWu+a
EpxsUKijnyfEJ6zmktGmgttyZa0v+bUTh7j+OihABrP0BqvDozMsGDWDhDLVAvhEWolfDHjXeCwu
vl28cyNnTx+Ad9V4DMvxw0f32gyN9SkltZS9V98BBPvnG3OZgvhtxfJlIQ4Ce/GOdg7gqhiqfWYH
Hz46/c4eY25bKfWqAf+cTj6htByBp/PaFuKm9sy3q527YDTfJnV4kkr1SUXy2hRFUSyCjL7HHnPS
0gLgGpkNpa5IPWX4R8mT3pqm/yR4x+hNSwgSz/yBFe1QTKT1Cju5rUceSqEyn00xPg+q2dGJYLaB
R1C4CfSlI5q1A7aBPzSrgJ+nLyrL7uO5pvUHOzzUUcr7RiJRZfTTFPwa2rLD1N08W5m8I9wQnitK
PjgfEsJ3K/feccfhViP8FMxz5wrHNNa7oaViQD03rVFb46rmkgTjOZ8woWhkf0ZT/5yNMShUDsz0
umT1BmjjjbYLRn5+8PwmKJa0h0e6Pe8I5DQsNd3drOrbShYKJyfXszq5wtwHF7Ir/omJa1zQB1el
adDu4dNPVg2IXT0Kubg3cZ09o+g+99H4iIYHLKj3mMAtnyne6tyO1WbyrhVeGoZEiINwRr9whwU7
13Lp1GvmW6DFBheGcwfgB2KE1/7rMiqSEv2CXf29Jky76XN9W0uU5VED6QxsGoj75aHKmHSbKcMW
J5MHXQXv6Kxv1Rza50nhWAATBhfVrLDMhVqZ0Ht2QNXuLJfriFbOdINY/Uqo4Z6uG1Zz6Ig7CwVU
jvHJ+C1lBbCANgNMqilNfuy+vwPhLFd/DFgIqnzeGgHIo0cu2YY9yWw/RNPivyJ47pNikSG+mTAy
PSABsorMKclJa1LulpqXXS1ckNcOGAczOk/FEAevU+IS36b9N84AXhIL+lZJSC04UdzNFM/xkTgP
QnDVnJypfMAog1HRZ1NJB99nngDcmdV1vJXW/GTa+NmtW4haIn9ze4BMuAfu/YCActJ8hf50AE1u
7SEBECpLURxd3ByzKOlPlvd2m/7LU5SEUfAt1Tw3toui+kzy5q2FzXGAeRgT+ore7cuvpXZucMJH
+8LBz54nOEPzJOmOvZNRPNx4WPXi5GVeOkNSgSoeU3DVYT0HOG7Mj0mJLrgH1aKTO0X4mRYtQUDH
h0OV4L6qJnG73jOOHKzPo1Trp3e5mmzqfxZ4cTGqbdwBP+8XLXb+jGDN9n3bScT5GQ4NX/anKU9d
REznM/IHVIrIv4eLssIc+LE6luO/+kV2jTjAfb6IEpreYVCVTv7dxHb6woKeb9oRvjsr0rxbZyVo
5MULBsPlJMWAgR/9+zL7Dm1mbcxDcBo/XNJaSF/EFvQUH0rdMeCK9MssNKTU0vKOfBsAikhJSZS9
00X9wrn6KqHE4Eif1bQFxB4dnMA9dQUENFIAPKGD2omPfuX94EN/a5YgJHiWwzlxQLFjK0UVkOGE
zMXZ8jK6yz/u796+JepFOR+gGwNkhY/vNJyIpNEgiVD+qev5NeOUc+xBLBxNtHrMoOW4Wvgn2xe3
xmbMwy46ozWSPZ9FsvFtHA9WJPyt3yCM+mU2/tCws+8i7gkmsUqgxNFLymmI+agZNmXniT3RNh6n
611rNgaEyJJODG9os9myUjNQj2lGZPalgvKNfhsKqCufSoV55v0Ylpd8dZkK0LHsx7I5cB5kJu1X
e2HKkO7W+pnWnHLfjcK+idLknppayQeaZDb/cvVdJmip76KoOfaVuLdN3z9b+M5ZyPTVOMD+idvx
e9JBwq6xmKck9k91X3oMFJhvoig7aQT/h7DCSpnLsMa9ZuccoVLSBfliu7SGJ9TOhFQ7JKiY+9m2
gXFVY/BsOoQ1O1OUf0zR+LEEtDTihkESo9aNLP0itjqkBqNPEnWucuuZJ7+3sUNH7GdfPglfDVeI
KuJISS6lgg4f3hC0+LFFb6ICVPc7ili47znmn4sxfTdb/CDNsBI3+INa89HIEZDlCJtMt4SZg4jM
jGZ/UdTHogdzgrexldolv7oiHrxjgHH7RIIFEzBZ4siZ/9Qciqe+tvPHIsv83Txaj+n/HatV/TY6
ybhTkidwa1kpcfQ6ou3Z0JHR980pDTr1GJlu3YoAwYTmqXeKh2pQJ5GLcOdiT4X6tvAzNU68Yz6R
BweP7XFwnR8vAbEyTN4PamCwahPLUUofgoT3xYiL1zBu5YOsITvLgGGDN411HEtRbwVezWt4fsDx
K9+DSE7h0NLMFgpSJbcFPtsnkAtoO023ioZYCuLJugwcxHZ1JC5YLlvmwPk50vGwd+A9bepOnYnT
44qpGUeaOngizLYC3Uf8cdYbLPX5NEpmgzDgHRbnnNgb7VKJUfUv4VQd46SMNmEcPAJXeiFy0l5z
T/w0xOwTXR1qG9SHorx2yHmW9QKGFwQprLZrkEg8hpHFmsHKui2L8Ni2QFrq/ky/wTfuy1s7oRm+
4s/Fm8J+U1XJ0wh+Pw1Yf+xUfZSIC8gXOfg8TYMA8dyrSHQ/eiD7Tjj2yVhtRikQQZRYk7hQuHEO
ZHco5moKLoUlvSK1Nv01VqDPlObmTeDBpx5GOG65qp2tsjm4lG14dLy1+RfoC5RLD+uVg+iJRb9v
T4vphm3Q+Nh+w/IW7lp6mHvvfoCGssX6B8KPyr2taFajE81Ev53m5NMMFHJ65XRGIsS17Vblix4N
EXt2ZX5MdNRZKAutIs0FT2Ab/cfZeTXHjaRr+q9M9PUiDhJAIoGNM3PB8kVPSiKpG4QMBe89fv0+
0M6eaFZVVK1m5mKiR2omM5HmM6+xfHemyNP2Let4OcXo+DllUHGkFXteiz8ZOEQQ/FJ26MzKRv8N
hA6intoqLfOHDCzjtWzpwXoAJnjU0geUxEN2LH6P1ClaZM4H1EIxt/qahtzoTZy/hipxlkNM2WtS
Uu5TLbfJswqz3jazB5qC+3uFERjqA45/29X2L4otFVI/BXR2T20pMaorOlbIgldVuyhC/aWIZLnW
8mAEKlPTAwvEVYU55hrkCUymTiRrMNl36N90S+VVrwgU88W0/nM46/9Qxph2FY3eHfzzcEVkRkWN
TG3lKjCQVTTU90qnTo96x11FT/g2rEokOAXqgWkf7+rQeMEeBtMwB/Wu2Elfwr6p1r4cZhMl96eu
i+91h7ijnzY8tDMGF2zEAHvDRUqsKZxNPtOoYqqnjO0jEDAvfMvrGirztUbn7ZOGQvcVyC3SfUmi
DKwq24W+eTd5UX/Xllq57OxqlrQz6wc2hvhayKq8b90QCImCeHwlMgPqaTWO6NMFOzUgkxda3TJw
kmehaRtfpsBsqEAt41mYNdXFuyv7DtUQHOjT6jWuB/QNHUqXTjfQjZY0r4r4WdhetAvmHm+dlOx5
q10HYZTsK0vfoEExrnDouwvqOt/arnD3bIxfTtcQ1pZISUs/BQ6rPveD+mr2st6EWrxLbe2LngXm
Q1IVhE49cQAf8xl86lNpGYyDw3vnpwijK53u8ZA4j9SOdcpWSIPl8ZtC85P4qzT3BlLnaQzVEOjV
tdbz5rg9BrD4fdPFbN3ZbQoVMStz10Me8v3iDskP1wS8P4spqgnH1ca9d6nTreOGWrCK3Gsz0B5q
HzdA6eNm4AwQkQ3T0pZRkT8itNhsjDx7xS9HrfRe3NpF/L1NbAjrKYicQDiP/pwzDsr6USAJiHoz
UmvBDHJCMZmZzSk80CIaS/h5EjnvVZbtTRcYGmC7epuERXqtt8gR0XwDL6bpnByUfm5A4WIFRqGl
bEvULVqe96we3z3CyRVwjWuQot/aKOMBKI1r5eTh1m69vWirt4wc87b3fDjn9VCvO6v/GWiIFIS1
Aybcxcjc1Mdyp8VI5VBr+U5L88lIzT0Qspc8qKAxgAlywhalvCoBiI2fx/BZa2AQJU3/I+6xDUHu
awJFi76yNvGN89QBTEj5bRmOU3RvIloMsjZ4nAgpMD0Bwo/EGPLzvkbEb6fBg+9jr1H3XQHLvkrv
R7h1z4kr2gczt5Gh0gJJmx4i7ZWZjgCIXc8fF4YtsU43KykWI/DydRZ6Gq06ObhPspuip9KxnhXm
tDCZYm0RxsMM7UQfA8oDRCRB+1wvYrLk8NOUIAUewVLcUWHqNp1uktmL3iaV9Mry0fAws6eWJdeI
U1KU1710k0Xdmz5bsdvNeF+gY0hs05r8knge5oiHfHZcx1trptlvdLycaMnb+XMi/OnGgzwyn17r
oZoRocopHvCJ+aHnerDiNgpWSNC9UhHQ7j0zwQGGDbci2H/XB9q9JHlfAM/D9Zuwe1F60t2OOXx4
Ey25a1iWat/gLbiHCHgTS3riMHlhFFT4dwr72sOwh/jsc6mF1y6cCN777lvWU4DLXbIRip/quhG0
HnCsMsZSIhWImiwXOJXr4kfgYq5j6vKevj2Jrtt91juBF4tPbpbIEI6PoeD6VsUv/IAAedUI/NSB
NGiMW2azH0DTrcKgw7OOlt3KmmWu6OnPPztznvUMKWJcoYxN3hB1eRKOHL0mcquE0ioFExr6hT9D
50vI7KDP0I2lo1wV6Kz73bsdzcEMBRMtS+lBd1A2qdol95B/qZcTNS28xBa3ZkYGmMog+CaCCpNn
DXgOraTwPQmcAjkj+wuf9ME18tuoyfEECqbrSadDguhN9mr2wzpDgXutxKiR4GmvyVhvytnx1Ad6
bvdczKidL70STyBBKlYgvjwbYCRLkZj43lPAtJtYX/l28w1iar+KQzfYZo0GA1JXu9YcvtSUtavR
ualrN7+C7gsjKRoeeXtJf6XzEJdIa4WAW65TvbgPkI5BjcM113bfdzeKRFXpBCAUUtNryKLFCuFL
RfCMPqg9qJHgTH12TDe6aXMal6OBNoEhpjcAD9OKq2R8QtW/XeCrA4otziBHpBm039ZKbyzOxtp0
bW0pbFt+cewSHJCL8/fQoG43YE8D6smpy6UxNS3eRwkd3g4149g1mr0Zx+99GD9wZm9Jtsut0yD5
YcEcIpF1lxq6OSgRdtdmyu/IycUKDMzapgSsg2wSZGCwKagsmwbNaxsZOHS8jNd0bkLCbkFnpK6t
JZau08rrDLIxCxFTbNfxn6bD+1gYdgz2FIGZySih9VrafQMTaBUKeHFgjvSHgmubRm+FL18pIHXY
WOh2mI6BlyC3d+K0uG+zqaV2gYxPiuD7ArWKvQBzeoUAB6D3iB5XDtoJMcQJAnxXLyqj7fd9Lz53
I6DyukPfyZYtFyksrkm19iLN6DLbXvBr0t1nN6UsNdug+K356KaRs4ktELiVQQ0ltUEyjWBcll2n
gWzIkckmoHGWTU9fUSLIcUevdE7ng8yFSll5T6novoYa/JNUUrhPTK9AQAjuZsAhXU2IxXQd6smk
GF+sQN6alGtXuo6bj9Ny0sBMUZb1JS9PV2XGmkcOM1OF7zMdDfhL2AT1tHyj6ms5gWEoSnARUdRn
q7xBXalonB/RCCc+8hpxPc5q2BpceRgq1b6ZoUa40enwYibi8GKEzDflMOK4+28mDKCv02rcmpP3
C88WGjgKpKiWAo/o+9bZ+8J+xzWzeqrV/NK0nbcoxuTNTirnGhmRblk0NZLP3Xij4oycHyG0a4AG
yCNxqSxrJAno5+nlskU8xiKESalvCeyqXIeLIJbkOFYpTCIIo/nio0APGwwMpxu5IFmg+Cy4gdxr
KomKRCsaXkoygGjhACNPFqMbW58K2zZeubWKbRR6FfpQhbEVqI6u2rTF6nBK2hU1Gu0t6irvcwJ6
7xshYUU4UKQ/vNKYrlOvJ/50lcdtECpQaaaKVuCUI7qd/aSjlqCXGiX4kQptoRnTLcUz87EAFs8J
0tVn2Q7dI63SPNxQI89foTPW7rdegBFt2zRaFC6gahkWsFBjQv4SwGdpPYlqCO/Q5s7TDcI9/QZP
xexr0SFCeFW3qfdctLnx1Qma8Gs/UDgeS4vOuyyFde3CQCXEG2N516c1/iD1mFEMGHXQ1S4XSKSa
NxWUNddcy6NCVA2XPrBiWA+5Js1tQe1ojbJhu0OKAO+cpIO6EPfR9NZgY7ji1uF8Q1LFst6s8BXN
pXtXIjfyYODPve5NP/jptnVNfUtL1MI34LXAUxmpHbs/B20AxEKp6rZwpvKG+83bZBJ5MFhPaKXY
ZXKHHGm7hzNpX4mQ+7SuKuLMrHq1NSu7jv3GmO22AJ7MVm9kjz/tDAFuXZrjumqRPurB2y0xUGff
leH1MKQBVraogG9VmIKZLFy1amrOKg5j+ec872/1RPmfpRX/jNzKvYJICNl4JoLrDmBJlARHsCEo
xIV+W8PHAOaJoV8L1SZrlpbMtdtaDlQlvHT8qk+0sgh76CwXBQYOjRX1W0ztDKgU/AdFAwt787wa
FsXUYbWbBfMhsPU95D4sb6rEunNRill6kRXvEEj3nl3PDp4jjCFgZnmJv0d5x70nLi6RBk/lOiWe
Qf8pIX2li4MaVwIx+D3LRkBAehXf18oM66XRZgVGEk4E0xWaZf3JaPBioMhvOPfjaJa3uQcNgI4T
MVrnhAGqX6P2Tag6JcukAE01o/9UB2lKOQkMADy70gnfTDycSGZgFCDzBN0NqXmTiIYQl3IRqqS7
MI/FXZ3lASr+kX1Tda231CgrE+LlcIRo+vSI+DTdna+Z8r5tdX8TYFJ8y4+ld9p6Yu0nROTNJBpA
CUZ9Z4L+1fE3imJCG1pPAzXAhTe1JS1EgYxA2PJm5TLvn8p8wkaridWDHqjkViKig05RgZ5knYY5
nFUV3pqR2TzTg/oeDVjW2dJwd2WbUTGRnSauUE5zeILbfOvLBMoV5iJLS6Cy0qgmf9J6U/6obaNc
+A68XncWzTLslpY2pPZfleNCvByi8Ad9LnvRC1XtrUz/MaoYt2jKxbPPG3JJ6AUO3JA2ZUVDo1WD
bSE8erfuP4uC/UfrrPw8OHV8Nx+LR/RRUVaj2PJMrRSQtt2bOyt0kzc9p5Nw1ZRtj6AftggrKT1e
0MiuUZGdxlT/Si7EXd8btVyC/O+fIwsfLlG1t4XfttdRiTFmElrZ1wZd27Ub5gjOByN1VIeftIgd
InCkYKhwyOZFx/OVwq+p6TuVdt9ipKN5MVIUG3EywEkrALa0skOaPgvXqN0e1YJe3lS+30EbtMgi
ERsT5kuv1/vGyLca0n+Yjxk+GXGMrOlg5buGWqPcwsYqPsNUEbd95FMtobcPWG2Jbl25ggFkUDMa
jNtas7FrzFBfHPrguUs6dyvd2F2i2jdd/fWP//rXf/8Y/rf/jmZMMvp59o+spSEbZk39z7+sv/4B
VWH+f3c///mXbVu2aetKmpYlHFsq0+TPf3x7CjOfvyz+FyddSYgR/h4LRgRgIl1AA4dy/XZ+GHVi
GAMlB8cUlq5b8mAYiIb8WTRo25jALIYZNDg0HQL9uqky9DXDLvsUZFmzPj+qezwqDGNLYAUgmZ97
MCpUEMMuYU9ulfEuMJDRX63iNpi1x36WnHKHnO78gCemSaigyEdswxAs58fVTOKOpoE9ZLumBrMP
9OmKeHRneMq6csJhg7fI5vyA8miG83KyoPOYhqXPf/63z9fQvHFjP8EHNg9uErN8sTt3TTlmdX6Y
411i6bBrqEvR3UAK7GAYFfctNa4i3o+9lW5tvdBvCqUFu/OjiOPlo/lhGAaCU8gHSEd8nM3IFh3g
8DdIuVpEOV/6Ol5rtLOlQX8A0WIfYq/SsF9F2WG4LkF3o3W3cCCt0m0bu25VGskff1FW14L6i/6K
7TrGvMX+vsBthHJf7lHC43USaGf4d4CpqQ32vJoXDsmpj8l51B0Dr1fymoOxRg0lHndM1S6LjdWY
xv5z1lYAa3MYyudX+tRI0hCcDdMUpmscfE+Ne1l20PD22Ugluff9X05Z1d/oW126X8S85T9eMOxK
UxqmYxjI17vzN//bAlLnUUGsiWQ/VGC5IOjlGEab4VI3kHlA4gmvGArmi7pq+6+UNm7yMVsaRbIS
mNHRzywvzPzUTsY/hy8p2GfO4RonRYxSlt80u6nTr4Wt30SyuD+/uMI4NWVl6qbpEqSzez5OOWc5
pDWO4V6DwQiRKLKhV1Rudaf6unmSpVls+3IEIwwcBzRLbJI/zkK4JY8yc7at/flf6NScbYZ0Fahd
nc318fcJCvRhEY2EBVua9RtUO9ylsCGPkuX5cezjeQuuWcMxJaMw2sdxUCm0lSqccIf04DpIwRSi
RBmkL2l8e36gE9sXHKylozKtwEkebl/0pLUmAVy2pQBYvQEecoKXFoHuu1oYzfD8x4NZklfLla7h
Kt6Rj7OSRRj4tZF22yKsp6sQdb+yl7DzrD9fPXakwNNJmkrSRPg4DsQzpCOHtN0l3q1q3mTxNiBV
Evifzk/nxEcyDICEBnOC6Hx4Ht3eGULkONtdDtMWT8+FT5VL63zQLg/nRzJOXOcGu81QtmsL92g/
oJ7hBUM8JcT3/lAvgzyA1yShE2JTo0IAh05i9qC1077cxTCNaZ+04YTxQCN2+FtTgwJL0HXLDA5d
eCvdDEi9l86qeXDdAooB8F9eiyEd7oxo7oHhEwJRBq+7H7oDtToac8chcudS0QGbPNtDFT8YJZXY
P/9yiC5hCs1tyuV9GGZ0fU5TwoeikOJa9KuIImdC9HZOKQDEpJA8KgQ+L4zpHJ81wgsuGcMW0uZs
f9wtsBANaHVDsm8gmFL7zGxEplUbXim9+mGK2XcwsrStGWfe+/nPah2PbHCPEDcqXTftw1CuU0YH
lEsjF8vRf+8TFMZGPxYX7ukTR9wwDWeONWyX6R3cJRkK+eBSMTUVQbB1h+LG875PprE6P5dTo/Cu
818uEvqhh2cOBWE7ykxtVziedzs0vXilWEs9rLD/gxAKIVCXE8ebYJjyYCiod52WYWq583KgzG27
Hbxie3428zc/eGpN3UIxWQpdWEfBIEByv8bfTYOHnSdwkCp7lZqthWkz5Apy6uS6g7uyIio26Odz
Fs8Pf2JLmjo9VMNggsI83JJTCSFzFlOHugu/Q4AuR4IF6k3ruvoNpVIXLpIsyAejZnF+5BNbkh05
HwOpHBAp82f+W4zR65WHN3uB2A6xo+2hAxbUm/NDnJoce56L2RBkEoc7xSgdZESCvtuZKYBtUJtY
+gbozuSYHpfYhFHPubCcJ/amCWXbdoBt2izqwQm3UDxos64qd25srHOUESF6Ppba+PbnEzN0XBH4
r3LNwwTQjpA3DowphuNc3CWdV68s0xkXIdpAq6akneiOdfM4oFJz4aMdz88WpmGbAu6zCaDu4KMp
0lIVB7ba0bEYHvtYlC+tQSEIhm8uxwuZ4MnBLPYkG4TA4TBPsoLSnlRlq21RZdemCd267OplEbiv
51fz1DgElfNrp3gO9IOPNtJBS8AUuDBbjI2ZVfepQc2iDt/PD3Miqp4TzDnIYlMS1B2MU8CO7ynN
T7sO6Qg6aSLIHqi01Z/YTR1t17TLdkUa+eLGSdoWyH1f/qI8Fb+kpuPQaM8s0ByQHBG1Pv+bHYcX
8y/mkrzwW5HGHXzVXOkIQSDjvWvGYN3J4vOsYhD2NhVp+cdRoG1YimYSyCsH5sHBUFFBrRj5C7XN
w8p/gtVWbFqFZm9odiK8cBiPjz9jMSUmxfY/Ov6g0RuaUT7WVuJLWv6sEa6g7rqsfege9JWJTS6c
juMrzTakM38ME7a9c/jKRsnMPzYCfxdrkLPBfNBs0r+f/1YnNusc2TouciymOso3DZmErjGpaTcl
086Z0K5zq13mX3oXTgwjEUsgKzCJblm9g9uZy9jvkBDZ+rV9C2KeFiumbGZ9YcVOD+MoXUHHleIw
Kahr1mwu8W4n2kpaA9PU+tFWlzLnE/tbchfPz4BLqvP7YP7tqUEqvIf9FYKghQyYVSuFPLG0qKhr
l7bcqZFQyYGdpdtAAM2DgMFOJaqLJdphKehcBAYrE4SAeRPAymrxNr+wwU/sN8nZVJZN2cXg+vr4
kQQOT1VLwLlLHce8j0H6P1HMH3fnd9z8Uz5GKNQY51fG4QpW+mFUV+NKIJDe8veTrn2riGSWeuWU
Kz90vGe0vb5a3J8Xhjy1jMRbNttcJ7c6jErSEcRckrnhDhC1sMFR2TcoSFzFjnZhBU/sP8JIEJ28
1Tat2oMVdEe0/LwxM7ek1mugz/uytlZRJP44maeKMtdqke2hLnUYRwL+yeI+5ss4EziBWCwd+Ojn
v9LxZYcVg5xrJJS+LHL2j3uhdX38JJDw3qGMSoCfXCutBv0IiCKGS4a4k7Ws/PT5/KDHy8dpcuZQ
X6d6wAIeDFrhnOCgo73rm+DJIGqFybRraddeGOZ4C34cx/g4DjXnSOl+BkbLzOJw6/Nam1iEGUj6
iZ6NtFD0U/fgcsu19MpJLBUSKc9Dh5obIgz07jGoFPmnNA7tBMol0qVXKZVgiEqiqYp1LGVs7PI6
95yXHGSG+dnxbPMrfH64yoOm0yqDIlmgLuvHbtvQc2A9FhYCnp9B4EUDmKYY+KLM4rupz72HBmaE
tdJ0sCY7ZMooqkQWfxt5PVBMC0Bc8QtigZ62gQjToKlQgH9ZYidVQLotJJoqQpixRIUoU8W3yZB1
uq61uvppBVTkEdAyZLALYSnVi84c6JlNk+jWyGI3PjT+SXO2veNUahG4A+TUK9I+j/+xRGFi6Rm5
DdyZC9/n6IZwlEHmJ7nGOUOHJWC7cWSFHjGN0ASaJNKn5tLTI7xMxqlf//FQrC2VeoII6hOHD0bj
AqVp7KLfVXaTLmMbtEKZpvljjRL/hVDl6HblahXUkJkS7OOj2o404caD30v2UnTWDz3FqRd7smYo
/nT1GIccjGNLeYeS68FTO6I61aORjQfo2N12zYuWOdcY5FwY5ehKnUcxQUcTXXGd6wdHFUUcUH2K
GM8YZl6QK38aU/k4ztoCVvH1Dz/SPJZiQ6i59EYj5+NxzQPRkqMb8azgV+6AEqNHR8iytLo02Pz5
UNx3s0y9biHQd7B4eTQCGEeQeV/rWfecw61YuGMQPKmmHC7cQqdWkJeQ+huBBHXF+TL8WxSB3YOO
3jKxil7gqJeAz0U04SpAP4kTcSmRPDmYIiBSbHSqVAfXeeSD3KnHctxmqXpMm/EHQgyvjWM8YfLy
p48TX8uZK0MUMukXHaZZsssIJScn2ElYFSCo6kcbOYXzn+nUWeJt4kCxfnO59OPagVZOnd4DMYhn
TH+LbQPmmNUkL4QNR88Rh0hafON5O1hHfYK8gJoAD7UD6FCsinGCOgn0A6TR+ckI/fC+g/pNI4bK
ELU8IDsHm67EEWCwDahTad7LcVlUQ/nN6ds6vnILeujALioN/mDmKZjClWq+omNf5xsU/1EhOf+7
nNgnVPNMyLdE6Uz84KgFGQwmvW7UbnQosXaJay0KzE/x1UruAVUMN+eHO1phrieGI/m3iDqPZl7F
Xgc5SVdbp8IXDS6QU9z3gbU+P8rRcz+PMtekKLzZ4qi/3XuGhe63jkgmXGte7bvIcu/gLUyYmqYy
fapCpf74DZvHpAZHnEuySEHu4w7FEhcNYoWrgGZhiqwNawzlr1pcVc5P7eh7MYyLEqBt6LwrRGwf
h+kmr7dHvy532Dq8BR3qpYPbPeBY8WBgQnhhcxx/LRclSYps5FeucdTA94ZQjkibyp2O3Hft2Yja
5+9liv35+UmdHofAFmDvXEw/2IRt0+I1guLCzkVFsXaDEQBJLNSLq2FoeeEmOYpzia0M+mJw8rhO
3MMLv+8BKyik6HZxjGNIK7DVyehZrOrAtx79oMkWBMLeClPneHt+lidHtkntXZdrknT146eDR5US
elBD18be5JWJ3uNerQPL+pUH8kucApU0R3Vhur9flQ/Z1zxfhXUmhT7aZ4c3pyiCYHKqON7ZeHsk
y8Lq4K9ZTWwL+MQjBj9VOTXRVVqM6KTZhYM+n+9mCr3ADtpnBHIusocoWnkWHKFFNeZtBWZ1Qlsm
Q6gpvctbvX/IhOr0DV4scbwaMchKwFvKOF+UQnPeIPEFUKeifjIWFfYYYnV+XY9PO18RQRmLrshc
Bzc/rquh9wWO5ea40+NmKw0MO9L73k5vBwtH77T404Bh3jN/G21+qf72ilNf8zAZiXyoKgiMhNj6
8HYjR31hs4BV4QcdfLi5ok8NRbg8R4elgNKiYY27S7JHBHx67ydP4pgLQsun9vc4dUKtjNEId35W
aLdZqIPODSHz7VzbDx9ju68WOAmmCNfhI2qi/7bAhTm6UWNlP3tdldwg8m5veiMU3wZpa9ejjQyN
Xw7xtgGxt/AnDe0wZFtvzVBYdEER3A97U+0lAitruHAe3tlDe2WUI/qaZu9tVOSnGyds8lXPXtoO
smj3voE+9dWQZ7BEJJBmjIuj71iQ5UCTnfyVtxwSOeRAys0txFcICotQi+pNVI7FsyO0ZFnqmofy
xVRv4lFaS7j15nVgaHJdB1m86csaLR0FL+UBuczuRvdHsSuA7THjGRWvUChOVUh9SzeaG6tGPVW4
uDjYjic2XRQ4ITSdXmyHXMOOXk9+YcsWQK1uMwRavfy6SRAQcLoaLJHZ/tQKfl3b7+xPdRu6oBSV
u9GHwUPTN/mZ6r8dN1A9KyFhQS3wzf04oS7hMaFPwPvqbVb59qJwqE7Nz9NVmoHrDqD8XztwI5Gr
s3V8nnT8iaKmWUfIsWwtbl8k1AUuShPu71iawzo1J5w88zZcwzsqsSQijVEyeIfvgGHj5DZbkXnI
awfltKM8Rh24wznwni69f+/1sbPqmgEXa42qybLOC+0+VGX+q/HEm5vSfrjSh3GA+G6AxW40tNav
ckvFa0SYB7ylICtc4Y08voa+W+90T6HUmcS4aWdlVICq71P4yIHzpjt+sqrAyN+g952KpTsY7fcc
bgaWRHXiLSj5DEtBZvu1qRQswGDkLI3OjFCQLcKGDR7wfhYjM5K3yDYr50KAcOLBoVzNTQ8jT3EZ
H1zFMvZNLDXScIdE0yK1cF7yi2vK5X9+V0CVNBVhiEOGdpiZBZrrFB2U161uaDh59lmCfjmqC1Wh
aRfu+VOPizUDtWxL6FxPB+EH0hhaPoDj3yWd9uLb2k3cFHsBXsHEOROhGgdtThlcn795TyyjzuKR
utP3AMt3MKhoSRTxAkx3eMiymVZpY2xc7DP+g1GosrmspLSPKlMlz4oZyirezZyVxsvW1OF+YIpx
4Rk5NRnCHcsUOjHjUZnSqiH6NWbsbCmFPdaZ/5oN+AxP4QWAxKkPxftPHdkBP3BU4YX2OPbV0CYg
FcCeIwrnQqvCzyFH33iXqBBzUXfCd6bT9Aub/jjtmJ8uy4YKTJnlGGziwt4t4GGFCMQ2ODdFgQju
GzxqHiT41wdUcvxFNsyK00MQFdG6jwSqU3AwJ/XnX5T0B9F7E4wd2LeDfSMVXqVlPbrbYWxRBpzc
DkS7mz50GV5a5zfPcbzsAkch2SbzPlFhjA2c14mKnG0CR8vDrh0kyqKtNhYqcOdHOrF/5iSKxiZF
Z6o+B5NKrKxGRRVGsU4N7xpCsfNpbJLyKtbji4C2U2PNXW+HDArC2GGxtgP6b01G7Oxc2XZL1wnx
5ByD6ln6Yf+n2f2MFHQkpWHD+o2X+BjvGC3Ks+FQObughQaEik30XIoRNt/51TsR7RjsTFptjHR8
f3G1wTXC72enu/G4kIo6a2yZ6kJUdWLdyGYAl5hURmwKjh8nIxB+nyQhP3gMKOB2vip0kOe5uTw/
mflTH4Zu3FUU6ulJiaPKX4+Md9HlZbhrrfzLCDlFjOZ1L22kSXHxcfUYYzsSnda5ML0TkTDVMoPc
hgfHodP+cXqBWVlj3Cbtzg7k9cSVbw3dosQTbSp+JjCuzs/y1Gi/52c781wPkX+5JTOlMjPbIyNw
ZcLQsB7EcD+hbdfml8pZJ25N0jLHnosG7PnDPkuK7zyaSEa1E8lbqKfr0XPvivglGm5hpW8c6V+4
K099QfY9oBr4vUDl57n/LcrXOzGUcBymXenN+FUY0gKX0qne9iYh5B0Yz08ecqvnF/TEGQD7wYEm
BxbHqAxLpZpRRRp2eOFULEWn/7R0cHrnBzl1Ic7QfwITvtlRA71tbRcfaD/eV6lh3I7YzmE5jMHx
UGgtjc2LjeATu4Tv5VDvoUwI+e3gWuyBe0C2BBwxYYWwMNJ6X80mNujHa0GJdo668OXEXCw4OHwG
n27GI0heucM02xeJ3XV+F+157M3vo2/H3lXnRzbVC6sL0KgUI0o9+Kbrq6r14cc0QATvk7IonlPp
N9/OL/eJb8oVbZDzSxDuR4VLEuLBQIkm2sVJkH32cAEAPaTrF8pqJ0YhmAVESqI/A/YP7jVkm/2+
TeMITd94ZdrGwoajcn4ip6IHAKQo3pj4TxyD86TnxRbShPG+z9IQBZxRf/QmESF5ak7XMRTZFkml
hV6FGN1FOEXIwRGv53+HE9c3PQFpY80wIy4P+wIIRSFQwyW3NVC3vMIh40aHMBAO6kLnRp1aT4Mi
PS8SBdqjtm401QN9wULf4RQ/mrzoaeiuZN90wZIF6iCbB4i9G+a9jQbta5ePCP1RK+bhyrxvEeLP
O1nX6ffUgq921QJG1dfRZBH+O3mF1UpQZ4EBYcwrGkCxpbsyEjcF6tXiT7QIatPr7hDpQ9u6ygss
SgEjU4+u0ommoS89wrRBtd4Nmlr5mxOOxfdC5sYnUBBQaW3S+m4x5QOoUIk43SzzpBR07c4Kf455
kn2RvxPwKWrxuYTj7uobgSPcUiWh/RUxOvSomtIK3moNASi9yjigaOORSCOqjpV1rhTTJxdX+jKQ
AlpnhorARui0Fw0rch2kBtr4hg7buE6LWF6jrT+WP7BlmT45aBNJCLFyeIj6NH3w9KEcVg51Dn3p
izyplkmg5c0CewxX3o7KzRtMBukOT6JHc7SFwNot+qQlRz+/r34XGA/uDHMG3elc+LRLDhOZANm4
3pWFua11gbZnjNocSXxmvtjVdwNNtD5AJAuZKeSUEE6QMEpxVZI/gz7aTN0nIV5H+SOH2u150xMB
CO3kC93549MHRgNsHAogdElZ3YMHKenqODYj3LuyYAiuqNneW0CAkWVdDoVYqAKMohzvqtSkhtqv
zi/P0bEjoLDm8I8CLdH60dgeagmNiYVtY5aPeM1sqrx61pv8ws199MYzjE2MroACkMIevrlo2VT0
/KjaW/qjod+jSo3S4C6toSqrjVE+n5/U0Ts4j0b/fsZ1Sm7og3cJDRtKAHmObwVlrJBGXDiLq4RP
SXeBGXJyWiaPnwWOlKLDwZfDt9ycHWr9fWsXyDyjHUcLbpG5rdMsM9OffXYcC/49smmtc4UV4vh+
fqYnfgHH5ibjzp6rz4edW+hVwZDj1rODQaHdgULov+Fe73+VJBEg2iyLhkjSpmKT48NzqTl96iYF
EjlXP3SCxMP+0liJafIcxNMizaaepv3USuf7+fkdbU/Q1YDwFenAKfhlntX2hEg+6EMfa7gMa7oe
i2ypXzgFJ2fC6/obVmRDo/oYEnqdizZdJQHOxUhzd0I+WMXwpwUVNiVpKlAfatlzcvdxjDRQaL9g
BLQz1Yhcyqoq7HVQqgszObEh4GSS/gjONCDgg3aLbSYZ+hrQnHOkdLtV1+oII6MKh85q50LNxac5
EXcyRuMBsAjiddvzH+zU0XOos5CFzajKw2DemRwx+UYQ7k0sAtdTkzvogEFGvsIPovoUFt3n8+Md
bRBW1ZmTPoS1SFgOb/dcM1r8nZt0Z2bZdRsGt7EngNyUu/9gGJuKDl0scI+H95f09cQZ+5ZqXxMu
auDUtQtzsL4Qhx1tQyZDSYNIjAoOt9fBx3Mm24ojS6ctw3SXcRWYa/a/8/Tnc3GpmdAiA0JAKvlx
I2IQEmEkEML3CHrUvqv8RQTRe6rKS4DwU3vB5XI05m6tOEKiRyK2vdIF8N7i1TCl+T5Nw43meKhi
Xdh14sTKzdOZN5ykmnj4fQZoWDinOHLXRBNOuQR+2auLLE3B896EL6PWeuu+N0BHl60p8X/CjoW+
IJH9l6BiK68BA2fRgkc4u9EGUEYXvuyJpWCX0heHOjXjcw8eCpc0qVMIpezxwk4BYuXtsiy68Maf
CmPlNUbwfxfkvz7QwOvftPAfeTFWId3Lg3/813b1tPrv+d/4n7/x8e//a/Oe331L3+vDv/Th3+Gn
/nvU5bfm24d/WOFr2oyP7Xs1Pr3XmML+P5r6/Df/f//wH++/f8qnsXj/518/8jZr5p/mh3n217//
aOa1Szbp/7Dg5x//7z+bf/9//rXAPjD9Hn47/Df+D2Fntlupki3aXzmqd0r0zcN5ARarde+0035B
mU6bHiLoAvj6O5Z3Xd196h6ptCVr28tNGkPEjNmM8flrGP/7H5rr/pN+D4ZwYb0RaPnX3In6/H7J
N/7JmQPwHMHJX6/947/arh9zZuWtf1ocbdnWdZ9MN/2m//ivoZuuL2n2P5mJYbEJSHRy2LbJj/zf
3/3+r9jzrz/G/z6yb/Kd/nasdUha0UJ2XcGYs7z+929PZFDKWjXadEXHj1vSecNO7wf7lWbJdK9d
3U8cBIq3Fqy3XzrjL82AfFUMpnvse326Wynk3hVkv/fzgAVhlO6TOTSfKLFsINsWN/uAfdhiBbvJ
z1NW2KjrPQ/Y9QJtyGIgOTE1kUbllAf/YTMy/ufqfP3FOLMadA/R60WLsH99LP6WanF9105h75VJ
oPQTmGb9YcbVtxaVu6/8q66xN/qHZjmoktNHWl0GT8qPbrYfO5vlvNUXymbzZv6n1cL89+vNkAWd
MddYm6jl/ztrBqsSJcOZWeLPK0U4ueRPgzV8SDrqz/0CQt3LAnXCIj/EU9Ep0tiLo79ZuN5lny3/
YWuBmPA/L5NrcXHoGWCF9EhqsCBfX//bZZKKItlgFRXkyn7YOX26J4B9Tgfsdj4B5K7s9UPbVe3F
NCXuXWhNERwkeXTV+igL1M6x9CY6YYpiu/QOR8sc988ZGC7iGzfHq8mLc+lUt6pej5up1MncihTu
mz6GRm7ZSe8M6Y1OQAfTS3ejdsJp9f0p2zJlcPe8j3HqrC2c1HifZ9t4/P6C70+zHEavr9/Svn7L
vz7t+4WBzurYz1o9+v5OpoKx6qXVkiyGY95s7UgYVAXNBV6Vd8wmH+hzZ5fWTbuN2okkWfLXp5De
6U/FLI7y+uJfX9sN5o7W7DRMMyH7/fcH7SLj7LouRvK3D2orJobREZfvL1bMxxwLz7rQUaAjl8jK
Ksk47oZ/vR/M9RZ7HA6jtJuCG8QFwQ0WL9pV5uHy/d73x42y+teL47BWse2lv7Is+9X0mXMD4VdB
dLObXYsAARwVH2tXO9vAperrni5oStqTdG6+X/l+M2XjLbTR9fj98S738GiVlZF8v/hvn9trnn5B
OpX6JuLEQSALRV1RxKQSIhhI+QUajY5XYXajqnbXLdRTx79Zr28whWw3RhpKCYFl//1xis9LNNCA
GX9/RgU+Lmx6s0pcb0mjpsOCmi9fvdRxG0JM4oqXv2j0QIdlMPVHu2D7YtJgEjMAjKphVlmsSbiS
6wZeq6nL4DYbks6U1EUH8VmT2NoJFprdopwgbrnhgLcbadyLq9+6HRbyDAHgFC5e5Nf+cyA7tWe3
wLahubB5tOZiBku3b216Htt1ufRMmSUDNehQoq/aNZhDdrQYbwejEsTwCk5Y49RI5cD7MOKkw8cV
1YX8YBGSTVGAyHSK1WP2wN6aJqO//jQ0ake1uviu34e0tW8HmWWn9skqvZ+lw9G80jTOdRq2k27G
ZGLkMK5Wn77IwfgsFih8XjG+9UhBYjmLn15Zog/T3uq4Mpok0KFFTeM9WplEyQwZH3q8tNeY03Y6
lDjWUzPatFFcEdQSX5EY8zaaoKhlMnUiqDrjGRATRCH/qRuIYNYs/WAK7Mm10ouSOmvUgCG0dbib
oFZLZ9P2rjRBIjaIXvWmPRvmD9BckFZp8coWTA/6cOBUisdxw083aDtRFc1hqaczONGjFUAJGvkL
hZ1/qUBQZfnnJpcn0+K7X58cAGVdYlvOTbBmXzpiqLAHNpTpWCRxtuZj1kQSMug+G9qDMbq7dkLr
Mi+R8uqfnaEumCEowdrIods3Vo33bLU/NljNCDc1KzSr4ub7+rJxvIiFhibw4yjd9PvFm3dMXz9a
XvqwTQ69RzjNPXnvWvO5KBsaG+WN5dPbQXv7XbrN3m7rpBNOmVmCjA8C9lhx56Ug1TY9fchbkeN5
g4yvDwOpOucTQdI+1wAeWgLWbsC7ca0JQPneJ6fE+jjDcpUGl43kbxbqdtnuwBjeaOMkIiU10mVL
O0aazEAUW8XRE80dyY9nR5oP44yjdhkzkJ8+unRvBxrP2i2jPQACcw+cL4Clq2XZ47gDDe3vhg1q
cLVm+4ox4VhT4q1nhOBA1ygWXvu2Irn2ZAzFvTRBNhPkLKEQdZtojytc89M05+0x880kG0G6DbSg
wH7KTjRUfRAEADoGzJbXWqJbWn0xMvOQF960HwKv2ue5F5cGjFDpbe95AZXJ3ACRU9fY13D00SPs
irqkqcgBMJmPGJ1BYImdK9aTlxU5EMfeuK+KAk6Ue+rtuWDZ05vnKiD1463dW5Ofeml3p2Hk32HT
JS2JCg+0Hj30/hgcdAVHDlfG6fsN05cKc6pyUfFmaxq5gzadZ+7Bf/1v3pm830DZdCvnNyZ6Xvj+
WFoYqBbBITgHunKThVaj0/97kwXe39/9foFximVPg9KxEutxFfWLW2R39Oq+A6S8w/m3RsLlMV8r
Mrolfg5nW3uM5iYehpmOHsIwe7vZ5PiTaXeWGRrUDHY5Uxcnej5ndmnjIdUMN4IDVu3KYk3kaBmx
fcPYBSjcUoeY6Tymigb/DF4CXR00ETVWXHS0QhkNgxqFyCNjySFsZ5OK7WCOqkJjzW09FoA61Izx
jORUrGUc2PMQdgeUy7jc6gqS/tAD9k+XQw53azc5QHVn460wtxKkm38zr91d1VrPKTsAkPYM9Gw6
XSoGhrAY9bvJag8zki2f3vnQsF9F6X71dn+rG+WTU6dfQR0trovtsfYSlyUnqQR3MSMSMI8tADAD
v1NVTq+lOz205fDKzJMRZ60GHFF5gJFppQnTwt2NWpA0mjPvmjq9Z9Pkp879WccUQY/vufBxxHma
f1y1ALBvJSPOyLu1nO5F5vVhM1aCxQCa72I1UVv3yAVH80lPn/BY0JVloLbv+p8ge/A0ID88lb35
Rww711P3JZoCLEE9TDXTOYn4+w8WaBaaFakd8X0g6kFllCrgLqh4Zjq4WijEGnEVVPn21nXFxWIH
1YpfjNGcl6sbbiylCWpt2qI+7cmTz7AC8U3iKe1n/aHkDnDbS4BGJBo1fjrV+h1ltjLGVy+Szt9C
LSMBbFrT21SN871WXsU2/n3fSyxcLJg7DhM36djA5V2ipW7fgvnGIM+/h+J8pPvwwdPp2pfDcAap
wkSjKRLa9C5z5f9kpvapaatTXS93jgKQwKqmSxFK1R5w+AAT6Yg95RVz5SNwYtE16vIx8NbPjg4F
sP/bXa/sB/Sw92O2QlsEEF33dkRDHZKjsnuaB+usz3DC5y2IgBD+pNzShEMQq/QK22f7iU19N0j/
qxlc40Dr7AY+Lqld0pSetvqRGL/t2hP8b1Uzcs0traXOEcEM/ooxP2fa9mGOC819WnDrAxfygUXF
RWkckfB9bAIWGK1YbuR3WR5ZVXbnLcV46t1+nzImvsurKxxWXz3UF1z7rdx+0OdHZ2XOk5jL35uk
43QVbhluy3zPSDvUSostO2/WS+WOJfn5SBcFJvQWfbCTrbGe9V8aTsqSuHbaPlEQMg3pod7hBhJ7
Z+nvtNXBGpoW/JRatuFqkg+YUbe72wwKWP0wtex1Fv3Jz4kTi75g9NkxH818vGU2qIR4ar/kUC4p
4gAJHns8PyV3mesH9DLVF5p5LpbWIZIUiLXMWbPierg+Uc/KyR5Xk+iiVMOX1YuDvXC52vye4tbn
vDgoG+z2MV+cSznV/VXae+fX93NmW5G2pmzLHoAsmS9xpokSI0bcTkZUsLxGG/aaKIOy7xuO3M1r
IM6e3ONVO3c2y5WJmPeiM0lrbrZz2WAYrwu8brMHgEmxANUVphy0ZUzWGfVum+FdBpt3gK0sQ0c5
MyeZjChB5pcN2P7BaccqpJReRvP8Q62Wt9dZhI0JcKE+o4XoDOfNyc3zmA3UgksVhPQkU3PaTUL+
JC25a5gVxGNU/OwY+sWUovJ4NNgiFmYgO+/ECYeeuHpHfyJLbTPmhwUPXjFxxWh9+1E3wYdRec9d
exEd0tF1ZIKwKuQp36CGMvmwh1Naxnrwp16D+6z0P+kfEaHtaIlFLHT2MufBMivcpJvaLeVwRns0
7FK94Nm0ad/myvn0PjAoxxO3jKg5ygydlz5yWioRFowtsb3AZj5Ea7DhGdsWlnaEaV5Vc1LMmiEO
sDcj+fVCO8sI322cVrP3LGWD67NqUdfM/nwojkGRi503Ge3OyuFZXzE+rtZV8YITDFL3Q2lICopz
e9LNstkg6dIJ0pSVt+2IILqTX6pqi77/l7RuykZ1/YTvz/rrC76/1pobf9t9f3T4/izMS3U536bs
/obGrGPgHWkzuUvTjnvbXqNuCSK3N0PpLMhaguA2N5YqXO13GjDHMC+upw5t+KRMjM8CshZaynfs
fwYLlXeRqe+G7ViSMPAs9EGKU7wOWNzagoTyWzR58qc1WR6qLOOjDbQLGmZ0LMYysMDWUaOdKaMu
oemPF2sOYveKGspAv1vCoFUeLwch4tyyfjfAfpEEFrPE6f6FLdNqDVjt7hXTz/BcG5XdsMC+9W5z
D7uWmgMR9UXoa1Qf9Q5VX7Hikwo0N1kQhnmgYQ9Coc+japwF2xbp7HlkHqrdKHQKzMLrI11i85Ly
qdm2Xe23637ejOeZg5s9ocWk1RAbwG1mIcZSPTuvr91K4QHbw8ucCy3petMDZrpEa21dRhPmN2Tb
D30VDAWoKem2BgQ2teFgtBMga8ym4yEuFXWrCppcSAHSjsrGu+PX7k6duXSnCSM00p+AtlD+QhKd
GLjeAYsZvZyc5mrdiNH1cuubYLPnbWbEwNKfdIrRSWGZ8jQsaCiFLhW3B9Rqv9MSki9xT/MugMUB
+nHBEC+deOhuvJnoyZUH2nasPaCWPsrTLapT60GgAOXuNXC/j+aIsVXhlxsnHqe6BTnYlgx6edl5
whozVsPLJMkM63XzzD2aw9Rv7oQkIrQ14kBCGftogCkfUjuZ6uBO5iUC20p+mkzOhwYzWyfGwf/1
Zmzbx7nJ/AjD5XM9AGpH9hIj2P2Yq/4cWLOWTO5zTwNVHJhUCfRtPlWdqe9tC2cMRqYZmBMuomGY
f16DMOHbBJUNKnidVIGYjDebjluvKyT9sOpnYGE/LE3gqXaJg3uq5Sm7XkWTnDI+0SYIVddNx+td
Qikkj+gl2AiDCLuKycIWrUC6t/ipiaHLB5Mu0L3XOZz9+D5isJNFWZDdtu5L4cSICeK8EL2aDy48
qgmrwhTru3B0dKIcDaI6m8wTA5zmadZfNE0X15PA747bgCTlFlYZoVurv8+uk9JFMb2RpqRbIfPz
pAmOs6/uA0tePHc8IPvuJanOucbYnTqw9Y3F26kUGrzvxsUAQNocto+hrao9ZnasyVwTyuDl8gQb
vZI4uNocgc9cmz960vsmwjU8HTbMeDd9ces0gNbFvZAX1XooNHDK0Jaf6/upX1l4PaxWqUcVem72
coJyq9frL80x9hPNEZE/uUMk0h4Xsf0lYdFnsshDSqwI6Mqa+H32YI6yZsLTbT8mJaYb2XkvtOW9
G8FhoNX/TP8ZQDNsIrPI5jCXdzmiJYYctHfQtPB59fGL9qUmlJTMQuGLp7LhcZh0dv5F+90p8WI5
/d3ikr9Nbfe9HHHlNMHg0Z0TfBC8nBw57XrXeBF1oGKPvaFEk82vXBqxu2w8VPRfsIEsrCr6rd4/
Vbg/Q8fryojspxHii0RvHuEJCaJuso8YUiwCVprXSeqAXlP2pVQ++do+22UNKpQ5W0+gUX5U1YRV
paaGU9cvo+qPflozcrJ82bA7D9SVjNip0Op1HvB705dXyi28S43O59iRC7kkzFwbrbZhEdOSMj2J
RQ8nUvH0g8xHaajqpucX4TaLgXImHnD6KPeW7kjP9dnzNj+CrS2j1nKbKHdRqWIsfpYmRrStwg2S
emrH0+Gd+vJ9GrEbTq5NiMDIgy3L32WvnMQZXdanAQMB5fs53Aq/3JvOlIep1h05hBhn0ay3iw0Y
SjDgHy5pmyZ2pl+s4nHQDyTOtUS1s7mvtKe+n8qdXH7Bvk+xzQXkVsps2A2pP0RABu/ajY0IfYoK
sVkPJ4uHodObXdPl1ou+lEe7bLoYMjhaaYy6vbkklPllIhgtiapcXpyVJBfH9biz/HjS3ZucHrho
cvSfcwFxYPpttgQfiIvKvUY6gXw+h5xgWU5MW6wM21gofaYonxi7KwalM0eVmXvNeQws3Di+I9qQ
YXmOiduhLQwvbvB8heIaS1lESLt+NdLkmpuzmfDx3JWZIydH0ukdygaIgM64Tqzm9RCMebwKJlqX
PvtDTMY+2TrPAboQkpmGGZOnkfqInwZ1NH90udNBKJ+WrcZQ4v7EhgY5lIcvHLyUoFYPi3xrdsG1
PyqtOu49o65JBw+nwdl6lv4SyvJkIXFxaL6iA6qMjE5ctt5pdhu67gNPT7/P7Sn2kCyBjtku6vfC
4cqpBbPgbIbNRPF9sn9ZWTAjKUvGNcuOrj1ySefRuCXH9WugXXM3YSqD1K797jdzOen2kaPOhBti
s5mFts8Lo2IV2SF8L+3vtt8uyzZrD767DWgnOF7ww3vN/NCviUDYFCjgvEWPdLx20Zq2YeBPNUlN
l5suQNY7SfnHhJg94xvqi+7FrG1OljjuggXdod7kZIYn/dWZyl/roN1sWa6FDGz+ECud9bPpASIv
vCEsK79PXHRhTIK1MZ0j9d6bmqemz+E2yuIP7Hz3YJIm9lFFLXYK8HrNfpj9fBk9sUR5VZzTWfsw
+h9FbnFGNciVXoeFt3n9PZrri+cpM/oOfpSvn6asuhWF+KDZThHD+I8Q8ZEniMkOTUjJ9uKbd8wO
JZv9LNAr3pemT+UzfS4XAWunUQeZZ/CkOnwNcN5aPDUWj5C+lqcMe50lBraT/GqMKAaA7v0Uc7yf
Y24sPVSjWmIEASHJmgWIBzWBQf5pjZq2KcyurlhuQG3UMZrgJXKKlWJ6IDbWducutQ3SH+6BnZG7
yLIMAgvjYJWERtY8v4lmtqgB9S8t0LvThHPzTqRZEzoDdjHNnB81XX4YTg/rFQ1GR0bcWc1LYw47
L2tv6Qx0ktydycKRROmvjvjBu3OH7eKvkhpA+2eAOrK3cglTi4xgVWcPNpNt5xozLRHdBQgWgdlQ
Rea6uXvMRbfcsyIszQYCFzEjjx0DWq7zqEEVxvt81r1cRCbHSjDAxi4lexMioTV2k+dcfUxMlpGe
HT36U2ufzZ0mZ7eZ/Mj3u7dRqCFRjHOaLjnNLTWq/fWcYNha9Wh3675fqYTVNfjexvu5tOjnmf8a
sU6ZGDuWdjlULKM8dHd2kA5xI1xcO+p3Tj6MZ/w6b+qSW5Djbwzuw64H4uTbHLnp3Uo5W7GjXJPV
nVN86oFoHnQtCOcibe88EbcNDXHVwhKgO8OLAtGzK3B7RoU+fJC2Zju3dEC0FYwPzgEkRzklZdr1
ySHGT6uRmUOaDuZJPE3Lmyl4jGg8TY+u6Nj4HOuIPrLD6vful1ZNnr9E2lSP52y1/pRqzVAS1Fhy
Mz3U7IaCkBvwW/bqpTS1LgqaZox9i7JsCi6jEQahgciqCGvdXhCjRa05nYIry75X9MqS3ZKus/9m
hLiFVYerPlYxXZI3ZtZcXCpFoR4EVwWindgao/M0Tex1iymi7jQXwVtdTPcE7d4uN2cO0BuBR7GS
5MpVwrTGfFmmlElfb8iuyROLhOCBDfKtQslASGB+ZtM7q0tP2jRzYiOTH4HT3pVCIzsn2y0ZpiwJ
culEVDaxwG/bPkWAhyFy5fA8r6EyNj10dFQmlbbLM+kShQ4BUwczp8QAWURlMzTsQ7ZFRIeJo5OH
KuXoUKv770vntPZLkDofTsVSmuuPY8+QpuaOxHyC8xKu9RxTsSI5z57tbfZbXpdLuFQuAlrmCcMF
CGVEyRSTCiJq5W99zMEhh61BkWe4ThWSPgt6e4zN0qcXtsqeO0VnLi5C965bJBOmHr6TeiC1YLan
tr2OOebFGT3ss2rZRKioU9Rx6fB08vIAjryPypagqOI6DwOtonW71kmzzmxPq/G4aJZOVlaLxqY6
ekbqx03PnJdLPctrVsaF3Y54ZSI4M3TqrOUtyoeZNp76DvpOuqu29IfHk4EMaED4Sf963fOvbio9
Ghrj2lDc79VV87m5KcLhfngTov+ViaaNGgQEkamfARGQW5ZEqD54AK+z32j0ErKijdeq07Avyov6
wDSfdOnARlxTolOCBC9wXfQqaG4lP0zp/rW7+wDWaD6219u0GruoIox0tflUuPLONruzY24Ha6YA
WDAvHKqW7I+xvLjE9wseBj3179q1BJwu7zpJztAzGBltOZeT+DeEbcSavp0LaYqd0zavedXubKsj
GXpIm+FPW9ePZT+f8YLEsilj5zq21Xa2QcE1f9f1/lXX9gjfXXJzZAqNTvuDWrI4KCP4rCSYFU7e
g/67KF+2Hl0kAOEPy8QbiGaynRFwW+WXNqxHW52MZnouW0xpva+BoWLFNfI0Wt1Mj2rH5GxYPK6z
3cYbSS8Wmp0Q9v46AL1e13yfLYKxZ5UlFCYZ7jhVVDE5dLYsiRToY3eVb3LUT8J4XY0JbdZs3cvp
KsFN8SVq+NT0gWsN8AmR6PhIVqyJW/LOu+XqNjU3/2wtBFlM7d1ndH3E62gc5mBrwlFAp15o1wtz
Yh0yXe18v/hMBGeZeKmdnjm0zLlngPgrq3z3dwFhv/L1qDACalMtyia3uNNKFNYAoRpduhG5zhcv
WJkALOx9OnvzUVnjh06P/KtbItJUlThLo/vj0Ah5nmvqRSv/YGpGJNaWxSYV6BwyJpGTSjNvipH0
h22I12ar7AtYnDHRltV82CqBsnhtPp2e6igFMfw2a/lYquwPdlJ7ImC0IeWEJTSGUG7yC0LhSiK+
RmGifAyslpy3KM4qHgO2wD9wd3/5+uz+bH9mWX07B8sYufb2aRbWAFZ/OrdvHLPJEilO1gSUTzrn
i50X9GC5MLJNSp/3nhVNPnIrKxBjpDTxDMBwDQNcrPQakNlkUCaeRygRpp4YKWEvrIXEaIvqzkMS
FPqjn3SF6sJAsciTLDJD4g0lhDo4wfBOy68Wtq4tDimVVYURLnKm6qNjTaOvnq14LT6GRVElruxn
axlFVEuSV1n6NVgllKpM3mZAnWOpqnuq8feFctSxrKxTuhb63h3IKNnX5RXoyf2mqGM5pHZv+ta4
7bKhuG1aM0rWqVoeUxE44QavlIqNnrTCdXHljCfNrdWuafAaut5lDNDP0bBXJBbJ5K5lWxw53oSF
iQ3aE+6J4W2Xndl+Yfs4S1/92HTINZAtEjSYbmjWKfuD/552xQ/9eqiCW0rKxh23o2VpZ3BvHF8r
mGiQIn6LgeGxMcjnsy0L1jE2vLrpElH5EyLROZqszkyYmSjimgeAsfVbUuS69yHKloy9bX2VbkW5
C4TsHuOXjTtqQQ5ZzLFbvZB3DGhZcpyDYS4XQTpJTuPz6qbkX8o2vVspsFB9cg/NTiq7ZzBJ3rTA
zdp05E5P3RsKRzhv6mI3Uv49r6N7mIt8V7o95LDV9sh3j+fWc55q/71eC4e4cMPqRlKjp/x2O/Yy
2iARUtLzgT31xlkR8dqL7kdrZ2+XIdDY7Wqxv5JMR9sKl4W8faHlf+xePWA6ZcSlE2ZYpcQkfgad
qgPtWrj+R5rOFMAU+1Lrcl7P7nnQitjKdBl6KN9IkVORyzuky1Ne7rOedp2Vwu051dVXil9mVHfO
SF9Kig2MRz3UhwmKcqHDxm0f3WZ78tbgLAzKyGIiD6Vuhs66doDwoHr1Gmkjp3Ph2WRytulnqV44
1T0ojjdmvR4qbN4q7aeEnqpbq5RvJbm35Jsg59gTlZTqpaa/Mq4qpD+aH9yLRbyZLTa1zaQVc/SL
GxsDFzrv4V5pfg2CkLxOkJm/ffOkqyo4FDyocb7Bj3eN/p3+Ayo2/nIiBusiR64I7/05wjvOewVH
Sd9FuoleTr/Wz52pps5nBTeeWZANGRwexMI7lYphmCW32oQuhTWe1k1E2VQ8qcbMDqI2TYi6HRXj
bPrpae07lYiwJgi4ERihNmvOoEsGRHvGukv5qmHrPnH7ldTBDZAnzoLI0eKs0k9nN88gHWQe0q1G
J8IqhrA2+3uv9Cif6uNlNbNXPM1pQhzyajeSn1O1j7QxjcTup9QwZDjYci9BS0XexjsVKehhMzEL
E1I0BaflcZgupuDuNFIthzPmIexTKDnLGT899Q6Ga9ejgyCZhqr0U0xbMmJVi1XJEcCUw4Mqg+LQ
Gi05MgpFiW47j+yLr3Xni7jiQSCqal8HS3zS9RPsubdfUwt6IV10ZObTAdNU4IbpMgRnt8f93lYe
HT7i1fUz/TT6NbIuP3hmEJtl34tHhBQn0XQSMfYKQlHP4jXzlwdoM5zp+Bmd0+/aqmM8orWcSJp6
TSdZ+9xSuwu1fsjuy2bCxpgmjekGoYN9ELlfse8ohpL5KrzIs+csbLXsPBc/6BbBVMkiSraqvNNm
I6LZmgcI3kRI8yyp7p65uVEzT5kj673mGUdzrOmHjORQsIo4HK+L5p4SbknSXTzOA2dxj8NRhZPX
FC20NbSQS50ikw+KInaL9Nj6bA95V72bzUSMyboNVfxLeJO+u+nMYIiasrSidtMe6jXfBS5pFbPC
yLIw1nZ1oezHvOaERZqYCSYOGKCDSMhnd0FhvGHqa4MNrIrHlUy3ZA6KcueXLcltX5lxgNE5pPnE
PBnq1ZHeH5hwx7Vvn8raJymhjy/p0vWRvdXPjZnS8pkOkdfWVFMF9UsckyEs/iaiRausSbnOderQ
tVE/2icyf+VtmnETpoVzD18+pAovTw6/RjQH+yFH3ANBZE26qXm32ikeSnmVBz2kjdGzj1ZPvdlQ
Welktp9TM2rUcdJ6knL9psWF399DQyJNaQwYReiw6brNitRQ/O6t4K2ax9fW54vcpfBD55VJTuvG
nvKbgSJHIKt3cDZO4grrhtykuLUCwmcNMGYpx8hJ89fea/aa0KrIGRDmihOjX/MeIkt24NT/6NKE
FpZNc2vTtxrVADRcwamuThz62+gTWefYKYlT6XSMmbjrw8omNxHsbJM12Q9Y4MlaHiRgp2HqYFnO
zkeRNXkM8aQ6uFlwSIkFohGxUmSN62GtMdEptZVhV1iUfF1ZxoCsifxTMPMFMs4CAEox3LnFJbdH
+mXkjmE0P7RrCj+2hzXe1ZuPYFLToVD5R6uZX5VYSKn5HC2p24M7C3Aokco2iBUoJWm/BCfdeKwO
DAnXDH+UKE0bHrCJhkktcNWOAVlklVrNZGz/gfHwjJg4fadnaqfPjDkSIMfW2haJOZDa0Zzixjdf
MjHc+WVphguVKc59RPTvmyvIYUkmHEnV+oCTwgUPR2iWARi2jJGTkqLLqsi/GhlnnKJAEeB7gxld
Y2uqHDeMhMxHX1dULK4XOtdWokmyFGsuSEMvFCIoy6DR6cf3Piv/zIH9AMorLvTqrjE2eaYfQxHF
XSqRX4zJzZO1VoI+GJ4Kud37GkPQ9qbSB6BCcT0r+245GZwn1tJR8SRItQZQj8yq0zHLD9fFZ9C5
+KUegt95Q71G11SW3gJF709smK8Ut9TF9GRSC9KUFsmMqJmpo04L54cCn73Vec/jPBbn2lvusqDx
kj5V932p9i35lh+BcRq1mlWjDZjsa/qbgAFO8nXq2UV/HtrX+xv4CxYC2zoFVf0FReixdDftwMz8
B+SQ93pIycOl2odfqz9zW2qccHCWpxwF9e0+AxDLPPsXzkWoRqqFLat5se5u9wgzOQQugvNoasFd
qK5OUMVUTs9nevo4R/kvYaxn210EIf7Kl2vWFMEJ2zMTyhZmEACqErGxoscirTGck1l71hiSxGkf
bby0p8cw9MiJbPlyL42spT5ZPm26KPe0zuj19XiMniK2tem21EvW83T5wxhGTtfJVOyyxXvqrR6z
kDISd7JvXGN+xDMYjOIGAB4W+2l66t2M3ofi2UhNZwetKmMc9/+wdV67jStd2r4iAszhVKJysmTL
6YRo291kMZNVjFc/j/zNYAY//pMNOWC3bUlVa70xWTqGNOFUWqQ2EIxLl8t7NfECqodueCzp+7op
nZUyGjgpgdoTWeLGjnjSEaPwJyj9Yk1E7xOZaBSfFMKk6TkR27bXPksus8QamXeEMvaNC5mgVxdj
rjZy0GzUaTRyO123lKoF/Wln5kj709H5Wxc99b9J6jxLSdLRkI9bnaNBKBt8r07P2viajUmyQkO2
clu26ki6/1wcuutIf0z5Sq85d0JN4xePIgjE+WpO4srJc7NrZ+GhH7AVZ0dteR5gwzsSpZzlPTXW
ea/uYzSs0jg/xWNb7OAN91Xj57vYLe5z0r04CJYqLAQLe0jA1VL0ACSea2wgRYbQJW4odZ2sSXyJ
FmSOQKJXbdL9sGqZqXRahe2KLjO9zAeOLf9pjM32aGRBBaDLTRsbXciQQmRYbbUr3wDbzjMU9Gk9
kCQXAVfI3Fw6Zhu/SielEiy11ii4sCqmZmjBPtwTqR0RBvA3tw15szmZGbhhtnUqbyoY9rVIxCor
kXBgs/kVJdnYrcW0aqmfFp8ZqRWXwHe+rR7RY5etco1xPZrjDRe89oYMYyVIrDrGDyG/aASG61J7
bbE9bHytetE9Xji51/OPzvq3ED7TH52QjlFVodHZL+NoPGzcQEctND35WxKlpQT1Ngvl7CMmgXaw
ugXe+eI6ZH0Z1pp16oaBJBzSj3FXMG8phDmzK85mFJ8D1UV/dH/8doYsYRqdz0r2YLHDh48Ia1Xx
HjqJgq2+Dq5eDsI/Ttm5CgCkeqD8Ry/sNddG/wjnFFYBz2fXYqFOZjtbK9qAc4j2MwLoi1lbX0a1
heFOV5ZzDRSjvzTIgsjtSV5SCAB+ylMqCsZipvQNa3yJsHHcRUO7qAuhH6TFNu1OzM+gB8IaTwUm
92VkBP+cG6QzjaYj6r3Sm97Iw+nCcoBxq3JzpQr/7aEnp333DMfWcYzQoklIW2hY2qtP/TzaxHbd
UYtuZmgf+6J8bomFhpXwfGb+cSvG9ojBFV1N9anllFZ381MvkU8IL0iW0aBDkjtfWmTAWyQFtVdd
8VJTLsuuWyBJUKg2bOXzaxj1a9Am7qJW/6aPUuavIK43xPYVf1aXjRR8NDKrf70fZwT+cabU9YUy
hYPRxbs8HRoIpvRg+Q2IM05xmA0vbKL6M5rqbTvHWNlV+i9zuz07eLn0tUIuqX7jzm9Gd2mDzkW5
xo0Dri/n8cWDws4nfkrax2FfFK8rLzL3GH0ExCBJHcM0LNMUJj8pna3CFLSZTdTgeOq/SdM8DFmH
2oya+qqni2Q0WxIZDfBXWr6Zm5F6UDOwmhL9FfzKW8cWEnT+Lkmmiq12dhIUXtFMCzxKDuqerVU5
FDd/GCBaVP0pWjJe6GJjMi9dwUSQiXXhOjvfpBsnT/2PtNQhNAlGj7tsCFfrSZUN08xj2UyfXZRs
C9n61IAz5mruGDEcGNpKUsjMTEQictD20DOBtXeCepFj0VZuhoA6vhu5fho86pfntuI5cNUxMj8V
Eh4KxkDZDdAjzZE5z5XxXnjRk+g2fsNaYrjeK1ecEWIKWdcBi8KYc4/IKjh7hTduR83gqEi4RbQg
XkaJdx3riCHaumO1fMQWts4yz5M35F7s5PlihkoOg7SuCWhACSuWzphBSWVV8q2pwV5R7j4uEYEb
Yepd8+EvenoE/SrL4ZEoERfNlFGTFyCjKp/dQqH1n6sdogsCeFtuBzcbX4QULIJ6ssJtCrgHm9ql
6a2IBGQNExFVePPKKiXbWJAuzdYzqW0Gn1ONUyznwHRJeqSmhLiTyJQLum/jsCAgJBRRtFXWgBZT
RwBWpJ82xBvd6g2DRkrjbR0fUmdPDLDCcTi/Nz16kXn67o3JAIsv5oUbzLuoZwiLRIIqTzlsC6R9
IlFzJvb1MkZKX/trIrCfOt6rC98bV01Vi02n+9+DGX/o3t0pBvtMdH0V1sig8Khw945u9WQVkbaK
a38TZGDrHfXPmcHLNXnIaW1h834x0CurcQDUZTKz626dmPic4PsH+CUSMAsL5bWVSPCzLOWaFZyE
gfOZMI2s9Awtvk/+Ik9fh+KzWUthsEQm80tXoVV0YFyx4OkLAtCPdLSEZcKpX90RU+FMjtjGaig8
xNcHO8FLr+eEZHbNRi3mzFwUDrJQYJ4LsoKYqIj+pRH1ixDuSxP/0ZLpwxzYcQelM+WZOKC0dUom
KlLFIymqKb9r9mbKiRfOXyfx7lGizRu38CX6J7bOE4DWebS8E00n36ZhClQm0x4Qht5oxG7ITY1r
4mvvXlE/mb3YmLq9MovhpnXOe6Xlz3L0Lj4aMzj//tMoEwO5B3N5SycCzEb/3uQICmv5Nc3xqYtj
XG3zvUFNnqKrOeQRcTIVhVGEc5i3xqNoqyOOIe0VuZ/Q1WI6RyMCTtXs7Cb58Qebnmuv+zGJJFi/
+WLeoYtbJnWUwZZwIw+VcdBit1+1lW4vrakZTkov90QlvrauUT3P7rD3gsINLWccdynBIlvT0ayV
n/x1LfRYll78m+Hk96ojZpZOpHyFoV3tAGga3j5zd0njY4B660VRah/xdCw6irV5LaTWtqsx8eox
mBJGAYNMEbtuIR66Bi13Is5xmaiQfRQzU77zjbqF/vRK2jDqY2o29jJ3eZJrTW0o/TgDikiEyoFa
enH0lpoR5WvJBaX2Mfb6J5vNfJkmCSCLvp3nYGPH9o3LtGEuKR4q9BF1WQk2Vx5igZJ5FPlLpLVX
OP9Nlzl+OBnWk4cXgCLPXTCQvgmN+TYl8s2vFkgR8OiYJacn0XIcDOVyxtrQjt7R1IkHTaL4qAqM
HRpJE40onpM2+8m7eTVo2Edix3jRE5TjnQB6jaNrq8w7pOzb1GsE7WOeWXYRCGI9V/1myMRS8dqi
gJF5s0NO1VvLipUeJeakH7L9GMXDtsj1fjXp9l8DGM3hLdEgG0UTUmEWaxjDzW9OE0xec4VXiEHH
Sl8404NNVE4XGiK/vLz4QHsMTiABmEqgtsEEjrEnO1nVBtkrMouXhpUE1GFE9z6ek5U2Pcg9kppT
q5BbdGBWXB7APi6ZP/Wbef4HgCg2ScZCQmVUsGp7iJp4+MocL98acoASyC+eIC/JIKgNZO9fM3zp
iY2Gtpnuqaoojhn/lk3brklc4RwN5L6I+OObdWyHY2lhYKvZJyLY3Rnej8DDh8w8fy3yjVt1a9DA
baqLIRSWeuPvcbbrfpuXzhtVWWPYuMbL6KWXydO3/UMkaBtrAneSPek+DrJnuRJawJLTvJPCSHnf
FC+kNXpsL8GGHJu7yTGE4WMpmNbrOPlQLoBr2b9y0++MCPDE7IPvjNCWpQVrLMr02VDwQwnXSAdf
WwgygpqAldTC/1B4+dnWUMjMvNnD5Bg087TMFWhypPuvVdwcvBqlXWfPxhp/1zIQGu6HsdwYGvmQ
HTd5EJQ3App3U5ColUYV4MIAAkaZbnfrWVgTsUT2z+hne+lXN5q7cN2JPbNOsrLn+d3wuwEV96HP
0rei1ocndGmLjprcAxvzWumshsUwAOtHmzTyb22RvgOMg6gj2XCoh7b0Ab5Wey1T6GMcKVx47Jex
zpY0mnwpUToqmO5zsodgHUdgapxUDWrs8aRjipqLAWcEIXC8NTM8Lp7Nk90jGgWyRKeKZn9IVnmn
PXFMIDCItDBuQXpjGZfL6kH2ZZm1FnH9PNTNOpEojymx32hSsntm49cMgIeol3Oo8LOLEVRfcTJt
4xK29tESzBAG1Zq3tQhpaW2uso3fcV1dkXQXW2H01R7lT05uTJQN1yHxgU8T+1WbeV8OeDIfgyRE
0yCbZVBFXH6BdWrtagkqPZ4dMXDwVAhJEsvblkpvD3E1VVB93p7S3H2Raw+pUcnqBerlOsEnf4Gb
jSpy0qd/Y3cXdhN+N6N+IcJqXBqFuZ29+IgpUi2nNPA2msjBWGZGLpQS1VIbtWPZBBYsuVaGWarq
sO/UHFZ5lF1Sy7IOddptO7tNjiX6uM6KvXNhtu65Q4cEaRJ7SwavN5fxc9dy0J5J1/JOPHPpnPsX
s/K4PmzAfQzLn9khaiNxqZ0tC6I6NxgHH4Iyf6sbhBLj3jCZSe2DCyt9UiNuT7vyCDnJSeYax0U6
+u9wrnhMh63ZQmnI9pKWzToe0q+x4Skci8zgNRh9wBtz9Zlqi5rvJNA/xnp6dINmlWH7qb6lIOij
hyfLYqXjLU7vluTV7Jndq5UO6OlamjE/NARbDMDdZ+0qZpaH/CJIFrGypn2gfkiDfVQm9z9j4b3g
ZBkXdoR2Xjn+xs/7Y10fctdPQlD2Ye+DI7U6TXRJhNOctXCV+uZLByjlN0290poJHx5vDNdK72kR
V+Dm9X6yrT+wmB/5zI+GXycLhuTZFcjZzUMfeSDAslgRS/dU9Vm9H1Pxr7X9G3MwYeA9r6XZ7pfu
Xxwq5sGCmhliuwpH3Iuu3nME5QAU2dSohZu4O7ywtGWiBsGfuhySx9pjwpborvsvlsEp1hlyy/nm
j/KpaYynPuLNEi+BA8NhbrFR+A4yrvF5iPR3gPEdUwvJTJOHVQjsDA+ARnAnpu94VQXjQeIzqO3q
yzPqv35fc7UxxxYPCNmDdjQqF8ajQ5AvjTzm3VU8bjkU+62OHby5aIPzl8qrDUNvu2ys7gkSVHC3
+SvyDItDOSSntMg591r5RueBPCSyXSo8SzxX6WXO7XaXuDpZ6bW/NRFXCTN4oatJI9FGzKh5kX3I
4Ja13h8zWNh1wY9AKGioisZZjyNI6KCYS/qaqz2KSSVBoVRMRXnsqIHyEIkSty3X5mh8OJb0dqlj
naAET03uHO1Un/aWV90Ts7iZXFlExv2pcokixAom5MfteWxls7WqaFqkHVNu1KdfpjXYC+uHhicd
LFlw9Rfkh4+xgRiHEa3qyA0YvHjvEGuURRkCQSCDUHOq8c57NxyDHVofcZXSJLLKi9U2CL6SMu02
VTy/DCYnZlbXUOGV756M0ScgXvyhO6q4qaw8deasLyp+32h0+x3DFOYit3vrrOI9L0uKi6NoXSft
ybbyf+ho0kVLIxdak8CEVV2m2FnX/sjtW5CMaWmOd1JzrS29Sp8QWosNfnLy1pP4TbdQNHRJWGg4
o0hTkoBI8kwOuLUcIy77wXnv2Ov81EtwJ1nWKUGgmOT2sCb6cNmU/WPfKOfDiDA5muK3uJH8so29
Qc4XZo+qMrun3tYJ5pqFm10jdrDidqjzAuOf2aFpIjBhgyS0XaEn2+t5Ko69QhhPgtuFuFTz4SRe
D74pjyQtHrrUKZeGqb8OtjzjDKoOrhnv9HbeT1KS3SCQjNabKAfmSowOwHlRVBx0Y4/6reurF/RU
elj4tc0UwLJv6Z21RCwTEDL5ZM5cMVWBGWIUZBgmSReaQKWrCZSHsaBO1nq8LrvR3uRPs20b9Mt8
eo7mo7toJNVizp0k/If0uSF4I7DfZZzhDSzttzG00HLAqlEmL3DCmaaJm5CXSJ9FS2W6w8HKPkwN
Nx5lZA3jMRQK3W/5zjbt0MRSsI3av2VXdOys7pqQ+aum2juVUs+48+SuEz5Acgm2pkcInG1xnGt0
R7oRzRxe2MS9crjXVnBuc1QbMRR5ODATrHJcGriR6Rfsky4IeQ/ifU0oPU4KxCnuX3iVjR8MZIQJ
VuNgTe1gjz/iUARuui/s4eiqr2TutsVDhZgTY4mkiCdHzruhwh+LqOvTanMjTBii8ZR6SLKMkcEv
ZT5t5Qs6Mnvhxv6rnQTdKlPOH4/ahH0xThAJQ7kpCZFcqs4ATVLjhXJekoAJi4y9g0nbVWhmVrZq
O2ykzewAS+UvbsSP6eHGBUZB4xaIYRnk3QkMIFnz2TBAy7FpZ/mG2ugfWrwSaWUAHJQhJtXwLYl2
/rEUri5mfeQ+CYYkzDIQ4fgENo4BmKZx9A5gqBssfWY4z+pZi6eVXuN11ycL8ackTaPVQMmApcOK
8OaQPG8W33h4NqZxn7TlH9yjcuXnzhNc9o2AKPEQmKYrg+MgntGnaoDGZSS71RzBYSrYqkceQomq
CYxoJGNsMXjdqmz04aMb/sjo3HaTc5ETd1ieSlDkeBRhaShuY8fI1nbZ4wZH9RtYnzF6Nkyo092Y
xd3VtDkMGr6P0lPst+PNivPLqENgOllUnpFbLafYOs0awi/did8NjvLVPCGXILCb8Bn7SIXtoSz7
a54mW3rshxdlYBP2NLVMtPhiFbHO2IZTSxmUPNoEZSgVbWojoDSw5Ch1Eazj1SRoJevb42C8JPww
kym79RC3KozpF1jYvc77dWoQAXHc97XSGf1twSWKObsgR4+jDvbHLHFXjHxXOs9wU+b8FLTpW2YO
TzBv6boojJVP40VYkXiw6igyWLEWA4DhAXxMhUerKd1rkpvRGh9TvUZD6uIB8/N1HHDSe1RBgR1P
H5Ubl3vfj4NlXw6ouHgz9xZZ4jqwsdsOEH+cTsn8rBncAX2iFzej8LmX5KqzkfKp0r11VHfs+T3a
JcUY3jL2C7FXRIav1YzwwJgZ6zp/ePVMMM8RAq9HiLZTZHm80ZqxK4tiyeiXPqGItNf+zBM8ye8Y
+fhdeL68Tq48m07pntK2PJc5u5Ko/qWD8UVpm7HzbfGMtFE+GcynIj0XxktAVkAzztrel25oEs59
dLO4vBB0Yh6V9LgMmgBQpTLWvZcMCyncYFP7wl6OWCZwO2IzH31eIG4D8WDgFGOQu5Td8KM5Dnpd
rRfX2XQXSWlmuE/cYZuQ8HCZx4p/rO+euMXQvDBVpaI65lSWHSpTzJda5WS2Fg/qPpifS/0wYkDQ
Y2yEUDjNuq9pvjDswXwi56JYTOjqNABaUBxqHH8wtOrhXPH8WOaIUY5gQ8iqc2XIeKWcGOVC/dQT
/rVWVnX0lA1YXtSHUhPFPXbltCcEAHUAtZabPn48t7qWwdJW+b2ndmjVy1gd06n3D4WXgtzI9qiJ
zD7P7G7n30e5BKl2BdJ5dza0TU6pysYv2+TkdDQuN5rtrz2VJKe+oU5SDs5SSl+eJnzte9ZeY1Mg
DHkK0P3B4M/Re8s/EjTHJM+m94JnaoNr2l/9ftjOLGuY2IyLIYLs+fFtLuaAhYp085b7VJiEemP3
28F81jynCVlrg8ucdcHl95GatFuM7n3/+yl/jrRlPFodzl12r4oYp8//PCpq/zz6HlUqeqFt+7R/
qSO8Er//0UfC6kLbMNf8dunh93NpRjSFmwp9pZV0YcF4I6rujfo6jVRt+Cg0ZxaM9ey4wwmEi0hy
fDTloDWwXDS+ELNBLkBgPWVG9y5zfgynpQjFd4r2GM2u9dLP01bChH54aZluVMudFZEGc8ikpW/M
Uq2MILbusVb0N5uPfD3ut4Vll2Qz5c8pmfb3qPDwsshvIy+Km6UF+aIRrbZnZ9P3lV0ZyypDQNEh
PU3COq7mbaqRC5+4yN2cfHQY1r1y7aCWyFaJBdSW6YFkjtYd6IzAYUjhrosdLgzDjQBZkUCdjayp
UFryDtGd/sLrnhfj4BgrY/DlrWkqdeun/GTrTsWdXek7qmXjJ62aIBe7evrEHuviSHUwfTI5bCAr
aShSRDMBCBT9y6TZFI6ivji4jw+jtE5WbeLba3qrupfCTdoVUh7SFTmNf78j7VuSXBzt9PvR73eJ
ninINNvbpEOFeH7rrkY7lodYNqeGZJiMjFCFMi3nXuUMTlDb5LBGkc971VRZtlCWp/4O0R8MScb3
TNL0wkFneHP11t00clS71PSsC3IlZ1kLw9mC3OSrOPe+PdjMP48Hwf888E1Luzd2e9MKf916vUVu
2+Tv5yDXGdf40CVlEBGsPBuaP26Ub1SnICrGVT121gtUImtUWUTfwk4wDtRT6FRZfSTYVYRBHAUH
LDr1s+fVL37QWrspaYpVPXVuqLmc025b5x8OmTOi+bB7WydMqOSP/RBaQHyeMjuIefHzKI9M7TEQ
CgTa1nDqtOZrqh13I+NJYfwZ7Ow0U3YcZohKWkj/Rt/CtO8MqqnQexgOfsbI2nddoKkd8XPyODrJ
EFIr6x6dQlVnwyiwwQxN8W3Jg1RecGJiq7KVqUonzOZYXhpf90ICjRi1Hx/2ujbvH4SSsrSBXlhR
r+26nt6nJv4OeiKkPAE0a/vqU4ms+M58/aN7aJ5GShyrCwu72Ce9RqhAjUoqb19bYihuskdKXZcO
M1+r+os9KHsxVwQx6DiliJmh4RY1k8srq2rBUlHVa1vCuPtnpsDi4IxRsYj8ZLzZ1jOEtH6seJJD
nRqCrz7gjIvs9GM2g3ldxGpadhVuZd9wasKTOmtr5z1/uXGg7QqRRDo9jKdeOEZN/QHl4cBWJfqa
+VE/D3anrzOWif88wkttbfyMs8bRefqFXcmPpjZ3CGfcH2XXN8bh2Kiz5y6ykqNCZ7scgHo+ySy/
dw6RFKWwtXMSi3ipe5H+inBFw2nGI01L/vtzv1/1lTHufBnYYdkkn76I3R+tVFtZd84HozZEjNVt
usAgs1XlKl/VrWluifBL33WfnIvGnD79EuYXDfHBpRzsOWmaHsUzP2Zsv06WGewr37D51fx3GubE
1+MBhpj+YoKdlg9DVmf0GfEY7SppQZSHkR5gMnqeyEjXlqhfj5nN/9ZJK+cC2EG8EuPk0uarG0fv
2yvLSES3Frr6FoRqjaYDdG0s5DW1CYP7/cKk9/ZROWypj8PKS7RbK6gB/P0IuU9/srTk/Ph0YY+7
ysFImmsNaYSpyWRAydp2tt36PNlaepvInaJqSRruJi279e/R2MCtnf/vIfnepkl+cntG39o064vd
IEMqRzmeTDzsjFpgAcWQq01Mdmlx0NoSxIcRLHHHn9FN8F1Emfnc1wEWOZdjKDW7fwgskLaWXUYM
nmm9Eda21yJCEWXmmttgQibuVclFDgmsTJA8x6PRrj13IOfL1BSSKL9lxo0JsxsGlO2WLOLt7+dg
zuew0X3znsjsv7+lgig69gU5KaS6t9csjtqj9AeQdmzaZsYdhikoRWTMZfhBiYu6PQIdl3ZOTjKR
bvJGALa2kf3UIEhWEGe6XYRd1SMrzJqPmgTqUBNdwIv5gWT/8QuTt4Ots783CEhnJYONgUbuFokc
yTEk/pcIvsfEfdz9+d6WRDiGdmOoDUqave/l3+nYuz8OBpM2fbg/aq1jB+hcJMAy2upOxDHdyPz6
v48qjL7/7+f+96v/++iR+cHIZi67PNI/O4QMvozEDxcPwEav+ps7jtM20UvGGg/CwM0L4vT69PZ7
v9utj98d5GA7P87iwiIWxcuGm8icO6Fs/MXidnq33C4NZ+WNe/Kmoc1TVjO27vZq5ZVzSPT+mWC8
9kr1gryyk06soiknvU4gqMjZqTrYpovCXr1CiGotGwKgL6aN4S0JbHPvQ0HawjS/ZtP8zwPjfx48
vtS36sOo5ZHVMr3VUJ+n3oghyQEa4fljFujCoVjcj6oj9bvOITJMhNtGv5G0idztCF6OoqUf9r2N
jHrrntN4eX181DduDQcxOxKrcik30eDHJzRmMWFEGPXwdk+L3w/pKM/wvFjok8uK+MIV43i5/J0o
4oHzR5mGu/99qw5pPl2CGq2ZG/O/bSfb3VtDNrwp55R2YnpnP0G8KoBT/RATd3oaHtNZlxbZwZh9
ZiETvQdlOXVSoB6x9WOTGOl2zt3byOl7jIQsV8InpCspStARE/GIl2rPJEg/MBZCz1iWVrbXuQdp
nCpigKDVtiQrWvc6sqPHB0PbDgQsjs4uM8idLj07Ps1+NhwGnduRTbqBlbzLkc27GD+q5l6J4AEM
o737/z6y4bMNZCYU2kb5pqYcce3BOnx4er8bHacHMwiMXTMDw9RNfYzrSS3U45lpnPj/fpgjIX6w
QAgEdalWDPvuH3FFhpF82bFfrhTBZ/sciqsR4xyqYPJOAOLegUTGsO3gnMoSns6QdwyqcahXw7ys
zU3fl+bWFfUnMBeimcHYog9DRC9lyA2XbIYA0facAKn2TT+8Ih3mFOx9chxYwO0W9gJvBG8cTJdj
H98dxIe2NfyoyT2h676orNhEruJAoDJ5JO20ZOUrjC1lUevOiT+nzMXtKjdtI780zS+WKa2Vm7Ks
/gJI+oH2B4tht7U13GIpL+BVOuPjZCQBhon2ZkKPkJfOFdicCKUpbpWOIc4R/yrIfL0cvP2MWzsj
NWRj+wJY16DNid5GrUHj1cY78mjohmgxjMw183eA2qzIsBwbqUtiUtg/pGAz9IGLNxaDEcZmmvMW
aEM9WGuSRplbkB5hi9vIajwTqvKhPZh+z/fFNid8YuFGePOGvvhQzuPfJjRzoXkEXLQ2BaQkd/YI
9axqZaA11KpAHLzR2LdZQGKqhtQa7/a6jv0XsyNiQzeBTU0QAKJ62j9OYXQbg0g+9MIRJM8Qnby4
fx/yj7RBFJlMJdoYdppeSLVsBdCEH8l3glXcdfX4FQvDJjeTolh6kgb21nKd9QY/nDBJwkpg70wB
rk4/wqvIyDqLSMFg9M+bNTBk/OCuq0avQk2tGytSi7wQrCqa+1XPA/bTujNWLO7LoSjztSbmL94C
28r/ctBMLzshKXTL6mvePv4ty4K8dTJ8OK8MtfraZCg25j+DPg67qi/OpMbUpChayVYO7rVqK21b
Gdh2ZrJZEd1DaGSGe637/jNLAi1sJnAkTbS8nDOCgpz+02Zf0OIuwU6Mcc0iJokqnyiEx8nX7QCJ
o1zxU/p9FXotSTUSj5No+E7T7LaJF4wb2k7SEgBi6kFEo24I9UQCRVrOsFAlHAc+rcTYF3XsoNDk
V0r94Lua1bs1X2NKAxfcjMmmnu5SWsEKRpcgYNW+S7t8UZEDBDMjL5vceoPuc2Xg2t7qTZEs67i5
VYUtN12Er1BXdLTUf2fejUtTSoqBy4K1u5zOnvVw8FnDU6pjJnFyjwwYuWZRHXj5WumBV81Jd3uU
TGW1agU7ohPpiuCd9kyjwIGFG6+XZZj76d4OgXezRM+L25XtTjGHePHgXWufsKA6S7ci8sWldf15
W8QdyQddzmRSYG8pEvoGev+qjcTN4V45iR6R24SEpSiif91jWvHadtPqFiLAuMw+26wZw2gYEOkU
8SlOOswPnNDFxMTz7GXV3wI0+MlHuhG0GQ24zlkElrUuk8ag89UJnlzf46CW5PyOHeB32f3BMpFu
vNz5UyKa3/WKmCaNGAcSQYulZ/XPwcgRqBnBtPOgvdrKJQJvTtudXrMYuyxrU00Fqw7HqM2xsyeZ
UL+OkbbJBC/KAXuK7IwTGIp1TWnsuKK+wz7Fa6RoS6KAS3Ht7MI7YXJYAxC8yTydOFbzXYdk4poV
3qEEOkKmjq6UXEAfzgS5ShE31a5kFsL2F+jM5ZN61nUpKNjtxSchdVc0cwTHIBXpHnQyPrOrX7Xl
p0HcIXr4H4JQ1O33PxRJrVxTGy+/Hw1dTooNkQS73/la9Lq1n2X3FXVk2sWZTq5vyyzKZO2cKVPj
0NEdjnOVJndrTv+5hPv8JLa+qsrU/XQK8aEq7UD6nHXneCaYWXuY4x6Xpu4Ne9upCqIQguQITVud
OpKwwxYO+c6tsRRxWnzrfbd006nl5/aPjlOkb3krvztMPy+FjQAyT60zGVnyUogov4Dbp4n+SWxd
8Z0n8iNlU3n57y1Mn16H0umR2KWlvc01+djUEvxjXlRmC8f06FjIcYxGedxvflcIPZ2mFdCRvfwF
eyhJIB+xR5+ouUx9bp/eZ6bMh5Pjj6711jZFmhHq1iCX5MQ7h19EBVdg2S6kzv8Jy5MG7Wos0OGX
KMSp/Z2bSP+uYvxFah6Lt0H5pGz5BOzb/0XUmS23jWxL9IsQgRmoV86jRIoSRekFYUsyxgJQmIGv
vws6N6JfHLbb7W6JGHblzlzJG3sT12V5wgO3Li1wHtAqqtOoq/r0+7PfH6h/chhXohK0jbu37HZ4
4x6F4WSpcO1KzTgm6cBGqw9QYsKGBaMz8uD3popf412l0Tq3NiU22GU9efbNNhCSyRwR6A+mpx5f
8iaXBNQ5nPu5h3Q01TQOd7/KEmxsluPvA2yE58ao7EuU42HKyFxQ8Cu03e8vWZXZF+bKgYZ1G47Q
70QYVwc8NG6/Mnrz1a71Zlc5riJuMMG3KYszLwhOQb8/TYKxOJuu8Sew7YpslOQUwfFoEYWRcUrm
H/QgTPgGzaEb0Ap7FIbx+PtDLAZMov/9+vdngYmiTYgN9kGozk6qAopP+ME39f//mVN2Z00fjcPv
79e+4B35+389WOaLZ1sNQEDRoL8R8uJVPrCanH/AQSEBss8TLDII1IYwfQyDK24zy3PvupQqA/1M
PmdcIdoiSarKqS9SOncjLJO3BKoTtJ6h2vUyil89o/kyByQj1gbmKsdnxARg6/RVcVL7/eUgQalz
e91G3mlEHXRarwvXuWGzU/uERtclx4d0p2oiqpHhyIsXTcWuaUj3xmaaX6D19UtZjeLQKYu6pWJ4
FI3Ej2k53YG2Se1iJ5oJP62skakJ+QcjhjjHtv+WWg7SMqzKFwdhbktM3NuTjQH26x61ntXj78/y
giK1cQzdI14Va6chRi87KrV22aw/pWMenX9/xr88IxyXqrcwKllmQdRhYkuHfVYdU6uB8oO1U+F/
8LA8zSqkHwd0A0/Wq8v1WJtOcmTnWeJMkpFL1a21lWaWrWrGkfdKs79ZURg/lffIi7LC45hrT1qt
eXct7RFvCtYHJir57/f1v1/+HogpxOGNE058ZG27gw9hfPjWya3l9BiRv/YO8NC1p006EbXqnqJE
vlT4tReFW6ndKPyfzBws7HuZtVVZaq1dINbvIWNxrCerFkvW5j/x1CjkFsOYeHJcpiSVGOoYDsE/
35XtJUoH4wIb5+f3oGzDh1jVbs8yzbINjKp6B91NsDcR+XDyY4+DYyy0teiA52EOsULlz9K6fE0k
BslScwbEO0u+eqDiVnZM5qMPtWerZ5NnhqP8Upxy2Tc7H1KJGiahDQGgIBKfcnwgK8SHl5RCAF8v
5f8Exfn52PUwYUif8rrfjWZZ7RAh5I48T3wz5rnw99js9fFGTEUwl9jZK19wE1fTNRjsaSmo53mM
afxnkIb14ynyxlHLW8uzxcw9qt4GPzxUfYBrjgjpmrxO9xrbg3FMeQ8u6G7vXjVN4wMIJEOONrJV
bD4KVN4TMy674cILPqc52D7rhobRNsuyjZPn//4ESKngc+BPWAadC/+74Q0z6paQQN4FmMvnDAnt
DlzE69ruPvW2efHH4MqBhdiC1+FxyBC48n4/Zp0NZI/zqPQdPiAHWun/Hk8TD6QPcJPGygQDxPp9
9pC7Sf3MqFc/o4Y7zFbz0bYeOW/j5OXZTptfx2wz+etEjhgWSijc9A0jmHnaEG15pIerpsyDkzF0
fOhMfLdEozGwBgbyOebOKXBsLvtwxO0Jb4unRyog8c5XP5Fl883TOjy4Y7v8/We8F7D5Jk1wSMOZ
GaAK8+i6KZWvtnxFwc3BD1XyCzjuEqwMYUsY2IuZavDSCFLuuWU+TyQxV2YVwP0CpEGIFDBXXUUO
Rui+2wbmQKC+aB3WizhfB0JCa8oNP034WLs+IvVQ6+E/p61R/fgrxDjaO4AlThWykcideOG2BWN7
rQ6BNuftsu5r6KzbOJbeLiNF32VPqZdqV6cb4Z7qksCAfIka3HJpj1BmT92eoLi9N0ZwMC7XwaKz
bxGNzZupmNsUUXrXak41DHVN1q0GDaUU1taRxopeg64SIAc7abki1Awq2IyfB8mpIcq8d5bSNWl/
nOz4+fOF9zoIjUx1LU9J1SdrMJeZbZuAnOyUyB9JV+6Lta0V4VbXdTI0gCcXcgz2Ie+4ZT95nEWJ
ovRRHC8qidYV9vEW+70i5WXcKbOsyDJFG2qh9XPIsJtNur9GWP+s7RmPy3dhofszmIx1kBNG/pIJ
fdqZ3rWayOfi5NwNKdSlKe2eBADhp96IrhVX3N5ubQe8oMfF5hkPvSekj8tJriwdc7EoObD2mjmt
fKmfdc1k2e+W04bjWolNclqx/VoHhvcS8j77xlyU+WuiS0WIy8Z5KVzT3ZKpatcqb+uVDwwnSnC4
UiECqsez4D2H5Knn6gUAa2ykVLKGEg52XWkDR5bqOe0KzPd+bu0tOPOkgyA+jDZnzoqc2gqHGSJP
iYGoiYyjYQWvANLO2PSbvWzvUmF0qgB+xdkJsbA4GXp+HgpnhJKpDlVgtetIht8uvir0Dj3dkYf/
qznqGMQY44ANg4kdfjqLQ4Pu6ZtgYAeasajKSuMrtMINrQbP/TTq2xySPz2w+apqfKjtkb2TKe4S
o7sKzonkp4g/2XMW1tEp4YNZsBHJJVRc3Ql/HBv8WbC3mbEB98GKkEA1nTyyUQZrbZ7FUF9rfAzn
cWh3DoiYOCKiUvp0VAT5p90WHkKFvoMGtdbtQREsHy20zmJrmpO3NgeA3tmZ/tp6pWlEZMLGn02u
/G6gBc1WDcEOqtJrr0bUa6fNV0yc5aIA8MRRMjgAsVjw4Mm3sgW4BHmsRsmJeFQYP3kevw+hajCU
AR6InF0cg8kCKNEtveggRw3Km+mqDSZfwFsq/CsMucyknp1qt8Ar3mRPfeeqBWgNhvBWXTGyzfby
0dmShOu4laZk0wrP2kVFsnVkaW78jKV+P/nMI8DiN+3MCRveakUvRGWBHx30ZtxE9sLj+7geJmBD
+aTDScfonJHi1gFfZuxXFyV+Hi99GyID/5PZ66D2dSR7PaKnZuZqh07/pOKCBDhNHZ6p7Q19+pxr
F9zS9fnmcg6hKSdY6aOOg67T3TPT1c0x4n7nVXVy9gyFsR/MpGl3yCkd542CKhaCJRFEhSYHL6t/
NfbK4dPME+DFFVpIw143sPae512ICQTnDKv0GdPsA/dTsdVxJPQurxpQ5GQT+mRPlPInq4KzP4xQ
omz/3BfeA5rdZ+NHRz8YASBQSFs6X62HFwU/0smdIACQchm2DIUhKDihmQ+mqHFr4eLhPrmFVvDS
A/bclRX4OzOkq6DwXsAbfjYRaW9RFu9V7m89B9q2n+JYcUtaPZx/6STBcNHjqXC1IiIV156iWgxj
YMTKepOT5aHZtLZOZu/DZbqzR7eoYOl+cA+keOt9jM1TvY6C+LWwxV+QBEBz43WLdLNo9NRfs0RA
bKLBENWWnRCvNNPL3q00/glxzUa24CuPeUIXuKCUb7srozPgF/oPyeAZq1M2X5tOI//yGoXqBD2h
M9tik+YCcwzT2UIey2J4rawg3ejKfbCU2EQdWUeDmzsuknrlMOuwVwztRTaFlz5WK46wz4iUB9V6
54D+uDbNAZfEOR+Ef0ztDaPIW4a1f1M5LV0kv0SyNmW3Xx7LzIN7VnXuxg6When++D658VZXKOW6
dWvVV59A2u5rzhzYJfd55VcvdImQFbCShFnKTJ7Cv5KM866o3Rc48YtJL9Ilow4vJT5u00arM/GC
LGtfP9U4eTLWiJDCIWTxL4HOKZbcy54HYKqdbJgqtAx0AI+XPW73Ysq8ZYeTbzHCvzsmVcWeLow2
k2hbjsrdBXMsm22THU4r9L1JRHQFwfmpGmbYrl8NMAlL7AQdkJYGbhZaScx/o0hTDEinMGGC5Bvd
rTRhfAO9sdB/sDgaXy1VWySIKpjzUQ1o1MOEOscg9QaciE5ZChvYiIDHEqtojdABLLzuvX4ZSv3d
iga83zMerTL2XWockjkzk1n5lkud+68kLk8zSrTNY+smywDzvSC9YGAnRr8FbgX/pWFl21PvsKU5
DLd5KTm6Wd+xiF6dRlUsNelz5mwgPWIfGCiJO+agYSuGoqmyD9JM/w61CJ6CNtibIqUtG8m/oUTo
eczaq5Pp+9hAR5001IDW4IEb1V65ZKO7nWzwYV1cwQBrx3Xueje7gugWhBQQtGODmA0k0jRFeOHd
P79jciDmoB85rnQo8TVWTidfBSaqtKGctdvb3o5lO8mNDm1WWepdM8rpxRgVcFGAp4thsvmzyXhJ
ojTZJqkZPUWOny3YcYO0qZufhHwupsSpeFPZI+s194RAYcu9SiCkDhNx5qqqCIrZ40FvffCFY6Wv
EHtqOJNcuE47EhBv6GtIolNhcgYnhKHxnlvKmpGJpAn12jEaLJaxNK33RmsffebAdWeO50YRnS4E
Hnki/3ssZWql1Q5xCTfZzC89NHcMxOQSVsY0fPcWclTgBFR2mf6yGEeyz+kjqcHD5b7xEXb6Xz/6
4NIkBO7CEDLVXDHgT3Kbk4kxhXOxQvdtAm6MtbGNdpVuYNCM3KOl0ldieUwik4VGXjVAs/Hm9KnL
XC6+ogn451hht0rzJ55tn7gkMXuJ7xBuYiBzNF+E8YXteMGi5FBIDFKDzeTBkyu69dQYd7tk2Jpq
H9odjxWDxYzlQ+CPE6QgAv5LcPCmRAfXh8a94DR4qwm4RV0CMyqGs90l6UvcE+dloZizlvF98kDJ
WOcrB194hpVI016TwpC4fvDb+I32NuKNW/pRn61psYrNZhH6XrMwXebQwVmy/yecOTQUXbf5pgfs
hJKMO4wm8iWfY7kUNF2tDE/ryWvWxdIyKvMpioa7F7IccSowKtjiyayEuMEMjxSxm177WksPuhjl
mojktMjC4QOaqs6WM1kVCtkZk5i+aVX8atn13yDT50N2/azX4Z9sfHIqLE5T96fxALwZrHSWAQ8q
hilIOznGaRqXDDQ+bMnOAj4bCHVPey3JPfeNiyEuPAcV9sd2sghZM+0RLWm+/I48j6p8CtqMfkkl
bSqzaxYUDw4QnD2Ij7jSPTtjxBmYBJRmkgFU8I4q3mZp6HAz8sGtRNrdNEwi6Vi4XN0i3nbgrHjI
OaAeE/dWDdprWnt8rj0B5now5ao3yA1jCUorvFaervHYsX130ZpAfelaMTSMyQQcIVLK5T3xJ3CU
RSj39fzUt9JNnHsaqAjCKz1uJJaWC+pciDZ0xt7bD5W6RYEsXxNHfx643HyRnSmbWwK74wDNTJKw
9s3krhlromSKmVM7kUfYDp5xzlPrS0WS2EqMGJybwZtpP2dBlxNPLsJVpWs3SwwHXzd5KNvWeXCS
N3JNOywP+14Trwnb8EWVZ5/Uk5De7ki0GYgKdNdqOOEX3t6Dtkz3TzO7GLunInWxSRf20TP8ZYJs
T665om8Jv3kZ7uHQCfB8ag9L9YlEXg0QIru1mCyXwnePyja5wnDkMZ40m7BQ+8H+cPmuCjlTTqLs
M8BxuDBi4FDCH/geN3gM4xqYqFlBGJ9w9reuRloWxBEUItH91GP7RcHT7zXWuHSF52+O8UwzCH/I
hLbUNBZVGQyhUuOD4924QPUGWaqPa9/QXi304dVQYF6ISXm5/Xh0gQz6QcyOht2H1c9XbLwzGsD+
WWtyU5/MCPBk16lxH07BzvbLL4e5qbPFHKEnvt946gbXGQOouPJOHLY9cTy/9758w7hZAUHtVK9v
rZ9EmArGKwGek2NZf6Kw2AaKc6ur1Z8Yl9e6X33bYw9ix6nLbWH/M0kSmXHr7PNsvFu6/8FTGH+h
WFE+tKxZnYZKXUyVtH85HkeERKCr4K6MUoocAnRYToC7CnJlmHKi9dtLp7GzhyyY82XaFzMmHWw0
43Ols6eJm/FSRGLFxMjlbuc/IwCrdaAozAl0PDGJzht0QknksDek2efY9Peaw8+CVZ2zRGXnssCO
prc4ZFrWkuO7nbLq1Cvx7ozeHyAV/zwPsAd/XzVke62Kv2GFuIsOtzItcu+EXOmF059d3RmW4BCN
jIxqTlejBwqfzOCrSsSfQDhinVXvKb76Fb0Af5IYNCXdFHs7NL9wzwKSECcxNnJJ89+EDYSlH6eQ
oS8fDToTCoX/6nd32+voeerqU8OaQAsQx4TGAjyxmCSssiAj4GLWqAQorY4zKrEHVpKQI9p4x0vZ
4GDO8kbo1KAVZLe6+ua45Bvx5hazJWkzhST4eDCsoEgyeQrswp6xxSCTP3m19x6Xh942rsWgW2QU
6iMT9QU8HJH60Afk49KNKOA9+gy6fshkSAEdy2mbHE/NzFL8Eb62dwf2XAaUs60Tkxt04MhtWjfc
ROH4XSNgTDY3U8EjCPfcKSfLWpakzENxy3TtKuvh0nqNsbZCajDaGmeLU1s/YZOcqrC7pPAQNSc9
JjL4sdWBukOFhp1/txFTOnCqAqGCE953HdIgWfRwaOrg0Cd9tSJiugJZThBdd1LI/MjbTMBb4Q04
L7TsLInVze9Ut813Lin2aWJO6KA2BGZ8nIO7ac9bcdRY8RLH/MzD+j7a+XPkOue0yv6mRAui2d3F
jjLkIaYPNSHLOVjbY/cFuUBAhCmhEgH9WT3vATui8oWwBqbgcembRra07O8xHmzOzLVY1M1C1mxh
XVpZCo3XO4PB2c3UR3XVRpvNLW9WfKZqCxn2pTSRd0YzV2gzTyyY6QBq6n4NePnWeyB1ZPSP7lFJ
jBDGjWks/IGJLiQlME0sQHG3EGSVCkcj8JDkDgiTSDibjEUbJh86aPNWYqmlXgtCZfJcorstOiv/
27z15tqLmDimloYBPUh3dj/wHgm4x8sKcbaKbpRXDgvMN/dMVCc/bd90KQq8Kd4fx0ofkEA4vsXG
V1YCtDIL95IPPOA76grd+IEZHHNlQihlNLobN/41y+u3ikoTAracSubmvLEljOB2dA+42Rwy1zCW
lR+DpkGUTQqwR/TnmAzVmIZghyV0npBc+tO2LGeD9uLWBXkg4NZMyZscRhW6Ki56l7bbAmqiD2Zr
qw/qnnjx3IJHeJ2w+r7KJXCUvNmMvnG1O0bBoc/3CKmAa+zcX0z+Hr7VJ2h7bZKsnLSatoos/Vv6
5qpovGDlpKz/HfM0MW5yWAId4uWgnHLyWJHC2u8nPMiGWK6z8L1tuhNZlJtrzS6DwPmclUIfaXuB
9xgHqmi6hb3B35vkX7qhvQSdBqMm7AUMl1VKfQ8Q/p6gPtaBuisPIss+JVQQArKEnUe2iDmQ7INW
nPqqMfDvj5dR5Q8d0uu61qf17LGlnmaF3nYMXedLZmrVWsHVr3lN1e3QoX3Bw5hgTXYjlU64bfHy
lf8UBpy+g/cRCyPauFoKp6J8ONLCpWFxBJdUkzZesau1ZJ+a/rvNDshBsU3a9Dlt2nsyhi+poZ8n
Ai7zy7KrqkeLu5OSsMugeLJ6idxGqFgqcC8GmZuj8DQF5eqsp5xreG9tQtvtlgPNGtX0D/UBDTgY
WKbCBFANrbayddo1acs3OdsFlVGxs8+Lt7yyr43OzTXy0uXpLDcxaVi2qftgwqVc2M914yZo56Tx
fdgrI2cWGJ/vo2BqUBWlbKEWdWt09AOmeJNkyPinNf6iCSnuZqBKsRlspzh70FwgUUj9c0EfRo0R
6VS2yWfJ6Odm7tmjt25t9gnDsWaBA696nupJdwhdEOZFsHL9xjoYab6Dq1AvE0Lp9BnCTYLFlLsa
2Kf4gW/r0Zfu1h/1fWV6X4kb7JNOXfl+nPDNPcvSm5YxyDUCru9mnM++eCaohPxTMIrVqDUnZCG6
FNrxGNuOgJBiUdLn//Qj1RelC4+jOQ4dr3VGvrdWml+ljdeiDHDxhzYuWzaLofaqW9woFTdoYfBP
qSp7RXn2R2Hju3F8JqAQfr0OMSDEgUv2gOc9KJ6x6m4BzBrY72eLQUnErf6kuVz2mN4IHbANBweV
r/KK/34UT7c06rC9OweuhW/87sQPyJXCgkAW5P2XG2PPk/ylT/E4xwNL9TEQ8HcrgGf9rE9P7h1/
E5sps+X5iDelM7QL3hckv8B7mr+OYaBcFnhjK6FElBNvWUI+FvAaoli0/KXA0sidYoSf74sQGS7y
PsMg/qeNib22eAPlWQlOq5MNlx7dVSUTQV/EpLt4ONmcVjQXSK5D+wDtSmGcM7aSwiaVcVp6lDtB
HwnhS6fqNUupWWeG+oqn5twWLLw5Vy0go0ONJSswhSOseaaLwBaoJlwZrMXx8Ka7qPpnR33HM2iG
KompWhf+wDduRTAXbLNFkGgUTCJQc0BgEJFufPk8GQ1FATYRNYN8BsFxZVEeUOHNG+QzQ+6cB6Zy
ybr2PA0RlMShtkEFC52xq8zbL+aUicI5i+JwvCTVtkych1aOR1/WmyKk/kdnW4o0nlCantkhLGIZ
s6oS1WUqT6rsvqjn2KjZ7uHnqtsK+iWTKd2VxIQhxGF44b3iRPoDWeLklOombGcPQw8lkyopHNZz
xHftlgYgi17BDQztDxWPVF3pF5FYfGYGx1HgMm2TvwVpwK2GaLtwi4Nwo2dlan8aRUYcapepvLfs
O1OwxqWFrwYo+Y4gUrHys5zEperf/fze+e1jNA1v6w/mtY0cuSEEkxJbfNMScAe+da0TKmuxNtKl
R7y8N97DuZA1s9ujXpSw9PEgW9kQskRSL7LxqWKLX+zikYviT9w48SbRshONwGCtMMAurTbn5I/M
jUDjf5EXXJqJphaVpv9QnMA3dtTvA967AHrkMtfqNzT/zz6JXijHoU+uuIQjtal09dJUxvtKjylt
lcbn79cs9dei684c00kcDchL2pM3oT67M/PHcrPviWv5IOjhxlHlXDPi42OAoCKFdND1m09RRPka
ToakdO6Cw/lO8od8J9b8uuuOCmg/0eB8R84ekIRQL65olyR4qOXi9WjW4GkYjSIaDEA/xY+8IkXc
c83xGmz5O1PH5RiuSJhW3akS0TvMhEfeQOeKlfdvhMnEwlQ4xrmmgazTUqrlffPUwdlF9sL6mO+k
lv7VJ5bfltyZGvJf6qSY48giLwjjvqk2emY9SXUbDwTjp5TFZyWr71AH6eZxdJRIn5Afztjbq0Vb
uz99joWlqJh8pgbwvDs+49yjADvDcY3TTJcAuYa+e0GlIVYD63BM2w0Qi5cUGl1K8p0B/0o2s984
4JBMEiEGLgv7oifkYWAW5jukZTJEOovAMbuP2dV1tYdpDkg4tnEG7TKgW7ONZ0eBavJEZ8qSOtl2
FWbRi1D+iUM5WMrAOFOVfLN9fUPBwAoCg7abLaQpsZFV0qCxhX56ITjtMxtO84pk0wfD0vOHhcIL
sNLN7lHz+37Q/EWLOvbkEPaBp71JX9/PN6503goDnzZNWRznmHNcCoIF9/qCWnh86J127+gxXvge
qyuvLq7UvH/DBFgXNjwsuwArzoFn7oQus+IZz8uXk7eHXIdjU5WIz2kSbtwwXfmdBnm4xxrYhXeo
OK9eFn6XBoDBcJoH74JhX3S3UU0cTZKXfMBsiQ9pEerDntectyj45gqeQ0ZnPgg/nXJ58nIaOfQs
WrpScNv4/haXm7kdSarWDsNUMZ5nft7CsThfCiu+BiX0CUbLQOW3AHWTMTXYAE85Z6GzNSF91X5z
gVh1N7L4WydmOJnTV05N0tJy6jf2Y3fNNu7sqI6dQ999w9FAkPFl+lh5THkMxf7NtPPvwSIj7bO8
GeYyjyRubxoD4Wh79yrjkWT2Fbjdzk63E0tjdLFdh+1sS0OJvgkpk0DpW2r91H1CoV2QlV7ltWGv
BZ5cahPHS+2Ufxv/Du/qw8FVBkwJgU7L6kPEw5A+7ms3boWezo5FXkoWxgUs35SYTPU+7gKCpvHB
QPZYRS64fuoU1mXDb4/OIyuKZzpX+U33KsvoLRo5YfduvZ8LiAXOU5eGe0FnO9m/tLPWGjIBL39e
FsOEHiYlbQbQ5t0Vz+nn1NPWukGJgR8iW9J7fRxABpXFFy1VVeLc8ZhtrCaqQI9HR6dpbwEZRj8d
nuoEXGIrplNeas/21vIp6ZPZqKEV0dNad7gUM/XH15o71UH6MzyDY1p6zpMXdEg+0rpn36wN+ZrV
E48iyskN816H6jmZQJF6F0JdWHS9Yq+6CBQ4xVDkZIBUaf2KElZcfBQDuqXcW0WzdzGKBuPFEtSr
hA6fdN5BQHJY1/ot6xvY7uVcPz2NQ7oCQoFAD9K9Z9bliokn3DhEyrqkeItF7xKvLnZaC7+45Cmu
E/MhtotJrquzdwOAXjoAOhpS3qeZM9KMRda5U8MG3MXsvuhuDSeNbWOM2S7lgcorAnp2Iq4mA+8m
lZQTte+KWbOa2ATL1t1YqaYtR9mccW1SFs12h9f2TXpwajwHG9bU7udWZ1Agu3xgqkpj98Uz0O0K
99VNeaYpnmlEROY2vuwRxnNZo0+Wlyl4hfsWu7R54lBzsryy2s/7AQ1C4qqwUPnIWDAAZBw1yixY
TgkdVl1Iz0RpolZJ9jykMbuRWx+SMeTC4TxoyYPdt7frivRWl4Wx6vyKU/w6cKcIK/cnyR4EugEj
UUtxCzB9OjGzeqvBitHt8hDKLZY4rO36v6o7qyn/VL0sN0lfAM6xDCrDUg5Qpg9Io1cDSZz+DBcF
5idZfhaldD6wkqkM/rQkOdH16dnypvrJ5ttSVVj8RUcjTon42FrlRpZzt4r+04YwNMhKPHaVpbjx
XO5sL3pKuvC7x+ZzbvX60H2FDbDX1FiT0KWJxZm+wiFstkjzjxDJLgrlR5eR2PIK/Ji1Mo9UBqoN
6OibLqUJzCH/yXqhZr9ovKo4Eo0VBbqY/Nti7l8uvzwz4lTK/xGa3q7o2QkCI4IPxOKUw3mcqG+9
crJ9XL8bLcNrBChpxeR/6ExgZYw4IghhNGgHEFVvo0rqbep8uBpDElImZgizAZ6s/YyC8AfTdrJE
CHacaJVP07OAgsqxGyZj19yaOCd/T0n8mhfIqgWuxj7nW9DvsmAgxD9LSnEsnIOfz45c8+7gkeKC
Qu2qi6+2bkG0uEzjc8u2X1onqJOQ+53phvX/Tq38j2lZ2z7z7rjl77z35s/MobgWqwUrGkEUsmfA
6EK4v/ketlv0FJQ8MWFsGInBzA7ppyr8P/ob5KLPnmop7HrsDIIUd2xGGSkJpYXAabRIr047sbj1
5D+cZe2CWCBP+uC7CJSxClJKiaLwO4nRi6E2UOWXgd+am6r6puIVncmDFf0z0w7DowZL02Z/Fpam
sZQwmwscjpVVqqWeFyTkcOr7HuYcHPRJ44tdaCGPtjk2RuCIPbTK7G8bWkSmI24uaSc3q6q/U83Y
eXieYVm3LFDdq5XihgP5YQxOwdp9z3Kb25HbZ5HVyRuep7FFaRUUffGCTp4w7bKdkhxEjDSw8Ha0
q6AW73Kob0NT8TK0EX1F0rzkFrFk9J16lZYNJiyhXtG7nkyp+FrotAj7n1kSyGcAZ8J50yf568RM
JpLmomVWQ3hUtK71Od0xyP/L3pleORPYi3/onS8TgYtFMwyIWS6WdrdapzWAnxGYRDGZGGDoL0+a
/oIvGgg6w0gTgBtU4T+ViiOrw2PNVwnbILukoboiT85zyhRySK+y6TU6AuWHmTc5185XcjcV9NCJ
TdUUuERGlL2EsBg3ExAO55wHJgwxsiJNu6FjTSMsUf3EyXs4kruBOLTC4XCnXp18PaYFf7pNhCIx
c726iocojYbguWaQ+GOskzvMQ6hAyYiKUlR7q2MWZIUYI87F3xSobCoNfccH2wByESdLs7IBnWNG
z2PUKIOBc1kSUWIYw1WX14r2T3nNacyMfVZ4Rglzf5KDvhaQ6828fnAT7dLYGJlB6Wmz9Hs749zq
/J/bo48rd3qyp7PZTcgRihKMKJlVdeJZByP/q+cENmK2/c3Q/cx29CW59DV9qwEP64Kq0QkzYesh
y2ra8ECezBY1lL+V1pRsHiF8M2C6AOxrKhdDRJ++YyZG8+b4X4Lv1Kg5sd3SWWsmXT8j+jAaMQVK
ErxENH1Xhvhd9S8isOYWEpqp2PUpg79IaBzZjW0oWrHMrfIQ1S9lrUsWE+61pGklonKKlk129ryZ
qRRvasJF+EX4v4LhJN8HHwm79R6UcOOqSss1Iw1+skxdBtxifEkeuzir3nSD9TyUpNeApVz9BoUa
UPCHHqfaLuucVz+Wn/CaAJtNl9LpIPPFOFbM4auHkRxhmFy2gtV1SbsSW5JuH5cOCDrKWuB/Q3PS
zZElHytB3/3z+xtBmQNTBnnecZLzQnhE0Jx5V+rRNZ2Vj8k4iYgsOEgf1vw13cG56+wkAAoIdAxu
fFGp+AhGp4JFsxQ5n20/2QcLQm4wTVcXDuwansOb5W7MrKNKNXAUSwvBuj1H3fL3cTN8onWMbEuz
T3MYjwPaehdbDy4wgWjlgF0I5zoNsvPg89586VJ7LZIXKsDBCin/jDF14PSLGStkm1C7yY6NxsNt
taWdog07GRTarH/mublqjelKAdDCtCV+ZPBYjAeJot/VEitvvA7k0aWJ8atExq1VcFU6Oh1ogI+B
2UdFgElMa3iaBmWB1cxTsvj4fQ0Xr7/NWi7vk/IO+sZdIgFrR0PA9QEKflSmJz5c4R5kgmzAMgWy
lzb1Dz/jfGvFn1HTNHMDTLLVqen5bMEkx01+cQeDFJOySt4c2rC2mEDuPPo2QTvttcgv3nwKBw9R
wO62HKLi0zCz19Gic1iznfI4kqc4hSmcKt1kZmdX+xCy5HQsO3MLitM8TyWnXzOHecC52yHa+n+M
ndly3Mh2RX+lQ8/GNRIzHLfvAwuouYrFSSL5guAkzPOMr/dKqm235AjZL4qgSFFVBSDz5Dl7r501
5yKq2h19KwquKXgxKXCeR5LpPAS4+kEZ8vqeuRJmWit7ztxqr9p2vRrYPXaZNRBUcQ8vVd1bYuy8
JkbZ6w4B7onvg/Rd5z24WWyxxxadzqoljq+tcI3HeHnTvtrrsWl6xtxF19rCNp1mzHkdzb5tCjs/
VU0NGzDOFWaECH04oZfX7BS+M1OmobpCXCI/SDpj/Oam6I9zUap38kMkwS+8lLpJsHCnNvBGcPZr
ffzQmLX0veEymEuyT2PUtkxTCFGlbW6NyCzjEXc8wwNXBA/50tDpcO/H0Ir2Wae/ujrnN2QrtzjG
OG0tiF2hxNhYMHtQ1yrMmbF7HgI21QJ9A7nGgGmt6LsZw19CyUC6H2a3XGBGdu/D2t6kFZP/pNgp
RV4f5ZxydEbg2k76LPBU+ZB2gytogdgqLdDybSLNAekG/vg78IvO7+hLavV6CdRobdd8QGUbe8jm
qI2H2IfmKs+WtGZ095Q4ueHZObp3h6ZcFAVfFVt9gqABnKjIBh/UoensKiZzXmySWhEv5au+oFlH
SEHbRhp6dPM9tjowqrp2yRX9qVZ17ojxZJGIvdXjvrxKZpikjESm2bon/FNcRgrMsThWRhjfDIpl
EZO5jogvvyptpIuIRzQyTWl+M0metwVMbatEqatMpP8U+6wqHxoBUjnbc3B1VpWiL+s5EZgb0y5a
jwiBHRN0sguxVJ018umNZgU/j5n3mNa4O3JgBkQk5dd4kfQNIomGvMHlEOmmWAcxI0gXYwLRRNUa
TXhBo5e+fGwu0Ngjhe5CVvu6rm45pg0xEcbxMAHFMRFLKzbRRU9iwh47ui0C5OF71xcDDwsHXHJG
EAfSlI7A6m4tp6HmV5i2KEn2qJCNvg8BoHfLEGJgCVdFPmee2aIrtgm79EXyXsKg2okgeahtN159
+ePf//XPf3+b/iP8KC+kHYVl0f7rn3z9VlYzRCZ05j9/+a+tf+t//ov//olffmDzUZ5f8o/2tz90
ulvf//oD8mX89y/lv/3rZXkv3ctPX/gFNr/5pv9o5tuPts+6zxfAG5A/+f/95h8fn7/lfq4+/vzy
VvZFJ39bGJfFl7++tXv/84tlfX5APz4f+ev/+p58g39+8d/6l/ey+fUffLy03Z9fwDv9QziG6TBk
FpoDdE7/8sf48fktV/uHatmOZurCZjFyBN8qyqaL/vwi/sHfUF2SpqOagNKNL3+0ZS+/oxj/cDEx
CZd/oOq6Ydj6l/965z9duv+5lH8UfX4h5adr//xiiy9/VD+usHxnJsgCV6iW5WDrc4Vggsj3315u
Y8bHvIx/IxqrA+rVuhwW2rsmxx3LuzB//DEFWD8pD//r6//5NtEEzVYsBgywmHDvrNAoH9u0v50D
NDNTSc5JEPXjhpivAA1J5aIijErC3AbtCAyBJOmkt69bHYoNVXN7FzYYVvRoqL5lDqLt2FLmFxqi
l7FJy+8NI3Y7ssAbuOrrnDGejMzJa+jEMSty8ssg/3CJqUb5BrNvmR5pkllbddCaM+mrJQXn2G+A
xJaHv/6ubc7DJOcsPKXh0kV/fWWnfCPXVevQVaX/45/2gb0NAtYrlabFuXFmWQ7MKpGLbFKfX31+
I5qj8kz4uX3K6arKHx0cZ/u32+qva/f3a6U5v14rR+WzNkwYXPJ+MuT3/3atSJuJ0H/RClFlegjk
0wfboFtv1RGz48Cmsh1Z50Ywqzbufz8awmnNzydb0sBmGAvdfa6S3ogVHlxVEE1+mvcwdlV8voyI
zxrWa18RpBOHBMKSjpRpm8msU2Kykt4nqI7k7coyCbfsr3//znQeqJ/vQm5+bkXLcYWpmUIzf35n
EcWKqEpL+NFohp7VpH5rFiZ3jltunEGdPUOzozUGNnfN+p6tsxKLFc+H8m1IbCjmjIbFlN4vov6g
24kasyUxGB8emeYh2wmBFgSyMvjfOFaos9wmj6MjunseQrRIoD3mvjWumKwX9Bjjo5Pkz7jYPUyN
5p2u5MAkq5YUjlD/jhF8uPo/3vwvj6BJZ8oSlmsyjLV00zK1n9+8ERaDaY+K6rUTpAIjWvZTE9EN
i7KjZtnj1qpV01fbiKGIioflmQkUr5jMttZK613f2aBlxgB7imXcVW1e7iZttDmimdim8+lO9Eg6
mEQym1fvFJdR4lChoyBTcGnQq065BmiRTO3dYMx36JYt//fvT66Wf7+4rmlZLGaWBqxB4EbVflli
7HZceqcLoZollKUOITkMT/WTppdnPOzOIY4Wv6Y+9TOV2sWOim8N0HAsFWAHs6UjCglslw1P3axi
cOUuyKegn90VecwsT2GOiDqhUncKiw/CiKtvKVet0Qi8bJlnJWY8e7be52dVd97N8d2JVG1vV/W2
j6f8wgyFHdwKVsmY6es+UqfLiFTWB3WTed2imD4gPwLSQR74Pzxu6YIOpahuSZOaro1PTla6GOPt
khDwEeXTZUli+xjlDY0PF+h+NSTdPffjtR41PHxd9Wakdb1byv4RZ795wMYxewDC80W4njFW9VOf
0IdQyv3vr4Nt/6/rwLFN0Bl2dETzQv/lPuuYjAx2N2s+8PxSRRtEjeOWSep3ibrXjY8SUtWVkw/j
m8WQDSbyhGUvRCH51KkWw4di9gaFvHBEWO2NM6oKWJoaeZIDgb4vvmqgLlFJlGij0KDf5P18cjK0
PoVouHxxZWzNOm+ujaXakpIYcOQtUa9GLag0kw2io2wSAyFpU5fuiT2ad0uu8HjOueU7jGkMguFR
duWKl+Ucw7E7TFJJ7G4WuRh+PtwLJ81PIFxnzN8cXCsH5N74DZPzJKLuIJyoWZthKHAEO2egq6TD
dQ1iwWUY8H5qewUg+oESXOg4ZhpHJS6zSdV921uPIfDZowtkfG0uEd6NGTR1wFFsBYrimz5TV88K
AJBe0UJPR+W5+/21E/La/G2b5hnCLaNqmkmZYLr/a+kf4xDbf2kKX3GASRUFm545Q2rN6M8ZOmmG
KJGvy0XFrZUzAaH7GpCFQDxRa8PV/f2L0QXlx6+vhrUK6Z3h6nBdfn2iy3ScIGSalo9Idrow7413
bd2014YMNQ6aWtBosb+blPeXLI7TdWRr6ms05e5VNjTp7dyTAAbTe9hF9J8rvBo3HUYufkx9WgjV
PJh1ZQAY5CRs59nBUMPKh6GU7WolO9SugbS0T9yDXTsQCVy8wVk6hCcZLIXq/NA7Z1rFAQPWQH1N
Y6PxXJdBbMN6w+RvpZmNe/35B/wq2s7yNonKALUWPi6/YGC2gTQGQtxl5G5UIOMV2HSbEaXzbjQB
61Z9A4BDD4/RkL4ljlPyjPBVON1YmA/xpmEX6/VY3aCz0dcNxb9vptMdnvZuAyCk1YKLGkCstER0
l6WkZJXKyFBmECrhiyEsBqyMdi+YFOpuSAd/Nnaj3i7+rLjKXZigXbKhYAIkMO3rgZMR6lEPT0F+
Hbf6XaAZ3Vd90C0OHjw0xLdN24zg4ceFU59SIA4y9DqA3hQ+S2in0tX5LkDdXDqLe7dIJ58kEj6X
UNsrdMadMbXXTdVNq77G01nrQ3Ehq/opttAkQXRUcf7NwB2EPXJrNsE3I8cpLfcn3Av7OHLSG+zV
ztaoU+R7reJDojR3PevHkBAtxCZLUGWuDVcuFpgtRzN3i8B9U5t0bfug1r8Vd4Ud3zqZ4+6RWqZ+
OWv9LjT7x5IRelEU3YnKi/xxND+vIpkVNGmFdnE7l4MufhES64ftJwSCCQ7lmkPMaFhQ6xrTypih
4AroNHCsT21F61JfsEvkDUoxbpubcaqgLqMNWiLljLfsm0SZHnSRE2eXo0YZu4BJbj90hx4LBMKv
Mt0p9WAj8BoiyCcsjUriUo7BIQtaoW/xkPRNdW05836is31XVDpd25Zyq3Bcn7QGZZUos8zr6jAH
Ebbh4yy6L0lype9vhmt4+IxLCht730Qp2yY3Mx7AoxabOaowHsSZxqrViIZQYs3cA1xklafJ2O9x
zj4ZcvdJkgCtPC53BcAo3G2r2E1ZF9+y86I5RTXLMxvtiCjTNiFsEx8ICUd9tf4IG3w4SOvGffZQ
daO+Hlw9uQOUAbGiiA7lulbKmvG5fBWQ203dGHaLmcDRC2NqmsSqbwtGRHD3clqvkf5QaHRHihGk
SlChn/dQaVRPNYEzBf0VH2+35oEOp5uNgMRjxG4cRWKqqxpt718bQwzyvR016JDM8kigTxxftWET
Ftm+88FHx3cIcOp1PoM9T2YbdZnnGGP2FVWsFnGzs5jzfCQgUpCvwGZz4+bGFi7bo2hdRmlJtq26
Y66n4mK6GmR2J4Nt1SjlKWgbto7yOsL0ca26YLULED0oFg2KFvDRXQnnmg41TZGUltLIPrrrS6R3
6K7f0jQaj4oWPZdWF55arXhBRVpsaYWRgJCpnGJSbd7UtUZ8jVybJoE60xmwVmclhibJsrPHIb1r
FuX7gmbEi7RkpvlvE4q3GNcVG8lBNQd7ExeO5XghPZ/15+lkoEvgJSlUw2XBKfX7PcHhrPrLluBo
eLfh5HKGNDT3l+KCeiNDVyDVldk4gPG1UnjdybGd5Kkh5P4G3UbJZSDDm9khLtGgBCzHWuG1ahP4
RTxrdO3xuOWJyaynSeK7oVPgH0I8qmX+knmjRrBrlwT+9o/Vcujo/7agpYbaRC3oClCgekbgVFI/
mKZpkLTVoeDgmIryCo8EjIdVqw8xFBoXG3hamoSlM45ttaeAbKeN02soedEiDEaSfcXrCh1ZFmif
f8yx6jEBOwyfr8YyQB9DLzoy4KSgIC4EfsrervMjapczUCawNoupn20n3WKyZbjcqhpbc9Gt2hB7
b5NkfCKyviHrYYTyii16r8VhTEHUDZ5A55CZQbMpLGM+RAVnLsfGV9LFAsJDxz+1aniz2ERrw4ru
AvHSCffWXZT4rkmW+v8oPgx5+vq5+KCDgX1M5wKTOWj9cjorEd9lxYQbL5Olr9Pb3IIZqt/PQgQg
sG/G5bpHl3EvdG7/tGEeIky9xbYEeNuyy5pZD2NaNUvvIZg9J4JRrcsT6VZ0RpdWeZV0hX0dRtcc
JMzrAEozM9joKgHTskrEMhyCCF66RYdkXyNc95qB2BEVMPkPDEWr9lj8ghnyV/UEx2c4GAlpVGHO
dFOAkkOw72mAhQ6uhiJN1eLHpHEG7/ePgFB/LtIsqCWcXm3H0DRh2Kr96ynWcfVxtFWYVqHhNpK/
1pwwmQQcLj4/qZTj6wrAKykMvQkXhj73bmjHV0MQXd2Kp1QwaS8aazrm3fzU1PHXVktASCasHCSc
4TWUZQODMTsfi5tyCXef5VepRvOFkMzdtGQlQ4ucbuSAH9LNNEiV2HWGGAWHSYP50GQzWuHOxHIY
IDCIpuwcTpmHS9LBIT7f0wWfr/sEzbStG6cyPS9qi8A/XpZ1LZMg8z46wAZ5CKwe/BdFXKrW0Va0
NTn1BMFsYC9xRjANCPotj3M5d6rf1kpOvkX21k7ViB+3uKdyNG8KwqQDM59+lO/OsubkUh2IG3+1
Q2RkJlAhxBtnpKvElwUBpo2MFCTYhzTlp6NwFuzqix6eMJNg0B3O9Yj0Qs/GHHm3Jl+OhU9ODZYd
tSBz0Iz4BhTT4lYvm8du4Xgj+67YU22ZAtaQUJnnSM/qzK9jWJXwNdWTJF2zFxQX1S3HHz3UHy3C
y4+H56dezs+Hsc97hVtB4+Cv65qrfvZ6/tbLyUl7cuJJ0/xGW6b9UqgrutDuCb1viHgyJLQpH+/b
tknWAvWgoo3s5dJY05T5s5sixM2qMdh/Llmh6pyHOsUxUsdH9nVxblzmjp0LDq8h/nerWYz8dFWp
15bd6vtCEzoTfXTev38AnJ8P+rwnU7VQP7m4rVyDho78/t/eU1wOmqIrSeDBEQ0a3yLSAWpytOnj
ut8Bvex2pbT1GsRMydpcS9HEmuP4itRr2TYVDaypSEu/y5dn0WC5mvVE2yVRf1eWzlqFE3cbtzMx
6ml+EHldXExscw3UkXVWc4PMeHyhIBIJ0GpEqOv5MK1iJwNCYnw4FiK2MZtvsUWcWgmtaRUyfY00
0vykasQZvV87P+byameR3kuHgbk3otQnko/MZvngTUwyfzQcC7U8fR4450KI+1jauK1O7/ZkBT2J
NJwvgfY1QttJPqKB/tQtD6QQqIfoq2N29rFaksprd4tdmHcW6C14aZGH69LddCQM7O34W8Uy4qkd
joSxAtZipkN61AyX3O3eHdJt4NqIogMIBDk/IVCCBItBwHnq3kfQPz8h/EHuPPz+6mp0mH/aB+T1
pfmIM1FVXcMynM8u3t+uL7qZZTGXPvQNzUBizmYVFvWu6vaFwH4jrPmqoaV9hTqfMUgqSk4wRBb1
2ruTqKoMs2hR2TKe0dTxDK2o24kk42CFzA3AaEjkztC71jZEhr6a0xQnoivLdJ4GmA8kq/ZRgHJw
ESFJ26QtWYbqqbAffa7VxwII4aoSFZOgLL8moxolRqwdVYvsSWJaxpOGHmYJ0g0w4vFsGjMIjnmZ
/KlpLvX0grR2H3dE97V5jMPMLLZzo5vEgvWvilptkrAp96R6Pxh4f4OLmcioXi3E7It2SbWKm6EH
NFHSIsJ3/EH7w1wZkqmZJzh+nAe8EIo/qGyBsHWfUjMA/apBEgjJd9drxCoOKjyhVt1VtHD/j0qZ
e4L7u8M0gpNk6i+9JgVJcVKSNp9IIk71ogdOwpJvIjYakPmxUoe7luYi268BMCloh1UDo75Wk3eD
e8mz4nAbpSjkRYbA1tETUhHLRgJPFI+YtnpVRhZJ8LjwsemvDcdEN6Nh5OLOvQq6mKNmTMZQDnMC
S1IJG2TV6wLwQVJneELRsEIHIDe9ZWOO5R9o9syVSfNhIdN7jc+PMHaTnY9avdRQRunZgIkU6YJQ
nlOr+jYGZPCIcnrXp2w/ttqyNSySApb0yIETM7jSr8tROyV0ca6WAsGdFQY7fS73gDjsnc4CaslY
B0PhIwhJv4oRgXpz02xQ9zBtnRCkEsuGRXx6YIfQH7p6UInDQZJQz+PzYtjYUi2t9eC8KQiX5nKJ
CYNV7sqgc46NjIewF6pFrPHwH5YCtp4bJlck0Vq+0MYKLVCfrFkQbmpzQGNmWPherAalEZDimEJl
bAFHKILrCwKeKFaj2AV67VuAUk8inBQgNWfd+D4qo7g04D0YNsb7Jto0MfNkWGHfDM5E+2wxv2ZN
0u90i6iPFHxfEgEZEbPXzDoJV8prga+Bw4eGlVs1lINT20fsy4xi0AyuMNwgX1DFfq6HU+lgBCIm
gSZ5LS5W2yHEKSABtCmmvGR20KaKhjFqvI+r8a5U4g6nEH8QedR7KZiT1chjP0T5FYlXwyrtW+i1
+biZFzQFrZy0TqTrMDS6ygLIVDG+DYYuJLuByfGgGA0NTfrKAVtR0xdp6rlFlN7vnLqbPJHHh6Iz
NABEcSE9Wie9G16cbpGmQpaCCo2PYY644Or4FcDVS6bwm2NE15zrsAGolFrhgMR+MK07klWDhTVp
NMcLTw0mW7gyOieLTDRc7ZjYpAYHXmsyqV0Ekx5CqC1D2WCBItoV4TzRfMHKoD9wlWlIP0TenB2g
u6tpYMFB5LXTVGf2auwCkOURNsZ6KE48PTKjfjPP2bJVE3JJY9R5jh3sQzW9h0mJUVPn/20prWTW
+5mQ7WfHHp+LmBYZqz0QHsT2es49mUCiw5RFqPNkEPvaYtVa2uEYkExb0elG6d+bsFPCtVsqDoNt
7k6KPoy7jY1tAmhIqCGBxtWPJmkmZk0iCnGXpgntW+WO3s8bM0p6Pw0sSneJtkzm/FybLmrf4sbh
ydwZ1UfXA8gI6LHHeOLNJK3XNQisKNJiL50dz1Cr5SQcLHSAprYOjVCOafOKkxtlcN2eqNk5xqTK
E7NxqEnpPqQgPA6IMVv8icd85GUaU/oAVZp5BeaAc4dQL8akgyP53R6QpthOR9DLFNxYFU5H4mpW
XOJLpg8tVAfO8Crw7ayMu3OgkzDCbiWtuZiMzQmWWgP+G7VbQ02wcxni9W5y45JJgK5AOZUtCeU0
wtStk3lJQ8moLzYKB7DwGCq04aZo5xUmbmz0xnQcXI6UXWKdg9qOb8qC5b1n2ugNVb41CvtMRtaE
ENmJj6ZFbR7l3Q30nH3gKu3p86s5i6drB9mSdgMmbY/0IYG5jnJnipsIdTrA3iFkaa8seM0xb2ix
jPFGsaLxxgUNoWjKqk8rg+OFYXoBy5bfgj3F6lGOfuS+pEOtXMPBAfAApnPCPHvV06s4G8RWJbRP
scrRLSZw4pKpmMFclO21YXInK4HnRsCW+q5aoKwbmU+CcoJChEhN2GsYGDiuq15tJsXNuNIyEj7C
KKp8vXkMMnx7QP2WDcxV9SaK5oUmoLv7/GppcugubU/0th7X5CZbnMwW5JIVwg0iVJCfWGovbvBC
402cA87h8kuAKty6czV4WipN9EEljVnQnkbjZCK7AKNmiRvSGJWtJg25oyTpnHDusFku9gscX5Vs
Ace5CNdklwLNu8a6vHhGhGwrV3dYZdRXRMwrEhChDaGO1pOhOYmGADXVchOk7bVxawpePCyA8mzU
IBZrft41fDXKgxu7QiWjpzxWSouWJCEdJOfMu1bj8EG4k7a2daumYTa9RGJqkPC3hyRq3sxksC+C
oyAudHOdcOw6RAGWX4j/Kg470fkansdvYKkv4yzUdyPsbnon6H1cRsYGcqTlW+3yrpl9tH7Ugp5z
klKeJ6ANVGBLzYaQXs0kK73no4IAc6D/tKCEveLw805AGe4dYeRb/kfHmyzN9dG1k3kJBeo0V6gh
ExPNYbRcVLibX0MBriIVFCF5Q66HGgwn6pkSmXqwV5irrMml7whhTug2E2GwiguEUoJprKeNiPbR
5TwLPSW+IwqqU5ZxUCfGMJLHwtHr2t2sREQt1lm1h8o5qIVPUBgzuqylcZAjGCuJm9j0dqztmP7C
1Et5tQmpY0vGnhob+ErivtBvq4bEHyN5EynA+DQBLRLYcCKauCKxfWotbvtgupuam6nlhdJ1Hw96
Ka0nMWQSeUgNwmdc/2+JPb4bU9eedM1qIPTa8jy5uBenzR/1QT10nX0z05b7avTVB/QjjWQs1i3Q
VIGXGB8E8jEpH4y3srNOcTDhKFnIYpDJgkBJfQXhzoilG9JScV8TZUvTl7lz2d1Nmi3I6nxItOY4
sHzaQxCSSxLAfars9jJ3WrRnhpFWz+HYPEaJ0+9jLtqliqzlUk75zuxSB49wmK6AwcNmi4r0ooXs
dRBGX6DLjSszint6mw0tMS1ZLoAT4ou1YGchfz2Fmnn1+T/1bd5dQqRf5PixunbuOmthy5imuqyj
rnAuIzcvhk+U75xJ0f31M0CBZTx3Wd+f4yT35imcz5GBvB98ucc+BSnDbaFv17p4nuhHc47F9B65
6TGUSSe4Ugiz662O7qt9WKbNzEV7Y68+heLVKcZlPRkCBtMiyMFim85gThZp8jzV+VfC1zVwBZCF
LDfEghhdUpelqEK7bi7ptWaP58rD+otBsHcMplLlTVfhJy8oCjCdLEpnrRz9MZiaO2UgbMbt7/B5
YAnTb9OeYc6SzcZar4rHHBkEWrrrJXea1WJXI68HBwizjRUzUeeqmHG+NsbXqMq81JAlYowrv5mj
p6GE0MUGhyhNt0mFVxJsTTfZLAkfkT84xbXT0ti2CS/Ru8LvVZqJDcbKjjhV3Bbo4CH2UOppXjgn
32Eaboi73we2863u8uc2of/JyZcH11Rp7SASLx/Gsc73tYsnU+1auNaUDFp6mdmkEYQHb6ZNmgb5
t6xrBK7Z8CS4w3kobMiBlAirHgt3ghqWLwystjNGyHG6QX2KMcRCMB1gvB5JnSelUdgUW4EBFZC8
MImQOuhm8iyi9uvE8B0OAWGIrvaKzudppA0WzbaHZ4dgZaM5JhObMJq2FUjLQ23xuYRgf1YlqJph
2gLdPlXCPrUN7VJiPT5Kl+kO0mZ5qvkoKhZ2kAetaRPsJpRvTqf1V82Mnyeiy8Y6KTgAKg9qpHLW
yYW5No1sOyfjxUJCyiLv2S2PhOViFIYrckl14raD4Dti3+NihUe1yEzOlQm1SUz6mInOyZq+LRMQ
TpSnyCZggBpM9BcAYVPkXuF6m83aAy6D0jaxyU/GIT0W6oVWOe506CwzZj6Ek0/5QE7vgFgTv+k6
GMXbaNiaB2AAe+9AXKF9g/pk6+QBTuf4KTHS96TEeurcufEcr+CN9vvMtSP8wdmzbQLFM6SEEjRk
hcF+7octclYdTGs2rFkMrrNe3NWBMbLEm76pvoX4vY+h2n5tyJhif1+J2XrMrS5YaYpDQoCpnWJr
QVXR0y8vWhz2FPKdYDTOJ2S4wSaDHrEY/W3ZRJWXC2b/UQm4hHnn2dK0b+j74z2LGhEYI/p/QbR0
5yTzWXdSqWe3tRVojzjhzMGg5LmoOTzWtnZLMsOCQCV8sFyjXrdtyINkLXu7pf2RZWHOrtAsfhmL
j1bvu00qkqOJ41+Umw4YR58vt1Rj35uxvtMXFdxYSPdQmV9nmHDMBnl+3AFiBjjEFzclvZPSPgrO
qrAKz54wKdsolnOCJpcGUXhMhJifDOyFOh52MQwMxOCNaKBycgi2Hk3gk9apb3PX075KywfdlPS1
Mt2bVUEYA3dmEMebpkuJpeShzE2YZFYBZS0wUAmEzyl0AFQRB0ZqznYhrHTFroInWA+fJywu1CNb
CXTRfdQozERGYPtRechUO1z3Q/Wm5ATbFc1j3ZebXMcXG9jq41QquwER+NXkEkDWuxwCBrEPSvmo
TgTSwbQ0uqcqC9kSvYE1eWcNJJ+UurYxJKlNA9nmSHYb1/vKlDQ3tRNfXfBucweTpha1sqphcSFL
48guaXC8DIb4MOVG992VvDjXUgG3neoab3/HmyCqwXqbQMw5oObiphs3NGyZ/kgOHfPg+wUwXatC
qAsHWHXEdbDhga8jXZkNDWq75NrpknDXWSylraTeudFTNKiv5LI9pZKK14PHG9sJTTvFU5iIYMXV
XNNQfUdzRDitpOu5nKpqWJgg94ttk7H608jZ0VdbmGlD5xvB9LmS18fR9DBKgl8zz1c5zjMP+W0h
GX/JoBIrr42rkpoDh2p4TDNKt5LjAHs8g3lYgUJSA1PDwJRRTBjPIArOn2xB6SI0891E5tqIO7fJ
Hpk+lQ/YI5SrFjzhKDmFsSQWppJdmH5SDGnfzwtcQ2KqEP7ONVxXTJ23DfhD5kWEOksios3SsU0E
cxmwxgw74CaOABQjSVIMQ1ZurJsY0PgE6UCHF+guV4MkMCqSxWg2/eCXln2nSE7jCLBRNSA3KiAc
49auVoOkOqqS75gISI9gyXZL1t8gvl+uBTBI3YUKqYCHnCUnkpTZVxVw5CwJkrNkScZGgizIHTw3
7rZq0cploFknbnSfAqLUJJESXRxDGxiVsaRVzpJbCcFdFZJjKYmWiDi2RFTcuTns+bKDjFATiXyV
MyREcFWtR9CYOohMEGYahr5pFwHP7EZs9IC2AHhIsuZnc7YBtgmQwPZTyd8MqGbAcYYxe2vIxJK9
UAGK+AIAGhdIjQXVzpf3RKOJUbaascIYFqfUVXTE9KsKFL+HG7hc1YiZ4K5kLPh2gC0oKs45RASv
l/4K7EiQEulJkWt1mSVrdJDU0Rj86CQ5pL0kkhafbFIgpX0EwCOS3NIOgGlRYS2W0y5HKzGhd1um
LpwY2JydxLjtmPjTyge8ILmoxDl7USNZGNy5VH4RuA7jtpA01eg11drkXBoBYn7JWy0lebUAwTpJ
FisBFIvf26/aUGKgXSpfddP4UAFwhT9Jxqm1hqzKawTxmoJ61STztTWhv+aSA5sDhOW5MxbrkNXZ
KYAV6ymAY5vePhGfsrcAypIc5+UAZmtJmrUcmLOJpM9GkX12HZNWRuasRW09tpJUW4OsLQ7IdwnS
aKVzJy/LNapQT5/pFcK7QckD9zaCfwsGd3LxJVvzG8HhhCdHCjFckpkbA8+l1bU3gOnqQHUFcN1A
jn+AaidXFv23qQ1sHyzJ9ym0I38koDuxX4F+3BsS2oviGES3SK/AHX00CXqJ4C5ojJTWKMDfUqJ/
GxjABFCwNwIFbqEDNx24O2Qmm4xxLigS83smUcIsV98c2MItjGEEDt96CR3OoQ8rUIh7Zb7JVH59
yHaHGA5lYxDf2RW6MmOeMVqrj4mEGtOa7EAc2xJ2DEvgqJnAWlw4yDDPPIyq1z19rAlO8iR5yRMg
CIXzkJmGFOPaRynRyuo0nCcL2LKQxn2JX27hMOcVQOYFVNEtZs2Lou+iNrtSSdEgZQKIsxVdeprx
kJ2JDCvWLKzw+gFxqpzH2ScBWmVDZa4LUd4Qm5EwKLMImIIbHQKIPAmJkmY5DLxI4qXtCtA0Brwt
NpRnR1N2sURRA1b2lBA4tS4x1Y3L2j/RRNXjjioWMDQV4r2b1vcmdxuMPXDXigRfw2KSGOxZArEd
icbmms4qqGxcKpK9iDdjfhgkTBst+byeJGDblaht2E/aGvrxhrkzVhAJ5J4kmnuWkG6SA1U6cJCu
LTznpUH3unf07NzqlWeqbnYM4PK4cL8NCQBvNFDghYSCO9EeXcbAQYdbU5PgcAtspwSJJ47y1c0+
ysVOfQgtcKMldDycwY93cMhLeOREibZ07VG71xJWPtWstwH88gaOOfCwboNnGsOzhJyHIeZx5j+t
l5/0ib/VNYDooVZwVEINLgxg6YvNEw493ZQYdbnnCSTfc5zTLGmSS+0OWxWa9okwAUwiLQR+6Agp
0uE1xka26tz5GhjSSi0h7vCrsNbGvJwL0hpgyaYqNoYEv9cQ4AOJgmd0x15grUcV044K0rqNoLXC
9juXdaNu+OI6giw/LfPbMiSRD6fyyMq+ThDtAXjuP0wk9uyyCDrIAFeb/LURbYrUmafVHdw3SIq9
L6DbY6+eaa8WJ0uC77tPBD40m2o6FP1XFCbdrog6tMTBPQS+g17hykV/KLuqYPUXA7DLmP8ne2e6
4zayZtsn4gHnIP9KlKg558H+Q+Rgc2ZwDpJP34tZ5zYat7vfoFFAAlVlO9MSFcO3914b/cBeofuV
B36/YIyOE669W1Y0v9VhNK1WXP+wgvtnCP56nG6sFek/rnB/NBcfU7g6kQuD0rtWANQuZQAprQAg
d0jplBQFxKdkrQ3QDPHYuFBq6ROY1mIBuVYMGKAmyWHrEAGoHyAymYZYGrOtXMsJDMVZq6WvQFuL
C5y1wqBbywyYrDxECfUGVDzcuLoJ8j/lgU6cIbDEA+Xfy8FdyxEMWhKMtS6B6jc+AWuFwkCXAg1O
dJXTruAswK4wde1JoLTYrI1XqGMNaVhKGbjqh5xFmbSshQ0TzQ1Ulo7bivNqtpY6GGu9g7MWPaRr
5YMgdlavJRAlx5wL63O+1kOAc7/Ma2GE9yzW+ghnxcOZa6VESrdEwWxrU7rxXbPWTrj0T9BhSKpX
wQmQdFP4a0lF7VFXUU4UV7ToBDi9k52+llrAmYH8Yj8JY0C3mdmB6ogKDIcujEJRipGu9Ri0XT7C
2i0vLs0ZxVqhoQp2YvWwrNUa80j5MV0bmkbpRkH7hlhrOHDU8JdeqznAG0RrVUexlna4tHf0tHhM
CXUelkuxx0zDB38M8bC19CNneX/R1iKQyKASpG8pB1FrTci8FoYUHvne1W0bzTajDUbD4axyULag
WOK2ofisbgAp9P0OpghDIY5nLVAU5+baFU3acUy/4EDjeF9kT238q+Gysa1c63W048CM2u68OC2d
Vr64mbFydjO8qT0fr3romk9r6HzKd+g+bGN+h7KaMOutJfxRqUsOMbolQSWKwWRuKWh5WeY+qIxC
25Up6ymsnjejePtpuS1FTaLC+aZNDTBqHxtvuaGfhpay4qGjKQhewnUhz3uXILngqqHqGK7aQ6Yb
co+ALYOuSs3rSDr5H9+ljMIfdyYFcaefxtefnlc+AJ//mBq4+dG6yVbPxTvRWIl69VIAnxy9dHyr
eEyvFRPXjWmNL1WaOQ9tg2KaJvVw0myveGcvhilhn5q0mOEMCTg9Oj6Ioy2mpxmITAjdyww46S8h
DoJyO/TUp1Y5AKmEn2gra9gDLFnylHujd4aQ1oRSx5W2tEPDpjv5j5hBT3BcuXfFLDS+Xj5XPDh2
P+39LknuskmWz4VU+0Lv+KDaBKt19MYo8k9WoS1MQekfmF25GiI6fXosefRyqAncs8tlP7LqkzpK
P7X6fmoj9zyYjX1GcsNLllyZ/Aiad1fz9PqlRFd9mAlR9q5NpRXn9VuUtx9TnjW7ZsqfyFeqE5cC
lJB6SB4Hc2yPTmYxiSA3zaQXqP+P62BG6onYUv8xHSRPWvVp1tN03/u5eGiWRFwFC6VAxUAiqvh2
kaguP184lstLbKmZR3t+sqgKP1MF6EPMiDYUHjp3ozBpXLT6X1iWP9qfdqD1iwZA6K68t9jctpah
x8fEH6mvKzT/HHsprF7ZABUrR+bgHgfdmJFsPbhTuoGZR0iJQYKLgbhztG9Lz18KF0U6S99TnSnz
2BfG3aTT9NDSmxO6kSLlRU0nY6LhyuwUmbTFQOU3HPgyGje4+SCvDyWRppl+6KAxVhyCojY4V414
HF32xNIlaxJb11Ygp9h4DX5KspWSC95l76Mu2vxkxTkS50QS2pIR7JzU4KxjldaNuiOwLJjMAOWi
8izZ8Jahoull392WZq2kXaMLS8RA4id7VNk4Em272RQt2U1hyOJQmQ6jumwqn90kv+NANXJpS/AI
Y+kJARcenLHEDwRTZm1QiOotE5n02fVJcS/GqrhrTI/c3D+MswEYxO4o+8mGG5aYD1VEJ6PzkpsB
xfCRdHtx6WXx5umMxSsNi47h4I/Hi0BrhJlhcLYld9++MnYUwVE0hx0dRAezWJ8eqrtU8HSM6SFK
Ne+XXiBUOzmrMB/ng6qqa2srTDBY7XY/DhrLZ/+jO0VCmopfl2657hKntv/xW+au6Zz9oTl0Qkxf
a+LOtVPENzFS+JNY/Vl0eD6sIXkye+CX7BAcVtaeZT1GBW67GdOAN4ZqMJ9iqHbP+vxkNzLjjqKa
G52xd8IlpYzjx+I6cEwTzT3iDDjbjqZokaX8Ttk9t0/o8M+GSn8VllleBXDn53T+06XK5bsZxp1b
YGlxbYfDE42zAHgeYYHydOWF/TajjkO2JeJYNosIaOAlXFUXTzRLczo2e4LkyK2wCB+w16Ek+wby
kMdDWkGbaKbkKQ+Q/+qHbMDA8RNfGa01ECaMr7RwVGiZuoWnlY0TsNauM8jB8ZKzmrH5JvR3hjb4
t7M+ZSTbbSxuuY1LfVGVJAoJ2DWrjGnfuRZ+P1q/oC0M3L8tMtyHn/9YzWl00eSHJovy7+DDX5wM
OiQ8hiCIjImBDFo+SLNrjszcxVU5VQJ2HjJNXP3z0yMHaP82nSeZ6Rxjw6a+wk7VKRtnkBGpHywm
h9Jp5EixxZbu7ISOyKCbcXzBGY8tKJIPNREPaBx7qA3zo93YE70yMJvMMrfe4oprOCYQOrqT6tnt
5ngHeVtsLS26Jf6s7n+iRg4ml0caj/c//lq9joNlyc4aPTK/x6S5DU12TQSrcd4iM0a4e2xjfGMt
9R7nmEzCwEDmVK8C/oT5VEZmGxaumCDoDZeKafkDf+GJoeJhEFV9t+j+/MQLfTKLpgoAwNdXRtFg
NBQVr4a4uHE5YtN3vyPmJR8obNaGb+cdGcPeIjuf73V6B89d0d7RgTXaPEBm3W7kRPDQNLCfFdgi
4RT0JxJ0y0ftJ86WYeXMGQ0XsJaJH1wUkicOvxUctYqf59xZaxeKGnlHL91A1Xr6PAnYHubQkw8a
7WSftIBwyP1CmOjw3PsY1e5nAdfHRfWkw4syU0Ic6dkfaWufSJOMEJhDYYIeGiwXeAKEVaspPs2J
IYQhFRsjceWNYazuxWKcf5O4b+i3iv8uE8lJpRb5pk82tSU4smEod6GRT+OFxmYb9bd0N9b6Trcd
KK62nup3L62+pkEnr0elQK1E/t1403Gm4thj+z9nflzeqdb97c3imS13fO4IrwZNG30jBhoHBX/+
ZjS6G0jsh4Xs9YcJIiIGsan9TMfsOFqvbWLSuJyDgLJtHSUJZpqgRvIyeupr5Ak8tJ3xrLVZfBeR
1DmZdX/oRgxoEqXpuSmS6I6CvOPPv2n6/P6zS5uRP29/fP2MOuMr9zr63KloZnhI3Y9AfdTjbqc8
vLxEqNpjg359jTy9PGIpljt8Q3EXsFn3NAx48q3BPwteu7mpaNXVmMU/jSJirCY5ZQrKl7ONoal2
t0xwilwF0YgANPtC4w5+CF27u5vrN4e16dSp2nppVBpk3pytPOjkqKf0V6Um++Mo0fb6TFWHpq6P
1exffjIY/0QbKyhASBNeS2wkrtcemOLVxR3iGMym3UJ1NOE63GiLEqQpI0FhVv4rm81+6L7i0p4v
LcPHO29O6XuKayfoezmFcaORNFx2xgCUc4MHAWzOug7/fOliiE5sVYefc7RB5cuGYBihoAxbbOaB
tWva3j94EdyOpQQXLbF/XyX8D81xeUYL7dCsOfZoAedL7rbeN2t7oNc4Yc3DE2JNZQjUxihE7c/L
4nFZYwDxkxwcZvslZyx69Uh37W0+vD8LcV641E3+LLZGu9Zia/i7ZUpllZ0dpL162hxl3VgEOMuU
1Udc++Lbw75iVkmWbIgC5WUbvWQ+JPYeioeREK5qpTYFDt2BRyubiw0SR0nFBruybxQiSHqLag4q
T9pSSVjh9zZz9H3qGt7FVtZvQ03OR+7N0OlXzL/bptZb2TRcATEGXy0yri/C8SiZoZoAs/50rw28
1USL7vURT0Ovo/jX7fziIogFpVdawWSCap3nZIeX6DWuy2tP18U2AjO+bXheZiQ5ONGxwvYFopDD
B6p1D+qwQHFIFu3eb5hoLyVISTf6FD4zjUG3Q6ZFEngKhex+U32jszGlwJxpVShn+XhfOyhWaf9L
NzvtwEuDSasxukNMCnirNSCwmApT/1sHytUfFAy8dZCIBnznWS3vbsZJXFbuV+Ow4Q6d4zLnvVVa
cpvmROyZ/wFeVik8lsx+daTkOFMuYWXDWhm4mlnl1zD01tFXC8xDsjK1+OPHI7csGidgnrQPS2Lw
wsTeK42dFL4DHcrjlOaB6rdpUq9b+cmjZ3XvmPFufmTFKAoefTGWNqLlE4JoBg0WnXPtC/HsYsaM
Sp2GPjxjvsCROesRKVmu/3a33uFLfFnMgTUOwORDqgN10DSNDM2Lrucnz8fzPFMyIvv4Vqh2OtX5
DCo4rbF12T5yegO2xBvVR1klQV/l1Hbo5Sf9GMjuFw0luzHW25q4I3CSHkTJw2DV6q+rR9yjHe1K
E+xFeXipCUMVjCZ4SPO5fxKOdiqLjMaGavVrWAsXcS4UZCiwmC22HVIgluDzWNL+YfGWCIYeUnKW
wB6f+iDW+/jUy+gOPBrmVp7kXTyKtxYSlzsnd7iGvysOvBeGjtQf0nSx66rGDX3ferVpUcQDxqUW
DlxVLZ/UOkk3LNLmr0lF7Y7K7I6IRDDArUBG3hUEvzHp7IlftBvT59TcV9WBEexlLA3M4MBxtT7b
5flwXlZdN8rqjUOj6ZaD/otIS3x89vxeWf4l6Z1yR6g4Oybero3qwwIAz6CJYUNeB5NYXIciG6uD
Q947A1C5wnv1ihUeBFodACkOFJ5BZgJslgpCHYPLLJwlOIFoedNj/ZKqaP0kxo8ZXTFmE+qdf+6c
kluApT0PhfVrRshgcJP95uhj4Qf6nZNx3PG+tnCB2woSDejR8lWXlEOkJq+3J+pXy2JBwRrZzP4X
q9Kn3dG2m5bwbJjoAAHC4KQKdZYQuzSYI9tpYlJEGUnYRuOBIdEYAt9DThlD0DvuxP16mhvwoe0B
T6DNYHk72Xxnxic7T1R/Db1/TYvo7Pj1iMfZiB7REx3BJNBJCpDj4KgUtSOxrz5n434RfhJYODyR
eZoAJ3R7RnXBwOOZB5N0Cm4PHbWpX7ZGlT2N0t4iln0x8/6cVfIyUqaxyflzT7pW72eeJIuzKmIL
cHZzuCcrd6iF2HccPvokf+AjetWL+hXZ/mC2OAcqGYwl/ktJslzW9gWhkGxmUX2N3mUihp8LD3N5
xp7aJ5DFxqdFz6jJ9Iy/DCkvYgJz207ZQspWfsMX5/XmelZZeAeYvikuDtj9VcrxhPu86M8FsWkc
Ew0UV4TjpqNy1lcBDQQdnKn+XHf2K4vcvTRXvyliqVfTzOO02P2oUnhNtATboTBJqPjPIz7i7eJS
JlpGRyWbZ4N+mqqtrpbbRofIwBpflsvJoUkitqND41Ga4hxLjvwxUitQz3Ouit+Nmb9UeU3hzEpC
dV51Vf3W1AOUhWOPD50g3MZ6GnT3AnToEcDJewXMCY224SnWk0dZwzE23UxsPEmXxqQ7z71C5JKc
xptZxz6S+g9LCQ8AXvA5At3e22P7MTi4u9Ls0EXY4yzs1a6wzW03qicklk9uZC/gAVjh0u7sOWO9
8zqYgJ1Og7LzLZEkvI+8Hf7Y4ncbFepiL3z2rKRH1z4qumU3vaSRaCzX/0V3vT38cUuCtjoUB5Tg
nMaKadp6sKa1tyTOTsJCyfQjpptdIl4dbSJ85o/3yELjwDubSmL/uIECZ1V4HUBYWZFgmKBzo/Z4
77DchNz/NjPTVrxjyxvvwWbS2l9epDE9X5d0TQcyCPMLkPwi//gcNfEglqtE1oR27/J2Ajc1tWXY
KjNh0k2f6cY0opU/HcbYCE5Zz2VVQMyeDPbYsdib7QIqy/6O3PXeyN47CtdgH/cuyeAzZZw4So+g
F42Rqg1YpNupeYj19TBggLQbGDcSxYg5/7vDUVHXtKm9HF929Ic79ZPI0k8iA3+1TgU4CYiF6WuL
XUstkcz8/So3LomJodwB1Jz/Vrg1Wt5DcrC+n73YGj94BLAeGgJusIL3xXT1b5Hy1NWQ5MXcodot
fOZsq125bBTYmUeQokw/JDS1yndeu/W6rFsjs6fAmewDw8kzvJfN8FcYeEQWdL/RMbyAwAgWk+bY
jY2+a2r717Bo760HRbpu+jvejPz2pCU0BGU5a7RTGw/9FBO3wH+XzzuJZc4TOm2wRdvdlOVASh/y
ZFu496gkHiDljpj4OtGj24bHs9LMUx+/paAu9wm0GlZa6HrdMJyikt+W4nYMmHLe3ALrWMv0J2rt
5uqtX8w2fSBecgPJOe/0YSA30brDFy/Zkjv7PHE2KjPCzqD2MlPeXUa9Nx9pewuGJKcILsYvJhw0
f3z5W9xUqQkHzDSgjLMd+nNc7j3jI3MSJkoQWxZfu68VNFZ8ApifKWZQ7CT4lgCrrUTpEu2/Lemc
IFLMgVvpX9ni99BVhH/UkYRzXd3nulwCRlvPUGYeJmS6hrT2weWo6/fAf5nKL1uzM181qdt7rPcv
VPii/ZY4bQ3Umb5+z+YeGzDxALZRl8W7dX0k7/xYui7uwSXjKFKau06jrN110aJiBi3bqlX3vpLP
GFrvcAOWLITbIl/4iC/bJOMs8xNc+j9c2f+GKzN0CEMA3f4JI/43Xlk4zB/Vx3/Flf38hn/zyhz3
X3yoHBJ8hgEiBkzMf/LKXONflvBtz+cf1zNcm2/zb16Z9y9C34DEdI9LhWMzEv1PYJnxL0M4Orkv
2xC27wiSjv/vR/t3TvIfttz/zCuzHPH/pZFdwzBBh5uwz4Tr6p6+wkn+SwqtpS5RmKB26YpwH7vK
2skMPmza2Z9SkaNKzIJeUzoTTYP2VTcCvODj2io7I1TVUu1mgt2AJ264R0j8lNgGNcEfg8ehXvAR
ynCwT0xM/jYtKylevJI/o7torkkjFZkd3y6/5sWk2lDRogc52zfkXwdDOUWZK/OvVyesOkd2Dzpd
VrpFvZxFMo1BWaWUKw1hK+n+xTYKQLnaZ+TAtxl5guabBeBxVg7cp47APxGaJ44+p6Yi18ZlUcCj
UR8m8I+sWO2myXAG8nN1Ir3aDuQggxgmBdYYXgC3ZsVMjf5l6Llk1C3duO180xIKLh3aaNtr45qX
ecYSiGGIGAtifk8VWZwjiVnjmVN3QVtpc0r6Bauw147QDU55j68tzQXIQ4ely0QdnE2caSZZSQ1h
aiMzCxq/Kv4KRwZ6wjlB6zjb6Ey+065/oTv0V9NqWNxF/0aHx32b0qNg1BZdo7TU+AUOa/OOq2TL
wQoiE6S+L5eO3x3HtHw1L2xBUpQqKqB+aUVgZfL31PPrEF3SfYw/ZGu547NVt79seKOZXuw4sUMe
kM10YNR+S9n7tr1m/hHp/NSBm9dXWjVWoGwmp5goLJcJCGSqfYIMbtrG6MSbFPVtabV52xBbOq3n
ASVZkhmIpAdNwKCN6heeFBmUus/ZqPDX5i/ejqgFVGuX24pZCwMXrGKNqTFoRs2n6M9zFnwOk/Fd
Um/UpA0bT08UaMDggnLfcGzfpBWmgnIqkz1iOf6xLLCGluSbHqJMgaou+lej4lBqRhDdcFfSgslY
sE4zdHdkFOW5pKq9sDeJuwnaZ8mFFKGWRtl5rJ914TXEA5uJORw6FUBPbGgZEpVTXpa6U9Yp6iAZ
yayg4h3A0KZO7emZGvh2fE5HhNrGlCoo0+NIPntDROzA3jSd5jH7RYAZiA/leiSYqQjTwAZPA/Td
EowfY62iWadea26OfdwgAzfDEelNm26/0m4CmZT2ofILnrDho8nfRL8GLKPlSudLQzX1d18U/ll5
jI4ylRycGUMy94p0D/aiIkLm1vcaie1agcPATU+5RuY8JQlFlK2u6D+zh7AatnKqtT03W6jNtvks
C28+WK04ZR2P45SRU+h67kVzQmwe5xpVUIbY7mka1c9pTKQ/a+F8UCZpuWQkMHSLoF79E9PYkIHI
GoPxWbGzASv7mVbvVk/XUdj9tjKxWuv41IIxBh6f1RjirIKnNE7ImYG4wgvIxN73FEjWqj+AyhWB
5YyvHv6sAL03DSZCgXivSeMka7QrMk8Q6cy+vKMLcucoBL4fF7dfdXe5hX5aSJSYoUuwRdXJu2Pg
baKHi0YQPjB6T9VHCugnkA7iFzA9ILH+VjpF9ZRx443KK0I1TyOy2wYslbfpsaZbtPGF4Lr5eRd3
XwlHBaNX0OBVoKaW3G4E0+4NU6xqZ0juTcts4LUyiTd5C9UWTnGep+JxmFmjBmXPB/pVTmPKARai
moHcxYTIeSwgdF/KxX5ua/2IzQEwmCkzRCZWJYLSVHYk02Nc+Cc9tvNjZt9sQOzBUhn91oX/GnY8
ZdOi7Xqm6Rsnqs5GipkUg+1phq64IXVwTkfd2nqsj353IISfnHDseNA/+k8/Su8ZBcyBHpGHsA0W
9AhDYxSZ7qXUyQiPNCBhf/U3ZVt/zZHpH/Q8vSeSQWDYFjMjDgjgZVbeKg7lQRTfVYXGyMApvADk
y8bs+LSMvX2M+LCHmveZUx2eDpp59gkNAyBSNNuXcMZ4UXzJCXeiRGexdloFLCf34KTI/KqrtmVY
Z9HCuwYVKxssTTWMY+BmZTjWNgtu7hGlnOx+Aw2g3Izagu+htZ5sDdeoHD20IMnt3wDrrnqUDQ9r
ovNk+AsMu3a4aXQO7bXBOUQJ9+62G/Dq+bMNp6qBsufj+J7QDArX2ucKtHdPlqqnaEVnuXdmNk1U
gIqIBf1Ykyj+SheOCkrZfdWvRPAEb790sC4kVFJNtO4VZbDIlg1IRXfDrMEEJhURuye98a8Lr3fo
Wu6vrGif8rGMTstAPrjy97GbIl6NzpuHr2NR0iTMbF+HQu4SuoY2YtwTwdPuIpV+VgOn/7xz9gX3
4YO54F0WnMEP1uDOu2L18zmdfmzM+YPNcdjq7r3D8vxuFlpYONNf2yTm58ovOfgfqccmmddISoYZ
0bTUua+zYny6TKAwWvuhi580wgyxQSCFir+TYYl6x9px1LsXTu3glWfqILTe6uDlr9LX6DKr7h8F
jTebOiPO6k/477Dxx1C5unttBg/WOczdG0Z/oJNrWlFEz/06peBq6OncJARdN+gJbspTqY3roC6Z
wwHyVhgRBHan0NfK5iA75rHtuWeXDUD8eYAhbl2DOz2a+Hmxdy1JRKIoUztDkYC1h2PuL2XgmDSO
0Pk1LvWlmu5id3m09MBYiBJbhP/AgS+PiFB6YK0jUdW+U7JLLX3MjaJBdezp2dLvmZhRQO0Bsew7
ei7Nqz6255FoTpOKfWX7D+bkXGKtfJgQ1uyMuTGUuC3ueoox9SezzJ4nxRLrI+6OnbGpOV75bNGD
XVywGZIQG6iekd0xa4YHorkE/ot75smABLT5mPXtwV/wdJo1T24khyNziecGk6hVv/vKfBDUPrXF
cFmwCeJDgbBuey9mZt0cv33B6vZLpfKP5rIUyMh/j8Y2KCa9foprm789cQHpyS/Nwgvf/WnUBGu2
6g5ZQ79l3arDyIaS+ZEMRc51sBxKMkiYhWNwnxt90sROVuBlpfwDz564jMEw2Df6btPVdkBKjuvT
VHAiHZ1HF1LZhPfvBASEXxmpk14c2lhxfKM55oT142wt9NZUd/oIeDEjmc2ojwQpN8RSCxHqTkwO
cFnS/hs3x1Y1FwvICUSVbpc1M7XGI4mXbpbYz7L1nLirsbBsFFaitfkL/m0z3Mkm+07J3dAUJHB6
8awzDdh1g+XdUsxg2DeTJPQL4ifmdbD9uwIXc48obPUvRiXwKkSvRzex6qttIWGu92mdlKjK9D+y
y19i1Z2baDhP7swCWX0ZE7ztrOpGxoTjPmZKEZCHrbec2RkzR0f7ZRo1hEeY3/HCayJsmnad8xix
1Zn4+PuKs41vk9EbLIIiBcOfusi/mqj4o6c8QHlVLsd57h4ZJ95U9xtHFSJ090XSA8cc+Ox2ei+c
K+7uZKMIUMH/eCXp/tiYEVKizOgQYlrURWO2MSs8hp5VA3wfX53cfs4T6sGYTVwJZXx6a86yI+mA
Io2LehB/7eSh9JLHMfH3qb+8+7HbP1IOdl54nlmbe87U0ZEpzl502Z85Z/VIn8vKGyhDiMk3euWB
XwT3sKNBA7tJz4loCfSMBLIvZ5rbK+eYlRDHa1ip6YC+mo/MYmrs+t1IuyZnatQVnKDT0jJosIwp
1Cr9fVQkkjlQPtBR+LE+Yvm80CvM4WAifatKpnWLLECKwebP1XzSzJSMYfWF4BPWMSZXk5D1ZOKJ
hDbPICOyXYeP6702okDG5gvPYsG4BMqF+qQHAkaEfWk1EcrEwIA/9jcx9dSaZ+2f1htuMZFPEsfU
JznTLo2lH6SP1ag/6j05E41t2ZJWYLqLxY1hIDfhF0Qc5buW7qOCluVcOc0uWmZG9yQNxLeBNyvQ
uWnQ5DlfGVAxO4YOL5eXnjoNNwEHJJuOhdHpX3H3Yv4vxGeS6VOQT/7r4vD0zyPu4AJndJNxHwE/
veB+CF07f4qt8oPOx5BYneDal/6uCZRCIGQiaFJUAioML3drPEbY00qS1E6khbZDVXNdohWRziNn
8w7kbs/Bj8NOtc5Fp+gXlL6XbFYH3qWzBqYu8KhT2BHTMoz70a2/6qIgkJ0XwPk5DE9p+tvm0ch0
vMCOzxRoHJg2zhZ3D+pFUMGStcjA8r+M8cMqliuzb7GhGeja48lipTDfa14KdGb307mlDXOz8nsm
88ePnt3yerg506gfIz2mY8cIKXUZg5rJGKk8Dlwcvi7k1v+ovHfvxHDPSJcS59rA8Nb/kakGyNmK
w6GJjdDPnb+JB3uT+R/adag6eDe1lh+ruDQDX/othYFEgRctD/qZk7PhQ2m1GneFheOJaJZHIbFo
9hTd4q0CB2BiBXd6aIZl1lBOrlAbtCV5yVusf63HxRYUaSDbtDk5zRNVq+UOdCSn2pUreiZGNz/3
9nJaZukjGlZw6RA4SaGHfckhU8tAi8rK/8bJ/UryMH1ImW/jljL9rRUZRNrqAJSCux9tOgfbzFoA
oszZHgFxnxQUuJJX2uiqtENo6AAqeMWpYXee4pG0lxMJTqTQDi2u+qFepPPesqo9PSLG2zFVtX+a
hc0pq57lluEe49b8QHjmhpV85uBkuwh6pOWoXVmxtTNBOQy1pSPeEiKnA60Q1PFF/U7UWNTBvcSB
rugzGprqoJElP2Vqvg0cN2+il3ui/cgxKMperu6LzsXQmfZAWuzlVw5Fu04RhxvNmwJO4xg0zSQL
m3bexH6SP0ZJdtfoU/reaaV1GDyAJyafnV5K8Tu3TJomXfU2VQ5VF7rlBfVQfRTJFHo0Jm7KabnA
2maA/d5nFk7iDPqXJYdTTNovTCBlYbekRrySBfd6FFuWFt5PxeGdn2JpTz87MrNWeBBN9WbV0jor
pOGwnYy3ODdhDYwwNer4lou0PcQmmBd3dDCXC+VCK0YxxB6j0FPWjwfzhtqohg+jRpEuBjwuUXNp
Ytu4/LzZ5J2YhAyD2LrspWNuZnvLZK11yUCDNNiOVlb8ahXbvTL3jHcz2Kqu2FixhlIkZMVbQfBN
RX/YfljrJKkkDO8YnLxQG1lCbJfcsUiNyzq56Vs3O3bAdCmvwYzXsKQtFY3UqRqmkEW22humhChq
GZemA1SSO0PPNa5+TOgm3cz54mJankyC59386NC2kxH7HHKaGqMUs0Yad3+xt47BIPw3t0ymbU7K
9hT7FsErzHKKUr+x4gkXE+n8qs7GneWRtkmmFZDhvVhtU75zeMx9De+zAz3DJBGMkcvN9q6fv5Vj
8sjztm2N+QEe1o5kGOXSfY4jwqi9s+yrk5fb1rEXbY2gQyFshaV0vUtGtxQbP6nonP7zctfp2R9u
JBToZMmx5oiXpWb8m0AWnAMDWlMRyw9StjIkSOqfPBsoPlWjW60nMG5VoDOtHsMXjcfUboIdaofp
pEVdEngag3/LBh1apZFO4RoO8EK70+zhfk4T7gD6Gx/ee022cPxq/IGtDX4IEwEJl2n9/X4WEHWv
dnrtypA4LzbbGs55Wx9nuEHwmZTcAT5Vb330QuaLjyxBUfR5az7NPTC0lEZWy7aIunJ7codo3kfl
2oxWuR+zVURXp6ObSzm/aRt2jkv27dQdRbmA0Bmzi4D+mnSXZm1oQZiH4gSJACsjWFXd3Fp5rG2d
1e6jO1m3bddWuIyTdyAnncRSp4P8M+lJpNCZy6lGy4lfPDS94AgDIUOjjvIhsiIK7RPMQcnAtKNA
Yp4NuOqaATy2lqWDxVv9gaLDhXKE6dBi5sFSUx/B2K72jeYFJURBEKJ7uuOQyV/Z4iXR1aW3ALsK
4NDTOo+a99yNMCp04jtjjw20XC5hO3KNK1Cn6pz1LxohRGDsdreZhNSrannP4zxKygO12RF49QpA
v8ZBN4vlrnJexCiL2zwhESI7uEH2S1vobC1lnux8/MikEz+zSh9ffBey4OQmDyOS1paj6W4RTfe+
DJq2J4en4VPofw2DMz97M85mOjbmvQ6UamMORnpMTJepBH4tbAe4QD1lvWbNSMnN0p1rhwsgDVEF
rgbCy3LvE54hogdxMPazj5Idl4qdegMEim9F83W0Gis0vJVbI7YEETv1N2bZe8YKTS/B1GJywqBB
uT1EDDIQ5vAw0iTYUfKq95PP9zQzjjPNLfHocoh4V4wNJHIrLCg+xK9Y/C5p3b6Y8yQeaZoqzw5Z
cOonffFoZ5yK0Hjyw8iBcOvZtfcrneJ7nt4y5tzHYW2OvolS8bK9ZVY+fvdleR3Ier7biOu73J7s
Y9F5uHxn/+Zy1dxqddd85hVkJEN293Wk3eAMw6tuI1gToGrtGPufnbiv/8Hemew2DrRX9F2y5w+y
yCqSi2wkUYMteZ43hN22Oc9TkU+fw86ABEECZJ9No7vRbcsSyaq6373nxtAZggykMGMhL9lyeH/X
nIAuHqLQtm6u/yKOMZxjc1V0k+d2bB9Gd2beSmz41CSp/fz3jyEDfOjARrmd4CG+tJL83EBR+oUK
bO9Fl3VQm+Gwb4Xo9zAYxIHGgvnkhYu+9dcIn3Cz/oOCnuMYNq8x1ayInaFDHMGoHtpo9g52QYo3
r7Fp+NCEkpGzVbzU46urzOlQVqRwsyb5SatyeiQUm5jjN7NpcN+5Z9y5AzQFxW6FSM0y3dolQ2qN
H9DeJbhyZi5mx6yqN7sfMGnW1AXA0mft9BhzozE4dzJ/m2a3fp/p2D7iJ2ElWf84hIAD+/kTWVwf
/6Ix/wIMCUH0LPNoni376H6zKFxAHZIm5geWXyY8r66dmiesOLz1XvlM00R/MZLYPDeDfnJGqR/a
yRV7mzBJEPM0YBfsAiIRpMAQTG670j/Zfc29PFsng0a1B46pTjBEqrhBuH9lzygCJkfZXo6L9TGP
F9yC4YuLgXFDqXNIlMmJg7y1zTMLzxuPe++gAM9cEC+h75RjT7o8I4/ZiOiawtzoul5/GRfK5wAN
XI19hZ1osYerrByXK69/qCfi6f6Ub5opHe8wq2iEkkQEljQ+Q4WFJBy7+DBn3nJqMTncxzOFycvU
Fn90fVV5Z2BaKDD8JiKQ/Pc3+r/9zX/8m4qBxjuRmd8p+vF0l32NgHfwpHnZzdxAJsjJnuINhyoa
5UW1j0ig7lwcXXd2otm8aeWcsKzEN0toJAGWoLmkLLaoyVUnJO/Y546fdTV+ZdQxPFQuWiMmU8CC
wrr3Wh7PVtvEn/EcUsuydL9slE9zPasPY711BYPs+4R24YPVOPVxjHjc1cI+C0Lpe5Vk9X1sghyb
ek+/NPmAhFUoXoOliOLW8XxSGW6HkezCm1NikmIOMV/LPp53TTS5R0xrp5E2kXtKlZqXqn4mRhU/
O213hgftodhlGIVXn/Ki1FtWNwOBUHgVaKBN0I2IwGl+73VD8yE4sVFVKKhcY35kl/30DhUK1rz7
PkO65TFEGuvvH0EgnKqQzodQ9zelVOIJCzT7ebOBktuW9pOTY0+qCVQUjWHu8fdGj5OFSgeGSH1B
8HjNTRY+Cs81B5dJPTq0udBko16MwilvlnEtqVxjeVEMJrzD+wW9zGdKWJcxh2+f6Rx1WaQ79lhN
PZ7YPBI8KGR0+G6KjgBhZxpv5lJflo5lLBxcSf42xxhWzYgbRnZdsnABjEmNE4voeR4xjqU5k//B
glbgccBDIYkpWu0dongA4/Il+Zmi5qbw14rx1YyAccwZ2mBk7KWNZO2QzEBBmvWxDKOrOZGUveNo
pjiEYZNlm9tRUMesRp0cZDO713E+gSWM9WXpO+z6sXfRHE7J0cqjRaaOMwLGLVsWt6KCLeXSzTRo
6e/7piMZ/z30S4/BJPIOdTejTXEZufMhGcnpTVVyWu0smZvuc/biFzGV4PWa6wHJyIq4jXpHgiR0
KO9TaXeLmz5jS5/bKEYcwy9VRx2zZ93k0SDYpSYI51XRbCxZ3bGH8Hjy0fiUYpBc9wNMvQr/3Efi
iv7b12iJGRFSxxhgvcVnsyKqfAqDbnON23YcrWOfsWNpjXiCQwKx0rEj0qR5exjRuMxrQ2TVzmLZ
FjNMUrrlH5cH0XnfSODjzhtw0bLzpYXax+NTv9qCG4W/sAKtKLoGCspEiXrO1FVnDPJQzwrUBEum
VwPx6Q3TKizWmLuswfyRWfsIeUiBSuxuLTe6UhyiaBo6Zx1tGGW4xoHM5q1b00N5N79YHYytcIJB
5LtVsnf2sdcFFUmE+wk4HZZNMIbxyK6ItZW5RPIZ+Xhq2Nbwdaz4gqGP/GvX/nJC+/VToIJ1efQL
pzi5Wt5R+9bgxEpFUKdHq07rczPXgag4iNggAE2G6Xxwb2lOAxHzBeqsedfWckcwOR8MkUP4GMX7
1CsGUbP3A3s+1SQ6SaXDsxy+ImCr+zlmEmaQ06fWtfBPdXRyI7Qt1/tjTGhkpehvXXPkDeSI3oiG
goBU3uX2ve1PBBqwDR97qll4vGvSDEdc0695Mb3FCUuFjr6mCuCc1TJXzuFRE6F8GKX/Z0oHZDgx
bCW91mzEqAj33Gyfrxs2frfOzzkLM2vf2OayWXom5agCJ9kZP3VB63YWY+DO85KpeeJiVKGcZpqH
jziENKDAK3nRtz1YKBoJYj7tOKYJ0CDnynEl47VxGZ74MAONRbImk4t3h9xIOjm7xpeIpzPw8YF0
3mibe1MvYvvXCeaEWSDC8A8FAayOZEhrl/B4w4Nxk9Ceq02cAl1n0kQP7wQdqZiyP60b/ymmZNr5
XOodWHS83xiuhp5TFV2vp5bH/7bqnHNn+O6uU5xX7GZSB0QTCuE7znooXkPFNhShhrFiBYbR4jAl
XV51jpd5BeKMJrdQFeGZy5Sx7bHeY4usqawvZB30aExbiEyBbJGXeqVBLZFbbTOv5mfP8o2oEDCL
2DtOIcnalNfajHdUauD+T9gNtXW2V6UPSSoXiNSIJDhn2WQL9hcADzlaxezFFsejjolsb5NgsupG
7n7yfnqT2tM2SZvbei6wW/SYZAEFKINWgLSYHuI4oqFE+dY2VR1Px07/WCp8HKIloFdhCkAIvtsy
tI5IDBhChyezpOdV1l/pCO3CsQBRmd4tUR/S/7ZDfxuAo5JtC9vLjeUh6mRy4WDE85D0CWxYXzxq
ozq6qf1dhoA35ppsozvj9VVcvbbNXoc1he2o9yHGmyjlk20bA20ho8DE+fYABPFAXeWh0Tp1S81p
Kk73HMxoX+05uzNRyPK147L+8imOhFn6nYFcJ0V/zbzrXIwY4Gm3/jN37p1TGhXG0k2pdHZIb/KO
kgdZ33pCByrByrrCG0dvjxjOB8FE5ZAuH5OmBdVP+Q6KsxMAmo+2MmG6ZGLjEkBzSsRCI6Iam9Mq
Hea9S2dv5FwnCX5JczZeE+ZR5yHST15WbOksPvR49MkeOgtCqgELoxk2UeZuPVEzo6L1q3Ww4+dR
uY9r3OdGZn0oYVz4i8eSG2/PscbfL3MRDAJX86Bvw2GKdhUtDUaF0EHwpAvKVF7D+sFeVwDfgRJ/
1N5NXyg+zzbN0NfgKNsZTA2gDxu76V8iaJdtEldbK599/C0Ta4Qwo10h4zQYZfINIJTs/9jKlR5G
VRTDjSKhsMGNJ16sSFdEBICuRLpETRnUM8HMkY6rquQy5emNpLdtxjBl36Yfw2h5s9Y1LxQPwsF5
Kq07PvcXUD5XCL2oVeN06UfBPG718DUmaKXSWZ50RFMfd9qZkbS7G8XINWbT357RpsB4S21FC8IT
9/CfZMATz1aHuAoXLM0f+yih1NRyeoNmiExvbTFdabu/irLoY8k0XYpmFUFRbZhGT9ykmTHCQTUD
0k/plpDpqLudm2cm9zCbe4iX1VwQbeEXt6luMNx+ZZb/62ZWhOpXYh2QD2ltBfVsEdoaeYDq4tYk
mRCM9KXIojjVho53MkvZ/gyXObSYIDcQ2SRbNCfrRbC0cE6od+U5CHsjaAZnbyW2Ogr8SUyArnzT
/2KMdJ0Uw+PQaJo3u3K7QgN2rgAlv5RZYDs52UPn4Og34d2OQ7kcdJTPOI4SisFwXu3mCo29sctj
34WfZpycLJ2Am1Cw5glc95ZKDriLom3WHKmNsAgcu+aunmvAnc0hMecugLH5vlgDMqqXPaNbYRf5
EXlkc4Xi7nWtF68KcVgyg4DzlLwQOhsSvqCr5xd3pBduRgEZrOynh7gMhh4fRRqSwugLrpuJWQNu
0wkm1zkPvfFE6OTaiMpjURR3s7fPYx40vLnGcUIkSJ1V5BrpjPbol2naYxd7Z1HqR4wA5jYioNIV
021IJKQxGI8Sr/lGjCKutGAFsPBhe8tLknodiWj6A+bGHrZ9KunQQkvbRInlnWaHybxXMcYXMAfk
dN+Zlnmqi4jwCtQrWWFq+Jbs9TagEL44399xzkEBA8WzmcDYZKbPjNXfFTFjT5J/z2NW3IYLyzzo
Kh5yPc4l6oy3ObA+aVHRwF75bYJ82HTFnVcgFNjQUWoiQ+g8mMpjpLgxGh5Uz5QOzNFwGvvPzoR/
AvVOsrVPDond4kSP1zkJUIYgXVZ4yoBd1V/9DzbQxqqH1JbZm0HPd8nYXlVltmzCyfsJ6+nFDsO3
TrJXa3njrfxZWcSWbMG750825BscJWsUgT2K46s/VUuiX82KMgOSMe0AxwIwOw+aZzPJv0bjcQ4x
MWVdSY0XM6qeWyxlR4puh0yRWNPO6DtsvKr8taNip1nyD7AEVlcEPCDu4fMs0+PYefslbYyXRaPR
kpdho5cyM69l+ICdtt+Jpdurwg1EDIBWWTpju5M/+Bw9MVlJvNI48WuJCb3UTzJHHzemabqxXGSO
HBvjsddGd9daPJHrsi/eVdXc1U0y/UoFV6lTxZ9l4g3Iw958dCyj3LMPiM/Y5mgqG+t+P1h588gx
3tkQq5ZfLpOav//dEc5N2jj6fS5WVcO3xR14P+NgjZk6+d4AFmtEa0SvJdtgOj/YScbf+aj8pflN
PSIb9OMUL5ZHFSzQteiG06Bx6ngiYM7MwrtpMKA4L7373i7zpV1fcFG1QeGH45cN3JxRuRc/wk3U
+8lKlmvHpilaxOwspnL0Hr0ep2LHQ/FPBAzl73/XpXlf2rb/JhxWbLZx+d3Ep3pc2HRr141PThw9
C1vZG+HVAJkJaLfeD7dwvJ+xp1N4C2OpxS62UBQrzO6eEwE8RrOct6RwcVMa2C4gN/BX1XZyLLUP
y/ErEd5TbRFaknZ/n49rN1nOBc1m+kT5B55RshGVBDg4zZQU1mC68qi9kkBfNmmU/vaIZqweJlOb
GpWDcp0de2SwElQWOJW3kzOANx/bXmRf1RordlRA/s0kPKiRbl4dGvvOSvy3JRHfXLp6IN5lh5cY
pXKXwoWw2QGkXRxUQ4e7MgwDxK8DhAlvF7r2HymJWo68P1nJTrA2LrPIPrMJ7pjT5L/ZuhjCYOQN
q/LLGu6umh4IY48Lh8raB/YXFciV/hfbGbMDMRL84GBtErQxWmyMfcra6sOP5qVOpIzYB9OAvKq7
27CI0ruaQ3U63VsTG5zChlSFq/NKzdZtauM4gFuwOJjuYmgbRA7Gd48biGuBY19s23/Gyn32GPDk
nvuSDKYfuFzufYFzAeNYTmHGQgx0GAKs81c+1VxBl6HwswV4UWaPrQagQeCO72ysXqfUlpdxjeeZ
pbhfffd4enae1eCZWHe6hc4gmQCuUliMfIP2QGagVDilWC409XvUb0YHSsT8bWK2FuEAA7kpwSva
FcauV/thUe31PHrAlPPuBmzWtRVZejdEwFxWJZupXCApxeM+wdyfL/cxfpKzD5Iu6BVnbtd7qz0t
bglVQVYiidr1iQ7ixbYD1/BIIo15fmVF/mupp369tMgj2bBlevkyc7o+JO7vMq4EVs9/1TyyaTBl
85SPj4Wmq4MW1isxeGBo6woUXS9Onu0kJ3z7BF7xmE3nbgjJ0nvq6BtsXvpC368LDtn24YuQwTZ2
JNVovBPBNjMMh94QK3DL9hDZnAKhD2A9SogXwlTCJOlUVHNwju4AHgA3pM/3yu6tfFdg5mJSRDAN
JBs4N96HWrio7Dx3KyjIGJCt0QooCWYtQCvm8eBi9vP+lpFwf4vkqxJViJVQ5hsmA/dWzjbfmlOT
6WjMwljfRiWU+HmEZNPq4piTp2a5JwuSt5smefPd4WZ19xDpuhNq5HynOX1JrKJGxziVE4oTtlgt
aXycmM5vU1uje7CZqMPmFn8VVDc9Tvgp5c1ijc8onNg+S0VaxiTYu8aYmNJumyz7zrBmFsD4GUFw
frdjzkOJxFeNEfHWU85jR60Jirx9thRasfxTTkT81ILblJqug+/ctV32QLSLMTOxQb5nGU/PFlRk
exZnJ9GPfrucZTle+q5g0+M62A1DgLJAd80IHWMQQMQ65yK6/Mmu4OBzZDW2tZ9CzO3kVknqTAyC
SMvQAHGhCq1Oyi2n7cxCKdTha8iRmDHzRAingTtEZfNTbBo/cRf++N78yCj22Pg5IPs0eYr9kdhS
AXaA2lGb/ZLJ65jOoc0jJqlQkCgeolptxfv64bOoxBG/7inNbrx5fE2w+BC+dMCvJbcqjZ95I/Jr
hEHwFdp/rTT2alVYHuoJJMKMth5uOAjDur2oSBwkkjYbFUhhzbg3q+y7ndMPdLCXpKw5OlfHTAhM
Re1dO3HAzYvhiwwVZq40vV9Iu/N5NqTuvOIa1/DGtM/TJN2ndklpQRy+fEs7mxGAxNaFIHxM5v6R
BsME1kv7i/f7y3CRWUcsToo1lUIaHrG+9QdCYUVtl59t6z565nDwJQQObEh3nE0XJvWGTD9txoVb
fwnFDlh6uvFIeAYDn9HWpCXNEwIQtW1fshkna+Ho5eRYEoIkVGlktgdIHNsxRA2poHDupI8TYeLK
QSpHC0InZ6hf4/xz6ys1OQ8Yjikto26IdCE/epU2h0G79d3UY0It3uZ0jIJJGJ8CbZu7f0Mz8Iy9
AkQlIHT3zpIR2iUg2MKmUo/oHeF7Z1ObESKGe0GghdEsEOTr+K5kMJCq6Ksehmsna586PBatmj4o
20y3us9/FRy/lkWVpqfxEbmVtXbWW5m3Vwwzl4uEyYGdtiQ8udG92XB18XjIGmKTk79czZP1WTs8
gpqJXrHY+nD67qnk52os/4k9CONFxSapMM8wEfjgqCghqzZjMRIJbIOa/AEQaRMqYBC7MDIYwyAC
IVj67XessSM0jRFMORuSWAzHhfjjZs7Pi7afINZ9+Zodbr0UMI3Ds8TrsS8jhBNFRmEgooLFCU9L
Xn8bTgNwOlrIwvmYojjfFbK6te362V1YPchDHlK85CS7f9sSjB7oqpUey6O7sKPbOvSYj4/zS9y1
j4tIFDvP4Wy1I3tlEjF9lD7Sf2weutZ983NKg3ombRDN72yJV3l9Wz/rHvaA8mPe6lqwQEQ30SRf
Rpjwm5h+1U0VqnuCEWwKQES3/mPhTC4/aEOBDA0TUQZNQFLdsG1suaOq7TsCtc/mANt/Jj59gy9D
5pWnnB2tj5zfVNc4+RHMM0oHCOKvenKys4byVtHsEcfqO3GL51zwE3TLBAuJSQgEMNh8VE0SzL3E
8H92YwGqelkAWFM3sHHZYS2J/UJA1b6Km5955Cw16fLVB1e19Smq2Gb9eFtD4N/oSd2oIa6Cuh5g
W0L8RP+T3A1sx8Ys4j3rag7LpqMBrtJS0xSSTAdPCxEiROFHu6Y+dttQVY3uB7EhE/JsjuXtOEPS
bkX2sYu47fxxTbsv4DoERcO5EV9iTQH2SNVPNaYBsHW0gFXa5FvJlbQUcbGMiDBuN1yHsniaYYUU
LClL7jcBDst1RTFd7EOtfGwyJ6irxt71biZwwdjldiSuPVX6xzfrk6zz55zU58TE1ZTiB9GfoSSW
2d4GhyCNoO7rZ4wueKrzR4nm6Xtx903eZ0+47yPMvAazFg98MZpXdbNakVRlcOjWu7EvTg2Rw00v
OU6aEC42ZTGyZaYLp8YGQYHyvHNAxGwEVDwh1V2xGPcE2xkkWBC0CO3u4L07Dxk/4Lg8gP882naD
jlnO58GrQGgQbnZL80wfyrRtSthNyeodc82gsOY3QDs7I8euhR3pZp7bc6fwJY/g7esO+6/Ldm2b
spStld1RoPtpT8CDdTMS4f5fX/JQfMZtWe3pcaB/BQOssHqHGxK8iFN0r0NI8S28Pp03JC+QKGOB
QWfSHSwM+0vW6IfWGJ+TcUaE7hgKc+8OkXOhxYenz5A8tyPW1qelMX56KrxvbT+5ZhQeByTc2mCo
ExwqwEG3OkNwUrEJIpPniKaBEIwkp4HsGtTS3h4jve1r92a1QucS1Y49FGKowbg+lFWwmEiECFvQ
B03v6I4NRS7YiUD+6IZFPr7BpUCmWg4713TAk9WT3lXWg6JHm7OkXNuF0te+N6m8t67QPz5iem33
eECRe10Ppb02COL2FepAdd9ZLKZTjP6c2SM9BnpmFFHhmuF+LmX0Krrq7NXwwDgjeUZg2s4Bivo3
prhi37kpTYya/Ra+hJscqjwzGBi4vHKqngij1O+dr8+R1b1pbaUAVuszrLpjQq0VaQUuxJwfPonR
9yRgsR2GORIoLeLq5HDczE+gyCv4jMlHGPYcLv2BWZzk1vc7APy5uWyrcTnl1L2CR6b5aNjnyvvD
EsBByjPcbdtLBpnJCycduN1+fFkoVhQUdu6Xrv7qrO7gtiil0YmzRHTtuMOzk7gXZbsvVFIuBCAe
Q25eBCOw1OZtQpDLXqKHYnVadpZWuxnm/tB1TAkyuYv1gKJtGZ/r12h6NmvUtR1GntIy8y9GmH00
Cd5Dw/Z/Mh+uJZgOZH/qPfsx6GmPqJxDTJBWu8ttSOQj08h8rPLaim4Kp/1N55YWjqU+SFFiTMzb
F2HGNybzEVcJCBO2FyN41RiGJzQSxTigNKEHCedJD20WZOHEfDv/6nKOnBHZIIx6xu3MIHTbjxMm
NDMVm06DyxsYnhcGz8JZyWKbuBylIKsLGX2vt6ev+31lkP5dlLjHOsWS2vb0giMNUTY7UoIiT8Y4
fkqX3V45A3u0vOraj2CrJfGALSnUnA+iZ9mwqbc8Xkw7EFuUMomuGSxt10+9oIy+jdxz1ZCG6gzT
3A6evjTCfJ7JTG0dnxc3jPoqNKB2yzAnLNXiHvCv0pxbemmJ7LXM0BLGLTzbuIUnX12lEW76tvgW
RVwGSSnOWUgQUeXxzlxLaKkXuhgjpPEqZ2nVntwxnvumgviBf8bps/B2jbWGk7TxVFTTdeS/uy3P
wYMe8j+qC8muF0+NGjHQsgNoMB/SY4mKTys441CGQQtGOcNQJA0rlp5YFd8QmHdqMViGi+pk1HLe
ac/ZjpRfb6xZt0Eez9TEWh8WvFAUvSzehTGuSL2A6ezwrmzlCDNk4qtZEiBAWiaP0p4DtxuPDm4Q
RoVZspO52LEfoAOupqwna1mbDHg0zCMKxdnCILoQG6CgpuTPxPgRQ2cc7d2wog+qCLczohwT6ehG
eVCoukXSrNL/UJmIe7/FFG+DXL9KcMBOZEoam2d62aFWzl656hlDdhUr8zgK2ONOC646Ky7wpX4T
mPxmRBbC6pkKhxAhrlFl0JbxYIYO6mEPMJztq6pOpmQj7Ct76ywRKEUAQUQmbjj0kLvIEJsn09uv
O1PlyD9hbXOan+e9JJ01LJN5hWklGpYg7wWdWfOwtzpG/lVTssCobTJk9q4NIV2NfG/KcawHZkFX
VBHdYXte0ND9ljPt8lOFVtDa6snHVHm9ehysQhLTh7N+qmDqCv1dcjMEPvPAHfOIwHTU2wDPdDt5
T8xlWtSzfFfbLWfirKsOsz7bymMms0S/dczyEJrM/bAVcu1bLnD+4b3LLroV1Q038dQ0P/ZiUW8z
XDI/re/Yy+9Ex7yA7+duenc9Q2rqXXr/x3BZLWR5Ey0wabAvO1svYe5mtezGU+NJdLzvqsNTVtKR
92HZvnWKsuUdPtIeRiB4nPncIfwBwo+fAWDbNB0jFmNO2qcaRt5UuZfIsy+DErcixN+lKOvZDr5F
2E/hfOyRNei8uCb2X29St/ouvRSVgTBbOtXP6yLQQ+1h61jcJT6v0J3QHxtCIwGJ0RYGbmD01rMw
6wucqp1h9RaTJg7T3gCmQdLZE7mLoH4o/IqXbsDCWH78jc7/P1zgf4QLeP8rXOBxaJPys/j5L3iB
9b/8O17A/ofvug79wK7l2FI69CJPP13/z/9kSO8fJrN1hzJkXzowCagP/je8gPqHiXMFvICQpnAc
ayUPdBVt3//8T9Y/MDdbwM8hBQhhS8v6v+AFBE3d4AP+U9m5slwLs5IvpOspZfJV/yteIGFKIstO
eZsmqlpqMExm63KiQyMiiCANboQ8nfHRWHdJVpyimbVEhAu93ZjOR6DUHXiqjcswCI2f0bgibD2l
LuM/zNEeTrCOjejO7jOKbaPx3DrJnbZp7819qJ0mSQ7fwkDRpdBNOIqXAiuNhzuhzHxzr9riQFSD
maCNzoRucpv6lKLZKYkEQ8sDmF5cXahCnOd/QUJXey/r7lx8LEExt/h+nOgU+QHkAoM4apgfi4gJ
Os5ELLiPlOlw9E+eDJNHovLDJ2JjxCXtngZJ3Ij7ThfYdEmne13C2m9BCE38vGaart98XR2Hhr0M
fqaXKGvCpxZrQz389L6ITymJfjQ7ezzMQMQIWM4/tjVQ09J8RNZtYUNqS5jubE2rMS6LlDe56rct
gvmjnS7JIRzDT3tNgcQKuJ4jI3YfqEVzTDrNo/WhDSOHTSSHftaivwiILoMeqy2l9rYmO7SIHcXe
j1MNnFdFVGfDv6fOYAhCsH+bCALAwdTPTQ8KQhj2eCpm6lYGfhqAfyABsom6lSQ8VDo1gupm0ESj
KupAxh6JC1GOgkR8+gS6F8xjmsUwMBsLEM30ynyHzsrYaY+WoXCA96dEIa/7fVbuMCEcyaaXHGDC
27jr/tjYRjaLiIqTMRTs3qWDjt5/enlW4wDkIySI6u0z88uwJt5t0TxN7uhfQuIqNMOad84a8q1b
QDwddaOzbQZWZ1TYnbKDJ1iuhcTyoVyiGAUT97ohIIgdhBcxO/Me3zBP7Ybj6Iuc5+babzGlQYvz
dip36l0Na3G3TvrqxlE3Q8ocCAOW5WnUY/Kqde4PVyJ0ciZyfLHO7ftjZfYorfXZ1q48xmcDe8S1
Di2u5F5QdE0wLEq7fd4DzasFskMBhdHr0utJgAceyK1tq0xd857sdC6eUieuTx5zDjjs7N+i7KH1
P5LGcJgehf42Hua32EaGTtiybRMl8iCRQGRN2VrbECZrith8BeGPYW7HoNBmGY6pcvShem7basQP
AHxfLfRqEXfzD7AloVClPRw4ZYyBtBkV8kU/e0WYbHLZZWPKyuVy21rWFqPEPfwQmpJlzismMnR0
FrcPbHPlcLtlSO+Efx/zIQVt9+ZS7ha4HO3HRomdk4X3OFvec/may5tpcl5CfNt7Z0izQEcQ37jP
XQfiYG0S9zN5obU93oKHzDj4ZHo3q5rxLOfZoktGTvsIUEaAYJvxUIEMEk9IMnbRTIepwc+VVkPI
6H26ETHlZ63rPCsa+BzfUPsijbgBaTkpbXpll644IsbflUBvb7Fk/51ztn77kQOdFGXxPUZUPyMy
uPu5AmbrNs6bdJuA3rl3t/eXXQX2djvKKiHWDZY9qZmijACKktkisV/RlhavoewFDbHF9YKZ27yL
cLFfvAisYmVIaEUNHTZu+pxWqK7+Mgdp9VA01sTrlXpfS/EVe4vFQT47RCP38TQiD+UqfqGSM98m
ArHDr9UaX1mtpHQ6wIrdKmjmqXdsHJs9oFbUiafd9ei09LM4x9CWgLS8lvaZb4UksErXgkpTGwEf
8xYVKP4jGWNmA8udji8OhZTsOAEvrCNm7dUqaNyJS216g5x+mjqgL4bT3/n06FZrON4zFdETI33G
il96yVWY279N5l/VanjMqwerZ4dqSyhh+PF/8Elfg6gddpQ8P8YVY12ROwy5ZXhZ3UC6jOZ9WVFa
Ywx6IrxLbHbyUnQJAllWKvap5GLRLXyB3lhbtgUycC3IJvQ0dyxUpuKNnm/SFCxwNZXtPsvvZVr9
qCS883wLwIX9yMmk35iD9dGQ/DZros52pq8TmwTuVM9HwZBsa/OwGIDfc/YCrTZjSoxyrjblsg3u
MZcKMoKNa/x4o/qlBmBvJ/cY4kjkjtV9bgnKeGLrpzUNdQVz+NVB/2K6tX6aFYYWx32ncJANX9cc
8UoLrIQhAdWxu7ia0uMR/81+nMhgR+jU8zxelw3WhRgMpx9313PnvStIYInMH6aVIyIMT16blnOv
e1vTMwg5zmqYX9QtMo5xTDP/o8h0e734EHpgoZu7ZfafjbZ9GS6GmSC8tdGtGqwD3odc53RgL659
E3eoJ1HWvnGKKXdJsorZTjtD+bVv/Lg5FFqQG0imdCs5lVGPivmWNNlB1vGPZOJq97TLcjMX161+
zEDKVoVJlvRY9o7GBWQ/mMP8gDngtnCHkymMj8ow0ByyH3D5xEuhvQvnAVboXoX1quks59FEXlDj
Az8vY6WV4j34LhuD+GmJjHvBeXOk9Rsp9TiX5mdkYDewBebShMFwnQd9RbgPMZ2QjnWwTeO7zBge
seOgyne+ZCwxZ9qmrqvk0gzwIQrvFacIExQd342U7HbFS/LSDotEynZSxGriwFwvTIKjZ2hAAFl7
nkJIrnd6Zmlalssi5GPWzlfdcHET/x0YSnSsUCx2FZHxbMJ37EaUyxgpXOSuqc+TCYsoR/jeVWlM
a6qFvcBRBv9sCeEH6HMS91fhAqzST/1gxUBA16SsBOIqfXK7TNI+Wof31lrMGdV47ZzZf6MtiVgk
j6E4cn/tBLPALMcHWThPsFL3cDKfJ0FgWnrP7N/8rTGR0lLVZ0G3HRDcoOfSszwSu+G4m73+a8pC
BZbNlRw+LGvn9f9C25ksR45kWfZXSmqPFEAxKCDS1QsbaQNpZpzdNxCSTscMKObh6+uod0h3RopU
D4vOBSUiI5xBmsGAp+/eey4LyXzhfYljlrkIHTw37wJyCtyp7Ach4sd4hB3tedU95JAdkb8vh+DC
qiBjvh2zydqJ7tMM4boIZ96PFQia0SX8BR0IjwngfVHYHeNgfQ1L+Vo5DaKMTixjGOTSO2BLhB1C
4zPe92kLRym+T41eHUHV7Rxkbj+WyT4v8Zy4vI5ddTPbsb1TTOq8vzPifFujUrZAn6K2PnVMZWU+
zuxN6GMPJObQHglbhO1WxvN3Jp1ij98RyWX0gchMzIuol/Gess/HVqG+kjAI101Ukw0jI878KbdJ
F9zwVvJhpxacnji6fkX31g4EwHO5bOO+3WUdPZ4Ti1BKOI3t0HKQDhDWULh+2eNk3g+mdSWM8+ri
sdgYPoTl1CQfXcRsX+OaUCo7AVUX8kQANEKmZBVcQQxEn2efi8bTo86+kLPAeDLk1FhFd1E+/Pbt
2ryotAbmT0857VDOxRjkwSDExQqE0c4mC90XvFqjjrkaxq1prUMXqW2Rc9cuokXiaprpFKK3xPEx
q1qt+J4baFKGaDkcsM8YPdb6ToGzrlounYMZq4zepTTIgyfKOmaITURbByNbkzClRc/2n1EdMKnh
f62KmJHRLImcYzSeAbhvEwb3smQDmcBR6UyDRc+QuUfAL3vGsJT7WH82mgxAX1vvDdGhViNMicL5
HiAVWBlKyODwTJgKysupc6dwPSV9vm4X54k2txefnEdfivJAGZ234WNOL48l+JYulO3XobLkLU8+
LIPsYxdxpzEzFrBml2kEsPg5h6nA9Q38YXYofU09cRJOHXGaKB/8hmYbv+DGp/BSEDz+jbeT+5U5
FfvR4SGe5ONxgDOw7R+lOfWnT4qFETyr4tKOtHZWE4/niY/epKAYJgvGVWnn330T3bLeCOH31LtI
LdamJMCAz+c9y7T/gwt6E0eARClSDzPTW0kCs9x+mhxbdPDD5HpFTQzUNndD5DZQBetyCl/TGANc
PlvJHWKduWmIJWyTWLZHJHw8JOwGsU4zI2Vx/2lBNMfGV2xnHo5r1mHWbrL4QBluU2xH+55nbXnn
wIkxQgzIPBo1Ww1beM0tlrwV6RoObyFiK/v7x0znz8Mqvkd0ODuFHxyG0sdHosBsuC8mcxRGbS7s
JgWF375YTfK4KP8thG3jDyy2uggI1CgVoVsBnroZKQ81tUNwSLMVTTDzif/srqA97LSM+YSJDX2r
DVFlMDiPWwpoeUD3xsEKzGNSFSfqgBDEjf47CFjdsCGgv60tiiPOF/54saqs6gdBwWnbeCVcqAmY
ccHauSDii0sKrREqwEHCFLNUsDIVz+q0bb7qpfthA8vZhYvsd1iKaGyxIry4Pq9UhwpgQSY9YPpL
6axA0kjk3p39lmyATlnbOUvePD17Mrq1rfPUYXqiL43zAbSecEstVVCreB/Sd3MXNx5cr0o/aQLB
F4SF3Vh03tYB57xWA1qxtBMyGOa05pz7Vhf0zgnxHFs0z1e6h6AOpgM5rZ90j3Jgp6krnjt3W8XT
dUbfWCf0Ez4GggoCasz24G6fYITXuvk93sgIuCmTcuwlb6GX0UmAiwz/IMkaF7nChp+9Mzh1Q8Q2
BkzPUYDDxvNZ8cORD6hztSksep/NapuwFQdfZd9zRCeJwaxLpZLzpEG+a31UZ/dbYU2DXDNR0Xn8
88UTXnFHuJ0cRx3zaC8DftluEt3WM7yfUfjuGJ3zFMJnWTcFt45ZZSvboDZdR9TNpIx/WHeTx9HW
SEEbxeA8zoFIri4ORIJbet5cspR2Tso26UQ6u71sD1SSHGwl8ntR0IEuhzElgG5UT5VDYh7RcS0t
eMAKW/ANfl9ItG4iR5B9EjX0taOMkCTNYxdRoiJh5ol0jzIPRcA9+F27hz6Z/XuCQ9W1DWFHeCCS
UoxFMdzILQVqiOPhEp5MiDpYfeW1rxz3PEw9X4zYO1NwxuVrefqQ4RWktsx7DV9l/5vXMfsDi7/k
NcHZR+0zCcxDA0v97HBlnv/81Z8vmVuXu65MvyM1se3WX+o5IkTWxqhKmTAfBPBskgK6FoqF+MDy
OQnox+JLNxJh//NXVhMDkw0CorpW+Qj9965uS5OXjwDOZFb5qYoMa1vIHPR3WdhbUUysdvEIrDrW
9xuE9MvMtHKlNfWByJNcs+9v9oJna7u04s6NzY4JIKCMxXx3CPg95s48QB/JzP3I3EYxLwBXCItq
m6YYxTrcmhfHiKKTXzmncKJD2C/dR2+anFOJoAtauezf4S9ERnY3j5gJIB0oXVGvrrkMsNDaxbwn
fl3vqqzGRpJHV39ewv3kjPQYgM8G18utnlWbnz7YBFgfXL9U5wn+HHmqWHeyDdRPIQucVUChsi3H
HQKfdeKEE0ExjtGenC465YaF27tEx1iP6ZJ6q7lgHz8mSjFOcgwHoEggKk7QQdMxIr8Qy1Uq/NOE
D+uVIf+t8DvrjHIMwcxhq1FDejhFRUTNDh9r7IdBfWyE1RJe4XFQI5zAn8KGvQTlI5/eYde2tbhw
Df+YuMqvnrXLPH6sqo3qU+Hd9aSBHgNmTProCY5M+HHWI88HQsUiJOMZG88RtJptc7LzooNh5o8X
P2dLHkoSWIRyH8rhV9O6CSN2k7zHHXypNEF4c1hU8FEN4rskDt11M2EMwEfNZF+KYF+HaL5db9Np
SPPbtsCIv6GUNr3h5CoeTLQGmwXM2nSX7lQNwbanvBtXiQOfhbChk6TkkB8w0CQnoxngUGQzZtUx
7R/LZthmnIfwnI1qk5JZv4XOtRVNhYO0pkhhyIuL2w/51vAhLP0pchwm+54GCWqibNWf1Qg3UwAm
2CwugddosWk1SMPzUqYHLxXF8U+AUUIkoQ9A9ttltOcHS8lHxlbzkKTd/PDnC90GBHHqqrx6nvXg
NfH81mTgLyw4/SeWDUge9ohvIrXu28iAeIPGRUnyWcruU9pzt0vgELxO3LrR1LjjcejM7pvyycqa
Hs9wnh+qmhMoPYL9faeKvckCJ5bPvKa/p3yUO0YSvS2d6l038XH0UlCTPpdIbtEv6qcfk550fc0B
MGqIAKFmA3xYkCqOplGfBlwsjNTiddEwAVpMu103CuTirksOvqfrTux83vk2cxWbx/mZB/yPoO0N
TiP64ZAHzTs02i0n6RCtaYhvLgd54K7Di5fFn2quAeyF0XZRgbG1X7sea9D0B5GgYQkFwxuR+Evb
3eU1MbymH+iBKzjJ0gMY9mFJfLnfmTL3CLj51bFvWdt5GtBQ86IvHQV7tkWwykvDX/plhMeFh3eS
PWKyeyVC3EXNeObofWg0CiKcNBRC4yFCOBGJBkbUo1IHm3j4kEfJdtJYCUplv2sNmogEyAmLDgBG
aJzZLlB+cpugKQIYFciB9c0np640vsLPb6i8o77HUOmhERehhl2UGntBLJ/GN43CkAvE8A5PDoRU
yWFEDiAzkBAx2RLVqDmzeZ7aewxK22D2NoWdI15p+IaZ/qoXFGsTKoen6Rwa01HC6zA0uMODbEZu
nm8RkUyHsjsCT5q3aujn4yBSkoAeWM5pepGzMbxZXKtby1b+YcSYdxjVNtAIkUXDRCKNFZHwRUwN
GomqnlSNYkFpKGJ9kWK0U751BSL65lnhm7atKfMiuf2cZUcOS44Bl9qAHSeNK5Ad/kAsiJeIFvnu
wHDMYwc4VNTzikouwHWgmSkBj585EvTKw1NZNFjF04iVTMNWaoKCNvSVaADDAjLy24+2RhzE+9rO
LSBkcUigXRIR8Zdkx9MJE7dGuygYL40F7EVq7MuiATD4a7euOd1awZ/rjNs8M/iUJsCkCenbCXG5
0+8NKb3fS9vP3+WA9wsQRSN8TCIaQkM9BePEDFkmqiWmK32PGsVdZijj6Akf15YM3qQG20Cc/82H
uF1zEwJ6k7F64HJe2GQ84oUU9Ac33r7DBr1yRPnIfZuyGwSFNZssCDxecYnYRLDkpCfDICuF35bA
bE9zBRsOHB0az1PB6fEYhmwPXxB8wGVvwfJJNdRn1niflHjtEH57PAexkeblVmgUUKmhQGUNHmgQ
u3rkJk1YPf8RIn0kbv+QNtpvaA/pzkXhjjVuaNLgIWyJtMU3/HBhZNVnZJ3PySd9k7rdR2mz0i4y
UnskSPEsTc3KKlrvxFayPlY66OXnYBlJXkLSSR9HMXIOyhcIN86456kjTqmRvZVzXfEfrNTTEjfN
cdCQpUDjlkwNXio0gikCAYykAk41KsZ+v9gtyJ3Z3qsB5mf+ChuDCBxMJ6nhThmUp87PPnD/+EBD
CSQkdju+tY61Ub7LiAlogTpGtmapIe7mOEvewzy+QJtLH2tbhz4Ja0EPoPlBo6cqDaFKoVFlUKna
BDxVpkFVDp/bqwVRDg0RPla5QxQaoLDCZNKYqw4jMvEWsv4ageVpGNassVidBmTpO30OMcvR6Cxa
EOZtpHFatLS8zpUGbGnUVgFzCzBhdtegZcG4W08SLA0hweDIK2pabwJq16LxXUKDvGKIXo5GewFd
xO0I7WvW2K/4DwBMo8BKmGBgbEkFQAmjxSrd1Roc1qPB47EEJobs8ufNLjRmDPWAwMLSJ7dBM8hg
kYUaStZqPNkEp6wemEpNpKBZI8xa4oaehpoNKc7EbaFRZ24XlVunfir/QNA0Dq1D1VrxGaCSMH5J
ZgwtAIxxTWiMmquBaglkNR6T8ZunYWsZ1DUK8hhLbEBsJkQ2l93tuuSe5tR9uXX5KG0a7h4bawJH
4NVyQ0hT7uOIaHW8dmvxu9PwNwkFbjQAMuZw4Qw8aI4GxXn9ddDgOBeCXGq2mMk1w9flON9N7rCR
/l40hLko7zYPfgo6NNd4H4pAJYy6uP7pPOD29T5pewCRK95bHkUcD617jqkUe4QmD/2PoYt+mQXm
WHPttFEPmMM9LeTlHY3K4yRgMQAVdyMUvQWaXqOxelztDbds9cUD4cpaxnY87snOSEIhPCWQ+UII
fVkc/3RhMq2WHK9C5Lm75GO2avClVoIWqzF/uYqBKgOBd4ejanCNaCBgqNGAEdnujtg4OQIsa3FB
2Rp3kEipjyQoCJYBGFQK0mAPsrGEPVhqCCHX0iWjYtziFdo4bvAJvmzYDOn46vgTYSANM2x5KeAo
vWRkvj34BKoe79G26HnXIMQhcX+5v5FVIMABFQs0MTGENwBAMSXqgG+vRecbdaTH3khNW1zALqbt
/AghuaPKsQFDtm00n9HpCCd0WN6ab4/HO3kDSB2a6DhYHotB3M8g5XKDIKlmP6KcNpF4WQxgRc1V
9FoJdEwiHqPmRvJuAqjSKEmQkhZoyZCzJIy6YzWjJnDc31TGDDOpJNGTLcYGi9rnDKjSBliZ++kN
uxnHd0u8e6EP+XYY4KczD688xboLB/QaBeyQahZmQnvAanFtXoqOmVSGziFtyZBCn9Tczk2uqZqZ
5muWmrSZcmVEdT7TEgeFc6ZQMWtf7Kz4NoF0cpw82FHbbfCfPlNLePI1zzMG7NkD+GSffRvFNTOd
3wM+mtWsSaAEnDajIT+5w92nmhXqAA31h1eJhYzgIaSEzGghaBQEKrD3b+ZS0gk6+bBK5Svn+CvF
BoiV7r0JpLSgjQeq5L0IPj0gF+QJfkYgTSfQpubYLwc/mCJsfdV3Bf601RzUfoAoxQ6KMk42GYjJ
hyXhv4RJzSCJcUQ8UiuBKW0cjHv7peD3o2hpQ5CLEVrBYY1ZkCSazGpqRmsArHUkZqiAt44AQMYs
eYma6dt3p/tCU15tcK8ucK37OwlC9Q8Jtm9eahnQXMSYLC8udua4Ab2PL3NesCT4jBYPwAICknm4
KaDNzi3b6ciMfvldSw2VPbL5xLjeRRwYGrCdmlrbA/NfGSAy2YTw8LM6hhxkHHasPC7rg82jVC5y
3SM3TUBxuRZ5VFBezE0My9p8L8DnigWMZX1iFBmOeCjmVcY5nUssdSIoIJrA64Li7Qb3EesjUEtN
6W3A9foW3N6ZYW6lNMs3AOo7eu6dr1y5NTx4vx3g35zEFpxynvaGkas9XAaolONdohNFJeDgJOKC
bL5DzRMGy/FV+jbBjN7+Hw9k0rSbUkOINY14AEvMP/5hWWz9UvvBAVsceDNwVzjGsH3OHmBjfxQ3
cgPvajx2YI8D8Mes2HT3IkTkBDQyyd/5sIj2roOZXDDiJXV/a736EC04Akyu5w7Msk8OFzH/MGbA
oQl28Y6b+Azy58wzn1pAzZ0mNtugm0f8dqNR3UQlzykXPr0Lux7U8wLy2W7wrFM5YRHYDTQTuhnM
KxI9cwKB+CR6Vimb9FS9C2DSiYQqnYCXFpozbWritDA3FY671L80qiHBtHMEdOpM9sUmqzsKo/RB
Nxi25D6PTm3uA7S8RjOu6+FBFjCvW02/rk8lgDLIf1CxXX4TINmdpmXTmzfjNfHIckHStoY6QNz1
D13BCXaafYe6DBvOrg2DWwHjbjSVm2p3jgeAuidN7PY1uxvwB/ngPzxvwN4LgG9Tlin8CpjfnqZ/
l84Qswd6mTQW3IYPruDEjdPAbm1QJ/BFKSDxXBPFJ9DiOJFeEUu4ASkGF35ORhhA5GFefNmAyTMA
5bS47x17st4X7xrGEMwVKPPB5dtnwM1FD+Xc07xzS5PPM81AT4Gh6yDdJgCP7mmBzIOvrLnpHQB1
E5D6UMRiL0GrCxDrBpQR5D2o63P/y6QE9WirDt+o92PWfPYFUDvoryOJhm0HwF1gaJn/EN01232k
tbcGFAXxnb35RDMLWXN4A9dSc+FHAPGEqPSexaJGeGI89/koTJH/TtF6zUw4rTJA85Emzksu3FIz
6FHKHCKBzGiBJtQ70fJZeICPcqs4OUG3G1wf47S37ABXUJzFH2NZjRmoMOn8G+YPUzTmXaCc92Sx
dmbvGEfuAKdRWyBxJi4ba5S/Sqczt3AGWZlY3tWZLnEMkg3w1bl0zXAvzdwmkTjoFIn71SWvDJfd
Bl48c3zeiGNRk+NUjuJBdHKsyN8GdfrYmcGzkWPaHTT2I3aiC04mmAwTWkUFPAMg0/giK72Z5Scd
+AV5eNCgFsSExEDhpOfGsj9Mk1yAAjRHnW18aUT/Mw/m5YLVg+l4oqCjdZw7PHPqsXLMhwy2wLYU
1rMwPPX/o1np/mn3/N+0n/KrUnOTRHH33//+t9T//GW31FVFf/sbeIpJN9/672Z+/G77nD/6v0qN
/m//4b99//kuz7P6/o9///qvfY0Y/f7r0qTrd9P/3dPIv/6Xp9Hz/8HeRkh2Sn8akwSNRX95Gn3r
H7blO64ZCCnheOoyo788jYaJqVEEvsn/LAscs0UO4n/aGg3L/wdWSIkVks4lz+Y0+P/ia9S2yn9y
NeKq9JlicUi6rms5rhDm312NxNFCY+jtmuCbaW1iVwf3IvVmdB4M37J+axec/42R5IDjCMxx5iKD
SrC4UYa9qrmzeqkDU48KbOWPTCRfRgThu2z6R9Owj3Lprr38Ek3xScPxLov6JyqEGXeSXUJVeaiS
Pefo9wX2FPQqml+s3gvwunTVHypGgZEZvvLrUEt68qR36sRrMUcwz/qQI5qxs4J3t2V1SG1cutr8
0/v4V8PUv5V9ca0S6Jz/8e/iX18a6LimzTsR4EY1LWlTePXPfVJlYEWTYZCUDibKTIJpZyARJ+6A
b5uAlB/B+Y+Vc+I54pAsXzX4fKqk+45KiTkQwDg7G0Z4a7wfsp45bnTPVt5/NY4pj5y7o1bZlNz4
TE/KYrJKUfCpFA+M0vg//CIWHVt/e489Nl++79LAQQml63j/8h67NIFWsVTmNmK/u7GUd6WXsECO
m2+wJ5gYCsFuPUujY/tszrLYZzq3afrW3f/+FQ2g+/3Lj0Jo1HI8S7jC43ojOPn315QTfsVZuGAv
HBTH4tEzcUNGo71lD/kcd628ix2HsosKvV+FNMos6QBGhF0TiDUIoq6/gCqmATaM7DN9A36/Mu0Y
H1mckrpq2O3knbv3rWc6IOxHtLpxoCBrqMW2c0h/TED7y4a4ZVzctTUTVVwGzSthla4OmnM5mxfc
ZcGubwhfknXN1kEbcIhV/SHkXXYLvDB47kjNVdhq4BPdSGKOpAo/WI1tJ7t4Zc9xJKsXvlO33iUf
kkWWGdKCbSH7s+5c0k1JqiTvK+uF2PhXTVSB3XfLrqjFkGhlOVpb2N8hPATnSPKhaAYqfbrDUgOY
CblKydA4zYHVgUA6qLJd4Qvc8FCHexMRNjCIGA0hhxSP+BYSyrIHSUv0q2PFXDv5fesid5rjc3mJ
QyM/FXn/MSmZnD2f9GIVlc66Xn40LoqzTW4mKlIslwFEOxVP73XSr/cRRsdbi9Wy92Bj+Q0wpolD
Exa6QEu39dqwEHpHM3t2wUDR62BTqxy01YmL8z3AtByYXkmVWP/RFNrHarIcn233l9fVj5E9+vtS
8U7MXtGejS6HNjG6YHnUdK8CDySci4m2NDVjf8KFILND5XCcpizcp8aRvEo9+yd/jg5wkKyPZiQD
ZNOAdJYOHH2/d5gXRXKy6wX8LqW7e1CU065U2anr972ZRs9mXmOcIGo1tvhLqUR4BdPCYYGy83Xk
euEuarpfBoXBW9k/cYMjTCk9d50S5SOEp+0LEG7TSBHp0R/4GfqFX61z5Vxih/1L7HLDlGYNtJ7o
3XWJhuFgOg+qb/G4muZeUthyMZb2CS/As1+ED3Xdtm8Jzd+G73Po0xXDfVVarG7RQR1h3WPnDQ7j
VzcTZCgJUYu5oUJmRANvB++xLUAwVqrodnaAElFB+p/9EJC1TQk6rwWyQlaUO5hBzsosrN98en7G
Kb/wcA6bWKvLCetGYuQyhMk3jVAg092UArqp/thCS5QR/YFpKATaWR6nrTK82EWRX6Mezg2d8Bi6
4KhcvFlscC8PqBhlvUEqeocaFt0F/rKHReVv7SVUx7jiKO8K5z4ZUnasif3he9H8oH6Rp6FIpsfl
QhL51xC70WoJsm0dOJepFO8q6E7xGMWrFt1mi1eVabDEYlu29rtv5c+tizAwilStZhV8wvg9Ta19
rNw45rqmptdlT75OTS2j9Okzru13O22LnZnHNxLmYIocfqHCdFA8E/87CIPnBW8NobqlvLY1vSID
60W3mZ8zTQRlDqVrvHdvwuR6m6k7blPYD0BNL1YH0WfOim2Nx0EOuicpkL/T8T2rsWsUaa5rl1zu
biU7qBlkldPKF1vvvjvJx6Dmu+LlKIhZu77FlurUhS7tpokhdqAMmhc0CT6qc1scCvHcmcXNWex7
el+BICjsTAJYVTrN72wrAR45+NyBBG4EOy6RpQZOrOKjbeU2zwJ4AUvP4tL/ylE9X/q4zI5dFr7V
tn+RebpjU/URZhMm3gDnWth858IlRGS4nyZLpBXAHGhx/VM4COtIEz0Z1jyf9xbHVaxLy5pxSO1j
O1puKdc3l2LxzuquOFLeTI1XaJ3pDQ3wSap6B4YRLW2mE2zo7ywWLufSHN8k1UIb5RnhPnV+9WI0
Xz26cq4laxAvxrzCDqbZpyak+3C25bFPB3OdOridRATwxQBY3U10GCGYbeLuNIylccxNIhoq605L
KvXVn6Lpqsr68APj0BgoGjmxiHAim2UqHutp+1SkfvZupIqN/W0uhuDLkRgQemPmUL5gQB/Tdu9H
frglnOgzHGz8ubpEsY/YVCM4i+BSTl+uMj/9DPd2ZQZ4o7ytbwQPEc0ci3sLavcSI1rsRiNY9miC
rwS8+ZXa+Wc1dCFxbz4IqLjr1sDwKVpaITlt7i2vkg8ETo5e5b3mQGd3ajIs/Eoi2oPxerIbUn4m
ttNatNMb5+dpmwJb3AcPfl5EwHWKD6M2FTcrsE1cWzSw4c0A/uJ/tTF5lzGNbdpwxI/ZyR4GvxxP
NtnVa2Z1HCwpRVRY0mpIgjSqCXiZDJ98z3nmIzBvWk8hWcdm9gjmlGLXSD1ajpE92vpLnz/Edhdu
Yy8sN8Rm/vq/x47YBafr/PDnD5JSbTay4gc0uBGSQVbXP/8uC9vo7LfT68x+oHbkaze1+UMwBwSt
MfGkmTm+M2g3B7McvE1FedwWGIl9V1ouRZplVgNwc6tVNPvHJkymTcDxnS0WNrQMvXRMXiQk0fXY
tuOhnuRr6FmXOmJ9OmP62qt0eZ/M5CVsQm83xV62nY1y2XQkQQT3g2xKf9RaYQrJ84ux+Slk9lxR
VbKxszxblUAqPQBglHVUJGWaR9FX813n/FJh8wbKCpqHXTJfsAJoiV80VNqpsjkuI4UPAdBRrjfB
kzKjgc7H/AHHCqXHLbepX1+1aQNJX8pjXnVoksMl7gFx9G76zao32FgtyKD5u5eQ/oIUfbL0zE+e
pQRW/N+DbKqdPbxyNaU0UrW0CNQS6FBukg9q7d+kANZDwz7ZdUjy2GaaUx/RQyCUd/SwcTdrOAxH
zc+hrxLOAdNnMAB2i2Xzm3M7+cyi/dX39d5qoaDP8x4rQXUXNCg6BBz7mxj9W5ZFzWZuDPPsGOal
KRPskkECPAk2FsbElusuV+eMWO3j4OcsFy2qc5r2t0s52k5+IuqwCUywm6nKeCrqyeL3+hoGyQMw
N5x7cDqfiRd762DOvxdPNz5PmjdiRuHaSsk9tW6GFp5SUCTNBqHbg2jZFjXIwwdAB49jDIMzHjTv
NicCL/JfUEXLBzEqVMYuvZ+QYfKR+govr35hOlUPNgdhGHb8EZkUjAY+G7XIZI1iM+NmybJXubx4
jQr2+WQ9xZ0l2NV1t05M3alv1KIv0GVr0BFnZKl/hP43kyldL+qC3bPZU9btr3Cl6AIS1sQgEjYp
3jqOIQkFpkkg73FItPvGI72d9rskd68D0jTuc/xGfPtm1YGCWC249tlrkdX2e/Mjrliqegk1XmAE
gQo0x3Fxt6i05aPozG8qIXbccOFMeqp8qKLx2DQtXjMPVJ6hyrdFR2iRW+6NydkpJwif2iXaMOLs
XYcQTKgE2xf2gsBlK2dNi5C3hsuGPu0ViPYZa3dXqluqnZmKdCfmWzdEkq7p0XKSc1oDnXG8aovv
2DsA3j3zOuePwCTXFLzkyCfFsSe4fcmmnuKIjArD1q/cHe6vd02YhmYrxHGZsnPTkQ8x5vi8jEai
94AgvjXEM8we58Tbx1h1iYvXV1nT+WEBChsZC7dY/Um1p9aXFcDs7irSNtK/+LJLHuGxNw+EFogC
GDs6RjC+2RkoIaP8juXcPUxZXGww0XLAGfxPK+lO/OivqhyjrUBkB01aPtJHu7KcETh4N75UE7Zp
z5bWurZmIDF4hdZ5f/DLSlyXMnxl3QDvRwImMTPjpCzszlVhGBuW5WCzSbWhtpWE2pjZGVM7866O
iN76Tr3weCAW5PingJ6M1QCccg8Jb92/GBEdvqYS7U0y2E825u046Qlpp+BBq/KnP1Mj21ceGnu5
tyXlCnGr9pV0mHBUPqzaSYoVoZZ3FVMoEXoz2YL8Ng6A6BJwL1nHqxrDTk4ZCRjQOezhA+GcunE9
FO+wzNdOTxHn0mUsq+yr0XY/82irJnoGhZwJRNnc+dIHXwoGd6pC7dzZJQXfByjohsfJhnsY/Sby
YrbTwRuIFKWT/d0Oxs82LU5iyR/aIZ4wgjGsicqvt+kY/g7tGxfluIJLpI50LYa7ejKZZ2mk7Nrk
gA5JeDyJXie9lmCOuW9N9wOzySVTPFCwdJCOr76t9ikPnyc34wkqkq3lp6TG8IfUBZgvaX0EnLi5
URMcshaoBcZY6Olh39sKwhQVLUpAHNQ0hYKb3oK9kh3BK1n46OLz8cIq6bvijRXTFk8l75ngju8k
xlpE1nqcrROtT4xhaFy9IaBWQnLGd/OAyPMDiC60a270u7pOi5Uhb/HoPgWt91G20cWq5ZOdZffk
2p5dt7yEbsCWnAdhXB/6XDy6lN6vhfUjzyJ0j8B7aPzsbfYpZZvsp84N+1VvKh1CZdBJ0RDKiMMp
7F9plM/stNKNERR7IPvPhmVATbL47Qjm3XNopyVQkdQjnuDkz2Eb3Qif7ADHA1pLOOlDr59z7yGi
h3aqko/QrZ8So6EqrK0vUcO/MHndreDX2NhMpbi2kH6zQ5fXp5ji49bNv/BW8sAbttDGsJ5Tiwmq
C5XcAXmIq2JSNpI38vCkHovlSgaItbfFg66/GvT5HFLISkXSnU36EJAwPM6lne4XxsfcW3fLPuV+
bKcE/DrZf/SOS6R23qmy8sk38DsYsCVXk9vfmQoz2GRRAyvPdY0fIC2N+5HzehSzHkbMrkgN4XVM
ym0NcNRlOtu4kUMFlVX9DD1FMLJlUBy9O6tDebB8M1kLf6A0avmRZdUlBRGRjeM2oz1tvdR4ufP0
5nLRmYHHOuIr0wGiMJBMrc4CXZkckIcNc5VChVwLsiNkEagRShpugLbHOYaKupnq8Lgqaffgg5gb
gCZqBTAn+Sr68DxO2vKSqAf9zpq+E+5U7+3yrOZYb+w9XA9jj8I7gsb0VEptE5LLAPagsq1jbIsS
lqpq0QHnTYavaivc1ltxbFk1WbRv+ulrXOr3kMlNdjWKNJsL7JlOTYLoUNblx1iNNdCZMAH/uxYj
TuhaBL+MYTwYY4ls0DfLBhuhAPwx72P2obweurCBVE1Wee9xjIW9kOKl7eq7wKx+m0P9NlAEvYkK
+Yr4/3tJp7dKDGvqDemUHowvP41v8WSd+9z8bGWEbQtfCIAwdgR1NeyLxX/DmnarrQg+nTR/lkp+
1KoMGH+zFNPouHNLb4DgPj8KAmaULU77aM4epDX9HLz8O8QPgXdJvExQlULfvHYSlP/ifNEaQpf7
0pEHmqDn2aUH8qx68upfI4eLNeQMxLYqwTvpZTszm++jenlyCpgNkfsjDC0K2oO7rLTLR4xF6xAb
VNJVP9LO4AFs9POmjPJjFIsVWK5o1xQFUM6OgFV+SGf3xyxbmFDDOrRFuoH5CRWw8gBfaT6nSTq5
gdfuiP8k6ryW40ayIPpFiAAKpoDXtmjDpml207wgRJGENwUPfP0eaDdiXyZGGo0osYEyeTNPgkgs
UwaapZZOoMbRvzDWTa7xS21X8aAWkA+UoqsCAH4LpLFSkWNfcRE7N6N5c2DYYRXR2r0N4Olm8bXZ
NaeXPHXrm27JYypr42mOMHnBmoyOVEZ85DVdPgmEzhsfHvGTGU7Pvx8aTFs3ne3G/r8fNhLIUKyX
h3hkiD4RK2bObMMDbsCKR1KyYZjDn5LYsQDX1QrRbenyphi1tr0Xbmxns/R4z7rY8mdD5h8GC51L
h/pbUBnVKZkw45QW+NxxxIongUhOk6gQNvAAB44nb10cL7lNNAUvfqeRtLmANwVbmZUfKeWhezVp
OaFFs/ioUlhYeeS8jKXcJxjXT0MxLbl1vqqsRkrf45Lu1Fib3zzjK5yr4qNo2KW1thJrtxvG7WC7
w4ebxFfROvrLrKXFBb+tubIso3uFXUX+AvxR3dPDGzMTex1m08/BcpyjljQjY7fGhw/3YowwWtyO
Y8dkvQdxeCTS5F6ZR4XA3id/6Nja7Xq8xJrTXFXDtcQeMGEZlY0CI7rwLMikrRyFeFOU6XJfhLtd
c8PrOLB/DHpz6yfDe2Zx5xAs3C+6EiENLL80aBIcF717ITIwHyMtGm9k4w/KLBu8JinZ7YpAXlFs
67mbtumMAW6QxNmg7FEu4Yi7Yc4OFStiZisM4g8XwsF6xjG1Ijkc+1nNtV0RHlxxDre59Z5StE7W
18w4zXPcQ1az1Saq/g6KB34yQdjMXnknP0CMtZR/LCdKuHmJV6fDwcQT8oAxqCdRmB5l1STULMzu
Dhs3qjIiTQQbKJ0TKPlmN24z7J+UzF7dvsOfkKpfI8Dd7klwQIkgKCHzq3D1cV8UjOfq8BdkckX3
ZLOzCbM+Yk3Xx+LZAl1FhpbzQ2OFErddYZ4TjhJIhD1EMxfP3VTCaRzdyNoixbyi/sJ50PvuCud1
zzmyPGVNc5mK4Utj2rRt3uljhO7TUgxYkCNxq+6IwfAxDcP6xSpdX7OEvTK8/rNPcmr/kj5+GPGJ
trakanDC/wKaFlG4gbUVaT+wFLwYR1+a5+gjhQmQKmZSqXv07mr6hqk9l05Lmtupg00aml7hS+W+
jZGK91ZCuDPT9ZsxTQfI+q/gQnBSzJDSDUliMJdGd4C1DyzDoPvRTOULdst7GJcXzRzojOAt3Oai
euyA5C7CZ7DPpviTc/BHAiXwtc/7R5Hrn1HNFL+LbU7GNbE/ii8Q4Bkj0FJxbFuoWbN3zZZTUwja
mKBFvEM5GnaKyohDaYzEoYwAJiz3rQJQB+W38KcEKK4NE/ny1BB7xqHu+Rj0MUnJ0mmPIDl5XyQ0
2jqdjxBWsQJ6S/0uR814YIdJM9tYsQ5gDBX/CIzVUl2SW1xW7HdJPS3ePI2NOkwfzCJI9iWPLoxZ
wppHAHvJzvK6V03+dsQuYsfz/32ZEv7QMUOfDrvC9keO4mA/NaM8trYNcSvrrGg/GO2jGEy+9UHq
U+fXH+cqwBEGJnidY0NH10ltBoDBUZ+baYsCzLwIox/CmDpwEqJ8x07MI/BR80i58i42O8KnBiMt
c/mzNVZaHsvla/73hxrzg4z8Njx1x/U7HgitJQXqDNOjbPtzO9A/H9ZUZPRRUTIW4XXxXU7r4xTt
agzEF46JHSOi57xIvvPhT84z4DPmTrdd3VwgLe4bPW59nYH4KvlOQQiv3KxQlyCA2pkXBDfwK371
2Wzj8bLvQT5c+xmq22zgoI6pyl7pNjoCRoNyP3XNR3Hts7LeSWa9a4zbGyHxeuSJtncRt48J9L11
XlACBTHrwGyHEplmegsT1yXkaUjgaN1j3HwLw7nZyJJhhWDD0mYRw9hyDr7hkvrJXZOD+Dz9wXLc
bhNDPXfuEiUr6D1wdC4P9IARrbMRsgtZ0Vwhoc9EFr1NHbl+h+5E3DXDGdj+qU7oymppoQoS0CKw
L1xh/PYif+iRh3GgZD/ULfhqMRCl4YIB1rgXBz2c714n5NerEWJx6wH7dl+zoqHPltRU2oke8LI4
MJkxyfOEi/lAYv4ZoVJQXwmEC9V3O0RkT9k/902YvM66lZznCerrhOfODVtjlZOgXWFt+4HkBCTP
YAlkOVIUBT1XMv1TTsmr0IuTNUPWtfn+JXifH82aMA8KaKsHu2ZsNc4MgQfWntBHGVb2OgMrusNy
schfPW7X3toanUZcVGEU6SblrC5lPAfPI3PG2QAw3rdLWc1yOrYaElNzqkGCNmqJ2mmt42DgCfew
qTN1xFLq+nTYlDR0GzlR68l8cdjnmARwV6ehgvoNsbNz56foX2KqoPZxWdc7/G/M9dXOUfUtYnXZ
EZ/GoXoU+DZyqz+BWU3JWs7HgSNWpWXqdY4jotVUVjUR488UsbuVZGobzP2qnMlM4GuFUhiB4VzG
9CLSGNheU1192Inz4sGRplkme7YY1dufVvDQR1q4qUv0j2lyIJ1kxRvPvpfn74bSCc6ZJf2UYTld
aGi3KQYtYX7HA7S4LLG6vV0Pv1kIeceBex7OXQTsprKPClkpzQCJ5L25hvwCYtIDgNcCkPOjTvsM
ahbztkAbsqsioLVXZa81lYOJ5orrR1JUwUYsKQqLmXOW4MIpaMlJi3MdQ+Zm/VpqHAxFNRFOnzxO
bgE333VTMGuh0wfdc/HZc4/5nT0apeOKRQ8LnihqHX4QHWlIVPwc1pvymDbzSOvRYzV7HEj//RSM
9f/9x7jJUL6G4Cl1kW7+/bxW9sXx/z9kU2OiigazCoy8OFa5DNL//uu/X6gMTaGg4/Z1mAz+77/8
91+LrD85bhzTW0btH0UNQX4sByM//vs3lus/VpM82mWo70ux8Gm1wp9ml6oyqhceWgocqTpn/UHo
2cGh433k8FCBN9lpQwPVDeqnYRF4c4Ih3Be19uUMFmd+a2Io1GbPvYOHU3fsl04r6WUMnkjkTDA4
OJwgTFJq1e1V16a8SlFPT4BLKV0BwAR3wHrQ5XR14yfXNpytZnZsSSCqeMJMxibISoXBq9KbGIyx
ksaHThnvGeaGswj0n4oDINQ5GgM1z/iBekUegAQEV/7mUHGm5AF8MsHjnDE+rrBVUYOk+nHXG/yN
ZqUd8gTKTmbq6NKT2oNIvzU9idjBJWKXcxoHtE0DKPV+XWD+OAV4azFLbyPyjO53rYpvItUPWqD+
gBzwueoFmxmBCfzjcGJHx0wcKfaleSNnXcLnqU9eBBbfU8GZWzScOyXsNY8t2glpNDr0ONNwamOq
x9mRuGAAa7hp201gR9+erte7ajqXHJuoYxr/Gq5cjoDFl1fw2OKIeYlrObJe9Bg2q7c0NY5tRY4T
NFW3DV1w+nhsXgE8YXaJZxenMjepevQyH9N8unRhlcPWAlK5DYYIoWh5bCsx/u/Z5f91Dk2xs/7/
qC8P8f+f8NkLh52jI1ksj7RoGp7/fw/2v39AsQJxj5DGUW32MEEs/csu/jJ8Zdumynx0DgL/k8J9
a1gbRiAxXsu63TQT794UcE0S2qAeQhNmbDeDFMmKi94GfyBrakfsuFDsA4GwYunzjjidb0gWL8oo
eCsQdi5u2iJgIVBsrWgm2aFN3wAQ+wdglQyHevXbqO+88OY1nrYVfgm84hhfKccFO8Oimpoa99rY
ZO+rzLs9w0AuC0EvTmH8XRKw20Kqv2MEK0JgEsCuEfjwG7ZUo00PHYMmksrNS9tZJDWyjtNaXvU7
rR7uOSQ0OL58u6cBHGVq6GimZLpWrUalAbXyT5o05LrR53xDtOTF7p+65AuxL9sJrbMYbfnWYFgM
Mvruwaq7Q8ZivAnIb63Cz8grgK1WFK/pXXbucrBhRkMeUl4mWUfbMMrG42j5MufUwxt1HdxROwYM
xHZ9B9WTwirM3wQCkgFnjrUUTfKN1VaA725aAXu1oo5uq0M8g1KSAP8MqbEgEE0dnpH73J7+GT4Y
fNVbuIfE5aPhTElTcM/DQ74XTk2BszfKlTZwwGYOGNPdATADmwV6pM53JOKSjCbIFc0rfjJ2jxXb
9J212T0S02MkNLInQqUk45jsCuTenQkHG75S/8hQFn92iU1ihnW61qPyKxFEPwraRhjagGQIgfqn
5IwIu6ldHknnMB6WNFfoAm8nADIy8u9pk0SUwJ0/rhRUpTKnjIgxcb9VQcjzaeUDtwDhy5hE5TgV
Z1bV75YUz6kPk/dY08fd7Hxy76N0odq4g03PpAjuSBtqF1HDy5CnTGBL1cPOrKBVbrJFJIA3kZEC
2pkL8Kmy0qX/COpn/i7S8BXY3LAPyuEMK8U5eiUYaACUfJjADHaJzgpemjFJK7gPaVsCJHC79RRP
39TGGz8y+jA7eFW17tYw8KLfmbtBbCQsTUF6r1xZnCbungG8v30cBNSLWR7O+pEmtbpmdk1p2Aez
jOypgOmZV25+1LHQEwJsT1UbDYcMHQME0I/t5nyU5Ggq8TpGE9MrlJrWAfc5GDODQT5fAIZUL3rz
K0yRpcIg2oDN2ORB9iIA8Oxxv9GsMbFBwANh5cOwTvIBwlho7nMCi+jzBuipkvxUzJkN6FDwnC3P
qu6geVfzlU2RixLEz20PG4J5yuOg0TGBrnIwcoKTgmw3GrV3d3FEmAPvZC3n56aeT1W5eMappA2o
x6bqJNmFBAU3IiQo0WZiKzHNrDgwQQwrDcggV0IL2a6JQQKDniKoSZt6L8wfDgYnjXvVaiCkrzHD
XcUxSA6rjTwm+eeZTU2ohGYR+Gq7xkvfXUcMvj3h2AsFpt1sLG0f6Ae5+nZ8AZ6K/XbExWFZD5Eu
cXbNDi9kI5o15+XfUn9PEi185gy8HQWW/8ziZAYSkVNqlAD+aUHQRhpH1gUsAoUCCxWvSK1wZ0vL
7Nci7UGXxQQhTUenuAxX8sn2cPW78fjhWZnkEdBgLIwUQo8t/RX13DiMCvCWW1V9SjLGWEvEqQIO
qCmsSa1QXxa2RaX/oQZ+O6XVzQvpqJ3dINmUKClRDgqOYkbSUNFEGC08VDXipA3piN503dyRvWBv
wPvUphBgqUQvNzQY2y6o+1h6AdkWLP4Mn92DBzcazG980oMZ+EMSyvXkQYjUAmZ7TgWbIGjf3SGm
XELH79/OeJkR8H3Htb9TY8v87MGVwd+kpn4607GKut5PUyoouAJrVlCf7AYsBlIXznxbnVIboTnC
gjfVnrft+1RnPsWMruIy1I7YxQj1HucMcTNyh5NiNMGHyH3eigd/TtMXjK9IMtQw2YtcMdcfFo4c
0XlfYb5knjKaEHqNWl0HVlK03CWCuCLGQvWm1l9hxEFybjLFIEW8hxIjtsE5efaCat+AS+c9ydbK
sqnb1AVAdodU58DOoKCrgN9z/iz585PgPYF/ikLB6miyryOpnYkUN4eeAG2jANLMCZlEB7Y+mr63
dQCaL+BrGubmkXWcLR5mOuWs7JdRSdm7iUIE0gGBrJDgOgwWN8KfRpP0QHmsX7GcR0Z7m1vs871x
cfMBWYdx8t5afj3P4XEKdNhyESnEof80wJD2QttIJ761vG0rt2+aTVom1tZycJklOu4Jg9Hsml7p
ZB1O9CRgtQjWtmVcyRsQ0xNqZ9JJNLe4u2qzaP2+Llz6gLJXKEUnWn1hiE/WsE6LU1THvyZMSfjT
vHH4oWBNqmAEQ9RDsMPGyuAv2bKhvJrK08hShjCeudcwImJAPUYvE5jLdA5Ae45EHuNS9+Me4oly
c0x4tnGPhPE21rzzkZ6459Exzu00oJ+F+XunE9XFkPbYGWGw4zcy11kW3OqhwKKSb6p4Ds9I77AK
OlJui4myA5KIIYRMnIQWybieqXRI421W577dxW8jHAMy9zRZ6jq4nGLfxWQi9ZA+Cwom840+FRu9
qcNlqIjfuc09OkDqbTQkw3PbA1oM8YbM+nzovH+2H0p5U7lJbDYQLdsmZn6jsHkjjezLtlCFNFWi
a4VvnehYDGQH19yyWJuc7JvDTPJCjFJQDDkujaEAHAQxwcbo5ZpM2cIKoVjDnN5SqZ3qJRUdsNFV
8SvlmcOqdPODESWvQ8eRtmCRuPWWm21tHGs8O67a01T8EPC1HLbQprDYVnnh6JikVJ6jUuRZt5ya
SA5gwboK813W2e3FUBlKimFxcSiLqynb99J5JUPylacdkAFT24QKJymaUItcdYzoe1DIL7QfMByZ
rew+1np/MkVwmECCi4DM96imccVrvo2ymZFtSRbJshtfmO1wKJoYv5sNG1ZX064rGc2huXzrVrfJ
BjiG5SDEzssHF4EyQlEpW3qWGnpL3AraBk1ptdNeqpkDmUIMn5gcrRMlnvJ+0Nexi5eIfvuHdAvf
2MA9kbpcRyqiqXayw2TKq9a7tK6xGOL0ys7xSPcfKyK3aE1eucHuGB88VznsHqBoDTe490jPfwJY
Ukecg8tOiDOCAjI8DZoHUNQIQfUnSlI2C6lFBXx2MRfR4tURMOykV0X8Q3vUkJ3Rw0PKVhbWbDQ/
B1nLVFx77juJy5Eq4p52J0iSm8Kt9kY9YnKMLciPEqtulOOMBmkox8X9ah5TQFsrY+iMTTZHO9fD
nmyUYpuyhhMCNSwqXMVhBtczjvEt0xn+t8Vzn1D23sk7v6O1CWifsEYUGOUUXEtCWkFhSgkAa/Nr
nWvX2F2GDLuSMPy+bluGoIsYM6BkL/jStm7Euqlad61IZk4qe9YGdx1q1rslA6Ix3q8Xpp9tRFWS
g6nCGT+llz7aFRsVIvBr24XfaQqqz8Q0o4fDu4oAlZedjgCSnZWWnysTF//ESkqS0CEyFuzqNLlw
OCx3eB4WptzBy8YHkSgfEtackZrQHW42HE/9qgdEnFi/er18SJnd+6rIeNzxsOwiVXFYFDy1wYFx
F/GwHFc5dCuqDn5rb2DrGNSXEY2kNL19qk/dEVrwB9GmN950mGUafoManXSlYSnZ8tv5jsxeC6ru
LpjjTswYe9iTrKpxwECnITnGOSf0TFoTkmX9rjdaMFyp/QHOQpI8+NOOGCG5qImt00SvfdxpJ68M
3VXv4UIDMvsAge4PQvSamdOvQ1nroXHReV6Z6u3Y3P/Cwd24dffKTW5klyQLa45HwW1zV0TtJ15X
/oIxyeGkqvMda/420KNvZlqXgXKNnd6jhFZ+aAZ/OkiNcFNBczqNYvui5GFP+Uvl1G/c99Uqp+Vy
NXMMXVsEySYX37piYpH4tax9U3g7vhSl9h6+hz5oj8o24N7C54hL5adV/MnToh+KSklea0wdwYS3
KRXX5UHR4ukpcjN7bUboagINbzQ2cupvQ2hhdmO+P8/BHQhWlQb0bnbyogaFMzbNXvWK2QbttUua
Ewx4sniW0VQbFFgz4ifGikiMKxhSAl/iQV2mI8lnxAh43bQQhM1hPxJDwwXCnwfD2U8wn812/Ch1
JmdmxVXL1ckErBzpPQzLwYMzJdvxb24g6LUuYx8cemc87r7ucjWYzeyI4e3QWjPRbjQFVVcvk9f6
UxMdlv8YU/Fca7d4pMq1C/KrHoGynLTnVEVqg4i95GcVwARrGSJ3a0s1074e2RgtUZKiy9+9vjwo
j4lnoKcbonaIY/2P7sVYlyL1BBiCe7b1lITRV9dlko8dXFABkiYUSb9uLeOhLZhuShVCqHu3QyTT
YLzmWfC3UB18uggFeqDIA6DozhvTdxCenNMjspfjvJ4I+K/J/v7M1fyet2O0VU3o7jnl4XREugwV
c2ew1FtXnMAytHvR55/u2BxlZFrUv1eHnBQUBifFSWfG4VDJu2su7e6l8xOPwSWZtK9lyZpzmj8I
3+YJbmktmq8mgRgFqbte1KSp034SAA8rR39uGWlRUyP8ANAAMHdvCfJcBum4aNnpzRlIw8blt9tQ
2WQNCEk5sIFx6v9WRbYVNFjzwl1E/8ItgA+3Nixkdetv6AI9Ntx624T5pTMAPxqcvPJoxjoR6X/N
5SDsCs4oNQvj9DcZLXOr7O4Kf/Bgx3W0orMbkVgDSV3RRxp5yBMZV+uhfDPoMPJF5772Hfin1ONC
uxwttf6pCMZLxMU9ibi0MlEgVK1ZxPJDOCDxsDOCBtzKUxtYj/VkF5s8G/EKEAldF8FnJMpPdBz8
ktVivaiGHSRUzl11dw+o+9I7AIa2ER2l9V0sNEka6Bl29Zn1iPyykUn919On9zRKeUYoZF+eE6tj
cs7tBp43FCuR6B6Hd2zghvk4MG6MSsiI8In6nSw4Mpn0gMP3yOF+ZCl3lEKDIgG8WbO2ywsyO4ki
9Gg8TwAL6YTMsCbFPE/B90zr8JK5xp/Ml2MSvLLc5YZ94W4AJRZuqbLJMkf2Wnfna1C7+ZY57KbD
IxaTW07TcwQH4OQ5QOOCwNqk7ZgxRnSxnLEmo9AOnMAKP5bmNem8E90y20SLXguchs1YHjAloHDz
53Yjbx/p2gMjTRLWRnmDEBOvSpntwxDb3IRXlHcfXTAvvyPRHvJsWFfs6bEjr3JUAOjkI6sK7Z/N
ynZGG8QBUW0taw9GzEvWL3wNcN2mGWGDJQm/oj/tZnN9Nvv0JWckDSj6GNl0cQdjfTBBgxqVBYgx
P+E9vMQTAnRjlBF/tHnrpZynkqLZL4unIfK3f9/EWqeUqCzn81xZ2ySgfQVC87Yo250E/OZOge+G
6gIj5F5I8zlIhusABKai5YskP79xbnANjfgyTvpZeOUn33y/FeA7yoE/VAm8LAiDvyJLIcnUm9nN
jg4JqZ20jYeQlc7xvHEfSVof7fVcTJ/46Jd52lMu2zPGvvVQYkICgBjSBt/Iv5p8oIz4gqUzWMu8
8qF4HKuZRSamQpF0sY5gXp2WT0RQkhbWLdvqMnSJIWtVuMdWXtfuwjLbOM1w96bim9fuIMk3E/K6
ezmIkoAn1lAOSA77gSqXD1OFPHJ9dg+TBGe0AoaEqmCO2sfkmIupRH+kVvUxmUjWpKl57sC9Vdl4
N20+amVbh1QykJubQFu7gffUugWJscI4WjaFip1378rfKWFuynUQXYQ9hYsL78mIpY1ZeKH3Z7Fs
Vk5MFS9i7Qqy/ZWR8FeRJdtY8jeZEWVs5W3nzLiR2os2HGlfIBnQZ4QPHztG6tP9qNaDySI9z/KP
SXMihsZPI+2AdBbDu3QpAGas9RljVfGUc+Yq+AZj5T1RPxY1RVtPwwmcMKre1ArIe+Wba3iUDfgT
o0y9x6kNqAKfKZueZIqJgtiGFcO/0iW14GYsn2IDe4iUBzce+EsIbKjtWzlPP/qoaLDKvnlHUXt5
LVILn2EZ2M8dCZq80cI9nLSrw4kuHqYTMbRDFjob5ZmvhTdudHG0dUUMirJ0YFbRXP3iIbk5Vm+v
heWSRh9HRrit9tNb2rMq2m+ctRCBNGdjVeUfW2DkmNjRjOizNgNrS+Vrk38CeFFYoB7aqXosiA8d
Jl3yaFXug+7sKo1zV9NMp8Q2SEmUwQZCprYpZu9eF3xbaf2lIyem1Cxr1vH7CN4RGFB0SMmXeoZ4
iiDV5DI8TNhwPRMivp6CchzQdUrwCgRsaBEpuGY7RNQhu1mJfahG8oeznuIgc4tTN6A5BRO1wm54
1Dz1yYT4CA2TU7z+3iYMIK0pvaN2YJxNWRZET0as9dxmSxWiEJCTwO5vgoEDvWDkTD+1rprVgBvL
n2B6Amy41aqvDz0rB1OIQzcUn5aBmXugXnVlS3GH1RSuc50JbpcaBDg659YzrPJCnad0wq1o6N0Z
Egz1aygDSEFvDpU9ma4txd3JYyy1m+shP1IljYr3KxNeZaOgLUi3H/rKesqdRYwI+VMVmcugInvF
k/RUOBFHwACXawwluftYoL6kYi/Z3D8WbLkZ0d7KC7/61HltTeM+p/nxX39vC9bdqYGTudirOKSa
l4RMlheLUzu59lqOTNZiBB6Sg+XOwbdZKvTeBfCzpfIDKkx6TNOTruTW7C5RjGm3RpgEuchNA7nT
LSSZfe5XnqjbLTfFl1Dy/UHT/NRbaupmu3vntuPDgI3WccdFhArfGR8VDekn8AAHasyJ3nzmTHK2
ttdeDbvdTn26hVrCUFEKooHOHXfGQbQ1PYXz8FlOZXlK23VZNe8h92E2pW3YixcoHc+SRCgWOotR
+HQzi/wDBurV7PR2HcV3zgOgP9vunvOwQLy8Vln82DrZsYz1c4AZm8KmrU7vcGE17/ZCDK5H5rPq
O3PE+3KCqeMWz9zYNzsKsN+WLEewfI8tnEs4CK0PGMV3imY/K9PbpDAvKhvWUzjmhy5pz1U/vNET
yIftgiipK9tP7fCPaz8wWGJRIeIjjeKrrOJ3N9KmnUIJiitkKu5/e82Sj6h9XMOpp4oH4xq65cbQ
uH7adXkajC/c1aT3HnLMmnk0PRJcxN1PX/u+b/U9phhe2Gjj4fBZm1V2Ncvh0egDXCEonNIeUEXD
BBu6BCQznIY6/8zzbSu0h5r5oEwYulIM2IXYVo0XG2b+vqbpNZgzny0AJE3XfuvlfHc658l12iea
PD/dvn2S0PmkI90tJi0MvWLyg5RcvscxDxtGCDsjC4mzGNoDHy/nNx0iIDrhnkExsWnkhswF9Nsa
ZOkx4TCCUF9oj0fT1u/Ir/nKxe1CRrIj8rEUVnx6sFahDU0fpYSJQbXiI0lQBB7PekPLoDOEfRJj
jL6tZE5bMvoAYJQV/Tkp55Y4wNKbpWgwfCnw9mplj5xICWU9cWZluzTeg0GfNo600ZaWvlY4uIWN
OY3QGZ1zD+Zc3uwZA5xTxzet5Wah6gmLKtpmzuNha/MO2JSHG5voUYlU5mrpE2OB7wZ5B6cVIYXI
u46C+DdWPi4pWXfRn8cJapLUakK1+PtUGt5iN3hxGpB2OsLkSuujDd+lC+W1p0q1GKg0ImOcxaA6
eMeenbpK750tPy0iKysFrYGm+/zcL4VmRalQOvi1CHrZKoBlxrFsOtSz8TrGxXMWBccoJjgbqi5b
Sks7OgghGTKiW3acxGo2kVPcTXMWvqVzHI1d7RKWXrWy7l5LAjsYzNccSyTJ3PpTcYNNplYdvLbf
Z4N4k3r76Jj2xXK5pkUNicGkN+0VTo8AWT89WyJlrl5uaHn0ja79TKsOe6bDSxm1OfuvWzJxaMc/
LjPWMKX51mrV2THyX7befTAY0E1F8GBW4xMq7CUFkbYiZvhZz/inzUY7eCNlqjO6mu5M3NnyjYgX
ytv4zuyY3Nw83Qf6MHSKi03VYEFX/dPszhwPuCuiCmDXWgGOosHYFvpxqpRfmNoHbzTLMs74qhbn
GCk1KXoPmA5x9HI8Olq8ayDXzpNxAx61idN5iay4+B8aEp1JwlPpxDFoFI8uBvbbooa6i7nVWi+X
6N7V3vqWQaW97EfY21EoRbqjVJpRs2UCp6JNNW4eOaeyd715nUktt5YfCiQoXgSg8+ljE5l31nYu
Yl26wsN0kl18aLQIvbY5m1rMIDcNma3LuxIaU45pOo8zfhqe3glKudcxa8F/plaVOTy2Etx5EasD
QC0IjATlYW9bMgTtDYiVJW74ngD6RsRkbKbRkL4d7Vg6FCAYOJtdqhBpbidwGSXdcSB/X2JZrisk
98LDakXjI8/UJD54S3/mRLUkC7OjpDB6DaX7x8vJ74dmraH+2Qzuir81RV74JvRN1Wn9SWuZHmrC
JPQ6qJujhnunonbtga9iMM+YpSFiwAG9vhkeTrLYYLISB1Tv5eJPpsInE0gAyFftwU3zzs/1aGPr
hF4zg1jtn8ZRZ82tH3F1Paal5/C54SALQyLPoc50B8XxHsjq5BjZTYzs0AEyQjnE+xobSEi5X2Sk
N2nND3XMqSHvtZjKX7wnoNgcdukJ3h60omzNTOixZO3Cqc59OBluVdqdNG16EhiDCft+tVXha5Wk
hD4z39KkBgqPh0POtxlNjwsdgxyJBc9RLvWckXsJnP69nzvf1iEeV8m3Z4uQzlTikJ4d+P2gZb6a
c9imz9ItfTwGe11WmEwp6Ilovi+LmjiZtmf+TvtSVvKRtm/ZEnhsmcvgdZgfseBHK0AQh9RF9Nei
+Lev28/GgmIUkPbyrBFwrK5xtjYxJARw8ovMudLis2m86CGMuQfp87CjtuoSyZRGqH7nBOSBXcF7
m1VABmlIMzQCQY2G35Wky5Ii1jhb1hMXFBw9S4fkw1zIfKWX2MwG7r790iOOb5or0NlpebNUT7wr
7Dc8ch54LwvQKRdDN8wOkNEggBOsJuhjB/KpS72PhKPcKiGlP2F/n7LZLzUsNaPerUdK43urqaAX
Ok96Wn6IGdwu81ikGqdsfFnOJBkJT6JmGF8g9rQNnVIswlxXd64evViZXuyNscx2PeJ0RuLDx520
q+bumH3zor3kOk9IjXd2LYLkhv6iH0Ty7eJtQvq0+YzzKeOvQTUQ1aSHqApPZDk41qbZO2YTbyXd
uuf2kBg+xYQ7I4NFyCBrWHVdgWO7/x09jMgCpxvOuY8ognJf2IAExx5eJHVMBKctCt1cOqIBqYLV
tJnlkq5Aw5ZoB/acVbvAHk9azBMWmzY+r34+ZRNNn9kAQY+eWSIT9QC2WAzsuVlpxNsAN8famMS7
RbsDJe6wR8Syu7XwwxLDQys3WW8gHa4524OA8/OqvFVDcQynoyyrbluS5gHfPvmaAxV2SNi3K1kH
eKkQjzSXwLmDeZ1aDYJhBSvY36gVxhNOwldMXtEmXaK6Xcn3xha+NwwPNU9MoZkfmqk/JQ4dexlI
jzhkhpfVHl0XTsPMNPtyLKxNmZL/IenMlhpHtij6RYrQLOWrZxsbbAwU8KJgqJKUmjM1f/1d6vvS
EdUDDUbKPMPeawcbrOJe9SBKzkQaf7FHVfyR29hthmbTm3SLOLiYqkTBBRYtBkU6RLtPsHhqJKcQ
7PtwIEkCYSKo7KHZjeuxS/Fd2ekvyMQ9rSUvSeyP63qJ8zKZUEEpw/YVZp9jiOwBLyLg5KI558Qx
57V6SRCl9OJFFFawHdwSEDAheLhL1xZidtPL2TgtNTVFPtqa5pN91zm3mOmFHveymlkONPg71701
PkcOC4iidb7H2E9Oo3gpZ5XuIisCzzCBcEyHhwllGzMzWjZTCXpqqq9lZt1DzQGwRPa3nb2aSRrT
J/AnjPdwG0qZXCdVX5vONO+mGGCjp8pc1x2DZdeZke6wvoecTmK741RPi8x0ZRSm8dHOmMohCJcX
FaThc9gkLxQJnLaFmzypGT2N69o1isnefs3Mp4ysmjBJcVikWX8uQD6rSbC54blPZPJdDnaHrcFq
FyC7eRrePE90H2ow6mNWxAocITNUpyo+nZLQJjE1L1g93Id4QI4qBj//NGhLgxhluCpHfSSGSD0m
HTdQocbwg74oXqvOtS8967g9kgtcSr73bhrJ8DkIiaOwMsrzHKTNg2+D6CYG4CUnQO8TNUlPmJJl
nGavql8jYR7bmRyNzq7eWuwJ2C74FkEgwmrgUyyQEoVIdD6DIJR7dihY+JdPMjM/XRvWjQVu5ViY
xbROh/DU+HX0UeT2w9j6wwtqY+OhMJnxBONQv8VQUr20bVZouubHyQdFylzC2TjO+NgIVqvoIxBX
Gh/K9OWmbaLbVC/k5IL+eRqP4XSDpyBwg5cN+WwmA3qDdVeHtM22rZtrpptiePJz9vEecEuQl6hH
3PS90748jHNMEhRyNw9s3Dz6l/+wkGTIP+tpbE4M+BgoNi6zaA0WktWIQui2huj1LhQdoUAVoeRn
H8NGZbT9SS11VEgKAL1uJPZKzLQ0enOydxPndRJOzy1r3WRWrDyKqlNUzo+M5o3JUwwLxAdQnl2D
R5Tahn2ge1BLzJgo2AckPPGrMZx5aVCTmsktB8i5CmOLscJQEYQnwcMA+20MZJ/C/+qlf6c48znJ
+Bu44nNMFd7iNeuPoMAC+jh0NGgqEMEALHfGnzG1CGb1+nRdzfN11pSgExsXlAK45KMDo8p37fXN
KQyjq9XBDJem9RS6AzlxSE+hc4KLyZtr2SA0yw2IBrwDq2VJ2qaQnsw/MuKsrrnSEib/xH6fSKul
imDFyTAyt7DMZf5N+H4Bd/5Z4pDnnRS0qsBUDWKXqJBshb7Oc3jw0uyfx0hIIwtaN82wQPEhuqRE
pk99sYkdBrd+7W0Dg8u9rrMtZhSY9tCcVqM9MGAQhbvxiRRVOkYY3mVyE6ai2fgT80k1UaAwxVr1
M4kdKLx9DPAsU5qx22YhxkGvZkiZUoFapTzY5bdfjv0Jaea4ipjbsBulz3HrS2OMj+z92JY7fzuQ
soe5fLMMusY8taad3zkHp9TvkabaKEZza9cEIckQKG41uuilbwjG3I0NTnzf0Gwiq8Qch9QlL9Hn
gFBDEIx9PGh3pg3LYYh4QzyyEeL0l5lrylmPYMqr1DGTWD6gRSId0vKNYcl71ExXvBYsunmD2+HF
8RjWOePdaBetRHkoQveNuI50E4/l1rfeiI/5O88k2zttt+NnqyIbt4btXWw14jfNHhAaSrZylUvE
z86s2m+F5+hQW8ENnbhztM6ltl76jEMdNdAb8rs8bm4lvIdrRjwPFxZ6CSb8Tfyvi+yfMOWTtHuN
yXa45th0Y+roLSQEGmYoXRmDNBv1UAJNgpHHYrww42e+qwZZ5+jNL06LCCwgyIW2KToWWh9KQfvo
p0jsdIoPgw4UjjUkBCod3v6/JYNuh/Es26DHUjQvObtfdlU1KVWOi3Bets+IF/kNtCpCnanvhhbw
c1ABtP9RkTIsB9JPVy2RMlHSkDHQGeOKqrHQ8jXrQ5w6MNKOhBDYo0fIbbx2swjG/ujfjIoKLkz0
B7EqB1dp0JjyThoLL04MDgQCwzfknXM/E6D5OwRmDKHUFIjpvBsQdvDF8ORDN//osWivCUlsVqBI
khpm2qK09A1oOk7WB5jg/w0547hWmbukw6EVoeB2J8qnLKUt6pX46TB/xARDEAEV/DrCW1c6IqKS
5bVLYM5G3kLuh5XDOw3pnojWJeihzg3WYTLeSzv6nF97y/vSTvNQI4JYJTmqIqPepmOCarA8JmC9
gfsN8bK/FfDUUM02jbdGUlOuS7t+c333rehszPvxX8Zdb7453pmk4oCbrbPV48xBY8zR3nQr7WBE
Z86ZM0xfaWWyjPw32QCp0ghrC2utGqIda7Lyt2W+AiV807XNuCW5ydp17R28A3WjwwhF2uOTjzXO
cy7oScHEimVbW4UsIZCQeAbSW6RE60x9pMTl7kMZvURCnAi5ep9C5zbA/vTm4ZTqceRV5QGU+o9F
Vu1RyuaXnSztowZYXG8HaLYr9hHpQdn0S0bMHq7+6QkkJb9uO6tkrUdcmGG73FWiWeM0+4vMjxPB
ne9yQtmb2eaDAzEGPZCBiQ0cTlVgsFPFezLGLFk8Ug37zkf/DqTQD76Cz05yhnaVd0Fn/xMmj4XP
fpLfz7DieWje+7hJN/XE4WQ2h8IQWCQFY4Z+pJTuKxR9LF6DWZOcm11K3W7ZYmE8atDezR2OXFZY
jJ6jjTlcxmZx1IawqcYMA4KzqCezgX9bDUg31Fx+6v6Cf/+f4Y4fsbEDtnHiH50S0extT0HSIpp8
LYfxlqZop6f4U/j0jnILpI//Bwwp8BjZ3bXq4GBNyTt32IVi5yDlErXboyBVdDy28zXEgI1Mibsr
rFGOiBJ9rISkVTuIBGWE7JKx84roGnWEx3Zmt3jGwb0F7UGIx5CA5UAk0KT5O2IIa8M3TM4FiG9U
VQbflxk5zxVjyjVCpQPD2r8M5wEXT7xzWXrInLsBmJEwAImXtWgvbmawPcLFr2cE9GQHbMrqD2GA
68IoB2jwwc1pWfzB0GD8oPLDyB6PoK32Xv5nVMrwIGgPqj21z5SlAQRflo+eEK/QUv7oWqkT/ldu
TqThcU9z3ruMhSgQt4Os4OaPz3IuXtiurJ2h2NNlt6z438uJ4qq1uUzDSKEfd/5CVMMLV8GGsKCk
zUYCNMAYECTgRlfHNAT/0Bf70GQnrKFfm6RokMRBVZd75hGZ9pFiBCXLNZtpUUJZPTW8jxkUJTaG
j50/9uvxawrMtz7VuBUg+j2qST94fTA/YRh7i+byywzUd2ZzwEdWbRy5+o0NqbdKPEXFdG65E7Fz
jY98uge/7e6plTygPcZ6R8/suPabznFr5D9C7Tw8ZaBukeZafCoyMBho109VUvqbvCijzTBjbx9V
QDur+WC0ZmyvCXnIPwPEyhGxnHHGosnXx5QABEQvyeuc+jdKmsVDClPoXcg6grQ56q0FcInQbWfT
WelJ9sBUZ31UjF/cEN/qXNPgovRoEWXsSSS+pd5Av6BPjRXGm4VhvW1YbXbhW+vV3/RiRHlhulss
L1szHTY101hZ5f0nKCUGyh1FCszlIC/l3rOmQzmkW9Wj3C5C3LJYSAkAw4apyLvshcJfjs5EstLj
ps3Wllv+WlV4LwXzxQlzxkQNtUZVRdAaomo9P8ToOuvWfUPq9xos85hS2z8WMlk7T381JUAbtleH
yDME2fvKLyiSEXiyWj7jH7pXWBC7MDl6TnzzHSRWps1Vn1bTBRLf40wmTJlJex9Nwd63KEHFBDYQ
6+g2CB+MWZ7N3n4PCYIte/eKtC8gvGw49gSTVehMN9jWnid7+G7c9l4xoBg08wximkEpAYyLx+gF
ahn1Ck+HRug0UctpI9oaxkytPpNob9n6lEb+DwSfpyxHp05iyHphPtRuz11fb+e5QWdS3USAPWqw
qbWWMqV3GM9GMbVI4MknuL9nkGILFzrkhfdeTaGuRTsf7Um8xqVR4dmuHzKlvimPV1ndvitZUFVi
SxvR0yf9rrRn7iaip9dsza79MBEA5uN/S4oUf39kLBkqG9cGzurykUbWBamUvfZm/xxLQg7SEkFH
lK+J0H10YkKFpoJcQ7IbByQfjs1eIfCN9zm/BVP+1qRojJqKqE/kFTiTKAUH9+qZJ9skl2I8skPl
BcO9F1ARm0NATZ4/N4beaY0Wys9iwseQ1hATx0qAfrLsE0LNoEhVT30A6QhNAVSAmOwGe4YENFGJ
RTq8QHer1gWKj4qIJ6evfoWVfwrL+mutOiQ3XB7yKUcFPWAdW4WMsNeOEZBHkFYA1Mcz2UXfMdNE
NA1gaXFAoNQZjKw9tuTbRagVIA3AItz7vfsviIUGLaveG5H8Ga32XOXdXbs8uqpyivX4z5+ZW6p8
07LNwlVqbAAjTusKk4GW6W9WJ48BMi3SwJ4Thd6gkuQx5VT/bJofehmca4bOrGmYpxgoA/iSSR8U
CDjUZ+HE3pbsJtTiRPD4GZq4PsQq4Al9Quz4m/Zs340YdZThGI8hHmw7MD5cu73Y0HtIPeGYmz4R
HL4U1Gl4AdxdhaN9PYgnZzLJDk1A+8v8Ez/paxHwnMOagUdgv9lJMPA1nb+OxDw5Nw21Q/iDx2he
uR1VBvmHWNRVjCzUyM+y9dJdJViyV++Jkz4TVPNYhw3jvjHej0a3tipc1GBkHyrNN9xm8x8DlfW+
I93BNPMPn/omXkg6zWtolETMJwQ9i9G+zbZFJFTYvYf+a2K0f0wbrFmPqmLTJvHB5pex93IOpPGL
pLJX8vf++5mVbXxFfvIUVKcw5iw0UASuO6t+HeV06XMfRad0tnZiXlVKi8UqEy9ghT1ioNNxCSxm
e+iO8berZiR0kIHY093xx5z9xHz35/bcBYCxGnwLGTotcv32eMb6vfL4Blib7VTd/2BWWV7btOA2
LVwQX5mjf4gxsQD71Lzpa8EpFDfTQyO9d2movdtwVeSznLaa5d/w40XcghlzeiYVxqmHybIRnnNz
USR4U8MyqHqy4mWHD4SE3XVnbrE3MpQOJrXx3Opp6HntBrTzPljSlR/67jbObYrwAgGPeVe+p7YD
kFZy9qx+I/x/HXUBReahC1gwYGFah2HDh50yEZx6/6Ts+iEfmQP0DMLk3F6MKPtJLDLyrEa/4J6F
LUhHvN15lXWWiispSctjPA4T8SabOOjeBdMRxnVM91HTpwNb0mhCbRuy66APZrVDVq9y0SVVTv7P
m8QnEmDs3qyV6UQobBNypvt+LS0O5aC9iQ4dWF9UJBxG/W4ayw9iNF8wr3BmMb8YLOOKBuPU2Ivu
BTs4mcv+21JSaYUjEbm5sfUnF+NPxubFsJ8raxoW9xQHjbMqDQmrLebjsZ3iV7reKU/6H7xI9//o
E9rOYF4u25Eh5NcYVBxKKdJkHD8IxS6EnqDqK9q7GBkrFMwbWQSjWhqYSXsaaX0ExkLDziVk6pKL
+sXNOf6aEve/nvRu+Tl8Ux2XXXjb2kdRMqKhU/5RSfE69bSTXqwf0HdfyPk5eZ73N+LJaLCKrXx/
eAAghLrKaM8s1ZfdXLXIY9h/FTkZlN4fjE37vA7mteXUT1LNSJCbW+pHxz72fkI5H13D3Y9F+i6a
FJG/wYI5hqDKfinjySB4kDQJFA1B2DonLOKJv7R4hKyECgmYazgRRaDk6QmMaTtp9yKWYXsUf2ZY
P88DHpBA+xdVRywsqH7T1I645tkXmYhbe+u7C6YvNxT2pp2aBSXTb5X6P0GYOW1g/IkC116Z1ltX
L85JuPebmiTvmbrQ7smH7YbzNBS72cLN0JmseytiOGgCXqegL4geqQBFtOlr1y4pxFBkWb+k2ynm
OejwwK8Ii/onxJ5blhmHhsQcei6q5sexwD6f2FAQWJ1fAdJcHVXuyWGJSICxr1FRXwO3fY9rFJkk
nxIUeSHP/DlHfmGM6RPfDoP78cGs/T+tIY/LOACeZAl6AtGrj+w4NdX7VBbY48JkF7daU7PRrvuI
nPoGmVg/zdsQMQkHyprBYg8enR+ld6IbgzB+Cd4PNM6HoYDeFsK7NOetZfj5dm7K9wDl9Khaaw0x
qEpyCdjE/BlduqcSaPeyCv80I5xJkHmBaIgeyqXxCP21iemdjcUuYFnGcyTLH7mJD1oRVq6zZdeS
8tgL7AFqCD+BeFEPZtMdy8oZW8s0pogwuZFWaVN+5GWOBKAc3wbSMtamywNaUeX4Wfo7sIXZ5IFD
6Ebx3cLz3MQmeouR0K5MMroH3S/JjWUav7JSFCA9hO45tG4xmkVgA/QSejxGrgmjPkjlhgPpLYw0
XJqcNWcr1rnPVrCqmOF6CpUZ+xCCvuU2idurTfyJb4RfGWt2MVD9OjPcs0W978mqZQdioJWd6o8p
Mj4CJI2T4gWddJSsC0bIq8njA9Od9VGU+jV0y5s/tHfQsotOhtUB/vr3IdwSZV6vnMq/FuhvNnNq
/QibwbDvZO9eygwjZtmGs5RdV4MTNnhLDVRdCbBS16HwSemS3Rz/RDjLg9MEkglOzBFqb7tX4FPf
sG2XfZl8Cslpi7Tl7sLGA3wcfyTmclZ7XgkU481ngs++tdkWmlvFCaHvO91VjBBEUsCgq7J1iMbD
tVAwvCGxbnLLu9/qYauH3KbOfZztsjlwlKLBMAyYGjA8o0VLMbv4525B3nzkKChrw6mxDpJ3Qmz4
pm1XTLfYbzXEA6j6l8EFwE6CtYuZCVaDFnSlctwUWkQPtmasx8Ybw+Kyn6JEMbET00cz03RspGDB
PvSzV+Y836lPz+uWT8SLvQmZfE5L7K9ZcykYPunlWfKAqy0jTZvlroa/KYvD1LIeZTcPwfASsQZA
wyT3RooeAUNcdhwavA8+1qJREmY6RMZJVYs8ke6pFeo3dgU5SM6qT6wf8lN/WVk0kDlPWRH9jX3U
YsmExKS9uk5ypqr5W2SsF4KoLrCUl3i12v5aT+LmDvecf7KRXXzKhHuusaOaLtrplgVWGk+/1HI7
30OY5WOCRp9dTnviUV3qMeM4VV/2qLPv3iWjBxG0iFlAumHHj4VELvFjHmhMywzs1Dqy/GvTMhob
AdWOLiuA+hTq4I/JQOARGuneF8PzNMQNM0eNtWahYqburi10hYiU+y/oFz6YvCcW+P6YW9Y3HKbB
2DiiHuWHDFImju2FrlmuIp+owZpTPXOg3RC062HxYeXX9RIqhD57BLKuBIFoqNnrMoMjNdRE01GU
kQ4Wx5Ato6nF2SzOetFNDbb7IwjjJu6YMA41fcmSmzZTf0jKENtaiq8kTF57JheqS77tnFVD6O+m
nL5HGU8FQc5rgJx/JOMqhW1iBWOd5y4/6owHqUcc5vb/hOF+WYRPeBkBvjMUO0zPFr1X3cJX9xlR
Zgk2k9Clv/ad6W3KlvqYImgmxMEEiOExGo00X29yHeiLbvlXo0mkPmEN005XI0aU5zXmU2cE4cql
GSoLlLzs3PjYhL4mGaMETNBKQ/4TAcyQhIGvrbnW00ztqsWQL7vvpGmuLTFWMT54oxAbSrVX0Dcf
SD7eCnaPx8IlenvZb4dzvUfTx1k0d7+JgbLO0J8GLdY6jau97zhfvEtnL55uPSjEZZN8dyMKebql
O6kFP4NX7aO6H/c8kTdVuNsuaO7EAOKAdYVe4f5ee2H9g3OAHLlmIiUwNtcdOFzfXtWwTMnyPLhD
vVg1+HUKyI6LwdJH8Zi2hFHaCddX6Pkb3YkXNDbbQLNBMamUoorbMqzknkRSoNRa2Yj7C/Yw8bV6
7ZbfRLeIe4L+s526n0D0fw3s6xJaugEViFhqRyH7lRqaCbVvyIvC25Q0YDNBDmCZTHKoYcydfV4n
q2C91Bxx9O9EiymCqAIPw4/3UGTIBG0jvxswDClci0cDcqq0DfHSxGybgWR3DasNAWw7JDBsIDMd
5B9tptM/5rKNd2HBCR/CW7D5PvrE2aED3nAfVTU4PV2yRI3xe8Zl/Mrs69hohISefPVc50IyFGnf
Yjxp07iHThXj5e9LwJhPlR29JuT5MkAs0kOVOT9TYF1KUE1jEpH2V13qVu1aP4O0xUsmL6NRSzSr
Lm14fsFNsc888ymlLnmZVHNnUdhboL9sRVZyihhZukz5mfiWHEJQgrNda239CixkFuLQvnIwFOty
GJ7qpKMfwmdUwE8FM83Ih4TK0GSo5wHSyPWIaxn7mD2YPnFCAQ6e0XhpWQgiCiHQBb0gk1mRwnRj
HBZ7zj3K+nvmwm7NY6/a6oylpBYPMOVw4hYGMTclpvSWsnGJ1hqwPePzeA9BovbGfUYKtk7TPIQF
YO/cTP1Y7N157hgK2BDQAUZEZ1TUe2GPbykpXU2ds5y1saZ4uAuMvKsR6WPtJSDaWB5YOTvr/54x
rKJfuT9BeXsEb/4VGvqJDjXduq7+7pv0ZZoNc1c3jnyomPDj9jbvRTx+4NBCFS+mYjtCbjkF2c0O
Qnai8US6L/CLta9Uvgtjt92myfjmMjx+9FLOWdp0ZnYTN0ycJdQKCIbKiCRrHNncgx25t4sys67T
cM9z6rDbIxePLaTElxN3kF4GaruaBZ6ZiVfCphnJdn2x1a7glN1a2M/7viw32l56pbH4tKaUGbN4
VEn6bDIPw3drWNyaS+KuwCCXUp9A7FgzoPWDCiqfQFQR9TaRiah3mQnjcF/n0YL/Vh8txuARTKzN
bdT01slh4rICHXCVDVtDyxXHopveS4dDuSnKfchUIOab6fv6p65BlQIWQdne8rWYzQS75VJPGKlN
HKJxGX14I6M3cjK50L05PFQWfSeroKmPPnLKcYiB36XHBxJLz1zpNnu0jCDZ9xLPS1LsnSo7uR7V
hJ9Vr3Pb9awSzR8bzWpZO5ioyggpCo9L3ydHClg6XLu/SI3MxlnsVGWVM4NAjb4cqJRQINVJxDbr
aD9GfK7+V9RTcyY1dc0kAXBlavhe+BrubBprPTR3klD/9eQddhSGXVvuc/8F68w5m8p277LNtaJs
3iaa2txZVswtNN5TJqNXX08sXrroxa9K6j7XfMZQT2i8KMl4QTDvlkdtQrSzQ9gmOpTTo4mIN8Ke
Q9apm7MAbNITiWF/Bic1Uab2v7kFMAomx1LOdc8Z2lYsCPuIhRYJn6e6G0MyQNoL/phHX/JC95N7
KXTMFMInrsKc/HfAzutmosWZ9ZtRpsXZNX+C0tvWkQuvuLPuXZyR+cn6EbWTsxm7/tDSRNZAlzZh
ZX30DImYyHySm0Im4dB2pzEHDTVXL2nFqMzNfoF9BkVkbkPWHGYtbhZzlMhU67hMHIBR7s+IBLxb
ZD89FgFsdx8j84ilDpgZwIHhMq8u28GdDZwV6Nm4HSGBOtm+H5HKM+bfQlt+MhoysxeljIObdfTB
A3sFewh73TpwIGa8P9vJj89AFM5tFv6TfEBxwFrCZ/jCzT6sl+4SxMyZ+vDqujnwH8vbZfkQ4hJ8
RV6TMG6fBXFGrHRMAGwrrxJ/tA0qeWlZgmLeNmbwtx0rDvvOWOKX/ioFnaGygksATDvJhsPgro2Y
VW3tG+hOkNN7Wcwtx0JCpc25nKnDLQLsuUrWqozeK2F/m+FyWtUUD4l+m+vkc1TGgxyBPrkZwuGE
yGaWyTvPKDBKskJP/EX2lm768cYBBTUgxJIIKIGxHx1+FC70/QGGv0l5XsVUT3m6KIsWpR4GdtsJ
fpiV0IvZGTEOLBBafa0FhUQ/NMXJi9kEtQ9jzUs5juKCUBzNh5CfXe//sdLyNJqI3Uf5z8vsjW54
f1qTS0arem80PCeEKl4Ai3L72RfTIyWjC8unzhMgeRYQzy0nCWjjVU5wjMj5Jtc8OhjSeJ88h0PQ
wM5usW0q1VtgucEpSE34jjCgWNqyTA9qAitYqsLS6p/yBm9lXb4jM3KZObm0CNp5TjBFSdHdZ284
d219z1halrWPbi8/UB3fa1SP0VTcVBdi7V/SZoO1QyAq2PYnrl4IeUK9R4voS0woMjhKKbCpfOPs
TZrxp5eDhzHZ/mJp3U6uNbEwHOZdYn2PHnnOaV3+mCNJaMFD77c3NzC4Y4nLWmAd8hxiRtvm9Uim
UDF/2qONQs4KC/BtE650dB5k/Nnj41Tkm9ED28Xr/thwFT7YDlKtbGRR7aoY8UsWBtdWdjPWDy5S
pQuxs4nvXFe/RR1QmRaDviJOYag7RcXRb7dJkqdXMbjT1RtRp+cybLc+edJrG8O5nVLWNEkorw1b
biiEWOmF5QfnQeZHK+jmK7To+WpRlp4AoL0j6v/0UKO1yem//xNLQFJhwHLwfgUHjMHEFLzmyUJk
kOqOQcJdTSrftnn+EqeSXaqYTrOQYsvnvcISTKBhPxxj070MnsWjCcq9ryDQ9CCRZriFrEIthPXF
31RK781T3m0OpofQkO+kboprmNkFNrpRnWn29KXMOizv6sfMh/iz5ZV1/knJhixE//KQ9zHFe3wr
p2m8Y9H2dwAxS7Bf+I8zTW9I/TCBFKrlT5tcQFbbzz4hUZjDw2CVZYjLiywKtxkUcHvwreNARtU+
9bz6JcMCw7go7H8RFm7ZIUfwtE7NEDqbOjsyHRg2UUEfxpjbQLVk1pdEs5O3Z7v4jFp7Wy+PPaEE
ajuFYlh7yzcqcRCsWe+hL+3Ck1kF5R5V96WzbXgfY9Fdaa1zqAeI7ax0vCLfovNAkuS66Ug2QrIw
9YHXFIaNYzMdi8Pygm7kVP1iosB/knr+0fYDaOAx6yxgOtyWefMtMtZLDUbUosv8x3PXVYiBrOHX
NDxvi2IYF5hwgerF6ubmhfmLrOVq62T6I+gm+VwS/FdZSwZc1aUPrkn4iAIj0pIedTVUxRXePFhN
qn6F3305IGhfx3zJ1QvES2F26Q4pUv8k63g3mwm82w7tKUn04uYxhsQJ7DZCEtlTVY+ilCSbESb0
nNW2PFBuzIcZa+ml8ppHq8ZBV/HvD304f0fqGPsQiZAJzhvVR2rH45kjFBtC7POmuZ1j7ysYGe4Z
Vn+hVV9GQrBXjENgdtZNaGRPHgdaqVnWa3AwRD4jCaupoRVG6lUjpXVzelI6S97X/X9/BCrITF1Y
5HQ4iyfHhyCKIBOKbFmQfS3gXfPwmazpoHIRW3T5709J5bH8FaCvZfSHMXS1tX05bRguare4hdbM
3o2QvMbJGHPQeDMCC4cJe3sopptHJPomdDzoUIJIl0LVT5wHa3Zn87VAMPJUQosesJ3baSsfRQs7
Bq/aW9j1FV/FiJ5afiMlHrpMe/OmEANYWeKZMMMbDjpW8EJIXZSy+xuw0OGGT0E/8gPusFUyLxqt
iY2mxJmrNCEewMQvBJ2f7Ce0XozbsF7M6DRvYGU0innj+N+fLC5oiIPp2ZsCAM/ae5yBIXcEDW5o
qqMt/rH0VgrXewwIjKiReJ+9YVzPC6cuaPpb6+UtskdYG4DVYsSNG7vszUMsKn6BkaC9qu2zl07y
BuqsN2ZGCCVDdMGWLy2K5xHaBWEB3bxGqvxCNJl+NEVM2hpOKOQSxLw1+VWNCRMVi3VJVTCnrfWD
M3B0uVr3v1O+W34fTj2R7TswIEMh89qRCkUDJbMzzFRCSY3+3PFLHjDW2q4dffQVbvapudh1ry5T
guMKANA64PSs3WXAPBvThURQoDAj5T4zs3xGauNaZKdrovVOHuY//3cOM06WucKPYo9X7JPbCCJK
yuxv44LsXoXC/7Hne5qBHBv3AhXOQ+GzcdIpdlMTyFPh8G2Cc4dnEyAtFpUAuMmsoykRT1qp92zV
QJMiP9hbMYqydErDM2ZXdHU2d2PAukVAHkYPpEYAzeFBxulzprrPKCo/o654VJCTVgUP/6YIWDYb
cwbwDnsWCrBZAuAeF1OC7e1LG1c0wXTWxQjQMUFWBM1ihtNG6u449OD1gwacLlf3I7ncDFIDdB+F
mUbrGFta2aF3nbpon0UeUCd8hjj5McULunAD/Dn6NHVwGXiHyYOBGms1+N0VqSO4V45Y073j/WGR
62GpMKYYLY+RI7fp8G0Mxles0m8PXdyKkxYwKf8FlulhK+PpK3PyCzMq9IBV7BzsIsVl1Y6bju9Z
E9yxho2xbkLwBYPK452uzi5krM1k85Wb0t4mkoOtLmmMGQsDZyEMSvns60XHIZ8NR7NgmSIZEVZQ
EolNIUe6Kfjnsacv//2lIeovSJJFQq62wFPxadMbTyXaKE+3gGnVfMUrz9ItZDUD+fWCleJk2cOC
pia+vUvgoYSzdyY8A2U1RSnDTnJA6uEbOWq6duNh2pDO3ZCseyEJFU9e0B7HynmLbchQAKNZ/qLP
wdDktn26YMi/Ky+3cFD+C4CFayQ5fmjEF5tABqMpjtXiZOIUIS8HWdRqLLhTdbLVZsG+UEPAn2aA
XJRGtxh4425ssUukre9B7mMn4RNTiAyQAtGAtbEtkZjjIslCxD7inhZIkOvYEgeX2R5dQs+3t58S
srh9no5xruj6h9p5jbLXRNAWOo43H7qUodKSY9UE/Cd0YEd2qDT8LbUdSP51Ic3gKCl50zE8stTh
V2SFtBKDfUnxlS1X1ton6fXs+PeeFv2gkgx8f/dbkRG7Zmn1J5Lis+ZzJW6dvGHQdQHjhdVkusQo
07GSzLojAIqfqKWgkj4O9uUv9cDvSA0G7HOWOuuuG6AGL49BHezQ/S5WYTKGWH89NdzxvD34F0Ko
fC25oGY50xcn/h4zFiZ7aWzMSlHkYjPem/9j7DyWHFeyLfsr13LcqOfQQNurGgS1JoPBUBNYqISW
Dv31vcBbr65VtVlb54BGMiKYFCD8+Dl7r50gkCFiQ2UjybAuyQ0UDv63Iqy51eYQjB3BSAhZ9Qwk
ub+RCUVLIokJsx24OF2VfeBuBCc5OhDzBvSQuUYRQmfNBsWYnIHqMyww+HyDIiUwZVIMgWBoaBhi
jFe6eSx0uSqE92rbrDxxQEhj1t48thC+O6LNAaYzqwvzB0JItrAhUlhZm10mdCPoxKWbM4PNx7Mf
8PXzb7oM860t85VRV5+hoLuSNpB1e7xKg8teT4X+bIUfrizODshGtFdSWwZ60B0VLVqlODzSoe3I
P8KJaVZiryJaYVlIT7nKCWcYOuKJdQ+hCiSF0hoxvWMTcfLWXzY6s5dO4VyQU/TOXSn6mTU5Ovwe
l0bUqxaMJR0SE+chpGsU1quqRR/mmZT0cPRnbsEy7LQdGjVt/FaSccveLZ/nvGz6ckiN+xR9Xc+Q
SI23eFkLTigBGg8cBeC6FyZGnTQe91rXE1aW0qltGAjnTzRBzjAmyMyz4K5ImyarGXEkqx7DRMQQ
U87CRqssDtrCwutD3OcsHsj61uriFRPjVFeiXNB5hWN3G9vaWKaheBbEw0ACRwJqk2gH+DpYJ7q9
sCyiAkf3SeYRCCO1Oavg0JzAdjfx6KJz7sRXKkwwVSnj+DpFY9zi8AMzgPUcmdIKvxe7OpKPOwTH
wlXOItJYB83g5KofxP8lS1C7zzrlU6QhQsgc3JKwnaRtjgva5dRHzHLxJJfESHkY1zvnRPBlOMep
uUoC84FT5nKC+3NS/VKbZuow5VTtkTzqVXhxK6M8KNOFbLQDAbyIYJP8CC1mnCvMnmYY7putRq8n
dFWTTDyCCBr/BZ6StmVKps383EflpRJdyGrnLFLr3IJ+mPW6CZUtIQ/BtcmPMkT1Piglal3vQELN
Iqn0C/wwfAshTcKnqBtjwobrE6s6fZtRea0K461uQQ7R3S03cQIupXPmsKCRHmTpBq4A07QsMqYM
2jX0WVVvP+sch1vuIuWL0IW0kT8xJ7SNSZaSqVdz4q+npGiJWQrhDuFF0EUs8Y1xGp75GLSTgvJm
KgzNPTe68ZZJ9hmw595zGb+nijkXgUaGSEHxReQwHnowEjrmuIZdrV93c/qsvwm9+ey0+iojknrZ
3zNfYAEit2VjAGloPNZOKwG+YKiwfxLlDAKI9wrxROBjQlCGPp9DMeUsZe0jtVWZsfpMAfWYbYv2
rYnuGzvHoHaoyFQ67YHNqMwk3KIoVjqHHbbxvmSWGsRrXWHaHvdopM3awjtilatuTOlQUr3FY/7D
+Bk4tIo1oyKMfeZ6yvgwKNVbDr+nCLvxZST5IjRVUvTGaZridAwe51DJjIVb43ujisIdClufYEUG
5x47OGZnbnu2lB7ToIYLogvbGXBwbOl+tM095cWlr9Gj56McVDvCXTEDY7Nofkw/mHeghfakNGIy
Ab3ERhiZdc3zZioo8dgxdiPqr/qp649C31jftSijB1di9nBNoqhFUwJ9pQ4LwuBGIf5Zt93VSoVG
bczpnir6YQyjdWvKDcHX1YfCp4tybidwqE0DwwvQXQzuCRt+SMWbutafBFovTKARRWUBgWgAV2aW
JRUcHk4Ol+E1zf3HhrHneBEVXYmgn+tJhD7oosIcyTztmUl3BEITN0R4o35599RslzM4u8cOmJtp
1BMY3ppV+KyJftsYnENHO/LW1ZgA9005bvInPfU2GLcWEUZ3fNn2U5jY2kOoILuPSOOLWZRiThgP
owbxhIyuxVTtALp6dnL8rioZspbSkhOAKj6lj8cnzgiEZAVsxbsxHKFRhBu/Ec9F3naL0cIRMqkT
pELHzAnTbz3hk21H/NbmmKL3Hn8LEYnlUNdXpaeuRN2GxIRmed6gDdj7afYV0xCeF2Ccijredinf
OTLo5npl/5Rmunbs9Fnk/qEJ4kuNvgY35rIqiT7W5RkNHqQcypv9SKwcsUMJ0sptJ6lFxy64GXaE
/0/5ovmBoji5qgqlSVcL8aBhBAG9tk7TCG+uH8qd1QBrUlWJshD/quVf/H78zJnF2gOrUGJnv2vh
GA+MhnQ7UB5dttrQE5Qd6vhnqcKBZ6i9cEV+MmqrmaXAUsd1wkqFihM6osVUZ3DaVTwCr7bbVVb2
JHI2/aruid8h8HpW4Cbrwf+za3/IWxyz7Qwn7KuPfolc78/SsUDP9ZiR9AfXLp4Hnfc7zpnyB170
/DWwMz5JymwHHwVMokQjvYIuuYo6gI9IMBEXbwOG0dpMw73KuEkvVzFDPS/yHwmQpFFQDvvKm77F
PSD2JKLsxVozQed7IwRqrfuLOAICz4rBYo6GVMn7FyvCst5lWCx8XFGI+hmJcYoWmF/A2AEFWtBL
ijYh/yuSNnfvJOprq7MG1NDrLAbxhHoWD2LqQdPNYgQ2kjipOD8jBQdEkX0QtGj/TV5axmCiEFD4
mGb1QOxD6gD4MOFcSU5kxgMUs+VvqPAr91TZ6qcFwXumVYE6M1DTsxo6+H9WnoHFKo0ghKa2mu8h
9HybQ3Aq8Zwpjf3iV2lHt9zH6ZZ7CKpqduB9PVf6agviZoIg0h5oo/bSpZq+8B8LBZlY2rG515yK
lHkdj2gPmZQZnvXQymDnaO01SzHloseCB1nmKS3zem8NAWTGVF+P0fgbeRcD7Bb4eqO6J2VgIwOD
PQwOAz0pmRefTQb6JiPew227j7DESO2blDJOWAQMLzQ6CxnnAj8Lj9rAcNZ1QaGJeJs0JbaESV2N
1tZ3ucI8myeaVjNTqmz90KmMgoyZajQosEk/Shnql8KZm9J98jwTRXTwWNv05vqJu9aWlBAehwFc
S/8IqfO1UqJHXQPpFGvv4OFSJuFWxveX6q/ynkWAWF+r6kvkodf0/JbGUcE32p8mNuMegbG+MdIv
tvvozFkagnRcWXkOiywyniEnMLyOcjAcdW7TJImOSnGCgQbV1hzteZGxP48oI5yyEzMzOdlOU8+J
t3+nB3SZKkJO9ABFgUUENoC/vlTlWqkNxIWaoDPVt4h1+nUX9QzsxCIXMD3JM1p4ZfYta0laNdA7
xBIGx05DpJ/lfbLVunmlrjyEo3JOmfQNkylCpU3bFylwIVZYX2A0YisDw5KUFB4kzMI5IX4IjBLx
TL/EP9Ql55tBM+wV5tZ0YXIqPyB/3WSM/i9JOvhbIp8Y/AcVFahohq2PLGnbofDsFV+j0R0Hj2HW
iTMkyPuNwEr3I0PvK42uWG/e4TM2KwCdHB+cbny6hju/qp6J7LEOntzm2lAs4A/hkNHz4BqA5mNi
WrgLVAYvGRaPo1baCoHFzDf9rHIupsYok93PvNWN7tCqtrlL9IKjX+2ifcqTxuVkULGBCyC1CiOc
p7yTzeltVWShj6ULAMdBS5/iAFlycGm3wnllcIHdkz33SwIHFuwxFPP7zVYWCLY0xWGcX2yqmOZ1
Cxhopg20SIcYNn5dorikGpm1utYd6XmtcGxGj5beN9jF1GgpmpUf5PRjudKFCoYk0VQXN8Q/rtAe
bBzP2HlAPFIyYRcWtLI9cQcDzGk6UTIOm13jo0nN1KrcKdmAS27wqe6r5EhJoCINyFE8K/QJ2qBB
zkt/W+mKYT5WXnGoRrg+HeDDmaWZUFEVmPiyauTMjueGqbBhKgwkypLZQRqnLROYQKfP33x5BCVg
Ec/MqxV7WxcDC23pqi1oGEYe8uAheM9dUe+HKD5ZXqsclDjHpSrlxUclzti5L95qmAoosXq4pSia
LAriWVB2KyCp/VrUaLyd0K4QShafucyDE2mD0aF0auDRoypuUeDNFYVZlD+MjMFVI9qA9iNB2pXl
YTDklS06Yn2SAD9aQb5znIU5I5phovVQBjejlBupC7FxpcH5rdL9VSs7D4GaZ88dBlDzVngcQ6zj
Jwns6EHUOMIjUEJLdjrQ4qN6E7CTox8JtA6iId4Jzf52CIb/qexXB1XlSm0cRkpxLVWicUe1XTtB
pjF6lQuFmKldVAiHtBqXjTPAAw7GyjkreHQXmYVtNnMIQHM0wFcNB84HmPdlTyn7E/vamRgemgMC
BcPILuhAJhSqPXQxzzCRHc7RA62jql34NM1P7CnkDlUDe4MiHN5xxJ0V2m9PJfkIs3qMsfiRIjsb
ITq9juqA7DKr5cZoR/LLiimKHT3THtScuqMwut+otFJdSOnYyPHxpTw0RXOofac+378tFtus+y0t
RRXuB141y9hUbpQC+nlXq8pzKmqBijt/J8bud5V1u1Yq5pMwB/OpxxSujNkTnTpl62MieehdA8+V
EZBE0MmNqLSr3xnRl90Z16BjwOH7dnuY7nbU/qC6pgBYrQybtkG6bQCCoLIN7WUXDWzjh6Z7TkI5
bhtCXY5Woa2r1PQu9wtNeQsb1KRd2hhPU243wkaruKDKJhETJ+mAguytq1tnRs2PuEEz010yagxv
pkJNJ11sev7MqM4CVSq9ddT3cUljXm/fwJT5P3EiOfBHI10KHz4gdgjyJ4oYgNnYg5lkgFZD8oRU
Fg6vVop4uh0q48RE0NjQ2MOlHnzrNfOn6efERbirxg9Iyomshd3mnNIj00QUHr7G0imv97tUJf+t
VUiqK1JdFhUjvCevt+USuR6cjUz1n8YyNg6FvQ9K/RrbqvVaI5BeGmWrr6qA3F5mLlvRx9ZVKcz+
6GkhjzXdz2yV8AXZznEwktIX5vHNMXuNUIYJIyhtIDAl/KqqxH1//2mlgcaRDDdgDFRIuDzLeRUN
++mkzpx9xe7vpuXj/H4/ISIvNIUAs7GAryoj0yCfJRe1DtTPIEXH0URpe7GQND1UZj/OB5qIMHCj
4j2JiF8tOvUzsjJr1o+BddDGkhICOApSo9rDMm+lG4+0QkSzfPKMzopFa3RQ60sD5oAT6Kuk7IOr
KsV7AiVqUaloj/XQLN9wrmKy61tshll5Gkre/E645fU3lMdo1jKufkt9REIVZJi9mgMlCaW/vt+P
2YpSf0xopnXDeyfVq1pXzdUT5KcqKd3jCClrZUNSQiSt7aH6qSyBGd6u4R53QYUcY2r2lMy4hWiJ
RNG1r/gwy3WyhTckT24r251p21u+uoNJn7VCbpGN8TIc9Gpvx6TLZLhgPL6bDy3qv5XL+fjYgAKZ
YR9W1yU/IQ4oAX1iGfbOTaHZN0HTL8HlWiuFFv6gT8gH3pqbyngkbKv2xWgjfU/Y1cypkQYmDD6e
S1/RV0xL5MKtVPXAwhKzlhZyZfhRf/B75dR5bvWEaO/JVxxixthFlOq0FyYC+SFVqvQw1iqWb/jF
S2pEOHgs/FjkuUlqNzE2Mj43Zm7cioBSily16iPHtuTYpfHGJnlv6QH6Qr19sScsgps48NGCun8Z
hb00ncr8yMiVmzVJcGNFLtaVqalH00DFdj+6LM+b48QP3wKGLagM4oPatfZOr0vabIUafEqrOKDe
V25GWsBWb4mylDRFuxzgXWzQJPDqUXxqkTkfilH+pteOnpSkB79q9S0umXrl9wPGo2rsXlK1WUag
+LXe8U5lSYh0pLiPNI+1Qz7dcmzS+7wgNdFdFEiOEsvaBGz276uuh3hwUMS4GwEnznHPljc8AjYb
WL940+PsK/XH4asZ1Ym8wz6T7Tqyn/aRbnr+EUtU9oV04hdr5OPT/EZeu540q/rS+1m3H6eL+zVR
u+2+sNpwIjwmC5nJ4LnGol7k9Kw7Ab0EDDdachDmrxJHgGHavMXg98idUap9bQQa235jFtTe+/3Y
5xTLvLXx3KPKhPhUF+ARa6fyngy/3DkpyqUKsPJ+aCo2hp5wTqIhhkgvjbPaDtvQzAZAnK2GB6un
WMUlv1QY6DJBDE1MDZ72XifynLgh+wKwzuCj2xfG+owzK/WCyyZcqWEJ4Yj9RdTyqWf0hcAzolYy
SkIL1NbS0OVVDu2SQGFvH8QQd1ydQIYchptdYBe27af7MmfURcasm0wZyL3OoqVbQn/LcVAPqFsT
VPWlR4KIIsc0V7mBXaUPUgyHLeFgpR5u2BkNS3vE6Qw2mN3B2A+vdS+c5Rj7ykIM+VqmmnYzDPzt
wInFLsaQZyRtWj2kpl1sA+H0Z9eAWAE8RVmRHEddw8ll6KqTzgNBqy6LRZ2FGi1I0qAYbz3DkihX
sFYfwwAwLqX/8AojFUKZahtbmjjD69gdShfqZ58YKhA9Quz2auHVyybMu4gseJ9wnByuRW8OFaOA
lCT6RNN3pDI1U7l0vM9HTL4u+7ZlYxdFNSe2ZKjUhU/izdqTUxcOTe0jiU2fMtUZ+cjUwT59g9kL
hZErHb2A+xUFwMVboMsbetnH1rX6Y5227ZPR0hDRRChIemsu6dgytrDzzwAz80PousNr6xICk8ZX
zZGEEd+fges5mzBkcqOr+muHAAnHTDIv9DY7MwYNd75Qf4bG2CC+NK6O0zz6fRUvlS4sNmGkJLv7
NaXFDBkylkZG4B8GE9oZ5OdgHWS1OISp+1sZ/WDdlMwfEw7CmuRr/yFoTnw5xLaxCrFSHe1F6thB
zTFvTglkaDAjFStL6IPxU8jn5HsEoaaJovU4soq49DQUXGMI7B6wNU2kMIxHDM7KbSMJh4EzXazu
Z8g2+1ST3gNhK7+Y2HMYDrEld5WlvWT4h3Ld+m4xPvRZDTILaADy1fxwv0gVB96CC5JORWh0KQpl
NbptdvS6zia7QIvODuZHtUZuT5TQsiGLq0KY5HnrP49GwA/d2hEFsvbK6hdmzby5IaG6JL/7qrrZ
1Cvqw6UJ2Rr74mifreExj54SBp5XBIbttR0Zjhl+LNdh39yC0W4ehZtciPEenox89DZJxjocF250
7NmgPLS1WHpOlj3B87BOjoyxruv+sygqLIVmC8qZAxkGBxkewg83dePJuTGx4libLPw0erW9H0gA
A1t6CjWfswW/wqnVVeYN/lzJKYmVXBEQbVubvJdO79bI+rZEaprXKlaRefcxnmn9Npr4XthqovOs
tWR5v2kDoM4t0Iuk2d8/u841aMj4vrLOYoUUHwB8WSyPnVHDMu4qpBRNZbCOBsb+fg2Vfznv/S58
GasoOpmKCeCmj0H+E8HXaLW7thFG0MF4qFXIa5ZND23ajVVN9ZMr2LAh6sHEQBF0rJjOQTyFVMWE
uO3rbqVqBcggZnrHXKFp1OMNxXMpzWuSzwqhDuvcG8u51xMzlcn4Qh/Zn/EBLbOw+MCVSyIrZkjL
L4JHzSYhoR4y/8tsrKPa4vMYQ/sUI049A2F4a3D9viKdHReCybOOTJWzauv4O8CqPEfPXDH9t6+J
wSzRq7oPc6zUc2GoN0oe/Ocu6v/7kW0kurWk2rYW05jyxRoKKFc6bA4nSui4mVa4DTQ883ncN+sg
VtUngbt/ScQvw1J6q8CIoAbYo+suOxKhoK1pzRZxJl4j09jd6yAyqvMj/Wcs4AoDJgW8qVmGSCOS
wv3uUyK7phPP/YK83l2HaW5VuD3U2SEBZyqb8tGjmzPL8WacIaJd2Zwwm+9d/yyNLN8FddwssPcA
S4+OHtk/x1CP3JnRYrfCiePtRucsHCfe9UmJAlFn76khWmeP6sbXxm7e/IzzNex1sFmlO9Napi0+
fG8AYcvKD4ptOU0Q8tREU+aLfOVIh3eGdX/XeONTiytyGXSdvlGanE6zUM2tbx1qnO6PGS/uvs4U
6fBCFoi2UiYVsNIX4t0PgoWaWdV3gBGTYUBVPLrBt9fD7arzprhl1gScrHxi6xNy/tRJCB4QyH1t
Qqo1Nt76lm9uvKt7K5qFLKJdYee4vOoSqT3f1EWjMv3uAYXtBrqvOw3P7u5+E4g02rdBPo3BqO9z
ce3wsx2iBi9FWQhwKvfb5XdWdogdYdLMmhBrwUNaWmITiuyF7Ip87WeoBO6tlkYgQjMbNNc6BdTN
InN81iuGsR4iLdiKqYvRh91bZ2vORhlGsQ9q9MTSA15RarS1g2FtG6mgyVFES2kjQdbTdhNOouCK
M9I+tiDf9nYqUOKq1jwgdbjXZrQ9gK23qovT2PzGDNIyZ3NeHUQmNKrRtMhnGfpw6UNEWylnnkfH
LfcmmssXdPybLJdgyfgqz0dcPpLK0giJ4JgW1NxI1WWd1/nULIuXapsN877vmlWuc/K2vfA5CzJK
Hin2pYytfa5RqHW+Ld56BGDAM57qsI2vY8qr6BW0Qz6NV8aF5q6aqu1QxR5hZb6zbDWDUbHsL55W
Uw8gRH/yOe6XIbulN8d8j2qt+qCR1S0aBtBLRQlOitIPeyWHm5cZXv/nNawTw77Dd52V8LHuvzHo
Q7Rmt/TP3w15gU7RmbsAxSFEPLY09wuUAvIkEgetswdCFLrXtqaj+aLDaVlAQjdnbg4vTSdt4K0K
1nKo84Xnm2LXdTwp1Uuc5WSgvE2peWUdL9xe2iu/0MWzkmI26AQ56PebDllUWeQdmzGXR9X19Vsp
+/f7LTxsqEFV0e/Jai+SdnjP60ZbNgx31mA5kjfHYRhvkfHDOrLDqEhWRpKCxOT/eisDc54UmEjo
E18103NgD4cQYSqZIJCIEarGbbsy4zbe+6XhUtbRDMqy5tlGAvLAWYBe1nRzVK1jxNbufL/lYIwM
WZUxAunvwifXUgYCXJenL9zS1x87rdxXIFVeRZcFG0y+Njgo71Zgyr0Z5iFUPOfTKaAxNWY0IkUp
vXMdUpiGjvvSxcGJGWF5Ig3A3+gms8zIdjb39TujwjkGmo9RIY1XfxaJpa3btFygm2aenW7JtUm3
mUg2dqbn87KvzGvmgVDx4uBmF3k9r6Z3cAzEpsfg4wq9OAhdkY96GOSMLzMxz0xa0rIfu0vh9Ota
WgbyNxxw90+lQRCzHkp7o3HKgFI6VBelqD8C4YXHCpS8hWL6E4sbDFBttI8YiBkY+mT6omsdZvfj
NdGME6k9NgYP09g0pf6oZT1PpZLZq9tb2ET4R5hK6T/bpBMr0/0m9hG0paO9qmHQJ0N/akbbP98v
yLnXl51jpLM61q+8fWJ/f7N4X6iExsTfUu8HVw+u/gRHfwOuTv40LgQ1bF/pXxvvDQOyMqcDmPa5
BbmnVdZhrUULZmuU5IZ/7BxPxSrZ21u/UmkgNlFzUd3uzaZDyvg1cHYqkWA7YPtvNkIIDDB0dMfa
OY1AqOZdhCZvGHL1SQ1J9ZYRpZYSsVBKGZFRkPzci1BNEELm59XJZ8+OFQpFbgAZxYtVCEX4UY5J
2+UHdKNMTycCw0VNzeWQbcw6Cd6UUVgb2851sLW6/xZ1bKsSZXw3VIPNhLTz59B966NCf2nMhj1F
FgNbDLufgfifZ5h0Wq5OhBFXnJBRKjeNtJ+RTJ2DwP4SgfJ0aOQq7Rq7Rk49lqfp2rKgPxPCQkcU
L5+pZLAllTDa8j399OAhnbsyJpLTdK1V5TMdkSBwdz6n0pcyDzZpMiqPsS/VI0ESnNm0ejTlks2+
f/BFkJ3TFyR4W92RUD4clV7Ijhayvy4IAXi0xoT9CG+zUZc/llWEW5gk2o3a8UqRXJ00s9ZvonR3
5hjNPZDTmwSzzPF+gb3SXkKcggxsNwDlrPboB017TZmdLj2ZFAwJPFo6jfxS2k1RmtV3puLnD2VA
8xqv/SaN+9cqRgkbpOpD6mnBbQgx3dhZr59wy40MaeJb2QIwxpQZHCJ98PnQ2LDk/XDpRTiAzSWO
66+nlIPxxjVS7P+63ywzd1V1IJq0ViWUK6xb/ND/81dGV76ENmNfk1jp+0u3c1aTsjf+/IommUT3
lQ/fSRtaS4U1bt0bsn7rzeN9hypLzvBuaC+McSBActoAuXmPAjLe2/hXjmh8Sw6Dr9ytfEDABYLs
CHJFHfpgDYdSPVc1MAurk+WnBEISSYdsJNUcQNzSpiFURT2mU5suoA9FRs+2L+0azT+HBKJj7dDe
t7IZMyNGldYltWLrq6nDd0vifRYIH1Z08oA1efpZOjLZJeCq5xlR0K/CofFpKiGEKTSVLQP7XlHf
XMjxbugTbDgdHBox7Nix+n1smudCxNoeOq53kUEXr4fegcdkOiME1Pf7YWYkab5rzUm5qaXnRJXZ
+X6/lSEJQ1ZHzo5ZAvC2ZfvUscnZmIK9Ejqsfg1/2F2FMFocM7G+lABNSaVJ6+KD9N7gYy6Xcvi+
r/m1j2PON6nFw2FDIgSoQ1wlXVzAek7995Fd/jHRHaoACurVQFuOzhIXYrpAt3w2AOBP0+uNVwZv
XRNr0P/C+BHdao87yYSvquv++n4cw0eu9rISn2HChpKTj7JHdTVuoiQHPku0L+UPJhjUZSmShlOm
0xKJRrYrcevSGK2z7mFuAPc6jkoEdm2KMnEnCLabNO5nDX0tKhgFEcXwHjckX6mlOqwC7NvHodOH
I04uCjjU752Db9k0+8/EyB9NjQVH8KUkvxQXem8wviugwd9HQy61nap51rNudj7qrzfQ+NbjmAxb
YTnOBds69McaXShUyfl9SwO7ZJglpkuQrhtuoU/6e+Kyy0VY1+75fi1DQbMXpvXapfByjbTuYC5P
dtHWt/dDFldPSW1s1VRp34IEhJrfE8emeAbj4yx2n+Cvkesl7H5xv9n14H7TfGqzMo96kKUIyaNk
OYoVVRzcVo3Pkcsb2lZJ9uHlLDKJj3F1TLVwFbQBbKRBi99FqexpwR9//fFf//jv//rq/7f/k5/z
ZPDzTP7jv7n9lSPsDv2g/o+b/1gvHhf3v/jXb/z77/9j9ZMfP9If+f/8pcN1+fSfvzA9jX89KP/t
P5/W/KP++Lcbi6wO6+HS/FTD4w/wvvr+BHgB02/+//7wDwaxPMrTUPz8/ddX3mRgCh5/fBK7fv3z
R5vvv//SDOv+Dv35Bk2P/88fTq/w779uBMw0H8P/9Rc/H7L++y/F1P8mbN3VHEdnsGg7qv7rj+7n
zx85fzNcUxjA3DXXcDXV/fVHRvRBwJ/p4m9MmTWNP7FNFcip8+sPmTd//sz8m6WrpmlzN2RHS7i/
/ufV/9vH99fH+UfWpOc8ZBAwvRybx4KYN33O0+ujuc/DmzpKBlWjWWvrPMXi64MBvc/vq/+rKjqt
0afBHVAVfUlOSX00giuOKXn666IgrOhoq5DCuHv0NMqn+11++edd9/s74clTNf1mwaDlXw9wv9tO
iuZYZH/end9nFv921/2X7n9jQVk7EnHw10PerwGwaY56959319rQHukKSU4poUUetE/tP8lL9CF9
NljkfC3uXj3cV+tMYXzZ4AzpbaNDCBfFODQ7dZcLD1Ox7vZLNQZoQu9SXzcCNmKbQyrt+oMXioBt
UH4z6jHcDJE81I10j3zh163iAPa2SQuRQrI/oVMVkhp+sqCxYadnZ4HbADJjsvWJWenjyNow2fCQ
Fnb9QlHxQcsclpetakAygnETBhGVmtmsu5ilQ9btpqt9eGZ0UempjQ+dhy6sq0Z1Sc7jFv0G0VD4
W0GORb8NBsuLJK/afeUQB81aRisrSsZd5NkbcmCrTaE3dMsUUmyNBCVZbhQ3KR1i3dsBOkg6ZLBj
iWuwIlppdYojs+eJ0eRiIKJYRIhFzrOjliQ2ZVhobKZ9Ix2DHoOOza4I+HQNM7Xy6UCFBO/gZ2Qx
03auGmGVHyGE+QsvcWEIuEwdgbqZIfAi5CTWgkyYjd6ayLQys52Xam0dCehAK7+jFrN2g2N1m9Gi
KKOBu60Gv1xwUsDH4rYthGTLQDS4i7D+wKm8RRoLs5ohA0INrXi5hon6vanJVBvIhevtkTKuwpA/
ujBCKkOJmC7pt4Te7JwHduYtqG2wIQEarEThIypOLNJzFOT9Y1uZT0bW2Mu2EO26KNC4+m7krsNx
eFIFYcul1W4bzU3JEkY8Ivh0a8rnpWvq/YxKDQZdCqwXCAI1zuTY8XBNorN/Zj5ILG6Exio1ixyx
seFepVBoU6vBwdbYeClxcmZCCmSnMIhqJ/AEJ7S7qm0LyRaQyl1VxNVRikFc2ZajTgHgEhjlth3L
4Un4eMFdP/R5JoI9AN07iPveCv9hP1c6MORZJhhrI9+7yHFD0RldmqLA0UjAy3LomnrLhB13He6M
R7Uuh5nlE40cGjCCiDhjwoAQyk3b+ByOpnrqEvTrbvIeDVWw9ZpeYcOiV0udQNBFZWCPqdoaQWSs
F2taS2xJOSyPJrKUunlOZXOt9fSpDRCU6xWfR0WAdaaF6Tpgjw6sP8WV1MKGHbv2ECjm2s9XZug9
lakOLIGm02bkE3jQES+59KnZgWYcdj4dqBKONoi/VH+ra4nKNtKZM9UKCauG0J5cnogZJfKlq4nI
aCUeTZuZDGlKSfzcY1LahYU12WiVY5D65TlAAs2ul6Rc2qrJqaGGCPnvj5UbbDSdkKZat+D1oBRB
mGXqmy4p9yNBrStdcZ2FR9xeqUCdp3tH3Lfr/K5SdfpuMSxpqVuGQ2BhUGgExGLd6okXUTsGy7uo
bA5DWshrH9+kAKnAPDmY8QX97tDE3lBedpVhrIReouvzlJ1qy+ILycLn0MXM4EN8Z2mqXmzTDI/h
SCSQ+X/YO7PtuJEsy34RcmEwAIZXn0e60znrBYukKBjmefz63mBUV0aosiNWvfdDekqiFHTCATO7
956zz2ehpuQLcAEwK20sHrQ2hsnlFdUBAEq2Ryj7K+ZAu8Dg06Gl5/ZFJ32YBoJG8UrP6kxkiTV2
5Tj9RdSD2qoKOgWtyJ3ThnxeTAsXbq9x6C0ZofhAMb3aOKNfp7HhB/eFYjFSNO/20YgJZqCpIJAz
7UQM18/NAWrxBGEt8J8y4ao3OywQLjMOBgQ4NBB5Y2crR0PfQJR9rHQLfjQ5mwc9CPR9IcELYO7d
D7QqNsTUuNewmuQSXTV+wKPvjNPWKCgvJ7r1RiGZWM3ODpN4M9wXexfxBhn29SOTYcI8RhrOLvpw
GWxNAcAvjHR/Q0nx0DXzfyINnbUoBqRBnTSWniLzmjwI8osCdSojLdql+bg3BS7fzBRb5csnaOT4
7E22gjKs985AG8jCtVGP5HOZjea1jHD9ei2sWRTmR+2xj5r2+P0rkoA/AydNNyH4TTaKnogW+coj
6hxQ9REkkd31I4KCCRyRlY82N15UbKOItKTEvUhukYOrn2RdRoeSVvmhlU55sNXWxzq4pSlu0wY3
0CLEtgHiNMxWEe0ztx3MB51hv7DLX1zq+BKUOiFBgRHvhLHNozA/m434TGIRb9XQW0t6mA5RQ0O9
brwsXgLQjU/lONnrBgwebIpLFeIqcwDCOWb1GIegiwceWxIqqG41I3wTGqgCU1+FOoZabuB7oy31
pQP9bSstIqRaVAS95WRrD3zNri9oR3dYYVfF7EHJUUwKrHSpjsS3yB6aZjbz9v1PP9a/6JG2j3Xg
2/NqiQ16HaFGva+I2DFSfTyOPLVBx3JRd7ghrVeBjA3fsknvxOgZ9PPCNbs1GPhCuFppT65NSh9z
47flurBLUCtpszeNlneLkXQq8nIVcsBgMBoRA8TBo5sw9bU2g3q8s41uaPu6Z9ZfugflCWwRfbfF
WyJfMCseAjEVn1ZmtSxGsb7RPfVgNqR1hBmhY43YYeArN5kXfVacb0ju8jZu2uEsiehQ5ra+xVzV
XTqjOdBzwU6gjl6MVbno5QvDNCGeGAc+Cag2S+bQBBpiZesif9iBHA93qdkNa10fUgbCW2Wh2ot1
80V6NLqGJCNpOdcnJLU4cyczrhcoGMul6WkPLkuaQTW0FSkWi8JpTgxakeE8R3FfvJQ6/ZlcVncR
UumdESN59cJh01oG2TU+/qiCx7yW0yvPBhYEbRkibV47DRZfK1AIHBCvA8dh3OMUxyhg9oxkGGH8
9BAUJJuA5VriwYb2waOwjBxvS6gO5pSfbqVeKisWHJfoLRlzorJZbfVSZutEESuKWYWpCyTLZjiR
FCt9s1i1Nt+/IjULGwhpUxLee95iP1PFFthhR8IMCpuAI0IcyyuiQht6s0XliWAZPvh7NEG3EA0D
Rp/EbmWYaF6tfaZr2WYwjQ3dSkhh3XNld0+Cd1z3BAyNQXfsk+61umgCFXSkjS7h2IuwA2vfNOjK
p8BYsP8D49fjx6ScfujK/iBkGHRaQ7ps39en3DXhn4CbtMOE0PcIu3VOPz4s5UfYwwpyRPM0oTLj
OxKe7czh0dF92ZXbOvzyyvbEmPJ+0iBFx7MRczLFjcaX4Gr4x8yBNGLbEvHmiA/XoOHCfKp33WNT
9OPRSeiThGAgCUzL8evmP7TJe57Zc4tuk3PS66TvLnNLdoucRHGItF9plpontyOhJst3vYOmfNDJ
6hiC8qNrMDuo+Gfr4knStLACSysRKkgsYFBuo2XJ5F00YKf9fvg027c+rd8UWnsS7LM1yIcH2QWP
ept/kUmRLLFmHpo4gMTRxveKbmBUgaqtZiSf250Mzb4qq3j2odKslCVQb3Y7FASwqfBActz0rxV3
HDmaXGStYvRktOcoKz4DOiaY9bEkT4V5a5lyAGLNHqIYuZBpiCPZhvhFNGJaK3RopPfu+pAchu4w
IhhayJXRVh2LLvE0YRUHG9UUnynqNC2ebj6M34VeDvu6ZaaY+uCm1BicpPJedb0jp6Mjs6sgFSLM
igcW7xmvJmJSRMenmeQtRfU4DXy/whBL5O4AdeCAD9iDu/zdiUDi4/qDQmGjQjfI0/MaxKl4LRZJ
PnvfZi9Lbbfn3k4/S8x7NGI0KBTdgL93Idt+7QsG6LpnxkxYyesMB/IJs3p6QwZMth1uCxzRJtaE
Nrxpo+Y9JKod16VrRwtXsxoimtlaZI7dMKqvjooIsO4c79B4jVwXMbeMamGNWZ2ZPBZjdhn89laF
HpIbzeRg7+nMu/QI6PWqnhANpqm1bUNkIUU5bSc75TMzqWymnP0b3fDYhF8iCd/8FNmT7wOlt1tY
swhDK7NpH8koCpj4L3sfI0yj2ntVSaBnGj9VjgbRxbc1ELRk9j1gXrqNJoMGhrE09mN93bR4DKzh
VLs06WO7WVqzL75TnrusYurq3tEwJ7ZEWuR9e8wIHV3DwAX/y/ContGOKTk5CHRvTYobfQDuAXht
XNKAygBpES6UWi349vixcgDbsLApLjPah0ovu40BAtEwjXU3eqAUDR4GMWcDwuB2HFfn7kL7byXm
j4zkgqVRBBxMuXPiZADGO4ykMoDaaf1fEHKtJRgNfWGniJwGKHZ5javGhS8NP8ggATJ9L1KW2kCm
d+pXaJKwRQoTir+xWZJr/aZiZMnViEcvsK9SqlUV8GEhG3aX7QwBoIKgX8/UB2FfNJjJ1ZHqoelY
pVLnPQVKzNIfq0Vaz0OMrNkMc8RjZmdsLx2XPqzEu2nODi9xII701R6JvxBOgXYGfUxifWTjCTCY
tVRW+svO/Ks1MthskkfTQZhVxnfFWOfsZF6zUbl6CiqB/K3MVj7nmvXgv0Eqw/5NZGhsDaurgs/l
TNrKTTqmYgZ3rGyJCtT7cp079WxwOukZRRV4sRRIWMLZm8znCtgwnpXiuQ3cdj20EHMUtNrWJm61
emEwCJ+orJ91QQCIH60LAnd3FthLDGpH2YzAHJG0BhHiBSNFegxDf+HNo6YxYxNOKFzJfIGThYiu
rYJNSi+acFv+hc6e0EQGSV0DB/IAi3Pfk5VaOk9mJFd5Mx4i3WRV5JQIH5E1JatR4/TQ/Jz0WKb+
hgk9QtveuDY5gW3kNKrqq0+R0rACQd9H7jFWwdWwaqhnfOhHXMWXxjG+TIIi0gol4hBhP+/C+hQa
RDww4FxORsyqMqXXsfBLokb6+8ihS5zxnFQp0+aAGJIVYUZnWIE/nCF/V9jNYA1i/3HK4rL3HTaJ
WK+JynSKD7AR3MYBOkFAjZ+2N3fM8emF5XSXjD22H/2XzDzcx7Z9a6rgos0/kIzmk5JNIH3rnqop
oAUQOMe0YwX0K++EJRL9T4SpNxn9bLXRIncFBMXZGiW3QD+ifktM3kMwPJfabY6Weg2wqFyEnCaQ
jvTQccBvtYkILH40JnwuERau9+Y0oFbrgu3KTYZXp6rOGnPAAO7WOJ/sSx4mOV5HwRVzadeLkiWb
svtnLT88hwaEnOppYeKq7DrzF3A+7v2+eu/9+24IYj5NDLf8D/2A92TlOE0EpMhlOW1sokNWCK+4
Ba0RMcRwrNwhWZh46EwDXgXzPngUBHCE18lsdkAvvgZreJ5oVQwIzTB7k5Rm+Xu/7bpV1pa7oWgf
AeD9KLwOpt1oD9C1+o+8grMDe+hiVRGDV/oAyoMZ2xQV7e9pGpfVM3ZJ/FJ1/MyYLFvbVljDdRxv
XR6Gy3C66yrK7D5oz0mMhcRsMQpCJmRR6iCbaVhZVIS8MgCntsocDhRF/mmZIyceI+QMGjNUa+Lm
oa/Gz0JO4bY3rY1K6/DQxvKoigL+Z4e+pa/21kgorYb/BnYd2ufZQaFB8/Lkc2pxsjGtJsSbtW1h
5RHGJDDN5OmVOJ2T78tPMogfRLUeRtRUvOHnKh0mHBqb0CcC3Zk5JpjxwDvpGNXZ6kLdjZcx9jww
2jjk890whNs8iPOV1pVXQGY1Su/xnSXkomcG85v2GusSVG2mzvbMoYrhUcbOuKZhLNZ+2v1wckLI
Ap5O7uWDG8c/LcrbsByHlVt7+wbH0rKxWTFLyuUqICPMN2AM8pwWgcmwp2a9tLxbXLvvqr4lfuHu
A1K++FE4l4z1p21OR1vxRAHC/+lXDVD0xLsDIYE0Rv0kJMTcjIRADx78cVDi+GbREVMLcxiOxg/k
mDRkyjN/QKNU67cxHo41UDk+pqHbph2KLs5tJJbU3dJwTbV02nbv9Dapq3b9hK/rMsDRXOMy3Gcm
D2KO5lZZ9D8qhAUrJdN9IACTVDnCM7tEdgyT9xe7HjL5E+irD3xveyGdc67lJ81wT4T85rsMFI2f
y3OGOWk1B12rKeKsMgWP+EIge7PkoFd9RpUOegwHDgI3gWW58OFdTNnPIlAbmqNAN9m0hniOSEU7
rBs/m0FevYpOWjrGRIyO+iPI9Wnllt1PRJnPBI4/1IrEAr93Hs00XTCOwf2ZaJ/C8U5CKE6okXce
9PGlTH505M4L2b3kGuNZ5T+GZTcTt2pEe0W3tsPqUfL5LBHNUEf71oUsx7tEmgdtTEjJKz8IUdOJ
qsR1Xz4iEhTa8EaaxgqVJl4p6giG5wuhDy9ygL5oKCdeG8HAXFycUJCwk+FnTGxn4XfxLWcvkXV9
pTfzyrThi3CgxOD0rrJD1Y2vwVDuOEQsYvp8XTFtHEVNRYVgbxrtre3NExLP94gDb8cyRIob3s6I
Co0Gm89y73WgoQbtTY0JWSXDWzfWeO3sBMeCK2ZTAnAUf1mgh12wIbASQ1yaRiLrQh2wUfirNIeH
OYFIjdA0xo71FEjRfZB6Ow8bsXHSIZmuzZK2FGk9sH5zzQZVGF8GUrtWSgzPxbgbQ2ajTjxfaRIE
W7d5lo6/mSYmg0V4FxMe4KUEJAQ6VLcs/YlR6ByzMy0qo/iwgSkbnVxruri5nTVhroPjmN8DtWiW
7ojAjDmNZO2vj9iN4Vap9hoSJYbS7RYgylmatDpCVfzUm2BY5onK9o8xM5lVQuAoksifY40NwvTU
G7pLTmxFoa+IhX7K35tueLfM7JV4HpnSfC0qnEVaMM2m9PNoVlfKayhNpbgAryCBABKJX3i3dhRf
OuSddT4dIunC+aSa6iLzKnVt3xsO9FTrzaUyozeJqVTAiIUIxLPH5OQUahmEEbPYtJH7YpI728j4
wxu6eEHKOziPsf4qdI4WHPPYrsogXZGckBKw0fL4IUDpEyRMXjtutX6CHF6JOxs4+7INgvWYdMSt
ac6rnkFbNlqQqhMb8MJlRL6mRCfhCr5+QNxF1JXvPReK3oKn+EQJs8gNgm2CxESKnn1EIlj3nP5j
LnMxeytxA0+Q5ahhKPJB2fxI7cQ69SnofzByxjpS4bWyeu+ohZK8hGwnnWk3hO3nwKK6Qjv8ZkPT
hWi7z08NxFTgMM1x+iAolFJLbzeNM0KXDRL0kTPE2PROrgZZU5r3XkOiD90p4DUI0tlnda3/UJlx
6VS1LD3tVvf6U5IhIA+8uyK28a+4MbZv8yF3MO0YZbNI2v4Htsgb6q8tdQIU3Co99CPywkJzTi69
stBcoc+jvuu1VeU0NHaKAuUp0S5LlUz+Q5nL19jG/p8ZM0i0cedAP+9N00FiRLrkw8YyoKh7DQFv
Qpb1YoJaR22pf8EVC7EWTQTJjGbJwg4HV/O9nczURXyGPRUOwG61GBQ8/MIulk6dTitQuGoeTb+Y
mXHwmEmzfXNzm032YUnvXDH60j0YbBStDwxKFmWDyMHoX3wbKlTq6WenUp/iZxBXCG5enIZIUxQb
2XKOW26RfMgqORluQXqiyXzCKoMGUFrYb2ZyDabtHTaWENhqS2Vquscy9t/MxHlxlXkIrWxNg+kh
FLTvpYQB5A/mHrcHjymVT9+Ge2VhzsHdhVQBP4k/XNMw+FGqvl/37PVdH96iurooxfQjrF7NkBia
icfE8p9N0RNBTyuOQuYpHMBeO2SJ0RWgr8jEnii8viHXXRMbIa1XraPPTBzijULjJcgGsQfMS1pM
STK7TlcATOp7jPj5VN+YhaGH8hq4SD78abxWNGh4BJ/xPWt7kK+QzBog9ElJCYjAgIJuSo/Sms+A
Dk35iYgql8H/om92IsyiBV7hz6S3tfUk1w7R6xlWvj35T+5WiPSY5767EILa2gX6gPjYggDDXuh5
wMFU+ZWDKF8z6mvWgEHcS9FTz9hzU1iXSDwz1lVfM4hEKIppXcs2JHCACSCwS0gyzXBwqDLWoyvO
UQyOPHbjvV+ZihkNrXpon08DM76FTreFKVpe4QaptAMNFaYviWi3UQlrDmH01hob+1Y5oI0ovkNq
7IzomahOLhGRWn7ZzPFh0ybC4LzBNSmBvt2Gln/rgctaGpnBVC+6kvHaneo0Lo+k/iwEjPetNQiC
S6nHrJqVdpLTe+D8aDznjRkEktkppgFoKcpi2Sw97NTAfmxah/AReQiKjctAbT8ZYbDNJqMkPAcv
QmBR7Zg6P2LSb+ERnkpIeHcUviTRlGmF4/ndCJA1TwFFiOlDj9YNglPwIqC39NdsMxU04UeF8orZ
J4TQtgR8PZVuCM09dJeomX75bqRtGryWS80iZ3BcN3rRLeg5Y2go5ZpwXDUSxG3WH1B8jqklMMsX
pCtNeJZgj1Cel06+KhSiQjOh65YRw4S8r9gRTsAMPOVI/qwxEVmNgzts6t6YjqZbnPEpPLffmnSS
9yLIZLWnge7uBHcK3geO1BS8Rag/wUfMCWujLxtjpKfTyPEVjT24KSpqDD/DBvdvQ6la6tyE42s/
DcYFewachRY7j11eTU7t8bLoI2LMImZ5hJ58EcYJUQKH2ZGDDR4rzTwHFeiOpsqsDXUFc1HAb8A0
P9tKRyTJxLrrKdfsoupZl7tVGrfE6oC/cUCyMWAleKyq6EeKeiFMF9ehOXTXCmaMimE/Odaz9A9h
CsUscb2dWZbGFt+TB86EKZYf92+lSXtVD3uorNl0i2mvMuXemZb9AaVO7WJIJ702INjC5o/EUP+I
neJOJmXPINbwtyEckTayDHBEPeFF5WEMXURG9pPKugcyJ0gDyKL7vo/kbUyzADSR066l/az1WU9E
WvHqet7eytIfCRKjvakib8Vcy2J5slYk9XnWAFe0mHPCYjq2WBq0ZIX8g6AyBWiS0hlshyE+ow4E
L/0n0Hm7coaStb1PDm9A+drCKQwaxcCbT5tfkYHR0DDcDDko3whGgKqtTZtleGgr0HV6nr7xUDsr
ateBiCY8a4w7rOOU5eOx6vSNmwUhtjj5QYUM+ln2UMWFUx80NcA3mY12taeTZkWPGqhqu2O4SK+p
dtpdXFIse27JDuRps3Nj5Vg8FkNHjNw0gcJwjBnQEIxqZ7ikVPsNk2GrnfRDOswfkiXSi+X401lD
Acm5Nl/5SUCUWmWsEoM3lY0t62ekX1vR6Ldy6l4sFW3LqRmWmJmCVTEwo6hGn45JR8BboN6NiPQl
xdRBS8kkgAU1rWQ8GGtKrR+V7nw1gSX2aCU8A95j0wDZ9f3OWFojpJuGtS3vAe2SWwbAROjRKvfp
GOkc9by6Xfp2rJ3KxAUFjaI2DdFQzPg+VXYR1S7i2CEfQ7R3gG7GGe9JkU3rNWSG6u7Aw/qbqshS
8A8SdUNBN0NT+Vmz9eJTt8mMdsS+ybuzI9SXyOIfgfNEvczF8wgrHGVDK8SnLcV+nazpqW5LSCaz
2Qlh7iF1p2fKmzX484b01+ZRBuxycRu+18ZMXbGYCuUDtApPW5bIYjjLnzVamEswS+9axG2D7I+R
7YCHSuZnY3ysNf2jCdD0RTTiNkMx3MZIPHlm+EEy1p4hf0mpGer0s3WKSS1+JE5XX/hmjjAguMUZ
7IPy2fXEBaTSI7Urf72Qi5biYDENgFaKtjgh51iNqXhKOzx7miDnJhUGkYohbH+v3zQm96G0wrsW
/bJN0hXy6V0zqcd+7C/VzMUSFPAyFwTu2bRFStfgiRqXBKecm6TDqOx0C83NcNnIBAQyKhwnjR7t
cRg3poFbztKDVRSHJHcZVvVYDHCegygj6CV2CG8ymw+tnQ/6KRFOqfELyy+LJLlwGNuZwBXt6G0s
3J5oRmAPD7nerqrSvgwogBb66HfriE8bqY7HPAPM/NgCeEhiKq9iloyk+cEK3aeh0b60+dlXjBuI
7/V2zgA0jDLIBv+4dya3fy7M8tJ1t1YgvYiLpWs08Uq2aISwM5jrQivYCKfgSALpcyON57JHKx4S
cQNCmBsS2o8uZiaPXl89k703iswLi9IEvUFuJfasTWgBuHfC7D6zLe8zTwt8IzT5V6UarIPniDk0
xmYyAjR9hnPlNy7qKs6SEz4skizwxQ5OUN917QAjhbtxGBD2xMwKLjSfYvZC6szAv9gMBPf9hLDC
aujOJrFLkOpETQrFgxR4eFduU71OeflKt5UKZT4nQ/E5Tlp7JC/Nv1hBCY/EckEh5+mLIh33swzD
e2Dhq7IfvGOm+do+TMcftOIJjC/9A1bEcIlwjEGxn8Hso2MD47YDx+ooYZ2UUOKEpH+HZpPDBiIB
zuJc4RB4XI27mvONUzxgXp3nnO4Phs5EdoCAeKvi7qzNG3KcMUuT+ahoNivzTsxWzyJm3Nm25RkY
GbL4PC832oi/xHce5pHUt4FmKDVmIPTpB479+ZRaZ3DDZKZE8r2oGDYZSa8f8yg9Nw3QBhbgQKHL
TaP0RbMibuZBybVb5+k94PS3iIw6cpbVS28iPYVEhMgfvOJLZdc3D1AZsTkARmp61ZFjbvH1p0fb
qO5SHYAEIkQ4Wcn4osWDtR/t4L2xeOxA8XhwPPgaR4n0kkLwQoWLVJ/MgaVMc6LHijY7evMLI8vs
+P3btITHHZWTu7ZxJpyTQrB5pxEERnRf/aJvy37TdQMW3060O2RprO1jqq6ynBCKVQgvKWJktfv+
w34YFC0+U50dgCs00mKwqfPf9jQXECje5tW//147/2WrgoNotuP5+8+/XxJDg6VLCKAxu1k73R0f
vl8go+q4fR+Ek00Ppdawn9pEgTvzb21gMMwC+WC+vzoJMQAkw+FKpMyvwub05lbx1Q06/ctJEZTU
MychEDtDZiDkXAZ9mG3HGWM67BM8+z+Hrn6O8Ny/Tw1mmgEO1qtgEgAVKc+fwoiRlGvY+o3iBz+/
Euk1TcjB1EzXO4+BAuIDgfxYV+O4J8HGp5+oN0czoxZztPiOeJvoaLZ9dPz+1fdLX4T+risxIs9f
/Pef/6e/60DQQ/YQJivyDTzWodY9hk4sn8M+u2i5Gd5LVTXPBvli858aRldc69Z++P47fce9NFJy
sX9a7rPECrpNDPoX31+NjCqCKZz1tHf5qqbmRnzYpXffXy31Bk05w8YUTewDWo8//lFvtOI8CEwO
nRrlcxmJeC9GUhm//1HM8IUttW633781BBAxNYnxj7ecudo1Q5d3jSNXPCOrmb8t6qHpqifO/fd/
r4tFe0THE/7xjinIKtx6IVO5+bu5lsgIbrfzP95xjtpx4fRSnhtr6Fb/X6T9DyJtxNPI2P8fIu3n
r+xrar+S97/KtPk3/1em7f2LKCzmMhSnuj3rtP9bpu1a/7JcYem2a9q6h2ACOTirxSzFNux/uUTz
uJ7p0fSBXYpy+r9U2vq/HMd00G/rnMgN19Nd93+l0uab/EmjbdsOe4/UXdTi5P/ajjV//U8abT2M
W8I9ymmFb1Oe4LXkJgFoaZPfpYkfX1pMZyzhxS3jaKU71tlPIKCqmM6BFdn91S59cpsjeao4Sekz
1SpErATHi8moT/fANzprhxXgJ6Fk+QUl7nDDrASVZ/mny/5f6vM/q83d334MiPQ2enZr/j/mDq75
1x/DLwMMJTKYVhbhJttO88d1nDv095DzLiIgeDSREY78/Tc1xW/f1dOFsHULgTh+Hdv7/vqfLp40
cBTqjg4ArRfh3eAzLx7xGROJSM+rKlLzEo8hSwS5ST4W33VP+6Yq2va+jsaDR94DmG31VVahT+5F
JJ+UCeMbXS9OnKG7z8Uo15SR6P2EWEZ1n91gqG///mcw5nvpL3cAP4RjGLZwdRTPum38dgeUKIwq
oUpwtRhdJnUWkonA90vJsWzn2B2Rp6EwDyx8xsJzqvbOjLNT7njpWfMmKDtyik5B8emYaX5HA10B
sTOqr8CHuj2mXXowiHumlgCwNWVltrGxIB6/X6JSU2ATPNTEbjfceVHgk6g+QuAYvnqNoSVWPLKM
6I5vvL5y1llRxafvlyalD6szwkcawsC5DyGSRKiUSDXC5drERBwQbj+NJGh+U5Mg2a9RO0oiFmjs
9zc3AcRCRNeUd58dx8JlxO1+ydxWIYQcL9Sz1rsxFAzUHELuGIA8huTAl8qYLvoAlT5sbdTyTe/f
lfF8WFGA+h2neuv8DF4bCXvoPhmSBx1EO2IUQGSFo7wLdCnv/AwAV+C3FDISNEvQ0cfQTYxhbZtZ
nMtQEOvWNB7jxBse2k5irAfa3NrxyS5KQjrXtZFWpwzzz0uvih0QhZWa1BEJFzhf12rq4/dLkqMZ
BVROWhyyXg7vvNioFI4a7TO4vyTRFIy+LNypsMQY5aI+dOOj1ZKU7rZVfPx+Cdkd//jV9281zbrZ
Mhy3vhalp2xwkhMmqmo3BUzF0pAsngkbQuoY3LyJCWYrR2vdDPn+jzOLIEA87L6a9oRqCX1Zy0eS
oroAPkCII/NeE/X4c5koYMOt3uyFn9SXevTzE1iGXRon/kOclM0Z1NGLDYtL69z+FBh1dAeVK7hD
sj/7pH3wMiIfqpdYwSgIOo4v5VOCKfaWWIxqIhJxvxAnIa75Go9//zRZLOe/P0yeYzi4+w2MNLY+
W2L+tCKMOSufptMNadBkoa+Dwuhn1lvdJQjHE//Q5MlbjMWPIA53Y5lJvYkRw2xcRbxTk/u7qYnp
+ihMdVMRAro23WZLLrF3SkzDWvo4rJZG75O2WGUNwYh1fyjHecLV9tM9xj3yOFB03NBpUZxE1SUH
YrFPqev/YdX4nyufoeue5dD+sSQGo3nv+vPPWemuiEutKOfMFG92XzqH75eS5F8PBMfSipvgmsaI
Jjq8UrcUOMptwBYj3/RBinvW8fzshg2D/KG2llYGEJfYAep/i1a+rGW1Uqa1q1wkM2NSjERcoFr7
+w/L+H3TAKHhGqx9uiEtfgT7t02j1gJVKuEhWkMzsJ8mxjqePaU7QKq0MPrki76Ngb8+ea3IsSLG
Z6AO00i3ymqAgrWfb4IuGFB2gA3QgI+cjHoo13//Jv/HFsN7NMnMwiEobA4Cv11oB6N27BsObEIy
gZe9W6g1E7N/2j7/6tSy7flKUPdLIV1c1Bi3/vpx1lEz0LXku/SR/Vq6bbjWVbIMWZQEP7Tpp3B8
cg5B/31S+g9btvjt8nMi4jnR6VogRPBsNqG/flNmi32RAWRlLImLKQtUcEFei0NSv/OHSyi4p9qm
ipn9KQ0mn/Vhomxi2j/1z0FJXs+UPHt1196qDk6tlfbPRqRVB0/xwFOO+lQfmdoOFTKxVuVbfVDW
TdCjBxTmbTMyznZ9SR5w5orgzA71GgUl9ghrqrcSy9UO7Nd0smrg1VOc/OI5OvQiq+9sXT2kLeqA
7985rrao2z69aIYv7rp8XDVM/+8ZWD/+/cUyfltYuFguBndTmpIHT0pT/+vF4g4OtKkqkQ9aKcIV
FZJ5RtQKDlKBFQsg52RZNiz2qN+kLn7vyjZYP1EE/e/fB+csnhZpCcHmZ//1fWQuIwo2TXiFUkcZ
B6Kw8OjdCCLGicwBDKTb98xpXppJXMTkFpe8V/0fVcgfZ+z/cOd8H0n+bSy0Hd3SAatILgkJfpyw
OG//efXB5DNkAlgH+UslY4fBKA49gzz04dl0p6asPtUy1VdWgTyu7qsbM/V4bes2hw0zhdYNjWDT
oXi0u67aGobV7f7hKonfDlV/vEPXQqv8fe53fvu4PLeip2bFTLCj6pDMm9NIhgatR942AJBH2Vnq
EldhtmFrIBwyk9DS5hd68MPZnRwsOggCCF8Nm3P/3I94b5g7qy28UkLuwK0y7xyZb8Gk3aFy0Q5x
wGRKNRBl43o85AnRIkB98mXd+j9s386urLgCxP88pC7DVzOFBtwiX3D7BFnP0Ijt7DVe0+UqNkXr
QW+auaWdXsgnfDWIyVz8y8hJrU0l6UJLNy9vmkB7lYZuexjnoIa0NrSrC/9ozKdmO/T4dVg2pq2Z
Zcu4pA/c9b27w83lLYMeLYQC87cgFo0k5jvLMHhRhkVnjyCnnDkNJ4vyIAyjBBrsmbtcmF9+MZGL
3qGbrx3rGjCTLHDj4c4Yq944DBX8/ErLb0Hu/wiljL5IFZjn2Xd9CVis9UHWW7T5vu/WIGVQGPic
WfpERIyx3wgKoI0wvwjH2aRJ5B2chHN9nxHaB70aHYAYH4M2pJA3rWpLqh/ahxHFuL5weDyvwCGA
VSY9ixNmx83kaogrB1S034sCLmprC7bFQWK81d2KyzS/EETk7IOiubPysD17VWjs9LF/6DKzPWdZ
ZR+coL2R/9QuqAfaz5E0HCdGUzfaZ95qfBe6gfEkEfRWrvzJgLW+uuTwHOIZ9hcjxitLYW9VFnkX
DP8/At8Dh2G1L0OaFP/wWJrzs//bY+nZJqZfx5ZYfuW8l/3p8NPUTSsyBF0A9A3rPQFhi2x4Ezjc
j/DWByIBsn7ljb3cE1QYbD3fZdItHQJko0rfxZX2K/o/hJ3XbuPasq6fiABzuLVlybacs3xDSKbF
nDOffn9FrzlxsA6w90W3uyWZIseoUbn+X3snx3njNMXyHqLW4E0gh+MxUZoMQ/0RtikOcF2cwglY
YWcqgpxj/3+puP//Mcj2eBxcXSIj9b/tEi0/FCGGCBUHxWsz+W9A2FVXSUWXWTMX3nWlLQ0TUBqN
BrNSMF4GnWkaLuWewGLjjlTLCsvas2H/u1JxCc3/e4FdvBXNsNF7sL3Z+n95l3lP83Zt6MOl2ZYn
BlxOvmFR/vRukiX/nWPrmI1Axtf9azV5UMS8ykdghj55dXmn2yQV4URR++QU03XVtt5zSG+JEuV/
f7z5XLrdNs/PSMxl3iyBNehHo85P9lL9NgNY/cp42WvZQ1bpAZTzG1Wz7+XX7XY8K2b3PdgvuW19
5X55kj+mYm3Jv96AyU5iEXrZPD2RPw06F2aWprwy2gJYEvvU18vRmfRgnmmB96KXZV7OnZmfqtA4
uvouNpZA6/VALgm3yjmjqa2gWNnl11mh3MgN0u/BmCJvq/oReOhAyaM9LAJh5YFwOrzLR7xMD+Rn
GavHtKueGHvdgIt2SrK7IU2/NN6KFYaN5P02f23L5bMnAI0KXqdJXKur1zCk8AbiTmBY2YlAb28v
wMW4vNtO6an0/R98khcGnC6SmPJXMs9Hs1YDbwasEHy8NprODdh/F7HjHBKbdrpceTS9OJCA18+S
E4qDZOmwpYJ5lKfJde9k6jATU+GXW4edB3NzgDoyu8hjK3B15XYBRtTNq5NnhoFs0+KGwbairL+o
7e+ixJ8zqO2N8QGeX0wJZn4A4PPBVpbANZJgtJmyVasnWXDZGLcC4Q2aMoxHgAUK6Es5O8X3qDvv
8hG/oVN6zl6tHhIE3tIWPZB98xzn0QALTDanYtAzVF7JL59FSlYB8yGUrOtHWVkRPhUdEBfHLuS3
EbDEyU62scARWGwozAV0tQSmNQeOz1LVrB/TDgFjHbcgl+yctDg1Ws8Ed3Hq9fQEGzaQawdZ0XX3
8iEJGkMP6oV+f3V5llUQ6YSMZPGaT2V277Io25A2fx/nx8LTAq/03uk+MeMk6MfyJCdEy/ITgNbB
oJkvdD0O1llWFyzo77IYzzW7NRQIgdZuh6a/Bsv2ZI/LUY7kVFc0m7iPbRK/wL7+23AUFffe1uZP
+S6Hgr9v2C+yMiKPNMzfmYTb8v8BQVObn7oyDv6i/Mp+i0yOS/QyK+1lYU4kZiwoFcuTfFzuM9a8
n2R2KVyeAcKmO2w6RpZ9kjWqQ2dTL2AD2ukpA2lPfsb6dMafO0Xjc20a99HyZdWI6URzlfwp3P4M
reO9D9p1NE4B6FhnPzRP5hALf+SNsUyBYtonkVhjqvf0QV79ozugejvKv6F96a321s26jRxDuUl5
WQ7SuqiTj+PNQzCDQT4iogMLqbb/c+r0njGbkuNSHyIVum8PQoyJk8FJUF11q9mgjxnlqcimoyxm
L3oto1ZVOM+0PQetM1zLXLx8YZkkwdAsgMyMW8V2f2UllZpVM2FZbQ5gKEL4gqh0S34yxD6H1r38
21Tb+yGjaaRFhDzrkYo0XUzoE34X2sDAWcIg9EiGugljy3oQeXT81tZdjVzIBsp3y1ZMuXVjmM21
+Yzr8CWrA1TmKWvCAMQZvDT7Qv4d+WwWJ0Drx4Cu5du8u8uES48zAkVFUIzdN7wl4YWi1Q8tGZJV
k4vY8OQMj19Y4fwq3zjF6mUTQ8vC61aCzMjKuBmqrtnVtCxrP0OWwAYTX3upRRtRLdSd7AriHoc0
/hrd1aqXUk5fNfZno6YPAiRd7GPg53QZjzSAafMNGd7QeNen7Hceh58ys0+zZz3QgLSxUChjOAU+
50RXrAPo7bEzBiWHyEIOwB/b0UZ5ndjeTzckB8ve9wvCOi/B5C6Biurx4DDWku6hmZ2D5xenpdX2
6RLdNLq6NaLlaBfZifJ+UOi8l9dX6uCBptQwcl0+ifSuDyDmTjHCxy7ML2VhijEM7ifuSzRkOI5n
OqkDK/epFCoPcqb/oyDBceYcFMW9tUxbjz1e5YWVlot4FltAzAx3tn8ZTwaDcqwbT6LIVjRJkFrl
ieHFF9kS6RSYxx8mFtYvl0MgS+1mtMYg0dNrPRzlrmSLlt4/iOFiiAGcWe/5n9OiKdFH7TBXxgQy
Zo7B6bBbPkEDXb9YbJTcegSrCVhUogvkFIk6gf6MNl/rOW6q39JbjhDwXoM9upOTovn1c7oodG9w
OnhvsBt0zHSclu6V4qActN6b3vX+KOdbbo1yMUlX9VbERH6LsZRAvq1g2r439Y2o2hoCz2L8Sus/
Qzka6bHTN3IvonRNGlDTsrsuAHD0xDZk81UYj1DzcJI4YfIYveEepH1JG+lFrk52gTX1ob6jr1JM
DnSWDOolzb4EQy4rrEt91J66oj5gNXCj45fedT6z7HFqspOHiNSdc1A9+yNWb+H/o7+/YWf9Wj2C
QgH2r3qde/q7H36ljrmaTFECRvU4z9q32qtwtvJ1DP0fR/gg8UqsPjsVQ3YiliBrV5yyTgvktgz3
JZ6yTxqL15f8OLp1+2hXI7xiV015Cl2nL7DKnkPZMWfq6Q8GoXGOvvTqQfyUznLvFmG/SjGTYXUS
HdIX7oGQCnDVaSe74yN2FTxq4LecdezPzIlWquWGboetq+W3omtE6HHHA7OLt0VHd5NJb1ypY4Lx
wHwHqDSNfepvuipilFsLxFaKzTIK5XGgJRmE3LO4jOsJ6tTzMPlPuk8fgzg1oLc8WXV+STGehzC8
X2fEZLrgzfrNXoyNWD65ouV/A/D9PhXdt1w8GUpCXCijsN2dGPJR85ny7HezCh0IRr32yt/Z4lwr
7o4hiV3FU6T5EoiToDj+U8bAvDvP1xMZbpE8OWRycDSCK/D+oFt+lMOldzAMlSUgicw4OSfoW/6u
gATKmoncgrdZ7MCueY/F0MhZkO8Y8D4M194PvbeR+5BPjjkTHUr4KBKfNT3gO8tWDmrOeZEVluds
GYYyy/qxjTBp4HWqLjMNOQ5BDp5//+v8uJl6XF2RJLfe4xxU/OpXDq5sJ9Xw7ygTEq+TLNKo/n1v
UbQA5jhXMSwE9LAEshbyU+5JAT0DGoUn+W4Qx6GE8X9Kf6+3zncz/GdtG18HcplOHGc5t0X0QnaG
fvclWKVBT4lhltW3abju3PscV/qppH4+gDy+HHUzDmTffK3ZNMV8L9uTtmrQt/2xgziBjanK9WYz
Z3iBvOlCnkVubtWbpdXek7YiqFzOsFUERdh9JyV9393yuB7fKmPeJ9fezCoCDgjXHkMrKkC0Rkbz
pBrdd/HRpaVT1+7F2vZRdYL7CoRd1zooYCIOKJA+RDAwuWa8vDnA65chxoC+vCl1HjtT+YF2+2BQ
f1frJ9cF4ZzTu4zZCcKQk2XRhZRFd/JviTUmZfmI832fqAGEFedVUcw1TIPKlxxu8X5VP7lNIbuS
bxLVNbU4KmKuTP3oatp1WgKfBBwnxF6csAWvVS22nh7e5WbxGyftz4j3Z+ctEx7tDa1+P+C5IHyR
8qy62QWTE6fabn5ovTgNAPt2U/gMeP5RCXG5rHEvNacpol+8oUkjxh+eE5p/zPaNIhDHkKnkvnQf
M8+9hcN7m2pTwIXA0v8sHHq1mc11BjXo5Pjiw9lD+FqC6VbhJ8sXgOcXOBbzmBNjW1j8Vq65tMMN
/UvX/3zIM+f3ZALkiQvLna4fsp2Pwqw+7BG5E31Aw2Lg8SGQBt7kRRMPscuoEzPY4M1B3ViHPsYh
iNrHYVQu5P+xjp4m1IHEk5SARUF0PALScJKnByefVIr5LPdQZ/lvjD9rzdeqn3/Kr5Qp3pNa/xi9
Bfxa+FHm1qGr3P3cV1eQR6OI6VCrkyufJrlxKSArAwOv9F4anpdumKDppvNYbl0v/ZIbl+XJYby6
AHbpatH0vawZ6GNA20/nOC+QZ/UuhCt3ongHjctZ3i96oFaafCsXgHswhohlOFZj/eu7H5kkPbmo
fM4d+nNdvCTkxGCJuytDJGWx/Z8BXVvVp8x3n7t4CcKYQI9QQgGMH6Ro4KgvNIqBDu2jvTa8mFF4
30i7H3rRmKebuVQ21FHOjMSLA8IEbg32iHZs30c/+inxjEqTVsdG2fmuurMxRlqOZ1Wn3xMdP2KT
THsJxG5PU/NRmgcld+mFrJ6zEQcCKY/w2aYsD2Ljtjb8r6VzTop4SYyaCOyW2Gshh5+abzm/EpOL
UzU6+eMCxXSfWUECvhOVDLp9Cec952NxfxQPmtOkfunFtooBLTX/O72a+/CbSec0C0Q/9F123Wn6
TXRZ9tZqYsWOMjyoN8GMi2jPSZCkLhmJCzmycrqHVAt0tf3IwrsOxzBOE2ixhLOVtTb1vW377/K6
WNhB/xIHQZwDW1W/GyayiW7hADsrHQENbYvU3+5lAfV0DgyBDk+TrT+6P4Zvf9GvTqGOMQ+cS7xh
+SkfTR6V1Nh4Vf5Af+gpJcj65x27mD409SVz2u/M4URPb/2gvYDcgLs4vQCSddH5LRy5y7HCh65B
OQeTiJIFFsEqTm1H7Mt30D+0g+qFqueFphXfbRgHmpKewp7nk++frtW2PModZcPTHM6fLp/I+IQ8
Q01TF6hYL1len5JuCCKGz3nL5iMQGZ0Aryrr5/HXJnkWKoTSTnxymXqvb5MSb4F1klflTuZ0T3WK
KV5l4/oD6N/FKa//btADCSECyWjJx2O7GEFedo+aB5pcMgdNojBUi34FXIq5+90UKT8tiVU9cjfh
qJ7lPmVB2kG7bfv+Sh5DnYsTfBmczjt5/qWjiwtNTo+pEEQuZ0fHZMNd6S6XmdvcSXJC/HnJQGSM
VBhm8iRipxFNTKhxNLpfZMfVAxTNbyrKVTpON/44fIuK96fsrN2J8EE3G9iTFQAfu0liqBYRCvEx
KUT9WNd6D/I2dq2CfrLPcfAYp0z0S1CJb6kOBuJ1RjkGvR1eGoi9k2k8ysdFTME9v/HIB0ouRYyR
7jTfZreV/Jc1zEygJWQ3aNH3l4+BSyzIqFo5BxppL028UpI9RA7sGE/jFOrOIdkop1eeWNI1ppLf
xoqyE5spr685LIyUh0OUPlgDcPB4TAO+kLgnEoRLmpCB+jsbTxObeDdnF5WhH9d4+F/HNVTzCzP1
XvVFPcpXV4V9sPNbZo1PRoUHUS7HdmAUZQAnKY0ClUgNIms0EhLDNGwzfNPudFi6fdJZjPCws4xm
fpcDxtBsb0SGwYoLnAIrlrZPqjIFoxWRyJ2x5wxEuCFI2/25ZOTRUu3H0JqPk8n5FrlPSGPQJT+0
2nESpBwa00XaM15muIR0BU5SXl0x33onUuozutypxaNIp5xmOQ3N9IvhfBPVIELYCb0SsPYicfas
vafVUT7J7PF6jiCDwE9hUKA4paTzcrCjGNkwnlIQl2zf2/oO04KS7KvI/on2L+3kmQ74y2KYzm5V
nACsOMvr1czIOSQmYgWUGai76iC/Evv+m4OVoD/nJP+PekJwfsJOsfE688GWDI2GZUnLO7cz1iel
/XBjjeCBcH5otgni2jg1un+VFd0eDNsj5YiAVi7Xr77kCFYcxXJCtQ33Tl98EbV+AUlsuzModN2D
qJV4YbyuHIKiyrazFe2hhP7Uk5PSqcGoRiRTlR9RGlqt/Hiu8xLNZx+yhWayn0U6VcdY9ZUSMwrr
xTeiIpgGCuRQyKrmprOtmHXFqMmCO/PfPiVko2RffUX/AQwkvK3G9CBfN0ZzoHHfsuaG+YhYfoqM
yGehLoUK9Eu2PE2mQwwKG5KVsPOyFnp6ZWo0rXJh5qVORRi+wpQdH7RB+Zm6vZn+FGX/NFjeQZ6E
PrZfncRCGJ+LyHsT+zDE83ohLQIks023XjU/aTUdq6zRZLTfq8yAfTtTgJUn82cjEN2vdflTxUhH
PBTwUO4cNIK4masa0TpWHZZ6y/1h0vG0fs1cf8w1WWcSglxFrooz+9S0wGSZEZqBRYEZE9jQV5dU
3gJijuo2zy1pT/E7xI+BsfGzT3byX1pFAsoCAR1DNzEgS1WW3+uhvRENnLPtoOr8yOqEhrubcn0n
qlDuDKkjB9Y+KX1zYHDhLGGuthTAsrQ3q8qdHYJ6s/h0nNUCS1qjrnDO0+bb4pgSXUr8gof149vZ
fZ8sDAwRNa7BHS4X3W5xpQSJH9E3GAUlThKFTr6xfdUR9pqnCLMhcFUQ1yAkgbgCrw3B5bYzfGjJ
pjM/e6vyvuR31lSlZDGXiX4Q9RMo1SO9XVBRYo94UmR+QXU65bZTKGLAF7SjTFXdphvLaH9STHHD
LkruqrWX/TBZlx3WrYTlpEzdOwc5JtY+MLBUmiqZZW4MOenZIlKM93XEqLzjrt8kSagKjTDF361R
HXzj+G8W1cHri8t4wwjN3boW0IL9prOy72Gha/GIh0Q/SvAHzvvWqKxrWcCE+X+pJyQwhlcGNgRP
2HAF99TZNNW0bQr1w6pvJECb7b9ALYkaMMiZLa/9NZJPcKpbo79yOmNvV966L2sQTqm58uDsIur3
a6jA+UlNDaZS56p362/JDHBp+YalL26W2ryaKvdXEvATfrmqXk1pe5INlTywPSg7IPe2uUQydMH8
eMT2cLl6s3pF95GgdQXAqJC27M/ORoodRqvh7HOPnb5LSn8nmYY1ywBUxisTfWAFYPF9+xf/+Fct
nBefKayZREEkGrWojYD+rlcDwAOKx3i90xqWKjGsfTAY2ep7F5tfMC/+jOgGYqsfd/joaYg28Pbd
MVx/I2SWIhzrl7Gof1PEZ7D8W1/1r3QH1zBuLs12epDdp+swGDzvxQtfcfakXIVXhAiM6AXA5uns
/Qw5SRlY8L5GqhLNUereAX8tMtt3B1lS3b9PI19X9jTuowk3CWM41XhwRoIlZOoqz5jU9n3vIAh3
TQozXu8/cGwuCXpOklEV8RqS5QighKCz3af4Y3IPmRxbJonN9svIeRtH3+5r8mVfxpB8QPtIu4D9
5JfZ7xT6vyonDBjLgLBuB/jzLdO47yWyR5AmWR3DZqKyynbr1vYAwiKbpsK8p6ZRTiY9JKGWo781
Gp4XmFBpttxLkaqp9aMkEyThmOvgrto2HB1hUJjGflrMq3Y2Eb7uR9KE4PEfluZGci3ihSytv7N1
ZTcR7vSIPRDBXFCyKpJtkdKFopTX8ApcV6S9pb4i6dAJ6hlj4BC4PvPty6NkRmaSEfRuxBfUR2kG
AvETVWFX0U0FE16KhQH4KvB7c0e/6U2LtRGtIZ8RFURJfqNAjlRWEECnhJgqMja+6y2IfpD7ipwn
hr2vBqYeDfcKQHaQWLOTqy3HsfNOFiFqowH+RCZG7tmInNNELWTpTcAZs1Oo/+XWcovTGeo3sEH/
yILKNeJoC7DQCTjUQBLtjJQyVWnd9E0PRQWKU+oterOvUvNL5PlfpTdV/kMMQ5PTuTsYF6/pdPhT
OTbGw8ME5eNCEHQj2XqGvVS9/dYwkKIR5adtDp9hdS1FIObJT2m3jxOdPAcBhNmfwSKiCpX+ug/M
C2273L6W82Rjgv4yfua0t9NlW1mnrCTnyX3LozCRrE7GZ0xcKjklUWNu528cEC8XIwIQhWoAPqmE
khJxTp11k3buVgK5tLL+0qNzXAAROqOpyYAvTLGQcREX1O5deB4mhtApyOEfrzkmJoCiovkr8ekt
nGcTOfl8yl4mwABE/cmdgVYTXtheSb/rdLcQJ8tjiJ1J8xtvag5SS1zLGyiVRhqDOAmgNZ0ttJBa
k8+wjesuoYVJzx5X8xMBZigf0v3+EencrEti1ulaTVu1fuRZDLoQIgxXInWOPR9pBwpotQ6qNj5F
gMeMYbKFzOdxySdmwDH1GDh5PxvL43wtFgY+32P6KLu5KiJUyVrwmML9AJdsiBsl79HnAIQTyUzP
fuz96qZ2xt36Ohsr+yzyInJTgCgypG+K+Zkkwzda9fdfSZLD4VGJmfuDntt7D8QqKe/Ib7mFdpQn
GMqtFhn48ukJmHdZzvjK9azb9Wn9h86rvn2z/o1HSkLy7XA5PbggdXcERkqH3rTVlwGGV3lvHrVj
BJxNVp/qheW1ZHU0cE1s6LidNn2SL/ULbVNW3b0siYWFrjpj/UUHTrcI6EvXeJd79ELSxTwLPZLr
U8atvWWAYhV6lxHSxPpWTOCPcPqlQiQuAWjjDPnuNYZt1nPAHcmZkLsSZV84ZBfa8dmoNfBVzKuB
LyOW29smt6qP3gGWulslmXf/eCsTVN5QwzwA+0yOhQ+JWyNruyiAJDn9SybZpBEomfRvM9hsb1Pr
1Y9su1X/yaMKjNrUty8im6uZG9rqy9M+JT8u2kP0Iy0LLz45XNGCksFfpV3yreBlfybqg1SUpn5H
qvdbVKtoWwnw5KffG9uJpogsiW9VUr+S213z714xXXa6eq0tX2Ie/0k9T1vDsX/mwWGaC9hdpzxJ
T0SRk2IJrSAN55uGicL1yph6WtUe/i2zU99+kvqo1EWbngQShoB+LBbParbm5N56xcgE8pcccAkj
9bLYDi3RhRRf5YW17SN/94FuXfPELQmrpPdIuwNgiskzkvqQYf5604CF3Nt2Fi7fxsT6rZ51Fl0p
8unCRgtimXHxVHO+d3y4yTHLNWLgyF4WmOlMo0BjzFe50dzTXUkZj1yM5BUgP4SFKbsBGM/R6SPp
QXmM7J2kKEBcwiLnr571Lf5zQUgjKQAJd7bAnOxnfMhU57D2eAgVznRJNF0v8ztDf++F86flJCzv
QDGEG+/J66gTKCguSSSvcXx7E/vWl9e0v4MZgTRbXElojxuwbSh5zWZxkCDBA9KBZMibOg4PDYDR
hXM//pbt9BFP04tf8xQGdVb6WNxI+1IRACAWr+FqDQpqzKFqBkpPGj1vwXhkZJ0KflbXh0azT3rz
sjiwE6E7xU1rOveuyyDVjl6m0PoQD18qMkZGjVeG/33SLxgvX3LIxmboSHSLPeClCIrYfkIwx2nt
1gAS4Cbrk8sMhEHxFFdVIu0aKeqW5vw2XgfbVncxQ1GbvgkiXXor0ixVAVkg8SWAg4zC/EcKg7PZ
f/rmYRWk6MYsdUb9tH2Vc3AV8xDVBC98F6sVWsunSM2oh5/5+FdQlAt0vXs/Wc2VFHPCaPy2puFg
5juxYdI1IN0DYsHlz+wz4ll1rwBuMtpY3ooFh5czwKIHrdG9uOWHuOLyUTmVsr9h7j1psbUmigw1
/gA/9qIJyxczt476fCHrKN66REtLH5IFeJdijQvqz2r36dHEjDXPM9mBtXdI1AO0MJdLnj6VNbOS
MzEyPkyIKgEf/J7RMO1CFDdQ4Osbi+uDi/crvyfnW01JNFdw7SbaJukANeU18f5WlTNNZDKgWMUf
kmvKZRSH3yn8ZzhW6ZfUXvv6U6IwveIy+PNqtLWz4mvVJAC1/fU2LVqyUZPpQUzsP9/r+Ez2WAy2
gKnMrazPIg+l6cqTDh2aOPLriyI2c5w/gDAJzll/Fu9HwiPbhz0tVh5lzUUCZZGX5FszzHcpTEtP
hJTGwhR+Cf+1dzZR7Jz83D38VffIcUnRqHIB/dPAWXZ+7NraO262ytRasaeBRkqtZdjsxqa+Xr0G
EX9xgq3HGphYTf+QCpc0KIkTmlXd1/AlwRMRwDdh2brpTUbKOb2cjOZJFxRRWclKlgbKFHqihwdZ
P4lm1/WCEeQn2nWFBUs3rA5iPiTMmk31mOc38vBylgaqJaXR3s65djVXyWmkDx9a8AcxAmIM2vJD
V7sXaEBPa0Rmm8++CrSXeJgcHV20rzjctKHd5iCMWDjdDe6zuKuykNKIYmfj90jPKtVRyRfWY0ji
+FkpUMp42QdJ6K8qfnbnNyd+0bb/mJd/TI38lAr/xGiz0txM7Xw34/PXnXmS7+mL9JgAxu7/yP/k
1to2fScBJ359qMWkrMjds7RxYV4s4LgaxgNYSKR6/nTHNEf7fu5Ay+dhxIuL6+rTsK+lTSyTkouY
XBG5Js72fmZfSawDLS6ZV0nQpd2HIcQlf6d1bXMRmcBPN0Gr6KLsVYJNOQriqClZciTyFSdP/Fqp
hkqB2EDxDB5NN0ialJUr9wb9c1wc2MV4cqcFJ9IXWj/c1XQ40iMmVd5/DWCuJkEMwL5u53dr1UPS
0VLp8BgRi1cdIYUaKy7ehuxRjJdOdCeKC4bEW32hNx2EngvRWlKVWRTtDliSq64aLsc+eoLSAxQ0
f210sowskIjMs+pn4KovpI+jndx9HUF2MlHvrqUDIIO0GLpUWX0RMdkUGNlB8UOWOGPy6MWUfpOo
k0MrGvmvGQAwqaSy7tdoS/TVBDxppmiXWvvnzGSZgUNv7hpF24h8iV6V1quiAItCz8NPPdL3a9KI
RbWb9l4Lx41Z2d/lh6RB/t8oCpbImyKEz44k/9KVG7BPYdwhLYIqFzAaC7ZOwKZvS2IPSSNKZlMS
n5Lt0zr1swRi8wR0C0gM760JmwD6TjcPsz2y8s7aEDaKS5Urz17lXqp5e7/KJy6XkH+AFvjEpOj7
2AN7TQJSfLtC9W7DrlwDO1myDtiNi5yzkxjj6r+JzyYL5qn7gTSX/FP+rFog7XRwDvXnBi8izcy3
pAAxFxVhKWQyyRAxrxFVGxpyXCLUdbXlV4sk/HG/xQ+Um1ubhBbjcW62PXD+pf1lxtFbR3W07d7X
Tj9plbMWKMLj3RpicpcxmyxJ49As3/MUPSMWv84r0Mtv5CtyUVZijzocvy8JvmXnImIoxvZeveh7
0f7i2FhiWca34kgXoNzbNTHFOaIPmlAL5L9sfNRduPbM4loaHKQdQ5zGtVvDB60lXZ51ALYuzO5u
8L0P6auSz4lxN7JvuDc/1zwCL2VIc5pVeynftEZ7CdnNQ976NAD0NB94NSAa6saDzB7f8q/8YTom
jADe69QtZ+kPXjz96CfJawxItIb32nuwdAhTETckDWBJXwB5SOmJrlW+5N+jWpfAXkw0xpjlY5MB
08/N2R4VDAJ32QaAqIhY1whXToqcGLcH6JxEiBiESLUOhvfom8anUeXo9fpaVI2UWsRIyDLHA9gi
S3UlbYvS8OdWLnMK0VY2VzXC29yAxZbP6oZJQ6/3Iz/hvQTaLL0q0yUQnUSSbqEKXpF5GA2QGjg7
YpzkEtJHqHvlAzhzl/90m40uk8YAWkXLXzf0QH3ZBEqySNpfr5uOuWcG4/II3NGnPK9oONu9nH31
S6yCdI8ZnXuZFD0TKbRl0dDSwn6k06AhXquljW/p9L66+v/s52oxfD6Yggtvj+lVVahXsuHSsSEG
RBZ8gAy2ycADk4ao1eBQabrSrXgvilRkoeiuQNQ5yQ5JL7FcPeYGTRC2QZGF16cGAJqWZJxkKa9R
gIo980tKlaJEBQQaXE8S+l3dvEldTlLria4dGUr9SOpbqWdKhdUk12bO8akvrStNd26yCRRH8vd5
OYDXN5ylggG8w3asaGUlgyf1QXHujBFYPze9lyK24VcHuV6nxBunsffh5HyW/ocUPkKfQJSoRFum
qzGe9x5pxLAezuaUfSU1JQWAgyS+kfsOdVQYNRUNfFx3UbfZGMEC9lcYtomXacA7VcNWClwMKeM0
uHBBM/kiTQZSJ5KfpeNezxH8MoWxNjokOTF22NAT6vTgVBlvmk0jpdoW4P3kDXQxbfZkmMyel5QY
vuZCfW7reDxHNqCchk7zYgey+VQM7itk1cnWMsbibmLoa+8VALjRcgFwsQvjZeH5wwlAg6v119tl
vu/pGDhMvbKA6Z760AAb9s4sOmWF4H1gZDYEBTDKP+CVoY0FNNnzct0Br3SOVfM30cPhoxiA3PTd
vnjQh9S+AQpN2c2eoT8tOdjraW1OB9T6Qy037FKGseoSegqV+GHQMrjSB3zeGladvZZE0Z2lwYUB
r4H6qoIyA3OEnf/YiPr661TAn+qiyw8t3GzAWSvtE1A1+TVjkPNNOI3jg50pxqac3moLyAMQNZwL
mhYgDckTMFaLF0tjnlWLSkDLwcljbnBLGk/gF8PXrgKbNc3G4qIY4eFRGkP5aBZvW6cwZ9TdfKfT
4tgrAwRNXafuGtqIaW05N/2UbpwW1DrIkSAGT/PLRU/HjTPHZBeKG7uGntxp3jRyGZOSv8dh6wDE
0wOeB+1E4Z2KRsWsL95PlMfxhhJvk4ybsoX1pjBYAEtr330tex+Ucd/SBZx00QF8oA+/Un5NC4Ch
OOxuh2l+mmC3uGjyfkOD77a3eHIFWAVuCADQXrWuvNKqLmZqnPAwwOsTVfCdqV67AQkoTK3+Jq5m
3MlkfNGIg/wFP7kG1QWAH/CDodA+NW3+NLnFY1prX92gw2pmlhsHTNvKoHMlZwj6AhZgKAjK9LHV
kncIialUIxpp4V6D0EpSqYguYOyMWK7+qeZAM9PQX/zapZcDOaaPl3UePsN+AxzV+NzrUHB5JfB/
JlD/4ei5NxqgPBdT77YXs+n0MkjOXEYddZvBBZWsOS6L6VxoflMAAEQjijoKKuR8C27DIyE1cQ9w
YAwtv3aRezfVzXXjmg+LRtqYBkGAtdQLc1CU6zxals3ibos8fwqj4tqHfoW6KAB78T0FuPFSHWug
XTtwj1PSSwmzUNT9pgJ6vuJ3bPri0h2mRwq6HzA+hwzTXTOk/GGQmth5grXpO9qHZmc0GOagFoJP
oAHJCIjpe0/HcBbaB2PAD3XrZsfSb0MYlTazP2uXWX1d51yQYdZkV7Greb+cQJguL2iIvZmU8NRR
0uczA9kAP8FXyUF+ACgO3wd4Db14Mqav3NzpJlmYbinSK1uPdq7PYDo4ZwU9pbhC9fhqL/GeVO1P
GI7traY/JKECsaFjbwnaLSAec4S8Bu+AYXH9yvSmp7pePOgSqDss/T0wgNFl5+nRRmMegBzTdWuB
yQyowKM+KL964TFK1+hXi/VSFyrdr7EdbppYOZtRd3JrsCgqRuvXv6wsuW6B+VnQTY3ntBv1UrOM
5DJt5HocsbwGQ6uumDpXy5COAOColCT8Ho3uVteh/epgiG26BRzswqLlM5m3qeaxjtCLz1EEmZX5
s+lTtMM4LcDBQrF8OVndFZXEjkdonU3oqOSCmRbPzeWtUp0cc6zPpNT0+rofxvvSm6VZYgZptv8I
Le1JM5XP1NdfVCuG62v5grSI7nFQ22YmRpQY1iAgiIvLWG+A3W1r+8K2wgxI08jYRGkBiFy5AAkJ
YDO8g0vBfwEYBhsIJQDtuDNkFF4KaMEXCxxU1bEeqwRyO5iZyssQZ9NRh4/RAq7OWlrzuraZ5Gzq
dFeBIrfJiscud69hzIZFZIn/h6gzW24UabfoExFBMnOreZYseb4hqrurgGRKkpmnP0vu/0RfNCHJ
ji7bEvANe+8FloCViVPCfNNOWm0qXC04QeNVTdrLlY91P8PRUkR5aXRGG8B8j2lILtKyv/MMMKGb
VZvS0BjXcNT4lor2oBLIHu34aQyDDDqS890sMp+pflszKOBhza+4Hr0TGfqfCHbmVSrcYxhEw2L0
vHnh12Q6O02AGrQZFr5L8rnpNEsnyL9bJfrdGBRku3UE1CW/SqvlDKhKYhCtcEOYAZt9cxOYw9p0
UeBIjATXmTS5rQBv+awW6ya8jYhvCLvAHVtZp0CJY05QWM6Y2k1JQvUZNmXQQwjvYm63iMlTxaog
N+3MZVL1Yp8U3rBo+HMunAS9Uin3fR2tEk6thd1fxjj4xtk4Lifb5p312oXjT3LrArpYVhHbFWnT
npS7NLTw9yWsCf1mKV0uNKnDNRoFL7F00fvsBNUqmLyL7481Y/ng6vKBzfre2/iu+os5/OfQvfZz
z4UXgMOuEOYXvscBewMpByJ4+OQeMbsAcVYAawt9/pxZMdzbonB3dJqFn5jLdpZyMRUE+4T90sCV
jVCLrFvCED1gBU29NJ1gmSScMUP8FDZao78RpWcsQ0llQULI2S/DdNWobJNjBibSHBCU7m+GfMYA
Rs9/MQl2dqVfayK/Fg2OaJxQJUApUmjDiPfaIFhyhJG3nFOyhUt3cLau4LNCrcGtu5IHQvm50Nu8
L4a8ez5QHUNwVbcrfu9wqlYmN0JuFsWhbZo/SQc9xqmh8LQezS+sPH+lGufUMIxYosfZM/XMF/wG
JR/WuV9EpXsle2ZYNX6Cvo3s6cJYzNr8q2kacxnqFuZdTwYZt6bwqaD0hAzgkppn+9kKIizNxipZ
inFGT2abm6ZNH+YcZStNP88vOTxvNFRlyKyWogParCICzYdXwyX7sB448Zm60AilM6HMci07+/YU
SqKGWwshz/3UfZP4RFyTQF2R5eXSTPN8kbsU6WGe/oELtC9d1S4kXJ4oKxAmR0O2LKZnpeNAoa7T
fEMlbyxbhLNNw33SwdQw98hAjehlzCdyEk3ynZ+5B1aGrTTlGscQOi/0BzPfcScJlliom57zfkde
YIiL+s7PcqvjvibLjBol4C5fWe2V+pmwID/AQtnea7aZOegwHAf6VHdEXFYqLDd2+FfbQ2kvhQK/
YK3IdyZSOiwogaqv3vYjlEtoXbvMZb+QrPMQ5C5zgoPqPrOUkBFf0SsRobCY5nrtuo06hfXON5S1
NsqSc2R0bwEUz32FRV52xaXpgz91o/9ENAEsrOR5QLC2qEoOYZT+okFiadwMK9lRW2ORY6RqNJoZ
aruOd26Jbw4VL1V3QlzlaJnvgXKZ6CYtcZFcvRtVk1EvTpNhsnwO5MFL9TXCvLLMuv5hdeZvMArr
aarloks5MOM+qFEQaek6nAU4GW1VUtYEGdSXRgH2acWa94ccRd18RCpa4Cp5aXpqKbeAfSua4J/p
PkjzAdmH7E7sPdpT1cqKrSN0l67RW7cNIZoCiaqqfsCmMPIO+NZOtZxCCYSWq++N+RKnMxqGARxN
nHLdc6fhQ032IS/CU9hxzpc20aclTcGiV8SnKqe+FQOSmawrimUscPTqQFwq39w3QVGc4y4M14F1
AHnYsRm7Fg54O8GaLIlnlMO9XnZDA1ZH3ZRIw3NjZBsUrcvYknvZk9QeEEYkShqTeKZLLINt59mg
h/7BSU1gDhnnG8M1NtFcOVtpVdeuYE0zZjYRxDEBt6pm8i6Mc8/LBKTr8SzqcZOLZxJA76RbGWgG
rMLmbO5nuSrDbI/tkstslx6k7atdhesrVwxbJUPDWph67VosqSzrUCTc7OL6Uszp7ykhlXJsCVnw
W85lToXvHkzsaugM8+TpbiDrltp4TNyGHORu+PJHogxaI/mdRdUrPJ78g/B4jdBdj6fiefh52vhB
RpFQvSaFy2JXFvYhMOASlrPJkGfqt6ahCN2SNtHYYe29hNozlyVxB9tktLyXn9egJvwmeoDVrZc5
SCqTEqW356tjAPhMLWpn4vYlQRp5bEKa1HKAqvjXUnjxsh0RaEam8q62Ga2klvvSGEjmfx6qvOd/
U7Mnm7LTM56VfXP8vwPZTNnRQ9osbOMjx34ZaetTOHwI3NhIiFDhaVJngAMdQAmNrBoWYp39VvIX
69QUfeI0SDdGKstlZIB/GjKM3qgs++PoW/3x55FfGwFclC5W67AfSB+HELvPuhIJfTjs6W+sk4C9
g4qSR1k3G5uA8m0lEFPMVexubBe+KwPNQxPZ83s4ecnOIF5/i4DT/ohHe1MEtSClmUAp4sjHG6Rz
SVTyvHHMIlrN3Jnf4d0S5QU88HeKxMzwp8Xkl9U10iwd7WJby9G7j2GNcl50Yuf2xTXtArnmbyX3
ynDbs1ROthm6OFoo7X6FpPtetDBDUuLna1PX7Qpoh7jMjg2weqiLHWO6pbbSjIKMT1patfbJlwV3
rmBy8eum5joZ/eqjKcYXyjI/1rug7npupy636X4k+T8YiazrzcdojJehCqIXnZa3gYC2hwJVYxiB
+ep06pcuHf1iCtngTCsXV69qXLEgJe2PHDlTSBaLwP35OaHXRjBBrZTdSuV9cLB6wsocPebnqeHq
6VR3YiicTebOYkf2W/jWBvUp9u1hh4jSBBhZ2CsnDp2d4TXVB74Xot7Nq0Xw/BCO4a0Jr3mbuw9d
/RM0SbBvzNLEJh7N/x4i7Zw1wbepQ2aPJEhtlro6x89nRZFX+yABedILllvCct01Z4R5ptMrIHZo
8Z4GGEXrObnlcI3eoQMG2TB9yOJ7iJkcSKtWJ8eOkVy53ZnBxIuZx8O5YVVMvyXK1/RJ0kRM2P5F
bjFZKMNzNWQMmyZvvjw7D48jf+xrJafxCrTmYDZC43Z3p4Or6xT7RSu2RWI1L5KkC0orM93hpetX
c9fMZ6cBv8DJ6dLLWvO57gfn2KS05fxQ9yTFo5DE2S/YoxiYEm1fkOvKHdnWxn6qSxbN6eAtSLc1
LpqPzdGdTHDVqQe0VapDFayryit+R9I7VdJu/+kt74qOzfw7q4qHJuoWT0jwrmGE/sU999sfKv2L
i85vZsIzUCniUsPZDr7G4Xfut4wEmKitafLqdOmMFmksqfwVMRmzIl+9KW2zxlDiS1ILD8sEK+w5
nmT3Ys3096PT2N8kE4KcbHVySTJ3uI11RlfTRta3JN9xMZBtScFIuoLhjMmphem5VsXQbqYxctaW
7fYHZc7mi6kS6IGkHcMNgiRN13MzSpm9A2X0tmgmI1bJBrPavduJZFfGEu5D3gzBiY5lO/VTenP1
0RbaOpbI1gY3Gx+S6vIelFQT+TB9ktXRbliR6y3gp4HfMmh2o0N9STvgX2wQVIcc7vMWW5t5J1gf
O7Fq4sfohA8pQfTJ2hWHKZyrNzesfIrnPtz9PG2GMaKzxNlik6a0biw/XpENY5JIL1V7dJ8HyzCa
o5UlsCrIWA8LBxBKlYpzHmP80QySm7nVZ9e3O1DcfT3s5km9Io0jydrtvyqGiKtkNKxn9KdFXjdc
Hdfv7GVgDfE+DfvgGjdJT5P+Mlmp9x7pMb4FtXxjKPM+JWl9qX0nesnyYj3C+n2LQ0IWo2GXduHZ
c2T691N4KwiE7FL9dK9pnwlG16xs/h/bWHm4aNLKBRyR4L6fxznYZhG2Oy5BzUufJ97ej+gAB1D0
H+48uMvY7syDz4jto9S09BlrCy4/FJXZCvvwVz6O85+MvLS6iv+kBFoyRWqzd9wx62EKvtsRIQwU
lBN/r+wiIDpd6tw8AiQxSOCD7NyWBYReG04ByUhHJpMOFhlhHO1SYRtM7ddKGG9Ee9PchXDYrZl+
xTTN/lyOcjM+A9OzOuhvwxgfjGaayRuHKuanxEG3fsPlKRb3Kk28q8M1/cpG2r1CWavXXdyeE/YC
VYUgQZf2mz3fBKL3u9vMPfWR760tiHlrvO0z/jNyFc2wEOAVc3/NuwLT1Oj8u4svAUpp8gJG75DO
lkXWlSDPPx3n1zx2qexidYmDcD4L7h0nID/wEM0hv2csO/SUFEd7YPM2EVG+j6poZVS5s4gmtKGm
Q9SGmsvjfweQfOXRkhrAVaH4QOu6Ooc1UB9iMrJtQzg6ZVXLCSIQAPv08Q4woHHhz5oWqsrfstEw
V0adXJtn3ediJCWRA45Ck9M7l+XNJSzxSZ9UGzcO4T1Q7LX0xJcqMxfU6d51ihvzpZ/kAUFXdZj6
2T2F47p//sN+WikWlzwCdF+dLQRE+yaPtrHTxkecSMZBIBf899HPa1UMZSbLAOn+fGF+ftUk1wBR
pPqyoPZtKhOoUk849Tk1TLc7WI0nluPANa5TI93W8yuz4SyGIDQPle83Yl+SP4WMa07X7CXlKTI8
sB+tZiaqZ3kJGSwFqSbGqr6ETaw/TS3zXRa45tq0ya7ljZl2YW8zAYyfzKJpYByt0ukaMZf0FoZL
npljtcfMMR5kieNw8vJ2ayk024aomGpU7Ynxc3MCDcCjjsqzJ5J91Xt+cPw5EB2NctHK8qXl1sEL
gbSUzHVkbNzc8F/M52ut2T88BhE5t9V97YTBVXs5xNPoiS6FoHUTRrWoGR1eQ3Ppo6c8hTq82lkq
NuNEWRZnZvZSJHV68pLypp0qe2nrdJXTpV97WWxLGRw8PZcnAKnDekwgjxkTZkiMs+Ombg1agDKk
Ru57Ondi5NelWelzAeyGmy2XIla3AITI1lLLPKx/5ZMdf9UlQ3k/hsaZuoRps/Zc5LS+fCRxq86V
5x8i0nYPltP8LioDnVIS1awH7DA6j9NyLN36AhCGfiEFe9g1ZoIljPewtNR+MDP3H1cxF5Bh1d4c
IqoMQWpK4yX9XmagXI0Szzzppukx9eeXDhcxpuYYsptFAobDyPkYB1Z8HtKEcCKGq+t+0OFhcoN5
m5tkZ7lNMC06m30U0LGQDKPAJiNARESDuesucREDiX7azSMThtRudw3D9K2IS42+Os9OwgWGVNnJ
JbKV2mVNygxZ+PtZkwjQOdM9sNkZeA3pZGjP3g3Xv3pRhqjY6cmZzYa7bYpTF+YeNQ1jzZ6o0q3X
2n86a9yT7JxvBef1AqFJfs1d/3PgEwB81pDjwaf2W9hTYu/qiH6NIuho/8S3trc4Skg+zQIgLokt
VrMF3cIh2Cvt0umzyLnVFIBc9nwmFogA3TfP9HcRlMJVM7v1RsNCsOhhIwMgAolhVltEgObj8lp7
dXnlNj5t8gzdkGzuYdAYJ41UnAlH2b6FMmuItVPj8b8DVRyi5sCI1xo8EfxypzsVle5PP4+cAWNF
4hGjFfITEmSczvpi4FsZtMe7Qv6uz2T/WtkeGqW03yVwMgmIZBPS28TxDZGrL4MDsRs95Qd1ziNK
HNTIBne+qo6sjYjmnEsMS7GlRz2wElViXH4OnPLHwHEi0pJ5qWfgdRhT696lY3HjcnOKsiQ8mo1d
rKJUtETJj79CPx125LqoBRCMYQvoLT8lUbo1jFBvmRyY/6bTk2v60UvCB02VD2BYXHl3Y/YOYSeB
yFo+vkgPS0hdsCvszImU0S6ZHnPXntxR/bbsQVy9ZOUNk1o7DGNu2id3P8/dU+EX0cWgZUgk4Gcq
oGU9iITPdwqX5XmatsJhBkhswKYqWqIspDR2wBh+d6apmJMEtzgOPIIZ/taGCo9urnrmcckxYuB6
NSuDj1I6/dZx994kfvc2hvymMe/fe8m2btF7OeMjkV0AnmWXgR6Zerbvz7W/N0X8mzBFQoXJV8cN
LHh/yPvVZ/oyhTot6bYleRnHNrLFIkgwZ2Qe8UIF1QftOoemQpKQTFClweMNWeJ9MmiscBI70dZF
0d2pctglPhNVWC/5srJQYSgr+uMH9sGx2QJQKH88H8SmARY6LyY6yyqbcJsT71hMhFOKseH2UVBm
JvElnRJ2+LlV/ftIPDUJlV1GIDwm4rRl7ILuHMW8rJ8fPK6UzCRCffl59nNo0sbfogKeGCnl8e2/
Lygqm4Xo03ZXB226ziKIO5MrrEeix5U32uHt55ldte3KVG22/XkaAnw4qcn8h/zW6MVM7adNnlwr
IgazKFWfuRdbnAljBK+WpyrBtGQM9U00XnXGGXEZCvkuQzH8rYfuy+3s6LWp3HFryNreMUhJHtzW
kePUKt5OMWML1grKmWAdl1l3S+bB+u59+hsvtNaB7VmnXvXVJREVHzEjK07hXDobYh/l5NMmKte/
ALIETpE28UWO8CjHjEu3QwwYxDAk5sSVYCUtKLa0x31l6qlne4Ep5gkvYRbqLiw7GY9xmWy61jFP
BjN3Jp0Nd0Z3qt4zDxYl5n0w5K3YRbvJMKYt6vzfeVbNDMiTYPnT35P2nb3GyI+qsDuIdKJa5d5W
7OYBp88wRzeXVQbDJwIih1kckycFmowwED3P0mscHSgpz/rr59HPa3OvDlGMxk7ambdJapZLniTe
WsQV1/T5CPBCWgv4U7ewpwYyAGlfE+4NfGSCccvWTeZ6Gnb5bIeXKKvsh4uaaC4SfWMNZj0G8r1h
JZc+UenGeIvr1IqXsiWvMy+q+TR5Ixm4vp+ui6c3N+l9asbnFxzbCTe9sL4i0+8PIU6mg/E8/Dz9
eZRXA4J6Gr+lnl37MnKFOfFOLymQ934xewciSBDTPyPjfx7FEyM31TmsgXkpjZlws041N8DN1YnZ
sb0v6PKq4SiCSzbHzRWRR3P9eTQlvbnrO4eNVr2MJukdS0eKcxFmSG9d8l+Z5+UZC+Cov1eKnFDJ
qGtBUnV/H2Vx8aLAuwKmIvGGBVqFOZa1ib/OZTVf6xBg51CbpIiPyZn1KZC+4si7Xmz7BH+EhXjs
LRCMUudO3mM4IWTME7RoC5XekgISVmCYGCzTaYR2Aw++1wOQOWDQrz3podwBKFkcCzBh1/TnNkut
SwC9rzSxTlhF/ZDPA7UjSWPoGejHMgK3zXAlahzwoz3hXeisqyRV7FQj1SMBgQuj1+qVG1jdt4Y3
gPJPE1CWjqz/ZZ+csTIZW9IdrFXv1MEb7227FVWer0knDVAHaB/xvTGvf76aCQJiS6a6K2+qt7Gw
9KdkkAPVwUgvfiumt6gndNio9CdR9Plh8JHu4TCECOncfC30S0h9TOnD0CenFvS6dON0Jt5pp/LP
QdWXTKneJoBUq0HP6vSEe14z8Rwil9r5quJqzUSPgVLO3bZs63sm7eSoHP1H59nfjBn1nYE59Ntx
VFclbHtZmR3WZO74V1mgs2GKIQkLCsOtGib01QCoBk9iqJricN3hpXmHD0P8eNxIVFm1/57rRyDy
vT3p4m9L4txTXcbwaMr+xqSO+WvU7iMs7HjfTSU8R97JZW9Heg0IwWgXNZNYk03cmJH8OmcjfUA0
Hpos/l8Bkj9LkaauJhKeoGQY95gIEAzeU3uJzH76RkDCxns6Zb3DlPwZB5xz+V+5lu9DvE+nyzzY
00VZ7i1P2Yqjfjuntpts+5lvMPPO21ZYcxaeUtOnoMtD8JrqlefAI+ytwXyXsdjoIg/v7kh6X2aD
SJCoM15tWiurrcdtYfUsruOiBkzfxCGzjcpbkb+KxV/X0c4X8q+4dEg1noPsa46wlJM8D8gzKalW
A/1qlMlH4YuJsr+vd/EQTBuaXfvy7yOnpzCMrAs/H5/4xjU+dJ6Oq1nFwx6uhPERKgwdXhDdpxg1
Cmqk8tDOiCcBOp96r07uda28WyA+s8FK7j+vlME3yllx0grLXlSoG0iACn++X936IGSZnRr25ucL
SeuQkRS1OYQyGb9Eh6SPMyL1TT4hTVEzvNfHHADpeWid8UXOsO5cZLx7n2XlC14ATqx+jpiUhd2y
Re7092Qdh1SFCHWTdN+aHU2/F4Nq8Gd8IAEZnaZ2ruTZ65dep98MNcqFbzD2rkcakkYDbjXjsn4r
jL2bdtNReemuKfGgMXwGXXlpm7A+ahRi64w36X0c3lBdvaRBOf+G47iGQkaiQoP0dk4a6wxc2TpH
jmMtKoj3G+mR4RHBZTFCd9vbMM9KXYWr2ZPTu5NGr9Vg+tfGssZ3GGDIhET1SrgDqnjD2ddd+qdy
k+xbFOXzY8UOvC/YdltM4gpcLLvCMxOuaV+su89eU7svCIAonGLrd5xn7a6L8mmTmCS0mahwWNBQ
ZKFH9BeNqE1nUTAmt6dP9W57S0l6OLcqFZyGPPsMIzd+sZBhNp1oHm1FlnmdGP7e8ufX0RP2hdgZ
GFgSizv4AWuFwt8hzNljBq65PbmJrTeRzdOf134OHUlFG2P2wcpH/VJZcxiuSrfvtqOv8004Utgi
3SmPPzPiXAToAKSsN889Dkud+YV9SHbo5l0v3c9uYmPXIXFAsRPK3Th6DGGqvamc6K1OA/tFEoWh
lfUazdZwz5z4jw4sXJIBSIrKWz//qx3hn0kTSh6cJOkmcDpj9fNUj5ZcdcUQb6izxLVElSUrFhhd
RIrpzyF4jLYGZyET4BiZ6zxYwbTr2jWB7MwuGpppxmY0s/A3mf8o8JqagMQFwOpykzuURBWT9IWd
Dguzxx0WcA3fwKStLkNM8o8tkUeOmEwH4xwCbSHkDCqhExT2cZLGo52XAKzKa6gp2DIaCiDnEZhP
ki78jBAmKxqjNYp+/j6+UT3SpvPXTUip2RMa+yBnKGBoHWaP3nWqS9i1H431l2l6AxiMNjyZ7Kv2
9FDgJIscZXSYuDuDHN0lJ5ZzJtTqSABoQ6vy/8WCTy11RtCWl7TeRv67rxrI3VPS7vvMRt9Hs/Y9
Tc7daZ/7QNtFlqsh63ROwDyYgei1ypp19+SyeWSPE1LsA2iZ2L4biXkyzRYNQFnfrechkMQDYXTO
t9xknt7W1jmVnYx2GFXhrI80n0OS+BivInvXBLtOjmgIw3R4odIKaECEf58m6xbWYXhQjHCIGKiK
iAl/NxKVo2ABP7/y89ow6EXqEoxeTEl0+TmkDstwLhgEMDEr6tzLf4dBSi4SIyVqrVe5J6q9O0zY
+2ao3lHRvuFzFmeu6vTOz9dlzb6qkEr8+201sGrPqZN3x6rys7Jk8L9va4FiC9dKD7nhjrvYDOoV
ugMmKLY/7DvUNPeuh9TQ1Rj6n8/GqLXuGblyq1rBZ25+vuN5qBKS4mKCeGecUOvaNMfDFPz5t/z9
91hIvHiIc2MmM1+Zyh1+Z+8LRbR5Lt1KnF3JHNdEsoAFNdlyfQreC6+nWzf5xfKyIimSEEVkAO7W
JmVj0TrXOvKCz7JMo72tmhkSKk97P6Pap/e9GEltPQwQ176DM1EAOt4GMO1E4US7GB3uVhmBe0t4
v5aJYgtbTOqK0GX6MwfpyqyD/O8xsN9mF8hcO3RHUpbst3FGU9iosqOb7O03gMT2wpxcnhYWWZO1
+7+vCgH5OB2r35FZWqc4rMqTstc/T8Z6tE6QeJ1ugZKPW2luJRt7MJ8bLocIwBSEQFpFgPkSvaa4
5z4C0WoPz+q/uU3E1DRLQ9o5S1Vr3XElK7tOXOc5fFfclw6xcsXVJ23y+vNobg5m2USXn1fqiCUh
gdoni0Sqs3KDejNxrYQJ2HvnUfj5nlr/BnUnO3NWZ+f65+AE4TER+Ll4WUfEDVVDZ52Hco02HK6R
p4I1ZtjgGDWWy46TxDIMgbgz+2y+5r7odh7+t3XjOUcKpGQ59HW3VVzdH0ae1nwurLsuR3Lr7AwV
YmCswXGqPtToGkqExH510Thr1xENO3zKDltUa65MO8N1hh0fIVsEaoIDSMlPYqupthvbWMpe1RsT
h9FpssZdZWL4HR/Apexl3pLDQMU8Xcd4Ho59U5x8mBzHKqV1ErSltlmu8ogGyxHPlqoAKm8w90hE
lr7McuwOmnWZkk13HSiRpsziugu+xHCFsQo7w13nBfNVI9fhdvBp4cMgEZuueTZWrUfNqKzT1Ivi
ispEnMzWJcG5Nkj6QIQTPLwnicA923nb3PjMPlwaiz07ZfwY+R9JTp4x5BcLUs85jfVlaliexAnR
BlP4lwlxYfMkhmxQqqe3uQOEObFiNl394dN27VuNIaxHnNKzSnwPgzZfJyY/kTT0ZtBE9TngY5Zz
BFS9QJd3qHrfvbP43KcOcofBZ3tVFXff94e3sHh0pXhWgykaY3HTKshxIUcJ5XB3NwlSJTnLIU0q
Hr5sQW0zaHPi3iLyTVeQF28WYbUhBTkiScB3X9C20zjT8GZ5jClzLFjiuKleB5NIV5Z8DrgodnJr
uLFV/yis+ZbN9PxqZOiBPHdRTmmL9hn0NBkucpk6DsB3BddiLCliJ74rlnTAjtPUC0IE21UtC9IL
QZfH6hXApz6BfF7VoTEcQgKOFjm9+wYO+lNkRkZfgxgiRI3jNw4uHGlc6s5vl8o3aUPj4dV1jK0u
2pemzY7B4JwIvhg2E8FfZts3yFbjzxIq53IqaVaB5FI4lpQ4oMTnTF7L8d4zXEJ4owSKJW9GGBK/
OfnwxmI+3ROQ/E1fFXtVvika3mAdM8OGXJPilSqHZZYiIQQSRoj1TMLIL1kXw5eDJDXsU8H6hHdN
T2j6EpsZlAmjaqWNgmQzlEZOV4FL95yFb2P/jxzUdcJQ96awuR55ep272S8mPuw42ociLWE5UE2u
piRWq7DwFAFt4owVO1g2RB4t/GjAqK0f5DFZq8pEZoQanivBiOPBye3tbMUo0ZPnaC+YU5Z1EsEN
ed4lV6ZlzrmOiCeA+dyC7yUFzi7rD3BGLkNOVLvE3W9YkJ9b2B5UK0jR4Exs6ilskafLV+FyFmE+
2ovMzpi0zExxtHtUwy/mffxbTjpeXUBuEnEEV/xia6G2WEIptFCfWb8GtLhrPw6YN9bO84/0arGj
AATCXHiwx4UI2GrPEVusthPf4HKGJQu4vY2yFtSs729YDq7bst2lxq8o6U8IluXBdQ5dwnio3oz8
nxZ+OKid7BLALvZvf4bcXRlVws55oTsK9ta34UhHnr/sdSERqika956yC4XSpTfat2ksvXXDqmEx
qbZaSifFjhnhsY6I2mMB/q6svNlbofvwc/WGVvQFThBNYNKtuoDQo1DtnOc/4dH1VhOS4RzQBu93
I5H0fTWWNxwlaxyadr5J99Y2jRZ+gUSRYSGd6zL1xUczcNKWWHEmJIMr36Z7FJH1Btap2RoBxGTf
+qLcEVt18dPa2TYe1ZZMNugkEL8YqoVE77crEGe7shj0UszcBMscXT9sP9YmXJvjNF4WWfFM4Q75
cxMvPDAgXHGl6Bd/YtFZmzDXOdQKtXWH9K86qvdsvQ6TMnadbvA+RvVFNVgdfJPLHLZERM7NCdXx
xh5jaztO9VVimFyYjpucctke7CpEJJi2LNQQEKOWeNYA8Yu0HGeL5kd4jdo6IvUWTdHKvW/zse+l
s61szcIKLzay6lZF07FG3bUQpo+21Rw2kTNiJ2/tc5bayF0D883Rn21RE12WuaxB+vqC4IyN4sgi
Us7xyvTjq83GHEKnfSj5YPR2P2GTyLiT+b3PIgwJq8aaVSI12WgNPJ4ft6zCkEsQyvohSgExqHNs
h5txTsWyq7PPrG/w3jno4NK638d8CjvUzKAtctL/5+KuJ+NbOd7ZzCbvHDSo/yqWT4vBHV7xO7Tb
pP+LDqTZNcVcAfQu05ecXSeZ4AxBuePUDiGNTVRvQtEf4fHsS4pFhBD84LblmOgiuJLSl7FiYdHn
/KNLtsdhjwd4wjYyWx5/Xiurd71SFwO16hKde7xC/PtLONMaKPLd8qu3GHrioQ68k270mT3f2WGz
tRej+PK0DZqBWrotWQ5MRXlquNrLKCZthz1q3yLHzVuP9Id4dDc9iuVVKId4Bd8F0t4vHd7jGlAz
/QCQpcIzNlNovEauQnMY7uB8Zf9H3Zktx22kaftWHD4HB8gEkMDEjCO69iouxU2kyBMESVHY9x1X
/z+gLLcod7vdoYhp/wcTY4rVICqB/PJb3oW96Nf7JER3PO3RbCWV9tREb0O2910PtlMxCi4kDtOm
DeY1wZu65IjSpphpe5NvFSpbyVgfyWO3jciBbcx09rHkFoBjLfoc2RTbqeggTJQ1QDH1poYc0NSv
pTmLsVeHzB1OgVYxw0LXoaD6U5N7G4zqpoztGvmSeN9B59PS6SZoHQvv02rf+tGqIPJO9iKspks1
wHearrVpEvCT3PPJtj9HwgOzJCDFNJpVLStwwmpLdwIMRjQy/A4SEx0mvSNNKv1dHrv5yshokQGh
PbVex4nOZaFK2mKGtZO6fY2f32uvVH4AzHUJQSpdtx4OhXw41E4jtw9uePDx1CKa0rQPgykBliG6
4rvZwpLRBwPjd68kEgLoL9aeZKgUWbfjgNCfq7oVkjw0A9gjkcPxjPtyuGpwzXT6MxhLW9DVE5hA
ckO3cW/9tPvUM4ZZOM0nrZbjQcPmxBe4Z+c2Uk3RhDES6vlJ8hC69UFE9NBEeydAYi6GMfpQ1yCk
28K8i9HVXvqfHRGsR3RnyGvOAvqHXdadx6LZSbdyVq2AN5LG9DxKKgP0LJ+1qto0fXFsk2n25NpN
tb6KB+cjQO1hMZBdM0hf1uik0nDKzPOEjDgPXIHMCP1kHcLJrnCJc1lcNhe5tXMrLzxWB7/UHjoq
2qWRq3YR4kZ+LNrHWAsUI7BCu7CCpNr3hXdfDr5aNl2VrBNRUTJKn3HJoJHmVAEYr3YXSilPsy92
v820iqKmWJmBhqt06cqFN2hnk57ny26qkw2mvvhpRq7aNrrXANn2z/R0xgiPw7IY9CPeEmbJsfVh
bI3P0qPjoOJry3IfQwvFtzpJLxIMMglTeBfo6sC0PN+njV6duhHCCJHWbM2wd7cjsl8XvO1Yukka
xWDnu562MI5aTFpHDw+RCXxo7gTmXcdB58b9lesmkLjwAMnyw5AZOM7m4qqq/I+dM2B+UBXhCig2
HF89wra7RdjRR522GKrn1pwVjIXPaxjgnR0Pz1MFLt9pcBKOqN8MuH1jXN1QjsqNHyrc1aChaKUx
rgOm0g1NyXXRupf6bKCmxRTjDv3UuLYW7QhRmRU4d22GgZngjZ5y2tLxcA7et1wgjtxtB7N3Nzw6
mCLaohdIK0F+Kxamn20rHah2GsEmyTS0H/iVCUT2rOI6AFwY2UYfO9u+VjgalhLXzcKj5RDagFaa
6VRTJXdR9JeAIO8786A7vM5ymj460gEeb4WHDAW8ysmveyc+WJmJIoekc2eZ7cYa8K/yYmbVYFY5
nx1zz4t67SIEjh8D/qNBssUCyT7oGPB15mRsHCofImp5qumU6Y1eLgYLglBzAIBjr3CWimjnxBfE
h5ZQZmrLLg2BfKMU4OjWrkiqbchYkJHbQk+nFECK/WKpiHlKYOz1rLtDXn/jDt7HksQxc9FDy4kj
jvHB9ngV5aCWII6hvQf6eszzj2PinIOTXqeWg8yEL4KDb1Js+c5yUPquV9ER58/bxkoHOIXWvSy6
3VgaF4Fs7kNKF85UfTdGzSZJtqmW3BmG2YCLnIyFgMZYAHLtMzktjcI3KQmdfBE5BRUC6Csak9UG
F6fXzkkPY0DTVhvG9YgKZlp9Llx/b4ddvJZVdBzc5kFP9QRc8TNDcWgMJHxr8DJw7nUY/YhGRM6M
4c6SYysQpY4WRaBVu8jT1pD4aGf5eFwlrvdBl4G7R8zcX+bGsJajiUeoaMgta3epO7Kf0fpzGRQ9
uLr3hCnOcahdZ5sNwa1vw9POIfc1U7IyxUtSlQwAR1RFWI5sDVBvwWE0wM9NEr1b957f76JDNoz6
aSazlkfaARkiWXFh49aO9nFU0NWAC24bzwzXxqC65QAVEjWW7D4T5ofa99A+pykUOLB3TON2Uqgm
qwprkCpGbyW90Tyf9DXN9r7nnxn6RH9rYHZoFhv2bEavekK5Cw9fInOwhotRNu09BdC904th5Rfm
3lbG1WDIyya2nJlFtHU1WBl5dgvwxoFDlZ/qXc6oY9z6SUmHdKT4U5lzPU7uFqTtLgxwGqpYO99p
Lp1EO9NUcAxR2LV9755qAqZ4M+P0kW60CwJWDHM6FCWToKQ4a2WQr4FZVcsctmY/zjwDpwbh6F8Y
JZZ7sqiKNXXw0h0M8As27aem2CR0knaNN/OEJHEIK+SFI6LgNvRREJnao0pgr9Ze0+wNGpnrGr30
FUgn9yD0FDWmLD2q4NWwNLkODb3eCWsY9vhz2ysEMA4lvcEbz3XuwEcfxFj254gfmTNAqgcsZ5xG
Hco8fuHRqpDj0hn0fUrQpzcB4+eT6k1nQUXxkpXNXuTyDBvrYkqCRVrpDVCUHa1R8M0xzVajh6CL
9fkyrLP4lHedxvSHhr9yGCb/XDeQM3HIZtPxo6TFh1INB4VAV4s/1j2y4WZ6mnvMtOSG4+WjKMZr
6pe1RIAMWZdLn5eryeSVC9GFlCOlQGK+ZhgC8IbUXxLPOkdH8EK3zhNnF+KZhe9Ligx+wFFUfzbq
EQGV+J6jlzjUxGchCIC61TZBZ6L8jryB0ZQrrvhQ+E8w7G+LsLjFIfJWEwItIycC7tRiN0RyzZku
DKahOoXv4O7dEP15IFuFN0CycrJmkX1Ig8DdCschjEhcsjV9EVPMguUwCFvGreNKxiINApqww0gG
qwXUA6APVjRQCT0m4UybyRGjVWWPv6VHujxq0FZkhEOIL0b+cNxsRC0LsoZ+q+ldDRPJqcHuUtXy
cpHQB8WrQz9wqeXOVoCdIt7jjJGokjBWM27NIMAZwjYv9PzOT6KHRndeCtCFgG/HtZiA2IOVuczi
3oHR0PgEUv0yHdduuRoaq115nhNBiUH2zHKnPSr4E+0QyN7j+FJ0M7aomT62CUyo0Dr4DA1O0Uko
uqgDNCL6RTs8ig4cWtGKcF1WTFMxHF81MgpWrkDKlIwVwvlidIV9xnwpXZZ0wRap7ctVo8fLSHbE
tAbf1EEHD5ZWA3yx5NqoKrVDG3wBHjZYlzK+B6d9y5WzxUyxA20y0SNPmw3c5puyde+DEgab1eod
NQH0wlg3/U3cv4aKsQ+gEeonEtCmN9dRDrXvDbcBVTxXMboDMK465DhXdKHHudaIk+C+mCprGUWm
v4zlBzIvsXADdWUFabB0LRr9NQBcTIvGHThTUEsCcSVFhtSPcgO13lgNiXfnJJRu0IlS5V8BZvyI
eyb9P0XfRhGmAmHai9h7hIN2NsKOX3QqHGHD6+c4fn9QVrTuA7WbHUjBRZsH3626lWACX6ksXMY6
UK9p7lxNIGirinaJJm1q9e4mCxlvoqxULnabXhZw2vpyI0M48MGES9XIkDqxrb0GKWcTlR7MnLCp
1kHldFRSxaPei26d9um16cl1kIvhyp3EhUkCuvAu/JiRIeQvtpL24KlabcJa3Am6b2sFZN3TyF6p
qrExlqqCEWWvao53s5vGVRNop64+MGllwFyHQ7P1M4ssESQrcLR+meQonRR5uLY9cTAbA/EXMOww
n6Bvy3y6EXV3S7JDrMGVnb4OLaDBXmpmQp1cVTXOwfC0Ixurnyb6XE4ATNyx2BVe8WiIRq2SGNie
cMp7PY9OY5Zkqbf+vmjUKaOtY9bC33JoXiXol71Fh3aw6bOqHGS4e53Wyd3wkDefVZLYgKOzO1RV
KhYZYy/bTguASdylx7r4AEUYTxrD0kbNwu3parozr7fuO2gSl4gWoInhlo+JVWxBQZyZ+CI1Ruwe
tICzvU8zyihMTzjQNhpZ4KbOIO+F4X3L5Gs1Fwh2DtkGCMxFrs3eJd69n8s1ikQo+zoFIg+TvNe1
ZFxMJXAG87qFp75owe8sGXifO1VAb8naOGnfI5pd6UC+6wV6IHtvGOlzGZK7ClPal/15CM7qPDYp
bSsD1pIzO9oL66o0q2it5zujkM++Gx0LrLgvajGd+hMEp6aaQLy4EIkaokusDQyDg/CK1wz/GcSa
iBZjjBhHTxfiKkhTPPxAkJ0TGzOws8iLdVT76XRhgtO7mZzhxaEb+GR4WC7b4QXKiSjHtIHY9K5P
Fda7O4CF513cZSt91NOrsod37frISXCqH7xa9quqrrNN6U7TXrRBeNoPvFh6a95mINJXklfwLAip
8yY4MRDpl/AyGINq+S1ILjKIVLsLSlwONTG2qwDphDNpaeuK+uceSZxtrFneuonXonPExnGslyg3
rWPwWEoIlXVIHqQ6cyUVZ3KURWzAAOSx49qbKfNeW8vVLiRGEeTcRn2taxgEoUp3JrLQ+GBC4V9R
JD4aRSQ3lRWR0FX+XZWIZebZNXbufXoR07hZMXxJzuICpbQEntJK0+FnoUC90OeSvvdFdTaFzuWU
Jf1S5qna23pEukiXwAOrs5KGLe6CajwAQAqftcIol0kMzqZR1YWVlOsJ+r4EErLIjcxaGIDHs7y/
9cPiA0SMdM9k7ZDrU7rXZIoi2LgeZPchcQqDtBnMQJY/INOAGrwKKXn77HMOvjsJzGtvjK8G5Ls8
ufI0ZBUiVqmhTiKnRfwL7dyNW9ufrYoexRCnayCUZMfa3QBX9wLsx+nku7umT4Ydj3fpR9aNJ/x8
aeqzqIn5KCoQ3uwGBEqybgnIyt9pOBRtLVVsvb48jmX6OISNgeUSTXkVtpDvwicVFuHOV+hYDHRU
10M4XUJBTamSozmu1+iAaDzzNsy8pSVoBvcNmkNhcGr0SAyEEC7tOhZAOx0dH212HE8VsFQWYMGJ
cK3uYf/qJyH0dx+N9vamd/niTlOcNxEYquE6zO1zvzc2bHsqpV7dRAGagc2MCUo8bKH0yNtIrcUM
hD7hlOQumdN+1Ito206oZcks2+rBcNnF7cogo+qL0WZiAQm8gthbDLcu0lwzgANnw8i+Aw7GlqSr
C8gt2yoNEq03juFK2gPbv9BPjReb0cZSVdiygV6iFsXZZq17cqMPcFd8k7VmknEJu2ClepCAhsEn
C++zVgXFHsPWyxpNnNalSo5yDaAuHh46SpsiGlbaJB/t3n0Bsq4xt7OvCy/7HJfWoU+sfmlWBdt8
hANs5uOtY8luI1M4TxmqNKD7GYp4h0qF3oesHradO0K6aPClMKejRQ5yGvW0zzjOweENYpl04V6M
Rr1E+8tYGKrkxGr6M4yW59FDdQBffZGFmdjUefsQGmhpdo6pryG3MOc0K31RzEDEYkAbBEb9Ck+5
HcDsSplHm639xqucuz2Ypl+O4EsWdov4SIHNxAbRs7PeMMYzMooUlaXTsie115pVpNlXCNN/qp3u
kTM0RJjaD+hnEHmkQRYWBTSl81wD0E1KVKum28MBPs9R54OJwjibQ3Op+zDNUOFGKkXLae9lSPpE
LsMYMquFk7OC7gCAyKa3BlZ4GZSQlAFcIsyuWylN8KQ9xvF9CgD1vPWMw+RhOQiCzV9nkQ4Gulyn
Tq49Cms8HewXDKINpJ7hYk9Ixq7TjmG3W1H49cW0dnuPGWO9c2f8qZ1pT7qH/IkyNLFEDN1dBs5R
lD1mT8XQL1JNfA764IX2Rbuz9PRFqhI4QILWEZjcueFR8mo1l2WNIkiDmeNSuYAUaYdyjEEkr6A/
rrJQkr73UMoHJrcrBWB7yHArcnP2GfyinfRkvENuNlj5nfXC8KUBM6g2pmvslNvSxRFet3HWZHeQ
z0cWmkN0WplReq9pQ7cy83zcjGCKUEaKNUKTZbvLME2JiAoafWtdG2bv7+BGd9u0OJi1v0N2CekJ
lW5pI967IoHxoRSsBASjkrG4sHuD8GhZG8sOHhn+oIYXnAPpotN9D36P751Ra0Vdc19k/mNuaU/Q
XiRStGCKLB0tFdSsEAyrLrUS3ZpGq/o1ykMtwlJhXvrbUqTxsm1i4IxGtSqVdkU8PotgFYMbe0wn
D9n9oEXLtd02VcvO0LziIGc1gkhepmnnLovejC7Uth2ia8XchB0vpm3PCthIoNYGTYFm6s80jdc3
R4tVjLp5bjbRbZrRB4/L6k7STt2XWXLT29keoB/D83ta78YB8BiCB20lVgNUJgJCCHveHEGDCZR0
DBP+/WKYxofQi/xjBqs0MmRKeRQyo4II39jNFjccJpyI4CwQVaKJMffKB/fKgzq69EurXq4bM9fX
hVOgg9rt0xQdizCPH8d4VoKanL3mucGqTzCvTmlQGEU2Mqar1zZ+Tm0tdPibBfXpwH3O/AzopSi+
W7sGNEmDMKky9ppZQjnSILVXXQVSgIaMWZOLY++eoWuAZlAaHVM7jtea49gIcN9OtXaQMMEWEqXA
JRSEeo0rzNakVbdTRB8yIXcjGXdWQBUuKxNwXdcntyN92b3TgVOqmlgusoqpY1rg9ISxb9n3w1VP
t62uS7Fvgoj6LVSEngYh21Q7uLq6LQwgP5xF0wHY0/2E5FeY2snSA54DFQOpR7sh5oXU59S1kmgF
89KpXb5b+moUyX3tkobGoNVWZFD3k2ldR1ouNqmRERgjN9wZZX3VRYOLAN04IkdEntp4r4RsuQdn
T0JQcemImg4z2R4koFrpHjoARmHSFq/bM5KU5AhqFii5KFcIFkDbpnk6WryElVluXcOA4xAe3JGO
dBxn1/6IXhUae/fAWT12pXfXetWZ5EUn2cD7HQIdxxtAD9NoV5ClxSLqLIDe7UHGtYZUTC+WQISi
bTXlr24b3ihJr9dLXJounX+W58EqVlp1njEvsbXs0Rgh75WRt4S1Js4Q4SB5AE2WFx1+4JFPIYMq
1qZDSnFh9NZBTrq97OBvrpKucVGciG5oklo7srmYKnRjhkmwmoawIA525FbCWkhCKx1nWil23xxo
JD26TV7uwwqiajw6DgXWAaYoSvsOTHzLTJb20F7aBW3C2gnPi45EKQ3paeUDpjWOexnFvdzHJTVM
AQ3abBWaJvYsdYEwj4jKB106F+YwthsBXsFIxl2n41Cigquwv4um9mOuIOV6De9/UQM0qA2oO7Od
bXeet8AHc4PUn1f21GIGlQfZtTeE+mqq2z09bNej2mwa/OiNvj0KFJ0wrB+liYrU2NlI3dhozteR
XE76iAJyBYXXpKStKTxXLuBI8pZFonENFAghazkYO/nGmfK7m8hzvD2dcUFWXFeog/VXgYan1NA5
S5B7i7Dwrvyk2FYuxMIhx6hHDjraB8T3qkJPXKG/MI5JvEKeibZjUF3g7LxOpJxFEkgzY+cxVRZ+
mribjbydoV1heR4GoJgUc82sPO0SOhoB0NY8sc7RHpzbFgDDg/KccAmOC6H00t6BAL5yosw7DjZG
ukXb3OaU2LoYzsD4Wbva9zGpxvpgCrsV6DCC+gR6p7bJwhWTCdOUnwtf0anVzJfy6LoapAhvU+qI
KTWSvacxisPYqN1iTosiV5EybgiRuA6607xu5GIwhmc6Pj3eOAQRVQdnQyymfewTfCBMJPMI8UOr
eY/AuraBAc/ZsTVvM8DTxw/kg2sHp31k3rlysHd2YR8CoVWrelZsyjKdcp5RmcB7YFO7XrKxbQVr
BJgqNdy69JrD1AobhADnJQJTSIO5FlJ88XC9TDJKFYogRvXThetY2jkUGgzAM8aHzpzlw8vGcCjU
t2EsDwED6X1V1pdYh11qrOYqstFbqWS00tw5NeRrDE2xJLTdVkOPxXf4otNdpvyuodC08UunYXbv
miXPyCx2mfS1henWjwyee+C9lC6JAJtFp6t3arTxoMloirbmMMno2PVYLZiZta7LTt/0zZopN4DD
qWnJ3dUCZV0SMiu7jQYO9rYI3ZXNCx2lNPRTzNxcpjUZOfK66aIbO/eopFOya3U3oXbTQgfZl/7w
OvVNw8PnmP0QK1hoCj15P3exmKYsWUwQnEjqQOtQgWa7iR6I2tlW9lliPcf4MUUDyO4Bn6VrzXJf
SAyuulJDCigg/oFFeaXtRcPKz8SVFU/0xRxbnuWcARzg3iJOgcKnGG1UWJyYNlBrQSKwsFV1XYWY
QzFzm05tL/mEu9wpNAXg3iij3uM6/wJFqNs3wpZbWYwLJ7PuUiexlyge7BVywSrULqKs2I+CdmWM
e/0I/K5PG/uZYdNn05eXePnkyBGkd4adpys9d9rLpOjrrQFqe2EJTnV0sFK2FbOchhE4r+lRAcGl
tWdj+WH3i0ijrvIRcFs53PCk7PO4pyBRugXuH1xWWBnFNsJNfATgjrTpfagZBztoHoIRxCud9mTt
5LZGkuXRwCRsCn+j97Jmc8cQ10CUzrl1JwRIxOxyRCsHhEJ4HVsYYGKCu6x75EMYlWZGRDfTozIo
mv5WQpGqx30io8+A8paq106FYC87wctYYSxLcDXM4TnYel1LL8yxXwFchTs91z5ZuJesZQMNFQJP
7bf3dhw8YulOgQJfY4HbEZZFKRyI/nTKsms3rT8Be6YLBhcDSGaW0u4UjNH1CQq/iS0Awz9e6UWm
DLQIS3uv8VAimP6T5wBgzB6tTH/Uh7suK6JlkFFVi06fFcCmnV+Wp4FNTdzOnTM8OWKQR2k/MLzU
u32Aj06nO7BwGLYiCEF8RHXRjyBXDx0ZM2XuYsKMPP8sZXwWI/gHNTaOmFCvbUxplduh8kG7wp7d
jw0dTgYJHh5eQIIkhqdljaq3x8AiRAkjDUvqVVQvg5Q/FkMHn1LEWrOivLH1nLxw8hBS0Lw1pPUj
iUO3MaIL9HcObo23TmmTU9jpSDJQ87AgSKDQBvKjTuO938OD1aS+rkbjOgGXyVqNyaaqaUhFDOPD
jOY6pSgWYkEEIwKhotCCQ9llc78DCxwAl6dpxqDEgcVC/msu2kxRPg/lNhxDG904FFGD2L9FE44Z
aGU2K9fB+bOtNQbTMSJ+CEL1oYUnaQmEwzJIAlpk6Cy7SACMAPOgbQ9OZDIfCqEOqddHuK4JTtcC
CpRng86CYzIzUK/B08JxocFvZuYdeD4HfZFL8PUgk4McC4TY3VtzeLVtnTMzsJA2zZsrkJsuqKqU
2G8yyEM3rQ9ACckK3HEY0Xamx3/hTdOWQIVOZJlYSx0RDRyLpw3Wf2AtwEkjOftCdmuuHG2q0LF5
DFvxGqHvsdJq8RCR10IJBxM7+QgdefmiMMbuzO83FG+wYycW2hfd7Oji2Oso6C/b0H0I88Mkk4Os
R4C0s7Aj3Uk6rqAnMuI1u+Es7FOUfHL69CGti6RrkbYtbWtraquS19QxakrLpDkYwI0B4SdblRDk
WxiXixDG3cKBmGaRsTMXUOAegvYulTZDsXnp2siHSS2zI5J0/lEb5Kc2aU4LcKRbFclkl6rHQWd+
avaW3FtFfqFQptzzl2af74exa4sbANxu3ATbMpQo7aGJiiltc44OKwlhHIfrWur3UesoULj1S1Ax
TyDOgJmz6rtooHhIU8vl2GVjedlx0lz6zUV65WNuGCbjsifhPGAhDl3LHBXjURCmvYLvIMpnDWQM
SAdYxyHKD2H4nOYSyVnXq1ejBpGQh5yhPYkuFGY0gCubdZ/hzqin6mPMUQ2wsgcZN251U4uvI9hB
I8jorWGj+tPF+bImRm9o9T+ETeHQ0VAXMVqCldVzEqPoIikBGmUN+1KPDESEQUl4Lf9lAEOYVFDw
wPEb9lB0ta3rCfWjfRuwrUQabCahaJYH1kXKibQda848k/IiiRPYcslRFnl5GiX+VT0i0CgCXA2L
lOynzT6psdzWJFZBK5i+eoN5ChT96GWFWg4VM2BaBZCIrNpdaIr5a1G1/WXIIEInvzT6IrjCNbbD
2xNZ0qrW1iV0CZ4mQaZsL3QjRJN/gAd2OtSps3F1hCYRlwH1Ygf5PguKAyLtap2bSbE0C0Pb+9J4
HXStvw0E4mq4Nkm0IQ60aIqN1hPTxqUR9peJHHCNyny8CkBheJW20FJEwaoeRIc233TQwzOL9XQL
4iha2Y4dQe1AH86mATEplPeJlB2zVQZQc1+2Dw4dE+71oA0LDEa6FQJ07kUQ6XvLADcbWNkl7ZtX
EPjmcsyJ1kzp200sgfQZnnbp+ZCwvHE6rTIZH+b6m456d2uQAZzpUqJtoQGtise4WNuChFeLn0sc
Olocf3z3VmcIs4pwNnWc2XrAaj9ZIXDl2YVv6p4ClBwW5Mof0eoybMBtwxMjKgT784/MfbDZSaeR
kRMEQeeLQYdJ71xDpCJU6kHikjD7Ekw8PZb90tbH+wZnFiL5NeIli7TFeXc2ZZlNQyIX98PS4Ltp
KxtEwvzz7FP2Zk42f2D+P90eLl2f3td8W7JCASxvLnyBsyiwk7S+TvLh4OOpNEv7l3IG46XPVnEu
4vhO6eJp9ouZDS+mLuB59gzMxKfCXLpieJpF7ucfg7w/Gp73pqVPEf48G7sABVkIrzm+eWsOOILm
bXR0QqQgcYVRPT4q/vCIOPXs3JQZ4+chMe5BYJl+fZ5iOGp05QPv2dvNDMONmfjwq7Rt6yK2zCs2
/2q2JIj16Hk2RJBmQCFjbQC2rEzXfZksxUIgJp/Wr06qo6EzE4y/GIrZiA0ncXY+33nr6099Ye7q
PtzNPigZTjBm0T8SclDi7G2EsfhL9H63sRh3s3cA+mE32nAzf3C+kQR7gfljiMotdNVcB0IeE8CT
Wuc9zAs5e4fUYfHaddGFCZZV4IUw+x90AmQOXXlE4FCptpkGyCsNO6WvBmmd15wbLo4neNDYIcvM
tWYfhmYU29ys3xqNvnj75xaLhflX88PqO2/FhmFM1LzU9Wa+y9k9p0OqCr0/lJra1fxyzc4aTpI/
O+FV0MNawPa0Qh1okYEKS7poN1sgzmaWs49GZbgH1RbrycADeDZ0nJ0dE6g4sLFnH6TZhtRLGPn5
/WJ2g5itHOb3ZTaHghEEwEfezJ8T2JvMr2PeWDfS5/CeLT0aTEmCND8tQJjMH/BQHCbJjafkLsQG
JSgl0mzjkwBYAyX+ejbCa9Ftu5n/A4WktwvSBKSb+XH+cfYenN//2cs0WHuNttEidEUwXKkxP5/t
S3N739OaHPFh8RzjyQzN02Q01nmB5dfsw8CikJ8vtLC/QQpqpSPb72H0AGv2pShpO8EstWv1EsyG
D6ZjPTg4QlRucc9ouxSoZAfBETm0J6jzz7bsP1U4iHi8V5OJ7x8NQ4P/XzrGs8DeLInbTwg5PcuC
BZ1SJpFGcqEy7yXtUGIaAdPjAoIJ85UNRlw04rmb7d2SScfNwTwr8fmdv5juAVPA1RnO0Zu577jz
OpjdjvXsYBdB3fs828h2tkZH293bVkLJkl/OZpnzZ2b/lrcY1qAg2Q0aw1lu5uef/uuX//mvl+G/
/dccwhG6t1n9y//w80tejBg9Bc13P/6yW1+v3/4Xv33i/ed/Ob/Z3H7/gfkv/PZ5rvjrX1w9NU/v
flhnTdiMV+1rNV6/YmnT/PFvv9wbtz5f6DJnvHyb/+4Sf+pDb9/hn17op9e3+7odi9f//fklbzM4
R9evfphnP//6q/2n//3ZMN5W88ti/nZHb1/mjy6QPPGd209cWZPWieGA1jOVYUrLAn/9808J8PGv
v7etE93FIszmQxbxRTrfPr/f/uQ/WIQ//n5f1/q7W393nT/6Cl+W58sayB9cBCFOTFcaKO06kKaF
Y3DBb9ZAuSdKKB3wD+e7QgLM/KstAWiQH1wC6bIEzOpM00IByLEM+90SaK5z4qIK4UDKQNJMf3tN
/r6N/wqvAe2zH1wDIU/o7hvKdn/dC+rdGljmCbBvS+omiyAs6X7Ze9/ElX8WDv6vdoIQPxoObHHi
CEMBI3v7hrr9ficY9oliBRwEQkyl/opLYFo/+BJI+8SyiQXIk9vCcpX9fiMYupyXwCEmCttQhvPX
C4fzHbM1vwus/8aZMO8DU7cFL7qQ9hwP3+0DzdDFiSUsQwLGeQsG7JO/ViyQ4geXgO94opTt6Kj7
2W8vAs/5myNBs+SJzq8djk1bubajvrx3f6FgYPzwGgjrxFJAb9noOnqx/Pe7NTAkAZEdYui2S1wk
SfirvQZC/9HMwDZOlK0brnD4mvNKvFsB1z1xeElM4oU0FYPfL3/uL/QSOD96Jpr2iS1QeSE51G2b
qPD+QCBxwiXFhO5OYqTUX+9EtH50AYCznxiSr0iOJdnuPOV374ChTjh2latck1NjzpD/eruAlP6H
DgRNuCe6LqTOt3R53FK+XwMChU6oNGyLEkK5nA9/fg3+xGb5rZoClJV8eiu2wtf6m4rtX37g62n4
+wt8U0tJkj/953cfnauvLxf/ezX2y0tOZZbxD28l5Te/mI/cb37MX16fsn/xmXeFXf27D/+6OG+3
/eu9fPtP67lE/LoU727862++/uMufK2eqhcEOt+qyl+/9cVTSgm4bqunOnz6tqwUNoHu71/luwK0
/uZ1+qML/w3L4Zd314XL8P11f13LP3vJrOFrNN9dFqUUXvH39/tvXvf7BTDED16RVc2L16939Van
6pZJgPyR27zIATL99Lf09fuFhfczZ2k/cu2/tXVTPSXfvQhKd35wIW5ydLT/0T1zaLrEkX9+z//o
Vf+tOfP7rfy+o/Dv//7XO5kfFdW+I/5UKGj/3pf5z+zexStgr3fv2VwHv1/Ub27yT+6zJaCXp5+u
v9tn82H6o1deJz/dPCXd06e8+nqxecXV7wLDv3/T2/apeU2fknch5/eR4d+/8C7PPs1B8tsbJuv9
+uM/7NH9duD+UYS8YIGrJ799d8e0oX78ypdP2VP6/rLuv7zsf3DDceB8Pau+Pe3en6jvTsv/zHbb
vuYVNIavD2h+decWwI/uiuu2/v4EmmuXH73szOV7Hb9e5y2yyT862b9N294F0P+bsEt2TUP7/4v3
YPH/uLua3caRI/wqvCU5DGLSlm1dFpBkW+OR5HVM2UHm1hJ7pR5JpIY/duRTXiPnPeWQW95g3iRP
kq+b7oyryTHHYgEGfFnAi91iq7r+66tqsUyForV4lEHaXthgh3Y6sTOdivt9vf0aikfhhTn23tsT
alEwYXrbA1+mgjJBF45bE81SIdeWjjmrz8BcnPUrIarLpW3P+ilJI4cFAQMLRsWDULk9nmGBTrra
nnYsZxh6oDd2yCBhv24cHhwzhAp/QYeNBAl+l0EKQlFEyuulYkbNeHDQaBnLkupLDj1EA5M4hyBo
9LrNVG9jlcvInNk736gUYQ6xEab10VY0/iqz3OuLeGWlzLiLDgNT/iY3kogcKuf2I/vHTsNkLWLv
ozQNY0tOn/kIN8kg0tMinnl4AknEEWE2Aj8sd9TNn7Yc780Kb1JkRF6eqDMIzY/Of4IqJopYp3ge
7BSdvM5Bp1Gp3i4u1AWDtvHACzHkG1VceusFMnhy7wzmshfjORtClEEL+kmeAdFDyPocdCXmQa0K
GUvDEEX3ixT4RfWcrG5KtNXTwVJElooxML79a3/rdSO3xWyt5l7ym5cvpTcA5CKxZM1HGMJ/Q9T7
49nN4E+ENIOwDVA6TLFmkNBlkItBgqelEmJwOwf2I/uzewAZQHHLK0uSsWfZbylrjnO4uoHYSu9O
phGpyDRb2OYY4OyLmqGSRoT7mMFNnC+wBvU5G44b3UHzYc+/ohSTwMStPT3KL4n50Aijtip5nmKd
CiWrm0+tyeL5D6z0Icc9YVDEKTR8KDZOxHnKENAPxYwq4SnD9Q2XjsWv1oCL73XPnywpVgXBP+DQ
7G//yaUX/eHyHnNUROt8Dj81kvGOiENNY+D1vBirmRsA+NXWyB50ZZbkS+JH/CMGKcN5HS4cMfjV
iYjEQmQogVrN1WbYP2KwDxOxS/KcikOHQZEnqC4/EBuM5yPt6fd3TyDrEGXQ4gkc6XxOhYEjMZqI
AtZXxNRM+hzOaJI8aiv5taA3d8wgbHghTVI54zDshqrDCA0SaeuISmP5oa+yTBSWnNGOasvs9Wbi
BhF9RKwasF72K/tL8VOnr9L1DQ4YNDqUsVwIUhQMfAb/EaIzngpvLJOYCF2gQcBtrzFM0I6i4hFw
FEjDwqk54h2L9qed4vk4S0XLWqBhdK1Z8O33xJsmm2//8iB03nX67d/xHCMrlnL5IQZeo96h3B6K
BuO0/QFTET+6xi7gqJneLipaeMQg0EiC8ZSF8C5ERm9TQ2PbMgOIEeVEsQFHVzjESJrSpTZ7RCMW
xwzs+FwJuwHjt1/Z39Z9VpuZmD1QMeYoepdGtKrgJ41hxttV6Qz+5h2W6WrBRp3mxv8b3oTBGL3D
q1ijb0UdaaM+NJcpejFQKCkJhBgiTQOkomf1GfwQgD4LVWys6TIG0rd/7W/I+kkGxhrf/FGmj3KR
3MN7WLrmKwx+A4cXTmO7CrArXl1T6BfrhXAq6c0Ah2bBOJPxRqSkE8bRsrpMwQbq4zhSm/MsTxzl
AJC1ta8fPMr5srZSypHhXKjY5cUJQ9J7IdJE1rXtqvDI14vbBcAOc+LyNb6+bUw1VDOUpp1Wd5fh
AoeYaY0ziv9pBoE1a8dQpmj37+wv1zaiy8GHVErK3S6DNR6kCYZdiUHzDxjofsRqGZESJmBCxPJk
f3t8Oa/YCJ8jz73MxZqe1mfgwieZOgKGJwrbM+ETOvso4VHUgB8wOKKxyO8daeBIusYqXxZuhIIZ
wvasCPFim1i5R2bg8VjBvOcyznJJO7E+R6I4Lv4usZ+iSBeWBdpM+EcMJn6SYIPaPdXoDkOlYpLE
wi2XMqgIars5PSxH/nkl0TVOq+CU5jSx2b5jyuBBUFvB4Zqx68EJfnwOFM01ZiIKpzLodxkU5AbF
OyesCjg6VlqjgX4gMhHoac22gURorCZ2xdC6D0fyEW4dsCtG3hgOfC+Q16W06BMwRD7hg4yo8zCj
8a0Z/KDyx1Lr7I83CRKHy7tdaTwxCS4DDv/xhB0cKWxNSmj2yNFxvENwNYfcDbBDhfCEpduGSTtd
9k+pQHMkN6FM3TomB4CgxG97t1felSwM4uSz21fgMKWAJUqNHJo4qNsOdpTYW9g/BC2nzCZiLiM3
r/S7xxxh400yX4k1aeacHHYPjzl6I9jXm9wTgcHM6hHwjk2MebuqHax/9z3CHH9bAEiClyColDK4
5h6s8EyoL5QwQ3rQSwFVpq6Zwc8BVb1Yi0hmSyuDxm0wMGKyE7pSRchyHHhZuJfGkODjge5Yqudn
PWQ4K5CIsySid8aR0oWp8saAw5M4jcNlYrCKFlg58i2MKC68kf5H2Lt5zmKfo7N/iUJ5LJ3uqq+X
j7UNqUCZXp3P0Xf/JLbUNPgcYxijXbrA0xGOZviHDAFr6XJHiYNp9A8ZWFx2FGtoM6j0CJNlq2WV
JQx6PRYUBox1Q+3FDUGNSCoq0mHgMqoHgN87sszRGkf9IMLruJn98aaO8uJ+hp8EZIKw2Lk6zYH+
vZJbCtTx9eagtpbiGlWwiqBxlMmvsVVEbbdIvgiPgwMGqQiRdokt1Nr+fuP4fYZIZboUVcBEwKB3
U/FFVTmNnYD2J+yfWEyFAvLM0iljII4TA/GiwzZXOgIOi3H7OJM17OAoZN4pmWNKn/CDwxRd5piD
2T41wZ5Tx3qiAwZ+j4pYZEuV1n3hBMuw7Cf3F5RwixnH9a6uj4ctQxxxx0RFEXLoc5Hl9rhaHssJ
9B/bKliIn1rsEOJhogSBQg2LsKsGO0Qbs9HmMq2x38IbAY27/u8//pmtxE6v7IgWxNhgkwnWljJU
BaYKkzkfxpgSpfSDbveQY1cBAJ4rsSrq7hyjiljAyiBXZ8kqSrw/e1OxQjKm6IIM7Ho86nAApEei
UKki6AH/AIOdWBFmZW1/1bgWeJziw3ypxAe89GXpmaCg/AbDVaOQvKihzGA6xmKbL53goDx2o3t5
w/KMWa70/kBVA0z5UBg4h1kaoo1fgXZw9GMmEs9RkcIeVnNaMd1foUKU3XPvWsPApYFBTfT8AXZ9
WtImTmkG/TUb7KdSfJhX5vf1+ua28fH/RxxrtoOZdVY//sLPerUBsFazGbba2dOWZufgsHt6+lIS
XNJ/OwXGoFl5xLY6/PwnaInDbsDn/+qcZR9fLy1mgnDY/rG/kPdwMqyZMvLdF+kM8wOWqBFv+0eb
LywKtabz5xx5jj4tloVBhEoFMSLX6CyalVGPZGKJD5ZkEdIcdaIrcS8wt1MT+3GUcwZih750XZjE
kZMMHNnjmG47SzZ4/ItuguTIEizd+nFujhIJfJnrIjkgCxcgi0c+sK8ugqMp6DAMx4DXR+wOIoV2
rC23CrS/in+CsjjX6HMsG3xix0TgJZy4MvzHMf6P4lye6Tkvkuz5HBP/1wBZ5olelUhCk0DvwG3r
0sPcG6k8z4zZvpL3ipoqjlwenxgXc1q2xL7n9mefAoeiIhGZs0+TGV7htESNx+EA8+n1diVzBhDM
JKszigEHzhxculOA/iJQBITJLOwoTUOlaMgxF93HeK3KlvgkVg3WWvqAQyluwxe/wCC/fSDqnKH8
gGPR5wDLOFHHJ/LEUR4IBQ28ghOGuLzML86xXRdQmYJqMAeQvqSPMAmAwLXc7J5zpcOBHIbwa9NM
8VTYBc7RKniiTQGoh/5Jc7pVF3e/EI0zLwd+l3ANiGhlAXQzLvHtLqJcIN02p0Oq8N1PY7l78X0K
6a3Wg6ULfSIKEuAoeuPZSOWg3znwYv1UD+8+tzscg+MDtOVIpZmjiI1H5hN3DQ9Hy+V8jliebrTm
qE2VkbHeoeQs5OGAeV8IPAarw5maJYcnDP2JYQFwEikzoApupWT/LCREvwNdMyIaeMGuPeHrchU3
caD+aYeBsExpoZ5jR9NtWqCgQw4bcGjIHQC3j6h/kosLmnfy7OkG6v43+rKH/i/maynSX/4HAAD/
/w==</cx:binary>
              </cx:geoCache>
            </cx:geography>
          </cx:layoutPr>
          <cx:valueColors>
            <cx:minColor>
              <a:schemeClr val="accent2"/>
            </cx:minColor>
            <cx:midColor>
              <a:schemeClr val="accent3"/>
            </cx:midColor>
            <cx:maxColor>
              <a:schemeClr val="bg1"/>
            </cx:maxColor>
          </cx:valueColors>
          <cx:valueColorPositions count="3">
            <cx:maxPosition>
              <cx:percent val="100"/>
            </cx:maxPosition>
          </cx:valueColorPositions>
        </cx:series>
      </cx:plotAreaRegion>
    </cx:plotArea>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104ED7-C171-4668-AEE7-B3AEBA5DB6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7635E4C-2379-4E45-B9B2-E43EC6131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56B3A9-68BD-4D54-A0BB-B455B6E4AFF4}" type="datetimeFigureOut">
              <a:rPr lang="en-US" smtClean="0"/>
              <a:t>5/21/2021</a:t>
            </a:fld>
            <a:endParaRPr lang="en-US" dirty="0"/>
          </a:p>
        </p:txBody>
      </p:sp>
      <p:sp>
        <p:nvSpPr>
          <p:cNvPr id="4" name="Footer Placeholder 3">
            <a:extLst>
              <a:ext uri="{FF2B5EF4-FFF2-40B4-BE49-F238E27FC236}">
                <a16:creationId xmlns:a16="http://schemas.microsoft.com/office/drawing/2014/main" id="{21FA3918-8F7A-4B64-907B-42E48B5ECB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08035E-8EB8-4C2B-9094-10B4CFAE37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0AA0A-5135-415D-A092-FA0C46B8AC3C}" type="slidenum">
              <a:rPr lang="en-US" smtClean="0"/>
              <a:t>‹#›</a:t>
            </a:fld>
            <a:endParaRPr lang="en-US" dirty="0"/>
          </a:p>
        </p:txBody>
      </p:sp>
    </p:spTree>
    <p:extLst>
      <p:ext uri="{BB962C8B-B14F-4D97-AF65-F5344CB8AC3E}">
        <p14:creationId xmlns:p14="http://schemas.microsoft.com/office/powerpoint/2010/main" val="1475814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816F1-3F18-45AF-B31A-ADFF417588A1}" type="datetimeFigureOut">
              <a:rPr lang="en-US" smtClean="0"/>
              <a:t>5/21/2021</a:t>
            </a:fld>
            <a:endParaRPr lang="en-US" dirty="0"/>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1861C-5139-457C-970B-278F1608A4E9}" type="slidenum">
              <a:rPr lang="en-US" smtClean="0"/>
              <a:t>‹#›</a:t>
            </a:fld>
            <a:endParaRPr lang="en-US" dirty="0"/>
          </a:p>
        </p:txBody>
      </p:sp>
    </p:spTree>
    <p:extLst>
      <p:ext uri="{BB962C8B-B14F-4D97-AF65-F5344CB8AC3E}">
        <p14:creationId xmlns:p14="http://schemas.microsoft.com/office/powerpoint/2010/main" val="112786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4353" y="9322650"/>
            <a:ext cx="1748790" cy="535516"/>
          </a:xfrm>
          <a:prstGeom prst="rect">
            <a:avLst/>
          </a:prstGeom>
        </p:spPr>
        <p:txBody>
          <a:bodyPr/>
          <a:lstStyle/>
          <a:p>
            <a:fld id="{A8FAED0E-297D-480F-9176-00B6D6CDE081}" type="datetimeFigureOut">
              <a:rPr lang="en-US" noProof="0" smtClean="0"/>
              <a:t>5/21/2021</a:t>
            </a:fld>
            <a:endParaRPr lang="en-US" noProof="0" dirty="0"/>
          </a:p>
        </p:txBody>
      </p:sp>
      <p:sp>
        <p:nvSpPr>
          <p:cNvPr id="3" name="Footer Placeholder 2"/>
          <p:cNvSpPr>
            <a:spLocks noGrp="1"/>
          </p:cNvSpPr>
          <p:nvPr>
            <p:ph type="ftr" sz="quarter" idx="11"/>
          </p:nvPr>
        </p:nvSpPr>
        <p:spPr>
          <a:xfrm>
            <a:off x="2574609" y="9322650"/>
            <a:ext cx="2623185" cy="535516"/>
          </a:xfrm>
          <a:prstGeom prst="rect">
            <a:avLst/>
          </a:prstGeom>
        </p:spPr>
        <p:txBody>
          <a:bodyPr/>
          <a:lstStyle/>
          <a:p>
            <a:endParaRPr lang="en-US" noProof="0" dirty="0"/>
          </a:p>
        </p:txBody>
      </p:sp>
      <p:sp>
        <p:nvSpPr>
          <p:cNvPr id="4" name="Slide Number Placeholder 3"/>
          <p:cNvSpPr>
            <a:spLocks noGrp="1"/>
          </p:cNvSpPr>
          <p:nvPr>
            <p:ph type="sldNum" sz="quarter" idx="12"/>
          </p:nvPr>
        </p:nvSpPr>
        <p:spPr/>
        <p:txBody>
          <a:bodyPr/>
          <a:lstStyle/>
          <a:p>
            <a:fld id="{D518928D-FFF6-43DC-9917-6D83E7075E8A}" type="slidenum">
              <a:rPr lang="en-US" noProof="0" smtClean="0"/>
              <a:t>‹#›</a:t>
            </a:fld>
            <a:endParaRPr lang="en-US" noProof="0" dirty="0"/>
          </a:p>
        </p:txBody>
      </p:sp>
      <p:sp>
        <p:nvSpPr>
          <p:cNvPr id="5" name="Title 4">
            <a:extLst>
              <a:ext uri="{FF2B5EF4-FFF2-40B4-BE49-F238E27FC236}">
                <a16:creationId xmlns:a16="http://schemas.microsoft.com/office/drawing/2014/main" id="{11310CCD-5E5B-4F7B-B7B1-EE3E23F3DCF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3024683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CBEDFA-5BC0-4184-8A10-AED13FD3EA6E}"/>
              </a:ext>
            </a:extLst>
          </p:cNvPr>
          <p:cNvSpPr/>
          <p:nvPr userDrawn="1"/>
        </p:nvSpPr>
        <p:spPr>
          <a:xfrm>
            <a:off x="241200" y="241200"/>
            <a:ext cx="7290000" cy="9576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p:cNvSpPr>
            <a:spLocks noGrp="1"/>
          </p:cNvSpPr>
          <p:nvPr>
            <p:ph type="title"/>
          </p:nvPr>
        </p:nvSpPr>
        <p:spPr>
          <a:xfrm>
            <a:off x="534354" y="535521"/>
            <a:ext cx="6703695" cy="973240"/>
          </a:xfrm>
          <a:prstGeom prst="rect">
            <a:avLst/>
          </a:prstGeom>
        </p:spPr>
        <p:txBody>
          <a:bodyPr vert="horz" lIns="0" tIns="0" rIns="0" bIns="0" rtlCol="0" anchor="t">
            <a:noAutofit/>
          </a:bodyPr>
          <a:lstStyle/>
          <a:p>
            <a:r>
              <a:rPr lang="en-US" noProof="0"/>
              <a:t>Click to edit Master title style</a:t>
            </a:r>
          </a:p>
        </p:txBody>
      </p:sp>
      <p:sp>
        <p:nvSpPr>
          <p:cNvPr id="3" name="Text Placeholder 2"/>
          <p:cNvSpPr>
            <a:spLocks noGrp="1"/>
          </p:cNvSpPr>
          <p:nvPr>
            <p:ph type="body" idx="1"/>
          </p:nvPr>
        </p:nvSpPr>
        <p:spPr>
          <a:xfrm>
            <a:off x="534354" y="1785366"/>
            <a:ext cx="6703695" cy="75372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4"/>
          </p:nvPr>
        </p:nvSpPr>
        <p:spPr>
          <a:xfrm>
            <a:off x="7238048" y="9599255"/>
            <a:ext cx="272034" cy="258911"/>
          </a:xfrm>
          <a:prstGeom prst="rect">
            <a:avLst/>
          </a:prstGeom>
        </p:spPr>
        <p:txBody>
          <a:bodyPr vert="horz" lIns="0" tIns="0" rIns="0" bIns="0" rtlCol="0" anchor="ctr"/>
          <a:lstStyle>
            <a:lvl1pPr algn="ctr">
              <a:defRPr sz="990">
                <a:solidFill>
                  <a:schemeClr val="bg1"/>
                </a:solidFill>
              </a:defRPr>
            </a:lvl1pPr>
          </a:lstStyle>
          <a:p>
            <a:fld id="{D518928D-FFF6-43DC-9917-6D83E7075E8A}" type="slidenum">
              <a:rPr lang="en-US" noProof="0" smtClean="0"/>
              <a:t>‹#›</a:t>
            </a:fld>
            <a:endParaRPr lang="en-US" noProof="0" dirty="0"/>
          </a:p>
        </p:txBody>
      </p:sp>
    </p:spTree>
    <p:extLst>
      <p:ext uri="{BB962C8B-B14F-4D97-AF65-F5344CB8AC3E}">
        <p14:creationId xmlns:p14="http://schemas.microsoft.com/office/powerpoint/2010/main" val="1630691542"/>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754380" rtl="0" eaLnBrk="1" latinLnBrk="0" hangingPunct="1">
        <a:lnSpc>
          <a:spcPct val="90000"/>
        </a:lnSpc>
        <a:spcBef>
          <a:spcPct val="0"/>
        </a:spcBef>
        <a:buNone/>
        <a:defRPr sz="3630" b="1" kern="1200" spc="-150">
          <a:solidFill>
            <a:schemeClr val="accent2"/>
          </a:solidFill>
          <a:latin typeface="+mj-lt"/>
          <a:ea typeface="+mj-ea"/>
          <a:cs typeface="+mj-cs"/>
        </a:defRPr>
      </a:lvl1pPr>
    </p:titleStyle>
    <p:bodyStyle>
      <a:lvl1pPr marL="188595" indent="-188595" algn="l" defTabSz="754380" rtl="0" eaLnBrk="1" latinLnBrk="0" hangingPunct="1">
        <a:lnSpc>
          <a:spcPct val="90000"/>
        </a:lnSpc>
        <a:spcBef>
          <a:spcPts val="825"/>
        </a:spcBef>
        <a:buClr>
          <a:schemeClr val="accent3"/>
        </a:buClr>
        <a:buFont typeface="Arial" panose="020B0604020202020204" pitchFamily="34" charset="0"/>
        <a:buChar char="•"/>
        <a:defRPr sz="2310" kern="1200">
          <a:solidFill>
            <a:schemeClr val="accent2"/>
          </a:solidFill>
          <a:latin typeface="+mn-lt"/>
          <a:ea typeface="+mn-ea"/>
          <a:cs typeface="+mn-cs"/>
        </a:defRPr>
      </a:lvl1pPr>
      <a:lvl2pPr marL="565785" indent="-188595" algn="l" defTabSz="754380" rtl="0" eaLnBrk="1" latinLnBrk="0" hangingPunct="1">
        <a:lnSpc>
          <a:spcPct val="90000"/>
        </a:lnSpc>
        <a:spcBef>
          <a:spcPts val="413"/>
        </a:spcBef>
        <a:buClr>
          <a:schemeClr val="accent3"/>
        </a:buClr>
        <a:buFont typeface="Arial" panose="020B0604020202020204" pitchFamily="34" charset="0"/>
        <a:buChar char="•"/>
        <a:defRPr sz="1980" kern="1200">
          <a:solidFill>
            <a:schemeClr val="accent2"/>
          </a:solidFill>
          <a:latin typeface="+mn-lt"/>
          <a:ea typeface="+mn-ea"/>
          <a:cs typeface="+mn-cs"/>
        </a:defRPr>
      </a:lvl2pPr>
      <a:lvl3pPr marL="942975" indent="-188595" algn="l" defTabSz="754380" rtl="0" eaLnBrk="1" latinLnBrk="0" hangingPunct="1">
        <a:lnSpc>
          <a:spcPct val="90000"/>
        </a:lnSpc>
        <a:spcBef>
          <a:spcPts val="413"/>
        </a:spcBef>
        <a:buClr>
          <a:schemeClr val="accent3"/>
        </a:buClr>
        <a:buFont typeface="Arial" panose="020B0604020202020204" pitchFamily="34" charset="0"/>
        <a:buChar char="•"/>
        <a:defRPr sz="1650" kern="1200">
          <a:solidFill>
            <a:schemeClr val="accent2"/>
          </a:solidFill>
          <a:latin typeface="+mn-lt"/>
          <a:ea typeface="+mn-ea"/>
          <a:cs typeface="+mn-cs"/>
        </a:defRPr>
      </a:lvl3pPr>
      <a:lvl4pPr marL="132016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4pPr>
      <a:lvl5pPr marL="169735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13" Type="http://schemas.microsoft.com/office/2014/relationships/chartEx" Target="../charts/chartEx1.xml"/><Relationship Id="rId18" Type="http://schemas.openxmlformats.org/officeDocument/2006/relationships/image" Target="../media/image13.svg"/><Relationship Id="rId3" Type="http://schemas.openxmlformats.org/officeDocument/2006/relationships/chart" Target="../charts/chart2.xml"/><Relationship Id="rId21"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2.png"/><Relationship Id="rId2" Type="http://schemas.openxmlformats.org/officeDocument/2006/relationships/chart" Target="../charts/chart1.xml"/><Relationship Id="rId16" Type="http://schemas.openxmlformats.org/officeDocument/2006/relationships/image" Target="../media/image11.svg"/><Relationship Id="rId20"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19.jpeg"/><Relationship Id="rId5"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6.svg"/><Relationship Id="rId19" Type="http://schemas.openxmlformats.org/officeDocument/2006/relationships/image" Target="../media/image14.png"/><Relationship Id="rId4" Type="http://schemas.openxmlformats.org/officeDocument/2006/relationships/chart" Target="../charts/chart3.xml"/><Relationship Id="rId9" Type="http://schemas.openxmlformats.org/officeDocument/2006/relationships/image" Target="../media/image5.png"/><Relationship Id="rId14" Type="http://schemas.openxmlformats.org/officeDocument/2006/relationships/image" Target="../media/image9.png"/><Relationship Id="rId22"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94A25818-BC25-4496-A7AB-EC9EFDD13A07}"/>
              </a:ext>
              <a:ext uri="{C183D7F6-B498-43B3-948B-1728B52AA6E4}">
                <adec:decorative xmlns:adec="http://schemas.microsoft.com/office/drawing/2017/decorative" val="1"/>
              </a:ext>
            </a:extLst>
          </p:cNvPr>
          <p:cNvSpPr/>
          <p:nvPr/>
        </p:nvSpPr>
        <p:spPr>
          <a:xfrm>
            <a:off x="3672134" y="7500627"/>
            <a:ext cx="3859066" cy="231657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FC29EE08-B8E4-494B-B3F1-550FEDEEA6D5}"/>
              </a:ext>
              <a:ext uri="{C183D7F6-B498-43B3-948B-1728B52AA6E4}">
                <adec:decorative xmlns:adec="http://schemas.microsoft.com/office/drawing/2017/decorative" val="1"/>
              </a:ext>
            </a:extLst>
          </p:cNvPr>
          <p:cNvSpPr/>
          <p:nvPr/>
        </p:nvSpPr>
        <p:spPr>
          <a:xfrm>
            <a:off x="1797137" y="1240056"/>
            <a:ext cx="1827307" cy="38198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C2DFB1E-1730-4766-8E71-D5FC85C8376D}"/>
              </a:ext>
              <a:ext uri="{C183D7F6-B498-43B3-948B-1728B52AA6E4}">
                <adec:decorative xmlns:adec="http://schemas.microsoft.com/office/drawing/2017/decorative" val="1"/>
              </a:ext>
            </a:extLst>
          </p:cNvPr>
          <p:cNvSpPr/>
          <p:nvPr/>
        </p:nvSpPr>
        <p:spPr>
          <a:xfrm>
            <a:off x="3672134" y="5105745"/>
            <a:ext cx="3859066" cy="23490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ABA89D9-904A-44AB-80FD-E6C54B159C4C}"/>
              </a:ext>
              <a:ext uri="{C183D7F6-B498-43B3-948B-1728B52AA6E4}">
                <adec:decorative xmlns:adec="http://schemas.microsoft.com/office/drawing/2017/decorative" val="1"/>
              </a:ext>
            </a:extLst>
          </p:cNvPr>
          <p:cNvSpPr/>
          <p:nvPr/>
        </p:nvSpPr>
        <p:spPr>
          <a:xfrm>
            <a:off x="3672134" y="1247167"/>
            <a:ext cx="3859066" cy="38127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928C549-367E-47B2-8B68-E461B27C93EF}"/>
              </a:ext>
              <a:ext uri="{C183D7F6-B498-43B3-948B-1728B52AA6E4}">
                <adec:decorative xmlns:adec="http://schemas.microsoft.com/office/drawing/2017/decorative" val="1"/>
              </a:ext>
            </a:extLst>
          </p:cNvPr>
          <p:cNvSpPr/>
          <p:nvPr/>
        </p:nvSpPr>
        <p:spPr>
          <a:xfrm>
            <a:off x="241200" y="241200"/>
            <a:ext cx="7290000" cy="9629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hart 4" descr="skills doughnut chart">
            <a:extLst>
              <a:ext uri="{FF2B5EF4-FFF2-40B4-BE49-F238E27FC236}">
                <a16:creationId xmlns:a16="http://schemas.microsoft.com/office/drawing/2014/main" id="{B7C7FAF0-90D5-46FB-B46E-7F2997157D07}"/>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2856941240"/>
              </p:ext>
            </p:extLst>
          </p:nvPr>
        </p:nvGraphicFramePr>
        <p:xfrm>
          <a:off x="4300222" y="5340455"/>
          <a:ext cx="2484316" cy="19558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descr="expertise bar chart">
            <a:extLst>
              <a:ext uri="{FF2B5EF4-FFF2-40B4-BE49-F238E27FC236}">
                <a16:creationId xmlns:a16="http://schemas.microsoft.com/office/drawing/2014/main" id="{B5532CBB-C245-433D-9DCA-6BAFDD934930}"/>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4291167912"/>
              </p:ext>
            </p:extLst>
          </p:nvPr>
        </p:nvGraphicFramePr>
        <p:xfrm>
          <a:off x="3774625" y="1603523"/>
          <a:ext cx="3623310" cy="165890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1196966-5C2E-478E-8624-ABDD09B3FB30}"/>
              </a:ext>
            </a:extLst>
          </p:cNvPr>
          <p:cNvSpPr txBox="1"/>
          <p:nvPr/>
        </p:nvSpPr>
        <p:spPr>
          <a:xfrm>
            <a:off x="1833880" y="423351"/>
            <a:ext cx="4577540" cy="461665"/>
          </a:xfrm>
          <a:prstGeom prst="rect">
            <a:avLst/>
          </a:prstGeom>
          <a:noFill/>
        </p:spPr>
        <p:txBody>
          <a:bodyPr wrap="square" lIns="0" tIns="0" rIns="0" bIns="0" rtlCol="0">
            <a:spAutoFit/>
          </a:bodyPr>
          <a:lstStyle/>
          <a:p>
            <a:r>
              <a:rPr lang="en-US" sz="3000" b="1" spc="-150" dirty="0">
                <a:solidFill>
                  <a:schemeClr val="accent1"/>
                </a:solidFill>
                <a:latin typeface="+mj-lt"/>
              </a:rPr>
              <a:t>Elvin AGHAMMADZADA</a:t>
            </a:r>
          </a:p>
        </p:txBody>
      </p:sp>
      <p:sp>
        <p:nvSpPr>
          <p:cNvPr id="10" name="TextBox 9">
            <a:extLst>
              <a:ext uri="{FF2B5EF4-FFF2-40B4-BE49-F238E27FC236}">
                <a16:creationId xmlns:a16="http://schemas.microsoft.com/office/drawing/2014/main" id="{750231B0-CD8C-4D6D-A41F-A5F1F1414FC9}"/>
              </a:ext>
            </a:extLst>
          </p:cNvPr>
          <p:cNvSpPr txBox="1"/>
          <p:nvPr/>
        </p:nvSpPr>
        <p:spPr>
          <a:xfrm>
            <a:off x="1833880" y="792871"/>
            <a:ext cx="3977640" cy="276999"/>
          </a:xfrm>
          <a:prstGeom prst="rect">
            <a:avLst/>
          </a:prstGeom>
          <a:noFill/>
        </p:spPr>
        <p:txBody>
          <a:bodyPr wrap="square" lIns="0" tIns="0" rIns="0" bIns="0" rtlCol="0">
            <a:spAutoFit/>
          </a:bodyPr>
          <a:lstStyle/>
          <a:p>
            <a:r>
              <a:rPr lang="en-US" dirty="0">
                <a:solidFill>
                  <a:schemeClr val="accent1"/>
                </a:solidFill>
              </a:rPr>
              <a:t>Data Scientist</a:t>
            </a:r>
          </a:p>
        </p:txBody>
      </p:sp>
      <p:sp>
        <p:nvSpPr>
          <p:cNvPr id="13" name="TextBox 12">
            <a:extLst>
              <a:ext uri="{FF2B5EF4-FFF2-40B4-BE49-F238E27FC236}">
                <a16:creationId xmlns:a16="http://schemas.microsoft.com/office/drawing/2014/main" id="{CEAF40BF-6CAB-4F00-BD96-FA6E64E38665}"/>
              </a:ext>
            </a:extLst>
          </p:cNvPr>
          <p:cNvSpPr txBox="1"/>
          <p:nvPr/>
        </p:nvSpPr>
        <p:spPr>
          <a:xfrm>
            <a:off x="3733711" y="1283952"/>
            <a:ext cx="3162590" cy="307777"/>
          </a:xfrm>
          <a:prstGeom prst="rect">
            <a:avLst/>
          </a:prstGeom>
          <a:noFill/>
        </p:spPr>
        <p:txBody>
          <a:bodyPr wrap="square" rtlCol="0">
            <a:spAutoFit/>
          </a:bodyPr>
          <a:lstStyle/>
          <a:p>
            <a:r>
              <a:rPr lang="en-US" sz="1400" dirty="0">
                <a:solidFill>
                  <a:schemeClr val="bg1"/>
                </a:solidFill>
                <a:latin typeface="+mj-lt"/>
              </a:rPr>
              <a:t>Expertise</a:t>
            </a:r>
          </a:p>
        </p:txBody>
      </p:sp>
      <p:grpSp>
        <p:nvGrpSpPr>
          <p:cNvPr id="35" name="Group 34" descr="Skills charts legend">
            <a:extLst>
              <a:ext uri="{FF2B5EF4-FFF2-40B4-BE49-F238E27FC236}">
                <a16:creationId xmlns:a16="http://schemas.microsoft.com/office/drawing/2014/main" id="{00A73CB1-2B11-46E2-8F53-8963C4C82477}"/>
              </a:ext>
              <a:ext uri="{C183D7F6-B498-43B3-948B-1728B52AA6E4}">
                <adec:decorative xmlns:adec="http://schemas.microsoft.com/office/drawing/2017/decorative" val="0"/>
              </a:ext>
            </a:extLst>
          </p:cNvPr>
          <p:cNvGrpSpPr/>
          <p:nvPr/>
        </p:nvGrpSpPr>
        <p:grpSpPr>
          <a:xfrm>
            <a:off x="6180006" y="840379"/>
            <a:ext cx="1217929" cy="742747"/>
            <a:chOff x="6180006" y="1394558"/>
            <a:chExt cx="1217929" cy="742747"/>
          </a:xfrm>
        </p:grpSpPr>
        <p:sp>
          <p:nvSpPr>
            <p:cNvPr id="36" name="Rectangle 35">
              <a:extLst>
                <a:ext uri="{FF2B5EF4-FFF2-40B4-BE49-F238E27FC236}">
                  <a16:creationId xmlns:a16="http://schemas.microsoft.com/office/drawing/2014/main" id="{36208DBD-4F02-443E-9719-B293D344A876}"/>
                </a:ext>
              </a:extLst>
            </p:cNvPr>
            <p:cNvSpPr/>
            <p:nvPr/>
          </p:nvSpPr>
          <p:spPr>
            <a:xfrm>
              <a:off x="6180006" y="1394558"/>
              <a:ext cx="1217929" cy="74274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AF409AC-0408-48C0-93CB-8058D9BDC316}"/>
                </a:ext>
              </a:extLst>
            </p:cNvPr>
            <p:cNvSpPr/>
            <p:nvPr/>
          </p:nvSpPr>
          <p:spPr>
            <a:xfrm>
              <a:off x="6292845" y="1519664"/>
              <a:ext cx="118575" cy="11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DC07213E-D259-48ED-A5C1-20D89626CD0E}"/>
                </a:ext>
              </a:extLst>
            </p:cNvPr>
            <p:cNvSpPr txBox="1"/>
            <p:nvPr/>
          </p:nvSpPr>
          <p:spPr>
            <a:xfrm>
              <a:off x="6460759" y="1502508"/>
              <a:ext cx="937176" cy="153888"/>
            </a:xfrm>
            <a:prstGeom prst="rect">
              <a:avLst/>
            </a:prstGeom>
            <a:noFill/>
          </p:spPr>
          <p:txBody>
            <a:bodyPr wrap="square" lIns="0" tIns="0" rIns="0" bIns="0" rtlCol="0">
              <a:noAutofit/>
            </a:bodyPr>
            <a:lstStyle/>
            <a:p>
              <a:r>
                <a:rPr lang="en-US" sz="1000" dirty="0">
                  <a:solidFill>
                    <a:schemeClr val="bg1"/>
                  </a:solidFill>
                </a:rPr>
                <a:t>Data Science</a:t>
              </a:r>
            </a:p>
          </p:txBody>
        </p:sp>
        <p:sp>
          <p:nvSpPr>
            <p:cNvPr id="39" name="Rectangle 38">
              <a:extLst>
                <a:ext uri="{FF2B5EF4-FFF2-40B4-BE49-F238E27FC236}">
                  <a16:creationId xmlns:a16="http://schemas.microsoft.com/office/drawing/2014/main" id="{7A344225-6E75-40C0-B0B4-54E4FC08E75A}"/>
                </a:ext>
              </a:extLst>
            </p:cNvPr>
            <p:cNvSpPr/>
            <p:nvPr/>
          </p:nvSpPr>
          <p:spPr>
            <a:xfrm>
              <a:off x="6292845" y="1716274"/>
              <a:ext cx="118575" cy="118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ACB11C26-FF86-40BF-AC58-5D6ABB6F1081}"/>
                </a:ext>
              </a:extLst>
            </p:cNvPr>
            <p:cNvSpPr txBox="1"/>
            <p:nvPr/>
          </p:nvSpPr>
          <p:spPr>
            <a:xfrm>
              <a:off x="6460759" y="1699118"/>
              <a:ext cx="937176" cy="153888"/>
            </a:xfrm>
            <a:prstGeom prst="rect">
              <a:avLst/>
            </a:prstGeom>
            <a:noFill/>
          </p:spPr>
          <p:txBody>
            <a:bodyPr wrap="square" lIns="0" tIns="0" rIns="0" bIns="0" rtlCol="0">
              <a:noAutofit/>
            </a:bodyPr>
            <a:lstStyle/>
            <a:p>
              <a:r>
                <a:rPr lang="en-US" sz="1000" dirty="0">
                  <a:solidFill>
                    <a:schemeClr val="bg1"/>
                  </a:solidFill>
                </a:rPr>
                <a:t>Database</a:t>
              </a:r>
            </a:p>
          </p:txBody>
        </p:sp>
        <p:sp>
          <p:nvSpPr>
            <p:cNvPr id="41" name="Rectangle 40">
              <a:extLst>
                <a:ext uri="{FF2B5EF4-FFF2-40B4-BE49-F238E27FC236}">
                  <a16:creationId xmlns:a16="http://schemas.microsoft.com/office/drawing/2014/main" id="{6F5C7A34-CF88-4C8C-ADD5-1273A4CF2B5E}"/>
                </a:ext>
              </a:extLst>
            </p:cNvPr>
            <p:cNvSpPr/>
            <p:nvPr/>
          </p:nvSpPr>
          <p:spPr>
            <a:xfrm>
              <a:off x="6292845" y="1912884"/>
              <a:ext cx="118575" cy="1185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337B2C28-DF61-4CF0-A603-54EB24785B38}"/>
                </a:ext>
              </a:extLst>
            </p:cNvPr>
            <p:cNvSpPr txBox="1"/>
            <p:nvPr/>
          </p:nvSpPr>
          <p:spPr>
            <a:xfrm>
              <a:off x="6460759" y="1895728"/>
              <a:ext cx="937176" cy="153888"/>
            </a:xfrm>
            <a:prstGeom prst="rect">
              <a:avLst/>
            </a:prstGeom>
            <a:noFill/>
          </p:spPr>
          <p:txBody>
            <a:bodyPr wrap="square" lIns="0" tIns="0" rIns="0" bIns="0" rtlCol="0">
              <a:noAutofit/>
            </a:bodyPr>
            <a:lstStyle/>
            <a:p>
              <a:r>
                <a:rPr lang="en-US" sz="1000" dirty="0">
                  <a:solidFill>
                    <a:schemeClr val="bg1"/>
                  </a:solidFill>
                </a:rPr>
                <a:t>Backend</a:t>
              </a:r>
            </a:p>
          </p:txBody>
        </p:sp>
      </p:grpSp>
      <p:graphicFrame>
        <p:nvGraphicFramePr>
          <p:cNvPr id="43" name="Chart 42" descr="expertise line chart">
            <a:extLst>
              <a:ext uri="{FF2B5EF4-FFF2-40B4-BE49-F238E27FC236}">
                <a16:creationId xmlns:a16="http://schemas.microsoft.com/office/drawing/2014/main" id="{3A556FBB-7EF3-4938-AF15-E21B892746AD}"/>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72462718"/>
              </p:ext>
            </p:extLst>
          </p:nvPr>
        </p:nvGraphicFramePr>
        <p:xfrm>
          <a:off x="4089400" y="3276303"/>
          <a:ext cx="3308535" cy="1783645"/>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a:extLst>
              <a:ext uri="{FF2B5EF4-FFF2-40B4-BE49-F238E27FC236}">
                <a16:creationId xmlns:a16="http://schemas.microsoft.com/office/drawing/2014/main" id="{CCCC5E7E-38DF-4597-9D6B-6061E22EFA2E}"/>
              </a:ext>
            </a:extLst>
          </p:cNvPr>
          <p:cNvSpPr txBox="1"/>
          <p:nvPr/>
        </p:nvSpPr>
        <p:spPr>
          <a:xfrm>
            <a:off x="3733711" y="5105745"/>
            <a:ext cx="3162590" cy="307777"/>
          </a:xfrm>
          <a:prstGeom prst="rect">
            <a:avLst/>
          </a:prstGeom>
          <a:noFill/>
        </p:spPr>
        <p:txBody>
          <a:bodyPr wrap="square" rtlCol="0">
            <a:spAutoFit/>
          </a:bodyPr>
          <a:lstStyle/>
          <a:p>
            <a:r>
              <a:rPr lang="en-US" sz="1400" dirty="0">
                <a:solidFill>
                  <a:schemeClr val="bg1"/>
                </a:solidFill>
                <a:latin typeface="+mj-lt"/>
              </a:rPr>
              <a:t>Software</a:t>
            </a:r>
          </a:p>
        </p:txBody>
      </p:sp>
      <p:sp>
        <p:nvSpPr>
          <p:cNvPr id="53" name="TextBox 52">
            <a:extLst>
              <a:ext uri="{FF2B5EF4-FFF2-40B4-BE49-F238E27FC236}">
                <a16:creationId xmlns:a16="http://schemas.microsoft.com/office/drawing/2014/main" id="{BA3BB887-BD93-4A25-9945-247AB4EC739D}"/>
              </a:ext>
            </a:extLst>
          </p:cNvPr>
          <p:cNvSpPr txBox="1"/>
          <p:nvPr/>
        </p:nvSpPr>
        <p:spPr>
          <a:xfrm>
            <a:off x="3733711" y="7500627"/>
            <a:ext cx="3162590" cy="307777"/>
          </a:xfrm>
          <a:prstGeom prst="rect">
            <a:avLst/>
          </a:prstGeom>
          <a:noFill/>
        </p:spPr>
        <p:txBody>
          <a:bodyPr wrap="square" rtlCol="0">
            <a:spAutoFit/>
          </a:bodyPr>
          <a:lstStyle/>
          <a:p>
            <a:r>
              <a:rPr lang="en-US" sz="1400" dirty="0">
                <a:solidFill>
                  <a:schemeClr val="bg1"/>
                </a:solidFill>
                <a:latin typeface="+mj-lt"/>
              </a:rPr>
              <a:t>Remote Projects</a:t>
            </a:r>
          </a:p>
        </p:txBody>
      </p:sp>
      <p:sp>
        <p:nvSpPr>
          <p:cNvPr id="45" name="TextBox 44">
            <a:extLst>
              <a:ext uri="{FF2B5EF4-FFF2-40B4-BE49-F238E27FC236}">
                <a16:creationId xmlns:a16="http://schemas.microsoft.com/office/drawing/2014/main" id="{47AEA1FB-634B-4EFB-B66A-9321DDB72DE1}"/>
              </a:ext>
            </a:extLst>
          </p:cNvPr>
          <p:cNvSpPr txBox="1"/>
          <p:nvPr/>
        </p:nvSpPr>
        <p:spPr>
          <a:xfrm>
            <a:off x="2130118" y="1340152"/>
            <a:ext cx="1511242" cy="2184870"/>
          </a:xfrm>
          <a:prstGeom prst="rect">
            <a:avLst/>
          </a:prstGeom>
          <a:noFill/>
        </p:spPr>
        <p:txBody>
          <a:bodyPr wrap="square" lIns="0" tIns="0" rIns="0" bIns="0" rtlCol="0">
            <a:noAutofit/>
          </a:bodyPr>
          <a:lstStyle/>
          <a:p>
            <a:r>
              <a:rPr lang="en-US" sz="1000" b="1" dirty="0">
                <a:solidFill>
                  <a:schemeClr val="accent2"/>
                </a:solidFill>
              </a:rPr>
              <a:t>Email: </a:t>
            </a:r>
          </a:p>
          <a:p>
            <a:r>
              <a:rPr lang="en-US" sz="900" dirty="0">
                <a:solidFill>
                  <a:schemeClr val="bg1"/>
                </a:solidFill>
              </a:rPr>
              <a:t>elvinagammed@gmail.com</a:t>
            </a:r>
          </a:p>
          <a:p>
            <a:endParaRPr lang="en-US" sz="1000" dirty="0">
              <a:solidFill>
                <a:schemeClr val="accent2"/>
              </a:solidFill>
            </a:endParaRPr>
          </a:p>
          <a:p>
            <a:r>
              <a:rPr lang="en-US" sz="1000" b="1" dirty="0">
                <a:solidFill>
                  <a:schemeClr val="accent2"/>
                </a:solidFill>
              </a:rPr>
              <a:t>Telegram</a:t>
            </a:r>
          </a:p>
          <a:p>
            <a:r>
              <a:rPr lang="en-US" sz="900" noProof="1">
                <a:solidFill>
                  <a:schemeClr val="bg1"/>
                </a:solidFill>
              </a:rPr>
              <a:t>elvinaqa</a:t>
            </a:r>
            <a:br>
              <a:rPr lang="en-US" sz="1000" dirty="0">
                <a:solidFill>
                  <a:schemeClr val="accent2"/>
                </a:solidFill>
              </a:rPr>
            </a:br>
            <a:endParaRPr lang="en-US" sz="1000" dirty="0">
              <a:solidFill>
                <a:schemeClr val="accent2"/>
              </a:solidFill>
            </a:endParaRPr>
          </a:p>
          <a:p>
            <a:r>
              <a:rPr lang="en-US" sz="1000" b="1" dirty="0">
                <a:solidFill>
                  <a:schemeClr val="accent2"/>
                </a:solidFill>
              </a:rPr>
              <a:t>Website</a:t>
            </a:r>
          </a:p>
          <a:p>
            <a:r>
              <a:rPr lang="en-US" sz="900" dirty="0">
                <a:solidFill>
                  <a:schemeClr val="bg1"/>
                </a:solidFill>
              </a:rPr>
              <a:t>elvina.ga</a:t>
            </a:r>
          </a:p>
          <a:p>
            <a:endParaRPr lang="en-US" sz="1000" dirty="0">
              <a:solidFill>
                <a:schemeClr val="accent2"/>
              </a:solidFill>
            </a:endParaRPr>
          </a:p>
          <a:p>
            <a:r>
              <a:rPr lang="en-US" sz="1000" b="1" dirty="0">
                <a:solidFill>
                  <a:schemeClr val="accent2"/>
                </a:solidFill>
              </a:rPr>
              <a:t>Phone</a:t>
            </a:r>
          </a:p>
          <a:p>
            <a:r>
              <a:rPr lang="en-US" sz="900" dirty="0">
                <a:solidFill>
                  <a:schemeClr val="bg1"/>
                </a:solidFill>
              </a:rPr>
              <a:t>+994-50-996-8891</a:t>
            </a:r>
          </a:p>
          <a:p>
            <a:endParaRPr lang="en-US" sz="1000" dirty="0">
              <a:solidFill>
                <a:schemeClr val="accent2"/>
              </a:solidFill>
            </a:endParaRPr>
          </a:p>
          <a:p>
            <a:r>
              <a:rPr lang="en-US" sz="1000" b="1" dirty="0">
                <a:solidFill>
                  <a:schemeClr val="accent2"/>
                </a:solidFill>
              </a:rPr>
              <a:t>LinkedIn</a:t>
            </a:r>
          </a:p>
          <a:p>
            <a:r>
              <a:rPr lang="en-US" sz="900" dirty="0">
                <a:solidFill>
                  <a:schemeClr val="bg1"/>
                </a:solidFill>
              </a:rPr>
              <a:t>linkedin.com/in</a:t>
            </a:r>
            <a:r>
              <a:rPr lang="en-US" sz="900" noProof="1">
                <a:solidFill>
                  <a:schemeClr val="bg1"/>
                </a:solidFill>
              </a:rPr>
              <a:t>/elvinagammed</a:t>
            </a:r>
          </a:p>
        </p:txBody>
      </p:sp>
      <p:pic>
        <p:nvPicPr>
          <p:cNvPr id="98" name="Graphic 97" descr="Speech bubble icon">
            <a:extLst>
              <a:ext uri="{FF2B5EF4-FFF2-40B4-BE49-F238E27FC236}">
                <a16:creationId xmlns:a16="http://schemas.microsoft.com/office/drawing/2014/main" id="{4DAB4DB4-5351-47E5-AC8F-C7F0EE7AE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31248" y="1780223"/>
            <a:ext cx="148760" cy="148760"/>
          </a:xfrm>
          <a:prstGeom prst="rect">
            <a:avLst/>
          </a:prstGeom>
        </p:spPr>
      </p:pic>
      <p:pic>
        <p:nvPicPr>
          <p:cNvPr id="100" name="Graphic 99" descr="Envelope icon">
            <a:extLst>
              <a:ext uri="{FF2B5EF4-FFF2-40B4-BE49-F238E27FC236}">
                <a16:creationId xmlns:a16="http://schemas.microsoft.com/office/drawing/2014/main" id="{F9C78C03-8918-4594-A828-6501682DD739}"/>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931248" y="1342659"/>
            <a:ext cx="148760" cy="148760"/>
          </a:xfrm>
          <a:prstGeom prst="rect">
            <a:avLst/>
          </a:prstGeom>
        </p:spPr>
      </p:pic>
      <p:pic>
        <p:nvPicPr>
          <p:cNvPr id="102" name="Graphic 101" descr="phone receiver icon">
            <a:extLst>
              <a:ext uri="{FF2B5EF4-FFF2-40B4-BE49-F238E27FC236}">
                <a16:creationId xmlns:a16="http://schemas.microsoft.com/office/drawing/2014/main" id="{E5C35D4F-CB13-4B4D-9536-20BBEA2F5A85}"/>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931248" y="2660819"/>
            <a:ext cx="148760" cy="148760"/>
          </a:xfrm>
          <a:prstGeom prst="rect">
            <a:avLst/>
          </a:prstGeom>
        </p:spPr>
      </p:pic>
      <p:pic>
        <p:nvPicPr>
          <p:cNvPr id="104" name="Graphic 103" descr="Link icon">
            <a:extLst>
              <a:ext uri="{FF2B5EF4-FFF2-40B4-BE49-F238E27FC236}">
                <a16:creationId xmlns:a16="http://schemas.microsoft.com/office/drawing/2014/main" id="{35637568-F847-4AC0-8D34-F98101113295}"/>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931248" y="2221364"/>
            <a:ext cx="148760" cy="148760"/>
          </a:xfrm>
          <a:prstGeom prst="rect">
            <a:avLst/>
          </a:prstGeom>
        </p:spPr>
      </p:pic>
      <p:sp>
        <p:nvSpPr>
          <p:cNvPr id="107" name="Graphic 105" descr="LinkedIn Icon">
            <a:extLst>
              <a:ext uri="{FF2B5EF4-FFF2-40B4-BE49-F238E27FC236}">
                <a16:creationId xmlns:a16="http://schemas.microsoft.com/office/drawing/2014/main" id="{692F5C37-BBC8-4DAE-A34D-DA2CBAEEB39F}"/>
              </a:ext>
            </a:extLst>
          </p:cNvPr>
          <p:cNvSpPr/>
          <p:nvPr/>
        </p:nvSpPr>
        <p:spPr>
          <a:xfrm>
            <a:off x="1928240" y="3128055"/>
            <a:ext cx="137134" cy="135398"/>
          </a:xfrm>
          <a:custGeom>
            <a:avLst/>
            <a:gdLst>
              <a:gd name="connsiteX0" fmla="*/ 270400 w 270400"/>
              <a:gd name="connsiteY0" fmla="*/ 41256 h 266977"/>
              <a:gd name="connsiteX1" fmla="*/ 227638 w 270400"/>
              <a:gd name="connsiteY1" fmla="*/ 0 h 266977"/>
              <a:gd name="connsiteX2" fmla="*/ 40503 w 270400"/>
              <a:gd name="connsiteY2" fmla="*/ 0 h 266977"/>
              <a:gd name="connsiteX3" fmla="*/ 0 w 270400"/>
              <a:gd name="connsiteY3" fmla="*/ 40480 h 266977"/>
              <a:gd name="connsiteX4" fmla="*/ 0 w 270400"/>
              <a:gd name="connsiteY4" fmla="*/ 40503 h 266977"/>
              <a:gd name="connsiteX5" fmla="*/ 0 w 270400"/>
              <a:gd name="connsiteY5" fmla="*/ 227615 h 266977"/>
              <a:gd name="connsiteX6" fmla="*/ 40469 w 270400"/>
              <a:gd name="connsiteY6" fmla="*/ 268107 h 266977"/>
              <a:gd name="connsiteX7" fmla="*/ 40503 w 270400"/>
              <a:gd name="connsiteY7" fmla="*/ 268107 h 266977"/>
              <a:gd name="connsiteX8" fmla="*/ 227615 w 270400"/>
              <a:gd name="connsiteY8" fmla="*/ 268107 h 266977"/>
              <a:gd name="connsiteX9" fmla="*/ 270389 w 270400"/>
              <a:gd name="connsiteY9" fmla="*/ 228379 h 266977"/>
              <a:gd name="connsiteX10" fmla="*/ 81576 w 270400"/>
              <a:gd name="connsiteY10" fmla="*/ 232521 h 266977"/>
              <a:gd name="connsiteX11" fmla="*/ 39294 w 270400"/>
              <a:gd name="connsiteY11" fmla="*/ 232521 h 266977"/>
              <a:gd name="connsiteX12" fmla="*/ 39294 w 270400"/>
              <a:gd name="connsiteY12" fmla="*/ 96682 h 266977"/>
              <a:gd name="connsiteX13" fmla="*/ 81576 w 270400"/>
              <a:gd name="connsiteY13" fmla="*/ 96682 h 266977"/>
              <a:gd name="connsiteX14" fmla="*/ 60458 w 270400"/>
              <a:gd name="connsiteY14" fmla="*/ 78154 h 266977"/>
              <a:gd name="connsiteX15" fmla="*/ 60173 w 270400"/>
              <a:gd name="connsiteY15" fmla="*/ 78154 h 266977"/>
              <a:gd name="connsiteX16" fmla="*/ 36784 w 270400"/>
              <a:gd name="connsiteY16" fmla="*/ 54685 h 266977"/>
              <a:gd name="connsiteX17" fmla="*/ 60743 w 270400"/>
              <a:gd name="connsiteY17" fmla="*/ 31216 h 266977"/>
              <a:gd name="connsiteX18" fmla="*/ 84406 w 270400"/>
              <a:gd name="connsiteY18" fmla="*/ 54685 h 266977"/>
              <a:gd name="connsiteX19" fmla="*/ 60458 w 270400"/>
              <a:gd name="connsiteY19" fmla="*/ 78154 h 266977"/>
              <a:gd name="connsiteX20" fmla="*/ 234187 w 270400"/>
              <a:gd name="connsiteY20" fmla="*/ 232521 h 266977"/>
              <a:gd name="connsiteX21" fmla="*/ 191870 w 270400"/>
              <a:gd name="connsiteY21" fmla="*/ 232521 h 266977"/>
              <a:gd name="connsiteX22" fmla="*/ 191870 w 270400"/>
              <a:gd name="connsiteY22" fmla="*/ 159844 h 266977"/>
              <a:gd name="connsiteX23" fmla="*/ 170432 w 270400"/>
              <a:gd name="connsiteY23" fmla="*/ 129119 h 266977"/>
              <a:gd name="connsiteX24" fmla="*/ 148754 w 270400"/>
              <a:gd name="connsiteY24" fmla="*/ 145639 h 266977"/>
              <a:gd name="connsiteX25" fmla="*/ 147362 w 270400"/>
              <a:gd name="connsiteY25" fmla="*/ 156661 h 266977"/>
              <a:gd name="connsiteX26" fmla="*/ 147362 w 270400"/>
              <a:gd name="connsiteY26" fmla="*/ 232521 h 266977"/>
              <a:gd name="connsiteX27" fmla="*/ 105022 w 270400"/>
              <a:gd name="connsiteY27" fmla="*/ 232521 h 266977"/>
              <a:gd name="connsiteX28" fmla="*/ 105022 w 270400"/>
              <a:gd name="connsiteY28" fmla="*/ 96682 h 266977"/>
              <a:gd name="connsiteX29" fmla="*/ 147339 w 270400"/>
              <a:gd name="connsiteY29" fmla="*/ 96682 h 266977"/>
              <a:gd name="connsiteX30" fmla="*/ 147339 w 270400"/>
              <a:gd name="connsiteY30" fmla="*/ 115907 h 266977"/>
              <a:gd name="connsiteX31" fmla="*/ 185469 w 270400"/>
              <a:gd name="connsiteY31" fmla="*/ 93488 h 266977"/>
              <a:gd name="connsiteX32" fmla="*/ 234187 w 270400"/>
              <a:gd name="connsiteY32" fmla="*/ 154630 h 26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70400" h="266977">
                <a:moveTo>
                  <a:pt x="270400" y="41256"/>
                </a:moveTo>
                <a:cubicBezTo>
                  <a:pt x="268118" y="18129"/>
                  <a:pt x="249989" y="0"/>
                  <a:pt x="227638" y="0"/>
                </a:cubicBezTo>
                <a:lnTo>
                  <a:pt x="40503" y="0"/>
                </a:lnTo>
                <a:cubicBezTo>
                  <a:pt x="18140" y="-6"/>
                  <a:pt x="6" y="18117"/>
                  <a:pt x="0" y="40480"/>
                </a:cubicBezTo>
                <a:cubicBezTo>
                  <a:pt x="0" y="40488"/>
                  <a:pt x="0" y="40495"/>
                  <a:pt x="0" y="40503"/>
                </a:cubicBezTo>
                <a:lnTo>
                  <a:pt x="0" y="227615"/>
                </a:lnTo>
                <a:cubicBezTo>
                  <a:pt x="-6" y="249972"/>
                  <a:pt x="18112" y="268100"/>
                  <a:pt x="40469" y="268107"/>
                </a:cubicBezTo>
                <a:cubicBezTo>
                  <a:pt x="40480" y="268107"/>
                  <a:pt x="40492" y="268107"/>
                  <a:pt x="40503" y="268107"/>
                </a:cubicBezTo>
                <a:lnTo>
                  <a:pt x="227615" y="268107"/>
                </a:lnTo>
                <a:cubicBezTo>
                  <a:pt x="249977" y="268107"/>
                  <a:pt x="268107" y="249977"/>
                  <a:pt x="270389" y="228379"/>
                </a:cubicBezTo>
                <a:close/>
                <a:moveTo>
                  <a:pt x="81576" y="232521"/>
                </a:moveTo>
                <a:lnTo>
                  <a:pt x="39294" y="232521"/>
                </a:lnTo>
                <a:lnTo>
                  <a:pt x="39294" y="96682"/>
                </a:lnTo>
                <a:lnTo>
                  <a:pt x="81576" y="96682"/>
                </a:lnTo>
                <a:close/>
                <a:moveTo>
                  <a:pt x="60458" y="78154"/>
                </a:moveTo>
                <a:lnTo>
                  <a:pt x="60173" y="78154"/>
                </a:lnTo>
                <a:cubicBezTo>
                  <a:pt x="45968" y="78154"/>
                  <a:pt x="36784" y="67725"/>
                  <a:pt x="36784" y="54685"/>
                </a:cubicBezTo>
                <a:cubicBezTo>
                  <a:pt x="36784" y="41359"/>
                  <a:pt x="46242" y="31216"/>
                  <a:pt x="60743" y="31216"/>
                </a:cubicBezTo>
                <a:cubicBezTo>
                  <a:pt x="75244" y="31216"/>
                  <a:pt x="84132" y="41359"/>
                  <a:pt x="84406" y="54685"/>
                </a:cubicBezTo>
                <a:cubicBezTo>
                  <a:pt x="84394" y="67703"/>
                  <a:pt x="75199" y="78154"/>
                  <a:pt x="60458" y="78154"/>
                </a:cubicBezTo>
                <a:close/>
                <a:moveTo>
                  <a:pt x="234187" y="232521"/>
                </a:moveTo>
                <a:lnTo>
                  <a:pt x="191870" y="232521"/>
                </a:lnTo>
                <a:lnTo>
                  <a:pt x="191870" y="159844"/>
                </a:lnTo>
                <a:cubicBezTo>
                  <a:pt x="191870" y="141589"/>
                  <a:pt x="185743" y="129119"/>
                  <a:pt x="170432" y="129119"/>
                </a:cubicBezTo>
                <a:cubicBezTo>
                  <a:pt x="158749" y="129119"/>
                  <a:pt x="151778" y="137516"/>
                  <a:pt x="148754" y="145639"/>
                </a:cubicBezTo>
                <a:cubicBezTo>
                  <a:pt x="147613" y="148537"/>
                  <a:pt x="147362" y="152599"/>
                  <a:pt x="147362" y="156661"/>
                </a:cubicBezTo>
                <a:lnTo>
                  <a:pt x="147362" y="232521"/>
                </a:lnTo>
                <a:lnTo>
                  <a:pt x="105022" y="232521"/>
                </a:lnTo>
                <a:cubicBezTo>
                  <a:pt x="105022" y="232521"/>
                  <a:pt x="105582" y="109426"/>
                  <a:pt x="105022" y="96682"/>
                </a:cubicBezTo>
                <a:lnTo>
                  <a:pt x="147339" y="96682"/>
                </a:lnTo>
                <a:lnTo>
                  <a:pt x="147339" y="115907"/>
                </a:lnTo>
                <a:cubicBezTo>
                  <a:pt x="152964" y="106654"/>
                  <a:pt x="163027" y="93488"/>
                  <a:pt x="185469" y="93488"/>
                </a:cubicBezTo>
                <a:cubicBezTo>
                  <a:pt x="213319" y="93488"/>
                  <a:pt x="234187" y="112883"/>
                  <a:pt x="234187" y="154630"/>
                </a:cubicBezTo>
                <a:close/>
              </a:path>
            </a:pathLst>
          </a:custGeom>
          <a:solidFill>
            <a:schemeClr val="bg1"/>
          </a:solidFill>
          <a:ln w="1125" cap="flat">
            <a:noFill/>
            <a:prstDash val="solid"/>
            <a:miter/>
          </a:ln>
        </p:spPr>
        <p:txBody>
          <a:bodyPr rtlCol="0" anchor="ctr"/>
          <a:lstStyle/>
          <a:p>
            <a:endParaRPr lang="en-US" dirty="0"/>
          </a:p>
        </p:txBody>
      </p:sp>
      <p:sp>
        <p:nvSpPr>
          <p:cNvPr id="110" name="Rectangle 109">
            <a:extLst>
              <a:ext uri="{FF2B5EF4-FFF2-40B4-BE49-F238E27FC236}">
                <a16:creationId xmlns:a16="http://schemas.microsoft.com/office/drawing/2014/main" id="{548A5935-9771-4FC4-A8C6-7D5267A5781E}"/>
              </a:ext>
              <a:ext uri="{C183D7F6-B498-43B3-948B-1728B52AA6E4}">
                <adec:decorative xmlns:adec="http://schemas.microsoft.com/office/drawing/2017/decorative" val="1"/>
              </a:ext>
            </a:extLst>
          </p:cNvPr>
          <p:cNvSpPr/>
          <p:nvPr/>
        </p:nvSpPr>
        <p:spPr>
          <a:xfrm>
            <a:off x="1797137" y="5105745"/>
            <a:ext cx="1828800" cy="23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AC6DF5A0-BE1A-4C6A-9BD9-5CE3C294BB8E}"/>
              </a:ext>
              <a:ext uri="{C183D7F6-B498-43B3-948B-1728B52AA6E4}">
                <adec:decorative xmlns:adec="http://schemas.microsoft.com/office/drawing/2017/decorative" val="1"/>
              </a:ext>
            </a:extLst>
          </p:cNvPr>
          <p:cNvSpPr/>
          <p:nvPr/>
        </p:nvSpPr>
        <p:spPr>
          <a:xfrm>
            <a:off x="241200" y="1240057"/>
            <a:ext cx="1508247" cy="62147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a:extLst>
              <a:ext uri="{FF2B5EF4-FFF2-40B4-BE49-F238E27FC236}">
                <a16:creationId xmlns:a16="http://schemas.microsoft.com/office/drawing/2014/main" id="{B515586B-198C-4E30-99EE-3A2788FC0678}"/>
              </a:ext>
            </a:extLst>
          </p:cNvPr>
          <p:cNvSpPr txBox="1"/>
          <p:nvPr/>
        </p:nvSpPr>
        <p:spPr>
          <a:xfrm>
            <a:off x="1797137" y="5105745"/>
            <a:ext cx="1828800" cy="307777"/>
          </a:xfrm>
          <a:prstGeom prst="rect">
            <a:avLst/>
          </a:prstGeom>
          <a:solidFill>
            <a:schemeClr val="accent2"/>
          </a:solidFill>
        </p:spPr>
        <p:txBody>
          <a:bodyPr wrap="square" lIns="108000" rtlCol="0">
            <a:spAutoFit/>
          </a:bodyPr>
          <a:lstStyle/>
          <a:p>
            <a:r>
              <a:rPr lang="en-US" sz="1400" dirty="0">
                <a:solidFill>
                  <a:schemeClr val="accent1"/>
                </a:solidFill>
                <a:latin typeface="+mj-lt"/>
              </a:rPr>
              <a:t>Short Bio</a:t>
            </a:r>
          </a:p>
        </p:txBody>
      </p:sp>
      <p:sp>
        <p:nvSpPr>
          <p:cNvPr id="114" name="TextBox 113">
            <a:extLst>
              <a:ext uri="{FF2B5EF4-FFF2-40B4-BE49-F238E27FC236}">
                <a16:creationId xmlns:a16="http://schemas.microsoft.com/office/drawing/2014/main" id="{31773A46-22A1-4C54-9217-E08B956AF547}"/>
              </a:ext>
            </a:extLst>
          </p:cNvPr>
          <p:cNvSpPr txBox="1"/>
          <p:nvPr/>
        </p:nvSpPr>
        <p:spPr>
          <a:xfrm>
            <a:off x="1920014" y="5537505"/>
            <a:ext cx="1571276" cy="1814237"/>
          </a:xfrm>
          <a:prstGeom prst="rect">
            <a:avLst/>
          </a:prstGeom>
          <a:noFill/>
        </p:spPr>
        <p:txBody>
          <a:bodyPr wrap="square" lIns="0" tIns="0" rIns="0" bIns="0" rtlCol="0">
            <a:noAutofit/>
          </a:bodyPr>
          <a:lstStyle/>
          <a:p>
            <a:r>
              <a:rPr lang="en-US" sz="900" dirty="0">
                <a:solidFill>
                  <a:schemeClr val="bg1"/>
                </a:solidFill>
              </a:rPr>
              <a:t>In this block, put some additional information about yourself, your background, and more about your skills that make you perfect for this job.</a:t>
            </a:r>
          </a:p>
          <a:p>
            <a:endParaRPr lang="en-US" sz="900" noProof="1">
              <a:solidFill>
                <a:schemeClr val="bg1"/>
              </a:solidFill>
            </a:endParaRPr>
          </a:p>
          <a:p>
            <a:r>
              <a:rPr lang="en-US" sz="900" noProof="1">
                <a:solidFill>
                  <a:schemeClr val="bg1"/>
                </a:solidFill>
              </a:rPr>
              <a:t>Want to adjust your image after changing it?  Select the image, go to the Format ribbon (under Picture Tools).  Click on the arrow under Crop and choose Fill.  Move your image around to position it perfectly.</a:t>
            </a:r>
          </a:p>
        </p:txBody>
      </p:sp>
      <p:sp>
        <p:nvSpPr>
          <p:cNvPr id="115" name="TextBox 114">
            <a:extLst>
              <a:ext uri="{FF2B5EF4-FFF2-40B4-BE49-F238E27FC236}">
                <a16:creationId xmlns:a16="http://schemas.microsoft.com/office/drawing/2014/main" id="{F9D7F3CC-0927-4309-8780-07862B295094}"/>
              </a:ext>
            </a:extLst>
          </p:cNvPr>
          <p:cNvSpPr txBox="1"/>
          <p:nvPr/>
        </p:nvSpPr>
        <p:spPr>
          <a:xfrm>
            <a:off x="370743" y="3000286"/>
            <a:ext cx="1367188" cy="1250268"/>
          </a:xfrm>
          <a:prstGeom prst="rect">
            <a:avLst/>
          </a:prstGeom>
          <a:noFill/>
        </p:spPr>
        <p:txBody>
          <a:bodyPr wrap="square" lIns="0" tIns="0" rIns="0" bIns="0" rtlCol="0">
            <a:noAutofit/>
          </a:bodyPr>
          <a:lstStyle/>
          <a:p>
            <a:pPr>
              <a:lnSpc>
                <a:spcPts val="10500"/>
              </a:lnSpc>
            </a:pPr>
            <a:r>
              <a:rPr lang="en-US" sz="11500" b="1" spc="-150" dirty="0">
                <a:solidFill>
                  <a:schemeClr val="accent2"/>
                </a:solidFill>
                <a:latin typeface="+mj-lt"/>
              </a:rPr>
              <a:t>7 </a:t>
            </a:r>
          </a:p>
        </p:txBody>
      </p:sp>
      <p:sp>
        <p:nvSpPr>
          <p:cNvPr id="116" name="TextBox 115">
            <a:extLst>
              <a:ext uri="{FF2B5EF4-FFF2-40B4-BE49-F238E27FC236}">
                <a16:creationId xmlns:a16="http://schemas.microsoft.com/office/drawing/2014/main" id="{86392FE2-A06D-447C-9081-19BD97EBEBD9}"/>
              </a:ext>
            </a:extLst>
          </p:cNvPr>
          <p:cNvSpPr txBox="1"/>
          <p:nvPr/>
        </p:nvSpPr>
        <p:spPr>
          <a:xfrm rot="5400000">
            <a:off x="638331" y="3118066"/>
            <a:ext cx="1001921" cy="785823"/>
          </a:xfrm>
          <a:prstGeom prst="rect">
            <a:avLst/>
          </a:prstGeom>
          <a:noFill/>
        </p:spPr>
        <p:txBody>
          <a:bodyPr wrap="square" lIns="0" tIns="0" rIns="0" bIns="0" rtlCol="0">
            <a:noAutofit/>
          </a:bodyPr>
          <a:lstStyle/>
          <a:p>
            <a:r>
              <a:rPr lang="en-US" sz="3200" b="1" spc="-150" dirty="0">
                <a:solidFill>
                  <a:schemeClr val="accent2"/>
                </a:solidFill>
                <a:latin typeface="+mj-lt"/>
              </a:rPr>
              <a:t>Years</a:t>
            </a:r>
          </a:p>
        </p:txBody>
      </p:sp>
      <p:sp>
        <p:nvSpPr>
          <p:cNvPr id="117" name="TextBox 116">
            <a:extLst>
              <a:ext uri="{FF2B5EF4-FFF2-40B4-BE49-F238E27FC236}">
                <a16:creationId xmlns:a16="http://schemas.microsoft.com/office/drawing/2014/main" id="{4AB30B9C-4189-4072-A73F-B125AA0660CC}"/>
              </a:ext>
            </a:extLst>
          </p:cNvPr>
          <p:cNvSpPr txBox="1"/>
          <p:nvPr/>
        </p:nvSpPr>
        <p:spPr>
          <a:xfrm>
            <a:off x="434079" y="4134869"/>
            <a:ext cx="1222904" cy="1250268"/>
          </a:xfrm>
          <a:prstGeom prst="rect">
            <a:avLst/>
          </a:prstGeom>
          <a:noFill/>
        </p:spPr>
        <p:txBody>
          <a:bodyPr wrap="square" lIns="0" tIns="0" rIns="0" bIns="0" rtlCol="0">
            <a:noAutofit/>
          </a:bodyPr>
          <a:lstStyle/>
          <a:p>
            <a:r>
              <a:rPr lang="en-US" sz="1000" dirty="0">
                <a:solidFill>
                  <a:schemeClr val="bg1"/>
                </a:solidFill>
              </a:rPr>
              <a:t>Use this to enter information about your experience.</a:t>
            </a:r>
          </a:p>
          <a:p>
            <a:endParaRPr lang="en-US" sz="1000" noProof="1">
              <a:solidFill>
                <a:schemeClr val="bg1"/>
              </a:solidFill>
            </a:endParaRPr>
          </a:p>
          <a:p>
            <a:r>
              <a:rPr lang="en-US" sz="1000" noProof="1">
                <a:solidFill>
                  <a:schemeClr val="bg1"/>
                </a:solidFill>
              </a:rPr>
              <a:t>Want to change the image?  Right click, choose Fill, then choose Picture.</a:t>
            </a:r>
          </a:p>
        </p:txBody>
      </p:sp>
      <p:grpSp>
        <p:nvGrpSpPr>
          <p:cNvPr id="122" name="Group 121" descr="Icon Mouse and Cursor">
            <a:extLst>
              <a:ext uri="{FF2B5EF4-FFF2-40B4-BE49-F238E27FC236}">
                <a16:creationId xmlns:a16="http://schemas.microsoft.com/office/drawing/2014/main" id="{FBE09CCD-F906-4517-AD43-44CC4F55D256}"/>
              </a:ext>
            </a:extLst>
          </p:cNvPr>
          <p:cNvGrpSpPr/>
          <p:nvPr/>
        </p:nvGrpSpPr>
        <p:grpSpPr>
          <a:xfrm>
            <a:off x="5381982" y="6160087"/>
            <a:ext cx="327083" cy="338834"/>
            <a:chOff x="5349817" y="6102479"/>
            <a:chExt cx="358120" cy="370986"/>
          </a:xfrm>
        </p:grpSpPr>
        <p:sp>
          <p:nvSpPr>
            <p:cNvPr id="120" name="Freeform: Shape 119">
              <a:extLst>
                <a:ext uri="{FF2B5EF4-FFF2-40B4-BE49-F238E27FC236}">
                  <a16:creationId xmlns:a16="http://schemas.microsoft.com/office/drawing/2014/main" id="{F9571F52-DCF8-42A0-83B1-C23443F57170}"/>
                </a:ext>
              </a:extLst>
            </p:cNvPr>
            <p:cNvSpPr/>
            <p:nvPr/>
          </p:nvSpPr>
          <p:spPr>
            <a:xfrm>
              <a:off x="5353081" y="6102479"/>
              <a:ext cx="354856" cy="370986"/>
            </a:xfrm>
            <a:custGeom>
              <a:avLst/>
              <a:gdLst>
                <a:gd name="connsiteX0" fmla="*/ 195682 w 354856"/>
                <a:gd name="connsiteY0" fmla="*/ 90423 h 370986"/>
                <a:gd name="connsiteX1" fmla="*/ 156272 w 354856"/>
                <a:gd name="connsiteY1" fmla="*/ 129834 h 370986"/>
                <a:gd name="connsiteX2" fmla="*/ 156272 w 354856"/>
                <a:gd name="connsiteY2" fmla="*/ 287100 h 370986"/>
                <a:gd name="connsiteX3" fmla="*/ 244556 w 354856"/>
                <a:gd name="connsiteY3" fmla="*/ 375384 h 370986"/>
                <a:gd name="connsiteX4" fmla="*/ 244663 w 354856"/>
                <a:gd name="connsiteY4" fmla="*/ 375384 h 370986"/>
                <a:gd name="connsiteX5" fmla="*/ 266922 w 354856"/>
                <a:gd name="connsiteY5" fmla="*/ 375384 h 370986"/>
                <a:gd name="connsiteX6" fmla="*/ 355206 w 354856"/>
                <a:gd name="connsiteY6" fmla="*/ 287100 h 370986"/>
                <a:gd name="connsiteX7" fmla="*/ 355206 w 354856"/>
                <a:gd name="connsiteY7" fmla="*/ 129726 h 370986"/>
                <a:gd name="connsiteX8" fmla="*/ 315903 w 354856"/>
                <a:gd name="connsiteY8" fmla="*/ 90423 h 370986"/>
                <a:gd name="connsiteX9" fmla="*/ 266116 w 354856"/>
                <a:gd name="connsiteY9" fmla="*/ 90423 h 370986"/>
                <a:gd name="connsiteX10" fmla="*/ 266116 w 354856"/>
                <a:gd name="connsiteY10" fmla="*/ 83702 h 370986"/>
                <a:gd name="connsiteX11" fmla="*/ 184115 w 354856"/>
                <a:gd name="connsiteY11" fmla="*/ 4 h 370986"/>
                <a:gd name="connsiteX12" fmla="*/ 100463 w 354856"/>
                <a:gd name="connsiteY12" fmla="*/ 79992 h 370986"/>
                <a:gd name="connsiteX13" fmla="*/ 100463 w 354856"/>
                <a:gd name="connsiteY13" fmla="*/ 83702 h 370986"/>
                <a:gd name="connsiteX14" fmla="*/ 100463 w 354856"/>
                <a:gd name="connsiteY14" fmla="*/ 128059 h 370986"/>
                <a:gd name="connsiteX15" fmla="*/ 62006 w 354856"/>
                <a:gd name="connsiteY15" fmla="*/ 169446 h 370986"/>
                <a:gd name="connsiteX16" fmla="*/ 20620 w 354856"/>
                <a:gd name="connsiteY16" fmla="*/ 130990 h 370986"/>
                <a:gd name="connsiteX17" fmla="*/ 20620 w 354856"/>
                <a:gd name="connsiteY17" fmla="*/ 128059 h 370986"/>
                <a:gd name="connsiteX18" fmla="*/ 20620 w 354856"/>
                <a:gd name="connsiteY18" fmla="*/ 22301 h 370986"/>
                <a:gd name="connsiteX19" fmla="*/ 10324 w 354856"/>
                <a:gd name="connsiteY19" fmla="*/ 12005 h 370986"/>
                <a:gd name="connsiteX20" fmla="*/ 27 w 354856"/>
                <a:gd name="connsiteY20" fmla="*/ 22301 h 370986"/>
                <a:gd name="connsiteX21" fmla="*/ 27 w 354856"/>
                <a:gd name="connsiteY21" fmla="*/ 128059 h 370986"/>
                <a:gd name="connsiteX22" fmla="*/ 58737 w 354856"/>
                <a:gd name="connsiteY22" fmla="*/ 190377 h 370986"/>
                <a:gd name="connsiteX23" fmla="*/ 121055 w 354856"/>
                <a:gd name="connsiteY23" fmla="*/ 131667 h 370986"/>
                <a:gd name="connsiteX24" fmla="*/ 121055 w 354856"/>
                <a:gd name="connsiteY24" fmla="*/ 128059 h 370986"/>
                <a:gd name="connsiteX25" fmla="*/ 121055 w 354856"/>
                <a:gd name="connsiteY25" fmla="*/ 83433 h 370986"/>
                <a:gd name="connsiteX26" fmla="*/ 181703 w 354856"/>
                <a:gd name="connsiteY26" fmla="*/ 19559 h 370986"/>
                <a:gd name="connsiteX27" fmla="*/ 245577 w 354856"/>
                <a:gd name="connsiteY27" fmla="*/ 80208 h 370986"/>
                <a:gd name="connsiteX28" fmla="*/ 245577 w 354856"/>
                <a:gd name="connsiteY28" fmla="*/ 83433 h 370986"/>
                <a:gd name="connsiteX29" fmla="*/ 245577 w 354856"/>
                <a:gd name="connsiteY29" fmla="*/ 90423 h 370986"/>
                <a:gd name="connsiteX30" fmla="*/ 195682 w 354856"/>
                <a:gd name="connsiteY30" fmla="*/ 111016 h 370986"/>
                <a:gd name="connsiteX31" fmla="*/ 245416 w 354856"/>
                <a:gd name="connsiteY31" fmla="*/ 111016 h 370986"/>
                <a:gd name="connsiteX32" fmla="*/ 245416 w 354856"/>
                <a:gd name="connsiteY32" fmla="*/ 171771 h 370986"/>
                <a:gd name="connsiteX33" fmla="*/ 176972 w 354856"/>
                <a:gd name="connsiteY33" fmla="*/ 171771 h 370986"/>
                <a:gd name="connsiteX34" fmla="*/ 176972 w 354856"/>
                <a:gd name="connsiteY34" fmla="*/ 129834 h 370986"/>
                <a:gd name="connsiteX35" fmla="*/ 195790 w 354856"/>
                <a:gd name="connsiteY35" fmla="*/ 111016 h 370986"/>
                <a:gd name="connsiteX36" fmla="*/ 266976 w 354856"/>
                <a:gd name="connsiteY36" fmla="*/ 354791 h 370986"/>
                <a:gd name="connsiteX37" fmla="*/ 244663 w 354856"/>
                <a:gd name="connsiteY37" fmla="*/ 354791 h 370986"/>
                <a:gd name="connsiteX38" fmla="*/ 176972 w 354856"/>
                <a:gd name="connsiteY38" fmla="*/ 287100 h 370986"/>
                <a:gd name="connsiteX39" fmla="*/ 176972 w 354856"/>
                <a:gd name="connsiteY39" fmla="*/ 192256 h 370986"/>
                <a:gd name="connsiteX40" fmla="*/ 334668 w 354856"/>
                <a:gd name="connsiteY40" fmla="*/ 192256 h 370986"/>
                <a:gd name="connsiteX41" fmla="*/ 334668 w 354856"/>
                <a:gd name="connsiteY41" fmla="*/ 287100 h 370986"/>
                <a:gd name="connsiteX42" fmla="*/ 266976 w 354856"/>
                <a:gd name="connsiteY42" fmla="*/ 354791 h 370986"/>
                <a:gd name="connsiteX43" fmla="*/ 334668 w 354856"/>
                <a:gd name="connsiteY43" fmla="*/ 129726 h 370986"/>
                <a:gd name="connsiteX44" fmla="*/ 334668 w 354856"/>
                <a:gd name="connsiteY44" fmla="*/ 171664 h 370986"/>
                <a:gd name="connsiteX45" fmla="*/ 266116 w 354856"/>
                <a:gd name="connsiteY45" fmla="*/ 171664 h 370986"/>
                <a:gd name="connsiteX46" fmla="*/ 266116 w 354856"/>
                <a:gd name="connsiteY46" fmla="*/ 110908 h 370986"/>
                <a:gd name="connsiteX47" fmla="*/ 315903 w 354856"/>
                <a:gd name="connsiteY47" fmla="*/ 110908 h 370986"/>
                <a:gd name="connsiteX48" fmla="*/ 334668 w 354856"/>
                <a:gd name="connsiteY48" fmla="*/ 129726 h 370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54856" h="370986">
                  <a:moveTo>
                    <a:pt x="195682" y="90423"/>
                  </a:moveTo>
                  <a:cubicBezTo>
                    <a:pt x="173917" y="90423"/>
                    <a:pt x="156272" y="108068"/>
                    <a:pt x="156272" y="129834"/>
                  </a:cubicBezTo>
                  <a:lnTo>
                    <a:pt x="156272" y="287100"/>
                  </a:lnTo>
                  <a:cubicBezTo>
                    <a:pt x="156272" y="335857"/>
                    <a:pt x="195798" y="375384"/>
                    <a:pt x="244556" y="375384"/>
                  </a:cubicBezTo>
                  <a:cubicBezTo>
                    <a:pt x="244592" y="375384"/>
                    <a:pt x="244627" y="375384"/>
                    <a:pt x="244663" y="375384"/>
                  </a:cubicBezTo>
                  <a:lnTo>
                    <a:pt x="266922" y="375384"/>
                  </a:lnTo>
                  <a:cubicBezTo>
                    <a:pt x="315680" y="375384"/>
                    <a:pt x="355206" y="335857"/>
                    <a:pt x="355206" y="287100"/>
                  </a:cubicBezTo>
                  <a:lnTo>
                    <a:pt x="355206" y="129726"/>
                  </a:lnTo>
                  <a:cubicBezTo>
                    <a:pt x="355147" y="108044"/>
                    <a:pt x="337585" y="90482"/>
                    <a:pt x="315903" y="90423"/>
                  </a:cubicBezTo>
                  <a:lnTo>
                    <a:pt x="266116" y="90423"/>
                  </a:lnTo>
                  <a:lnTo>
                    <a:pt x="266116" y="83702"/>
                  </a:lnTo>
                  <a:cubicBezTo>
                    <a:pt x="266585" y="37946"/>
                    <a:pt x="229872" y="473"/>
                    <a:pt x="184115" y="4"/>
                  </a:cubicBezTo>
                  <a:cubicBezTo>
                    <a:pt x="139143" y="-456"/>
                    <a:pt x="102016" y="35045"/>
                    <a:pt x="100463" y="79992"/>
                  </a:cubicBezTo>
                  <a:cubicBezTo>
                    <a:pt x="100463" y="81211"/>
                    <a:pt x="100463" y="82448"/>
                    <a:pt x="100463" y="83702"/>
                  </a:cubicBezTo>
                  <a:lnTo>
                    <a:pt x="100463" y="128059"/>
                  </a:lnTo>
                  <a:cubicBezTo>
                    <a:pt x="101272" y="150107"/>
                    <a:pt x="84054" y="168637"/>
                    <a:pt x="62006" y="169446"/>
                  </a:cubicBezTo>
                  <a:cubicBezTo>
                    <a:pt x="39959" y="170256"/>
                    <a:pt x="21429" y="153038"/>
                    <a:pt x="20620" y="130990"/>
                  </a:cubicBezTo>
                  <a:cubicBezTo>
                    <a:pt x="20584" y="130013"/>
                    <a:pt x="20584" y="129036"/>
                    <a:pt x="20620" y="128059"/>
                  </a:cubicBezTo>
                  <a:lnTo>
                    <a:pt x="20620" y="22301"/>
                  </a:lnTo>
                  <a:cubicBezTo>
                    <a:pt x="20620" y="16615"/>
                    <a:pt x="16010" y="12005"/>
                    <a:pt x="10324" y="12005"/>
                  </a:cubicBezTo>
                  <a:cubicBezTo>
                    <a:pt x="4637" y="12005"/>
                    <a:pt x="27" y="16615"/>
                    <a:pt x="27" y="22301"/>
                  </a:cubicBezTo>
                  <a:lnTo>
                    <a:pt x="27" y="128059"/>
                  </a:lnTo>
                  <a:cubicBezTo>
                    <a:pt x="-969" y="161480"/>
                    <a:pt x="25316" y="189381"/>
                    <a:pt x="58737" y="190377"/>
                  </a:cubicBezTo>
                  <a:cubicBezTo>
                    <a:pt x="92158" y="191373"/>
                    <a:pt x="120059" y="165088"/>
                    <a:pt x="121055" y="131667"/>
                  </a:cubicBezTo>
                  <a:cubicBezTo>
                    <a:pt x="121091" y="130465"/>
                    <a:pt x="121091" y="129262"/>
                    <a:pt x="121055" y="128059"/>
                  </a:cubicBezTo>
                  <a:lnTo>
                    <a:pt x="121055" y="83433"/>
                  </a:lnTo>
                  <a:cubicBezTo>
                    <a:pt x="120164" y="49048"/>
                    <a:pt x="147317" y="20450"/>
                    <a:pt x="181703" y="19559"/>
                  </a:cubicBezTo>
                  <a:cubicBezTo>
                    <a:pt x="216089" y="18668"/>
                    <a:pt x="244686" y="45822"/>
                    <a:pt x="245577" y="80208"/>
                  </a:cubicBezTo>
                  <a:cubicBezTo>
                    <a:pt x="245577" y="81283"/>
                    <a:pt x="245577" y="82358"/>
                    <a:pt x="245577" y="83433"/>
                  </a:cubicBezTo>
                  <a:lnTo>
                    <a:pt x="245577" y="90423"/>
                  </a:lnTo>
                  <a:close/>
                  <a:moveTo>
                    <a:pt x="195682" y="111016"/>
                  </a:moveTo>
                  <a:lnTo>
                    <a:pt x="245416" y="111016"/>
                  </a:lnTo>
                  <a:lnTo>
                    <a:pt x="245416" y="171771"/>
                  </a:lnTo>
                  <a:lnTo>
                    <a:pt x="176972" y="171771"/>
                  </a:lnTo>
                  <a:lnTo>
                    <a:pt x="176972" y="129834"/>
                  </a:lnTo>
                  <a:cubicBezTo>
                    <a:pt x="176972" y="119441"/>
                    <a:pt x="185397" y="111016"/>
                    <a:pt x="195790" y="111016"/>
                  </a:cubicBezTo>
                  <a:close/>
                  <a:moveTo>
                    <a:pt x="266976" y="354791"/>
                  </a:moveTo>
                  <a:lnTo>
                    <a:pt x="244663" y="354791"/>
                  </a:lnTo>
                  <a:cubicBezTo>
                    <a:pt x="207278" y="354791"/>
                    <a:pt x="176972" y="324485"/>
                    <a:pt x="176972" y="287100"/>
                  </a:cubicBezTo>
                  <a:lnTo>
                    <a:pt x="176972" y="192256"/>
                  </a:lnTo>
                  <a:lnTo>
                    <a:pt x="334668" y="192256"/>
                  </a:lnTo>
                  <a:lnTo>
                    <a:pt x="334668" y="287100"/>
                  </a:lnTo>
                  <a:cubicBezTo>
                    <a:pt x="334668" y="324485"/>
                    <a:pt x="304361" y="354791"/>
                    <a:pt x="266976" y="354791"/>
                  </a:cubicBezTo>
                  <a:close/>
                  <a:moveTo>
                    <a:pt x="334668" y="129726"/>
                  </a:moveTo>
                  <a:lnTo>
                    <a:pt x="334668" y="171664"/>
                  </a:lnTo>
                  <a:lnTo>
                    <a:pt x="266116" y="171664"/>
                  </a:lnTo>
                  <a:lnTo>
                    <a:pt x="266116" y="110908"/>
                  </a:lnTo>
                  <a:lnTo>
                    <a:pt x="315903" y="110908"/>
                  </a:lnTo>
                  <a:cubicBezTo>
                    <a:pt x="326275" y="110938"/>
                    <a:pt x="334668" y="119354"/>
                    <a:pt x="334668" y="129726"/>
                  </a:cubicBezTo>
                  <a:close/>
                </a:path>
              </a:pathLst>
            </a:custGeom>
            <a:solidFill>
              <a:schemeClr val="tx2"/>
            </a:solidFill>
            <a:ln w="526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5FA8C19F-C92C-4E15-9555-FDEC0852F642}"/>
                </a:ext>
              </a:extLst>
            </p:cNvPr>
            <p:cNvSpPr/>
            <p:nvPr/>
          </p:nvSpPr>
          <p:spPr>
            <a:xfrm>
              <a:off x="5349817" y="6320905"/>
              <a:ext cx="118285" cy="118286"/>
            </a:xfrm>
            <a:custGeom>
              <a:avLst/>
              <a:gdLst>
                <a:gd name="connsiteX0" fmla="*/ 120394 w 118285"/>
                <a:gd name="connsiteY0" fmla="*/ 46307 h 118285"/>
                <a:gd name="connsiteX1" fmla="*/ 113673 w 118285"/>
                <a:gd name="connsiteY1" fmla="*/ 37382 h 118285"/>
                <a:gd name="connsiteX2" fmla="*/ 13883 w 118285"/>
                <a:gd name="connsiteY2" fmla="*/ 660 h 118285"/>
                <a:gd name="connsiteX3" fmla="*/ 657 w 118285"/>
                <a:gd name="connsiteY3" fmla="*/ 6658 h 118285"/>
                <a:gd name="connsiteX4" fmla="*/ 657 w 118285"/>
                <a:gd name="connsiteY4" fmla="*/ 13886 h 118285"/>
                <a:gd name="connsiteX5" fmla="*/ 37325 w 118285"/>
                <a:gd name="connsiteY5" fmla="*/ 113945 h 118285"/>
                <a:gd name="connsiteX6" fmla="*/ 46251 w 118285"/>
                <a:gd name="connsiteY6" fmla="*/ 120451 h 118285"/>
                <a:gd name="connsiteX7" fmla="*/ 47003 w 118285"/>
                <a:gd name="connsiteY7" fmla="*/ 120451 h 118285"/>
                <a:gd name="connsiteX8" fmla="*/ 56036 w 118285"/>
                <a:gd name="connsiteY8" fmla="*/ 115074 h 118285"/>
                <a:gd name="connsiteX9" fmla="*/ 71574 w 118285"/>
                <a:gd name="connsiteY9" fmla="*/ 86255 h 118285"/>
                <a:gd name="connsiteX10" fmla="*/ 99210 w 118285"/>
                <a:gd name="connsiteY10" fmla="*/ 113945 h 118285"/>
                <a:gd name="connsiteX11" fmla="*/ 113781 w 118285"/>
                <a:gd name="connsiteY11" fmla="*/ 113034 h 118285"/>
                <a:gd name="connsiteX12" fmla="*/ 113781 w 118285"/>
                <a:gd name="connsiteY12" fmla="*/ 99374 h 118285"/>
                <a:gd name="connsiteX13" fmla="*/ 86038 w 118285"/>
                <a:gd name="connsiteY13" fmla="*/ 71523 h 118285"/>
                <a:gd name="connsiteX14" fmla="*/ 114856 w 118285"/>
                <a:gd name="connsiteY14" fmla="*/ 55985 h 118285"/>
                <a:gd name="connsiteX15" fmla="*/ 120394 w 118285"/>
                <a:gd name="connsiteY15" fmla="*/ 46307 h 118285"/>
                <a:gd name="connsiteX16" fmla="*/ 48778 w 118285"/>
                <a:gd name="connsiteY16" fmla="*/ 85126 h 118285"/>
                <a:gd name="connsiteX17" fmla="*/ 27648 w 118285"/>
                <a:gd name="connsiteY17" fmla="*/ 27543 h 118285"/>
                <a:gd name="connsiteX18" fmla="*/ 85285 w 118285"/>
                <a:gd name="connsiteY18" fmla="*/ 48673 h 118285"/>
                <a:gd name="connsiteX19" fmla="*/ 64047 w 118285"/>
                <a:gd name="connsiteY19" fmla="*/ 60179 h 118285"/>
                <a:gd name="connsiteX20" fmla="*/ 59907 w 118285"/>
                <a:gd name="connsiteY20" fmla="*/ 64319 h 11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285" h="118285">
                  <a:moveTo>
                    <a:pt x="120394" y="46307"/>
                  </a:moveTo>
                  <a:cubicBezTo>
                    <a:pt x="120110" y="42267"/>
                    <a:pt x="117477" y="38771"/>
                    <a:pt x="113673" y="37382"/>
                  </a:cubicBezTo>
                  <a:lnTo>
                    <a:pt x="13883" y="660"/>
                  </a:lnTo>
                  <a:cubicBezTo>
                    <a:pt x="8575" y="-1336"/>
                    <a:pt x="2653" y="1349"/>
                    <a:pt x="657" y="6658"/>
                  </a:cubicBezTo>
                  <a:cubicBezTo>
                    <a:pt x="-219" y="8988"/>
                    <a:pt x="-219" y="11556"/>
                    <a:pt x="657" y="13886"/>
                  </a:cubicBezTo>
                  <a:lnTo>
                    <a:pt x="37325" y="113945"/>
                  </a:lnTo>
                  <a:cubicBezTo>
                    <a:pt x="38782" y="117665"/>
                    <a:pt x="42263" y="120203"/>
                    <a:pt x="46251" y="120451"/>
                  </a:cubicBezTo>
                  <a:lnTo>
                    <a:pt x="47003" y="120451"/>
                  </a:lnTo>
                  <a:cubicBezTo>
                    <a:pt x="50773" y="120452"/>
                    <a:pt x="54240" y="118388"/>
                    <a:pt x="56036" y="115074"/>
                  </a:cubicBezTo>
                  <a:lnTo>
                    <a:pt x="71574" y="86255"/>
                  </a:lnTo>
                  <a:lnTo>
                    <a:pt x="99210" y="113945"/>
                  </a:lnTo>
                  <a:cubicBezTo>
                    <a:pt x="103485" y="117717"/>
                    <a:pt x="110009" y="117309"/>
                    <a:pt x="113781" y="113034"/>
                  </a:cubicBezTo>
                  <a:cubicBezTo>
                    <a:pt x="117224" y="109132"/>
                    <a:pt x="117224" y="103277"/>
                    <a:pt x="113781" y="99374"/>
                  </a:cubicBezTo>
                  <a:lnTo>
                    <a:pt x="86038" y="71523"/>
                  </a:lnTo>
                  <a:lnTo>
                    <a:pt x="114856" y="55985"/>
                  </a:lnTo>
                  <a:cubicBezTo>
                    <a:pt x="118445" y="54130"/>
                    <a:pt x="120613" y="50342"/>
                    <a:pt x="120394" y="46307"/>
                  </a:cubicBezTo>
                  <a:close/>
                  <a:moveTo>
                    <a:pt x="48778" y="85126"/>
                  </a:moveTo>
                  <a:lnTo>
                    <a:pt x="27648" y="27543"/>
                  </a:lnTo>
                  <a:lnTo>
                    <a:pt x="85285" y="48673"/>
                  </a:lnTo>
                  <a:lnTo>
                    <a:pt x="64047" y="60179"/>
                  </a:lnTo>
                  <a:cubicBezTo>
                    <a:pt x="62295" y="61128"/>
                    <a:pt x="60856" y="62567"/>
                    <a:pt x="59907" y="64319"/>
                  </a:cubicBezTo>
                  <a:close/>
                </a:path>
              </a:pathLst>
            </a:custGeom>
            <a:solidFill>
              <a:schemeClr val="tx2"/>
            </a:solidFill>
            <a:ln w="5260" cap="flat">
              <a:noFill/>
              <a:prstDash val="solid"/>
              <a:miter/>
            </a:ln>
          </p:spPr>
          <p:txBody>
            <a:bodyPr rtlCol="0" anchor="ctr"/>
            <a:lstStyle/>
            <a:p>
              <a:endParaRPr lang="en-US" dirty="0"/>
            </a:p>
          </p:txBody>
        </p:sp>
      </p:grpSp>
      <mc:AlternateContent xmlns:mc="http://schemas.openxmlformats.org/markup-compatibility/2006">
        <mc:Choice xmlns="" xmlns:cx4="http://schemas.microsoft.com/office/drawing/2016/5/10/chartex" Requires="cx4">
          <p:graphicFrame>
            <p:nvGraphicFramePr>
              <p:cNvPr id="125" name="Chart 124" descr="flat map of the world">
                <a:extLst>
                  <a:ext uri="{FF2B5EF4-FFF2-40B4-BE49-F238E27FC236}">
                    <a16:creationId xmlns:a16="http://schemas.microsoft.com/office/drawing/2014/main" id="{DD6FB545-70FA-4A32-A7CC-4C28EDA88171}"/>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490333356"/>
                  </p:ext>
                </p:extLst>
              </p:nvPr>
            </p:nvGraphicFramePr>
            <p:xfrm>
              <a:off x="3886199" y="7654326"/>
              <a:ext cx="3340735" cy="2106804"/>
            </p:xfrm>
            <a:graphic>
              <a:graphicData uri="http://schemas.microsoft.com/office/drawing/2014/chartex">
                <cx:chart xmlns:cx="http://schemas.microsoft.com/office/drawing/2014/chartex" xmlns:r="http://schemas.openxmlformats.org/officeDocument/2006/relationships" r:id="rId13"/>
              </a:graphicData>
            </a:graphic>
          </p:graphicFrame>
        </mc:Choice>
        <mc:Fallback>
          <p:pic>
            <p:nvPicPr>
              <p:cNvPr id="125" name="Chart 124" descr="flat map of the world">
                <a:extLst>
                  <a:ext uri="{FF2B5EF4-FFF2-40B4-BE49-F238E27FC236}">
                    <a16:creationId xmlns:a16="http://schemas.microsoft.com/office/drawing/2014/main" id="{DD6FB545-70FA-4A32-A7CC-4C28EDA88171}"/>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p:cNvPicPr>
              <p:nvPr/>
            </p:nvPicPr>
            <p:blipFill>
              <a:blip r:embed="rId14"/>
              <a:stretch>
                <a:fillRect/>
              </a:stretch>
            </p:blipFill>
            <p:spPr>
              <a:xfrm>
                <a:off x="3886199" y="7654326"/>
                <a:ext cx="3340735" cy="2106804"/>
              </a:xfrm>
              <a:prstGeom prst="rect">
                <a:avLst/>
              </a:prstGeom>
            </p:spPr>
          </p:pic>
        </mc:Fallback>
      </mc:AlternateContent>
      <p:grpSp>
        <p:nvGrpSpPr>
          <p:cNvPr id="126" name="Group 125" descr="Legend">
            <a:extLst>
              <a:ext uri="{FF2B5EF4-FFF2-40B4-BE49-F238E27FC236}">
                <a16:creationId xmlns:a16="http://schemas.microsoft.com/office/drawing/2014/main" id="{359B66CE-417E-48D2-BEED-8398EEA41F71}"/>
              </a:ext>
            </a:extLst>
          </p:cNvPr>
          <p:cNvGrpSpPr/>
          <p:nvPr/>
        </p:nvGrpSpPr>
        <p:grpSpPr>
          <a:xfrm>
            <a:off x="4176376" y="7204827"/>
            <a:ext cx="2850583" cy="153888"/>
            <a:chOff x="4547352" y="7739755"/>
            <a:chExt cx="2850583" cy="153888"/>
          </a:xfrm>
        </p:grpSpPr>
        <p:sp>
          <p:nvSpPr>
            <p:cNvPr id="127" name="Rectangle 126">
              <a:extLst>
                <a:ext uri="{FF2B5EF4-FFF2-40B4-BE49-F238E27FC236}">
                  <a16:creationId xmlns:a16="http://schemas.microsoft.com/office/drawing/2014/main" id="{F12AB844-EAEE-4259-B655-AABEAC237584}"/>
                </a:ext>
              </a:extLst>
            </p:cNvPr>
            <p:cNvSpPr/>
            <p:nvPr/>
          </p:nvSpPr>
          <p:spPr>
            <a:xfrm>
              <a:off x="4547352" y="7757412"/>
              <a:ext cx="118575" cy="1185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23AA5BA6-B01B-45F3-8474-D9549730B5AF}"/>
                </a:ext>
              </a:extLst>
            </p:cNvPr>
            <p:cNvSpPr txBox="1"/>
            <p:nvPr/>
          </p:nvSpPr>
          <p:spPr>
            <a:xfrm>
              <a:off x="4713559" y="7739755"/>
              <a:ext cx="336155" cy="153888"/>
            </a:xfrm>
            <a:prstGeom prst="rect">
              <a:avLst/>
            </a:prstGeom>
            <a:noFill/>
          </p:spPr>
          <p:txBody>
            <a:bodyPr wrap="square" lIns="0" tIns="0" rIns="0" bIns="0" rtlCol="0">
              <a:noAutofit/>
            </a:bodyPr>
            <a:lstStyle/>
            <a:p>
              <a:r>
                <a:rPr lang="en-US" sz="1000" dirty="0">
                  <a:solidFill>
                    <a:schemeClr val="bg1"/>
                  </a:solidFill>
                </a:rPr>
                <a:t>Word</a:t>
              </a:r>
            </a:p>
          </p:txBody>
        </p:sp>
        <p:sp>
          <p:nvSpPr>
            <p:cNvPr id="129" name="Rectangle 128">
              <a:extLst>
                <a:ext uri="{FF2B5EF4-FFF2-40B4-BE49-F238E27FC236}">
                  <a16:creationId xmlns:a16="http://schemas.microsoft.com/office/drawing/2014/main" id="{B6C542E5-22D3-49BA-9FBC-8B8BAB22931F}"/>
                </a:ext>
              </a:extLst>
            </p:cNvPr>
            <p:cNvSpPr/>
            <p:nvPr/>
          </p:nvSpPr>
          <p:spPr>
            <a:xfrm>
              <a:off x="5104435" y="7757412"/>
              <a:ext cx="118575" cy="11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TextBox 129">
              <a:extLst>
                <a:ext uri="{FF2B5EF4-FFF2-40B4-BE49-F238E27FC236}">
                  <a16:creationId xmlns:a16="http://schemas.microsoft.com/office/drawing/2014/main" id="{21745B2A-58A2-428B-871E-DBBE39C063D1}"/>
                </a:ext>
              </a:extLst>
            </p:cNvPr>
            <p:cNvSpPr txBox="1"/>
            <p:nvPr/>
          </p:nvSpPr>
          <p:spPr>
            <a:xfrm>
              <a:off x="5270642" y="7739755"/>
              <a:ext cx="336155" cy="153888"/>
            </a:xfrm>
            <a:prstGeom prst="rect">
              <a:avLst/>
            </a:prstGeom>
            <a:noFill/>
          </p:spPr>
          <p:txBody>
            <a:bodyPr wrap="square" lIns="0" tIns="0" rIns="0" bIns="0" rtlCol="0">
              <a:noAutofit/>
            </a:bodyPr>
            <a:lstStyle/>
            <a:p>
              <a:r>
                <a:rPr lang="en-US" sz="1000" dirty="0">
                  <a:solidFill>
                    <a:schemeClr val="bg1"/>
                  </a:solidFill>
                </a:rPr>
                <a:t>Excel</a:t>
              </a:r>
            </a:p>
          </p:txBody>
        </p:sp>
        <p:sp>
          <p:nvSpPr>
            <p:cNvPr id="131" name="Rectangle 130">
              <a:extLst>
                <a:ext uri="{FF2B5EF4-FFF2-40B4-BE49-F238E27FC236}">
                  <a16:creationId xmlns:a16="http://schemas.microsoft.com/office/drawing/2014/main" id="{C366B07C-AB1F-46B0-BC29-3D24FD484591}"/>
                </a:ext>
              </a:extLst>
            </p:cNvPr>
            <p:cNvSpPr/>
            <p:nvPr/>
          </p:nvSpPr>
          <p:spPr>
            <a:xfrm>
              <a:off x="5661518" y="7757412"/>
              <a:ext cx="118575" cy="118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977671DB-9D6A-48A2-AD0A-F0D7325103A3}"/>
                </a:ext>
              </a:extLst>
            </p:cNvPr>
            <p:cNvSpPr txBox="1"/>
            <p:nvPr/>
          </p:nvSpPr>
          <p:spPr>
            <a:xfrm>
              <a:off x="5827725" y="7739755"/>
              <a:ext cx="709164" cy="153888"/>
            </a:xfrm>
            <a:prstGeom prst="rect">
              <a:avLst/>
            </a:prstGeom>
            <a:noFill/>
          </p:spPr>
          <p:txBody>
            <a:bodyPr wrap="square" lIns="0" tIns="0" rIns="0" bIns="0" rtlCol="0">
              <a:noAutofit/>
            </a:bodyPr>
            <a:lstStyle/>
            <a:p>
              <a:r>
                <a:rPr lang="en-US" sz="1000" dirty="0">
                  <a:solidFill>
                    <a:schemeClr val="bg1"/>
                  </a:solidFill>
                </a:rPr>
                <a:t>PowerPoint</a:t>
              </a:r>
            </a:p>
          </p:txBody>
        </p:sp>
        <p:sp>
          <p:nvSpPr>
            <p:cNvPr id="133" name="Rectangle 132">
              <a:extLst>
                <a:ext uri="{FF2B5EF4-FFF2-40B4-BE49-F238E27FC236}">
                  <a16:creationId xmlns:a16="http://schemas.microsoft.com/office/drawing/2014/main" id="{3B9851BF-4F74-464B-8C7F-10D77FD46ABD}"/>
                </a:ext>
              </a:extLst>
            </p:cNvPr>
            <p:cNvSpPr/>
            <p:nvPr/>
          </p:nvSpPr>
          <p:spPr>
            <a:xfrm>
              <a:off x="6522566" y="7757412"/>
              <a:ext cx="118575" cy="118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a:extLst>
                <a:ext uri="{FF2B5EF4-FFF2-40B4-BE49-F238E27FC236}">
                  <a16:creationId xmlns:a16="http://schemas.microsoft.com/office/drawing/2014/main" id="{209D310F-D08B-4D4C-9E6F-D3E5F3095794}"/>
                </a:ext>
              </a:extLst>
            </p:cNvPr>
            <p:cNvSpPr txBox="1"/>
            <p:nvPr/>
          </p:nvSpPr>
          <p:spPr>
            <a:xfrm>
              <a:off x="6688771" y="7739755"/>
              <a:ext cx="709164" cy="153888"/>
            </a:xfrm>
            <a:prstGeom prst="rect">
              <a:avLst/>
            </a:prstGeom>
            <a:noFill/>
          </p:spPr>
          <p:txBody>
            <a:bodyPr wrap="square" lIns="0" tIns="0" rIns="0" bIns="0" rtlCol="0">
              <a:noAutofit/>
            </a:bodyPr>
            <a:lstStyle/>
            <a:p>
              <a:r>
                <a:rPr lang="en-US" sz="1000" dirty="0">
                  <a:solidFill>
                    <a:schemeClr val="bg1"/>
                  </a:solidFill>
                </a:rPr>
                <a:t>Visual Studio</a:t>
              </a:r>
            </a:p>
          </p:txBody>
        </p:sp>
      </p:grpSp>
      <p:grpSp>
        <p:nvGrpSpPr>
          <p:cNvPr id="135" name="Group 134" descr="Legend">
            <a:extLst>
              <a:ext uri="{FF2B5EF4-FFF2-40B4-BE49-F238E27FC236}">
                <a16:creationId xmlns:a16="http://schemas.microsoft.com/office/drawing/2014/main" id="{AB8EEC0B-6C91-458D-89A1-8B780618C5E1}"/>
              </a:ext>
            </a:extLst>
          </p:cNvPr>
          <p:cNvGrpSpPr/>
          <p:nvPr/>
        </p:nvGrpSpPr>
        <p:grpSpPr>
          <a:xfrm>
            <a:off x="3964694" y="9436711"/>
            <a:ext cx="2079480" cy="153888"/>
            <a:chOff x="3909490" y="9481161"/>
            <a:chExt cx="2079480" cy="153888"/>
          </a:xfrm>
        </p:grpSpPr>
        <p:sp>
          <p:nvSpPr>
            <p:cNvPr id="47" name="Rectangle 46">
              <a:extLst>
                <a:ext uri="{FF2B5EF4-FFF2-40B4-BE49-F238E27FC236}">
                  <a16:creationId xmlns:a16="http://schemas.microsoft.com/office/drawing/2014/main" id="{943E4CEB-D2EA-4386-BA61-52B3749B895C}"/>
                </a:ext>
              </a:extLst>
            </p:cNvPr>
            <p:cNvSpPr/>
            <p:nvPr/>
          </p:nvSpPr>
          <p:spPr>
            <a:xfrm>
              <a:off x="3909490" y="9498818"/>
              <a:ext cx="118575" cy="1185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9E1EDC66-FEB7-4875-8832-A149BFB67A4C}"/>
                </a:ext>
              </a:extLst>
            </p:cNvPr>
            <p:cNvSpPr txBox="1"/>
            <p:nvPr/>
          </p:nvSpPr>
          <p:spPr>
            <a:xfrm>
              <a:off x="4072234" y="9481161"/>
              <a:ext cx="324000" cy="153888"/>
            </a:xfrm>
            <a:prstGeom prst="rect">
              <a:avLst/>
            </a:prstGeom>
            <a:noFill/>
          </p:spPr>
          <p:txBody>
            <a:bodyPr wrap="square" lIns="0" tIns="0" rIns="0" bIns="0" rtlCol="0">
              <a:noAutofit/>
            </a:bodyPr>
            <a:lstStyle/>
            <a:p>
              <a:r>
                <a:rPr lang="en-US" sz="1000" dirty="0">
                  <a:solidFill>
                    <a:schemeClr val="bg1"/>
                  </a:solidFill>
                </a:rPr>
                <a:t>+5</a:t>
              </a:r>
            </a:p>
          </p:txBody>
        </p:sp>
        <p:sp>
          <p:nvSpPr>
            <p:cNvPr id="49" name="Rectangle 48">
              <a:extLst>
                <a:ext uri="{FF2B5EF4-FFF2-40B4-BE49-F238E27FC236}">
                  <a16:creationId xmlns:a16="http://schemas.microsoft.com/office/drawing/2014/main" id="{5EB67032-8D29-4809-92CD-F73604C07960}"/>
                </a:ext>
              </a:extLst>
            </p:cNvPr>
            <p:cNvSpPr/>
            <p:nvPr/>
          </p:nvSpPr>
          <p:spPr>
            <a:xfrm>
              <a:off x="4440403" y="9498818"/>
              <a:ext cx="118575" cy="11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A5347C56-9607-481C-84B2-5DA71062EA6E}"/>
                </a:ext>
              </a:extLst>
            </p:cNvPr>
            <p:cNvSpPr txBox="1"/>
            <p:nvPr/>
          </p:nvSpPr>
          <p:spPr>
            <a:xfrm>
              <a:off x="4603147" y="9481161"/>
              <a:ext cx="324000" cy="153888"/>
            </a:xfrm>
            <a:prstGeom prst="rect">
              <a:avLst/>
            </a:prstGeom>
            <a:noFill/>
          </p:spPr>
          <p:txBody>
            <a:bodyPr wrap="square" lIns="0" tIns="0" rIns="0" bIns="0" rtlCol="0">
              <a:noAutofit/>
            </a:bodyPr>
            <a:lstStyle/>
            <a:p>
              <a:r>
                <a:rPr lang="en-US" sz="1000" dirty="0">
                  <a:solidFill>
                    <a:schemeClr val="bg1"/>
                  </a:solidFill>
                </a:rPr>
                <a:t>+50</a:t>
              </a:r>
            </a:p>
          </p:txBody>
        </p:sp>
        <p:sp>
          <p:nvSpPr>
            <p:cNvPr id="51" name="Rectangle 50">
              <a:extLst>
                <a:ext uri="{FF2B5EF4-FFF2-40B4-BE49-F238E27FC236}">
                  <a16:creationId xmlns:a16="http://schemas.microsoft.com/office/drawing/2014/main" id="{CF49FB02-D268-46DC-9B44-8B35257801A7}"/>
                </a:ext>
              </a:extLst>
            </p:cNvPr>
            <p:cNvSpPr/>
            <p:nvPr/>
          </p:nvSpPr>
          <p:spPr>
            <a:xfrm>
              <a:off x="5502229" y="9498818"/>
              <a:ext cx="118575" cy="118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6D8306EC-5D2A-483A-A841-9333EDB0036C}"/>
                </a:ext>
              </a:extLst>
            </p:cNvPr>
            <p:cNvSpPr txBox="1"/>
            <p:nvPr/>
          </p:nvSpPr>
          <p:spPr>
            <a:xfrm>
              <a:off x="5664970" y="9481161"/>
              <a:ext cx="324000" cy="153888"/>
            </a:xfrm>
            <a:prstGeom prst="rect">
              <a:avLst/>
            </a:prstGeom>
            <a:noFill/>
          </p:spPr>
          <p:txBody>
            <a:bodyPr wrap="square" lIns="0" tIns="0" rIns="0" bIns="0" rtlCol="0">
              <a:noAutofit/>
            </a:bodyPr>
            <a:lstStyle/>
            <a:p>
              <a:r>
                <a:rPr lang="en-US" sz="1000" dirty="0">
                  <a:solidFill>
                    <a:schemeClr val="bg1"/>
                  </a:solidFill>
                </a:rPr>
                <a:t>None</a:t>
              </a:r>
            </a:p>
          </p:txBody>
        </p:sp>
        <p:sp>
          <p:nvSpPr>
            <p:cNvPr id="56" name="Rectangle 55">
              <a:extLst>
                <a:ext uri="{FF2B5EF4-FFF2-40B4-BE49-F238E27FC236}">
                  <a16:creationId xmlns:a16="http://schemas.microsoft.com/office/drawing/2014/main" id="{0A23731D-2536-4EE4-857C-AA713D521C1F}"/>
                </a:ext>
              </a:extLst>
            </p:cNvPr>
            <p:cNvSpPr/>
            <p:nvPr/>
          </p:nvSpPr>
          <p:spPr>
            <a:xfrm>
              <a:off x="4971316" y="9498818"/>
              <a:ext cx="118575" cy="118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549A4CE9-70B1-4339-B35C-D2D13F7081FE}"/>
                </a:ext>
              </a:extLst>
            </p:cNvPr>
            <p:cNvSpPr txBox="1"/>
            <p:nvPr/>
          </p:nvSpPr>
          <p:spPr>
            <a:xfrm>
              <a:off x="5134060" y="9481161"/>
              <a:ext cx="324000" cy="153888"/>
            </a:xfrm>
            <a:prstGeom prst="rect">
              <a:avLst/>
            </a:prstGeom>
            <a:noFill/>
          </p:spPr>
          <p:txBody>
            <a:bodyPr wrap="square" lIns="0" tIns="0" rIns="0" bIns="0" rtlCol="0">
              <a:noAutofit/>
            </a:bodyPr>
            <a:lstStyle/>
            <a:p>
              <a:r>
                <a:rPr lang="en-US" sz="1000" dirty="0">
                  <a:solidFill>
                    <a:schemeClr val="bg1"/>
                  </a:solidFill>
                </a:rPr>
                <a:t>+100</a:t>
              </a:r>
            </a:p>
          </p:txBody>
        </p:sp>
      </p:grpSp>
      <p:sp>
        <p:nvSpPr>
          <p:cNvPr id="136" name="TextBox 135">
            <a:extLst>
              <a:ext uri="{FF2B5EF4-FFF2-40B4-BE49-F238E27FC236}">
                <a16:creationId xmlns:a16="http://schemas.microsoft.com/office/drawing/2014/main" id="{DD006F3B-FEFF-4DDF-93AA-B443AF5B2E4D}"/>
              </a:ext>
            </a:extLst>
          </p:cNvPr>
          <p:cNvSpPr txBox="1"/>
          <p:nvPr/>
        </p:nvSpPr>
        <p:spPr>
          <a:xfrm>
            <a:off x="434079" y="6417374"/>
            <a:ext cx="1222904" cy="769889"/>
          </a:xfrm>
          <a:prstGeom prst="rect">
            <a:avLst/>
          </a:prstGeom>
          <a:noFill/>
        </p:spPr>
        <p:txBody>
          <a:bodyPr wrap="square" lIns="0" tIns="0" rIns="0" bIns="0" rtlCol="0">
            <a:noAutofit/>
          </a:bodyPr>
          <a:lstStyle/>
          <a:p>
            <a:r>
              <a:rPr lang="en-US" sz="1600" dirty="0">
                <a:solidFill>
                  <a:schemeClr val="bg1"/>
                </a:solidFill>
              </a:rPr>
              <a:t>Live in </a:t>
            </a:r>
            <a:br>
              <a:rPr lang="en-US" sz="1600" dirty="0">
                <a:solidFill>
                  <a:schemeClr val="bg1"/>
                </a:solidFill>
              </a:rPr>
            </a:br>
            <a:r>
              <a:rPr lang="en-US" sz="1600" b="1" dirty="0">
                <a:solidFill>
                  <a:schemeClr val="bg1"/>
                </a:solidFill>
              </a:rPr>
              <a:t>New York </a:t>
            </a:r>
            <a:r>
              <a:rPr lang="en-US" sz="1600" dirty="0">
                <a:solidFill>
                  <a:schemeClr val="bg1"/>
                </a:solidFill>
              </a:rPr>
              <a:t>Since 2015</a:t>
            </a:r>
            <a:endParaRPr lang="en-US" sz="1600" noProof="1">
              <a:solidFill>
                <a:schemeClr val="bg1"/>
              </a:solidFill>
            </a:endParaRPr>
          </a:p>
        </p:txBody>
      </p:sp>
      <p:pic>
        <p:nvPicPr>
          <p:cNvPr id="137" name="Graphic 136" descr="Icon Map and Location">
            <a:extLst>
              <a:ext uri="{FF2B5EF4-FFF2-40B4-BE49-F238E27FC236}">
                <a16:creationId xmlns:a16="http://schemas.microsoft.com/office/drawing/2014/main" id="{0960335E-DCB4-4825-B3B1-3C310CE24F45}"/>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354" y="5489209"/>
            <a:ext cx="737356" cy="769889"/>
          </a:xfrm>
          <a:prstGeom prst="rect">
            <a:avLst/>
          </a:prstGeom>
        </p:spPr>
      </p:pic>
      <p:sp>
        <p:nvSpPr>
          <p:cNvPr id="138" name="Rectangle 137">
            <a:extLst>
              <a:ext uri="{FF2B5EF4-FFF2-40B4-BE49-F238E27FC236}">
                <a16:creationId xmlns:a16="http://schemas.microsoft.com/office/drawing/2014/main" id="{22039F17-1EE4-4C25-ABC2-E1B25E6FAB45}"/>
              </a:ext>
              <a:ext uri="{C183D7F6-B498-43B3-948B-1728B52AA6E4}">
                <adec:decorative xmlns:adec="http://schemas.microsoft.com/office/drawing/2017/decorative" val="1"/>
              </a:ext>
            </a:extLst>
          </p:cNvPr>
          <p:cNvSpPr/>
          <p:nvPr/>
        </p:nvSpPr>
        <p:spPr>
          <a:xfrm>
            <a:off x="1797137" y="7505706"/>
            <a:ext cx="1828800" cy="2311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TextBox 138">
            <a:extLst>
              <a:ext uri="{FF2B5EF4-FFF2-40B4-BE49-F238E27FC236}">
                <a16:creationId xmlns:a16="http://schemas.microsoft.com/office/drawing/2014/main" id="{FB8C4578-58A6-447F-A5FF-C37752CCAE55}"/>
              </a:ext>
            </a:extLst>
          </p:cNvPr>
          <p:cNvSpPr txBox="1"/>
          <p:nvPr/>
        </p:nvSpPr>
        <p:spPr>
          <a:xfrm>
            <a:off x="1797137" y="7505706"/>
            <a:ext cx="1828800" cy="307777"/>
          </a:xfrm>
          <a:prstGeom prst="rect">
            <a:avLst/>
          </a:prstGeom>
          <a:solidFill>
            <a:schemeClr val="accent1">
              <a:lumMod val="75000"/>
            </a:schemeClr>
          </a:solidFill>
        </p:spPr>
        <p:txBody>
          <a:bodyPr wrap="square" lIns="108000" rtlCol="0">
            <a:spAutoFit/>
          </a:bodyPr>
          <a:lstStyle/>
          <a:p>
            <a:r>
              <a:rPr lang="en-US" sz="1400" dirty="0">
                <a:solidFill>
                  <a:schemeClr val="accent2"/>
                </a:solidFill>
                <a:latin typeface="+mj-lt"/>
              </a:rPr>
              <a:t>Education</a:t>
            </a:r>
          </a:p>
        </p:txBody>
      </p:sp>
      <p:sp>
        <p:nvSpPr>
          <p:cNvPr id="141" name="TextBox 140">
            <a:extLst>
              <a:ext uri="{FF2B5EF4-FFF2-40B4-BE49-F238E27FC236}">
                <a16:creationId xmlns:a16="http://schemas.microsoft.com/office/drawing/2014/main" id="{17E2A6C1-E5EE-4471-8A30-44C3098D8F2D}"/>
              </a:ext>
            </a:extLst>
          </p:cNvPr>
          <p:cNvSpPr txBox="1"/>
          <p:nvPr/>
        </p:nvSpPr>
        <p:spPr>
          <a:xfrm>
            <a:off x="2044544" y="7879957"/>
            <a:ext cx="1404000" cy="504000"/>
          </a:xfrm>
          <a:prstGeom prst="rect">
            <a:avLst/>
          </a:prstGeom>
          <a:noFill/>
        </p:spPr>
        <p:txBody>
          <a:bodyPr wrap="square" lIns="0" tIns="0" rIns="0" bIns="0" rtlCol="0">
            <a:noAutofit/>
          </a:bodyPr>
          <a:lstStyle/>
          <a:p>
            <a:r>
              <a:rPr lang="en-US" sz="900" b="1" dirty="0">
                <a:solidFill>
                  <a:schemeClr val="bg1"/>
                </a:solidFill>
                <a:latin typeface="+mj-lt"/>
              </a:rPr>
              <a:t>2010</a:t>
            </a:r>
          </a:p>
          <a:p>
            <a:r>
              <a:rPr lang="en-US" sz="1000" b="1" dirty="0">
                <a:solidFill>
                  <a:schemeClr val="accent2"/>
                </a:solidFill>
              </a:rPr>
              <a:t>School ABC</a:t>
            </a:r>
            <a:br>
              <a:rPr lang="en-US" sz="900" dirty="0">
                <a:solidFill>
                  <a:schemeClr val="bg1"/>
                </a:solidFill>
              </a:rPr>
            </a:br>
            <a:r>
              <a:rPr lang="en-US" sz="900" dirty="0">
                <a:solidFill>
                  <a:schemeClr val="bg1"/>
                </a:solidFill>
              </a:rPr>
              <a:t>D</a:t>
            </a:r>
            <a:r>
              <a:rPr lang="en-US" sz="900" noProof="1">
                <a:solidFill>
                  <a:schemeClr val="bg1"/>
                </a:solidFill>
              </a:rPr>
              <a:t>o a right mouse click on icon.</a:t>
            </a:r>
            <a:endParaRPr lang="en-US" sz="900" b="1" noProof="1">
              <a:solidFill>
                <a:schemeClr val="bg1"/>
              </a:solidFill>
              <a:latin typeface="+mj-lt"/>
            </a:endParaRPr>
          </a:p>
        </p:txBody>
      </p:sp>
      <p:cxnSp>
        <p:nvCxnSpPr>
          <p:cNvPr id="144" name="Straight Connector 143">
            <a:extLst>
              <a:ext uri="{FF2B5EF4-FFF2-40B4-BE49-F238E27FC236}">
                <a16:creationId xmlns:a16="http://schemas.microsoft.com/office/drawing/2014/main" id="{3DF596E0-667F-41D8-86B1-835D80DC513A}"/>
              </a:ext>
              <a:ext uri="{C183D7F6-B498-43B3-948B-1728B52AA6E4}">
                <adec:decorative xmlns:adec="http://schemas.microsoft.com/office/drawing/2017/decorative" val="1"/>
              </a:ext>
            </a:extLst>
          </p:cNvPr>
          <p:cNvCxnSpPr>
            <a:cxnSpLocks/>
          </p:cNvCxnSpPr>
          <p:nvPr/>
        </p:nvCxnSpPr>
        <p:spPr>
          <a:xfrm>
            <a:off x="1928240" y="7932941"/>
            <a:ext cx="0" cy="1802868"/>
          </a:xfrm>
          <a:prstGeom prst="line">
            <a:avLst/>
          </a:prstGeom>
          <a:ln w="25400" cap="rnd">
            <a:solidFill>
              <a:schemeClr val="accent1">
                <a:lumMod val="60000"/>
                <a:lumOff val="40000"/>
              </a:schemeClr>
            </a:solidFill>
            <a:prstDash val="sysDot"/>
            <a:round/>
            <a:tailEnd type="triangle" w="sm" len="sm"/>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10EAA1AA-ACD2-4264-8772-16CBB14395ED}"/>
              </a:ext>
            </a:extLst>
          </p:cNvPr>
          <p:cNvSpPr txBox="1"/>
          <p:nvPr/>
        </p:nvSpPr>
        <p:spPr>
          <a:xfrm>
            <a:off x="2044544" y="8509446"/>
            <a:ext cx="1404000" cy="504000"/>
          </a:xfrm>
          <a:prstGeom prst="rect">
            <a:avLst/>
          </a:prstGeom>
          <a:noFill/>
        </p:spPr>
        <p:txBody>
          <a:bodyPr wrap="square" lIns="0" tIns="0" rIns="0" bIns="0" rtlCol="0">
            <a:noAutofit/>
          </a:bodyPr>
          <a:lstStyle/>
          <a:p>
            <a:r>
              <a:rPr lang="en-US" sz="900" b="1" dirty="0">
                <a:solidFill>
                  <a:schemeClr val="bg1"/>
                </a:solidFill>
                <a:latin typeface="+mj-lt"/>
              </a:rPr>
              <a:t>2012</a:t>
            </a:r>
          </a:p>
          <a:p>
            <a:r>
              <a:rPr lang="en-US" sz="1000" b="1" dirty="0">
                <a:solidFill>
                  <a:schemeClr val="accent2"/>
                </a:solidFill>
              </a:rPr>
              <a:t>Studying at ABC</a:t>
            </a:r>
            <a:br>
              <a:rPr lang="en-US" sz="900" dirty="0">
                <a:solidFill>
                  <a:schemeClr val="bg1"/>
                </a:solidFill>
              </a:rPr>
            </a:br>
            <a:r>
              <a:rPr lang="en-US" sz="900" noProof="1">
                <a:solidFill>
                  <a:schemeClr val="bg1"/>
                </a:solidFill>
              </a:rPr>
              <a:t>Choose Change Graphic from the options.</a:t>
            </a:r>
          </a:p>
          <a:p>
            <a:endParaRPr lang="en-US" sz="900" b="1" noProof="1">
              <a:solidFill>
                <a:schemeClr val="bg1"/>
              </a:solidFill>
              <a:latin typeface="+mj-lt"/>
            </a:endParaRPr>
          </a:p>
        </p:txBody>
      </p:sp>
      <p:sp>
        <p:nvSpPr>
          <p:cNvPr id="148" name="TextBox 147">
            <a:extLst>
              <a:ext uri="{FF2B5EF4-FFF2-40B4-BE49-F238E27FC236}">
                <a16:creationId xmlns:a16="http://schemas.microsoft.com/office/drawing/2014/main" id="{92D64CB3-E32A-4A6F-BC80-387971F8F849}"/>
              </a:ext>
            </a:extLst>
          </p:cNvPr>
          <p:cNvSpPr txBox="1"/>
          <p:nvPr/>
        </p:nvSpPr>
        <p:spPr>
          <a:xfrm>
            <a:off x="2044544" y="9138935"/>
            <a:ext cx="1404000" cy="504000"/>
          </a:xfrm>
          <a:prstGeom prst="rect">
            <a:avLst/>
          </a:prstGeom>
          <a:noFill/>
        </p:spPr>
        <p:txBody>
          <a:bodyPr wrap="square" lIns="0" tIns="0" rIns="0" bIns="0" rtlCol="0">
            <a:noAutofit/>
          </a:bodyPr>
          <a:lstStyle/>
          <a:p>
            <a:r>
              <a:rPr lang="en-US" sz="900" b="1" dirty="0">
                <a:solidFill>
                  <a:schemeClr val="bg1"/>
                </a:solidFill>
                <a:latin typeface="+mj-lt"/>
              </a:rPr>
              <a:t>2012</a:t>
            </a:r>
          </a:p>
          <a:p>
            <a:r>
              <a:rPr lang="en-US" sz="1000" b="1" dirty="0">
                <a:solidFill>
                  <a:schemeClr val="accent2"/>
                </a:solidFill>
              </a:rPr>
              <a:t>Studying at ABC</a:t>
            </a:r>
          </a:p>
          <a:p>
            <a:r>
              <a:rPr lang="en-US" sz="900" noProof="1">
                <a:solidFill>
                  <a:schemeClr val="bg1"/>
                </a:solidFill>
              </a:rPr>
              <a:t>Choose icon from the options and then select icon.</a:t>
            </a:r>
          </a:p>
        </p:txBody>
      </p:sp>
      <p:sp>
        <p:nvSpPr>
          <p:cNvPr id="150" name="TextBox 149">
            <a:extLst>
              <a:ext uri="{FF2B5EF4-FFF2-40B4-BE49-F238E27FC236}">
                <a16:creationId xmlns:a16="http://schemas.microsoft.com/office/drawing/2014/main" id="{9B807505-5272-4289-9CD5-C8D2A0BC61F3}"/>
              </a:ext>
            </a:extLst>
          </p:cNvPr>
          <p:cNvSpPr txBox="1"/>
          <p:nvPr/>
        </p:nvSpPr>
        <p:spPr>
          <a:xfrm>
            <a:off x="444541" y="1882702"/>
            <a:ext cx="1222904" cy="1013512"/>
          </a:xfrm>
          <a:prstGeom prst="rect">
            <a:avLst/>
          </a:prstGeom>
          <a:noFill/>
        </p:spPr>
        <p:txBody>
          <a:bodyPr wrap="square" lIns="0" tIns="0" rIns="0" bIns="0" rtlCol="0">
            <a:noAutofit/>
          </a:bodyPr>
          <a:lstStyle/>
          <a:p>
            <a:r>
              <a:rPr lang="en-US" sz="1600" dirty="0">
                <a:solidFill>
                  <a:schemeClr val="bg1"/>
                </a:solidFill>
              </a:rPr>
              <a:t>Mission statement</a:t>
            </a:r>
          </a:p>
          <a:p>
            <a:endParaRPr lang="en-US" sz="1600" noProof="1">
              <a:solidFill>
                <a:schemeClr val="bg1"/>
              </a:solidFill>
            </a:endParaRPr>
          </a:p>
        </p:txBody>
      </p:sp>
      <p:sp>
        <p:nvSpPr>
          <p:cNvPr id="153" name="Graphic 151" descr="Icon Info">
            <a:extLst>
              <a:ext uri="{FF2B5EF4-FFF2-40B4-BE49-F238E27FC236}">
                <a16:creationId xmlns:a16="http://schemas.microsoft.com/office/drawing/2014/main" id="{8B33F9B3-C932-4785-BD74-FB723077E368}"/>
              </a:ext>
            </a:extLst>
          </p:cNvPr>
          <p:cNvSpPr>
            <a:spLocks noChangeAspect="1"/>
          </p:cNvSpPr>
          <p:nvPr/>
        </p:nvSpPr>
        <p:spPr>
          <a:xfrm>
            <a:off x="435707" y="1666450"/>
            <a:ext cx="180000" cy="180000"/>
          </a:xfrm>
          <a:custGeom>
            <a:avLst/>
            <a:gdLst>
              <a:gd name="connsiteX0" fmla="*/ 181372 w 362743"/>
              <a:gd name="connsiteY0" fmla="*/ 362743 h 362743"/>
              <a:gd name="connsiteX1" fmla="*/ 362743 w 362743"/>
              <a:gd name="connsiteY1" fmla="*/ 181372 h 362743"/>
              <a:gd name="connsiteX2" fmla="*/ 181372 w 362743"/>
              <a:gd name="connsiteY2" fmla="*/ 0 h 362743"/>
              <a:gd name="connsiteX3" fmla="*/ 0 w 362743"/>
              <a:gd name="connsiteY3" fmla="*/ 181372 h 362743"/>
              <a:gd name="connsiteX4" fmla="*/ 181372 w 362743"/>
              <a:gd name="connsiteY4" fmla="*/ 362743 h 362743"/>
              <a:gd name="connsiteX5" fmla="*/ 191448 w 362743"/>
              <a:gd name="connsiteY5" fmla="*/ 63480 h 362743"/>
              <a:gd name="connsiteX6" fmla="*/ 221676 w 362743"/>
              <a:gd name="connsiteY6" fmla="*/ 93709 h 362743"/>
              <a:gd name="connsiteX7" fmla="*/ 191448 w 362743"/>
              <a:gd name="connsiteY7" fmla="*/ 123937 h 362743"/>
              <a:gd name="connsiteX8" fmla="*/ 161219 w 362743"/>
              <a:gd name="connsiteY8" fmla="*/ 93709 h 362743"/>
              <a:gd name="connsiteX9" fmla="*/ 191448 w 362743"/>
              <a:gd name="connsiteY9" fmla="*/ 63480 h 362743"/>
              <a:gd name="connsiteX10" fmla="*/ 181372 w 362743"/>
              <a:gd name="connsiteY10" fmla="*/ 138044 h 362743"/>
              <a:gd name="connsiteX11" fmla="*/ 215546 w 362743"/>
              <a:gd name="connsiteY11" fmla="*/ 177881 h 362743"/>
              <a:gd name="connsiteX12" fmla="*/ 201524 w 362743"/>
              <a:gd name="connsiteY12" fmla="*/ 269035 h 362743"/>
              <a:gd name="connsiteX13" fmla="*/ 231753 w 362743"/>
              <a:gd name="connsiteY13" fmla="*/ 258958 h 362743"/>
              <a:gd name="connsiteX14" fmla="*/ 181372 w 362743"/>
              <a:gd name="connsiteY14" fmla="*/ 299263 h 362743"/>
              <a:gd name="connsiteX15" fmla="*/ 147197 w 362743"/>
              <a:gd name="connsiteY15" fmla="*/ 259426 h 362743"/>
              <a:gd name="connsiteX16" fmla="*/ 161219 w 362743"/>
              <a:gd name="connsiteY16" fmla="*/ 168273 h 362743"/>
              <a:gd name="connsiteX17" fmla="*/ 130991 w 362743"/>
              <a:gd name="connsiteY17" fmla="*/ 178349 h 362743"/>
              <a:gd name="connsiteX18" fmla="*/ 181372 w 362743"/>
              <a:gd name="connsiteY18" fmla="*/ 138044 h 3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2743" h="362743">
                <a:moveTo>
                  <a:pt x="181372" y="362743"/>
                </a:moveTo>
                <a:cubicBezTo>
                  <a:pt x="281545" y="362743"/>
                  <a:pt x="362743" y="281541"/>
                  <a:pt x="362743" y="181372"/>
                </a:cubicBezTo>
                <a:cubicBezTo>
                  <a:pt x="362743" y="81202"/>
                  <a:pt x="281545" y="0"/>
                  <a:pt x="181372" y="0"/>
                </a:cubicBezTo>
                <a:cubicBezTo>
                  <a:pt x="81198" y="0"/>
                  <a:pt x="0" y="81202"/>
                  <a:pt x="0" y="181372"/>
                </a:cubicBezTo>
                <a:cubicBezTo>
                  <a:pt x="0" y="281541"/>
                  <a:pt x="81198" y="362743"/>
                  <a:pt x="181372" y="362743"/>
                </a:cubicBezTo>
                <a:close/>
                <a:moveTo>
                  <a:pt x="191448" y="63480"/>
                </a:moveTo>
                <a:cubicBezTo>
                  <a:pt x="208146" y="63480"/>
                  <a:pt x="221676" y="77014"/>
                  <a:pt x="221676" y="93709"/>
                </a:cubicBezTo>
                <a:cubicBezTo>
                  <a:pt x="221676" y="110403"/>
                  <a:pt x="208146" y="123937"/>
                  <a:pt x="191448" y="123937"/>
                </a:cubicBezTo>
                <a:cubicBezTo>
                  <a:pt x="174750" y="123937"/>
                  <a:pt x="161219" y="110403"/>
                  <a:pt x="161219" y="93709"/>
                </a:cubicBezTo>
                <a:cubicBezTo>
                  <a:pt x="161219" y="77014"/>
                  <a:pt x="174750" y="63480"/>
                  <a:pt x="191448" y="63480"/>
                </a:cubicBezTo>
                <a:close/>
                <a:moveTo>
                  <a:pt x="181372" y="138044"/>
                </a:moveTo>
                <a:cubicBezTo>
                  <a:pt x="211600" y="138044"/>
                  <a:pt x="218932" y="155879"/>
                  <a:pt x="215546" y="177881"/>
                </a:cubicBezTo>
                <a:lnTo>
                  <a:pt x="201524" y="269035"/>
                </a:lnTo>
                <a:cubicBezTo>
                  <a:pt x="201524" y="269035"/>
                  <a:pt x="211600" y="269035"/>
                  <a:pt x="231753" y="258958"/>
                </a:cubicBezTo>
                <a:cubicBezTo>
                  <a:pt x="231753" y="258958"/>
                  <a:pt x="221676" y="299263"/>
                  <a:pt x="181372" y="299263"/>
                </a:cubicBezTo>
                <a:cubicBezTo>
                  <a:pt x="151143" y="299263"/>
                  <a:pt x="143812" y="281428"/>
                  <a:pt x="147197" y="259426"/>
                </a:cubicBezTo>
                <a:lnTo>
                  <a:pt x="161219" y="168273"/>
                </a:lnTo>
                <a:cubicBezTo>
                  <a:pt x="161219" y="168273"/>
                  <a:pt x="151143" y="168273"/>
                  <a:pt x="130991" y="178349"/>
                </a:cubicBezTo>
                <a:cubicBezTo>
                  <a:pt x="130991" y="178349"/>
                  <a:pt x="141067" y="138044"/>
                  <a:pt x="181372" y="138044"/>
                </a:cubicBezTo>
                <a:close/>
              </a:path>
            </a:pathLst>
          </a:custGeom>
          <a:solidFill>
            <a:schemeClr val="accent2"/>
          </a:solidFill>
          <a:ln w="4001" cap="flat">
            <a:noFill/>
            <a:prstDash val="solid"/>
            <a:miter/>
          </a:ln>
        </p:spPr>
        <p:txBody>
          <a:bodyPr rtlCol="0" anchor="ctr"/>
          <a:lstStyle/>
          <a:p>
            <a:endParaRPr lang="en-US" dirty="0"/>
          </a:p>
        </p:txBody>
      </p:sp>
      <p:sp>
        <p:nvSpPr>
          <p:cNvPr id="154" name="TextBox 153">
            <a:extLst>
              <a:ext uri="{FF2B5EF4-FFF2-40B4-BE49-F238E27FC236}">
                <a16:creationId xmlns:a16="http://schemas.microsoft.com/office/drawing/2014/main" id="{3A0518D1-D37C-415C-A198-CC8AD3DD187F}"/>
              </a:ext>
            </a:extLst>
          </p:cNvPr>
          <p:cNvSpPr txBox="1"/>
          <p:nvPr/>
        </p:nvSpPr>
        <p:spPr>
          <a:xfrm>
            <a:off x="238781" y="7482112"/>
            <a:ext cx="1547926" cy="400110"/>
          </a:xfrm>
          <a:prstGeom prst="rect">
            <a:avLst/>
          </a:prstGeom>
          <a:noFill/>
        </p:spPr>
        <p:txBody>
          <a:bodyPr wrap="square" rtlCol="0">
            <a:spAutoFit/>
          </a:bodyPr>
          <a:lstStyle/>
          <a:p>
            <a:r>
              <a:rPr lang="en-US" sz="2000" dirty="0">
                <a:solidFill>
                  <a:schemeClr val="bg1"/>
                </a:solidFill>
                <a:latin typeface="+mj-lt"/>
              </a:rPr>
              <a:t>PERSONAL</a:t>
            </a:r>
          </a:p>
        </p:txBody>
      </p:sp>
      <p:sp>
        <p:nvSpPr>
          <p:cNvPr id="155" name="TextBox 154">
            <a:extLst>
              <a:ext uri="{FF2B5EF4-FFF2-40B4-BE49-F238E27FC236}">
                <a16:creationId xmlns:a16="http://schemas.microsoft.com/office/drawing/2014/main" id="{F72E8BDC-963B-4314-A5C6-F387147AE54C}"/>
              </a:ext>
            </a:extLst>
          </p:cNvPr>
          <p:cNvSpPr txBox="1"/>
          <p:nvPr/>
        </p:nvSpPr>
        <p:spPr>
          <a:xfrm>
            <a:off x="317717" y="7911224"/>
            <a:ext cx="1403610" cy="1814237"/>
          </a:xfrm>
          <a:prstGeom prst="rect">
            <a:avLst/>
          </a:prstGeom>
          <a:noFill/>
        </p:spPr>
        <p:txBody>
          <a:bodyPr wrap="square" lIns="0" tIns="0" rIns="0" bIns="0" rtlCol="0">
            <a:noAutofit/>
          </a:bodyPr>
          <a:lstStyle/>
          <a:p>
            <a:r>
              <a:rPr lang="en-US" sz="900" dirty="0">
                <a:solidFill>
                  <a:schemeClr val="bg1"/>
                </a:solidFill>
              </a:rPr>
              <a:t>On weekends I like spending time with my family.</a:t>
            </a:r>
          </a:p>
          <a:p>
            <a:endParaRPr lang="en-US" sz="900" dirty="0">
              <a:solidFill>
                <a:schemeClr val="bg1"/>
              </a:solidFill>
            </a:endParaRPr>
          </a:p>
          <a:p>
            <a:r>
              <a:rPr lang="en-US" sz="900" dirty="0">
                <a:solidFill>
                  <a:schemeClr val="bg1"/>
                </a:solidFill>
              </a:rPr>
              <a:t>When I have some time for myself, I enjoy my Xbox and reading science fiction. If I had a hero it would be Shakespeare.</a:t>
            </a:r>
          </a:p>
          <a:p>
            <a:endParaRPr lang="en-US" sz="900" dirty="0">
              <a:solidFill>
                <a:schemeClr val="bg1"/>
              </a:solidFill>
            </a:endParaRPr>
          </a:p>
          <a:p>
            <a:r>
              <a:rPr lang="en-US" sz="900" dirty="0">
                <a:solidFill>
                  <a:schemeClr val="bg1"/>
                </a:solidFill>
              </a:rPr>
              <a:t>To change icons, follow steps under Education.</a:t>
            </a:r>
          </a:p>
          <a:p>
            <a:endParaRPr lang="en-US" sz="900" noProof="1">
              <a:solidFill>
                <a:schemeClr val="bg1"/>
              </a:solidFill>
            </a:endParaRPr>
          </a:p>
        </p:txBody>
      </p:sp>
      <p:sp>
        <p:nvSpPr>
          <p:cNvPr id="2" name="Title 1" hidden="1">
            <a:extLst>
              <a:ext uri="{FF2B5EF4-FFF2-40B4-BE49-F238E27FC236}">
                <a16:creationId xmlns:a16="http://schemas.microsoft.com/office/drawing/2014/main" id="{FB3A6FDA-B378-498D-834A-AD13D56BA0C4}"/>
              </a:ext>
            </a:extLst>
          </p:cNvPr>
          <p:cNvSpPr>
            <a:spLocks noGrp="1"/>
          </p:cNvSpPr>
          <p:nvPr>
            <p:ph type="title"/>
          </p:nvPr>
        </p:nvSpPr>
        <p:spPr/>
        <p:txBody>
          <a:bodyPr/>
          <a:lstStyle/>
          <a:p>
            <a:r>
              <a:rPr lang="en-US" dirty="0"/>
              <a:t>Infographic Resume</a:t>
            </a:r>
          </a:p>
        </p:txBody>
      </p:sp>
      <p:pic>
        <p:nvPicPr>
          <p:cNvPr id="7" name="Graphic 6" descr="Hiker icon">
            <a:extLst>
              <a:ext uri="{FF2B5EF4-FFF2-40B4-BE49-F238E27FC236}">
                <a16:creationId xmlns:a16="http://schemas.microsoft.com/office/drawing/2014/main" id="{197056E8-F093-46AB-89E7-7E26124ED8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347331" y="9454368"/>
            <a:ext cx="274320" cy="274320"/>
          </a:xfrm>
          <a:prstGeom prst="rect">
            <a:avLst/>
          </a:prstGeom>
        </p:spPr>
      </p:pic>
      <p:pic>
        <p:nvPicPr>
          <p:cNvPr id="14" name="Graphic 13" descr="Game controller icon">
            <a:extLst>
              <a:ext uri="{FF2B5EF4-FFF2-40B4-BE49-F238E27FC236}">
                <a16:creationId xmlns:a16="http://schemas.microsoft.com/office/drawing/2014/main" id="{284BBC0A-6B25-4E44-8A38-910CA2147ACE}"/>
              </a:ext>
            </a:extLst>
          </p:cNvPr>
          <p:cNvPicPr>
            <a:picLocks/>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36642" y="9439971"/>
            <a:ext cx="320040" cy="274320"/>
          </a:xfrm>
          <a:prstGeom prst="rect">
            <a:avLst/>
          </a:prstGeom>
        </p:spPr>
      </p:pic>
      <p:pic>
        <p:nvPicPr>
          <p:cNvPr id="16" name="Graphic 15" descr="stack of books icon">
            <a:extLst>
              <a:ext uri="{FF2B5EF4-FFF2-40B4-BE49-F238E27FC236}">
                <a16:creationId xmlns:a16="http://schemas.microsoft.com/office/drawing/2014/main" id="{DD199C15-19E1-435A-9E03-9C6B222F9F6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447007" y="9462831"/>
            <a:ext cx="228600" cy="228600"/>
          </a:xfrm>
          <a:prstGeom prst="rect">
            <a:avLst/>
          </a:prstGeom>
        </p:spPr>
      </p:pic>
      <p:pic>
        <p:nvPicPr>
          <p:cNvPr id="9" name="Picture 8">
            <a:extLst>
              <a:ext uri="{FF2B5EF4-FFF2-40B4-BE49-F238E27FC236}">
                <a16:creationId xmlns:a16="http://schemas.microsoft.com/office/drawing/2014/main" id="{E1C55547-2FA2-4903-8FF8-1836E53DE19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129531" y="3525022"/>
            <a:ext cx="1273920" cy="1273920"/>
          </a:xfrm>
          <a:prstGeom prst="rect">
            <a:avLst/>
          </a:prstGeom>
        </p:spPr>
      </p:pic>
      <p:pic>
        <p:nvPicPr>
          <p:cNvPr id="11" name="Picture 10">
            <a:extLst>
              <a:ext uri="{FF2B5EF4-FFF2-40B4-BE49-F238E27FC236}">
                <a16:creationId xmlns:a16="http://schemas.microsoft.com/office/drawing/2014/main" id="{2611C926-1B5F-4346-9B0D-C1CB731DF0B7}"/>
              </a:ext>
            </a:extLst>
          </p:cNvPr>
          <p:cNvPicPr>
            <a:picLocks noChangeAspect="1"/>
          </p:cNvPicPr>
          <p:nvPr/>
        </p:nvPicPr>
        <p:blipFill rotWithShape="1">
          <a:blip r:embed="rId24">
            <a:extLst>
              <a:ext uri="{28A0092B-C50C-407E-A947-70E740481C1C}">
                <a14:useLocalDpi xmlns:a14="http://schemas.microsoft.com/office/drawing/2010/main" val="0"/>
              </a:ext>
            </a:extLst>
          </a:blip>
          <a:srcRect/>
          <a:stretch/>
        </p:blipFill>
        <p:spPr>
          <a:xfrm>
            <a:off x="434079" y="270086"/>
            <a:ext cx="1080280" cy="955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6754181"/>
      </p:ext>
    </p:extLst>
  </p:cSld>
  <p:clrMapOvr>
    <a:masterClrMapping/>
  </p:clrMapOvr>
</p:sld>
</file>

<file path=ppt/theme/theme1.xml><?xml version="1.0" encoding="utf-8"?>
<a:theme xmlns:a="http://schemas.openxmlformats.org/drawingml/2006/main" name="Resume">
  <a:themeElements>
    <a:clrScheme name="Custom 222">
      <a:dk1>
        <a:srgbClr val="000000"/>
      </a:dk1>
      <a:lt1>
        <a:srgbClr val="FFFFFF"/>
      </a:lt1>
      <a:dk2>
        <a:srgbClr val="A7A7A7"/>
      </a:dk2>
      <a:lt2>
        <a:srgbClr val="535353"/>
      </a:lt2>
      <a:accent1>
        <a:srgbClr val="233343"/>
      </a:accent1>
      <a:accent2>
        <a:srgbClr val="FAED10"/>
      </a:accent2>
      <a:accent3>
        <a:srgbClr val="0EBEFC"/>
      </a:accent3>
      <a:accent4>
        <a:srgbClr val="FC850E"/>
      </a:accent4>
      <a:accent5>
        <a:srgbClr val="90FA10"/>
      </a:accent5>
      <a:accent6>
        <a:srgbClr val="FF0B79"/>
      </a:accent6>
      <a:hlink>
        <a:srgbClr val="FAED10"/>
      </a:hlink>
      <a:folHlink>
        <a:srgbClr val="FAED10"/>
      </a:folHlink>
    </a:clrScheme>
    <a:fontScheme name="Rock">
      <a:majorFont>
        <a:latin typeface="Rockwell"/>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373653_Tech infographic resume_CLR_v2" id="{656D11F5-38FF-4CA1-90DD-185FAA038562}" vid="{7301C0B4-12E1-4086-A201-83B8098209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2730F7F-537E-4DD0-B42A-59D9A988F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4DD13F-EA68-4C9E-A670-88CDD9366166}">
  <ds:schemaRefs>
    <ds:schemaRef ds:uri="http://schemas.microsoft.com/sharepoint/v3/contenttype/forms"/>
  </ds:schemaRefs>
</ds:datastoreItem>
</file>

<file path=customXml/itemProps3.xml><?xml version="1.0" encoding="utf-8"?>
<ds:datastoreItem xmlns:ds="http://schemas.openxmlformats.org/officeDocument/2006/customXml" ds:itemID="{505A0B78-1160-403F-9742-F7F517B1DC6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infographic resume</Template>
  <TotalTime>72</TotalTime>
  <Words>250</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Rockwell</vt:lpstr>
      <vt:lpstr>Resume</vt:lpstr>
      <vt:lpstr>Infographic Resume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Infographic Resume</dc:title>
  <dc:creator>Elvin Aghammadzada</dc:creator>
  <cp:lastModifiedBy> </cp:lastModifiedBy>
  <cp:revision>4</cp:revision>
  <dcterms:created xsi:type="dcterms:W3CDTF">2021-05-19T21:22:43Z</dcterms:created>
  <dcterms:modified xsi:type="dcterms:W3CDTF">2021-05-21T07:54:10Z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