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F4BE-8A6D-9826-5185-97A2039BA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502920"/>
            <a:ext cx="9966960" cy="2926080"/>
          </a:xfrm>
        </p:spPr>
        <p:txBody>
          <a:bodyPr/>
          <a:lstStyle/>
          <a:p>
            <a:r>
              <a:rPr lang="en-US" dirty="0"/>
              <a:t>Overview of Label Propagation </a:t>
            </a:r>
          </a:p>
        </p:txBody>
      </p:sp>
    </p:spTree>
    <p:extLst>
      <p:ext uri="{BB962C8B-B14F-4D97-AF65-F5344CB8AC3E}">
        <p14:creationId xmlns:p14="http://schemas.microsoft.com/office/powerpoint/2010/main" val="38765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E369-4AF3-CC44-3AF6-76DF4A4F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C700-7395-C775-A619-79EDA7DB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13" y="1866415"/>
            <a:ext cx="10880894" cy="468962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This Label Propagation only works on a small/simple dataset with one node label and one relationship label in a graph 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The approach of this label propagation : </a:t>
            </a:r>
            <a:b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Get the starting node if one of these two conditions is satisfied: </a:t>
            </a:r>
          </a:p>
          <a:p>
            <a:pPr lvl="2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1. Get the node that is not called. </a:t>
            </a:r>
          </a:p>
          <a:p>
            <a:pPr lvl="2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2. Get the node that has the smallest dependencies/</a:t>
            </a:r>
            <a:r>
              <a:rPr lang="en-US" dirty="0" err="1">
                <a:solidFill>
                  <a:schemeClr val="tx1"/>
                </a:solidFill>
                <a:cs typeface="Arial" panose="020B0604020202020204" pitchFamily="34" charset="0"/>
              </a:rPr>
              <a:t>neighbours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3.  if any of the two conditions are not satisfied then get a random node. </a:t>
            </a:r>
            <a:b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Iterate the nodes with the graph value of 20, as it iterates from the starting node to the next node the graph value will decrease. The relationship value is -5  and the node value is -5. As it iterates from the starting node -&gt; next node , it visited the relationship and then the next node thus the graph value will be 10 (20 – 5 – 5 = 10) </a:t>
            </a:r>
            <a:b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Keep iterating until the graph value is 0 (zero). When it is 0 the nodes that has been visited become one community.</a:t>
            </a:r>
            <a:b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Check if there are non-visited nodes in the graph and if yes, repeat the steps.  </a:t>
            </a:r>
          </a:p>
        </p:txBody>
      </p:sp>
    </p:spTree>
    <p:extLst>
      <p:ext uri="{BB962C8B-B14F-4D97-AF65-F5344CB8AC3E}">
        <p14:creationId xmlns:p14="http://schemas.microsoft.com/office/powerpoint/2010/main" val="302442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0578-A9F9-4E08-9D6E-6F969F79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784-731A-94A8-3B93-92B95414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code of this extension is under the folder name :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Label Propagation </a:t>
            </a:r>
          </a:p>
          <a:p>
            <a:r>
              <a:rPr lang="en-US" dirty="0">
                <a:solidFill>
                  <a:schemeClr val="tx1"/>
                </a:solidFill>
              </a:rPr>
              <a:t>This extension uses maven, to build a jar-file , run: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mvn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clean package </a:t>
            </a:r>
          </a:p>
          <a:p>
            <a:r>
              <a:rPr lang="en-US" dirty="0">
                <a:solidFill>
                  <a:schemeClr val="tx1"/>
                </a:solidFill>
              </a:rPr>
              <a:t>A jar-file will be available under the directory named “</a:t>
            </a:r>
            <a:r>
              <a:rPr lang="en-US" u="sng" dirty="0">
                <a:solidFill>
                  <a:schemeClr val="tx1"/>
                </a:solidFill>
              </a:rPr>
              <a:t>target</a:t>
            </a:r>
            <a:r>
              <a:rPr lang="en-US" dirty="0">
                <a:solidFill>
                  <a:schemeClr val="tx1"/>
                </a:solidFill>
              </a:rPr>
              <a:t>” [\Label Propagation\target]</a:t>
            </a:r>
          </a:p>
          <a:p>
            <a:r>
              <a:rPr lang="en-US" dirty="0">
                <a:solidFill>
                  <a:schemeClr val="tx1"/>
                </a:solidFill>
              </a:rPr>
              <a:t>Stop services of Neo4j Graph database before copying the jar file to the plugin directory </a:t>
            </a:r>
          </a:p>
          <a:p>
            <a:r>
              <a:rPr lang="en-US" dirty="0">
                <a:solidFill>
                  <a:schemeClr val="tx1"/>
                </a:solidFill>
              </a:rPr>
              <a:t>Copy the jar-file named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“</a:t>
            </a:r>
            <a:r>
              <a:rPr lang="en-US" u="sng" dirty="0">
                <a:solidFill>
                  <a:schemeClr val="tx1"/>
                </a:solidFill>
                <a:highlight>
                  <a:srgbClr val="FFFF00"/>
                </a:highlight>
              </a:rPr>
              <a:t>label-propagation-20.0.jar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 to the “</a:t>
            </a:r>
            <a:r>
              <a:rPr lang="en-US" u="sng" dirty="0">
                <a:solidFill>
                  <a:schemeClr val="tx1"/>
                </a:solidFill>
                <a:effectLst/>
              </a:rPr>
              <a:t>plugin</a:t>
            </a:r>
            <a:r>
              <a:rPr lang="en-US" dirty="0">
                <a:solidFill>
                  <a:schemeClr val="tx1"/>
                </a:solidFill>
              </a:rPr>
              <a:t>” directory of your Neo4j instance. </a:t>
            </a:r>
          </a:p>
          <a:p>
            <a:r>
              <a:rPr lang="en-US" dirty="0">
                <a:solidFill>
                  <a:schemeClr val="tx1"/>
                </a:solidFill>
              </a:rPr>
              <a:t>Restart the service of Neo4j Graph database </a:t>
            </a:r>
          </a:p>
          <a:p>
            <a:r>
              <a:rPr lang="en-US" dirty="0">
                <a:solidFill>
                  <a:schemeClr val="tx1"/>
                </a:solidFill>
              </a:rPr>
              <a:t>Refer to </a:t>
            </a:r>
            <a:r>
              <a:rPr lang="en-US" u="sng" dirty="0">
                <a:solidFill>
                  <a:schemeClr val="tx1"/>
                </a:solidFill>
              </a:rPr>
              <a:t>neo4j.log </a:t>
            </a:r>
            <a:r>
              <a:rPr lang="en-US" dirty="0">
                <a:solidFill>
                  <a:schemeClr val="tx1"/>
                </a:solidFill>
              </a:rPr>
              <a:t>if Import-Export function does not run. </a:t>
            </a:r>
          </a:p>
          <a:p>
            <a:r>
              <a:rPr lang="en-US" dirty="0">
                <a:solidFill>
                  <a:schemeClr val="tx1"/>
                </a:solidFill>
              </a:rPr>
              <a:t>At local Neo4j you can start calling the procedure of the import-export function.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0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DB70-3ACE-1ECB-8B91-6A4CBA85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pic>
        <p:nvPicPr>
          <p:cNvPr id="5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61D7F32B-9761-43C7-786A-18799114C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04" t="12028" r="6188" b="9293"/>
          <a:stretch/>
        </p:blipFill>
        <p:spPr>
          <a:xfrm>
            <a:off x="5684833" y="1965960"/>
            <a:ext cx="5257800" cy="317754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135151-7FB8-9C46-9AC3-F70B21AD0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41" y="1965960"/>
            <a:ext cx="3217936" cy="3301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AC956C-DCCE-4B67-3852-3113723ADACB}"/>
              </a:ext>
            </a:extLst>
          </p:cNvPr>
          <p:cNvSpPr txBox="1"/>
          <p:nvPr/>
        </p:nvSpPr>
        <p:spPr>
          <a:xfrm>
            <a:off x="2179441" y="5629275"/>
            <a:ext cx="22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dataset example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2720A-9C30-AAD9-73ED-BB2C916C9F40}"/>
              </a:ext>
            </a:extLst>
          </p:cNvPr>
          <p:cNvSpPr txBox="1"/>
          <p:nvPr/>
        </p:nvSpPr>
        <p:spPr>
          <a:xfrm>
            <a:off x="5468471" y="562927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the dataset in local Neo4j  will give this output graph </a:t>
            </a:r>
          </a:p>
        </p:txBody>
      </p:sp>
    </p:spTree>
    <p:extLst>
      <p:ext uri="{BB962C8B-B14F-4D97-AF65-F5344CB8AC3E}">
        <p14:creationId xmlns:p14="http://schemas.microsoft.com/office/powerpoint/2010/main" val="2310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6514-DCBB-CCF5-1138-ED0C9966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Propagation: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5074-8EA2-2480-39C4-DA0815E1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34758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label propagation will give an output of a new graph containing community nodes, under the label “Community”.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Procedure: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CALL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LabelPropagation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(“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NodeLabel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”, “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RelsLabel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CALL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LabelPropagation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(“User”, “LINK”)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successful run of the query will give an output message of “Create new nodes under ‘Community’ successfully”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new graph containing the community nodes and the nodes that corresponds to a specific community nodes. </a:t>
            </a:r>
          </a:p>
        </p:txBody>
      </p:sp>
    </p:spTree>
    <p:extLst>
      <p:ext uri="{BB962C8B-B14F-4D97-AF65-F5344CB8AC3E}">
        <p14:creationId xmlns:p14="http://schemas.microsoft.com/office/powerpoint/2010/main" val="311409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68C8-B3F9-BD51-6530-CA48CA21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Label Propagation: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CFE1B82-FF2F-B447-EC0D-63921A010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46" t="23568" r="13476" b="23700"/>
          <a:stretch/>
        </p:blipFill>
        <p:spPr>
          <a:xfrm>
            <a:off x="1400175" y="2750820"/>
            <a:ext cx="4133850" cy="13563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B4EE1-78A3-9426-86E0-693DB9C1889D}"/>
              </a:ext>
            </a:extLst>
          </p:cNvPr>
          <p:cNvSpPr txBox="1"/>
          <p:nvPr/>
        </p:nvSpPr>
        <p:spPr>
          <a:xfrm>
            <a:off x="1143000" y="4377691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output we can see that there are two communities present from the graph. </a:t>
            </a:r>
          </a:p>
        </p:txBody>
      </p:sp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A85F2F1-F3AB-D92A-E76E-F8D37C0E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927" y="2534977"/>
            <a:ext cx="3794898" cy="1842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61AB18-A7AA-4CD6-4C94-FAD403A6B2A8}"/>
              </a:ext>
            </a:extLst>
          </p:cNvPr>
          <p:cNvSpPr txBox="1"/>
          <p:nvPr/>
        </p:nvSpPr>
        <p:spPr>
          <a:xfrm>
            <a:off x="6996927" y="4610100"/>
            <a:ext cx="439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clicking the ‘show relationship’ button we can see the nodes that corresponds to the community node. </a:t>
            </a:r>
          </a:p>
        </p:txBody>
      </p:sp>
    </p:spTree>
    <p:extLst>
      <p:ext uri="{BB962C8B-B14F-4D97-AF65-F5344CB8AC3E}">
        <p14:creationId xmlns:p14="http://schemas.microsoft.com/office/powerpoint/2010/main" val="389296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6BA-47E8-E587-5060-3ED2514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90378"/>
            <a:ext cx="9875520" cy="1356360"/>
          </a:xfrm>
        </p:spPr>
        <p:txBody>
          <a:bodyPr/>
          <a:lstStyle/>
          <a:p>
            <a:r>
              <a:rPr lang="en-US" dirty="0"/>
              <a:t>Output of Label Propagation: 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3F135D56-FEC0-C0DA-B930-A580D6645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876" y="1622128"/>
            <a:ext cx="5787122" cy="31682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7665F-89D6-FA8C-B52F-459D5E3E4F35}"/>
              </a:ext>
            </a:extLst>
          </p:cNvPr>
          <p:cNvSpPr txBox="1"/>
          <p:nvPr/>
        </p:nvSpPr>
        <p:spPr>
          <a:xfrm>
            <a:off x="867508" y="5111262"/>
            <a:ext cx="10386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clicking the ‘show relationship’ of the nodes we can see the nodes corresponding to the community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can see the nodes [Charles, Bridget, Alice] are in community 0  and [Doug , Mark, Michael]  are in community 1. </a:t>
            </a:r>
          </a:p>
        </p:txBody>
      </p:sp>
    </p:spTree>
    <p:extLst>
      <p:ext uri="{BB962C8B-B14F-4D97-AF65-F5344CB8AC3E}">
        <p14:creationId xmlns:p14="http://schemas.microsoft.com/office/powerpoint/2010/main" val="39634674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328</TotalTime>
  <Words>526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Overview of Label Propagation </vt:lpstr>
      <vt:lpstr>Label Propagation </vt:lpstr>
      <vt:lpstr>How to run: </vt:lpstr>
      <vt:lpstr>Example: </vt:lpstr>
      <vt:lpstr>Label Propagation: </vt:lpstr>
      <vt:lpstr>Output of Label Propagation: </vt:lpstr>
      <vt:lpstr>Output of Label Propagation: </vt:lpstr>
    </vt:vector>
  </TitlesOfParts>
  <Company>CASTSOFTWARE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Label Propagation </dc:title>
  <dc:creator>Elvina Wibisono</dc:creator>
  <cp:lastModifiedBy>Elvina Wibisono</cp:lastModifiedBy>
  <cp:revision>4</cp:revision>
  <dcterms:created xsi:type="dcterms:W3CDTF">2022-08-30T19:44:19Z</dcterms:created>
  <dcterms:modified xsi:type="dcterms:W3CDTF">2022-08-31T17:39:50Z</dcterms:modified>
</cp:coreProperties>
</file>