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39187-7F4D-462E-9EA3-4F1CF6BE7D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EB79742-A019-47BA-8D1B-04F98C1AA17A}">
      <dgm:prSet phldrT="[Metin]"/>
      <dgm:spPr/>
      <dgm:t>
        <a:bodyPr/>
        <a:lstStyle/>
        <a:p>
          <a:r>
            <a:rPr lang="tr-TR" dirty="0" smtClean="0"/>
            <a:t>ROS MASTER</a:t>
          </a:r>
          <a:endParaRPr lang="tr-TR" dirty="0"/>
        </a:p>
      </dgm:t>
    </dgm:pt>
    <dgm:pt modelId="{34C862A6-F8C6-4F0E-9271-A28A7D303C06}" type="parTrans" cxnId="{2E72BEA6-FBB3-4482-9C9C-3888EBF2B021}">
      <dgm:prSet/>
      <dgm:spPr/>
      <dgm:t>
        <a:bodyPr/>
        <a:lstStyle/>
        <a:p>
          <a:endParaRPr lang="tr-TR"/>
        </a:p>
      </dgm:t>
    </dgm:pt>
    <dgm:pt modelId="{037F14BB-FB99-40F7-98D9-137BA2933699}" type="sibTrans" cxnId="{2E72BEA6-FBB3-4482-9C9C-3888EBF2B021}">
      <dgm:prSet/>
      <dgm:spPr/>
      <dgm:t>
        <a:bodyPr/>
        <a:lstStyle/>
        <a:p>
          <a:endParaRPr lang="tr-TR"/>
        </a:p>
      </dgm:t>
    </dgm:pt>
    <dgm:pt modelId="{802FD0B4-4AAE-43CF-B4A3-735E3589A9EB}">
      <dgm:prSet phldrT="[Metin]"/>
      <dgm:spPr/>
      <dgm:t>
        <a:bodyPr/>
        <a:lstStyle/>
        <a:p>
          <a:r>
            <a:rPr lang="tr-TR" dirty="0" smtClean="0"/>
            <a:t>NODE 1</a:t>
          </a:r>
          <a:endParaRPr lang="tr-TR" dirty="0"/>
        </a:p>
      </dgm:t>
    </dgm:pt>
    <dgm:pt modelId="{AA37B0EC-C73C-464B-8926-D193C63C16DC}" type="parTrans" cxnId="{2187ACEB-BD4C-45A1-BD55-941206B258CB}">
      <dgm:prSet/>
      <dgm:spPr/>
      <dgm:t>
        <a:bodyPr/>
        <a:lstStyle/>
        <a:p>
          <a:endParaRPr lang="tr-TR"/>
        </a:p>
      </dgm:t>
    </dgm:pt>
    <dgm:pt modelId="{D3CEA84B-AAB1-4A27-A060-7C0C98CBB2A8}" type="sibTrans" cxnId="{2187ACEB-BD4C-45A1-BD55-941206B258CB}">
      <dgm:prSet/>
      <dgm:spPr/>
      <dgm:t>
        <a:bodyPr/>
        <a:lstStyle/>
        <a:p>
          <a:endParaRPr lang="tr-TR"/>
        </a:p>
      </dgm:t>
    </dgm:pt>
    <dgm:pt modelId="{7579A9BA-51F4-45FC-8E4C-DA2FF55386D7}">
      <dgm:prSet phldrT="[Metin]"/>
      <dgm:spPr/>
      <dgm:t>
        <a:bodyPr/>
        <a:lstStyle/>
        <a:p>
          <a:r>
            <a:rPr lang="tr-TR" dirty="0" smtClean="0"/>
            <a:t>NODE 2 </a:t>
          </a:r>
          <a:endParaRPr lang="tr-TR" dirty="0"/>
        </a:p>
      </dgm:t>
    </dgm:pt>
    <dgm:pt modelId="{1C783377-74F2-451E-8EBE-6A6583FBE6E1}" type="parTrans" cxnId="{3B4FCB28-6086-4EA1-9817-65CC088A96F7}">
      <dgm:prSet/>
      <dgm:spPr/>
      <dgm:t>
        <a:bodyPr/>
        <a:lstStyle/>
        <a:p>
          <a:endParaRPr lang="tr-TR"/>
        </a:p>
      </dgm:t>
    </dgm:pt>
    <dgm:pt modelId="{A5DD2B0D-2D47-426A-92C9-1C73E8020F11}" type="sibTrans" cxnId="{3B4FCB28-6086-4EA1-9817-65CC088A96F7}">
      <dgm:prSet/>
      <dgm:spPr/>
      <dgm:t>
        <a:bodyPr/>
        <a:lstStyle/>
        <a:p>
          <a:endParaRPr lang="tr-TR"/>
        </a:p>
      </dgm:t>
    </dgm:pt>
    <dgm:pt modelId="{65DF67CB-8893-47DD-96E4-CBADAC7F4288}" type="pres">
      <dgm:prSet presAssocID="{1A239187-7F4D-462E-9EA3-4F1CF6BE7D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8958576-6D7D-46CD-B5BC-AAE3E27E18AC}" type="pres">
      <dgm:prSet presAssocID="{EEB79742-A019-47BA-8D1B-04F98C1AA17A}" presName="root1" presStyleCnt="0"/>
      <dgm:spPr/>
    </dgm:pt>
    <dgm:pt modelId="{7DA4A898-0483-48BE-BA5A-2F1A2E02074E}" type="pres">
      <dgm:prSet presAssocID="{EEB79742-A019-47BA-8D1B-04F98C1AA17A}" presName="LevelOneTextNode" presStyleLbl="node0" presStyleIdx="0" presStyleCnt="1">
        <dgm:presLayoutVars>
          <dgm:chPref val="3"/>
        </dgm:presLayoutVars>
      </dgm:prSet>
      <dgm:spPr/>
    </dgm:pt>
    <dgm:pt modelId="{4DC00101-6EE9-4FA0-AED3-54CD4D151A4C}" type="pres">
      <dgm:prSet presAssocID="{EEB79742-A019-47BA-8D1B-04F98C1AA17A}" presName="level2hierChild" presStyleCnt="0"/>
      <dgm:spPr/>
    </dgm:pt>
    <dgm:pt modelId="{2CB0BA51-FBFF-45EA-8E7A-98D1608A4414}" type="pres">
      <dgm:prSet presAssocID="{AA37B0EC-C73C-464B-8926-D193C63C16DC}" presName="conn2-1" presStyleLbl="parChTrans1D2" presStyleIdx="0" presStyleCnt="2"/>
      <dgm:spPr/>
    </dgm:pt>
    <dgm:pt modelId="{3BF17C57-0E04-4C50-B163-7610105ACBF5}" type="pres">
      <dgm:prSet presAssocID="{AA37B0EC-C73C-464B-8926-D193C63C16DC}" presName="connTx" presStyleLbl="parChTrans1D2" presStyleIdx="0" presStyleCnt="2"/>
      <dgm:spPr/>
    </dgm:pt>
    <dgm:pt modelId="{030F89F3-E11D-4E08-BDA2-28ADFB350EEE}" type="pres">
      <dgm:prSet presAssocID="{802FD0B4-4AAE-43CF-B4A3-735E3589A9EB}" presName="root2" presStyleCnt="0"/>
      <dgm:spPr/>
    </dgm:pt>
    <dgm:pt modelId="{4E1EF133-67D4-43BB-8471-02DC1BECDB31}" type="pres">
      <dgm:prSet presAssocID="{802FD0B4-4AAE-43CF-B4A3-735E3589A9EB}" presName="LevelTwoTextNode" presStyleLbl="node2" presStyleIdx="0" presStyleCnt="2">
        <dgm:presLayoutVars>
          <dgm:chPref val="3"/>
        </dgm:presLayoutVars>
      </dgm:prSet>
      <dgm:spPr/>
    </dgm:pt>
    <dgm:pt modelId="{147611BA-A9B8-4BE2-9D83-25E57054F626}" type="pres">
      <dgm:prSet presAssocID="{802FD0B4-4AAE-43CF-B4A3-735E3589A9EB}" presName="level3hierChild" presStyleCnt="0"/>
      <dgm:spPr/>
    </dgm:pt>
    <dgm:pt modelId="{5CDA240C-2A36-44DF-80E8-4F591D19B8D2}" type="pres">
      <dgm:prSet presAssocID="{1C783377-74F2-451E-8EBE-6A6583FBE6E1}" presName="conn2-1" presStyleLbl="parChTrans1D2" presStyleIdx="1" presStyleCnt="2"/>
      <dgm:spPr/>
    </dgm:pt>
    <dgm:pt modelId="{BF9C9632-665C-4EA0-83AB-3611AA50CDF0}" type="pres">
      <dgm:prSet presAssocID="{1C783377-74F2-451E-8EBE-6A6583FBE6E1}" presName="connTx" presStyleLbl="parChTrans1D2" presStyleIdx="1" presStyleCnt="2"/>
      <dgm:spPr/>
    </dgm:pt>
    <dgm:pt modelId="{72A6E739-C799-48D5-8DAF-F445A4B4F13A}" type="pres">
      <dgm:prSet presAssocID="{7579A9BA-51F4-45FC-8E4C-DA2FF55386D7}" presName="root2" presStyleCnt="0"/>
      <dgm:spPr/>
    </dgm:pt>
    <dgm:pt modelId="{49C3CA7D-B690-4255-8D7D-1718584B8733}" type="pres">
      <dgm:prSet presAssocID="{7579A9BA-51F4-45FC-8E4C-DA2FF55386D7}" presName="LevelTwoTextNode" presStyleLbl="node2" presStyleIdx="1" presStyleCnt="2">
        <dgm:presLayoutVars>
          <dgm:chPref val="3"/>
        </dgm:presLayoutVars>
      </dgm:prSet>
      <dgm:spPr/>
    </dgm:pt>
    <dgm:pt modelId="{0992F14B-EA27-4D83-BCBA-339C97AE4EA3}" type="pres">
      <dgm:prSet presAssocID="{7579A9BA-51F4-45FC-8E4C-DA2FF55386D7}" presName="level3hierChild" presStyleCnt="0"/>
      <dgm:spPr/>
    </dgm:pt>
  </dgm:ptLst>
  <dgm:cxnLst>
    <dgm:cxn modelId="{F86433DA-94EA-443C-AF64-70516FA55CD8}" type="presOf" srcId="{1C783377-74F2-451E-8EBE-6A6583FBE6E1}" destId="{BF9C9632-665C-4EA0-83AB-3611AA50CDF0}" srcOrd="1" destOrd="0" presId="urn:microsoft.com/office/officeart/2005/8/layout/hierarchy2"/>
    <dgm:cxn modelId="{2187ACEB-BD4C-45A1-BD55-941206B258CB}" srcId="{EEB79742-A019-47BA-8D1B-04F98C1AA17A}" destId="{802FD0B4-4AAE-43CF-B4A3-735E3589A9EB}" srcOrd="0" destOrd="0" parTransId="{AA37B0EC-C73C-464B-8926-D193C63C16DC}" sibTransId="{D3CEA84B-AAB1-4A27-A060-7C0C98CBB2A8}"/>
    <dgm:cxn modelId="{2E72BEA6-FBB3-4482-9C9C-3888EBF2B021}" srcId="{1A239187-7F4D-462E-9EA3-4F1CF6BE7D76}" destId="{EEB79742-A019-47BA-8D1B-04F98C1AA17A}" srcOrd="0" destOrd="0" parTransId="{34C862A6-F8C6-4F0E-9271-A28A7D303C06}" sibTransId="{037F14BB-FB99-40F7-98D9-137BA2933699}"/>
    <dgm:cxn modelId="{70C8E44C-9D71-412A-9CAA-FB0D6E93F85F}" type="presOf" srcId="{1A239187-7F4D-462E-9EA3-4F1CF6BE7D76}" destId="{65DF67CB-8893-47DD-96E4-CBADAC7F4288}" srcOrd="0" destOrd="0" presId="urn:microsoft.com/office/officeart/2005/8/layout/hierarchy2"/>
    <dgm:cxn modelId="{6107EA61-5C06-4127-85E1-0682FD9E5660}" type="presOf" srcId="{AA37B0EC-C73C-464B-8926-D193C63C16DC}" destId="{2CB0BA51-FBFF-45EA-8E7A-98D1608A4414}" srcOrd="0" destOrd="0" presId="urn:microsoft.com/office/officeart/2005/8/layout/hierarchy2"/>
    <dgm:cxn modelId="{6D1CE2FC-B6D2-4E1C-A7DA-60503B13DFF3}" type="presOf" srcId="{7579A9BA-51F4-45FC-8E4C-DA2FF55386D7}" destId="{49C3CA7D-B690-4255-8D7D-1718584B8733}" srcOrd="0" destOrd="0" presId="urn:microsoft.com/office/officeart/2005/8/layout/hierarchy2"/>
    <dgm:cxn modelId="{3B4FCB28-6086-4EA1-9817-65CC088A96F7}" srcId="{EEB79742-A019-47BA-8D1B-04F98C1AA17A}" destId="{7579A9BA-51F4-45FC-8E4C-DA2FF55386D7}" srcOrd="1" destOrd="0" parTransId="{1C783377-74F2-451E-8EBE-6A6583FBE6E1}" sibTransId="{A5DD2B0D-2D47-426A-92C9-1C73E8020F11}"/>
    <dgm:cxn modelId="{A1180F87-A9E5-4E85-9FAD-6B9CE3C54674}" type="presOf" srcId="{1C783377-74F2-451E-8EBE-6A6583FBE6E1}" destId="{5CDA240C-2A36-44DF-80E8-4F591D19B8D2}" srcOrd="0" destOrd="0" presId="urn:microsoft.com/office/officeart/2005/8/layout/hierarchy2"/>
    <dgm:cxn modelId="{EDBCD376-034A-44D9-BBE2-0E97187AD5C0}" type="presOf" srcId="{802FD0B4-4AAE-43CF-B4A3-735E3589A9EB}" destId="{4E1EF133-67D4-43BB-8471-02DC1BECDB31}" srcOrd="0" destOrd="0" presId="urn:microsoft.com/office/officeart/2005/8/layout/hierarchy2"/>
    <dgm:cxn modelId="{E0D1F24F-6661-4E3D-A479-A7EB6B65C0E8}" type="presOf" srcId="{AA37B0EC-C73C-464B-8926-D193C63C16DC}" destId="{3BF17C57-0E04-4C50-B163-7610105ACBF5}" srcOrd="1" destOrd="0" presId="urn:microsoft.com/office/officeart/2005/8/layout/hierarchy2"/>
    <dgm:cxn modelId="{6F1E286C-5308-4A6A-BC79-8CAFB95E48D1}" type="presOf" srcId="{EEB79742-A019-47BA-8D1B-04F98C1AA17A}" destId="{7DA4A898-0483-48BE-BA5A-2F1A2E02074E}" srcOrd="0" destOrd="0" presId="urn:microsoft.com/office/officeart/2005/8/layout/hierarchy2"/>
    <dgm:cxn modelId="{9710D379-1F86-4F57-9999-85511798502E}" type="presParOf" srcId="{65DF67CB-8893-47DD-96E4-CBADAC7F4288}" destId="{B8958576-6D7D-46CD-B5BC-AAE3E27E18AC}" srcOrd="0" destOrd="0" presId="urn:microsoft.com/office/officeart/2005/8/layout/hierarchy2"/>
    <dgm:cxn modelId="{DE988A54-4036-4D25-BB20-98C18204B29B}" type="presParOf" srcId="{B8958576-6D7D-46CD-B5BC-AAE3E27E18AC}" destId="{7DA4A898-0483-48BE-BA5A-2F1A2E02074E}" srcOrd="0" destOrd="0" presId="urn:microsoft.com/office/officeart/2005/8/layout/hierarchy2"/>
    <dgm:cxn modelId="{2EBA2547-0917-488F-8C41-71F6E2DC9C51}" type="presParOf" srcId="{B8958576-6D7D-46CD-B5BC-AAE3E27E18AC}" destId="{4DC00101-6EE9-4FA0-AED3-54CD4D151A4C}" srcOrd="1" destOrd="0" presId="urn:microsoft.com/office/officeart/2005/8/layout/hierarchy2"/>
    <dgm:cxn modelId="{FEED4648-94CD-43A6-9D66-26CF89E9B900}" type="presParOf" srcId="{4DC00101-6EE9-4FA0-AED3-54CD4D151A4C}" destId="{2CB0BA51-FBFF-45EA-8E7A-98D1608A4414}" srcOrd="0" destOrd="0" presId="urn:microsoft.com/office/officeart/2005/8/layout/hierarchy2"/>
    <dgm:cxn modelId="{2B52908F-D00F-4664-A29A-80919970E724}" type="presParOf" srcId="{2CB0BA51-FBFF-45EA-8E7A-98D1608A4414}" destId="{3BF17C57-0E04-4C50-B163-7610105ACBF5}" srcOrd="0" destOrd="0" presId="urn:microsoft.com/office/officeart/2005/8/layout/hierarchy2"/>
    <dgm:cxn modelId="{B4A44DD7-66DC-41E7-8848-F479EE77AE3C}" type="presParOf" srcId="{4DC00101-6EE9-4FA0-AED3-54CD4D151A4C}" destId="{030F89F3-E11D-4E08-BDA2-28ADFB350EEE}" srcOrd="1" destOrd="0" presId="urn:microsoft.com/office/officeart/2005/8/layout/hierarchy2"/>
    <dgm:cxn modelId="{479CA7A8-4312-421D-965D-16107A1686DB}" type="presParOf" srcId="{030F89F3-E11D-4E08-BDA2-28ADFB350EEE}" destId="{4E1EF133-67D4-43BB-8471-02DC1BECDB31}" srcOrd="0" destOrd="0" presId="urn:microsoft.com/office/officeart/2005/8/layout/hierarchy2"/>
    <dgm:cxn modelId="{D0B51899-0BA6-47B2-9D5F-6FE272D7CA8C}" type="presParOf" srcId="{030F89F3-E11D-4E08-BDA2-28ADFB350EEE}" destId="{147611BA-A9B8-4BE2-9D83-25E57054F626}" srcOrd="1" destOrd="0" presId="urn:microsoft.com/office/officeart/2005/8/layout/hierarchy2"/>
    <dgm:cxn modelId="{34FB893C-A673-4E82-BCCF-879EB8F5FD5B}" type="presParOf" srcId="{4DC00101-6EE9-4FA0-AED3-54CD4D151A4C}" destId="{5CDA240C-2A36-44DF-80E8-4F591D19B8D2}" srcOrd="2" destOrd="0" presId="urn:microsoft.com/office/officeart/2005/8/layout/hierarchy2"/>
    <dgm:cxn modelId="{324AF779-9F1A-4613-8D20-8C1314CAB2DB}" type="presParOf" srcId="{5CDA240C-2A36-44DF-80E8-4F591D19B8D2}" destId="{BF9C9632-665C-4EA0-83AB-3611AA50CDF0}" srcOrd="0" destOrd="0" presId="urn:microsoft.com/office/officeart/2005/8/layout/hierarchy2"/>
    <dgm:cxn modelId="{35BA9265-3F46-4DB7-B76F-DCA740EA4589}" type="presParOf" srcId="{4DC00101-6EE9-4FA0-AED3-54CD4D151A4C}" destId="{72A6E739-C799-48D5-8DAF-F445A4B4F13A}" srcOrd="3" destOrd="0" presId="urn:microsoft.com/office/officeart/2005/8/layout/hierarchy2"/>
    <dgm:cxn modelId="{BC052682-80FB-41A1-8966-5503E1674CA2}" type="presParOf" srcId="{72A6E739-C799-48D5-8DAF-F445A4B4F13A}" destId="{49C3CA7D-B690-4255-8D7D-1718584B8733}" srcOrd="0" destOrd="0" presId="urn:microsoft.com/office/officeart/2005/8/layout/hierarchy2"/>
    <dgm:cxn modelId="{CCC7016F-97A3-4C94-931D-DA7E80FCC8B1}" type="presParOf" srcId="{72A6E739-C799-48D5-8DAF-F445A4B4F13A}" destId="{0992F14B-EA27-4D83-BCBA-339C97AE4E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4A898-0483-48BE-BA5A-2F1A2E02074E}">
      <dsp:nvSpPr>
        <dsp:cNvPr id="0" name=""/>
        <dsp:cNvSpPr/>
      </dsp:nvSpPr>
      <dsp:spPr>
        <a:xfrm>
          <a:off x="4292" y="1452504"/>
          <a:ext cx="2138489" cy="106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400" kern="1200" dirty="0" smtClean="0"/>
            <a:t>ROS MASTER</a:t>
          </a:r>
          <a:endParaRPr lang="tr-TR" sz="3400" kern="1200" dirty="0"/>
        </a:p>
      </dsp:txBody>
      <dsp:txXfrm>
        <a:off x="35609" y="1483821"/>
        <a:ext cx="2075855" cy="1006610"/>
      </dsp:txXfrm>
    </dsp:sp>
    <dsp:sp modelId="{2CB0BA51-FBFF-45EA-8E7A-98D1608A4414}">
      <dsp:nvSpPr>
        <dsp:cNvPr id="0" name=""/>
        <dsp:cNvSpPr/>
      </dsp:nvSpPr>
      <dsp:spPr>
        <a:xfrm rot="19457599">
          <a:off x="2043768" y="1655504"/>
          <a:ext cx="1053423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1053423" y="24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2544144" y="1653383"/>
        <a:ext cx="52671" cy="52671"/>
      </dsp:txXfrm>
    </dsp:sp>
    <dsp:sp modelId="{4E1EF133-67D4-43BB-8471-02DC1BECDB31}">
      <dsp:nvSpPr>
        <dsp:cNvPr id="0" name=""/>
        <dsp:cNvSpPr/>
      </dsp:nvSpPr>
      <dsp:spPr>
        <a:xfrm>
          <a:off x="2998177" y="837688"/>
          <a:ext cx="2138489" cy="106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400" kern="1200" dirty="0" smtClean="0"/>
            <a:t>NODE 1</a:t>
          </a:r>
          <a:endParaRPr lang="tr-TR" sz="3400" kern="1200" dirty="0"/>
        </a:p>
      </dsp:txBody>
      <dsp:txXfrm>
        <a:off x="3029494" y="869005"/>
        <a:ext cx="2075855" cy="1006610"/>
      </dsp:txXfrm>
    </dsp:sp>
    <dsp:sp modelId="{5CDA240C-2A36-44DF-80E8-4F591D19B8D2}">
      <dsp:nvSpPr>
        <dsp:cNvPr id="0" name=""/>
        <dsp:cNvSpPr/>
      </dsp:nvSpPr>
      <dsp:spPr>
        <a:xfrm rot="2142401">
          <a:off x="2043768" y="2270320"/>
          <a:ext cx="1053423" cy="48427"/>
        </a:xfrm>
        <a:custGeom>
          <a:avLst/>
          <a:gdLst/>
          <a:ahLst/>
          <a:cxnLst/>
          <a:rect l="0" t="0" r="0" b="0"/>
          <a:pathLst>
            <a:path>
              <a:moveTo>
                <a:pt x="0" y="24213"/>
              </a:moveTo>
              <a:lnTo>
                <a:pt x="1053423" y="242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500" kern="1200"/>
        </a:p>
      </dsp:txBody>
      <dsp:txXfrm>
        <a:off x="2544144" y="2268198"/>
        <a:ext cx="52671" cy="52671"/>
      </dsp:txXfrm>
    </dsp:sp>
    <dsp:sp modelId="{49C3CA7D-B690-4255-8D7D-1718584B8733}">
      <dsp:nvSpPr>
        <dsp:cNvPr id="0" name=""/>
        <dsp:cNvSpPr/>
      </dsp:nvSpPr>
      <dsp:spPr>
        <a:xfrm>
          <a:off x="2998177" y="2067319"/>
          <a:ext cx="2138489" cy="1069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3400" kern="1200" dirty="0" smtClean="0"/>
            <a:t>NODE 2 </a:t>
          </a:r>
          <a:endParaRPr lang="tr-TR" sz="3400" kern="1200" dirty="0"/>
        </a:p>
      </dsp:txBody>
      <dsp:txXfrm>
        <a:off x="3029494" y="2098636"/>
        <a:ext cx="2075855" cy="100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89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4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61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94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3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3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08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79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7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80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95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C5A82-5ABE-4B31-BB84-B3A884CAE2C8}" type="datetimeFigureOut">
              <a:rPr lang="tr-TR" smtClean="0"/>
              <a:t>13.09.2022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164F-9BF1-4FA3-B0C7-1B01BC33E7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782637" y="3426488"/>
            <a:ext cx="4531807" cy="2994409"/>
          </a:xfrm>
        </p:spPr>
        <p:txBody>
          <a:bodyPr/>
          <a:lstStyle/>
          <a:p>
            <a:endParaRPr lang="tr-TR" dirty="0" smtClean="0"/>
          </a:p>
          <a:p>
            <a:r>
              <a:rPr lang="tr-TR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NEDİR BU </a:t>
            </a:r>
            <a:r>
              <a:rPr lang="tr-TR" sz="6600" b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ROS</a:t>
            </a:r>
            <a:r>
              <a:rPr lang="tr-TR" sz="6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608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ROS NEDİR?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‘Robot Operating </a:t>
            </a:r>
            <a:r>
              <a:rPr lang="tr-TR" dirty="0" err="1" smtClean="0"/>
              <a:t>System</a:t>
            </a:r>
            <a:r>
              <a:rPr lang="tr-TR" dirty="0" smtClean="0"/>
              <a:t>’ </a:t>
            </a:r>
          </a:p>
          <a:p>
            <a:r>
              <a:rPr lang="tr-TR" dirty="0" smtClean="0"/>
              <a:t>Robotlar için işletim sistemi </a:t>
            </a:r>
          </a:p>
          <a:p>
            <a:r>
              <a:rPr lang="tr-TR" dirty="0" smtClean="0"/>
              <a:t>Açık kaynaklı ve geliştirilebilir </a:t>
            </a:r>
          </a:p>
          <a:p>
            <a:r>
              <a:rPr lang="tr-TR" dirty="0" smtClean="0"/>
              <a:t>Robotik uygulamalarda kullanılan yazılım kütüphaneleri </a:t>
            </a:r>
          </a:p>
          <a:p>
            <a:r>
              <a:rPr lang="tr-TR" dirty="0" smtClean="0"/>
              <a:t>Bir robotik uygulamanın yazılımı ile donanımı </a:t>
            </a:r>
          </a:p>
          <a:p>
            <a:pPr marL="0" indent="0">
              <a:buNone/>
            </a:pPr>
            <a:r>
              <a:rPr lang="tr-TR" dirty="0" smtClean="0"/>
              <a:t>arasındaki köprü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40" y="1690688"/>
            <a:ext cx="4682427" cy="46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ROS MİMARİSİ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Nodes</a:t>
            </a:r>
            <a:r>
              <a:rPr lang="tr-TR" dirty="0" smtClean="0"/>
              <a:t> </a:t>
            </a:r>
          </a:p>
          <a:p>
            <a:r>
              <a:rPr lang="tr-TR" dirty="0" smtClean="0"/>
              <a:t>ROS Master</a:t>
            </a:r>
          </a:p>
          <a:p>
            <a:r>
              <a:rPr lang="tr-TR" dirty="0" smtClean="0"/>
              <a:t>Client Libraries (</a:t>
            </a:r>
            <a:r>
              <a:rPr lang="tr-TR" dirty="0" err="1" smtClean="0"/>
              <a:t>roscpp</a:t>
            </a:r>
            <a:r>
              <a:rPr lang="tr-TR" dirty="0" smtClean="0"/>
              <a:t>, </a:t>
            </a:r>
            <a:r>
              <a:rPr lang="tr-TR" dirty="0" err="1" smtClean="0"/>
              <a:t>rospy</a:t>
            </a:r>
            <a:r>
              <a:rPr lang="tr-TR" dirty="0" smtClean="0"/>
              <a:t>)</a:t>
            </a:r>
          </a:p>
          <a:p>
            <a:r>
              <a:rPr lang="tr-TR" dirty="0" smtClean="0"/>
              <a:t>TCPROS / UDPROS </a:t>
            </a:r>
          </a:p>
          <a:p>
            <a:r>
              <a:rPr lang="tr-TR" dirty="0" smtClean="0"/>
              <a:t>Linux işletim sistemi </a:t>
            </a:r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1470102913"/>
              </p:ext>
            </p:extLst>
          </p:nvPr>
        </p:nvGraphicFramePr>
        <p:xfrm>
          <a:off x="6614160" y="3200400"/>
          <a:ext cx="5140960" cy="39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etin kutusu 4"/>
          <p:cNvSpPr txBox="1"/>
          <p:nvPr/>
        </p:nvSpPr>
        <p:spPr>
          <a:xfrm>
            <a:off x="2865120" y="1527813"/>
            <a:ext cx="396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/>
              <a:t>}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3261360" y="1727868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Node’lar</a:t>
            </a:r>
            <a:r>
              <a:rPr lang="tr-TR" dirty="0" smtClean="0"/>
              <a:t> </a:t>
            </a:r>
            <a:r>
              <a:rPr lang="tr-TR" dirty="0" err="1" smtClean="0"/>
              <a:t>ROS’ta</a:t>
            </a:r>
            <a:r>
              <a:rPr lang="tr-TR" dirty="0" smtClean="0"/>
              <a:t> çalıştırılabilen her bir program dosyası olarak adlandırılır ve ROS Master aracılığıyla bu </a:t>
            </a:r>
            <a:r>
              <a:rPr lang="tr-TR" dirty="0" err="1" smtClean="0"/>
              <a:t>node’lar</a:t>
            </a:r>
            <a:r>
              <a:rPr lang="tr-TR" dirty="0" smtClean="0"/>
              <a:t> kendilerini kaydedip işlevlerini gerçekleştirirler. Bu noktada ROS Master ROS ekosisteminde çekirdek görevi görür.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52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ROS AVANTAJLARI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Açık kaynaklı </a:t>
            </a:r>
          </a:p>
          <a:p>
            <a:r>
              <a:rPr lang="tr-TR" dirty="0" smtClean="0"/>
              <a:t>Farklı yazılım dillerinde yazılan kodları çalıştırabilme olanağı </a:t>
            </a:r>
          </a:p>
          <a:p>
            <a:r>
              <a:rPr lang="tr-TR" dirty="0" smtClean="0"/>
              <a:t>Simülasyon ortamı </a:t>
            </a:r>
          </a:p>
          <a:p>
            <a:r>
              <a:rPr lang="tr-TR" dirty="0" smtClean="0"/>
              <a:t>Kullanım kolaylığı </a:t>
            </a:r>
          </a:p>
          <a:p>
            <a:r>
              <a:rPr lang="tr-TR" dirty="0" smtClean="0"/>
              <a:t>Birçok robotik uygulama için kütüphaneler barındırması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134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ROS GELİŞİMİ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ROS aslında iki üniversite öğrencisinin projesi olarak ortaya çıkmış, sonrasında ise geliştirilmesiyle birlikte robotik dünyasında önem kazanmıştır. </a:t>
            </a:r>
          </a:p>
          <a:p>
            <a:r>
              <a:rPr lang="tr-TR" dirty="0" smtClean="0"/>
              <a:t>Her ne kadar övgüyle bahsedilse de ROS bünyesinde bir takım eksiklikler barındırır. Bunlar: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Tek bir robot üzerinde çalışmaya uygun olma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UDP ve TCP protokollerinden dolayı gerçek zamanlı olmaması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</a:t>
            </a:r>
            <a:r>
              <a:rPr lang="tr-TR" dirty="0" smtClean="0"/>
              <a:t>Linux işletim sisteminde kurulabilmesi </a:t>
            </a:r>
          </a:p>
          <a:p>
            <a:r>
              <a:rPr lang="tr-TR" dirty="0" smtClean="0"/>
              <a:t>Bu eksiklerin giderilmesi için ROS1’den sonrasında ROS2 geliştirildi. 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607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3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BİZ NE KULLANACAĞIZ?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ROS1 </a:t>
            </a:r>
          </a:p>
          <a:p>
            <a:r>
              <a:rPr lang="tr-TR" dirty="0" smtClean="0"/>
              <a:t>Linux işletim sistemi </a:t>
            </a:r>
          </a:p>
          <a:p>
            <a:r>
              <a:rPr lang="tr-TR" dirty="0" err="1" smtClean="0"/>
              <a:t>Ubuntu</a:t>
            </a:r>
            <a:r>
              <a:rPr lang="tr-TR" dirty="0" smtClean="0"/>
              <a:t> 20.04</a:t>
            </a:r>
          </a:p>
          <a:p>
            <a:r>
              <a:rPr lang="tr-TR" dirty="0" smtClean="0"/>
              <a:t>ROS </a:t>
            </a:r>
            <a:r>
              <a:rPr lang="tr-TR" dirty="0" err="1" smtClean="0"/>
              <a:t>Noetic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Mavros</a:t>
            </a:r>
            <a:r>
              <a:rPr lang="tr-TR" dirty="0" smtClean="0"/>
              <a:t> </a:t>
            </a:r>
          </a:p>
          <a:p>
            <a:r>
              <a:rPr lang="tr-TR" dirty="0" smtClean="0"/>
              <a:t>C++ </a:t>
            </a:r>
          </a:p>
        </p:txBody>
      </p:sp>
    </p:spTree>
    <p:extLst>
      <p:ext uri="{BB962C8B-B14F-4D97-AF65-F5344CB8AC3E}">
        <p14:creationId xmlns:p14="http://schemas.microsoft.com/office/powerpoint/2010/main" val="336311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191</Words>
  <Application>Microsoft Office PowerPoint</Application>
  <PresentationFormat>Geniş ekran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Teması</vt:lpstr>
      <vt:lpstr>PowerPoint Sunusu</vt:lpstr>
      <vt:lpstr>ROS NEDİR? </vt:lpstr>
      <vt:lpstr>ROS MİMARİSİ </vt:lpstr>
      <vt:lpstr>ROS AVANTAJLARI </vt:lpstr>
      <vt:lpstr>ROS GELİŞİMİ</vt:lpstr>
      <vt:lpstr>BİZ NE KULLANACAĞIZ?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Elvin Gültekinoğlu</dc:creator>
  <cp:lastModifiedBy>Elvin Gültekinoğlu</cp:lastModifiedBy>
  <cp:revision>10</cp:revision>
  <dcterms:created xsi:type="dcterms:W3CDTF">2022-09-13T19:55:06Z</dcterms:created>
  <dcterms:modified xsi:type="dcterms:W3CDTF">2022-09-13T20:58:15Z</dcterms:modified>
</cp:coreProperties>
</file>