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7A86F3-12AB-8EB2-ABF0-EBDB41198332}" v="27" dt="2024-08-14T23:06:10.2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vyngthon Savignano" userId="67cdaf2da517b4f6" providerId="Windows Live" clId="Web-{B27A86F3-12AB-8EB2-ABF0-EBDB41198332}"/>
    <pc:docChg chg="addSld delSld modSld">
      <pc:chgData name="Elvyngthon Savignano" userId="67cdaf2da517b4f6" providerId="Windows Live" clId="Web-{B27A86F3-12AB-8EB2-ABF0-EBDB41198332}" dt="2024-08-14T23:06:10.298" v="41" actId="1076"/>
      <pc:docMkLst>
        <pc:docMk/>
      </pc:docMkLst>
      <pc:sldChg chg="modSp">
        <pc:chgData name="Elvyngthon Savignano" userId="67cdaf2da517b4f6" providerId="Windows Live" clId="Web-{B27A86F3-12AB-8EB2-ABF0-EBDB41198332}" dt="2024-08-14T22:55:19.140" v="5" actId="20577"/>
        <pc:sldMkLst>
          <pc:docMk/>
          <pc:sldMk cId="2210866551" sldId="256"/>
        </pc:sldMkLst>
        <pc:spChg chg="mod">
          <ac:chgData name="Elvyngthon Savignano" userId="67cdaf2da517b4f6" providerId="Windows Live" clId="Web-{B27A86F3-12AB-8EB2-ABF0-EBDB41198332}" dt="2024-08-14T22:54:07.997" v="3" actId="20577"/>
          <ac:spMkLst>
            <pc:docMk/>
            <pc:sldMk cId="2210866551" sldId="256"/>
            <ac:spMk id="2" creationId="{00000000-0000-0000-0000-000000000000}"/>
          </ac:spMkLst>
        </pc:spChg>
        <pc:spChg chg="mod">
          <ac:chgData name="Elvyngthon Savignano" userId="67cdaf2da517b4f6" providerId="Windows Live" clId="Web-{B27A86F3-12AB-8EB2-ABF0-EBDB41198332}" dt="2024-08-14T22:55:19.140" v="5" actId="20577"/>
          <ac:spMkLst>
            <pc:docMk/>
            <pc:sldMk cId="2210866551" sldId="256"/>
            <ac:spMk id="3" creationId="{00000000-0000-0000-0000-000000000000}"/>
          </ac:spMkLst>
        </pc:spChg>
      </pc:sldChg>
      <pc:sldChg chg="addSp delSp modSp new">
        <pc:chgData name="Elvyngthon Savignano" userId="67cdaf2da517b4f6" providerId="Windows Live" clId="Web-{B27A86F3-12AB-8EB2-ABF0-EBDB41198332}" dt="2024-08-14T23:06:10.298" v="41" actId="1076"/>
        <pc:sldMkLst>
          <pc:docMk/>
          <pc:sldMk cId="711700871" sldId="257"/>
        </pc:sldMkLst>
        <pc:spChg chg="mod">
          <ac:chgData name="Elvyngthon Savignano" userId="67cdaf2da517b4f6" providerId="Windows Live" clId="Web-{B27A86F3-12AB-8EB2-ABF0-EBDB41198332}" dt="2024-08-14T22:59:05.552" v="20" actId="20577"/>
          <ac:spMkLst>
            <pc:docMk/>
            <pc:sldMk cId="711700871" sldId="257"/>
            <ac:spMk id="2" creationId="{686A8EE6-0842-9AD5-A0BB-FC9AB42FDF43}"/>
          </ac:spMkLst>
        </pc:spChg>
        <pc:spChg chg="del">
          <ac:chgData name="Elvyngthon Savignano" userId="67cdaf2da517b4f6" providerId="Windows Live" clId="Web-{B27A86F3-12AB-8EB2-ABF0-EBDB41198332}" dt="2024-08-14T22:59:05.833" v="21"/>
          <ac:spMkLst>
            <pc:docMk/>
            <pc:sldMk cId="711700871" sldId="257"/>
            <ac:spMk id="3" creationId="{72CCBE02-4935-72AE-C418-8EFF0F5CAE2C}"/>
          </ac:spMkLst>
        </pc:spChg>
        <pc:spChg chg="del">
          <ac:chgData name="Elvyngthon Savignano" userId="67cdaf2da517b4f6" providerId="Windows Live" clId="Web-{B27A86F3-12AB-8EB2-ABF0-EBDB41198332}" dt="2024-08-14T23:03:28.872" v="36"/>
          <ac:spMkLst>
            <pc:docMk/>
            <pc:sldMk cId="711700871" sldId="257"/>
            <ac:spMk id="4" creationId="{60FC4D75-379D-2BB8-7103-D463BCA7BFFD}"/>
          </ac:spMkLst>
        </pc:spChg>
        <pc:graphicFrameChg chg="add mod ord modGraphic">
          <ac:chgData name="Elvyngthon Savignano" userId="67cdaf2da517b4f6" providerId="Windows Live" clId="Web-{B27A86F3-12AB-8EB2-ABF0-EBDB41198332}" dt="2024-08-14T23:04:49.171" v="37"/>
          <ac:graphicFrameMkLst>
            <pc:docMk/>
            <pc:sldMk cId="711700871" sldId="257"/>
            <ac:graphicFrameMk id="5" creationId="{8FA1F710-C5F3-9A54-6F9B-AA2A2AC7E487}"/>
          </ac:graphicFrameMkLst>
        </pc:graphicFrameChg>
        <pc:picChg chg="add mod ord">
          <ac:chgData name="Elvyngthon Savignano" userId="67cdaf2da517b4f6" providerId="Windows Live" clId="Web-{B27A86F3-12AB-8EB2-ABF0-EBDB41198332}" dt="2024-08-14T23:06:10.298" v="41" actId="1076"/>
          <ac:picMkLst>
            <pc:docMk/>
            <pc:sldMk cId="711700871" sldId="257"/>
            <ac:picMk id="126" creationId="{873709BA-E991-72EE-3054-E7DC0F0FFF71}"/>
          </ac:picMkLst>
        </pc:picChg>
      </pc:sldChg>
      <pc:sldChg chg="addSp delSp modSp new del">
        <pc:chgData name="Elvyngthon Savignano" userId="67cdaf2da517b4f6" providerId="Windows Live" clId="Web-{B27A86F3-12AB-8EB2-ABF0-EBDB41198332}" dt="2024-08-14T22:58:41.067" v="17"/>
        <pc:sldMkLst>
          <pc:docMk/>
          <pc:sldMk cId="2445877540" sldId="257"/>
        </pc:sldMkLst>
        <pc:spChg chg="mod">
          <ac:chgData name="Elvyngthon Savignano" userId="67cdaf2da517b4f6" providerId="Windows Live" clId="Web-{B27A86F3-12AB-8EB2-ABF0-EBDB41198332}" dt="2024-08-14T22:56:36.907" v="8" actId="20577"/>
          <ac:spMkLst>
            <pc:docMk/>
            <pc:sldMk cId="2445877540" sldId="257"/>
            <ac:spMk id="2" creationId="{5EBBBCED-AF23-62FC-6E76-49C47B737E81}"/>
          </ac:spMkLst>
        </pc:spChg>
        <pc:spChg chg="del">
          <ac:chgData name="Elvyngthon Savignano" userId="67cdaf2da517b4f6" providerId="Windows Live" clId="Web-{B27A86F3-12AB-8EB2-ABF0-EBDB41198332}" dt="2024-08-14T22:56:37.298" v="9"/>
          <ac:spMkLst>
            <pc:docMk/>
            <pc:sldMk cId="2445877540" sldId="257"/>
            <ac:spMk id="3" creationId="{DFCF35E2-471E-1AF3-2F32-16527627AC6D}"/>
          </ac:spMkLst>
        </pc:spChg>
        <pc:spChg chg="add del mod">
          <ac:chgData name="Elvyngthon Savignano" userId="67cdaf2da517b4f6" providerId="Windows Live" clId="Web-{B27A86F3-12AB-8EB2-ABF0-EBDB41198332}" dt="2024-08-14T22:58:16.691" v="15"/>
          <ac:spMkLst>
            <pc:docMk/>
            <pc:sldMk cId="2445877540" sldId="257"/>
            <ac:spMk id="63" creationId="{5C52BFA3-0557-153C-F72F-9033C44F342B}"/>
          </ac:spMkLst>
        </pc:spChg>
        <pc:graphicFrameChg chg="add del mod ord modGraphic">
          <ac:chgData name="Elvyngthon Savignano" userId="67cdaf2da517b4f6" providerId="Windows Live" clId="Web-{B27A86F3-12AB-8EB2-ABF0-EBDB41198332}" dt="2024-08-14T22:58:31.723" v="16" actId="20577"/>
          <ac:graphicFrameMkLst>
            <pc:docMk/>
            <pc:sldMk cId="2445877540" sldId="257"/>
            <ac:graphicFrameMk id="5" creationId="{732881B0-BFD4-1351-88BD-61B030AAE26B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11A25A-B7E9-424E-8B11-F32CF67EBBD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5F22A560-762D-4C37-A878-B79E1301D962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pt-BR" b="1"/>
            <a:t>Professional Expertise</a:t>
          </a:r>
          <a:r>
            <a:rPr lang="pt-BR"/>
            <a:t>: Trained staff ensure high-quality cleaning standards.</a:t>
          </a:r>
        </a:p>
      </dgm:t>
    </dgm:pt>
    <dgm:pt modelId="{284318F9-BF32-442F-ABAF-C39EBE083E23}" type="parTrans" cxnId="{8B8ED0C2-D6C4-4343-8343-6B4C7B93F624}">
      <dgm:prSet/>
      <dgm:spPr/>
    </dgm:pt>
    <dgm:pt modelId="{51903897-5DCF-4C85-8DF8-23A4DD223463}" type="sibTrans" cxnId="{8B8ED0C2-D6C4-4343-8343-6B4C7B93F624}">
      <dgm:prSet/>
      <dgm:spPr/>
    </dgm:pt>
    <dgm:pt modelId="{27E51C10-611E-4790-9331-3AB7188ECC48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pt-BR" b="1"/>
            <a:t>Time Savings</a:t>
          </a:r>
          <a:r>
            <a:rPr lang="pt-BR"/>
            <a:t>: Frees up your employees to focus on core business activities.</a:t>
          </a:r>
        </a:p>
      </dgm:t>
    </dgm:pt>
    <dgm:pt modelId="{80A82609-5815-4681-A90C-639D23A5C8DA}" type="parTrans" cxnId="{124AF50D-23BE-4A9E-B180-7950C4D56E83}">
      <dgm:prSet/>
      <dgm:spPr/>
    </dgm:pt>
    <dgm:pt modelId="{D1302F12-E2B8-4579-A1DC-FFD9325A0D38}" type="sibTrans" cxnId="{124AF50D-23BE-4A9E-B180-7950C4D56E83}">
      <dgm:prSet/>
      <dgm:spPr/>
    </dgm:pt>
    <dgm:pt modelId="{946B125D-D82E-498D-9439-95C16433542C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pt-BR" b="1"/>
            <a:t>Healthier Environment</a:t>
          </a:r>
          <a:r>
            <a:rPr lang="pt-BR"/>
            <a:t>: Reduces the spread of germs and allergens, promoting a healthier workplace.</a:t>
          </a:r>
        </a:p>
      </dgm:t>
    </dgm:pt>
    <dgm:pt modelId="{D23F6B9B-7B6D-44B4-9CE9-1C5A0E1545B1}" type="parTrans" cxnId="{6F387D32-D946-4E80-990E-3761920385F5}">
      <dgm:prSet/>
      <dgm:spPr/>
    </dgm:pt>
    <dgm:pt modelId="{D0E3C36A-E251-4A16-8E26-9798AD472422}" type="sibTrans" cxnId="{6F387D32-D946-4E80-990E-3761920385F5}">
      <dgm:prSet/>
      <dgm:spPr/>
    </dgm:pt>
    <dgm:pt modelId="{D114D1BE-9124-41CD-8768-392B9C991263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pt-BR" b="1"/>
            <a:t>Cost-Effective</a:t>
          </a:r>
          <a:r>
            <a:rPr lang="pt-BR"/>
            <a:t>: Eliminates the need to purchase and maintain cleaning equipment and supplies.</a:t>
          </a:r>
        </a:p>
      </dgm:t>
    </dgm:pt>
    <dgm:pt modelId="{ACBF2AFE-E924-4123-B772-0719838A183D}" type="parTrans" cxnId="{72152EDF-2168-4FC6-8C45-E379F83BB780}">
      <dgm:prSet/>
      <dgm:spPr/>
    </dgm:pt>
    <dgm:pt modelId="{FB3AFC14-233C-4C5D-A336-1CB4F82E877B}" type="sibTrans" cxnId="{72152EDF-2168-4FC6-8C45-E379F83BB780}">
      <dgm:prSet/>
      <dgm:spPr/>
    </dgm:pt>
    <dgm:pt modelId="{7AF7344F-2563-4795-9C5C-39BC436F9BE3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pt-BR" b="1" err="1"/>
            <a:t>Consistent</a:t>
          </a:r>
          <a:r>
            <a:rPr lang="pt-BR" b="1"/>
            <a:t> </a:t>
          </a:r>
          <a:r>
            <a:rPr lang="pt-BR" b="1" err="1"/>
            <a:t>Results</a:t>
          </a:r>
          <a:r>
            <a:rPr lang="pt-BR"/>
            <a:t>: Regular </a:t>
          </a:r>
          <a:r>
            <a:rPr lang="pt-BR" err="1"/>
            <a:t>and</a:t>
          </a:r>
          <a:r>
            <a:rPr lang="pt-BR"/>
            <a:t> </a:t>
          </a:r>
          <a:r>
            <a:rPr lang="pt-BR" err="1"/>
            <a:t>reliable</a:t>
          </a:r>
          <a:r>
            <a:rPr lang="pt-BR"/>
            <a:t> </a:t>
          </a:r>
          <a:r>
            <a:rPr lang="pt-BR" err="1"/>
            <a:t>cleaning</a:t>
          </a:r>
          <a:r>
            <a:rPr lang="pt-BR"/>
            <a:t> schedules </a:t>
          </a:r>
          <a:r>
            <a:rPr lang="pt-BR" err="1"/>
            <a:t>maintain</a:t>
          </a:r>
          <a:r>
            <a:rPr lang="pt-BR"/>
            <a:t> a </a:t>
          </a:r>
          <a:r>
            <a:rPr lang="pt-BR" err="1"/>
            <a:t>consistently</a:t>
          </a:r>
          <a:r>
            <a:rPr lang="pt-BR"/>
            <a:t> clean </a:t>
          </a:r>
          <a:r>
            <a:rPr lang="pt-BR" err="1"/>
            <a:t>environment</a:t>
          </a:r>
          <a:r>
            <a:rPr lang="pt-BR"/>
            <a:t>.</a:t>
          </a:r>
        </a:p>
      </dgm:t>
    </dgm:pt>
    <dgm:pt modelId="{DE807EA3-2226-414E-80BD-24EA6CD30D3A}" type="parTrans" cxnId="{0713DC9A-53CD-4A2A-888E-BD236CA86FCB}">
      <dgm:prSet/>
      <dgm:spPr/>
    </dgm:pt>
    <dgm:pt modelId="{7C4886AD-4267-4C9B-A2A2-4A8E4D0AF0FB}" type="sibTrans" cxnId="{0713DC9A-53CD-4A2A-888E-BD236CA86FCB}">
      <dgm:prSet/>
      <dgm:spPr/>
    </dgm:pt>
    <dgm:pt modelId="{2C537396-FE84-4321-A490-2F043D025927}" type="pres">
      <dgm:prSet presAssocID="{FA11A25A-B7E9-424E-8B11-F32CF67EBBD5}" presName="root" presStyleCnt="0">
        <dgm:presLayoutVars>
          <dgm:dir/>
          <dgm:resizeHandles val="exact"/>
        </dgm:presLayoutVars>
      </dgm:prSet>
      <dgm:spPr/>
    </dgm:pt>
    <dgm:pt modelId="{AB2E8C17-54CA-4DB9-89B8-3A638478714C}" type="pres">
      <dgm:prSet presAssocID="{5F22A560-762D-4C37-A878-B79E1301D962}" presName="compNode" presStyleCnt="0"/>
      <dgm:spPr/>
    </dgm:pt>
    <dgm:pt modelId="{9D8893B4-E48E-4819-B67C-C9C1BC6C829D}" type="pres">
      <dgm:prSet presAssocID="{5F22A560-762D-4C37-A878-B79E1301D962}" presName="bgRect" presStyleLbl="bgShp" presStyleIdx="0" presStyleCnt="5"/>
      <dgm:spPr/>
    </dgm:pt>
    <dgm:pt modelId="{27683E46-0BAF-495F-BF30-3E8E8F0EB809}" type="pres">
      <dgm:prSet presAssocID="{5F22A560-762D-4C37-A878-B79E1301D96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oldador"/>
        </a:ext>
      </dgm:extLst>
    </dgm:pt>
    <dgm:pt modelId="{642FCE7D-15DB-45F8-9152-77DF6FB34E93}" type="pres">
      <dgm:prSet presAssocID="{5F22A560-762D-4C37-A878-B79E1301D962}" presName="spaceRect" presStyleCnt="0"/>
      <dgm:spPr/>
    </dgm:pt>
    <dgm:pt modelId="{7652E787-93CA-423D-9B91-3E39FA2F2472}" type="pres">
      <dgm:prSet presAssocID="{5F22A560-762D-4C37-A878-B79E1301D962}" presName="parTx" presStyleLbl="revTx" presStyleIdx="0" presStyleCnt="5">
        <dgm:presLayoutVars>
          <dgm:chMax val="0"/>
          <dgm:chPref val="0"/>
        </dgm:presLayoutVars>
      </dgm:prSet>
      <dgm:spPr/>
    </dgm:pt>
    <dgm:pt modelId="{8854D050-8861-4ED8-8686-5ED6608E51F5}" type="pres">
      <dgm:prSet presAssocID="{51903897-5DCF-4C85-8DF8-23A4DD223463}" presName="sibTrans" presStyleCnt="0"/>
      <dgm:spPr/>
    </dgm:pt>
    <dgm:pt modelId="{7B2DD0AF-B5E5-4120-B981-DFA0D3BAE044}" type="pres">
      <dgm:prSet presAssocID="{27E51C10-611E-4790-9331-3AB7188ECC48}" presName="compNode" presStyleCnt="0"/>
      <dgm:spPr/>
    </dgm:pt>
    <dgm:pt modelId="{3B15A0E2-9537-4233-BC98-7E4A064B1FBC}" type="pres">
      <dgm:prSet presAssocID="{27E51C10-611E-4790-9331-3AB7188ECC48}" presName="bgRect" presStyleLbl="bgShp" presStyleIdx="1" presStyleCnt="5"/>
      <dgm:spPr/>
    </dgm:pt>
    <dgm:pt modelId="{4DA342DA-A9A2-4749-A169-560C21790C18}" type="pres">
      <dgm:prSet presAssocID="{27E51C10-611E-4790-9331-3AB7188ECC4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8DF59983-6744-4C85-A1F7-F7A93052F279}" type="pres">
      <dgm:prSet presAssocID="{27E51C10-611E-4790-9331-3AB7188ECC48}" presName="spaceRect" presStyleCnt="0"/>
      <dgm:spPr/>
    </dgm:pt>
    <dgm:pt modelId="{2258A6F6-4CB3-40DB-A2DA-09EA1622FD09}" type="pres">
      <dgm:prSet presAssocID="{27E51C10-611E-4790-9331-3AB7188ECC48}" presName="parTx" presStyleLbl="revTx" presStyleIdx="1" presStyleCnt="5">
        <dgm:presLayoutVars>
          <dgm:chMax val="0"/>
          <dgm:chPref val="0"/>
        </dgm:presLayoutVars>
      </dgm:prSet>
      <dgm:spPr/>
    </dgm:pt>
    <dgm:pt modelId="{362F16F3-5ECA-4475-9AF1-70C380753059}" type="pres">
      <dgm:prSet presAssocID="{D1302F12-E2B8-4579-A1DC-FFD9325A0D38}" presName="sibTrans" presStyleCnt="0"/>
      <dgm:spPr/>
    </dgm:pt>
    <dgm:pt modelId="{572E6776-D22F-430D-9C4B-FE26DECA0D3F}" type="pres">
      <dgm:prSet presAssocID="{946B125D-D82E-498D-9439-95C16433542C}" presName="compNode" presStyleCnt="0"/>
      <dgm:spPr/>
    </dgm:pt>
    <dgm:pt modelId="{2C147285-5C94-4A45-A444-2CC28404022D}" type="pres">
      <dgm:prSet presAssocID="{946B125D-D82E-498D-9439-95C16433542C}" presName="bgRect" presStyleLbl="bgShp" presStyleIdx="2" presStyleCnt="5"/>
      <dgm:spPr/>
    </dgm:pt>
    <dgm:pt modelId="{4BF3A408-AF26-43ED-8E16-A7D9FDAD9D84}" type="pres">
      <dgm:prSet presAssocID="{946B125D-D82E-498D-9439-95C16433542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umo"/>
        </a:ext>
      </dgm:extLst>
    </dgm:pt>
    <dgm:pt modelId="{B643E1AA-9BE2-4D8C-90C3-6A5DB3981523}" type="pres">
      <dgm:prSet presAssocID="{946B125D-D82E-498D-9439-95C16433542C}" presName="spaceRect" presStyleCnt="0"/>
      <dgm:spPr/>
    </dgm:pt>
    <dgm:pt modelId="{92FC320F-2FB9-48AC-BF6A-B26A3512DB2C}" type="pres">
      <dgm:prSet presAssocID="{946B125D-D82E-498D-9439-95C16433542C}" presName="parTx" presStyleLbl="revTx" presStyleIdx="2" presStyleCnt="5">
        <dgm:presLayoutVars>
          <dgm:chMax val="0"/>
          <dgm:chPref val="0"/>
        </dgm:presLayoutVars>
      </dgm:prSet>
      <dgm:spPr/>
    </dgm:pt>
    <dgm:pt modelId="{7C5D819E-7540-444D-8607-477A1D86BF9C}" type="pres">
      <dgm:prSet presAssocID="{D0E3C36A-E251-4A16-8E26-9798AD472422}" presName="sibTrans" presStyleCnt="0"/>
      <dgm:spPr/>
    </dgm:pt>
    <dgm:pt modelId="{ECE4A9D3-C227-4CD4-AE56-5FF8CF005D36}" type="pres">
      <dgm:prSet presAssocID="{D114D1BE-9124-41CD-8768-392B9C991263}" presName="compNode" presStyleCnt="0"/>
      <dgm:spPr/>
    </dgm:pt>
    <dgm:pt modelId="{9B51624A-0D05-4668-AA14-CB31E58DE73F}" type="pres">
      <dgm:prSet presAssocID="{D114D1BE-9124-41CD-8768-392B9C991263}" presName="bgRect" presStyleLbl="bgShp" presStyleIdx="3" presStyleCnt="5"/>
      <dgm:spPr/>
    </dgm:pt>
    <dgm:pt modelId="{93DE7799-7B6C-4838-95A5-69D55ED4D15E}" type="pres">
      <dgm:prSet presAssocID="{D114D1BE-9124-41CD-8768-392B9C99126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A2512466-3464-4CE5-A628-6BC238EC9A7A}" type="pres">
      <dgm:prSet presAssocID="{D114D1BE-9124-41CD-8768-392B9C991263}" presName="spaceRect" presStyleCnt="0"/>
      <dgm:spPr/>
    </dgm:pt>
    <dgm:pt modelId="{DE6509C3-2051-42C9-A1A5-447D44DFE357}" type="pres">
      <dgm:prSet presAssocID="{D114D1BE-9124-41CD-8768-392B9C991263}" presName="parTx" presStyleLbl="revTx" presStyleIdx="3" presStyleCnt="5">
        <dgm:presLayoutVars>
          <dgm:chMax val="0"/>
          <dgm:chPref val="0"/>
        </dgm:presLayoutVars>
      </dgm:prSet>
      <dgm:spPr/>
    </dgm:pt>
    <dgm:pt modelId="{9173CE7E-BBF0-428A-AE8A-197D734FFDE6}" type="pres">
      <dgm:prSet presAssocID="{FB3AFC14-233C-4C5D-A336-1CB4F82E877B}" presName="sibTrans" presStyleCnt="0"/>
      <dgm:spPr/>
    </dgm:pt>
    <dgm:pt modelId="{B3F6CB5E-7ED5-4115-AF1C-D6D9CECF4237}" type="pres">
      <dgm:prSet presAssocID="{7AF7344F-2563-4795-9C5C-39BC436F9BE3}" presName="compNode" presStyleCnt="0"/>
      <dgm:spPr/>
    </dgm:pt>
    <dgm:pt modelId="{7790735E-9E47-4558-8128-D594527B0805}" type="pres">
      <dgm:prSet presAssocID="{7AF7344F-2563-4795-9C5C-39BC436F9BE3}" presName="bgRect" presStyleLbl="bgShp" presStyleIdx="4" presStyleCnt="5"/>
      <dgm:spPr/>
    </dgm:pt>
    <dgm:pt modelId="{D8E0D638-EB5C-445B-8A3F-A6673D521FA7}" type="pres">
      <dgm:prSet presAssocID="{7AF7344F-2563-4795-9C5C-39BC436F9BE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a"/>
        </a:ext>
      </dgm:extLst>
    </dgm:pt>
    <dgm:pt modelId="{032247BB-4138-435E-AE50-35DCEE6BA9A3}" type="pres">
      <dgm:prSet presAssocID="{7AF7344F-2563-4795-9C5C-39BC436F9BE3}" presName="spaceRect" presStyleCnt="0"/>
      <dgm:spPr/>
    </dgm:pt>
    <dgm:pt modelId="{D0ECDF8A-4FD7-4FCF-9DFE-2BD48797FB0F}" type="pres">
      <dgm:prSet presAssocID="{7AF7344F-2563-4795-9C5C-39BC436F9BE3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19E5D07-A1D5-4AA2-893F-858DB097B123}" type="presOf" srcId="{D114D1BE-9124-41CD-8768-392B9C991263}" destId="{DE6509C3-2051-42C9-A1A5-447D44DFE357}" srcOrd="0" destOrd="0" presId="urn:microsoft.com/office/officeart/2018/2/layout/IconVerticalSolidList"/>
    <dgm:cxn modelId="{124AF50D-23BE-4A9E-B180-7950C4D56E83}" srcId="{FA11A25A-B7E9-424E-8B11-F32CF67EBBD5}" destId="{27E51C10-611E-4790-9331-3AB7188ECC48}" srcOrd="1" destOrd="0" parTransId="{80A82609-5815-4681-A90C-639D23A5C8DA}" sibTransId="{D1302F12-E2B8-4579-A1DC-FFD9325A0D38}"/>
    <dgm:cxn modelId="{6F387D32-D946-4E80-990E-3761920385F5}" srcId="{FA11A25A-B7E9-424E-8B11-F32CF67EBBD5}" destId="{946B125D-D82E-498D-9439-95C16433542C}" srcOrd="2" destOrd="0" parTransId="{D23F6B9B-7B6D-44B4-9CE9-1C5A0E1545B1}" sibTransId="{D0E3C36A-E251-4A16-8E26-9798AD472422}"/>
    <dgm:cxn modelId="{0D03E534-01DC-45F6-8709-FE66E5AA5AB9}" type="presOf" srcId="{5F22A560-762D-4C37-A878-B79E1301D962}" destId="{7652E787-93CA-423D-9B91-3E39FA2F2472}" srcOrd="0" destOrd="0" presId="urn:microsoft.com/office/officeart/2018/2/layout/IconVerticalSolidList"/>
    <dgm:cxn modelId="{BA975B40-63B3-446C-AFB0-6E6B246BCFE0}" type="presOf" srcId="{27E51C10-611E-4790-9331-3AB7188ECC48}" destId="{2258A6F6-4CB3-40DB-A2DA-09EA1622FD09}" srcOrd="0" destOrd="0" presId="urn:microsoft.com/office/officeart/2018/2/layout/IconVerticalSolidList"/>
    <dgm:cxn modelId="{FF394A41-251F-4327-802C-27ACFA3729EB}" type="presOf" srcId="{FA11A25A-B7E9-424E-8B11-F32CF67EBBD5}" destId="{2C537396-FE84-4321-A490-2F043D025927}" srcOrd="0" destOrd="0" presId="urn:microsoft.com/office/officeart/2018/2/layout/IconVerticalSolidList"/>
    <dgm:cxn modelId="{0713DC9A-53CD-4A2A-888E-BD236CA86FCB}" srcId="{FA11A25A-B7E9-424E-8B11-F32CF67EBBD5}" destId="{7AF7344F-2563-4795-9C5C-39BC436F9BE3}" srcOrd="4" destOrd="0" parTransId="{DE807EA3-2226-414E-80BD-24EA6CD30D3A}" sibTransId="{7C4886AD-4267-4C9B-A2A2-4A8E4D0AF0FB}"/>
    <dgm:cxn modelId="{258854B4-1665-4702-83E7-4CC6E406E233}" type="presOf" srcId="{946B125D-D82E-498D-9439-95C16433542C}" destId="{92FC320F-2FB9-48AC-BF6A-B26A3512DB2C}" srcOrd="0" destOrd="0" presId="urn:microsoft.com/office/officeart/2018/2/layout/IconVerticalSolidList"/>
    <dgm:cxn modelId="{8B8ED0C2-D6C4-4343-8343-6B4C7B93F624}" srcId="{FA11A25A-B7E9-424E-8B11-F32CF67EBBD5}" destId="{5F22A560-762D-4C37-A878-B79E1301D962}" srcOrd="0" destOrd="0" parTransId="{284318F9-BF32-442F-ABAF-C39EBE083E23}" sibTransId="{51903897-5DCF-4C85-8DF8-23A4DD223463}"/>
    <dgm:cxn modelId="{72152EDF-2168-4FC6-8C45-E379F83BB780}" srcId="{FA11A25A-B7E9-424E-8B11-F32CF67EBBD5}" destId="{D114D1BE-9124-41CD-8768-392B9C991263}" srcOrd="3" destOrd="0" parTransId="{ACBF2AFE-E924-4123-B772-0719838A183D}" sibTransId="{FB3AFC14-233C-4C5D-A336-1CB4F82E877B}"/>
    <dgm:cxn modelId="{AEE7B9FA-A171-425F-83B0-CCD5B6577170}" type="presOf" srcId="{7AF7344F-2563-4795-9C5C-39BC436F9BE3}" destId="{D0ECDF8A-4FD7-4FCF-9DFE-2BD48797FB0F}" srcOrd="0" destOrd="0" presId="urn:microsoft.com/office/officeart/2018/2/layout/IconVerticalSolidList"/>
    <dgm:cxn modelId="{04C79047-C3F5-4D04-8160-1DF6DD867DF7}" type="presParOf" srcId="{2C537396-FE84-4321-A490-2F043D025927}" destId="{AB2E8C17-54CA-4DB9-89B8-3A638478714C}" srcOrd="0" destOrd="0" presId="urn:microsoft.com/office/officeart/2018/2/layout/IconVerticalSolidList"/>
    <dgm:cxn modelId="{3A560776-DCB4-4425-882A-E5F3852F64C2}" type="presParOf" srcId="{AB2E8C17-54CA-4DB9-89B8-3A638478714C}" destId="{9D8893B4-E48E-4819-B67C-C9C1BC6C829D}" srcOrd="0" destOrd="0" presId="urn:microsoft.com/office/officeart/2018/2/layout/IconVerticalSolidList"/>
    <dgm:cxn modelId="{1D447E75-E12D-4B55-A6BD-E4D9AEEDBBAC}" type="presParOf" srcId="{AB2E8C17-54CA-4DB9-89B8-3A638478714C}" destId="{27683E46-0BAF-495F-BF30-3E8E8F0EB809}" srcOrd="1" destOrd="0" presId="urn:microsoft.com/office/officeart/2018/2/layout/IconVerticalSolidList"/>
    <dgm:cxn modelId="{1F826B10-900C-48AB-8CC1-6A9B2BF6DFFF}" type="presParOf" srcId="{AB2E8C17-54CA-4DB9-89B8-3A638478714C}" destId="{642FCE7D-15DB-45F8-9152-77DF6FB34E93}" srcOrd="2" destOrd="0" presId="urn:microsoft.com/office/officeart/2018/2/layout/IconVerticalSolidList"/>
    <dgm:cxn modelId="{D5E42A1A-B03F-4CA9-ACB6-20600F39F5A4}" type="presParOf" srcId="{AB2E8C17-54CA-4DB9-89B8-3A638478714C}" destId="{7652E787-93CA-423D-9B91-3E39FA2F2472}" srcOrd="3" destOrd="0" presId="urn:microsoft.com/office/officeart/2018/2/layout/IconVerticalSolidList"/>
    <dgm:cxn modelId="{9CCA5DF1-680C-4F8F-BBBE-24FEE9C96DFC}" type="presParOf" srcId="{2C537396-FE84-4321-A490-2F043D025927}" destId="{8854D050-8861-4ED8-8686-5ED6608E51F5}" srcOrd="1" destOrd="0" presId="urn:microsoft.com/office/officeart/2018/2/layout/IconVerticalSolidList"/>
    <dgm:cxn modelId="{9E610FAF-862D-4212-8DF2-75198BD53FDB}" type="presParOf" srcId="{2C537396-FE84-4321-A490-2F043D025927}" destId="{7B2DD0AF-B5E5-4120-B981-DFA0D3BAE044}" srcOrd="2" destOrd="0" presId="urn:microsoft.com/office/officeart/2018/2/layout/IconVerticalSolidList"/>
    <dgm:cxn modelId="{32118F32-BF42-4706-A222-ED1066E6D422}" type="presParOf" srcId="{7B2DD0AF-B5E5-4120-B981-DFA0D3BAE044}" destId="{3B15A0E2-9537-4233-BC98-7E4A064B1FBC}" srcOrd="0" destOrd="0" presId="urn:microsoft.com/office/officeart/2018/2/layout/IconVerticalSolidList"/>
    <dgm:cxn modelId="{0E41CC54-AC8A-43EA-BE97-0723B8C92304}" type="presParOf" srcId="{7B2DD0AF-B5E5-4120-B981-DFA0D3BAE044}" destId="{4DA342DA-A9A2-4749-A169-560C21790C18}" srcOrd="1" destOrd="0" presId="urn:microsoft.com/office/officeart/2018/2/layout/IconVerticalSolidList"/>
    <dgm:cxn modelId="{D8CF0147-E949-499C-A95C-C2D5DF80E090}" type="presParOf" srcId="{7B2DD0AF-B5E5-4120-B981-DFA0D3BAE044}" destId="{8DF59983-6744-4C85-A1F7-F7A93052F279}" srcOrd="2" destOrd="0" presId="urn:microsoft.com/office/officeart/2018/2/layout/IconVerticalSolidList"/>
    <dgm:cxn modelId="{709DAA71-2CFE-4555-81B9-022521C75CE6}" type="presParOf" srcId="{7B2DD0AF-B5E5-4120-B981-DFA0D3BAE044}" destId="{2258A6F6-4CB3-40DB-A2DA-09EA1622FD09}" srcOrd="3" destOrd="0" presId="urn:microsoft.com/office/officeart/2018/2/layout/IconVerticalSolidList"/>
    <dgm:cxn modelId="{D552119D-F517-4F2F-88CC-473DB45FBA5B}" type="presParOf" srcId="{2C537396-FE84-4321-A490-2F043D025927}" destId="{362F16F3-5ECA-4475-9AF1-70C380753059}" srcOrd="3" destOrd="0" presId="urn:microsoft.com/office/officeart/2018/2/layout/IconVerticalSolidList"/>
    <dgm:cxn modelId="{FAA11222-5972-44C0-832A-B738306B1512}" type="presParOf" srcId="{2C537396-FE84-4321-A490-2F043D025927}" destId="{572E6776-D22F-430D-9C4B-FE26DECA0D3F}" srcOrd="4" destOrd="0" presId="urn:microsoft.com/office/officeart/2018/2/layout/IconVerticalSolidList"/>
    <dgm:cxn modelId="{7C8E57E0-0803-4375-8B5D-A81EF0089425}" type="presParOf" srcId="{572E6776-D22F-430D-9C4B-FE26DECA0D3F}" destId="{2C147285-5C94-4A45-A444-2CC28404022D}" srcOrd="0" destOrd="0" presId="urn:microsoft.com/office/officeart/2018/2/layout/IconVerticalSolidList"/>
    <dgm:cxn modelId="{C3DA7660-5E32-4CAA-88B4-2F1299BC3AC2}" type="presParOf" srcId="{572E6776-D22F-430D-9C4B-FE26DECA0D3F}" destId="{4BF3A408-AF26-43ED-8E16-A7D9FDAD9D84}" srcOrd="1" destOrd="0" presId="urn:microsoft.com/office/officeart/2018/2/layout/IconVerticalSolidList"/>
    <dgm:cxn modelId="{5F9E097B-8358-4584-A743-D60C658242DC}" type="presParOf" srcId="{572E6776-D22F-430D-9C4B-FE26DECA0D3F}" destId="{B643E1AA-9BE2-4D8C-90C3-6A5DB3981523}" srcOrd="2" destOrd="0" presId="urn:microsoft.com/office/officeart/2018/2/layout/IconVerticalSolidList"/>
    <dgm:cxn modelId="{E123148B-04B5-42E3-A729-4B19593B325C}" type="presParOf" srcId="{572E6776-D22F-430D-9C4B-FE26DECA0D3F}" destId="{92FC320F-2FB9-48AC-BF6A-B26A3512DB2C}" srcOrd="3" destOrd="0" presId="urn:microsoft.com/office/officeart/2018/2/layout/IconVerticalSolidList"/>
    <dgm:cxn modelId="{DD2B7B0F-C6ED-42B5-BCA3-A3BAE92B654E}" type="presParOf" srcId="{2C537396-FE84-4321-A490-2F043D025927}" destId="{7C5D819E-7540-444D-8607-477A1D86BF9C}" srcOrd="5" destOrd="0" presId="urn:microsoft.com/office/officeart/2018/2/layout/IconVerticalSolidList"/>
    <dgm:cxn modelId="{850CB40B-D43B-4AED-99E2-FD7380F2554E}" type="presParOf" srcId="{2C537396-FE84-4321-A490-2F043D025927}" destId="{ECE4A9D3-C227-4CD4-AE56-5FF8CF005D36}" srcOrd="6" destOrd="0" presId="urn:microsoft.com/office/officeart/2018/2/layout/IconVerticalSolidList"/>
    <dgm:cxn modelId="{0C5C7838-7A6E-440B-A083-876BBDAA543E}" type="presParOf" srcId="{ECE4A9D3-C227-4CD4-AE56-5FF8CF005D36}" destId="{9B51624A-0D05-4668-AA14-CB31E58DE73F}" srcOrd="0" destOrd="0" presId="urn:microsoft.com/office/officeart/2018/2/layout/IconVerticalSolidList"/>
    <dgm:cxn modelId="{8D82368E-51CA-4B2C-A895-C07933CC203D}" type="presParOf" srcId="{ECE4A9D3-C227-4CD4-AE56-5FF8CF005D36}" destId="{93DE7799-7B6C-4838-95A5-69D55ED4D15E}" srcOrd="1" destOrd="0" presId="urn:microsoft.com/office/officeart/2018/2/layout/IconVerticalSolidList"/>
    <dgm:cxn modelId="{FB70F402-8389-4CC9-8DDF-7578F762DEF0}" type="presParOf" srcId="{ECE4A9D3-C227-4CD4-AE56-5FF8CF005D36}" destId="{A2512466-3464-4CE5-A628-6BC238EC9A7A}" srcOrd="2" destOrd="0" presId="urn:microsoft.com/office/officeart/2018/2/layout/IconVerticalSolidList"/>
    <dgm:cxn modelId="{71EB4FD6-1B31-4D67-A501-98BF3A518FE0}" type="presParOf" srcId="{ECE4A9D3-C227-4CD4-AE56-5FF8CF005D36}" destId="{DE6509C3-2051-42C9-A1A5-447D44DFE357}" srcOrd="3" destOrd="0" presId="urn:microsoft.com/office/officeart/2018/2/layout/IconVerticalSolidList"/>
    <dgm:cxn modelId="{57E25700-7E38-482B-BA04-824834DB936D}" type="presParOf" srcId="{2C537396-FE84-4321-A490-2F043D025927}" destId="{9173CE7E-BBF0-428A-AE8A-197D734FFDE6}" srcOrd="7" destOrd="0" presId="urn:microsoft.com/office/officeart/2018/2/layout/IconVerticalSolidList"/>
    <dgm:cxn modelId="{25760FCD-FB0A-4616-A0D1-ABE79BE710FA}" type="presParOf" srcId="{2C537396-FE84-4321-A490-2F043D025927}" destId="{B3F6CB5E-7ED5-4115-AF1C-D6D9CECF4237}" srcOrd="8" destOrd="0" presId="urn:microsoft.com/office/officeart/2018/2/layout/IconVerticalSolidList"/>
    <dgm:cxn modelId="{64ABA492-9ABC-487B-A815-29ED46BBC81A}" type="presParOf" srcId="{B3F6CB5E-7ED5-4115-AF1C-D6D9CECF4237}" destId="{7790735E-9E47-4558-8128-D594527B0805}" srcOrd="0" destOrd="0" presId="urn:microsoft.com/office/officeart/2018/2/layout/IconVerticalSolidList"/>
    <dgm:cxn modelId="{D71E49B7-2D0B-4532-9262-D276A86A0C89}" type="presParOf" srcId="{B3F6CB5E-7ED5-4115-AF1C-D6D9CECF4237}" destId="{D8E0D638-EB5C-445B-8A3F-A6673D521FA7}" srcOrd="1" destOrd="0" presId="urn:microsoft.com/office/officeart/2018/2/layout/IconVerticalSolidList"/>
    <dgm:cxn modelId="{64D1E1A0-F2C2-4218-8366-53868B4A752C}" type="presParOf" srcId="{B3F6CB5E-7ED5-4115-AF1C-D6D9CECF4237}" destId="{032247BB-4138-435E-AE50-35DCEE6BA9A3}" srcOrd="2" destOrd="0" presId="urn:microsoft.com/office/officeart/2018/2/layout/IconVerticalSolidList"/>
    <dgm:cxn modelId="{4D943B78-4D85-44B4-A392-9747580C4992}" type="presParOf" srcId="{B3F6CB5E-7ED5-4115-AF1C-D6D9CECF4237}" destId="{D0ECDF8A-4FD7-4FCF-9DFE-2BD48797FB0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8893B4-E48E-4819-B67C-C9C1BC6C829D}">
      <dsp:nvSpPr>
        <dsp:cNvPr id="0" name=""/>
        <dsp:cNvSpPr/>
      </dsp:nvSpPr>
      <dsp:spPr>
        <a:xfrm>
          <a:off x="0" y="3399"/>
          <a:ext cx="5181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683E46-0BAF-495F-BF30-3E8E8F0EB809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52E787-93CA-423D-9B91-3E39FA2F2472}">
      <dsp:nvSpPr>
        <dsp:cNvPr id="0" name=""/>
        <dsp:cNvSpPr/>
      </dsp:nvSpPr>
      <dsp:spPr>
        <a:xfrm>
          <a:off x="836323" y="3399"/>
          <a:ext cx="4345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/>
            <a:t>Professional Expertise</a:t>
          </a:r>
          <a:r>
            <a:rPr lang="pt-BR" sz="1400" kern="1200"/>
            <a:t>: Trained staff ensure high-quality cleaning standards.</a:t>
          </a:r>
        </a:p>
      </dsp:txBody>
      <dsp:txXfrm>
        <a:off x="836323" y="3399"/>
        <a:ext cx="4345276" cy="724089"/>
      </dsp:txXfrm>
    </dsp:sp>
    <dsp:sp modelId="{3B15A0E2-9537-4233-BC98-7E4A064B1FBC}">
      <dsp:nvSpPr>
        <dsp:cNvPr id="0" name=""/>
        <dsp:cNvSpPr/>
      </dsp:nvSpPr>
      <dsp:spPr>
        <a:xfrm>
          <a:off x="0" y="908511"/>
          <a:ext cx="5181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A342DA-A9A2-4749-A169-560C21790C18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58A6F6-4CB3-40DB-A2DA-09EA1622FD09}">
      <dsp:nvSpPr>
        <dsp:cNvPr id="0" name=""/>
        <dsp:cNvSpPr/>
      </dsp:nvSpPr>
      <dsp:spPr>
        <a:xfrm>
          <a:off x="836323" y="908511"/>
          <a:ext cx="4345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/>
            <a:t>Time Savings</a:t>
          </a:r>
          <a:r>
            <a:rPr lang="pt-BR" sz="1400" kern="1200"/>
            <a:t>: Frees up your employees to focus on core business activities.</a:t>
          </a:r>
        </a:p>
      </dsp:txBody>
      <dsp:txXfrm>
        <a:off x="836323" y="908511"/>
        <a:ext cx="4345276" cy="724089"/>
      </dsp:txXfrm>
    </dsp:sp>
    <dsp:sp modelId="{2C147285-5C94-4A45-A444-2CC28404022D}">
      <dsp:nvSpPr>
        <dsp:cNvPr id="0" name=""/>
        <dsp:cNvSpPr/>
      </dsp:nvSpPr>
      <dsp:spPr>
        <a:xfrm>
          <a:off x="0" y="1813624"/>
          <a:ext cx="5181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F3A408-AF26-43ED-8E16-A7D9FDAD9D84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FC320F-2FB9-48AC-BF6A-B26A3512DB2C}">
      <dsp:nvSpPr>
        <dsp:cNvPr id="0" name=""/>
        <dsp:cNvSpPr/>
      </dsp:nvSpPr>
      <dsp:spPr>
        <a:xfrm>
          <a:off x="836323" y="1813624"/>
          <a:ext cx="4345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/>
            <a:t>Healthier Environment</a:t>
          </a:r>
          <a:r>
            <a:rPr lang="pt-BR" sz="1400" kern="1200"/>
            <a:t>: Reduces the spread of germs and allergens, promoting a healthier workplace.</a:t>
          </a:r>
        </a:p>
      </dsp:txBody>
      <dsp:txXfrm>
        <a:off x="836323" y="1813624"/>
        <a:ext cx="4345276" cy="724089"/>
      </dsp:txXfrm>
    </dsp:sp>
    <dsp:sp modelId="{9B51624A-0D05-4668-AA14-CB31E58DE73F}">
      <dsp:nvSpPr>
        <dsp:cNvPr id="0" name=""/>
        <dsp:cNvSpPr/>
      </dsp:nvSpPr>
      <dsp:spPr>
        <a:xfrm>
          <a:off x="0" y="2718736"/>
          <a:ext cx="5181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DE7799-7B6C-4838-95A5-69D55ED4D15E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6509C3-2051-42C9-A1A5-447D44DFE357}">
      <dsp:nvSpPr>
        <dsp:cNvPr id="0" name=""/>
        <dsp:cNvSpPr/>
      </dsp:nvSpPr>
      <dsp:spPr>
        <a:xfrm>
          <a:off x="836323" y="2718736"/>
          <a:ext cx="4345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/>
            <a:t>Cost-Effective</a:t>
          </a:r>
          <a:r>
            <a:rPr lang="pt-BR" sz="1400" kern="1200"/>
            <a:t>: Eliminates the need to purchase and maintain cleaning equipment and supplies.</a:t>
          </a:r>
        </a:p>
      </dsp:txBody>
      <dsp:txXfrm>
        <a:off x="836323" y="2718736"/>
        <a:ext cx="4345276" cy="724089"/>
      </dsp:txXfrm>
    </dsp:sp>
    <dsp:sp modelId="{7790735E-9E47-4558-8128-D594527B0805}">
      <dsp:nvSpPr>
        <dsp:cNvPr id="0" name=""/>
        <dsp:cNvSpPr/>
      </dsp:nvSpPr>
      <dsp:spPr>
        <a:xfrm>
          <a:off x="0" y="3623848"/>
          <a:ext cx="5181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E0D638-EB5C-445B-8A3F-A6673D521FA7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ECDF8A-4FD7-4FCF-9DFE-2BD48797FB0F}">
      <dsp:nvSpPr>
        <dsp:cNvPr id="0" name=""/>
        <dsp:cNvSpPr/>
      </dsp:nvSpPr>
      <dsp:spPr>
        <a:xfrm>
          <a:off x="836323" y="3623848"/>
          <a:ext cx="4345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err="1"/>
            <a:t>Consistent</a:t>
          </a:r>
          <a:r>
            <a:rPr lang="pt-BR" sz="1400" b="1" kern="1200"/>
            <a:t> </a:t>
          </a:r>
          <a:r>
            <a:rPr lang="pt-BR" sz="1400" b="1" kern="1200" err="1"/>
            <a:t>Results</a:t>
          </a:r>
          <a:r>
            <a:rPr lang="pt-BR" sz="1400" kern="1200"/>
            <a:t>: Regular </a:t>
          </a:r>
          <a:r>
            <a:rPr lang="pt-BR" sz="1400" kern="1200" err="1"/>
            <a:t>and</a:t>
          </a:r>
          <a:r>
            <a:rPr lang="pt-BR" sz="1400" kern="1200"/>
            <a:t> </a:t>
          </a:r>
          <a:r>
            <a:rPr lang="pt-BR" sz="1400" kern="1200" err="1"/>
            <a:t>reliable</a:t>
          </a:r>
          <a:r>
            <a:rPr lang="pt-BR" sz="1400" kern="1200"/>
            <a:t> </a:t>
          </a:r>
          <a:r>
            <a:rPr lang="pt-BR" sz="1400" kern="1200" err="1"/>
            <a:t>cleaning</a:t>
          </a:r>
          <a:r>
            <a:rPr lang="pt-BR" sz="1400" kern="1200"/>
            <a:t> schedules </a:t>
          </a:r>
          <a:r>
            <a:rPr lang="pt-BR" sz="1400" kern="1200" err="1"/>
            <a:t>maintain</a:t>
          </a:r>
          <a:r>
            <a:rPr lang="pt-BR" sz="1400" kern="1200"/>
            <a:t> a </a:t>
          </a:r>
          <a:r>
            <a:rPr lang="pt-BR" sz="1400" kern="1200" err="1"/>
            <a:t>consistently</a:t>
          </a:r>
          <a:r>
            <a:rPr lang="pt-BR" sz="1400" kern="1200"/>
            <a:t> clean </a:t>
          </a:r>
          <a:r>
            <a:rPr lang="pt-BR" sz="1400" kern="1200" err="1"/>
            <a:t>environment</a:t>
          </a:r>
          <a:r>
            <a:rPr lang="pt-BR" sz="1400" kern="1200"/>
            <a:t>.</a:t>
          </a:r>
        </a:p>
      </dsp:txBody>
      <dsp:txXfrm>
        <a:off x="836323" y="3623848"/>
        <a:ext cx="4345276" cy="724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14.08.2024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14.08.2024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14.08.2024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14.08.2024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14.08.2024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14.08.2024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14.08.2024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14.08.2024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14.08.2024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14.08.2024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14.08.2024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14.08.2024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err="1">
                <a:solidFill>
                  <a:srgbClr val="000000"/>
                </a:solidFill>
                <a:ea typeface="+mj-lt"/>
                <a:cs typeface="+mj-lt"/>
              </a:rPr>
              <a:t>GreenSpark</a:t>
            </a:r>
            <a:r>
              <a:rPr lang="de-DE" dirty="0">
                <a:solidFill>
                  <a:srgbClr val="000000"/>
                </a:solidFill>
                <a:ea typeface="+mj-lt"/>
                <a:cs typeface="+mj-lt"/>
              </a:rPr>
              <a:t> Cleaners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Investor </a:t>
            </a:r>
            <a:r>
              <a:rPr lang="de-DE" dirty="0" err="1"/>
              <a:t>Opportunity</a:t>
            </a:r>
            <a:endParaRPr lang="pt-BR" dirty="0" err="1"/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6A8EE6-0842-9AD5-A0BB-FC9AB42FD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Benefits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Hiring</a:t>
            </a:r>
            <a:r>
              <a:rPr lang="pt-BR" dirty="0"/>
              <a:t> a </a:t>
            </a:r>
            <a:r>
              <a:rPr lang="pt-BR" dirty="0" err="1"/>
              <a:t>Commercial</a:t>
            </a:r>
            <a:r>
              <a:rPr lang="pt-BR" dirty="0"/>
              <a:t> </a:t>
            </a:r>
            <a:r>
              <a:rPr lang="pt-BR" dirty="0" err="1"/>
              <a:t>Cleaner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8FA1F710-C5F3-9A54-6F9B-AA2A2AC7E48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63360816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6" name="Espaço Reservado para Conteúdo 125" descr="A clean office. Imagem 1 de 4">
            <a:extLst>
              <a:ext uri="{FF2B5EF4-FFF2-40B4-BE49-F238E27FC236}">
                <a16:creationId xmlns:a16="http://schemas.microsoft.com/office/drawing/2014/main" id="{873709BA-E991-72EE-3054-E7DC0F0FFF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6788899" y="1710890"/>
            <a:ext cx="4566428" cy="4623938"/>
          </a:xfrm>
        </p:spPr>
      </p:pic>
    </p:spTree>
    <p:extLst>
      <p:ext uri="{BB962C8B-B14F-4D97-AF65-F5344CB8AC3E}">
        <p14:creationId xmlns:p14="http://schemas.microsoft.com/office/powerpoint/2010/main" val="7117008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GreenSpark Cleaners</vt:lpstr>
      <vt:lpstr>Benefits of Hiring a Commercial Cleaner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36</cp:revision>
  <dcterms:created xsi:type="dcterms:W3CDTF">2024-08-14T22:52:58Z</dcterms:created>
  <dcterms:modified xsi:type="dcterms:W3CDTF">2024-08-14T23:06:12Z</dcterms:modified>
</cp:coreProperties>
</file>