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CAEC-B745-4C58-82DE-7843AE91E4A0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3458-BF13-4BC8-BA97-3EE484A7C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9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CAEC-B745-4C58-82DE-7843AE91E4A0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3458-BF13-4BC8-BA97-3EE484A7C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8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CAEC-B745-4C58-82DE-7843AE91E4A0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3458-BF13-4BC8-BA97-3EE484A7CFB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796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CAEC-B745-4C58-82DE-7843AE91E4A0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3458-BF13-4BC8-BA97-3EE484A7C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86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CAEC-B745-4C58-82DE-7843AE91E4A0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3458-BF13-4BC8-BA97-3EE484A7CFB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597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CAEC-B745-4C58-82DE-7843AE91E4A0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3458-BF13-4BC8-BA97-3EE484A7C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24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CAEC-B745-4C58-82DE-7843AE91E4A0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3458-BF13-4BC8-BA97-3EE484A7C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546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CAEC-B745-4C58-82DE-7843AE91E4A0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3458-BF13-4BC8-BA97-3EE484A7C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99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CAEC-B745-4C58-82DE-7843AE91E4A0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3458-BF13-4BC8-BA97-3EE484A7C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CAEC-B745-4C58-82DE-7843AE91E4A0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3458-BF13-4BC8-BA97-3EE484A7C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15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CAEC-B745-4C58-82DE-7843AE91E4A0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3458-BF13-4BC8-BA97-3EE484A7C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74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CAEC-B745-4C58-82DE-7843AE91E4A0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3458-BF13-4BC8-BA97-3EE484A7C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46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CAEC-B745-4C58-82DE-7843AE91E4A0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3458-BF13-4BC8-BA97-3EE484A7C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50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CAEC-B745-4C58-82DE-7843AE91E4A0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3458-BF13-4BC8-BA97-3EE484A7C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20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CAEC-B745-4C58-82DE-7843AE91E4A0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3458-BF13-4BC8-BA97-3EE484A7C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4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CAEC-B745-4C58-82DE-7843AE91E4A0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3458-BF13-4BC8-BA97-3EE484A7C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12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DCAEC-B745-4C58-82DE-7843AE91E4A0}" type="datetimeFigureOut">
              <a:rPr lang="ru-RU" smtClean="0"/>
              <a:t>17.12.2016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703458-BF13-4BC8-BA97-3EE484A7C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28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Magnetic Levitation with Adjustable Height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az-Latn-AZ" sz="2800" dirty="0"/>
              <a:t>E</a:t>
            </a:r>
            <a:r>
              <a:rPr lang="en-US" sz="2800" dirty="0" err="1"/>
              <a:t>lvin</a:t>
            </a:r>
            <a:r>
              <a:rPr lang="en-US" sz="2800" dirty="0"/>
              <a:t> </a:t>
            </a:r>
            <a:r>
              <a:rPr lang="en-US" sz="2800" dirty="0" err="1"/>
              <a:t>Hajizada</a:t>
            </a:r>
            <a:endParaRPr lang="az-Latn-AZ" sz="2800" dirty="0"/>
          </a:p>
          <a:p>
            <a:r>
              <a:rPr lang="en-US" sz="2800" dirty="0"/>
              <a:t>Ali </a:t>
            </a:r>
            <a:r>
              <a:rPr lang="en-US" sz="2800" dirty="0" err="1"/>
              <a:t>Batuhan</a:t>
            </a:r>
            <a:r>
              <a:rPr lang="en-US" sz="2800" dirty="0"/>
              <a:t> Yard</a:t>
            </a:r>
            <a:r>
              <a:rPr lang="az-Latn-AZ" sz="2800" dirty="0"/>
              <a:t>ı</a:t>
            </a:r>
            <a:r>
              <a:rPr lang="en-US" sz="2800" dirty="0"/>
              <a:t>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58254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Wider height range</a:t>
            </a:r>
          </a:p>
          <a:p>
            <a:r>
              <a:rPr lang="en-US" dirty="0"/>
              <a:t>More stable</a:t>
            </a:r>
          </a:p>
          <a:p>
            <a:r>
              <a:rPr lang="en-US" dirty="0"/>
              <a:t>Modeling of Electromagnet</a:t>
            </a:r>
          </a:p>
          <a:p>
            <a:r>
              <a:rPr lang="en-US" dirty="0"/>
              <a:t>Nonlinear controller implementing variable PID values</a:t>
            </a:r>
          </a:p>
          <a:p>
            <a:r>
              <a:rPr lang="en-US" dirty="0"/>
              <a:t>Interactive Levitation</a:t>
            </a:r>
          </a:p>
        </p:txBody>
      </p:sp>
    </p:spTree>
    <p:extLst>
      <p:ext uri="{BB962C8B-B14F-4D97-AF65-F5344CB8AC3E}">
        <p14:creationId xmlns:p14="http://schemas.microsoft.com/office/powerpoint/2010/main" val="317627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3814"/>
            <a:ext cx="8596668" cy="4099534"/>
          </a:xfrm>
        </p:spPr>
        <p:txBody>
          <a:bodyPr>
            <a:noAutofit/>
          </a:bodyPr>
          <a:lstStyle/>
          <a:p>
            <a:r>
              <a:rPr lang="en-US" sz="2400" dirty="0"/>
              <a:t>Magnetic Levitation of Neodymium magnets using Electromagnet</a:t>
            </a:r>
          </a:p>
          <a:p>
            <a:r>
              <a:rPr lang="en-US" sz="2400" dirty="0"/>
              <a:t>Adjustable height in the range of 1cm</a:t>
            </a:r>
          </a:p>
          <a:p>
            <a:r>
              <a:rPr lang="en-US" sz="2400" dirty="0"/>
              <a:t>Height is adjusted using potentiometer</a:t>
            </a:r>
          </a:p>
          <a:p>
            <a:r>
              <a:rPr lang="en-US" sz="2400" dirty="0"/>
              <a:t>Electromagnet is driven by </a:t>
            </a:r>
            <a:r>
              <a:rPr lang="en-US" sz="2400" dirty="0" err="1"/>
              <a:t>Mosfet</a:t>
            </a:r>
            <a:r>
              <a:rPr lang="en-US" sz="2400" dirty="0"/>
              <a:t> (IRFZ44N)</a:t>
            </a:r>
          </a:p>
          <a:p>
            <a:r>
              <a:rPr lang="en-US" sz="2400" dirty="0" err="1"/>
              <a:t>Mosfet</a:t>
            </a:r>
            <a:r>
              <a:rPr lang="en-US" sz="2400" dirty="0"/>
              <a:t> is connected to Op Amp PID feedback controller circuit</a:t>
            </a:r>
          </a:p>
          <a:p>
            <a:r>
              <a:rPr lang="en-US" sz="2400" dirty="0"/>
              <a:t>Position of neodymium magnet is found using data from hall sensor placed under Electromagnet</a:t>
            </a:r>
          </a:p>
          <a:p>
            <a:r>
              <a:rPr lang="en-US" sz="2400" dirty="0"/>
              <a:t>The magnet can be placed at arbitrary positions within a range of 1 cm via a button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1472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Used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Electromagnet</a:t>
            </a:r>
          </a:p>
          <a:p>
            <a:pPr lvl="1"/>
            <a:r>
              <a:rPr lang="en-US" dirty="0"/>
              <a:t>Iron lamented core scrapped from old </a:t>
            </a:r>
            <a:r>
              <a:rPr lang="en-US" dirty="0" err="1"/>
              <a:t>transformator</a:t>
            </a:r>
            <a:endParaRPr lang="en-US" dirty="0"/>
          </a:p>
          <a:p>
            <a:r>
              <a:rPr lang="en-US" dirty="0"/>
              <a:t>Neodymium Magnets</a:t>
            </a:r>
          </a:p>
          <a:p>
            <a:r>
              <a:rPr lang="en-US" dirty="0"/>
              <a:t>Hall Sensor</a:t>
            </a:r>
          </a:p>
          <a:p>
            <a:r>
              <a:rPr lang="en-US" dirty="0" err="1"/>
              <a:t>Cotroller</a:t>
            </a:r>
            <a:r>
              <a:rPr lang="en-US" dirty="0"/>
              <a:t> Circuit Components (</a:t>
            </a:r>
            <a:r>
              <a:rPr lang="en-US" dirty="0" err="1"/>
              <a:t>Mosfet</a:t>
            </a:r>
            <a:r>
              <a:rPr lang="en-US" dirty="0"/>
              <a:t>, Op Amp, </a:t>
            </a:r>
            <a:r>
              <a:rPr lang="en-US" dirty="0" err="1"/>
              <a:t>potentiometer,resistors</a:t>
            </a:r>
            <a:r>
              <a:rPr lang="en-US" dirty="0"/>
              <a:t>, capacitors)</a:t>
            </a:r>
          </a:p>
          <a:p>
            <a:r>
              <a:rPr lang="en-US" dirty="0"/>
              <a:t>Wood stand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363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Electromagnet 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87801"/>
            <a:ext cx="5141111" cy="289187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243" y="1047078"/>
            <a:ext cx="3729990" cy="497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7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Neodymium Magnets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19" y="2172494"/>
            <a:ext cx="6858000" cy="3857625"/>
          </a:xfrm>
        </p:spPr>
      </p:pic>
    </p:spTree>
    <p:extLst>
      <p:ext uri="{BB962C8B-B14F-4D97-AF65-F5344CB8AC3E}">
        <p14:creationId xmlns:p14="http://schemas.microsoft.com/office/powerpoint/2010/main" val="275944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Wood Stand and Entire System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65" y="1716258"/>
            <a:ext cx="7644076" cy="4299793"/>
          </a:xfrm>
        </p:spPr>
      </p:pic>
    </p:spTree>
    <p:extLst>
      <p:ext uri="{BB962C8B-B14F-4D97-AF65-F5344CB8AC3E}">
        <p14:creationId xmlns:p14="http://schemas.microsoft.com/office/powerpoint/2010/main" val="247933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flux density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0" y="3251200"/>
            <a:ext cx="3819525" cy="2876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20835"/>
          <a:stretch/>
        </p:blipFill>
        <p:spPr>
          <a:xfrm>
            <a:off x="452251" y="1930400"/>
            <a:ext cx="9305925" cy="10933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44005" y="4366309"/>
            <a:ext cx="5884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 on magnet not linear with distance, the range of</a:t>
            </a:r>
          </a:p>
          <a:p>
            <a:r>
              <a:rPr lang="en-US" dirty="0"/>
              <a:t>stability is valid within the range of linearization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144005" y="3389701"/>
                <a:ext cx="4057460" cy="610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, for large x</a:t>
                </a:r>
                <a:endParaRPr lang="ru-RU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05" y="3389701"/>
                <a:ext cx="4057460" cy="610680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07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Circuit Schematics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746" y="2744762"/>
            <a:ext cx="5919920" cy="3826411"/>
          </a:xfrm>
        </p:spPr>
      </p:pic>
      <p:pic>
        <p:nvPicPr>
          <p:cNvPr id="1026" name="Picture 2" descr="track and hold circuit ile ilgili g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2" y="1651341"/>
            <a:ext cx="5048934" cy="252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46147" y="4175808"/>
            <a:ext cx="243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Track and hold circuit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24471" y="2152915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PID based controller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73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 Amp PID controller and PID Values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264" y="4619625"/>
            <a:ext cx="8387737" cy="14217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PROPORTIONAL GAIN is </a:t>
            </a:r>
            <a:r>
              <a:rPr lang="en-US" dirty="0" err="1"/>
              <a:t>Kp</a:t>
            </a:r>
            <a:r>
              <a:rPr lang="en-US" dirty="0"/>
              <a:t> = (</a:t>
            </a:r>
            <a:r>
              <a:rPr lang="en-US" dirty="0" err="1"/>
              <a:t>Rf</a:t>
            </a:r>
            <a:r>
              <a:rPr lang="en-US" dirty="0"/>
              <a:t> / Ri + Ci / </a:t>
            </a:r>
            <a:r>
              <a:rPr lang="en-US" dirty="0" err="1"/>
              <a:t>Cf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INTEGRAL GAIN is Ki = (1 / </a:t>
            </a:r>
            <a:r>
              <a:rPr lang="en-US" dirty="0" err="1"/>
              <a:t>RiCf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DERIVATIVE GAIN is </a:t>
            </a:r>
            <a:r>
              <a:rPr lang="en-US" dirty="0" err="1"/>
              <a:t>Kd</a:t>
            </a:r>
            <a:r>
              <a:rPr lang="en-US" dirty="0"/>
              <a:t> = </a:t>
            </a:r>
            <a:r>
              <a:rPr lang="en-US" dirty="0" err="1"/>
              <a:t>RfCi</a:t>
            </a:r>
            <a:r>
              <a:rPr lang="en-US" dirty="0"/>
              <a:t>. </a:t>
            </a:r>
            <a:endParaRPr lang="ru-RU" dirty="0"/>
          </a:p>
        </p:txBody>
      </p:sp>
      <p:pic>
        <p:nvPicPr>
          <p:cNvPr id="1028" name="Picture 4" descr="op amp variable pid controller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253" y="1928397"/>
            <a:ext cx="57054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0610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379</TotalTime>
  <Words>224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Trebuchet MS</vt:lpstr>
      <vt:lpstr>Wingdings 3</vt:lpstr>
      <vt:lpstr>Facet</vt:lpstr>
      <vt:lpstr>Magnetic Levitation with Adjustable Height</vt:lpstr>
      <vt:lpstr>Project Overview</vt:lpstr>
      <vt:lpstr>Components Used</vt:lpstr>
      <vt:lpstr>Electromagnet </vt:lpstr>
      <vt:lpstr>Neodymium Magnets</vt:lpstr>
      <vt:lpstr>Wood Stand and Entire System</vt:lpstr>
      <vt:lpstr>Magnetic flux density</vt:lpstr>
      <vt:lpstr>Controller Circuit Schematics</vt:lpstr>
      <vt:lpstr>Op Amp PID controller and PID Values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 Levitation with Adjustable Height</dc:title>
  <dc:creator>elvinhajizada</dc:creator>
  <cp:lastModifiedBy>elvinhajizada</cp:lastModifiedBy>
  <cp:revision>13</cp:revision>
  <dcterms:created xsi:type="dcterms:W3CDTF">2016-12-16T18:25:03Z</dcterms:created>
  <dcterms:modified xsi:type="dcterms:W3CDTF">2016-12-17T06:54:17Z</dcterms:modified>
</cp:coreProperties>
</file>