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EFDF-4908-557C-C779-F7876817F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079" y="2972092"/>
            <a:ext cx="8708989" cy="1646302"/>
          </a:xfrm>
        </p:spPr>
        <p:txBody>
          <a:bodyPr/>
          <a:lstStyle/>
          <a:p>
            <a:pPr algn="l"/>
            <a:r>
              <a:rPr lang="en-US" dirty="0"/>
              <a:t>Networking Basics &amp; Fetch API</a:t>
            </a:r>
            <a:endParaRPr lang="en-AZ" dirty="0"/>
          </a:p>
        </p:txBody>
      </p:sp>
    </p:spTree>
    <p:extLst>
      <p:ext uri="{BB962C8B-B14F-4D97-AF65-F5344CB8AC3E}">
        <p14:creationId xmlns:p14="http://schemas.microsoft.com/office/powerpoint/2010/main" val="321260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81C7-9A5C-4E57-352E-885D7E57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42" y="555369"/>
            <a:ext cx="8596668" cy="600900"/>
          </a:xfrm>
        </p:spPr>
        <p:txBody>
          <a:bodyPr>
            <a:normAutofit fontScale="90000"/>
          </a:bodyPr>
          <a:lstStyle/>
          <a:p>
            <a:r>
              <a:rPr lang="en-AZ" dirty="0"/>
              <a:t>Client Server model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32F86520-3BE3-8779-531B-31434F60A767}"/>
              </a:ext>
            </a:extLst>
          </p:cNvPr>
          <p:cNvSpPr/>
          <p:nvPr/>
        </p:nvSpPr>
        <p:spPr>
          <a:xfrm>
            <a:off x="9274002" y="2565399"/>
            <a:ext cx="1563871" cy="1695973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Z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081E6D-92F2-F144-9E6C-4D5664B048A1}"/>
              </a:ext>
            </a:extLst>
          </p:cNvPr>
          <p:cNvSpPr/>
          <p:nvPr/>
        </p:nvSpPr>
        <p:spPr>
          <a:xfrm>
            <a:off x="5725550" y="2565398"/>
            <a:ext cx="2385392" cy="16959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Z" dirty="0">
                <a:solidFill>
                  <a:schemeClr val="tx1"/>
                </a:solidFill>
              </a:rPr>
              <a:t>Server</a:t>
            </a:r>
            <a:br>
              <a:rPr lang="en-AZ" dirty="0">
                <a:solidFill>
                  <a:schemeClr val="tx1"/>
                </a:solidFill>
              </a:rPr>
            </a:br>
            <a:r>
              <a:rPr lang="en-AZ" dirty="0">
                <a:solidFill>
                  <a:schemeClr val="tx1"/>
                </a:solidFill>
              </a:rPr>
              <a:t>Mis: </a:t>
            </a:r>
            <a:r>
              <a:rPr lang="en-US" dirty="0" err="1">
                <a:solidFill>
                  <a:schemeClr val="tx1"/>
                </a:solidFill>
              </a:rPr>
              <a:t>example.com</a:t>
            </a:r>
            <a:endParaRPr lang="en-AZ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165D81-CDE1-C003-28E1-5A32F4103EBC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flipH="1" flipV="1">
            <a:off x="8110942" y="3413385"/>
            <a:ext cx="11630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A082E0-468C-2C58-BF86-490059F91BD6}"/>
              </a:ext>
            </a:extLst>
          </p:cNvPr>
          <p:cNvSpPr txBox="1"/>
          <p:nvPr/>
        </p:nvSpPr>
        <p:spPr>
          <a:xfrm>
            <a:off x="8348467" y="309337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dirty="0"/>
              <a:t>DATA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77C9326-533D-BE70-D272-5BBBAD255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955" y="2610371"/>
            <a:ext cx="1606028" cy="16060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E8721E-973B-0DEE-D24F-D5E89F05935F}"/>
              </a:ext>
            </a:extLst>
          </p:cNvPr>
          <p:cNvSpPr txBox="1"/>
          <p:nvPr/>
        </p:nvSpPr>
        <p:spPr>
          <a:xfrm>
            <a:off x="591742" y="2196066"/>
            <a:ext cx="207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dirty="0"/>
              <a:t>CLIENT (BRAUZER)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69E86F-67D0-0B2B-BF6A-2A71519EEC57}"/>
              </a:ext>
            </a:extLst>
          </p:cNvPr>
          <p:cNvCxnSpPr>
            <a:cxnSpLocks/>
          </p:cNvCxnSpPr>
          <p:nvPr/>
        </p:nvCxnSpPr>
        <p:spPr>
          <a:xfrm>
            <a:off x="2433983" y="3075283"/>
            <a:ext cx="3291567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AD363F-7E15-2BFC-2AE3-22A0597C20A9}"/>
              </a:ext>
            </a:extLst>
          </p:cNvPr>
          <p:cNvCxnSpPr>
            <a:cxnSpLocks/>
          </p:cNvCxnSpPr>
          <p:nvPr/>
        </p:nvCxnSpPr>
        <p:spPr>
          <a:xfrm flipH="1" flipV="1">
            <a:off x="2361668" y="3663553"/>
            <a:ext cx="3270506" cy="955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39C2E9-68EE-699C-0DB6-B3633F5CCF9D}"/>
              </a:ext>
            </a:extLst>
          </p:cNvPr>
          <p:cNvSpPr txBox="1"/>
          <p:nvPr/>
        </p:nvSpPr>
        <p:spPr>
          <a:xfrm>
            <a:off x="2505938" y="2727317"/>
            <a:ext cx="314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HTTP/HTTPS</a:t>
            </a:r>
            <a:r>
              <a:rPr lang="en-AZ" dirty="0"/>
              <a:t> REQUEST (DNS)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825013-8BD4-6609-2292-B11D4585AA70}"/>
              </a:ext>
            </a:extLst>
          </p:cNvPr>
          <p:cNvSpPr txBox="1"/>
          <p:nvPr/>
        </p:nvSpPr>
        <p:spPr>
          <a:xfrm>
            <a:off x="2771555" y="3303771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HTTP/HTTPS</a:t>
            </a:r>
            <a:r>
              <a:rPr lang="en-AZ" dirty="0"/>
              <a:t> RESPONSE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F7A5817-B23C-5126-C829-88CC5657BE3B}"/>
              </a:ext>
            </a:extLst>
          </p:cNvPr>
          <p:cNvSpPr/>
          <p:nvPr/>
        </p:nvSpPr>
        <p:spPr>
          <a:xfrm>
            <a:off x="1790434" y="4136934"/>
            <a:ext cx="3270506" cy="247968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Z" dirty="0">
                <a:solidFill>
                  <a:schemeClr val="tx1"/>
                </a:solidFill>
              </a:rPr>
              <a:t>RESPONSE:</a:t>
            </a:r>
            <a:br>
              <a:rPr lang="en-AZ" dirty="0">
                <a:solidFill>
                  <a:schemeClr val="tx1"/>
                </a:solidFill>
              </a:rPr>
            </a:br>
            <a:r>
              <a:rPr lang="en-AZ" dirty="0">
                <a:solidFill>
                  <a:schemeClr val="tx1"/>
                </a:solidFill>
              </a:rPr>
              <a:t>Status code: 2xx, 4xx, 5xx…</a:t>
            </a:r>
          </a:p>
          <a:p>
            <a:pPr algn="ctr"/>
            <a:r>
              <a:rPr lang="en-AZ" dirty="0">
                <a:solidFill>
                  <a:schemeClr val="tx1"/>
                </a:solidFill>
              </a:rPr>
              <a:t>Body: XML, HTML, JSON...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4B7792-330C-A227-0ECF-0CCE49BF7680}"/>
              </a:ext>
            </a:extLst>
          </p:cNvPr>
          <p:cNvSpPr txBox="1"/>
          <p:nvPr/>
        </p:nvSpPr>
        <p:spPr>
          <a:xfrm>
            <a:off x="591742" y="1259830"/>
            <a:ext cx="657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chemeClr val="accent1">
                      <a:shade val="15000"/>
                    </a:schemeClr>
                  </a:solidFill>
                </a:ln>
              </a:rPr>
              <a:t>https://</a:t>
            </a:r>
            <a:r>
              <a:rPr lang="en-US" dirty="0" err="1">
                <a:ln>
                  <a:solidFill>
                    <a:schemeClr val="accent1">
                      <a:shade val="15000"/>
                    </a:schemeClr>
                  </a:solidFill>
                </a:ln>
              </a:rPr>
              <a:t>developer.mozilla.org</a:t>
            </a:r>
            <a:r>
              <a:rPr lang="en-US" dirty="0">
                <a:ln>
                  <a:solidFill>
                    <a:schemeClr val="accent1">
                      <a:shade val="15000"/>
                    </a:schemeClr>
                  </a:solidFill>
                </a:ln>
              </a:rPr>
              <a:t>/</a:t>
            </a:r>
            <a:r>
              <a:rPr lang="en-US" dirty="0" err="1">
                <a:ln>
                  <a:solidFill>
                    <a:schemeClr val="accent1">
                      <a:shade val="15000"/>
                    </a:schemeClr>
                  </a:solidFill>
                </a:ln>
              </a:rPr>
              <a:t>en</a:t>
            </a:r>
            <a:r>
              <a:rPr lang="en-US" dirty="0">
                <a:ln>
                  <a:solidFill>
                    <a:schemeClr val="accent1">
                      <a:shade val="15000"/>
                    </a:schemeClr>
                  </a:solidFill>
                </a:ln>
              </a:rPr>
              <a:t>-US/docs/Web/HTTP/Status</a:t>
            </a:r>
            <a:endParaRPr lang="en-AZ" dirty="0">
              <a:ln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4405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EFFA9EF8-118C-13D2-0F11-25F43343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42" y="555369"/>
            <a:ext cx="8596668" cy="600900"/>
          </a:xfrm>
        </p:spPr>
        <p:txBody>
          <a:bodyPr>
            <a:normAutofit fontScale="90000"/>
          </a:bodyPr>
          <a:lstStyle/>
          <a:p>
            <a:r>
              <a:rPr lang="en-AZ" dirty="0"/>
              <a:t>HTTP VS HTTPS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C421FC-642E-FCD2-1214-35BAE11028E9}"/>
              </a:ext>
            </a:extLst>
          </p:cNvPr>
          <p:cNvSpPr txBox="1"/>
          <p:nvPr/>
        </p:nvSpPr>
        <p:spPr>
          <a:xfrm>
            <a:off x="591742" y="1334653"/>
            <a:ext cx="91751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HTTP (</a:t>
            </a:r>
            <a:r>
              <a:rPr lang="en-US" sz="2000" b="1" dirty="0" err="1"/>
              <a:t>HyperText</a:t>
            </a:r>
            <a:r>
              <a:rPr lang="en-US" sz="2000" b="1" dirty="0"/>
              <a:t> Transfer Protocol)</a:t>
            </a:r>
            <a:r>
              <a:rPr lang="en-US" sz="20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Məlumat</a:t>
            </a:r>
            <a:r>
              <a:rPr lang="en-US" sz="2000" dirty="0"/>
              <a:t> </a:t>
            </a:r>
            <a:r>
              <a:rPr lang="en-US" sz="2000" dirty="0" err="1"/>
              <a:t>şifrəsiz</a:t>
            </a:r>
            <a:r>
              <a:rPr lang="en-US" sz="2000" dirty="0"/>
              <a:t> </a:t>
            </a:r>
            <a:r>
              <a:rPr lang="en-US" sz="2000" dirty="0" err="1"/>
              <a:t>ötürülür</a:t>
            </a:r>
            <a:r>
              <a:rPr lang="en-US" sz="2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Ortaq</a:t>
            </a:r>
            <a:r>
              <a:rPr lang="en-US" sz="2000" dirty="0"/>
              <a:t> internet </a:t>
            </a:r>
            <a:r>
              <a:rPr lang="en-US" sz="2000" dirty="0" err="1"/>
              <a:t>bağlantısında</a:t>
            </a:r>
            <a:r>
              <a:rPr lang="en-US" sz="2000" dirty="0"/>
              <a:t> </a:t>
            </a:r>
            <a:r>
              <a:rPr lang="en-US" sz="2000" dirty="0" err="1"/>
              <a:t>məlumatlar</a:t>
            </a:r>
            <a:r>
              <a:rPr lang="en-US" sz="2000" dirty="0"/>
              <a:t> </a:t>
            </a:r>
            <a:r>
              <a:rPr lang="en-US" sz="2000" dirty="0" err="1"/>
              <a:t>üçün</a:t>
            </a:r>
            <a:r>
              <a:rPr lang="en-US" sz="2000" dirty="0"/>
              <a:t> </a:t>
            </a:r>
            <a:r>
              <a:rPr lang="en-US" sz="2000" dirty="0" err="1"/>
              <a:t>təhlükə</a:t>
            </a:r>
            <a:r>
              <a:rPr lang="en-US" sz="2000" dirty="0"/>
              <a:t> ola </a:t>
            </a:r>
            <a:r>
              <a:rPr lang="en-US" sz="2000" dirty="0" err="1"/>
              <a:t>bilər</a:t>
            </a:r>
            <a:r>
              <a:rPr lang="en-US" sz="2000" dirty="0"/>
              <a:t> (</a:t>
            </a:r>
            <a:r>
              <a:rPr lang="en-US" sz="2000" dirty="0" err="1"/>
              <a:t>tutmaq</a:t>
            </a:r>
            <a:r>
              <a:rPr lang="en-US" sz="2000" dirty="0"/>
              <a:t>/sniffing </a:t>
            </a:r>
            <a:r>
              <a:rPr lang="en-US" sz="2000" dirty="0" err="1"/>
              <a:t>asandır</a:t>
            </a:r>
            <a:r>
              <a:rPr lang="en-US" sz="2000" dirty="0"/>
              <a:t>).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4B9C40-1BA2-7F86-5D96-7530C0A22BA6}"/>
              </a:ext>
            </a:extLst>
          </p:cNvPr>
          <p:cNvSpPr txBox="1"/>
          <p:nvPr/>
        </p:nvSpPr>
        <p:spPr>
          <a:xfrm>
            <a:off x="427382" y="2658092"/>
            <a:ext cx="105719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 (HTTP Secure)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TLS/SSL</a:t>
            </a:r>
            <a:r>
              <a:rPr lang="en-US" dirty="0"/>
              <a:t> </a:t>
            </a:r>
            <a:r>
              <a:rPr lang="en-US" dirty="0" err="1"/>
              <a:t>sertifikatı</a:t>
            </a:r>
            <a:r>
              <a:rPr lang="en-US" dirty="0"/>
              <a:t> </a:t>
            </a:r>
            <a:r>
              <a:rPr lang="en-US" dirty="0" err="1"/>
              <a:t>ilə</a:t>
            </a:r>
            <a:r>
              <a:rPr lang="en-US" dirty="0"/>
              <a:t> </a:t>
            </a:r>
            <a:r>
              <a:rPr lang="en-US" dirty="0" err="1"/>
              <a:t>gücləndirilmiş</a:t>
            </a:r>
            <a:r>
              <a:rPr lang="en-US" dirty="0"/>
              <a:t> </a:t>
            </a:r>
            <a:r>
              <a:rPr lang="en-US" dirty="0" err="1"/>
              <a:t>şifrələmə</a:t>
            </a:r>
            <a:r>
              <a:rPr lang="en-US" dirty="0"/>
              <a:t> </a:t>
            </a:r>
            <a:r>
              <a:rPr lang="en-US" dirty="0" err="1"/>
              <a:t>təmin</a:t>
            </a:r>
            <a:r>
              <a:rPr lang="en-US" dirty="0"/>
              <a:t> </a:t>
            </a:r>
            <a:r>
              <a:rPr lang="en-US" dirty="0" err="1"/>
              <a:t>edir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Məlumatlar</a:t>
            </a:r>
            <a:r>
              <a:rPr lang="en-US" dirty="0"/>
              <a:t> </a:t>
            </a:r>
            <a:r>
              <a:rPr lang="en-US" dirty="0" err="1"/>
              <a:t>mühafizə</a:t>
            </a:r>
            <a:r>
              <a:rPr lang="en-US" dirty="0"/>
              <a:t> </a:t>
            </a:r>
            <a:r>
              <a:rPr lang="en-US" dirty="0" err="1"/>
              <a:t>olunur</a:t>
            </a:r>
            <a:r>
              <a:rPr lang="en-US" dirty="0"/>
              <a:t>, </a:t>
            </a:r>
            <a:r>
              <a:rPr lang="en-US" dirty="0" err="1"/>
              <a:t>üçüncü</a:t>
            </a:r>
            <a:r>
              <a:rPr lang="en-US" dirty="0"/>
              <a:t> </a:t>
            </a:r>
            <a:r>
              <a:rPr lang="en-US" dirty="0" err="1"/>
              <a:t>tərəflər</a:t>
            </a:r>
            <a:r>
              <a:rPr lang="en-US" dirty="0"/>
              <a:t> </a:t>
            </a:r>
            <a:r>
              <a:rPr lang="en-US" dirty="0" err="1"/>
              <a:t>tərəfindən</a:t>
            </a:r>
            <a:r>
              <a:rPr lang="en-US" dirty="0"/>
              <a:t> </a:t>
            </a:r>
            <a:r>
              <a:rPr lang="en-US" dirty="0" err="1"/>
              <a:t>oxunması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dəyişdirilməsi</a:t>
            </a:r>
            <a:r>
              <a:rPr lang="en-US" dirty="0"/>
              <a:t> </a:t>
            </a:r>
            <a:r>
              <a:rPr lang="en-US" dirty="0" err="1"/>
              <a:t>çətinləşdirilir</a:t>
            </a:r>
            <a:r>
              <a:rPr lang="en-US" dirty="0"/>
              <a:t>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7E5CC60-6473-E46B-EC7F-52182E542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74" y="4219692"/>
            <a:ext cx="6556513" cy="406400"/>
          </a:xfrm>
          <a:prstGeom prst="rect">
            <a:avLst/>
          </a:prstGeom>
        </p:spPr>
      </p:pic>
      <p:pic>
        <p:nvPicPr>
          <p:cNvPr id="40" name="Picture 39" descr="A screenshot of a black and white screen&#10;&#10;AI-generated content may be incorrect.">
            <a:extLst>
              <a:ext uri="{FF2B5EF4-FFF2-40B4-BE49-F238E27FC236}">
                <a16:creationId xmlns:a16="http://schemas.microsoft.com/office/drawing/2014/main" id="{E517DB1C-8426-05C4-7893-46B76091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73" y="4243594"/>
            <a:ext cx="3246975" cy="255950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DC93A8F-B47B-0B28-3CBE-74E4590632CC}"/>
              </a:ext>
            </a:extLst>
          </p:cNvPr>
          <p:cNvSpPr txBox="1"/>
          <p:nvPr/>
        </p:nvSpPr>
        <p:spPr>
          <a:xfrm>
            <a:off x="1394956" y="3928605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dirty="0"/>
              <a:t>HTTPS (SECURE)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A63152-2D52-3E64-C83D-2D7084BDDA88}"/>
              </a:ext>
            </a:extLst>
          </p:cNvPr>
          <p:cNvSpPr txBox="1"/>
          <p:nvPr/>
        </p:nvSpPr>
        <p:spPr>
          <a:xfrm>
            <a:off x="6818995" y="3894727"/>
            <a:ext cx="222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dirty="0"/>
              <a:t>HTTP (NOT SECURE)</a:t>
            </a:r>
          </a:p>
        </p:txBody>
      </p:sp>
    </p:spTree>
    <p:extLst>
      <p:ext uri="{BB962C8B-B14F-4D97-AF65-F5344CB8AC3E}">
        <p14:creationId xmlns:p14="http://schemas.microsoft.com/office/powerpoint/2010/main" val="407243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3613-13DA-4A09-3F16-24301D35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731658"/>
          </a:xfrm>
        </p:spPr>
        <p:txBody>
          <a:bodyPr/>
          <a:lstStyle/>
          <a:p>
            <a:r>
              <a:rPr lang="en-AZ" dirty="0"/>
              <a:t>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D9EB5-CE8A-530B-B11A-29820202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559" y="993598"/>
            <a:ext cx="8596668" cy="211137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GET</a:t>
            </a:r>
            <a:r>
              <a:rPr lang="en-US" sz="2000" dirty="0"/>
              <a:t>: </a:t>
            </a:r>
            <a:r>
              <a:rPr lang="en-US" sz="2000" dirty="0" err="1"/>
              <a:t>Məlumatı</a:t>
            </a:r>
            <a:r>
              <a:rPr lang="en-US" sz="2000" dirty="0"/>
              <a:t> </a:t>
            </a:r>
            <a:r>
              <a:rPr lang="en-US" sz="2000" dirty="0" err="1"/>
              <a:t>götürmək</a:t>
            </a:r>
            <a:r>
              <a:rPr lang="en-US" sz="2000" dirty="0"/>
              <a:t> </a:t>
            </a:r>
            <a:r>
              <a:rPr lang="en-US" sz="2000" dirty="0" err="1"/>
              <a:t>üçün</a:t>
            </a:r>
            <a:r>
              <a:rPr lang="en-US" sz="2000" dirty="0"/>
              <a:t> </a:t>
            </a:r>
            <a:r>
              <a:rPr lang="en-US" sz="2000" dirty="0" err="1"/>
              <a:t>istifadə</a:t>
            </a:r>
            <a:r>
              <a:rPr lang="en-US" sz="2000" dirty="0"/>
              <a:t> </a:t>
            </a:r>
            <a:r>
              <a:rPr lang="en-US" sz="2000" dirty="0" err="1"/>
              <a:t>olunur</a:t>
            </a:r>
            <a:r>
              <a:rPr lang="en-US" sz="2000" dirty="0"/>
              <a:t>. (</a:t>
            </a:r>
            <a:r>
              <a:rPr lang="en-US" sz="2000" dirty="0" err="1"/>
              <a:t>Məs</a:t>
            </a:r>
            <a:r>
              <a:rPr lang="en-US" sz="2000" dirty="0"/>
              <a:t>.: GET /posts/1)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POST</a:t>
            </a:r>
            <a:r>
              <a:rPr lang="en-US" sz="2000" dirty="0"/>
              <a:t>: Yeni </a:t>
            </a:r>
            <a:r>
              <a:rPr lang="en-US" sz="2000" dirty="0" err="1"/>
              <a:t>məlumat</a:t>
            </a:r>
            <a:r>
              <a:rPr lang="en-US" sz="2000" dirty="0"/>
              <a:t> </a:t>
            </a:r>
            <a:r>
              <a:rPr lang="en-US" sz="2000" dirty="0" err="1"/>
              <a:t>yaratmaq</a:t>
            </a:r>
            <a:r>
              <a:rPr lang="en-US" sz="2000" dirty="0"/>
              <a:t> </a:t>
            </a:r>
            <a:r>
              <a:rPr lang="en-US" sz="2000" dirty="0" err="1"/>
              <a:t>və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ötürmək</a:t>
            </a:r>
            <a:r>
              <a:rPr lang="en-US" sz="2000" dirty="0"/>
              <a:t> </a:t>
            </a:r>
            <a:r>
              <a:rPr lang="en-US" sz="2000" dirty="0" err="1"/>
              <a:t>üçün</a:t>
            </a:r>
            <a:r>
              <a:rPr lang="en-US" sz="2000" dirty="0"/>
              <a:t>. (</a:t>
            </a:r>
            <a:r>
              <a:rPr lang="en-US" sz="2000" dirty="0" err="1"/>
              <a:t>Məs</a:t>
            </a:r>
            <a:r>
              <a:rPr lang="en-US" sz="2000" dirty="0"/>
              <a:t>.: POST /posts)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PUT/PATCH</a:t>
            </a:r>
            <a:r>
              <a:rPr lang="en-US" sz="2000" dirty="0"/>
              <a:t>: </a:t>
            </a:r>
            <a:r>
              <a:rPr lang="en-US" sz="2000" dirty="0" err="1"/>
              <a:t>Mövcud</a:t>
            </a:r>
            <a:r>
              <a:rPr lang="en-US" sz="2000" dirty="0"/>
              <a:t> </a:t>
            </a:r>
            <a:r>
              <a:rPr lang="en-US" sz="2000" dirty="0" err="1"/>
              <a:t>məlumatı</a:t>
            </a:r>
            <a:r>
              <a:rPr lang="en-US" sz="2000" dirty="0"/>
              <a:t> </a:t>
            </a:r>
            <a:r>
              <a:rPr lang="en-US" sz="2000" dirty="0" err="1"/>
              <a:t>yeniləmək</a:t>
            </a:r>
            <a:r>
              <a:rPr lang="en-US" sz="2000" dirty="0"/>
              <a:t> </a:t>
            </a:r>
            <a:r>
              <a:rPr lang="en-US" sz="2000" dirty="0" err="1"/>
              <a:t>üçün</a:t>
            </a:r>
            <a:r>
              <a:rPr lang="en-US" sz="2000" dirty="0"/>
              <a:t>. (</a:t>
            </a:r>
            <a:r>
              <a:rPr lang="en-US" sz="2000" dirty="0" err="1"/>
              <a:t>Məs</a:t>
            </a:r>
            <a:r>
              <a:rPr lang="en-US" sz="2000" dirty="0"/>
              <a:t>.: PUT /posts/1)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DELETE</a:t>
            </a:r>
            <a:r>
              <a:rPr lang="en-US" sz="2000" dirty="0"/>
              <a:t>: </a:t>
            </a:r>
            <a:r>
              <a:rPr lang="en-US" sz="2000" dirty="0" err="1"/>
              <a:t>Məlumatı</a:t>
            </a:r>
            <a:r>
              <a:rPr lang="en-US" sz="2000" dirty="0"/>
              <a:t> </a:t>
            </a:r>
            <a:r>
              <a:rPr lang="en-US" sz="2000" dirty="0" err="1"/>
              <a:t>silmək</a:t>
            </a:r>
            <a:r>
              <a:rPr lang="en-US" sz="2000" dirty="0"/>
              <a:t> </a:t>
            </a:r>
            <a:r>
              <a:rPr lang="en-US" sz="2000" dirty="0" err="1"/>
              <a:t>üçün</a:t>
            </a:r>
            <a:r>
              <a:rPr lang="en-US" sz="2000" dirty="0"/>
              <a:t>. (</a:t>
            </a:r>
            <a:r>
              <a:rPr lang="en-US" sz="2000" dirty="0" err="1"/>
              <a:t>Məs</a:t>
            </a:r>
            <a:r>
              <a:rPr lang="en-US" sz="2000" dirty="0"/>
              <a:t>.: DELETE /posts/1)</a:t>
            </a:r>
          </a:p>
          <a:p>
            <a:pPr marL="0" indent="0">
              <a:buNone/>
            </a:pPr>
            <a:endParaRPr lang="en-AZ" sz="2000" dirty="0"/>
          </a:p>
          <a:p>
            <a:pPr marL="0" indent="0">
              <a:buNone/>
            </a:pPr>
            <a:r>
              <a:rPr lang="en-AZ" sz="2000" dirty="0"/>
              <a:t>Misal: </a:t>
            </a:r>
          </a:p>
          <a:p>
            <a:pPr marL="0" indent="0">
              <a:buNone/>
            </a:pPr>
            <a:r>
              <a:rPr lang="en-US" sz="2000" dirty="0"/>
              <a:t>	“</a:t>
            </a:r>
            <a:r>
              <a:rPr lang="en-US" sz="2000" b="1" dirty="0"/>
              <a:t>GET /posts/1</a:t>
            </a:r>
            <a:r>
              <a:rPr lang="en-US" sz="2000" dirty="0"/>
              <a:t>” → id=1 </a:t>
            </a:r>
            <a:r>
              <a:rPr lang="en-US" sz="2000" dirty="0" err="1"/>
              <a:t>olan</a:t>
            </a:r>
            <a:r>
              <a:rPr lang="en-US" sz="2000" dirty="0"/>
              <a:t> blog </a:t>
            </a:r>
            <a:r>
              <a:rPr lang="en-US" sz="2000" dirty="0" err="1"/>
              <a:t>yazısını</a:t>
            </a:r>
            <a:r>
              <a:rPr lang="en-US" sz="2000" dirty="0"/>
              <a:t> </a:t>
            </a:r>
            <a:r>
              <a:rPr lang="en-US" sz="2000" dirty="0" err="1"/>
              <a:t>serverdən</a:t>
            </a:r>
            <a:r>
              <a:rPr lang="en-US" sz="2000" dirty="0"/>
              <a:t> </a:t>
            </a:r>
            <a:r>
              <a:rPr lang="en-US" sz="2000" dirty="0" err="1"/>
              <a:t>gətirir</a:t>
            </a:r>
            <a:r>
              <a:rPr lang="en-US" sz="2000" dirty="0"/>
              <a:t>.	</a:t>
            </a:r>
          </a:p>
          <a:p>
            <a:pPr marL="0" indent="0">
              <a:buNone/>
            </a:pPr>
            <a:r>
              <a:rPr lang="en-US" sz="2000" dirty="0"/>
              <a:t>	“</a:t>
            </a:r>
            <a:r>
              <a:rPr lang="en-US" sz="2000" b="1" dirty="0"/>
              <a:t>POST /posts</a:t>
            </a:r>
            <a:r>
              <a:rPr lang="en-US" sz="2000" dirty="0"/>
              <a:t>” → Yeni blog </a:t>
            </a:r>
            <a:r>
              <a:rPr lang="en-US" sz="2000" dirty="0" err="1"/>
              <a:t>yazısı</a:t>
            </a:r>
            <a:r>
              <a:rPr lang="en-US" sz="2000" dirty="0"/>
              <a:t> </a:t>
            </a:r>
            <a:r>
              <a:rPr lang="en-US" sz="2000" dirty="0" err="1"/>
              <a:t>əlavə</a:t>
            </a:r>
            <a:r>
              <a:rPr lang="en-US" sz="2000" dirty="0"/>
              <a:t> </a:t>
            </a:r>
            <a:r>
              <a:rPr lang="en-US" sz="2000" dirty="0" err="1"/>
              <a:t>edir</a:t>
            </a:r>
            <a:r>
              <a:rPr lang="en-US" sz="2000" dirty="0"/>
              <a:t> (body </a:t>
            </a:r>
            <a:r>
              <a:rPr lang="en-US" sz="2000" dirty="0" err="1"/>
              <a:t>hissəsində</a:t>
            </a:r>
            <a:r>
              <a:rPr lang="en-US" sz="2000" dirty="0"/>
              <a:t> </a:t>
            </a:r>
            <a:r>
              <a:rPr lang="en-US" sz="2000" dirty="0" err="1"/>
              <a:t>məlumat</a:t>
            </a:r>
            <a:r>
              <a:rPr lang="en-US" sz="2000" dirty="0"/>
              <a:t> </a:t>
            </a:r>
            <a:r>
              <a:rPr lang="en-US" sz="2000" dirty="0" err="1"/>
              <a:t>göndəririk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	“</a:t>
            </a:r>
            <a:r>
              <a:rPr lang="en-US" sz="2000" b="1" dirty="0"/>
              <a:t>PUT /posts/1</a:t>
            </a:r>
            <a:r>
              <a:rPr lang="en-US" sz="2000" dirty="0"/>
              <a:t>” → id=1 </a:t>
            </a:r>
            <a:r>
              <a:rPr lang="en-US" sz="2000" dirty="0" err="1"/>
              <a:t>olan</a:t>
            </a:r>
            <a:r>
              <a:rPr lang="en-US" sz="2000" dirty="0"/>
              <a:t> </a:t>
            </a:r>
            <a:r>
              <a:rPr lang="en-US" sz="2000" dirty="0" err="1"/>
              <a:t>yazını</a:t>
            </a:r>
            <a:r>
              <a:rPr lang="en-US" sz="2000" dirty="0"/>
              <a:t> </a:t>
            </a:r>
            <a:r>
              <a:rPr lang="en-US" sz="2000" dirty="0" err="1"/>
              <a:t>tamamilə</a:t>
            </a:r>
            <a:r>
              <a:rPr lang="en-US" sz="2000" dirty="0"/>
              <a:t> </a:t>
            </a:r>
            <a:r>
              <a:rPr lang="en-US" sz="2000" dirty="0" err="1"/>
              <a:t>yenidən</a:t>
            </a:r>
            <a:r>
              <a:rPr lang="en-US" sz="2000" dirty="0"/>
              <a:t> </a:t>
            </a:r>
            <a:r>
              <a:rPr lang="en-US" sz="2000" dirty="0" err="1"/>
              <a:t>yükləyir</a:t>
            </a:r>
            <a:r>
              <a:rPr lang="en-US" sz="2000" dirty="0"/>
              <a:t>/</a:t>
            </a:r>
            <a:r>
              <a:rPr lang="en-US" sz="2000" dirty="0" err="1"/>
              <a:t>dəyişir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	“</a:t>
            </a:r>
            <a:r>
              <a:rPr lang="en-US" sz="2000" b="1" dirty="0"/>
              <a:t>PATCH /posts/1</a:t>
            </a:r>
            <a:r>
              <a:rPr lang="en-US" sz="2000" dirty="0"/>
              <a:t>” → id=1 </a:t>
            </a:r>
            <a:r>
              <a:rPr lang="en-US" sz="2000" dirty="0" err="1"/>
              <a:t>olan</a:t>
            </a:r>
            <a:r>
              <a:rPr lang="en-US" sz="2000" dirty="0"/>
              <a:t> </a:t>
            </a:r>
            <a:r>
              <a:rPr lang="en-US" sz="2000" dirty="0" err="1"/>
              <a:t>yazıda</a:t>
            </a:r>
            <a:r>
              <a:rPr lang="en-US" sz="2000" dirty="0"/>
              <a:t> </a:t>
            </a:r>
            <a:r>
              <a:rPr lang="en-US" sz="2000" dirty="0" err="1"/>
              <a:t>qismən</a:t>
            </a:r>
            <a:r>
              <a:rPr lang="en-US" sz="2000" dirty="0"/>
              <a:t> </a:t>
            </a:r>
            <a:r>
              <a:rPr lang="en-US" sz="2000" dirty="0" err="1"/>
              <a:t>dəyişiklik</a:t>
            </a:r>
            <a:r>
              <a:rPr lang="en-US" sz="2000" dirty="0"/>
              <a:t> </a:t>
            </a:r>
            <a:r>
              <a:rPr lang="en-US" sz="2000" dirty="0" err="1"/>
              <a:t>edir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	“</a:t>
            </a:r>
            <a:r>
              <a:rPr lang="en-US" sz="2000" b="1" dirty="0"/>
              <a:t>DELETE /posts/1</a:t>
            </a:r>
            <a:r>
              <a:rPr lang="en-US" sz="2000" dirty="0"/>
              <a:t>” → </a:t>
            </a:r>
            <a:r>
              <a:rPr lang="en-US" sz="2000" dirty="0" err="1"/>
              <a:t>Yazını</a:t>
            </a:r>
            <a:r>
              <a:rPr lang="en-US" sz="2000" dirty="0"/>
              <a:t> </a:t>
            </a:r>
            <a:r>
              <a:rPr lang="en-US" sz="2000" dirty="0" err="1"/>
              <a:t>silir</a:t>
            </a:r>
            <a:r>
              <a:rPr lang="en-US" sz="2000" dirty="0"/>
              <a:t>.</a:t>
            </a:r>
            <a:endParaRPr lang="en-AZ" sz="2000" dirty="0"/>
          </a:p>
        </p:txBody>
      </p:sp>
    </p:spTree>
    <p:extLst>
      <p:ext uri="{BB962C8B-B14F-4D97-AF65-F5344CB8AC3E}">
        <p14:creationId xmlns:p14="http://schemas.microsoft.com/office/powerpoint/2010/main" val="38171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4A68-2BAC-CB08-1755-6F02744B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r>
              <a:rPr lang="en-US" dirty="0"/>
              <a:t>HTTP Status Codes</a:t>
            </a:r>
            <a:endParaRPr lang="en-A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9C13-9F9B-8EA1-5A87-1E12B9E9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1xx (</a:t>
            </a:r>
            <a:r>
              <a:rPr lang="en-US" b="1" dirty="0" err="1"/>
              <a:t>Məlumat</a:t>
            </a:r>
            <a:r>
              <a:rPr lang="en-US" b="1" dirty="0"/>
              <a:t> </a:t>
            </a:r>
            <a:r>
              <a:rPr lang="en-US" b="1" dirty="0" err="1"/>
              <a:t>xarakterli</a:t>
            </a:r>
            <a:r>
              <a:rPr lang="en-US" b="1" dirty="0"/>
              <a:t>)</a:t>
            </a:r>
            <a:r>
              <a:rPr lang="en-US" dirty="0"/>
              <a:t>: </a:t>
            </a:r>
            <a:r>
              <a:rPr lang="en-US" dirty="0" err="1"/>
              <a:t>Serverin</a:t>
            </a:r>
            <a:r>
              <a:rPr lang="en-US" dirty="0"/>
              <a:t> </a:t>
            </a:r>
            <a:r>
              <a:rPr lang="en-US" dirty="0" err="1"/>
              <a:t>prosesə</a:t>
            </a:r>
            <a:r>
              <a:rPr lang="en-US" dirty="0"/>
              <a:t> </a:t>
            </a:r>
            <a:r>
              <a:rPr lang="en-US" dirty="0" err="1"/>
              <a:t>davam</a:t>
            </a:r>
            <a:r>
              <a:rPr lang="en-US" dirty="0"/>
              <a:t> </a:t>
            </a:r>
            <a:r>
              <a:rPr lang="en-US" dirty="0" err="1"/>
              <a:t>etməsi</a:t>
            </a:r>
            <a:r>
              <a:rPr lang="en-US" dirty="0"/>
              <a:t> </a:t>
            </a:r>
            <a:r>
              <a:rPr lang="en-US" dirty="0" err="1"/>
              <a:t>ilə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məlumat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 (</a:t>
            </a:r>
            <a:r>
              <a:rPr lang="en-US" dirty="0" err="1"/>
              <a:t>praktikada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rast</a:t>
            </a:r>
            <a:r>
              <a:rPr lang="en-US" dirty="0"/>
              <a:t> </a:t>
            </a:r>
            <a:r>
              <a:rPr lang="en-US" dirty="0" err="1"/>
              <a:t>gəlinir</a:t>
            </a:r>
            <a:r>
              <a:rPr lang="en-US" dirty="0"/>
              <a:t>).</a:t>
            </a:r>
          </a:p>
          <a:p>
            <a:r>
              <a:rPr lang="en-US" b="1" dirty="0"/>
              <a:t>2xx (</a:t>
            </a:r>
            <a:r>
              <a:rPr lang="en-US" b="1" dirty="0" err="1"/>
              <a:t>Uğurlu</a:t>
            </a:r>
            <a:r>
              <a:rPr lang="en-US" b="1" dirty="0"/>
              <a:t>)</a:t>
            </a:r>
            <a:r>
              <a:rPr lang="en-US" dirty="0"/>
              <a:t>: </a:t>
            </a:r>
            <a:r>
              <a:rPr lang="en-US" dirty="0" err="1"/>
              <a:t>Sorğunun</a:t>
            </a:r>
            <a:r>
              <a:rPr lang="en-US" dirty="0"/>
              <a:t> </a:t>
            </a:r>
            <a:r>
              <a:rPr lang="en-US" dirty="0" err="1"/>
              <a:t>müvəffəqiyyətlə</a:t>
            </a:r>
            <a:r>
              <a:rPr lang="en-US" dirty="0"/>
              <a:t> </a:t>
            </a:r>
            <a:r>
              <a:rPr lang="en-US" dirty="0" err="1"/>
              <a:t>yerinə</a:t>
            </a:r>
            <a:r>
              <a:rPr lang="en-US" dirty="0"/>
              <a:t> </a:t>
            </a:r>
            <a:r>
              <a:rPr lang="en-US" dirty="0" err="1"/>
              <a:t>yetirildiyini</a:t>
            </a:r>
            <a:r>
              <a:rPr lang="en-US" dirty="0"/>
              <a:t> </a:t>
            </a:r>
            <a:r>
              <a:rPr lang="en-US" dirty="0" err="1"/>
              <a:t>göstərir</a:t>
            </a:r>
            <a:r>
              <a:rPr lang="en-US" dirty="0"/>
              <a:t>. (200 OK, 201 Created)</a:t>
            </a:r>
          </a:p>
          <a:p>
            <a:r>
              <a:rPr lang="en-US" b="1" dirty="0"/>
              <a:t>3xx (</a:t>
            </a:r>
            <a:r>
              <a:rPr lang="en-US" b="1" dirty="0" err="1"/>
              <a:t>Yönləndirmə</a:t>
            </a:r>
            <a:r>
              <a:rPr lang="en-US" b="1" dirty="0"/>
              <a:t>)</a:t>
            </a:r>
            <a:r>
              <a:rPr lang="en-US" dirty="0"/>
              <a:t>: </a:t>
            </a:r>
            <a:r>
              <a:rPr lang="en-US" dirty="0" err="1"/>
              <a:t>Məzmunun</a:t>
            </a:r>
            <a:r>
              <a:rPr lang="en-US" dirty="0"/>
              <a:t> yeni </a:t>
            </a:r>
            <a:r>
              <a:rPr lang="en-US" dirty="0" err="1"/>
              <a:t>ünvana</a:t>
            </a:r>
            <a:r>
              <a:rPr lang="en-US" dirty="0"/>
              <a:t> </a:t>
            </a:r>
            <a:r>
              <a:rPr lang="en-US" dirty="0" err="1"/>
              <a:t>köçürüldüyünü</a:t>
            </a:r>
            <a:r>
              <a:rPr lang="en-US" dirty="0"/>
              <a:t> </a:t>
            </a:r>
            <a:r>
              <a:rPr lang="en-US" dirty="0" err="1"/>
              <a:t>bildirir</a:t>
            </a:r>
            <a:r>
              <a:rPr lang="en-US" dirty="0"/>
              <a:t>. (301 Moved Permanently, 302 Found)</a:t>
            </a:r>
          </a:p>
          <a:p>
            <a:r>
              <a:rPr lang="en-US" b="1" dirty="0"/>
              <a:t>4xx (</a:t>
            </a:r>
            <a:r>
              <a:rPr lang="en-US" b="1" dirty="0" err="1"/>
              <a:t>Klient</a:t>
            </a:r>
            <a:r>
              <a:rPr lang="en-US" b="1" dirty="0"/>
              <a:t> </a:t>
            </a:r>
            <a:r>
              <a:rPr lang="en-US" b="1" dirty="0" err="1"/>
              <a:t>Səhvləri</a:t>
            </a:r>
            <a:r>
              <a:rPr lang="en-US" b="1" dirty="0"/>
              <a:t>)</a:t>
            </a:r>
            <a:r>
              <a:rPr lang="en-US" dirty="0"/>
              <a:t>: </a:t>
            </a:r>
            <a:r>
              <a:rPr lang="en-US" dirty="0" err="1"/>
              <a:t>Sorğuda</a:t>
            </a:r>
            <a:r>
              <a:rPr lang="en-US" dirty="0"/>
              <a:t> </a:t>
            </a:r>
            <a:r>
              <a:rPr lang="en-US" dirty="0" err="1"/>
              <a:t>nəsə</a:t>
            </a:r>
            <a:r>
              <a:rPr lang="en-US" dirty="0"/>
              <a:t>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göndərilib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mövcud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resursa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cəhdi</a:t>
            </a:r>
            <a:r>
              <a:rPr lang="en-US" dirty="0"/>
              <a:t> var. (400 Bad Request, 404 Not Found)</a:t>
            </a:r>
          </a:p>
          <a:p>
            <a:r>
              <a:rPr lang="en-US" b="1" dirty="0"/>
              <a:t>5xx (Server </a:t>
            </a:r>
            <a:r>
              <a:rPr lang="en-US" b="1" dirty="0" err="1"/>
              <a:t>Səhvləri</a:t>
            </a:r>
            <a:r>
              <a:rPr lang="en-US" b="1" dirty="0"/>
              <a:t>)</a:t>
            </a:r>
            <a:r>
              <a:rPr lang="en-US" dirty="0"/>
              <a:t>: </a:t>
            </a:r>
            <a:r>
              <a:rPr lang="en-US" dirty="0" err="1"/>
              <a:t>Serverdə</a:t>
            </a:r>
            <a:r>
              <a:rPr lang="en-US" dirty="0"/>
              <a:t> </a:t>
            </a:r>
            <a:r>
              <a:rPr lang="en-US" dirty="0" err="1"/>
              <a:t>daxili</a:t>
            </a:r>
            <a:r>
              <a:rPr lang="en-US" dirty="0"/>
              <a:t> problem </a:t>
            </a:r>
            <a:r>
              <a:rPr lang="en-US" dirty="0" err="1"/>
              <a:t>yarandığını</a:t>
            </a:r>
            <a:r>
              <a:rPr lang="en-US" dirty="0"/>
              <a:t> </a:t>
            </a:r>
            <a:r>
              <a:rPr lang="en-US" dirty="0" err="1"/>
              <a:t>göstərir</a:t>
            </a:r>
            <a:r>
              <a:rPr lang="en-US" dirty="0"/>
              <a:t>. (500 Internal Server Error)</a:t>
            </a:r>
            <a:endParaRPr lang="en-AZ" dirty="0"/>
          </a:p>
        </p:txBody>
      </p:sp>
    </p:spTree>
    <p:extLst>
      <p:ext uri="{BB962C8B-B14F-4D97-AF65-F5344CB8AC3E}">
        <p14:creationId xmlns:p14="http://schemas.microsoft.com/office/powerpoint/2010/main" val="355482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3E1D8-007D-675F-C9C2-769C094BB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5052-1D30-B9EA-3E8C-04E500C6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>
            <a:normAutofit/>
          </a:bodyPr>
          <a:lstStyle/>
          <a:p>
            <a:r>
              <a:rPr lang="en-US" dirty="0"/>
              <a:t>Fetch API</a:t>
            </a:r>
            <a:endParaRPr lang="en-A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338BD-5BCA-7A18-0AC0-65EE4C34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51722"/>
            <a:ext cx="5738189" cy="48966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Fetch API</a:t>
            </a:r>
            <a:r>
              <a:rPr lang="en-US" dirty="0"/>
              <a:t>, </a:t>
            </a:r>
            <a:r>
              <a:rPr lang="en-US" dirty="0" err="1"/>
              <a:t>brauzerdə</a:t>
            </a:r>
            <a:r>
              <a:rPr lang="en-US" dirty="0"/>
              <a:t> </a:t>
            </a:r>
            <a:r>
              <a:rPr lang="en-US" dirty="0" err="1"/>
              <a:t>asinxron</a:t>
            </a:r>
            <a:r>
              <a:rPr lang="en-US" dirty="0"/>
              <a:t> HTTP </a:t>
            </a:r>
            <a:r>
              <a:rPr lang="en-US" dirty="0" err="1"/>
              <a:t>sorğuları</a:t>
            </a:r>
            <a:r>
              <a:rPr lang="en-US" dirty="0"/>
              <a:t> (GET, POST </a:t>
            </a:r>
            <a:r>
              <a:rPr lang="en-US" dirty="0" err="1"/>
              <a:t>və</a:t>
            </a:r>
            <a:r>
              <a:rPr lang="en-US" dirty="0"/>
              <a:t> s.) </a:t>
            </a:r>
            <a:r>
              <a:rPr lang="en-US" dirty="0" err="1"/>
              <a:t>göndərməyin</a:t>
            </a:r>
            <a:r>
              <a:rPr lang="en-US" dirty="0"/>
              <a:t> </a:t>
            </a:r>
            <a:r>
              <a:rPr lang="en-US" dirty="0" err="1"/>
              <a:t>müasir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sadə</a:t>
            </a:r>
            <a:r>
              <a:rPr lang="en-US" dirty="0"/>
              <a:t> </a:t>
            </a:r>
            <a:r>
              <a:rPr lang="en-US" dirty="0" err="1"/>
              <a:t>üsuludur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Promise</a:t>
            </a:r>
            <a:r>
              <a:rPr lang="en-US" dirty="0"/>
              <a:t> </a:t>
            </a:r>
            <a:r>
              <a:rPr lang="en-US" dirty="0" err="1"/>
              <a:t>əsaslı</a:t>
            </a:r>
            <a:r>
              <a:rPr lang="en-US" dirty="0"/>
              <a:t> </a:t>
            </a:r>
            <a:r>
              <a:rPr lang="en-US" dirty="0" err="1"/>
              <a:t>olduğundan</a:t>
            </a:r>
            <a:r>
              <a:rPr lang="en-US" dirty="0"/>
              <a:t>, then/catch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async/await </a:t>
            </a:r>
            <a:r>
              <a:rPr lang="en-US" dirty="0" err="1"/>
              <a:t>kimi</a:t>
            </a:r>
            <a:r>
              <a:rPr lang="en-US" dirty="0"/>
              <a:t> </a:t>
            </a:r>
            <a:r>
              <a:rPr lang="en-US" dirty="0" err="1"/>
              <a:t>sxemlərdən</a:t>
            </a:r>
            <a:r>
              <a:rPr lang="en-US" dirty="0"/>
              <a:t>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edə</a:t>
            </a:r>
            <a:r>
              <a:rPr lang="en-US" dirty="0"/>
              <a:t> </a:t>
            </a:r>
            <a:r>
              <a:rPr lang="en-US" dirty="0" err="1"/>
              <a:t>bilərsiniz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Sintaksis</a:t>
            </a:r>
            <a:r>
              <a:rPr lang="en-US" dirty="0"/>
              <a:t>: fetch('https://</a:t>
            </a:r>
            <a:r>
              <a:rPr lang="en-US" dirty="0" err="1"/>
              <a:t>api.example.com</a:t>
            </a:r>
            <a:r>
              <a:rPr lang="en-US" dirty="0"/>
              <a:t>’)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response.ok</a:t>
            </a:r>
            <a:r>
              <a:rPr lang="en-US" dirty="0"/>
              <a:t>: </a:t>
            </a:r>
            <a:r>
              <a:rPr lang="en-US" dirty="0" err="1"/>
              <a:t>Serverin</a:t>
            </a:r>
            <a:r>
              <a:rPr lang="en-US" dirty="0"/>
              <a:t> 200–299 </a:t>
            </a:r>
            <a:r>
              <a:rPr lang="en-US" dirty="0" err="1"/>
              <a:t>aralığında</a:t>
            </a:r>
            <a:r>
              <a:rPr lang="en-US" dirty="0"/>
              <a:t> status </a:t>
            </a:r>
            <a:r>
              <a:rPr lang="en-US" dirty="0" err="1"/>
              <a:t>qaytarıb-qaytarmadığını</a:t>
            </a:r>
            <a:r>
              <a:rPr lang="en-US" dirty="0"/>
              <a:t> </a:t>
            </a:r>
            <a:r>
              <a:rPr lang="en-US" dirty="0" err="1"/>
              <a:t>yoxlayır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response.json</a:t>
            </a:r>
            <a:r>
              <a:rPr lang="en-US" b="1" dirty="0"/>
              <a:t>()</a:t>
            </a:r>
            <a:r>
              <a:rPr lang="en-US" dirty="0"/>
              <a:t>: JSON </a:t>
            </a:r>
            <a:r>
              <a:rPr lang="en-US" dirty="0" err="1"/>
              <a:t>formatındakı</a:t>
            </a:r>
            <a:r>
              <a:rPr lang="en-US" dirty="0"/>
              <a:t> </a:t>
            </a:r>
            <a:r>
              <a:rPr lang="en-US" dirty="0" err="1"/>
              <a:t>məlumatı</a:t>
            </a:r>
            <a:r>
              <a:rPr lang="en-US" dirty="0"/>
              <a:t> JavaScript </a:t>
            </a:r>
            <a:r>
              <a:rPr lang="en-US" dirty="0" err="1"/>
              <a:t>obyektinə</a:t>
            </a:r>
            <a:r>
              <a:rPr lang="en-US" dirty="0"/>
              <a:t> </a:t>
            </a:r>
            <a:r>
              <a:rPr lang="en-US" dirty="0" err="1"/>
              <a:t>çevirir</a:t>
            </a:r>
            <a:r>
              <a:rPr lang="en-US" dirty="0"/>
              <a:t>.</a:t>
            </a:r>
          </a:p>
        </p:txBody>
      </p:sp>
      <p:pic>
        <p:nvPicPr>
          <p:cNvPr id="5" name="Picture 4" descr="A computer screen with text on it&#10;&#10;AI-generated content may be incorrect.">
            <a:extLst>
              <a:ext uri="{FF2B5EF4-FFF2-40B4-BE49-F238E27FC236}">
                <a16:creationId xmlns:a16="http://schemas.microsoft.com/office/drawing/2014/main" id="{B1B6E8A1-783E-891D-2F6D-7666422BF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07" y="1351722"/>
            <a:ext cx="5738190" cy="414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2A24A-6028-2E71-C0CE-7215DF848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377F-DFC7-0054-9DA7-71BC2410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</p:spPr>
        <p:txBody>
          <a:bodyPr/>
          <a:lstStyle/>
          <a:p>
            <a:r>
              <a:rPr lang="en-US" dirty="0"/>
              <a:t>Fetch API </a:t>
            </a:r>
            <a:r>
              <a:rPr lang="en-US" dirty="0" err="1"/>
              <a:t>ilə</a:t>
            </a:r>
            <a:r>
              <a:rPr lang="en-US" dirty="0"/>
              <a:t> Async/Await</a:t>
            </a:r>
            <a:endParaRPr lang="en-A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D6ED-3FC2-7D9F-F8C9-2DC59889E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8224"/>
            <a:ext cx="4848823" cy="5234123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Nəyə</a:t>
            </a:r>
            <a:r>
              <a:rPr lang="en-US" b="1" dirty="0"/>
              <a:t> </a:t>
            </a:r>
            <a:r>
              <a:rPr lang="en-US" b="1" dirty="0" err="1"/>
              <a:t>Görə</a:t>
            </a:r>
            <a:r>
              <a:rPr lang="en-US" b="1" dirty="0"/>
              <a:t> Async/Await?</a:t>
            </a:r>
          </a:p>
          <a:p>
            <a:r>
              <a:rPr lang="en-US" b="1" dirty="0" err="1"/>
              <a:t>Oxunaqlı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dirty="0"/>
              <a:t>: then </a:t>
            </a:r>
            <a:r>
              <a:rPr lang="en-US" dirty="0" err="1"/>
              <a:t>zəncirlərindən</a:t>
            </a:r>
            <a:r>
              <a:rPr lang="en-US" dirty="0"/>
              <a:t> </a:t>
            </a:r>
            <a:r>
              <a:rPr lang="en-US" dirty="0" err="1"/>
              <a:t>fərqli</a:t>
            </a:r>
            <a:r>
              <a:rPr lang="en-US" dirty="0"/>
              <a:t> </a:t>
            </a:r>
            <a:r>
              <a:rPr lang="en-US" dirty="0" err="1"/>
              <a:t>olaraq</a:t>
            </a:r>
            <a:r>
              <a:rPr lang="en-US" dirty="0"/>
              <a:t>,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səliqəli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anlaşılan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  <a:p>
            <a:r>
              <a:rPr lang="en-US" b="1" dirty="0" err="1"/>
              <a:t>Senkron</a:t>
            </a:r>
            <a:r>
              <a:rPr lang="en-US" b="1" dirty="0"/>
              <a:t> </a:t>
            </a:r>
            <a:r>
              <a:rPr lang="en-US" b="1" dirty="0" err="1"/>
              <a:t>Axın</a:t>
            </a:r>
            <a:r>
              <a:rPr lang="en-US" b="1" dirty="0"/>
              <a:t> </a:t>
            </a:r>
            <a:r>
              <a:rPr lang="en-US" b="1" dirty="0" err="1"/>
              <a:t>Təəssüratı</a:t>
            </a:r>
            <a:r>
              <a:rPr lang="en-US" dirty="0"/>
              <a:t>: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sanki</a:t>
            </a:r>
            <a:r>
              <a:rPr lang="en-US" dirty="0"/>
              <a:t> </a:t>
            </a:r>
            <a:r>
              <a:rPr lang="en-US" dirty="0" err="1"/>
              <a:t>xətti</a:t>
            </a:r>
            <a:r>
              <a:rPr lang="en-US" dirty="0"/>
              <a:t> (</a:t>
            </a:r>
            <a:r>
              <a:rPr lang="en-US" dirty="0" err="1"/>
              <a:t>senkron</a:t>
            </a:r>
            <a:r>
              <a:rPr lang="en-US" dirty="0"/>
              <a:t>) </a:t>
            </a:r>
            <a:r>
              <a:rPr lang="en-US" dirty="0" err="1"/>
              <a:t>icra</a:t>
            </a:r>
            <a:r>
              <a:rPr lang="en-US" dirty="0"/>
              <a:t> </a:t>
            </a:r>
            <a:r>
              <a:rPr lang="en-US" dirty="0" err="1"/>
              <a:t>edilirmiş</a:t>
            </a:r>
            <a:r>
              <a:rPr lang="en-US" dirty="0"/>
              <a:t> </a:t>
            </a:r>
            <a:r>
              <a:rPr lang="en-US" dirty="0" err="1"/>
              <a:t>kimi</a:t>
            </a:r>
            <a:r>
              <a:rPr lang="en-US" dirty="0"/>
              <a:t> </a:t>
            </a:r>
            <a:r>
              <a:rPr lang="en-US" dirty="0" err="1"/>
              <a:t>görünür</a:t>
            </a:r>
            <a:r>
              <a:rPr lang="en-US" dirty="0"/>
              <a:t>, </a:t>
            </a:r>
            <a:r>
              <a:rPr lang="en-US" dirty="0" err="1"/>
              <a:t>lakin</a:t>
            </a:r>
            <a:r>
              <a:rPr lang="en-US" dirty="0"/>
              <a:t> </a:t>
            </a:r>
            <a:r>
              <a:rPr lang="en-US" dirty="0" err="1"/>
              <a:t>əslində</a:t>
            </a:r>
            <a:r>
              <a:rPr lang="en-US" dirty="0"/>
              <a:t> </a:t>
            </a:r>
            <a:r>
              <a:rPr lang="en-US" dirty="0" err="1"/>
              <a:t>asinxrondur</a:t>
            </a:r>
            <a:r>
              <a:rPr lang="en-US" dirty="0"/>
              <a:t>.</a:t>
            </a:r>
          </a:p>
          <a:p>
            <a:r>
              <a:rPr lang="en-US" b="1" dirty="0" err="1"/>
              <a:t>Səhv</a:t>
            </a:r>
            <a:r>
              <a:rPr lang="en-US" b="1" dirty="0"/>
              <a:t> </a:t>
            </a:r>
            <a:r>
              <a:rPr lang="en-US" b="1" dirty="0" err="1"/>
              <a:t>İdarəetməsi</a:t>
            </a:r>
            <a:r>
              <a:rPr lang="en-US" dirty="0"/>
              <a:t>: try/catch </a:t>
            </a:r>
            <a:r>
              <a:rPr lang="en-US" dirty="0" err="1"/>
              <a:t>blokları</a:t>
            </a:r>
            <a:r>
              <a:rPr lang="en-US" dirty="0"/>
              <a:t> </a:t>
            </a:r>
            <a:r>
              <a:rPr lang="en-US" dirty="0" err="1"/>
              <a:t>sayəsində</a:t>
            </a:r>
            <a:r>
              <a:rPr lang="en-US" dirty="0"/>
              <a:t> </a:t>
            </a:r>
            <a:r>
              <a:rPr lang="en-US" dirty="0" err="1"/>
              <a:t>səhvlərin</a:t>
            </a:r>
            <a:r>
              <a:rPr lang="en-US" dirty="0"/>
              <a:t> </a:t>
            </a:r>
            <a:r>
              <a:rPr lang="en-US" dirty="0" err="1"/>
              <a:t>idarəsi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rahat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  <a:p>
            <a:r>
              <a:rPr lang="en-US" b="1" dirty="0"/>
              <a:t>async</a:t>
            </a:r>
            <a:r>
              <a:rPr lang="en-US" dirty="0"/>
              <a:t>: </a:t>
            </a:r>
            <a:r>
              <a:rPr lang="en-US" dirty="0" err="1"/>
              <a:t>Funksiyanın</a:t>
            </a:r>
            <a:r>
              <a:rPr lang="en-US" dirty="0"/>
              <a:t> </a:t>
            </a:r>
            <a:r>
              <a:rPr lang="en-US" dirty="0" err="1"/>
              <a:t>asinxron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bildirir</a:t>
            </a:r>
            <a:r>
              <a:rPr lang="en-US" dirty="0"/>
              <a:t>.</a:t>
            </a:r>
          </a:p>
          <a:p>
            <a:r>
              <a:rPr lang="en-US" b="1" dirty="0"/>
              <a:t>await</a:t>
            </a:r>
            <a:r>
              <a:rPr lang="en-US" dirty="0"/>
              <a:t>: </a:t>
            </a:r>
            <a:r>
              <a:rPr lang="en-US" dirty="0" err="1"/>
              <a:t>Promisedən</a:t>
            </a:r>
            <a:r>
              <a:rPr lang="en-US" dirty="0"/>
              <a:t> </a:t>
            </a:r>
            <a:r>
              <a:rPr lang="en-US" dirty="0" err="1"/>
              <a:t>gələn</a:t>
            </a:r>
            <a:r>
              <a:rPr lang="en-US" dirty="0"/>
              <a:t> </a:t>
            </a:r>
            <a:r>
              <a:rPr lang="en-US" dirty="0" err="1"/>
              <a:t>nəticəni</a:t>
            </a:r>
            <a:r>
              <a:rPr lang="en-US" dirty="0"/>
              <a:t> </a:t>
            </a:r>
            <a:r>
              <a:rPr lang="en-US" dirty="0" err="1"/>
              <a:t>gözləyir</a:t>
            </a:r>
            <a:r>
              <a:rPr lang="en-US" dirty="0"/>
              <a:t>, </a:t>
            </a:r>
            <a:r>
              <a:rPr lang="en-US" dirty="0" err="1"/>
              <a:t>lakin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“</a:t>
            </a:r>
            <a:r>
              <a:rPr lang="en-US" dirty="0" err="1"/>
              <a:t>bloklanmadan</a:t>
            </a:r>
            <a:r>
              <a:rPr lang="en-US" dirty="0"/>
              <a:t>” </a:t>
            </a:r>
            <a:r>
              <a:rPr lang="en-US" dirty="0" err="1"/>
              <a:t>davam</a:t>
            </a:r>
            <a:r>
              <a:rPr lang="en-US" dirty="0"/>
              <a:t> </a:t>
            </a:r>
            <a:r>
              <a:rPr lang="en-US" dirty="0" err="1"/>
              <a:t>edir</a:t>
            </a:r>
            <a:r>
              <a:rPr lang="en-US" dirty="0"/>
              <a:t>.</a:t>
            </a:r>
          </a:p>
          <a:p>
            <a:r>
              <a:rPr lang="en-US" b="1" dirty="0"/>
              <a:t>try/catch</a:t>
            </a:r>
            <a:r>
              <a:rPr lang="en-US" dirty="0"/>
              <a:t>: </a:t>
            </a:r>
            <a:r>
              <a:rPr lang="en-US" dirty="0" err="1"/>
              <a:t>Həm</a:t>
            </a:r>
            <a:r>
              <a:rPr lang="en-US" dirty="0"/>
              <a:t> </a:t>
            </a:r>
            <a:r>
              <a:rPr lang="en-US" dirty="0" err="1"/>
              <a:t>şəbəkə</a:t>
            </a:r>
            <a:r>
              <a:rPr lang="en-US" dirty="0"/>
              <a:t>, </a:t>
            </a:r>
            <a:r>
              <a:rPr lang="en-US" dirty="0" err="1"/>
              <a:t>həm</a:t>
            </a:r>
            <a:r>
              <a:rPr lang="en-US" dirty="0"/>
              <a:t> </a:t>
            </a:r>
            <a:r>
              <a:rPr lang="en-US" dirty="0" err="1"/>
              <a:t>də</a:t>
            </a:r>
            <a:r>
              <a:rPr lang="en-US" dirty="0"/>
              <a:t> JSON </a:t>
            </a:r>
            <a:r>
              <a:rPr lang="en-US" dirty="0" err="1"/>
              <a:t>çevrilmə</a:t>
            </a:r>
            <a:r>
              <a:rPr lang="en-US" dirty="0"/>
              <a:t> </a:t>
            </a:r>
            <a:r>
              <a:rPr lang="en-US" dirty="0" err="1"/>
              <a:t>xətalarını</a:t>
            </a:r>
            <a:r>
              <a:rPr lang="en-US" dirty="0"/>
              <a:t> </a:t>
            </a:r>
            <a:r>
              <a:rPr lang="en-US" dirty="0" err="1"/>
              <a:t>tuta</a:t>
            </a:r>
            <a:r>
              <a:rPr lang="en-US" dirty="0"/>
              <a:t> </a:t>
            </a:r>
            <a:r>
              <a:rPr lang="en-US" dirty="0" err="1"/>
              <a:t>bilir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5" name="Picture 4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830E099A-32DF-AF93-C6D9-1AED2928A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066" y="1490954"/>
            <a:ext cx="6482934" cy="387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6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F09D6-358E-D62E-46CE-C7A6B69F1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6408-AD99-6FEE-5C47-B2E2755C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62609"/>
            <a:ext cx="8596668" cy="5378753"/>
          </a:xfrm>
        </p:spPr>
        <p:txBody>
          <a:bodyPr/>
          <a:lstStyle/>
          <a:p>
            <a:r>
              <a:rPr lang="en-US" b="1" dirty="0"/>
              <a:t>then/catch</a:t>
            </a:r>
            <a:r>
              <a:rPr lang="en-US" dirty="0"/>
              <a:t> </a:t>
            </a:r>
            <a:r>
              <a:rPr lang="en-US" dirty="0" err="1"/>
              <a:t>yanaşması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Async/Await</a:t>
            </a:r>
            <a:r>
              <a:rPr lang="en-US" dirty="0"/>
              <a:t>:</a:t>
            </a: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A4EE91A-5BE9-E7C5-AC23-EDB330741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56" y="1351169"/>
            <a:ext cx="6031947" cy="1949349"/>
          </a:xfrm>
          <a:prstGeom prst="rect">
            <a:avLst/>
          </a:prstGeom>
        </p:spPr>
      </p:pic>
      <p:pic>
        <p:nvPicPr>
          <p:cNvPr id="9" name="Picture 8" descr="A computer code on a black background&#10;&#10;AI-generated content may be incorrect.">
            <a:extLst>
              <a:ext uri="{FF2B5EF4-FFF2-40B4-BE49-F238E27FC236}">
                <a16:creationId xmlns:a16="http://schemas.microsoft.com/office/drawing/2014/main" id="{6322CD39-075A-4A4B-528B-144C4B690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56" y="4148684"/>
            <a:ext cx="6031946" cy="243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343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1473</TotalTime>
  <Words>576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Networking Basics &amp; Fetch API</vt:lpstr>
      <vt:lpstr>Client Server model</vt:lpstr>
      <vt:lpstr>HTTP VS HTTPS</vt:lpstr>
      <vt:lpstr>HTTP METHODS</vt:lpstr>
      <vt:lpstr>HTTP Status Codes</vt:lpstr>
      <vt:lpstr>Fetch API</vt:lpstr>
      <vt:lpstr>Fetch API ilə Async/Await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Elvin Huseynov</dc:creator>
  <cp:lastModifiedBy>Elvin Huseynov</cp:lastModifiedBy>
  <cp:revision>2</cp:revision>
  <dcterms:created xsi:type="dcterms:W3CDTF">2025-01-18T21:11:48Z</dcterms:created>
  <dcterms:modified xsi:type="dcterms:W3CDTF">2025-01-31T06:42:08Z</dcterms:modified>
</cp:coreProperties>
</file>