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95" r:id="rId3"/>
    <p:sldId id="272" r:id="rId5"/>
    <p:sldId id="259" r:id="rId6"/>
    <p:sldId id="257" r:id="rId7"/>
    <p:sldId id="296" r:id="rId8"/>
    <p:sldId id="273" r:id="rId9"/>
    <p:sldId id="298" r:id="rId10"/>
    <p:sldId id="327" r:id="rId11"/>
    <p:sldId id="335" r:id="rId12"/>
    <p:sldId id="286" r:id="rId13"/>
    <p:sldId id="300" r:id="rId14"/>
    <p:sldId id="307" r:id="rId15"/>
    <p:sldId id="302" r:id="rId16"/>
    <p:sldId id="303" r:id="rId17"/>
    <p:sldId id="316" r:id="rId18"/>
    <p:sldId id="262" r:id="rId19"/>
  </p:sldIdLst>
  <p:sldSz cx="9144000" cy="5143500"/>
  <p:notesSz cx="6858000" cy="9144000"/>
  <p:embeddedFontLst>
    <p:embeddedFont>
      <p:font typeface="Quicksand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hierarchy" loCatId="hierarchy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en-US"/>
        </a:p>
      </dgm:t>
    </dgm:pt>
    <dgm:pt modelId="{0605F139-5EF0-48E7-A091-192233D2011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Tourism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2AFB1B2A-8749-4E5E-9CB9-0B60F81C46F8}" cxnId="{B42DD200-D7C0-488A-95F9-437A9B97865C}" type="parTrans">
      <dgm:prSet/>
      <dgm:spPr/>
      <dgm:t>
        <a:bodyPr/>
        <a:p>
          <a:endParaRPr lang="en-US"/>
        </a:p>
      </dgm:t>
    </dgm:pt>
    <dgm:pt modelId="{E0FFEB56-236E-4FE9-83BF-31494E265D5A}" cxnId="{B42DD200-D7C0-488A-95F9-437A9B97865C}" type="sibTrans">
      <dgm:prSet/>
      <dgm:spPr/>
      <dgm:t>
        <a:bodyPr/>
        <a:p>
          <a:endParaRPr lang="en-US"/>
        </a:p>
      </dgm:t>
    </dgm:pt>
    <dgm:pt modelId="{4530EE7D-F557-4815-9ED2-EABC47F4697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Destinations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AC2BFF99-DAE2-494A-88AB-85D75BC6D2EE}" cxnId="{EE3F6437-55EE-4224-98E2-2AD0A9FB51FA}" type="parTrans">
      <dgm:prSet/>
      <dgm:spPr/>
      <dgm:t>
        <a:bodyPr/>
        <a:p>
          <a:endParaRPr lang="en-US"/>
        </a:p>
      </dgm:t>
    </dgm:pt>
    <dgm:pt modelId="{B98A0394-6758-42EB-8D0E-4491BED52B6C}" cxnId="{EE3F6437-55EE-4224-98E2-2AD0A9FB51FA}" type="sibTrans">
      <dgm:prSet/>
      <dgm:spPr/>
      <dgm:t>
        <a:bodyPr/>
        <a:p>
          <a:endParaRPr lang="en-US"/>
        </a:p>
      </dgm:t>
    </dgm:pt>
    <dgm:pt modelId="{2C2A4BF3-AA22-4080-9546-909CF9AC3EC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Beach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4A6A0524-D9B7-4A37-8E78-5FE688BDCCE6}" cxnId="{62976052-C476-4442-90B7-7BA98DB2FC0B}" type="parTrans">
      <dgm:prSet/>
      <dgm:spPr/>
      <dgm:t>
        <a:bodyPr/>
        <a:p>
          <a:endParaRPr lang="en-US"/>
        </a:p>
      </dgm:t>
    </dgm:pt>
    <dgm:pt modelId="{39CECE7E-7D7C-4022-9437-1E0813814145}" cxnId="{62976052-C476-4442-90B7-7BA98DB2FC0B}" type="sibTrans">
      <dgm:prSet/>
      <dgm:spPr/>
      <dgm:t>
        <a:bodyPr/>
        <a:p>
          <a:endParaRPr lang="en-US"/>
        </a:p>
      </dgm:t>
    </dgm:pt>
    <dgm:pt modelId="{C78C4F92-AD69-46C8-910C-41059E8ED0A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Cultural 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>Areas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581124B7-0397-40F7-9B1D-41220103BA68}" cxnId="{E49C7948-8CA5-45A7-BD74-785F8E951CF0}" type="parTrans">
      <dgm:prSet/>
      <dgm:spPr/>
      <dgm:t>
        <a:bodyPr/>
        <a:p>
          <a:endParaRPr lang="en-US"/>
        </a:p>
      </dgm:t>
    </dgm:pt>
    <dgm:pt modelId="{A23C44A9-E7A6-467B-BF93-DD0656347715}" cxnId="{E49C7948-8CA5-45A7-BD74-785F8E951CF0}" type="sibTrans">
      <dgm:prSet/>
      <dgm:spPr/>
      <dgm:t>
        <a:bodyPr/>
        <a:p>
          <a:endParaRPr lang="en-US"/>
        </a:p>
      </dgm:t>
    </dgm:pt>
    <dgm:pt modelId="{6A9212E9-EC2C-4558-A4ED-18515F1E622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Natural Areas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7C9F381A-0D68-432F-A144-288657F0A6E0}" cxnId="{330CEA02-F524-46B5-9FF7-5FCF54A581EB}" type="parTrans">
      <dgm:prSet/>
      <dgm:spPr/>
    </dgm:pt>
    <dgm:pt modelId="{DE4EDE6C-0922-4B1B-BDEB-3B4317ADCD77}" cxnId="{330CEA02-F524-46B5-9FF7-5FCF54A581EB}" type="sibTrans">
      <dgm:prSet/>
      <dgm:spPr/>
    </dgm:pt>
    <dgm:pt modelId="{F6140E1B-2D94-410A-B66A-B399312093D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Town/City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8999AC69-1AB3-4746-A50F-913F9160D97F}" cxnId="{26793751-6BAD-43C7-BC24-483EF331F8A3}" type="parTrans">
      <dgm:prSet/>
      <dgm:spPr/>
    </dgm:pt>
    <dgm:pt modelId="{0BB2946C-FF6B-4823-934A-A75CF16DEFCE}" cxnId="{26793751-6BAD-43C7-BC24-483EF331F8A3}" type="sibTrans">
      <dgm:prSet/>
      <dgm:spPr/>
    </dgm:pt>
    <dgm:pt modelId="{C9D5C545-EAAB-43DB-959D-10730D6AC4E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Winter Sport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C745EB07-E440-4BD2-A9C9-3E90899D3AFA}" cxnId="{71ABEABC-85BA-486B-A697-FB79F83CB5E7}" type="parTrans">
      <dgm:prSet/>
      <dgm:spPr/>
    </dgm:pt>
    <dgm:pt modelId="{BA0238CE-AA85-4FB9-B670-D68DBDF86265}" cxnId="{71ABEABC-85BA-486B-A697-FB79F83CB5E7}" type="sibTrans">
      <dgm:prSet/>
      <dgm:spPr/>
    </dgm:pt>
    <dgm:pt modelId="{4E4A1E17-A3EC-4A54-9171-277E11A0B28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Accommodations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367D7799-1E5C-4947-8AD1-85D1E0D367AF}" cxnId="{6A619EBC-89AD-4FC0-9686-2A88E6ED655C}" type="parTrans">
      <dgm:prSet/>
      <dgm:spPr/>
      <dgm:t>
        <a:bodyPr/>
        <a:p>
          <a:endParaRPr lang="en-US"/>
        </a:p>
      </dgm:t>
    </dgm:pt>
    <dgm:pt modelId="{7FFEBD18-7D5B-41C0-A8F3-60942A71708D}" cxnId="{6A619EBC-89AD-4FC0-9686-2A88E6ED655C}" type="sibTrans">
      <dgm:prSet/>
      <dgm:spPr/>
      <dgm:t>
        <a:bodyPr/>
        <a:p>
          <a:endParaRPr lang="en-US"/>
        </a:p>
      </dgm:t>
    </dgm:pt>
    <dgm:pt modelId="{2B9D6902-DCB2-4AC4-BFAC-AF964742FD3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Accommodation group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9EAB334F-AA91-4141-B6FE-557B19FCD964}" cxnId="{7130D80D-1971-4278-875B-36702D46BC94}" type="parTrans">
      <dgm:prSet/>
      <dgm:spPr/>
      <dgm:t>
        <a:bodyPr/>
        <a:p>
          <a:endParaRPr lang="en-US"/>
        </a:p>
      </dgm:t>
    </dgm:pt>
    <dgm:pt modelId="{EB4A7ACA-5833-4A98-973D-A8E863091431}" cxnId="{7130D80D-1971-4278-875B-36702D46BC94}" type="sibTrans">
      <dgm:prSet/>
      <dgm:spPr/>
      <dgm:t>
        <a:bodyPr/>
        <a:p>
          <a:endParaRPr lang="en-US"/>
        </a:p>
      </dgm:t>
    </dgm:pt>
    <dgm:pt modelId="{0B30ABEB-4A03-4752-BA69-6193665E4FD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Accommodation Type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E913DF25-C336-45F6-91BE-85F05111759E}" cxnId="{9A3EAE0D-8F20-4EBE-93AB-2E85777E9101}" type="parTrans">
      <dgm:prSet/>
      <dgm:spPr/>
    </dgm:pt>
    <dgm:pt modelId="{4AC2607D-9565-48E9-92B2-2B9366974AAC}" cxnId="{9A3EAE0D-8F20-4EBE-93AB-2E85777E9101}" type="sibTrans">
      <dgm:prSet/>
      <dgm:spPr/>
    </dgm:pt>
    <dgm:pt modelId="{E0404361-E589-4F35-981A-8B7F43DB91C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Meal plan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A8A83A87-2B3A-4215-9C16-D6B242E5903E}" cxnId="{53D34245-B37C-46A5-9243-E1301EA3BCB8}" type="parTrans">
      <dgm:prSet/>
      <dgm:spPr/>
    </dgm:pt>
    <dgm:pt modelId="{FB011615-FDA2-4C55-AFCC-A36FA8744DB3}" cxnId="{53D34245-B37C-46A5-9243-E1301EA3BCB8}" type="sibTrans">
      <dgm:prSet/>
      <dgm:spPr/>
    </dgm:pt>
    <dgm:pt modelId="{A4AAA019-0DFA-4C7E-BD33-B84660819E0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Rooms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4F38E92F-D255-4EB0-8FD7-D68BA124E276}" cxnId="{CA1FB435-197E-491A-92DD-1EB01532052A}" type="parTrans">
      <dgm:prSet/>
      <dgm:spPr/>
    </dgm:pt>
    <dgm:pt modelId="{7EC45406-1392-46C5-A14F-DC7377A0A320}" cxnId="{CA1FB435-197E-491A-92DD-1EB01532052A}" type="sibTrans">
      <dgm:prSet/>
      <dgm:spPr/>
    </dgm:pt>
    <dgm:pt modelId="{EF67F020-A908-4B5E-A94E-D023E7186DB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Facilities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C2D15BC3-5975-4FD3-8A44-64A92CEDB671}" cxnId="{DF3826A7-9E2F-49F9-9CC5-2ECD63090C3A}" type="parTrans">
      <dgm:prSet/>
      <dgm:spPr/>
    </dgm:pt>
    <dgm:pt modelId="{A32266D8-77DC-4806-8EE0-54946930A47F}" cxnId="{DF3826A7-9E2F-49F9-9CC5-2ECD63090C3A}" type="sibTrans">
      <dgm:prSet/>
      <dgm:spPr/>
    </dgm:pt>
    <dgm:pt modelId="{D033AEC5-FE37-48D5-A1E7-8856890F3A7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Activities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521801EC-0348-4333-BEA3-84B3418ABD89}" cxnId="{39508B43-D3E2-4637-ABEE-7FF20C7129CB}" type="parTrans">
      <dgm:prSet/>
      <dgm:spPr/>
    </dgm:pt>
    <dgm:pt modelId="{13E87D92-3E4F-4755-A585-CF4DD32F54DA}" cxnId="{39508B43-D3E2-4637-ABEE-7FF20C7129CB}" type="sibTrans">
      <dgm:prSet/>
      <dgm:spPr/>
    </dgm:pt>
    <dgm:pt modelId="{D5204D3A-FD0D-4DED-B6C1-6DDD6F43762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Entertainment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C80E1AC7-0C95-45AC-8FAF-E1A1A42221FA}" cxnId="{57EF4CCA-E9C0-468D-A72C-C10436C343E5}" type="parTrans">
      <dgm:prSet/>
      <dgm:spPr/>
    </dgm:pt>
    <dgm:pt modelId="{4A145278-2486-41FA-AA18-80D7BBFB3C2E}" cxnId="{57EF4CCA-E9C0-468D-A72C-C10436C343E5}" type="sibTrans">
      <dgm:prSet/>
      <dgm:spPr/>
    </dgm:pt>
    <dgm:pt modelId="{3F788E25-AE1A-4337-BDED-8A7E4626CDC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indoor/Outdoor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DB6489C6-F17C-4D56-8010-3FCD349AF746}" cxnId="{9839EF1E-F637-41B4-82BE-B7B1B9FB1552}" type="parTrans">
      <dgm:prSet/>
      <dgm:spPr/>
    </dgm:pt>
    <dgm:pt modelId="{3D245DBB-8EFC-4BD7-9EE9-019FAAC6D12A}" cxnId="{9839EF1E-F637-41B4-82BE-B7B1B9FB1552}" type="sibTrans">
      <dgm:prSet/>
      <dgm:spPr/>
    </dgm:pt>
    <dgm:pt modelId="{313F6462-61AC-44EA-B4C2-831A864C843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Water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781AF170-C16D-4D6F-AB63-F42EB872F4E6}" cxnId="{CF1E4F53-3167-49C9-9F50-B1D8F241525C}" type="parTrans">
      <dgm:prSet/>
      <dgm:spPr/>
    </dgm:pt>
    <dgm:pt modelId="{C648EAE5-9FAD-47A0-807D-8F222D8050CC}" cxnId="{CF1E4F53-3167-49C9-9F50-B1D8F241525C}" type="sibTrans">
      <dgm:prSet/>
      <dgm:spPr/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5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5" custLinFactNeighborX="-3148" custLinFactNeighborY="7734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11"/>
      <dgm:spPr/>
    </dgm:pt>
    <dgm:pt modelId="{66B35CF0-1806-4E4A-8B50-99A64DECDBA9}" type="pres">
      <dgm:prSet presAssocID="{4A6A0524-D9B7-4A37-8E78-5FE688BDCCE6}" presName="connTx" presStyleCnt="0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11" custLinFactX="52719" custLinFactNeighborX="100000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E81582B1-A130-479F-ACE3-61EF727591CE}" type="pres">
      <dgm:prSet presAssocID="{581124B7-0397-40F7-9B1D-41220103BA68}" presName="conn2-1" presStyleLbl="parChTrans1D3" presStyleIdx="1" presStyleCnt="11"/>
      <dgm:spPr/>
    </dgm:pt>
    <dgm:pt modelId="{C3EBFA62-33AA-4455-9D61-7B96DA4B37A4}" type="pres">
      <dgm:prSet presAssocID="{581124B7-0397-40F7-9B1D-41220103BA68}" presName="connTx" presStyleCnt="0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3" presStyleIdx="1" presStyleCnt="11" custLinFactX="52719" custLinFactNeighborX="100000" custLinFactNeighborY="20866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F9A0FB97-0FA9-46CA-B455-C1ADD1025942}" type="pres">
      <dgm:prSet presAssocID="{7C9F381A-0D68-432F-A144-288657F0A6E0}" presName="conn2-1" presStyleLbl="parChTrans1D3" presStyleIdx="2" presStyleCnt="11"/>
      <dgm:spPr/>
    </dgm:pt>
    <dgm:pt modelId="{CDCB10CF-CB0C-4003-AF73-21A6BA4DDEFB}" type="pres">
      <dgm:prSet presAssocID="{7C9F381A-0D68-432F-A144-288657F0A6E0}" presName="connTx" presStyleCnt="0"/>
      <dgm:spPr/>
    </dgm:pt>
    <dgm:pt modelId="{2AE2BA36-6545-40E6-AADC-18E8A0B9C832}" type="pres">
      <dgm:prSet presAssocID="{6A9212E9-EC2C-4558-A4ED-18515F1E6226}" presName="root2" presStyleCnt="0"/>
      <dgm:spPr/>
    </dgm:pt>
    <dgm:pt modelId="{30A3958A-74B2-4EA1-A3ED-62DFFA08534E}" type="pres">
      <dgm:prSet presAssocID="{6A9212E9-EC2C-4558-A4ED-18515F1E6226}" presName="LevelTwoTextNode" presStyleLbl="node3" presStyleIdx="2" presStyleCnt="11" custLinFactX="52719" custLinFactNeighborX="100000" custLinFactNeighborY="28061">
        <dgm:presLayoutVars>
          <dgm:chPref val="3"/>
        </dgm:presLayoutVars>
      </dgm:prSet>
      <dgm:spPr/>
    </dgm:pt>
    <dgm:pt modelId="{3502C440-DF2C-4E40-B737-CAA2B23B3B62}" type="pres">
      <dgm:prSet presAssocID="{6A9212E9-EC2C-4558-A4ED-18515F1E6226}" presName="level3hierChild" presStyleCnt="0"/>
      <dgm:spPr/>
    </dgm:pt>
    <dgm:pt modelId="{6DE0485C-D839-448B-9F89-1D496985E024}" type="pres">
      <dgm:prSet presAssocID="{8999AC69-1AB3-4746-A50F-913F9160D97F}" presName="conn2-1" presStyleLbl="parChTrans1D3" presStyleIdx="3" presStyleCnt="11"/>
      <dgm:spPr/>
    </dgm:pt>
    <dgm:pt modelId="{3A18E025-8A50-4015-9745-3DC66FF8A1AA}" type="pres">
      <dgm:prSet presAssocID="{8999AC69-1AB3-4746-A50F-913F9160D97F}" presName="connTx" presStyleCnt="0"/>
      <dgm:spPr/>
    </dgm:pt>
    <dgm:pt modelId="{68C0EF25-8AB7-4924-93DC-1D8E9456DA4B}" type="pres">
      <dgm:prSet presAssocID="{F6140E1B-2D94-410A-B66A-B399312093D0}" presName="root2" presStyleCnt="0"/>
      <dgm:spPr/>
    </dgm:pt>
    <dgm:pt modelId="{3AAC8A5D-7253-44C1-9CB7-3CD057BE919E}" type="pres">
      <dgm:prSet presAssocID="{F6140E1B-2D94-410A-B66A-B399312093D0}" presName="LevelTwoTextNode" presStyleLbl="node3" presStyleIdx="3" presStyleCnt="11" custLinFactX="52719" custLinFactNeighborX="100000" custLinFactNeighborY="35616">
        <dgm:presLayoutVars>
          <dgm:chPref val="3"/>
        </dgm:presLayoutVars>
      </dgm:prSet>
      <dgm:spPr/>
    </dgm:pt>
    <dgm:pt modelId="{6595DC61-56DE-4A9E-A3B0-D9B986F44C58}" type="pres">
      <dgm:prSet presAssocID="{F6140E1B-2D94-410A-B66A-B399312093D0}" presName="level3hierChild" presStyleCnt="0"/>
      <dgm:spPr/>
    </dgm:pt>
    <dgm:pt modelId="{F2D7D23C-205A-46B1-BA32-48B56E19185B}" type="pres">
      <dgm:prSet presAssocID="{C745EB07-E440-4BD2-A9C9-3E90899D3AFA}" presName="conn2-1" presStyleLbl="parChTrans1D3" presStyleIdx="4" presStyleCnt="11"/>
      <dgm:spPr/>
    </dgm:pt>
    <dgm:pt modelId="{BFDC3AA0-427E-4A4A-BE1B-24C775F6635D}" type="pres">
      <dgm:prSet presAssocID="{C745EB07-E440-4BD2-A9C9-3E90899D3AFA}" presName="connTx" presStyleCnt="0"/>
      <dgm:spPr/>
    </dgm:pt>
    <dgm:pt modelId="{2BC550E9-8345-41C7-BD9E-1E7728B3DCAF}" type="pres">
      <dgm:prSet presAssocID="{C9D5C545-EAAB-43DB-959D-10730D6AC4E5}" presName="root2" presStyleCnt="0"/>
      <dgm:spPr/>
    </dgm:pt>
    <dgm:pt modelId="{7A15244D-E94D-4CD2-8029-BB4A66EC849A}" type="pres">
      <dgm:prSet presAssocID="{C9D5C545-EAAB-43DB-959D-10730D6AC4E5}" presName="LevelTwoTextNode" presStyleLbl="node3" presStyleIdx="4" presStyleCnt="11" custLinFactX="52719" custLinFactNeighborX="100000" custLinFactNeighborY="42991">
        <dgm:presLayoutVars>
          <dgm:chPref val="3"/>
        </dgm:presLayoutVars>
      </dgm:prSet>
      <dgm:spPr/>
    </dgm:pt>
    <dgm:pt modelId="{BF51D51D-63DF-45B3-902D-1D54DFB95FDE}" type="pres">
      <dgm:prSet presAssocID="{C9D5C545-EAAB-43DB-959D-10730D6AC4E5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5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5" custLinFactNeighborX="-3148" custLinFactNeighborY="-64578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B68D4CB7-ED76-4EEE-B7F0-455597F5F947}" type="pres">
      <dgm:prSet presAssocID="{9EAB334F-AA91-4141-B6FE-557B19FCD964}" presName="conn2-1" presStyleLbl="parChTrans1D3" presStyleIdx="5" presStyleCnt="11"/>
      <dgm:spPr/>
    </dgm:pt>
    <dgm:pt modelId="{5CB1AA4B-5999-455A-85BE-A2532A5BECF0}" type="pres">
      <dgm:prSet presAssocID="{9EAB334F-AA91-4141-B6FE-557B19FCD964}" presName="connTx" presStyleCnt="0"/>
      <dgm:spPr/>
    </dgm:pt>
    <dgm:pt modelId="{A1B09372-2280-4FF7-9810-328BF9428FDA}" type="pres">
      <dgm:prSet presAssocID="{2B9D6902-DCB2-4AC4-BFAC-AF964742FD39}" presName="root2" presStyleCnt="0"/>
      <dgm:spPr/>
    </dgm:pt>
    <dgm:pt modelId="{402901F7-4C4B-47C4-BE12-824FDFB99F9B}" type="pres">
      <dgm:prSet presAssocID="{2B9D6902-DCB2-4AC4-BFAC-AF964742FD39}" presName="LevelTwoTextNode" presStyleLbl="node3" presStyleIdx="5" presStyleCnt="11" custLinFactNeighborX="-270" custLinFactNeighborY="-51627">
        <dgm:presLayoutVars>
          <dgm:chPref val="3"/>
        </dgm:presLayoutVars>
      </dgm:prSet>
      <dgm:spPr/>
    </dgm:pt>
    <dgm:pt modelId="{48115C91-152F-4201-BB89-A30029998550}" type="pres">
      <dgm:prSet presAssocID="{2B9D6902-DCB2-4AC4-BFAC-AF964742FD39}" presName="level3hierChild" presStyleCnt="0"/>
      <dgm:spPr/>
    </dgm:pt>
    <dgm:pt modelId="{2164B40D-163A-42BD-A18B-6A52FE012925}" type="pres">
      <dgm:prSet presAssocID="{E913DF25-C336-45F6-91BE-85F05111759E}" presName="conn2-1" presStyleLbl="parChTrans1D3" presStyleIdx="6" presStyleCnt="11"/>
      <dgm:spPr/>
    </dgm:pt>
    <dgm:pt modelId="{1DD70BD1-2924-4B90-B88B-DBAAF0BA4661}" type="pres">
      <dgm:prSet presAssocID="{E913DF25-C336-45F6-91BE-85F05111759E}" presName="connTx" presStyleCnt="0"/>
      <dgm:spPr/>
    </dgm:pt>
    <dgm:pt modelId="{4CC3BD18-A2D6-4D37-802D-F6CFD4B19E28}" type="pres">
      <dgm:prSet presAssocID="{0B30ABEB-4A03-4752-BA69-6193665E4FD2}" presName="root2" presStyleCnt="0"/>
      <dgm:spPr/>
    </dgm:pt>
    <dgm:pt modelId="{8079DFBF-3C91-4FA2-B5A3-F5C414E2A51C}" type="pres">
      <dgm:prSet presAssocID="{0B30ABEB-4A03-4752-BA69-6193665E4FD2}" presName="LevelTwoTextNode" presStyleLbl="node3" presStyleIdx="6" presStyleCnt="11" custLinFactNeighborX="-270" custLinFactNeighborY="-44251">
        <dgm:presLayoutVars>
          <dgm:chPref val="3"/>
        </dgm:presLayoutVars>
      </dgm:prSet>
      <dgm:spPr/>
    </dgm:pt>
    <dgm:pt modelId="{207AC2D9-C275-47E8-A340-EC47EEA3AC73}" type="pres">
      <dgm:prSet presAssocID="{0B30ABEB-4A03-4752-BA69-6193665E4FD2}" presName="level3hierChild" presStyleCnt="0"/>
      <dgm:spPr/>
    </dgm:pt>
    <dgm:pt modelId="{478CCBB1-2E45-47B2-9B4D-EDD25EF8AF9D}" type="pres">
      <dgm:prSet presAssocID="{A8A83A87-2B3A-4215-9C16-D6B242E5903E}" presName="conn2-1" presStyleLbl="parChTrans1D3" presStyleIdx="7" presStyleCnt="11"/>
      <dgm:spPr/>
    </dgm:pt>
    <dgm:pt modelId="{1B4C7541-C90F-42B5-B894-9E80E7EA5BB0}" type="pres">
      <dgm:prSet presAssocID="{A8A83A87-2B3A-4215-9C16-D6B242E5903E}" presName="connTx" presStyleCnt="0"/>
      <dgm:spPr/>
    </dgm:pt>
    <dgm:pt modelId="{9333AED1-D110-46BE-AEBC-57C7A9E4472F}" type="pres">
      <dgm:prSet presAssocID="{E0404361-E589-4F35-981A-8B7F43DB91C5}" presName="root2" presStyleCnt="0"/>
      <dgm:spPr/>
    </dgm:pt>
    <dgm:pt modelId="{D2F34F31-5311-489A-8EB2-97DA1D914EF7}" type="pres">
      <dgm:prSet presAssocID="{E0404361-E589-4F35-981A-8B7F43DB91C5}" presName="LevelTwoTextNode" presStyleLbl="node3" presStyleIdx="7" presStyleCnt="11" custLinFactNeighborX="-271" custLinFactNeighborY="-36876">
        <dgm:presLayoutVars>
          <dgm:chPref val="3"/>
        </dgm:presLayoutVars>
      </dgm:prSet>
      <dgm:spPr/>
    </dgm:pt>
    <dgm:pt modelId="{20D01E88-19E6-4F6F-93D2-D6D31B26140D}" type="pres">
      <dgm:prSet presAssocID="{E0404361-E589-4F35-981A-8B7F43DB91C5}" presName="level3hierChild" presStyleCnt="0"/>
      <dgm:spPr/>
    </dgm:pt>
    <dgm:pt modelId="{D4800CBF-D126-4EFE-B790-430B58E5E110}" type="pres">
      <dgm:prSet presAssocID="{4F38E92F-D255-4EB0-8FD7-D68BA124E276}" presName="conn2-1" presStyleLbl="parChTrans1D2" presStyleIdx="2" presStyleCnt="5"/>
      <dgm:spPr/>
    </dgm:pt>
    <dgm:pt modelId="{3A037D6E-C9DB-406F-9642-410671EA6736}" type="pres">
      <dgm:prSet presAssocID="{4F38E92F-D255-4EB0-8FD7-D68BA124E276}" presName="connTx" presStyleCnt="0"/>
      <dgm:spPr/>
    </dgm:pt>
    <dgm:pt modelId="{065DC606-B059-4412-A9C3-BA765A5213A2}" type="pres">
      <dgm:prSet presAssocID="{A4AAA019-0DFA-4C7E-BD33-B84660819E00}" presName="root2" presStyleCnt="0"/>
      <dgm:spPr/>
    </dgm:pt>
    <dgm:pt modelId="{5863FBAB-390C-47F0-A17D-A60A209B3A95}" type="pres">
      <dgm:prSet presAssocID="{A4AAA019-0DFA-4C7E-BD33-B84660819E00}" presName="LevelTwoTextNode" presStyleLbl="node2" presStyleIdx="2" presStyleCnt="5" custLinFactNeighborX="-3148" custLinFactNeighborY="-36876">
        <dgm:presLayoutVars>
          <dgm:chPref val="3"/>
        </dgm:presLayoutVars>
      </dgm:prSet>
      <dgm:spPr/>
    </dgm:pt>
    <dgm:pt modelId="{5D1ED7BE-ED52-4BBB-857C-8393E3BCA6C3}" type="pres">
      <dgm:prSet presAssocID="{A4AAA019-0DFA-4C7E-BD33-B84660819E00}" presName="level3hierChild" presStyleCnt="0"/>
      <dgm:spPr/>
    </dgm:pt>
    <dgm:pt modelId="{B5B813D4-1F00-40DA-AAEE-5B9651D90C29}" type="pres">
      <dgm:prSet presAssocID="{C2D15BC3-5975-4FD3-8A44-64A92CEDB671}" presName="conn2-1" presStyleLbl="parChTrans1D2" presStyleIdx="3" presStyleCnt="5"/>
      <dgm:spPr/>
    </dgm:pt>
    <dgm:pt modelId="{E0E11E98-BDE3-48F0-8F8A-1D5F9A5AC10C}" type="pres">
      <dgm:prSet presAssocID="{C2D15BC3-5975-4FD3-8A44-64A92CEDB671}" presName="connTx" presStyleCnt="0"/>
      <dgm:spPr/>
    </dgm:pt>
    <dgm:pt modelId="{23A7117C-7937-46BC-AA76-E8CFC08D442D}" type="pres">
      <dgm:prSet presAssocID="{EF67F020-A908-4B5E-A94E-D023E7186DBF}" presName="root2" presStyleCnt="0"/>
      <dgm:spPr/>
    </dgm:pt>
    <dgm:pt modelId="{1F3B1DE8-4CD1-46F5-8922-CB500113FA18}" type="pres">
      <dgm:prSet presAssocID="{EF67F020-A908-4B5E-A94E-D023E7186DBF}" presName="LevelTwoTextNode" presStyleLbl="node2" presStyleIdx="3" presStyleCnt="5" custLinFactNeighborX="-3148" custLinFactNeighborY="-29321">
        <dgm:presLayoutVars>
          <dgm:chPref val="3"/>
        </dgm:presLayoutVars>
      </dgm:prSet>
      <dgm:spPr/>
    </dgm:pt>
    <dgm:pt modelId="{AD9A7C63-F423-41A0-B825-676E30EB7D92}" type="pres">
      <dgm:prSet presAssocID="{EF67F020-A908-4B5E-A94E-D023E7186DBF}" presName="level3hierChild" presStyleCnt="0"/>
      <dgm:spPr/>
    </dgm:pt>
    <dgm:pt modelId="{10ABD9E5-D067-4C91-A48E-FE284A051DA7}" type="pres">
      <dgm:prSet presAssocID="{521801EC-0348-4333-BEA3-84B3418ABD89}" presName="conn2-1" presStyleLbl="parChTrans1D2" presStyleIdx="4" presStyleCnt="5"/>
      <dgm:spPr/>
    </dgm:pt>
    <dgm:pt modelId="{C145149A-BF3A-47CA-B4A4-DD2AB3943E30}" type="pres">
      <dgm:prSet presAssocID="{521801EC-0348-4333-BEA3-84B3418ABD89}" presName="connTx" presStyleCnt="0"/>
      <dgm:spPr/>
    </dgm:pt>
    <dgm:pt modelId="{026A59A3-1B05-4B3A-B5AB-DD404473919A}" type="pres">
      <dgm:prSet presAssocID="{D033AEC5-FE37-48D5-A1E7-8856890F3A75}" presName="root2" presStyleCnt="0"/>
      <dgm:spPr/>
    </dgm:pt>
    <dgm:pt modelId="{BC5A6C2B-ADC3-405C-9BF4-1A7C47501363}" type="pres">
      <dgm:prSet presAssocID="{D033AEC5-FE37-48D5-A1E7-8856890F3A75}" presName="LevelTwoTextNode" presStyleLbl="node2" presStyleIdx="4" presStyleCnt="5">
        <dgm:presLayoutVars>
          <dgm:chPref val="3"/>
        </dgm:presLayoutVars>
      </dgm:prSet>
      <dgm:spPr/>
    </dgm:pt>
    <dgm:pt modelId="{E555039D-CCDF-48CE-A142-7BCD5F1528A4}" type="pres">
      <dgm:prSet presAssocID="{D033AEC5-FE37-48D5-A1E7-8856890F3A75}" presName="level3hierChild" presStyleCnt="0"/>
      <dgm:spPr/>
    </dgm:pt>
    <dgm:pt modelId="{777FF508-2DA0-4DDD-A559-87282944042E}" type="pres">
      <dgm:prSet presAssocID="{C80E1AC7-0C95-45AC-8FAF-E1A1A42221FA}" presName="conn2-1" presStyleLbl="parChTrans1D3" presStyleIdx="8" presStyleCnt="11"/>
      <dgm:spPr/>
    </dgm:pt>
    <dgm:pt modelId="{69C3F85C-498E-448A-A8C3-DB8FEA880821}" type="pres">
      <dgm:prSet presAssocID="{C80E1AC7-0C95-45AC-8FAF-E1A1A42221FA}" presName="connTx" presStyleCnt="0"/>
      <dgm:spPr/>
    </dgm:pt>
    <dgm:pt modelId="{345F34E0-24BE-4808-8EB4-97B2AE504E47}" type="pres">
      <dgm:prSet presAssocID="{D5204D3A-FD0D-4DED-B6C1-6DDD6F437625}" presName="root2" presStyleCnt="0"/>
      <dgm:spPr/>
    </dgm:pt>
    <dgm:pt modelId="{A43D41E9-FF4A-44BB-9D1F-1462703D3AA1}" type="pres">
      <dgm:prSet presAssocID="{D5204D3A-FD0D-4DED-B6C1-6DDD6F437625}" presName="LevelTwoTextNode" presStyleLbl="node3" presStyleIdx="8" presStyleCnt="11" custLinFactX="52718" custLinFactNeighborX="100000" custLinFactNeighborY="-29321">
        <dgm:presLayoutVars>
          <dgm:chPref val="3"/>
        </dgm:presLayoutVars>
      </dgm:prSet>
      <dgm:spPr/>
    </dgm:pt>
    <dgm:pt modelId="{596BB322-AE3A-451F-8C2F-2D60F2442709}" type="pres">
      <dgm:prSet presAssocID="{D5204D3A-FD0D-4DED-B6C1-6DDD6F437625}" presName="level3hierChild" presStyleCnt="0"/>
      <dgm:spPr/>
    </dgm:pt>
    <dgm:pt modelId="{9D84347D-54A6-41C4-A6BD-2DCFEC897831}" type="pres">
      <dgm:prSet presAssocID="{DB6489C6-F17C-4D56-8010-3FCD349AF746}" presName="conn2-1" presStyleLbl="parChTrans1D3" presStyleIdx="9" presStyleCnt="11"/>
      <dgm:spPr/>
    </dgm:pt>
    <dgm:pt modelId="{1B14097C-93E3-4EE7-A67C-810AC3E5B4DE}" type="pres">
      <dgm:prSet presAssocID="{DB6489C6-F17C-4D56-8010-3FCD349AF746}" presName="connTx" presStyleCnt="0"/>
      <dgm:spPr/>
    </dgm:pt>
    <dgm:pt modelId="{FC0A3A00-DE5E-4C29-9F93-1B2DFD6F3BA0}" type="pres">
      <dgm:prSet presAssocID="{3F788E25-AE1A-4337-BDED-8A7E4626CDC9}" presName="root2" presStyleCnt="0"/>
      <dgm:spPr/>
    </dgm:pt>
    <dgm:pt modelId="{6FF44CE6-FBAB-41C3-ACFC-C11EE7339896}" type="pres">
      <dgm:prSet presAssocID="{3F788E25-AE1A-4337-BDED-8A7E4626CDC9}" presName="LevelTwoTextNode" presStyleLbl="node3" presStyleIdx="9" presStyleCnt="11" custLinFactX="52718" custLinFactNeighborX="100000" custLinFactNeighborY="-22126">
        <dgm:presLayoutVars>
          <dgm:chPref val="3"/>
        </dgm:presLayoutVars>
      </dgm:prSet>
      <dgm:spPr/>
    </dgm:pt>
    <dgm:pt modelId="{4082641E-8C32-4CD1-A9A9-1505980EAFE5}" type="pres">
      <dgm:prSet presAssocID="{3F788E25-AE1A-4337-BDED-8A7E4626CDC9}" presName="level3hierChild" presStyleCnt="0"/>
      <dgm:spPr/>
    </dgm:pt>
    <dgm:pt modelId="{1AD37FFC-D1B3-4C1E-BA32-91474D31D622}" type="pres">
      <dgm:prSet presAssocID="{781AF170-C16D-4D6F-AB63-F42EB872F4E6}" presName="conn2-1" presStyleLbl="parChTrans1D3" presStyleIdx="10" presStyleCnt="11"/>
      <dgm:spPr/>
    </dgm:pt>
    <dgm:pt modelId="{06313665-A1F0-4731-8F7F-52A7D7D10A24}" type="pres">
      <dgm:prSet presAssocID="{781AF170-C16D-4D6F-AB63-F42EB872F4E6}" presName="connTx" presStyleCnt="0"/>
      <dgm:spPr/>
    </dgm:pt>
    <dgm:pt modelId="{1B9EC199-9BEB-4157-8334-A76B4EC19D12}" type="pres">
      <dgm:prSet presAssocID="{313F6462-61AC-44EA-B4C2-831A864C8434}" presName="root2" presStyleCnt="0"/>
      <dgm:spPr/>
    </dgm:pt>
    <dgm:pt modelId="{9E1205E6-5E83-469E-AE8D-9AB88653F22C}" type="pres">
      <dgm:prSet presAssocID="{313F6462-61AC-44EA-B4C2-831A864C8434}" presName="LevelTwoTextNode" presStyleLbl="node3" presStyleIdx="10" presStyleCnt="11" custLinFactX="52719" custLinFactNeighborX="100000" custLinFactNeighborY="-14571">
        <dgm:presLayoutVars>
          <dgm:chPref val="3"/>
        </dgm:presLayoutVars>
      </dgm:prSet>
      <dgm:spPr/>
    </dgm:pt>
    <dgm:pt modelId="{F3480471-4FE0-47C8-B7E9-BB6F5FBBF0C6}" type="pres">
      <dgm:prSet presAssocID="{313F6462-61AC-44EA-B4C2-831A864C8434}" presName="level3hierChild" presStyleCnt="0"/>
      <dgm:spPr/>
    </dgm:pt>
  </dgm:ptLst>
  <dgm:cxnLst>
    <dgm:cxn modelId="{B42DD200-D7C0-488A-95F9-437A9B97865C}" srcId="{EFE73B03-4D71-4565-8C52-4902BE6377A4}" destId="{0605F139-5EF0-48E7-A091-192233D2011D}" srcOrd="0" destOrd="0" parTransId="{2AFB1B2A-8749-4E5E-9CB9-0B60F81C46F8}" sibTransId="{E0FFEB56-236E-4FE9-83BF-31494E265D5A}"/>
    <dgm:cxn modelId="{EE3F6437-55EE-4224-98E2-2AD0A9FB51FA}" srcId="{0605F139-5EF0-48E7-A091-192233D2011D}" destId="{4530EE7D-F557-4815-9ED2-EABC47F46978}" srcOrd="0" destOrd="0" parTransId="{AC2BFF99-DAE2-494A-88AB-85D75BC6D2EE}" sibTransId="{B98A0394-6758-42EB-8D0E-4491BED52B6C}"/>
    <dgm:cxn modelId="{62976052-C476-4442-90B7-7BA98DB2FC0B}" srcId="{4530EE7D-F557-4815-9ED2-EABC47F46978}" destId="{2C2A4BF3-AA22-4080-9546-909CF9AC3ECB}" srcOrd="0" destOrd="0" parTransId="{4A6A0524-D9B7-4A37-8E78-5FE688BDCCE6}" sibTransId="{39CECE7E-7D7C-4022-9437-1E0813814145}"/>
    <dgm:cxn modelId="{E49C7948-8CA5-45A7-BD74-785F8E951CF0}" srcId="{4530EE7D-F557-4815-9ED2-EABC47F46978}" destId="{C78C4F92-AD69-46C8-910C-41059E8ED0A9}" srcOrd="1" destOrd="0" parTransId="{581124B7-0397-40F7-9B1D-41220103BA68}" sibTransId="{A23C44A9-E7A6-467B-BF93-DD0656347715}"/>
    <dgm:cxn modelId="{330CEA02-F524-46B5-9FF7-5FCF54A581EB}" srcId="{4530EE7D-F557-4815-9ED2-EABC47F46978}" destId="{6A9212E9-EC2C-4558-A4ED-18515F1E6226}" srcOrd="2" destOrd="0" parTransId="{7C9F381A-0D68-432F-A144-288657F0A6E0}" sibTransId="{DE4EDE6C-0922-4B1B-BDEB-3B4317ADCD77}"/>
    <dgm:cxn modelId="{26793751-6BAD-43C7-BC24-483EF331F8A3}" srcId="{4530EE7D-F557-4815-9ED2-EABC47F46978}" destId="{F6140E1B-2D94-410A-B66A-B399312093D0}" srcOrd="3" destOrd="0" parTransId="{8999AC69-1AB3-4746-A50F-913F9160D97F}" sibTransId="{0BB2946C-FF6B-4823-934A-A75CF16DEFCE}"/>
    <dgm:cxn modelId="{71ABEABC-85BA-486B-A697-FB79F83CB5E7}" srcId="{4530EE7D-F557-4815-9ED2-EABC47F46978}" destId="{C9D5C545-EAAB-43DB-959D-10730D6AC4E5}" srcOrd="4" destOrd="0" parTransId="{C745EB07-E440-4BD2-A9C9-3E90899D3AFA}" sibTransId="{BA0238CE-AA85-4FB9-B670-D68DBDF86265}"/>
    <dgm:cxn modelId="{6A619EBC-89AD-4FC0-9686-2A88E6ED655C}" srcId="{0605F139-5EF0-48E7-A091-192233D2011D}" destId="{4E4A1E17-A3EC-4A54-9171-277E11A0B287}" srcOrd="1" destOrd="0" parTransId="{367D7799-1E5C-4947-8AD1-85D1E0D367AF}" sibTransId="{7FFEBD18-7D5B-41C0-A8F3-60942A71708D}"/>
    <dgm:cxn modelId="{7130D80D-1971-4278-875B-36702D46BC94}" srcId="{4E4A1E17-A3EC-4A54-9171-277E11A0B287}" destId="{2B9D6902-DCB2-4AC4-BFAC-AF964742FD39}" srcOrd="0" destOrd="1" parTransId="{9EAB334F-AA91-4141-B6FE-557B19FCD964}" sibTransId="{EB4A7ACA-5833-4A98-973D-A8E863091431}"/>
    <dgm:cxn modelId="{9A3EAE0D-8F20-4EBE-93AB-2E85777E9101}" srcId="{4E4A1E17-A3EC-4A54-9171-277E11A0B287}" destId="{0B30ABEB-4A03-4752-BA69-6193665E4FD2}" srcOrd="1" destOrd="1" parTransId="{E913DF25-C336-45F6-91BE-85F05111759E}" sibTransId="{4AC2607D-9565-48E9-92B2-2B9366974AAC}"/>
    <dgm:cxn modelId="{53D34245-B37C-46A5-9243-E1301EA3BCB8}" srcId="{4E4A1E17-A3EC-4A54-9171-277E11A0B287}" destId="{E0404361-E589-4F35-981A-8B7F43DB91C5}" srcOrd="2" destOrd="1" parTransId="{A8A83A87-2B3A-4215-9C16-D6B242E5903E}" sibTransId="{FB011615-FDA2-4C55-AFCC-A36FA8744DB3}"/>
    <dgm:cxn modelId="{CA1FB435-197E-491A-92DD-1EB01532052A}" srcId="{0605F139-5EF0-48E7-A091-192233D2011D}" destId="{A4AAA019-0DFA-4C7E-BD33-B84660819E00}" srcOrd="2" destOrd="0" parTransId="{4F38E92F-D255-4EB0-8FD7-D68BA124E276}" sibTransId="{7EC45406-1392-46C5-A14F-DC7377A0A320}"/>
    <dgm:cxn modelId="{DF3826A7-9E2F-49F9-9CC5-2ECD63090C3A}" srcId="{0605F139-5EF0-48E7-A091-192233D2011D}" destId="{EF67F020-A908-4B5E-A94E-D023E7186DBF}" srcOrd="3" destOrd="0" parTransId="{C2D15BC3-5975-4FD3-8A44-64A92CEDB671}" sibTransId="{A32266D8-77DC-4806-8EE0-54946930A47F}"/>
    <dgm:cxn modelId="{39508B43-D3E2-4637-ABEE-7FF20C7129CB}" srcId="{0605F139-5EF0-48E7-A091-192233D2011D}" destId="{D033AEC5-FE37-48D5-A1E7-8856890F3A75}" srcOrd="4" destOrd="0" parTransId="{521801EC-0348-4333-BEA3-84B3418ABD89}" sibTransId="{13E87D92-3E4F-4755-A585-CF4DD32F54DA}"/>
    <dgm:cxn modelId="{57EF4CCA-E9C0-468D-A72C-C10436C343E5}" srcId="{D033AEC5-FE37-48D5-A1E7-8856890F3A75}" destId="{D5204D3A-FD0D-4DED-B6C1-6DDD6F437625}" srcOrd="0" destOrd="4" parTransId="{C80E1AC7-0C95-45AC-8FAF-E1A1A42221FA}" sibTransId="{4A145278-2486-41FA-AA18-80D7BBFB3C2E}"/>
    <dgm:cxn modelId="{9839EF1E-F637-41B4-82BE-B7B1B9FB1552}" srcId="{D033AEC5-FE37-48D5-A1E7-8856890F3A75}" destId="{3F788E25-AE1A-4337-BDED-8A7E4626CDC9}" srcOrd="1" destOrd="4" parTransId="{DB6489C6-F17C-4D56-8010-3FCD349AF746}" sibTransId="{3D245DBB-8EFC-4BD7-9EE9-019FAAC6D12A}"/>
    <dgm:cxn modelId="{CF1E4F53-3167-49C9-9F50-B1D8F241525C}" srcId="{D033AEC5-FE37-48D5-A1E7-8856890F3A75}" destId="{313F6462-61AC-44EA-B4C2-831A864C8434}" srcOrd="2" destOrd="4" parTransId="{781AF170-C16D-4D6F-AB63-F42EB872F4E6}" sibTransId="{C648EAE5-9FAD-47A0-807D-8F222D8050CC}"/>
    <dgm:cxn modelId="{D2BF42A6-E39E-49B4-9498-CBC85107EAA2}" type="presOf" srcId="{EFE73B03-4D71-4565-8C52-4902BE6377A4}" destId="{5FBAB40F-6011-4629-9B30-77C9439C91BF}" srcOrd="0" destOrd="0" presId="urn:microsoft.com/office/officeart/2005/8/layout/hierarchy2"/>
    <dgm:cxn modelId="{3C12F66F-228B-42FB-B81C-ECC2BE749EEC}" type="presParOf" srcId="{5FBAB40F-6011-4629-9B30-77C9439C91BF}" destId="{2332AA2E-A989-4175-BB73-78EA4C3BDB65}" srcOrd="0" destOrd="0" presId="urn:microsoft.com/office/officeart/2005/8/layout/hierarchy2"/>
    <dgm:cxn modelId="{A0763700-82A2-429E-8C8F-FFE48A540555}" type="presParOf" srcId="{2332AA2E-A989-4175-BB73-78EA4C3BDB65}" destId="{24E3F4AB-32FB-4CE0-9DAC-FC4DD26B5900}" srcOrd="0" destOrd="0" presId="urn:microsoft.com/office/officeart/2005/8/layout/hierarchy2"/>
    <dgm:cxn modelId="{E8A2BAF9-8E86-4ED9-81DD-BBA7551F810E}" type="presOf" srcId="{0605F139-5EF0-48E7-A091-192233D2011D}" destId="{24E3F4AB-32FB-4CE0-9DAC-FC4DD26B5900}" srcOrd="0" destOrd="0" presId="urn:microsoft.com/office/officeart/2005/8/layout/hierarchy2"/>
    <dgm:cxn modelId="{7A81156B-BDC7-43CD-9685-A1F4CEC2B99B}" type="presParOf" srcId="{2332AA2E-A989-4175-BB73-78EA4C3BDB65}" destId="{44F25638-8073-4DA7-9390-5AC06A304565}" srcOrd="1" destOrd="0" presId="urn:microsoft.com/office/officeart/2005/8/layout/hierarchy2"/>
    <dgm:cxn modelId="{328239A7-6E49-4895-AA9C-CA2674F0D91D}" type="presParOf" srcId="{44F25638-8073-4DA7-9390-5AC06A304565}" destId="{B47BD6C9-6D53-4A69-975F-9CF96E25F10F}" srcOrd="0" destOrd="1" presId="urn:microsoft.com/office/officeart/2005/8/layout/hierarchy2"/>
    <dgm:cxn modelId="{0631503E-86F4-4FFE-8597-C2E2E0189969}" type="presOf" srcId="{AC2BFF99-DAE2-494A-88AB-85D75BC6D2EE}" destId="{B47BD6C9-6D53-4A69-975F-9CF96E25F10F}" srcOrd="0" destOrd="0" presId="urn:microsoft.com/office/officeart/2005/8/layout/hierarchy2"/>
    <dgm:cxn modelId="{D244A19E-764D-4027-B2DB-9A65F07C7390}" type="presParOf" srcId="{B47BD6C9-6D53-4A69-975F-9CF96E25F10F}" destId="{C1833E64-0598-4ED8-B73B-4C820BB35531}" srcOrd="0" destOrd="0" presId="urn:microsoft.com/office/officeart/2005/8/layout/hierarchy2"/>
    <dgm:cxn modelId="{F1D26613-46BF-470D-8749-F962D70C58AD}" type="presOf" srcId="{AC2BFF99-DAE2-494A-88AB-85D75BC6D2EE}" destId="{C1833E64-0598-4ED8-B73B-4C820BB35531}" srcOrd="1" destOrd="0" presId="urn:microsoft.com/office/officeart/2005/8/layout/hierarchy2"/>
    <dgm:cxn modelId="{B39CA248-6DF7-4EFA-B91C-18D027D43B13}" type="presParOf" srcId="{44F25638-8073-4DA7-9390-5AC06A304565}" destId="{46F58ACF-5130-428E-B3EF-87D6FEC0C921}" srcOrd="1" destOrd="1" presId="urn:microsoft.com/office/officeart/2005/8/layout/hierarchy2"/>
    <dgm:cxn modelId="{C658E7AF-165A-4954-8710-19EC0AF9BDAA}" type="presParOf" srcId="{46F58ACF-5130-428E-B3EF-87D6FEC0C921}" destId="{3C0D5057-54F2-42F8-ADAD-AA27A1CC1A1B}" srcOrd="0" destOrd="1" presId="urn:microsoft.com/office/officeart/2005/8/layout/hierarchy2"/>
    <dgm:cxn modelId="{E35159C1-D9A8-4094-B2FC-0F2FD2B03E46}" type="presOf" srcId="{4530EE7D-F557-4815-9ED2-EABC47F46978}" destId="{3C0D5057-54F2-42F8-ADAD-AA27A1CC1A1B}" srcOrd="0" destOrd="0" presId="urn:microsoft.com/office/officeart/2005/8/layout/hierarchy2"/>
    <dgm:cxn modelId="{CD9D3666-2722-4C2A-97DF-D8AD79158D75}" type="presParOf" srcId="{46F58ACF-5130-428E-B3EF-87D6FEC0C921}" destId="{48673F39-879C-4946-8DC7-FD68F0552920}" srcOrd="1" destOrd="1" presId="urn:microsoft.com/office/officeart/2005/8/layout/hierarchy2"/>
    <dgm:cxn modelId="{88411999-3FC4-4F17-84A5-D041F40CEAF2}" type="presParOf" srcId="{48673F39-879C-4946-8DC7-FD68F0552920}" destId="{FA61825B-C877-4D42-AAFB-0586288A9783}" srcOrd="0" destOrd="1" presId="urn:microsoft.com/office/officeart/2005/8/layout/hierarchy2"/>
    <dgm:cxn modelId="{7390A83B-321B-4A3A-9093-9E652E0ED02F}" type="presOf" srcId="{4A6A0524-D9B7-4A37-8E78-5FE688BDCCE6}" destId="{FA61825B-C877-4D42-AAFB-0586288A9783}" srcOrd="0" destOrd="0" presId="urn:microsoft.com/office/officeart/2005/8/layout/hierarchy2"/>
    <dgm:cxn modelId="{228F22AB-C92D-468C-BA62-648BDCE4B0C2}" type="presParOf" srcId="{FA61825B-C877-4D42-AAFB-0586288A9783}" destId="{66B35CF0-1806-4E4A-8B50-99A64DECDBA9}" srcOrd="0" destOrd="0" presId="urn:microsoft.com/office/officeart/2005/8/layout/hierarchy2"/>
    <dgm:cxn modelId="{107163B9-8AB1-4A4C-A927-E071DD6B1F3D}" type="presOf" srcId="{4A6A0524-D9B7-4A37-8E78-5FE688BDCCE6}" destId="{66B35CF0-1806-4E4A-8B50-99A64DECDBA9}" srcOrd="1" destOrd="0" presId="urn:microsoft.com/office/officeart/2005/8/layout/hierarchy2"/>
    <dgm:cxn modelId="{EF36CDC1-859C-4810-B1FC-AE594ACA65F0}" type="presParOf" srcId="{48673F39-879C-4946-8DC7-FD68F0552920}" destId="{F95D7524-EA0E-4F9D-9D6F-B10856D5C83F}" srcOrd="1" destOrd="1" presId="urn:microsoft.com/office/officeart/2005/8/layout/hierarchy2"/>
    <dgm:cxn modelId="{12D62AFF-9689-4B56-8AA5-77DCD694D1BE}" type="presParOf" srcId="{F95D7524-EA0E-4F9D-9D6F-B10856D5C83F}" destId="{63712EDC-9AF8-41BC-8F72-ADF8D554FF07}" srcOrd="0" destOrd="1" presId="urn:microsoft.com/office/officeart/2005/8/layout/hierarchy2"/>
    <dgm:cxn modelId="{EC1EAC6B-B309-40D0-86D3-38CDE280E344}" type="presOf" srcId="{2C2A4BF3-AA22-4080-9546-909CF9AC3ECB}" destId="{63712EDC-9AF8-41BC-8F72-ADF8D554FF07}" srcOrd="0" destOrd="0" presId="urn:microsoft.com/office/officeart/2005/8/layout/hierarchy2"/>
    <dgm:cxn modelId="{0DFAC3AB-4E21-4AB1-97E5-1F56282F928B}" type="presParOf" srcId="{F95D7524-EA0E-4F9D-9D6F-B10856D5C83F}" destId="{E0C65410-D9BC-4E23-87DE-EBBC54AD2166}" srcOrd="1" destOrd="1" presId="urn:microsoft.com/office/officeart/2005/8/layout/hierarchy2"/>
    <dgm:cxn modelId="{A8FF494F-A942-40CB-B5BA-2FA2762FAF1F}" type="presParOf" srcId="{48673F39-879C-4946-8DC7-FD68F0552920}" destId="{E81582B1-A130-479F-ACE3-61EF727591CE}" srcOrd="2" destOrd="1" presId="urn:microsoft.com/office/officeart/2005/8/layout/hierarchy2"/>
    <dgm:cxn modelId="{038ECF53-E3A8-43B1-B09F-1C0F1884A3A5}" type="presOf" srcId="{581124B7-0397-40F7-9B1D-41220103BA68}" destId="{E81582B1-A130-479F-ACE3-61EF727591CE}" srcOrd="0" destOrd="0" presId="urn:microsoft.com/office/officeart/2005/8/layout/hierarchy2"/>
    <dgm:cxn modelId="{D02C8105-4FF0-49BA-B801-CFC55180F937}" type="presParOf" srcId="{E81582B1-A130-479F-ACE3-61EF727591CE}" destId="{C3EBFA62-33AA-4455-9D61-7B96DA4B37A4}" srcOrd="0" destOrd="2" presId="urn:microsoft.com/office/officeart/2005/8/layout/hierarchy2"/>
    <dgm:cxn modelId="{DA78B1E8-94A1-4153-B920-5461383D0F2E}" type="presOf" srcId="{581124B7-0397-40F7-9B1D-41220103BA68}" destId="{C3EBFA62-33AA-4455-9D61-7B96DA4B37A4}" srcOrd="1" destOrd="0" presId="urn:microsoft.com/office/officeart/2005/8/layout/hierarchy2"/>
    <dgm:cxn modelId="{53D102EF-F0CD-43F2-A5F0-42FAC7A7257C}" type="presParOf" srcId="{48673F39-879C-4946-8DC7-FD68F0552920}" destId="{2DF34A52-3962-401F-8488-13EE54243675}" srcOrd="3" destOrd="1" presId="urn:microsoft.com/office/officeart/2005/8/layout/hierarchy2"/>
    <dgm:cxn modelId="{CD422688-98DC-4582-80B8-69182767ABE2}" type="presParOf" srcId="{2DF34A52-3962-401F-8488-13EE54243675}" destId="{29F748CF-C0E7-4DEA-B3A3-0E8AEB5CA964}" srcOrd="0" destOrd="3" presId="urn:microsoft.com/office/officeart/2005/8/layout/hierarchy2"/>
    <dgm:cxn modelId="{4A0E27A7-734F-4260-9A41-892F41108597}" type="presOf" srcId="{C78C4F92-AD69-46C8-910C-41059E8ED0A9}" destId="{29F748CF-C0E7-4DEA-B3A3-0E8AEB5CA964}" srcOrd="0" destOrd="0" presId="urn:microsoft.com/office/officeart/2005/8/layout/hierarchy2"/>
    <dgm:cxn modelId="{76BEAE1F-884C-4865-B7E1-72CF87524F5B}" type="presParOf" srcId="{2DF34A52-3962-401F-8488-13EE54243675}" destId="{02AC44EF-F1FC-4C54-8D55-2436304955F9}" srcOrd="1" destOrd="3" presId="urn:microsoft.com/office/officeart/2005/8/layout/hierarchy2"/>
    <dgm:cxn modelId="{CCABF7C0-3CA9-4EE4-AB6A-E3CBAF4E832C}" type="presParOf" srcId="{48673F39-879C-4946-8DC7-FD68F0552920}" destId="{F9A0FB97-0FA9-46CA-B455-C1ADD1025942}" srcOrd="4" destOrd="1" presId="urn:microsoft.com/office/officeart/2005/8/layout/hierarchy2"/>
    <dgm:cxn modelId="{E11ED2AA-27D4-49BF-AE92-52B706446DEA}" type="presOf" srcId="{7C9F381A-0D68-432F-A144-288657F0A6E0}" destId="{F9A0FB97-0FA9-46CA-B455-C1ADD1025942}" srcOrd="0" destOrd="0" presId="urn:microsoft.com/office/officeart/2005/8/layout/hierarchy2"/>
    <dgm:cxn modelId="{7FED8906-066F-4EA2-9230-ABEF805F62FF}" type="presParOf" srcId="{F9A0FB97-0FA9-46CA-B455-C1ADD1025942}" destId="{CDCB10CF-CB0C-4003-AF73-21A6BA4DDEFB}" srcOrd="0" destOrd="4" presId="urn:microsoft.com/office/officeart/2005/8/layout/hierarchy2"/>
    <dgm:cxn modelId="{8F2B10F4-BEE2-4580-8B41-926FE83D331A}" type="presOf" srcId="{7C9F381A-0D68-432F-A144-288657F0A6E0}" destId="{CDCB10CF-CB0C-4003-AF73-21A6BA4DDEFB}" srcOrd="1" destOrd="0" presId="urn:microsoft.com/office/officeart/2005/8/layout/hierarchy2"/>
    <dgm:cxn modelId="{B9A0C0B2-8D84-4C43-9045-BB524CCFF310}" type="presParOf" srcId="{48673F39-879C-4946-8DC7-FD68F0552920}" destId="{2AE2BA36-6545-40E6-AADC-18E8A0B9C832}" srcOrd="5" destOrd="1" presId="urn:microsoft.com/office/officeart/2005/8/layout/hierarchy2"/>
    <dgm:cxn modelId="{A37D7068-13C6-4AAC-97AA-36B10FD9543C}" type="presParOf" srcId="{2AE2BA36-6545-40E6-AADC-18E8A0B9C832}" destId="{30A3958A-74B2-4EA1-A3ED-62DFFA08534E}" srcOrd="0" destOrd="5" presId="urn:microsoft.com/office/officeart/2005/8/layout/hierarchy2"/>
    <dgm:cxn modelId="{11FF54AB-8499-45D0-A863-8B17B5B70956}" type="presOf" srcId="{6A9212E9-EC2C-4558-A4ED-18515F1E6226}" destId="{30A3958A-74B2-4EA1-A3ED-62DFFA08534E}" srcOrd="0" destOrd="0" presId="urn:microsoft.com/office/officeart/2005/8/layout/hierarchy2"/>
    <dgm:cxn modelId="{ED7B0A7D-2650-44A7-8571-481D1EF3C81F}" type="presParOf" srcId="{2AE2BA36-6545-40E6-AADC-18E8A0B9C832}" destId="{3502C440-DF2C-4E40-B737-CAA2B23B3B62}" srcOrd="1" destOrd="5" presId="urn:microsoft.com/office/officeart/2005/8/layout/hierarchy2"/>
    <dgm:cxn modelId="{4D69EF96-44B1-47EF-8C21-A2988620C704}" type="presParOf" srcId="{48673F39-879C-4946-8DC7-FD68F0552920}" destId="{6DE0485C-D839-448B-9F89-1D496985E024}" srcOrd="6" destOrd="1" presId="urn:microsoft.com/office/officeart/2005/8/layout/hierarchy2"/>
    <dgm:cxn modelId="{A189D9EF-7CAE-4AC7-9D2F-4E40604147B3}" type="presOf" srcId="{8999AC69-1AB3-4746-A50F-913F9160D97F}" destId="{6DE0485C-D839-448B-9F89-1D496985E024}" srcOrd="0" destOrd="0" presId="urn:microsoft.com/office/officeart/2005/8/layout/hierarchy2"/>
    <dgm:cxn modelId="{3BF6535A-46A6-48C9-A8BC-3CB30AE3F35A}" type="presParOf" srcId="{6DE0485C-D839-448B-9F89-1D496985E024}" destId="{3A18E025-8A50-4015-9745-3DC66FF8A1AA}" srcOrd="0" destOrd="6" presId="urn:microsoft.com/office/officeart/2005/8/layout/hierarchy2"/>
    <dgm:cxn modelId="{107970C5-20B5-4C35-B233-AFA873AC5143}" type="presOf" srcId="{8999AC69-1AB3-4746-A50F-913F9160D97F}" destId="{3A18E025-8A50-4015-9745-3DC66FF8A1AA}" srcOrd="1" destOrd="0" presId="urn:microsoft.com/office/officeart/2005/8/layout/hierarchy2"/>
    <dgm:cxn modelId="{BD26C12D-DEA0-4905-B476-D26FA4A20427}" type="presParOf" srcId="{48673F39-879C-4946-8DC7-FD68F0552920}" destId="{68C0EF25-8AB7-4924-93DC-1D8E9456DA4B}" srcOrd="7" destOrd="1" presId="urn:microsoft.com/office/officeart/2005/8/layout/hierarchy2"/>
    <dgm:cxn modelId="{7DED60FF-3D57-4D6E-A0D5-E0793ABACC27}" type="presParOf" srcId="{68C0EF25-8AB7-4924-93DC-1D8E9456DA4B}" destId="{3AAC8A5D-7253-44C1-9CB7-3CD057BE919E}" srcOrd="0" destOrd="7" presId="urn:microsoft.com/office/officeart/2005/8/layout/hierarchy2"/>
    <dgm:cxn modelId="{051132DB-051F-403D-8847-206FBE6577C9}" type="presOf" srcId="{F6140E1B-2D94-410A-B66A-B399312093D0}" destId="{3AAC8A5D-7253-44C1-9CB7-3CD057BE919E}" srcOrd="0" destOrd="0" presId="urn:microsoft.com/office/officeart/2005/8/layout/hierarchy2"/>
    <dgm:cxn modelId="{B51BA355-2CF3-441C-BDE5-DA3AD2C11B1E}" type="presParOf" srcId="{68C0EF25-8AB7-4924-93DC-1D8E9456DA4B}" destId="{6595DC61-56DE-4A9E-A3B0-D9B986F44C58}" srcOrd="1" destOrd="7" presId="urn:microsoft.com/office/officeart/2005/8/layout/hierarchy2"/>
    <dgm:cxn modelId="{7383D4D9-33C1-4EC7-8607-DA67C6C04D45}" type="presParOf" srcId="{48673F39-879C-4946-8DC7-FD68F0552920}" destId="{F2D7D23C-205A-46B1-BA32-48B56E19185B}" srcOrd="8" destOrd="1" presId="urn:microsoft.com/office/officeart/2005/8/layout/hierarchy2"/>
    <dgm:cxn modelId="{8C245762-2406-4E7F-A3AF-9F6BA7848926}" type="presOf" srcId="{C745EB07-E440-4BD2-A9C9-3E90899D3AFA}" destId="{F2D7D23C-205A-46B1-BA32-48B56E19185B}" srcOrd="0" destOrd="0" presId="urn:microsoft.com/office/officeart/2005/8/layout/hierarchy2"/>
    <dgm:cxn modelId="{94A91492-663B-45A4-AC4E-227A46FF3DB8}" type="presParOf" srcId="{F2D7D23C-205A-46B1-BA32-48B56E19185B}" destId="{BFDC3AA0-427E-4A4A-BE1B-24C775F6635D}" srcOrd="0" destOrd="8" presId="urn:microsoft.com/office/officeart/2005/8/layout/hierarchy2"/>
    <dgm:cxn modelId="{08654A33-84E3-4466-995F-6197FC540CCD}" type="presOf" srcId="{C745EB07-E440-4BD2-A9C9-3E90899D3AFA}" destId="{BFDC3AA0-427E-4A4A-BE1B-24C775F6635D}" srcOrd="1" destOrd="0" presId="urn:microsoft.com/office/officeart/2005/8/layout/hierarchy2"/>
    <dgm:cxn modelId="{4D521AD3-D142-4F7A-BBA8-06A946A71ED8}" type="presParOf" srcId="{48673F39-879C-4946-8DC7-FD68F0552920}" destId="{2BC550E9-8345-41C7-BD9E-1E7728B3DCAF}" srcOrd="9" destOrd="1" presId="urn:microsoft.com/office/officeart/2005/8/layout/hierarchy2"/>
    <dgm:cxn modelId="{01EC95AB-711E-4EAC-B0E9-2B4816F96C34}" type="presParOf" srcId="{2BC550E9-8345-41C7-BD9E-1E7728B3DCAF}" destId="{7A15244D-E94D-4CD2-8029-BB4A66EC849A}" srcOrd="0" destOrd="9" presId="urn:microsoft.com/office/officeart/2005/8/layout/hierarchy2"/>
    <dgm:cxn modelId="{26644DA3-40AC-47FF-B226-75500B268E84}" type="presOf" srcId="{C9D5C545-EAAB-43DB-959D-10730D6AC4E5}" destId="{7A15244D-E94D-4CD2-8029-BB4A66EC849A}" srcOrd="0" destOrd="0" presId="urn:microsoft.com/office/officeart/2005/8/layout/hierarchy2"/>
    <dgm:cxn modelId="{3E7E96AB-6B94-4744-880A-22FD177A86CF}" type="presParOf" srcId="{2BC550E9-8345-41C7-BD9E-1E7728B3DCAF}" destId="{BF51D51D-63DF-45B3-902D-1D54DFB95FDE}" srcOrd="1" destOrd="9" presId="urn:microsoft.com/office/officeart/2005/8/layout/hierarchy2"/>
    <dgm:cxn modelId="{605B3B56-AB83-4433-A75C-1253A3D31F46}" type="presParOf" srcId="{44F25638-8073-4DA7-9390-5AC06A304565}" destId="{2E81B90F-7494-41FF-808F-F7F82B993B40}" srcOrd="2" destOrd="1" presId="urn:microsoft.com/office/officeart/2005/8/layout/hierarchy2"/>
    <dgm:cxn modelId="{FE711350-1F51-4C09-B493-D80171A2BB22}" type="presOf" srcId="{367D7799-1E5C-4947-8AD1-85D1E0D367AF}" destId="{2E81B90F-7494-41FF-808F-F7F82B993B40}" srcOrd="0" destOrd="0" presId="urn:microsoft.com/office/officeart/2005/8/layout/hierarchy2"/>
    <dgm:cxn modelId="{D7265A8C-5B77-4944-8011-08420CE6BA72}" type="presParOf" srcId="{2E81B90F-7494-41FF-808F-F7F82B993B40}" destId="{0F4B7785-0023-487B-801C-9850969E1D34}" srcOrd="0" destOrd="2" presId="urn:microsoft.com/office/officeart/2005/8/layout/hierarchy2"/>
    <dgm:cxn modelId="{CA0044EC-D4CF-4879-827C-D42F8CBC0716}" type="presOf" srcId="{367D7799-1E5C-4947-8AD1-85D1E0D367AF}" destId="{0F4B7785-0023-487B-801C-9850969E1D34}" srcOrd="1" destOrd="0" presId="urn:microsoft.com/office/officeart/2005/8/layout/hierarchy2"/>
    <dgm:cxn modelId="{E2B5EB3B-8139-48D3-9A6D-92593383B18E}" type="presParOf" srcId="{44F25638-8073-4DA7-9390-5AC06A304565}" destId="{4925E953-147A-4210-9A9C-63730A307231}" srcOrd="3" destOrd="1" presId="urn:microsoft.com/office/officeart/2005/8/layout/hierarchy2"/>
    <dgm:cxn modelId="{4D3F2801-10D1-4478-8F57-2A46C1C3314E}" type="presParOf" srcId="{4925E953-147A-4210-9A9C-63730A307231}" destId="{3D382021-A429-4403-82FF-5A95DD3EBB20}" srcOrd="0" destOrd="3" presId="urn:microsoft.com/office/officeart/2005/8/layout/hierarchy2"/>
    <dgm:cxn modelId="{FE15C815-E709-4ADF-8F7F-746D1A34A1A0}" type="presOf" srcId="{4E4A1E17-A3EC-4A54-9171-277E11A0B287}" destId="{3D382021-A429-4403-82FF-5A95DD3EBB20}" srcOrd="0" destOrd="0" presId="urn:microsoft.com/office/officeart/2005/8/layout/hierarchy2"/>
    <dgm:cxn modelId="{9BFCB845-C880-47F5-A33F-E659538DE1A7}" type="presParOf" srcId="{4925E953-147A-4210-9A9C-63730A307231}" destId="{6D231649-1A42-47D5-A289-01058E6A05B6}" srcOrd="1" destOrd="3" presId="urn:microsoft.com/office/officeart/2005/8/layout/hierarchy2"/>
    <dgm:cxn modelId="{A4881A78-2DF0-4CB4-A5A4-84FEEF079872}" type="presParOf" srcId="{6D231649-1A42-47D5-A289-01058E6A05B6}" destId="{B68D4CB7-ED76-4EEE-B7F0-455597F5F947}" srcOrd="0" destOrd="1" presId="urn:microsoft.com/office/officeart/2005/8/layout/hierarchy2"/>
    <dgm:cxn modelId="{B4D32DA4-10CF-4BC7-9690-6A63DC3B49B7}" type="presOf" srcId="{9EAB334F-AA91-4141-B6FE-557B19FCD964}" destId="{B68D4CB7-ED76-4EEE-B7F0-455597F5F947}" srcOrd="0" destOrd="0" presId="urn:microsoft.com/office/officeart/2005/8/layout/hierarchy2"/>
    <dgm:cxn modelId="{FCDA7DA6-67C5-46A3-9D0A-24067039720E}" type="presParOf" srcId="{B68D4CB7-ED76-4EEE-B7F0-455597F5F947}" destId="{5CB1AA4B-5999-455A-85BE-A2532A5BECF0}" srcOrd="0" destOrd="0" presId="urn:microsoft.com/office/officeart/2005/8/layout/hierarchy2"/>
    <dgm:cxn modelId="{065EAE4F-21EC-4F0E-B112-61B3AD49F072}" type="presOf" srcId="{9EAB334F-AA91-4141-B6FE-557B19FCD964}" destId="{5CB1AA4B-5999-455A-85BE-A2532A5BECF0}" srcOrd="1" destOrd="0" presId="urn:microsoft.com/office/officeart/2005/8/layout/hierarchy2"/>
    <dgm:cxn modelId="{BFAE76D7-884A-472C-ACF8-EBAED599C45E}" type="presParOf" srcId="{6D231649-1A42-47D5-A289-01058E6A05B6}" destId="{A1B09372-2280-4FF7-9810-328BF9428FDA}" srcOrd="1" destOrd="1" presId="urn:microsoft.com/office/officeart/2005/8/layout/hierarchy2"/>
    <dgm:cxn modelId="{B1C90216-3574-4A02-A477-3C3CC1614C79}" type="presParOf" srcId="{A1B09372-2280-4FF7-9810-328BF9428FDA}" destId="{402901F7-4C4B-47C4-BE12-824FDFB99F9B}" srcOrd="0" destOrd="1" presId="urn:microsoft.com/office/officeart/2005/8/layout/hierarchy2"/>
    <dgm:cxn modelId="{FA9B5F2A-41DE-4DCB-8513-83BF0112BA57}" type="presOf" srcId="{2B9D6902-DCB2-4AC4-BFAC-AF964742FD39}" destId="{402901F7-4C4B-47C4-BE12-824FDFB99F9B}" srcOrd="0" destOrd="0" presId="urn:microsoft.com/office/officeart/2005/8/layout/hierarchy2"/>
    <dgm:cxn modelId="{BD81D837-A13D-4A23-B449-EE45AE46DAAF}" type="presParOf" srcId="{A1B09372-2280-4FF7-9810-328BF9428FDA}" destId="{48115C91-152F-4201-BB89-A30029998550}" srcOrd="1" destOrd="1" presId="urn:microsoft.com/office/officeart/2005/8/layout/hierarchy2"/>
    <dgm:cxn modelId="{59E4598B-3CD6-4D80-AB25-EDEF04916E76}" type="presParOf" srcId="{6D231649-1A42-47D5-A289-01058E6A05B6}" destId="{2164B40D-163A-42BD-A18B-6A52FE012925}" srcOrd="2" destOrd="1" presId="urn:microsoft.com/office/officeart/2005/8/layout/hierarchy2"/>
    <dgm:cxn modelId="{5A1582F7-2B6B-4F78-BDE9-AD924E1F5E0E}" type="presOf" srcId="{E913DF25-C336-45F6-91BE-85F05111759E}" destId="{2164B40D-163A-42BD-A18B-6A52FE012925}" srcOrd="0" destOrd="0" presId="urn:microsoft.com/office/officeart/2005/8/layout/hierarchy2"/>
    <dgm:cxn modelId="{07B32B67-FD2B-4527-8A31-9B9EF70A2030}" type="presParOf" srcId="{2164B40D-163A-42BD-A18B-6A52FE012925}" destId="{1DD70BD1-2924-4B90-B88B-DBAAF0BA4661}" srcOrd="0" destOrd="2" presId="urn:microsoft.com/office/officeart/2005/8/layout/hierarchy2"/>
    <dgm:cxn modelId="{C9CFF8FE-2FC7-4C29-B510-6E963766CE70}" type="presOf" srcId="{E913DF25-C336-45F6-91BE-85F05111759E}" destId="{1DD70BD1-2924-4B90-B88B-DBAAF0BA4661}" srcOrd="1" destOrd="0" presId="urn:microsoft.com/office/officeart/2005/8/layout/hierarchy2"/>
    <dgm:cxn modelId="{177021C5-E6B3-4581-8AE2-DF2E23762974}" type="presParOf" srcId="{6D231649-1A42-47D5-A289-01058E6A05B6}" destId="{4CC3BD18-A2D6-4D37-802D-F6CFD4B19E28}" srcOrd="3" destOrd="1" presId="urn:microsoft.com/office/officeart/2005/8/layout/hierarchy2"/>
    <dgm:cxn modelId="{D4AE6ED7-4C75-428B-B3D8-EDC858329031}" type="presParOf" srcId="{4CC3BD18-A2D6-4D37-802D-F6CFD4B19E28}" destId="{8079DFBF-3C91-4FA2-B5A3-F5C414E2A51C}" srcOrd="0" destOrd="3" presId="urn:microsoft.com/office/officeart/2005/8/layout/hierarchy2"/>
    <dgm:cxn modelId="{D1546211-0C73-4472-BD5C-3AA797F9E30D}" type="presOf" srcId="{0B30ABEB-4A03-4752-BA69-6193665E4FD2}" destId="{8079DFBF-3C91-4FA2-B5A3-F5C414E2A51C}" srcOrd="0" destOrd="0" presId="urn:microsoft.com/office/officeart/2005/8/layout/hierarchy2"/>
    <dgm:cxn modelId="{38A69B0C-F1BB-4322-8DBF-A76B308CF5AD}" type="presParOf" srcId="{4CC3BD18-A2D6-4D37-802D-F6CFD4B19E28}" destId="{207AC2D9-C275-47E8-A340-EC47EEA3AC73}" srcOrd="1" destOrd="3" presId="urn:microsoft.com/office/officeart/2005/8/layout/hierarchy2"/>
    <dgm:cxn modelId="{FDC6D565-9EA7-4FDA-BAC5-08B5041C2D9B}" type="presParOf" srcId="{6D231649-1A42-47D5-A289-01058E6A05B6}" destId="{478CCBB1-2E45-47B2-9B4D-EDD25EF8AF9D}" srcOrd="4" destOrd="1" presId="urn:microsoft.com/office/officeart/2005/8/layout/hierarchy2"/>
    <dgm:cxn modelId="{26E2F37F-7885-4BB9-A73A-8B1AEB1AE882}" type="presOf" srcId="{A8A83A87-2B3A-4215-9C16-D6B242E5903E}" destId="{478CCBB1-2E45-47B2-9B4D-EDD25EF8AF9D}" srcOrd="0" destOrd="0" presId="urn:microsoft.com/office/officeart/2005/8/layout/hierarchy2"/>
    <dgm:cxn modelId="{FA40F915-49F9-4484-A493-382654B2BB99}" type="presParOf" srcId="{478CCBB1-2E45-47B2-9B4D-EDD25EF8AF9D}" destId="{1B4C7541-C90F-42B5-B894-9E80E7EA5BB0}" srcOrd="0" destOrd="4" presId="urn:microsoft.com/office/officeart/2005/8/layout/hierarchy2"/>
    <dgm:cxn modelId="{FB64D84E-9A79-466D-88EC-E0BCFBEE2880}" type="presOf" srcId="{A8A83A87-2B3A-4215-9C16-D6B242E5903E}" destId="{1B4C7541-C90F-42B5-B894-9E80E7EA5BB0}" srcOrd="1" destOrd="0" presId="urn:microsoft.com/office/officeart/2005/8/layout/hierarchy2"/>
    <dgm:cxn modelId="{E13E8C15-AD27-4BA4-AF19-148CBC1C77CC}" type="presParOf" srcId="{6D231649-1A42-47D5-A289-01058E6A05B6}" destId="{9333AED1-D110-46BE-AEBC-57C7A9E4472F}" srcOrd="5" destOrd="1" presId="urn:microsoft.com/office/officeart/2005/8/layout/hierarchy2"/>
    <dgm:cxn modelId="{40DA8FDD-D943-4A0F-AA72-2150429CC738}" type="presParOf" srcId="{9333AED1-D110-46BE-AEBC-57C7A9E4472F}" destId="{D2F34F31-5311-489A-8EB2-97DA1D914EF7}" srcOrd="0" destOrd="5" presId="urn:microsoft.com/office/officeart/2005/8/layout/hierarchy2"/>
    <dgm:cxn modelId="{A221BCD0-31D7-4410-B029-615249916F0C}" type="presOf" srcId="{E0404361-E589-4F35-981A-8B7F43DB91C5}" destId="{D2F34F31-5311-489A-8EB2-97DA1D914EF7}" srcOrd="0" destOrd="0" presId="urn:microsoft.com/office/officeart/2005/8/layout/hierarchy2"/>
    <dgm:cxn modelId="{5C1AA03F-E813-4544-888B-6D04D5110E65}" type="presParOf" srcId="{9333AED1-D110-46BE-AEBC-57C7A9E4472F}" destId="{20D01E88-19E6-4F6F-93D2-D6D31B26140D}" srcOrd="1" destOrd="5" presId="urn:microsoft.com/office/officeart/2005/8/layout/hierarchy2"/>
    <dgm:cxn modelId="{11DEFA0C-B9AE-4061-B456-8D00A507E8BD}" type="presParOf" srcId="{44F25638-8073-4DA7-9390-5AC06A304565}" destId="{D4800CBF-D126-4EFE-B790-430B58E5E110}" srcOrd="4" destOrd="1" presId="urn:microsoft.com/office/officeart/2005/8/layout/hierarchy2"/>
    <dgm:cxn modelId="{ADC1673F-C05F-452E-9627-C4A1062DE5A8}" type="presOf" srcId="{4F38E92F-D255-4EB0-8FD7-D68BA124E276}" destId="{D4800CBF-D126-4EFE-B790-430B58E5E110}" srcOrd="0" destOrd="0" presId="urn:microsoft.com/office/officeart/2005/8/layout/hierarchy2"/>
    <dgm:cxn modelId="{E673C708-0465-4B99-9152-4AFEA2A0BA90}" type="presParOf" srcId="{D4800CBF-D126-4EFE-B790-430B58E5E110}" destId="{3A037D6E-C9DB-406F-9642-410671EA6736}" srcOrd="0" destOrd="4" presId="urn:microsoft.com/office/officeart/2005/8/layout/hierarchy2"/>
    <dgm:cxn modelId="{6B872D6C-B069-4939-9473-B5AE9B79A761}" type="presOf" srcId="{4F38E92F-D255-4EB0-8FD7-D68BA124E276}" destId="{3A037D6E-C9DB-406F-9642-410671EA6736}" srcOrd="1" destOrd="0" presId="urn:microsoft.com/office/officeart/2005/8/layout/hierarchy2"/>
    <dgm:cxn modelId="{4BDADC4F-3B60-4576-8ABB-49F060C11C87}" type="presParOf" srcId="{44F25638-8073-4DA7-9390-5AC06A304565}" destId="{065DC606-B059-4412-A9C3-BA765A5213A2}" srcOrd="5" destOrd="1" presId="urn:microsoft.com/office/officeart/2005/8/layout/hierarchy2"/>
    <dgm:cxn modelId="{0915AF34-CE23-45D6-8811-C31BE69006C5}" type="presParOf" srcId="{065DC606-B059-4412-A9C3-BA765A5213A2}" destId="{5863FBAB-390C-47F0-A17D-A60A209B3A95}" srcOrd="0" destOrd="5" presId="urn:microsoft.com/office/officeart/2005/8/layout/hierarchy2"/>
    <dgm:cxn modelId="{0C4B3178-6F01-439A-A963-D10D58889B42}" type="presOf" srcId="{A4AAA019-0DFA-4C7E-BD33-B84660819E00}" destId="{5863FBAB-390C-47F0-A17D-A60A209B3A95}" srcOrd="0" destOrd="0" presId="urn:microsoft.com/office/officeart/2005/8/layout/hierarchy2"/>
    <dgm:cxn modelId="{9B8AA597-DDB8-4E66-B51C-058261CCE6B8}" type="presParOf" srcId="{065DC606-B059-4412-A9C3-BA765A5213A2}" destId="{5D1ED7BE-ED52-4BBB-857C-8393E3BCA6C3}" srcOrd="1" destOrd="5" presId="urn:microsoft.com/office/officeart/2005/8/layout/hierarchy2"/>
    <dgm:cxn modelId="{CEA1EB53-338C-4FA6-A06A-670C871387E8}" type="presParOf" srcId="{44F25638-8073-4DA7-9390-5AC06A304565}" destId="{B5B813D4-1F00-40DA-AAEE-5B9651D90C29}" srcOrd="6" destOrd="1" presId="urn:microsoft.com/office/officeart/2005/8/layout/hierarchy2"/>
    <dgm:cxn modelId="{20749154-FD41-482F-ADE4-65E2AFA91AB3}" type="presOf" srcId="{C2D15BC3-5975-4FD3-8A44-64A92CEDB671}" destId="{B5B813D4-1F00-40DA-AAEE-5B9651D90C29}" srcOrd="0" destOrd="0" presId="urn:microsoft.com/office/officeart/2005/8/layout/hierarchy2"/>
    <dgm:cxn modelId="{8B2E00F0-1A08-4A05-8785-475ABE2212DE}" type="presParOf" srcId="{B5B813D4-1F00-40DA-AAEE-5B9651D90C29}" destId="{E0E11E98-BDE3-48F0-8F8A-1D5F9A5AC10C}" srcOrd="0" destOrd="6" presId="urn:microsoft.com/office/officeart/2005/8/layout/hierarchy2"/>
    <dgm:cxn modelId="{2700D0AA-46CE-44FD-BAF7-C71D470059CB}" type="presOf" srcId="{C2D15BC3-5975-4FD3-8A44-64A92CEDB671}" destId="{E0E11E98-BDE3-48F0-8F8A-1D5F9A5AC10C}" srcOrd="1" destOrd="0" presId="urn:microsoft.com/office/officeart/2005/8/layout/hierarchy2"/>
    <dgm:cxn modelId="{F338238F-43A0-4ED5-9549-0C9095809FEF}" type="presParOf" srcId="{44F25638-8073-4DA7-9390-5AC06A304565}" destId="{23A7117C-7937-46BC-AA76-E8CFC08D442D}" srcOrd="7" destOrd="1" presId="urn:microsoft.com/office/officeart/2005/8/layout/hierarchy2"/>
    <dgm:cxn modelId="{FB89ABEC-55DE-48AD-9A8F-18AD7FD62582}" type="presParOf" srcId="{23A7117C-7937-46BC-AA76-E8CFC08D442D}" destId="{1F3B1DE8-4CD1-46F5-8922-CB500113FA18}" srcOrd="0" destOrd="7" presId="urn:microsoft.com/office/officeart/2005/8/layout/hierarchy2"/>
    <dgm:cxn modelId="{EA23B387-A41C-482E-8791-816CDA88AC9B}" type="presOf" srcId="{EF67F020-A908-4B5E-A94E-D023E7186DBF}" destId="{1F3B1DE8-4CD1-46F5-8922-CB500113FA18}" srcOrd="0" destOrd="0" presId="urn:microsoft.com/office/officeart/2005/8/layout/hierarchy2"/>
    <dgm:cxn modelId="{EC42666C-CFE4-4746-9EFA-19EC20463ABE}" type="presParOf" srcId="{23A7117C-7937-46BC-AA76-E8CFC08D442D}" destId="{AD9A7C63-F423-41A0-B825-676E30EB7D92}" srcOrd="1" destOrd="7" presId="urn:microsoft.com/office/officeart/2005/8/layout/hierarchy2"/>
    <dgm:cxn modelId="{B7B4361C-0CF7-4452-B19B-5F727D46A4AB}" type="presParOf" srcId="{44F25638-8073-4DA7-9390-5AC06A304565}" destId="{10ABD9E5-D067-4C91-A48E-FE284A051DA7}" srcOrd="8" destOrd="1" presId="urn:microsoft.com/office/officeart/2005/8/layout/hierarchy2"/>
    <dgm:cxn modelId="{07775733-9F0E-47F7-A6D4-5EE198A3CC58}" type="presOf" srcId="{521801EC-0348-4333-BEA3-84B3418ABD89}" destId="{10ABD9E5-D067-4C91-A48E-FE284A051DA7}" srcOrd="0" destOrd="0" presId="urn:microsoft.com/office/officeart/2005/8/layout/hierarchy2"/>
    <dgm:cxn modelId="{1ECBE334-32D0-4829-8FB2-4AC87F7DB046}" type="presParOf" srcId="{10ABD9E5-D067-4C91-A48E-FE284A051DA7}" destId="{C145149A-BF3A-47CA-B4A4-DD2AB3943E30}" srcOrd="0" destOrd="8" presId="urn:microsoft.com/office/officeart/2005/8/layout/hierarchy2"/>
    <dgm:cxn modelId="{8E47A073-31F0-4EE7-95AE-7D54E8F62C84}" type="presOf" srcId="{521801EC-0348-4333-BEA3-84B3418ABD89}" destId="{C145149A-BF3A-47CA-B4A4-DD2AB3943E30}" srcOrd="1" destOrd="0" presId="urn:microsoft.com/office/officeart/2005/8/layout/hierarchy2"/>
    <dgm:cxn modelId="{9B9CFFD2-2537-4897-8DC0-C12AF78336F7}" type="presParOf" srcId="{44F25638-8073-4DA7-9390-5AC06A304565}" destId="{026A59A3-1B05-4B3A-B5AB-DD404473919A}" srcOrd="9" destOrd="1" presId="urn:microsoft.com/office/officeart/2005/8/layout/hierarchy2"/>
    <dgm:cxn modelId="{64898780-C9B3-4BED-AD99-78217D29B932}" type="presParOf" srcId="{026A59A3-1B05-4B3A-B5AB-DD404473919A}" destId="{BC5A6C2B-ADC3-405C-9BF4-1A7C47501363}" srcOrd="0" destOrd="9" presId="urn:microsoft.com/office/officeart/2005/8/layout/hierarchy2"/>
    <dgm:cxn modelId="{D998F751-E803-4E60-B926-5EEA854CF19E}" type="presOf" srcId="{D033AEC5-FE37-48D5-A1E7-8856890F3A75}" destId="{BC5A6C2B-ADC3-405C-9BF4-1A7C47501363}" srcOrd="0" destOrd="0" presId="urn:microsoft.com/office/officeart/2005/8/layout/hierarchy2"/>
    <dgm:cxn modelId="{D381F8EF-B494-43DB-A900-3F8999E5D88F}" type="presParOf" srcId="{026A59A3-1B05-4B3A-B5AB-DD404473919A}" destId="{E555039D-CCDF-48CE-A142-7BCD5F1528A4}" srcOrd="1" destOrd="9" presId="urn:microsoft.com/office/officeart/2005/8/layout/hierarchy2"/>
    <dgm:cxn modelId="{002910E1-C0A1-46FD-8E95-AD77D54F723C}" type="presParOf" srcId="{E555039D-CCDF-48CE-A142-7BCD5F1528A4}" destId="{777FF508-2DA0-4DDD-A559-87282944042E}" srcOrd="0" destOrd="1" presId="urn:microsoft.com/office/officeart/2005/8/layout/hierarchy2"/>
    <dgm:cxn modelId="{6169B483-A304-4945-BAC5-B28EABA42966}" type="presOf" srcId="{C80E1AC7-0C95-45AC-8FAF-E1A1A42221FA}" destId="{777FF508-2DA0-4DDD-A559-87282944042E}" srcOrd="0" destOrd="0" presId="urn:microsoft.com/office/officeart/2005/8/layout/hierarchy2"/>
    <dgm:cxn modelId="{E7843289-7385-4E84-A5DA-3AC35F2F9343}" type="presParOf" srcId="{777FF508-2DA0-4DDD-A559-87282944042E}" destId="{69C3F85C-498E-448A-A8C3-DB8FEA880821}" srcOrd="0" destOrd="0" presId="urn:microsoft.com/office/officeart/2005/8/layout/hierarchy2"/>
    <dgm:cxn modelId="{6F076BD2-E56E-4B9F-BE38-A3883B4026AA}" type="presOf" srcId="{C80E1AC7-0C95-45AC-8FAF-E1A1A42221FA}" destId="{69C3F85C-498E-448A-A8C3-DB8FEA880821}" srcOrd="1" destOrd="0" presId="urn:microsoft.com/office/officeart/2005/8/layout/hierarchy2"/>
    <dgm:cxn modelId="{D2E4815F-2C22-4E44-8D3B-97F16BDE5F28}" type="presParOf" srcId="{E555039D-CCDF-48CE-A142-7BCD5F1528A4}" destId="{345F34E0-24BE-4808-8EB4-97B2AE504E47}" srcOrd="1" destOrd="1" presId="urn:microsoft.com/office/officeart/2005/8/layout/hierarchy2"/>
    <dgm:cxn modelId="{E9630F8D-F505-48D2-AA78-BD633DB19167}" type="presParOf" srcId="{345F34E0-24BE-4808-8EB4-97B2AE504E47}" destId="{A43D41E9-FF4A-44BB-9D1F-1462703D3AA1}" srcOrd="0" destOrd="1" presId="urn:microsoft.com/office/officeart/2005/8/layout/hierarchy2"/>
    <dgm:cxn modelId="{FE2BC8E3-2097-4FED-A3F3-163E162AA7EA}" type="presOf" srcId="{D5204D3A-FD0D-4DED-B6C1-6DDD6F437625}" destId="{A43D41E9-FF4A-44BB-9D1F-1462703D3AA1}" srcOrd="0" destOrd="0" presId="urn:microsoft.com/office/officeart/2005/8/layout/hierarchy2"/>
    <dgm:cxn modelId="{D4D8B68F-20B6-479B-BA4A-6C6ED581C92F}" type="presParOf" srcId="{345F34E0-24BE-4808-8EB4-97B2AE504E47}" destId="{596BB322-AE3A-451F-8C2F-2D60F2442709}" srcOrd="1" destOrd="1" presId="urn:microsoft.com/office/officeart/2005/8/layout/hierarchy2"/>
    <dgm:cxn modelId="{FE7B3596-532F-4B44-A833-3ECA183FE162}" type="presParOf" srcId="{E555039D-CCDF-48CE-A142-7BCD5F1528A4}" destId="{9D84347D-54A6-41C4-A6BD-2DCFEC897831}" srcOrd="2" destOrd="1" presId="urn:microsoft.com/office/officeart/2005/8/layout/hierarchy2"/>
    <dgm:cxn modelId="{A18E31F0-8679-47BF-92E5-0BDE255BABF5}" type="presOf" srcId="{DB6489C6-F17C-4D56-8010-3FCD349AF746}" destId="{9D84347D-54A6-41C4-A6BD-2DCFEC897831}" srcOrd="0" destOrd="0" presId="urn:microsoft.com/office/officeart/2005/8/layout/hierarchy2"/>
    <dgm:cxn modelId="{A17655AE-8CDE-436B-AF97-A2E908059D15}" type="presParOf" srcId="{9D84347D-54A6-41C4-A6BD-2DCFEC897831}" destId="{1B14097C-93E3-4EE7-A67C-810AC3E5B4DE}" srcOrd="0" destOrd="2" presId="urn:microsoft.com/office/officeart/2005/8/layout/hierarchy2"/>
    <dgm:cxn modelId="{BED27955-9F86-499A-AE1A-A472D40FCD99}" type="presOf" srcId="{DB6489C6-F17C-4D56-8010-3FCD349AF746}" destId="{1B14097C-93E3-4EE7-A67C-810AC3E5B4DE}" srcOrd="1" destOrd="0" presId="urn:microsoft.com/office/officeart/2005/8/layout/hierarchy2"/>
    <dgm:cxn modelId="{87DB9E84-9352-47BF-B32B-CCBE46512AF1}" type="presParOf" srcId="{E555039D-CCDF-48CE-A142-7BCD5F1528A4}" destId="{FC0A3A00-DE5E-4C29-9F93-1B2DFD6F3BA0}" srcOrd="3" destOrd="1" presId="urn:microsoft.com/office/officeart/2005/8/layout/hierarchy2"/>
    <dgm:cxn modelId="{52F587F0-500E-4DE5-8857-8B04AB827A92}" type="presParOf" srcId="{FC0A3A00-DE5E-4C29-9F93-1B2DFD6F3BA0}" destId="{6FF44CE6-FBAB-41C3-ACFC-C11EE7339896}" srcOrd="0" destOrd="3" presId="urn:microsoft.com/office/officeart/2005/8/layout/hierarchy2"/>
    <dgm:cxn modelId="{82FE9FC8-F035-4F39-B2BB-860C43281868}" type="presOf" srcId="{3F788E25-AE1A-4337-BDED-8A7E4626CDC9}" destId="{6FF44CE6-FBAB-41C3-ACFC-C11EE7339896}" srcOrd="0" destOrd="0" presId="urn:microsoft.com/office/officeart/2005/8/layout/hierarchy2"/>
    <dgm:cxn modelId="{0591FC3D-9484-4733-A3E4-68003BD7A2DF}" type="presParOf" srcId="{FC0A3A00-DE5E-4C29-9F93-1B2DFD6F3BA0}" destId="{4082641E-8C32-4CD1-A9A9-1505980EAFE5}" srcOrd="1" destOrd="3" presId="urn:microsoft.com/office/officeart/2005/8/layout/hierarchy2"/>
    <dgm:cxn modelId="{8FF29F39-7667-4FFA-81F8-B38AC02D8323}" type="presParOf" srcId="{E555039D-CCDF-48CE-A142-7BCD5F1528A4}" destId="{1AD37FFC-D1B3-4C1E-BA32-91474D31D622}" srcOrd="4" destOrd="1" presId="urn:microsoft.com/office/officeart/2005/8/layout/hierarchy2"/>
    <dgm:cxn modelId="{20EE396E-3329-462C-AD06-023B1CF562A0}" type="presOf" srcId="{781AF170-C16D-4D6F-AB63-F42EB872F4E6}" destId="{1AD37FFC-D1B3-4C1E-BA32-91474D31D622}" srcOrd="0" destOrd="0" presId="urn:microsoft.com/office/officeart/2005/8/layout/hierarchy2"/>
    <dgm:cxn modelId="{2740CD59-E1A3-45F0-91BC-895AF5187FAA}" type="presParOf" srcId="{1AD37FFC-D1B3-4C1E-BA32-91474D31D622}" destId="{06313665-A1F0-4731-8F7F-52A7D7D10A24}" srcOrd="0" destOrd="4" presId="urn:microsoft.com/office/officeart/2005/8/layout/hierarchy2"/>
    <dgm:cxn modelId="{D383C641-13A5-44A0-86BA-94A328CD1823}" type="presOf" srcId="{781AF170-C16D-4D6F-AB63-F42EB872F4E6}" destId="{06313665-A1F0-4731-8F7F-52A7D7D10A24}" srcOrd="1" destOrd="0" presId="urn:microsoft.com/office/officeart/2005/8/layout/hierarchy2"/>
    <dgm:cxn modelId="{83EC10B0-EBEC-416E-9E9A-9C2C87A8B074}" type="presParOf" srcId="{E555039D-CCDF-48CE-A142-7BCD5F1528A4}" destId="{1B9EC199-9BEB-4157-8334-A76B4EC19D12}" srcOrd="5" destOrd="1" presId="urn:microsoft.com/office/officeart/2005/8/layout/hierarchy2"/>
    <dgm:cxn modelId="{83CDDFD4-840A-4EC5-974F-1009008ADB97}" type="presParOf" srcId="{1B9EC199-9BEB-4157-8334-A76B4EC19D12}" destId="{9E1205E6-5E83-469E-AE8D-9AB88653F22C}" srcOrd="0" destOrd="5" presId="urn:microsoft.com/office/officeart/2005/8/layout/hierarchy2"/>
    <dgm:cxn modelId="{F90B0676-2404-4C60-A54F-926351901640}" type="presOf" srcId="{313F6462-61AC-44EA-B4C2-831A864C8434}" destId="{9E1205E6-5E83-469E-AE8D-9AB88653F22C}" srcOrd="0" destOrd="0" presId="urn:microsoft.com/office/officeart/2005/8/layout/hierarchy2"/>
    <dgm:cxn modelId="{2AE77DF5-CCDA-4DA9-9AA8-CA00A2991642}" type="presParOf" srcId="{1B9EC199-9BEB-4157-8334-A76B4EC19D12}" destId="{F3480471-4FE0-47C8-B7E9-BB6F5FBBF0C6}" srcOrd="1" destOrd="5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446645" cy="4412615"/>
        <a:chOff x="0" y="0"/>
        <a:chExt cx="7446645" cy="4412615"/>
      </a:xfrm>
    </dsp:grpSpPr>
    <dsp:sp modelId="{24E3F4AB-32FB-4CE0-9DAC-FC4DD26B5900}">
      <dsp:nvSpPr>
        <dsp:cNvPr id="3" name="Rounded Rectangle 2"/>
        <dsp:cNvSpPr/>
      </dsp:nvSpPr>
      <dsp:spPr bwMode="white">
        <a:xfrm>
          <a:off x="2381888" y="2232783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Tourism</a:t>
          </a:r>
          <a:endParaRPr lang="en-US" b="1">
            <a:solidFill>
              <a:schemeClr val="tx1"/>
            </a:solidFill>
          </a:endParaRPr>
        </a:p>
      </dsp:txBody>
      <dsp:txXfrm>
        <a:off x="2381888" y="2232783"/>
        <a:ext cx="706018" cy="353009"/>
      </dsp:txXfrm>
    </dsp:sp>
    <dsp:sp modelId="{B47BD6C9-6D53-4A69-975F-9CF96E25F10F}">
      <dsp:nvSpPr>
        <dsp:cNvPr id="4" name="Freeform 3"/>
        <dsp:cNvSpPr/>
      </dsp:nvSpPr>
      <dsp:spPr bwMode="white">
        <a:xfrm>
          <a:off x="2509177" y="1705308"/>
          <a:ext cx="1417641" cy="14400"/>
        </a:xfrm>
        <a:custGeom>
          <a:avLst/>
          <a:gdLst/>
          <a:ahLst/>
          <a:cxnLst/>
          <a:pathLst>
            <a:path w="2233" h="23">
              <a:moveTo>
                <a:pt x="911" y="1109"/>
              </a:moveTo>
              <a:lnTo>
                <a:pt x="1321" y="-1086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509177" y="1705308"/>
        <a:ext cx="1417641" cy="14400"/>
      </dsp:txXfrm>
    </dsp:sp>
    <dsp:sp modelId="{3C0D5057-54F2-42F8-ADAD-AA27A1CC1A1B}">
      <dsp:nvSpPr>
        <dsp:cNvPr id="5" name="Rounded Rectangle 4"/>
        <dsp:cNvSpPr/>
      </dsp:nvSpPr>
      <dsp:spPr bwMode="white">
        <a:xfrm>
          <a:off x="3348088" y="839223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Destinations</a:t>
          </a:r>
          <a:endParaRPr lang="en-US" b="1">
            <a:solidFill>
              <a:schemeClr val="tx1"/>
            </a:solidFill>
          </a:endParaRPr>
        </a:p>
      </dsp:txBody>
      <dsp:txXfrm>
        <a:off x="3348088" y="839223"/>
        <a:ext cx="706018" cy="353009"/>
      </dsp:txXfrm>
    </dsp:sp>
    <dsp:sp modelId="{FA61825B-C877-4D42-AAFB-0586288A9783}">
      <dsp:nvSpPr>
        <dsp:cNvPr id="6" name="Freeform 5"/>
        <dsp:cNvSpPr/>
      </dsp:nvSpPr>
      <dsp:spPr bwMode="white">
        <a:xfrm>
          <a:off x="3936741" y="588916"/>
          <a:ext cx="1617587" cy="14400"/>
        </a:xfrm>
        <a:custGeom>
          <a:avLst/>
          <a:gdLst/>
          <a:ahLst/>
          <a:cxnLst/>
          <a:pathLst>
            <a:path w="2547" h="23">
              <a:moveTo>
                <a:pt x="185" y="672"/>
              </a:moveTo>
              <a:lnTo>
                <a:pt x="2363" y="-64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936741" y="588916"/>
        <a:ext cx="1617587" cy="14400"/>
      </dsp:txXfrm>
    </dsp:sp>
    <dsp:sp modelId="{63712EDC-9AF8-41BC-8F72-ADF8D554FF07}">
      <dsp:nvSpPr>
        <dsp:cNvPr id="7" name="Rounded Rectangle 6"/>
        <dsp:cNvSpPr/>
      </dsp:nvSpPr>
      <dsp:spPr bwMode="white">
        <a:xfrm>
          <a:off x="5436963" y="0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Beach</a:t>
          </a:r>
          <a:endParaRPr lang="en-US" b="1">
            <a:solidFill>
              <a:schemeClr val="tx1"/>
            </a:solidFill>
          </a:endParaRPr>
        </a:p>
      </dsp:txBody>
      <dsp:txXfrm>
        <a:off x="5436963" y="0"/>
        <a:ext cx="706018" cy="353009"/>
      </dsp:txXfrm>
    </dsp:sp>
    <dsp:sp modelId="{E81582B1-A130-479F-ACE3-61EF727591CE}">
      <dsp:nvSpPr>
        <dsp:cNvPr id="8" name="Freeform 7"/>
        <dsp:cNvSpPr/>
      </dsp:nvSpPr>
      <dsp:spPr bwMode="white">
        <a:xfrm>
          <a:off x="4031110" y="828726"/>
          <a:ext cx="1428849" cy="14400"/>
        </a:xfrm>
        <a:custGeom>
          <a:avLst/>
          <a:gdLst/>
          <a:ahLst/>
          <a:cxnLst/>
          <a:pathLst>
            <a:path w="2250" h="23">
              <a:moveTo>
                <a:pt x="36" y="294"/>
              </a:moveTo>
              <a:lnTo>
                <a:pt x="2214" y="-272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031110" y="828726"/>
        <a:ext cx="1428849" cy="14400"/>
      </dsp:txXfrm>
    </dsp:sp>
    <dsp:sp modelId="{29F748CF-C0E7-4DEA-B3A3-0E8AEB5CA964}">
      <dsp:nvSpPr>
        <dsp:cNvPr id="9" name="Rounded Rectangle 8"/>
        <dsp:cNvSpPr/>
      </dsp:nvSpPr>
      <dsp:spPr bwMode="white">
        <a:xfrm>
          <a:off x="5436963" y="479619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Cultural 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>Areas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63" y="479619"/>
        <a:ext cx="706018" cy="353009"/>
      </dsp:txXfrm>
    </dsp:sp>
    <dsp:sp modelId="{F9A0FB97-0FA9-46CA-B455-C1ADD1025942}">
      <dsp:nvSpPr>
        <dsp:cNvPr id="10" name="Freeform 9"/>
        <dsp:cNvSpPr/>
      </dsp:nvSpPr>
      <dsp:spPr bwMode="white">
        <a:xfrm>
          <a:off x="4053176" y="1044406"/>
          <a:ext cx="1384718" cy="14400"/>
        </a:xfrm>
        <a:custGeom>
          <a:avLst/>
          <a:gdLst/>
          <a:ahLst/>
          <a:cxnLst/>
          <a:pathLst>
            <a:path w="2181" h="23">
              <a:moveTo>
                <a:pt x="1" y="-45"/>
              </a:moveTo>
              <a:lnTo>
                <a:pt x="2179" y="6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53176" y="1044406"/>
        <a:ext cx="1384718" cy="14400"/>
      </dsp:txXfrm>
    </dsp:sp>
    <dsp:sp modelId="{30A3958A-74B2-4EA1-A3ED-62DFFA08534E}">
      <dsp:nvSpPr>
        <dsp:cNvPr id="11" name="Rounded Rectangle 10"/>
        <dsp:cNvSpPr/>
      </dsp:nvSpPr>
      <dsp:spPr bwMode="white">
        <a:xfrm>
          <a:off x="5436963" y="910979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Natural Areas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63" y="910979"/>
        <a:ext cx="706018" cy="353009"/>
      </dsp:txXfrm>
    </dsp:sp>
    <dsp:sp modelId="{6DE0485C-D839-448B-9F89-1D496985E024}">
      <dsp:nvSpPr>
        <dsp:cNvPr id="12" name="Freeform 11"/>
        <dsp:cNvSpPr/>
      </dsp:nvSpPr>
      <dsp:spPr bwMode="white">
        <a:xfrm>
          <a:off x="4009549" y="1260721"/>
          <a:ext cx="1471971" cy="14400"/>
        </a:xfrm>
        <a:custGeom>
          <a:avLst/>
          <a:gdLst/>
          <a:ahLst/>
          <a:cxnLst/>
          <a:pathLst>
            <a:path w="2318" h="23">
              <a:moveTo>
                <a:pt x="70" y="-386"/>
              </a:moveTo>
              <a:lnTo>
                <a:pt x="2248" y="40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09549" y="1260721"/>
        <a:ext cx="1471971" cy="14400"/>
      </dsp:txXfrm>
    </dsp:sp>
    <dsp:sp modelId="{3AAC8A5D-7253-44C1-9CB7-3CD057BE919E}">
      <dsp:nvSpPr>
        <dsp:cNvPr id="13" name="Rounded Rectangle 12"/>
        <dsp:cNvSpPr/>
      </dsp:nvSpPr>
      <dsp:spPr bwMode="white">
        <a:xfrm>
          <a:off x="5436963" y="1343609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Town/City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63" y="1343609"/>
        <a:ext cx="706018" cy="353009"/>
      </dsp:txXfrm>
    </dsp:sp>
    <dsp:sp modelId="{F2D7D23C-205A-46B1-BA32-48B56E19185B}">
      <dsp:nvSpPr>
        <dsp:cNvPr id="14" name="Freeform 13"/>
        <dsp:cNvSpPr/>
      </dsp:nvSpPr>
      <dsp:spPr bwMode="white">
        <a:xfrm>
          <a:off x="3910504" y="1476718"/>
          <a:ext cx="1670061" cy="14400"/>
        </a:xfrm>
        <a:custGeom>
          <a:avLst/>
          <a:gdLst/>
          <a:ahLst/>
          <a:cxnLst/>
          <a:pathLst>
            <a:path w="2630" h="23">
              <a:moveTo>
                <a:pt x="226" y="-726"/>
              </a:moveTo>
              <a:lnTo>
                <a:pt x="2404" y="74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3910504" y="1476718"/>
        <a:ext cx="1670061" cy="14400"/>
      </dsp:txXfrm>
    </dsp:sp>
    <dsp:sp modelId="{7A15244D-E94D-4CD2-8029-BB4A66EC849A}">
      <dsp:nvSpPr>
        <dsp:cNvPr id="15" name="Rounded Rectangle 14"/>
        <dsp:cNvSpPr/>
      </dsp:nvSpPr>
      <dsp:spPr bwMode="white">
        <a:xfrm>
          <a:off x="5436963" y="1775605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Winter Sport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63" y="1775605"/>
        <a:ext cx="706018" cy="353009"/>
      </dsp:txXfrm>
    </dsp:sp>
    <dsp:sp modelId="{2E81B90F-7494-41FF-808F-F7F82B993B40}">
      <dsp:nvSpPr>
        <dsp:cNvPr id="16" name="Freeform 15"/>
        <dsp:cNvSpPr/>
      </dsp:nvSpPr>
      <dsp:spPr bwMode="white">
        <a:xfrm>
          <a:off x="3087307" y="2389595"/>
          <a:ext cx="261379" cy="14400"/>
        </a:xfrm>
        <a:custGeom>
          <a:avLst/>
          <a:gdLst/>
          <a:ahLst/>
          <a:cxnLst/>
          <a:pathLst>
            <a:path w="412" h="23">
              <a:moveTo>
                <a:pt x="1" y="31"/>
              </a:moveTo>
              <a:lnTo>
                <a:pt x="411" y="-8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087307" y="2389595"/>
        <a:ext cx="261379" cy="14400"/>
      </dsp:txXfrm>
    </dsp:sp>
    <dsp:sp modelId="{3D382021-A429-4403-82FF-5A95DD3EBB20}">
      <dsp:nvSpPr>
        <dsp:cNvPr id="17" name="Rounded Rectangle 16"/>
        <dsp:cNvSpPr/>
      </dsp:nvSpPr>
      <dsp:spPr bwMode="white">
        <a:xfrm>
          <a:off x="3348088" y="2207797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Accommodations</a:t>
          </a:r>
          <a:endParaRPr lang="en-US" b="1">
            <a:solidFill>
              <a:schemeClr val="tx1"/>
            </a:solidFill>
          </a:endParaRPr>
        </a:p>
      </dsp:txBody>
      <dsp:txXfrm>
        <a:off x="3348088" y="2207797"/>
        <a:ext cx="706018" cy="353009"/>
      </dsp:txXfrm>
    </dsp:sp>
    <dsp:sp modelId="{B68D4CB7-ED76-4EEE-B7F0-455597F5F947}">
      <dsp:nvSpPr>
        <dsp:cNvPr id="18" name="Freeform 17"/>
        <dsp:cNvSpPr/>
      </dsp:nvSpPr>
      <dsp:spPr bwMode="white">
        <a:xfrm>
          <a:off x="3970194" y="2196981"/>
          <a:ext cx="470551" cy="14400"/>
        </a:xfrm>
        <a:custGeom>
          <a:avLst/>
          <a:gdLst/>
          <a:ahLst/>
          <a:cxnLst/>
          <a:pathLst>
            <a:path w="741" h="23">
              <a:moveTo>
                <a:pt x="132" y="295"/>
              </a:moveTo>
              <a:lnTo>
                <a:pt x="609" y="-272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970194" y="2196981"/>
        <a:ext cx="470551" cy="14400"/>
      </dsp:txXfrm>
    </dsp:sp>
    <dsp:sp modelId="{402901F7-4C4B-47C4-BE12-824FDFB99F9B}">
      <dsp:nvSpPr>
        <dsp:cNvPr id="19" name="Rounded Rectangle 18"/>
        <dsp:cNvSpPr/>
      </dsp:nvSpPr>
      <dsp:spPr bwMode="white">
        <a:xfrm>
          <a:off x="4356833" y="1847555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Accommodation group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4356833" y="1847555"/>
        <a:ext cx="706018" cy="353009"/>
      </dsp:txXfrm>
    </dsp:sp>
    <dsp:sp modelId="{2164B40D-163A-42BD-A18B-6A52FE012925}">
      <dsp:nvSpPr>
        <dsp:cNvPr id="20" name="Freeform 19"/>
        <dsp:cNvSpPr/>
      </dsp:nvSpPr>
      <dsp:spPr bwMode="white">
        <a:xfrm>
          <a:off x="4049912" y="2412980"/>
          <a:ext cx="311115" cy="14400"/>
        </a:xfrm>
        <a:custGeom>
          <a:avLst/>
          <a:gdLst/>
          <a:ahLst/>
          <a:cxnLst/>
          <a:pathLst>
            <a:path w="490" h="23">
              <a:moveTo>
                <a:pt x="7" y="-45"/>
              </a:moveTo>
              <a:lnTo>
                <a:pt x="483" y="6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49912" y="2412980"/>
        <a:ext cx="311115" cy="14400"/>
      </dsp:txXfrm>
    </dsp:sp>
    <dsp:sp modelId="{8079DFBF-3C91-4FA2-B5A3-F5C414E2A51C}">
      <dsp:nvSpPr>
        <dsp:cNvPr id="21" name="Rounded Rectangle 20"/>
        <dsp:cNvSpPr/>
      </dsp:nvSpPr>
      <dsp:spPr bwMode="white">
        <a:xfrm>
          <a:off x="4356833" y="2279553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Accommodation Type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4356833" y="2279553"/>
        <a:ext cx="706018" cy="353009"/>
      </dsp:txXfrm>
    </dsp:sp>
    <dsp:sp modelId="{478CCBB1-2E45-47B2-9B4D-EDD25EF8AF9D}">
      <dsp:nvSpPr>
        <dsp:cNvPr id="22" name="Freeform 21"/>
        <dsp:cNvSpPr/>
      </dsp:nvSpPr>
      <dsp:spPr bwMode="white">
        <a:xfrm>
          <a:off x="3911610" y="2628977"/>
          <a:ext cx="587711" cy="14400"/>
        </a:xfrm>
        <a:custGeom>
          <a:avLst/>
          <a:gdLst/>
          <a:ahLst/>
          <a:cxnLst/>
          <a:pathLst>
            <a:path w="926" h="23">
              <a:moveTo>
                <a:pt x="224" y="-385"/>
              </a:moveTo>
              <a:lnTo>
                <a:pt x="701" y="40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3911610" y="2628977"/>
        <a:ext cx="587711" cy="14400"/>
      </dsp:txXfrm>
    </dsp:sp>
    <dsp:sp modelId="{D2F34F31-5311-489A-8EB2-97DA1D914EF7}">
      <dsp:nvSpPr>
        <dsp:cNvPr id="23" name="Rounded Rectangle 22"/>
        <dsp:cNvSpPr/>
      </dsp:nvSpPr>
      <dsp:spPr bwMode="white">
        <a:xfrm>
          <a:off x="4356826" y="2711548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Meal plan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4356826" y="2711548"/>
        <a:ext cx="706018" cy="353009"/>
      </dsp:txXfrm>
    </dsp:sp>
    <dsp:sp modelId="{D4800CBF-D126-4EFE-B790-430B58E5E110}">
      <dsp:nvSpPr>
        <dsp:cNvPr id="24" name="Freeform 23"/>
        <dsp:cNvSpPr/>
      </dsp:nvSpPr>
      <dsp:spPr bwMode="white">
        <a:xfrm>
          <a:off x="2945549" y="2641470"/>
          <a:ext cx="544895" cy="14400"/>
        </a:xfrm>
        <a:custGeom>
          <a:avLst/>
          <a:gdLst/>
          <a:ahLst/>
          <a:cxnLst/>
          <a:pathLst>
            <a:path w="858" h="23">
              <a:moveTo>
                <a:pt x="224" y="-366"/>
              </a:moveTo>
              <a:lnTo>
                <a:pt x="634" y="388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945549" y="2641470"/>
        <a:ext cx="544895" cy="14400"/>
      </dsp:txXfrm>
    </dsp:sp>
    <dsp:sp modelId="{5863FBAB-390C-47F0-A17D-A60A209B3A95}">
      <dsp:nvSpPr>
        <dsp:cNvPr id="25" name="Rounded Rectangle 24"/>
        <dsp:cNvSpPr/>
      </dsp:nvSpPr>
      <dsp:spPr bwMode="white">
        <a:xfrm>
          <a:off x="3348088" y="2711548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Rooms</a:t>
          </a:r>
          <a:endParaRPr lang="en-US" b="1">
            <a:solidFill>
              <a:schemeClr val="tx1"/>
            </a:solidFill>
          </a:endParaRPr>
        </a:p>
      </dsp:txBody>
      <dsp:txXfrm>
        <a:off x="3348088" y="2711548"/>
        <a:ext cx="706018" cy="353009"/>
      </dsp:txXfrm>
    </dsp:sp>
    <dsp:sp modelId="{B5B813D4-1F00-40DA-AAEE-5B9651D90C29}">
      <dsp:nvSpPr>
        <dsp:cNvPr id="26" name="Freeform 25"/>
        <dsp:cNvSpPr/>
      </dsp:nvSpPr>
      <dsp:spPr bwMode="white">
        <a:xfrm>
          <a:off x="2744094" y="2857786"/>
          <a:ext cx="947806" cy="14400"/>
        </a:xfrm>
        <a:custGeom>
          <a:avLst/>
          <a:gdLst/>
          <a:ahLst/>
          <a:cxnLst/>
          <a:pathLst>
            <a:path w="1493" h="23">
              <a:moveTo>
                <a:pt x="541" y="-706"/>
              </a:moveTo>
              <a:lnTo>
                <a:pt x="951" y="729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744094" y="2857786"/>
        <a:ext cx="947806" cy="14400"/>
      </dsp:txXfrm>
    </dsp:sp>
    <dsp:sp modelId="{1F3B1DE8-4CD1-46F5-8922-CB500113FA18}">
      <dsp:nvSpPr>
        <dsp:cNvPr id="27" name="Rounded Rectangle 26"/>
        <dsp:cNvSpPr/>
      </dsp:nvSpPr>
      <dsp:spPr bwMode="white">
        <a:xfrm>
          <a:off x="3348088" y="3144179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Facilities</a:t>
          </a:r>
          <a:endParaRPr lang="en-US" b="1">
            <a:solidFill>
              <a:schemeClr val="tx1"/>
            </a:solidFill>
          </a:endParaRPr>
        </a:p>
      </dsp:txBody>
      <dsp:txXfrm>
        <a:off x="3348088" y="3144179"/>
        <a:ext cx="706018" cy="353009"/>
      </dsp:txXfrm>
    </dsp:sp>
    <dsp:sp modelId="{10ABD9E5-D067-4C91-A48E-FE284A051DA7}">
      <dsp:nvSpPr>
        <dsp:cNvPr id="28" name="Freeform 27"/>
        <dsp:cNvSpPr/>
      </dsp:nvSpPr>
      <dsp:spPr bwMode="white">
        <a:xfrm>
          <a:off x="2504782" y="3112519"/>
          <a:ext cx="1448656" cy="14400"/>
        </a:xfrm>
        <a:custGeom>
          <a:avLst/>
          <a:gdLst/>
          <a:ahLst/>
          <a:cxnLst/>
          <a:pathLst>
            <a:path w="2281" h="23">
              <a:moveTo>
                <a:pt x="918" y="-1107"/>
              </a:moveTo>
              <a:lnTo>
                <a:pt x="1363" y="1130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04782" y="3112519"/>
        <a:ext cx="1448656" cy="14400"/>
      </dsp:txXfrm>
    </dsp:sp>
    <dsp:sp modelId="{BC5A6C2B-ADC3-405C-9BF4-1A7C47501363}">
      <dsp:nvSpPr>
        <dsp:cNvPr id="29" name="Rounded Rectangle 28"/>
        <dsp:cNvSpPr/>
      </dsp:nvSpPr>
      <dsp:spPr bwMode="white">
        <a:xfrm>
          <a:off x="3370313" y="3653645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Activities</a:t>
          </a:r>
          <a:endParaRPr lang="en-US" b="1">
            <a:solidFill>
              <a:schemeClr val="tx1"/>
            </a:solidFill>
          </a:endParaRPr>
        </a:p>
      </dsp:txBody>
      <dsp:txXfrm>
        <a:off x="3370313" y="3653645"/>
        <a:ext cx="706018" cy="353009"/>
      </dsp:txXfrm>
    </dsp:sp>
    <dsp:sp modelId="{777FF508-2DA0-4DDD-A559-87282944042E}">
      <dsp:nvSpPr>
        <dsp:cNvPr id="30" name="Freeform 29"/>
        <dsp:cNvSpPr/>
      </dsp:nvSpPr>
      <dsp:spPr bwMode="white">
        <a:xfrm>
          <a:off x="4030205" y="3568217"/>
          <a:ext cx="1452878" cy="14400"/>
        </a:xfrm>
        <a:custGeom>
          <a:avLst/>
          <a:gdLst/>
          <a:ahLst/>
          <a:cxnLst/>
          <a:pathLst>
            <a:path w="2288" h="23">
              <a:moveTo>
                <a:pt x="73" y="412"/>
              </a:moveTo>
              <a:lnTo>
                <a:pt x="2215" y="-390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30205" y="3568217"/>
        <a:ext cx="1452878" cy="14400"/>
      </dsp:txXfrm>
    </dsp:sp>
    <dsp:sp modelId="{A43D41E9-FF4A-44BB-9D1F-1462703D3AA1}">
      <dsp:nvSpPr>
        <dsp:cNvPr id="31" name="Rounded Rectangle 30"/>
        <dsp:cNvSpPr/>
      </dsp:nvSpPr>
      <dsp:spPr bwMode="white">
        <a:xfrm>
          <a:off x="5436956" y="3144179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Entertainment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56" y="3144179"/>
        <a:ext cx="706018" cy="353009"/>
      </dsp:txXfrm>
    </dsp:sp>
    <dsp:sp modelId="{9D84347D-54A6-41C4-A6BD-2DCFEC897831}">
      <dsp:nvSpPr>
        <dsp:cNvPr id="32" name="Freeform 31"/>
        <dsp:cNvSpPr/>
      </dsp:nvSpPr>
      <dsp:spPr bwMode="white">
        <a:xfrm>
          <a:off x="4075212" y="3783896"/>
          <a:ext cx="1362865" cy="14400"/>
        </a:xfrm>
        <a:custGeom>
          <a:avLst/>
          <a:gdLst/>
          <a:ahLst/>
          <a:cxnLst/>
          <a:pathLst>
            <a:path w="2146" h="23">
              <a:moveTo>
                <a:pt x="2" y="73"/>
              </a:moveTo>
              <a:lnTo>
                <a:pt x="2144" y="-50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75212" y="3783896"/>
        <a:ext cx="1362865" cy="14400"/>
      </dsp:txXfrm>
    </dsp:sp>
    <dsp:sp modelId="{6FF44CE6-FBAB-41C3-ACFC-C11EE7339896}">
      <dsp:nvSpPr>
        <dsp:cNvPr id="33" name="Rounded Rectangle 32"/>
        <dsp:cNvSpPr/>
      </dsp:nvSpPr>
      <dsp:spPr bwMode="white">
        <a:xfrm>
          <a:off x="5436956" y="3575538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indoor/Outdoor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56" y="3575538"/>
        <a:ext cx="706018" cy="353009"/>
      </dsp:txXfrm>
    </dsp:sp>
    <dsp:sp modelId="{1AD37FFC-D1B3-4C1E-BA32-91474D31D622}">
      <dsp:nvSpPr>
        <dsp:cNvPr id="34" name="Freeform 33"/>
        <dsp:cNvSpPr/>
      </dsp:nvSpPr>
      <dsp:spPr bwMode="white">
        <a:xfrm>
          <a:off x="4053617" y="4000212"/>
          <a:ext cx="1406060" cy="14400"/>
        </a:xfrm>
        <a:custGeom>
          <a:avLst/>
          <a:gdLst/>
          <a:ahLst/>
          <a:cxnLst/>
          <a:pathLst>
            <a:path w="2214" h="23">
              <a:moveTo>
                <a:pt x="36" y="-268"/>
              </a:moveTo>
              <a:lnTo>
                <a:pt x="2178" y="290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53617" y="4000212"/>
        <a:ext cx="1406060" cy="14400"/>
      </dsp:txXfrm>
    </dsp:sp>
    <dsp:sp modelId="{9E1205E6-5E83-469E-AE8D-9AB88653F22C}">
      <dsp:nvSpPr>
        <dsp:cNvPr id="35" name="Rounded Rectangle 34"/>
        <dsp:cNvSpPr/>
      </dsp:nvSpPr>
      <dsp:spPr bwMode="white">
        <a:xfrm>
          <a:off x="5436963" y="4008169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Water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63" y="4008169"/>
        <a:ext cx="706018" cy="353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/>
        </p:nvSpPr>
        <p:spPr>
          <a:xfrm>
            <a:off x="904875" y="626745"/>
            <a:ext cx="8114030" cy="447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Universidad de Sevilla</a:t>
            </a:r>
            <a:endParaRPr lang="en-US" sz="1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Máster Universitario en Lógica, Computación e Inteligencia Artificial</a:t>
            </a:r>
            <a:endParaRPr sz="1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Diseño e implementación de una ontología para la gestión del conocimiento en el sector turismo y hostelería</a:t>
            </a:r>
            <a:endParaRPr lang="en-US"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Realizado por: </a:t>
            </a:r>
            <a:r>
              <a:rPr lang="en-US" sz="18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Elvin Jesús Reyes Vargas</a:t>
            </a:r>
            <a:endParaRPr lang="en-US"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Dirigido por: </a:t>
            </a:r>
            <a:r>
              <a:rPr lang="en-US" sz="18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Antonia María Chávez</a:t>
            </a:r>
            <a:endParaRPr lang="en-US"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" name="Picture 4" descr="png-transparent-university-of-seville-master-s-degree-student-higher-education-de-gea-thumbnail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0"/>
            <a:ext cx="768350" cy="7042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>
            <p:ph type="title" idx="4294967295"/>
          </p:nvPr>
        </p:nvSpPr>
        <p:spPr>
          <a:xfrm>
            <a:off x="943375" y="256190"/>
            <a:ext cx="771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Implementación web de la ontología: </a:t>
            </a:r>
            <a:endParaRPr lang="en-US" altLang="en-GB" b="1"/>
          </a:p>
        </p:txBody>
      </p:sp>
      <p:sp>
        <p:nvSpPr>
          <p:cNvPr id="466" name="Google Shape;466;p42"/>
          <p:cNvSpPr txBox="1"/>
          <p:nvPr/>
        </p:nvSpPr>
        <p:spPr>
          <a:xfrm>
            <a:off x="2486025" y="1061085"/>
            <a:ext cx="3085465" cy="28543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Aplicación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dotNetRDF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1406" y="106088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Infraestructura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48809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Modelos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106088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API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REST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JSON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Swagger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610" y="1061085"/>
            <a:ext cx="1543050" cy="28543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Interfaz de usuario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MVC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Bootstrap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Javascript, </a:t>
            </a: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Jquery, Ajax, VueJs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Refit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2975" y="3915410"/>
            <a:ext cx="7714615" cy="110553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Google Shape;478;p42"/>
          <p:cNvSpPr/>
          <p:nvPr/>
        </p:nvSpPr>
        <p:spPr>
          <a:xfrm>
            <a:off x="2195595" y="1137974"/>
            <a:ext cx="176751" cy="18634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2" name="Google Shape;812;p47"/>
          <p:cNvSpPr/>
          <p:nvPr/>
        </p:nvSpPr>
        <p:spPr>
          <a:xfrm>
            <a:off x="6804025" y="1095375"/>
            <a:ext cx="229870" cy="22923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812;p47"/>
          <p:cNvSpPr/>
          <p:nvPr/>
        </p:nvSpPr>
        <p:spPr>
          <a:xfrm>
            <a:off x="6804025" y="2526030"/>
            <a:ext cx="229870" cy="22923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003621" y="115743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8388350" y="1095375"/>
            <a:ext cx="202565" cy="281305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" name="Picture 4" descr="c_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3968750"/>
            <a:ext cx="918845" cy="999490"/>
          </a:xfrm>
          <a:prstGeom prst="rect">
            <a:avLst/>
          </a:prstGeom>
        </p:spPr>
      </p:pic>
      <p:pic>
        <p:nvPicPr>
          <p:cNvPr id="6" name="Picture 5" descr="net_6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3915410"/>
            <a:ext cx="1767840" cy="1178560"/>
          </a:xfrm>
          <a:prstGeom prst="rect">
            <a:avLst/>
          </a:prstGeom>
        </p:spPr>
      </p:pic>
      <p:sp>
        <p:nvSpPr>
          <p:cNvPr id="7" name="Google Shape;464;p42"/>
          <p:cNvSpPr txBox="1"/>
          <p:nvPr/>
        </p:nvSpPr>
        <p:spPr>
          <a:xfrm>
            <a:off x="4625340" y="604520"/>
            <a:ext cx="4131945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Estructura del proyecto</a:t>
            </a:r>
            <a:endParaRPr lang="en-US" altLang="en-GB" b="1"/>
          </a:p>
        </p:txBody>
      </p:sp>
      <p:sp>
        <p:nvSpPr>
          <p:cNvPr id="3" name="Google Shape;470;p42"/>
          <p:cNvSpPr txBox="1"/>
          <p:nvPr/>
        </p:nvSpPr>
        <p:spPr>
          <a:xfrm>
            <a:off x="2486025" y="2487930"/>
            <a:ext cx="3086100" cy="142748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Opciones a dotNetRDF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RDFSharp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Owl.OpenXml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DynamicSPARQL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LINQtoSPARQL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155065" y="2308225"/>
            <a:ext cx="7981950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Análisis de resultados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4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3"/>
          <p:cNvGrpSpPr/>
          <p:nvPr/>
        </p:nvGrpSpPr>
        <p:grpSpPr>
          <a:xfrm>
            <a:off x="1781175" y="843915"/>
            <a:ext cx="6347460" cy="4159250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64" name="Google Shape;464;p42"/>
          <p:cNvSpPr txBox="1"/>
          <p:nvPr/>
        </p:nvSpPr>
        <p:spPr>
          <a:xfrm>
            <a:off x="2038985" y="267970"/>
            <a:ext cx="5584825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Representación del conocimiento en la web: Demo</a:t>
            </a:r>
            <a:endParaRPr lang="en-US" altLang="en-GB" b="1"/>
          </a:p>
        </p:txBody>
      </p:sp>
      <p:pic>
        <p:nvPicPr>
          <p:cNvPr id="2" name="Picture 1" descr="fig36"/>
          <p:cNvPicPr>
            <a:picLocks noChangeAspect="1"/>
          </p:cNvPicPr>
          <p:nvPr/>
        </p:nvPicPr>
        <p:blipFill>
          <a:blip r:embed="rId1"/>
          <a:srcRect b="10580"/>
          <a:stretch>
            <a:fillRect/>
          </a:stretch>
        </p:blipFill>
        <p:spPr>
          <a:xfrm>
            <a:off x="2483485" y="1059815"/>
            <a:ext cx="4983480" cy="35655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155065" y="2308225"/>
            <a:ext cx="7981950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Conclusiones y líneas futuras de trabajo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5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Conclusiones</a:t>
            </a:r>
            <a:endParaRPr lang="en-US" altLang="en-GB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Google Shape;325;p33"/>
          <p:cNvGrpSpPr/>
          <p:nvPr/>
        </p:nvGrpSpPr>
        <p:grpSpPr>
          <a:xfrm>
            <a:off x="5885815" y="1706880"/>
            <a:ext cx="2604770" cy="1671320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7" name="Picture 6" descr="fig36"/>
          <p:cNvPicPr>
            <a:picLocks noChangeAspect="1"/>
          </p:cNvPicPr>
          <p:nvPr/>
        </p:nvPicPr>
        <p:blipFill>
          <a:blip r:embed="rId1"/>
          <a:srcRect b="10580"/>
          <a:stretch>
            <a:fillRect/>
          </a:stretch>
        </p:blipFill>
        <p:spPr>
          <a:xfrm>
            <a:off x="6156325" y="1779905"/>
            <a:ext cx="2053590" cy="1469390"/>
          </a:xfrm>
          <a:prstGeom prst="rect">
            <a:avLst/>
          </a:prstGeom>
        </p:spPr>
      </p:pic>
      <p:pic>
        <p:nvPicPr>
          <p:cNvPr id="3" name="Picture 2" descr="checkli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45720"/>
            <a:ext cx="582295" cy="582295"/>
          </a:xfrm>
          <a:prstGeom prst="rect">
            <a:avLst/>
          </a:prstGeom>
        </p:spPr>
      </p:pic>
      <p:pic>
        <p:nvPicPr>
          <p:cNvPr id="4" name="Picture 3" descr="protege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20" y="2139950"/>
            <a:ext cx="2533650" cy="1271905"/>
          </a:xfrm>
          <a:prstGeom prst="rect">
            <a:avLst/>
          </a:prstGeom>
        </p:spPr>
      </p:pic>
      <p:pic>
        <p:nvPicPr>
          <p:cNvPr id="5" name="Picture 4" descr="c_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240" y="3463290"/>
            <a:ext cx="503555" cy="548005"/>
          </a:xfrm>
          <a:prstGeom prst="rect">
            <a:avLst/>
          </a:prstGeom>
        </p:spPr>
      </p:pic>
      <p:pic>
        <p:nvPicPr>
          <p:cNvPr id="6" name="Picture 5" descr="net_6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80" y="3463290"/>
            <a:ext cx="775970" cy="517525"/>
          </a:xfrm>
          <a:prstGeom prst="rect">
            <a:avLst/>
          </a:prstGeom>
        </p:spPr>
      </p:pic>
      <p:pic>
        <p:nvPicPr>
          <p:cNvPr id="17" name="Picture 17" descr="184803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015" y="3517265"/>
            <a:ext cx="438150" cy="4381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Líneas futuras de trabajo</a:t>
            </a:r>
            <a:endParaRPr lang="en-US" altLang="en-GB" b="1"/>
          </a:p>
        </p:txBody>
      </p:sp>
      <p:sp>
        <p:nvSpPr>
          <p:cNvPr id="78" name="Google Shape;78;p13"/>
          <p:cNvSpPr txBox="1"/>
          <p:nvPr/>
        </p:nvSpPr>
        <p:spPr>
          <a:xfrm>
            <a:off x="3491865" y="699770"/>
            <a:ext cx="290893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Manejo de otros procesos</a:t>
            </a:r>
            <a:endParaRPr lang="en-US" sz="16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reserv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3867785"/>
            <a:ext cx="1135380" cy="1135380"/>
          </a:xfrm>
          <a:prstGeom prst="rect">
            <a:avLst/>
          </a:prstGeom>
        </p:spPr>
      </p:pic>
      <p:pic>
        <p:nvPicPr>
          <p:cNvPr id="3" name="Picture 2" descr="cou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1707515"/>
            <a:ext cx="1167130" cy="1167130"/>
          </a:xfrm>
          <a:prstGeom prst="rect">
            <a:avLst/>
          </a:prstGeom>
        </p:spPr>
      </p:pic>
      <p:pic>
        <p:nvPicPr>
          <p:cNvPr id="4" name="Picture 3" descr="personal-inform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0" y="2139950"/>
            <a:ext cx="2665730" cy="2665730"/>
          </a:xfrm>
          <a:prstGeom prst="rect">
            <a:avLst/>
          </a:prstGeom>
        </p:spPr>
      </p:pic>
      <p:pic>
        <p:nvPicPr>
          <p:cNvPr id="5" name="Picture 4" descr="check-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75" y="1563370"/>
            <a:ext cx="1025525" cy="10255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499110" y="2098040"/>
            <a:ext cx="811530" cy="81534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8"/>
          <p:cNvSpPr txBox="1"/>
          <p:nvPr>
            <p:ph type="ctrTitle" idx="4294967295"/>
          </p:nvPr>
        </p:nvSpPr>
        <p:spPr>
          <a:xfrm>
            <a:off x="1403350" y="1991995"/>
            <a:ext cx="7170420" cy="1159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 b="1">
                <a:solidFill>
                  <a:srgbClr val="FFFFFF"/>
                </a:solidFill>
                <a:sym typeface="Quicksand"/>
              </a:rPr>
              <a:t>Diseño e implementación de una ontología para la gestión del conocimiento en el sector turismo y hostelería</a:t>
            </a:r>
            <a:endParaRPr lang="en-US" altLang="en-GB" sz="2500" b="1">
              <a:solidFill>
                <a:srgbClr val="FFFFFF"/>
              </a:solidFill>
              <a:sym typeface="Quicksand"/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687705" y="2288540"/>
            <a:ext cx="433705" cy="436245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403985" y="393700"/>
            <a:ext cx="4753610" cy="544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500" b="1"/>
              <a:t>Estructura de la presentación</a:t>
            </a:r>
            <a:endParaRPr lang="en-US" altLang="en-GB" sz="2500" b="1"/>
          </a:p>
        </p:txBody>
      </p:sp>
      <p:cxnSp>
        <p:nvCxnSpPr>
          <p:cNvPr id="223" name="Google Shape;223;p28"/>
          <p:cNvCxnSpPr/>
          <p:nvPr/>
        </p:nvCxnSpPr>
        <p:spPr>
          <a:xfrm flipV="1">
            <a:off x="1529080" y="162750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6" name="Google Shape;226;p28"/>
          <p:cNvSpPr txBox="1"/>
          <p:nvPr/>
        </p:nvSpPr>
        <p:spPr>
          <a:xfrm>
            <a:off x="1619885" y="139573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Motivación y </a:t>
            </a: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bjetivo central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" name="Google Shape;223;p28"/>
          <p:cNvCxnSpPr/>
          <p:nvPr/>
        </p:nvCxnSpPr>
        <p:spPr>
          <a:xfrm flipV="1">
            <a:off x="1534160" y="224218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" name="Google Shape;223;p28"/>
          <p:cNvCxnSpPr/>
          <p:nvPr/>
        </p:nvCxnSpPr>
        <p:spPr>
          <a:xfrm flipV="1">
            <a:off x="1539240" y="280606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" name="Google Shape;223;p28"/>
          <p:cNvCxnSpPr/>
          <p:nvPr/>
        </p:nvCxnSpPr>
        <p:spPr>
          <a:xfrm flipV="1">
            <a:off x="1544320" y="334962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5" name="Google Shape;226;p28"/>
          <p:cNvSpPr txBox="1"/>
          <p:nvPr/>
        </p:nvSpPr>
        <p:spPr>
          <a:xfrm>
            <a:off x="1624965" y="202057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Marco teórico 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Google Shape;226;p28"/>
          <p:cNvSpPr txBox="1"/>
          <p:nvPr/>
        </p:nvSpPr>
        <p:spPr>
          <a:xfrm>
            <a:off x="1630045" y="257429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iseño e implementación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Google Shape;226;p28"/>
          <p:cNvSpPr txBox="1"/>
          <p:nvPr/>
        </p:nvSpPr>
        <p:spPr>
          <a:xfrm>
            <a:off x="1635125" y="310769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Análisis de </a:t>
            </a: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esultados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Google Shape;226;p28"/>
          <p:cNvSpPr txBox="1"/>
          <p:nvPr/>
        </p:nvSpPr>
        <p:spPr>
          <a:xfrm>
            <a:off x="1619885" y="366141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Conclusiones y líneas futuras de trabajo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" name="Google Shape;223;p28"/>
          <p:cNvCxnSpPr/>
          <p:nvPr/>
        </p:nvCxnSpPr>
        <p:spPr>
          <a:xfrm flipH="1">
            <a:off x="1534160" y="3867785"/>
            <a:ext cx="10160" cy="57785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292225" y="2308225"/>
            <a:ext cx="7813675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Motivación y objetivo central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78168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en-GB" sz="2000" b="1">
                <a:solidFill>
                  <a:schemeClr val="bg1"/>
                </a:solidFill>
              </a:rPr>
            </a:fld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Motivación y objetivo central </a:t>
            </a:r>
            <a:endParaRPr lang="en-US" altLang="en-GB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2" name="Google Shape;652;p47"/>
          <p:cNvGrpSpPr/>
          <p:nvPr/>
        </p:nvGrpSpPr>
        <p:grpSpPr>
          <a:xfrm>
            <a:off x="1209507" y="14190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" name="Picture 6" descr="data-coll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2339975" y="3435985"/>
            <a:ext cx="1539240" cy="1539240"/>
          </a:xfrm>
          <a:prstGeom prst="rect">
            <a:avLst/>
          </a:prstGeom>
        </p:spPr>
      </p:pic>
      <p:pic>
        <p:nvPicPr>
          <p:cNvPr id="3" name="Picture 2" descr="landing-p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65" y="843280"/>
            <a:ext cx="2224405" cy="2224405"/>
          </a:xfrm>
          <a:prstGeom prst="rect">
            <a:avLst/>
          </a:prstGeom>
        </p:spPr>
      </p:pic>
      <p:pic>
        <p:nvPicPr>
          <p:cNvPr id="4" name="Picture 3" descr="protege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3796030"/>
            <a:ext cx="2533650" cy="127190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851910" y="4432300"/>
            <a:ext cx="259207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31820" y="3147695"/>
            <a:ext cx="0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328420" y="2308225"/>
            <a:ext cx="7717155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Marco teórico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2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165225" y="549910"/>
            <a:ext cx="7825740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Web Semántica</a:t>
            </a:r>
            <a:endParaRPr lang="en-US" altLang="en-GB" b="1"/>
          </a:p>
        </p:txBody>
      </p:sp>
      <p:sp>
        <p:nvSpPr>
          <p:cNvPr id="472" name="Google Shape;472;p42"/>
          <p:cNvSpPr txBox="1"/>
          <p:nvPr/>
        </p:nvSpPr>
        <p:spPr>
          <a:xfrm>
            <a:off x="1590675" y="1635760"/>
            <a:ext cx="6630670" cy="28543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1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Representación del conocimiento</a:t>
            </a:r>
            <a:endParaRPr lang="en-US" sz="11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Lenguaje de Consultas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lvl="1" indent="-171450">
              <a:spcBef>
                <a:spcPts val="400"/>
              </a:spcBef>
              <a:spcAft>
                <a:spcPts val="400"/>
              </a:spcAft>
              <a:buFont typeface="Wingdings" panose="05000000000000000000" charset="0"/>
              <a:buChar char="§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SPARQL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Ontologías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lvl="1" indent="-171450">
              <a:spcBef>
                <a:spcPts val="400"/>
              </a:spcBef>
              <a:spcAft>
                <a:spcPts val="400"/>
              </a:spcAft>
              <a:buFont typeface="Wingdings" panose="05000000000000000000" charset="0"/>
              <a:buChar char="§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OWL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lvl="1" indent="-171450">
              <a:spcBef>
                <a:spcPts val="400"/>
              </a:spcBef>
              <a:spcAft>
                <a:spcPts val="400"/>
              </a:spcAft>
              <a:buFont typeface="Wingdings" panose="05000000000000000000" charset="0"/>
              <a:buChar char="§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RDF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085850" lvl="2" indent="-171450">
              <a:spcBef>
                <a:spcPts val="400"/>
              </a:spcBef>
              <a:spcAft>
                <a:spcPts val="400"/>
              </a:spcAft>
              <a:buFont typeface="Wingdings" panose="05000000000000000000" charset="0"/>
              <a:buChar char="§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RDFS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085850" lvl="2" indent="-171450">
              <a:spcBef>
                <a:spcPts val="400"/>
              </a:spcBef>
              <a:spcAft>
                <a:spcPts val="400"/>
              </a:spcAft>
              <a:buFont typeface="Wingdings" panose="05000000000000000000" charset="0"/>
              <a:buChar char="§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RDFa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155065" y="2308225"/>
            <a:ext cx="7981950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Diseño e implementación 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3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Diseño de la ontología</a:t>
            </a:r>
            <a:endParaRPr lang="en-US" altLang="en-GB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/>
        </p:nvGraphicFramePr>
        <p:xfrm>
          <a:off x="35560" y="699770"/>
          <a:ext cx="7446645" cy="4412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Extracción del conocimiento: Park Regis Boutique Hotel</a:t>
            </a:r>
            <a:endParaRPr lang="en-US" altLang="en-GB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4083685"/>
            <a:ext cx="3287395" cy="1037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80" y="939165"/>
            <a:ext cx="3259455" cy="2548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80" y="3488055"/>
            <a:ext cx="3259455" cy="16433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65" y="939165"/>
            <a:ext cx="2335530" cy="3127375"/>
          </a:xfrm>
          <a:prstGeom prst="rect">
            <a:avLst/>
          </a:prstGeom>
        </p:spPr>
      </p:pic>
      <p:sp>
        <p:nvSpPr>
          <p:cNvPr id="11" name="Google Shape;76;p13"/>
          <p:cNvSpPr txBox="1"/>
          <p:nvPr/>
        </p:nvSpPr>
        <p:spPr>
          <a:xfrm>
            <a:off x="1642745" y="699770"/>
            <a:ext cx="1360170" cy="344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 b="1"/>
              <a:t>Website</a:t>
            </a:r>
            <a:endParaRPr lang="en-US" altLang="en-GB" sz="1400" b="1"/>
          </a:p>
        </p:txBody>
      </p:sp>
      <p:sp>
        <p:nvSpPr>
          <p:cNvPr id="12" name="Google Shape;76;p13"/>
          <p:cNvSpPr txBox="1"/>
          <p:nvPr/>
        </p:nvSpPr>
        <p:spPr>
          <a:xfrm>
            <a:off x="6660515" y="698500"/>
            <a:ext cx="1360170" cy="344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 b="1"/>
              <a:t>Protégé</a:t>
            </a:r>
            <a:endParaRPr lang="en-US" altLang="en-GB" sz="1400" b="1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1240</Words>
  <Application>WPS Presentation</Application>
  <PresentationFormat/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Arial</vt:lpstr>
      <vt:lpstr>Quicksand</vt:lpstr>
      <vt:lpstr>Wingdings</vt:lpstr>
      <vt:lpstr>Calibri</vt:lpstr>
      <vt:lpstr>Microsoft YaHei</vt:lpstr>
      <vt:lpstr>Arial Unicode MS</vt:lpstr>
      <vt:lpstr>Eleanor template</vt:lpstr>
      <vt:lpstr>PowerPoint 演示文稿</vt:lpstr>
      <vt:lpstr>Estructura de la presentación</vt:lpstr>
      <vt:lpstr>Motivación y objetivo central</vt:lpstr>
      <vt:lpstr>Motivación y objetivo central </vt:lpstr>
      <vt:lpstr>Marco teórico</vt:lpstr>
      <vt:lpstr>Web Semántica</vt:lpstr>
      <vt:lpstr>Diseño e implementación </vt:lpstr>
      <vt:lpstr>Diseño de la ontología</vt:lpstr>
      <vt:lpstr>Extracción del conocimiento: Park Regis Boutique Hotel</vt:lpstr>
      <vt:lpstr>Implementación web de la ontología: </vt:lpstr>
      <vt:lpstr>Análisis de resultados</vt:lpstr>
      <vt:lpstr>PowerPoint 演示文稿</vt:lpstr>
      <vt:lpstr>Conclusiones y líneas futuras de trabajo</vt:lpstr>
      <vt:lpstr>Conclusiones</vt:lpstr>
      <vt:lpstr>Líneas futuras de trabajo</vt:lpstr>
      <vt:lpstr>Diseño e implementación de una ontología para la gestión del conocimiento en el sector turismo y hostelería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Elvin Reyes</cp:lastModifiedBy>
  <cp:revision>90</cp:revision>
  <dcterms:created xsi:type="dcterms:W3CDTF">2022-08-18T17:28:00Z</dcterms:created>
  <dcterms:modified xsi:type="dcterms:W3CDTF">2022-09-06T09:35:36Z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C9A616DCD9384A7A93693BF877B9174C</vt:lpwstr>
  </property>
  <property fmtid="{D5CDD505-2E9C-101B-9397-08002B2CF9AE}" pid="3" name="KSOProductBuildVer">
    <vt:lpwstr>1033-11.2.0.11306</vt:lpwstr>
  </property>
</Properties>
</file>