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Nube"/>
          <p:cNvSpPr/>
          <p:nvPr/>
        </p:nvSpPr>
        <p:spPr>
          <a:xfrm>
            <a:off x="1294109" y="2204864"/>
            <a:ext cx="1914654" cy="3474889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Twilio</a:t>
            </a:r>
            <a:r>
              <a:rPr lang="es-AR" b="1" dirty="0" smtClean="0"/>
              <a:t> </a:t>
            </a:r>
            <a:r>
              <a:rPr lang="es-AR" b="1" dirty="0" err="1" smtClean="0"/>
              <a:t>Service</a:t>
            </a:r>
            <a:endParaRPr lang="es-AR" b="1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5" y="620688"/>
            <a:ext cx="696852" cy="864096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5" y="2802465"/>
            <a:ext cx="696852" cy="864096"/>
          </a:xfrm>
          <a:prstGeom prst="rect">
            <a:avLst/>
          </a:prstGeom>
        </p:spPr>
      </p:pic>
      <p:pic>
        <p:nvPicPr>
          <p:cNvPr id="27" name="2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5" y="4437112"/>
            <a:ext cx="696852" cy="864096"/>
          </a:xfrm>
          <a:prstGeom prst="rect">
            <a:avLst/>
          </a:prstGeom>
        </p:spPr>
      </p:pic>
      <p:cxnSp>
        <p:nvCxnSpPr>
          <p:cNvPr id="28" name="27 Conector curvado"/>
          <p:cNvCxnSpPr>
            <a:stCxn id="11" idx="2"/>
            <a:endCxn id="26" idx="3"/>
          </p:cNvCxnSpPr>
          <p:nvPr/>
        </p:nvCxnSpPr>
        <p:spPr>
          <a:xfrm rot="10800000">
            <a:off x="958718" y="3234513"/>
            <a:ext cx="341331" cy="707796"/>
          </a:xfrm>
          <a:prstGeom prst="curvedConnector3">
            <a:avLst>
              <a:gd name="adj1" fmla="val 50000"/>
            </a:avLst>
          </a:prstGeom>
          <a:ln w="508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11" idx="3"/>
            <a:endCxn id="13" idx="2"/>
          </p:cNvCxnSpPr>
          <p:nvPr/>
        </p:nvCxnSpPr>
        <p:spPr>
          <a:xfrm rot="16200000" flipV="1">
            <a:off x="971484" y="1123591"/>
            <a:ext cx="918760" cy="1641145"/>
          </a:xfrm>
          <a:prstGeom prst="curvedConnector3">
            <a:avLst>
              <a:gd name="adj1" fmla="val 50000"/>
            </a:avLst>
          </a:prstGeom>
          <a:ln w="508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curvado"/>
          <p:cNvCxnSpPr>
            <a:stCxn id="11" idx="1"/>
            <a:endCxn id="27" idx="2"/>
          </p:cNvCxnSpPr>
          <p:nvPr/>
        </p:nvCxnSpPr>
        <p:spPr>
          <a:xfrm rot="5400000" flipH="1">
            <a:off x="1243441" y="4668059"/>
            <a:ext cx="374845" cy="1641145"/>
          </a:xfrm>
          <a:prstGeom prst="curvedConnector3">
            <a:avLst>
              <a:gd name="adj1" fmla="val -61972"/>
            </a:avLst>
          </a:prstGeom>
          <a:ln w="508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4798588" y="1797942"/>
            <a:ext cx="2221684" cy="8138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i="1" dirty="0" err="1" smtClean="0">
                <a:solidFill>
                  <a:schemeClr val="accent1">
                    <a:lumMod val="75000"/>
                  </a:schemeClr>
                </a:solidFill>
              </a:rPr>
              <a:t>WAConnector</a:t>
            </a: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42 Flecha izquierda y derecha"/>
          <p:cNvSpPr/>
          <p:nvPr/>
        </p:nvSpPr>
        <p:spPr>
          <a:xfrm>
            <a:off x="3208763" y="3028549"/>
            <a:ext cx="1589825" cy="1370846"/>
          </a:xfrm>
          <a:prstGeom prst="leftRightArrow">
            <a:avLst>
              <a:gd name="adj1" fmla="val 64150"/>
              <a:gd name="adj2" fmla="val 217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Restfull</a:t>
            </a:r>
            <a:r>
              <a:rPr lang="es-AR" b="1" dirty="0" smtClean="0">
                <a:solidFill>
                  <a:schemeClr val="tx1"/>
                </a:solidFill>
              </a:rPr>
              <a:t> API</a:t>
            </a:r>
            <a:endParaRPr lang="es-AR" b="1" dirty="0">
              <a:solidFill>
                <a:schemeClr val="tx1"/>
              </a:solidFill>
            </a:endParaRP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26" y="4858250"/>
            <a:ext cx="1229366" cy="1229366"/>
          </a:xfrm>
          <a:prstGeom prst="rect">
            <a:avLst/>
          </a:prstGeom>
        </p:spPr>
      </p:pic>
      <p:sp>
        <p:nvSpPr>
          <p:cNvPr id="60" name="59 Disco magnético"/>
          <p:cNvSpPr/>
          <p:nvPr/>
        </p:nvSpPr>
        <p:spPr>
          <a:xfrm>
            <a:off x="7577026" y="390998"/>
            <a:ext cx="1229366" cy="15531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SQLServer</a:t>
            </a:r>
            <a:endParaRPr lang="es-AR" dirty="0"/>
          </a:p>
        </p:txBody>
      </p:sp>
      <p:sp>
        <p:nvSpPr>
          <p:cNvPr id="61" name="60 Rectángulo"/>
          <p:cNvSpPr/>
          <p:nvPr/>
        </p:nvSpPr>
        <p:spPr>
          <a:xfrm>
            <a:off x="5508104" y="2618917"/>
            <a:ext cx="1512168" cy="8138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i="1" dirty="0" err="1" smtClean="0">
                <a:solidFill>
                  <a:schemeClr val="accent1">
                    <a:lumMod val="75000"/>
                  </a:schemeClr>
                </a:solidFill>
              </a:rPr>
              <a:t>DBConnector</a:t>
            </a: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5508104" y="3432761"/>
            <a:ext cx="1512168" cy="8138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i="1" dirty="0" err="1" smtClean="0">
                <a:solidFill>
                  <a:schemeClr val="accent1">
                    <a:lumMod val="75000"/>
                  </a:schemeClr>
                </a:solidFill>
              </a:rPr>
              <a:t>WEBSocket</a:t>
            </a: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5508104" y="4246605"/>
            <a:ext cx="1512168" cy="8138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i="1" dirty="0" err="1" smtClean="0">
                <a:solidFill>
                  <a:schemeClr val="accent1">
                    <a:lumMod val="75000"/>
                  </a:schemeClr>
                </a:solidFill>
              </a:rPr>
              <a:t>WEBServer</a:t>
            </a: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4" name="63 Conector curvado"/>
          <p:cNvCxnSpPr>
            <a:stCxn id="60" idx="3"/>
            <a:endCxn id="61" idx="3"/>
          </p:cNvCxnSpPr>
          <p:nvPr/>
        </p:nvCxnSpPr>
        <p:spPr>
          <a:xfrm rot="5400000">
            <a:off x="7065153" y="1899283"/>
            <a:ext cx="1081676" cy="1171437"/>
          </a:xfrm>
          <a:prstGeom prst="curvedConnector2">
            <a:avLst/>
          </a:prstGeom>
          <a:ln w="508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curvado"/>
          <p:cNvCxnSpPr>
            <a:stCxn id="44" idx="1"/>
            <a:endCxn id="71" idx="2"/>
          </p:cNvCxnSpPr>
          <p:nvPr/>
        </p:nvCxnSpPr>
        <p:spPr>
          <a:xfrm rot="10800000" flipV="1">
            <a:off x="5909430" y="5472933"/>
            <a:ext cx="1667596" cy="206820"/>
          </a:xfrm>
          <a:prstGeom prst="curvedConnector4">
            <a:avLst>
              <a:gd name="adj1" fmla="val 16693"/>
              <a:gd name="adj2" fmla="val 407738"/>
            </a:avLst>
          </a:prstGeom>
          <a:ln w="508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CuadroTexto"/>
          <p:cNvSpPr txBox="1"/>
          <p:nvPr/>
        </p:nvSpPr>
        <p:spPr>
          <a:xfrm>
            <a:off x="7325146" y="6087616"/>
            <a:ext cx="173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Chat </a:t>
            </a:r>
            <a:r>
              <a:rPr lang="es-AR" dirty="0" err="1" smtClean="0"/>
              <a:t>WebClient</a:t>
            </a:r>
            <a:endParaRPr lang="es-AR" dirty="0"/>
          </a:p>
        </p:txBody>
      </p:sp>
      <p:sp>
        <p:nvSpPr>
          <p:cNvPr id="70" name="69 Rectángulo"/>
          <p:cNvSpPr/>
          <p:nvPr/>
        </p:nvSpPr>
        <p:spPr>
          <a:xfrm>
            <a:off x="4798588" y="2618917"/>
            <a:ext cx="709516" cy="2441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4798588" y="5060449"/>
            <a:ext cx="2221684" cy="61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i="1" dirty="0" smtClean="0">
                <a:solidFill>
                  <a:schemeClr val="accent1">
                    <a:lumMod val="75000"/>
                  </a:schemeClr>
                </a:solidFill>
              </a:rPr>
              <a:t>WAC API</a:t>
            </a:r>
            <a:endParaRPr lang="es-A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2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Elvio</dc:creator>
  <cp:lastModifiedBy>Usuario de Windows</cp:lastModifiedBy>
  <cp:revision>3</cp:revision>
  <dcterms:created xsi:type="dcterms:W3CDTF">2019-01-08T22:08:36Z</dcterms:created>
  <dcterms:modified xsi:type="dcterms:W3CDTF">2019-01-08T22:44:16Z</dcterms:modified>
</cp:coreProperties>
</file>