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4-29T19:36:49.704" v="7" actId="680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new">
        <pc:chgData name="Elvir Moraes" userId="6d2f8f00182966cc" providerId="LiveId" clId="{754F238D-618E-4FD5-9BE3-FFF1957A5457}" dt="2023-04-29T19:36:49.704" v="7" actId="680"/>
        <pc:sldMkLst>
          <pc:docMk/>
          <pc:sldMk cId="3207035429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29/04/2023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29/04/2023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29/04/2023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29/04/2023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C1252-1FDE-28F6-1944-3444884F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D401F-7A63-3760-3F8E-867E29C4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5</TotalTime>
  <Words>42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2023-04-29T19:37:00Z</dcterms:modified>
</cp:coreProperties>
</file>