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5-02T15:38:15.826" v="48" actId="14100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addSp delSp modSp new mod">
        <pc:chgData name="Elvir Moraes" userId="6d2f8f00182966cc" providerId="LiveId" clId="{754F238D-618E-4FD5-9BE3-FFF1957A5457}" dt="2023-04-29T22:48:24.991" v="14" actId="14100"/>
        <pc:sldMkLst>
          <pc:docMk/>
          <pc:sldMk cId="3207035429" sldId="263"/>
        </pc:sldMkLst>
        <pc:spChg chg="del">
          <ac:chgData name="Elvir Moraes" userId="6d2f8f00182966cc" providerId="LiveId" clId="{754F238D-618E-4FD5-9BE3-FFF1957A5457}" dt="2023-04-29T22:48:04.712" v="8" actId="478"/>
          <ac:spMkLst>
            <pc:docMk/>
            <pc:sldMk cId="3207035429" sldId="263"/>
            <ac:spMk id="2" creationId="{D66C1252-1FDE-28F6-1944-3444884F6A96}"/>
          </ac:spMkLst>
        </pc:spChg>
        <pc:spChg chg="del">
          <ac:chgData name="Elvir Moraes" userId="6d2f8f00182966cc" providerId="LiveId" clId="{754F238D-618E-4FD5-9BE3-FFF1957A5457}" dt="2023-04-29T22:48:07.016" v="9" actId="478"/>
          <ac:spMkLst>
            <pc:docMk/>
            <pc:sldMk cId="3207035429" sldId="263"/>
            <ac:spMk id="3" creationId="{FB2D401F-7A63-3760-3F8E-867E29C4D50B}"/>
          </ac:spMkLst>
        </pc:spChg>
        <pc:picChg chg="add mod">
          <ac:chgData name="Elvir Moraes" userId="6d2f8f00182966cc" providerId="LiveId" clId="{754F238D-618E-4FD5-9BE3-FFF1957A5457}" dt="2023-04-29T22:48:24.991" v="14" actId="14100"/>
          <ac:picMkLst>
            <pc:docMk/>
            <pc:sldMk cId="3207035429" sldId="263"/>
            <ac:picMk id="6" creationId="{A3C4D58A-FF47-E3E8-D623-3F0F6710780E}"/>
          </ac:picMkLst>
        </pc:picChg>
      </pc:sldChg>
      <pc:sldChg chg="addSp delSp modSp new mod">
        <pc:chgData name="Elvir Moraes" userId="6d2f8f00182966cc" providerId="LiveId" clId="{754F238D-618E-4FD5-9BE3-FFF1957A5457}" dt="2023-04-30T00:06:54.356" v="21" actId="14100"/>
        <pc:sldMkLst>
          <pc:docMk/>
          <pc:sldMk cId="2323439500" sldId="264"/>
        </pc:sldMkLst>
        <pc:spChg chg="del">
          <ac:chgData name="Elvir Moraes" userId="6d2f8f00182966cc" providerId="LiveId" clId="{754F238D-618E-4FD5-9BE3-FFF1957A5457}" dt="2023-04-30T00:06:35.275" v="16" actId="478"/>
          <ac:spMkLst>
            <pc:docMk/>
            <pc:sldMk cId="2323439500" sldId="264"/>
            <ac:spMk id="2" creationId="{AF2F3FE4-5CFA-9FA1-9EE0-D6F2D2DAF4C7}"/>
          </ac:spMkLst>
        </pc:spChg>
        <pc:spChg chg="del">
          <ac:chgData name="Elvir Moraes" userId="6d2f8f00182966cc" providerId="LiveId" clId="{754F238D-618E-4FD5-9BE3-FFF1957A5457}" dt="2023-04-30T00:06:37.656" v="17" actId="478"/>
          <ac:spMkLst>
            <pc:docMk/>
            <pc:sldMk cId="2323439500" sldId="264"/>
            <ac:spMk id="3" creationId="{741619A8-8B91-6936-4BE9-E3159D4EEBAF}"/>
          </ac:spMkLst>
        </pc:spChg>
        <pc:picChg chg="add mod">
          <ac:chgData name="Elvir Moraes" userId="6d2f8f00182966cc" providerId="LiveId" clId="{754F238D-618E-4FD5-9BE3-FFF1957A5457}" dt="2023-04-30T00:06:54.356" v="21" actId="14100"/>
          <ac:picMkLst>
            <pc:docMk/>
            <pc:sldMk cId="2323439500" sldId="264"/>
            <ac:picMk id="6" creationId="{9797F342-3857-C3DD-20F2-5FAF1B527CDC}"/>
          </ac:picMkLst>
        </pc:picChg>
      </pc:sldChg>
      <pc:sldChg chg="addSp delSp modSp new mod">
        <pc:chgData name="Elvir Moraes" userId="6d2f8f00182966cc" providerId="LiveId" clId="{754F238D-618E-4FD5-9BE3-FFF1957A5457}" dt="2023-04-30T00:10:26.556" v="28" actId="14100"/>
        <pc:sldMkLst>
          <pc:docMk/>
          <pc:sldMk cId="1464600356" sldId="265"/>
        </pc:sldMkLst>
        <pc:spChg chg="del">
          <ac:chgData name="Elvir Moraes" userId="6d2f8f00182966cc" providerId="LiveId" clId="{754F238D-618E-4FD5-9BE3-FFF1957A5457}" dt="2023-04-30T00:10:07.430" v="23" actId="478"/>
          <ac:spMkLst>
            <pc:docMk/>
            <pc:sldMk cId="1464600356" sldId="265"/>
            <ac:spMk id="2" creationId="{3EFE7A66-1068-C292-B13A-613B4596499D}"/>
          </ac:spMkLst>
        </pc:spChg>
        <pc:spChg chg="del">
          <ac:chgData name="Elvir Moraes" userId="6d2f8f00182966cc" providerId="LiveId" clId="{754F238D-618E-4FD5-9BE3-FFF1957A5457}" dt="2023-04-30T00:10:09.406" v="24" actId="478"/>
          <ac:spMkLst>
            <pc:docMk/>
            <pc:sldMk cId="1464600356" sldId="265"/>
            <ac:spMk id="3" creationId="{61A971A2-235F-40BB-0F50-597031E54B77}"/>
          </ac:spMkLst>
        </pc:spChg>
        <pc:picChg chg="add mod">
          <ac:chgData name="Elvir Moraes" userId="6d2f8f00182966cc" providerId="LiveId" clId="{754F238D-618E-4FD5-9BE3-FFF1957A5457}" dt="2023-04-30T00:10:26.556" v="28" actId="14100"/>
          <ac:picMkLst>
            <pc:docMk/>
            <pc:sldMk cId="1464600356" sldId="265"/>
            <ac:picMk id="6" creationId="{BF45632D-F4E0-FF8B-852A-466D6E0029A8}"/>
          </ac:picMkLst>
        </pc:picChg>
      </pc:sldChg>
      <pc:sldChg chg="addSp delSp modSp new mod">
        <pc:chgData name="Elvir Moraes" userId="6d2f8f00182966cc" providerId="LiveId" clId="{754F238D-618E-4FD5-9BE3-FFF1957A5457}" dt="2023-05-01T17:52:33.853" v="34" actId="14100"/>
        <pc:sldMkLst>
          <pc:docMk/>
          <pc:sldMk cId="703892564" sldId="266"/>
        </pc:sldMkLst>
        <pc:spChg chg="del">
          <ac:chgData name="Elvir Moraes" userId="6d2f8f00182966cc" providerId="LiveId" clId="{754F238D-618E-4FD5-9BE3-FFF1957A5457}" dt="2023-05-01T17:52:19.090" v="30" actId="478"/>
          <ac:spMkLst>
            <pc:docMk/>
            <pc:sldMk cId="703892564" sldId="266"/>
            <ac:spMk id="2" creationId="{1F5D70E9-73C7-D42B-9300-5C6C4069B06F}"/>
          </ac:spMkLst>
        </pc:spChg>
        <pc:spChg chg="del">
          <ac:chgData name="Elvir Moraes" userId="6d2f8f00182966cc" providerId="LiveId" clId="{754F238D-618E-4FD5-9BE3-FFF1957A5457}" dt="2023-05-01T17:52:23.264" v="31" actId="478"/>
          <ac:spMkLst>
            <pc:docMk/>
            <pc:sldMk cId="703892564" sldId="266"/>
            <ac:spMk id="3" creationId="{356A3048-13CD-15E7-B1B0-3C7CDC621357}"/>
          </ac:spMkLst>
        </pc:spChg>
        <pc:picChg chg="add mod">
          <ac:chgData name="Elvir Moraes" userId="6d2f8f00182966cc" providerId="LiveId" clId="{754F238D-618E-4FD5-9BE3-FFF1957A5457}" dt="2023-05-01T17:52:33.853" v="34" actId="14100"/>
          <ac:picMkLst>
            <pc:docMk/>
            <pc:sldMk cId="703892564" sldId="266"/>
            <ac:picMk id="6" creationId="{DA50090F-DB0D-11CA-70DA-ED88D3514DC3}"/>
          </ac:picMkLst>
        </pc:picChg>
      </pc:sldChg>
      <pc:sldChg chg="addSp delSp modSp new mod">
        <pc:chgData name="Elvir Moraes" userId="6d2f8f00182966cc" providerId="LiveId" clId="{754F238D-618E-4FD5-9BE3-FFF1957A5457}" dt="2023-05-01T21:13:51.818" v="40" actId="14100"/>
        <pc:sldMkLst>
          <pc:docMk/>
          <pc:sldMk cId="3682747720" sldId="267"/>
        </pc:sldMkLst>
        <pc:spChg chg="del">
          <ac:chgData name="Elvir Moraes" userId="6d2f8f00182966cc" providerId="LiveId" clId="{754F238D-618E-4FD5-9BE3-FFF1957A5457}" dt="2023-05-01T17:52:43.526" v="36" actId="478"/>
          <ac:spMkLst>
            <pc:docMk/>
            <pc:sldMk cId="3682747720" sldId="267"/>
            <ac:spMk id="2" creationId="{8D7561A9-F80D-E3D8-2369-2267086790C4}"/>
          </ac:spMkLst>
        </pc:spChg>
        <pc:spChg chg="del">
          <ac:chgData name="Elvir Moraes" userId="6d2f8f00182966cc" providerId="LiveId" clId="{754F238D-618E-4FD5-9BE3-FFF1957A5457}" dt="2023-05-01T17:52:46.802" v="37" actId="478"/>
          <ac:spMkLst>
            <pc:docMk/>
            <pc:sldMk cId="3682747720" sldId="267"/>
            <ac:spMk id="3" creationId="{958BA250-0EA6-34E3-538C-6B4DC640C3BB}"/>
          </ac:spMkLst>
        </pc:spChg>
        <pc:picChg chg="add mod">
          <ac:chgData name="Elvir Moraes" userId="6d2f8f00182966cc" providerId="LiveId" clId="{754F238D-618E-4FD5-9BE3-FFF1957A5457}" dt="2023-05-01T21:13:51.818" v="40" actId="14100"/>
          <ac:picMkLst>
            <pc:docMk/>
            <pc:sldMk cId="3682747720" sldId="267"/>
            <ac:picMk id="3" creationId="{876A6A6A-2250-7742-C39C-52E00A325220}"/>
          </ac:picMkLst>
        </pc:picChg>
      </pc:sldChg>
      <pc:sldChg chg="addSp delSp modSp new mod">
        <pc:chgData name="Elvir Moraes" userId="6d2f8f00182966cc" providerId="LiveId" clId="{754F238D-618E-4FD5-9BE3-FFF1957A5457}" dt="2023-05-02T15:38:15.826" v="48" actId="14100"/>
        <pc:sldMkLst>
          <pc:docMk/>
          <pc:sldMk cId="3097865015" sldId="268"/>
        </pc:sldMkLst>
        <pc:spChg chg="del mod">
          <ac:chgData name="Elvir Moraes" userId="6d2f8f00182966cc" providerId="LiveId" clId="{754F238D-618E-4FD5-9BE3-FFF1957A5457}" dt="2023-05-02T15:38:00.378" v="43" actId="478"/>
          <ac:spMkLst>
            <pc:docMk/>
            <pc:sldMk cId="3097865015" sldId="268"/>
            <ac:spMk id="2" creationId="{A4AEB5BC-5B49-D1CF-9D44-91F3215053FC}"/>
          </ac:spMkLst>
        </pc:spChg>
        <pc:spChg chg="del">
          <ac:chgData name="Elvir Moraes" userId="6d2f8f00182966cc" providerId="LiveId" clId="{754F238D-618E-4FD5-9BE3-FFF1957A5457}" dt="2023-05-02T15:38:05.022" v="45" actId="478"/>
          <ac:spMkLst>
            <pc:docMk/>
            <pc:sldMk cId="3097865015" sldId="268"/>
            <ac:spMk id="3" creationId="{51759DF1-D9C4-0F1B-5E41-EEEC3B04B191}"/>
          </ac:spMkLst>
        </pc:spChg>
        <pc:spChg chg="add del mod">
          <ac:chgData name="Elvir Moraes" userId="6d2f8f00182966cc" providerId="LiveId" clId="{754F238D-618E-4FD5-9BE3-FFF1957A5457}" dt="2023-05-02T15:38:02.945" v="44" actId="478"/>
          <ac:spMkLst>
            <pc:docMk/>
            <pc:sldMk cId="3097865015" sldId="268"/>
            <ac:spMk id="6" creationId="{A1A003DB-C1E3-6193-52A7-882ADEFDF2E4}"/>
          </ac:spMkLst>
        </pc:spChg>
        <pc:picChg chg="add mod">
          <ac:chgData name="Elvir Moraes" userId="6d2f8f00182966cc" providerId="LiveId" clId="{754F238D-618E-4FD5-9BE3-FFF1957A5457}" dt="2023-05-02T15:38:15.826" v="48" actId="14100"/>
          <ac:picMkLst>
            <pc:docMk/>
            <pc:sldMk cId="3097865015" sldId="268"/>
            <ac:picMk id="8" creationId="{DB4716EC-7385-DBA8-F697-2ABDEAF355C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02/05/2023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02/05/2023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02/05/2023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02/05/2023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02/05/2023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02/05/2023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02/05/2023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02/05/2023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02/05/2023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02/05/2023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02/05/2023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02/05/2023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02/05/2023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4D58A-FF47-E3E8-D623-3F0F671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" y="335349"/>
            <a:ext cx="11449039" cy="6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23FD8-E66F-A9F2-4E1D-6FFC8D8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7F342-3857-C3DD-20F2-5FAF1B52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344504"/>
            <a:ext cx="11441333" cy="6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B10C6-46C3-9AD5-1172-27F01FC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5632D-F4E0-FF8B-852A-466D6E00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2D5B0-F44A-D16C-8EF8-7B29D05F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50090F-DB0D-11CA-70DA-ED88D35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782B0-B98F-A18B-7835-6BF92837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6A6A6A-2250-7742-C39C-52E00A32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AFB2C-2FCA-D4E0-D465-AE74698C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02/05/2023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4716EC-7385-DBA8-F697-2ABDEAF3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5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22</TotalTime>
  <Words>47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2023-05-02T15:38:25Z</dcterms:modified>
</cp:coreProperties>
</file>