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 Moraes" userId="6d2f8f00182966cc" providerId="LiveId" clId="{754F238D-618E-4FD5-9BE3-FFF1957A5457}"/>
    <pc:docChg chg="custSel addSld modSld">
      <pc:chgData name="Elvir Moraes" userId="6d2f8f00182966cc" providerId="LiveId" clId="{754F238D-618E-4FD5-9BE3-FFF1957A5457}" dt="2023-04-29T22:48:24.991" v="14" actId="14100"/>
      <pc:docMkLst>
        <pc:docMk/>
      </pc:docMkLst>
      <pc:sldChg chg="addSp delSp modSp new mod">
        <pc:chgData name="Elvir Moraes" userId="6d2f8f00182966cc" providerId="LiveId" clId="{754F238D-618E-4FD5-9BE3-FFF1957A5457}" dt="2023-04-29T19:36:19.437" v="6" actId="14100"/>
        <pc:sldMkLst>
          <pc:docMk/>
          <pc:sldMk cId="2373810312" sldId="262"/>
        </pc:sldMkLst>
        <pc:spChg chg="del">
          <ac:chgData name="Elvir Moraes" userId="6d2f8f00182966cc" providerId="LiveId" clId="{754F238D-618E-4FD5-9BE3-FFF1957A5457}" dt="2023-04-29T19:35:59.535" v="1" actId="478"/>
          <ac:spMkLst>
            <pc:docMk/>
            <pc:sldMk cId="2373810312" sldId="262"/>
            <ac:spMk id="2" creationId="{BAF8569E-9DA9-4BA8-83EC-1F7CA98B497C}"/>
          </ac:spMkLst>
        </pc:spChg>
        <pc:spChg chg="del">
          <ac:chgData name="Elvir Moraes" userId="6d2f8f00182966cc" providerId="LiveId" clId="{754F238D-618E-4FD5-9BE3-FFF1957A5457}" dt="2023-04-29T19:36:03.637" v="2" actId="478"/>
          <ac:spMkLst>
            <pc:docMk/>
            <pc:sldMk cId="2373810312" sldId="262"/>
            <ac:spMk id="3" creationId="{896AB643-2E80-BE70-49EA-A3A9270EA887}"/>
          </ac:spMkLst>
        </pc:spChg>
        <pc:picChg chg="add mod">
          <ac:chgData name="Elvir Moraes" userId="6d2f8f00182966cc" providerId="LiveId" clId="{754F238D-618E-4FD5-9BE3-FFF1957A5457}" dt="2023-04-29T19:36:19.437" v="6" actId="14100"/>
          <ac:picMkLst>
            <pc:docMk/>
            <pc:sldMk cId="2373810312" sldId="262"/>
            <ac:picMk id="6" creationId="{16186CB1-4D8F-ABFE-98D5-3030A673C343}"/>
          </ac:picMkLst>
        </pc:picChg>
      </pc:sldChg>
      <pc:sldChg chg="addSp delSp modSp new mod">
        <pc:chgData name="Elvir Moraes" userId="6d2f8f00182966cc" providerId="LiveId" clId="{754F238D-618E-4FD5-9BE3-FFF1957A5457}" dt="2023-04-29T22:48:24.991" v="14" actId="14100"/>
        <pc:sldMkLst>
          <pc:docMk/>
          <pc:sldMk cId="3207035429" sldId="263"/>
        </pc:sldMkLst>
        <pc:spChg chg="del">
          <ac:chgData name="Elvir Moraes" userId="6d2f8f00182966cc" providerId="LiveId" clId="{754F238D-618E-4FD5-9BE3-FFF1957A5457}" dt="2023-04-29T22:48:04.712" v="8" actId="478"/>
          <ac:spMkLst>
            <pc:docMk/>
            <pc:sldMk cId="3207035429" sldId="263"/>
            <ac:spMk id="2" creationId="{D66C1252-1FDE-28F6-1944-3444884F6A96}"/>
          </ac:spMkLst>
        </pc:spChg>
        <pc:spChg chg="del">
          <ac:chgData name="Elvir Moraes" userId="6d2f8f00182966cc" providerId="LiveId" clId="{754F238D-618E-4FD5-9BE3-FFF1957A5457}" dt="2023-04-29T22:48:07.016" v="9" actId="478"/>
          <ac:spMkLst>
            <pc:docMk/>
            <pc:sldMk cId="3207035429" sldId="263"/>
            <ac:spMk id="3" creationId="{FB2D401F-7A63-3760-3F8E-867E29C4D50B}"/>
          </ac:spMkLst>
        </pc:spChg>
        <pc:picChg chg="add mod">
          <ac:chgData name="Elvir Moraes" userId="6d2f8f00182966cc" providerId="LiveId" clId="{754F238D-618E-4FD5-9BE3-FFF1957A5457}" dt="2023-04-29T22:48:24.991" v="14" actId="14100"/>
          <ac:picMkLst>
            <pc:docMk/>
            <pc:sldMk cId="3207035429" sldId="263"/>
            <ac:picMk id="6" creationId="{A3C4D58A-FF47-E3E8-D623-3F0F6710780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29/04/2023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29/04/2023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29/04/2023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29/04/2023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29/04/2023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29/04/2023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29/04/2023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29/04/2023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29/04/2023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29/04/2023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29/04/2023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29/04/2023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29/04/2023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29/04/2023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GIT e </a:t>
            </a:r>
            <a:r>
              <a:rPr lang="pt-br" sz="4400" dirty="0" err="1">
                <a:solidFill>
                  <a:schemeClr val="tx1"/>
                </a:solidFill>
              </a:rPr>
              <a:t>github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D</a:t>
            </a:r>
            <a:r>
              <a:rPr lang="pt-br" dirty="0">
                <a:solidFill>
                  <a:schemeClr val="tx1"/>
                </a:solidFill>
              </a:rPr>
              <a:t>o básico ao avançado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br"/>
              <a:t>Title Lorem Ipsum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36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C5F4D-9E90-A3CD-5F2D-7FBE2381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29/04/2023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186CB1-4D8F-ABFE-98D5-3030A673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42" y="319133"/>
            <a:ext cx="11507543" cy="62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1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62B9C-34F0-51B6-91EF-9B455740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29/04/2023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C4D58A-FF47-E3E8-D623-3F0F6710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3" y="335349"/>
            <a:ext cx="11449039" cy="621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35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{F2AEB155-8765-44EC-8EC6-581D95B2CD26}tf78438558_win32</Template>
  <TotalTime>16</TotalTime>
  <Words>42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Garamond</vt:lpstr>
      <vt:lpstr>SavonVTI</vt:lpstr>
      <vt:lpstr>GIT e github</vt:lpstr>
      <vt:lpstr>Title Lorem Ipsum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Elvir Moraes</dc:creator>
  <cp:lastModifiedBy>Elvir Moraes</cp:lastModifiedBy>
  <cp:revision>1</cp:revision>
  <dcterms:created xsi:type="dcterms:W3CDTF">2023-04-29T19:31:55Z</dcterms:created>
  <dcterms:modified xsi:type="dcterms:W3CDTF">2023-04-29T22:48:25Z</dcterms:modified>
</cp:coreProperties>
</file>