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2"/>
  </p:notesMasterIdLst>
  <p:sldIdLst>
    <p:sldId id="256" r:id="rId2"/>
    <p:sldId id="259" r:id="rId3"/>
    <p:sldId id="257" r:id="rId4"/>
    <p:sldId id="260" r:id="rId5"/>
    <p:sldId id="275" r:id="rId6"/>
    <p:sldId id="263" r:id="rId7"/>
    <p:sldId id="264" r:id="rId8"/>
    <p:sldId id="262" r:id="rId9"/>
    <p:sldId id="300" r:id="rId10"/>
    <p:sldId id="270" r:id="rId11"/>
  </p:sldIdLst>
  <p:sldSz cx="9144000" cy="5143500" type="screen16x9"/>
  <p:notesSz cx="6858000" cy="9144000"/>
  <p:embeddedFontLst>
    <p:embeddedFont>
      <p:font typeface="Cabin" panose="020B0604020202020204" charset="0"/>
      <p:regular r:id="rId13"/>
      <p:bold r:id="rId14"/>
      <p:italic r:id="rId15"/>
      <p:boldItalic r:id="rId16"/>
    </p:embeddedFont>
    <p:embeddedFont>
      <p:font typeface="Epilogue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464E97-9C0E-4A0F-99BA-380C4764ECD7}">
  <a:tblStyle styleId="{53464E97-9C0E-4A0F-99BA-380C4764EC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66" autoAdjust="0"/>
  </p:normalViewPr>
  <p:slideViewPr>
    <p:cSldViewPr snapToGrid="0">
      <p:cViewPr varScale="1">
        <p:scale>
          <a:sx n="64" d="100"/>
          <a:sy n="64" d="100"/>
        </p:scale>
        <p:origin x="13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Comprender el concepto de control de versiones y su importancia en el desarrollo de software.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Familiarizarse con GitHub como plataforma para gestionar proyectos de código fuente.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Aprender a utilizar las funcionalidades básicas de GitHub: repositorios, ramas,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Inter"/>
              </a:rPr>
              <a:t>commits</a:t>
            </a: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,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Inter"/>
              </a:rPr>
              <a:t>pull</a:t>
            </a: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Inter"/>
              </a:rPr>
              <a:t>requests</a:t>
            </a: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 y colaboración.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Practicar el flujo de trabajo básico con GitHub.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4c2555d3ae_0_1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4c2555d3ae_0_1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¿Qué son los </a:t>
            </a:r>
            <a:r>
              <a:rPr lang="es-ES" b="1" i="0" dirty="0" err="1">
                <a:solidFill>
                  <a:srgbClr val="404040"/>
                </a:solidFill>
                <a:effectLst/>
                <a:latin typeface="Inter"/>
              </a:rPr>
              <a:t>issues</a:t>
            </a: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Definición</a:t>
            </a: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: Un </a:t>
            </a:r>
            <a:r>
              <a:rPr lang="es-ES" b="1" i="0" dirty="0" err="1">
                <a:solidFill>
                  <a:srgbClr val="404040"/>
                </a:solidFill>
                <a:effectLst/>
                <a:latin typeface="Inter"/>
              </a:rPr>
              <a:t>issue</a:t>
            </a: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 es una entrada en un sistema de seguimiento que describe una tarea, problema o idea relacionada con el proyecto.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Propósito</a:t>
            </a: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Identificar y documentar errores (bugs).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Proponer nuevas funcionalidades o mejoras.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Discutir ideas o problemas técnicos.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Asignar tareas a miembros del equipo.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Beneficios</a:t>
            </a: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Mantener un registro organizado de lo que se debe hacer.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Facilitar la colaboración y discusión entre los miembros del equipo.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Integrarse con otras herramientas de GitHub, como </a:t>
            </a:r>
            <a:r>
              <a:rPr lang="es-ES" b="1" i="0" dirty="0" err="1">
                <a:solidFill>
                  <a:srgbClr val="404040"/>
                </a:solidFill>
                <a:effectLst/>
                <a:latin typeface="Inter"/>
              </a:rPr>
              <a:t>pull</a:t>
            </a: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s-ES" b="1" i="0" dirty="0" err="1">
                <a:solidFill>
                  <a:srgbClr val="404040"/>
                </a:solidFill>
                <a:effectLst/>
                <a:latin typeface="Inter"/>
              </a:rPr>
              <a:t>requests</a:t>
            </a: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 o </a:t>
            </a: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proyectos</a:t>
            </a: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algn="l"/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¿Qué es un </a:t>
            </a:r>
            <a:r>
              <a:rPr lang="es-ES" b="1" i="0" dirty="0" err="1">
                <a:solidFill>
                  <a:srgbClr val="404040"/>
                </a:solidFill>
                <a:effectLst/>
                <a:latin typeface="Inter"/>
              </a:rPr>
              <a:t>pull</a:t>
            </a: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s-ES" b="1" i="0" dirty="0" err="1">
                <a:solidFill>
                  <a:srgbClr val="404040"/>
                </a:solidFill>
                <a:effectLst/>
                <a:latin typeface="Inter"/>
              </a:rPr>
              <a:t>request</a:t>
            </a: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Definición</a:t>
            </a: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: Un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Inter"/>
              </a:rPr>
              <a:t>pull</a:t>
            </a: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Inter"/>
              </a:rPr>
              <a:t>request</a:t>
            </a: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 es una solicitud para fusionar los cambios de una rama con otra (generalmente con la rama principal, como </a:t>
            </a:r>
            <a:r>
              <a:rPr lang="es-ES" b="0" i="0" dirty="0" err="1">
                <a:solidFill>
                  <a:srgbClr val="404040"/>
                </a:solidFill>
                <a:effectLst/>
                <a:latin typeface="Inter"/>
              </a:rPr>
              <a:t>main</a:t>
            </a: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 o master).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Propósito</a:t>
            </a: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Permitir que los cambios sean revisados por otros miembros del equipo antes de ser fusionados.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Facilitar la discusión y mejora del código.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Mantener un historial claro de quién hizo qué cambios y por qué.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Beneficios</a:t>
            </a: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Mejora la calidad del código a través de revisiones.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Fomenta la colaboración y el aprendizaje en equipo.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Proporciona un registro detallado de los cambios y su contexto.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c2555d3a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c2555d3a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Definición: Sistema que registra los cambios en un archivo o conjunto de archivos a lo largo del tiempo.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Importancia: Permite revertir cambios, colaborar en equipo y mantener un historial de modificaciones.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4c2555d3ae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4c2555d3ae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Ejemplo práctico: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Imagina que estás trabajando en un documento de Word y guardas diferentes versiones manualmente con nombres como: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documento_v1.docx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documento_v2.docx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documento_v3.docx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Aquí, tú mismo estás gestionando las versiones de forma local, sin usar una herramienta específica.</a:t>
            </a:r>
          </a:p>
          <a:p>
            <a:pPr algn="l"/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Herramientas: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Aunque no son comunes hoy en día, un ejemplo antiguo sería </a:t>
            </a: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RCS (</a:t>
            </a:r>
            <a:r>
              <a:rPr lang="es-ES" b="1" i="0" dirty="0" err="1">
                <a:solidFill>
                  <a:srgbClr val="404040"/>
                </a:solidFill>
                <a:effectLst/>
                <a:latin typeface="Inter"/>
              </a:rPr>
              <a:t>Revision</a:t>
            </a: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 Control </a:t>
            </a:r>
            <a:r>
              <a:rPr lang="es-ES" b="1" i="0" dirty="0" err="1">
                <a:solidFill>
                  <a:srgbClr val="404040"/>
                </a:solidFill>
                <a:effectLst/>
                <a:latin typeface="Inter"/>
              </a:rPr>
              <a:t>System</a:t>
            </a: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)</a:t>
            </a: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4c2555d3ae_0_1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14c2555d3ae_0_1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Ejemplo práctico: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Imagina que trabajas en una oficina con un servidor compartido. Todos los empleados guardan sus archivos en una carpeta central en ese servidor.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Si quieres trabajar en un archivo, lo descargas a tu computadora, lo modificas y luego lo vuelves a subir al servidor.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Si el servidor se cae, nadie puede acceder a los archivos.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4c2555d3ae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4c2555d3ae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Ejemplo práctico: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Imagina que estás trabajando en un proyecto con un equipo remoto. Cada miembro del equipo tiene una copia completa del proyecto en su computadora.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Puedes hacer cambios en tu copia local sin necesidad de estar conectado a internet.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Cuando terminas, sincronizas tus cambios con el repositorio remoto (por ejemplo, en GitHub) y recibes los cambios de tus compañeros.</a:t>
            </a:r>
          </a:p>
          <a:p>
            <a:pPr algn="l"/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Herramientas: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Git</a:t>
            </a: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: El sistema distribuido más popular.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Inter"/>
              </a:rPr>
              <a:t>Mercurial</a:t>
            </a: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: Otro sistema distribuido, aunque menos usado que Git.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Git: Herramienta de control de versiones distribuida.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04040"/>
                </a:solidFill>
                <a:effectLst/>
                <a:latin typeface="Inter"/>
              </a:rPr>
              <a:t>GitHub: Plataforma en la nube para alojar y gestionar repositorios Git.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c2555d3ae_0_2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c2555d3ae_0_2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>
          <a:extLst>
            <a:ext uri="{FF2B5EF4-FFF2-40B4-BE49-F238E27FC236}">
              <a16:creationId xmlns:a16="http://schemas.microsoft.com/office/drawing/2014/main" id="{8BCBEF07-401B-E729-AFB0-0CD64D6FE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c2555d3ae_0_2513:notes">
            <a:extLst>
              <a:ext uri="{FF2B5EF4-FFF2-40B4-BE49-F238E27FC236}">
                <a16:creationId xmlns:a16="http://schemas.microsoft.com/office/drawing/2014/main" id="{5D7E4C0B-18BF-5344-3950-629D061E2F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c2555d3ae_0_2513:notes">
            <a:extLst>
              <a:ext uri="{FF2B5EF4-FFF2-40B4-BE49-F238E27FC236}">
                <a16:creationId xmlns:a16="http://schemas.microsoft.com/office/drawing/2014/main" id="{BAD6199E-F0EA-08FE-AE8E-EEA3C07C93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48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7000" y="1197178"/>
            <a:ext cx="7727022" cy="2792412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956175" y="4045951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4" name="Google Shape;14;p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2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40" name="Google Shape;340;p2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title" idx="2"/>
          </p:nvPr>
        </p:nvSpPr>
        <p:spPr>
          <a:xfrm>
            <a:off x="923025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6" name="Google Shape;346;p24"/>
          <p:cNvSpPr txBox="1">
            <a:spLocks noGrp="1"/>
          </p:cNvSpPr>
          <p:nvPr>
            <p:ph type="subTitle" idx="1"/>
          </p:nvPr>
        </p:nvSpPr>
        <p:spPr>
          <a:xfrm>
            <a:off x="922125" y="2571749"/>
            <a:ext cx="1958700" cy="12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title" idx="3"/>
          </p:nvPr>
        </p:nvSpPr>
        <p:spPr>
          <a:xfrm>
            <a:off x="3526675" y="2121900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8" name="Google Shape;348;p24"/>
          <p:cNvSpPr txBox="1">
            <a:spLocks noGrp="1"/>
          </p:cNvSpPr>
          <p:nvPr>
            <p:ph type="subTitle" idx="4"/>
          </p:nvPr>
        </p:nvSpPr>
        <p:spPr>
          <a:xfrm>
            <a:off x="3526675" y="2571899"/>
            <a:ext cx="1956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24"/>
          <p:cNvSpPr txBox="1">
            <a:spLocks noGrp="1"/>
          </p:cNvSpPr>
          <p:nvPr>
            <p:ph type="title" idx="5"/>
          </p:nvPr>
        </p:nvSpPr>
        <p:spPr>
          <a:xfrm>
            <a:off x="6130350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0" name="Google Shape;350;p24"/>
          <p:cNvSpPr txBox="1">
            <a:spLocks noGrp="1"/>
          </p:cNvSpPr>
          <p:nvPr>
            <p:ph type="subTitle" idx="6"/>
          </p:nvPr>
        </p:nvSpPr>
        <p:spPr>
          <a:xfrm>
            <a:off x="6130350" y="2571899"/>
            <a:ext cx="1956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4"/>
          <p:cNvSpPr/>
          <p:nvPr/>
        </p:nvSpPr>
        <p:spPr>
          <a:xfrm>
            <a:off x="6929708" y="969222"/>
            <a:ext cx="196098" cy="195643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"/>
          <p:cNvSpPr/>
          <p:nvPr/>
        </p:nvSpPr>
        <p:spPr>
          <a:xfrm>
            <a:off x="7194649" y="969228"/>
            <a:ext cx="196097" cy="195643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7489841" y="969228"/>
            <a:ext cx="779478" cy="195655"/>
          </a:xfrm>
          <a:custGeom>
            <a:avLst/>
            <a:gdLst/>
            <a:ahLst/>
            <a:cxnLst/>
            <a:rect l="l" t="t" r="r" b="b"/>
            <a:pathLst>
              <a:path w="3067" h="945" extrusionOk="0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4"/>
          <p:cNvSpPr/>
          <p:nvPr/>
        </p:nvSpPr>
        <p:spPr>
          <a:xfrm>
            <a:off x="1261496" y="4407852"/>
            <a:ext cx="196107" cy="195650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4"/>
          <p:cNvSpPr/>
          <p:nvPr/>
        </p:nvSpPr>
        <p:spPr>
          <a:xfrm>
            <a:off x="922126" y="4407852"/>
            <a:ext cx="196107" cy="195650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2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69" name="Google Shape;469;p2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9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474" name="Google Shape;474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76" name="Google Shape;476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0" name="Google Shape;480;p29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481" name="Google Shape;481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" name="Google Shape;482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83" name="Google Shape;483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3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90" name="Google Shape;490;p3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30"/>
          <p:cNvSpPr/>
          <p:nvPr/>
        </p:nvSpPr>
        <p:spPr>
          <a:xfrm>
            <a:off x="7946263" y="1248225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7946263" y="2237190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7946263" y="3226156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0"/>
          <p:cNvSpPr/>
          <p:nvPr/>
        </p:nvSpPr>
        <p:spPr>
          <a:xfrm rot="10800000" flipH="1">
            <a:off x="114300" y="3735032"/>
            <a:ext cx="2476802" cy="1326193"/>
          </a:xfrm>
          <a:custGeom>
            <a:avLst/>
            <a:gdLst/>
            <a:ahLst/>
            <a:cxnLst/>
            <a:rect l="l" t="t" r="r" b="b"/>
            <a:pathLst>
              <a:path w="54058" h="27964" extrusionOk="0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0"/>
          <p:cNvSpPr/>
          <p:nvPr/>
        </p:nvSpPr>
        <p:spPr>
          <a:xfrm>
            <a:off x="816373" y="3806482"/>
            <a:ext cx="217527" cy="217109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0"/>
          <p:cNvSpPr/>
          <p:nvPr/>
        </p:nvSpPr>
        <p:spPr>
          <a:xfrm rot="5400000">
            <a:off x="937346" y="4366700"/>
            <a:ext cx="236782" cy="236826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1" name="Google Shape;21;p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/>
          <p:nvPr/>
        </p:nvSpPr>
        <p:spPr>
          <a:xfrm>
            <a:off x="6227500" y="1103025"/>
            <a:ext cx="1232825" cy="153824"/>
          </a:xfrm>
          <a:custGeom>
            <a:avLst/>
            <a:gdLst/>
            <a:ahLst/>
            <a:cxnLst/>
            <a:rect l="l" t="t" r="r" b="b"/>
            <a:pathLst>
              <a:path w="7583" h="946" extrusionOk="0">
                <a:moveTo>
                  <a:pt x="474" y="0"/>
                </a:moveTo>
                <a:lnTo>
                  <a:pt x="7109" y="0"/>
                </a:lnTo>
                <a:cubicBezTo>
                  <a:pt x="7368" y="0"/>
                  <a:pt x="7582" y="214"/>
                  <a:pt x="7582" y="473"/>
                </a:cubicBezTo>
                <a:lnTo>
                  <a:pt x="7582" y="473"/>
                </a:lnTo>
                <a:cubicBezTo>
                  <a:pt x="7582" y="734"/>
                  <a:pt x="7368" y="946"/>
                  <a:pt x="7109" y="946"/>
                </a:cubicBezTo>
                <a:lnTo>
                  <a:pt x="474" y="946"/>
                </a:lnTo>
                <a:cubicBezTo>
                  <a:pt x="214" y="946"/>
                  <a:pt x="1" y="732"/>
                  <a:pt x="1" y="473"/>
                </a:cubicBezTo>
                <a:lnTo>
                  <a:pt x="1" y="473"/>
                </a:lnTo>
                <a:cubicBezTo>
                  <a:pt x="1" y="214"/>
                  <a:pt x="214" y="0"/>
                  <a:pt x="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7539026" y="1103025"/>
            <a:ext cx="556503" cy="153824"/>
          </a:xfrm>
          <a:custGeom>
            <a:avLst/>
            <a:gdLst/>
            <a:ahLst/>
            <a:cxnLst/>
            <a:rect l="l" t="t" r="r" b="b"/>
            <a:pathLst>
              <a:path w="3423" h="946" extrusionOk="0">
                <a:moveTo>
                  <a:pt x="476" y="0"/>
                </a:moveTo>
                <a:lnTo>
                  <a:pt x="2949" y="0"/>
                </a:lnTo>
                <a:cubicBezTo>
                  <a:pt x="3209" y="0"/>
                  <a:pt x="3422" y="214"/>
                  <a:pt x="3422" y="473"/>
                </a:cubicBezTo>
                <a:lnTo>
                  <a:pt x="3422" y="473"/>
                </a:lnTo>
                <a:cubicBezTo>
                  <a:pt x="3422" y="734"/>
                  <a:pt x="3209" y="946"/>
                  <a:pt x="2949" y="946"/>
                </a:cubicBezTo>
                <a:lnTo>
                  <a:pt x="476" y="946"/>
                </a:lnTo>
                <a:cubicBezTo>
                  <a:pt x="217" y="946"/>
                  <a:pt x="3" y="732"/>
                  <a:pt x="3" y="473"/>
                </a:cubicBezTo>
                <a:lnTo>
                  <a:pt x="3" y="473"/>
                </a:lnTo>
                <a:cubicBezTo>
                  <a:pt x="1" y="214"/>
                  <a:pt x="214" y="0"/>
                  <a:pt x="4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273628" y="3000174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62" name="Google Shape;62;p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697000" y="1027900"/>
            <a:ext cx="7727022" cy="3134510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90" name="Google Shape;90;p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1442700" y="1323975"/>
            <a:ext cx="6258600" cy="25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95" name="Google Shape;95;p8"/>
          <p:cNvGrpSpPr/>
          <p:nvPr/>
        </p:nvGrpSpPr>
        <p:grpSpPr>
          <a:xfrm>
            <a:off x="6180562" y="4095502"/>
            <a:ext cx="2148254" cy="426910"/>
            <a:chOff x="2633694" y="2674236"/>
            <a:chExt cx="1790958" cy="355877"/>
          </a:xfrm>
        </p:grpSpPr>
        <p:sp>
          <p:nvSpPr>
            <p:cNvPr id="96" name="Google Shape;96;p8"/>
            <p:cNvSpPr/>
            <p:nvPr/>
          </p:nvSpPr>
          <p:spPr>
            <a:xfrm>
              <a:off x="2633694" y="2808212"/>
              <a:ext cx="1790958" cy="221902"/>
            </a:xfrm>
            <a:custGeom>
              <a:avLst/>
              <a:gdLst/>
              <a:ahLst/>
              <a:cxnLst/>
              <a:rect l="l" t="t" r="r" b="b"/>
              <a:pathLst>
                <a:path w="37764" h="4679" extrusionOk="0">
                  <a:moveTo>
                    <a:pt x="2339" y="0"/>
                  </a:moveTo>
                  <a:lnTo>
                    <a:pt x="35423" y="0"/>
                  </a:lnTo>
                  <a:cubicBezTo>
                    <a:pt x="36710" y="0"/>
                    <a:pt x="37763" y="1053"/>
                    <a:pt x="37763" y="2339"/>
                  </a:cubicBezTo>
                  <a:lnTo>
                    <a:pt x="37763" y="2339"/>
                  </a:lnTo>
                  <a:cubicBezTo>
                    <a:pt x="37763" y="3628"/>
                    <a:pt x="36708" y="4679"/>
                    <a:pt x="35423" y="4679"/>
                  </a:cubicBezTo>
                  <a:lnTo>
                    <a:pt x="2339" y="4679"/>
                  </a:lnTo>
                  <a:cubicBezTo>
                    <a:pt x="1051" y="4679"/>
                    <a:pt x="0" y="3624"/>
                    <a:pt x="0" y="2339"/>
                  </a:cubicBezTo>
                  <a:lnTo>
                    <a:pt x="0" y="2339"/>
                  </a:lnTo>
                  <a:cubicBezTo>
                    <a:pt x="0" y="1051"/>
                    <a:pt x="1051" y="0"/>
                    <a:pt x="2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2661675" y="2831592"/>
              <a:ext cx="1369065" cy="175141"/>
            </a:xfrm>
            <a:custGeom>
              <a:avLst/>
              <a:gdLst/>
              <a:ahLst/>
              <a:cxnLst/>
              <a:rect l="l" t="t" r="r" b="b"/>
              <a:pathLst>
                <a:path w="28868" h="3693" extrusionOk="0">
                  <a:moveTo>
                    <a:pt x="1847" y="1"/>
                  </a:moveTo>
                  <a:lnTo>
                    <a:pt x="27021" y="1"/>
                  </a:lnTo>
                  <a:cubicBezTo>
                    <a:pt x="28037" y="1"/>
                    <a:pt x="28868" y="832"/>
                    <a:pt x="28868" y="1846"/>
                  </a:cubicBezTo>
                  <a:lnTo>
                    <a:pt x="28868" y="1846"/>
                  </a:lnTo>
                  <a:cubicBezTo>
                    <a:pt x="28868" y="2861"/>
                    <a:pt x="28037" y="3692"/>
                    <a:pt x="27021" y="3692"/>
                  </a:cubicBezTo>
                  <a:lnTo>
                    <a:pt x="1847" y="3692"/>
                  </a:lnTo>
                  <a:cubicBezTo>
                    <a:pt x="831" y="3692"/>
                    <a:pt x="1" y="2861"/>
                    <a:pt x="1" y="1846"/>
                  </a:cubicBezTo>
                  <a:lnTo>
                    <a:pt x="1" y="1846"/>
                  </a:lnTo>
                  <a:cubicBezTo>
                    <a:pt x="1" y="830"/>
                    <a:pt x="831" y="1"/>
                    <a:pt x="1847" y="1"/>
                  </a:cubicBezTo>
                  <a:close/>
                </a:path>
              </a:pathLst>
            </a:custGeom>
            <a:solidFill>
              <a:srgbClr val="92D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2661675" y="2831592"/>
              <a:ext cx="104904" cy="167885"/>
            </a:xfrm>
            <a:custGeom>
              <a:avLst/>
              <a:gdLst/>
              <a:ahLst/>
              <a:cxnLst/>
              <a:rect l="l" t="t" r="r" b="b"/>
              <a:pathLst>
                <a:path w="2212" h="3540" extrusionOk="0">
                  <a:moveTo>
                    <a:pt x="1115" y="3540"/>
                  </a:moveTo>
                  <a:lnTo>
                    <a:pt x="2211" y="1"/>
                  </a:lnTo>
                  <a:lnTo>
                    <a:pt x="1847" y="1"/>
                  </a:lnTo>
                  <a:cubicBezTo>
                    <a:pt x="831" y="1"/>
                    <a:pt x="1" y="832"/>
                    <a:pt x="1" y="1846"/>
                  </a:cubicBezTo>
                  <a:cubicBezTo>
                    <a:pt x="1" y="2602"/>
                    <a:pt x="461" y="3254"/>
                    <a:pt x="1115" y="354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883434" y="2831592"/>
              <a:ext cx="225316" cy="175141"/>
            </a:xfrm>
            <a:custGeom>
              <a:avLst/>
              <a:gdLst/>
              <a:ahLst/>
              <a:cxnLst/>
              <a:rect l="l" t="t" r="r" b="b"/>
              <a:pathLst>
                <a:path w="4751" h="3693" extrusionOk="0">
                  <a:moveTo>
                    <a:pt x="1144" y="1"/>
                  </a:moveTo>
                  <a:lnTo>
                    <a:pt x="1" y="3692"/>
                  </a:lnTo>
                  <a:lnTo>
                    <a:pt x="3610" y="369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225653" y="2831592"/>
              <a:ext cx="225411" cy="175141"/>
            </a:xfrm>
            <a:custGeom>
              <a:avLst/>
              <a:gdLst/>
              <a:ahLst/>
              <a:cxnLst/>
              <a:rect l="l" t="t" r="r" b="b"/>
              <a:pathLst>
                <a:path w="4753" h="3693" extrusionOk="0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3567966" y="2831592"/>
              <a:ext cx="225316" cy="175141"/>
            </a:xfrm>
            <a:custGeom>
              <a:avLst/>
              <a:gdLst/>
              <a:ahLst/>
              <a:cxnLst/>
              <a:rect l="l" t="t" r="r" b="b"/>
              <a:pathLst>
                <a:path w="4751" h="3693" extrusionOk="0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3910138" y="2834058"/>
              <a:ext cx="120697" cy="172674"/>
            </a:xfrm>
            <a:custGeom>
              <a:avLst/>
              <a:gdLst/>
              <a:ahLst/>
              <a:cxnLst/>
              <a:rect l="l" t="t" r="r" b="b"/>
              <a:pathLst>
                <a:path w="2545" h="3641" extrusionOk="0">
                  <a:moveTo>
                    <a:pt x="1128" y="0"/>
                  </a:moveTo>
                  <a:lnTo>
                    <a:pt x="1" y="3640"/>
                  </a:lnTo>
                  <a:lnTo>
                    <a:pt x="696" y="3640"/>
                  </a:lnTo>
                  <a:cubicBezTo>
                    <a:pt x="1712" y="3640"/>
                    <a:pt x="2543" y="2809"/>
                    <a:pt x="2543" y="1794"/>
                  </a:cubicBezTo>
                  <a:cubicBezTo>
                    <a:pt x="2545" y="928"/>
                    <a:pt x="1938" y="196"/>
                    <a:pt x="1128" y="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3915923" y="2674236"/>
              <a:ext cx="99877" cy="70806"/>
            </a:xfrm>
            <a:custGeom>
              <a:avLst/>
              <a:gdLst/>
              <a:ahLst/>
              <a:cxnLst/>
              <a:rect l="l" t="t" r="r" b="b"/>
              <a:pathLst>
                <a:path w="2106" h="1493" extrusionOk="0">
                  <a:moveTo>
                    <a:pt x="163" y="740"/>
                  </a:moveTo>
                  <a:lnTo>
                    <a:pt x="747" y="1324"/>
                  </a:lnTo>
                  <a:cubicBezTo>
                    <a:pt x="917" y="1493"/>
                    <a:pt x="1191" y="1493"/>
                    <a:pt x="1362" y="1324"/>
                  </a:cubicBezTo>
                  <a:lnTo>
                    <a:pt x="1944" y="740"/>
                  </a:lnTo>
                  <a:cubicBezTo>
                    <a:pt x="2073" y="613"/>
                    <a:pt x="2106" y="434"/>
                    <a:pt x="2036" y="267"/>
                  </a:cubicBezTo>
                  <a:cubicBezTo>
                    <a:pt x="1968" y="101"/>
                    <a:pt x="1814" y="0"/>
                    <a:pt x="1635" y="0"/>
                  </a:cubicBezTo>
                  <a:lnTo>
                    <a:pt x="469" y="0"/>
                  </a:lnTo>
                  <a:cubicBezTo>
                    <a:pt x="288" y="0"/>
                    <a:pt x="138" y="103"/>
                    <a:pt x="68" y="267"/>
                  </a:cubicBezTo>
                  <a:cubicBezTo>
                    <a:pt x="0" y="432"/>
                    <a:pt x="37" y="615"/>
                    <a:pt x="163" y="740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8"/>
          <p:cNvSpPr/>
          <p:nvPr/>
        </p:nvSpPr>
        <p:spPr>
          <a:xfrm>
            <a:off x="719991" y="4282275"/>
            <a:ext cx="260940" cy="240148"/>
          </a:xfrm>
          <a:custGeom>
            <a:avLst/>
            <a:gdLst/>
            <a:ahLst/>
            <a:cxnLst/>
            <a:rect l="l" t="t" r="r" b="b"/>
            <a:pathLst>
              <a:path w="1255" h="1155" extrusionOk="0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1056825" y="4303691"/>
            <a:ext cx="625008" cy="196900"/>
          </a:xfrm>
          <a:custGeom>
            <a:avLst/>
            <a:gdLst/>
            <a:ahLst/>
            <a:cxnLst/>
            <a:rect l="l" t="t" r="r" b="b"/>
            <a:pathLst>
              <a:path w="3006" h="947" extrusionOk="0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"/>
          <p:cNvSpPr/>
          <p:nvPr/>
        </p:nvSpPr>
        <p:spPr>
          <a:xfrm>
            <a:off x="1850464" y="4303691"/>
            <a:ext cx="428107" cy="196900"/>
          </a:xfrm>
          <a:custGeom>
            <a:avLst/>
            <a:gdLst/>
            <a:ahLst/>
            <a:cxnLst/>
            <a:rect l="l" t="t" r="r" b="b"/>
            <a:pathLst>
              <a:path w="2059" h="947" extrusionOk="0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10" name="Google Shape;110;p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2490600" y="1614600"/>
            <a:ext cx="41628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2479125" y="2734850"/>
            <a:ext cx="41628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8038964" y="2136263"/>
            <a:ext cx="200227" cy="199811"/>
          </a:xfrm>
          <a:custGeom>
            <a:avLst/>
            <a:gdLst/>
            <a:ahLst/>
            <a:cxnLst/>
            <a:rect l="l" t="t" r="r" b="b"/>
            <a:pathLst>
              <a:path w="963" h="961" extrusionOk="0">
                <a:moveTo>
                  <a:pt x="482" y="960"/>
                </a:moveTo>
                <a:cubicBezTo>
                  <a:pt x="747" y="960"/>
                  <a:pt x="963" y="745"/>
                  <a:pt x="963" y="481"/>
                </a:cubicBezTo>
                <a:cubicBezTo>
                  <a:pt x="963" y="216"/>
                  <a:pt x="747" y="0"/>
                  <a:pt x="482" y="0"/>
                </a:cubicBezTo>
                <a:cubicBezTo>
                  <a:pt x="217" y="0"/>
                  <a:pt x="1" y="216"/>
                  <a:pt x="1" y="481"/>
                </a:cubicBezTo>
                <a:cubicBezTo>
                  <a:pt x="1" y="742"/>
                  <a:pt x="219" y="960"/>
                  <a:pt x="482" y="960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rot="4304125">
            <a:off x="7672168" y="1031002"/>
            <a:ext cx="1793781" cy="1459569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rot="7355165">
            <a:off x="8197463" y="1374859"/>
            <a:ext cx="578861" cy="579015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20009" y="4386686"/>
            <a:ext cx="88589" cy="216812"/>
          </a:xfrm>
          <a:custGeom>
            <a:avLst/>
            <a:gdLst/>
            <a:ahLst/>
            <a:cxnLst/>
            <a:rect l="l" t="t" r="r" b="b"/>
            <a:pathLst>
              <a:path w="702" h="1718" extrusionOk="0">
                <a:moveTo>
                  <a:pt x="701" y="281"/>
                </a:moveTo>
                <a:lnTo>
                  <a:pt x="278" y="281"/>
                </a:lnTo>
                <a:lnTo>
                  <a:pt x="278" y="1438"/>
                </a:lnTo>
                <a:lnTo>
                  <a:pt x="701" y="1438"/>
                </a:lnTo>
                <a:lnTo>
                  <a:pt x="701" y="1718"/>
                </a:lnTo>
                <a:lnTo>
                  <a:pt x="0" y="1718"/>
                </a:lnTo>
                <a:lnTo>
                  <a:pt x="0" y="1"/>
                </a:lnTo>
                <a:lnTo>
                  <a:pt x="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873842" y="4435273"/>
            <a:ext cx="592107" cy="119511"/>
          </a:xfrm>
          <a:custGeom>
            <a:avLst/>
            <a:gdLst/>
            <a:ahLst/>
            <a:cxnLst/>
            <a:rect l="l" t="t" r="r" b="b"/>
            <a:pathLst>
              <a:path w="4692" h="947" extrusionOk="0">
                <a:moveTo>
                  <a:pt x="473" y="0"/>
                </a:moveTo>
                <a:lnTo>
                  <a:pt x="4218" y="0"/>
                </a:lnTo>
                <a:cubicBezTo>
                  <a:pt x="4477" y="0"/>
                  <a:pt x="4691" y="214"/>
                  <a:pt x="4691" y="473"/>
                </a:cubicBezTo>
                <a:lnTo>
                  <a:pt x="4691" y="473"/>
                </a:lnTo>
                <a:cubicBezTo>
                  <a:pt x="4691" y="735"/>
                  <a:pt x="4477" y="946"/>
                  <a:pt x="4218" y="946"/>
                </a:cubicBezTo>
                <a:lnTo>
                  <a:pt x="473" y="946"/>
                </a:lnTo>
                <a:cubicBezTo>
                  <a:pt x="212" y="946"/>
                  <a:pt x="1" y="735"/>
                  <a:pt x="1" y="473"/>
                </a:cubicBezTo>
                <a:lnTo>
                  <a:pt x="1" y="473"/>
                </a:lnTo>
                <a:cubicBezTo>
                  <a:pt x="1" y="214"/>
                  <a:pt x="212" y="0"/>
                  <a:pt x="473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530695" y="4435273"/>
            <a:ext cx="296180" cy="119511"/>
          </a:xfrm>
          <a:custGeom>
            <a:avLst/>
            <a:gdLst/>
            <a:ahLst/>
            <a:cxnLst/>
            <a:rect l="l" t="t" r="r" b="b"/>
            <a:pathLst>
              <a:path w="2347" h="947" extrusionOk="0">
                <a:moveTo>
                  <a:pt x="475" y="0"/>
                </a:moveTo>
                <a:lnTo>
                  <a:pt x="1873" y="0"/>
                </a:lnTo>
                <a:cubicBezTo>
                  <a:pt x="2133" y="0"/>
                  <a:pt x="2346" y="214"/>
                  <a:pt x="2346" y="473"/>
                </a:cubicBezTo>
                <a:lnTo>
                  <a:pt x="2346" y="473"/>
                </a:lnTo>
                <a:cubicBezTo>
                  <a:pt x="2346" y="735"/>
                  <a:pt x="2133" y="946"/>
                  <a:pt x="1873" y="946"/>
                </a:cubicBezTo>
                <a:lnTo>
                  <a:pt x="475" y="946"/>
                </a:lnTo>
                <a:cubicBezTo>
                  <a:pt x="216" y="946"/>
                  <a:pt x="2" y="735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891870" y="4386686"/>
            <a:ext cx="88841" cy="216812"/>
          </a:xfrm>
          <a:custGeom>
            <a:avLst/>
            <a:gdLst/>
            <a:ahLst/>
            <a:cxnLst/>
            <a:rect l="l" t="t" r="r" b="b"/>
            <a:pathLst>
              <a:path w="704" h="1718" extrusionOk="0">
                <a:moveTo>
                  <a:pt x="1" y="1"/>
                </a:moveTo>
                <a:lnTo>
                  <a:pt x="704" y="1"/>
                </a:lnTo>
                <a:lnTo>
                  <a:pt x="704" y="1718"/>
                </a:lnTo>
                <a:lnTo>
                  <a:pt x="1" y="1718"/>
                </a:lnTo>
                <a:lnTo>
                  <a:pt x="1" y="1438"/>
                </a:lnTo>
                <a:lnTo>
                  <a:pt x="426" y="1438"/>
                </a:lnTo>
                <a:lnTo>
                  <a:pt x="426" y="281"/>
                </a:lnTo>
                <a:lnTo>
                  <a:pt x="1" y="2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>
            <a:off x="3545106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>
            <a:off x="4683586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406625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5822061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2"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12" name="Google Shape;212;p1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17" name="Google Shape;217;p16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218" name="Google Shape;218;p16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16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20" name="Google Shape;220;p16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4" name="Google Shape;224;p16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225" name="Google Shape;225;p16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" name="Google Shape;226;p16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27" name="Google Shape;227;p16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4">
    <p:bg>
      <p:bgPr>
        <a:solidFill>
          <a:schemeClr val="l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1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44" name="Google Shape;244;p1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18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6588757" y="1127899"/>
            <a:ext cx="268332" cy="246951"/>
          </a:xfrm>
          <a:custGeom>
            <a:avLst/>
            <a:gdLst/>
            <a:ahLst/>
            <a:cxnLst/>
            <a:rect l="l" t="t" r="r" b="b"/>
            <a:pathLst>
              <a:path w="1255" h="1155" extrusionOk="0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6935134" y="1149922"/>
            <a:ext cx="642713" cy="202478"/>
          </a:xfrm>
          <a:custGeom>
            <a:avLst/>
            <a:gdLst/>
            <a:ahLst/>
            <a:cxnLst/>
            <a:rect l="l" t="t" r="r" b="b"/>
            <a:pathLst>
              <a:path w="3006" h="947" extrusionOk="0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7751259" y="1149922"/>
            <a:ext cx="440235" cy="202478"/>
          </a:xfrm>
          <a:custGeom>
            <a:avLst/>
            <a:gdLst/>
            <a:ahLst/>
            <a:cxnLst/>
            <a:rect l="l" t="t" r="r" b="b"/>
            <a:pathLst>
              <a:path w="2059" h="947" extrusionOk="0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18"/>
          <p:cNvGrpSpPr/>
          <p:nvPr/>
        </p:nvGrpSpPr>
        <p:grpSpPr>
          <a:xfrm rot="675683">
            <a:off x="311829" y="3969087"/>
            <a:ext cx="912771" cy="1009337"/>
            <a:chOff x="1191357" y="3451057"/>
            <a:chExt cx="597555" cy="660773"/>
          </a:xfrm>
        </p:grpSpPr>
        <p:sp>
          <p:nvSpPr>
            <p:cNvPr id="253" name="Google Shape;253;p18"/>
            <p:cNvSpPr/>
            <p:nvPr/>
          </p:nvSpPr>
          <p:spPr>
            <a:xfrm>
              <a:off x="1244473" y="3764632"/>
              <a:ext cx="544439" cy="347198"/>
            </a:xfrm>
            <a:custGeom>
              <a:avLst/>
              <a:gdLst/>
              <a:ahLst/>
              <a:cxnLst/>
              <a:rect l="l" t="t" r="r" b="b"/>
              <a:pathLst>
                <a:path w="11480" h="7321" extrusionOk="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1191357" y="3683393"/>
              <a:ext cx="567535" cy="387889"/>
            </a:xfrm>
            <a:custGeom>
              <a:avLst/>
              <a:gdLst/>
              <a:ahLst/>
              <a:cxnLst/>
              <a:rect l="l" t="t" r="r" b="b"/>
              <a:pathLst>
                <a:path w="11967" h="8179" extrusionOk="0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192211" y="3683487"/>
              <a:ext cx="566349" cy="386324"/>
            </a:xfrm>
            <a:custGeom>
              <a:avLst/>
              <a:gdLst/>
              <a:ahLst/>
              <a:cxnLst/>
              <a:rect l="l" t="t" r="r" b="b"/>
              <a:pathLst>
                <a:path w="11942" h="8146" extrusionOk="0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1242624" y="3451057"/>
              <a:ext cx="149057" cy="204070"/>
            </a:xfrm>
            <a:custGeom>
              <a:avLst/>
              <a:gdLst/>
              <a:ahLst/>
              <a:cxnLst/>
              <a:rect l="l" t="t" r="r" b="b"/>
              <a:pathLst>
                <a:path w="3143" h="4303" extrusionOk="0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1398273" y="3495732"/>
              <a:ext cx="103434" cy="118657"/>
            </a:xfrm>
            <a:custGeom>
              <a:avLst/>
              <a:gdLst/>
              <a:ahLst/>
              <a:cxnLst/>
              <a:rect l="l" t="t" r="r" b="b"/>
              <a:pathLst>
                <a:path w="2181" h="2502" extrusionOk="0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2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75" name="Google Shape;275;p2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20"/>
          <p:cNvSpPr txBox="1">
            <a:spLocks noGrp="1"/>
          </p:cNvSpPr>
          <p:nvPr>
            <p:ph type="subTitle" idx="1"/>
          </p:nvPr>
        </p:nvSpPr>
        <p:spPr>
          <a:xfrm rot="299">
            <a:off x="4572000" y="2896925"/>
            <a:ext cx="34470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title"/>
          </p:nvPr>
        </p:nvSpPr>
        <p:spPr>
          <a:xfrm>
            <a:off x="4572000" y="1430375"/>
            <a:ext cx="3447000" cy="14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1" name="Google Shape;281;p20"/>
          <p:cNvSpPr>
            <a:spLocks noGrp="1"/>
          </p:cNvSpPr>
          <p:nvPr>
            <p:ph type="pic" idx="2"/>
          </p:nvPr>
        </p:nvSpPr>
        <p:spPr>
          <a:xfrm>
            <a:off x="1373525" y="1191463"/>
            <a:ext cx="2710200" cy="3028500"/>
          </a:xfrm>
          <a:prstGeom prst="roundRect">
            <a:avLst>
              <a:gd name="adj" fmla="val 996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20"/>
          <p:cNvSpPr/>
          <p:nvPr/>
        </p:nvSpPr>
        <p:spPr>
          <a:xfrm>
            <a:off x="5939543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0"/>
          <p:cNvSpPr/>
          <p:nvPr/>
        </p:nvSpPr>
        <p:spPr>
          <a:xfrm>
            <a:off x="4801063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" name="Google Shape;284;p20"/>
          <p:cNvGrpSpPr/>
          <p:nvPr/>
        </p:nvGrpSpPr>
        <p:grpSpPr>
          <a:xfrm rot="1454298">
            <a:off x="118915" y="3968809"/>
            <a:ext cx="1128632" cy="1100045"/>
            <a:chOff x="7352643" y="433005"/>
            <a:chExt cx="1199742" cy="1169354"/>
          </a:xfrm>
        </p:grpSpPr>
        <p:sp>
          <p:nvSpPr>
            <p:cNvPr id="285" name="Google Shape;285;p20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avLst/>
              <a:gdLst/>
              <a:ahLst/>
              <a:cxnLst/>
              <a:rect l="l" t="t" r="r" b="b"/>
              <a:pathLst>
                <a:path w="18323" h="18323" extrusionOk="0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avLst/>
              <a:gdLst/>
              <a:ahLst/>
              <a:cxnLst/>
              <a:rect l="l" t="t" r="r" b="b"/>
              <a:pathLst>
                <a:path w="10014" h="10263" extrusionOk="0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avLst/>
              <a:gdLst/>
              <a:ahLst/>
              <a:cxnLst/>
              <a:rect l="l" t="t" r="r" b="b"/>
              <a:pathLst>
                <a:path w="16857" h="15283" extrusionOk="0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20"/>
          <p:cNvSpPr/>
          <p:nvPr/>
        </p:nvSpPr>
        <p:spPr>
          <a:xfrm flipH="1">
            <a:off x="178957" y="3738137"/>
            <a:ext cx="452388" cy="452476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0"/>
          <p:cNvSpPr/>
          <p:nvPr/>
        </p:nvSpPr>
        <p:spPr>
          <a:xfrm flipH="1">
            <a:off x="1373534" y="4603488"/>
            <a:ext cx="244483" cy="24452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0"/>
          <p:cNvSpPr/>
          <p:nvPr/>
        </p:nvSpPr>
        <p:spPr>
          <a:xfrm>
            <a:off x="7078023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9250"/>
            <a:ext cx="7704000" cy="29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62" r:id="rId7"/>
    <p:sldLayoutId id="2147483664" r:id="rId8"/>
    <p:sldLayoutId id="2147483666" r:id="rId9"/>
    <p:sldLayoutId id="2147483670" r:id="rId10"/>
    <p:sldLayoutId id="2147483675" r:id="rId11"/>
    <p:sldLayoutId id="214748367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34"/>
          <p:cNvGrpSpPr/>
          <p:nvPr/>
        </p:nvGrpSpPr>
        <p:grpSpPr>
          <a:xfrm>
            <a:off x="6355880" y="1044847"/>
            <a:ext cx="1905829" cy="1550748"/>
            <a:chOff x="6707002" y="1482876"/>
            <a:chExt cx="1471342" cy="1197211"/>
          </a:xfrm>
        </p:grpSpPr>
        <p:sp>
          <p:nvSpPr>
            <p:cNvPr id="511" name="Google Shape;511;p34"/>
            <p:cNvSpPr/>
            <p:nvPr/>
          </p:nvSpPr>
          <p:spPr>
            <a:xfrm>
              <a:off x="7203122" y="1931938"/>
              <a:ext cx="366304" cy="366752"/>
            </a:xfrm>
            <a:custGeom>
              <a:avLst/>
              <a:gdLst/>
              <a:ahLst/>
              <a:cxnLst/>
              <a:rect l="l" t="t" r="r" b="b"/>
              <a:pathLst>
                <a:path w="2452" h="2455" extrusionOk="0">
                  <a:moveTo>
                    <a:pt x="1226" y="2454"/>
                  </a:moveTo>
                  <a:cubicBezTo>
                    <a:pt x="1902" y="2454"/>
                    <a:pt x="2451" y="1903"/>
                    <a:pt x="2451" y="1226"/>
                  </a:cubicBezTo>
                  <a:cubicBezTo>
                    <a:pt x="2451" y="552"/>
                    <a:pt x="1902" y="1"/>
                    <a:pt x="1226" y="1"/>
                  </a:cubicBezTo>
                  <a:cubicBezTo>
                    <a:pt x="549" y="1"/>
                    <a:pt x="0" y="552"/>
                    <a:pt x="0" y="1226"/>
                  </a:cubicBezTo>
                  <a:cubicBezTo>
                    <a:pt x="0" y="1903"/>
                    <a:pt x="553" y="2454"/>
                    <a:pt x="1226" y="2454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6707002" y="1482876"/>
              <a:ext cx="1471342" cy="1197211"/>
            </a:xfrm>
            <a:custGeom>
              <a:avLst/>
              <a:gdLst/>
              <a:ahLst/>
              <a:cxnLst/>
              <a:rect l="l" t="t" r="r" b="b"/>
              <a:pathLst>
                <a:path w="9849" h="8014" extrusionOk="0">
                  <a:moveTo>
                    <a:pt x="2143" y="0"/>
                  </a:moveTo>
                  <a:cubicBezTo>
                    <a:pt x="2606" y="0"/>
                    <a:pt x="2982" y="375"/>
                    <a:pt x="2982" y="837"/>
                  </a:cubicBezTo>
                  <a:cubicBezTo>
                    <a:pt x="2982" y="946"/>
                    <a:pt x="2961" y="1045"/>
                    <a:pt x="2924" y="1142"/>
                  </a:cubicBezTo>
                  <a:lnTo>
                    <a:pt x="8300" y="3856"/>
                  </a:lnTo>
                  <a:cubicBezTo>
                    <a:pt x="8450" y="3622"/>
                    <a:pt x="8711" y="3463"/>
                    <a:pt x="9009" y="3463"/>
                  </a:cubicBezTo>
                  <a:cubicBezTo>
                    <a:pt x="9472" y="3463"/>
                    <a:pt x="9848" y="3840"/>
                    <a:pt x="9848" y="4302"/>
                  </a:cubicBezTo>
                  <a:cubicBezTo>
                    <a:pt x="9848" y="4765"/>
                    <a:pt x="9472" y="5139"/>
                    <a:pt x="9009" y="5139"/>
                  </a:cubicBezTo>
                  <a:cubicBezTo>
                    <a:pt x="8709" y="5139"/>
                    <a:pt x="8444" y="4981"/>
                    <a:pt x="8298" y="4744"/>
                  </a:cubicBezTo>
                  <a:lnTo>
                    <a:pt x="2756" y="7483"/>
                  </a:lnTo>
                  <a:cubicBezTo>
                    <a:pt x="2766" y="7520"/>
                    <a:pt x="2770" y="7555"/>
                    <a:pt x="2770" y="7594"/>
                  </a:cubicBezTo>
                  <a:cubicBezTo>
                    <a:pt x="2770" y="7827"/>
                    <a:pt x="2583" y="8014"/>
                    <a:pt x="2353" y="8014"/>
                  </a:cubicBezTo>
                  <a:cubicBezTo>
                    <a:pt x="2120" y="8014"/>
                    <a:pt x="1933" y="7827"/>
                    <a:pt x="1933" y="7594"/>
                  </a:cubicBezTo>
                  <a:cubicBezTo>
                    <a:pt x="1933" y="7395"/>
                    <a:pt x="2071" y="7231"/>
                    <a:pt x="2260" y="7185"/>
                  </a:cubicBezTo>
                  <a:lnTo>
                    <a:pt x="2089" y="1670"/>
                  </a:lnTo>
                  <a:cubicBezTo>
                    <a:pt x="1654" y="1641"/>
                    <a:pt x="1306" y="1277"/>
                    <a:pt x="1306" y="835"/>
                  </a:cubicBezTo>
                  <a:cubicBezTo>
                    <a:pt x="1306" y="375"/>
                    <a:pt x="1680" y="0"/>
                    <a:pt x="2143" y="0"/>
                  </a:cubicBezTo>
                  <a:close/>
                  <a:moveTo>
                    <a:pt x="416" y="4551"/>
                  </a:moveTo>
                  <a:cubicBezTo>
                    <a:pt x="646" y="4551"/>
                    <a:pt x="833" y="4736"/>
                    <a:pt x="833" y="4969"/>
                  </a:cubicBezTo>
                  <a:cubicBezTo>
                    <a:pt x="833" y="5199"/>
                    <a:pt x="648" y="5384"/>
                    <a:pt x="416" y="5384"/>
                  </a:cubicBezTo>
                  <a:cubicBezTo>
                    <a:pt x="187" y="5384"/>
                    <a:pt x="0" y="5199"/>
                    <a:pt x="0" y="4969"/>
                  </a:cubicBezTo>
                  <a:cubicBezTo>
                    <a:pt x="2" y="4736"/>
                    <a:pt x="187" y="4551"/>
                    <a:pt x="416" y="4551"/>
                  </a:cubicBezTo>
                  <a:close/>
                  <a:moveTo>
                    <a:pt x="6856" y="952"/>
                  </a:moveTo>
                  <a:cubicBezTo>
                    <a:pt x="6716" y="952"/>
                    <a:pt x="6603" y="1066"/>
                    <a:pt x="6603" y="1205"/>
                  </a:cubicBezTo>
                  <a:cubicBezTo>
                    <a:pt x="6603" y="1343"/>
                    <a:pt x="6716" y="1456"/>
                    <a:pt x="6856" y="1456"/>
                  </a:cubicBezTo>
                  <a:cubicBezTo>
                    <a:pt x="6994" y="1456"/>
                    <a:pt x="7107" y="1343"/>
                    <a:pt x="7107" y="1205"/>
                  </a:cubicBezTo>
                  <a:cubicBezTo>
                    <a:pt x="7105" y="1066"/>
                    <a:pt x="6994" y="952"/>
                    <a:pt x="6856" y="952"/>
                  </a:cubicBezTo>
                  <a:close/>
                  <a:moveTo>
                    <a:pt x="8226" y="4600"/>
                  </a:moveTo>
                  <a:cubicBezTo>
                    <a:pt x="8189" y="4508"/>
                    <a:pt x="8170" y="4407"/>
                    <a:pt x="8170" y="4302"/>
                  </a:cubicBezTo>
                  <a:cubicBezTo>
                    <a:pt x="8170" y="4195"/>
                    <a:pt x="8191" y="4093"/>
                    <a:pt x="8228" y="4000"/>
                  </a:cubicBezTo>
                  <a:lnTo>
                    <a:pt x="2852" y="1286"/>
                  </a:lnTo>
                  <a:cubicBezTo>
                    <a:pt x="2721" y="1491"/>
                    <a:pt x="2503" y="1637"/>
                    <a:pt x="2252" y="1668"/>
                  </a:cubicBezTo>
                  <a:lnTo>
                    <a:pt x="2421" y="7183"/>
                  </a:lnTo>
                  <a:cubicBezTo>
                    <a:pt x="2530" y="7202"/>
                    <a:pt x="2622" y="7261"/>
                    <a:pt x="2686" y="73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34"/>
          <p:cNvSpPr/>
          <p:nvPr/>
        </p:nvSpPr>
        <p:spPr>
          <a:xfrm>
            <a:off x="8016245" y="2570874"/>
            <a:ext cx="278164" cy="278164"/>
          </a:xfrm>
          <a:custGeom>
            <a:avLst/>
            <a:gdLst/>
            <a:ahLst/>
            <a:cxnLst/>
            <a:rect l="l" t="t" r="r" b="b"/>
            <a:pathLst>
              <a:path w="1862" h="1862" extrusionOk="0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4"/>
          <p:cNvSpPr/>
          <p:nvPr/>
        </p:nvSpPr>
        <p:spPr>
          <a:xfrm>
            <a:off x="6934521" y="2886981"/>
            <a:ext cx="1270413" cy="1124608"/>
          </a:xfrm>
          <a:custGeom>
            <a:avLst/>
            <a:gdLst/>
            <a:ahLst/>
            <a:cxnLst/>
            <a:rect l="l" t="t" r="r" b="b"/>
            <a:pathLst>
              <a:path w="8504" h="7528" extrusionOk="0">
                <a:moveTo>
                  <a:pt x="441" y="3303"/>
                </a:moveTo>
                <a:cubicBezTo>
                  <a:pt x="996" y="1229"/>
                  <a:pt x="3129" y="1"/>
                  <a:pt x="5201" y="556"/>
                </a:cubicBezTo>
                <a:cubicBezTo>
                  <a:pt x="7276" y="1111"/>
                  <a:pt x="8504" y="3244"/>
                  <a:pt x="7949" y="5317"/>
                </a:cubicBezTo>
                <a:cubicBezTo>
                  <a:pt x="7696" y="6256"/>
                  <a:pt x="7122" y="7023"/>
                  <a:pt x="6374" y="7527"/>
                </a:cubicBezTo>
                <a:lnTo>
                  <a:pt x="2014" y="7527"/>
                </a:lnTo>
                <a:cubicBezTo>
                  <a:pt x="682" y="6624"/>
                  <a:pt x="1" y="4946"/>
                  <a:pt x="441" y="33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4"/>
          <p:cNvSpPr/>
          <p:nvPr/>
        </p:nvSpPr>
        <p:spPr>
          <a:xfrm>
            <a:off x="7198790" y="3220117"/>
            <a:ext cx="967151" cy="791468"/>
          </a:xfrm>
          <a:custGeom>
            <a:avLst/>
            <a:gdLst/>
            <a:ahLst/>
            <a:cxnLst/>
            <a:rect l="l" t="t" r="r" b="b"/>
            <a:pathLst>
              <a:path w="6474" h="5298" extrusionOk="0">
                <a:moveTo>
                  <a:pt x="5707" y="0"/>
                </a:moveTo>
                <a:cubicBezTo>
                  <a:pt x="6268" y="886"/>
                  <a:pt x="6474" y="1995"/>
                  <a:pt x="6180" y="3087"/>
                </a:cubicBezTo>
                <a:cubicBezTo>
                  <a:pt x="5927" y="4026"/>
                  <a:pt x="5353" y="4793"/>
                  <a:pt x="4605" y="5297"/>
                </a:cubicBezTo>
                <a:lnTo>
                  <a:pt x="245" y="5297"/>
                </a:lnTo>
                <a:cubicBezTo>
                  <a:pt x="159" y="5240"/>
                  <a:pt x="81" y="5182"/>
                  <a:pt x="0" y="5116"/>
                </a:cubicBezTo>
                <a:cubicBezTo>
                  <a:pt x="282" y="4991"/>
                  <a:pt x="515" y="4771"/>
                  <a:pt x="663" y="4485"/>
                </a:cubicBezTo>
                <a:cubicBezTo>
                  <a:pt x="1082" y="3675"/>
                  <a:pt x="3363" y="4195"/>
                  <a:pt x="3233" y="2984"/>
                </a:cubicBezTo>
                <a:cubicBezTo>
                  <a:pt x="3105" y="1773"/>
                  <a:pt x="3387" y="2009"/>
                  <a:pt x="4806" y="1203"/>
                </a:cubicBezTo>
                <a:cubicBezTo>
                  <a:pt x="5462" y="833"/>
                  <a:pt x="5672" y="376"/>
                  <a:pt x="5707" y="0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4"/>
          <p:cNvSpPr/>
          <p:nvPr/>
        </p:nvSpPr>
        <p:spPr>
          <a:xfrm>
            <a:off x="7186540" y="2956446"/>
            <a:ext cx="912773" cy="1002258"/>
          </a:xfrm>
          <a:custGeom>
            <a:avLst/>
            <a:gdLst/>
            <a:ahLst/>
            <a:cxnLst/>
            <a:rect l="l" t="t" r="r" b="b"/>
            <a:pathLst>
              <a:path w="6110" h="6709" extrusionOk="0">
                <a:moveTo>
                  <a:pt x="2826" y="1656"/>
                </a:moveTo>
                <a:cubicBezTo>
                  <a:pt x="3019" y="1656"/>
                  <a:pt x="3175" y="1812"/>
                  <a:pt x="3175" y="2006"/>
                </a:cubicBezTo>
                <a:cubicBezTo>
                  <a:pt x="3175" y="2199"/>
                  <a:pt x="3019" y="2355"/>
                  <a:pt x="2826" y="2355"/>
                </a:cubicBezTo>
                <a:cubicBezTo>
                  <a:pt x="2632" y="2355"/>
                  <a:pt x="2476" y="2199"/>
                  <a:pt x="2476" y="2006"/>
                </a:cubicBezTo>
                <a:cubicBezTo>
                  <a:pt x="2476" y="1810"/>
                  <a:pt x="2632" y="1656"/>
                  <a:pt x="2826" y="1656"/>
                </a:cubicBezTo>
                <a:close/>
                <a:moveTo>
                  <a:pt x="1542" y="81"/>
                </a:moveTo>
                <a:cubicBezTo>
                  <a:pt x="1584" y="71"/>
                  <a:pt x="1625" y="60"/>
                  <a:pt x="1664" y="52"/>
                </a:cubicBezTo>
                <a:cubicBezTo>
                  <a:pt x="1703" y="147"/>
                  <a:pt x="1758" y="233"/>
                  <a:pt x="1828" y="305"/>
                </a:cubicBezTo>
                <a:cubicBezTo>
                  <a:pt x="1962" y="439"/>
                  <a:pt x="2149" y="521"/>
                  <a:pt x="2353" y="521"/>
                </a:cubicBezTo>
                <a:cubicBezTo>
                  <a:pt x="2558" y="521"/>
                  <a:pt x="2743" y="439"/>
                  <a:pt x="2877" y="305"/>
                </a:cubicBezTo>
                <a:cubicBezTo>
                  <a:pt x="2959" y="219"/>
                  <a:pt x="3023" y="116"/>
                  <a:pt x="3058" y="1"/>
                </a:cubicBezTo>
                <a:cubicBezTo>
                  <a:pt x="3099" y="7"/>
                  <a:pt x="3140" y="13"/>
                  <a:pt x="3181" y="21"/>
                </a:cubicBezTo>
                <a:cubicBezTo>
                  <a:pt x="3140" y="163"/>
                  <a:pt x="3064" y="291"/>
                  <a:pt x="2961" y="391"/>
                </a:cubicBezTo>
                <a:cubicBezTo>
                  <a:pt x="2805" y="548"/>
                  <a:pt x="2589" y="646"/>
                  <a:pt x="2349" y="646"/>
                </a:cubicBezTo>
                <a:cubicBezTo>
                  <a:pt x="2110" y="646"/>
                  <a:pt x="1894" y="548"/>
                  <a:pt x="1738" y="391"/>
                </a:cubicBezTo>
                <a:cubicBezTo>
                  <a:pt x="1656" y="305"/>
                  <a:pt x="1590" y="198"/>
                  <a:pt x="1542" y="81"/>
                </a:cubicBezTo>
                <a:close/>
                <a:moveTo>
                  <a:pt x="6110" y="5304"/>
                </a:moveTo>
                <a:cubicBezTo>
                  <a:pt x="6095" y="5343"/>
                  <a:pt x="6077" y="5384"/>
                  <a:pt x="6062" y="5421"/>
                </a:cubicBezTo>
                <a:cubicBezTo>
                  <a:pt x="5941" y="5333"/>
                  <a:pt x="5789" y="5277"/>
                  <a:pt x="5626" y="5277"/>
                </a:cubicBezTo>
                <a:cubicBezTo>
                  <a:pt x="5427" y="5277"/>
                  <a:pt x="5244" y="5360"/>
                  <a:pt x="5112" y="5491"/>
                </a:cubicBezTo>
                <a:cubicBezTo>
                  <a:pt x="4983" y="5623"/>
                  <a:pt x="4900" y="5806"/>
                  <a:pt x="4900" y="6005"/>
                </a:cubicBezTo>
                <a:cubicBezTo>
                  <a:pt x="4900" y="6207"/>
                  <a:pt x="4983" y="6388"/>
                  <a:pt x="5112" y="6519"/>
                </a:cubicBezTo>
                <a:cubicBezTo>
                  <a:pt x="5151" y="6558"/>
                  <a:pt x="5190" y="6589"/>
                  <a:pt x="5234" y="6618"/>
                </a:cubicBezTo>
                <a:cubicBezTo>
                  <a:pt x="5203" y="6645"/>
                  <a:pt x="5172" y="6676"/>
                  <a:pt x="5141" y="6704"/>
                </a:cubicBezTo>
                <a:cubicBezTo>
                  <a:pt x="5100" y="6676"/>
                  <a:pt x="5059" y="6643"/>
                  <a:pt x="5026" y="6608"/>
                </a:cubicBezTo>
                <a:cubicBezTo>
                  <a:pt x="4872" y="6454"/>
                  <a:pt x="4773" y="6240"/>
                  <a:pt x="4773" y="6003"/>
                </a:cubicBezTo>
                <a:cubicBezTo>
                  <a:pt x="4773" y="5767"/>
                  <a:pt x="4870" y="5553"/>
                  <a:pt x="5024" y="5399"/>
                </a:cubicBezTo>
                <a:cubicBezTo>
                  <a:pt x="5178" y="5244"/>
                  <a:pt x="5390" y="5150"/>
                  <a:pt x="5626" y="5150"/>
                </a:cubicBezTo>
                <a:cubicBezTo>
                  <a:pt x="5807" y="5152"/>
                  <a:pt x="5974" y="5209"/>
                  <a:pt x="6110" y="5304"/>
                </a:cubicBezTo>
                <a:close/>
                <a:moveTo>
                  <a:pt x="4664" y="2279"/>
                </a:moveTo>
                <a:cubicBezTo>
                  <a:pt x="4902" y="2279"/>
                  <a:pt x="5118" y="2376"/>
                  <a:pt x="5275" y="2532"/>
                </a:cubicBezTo>
                <a:cubicBezTo>
                  <a:pt x="5431" y="2690"/>
                  <a:pt x="5530" y="2906"/>
                  <a:pt x="5530" y="3145"/>
                </a:cubicBezTo>
                <a:cubicBezTo>
                  <a:pt x="5530" y="3383"/>
                  <a:pt x="5431" y="3599"/>
                  <a:pt x="5275" y="3756"/>
                </a:cubicBezTo>
                <a:cubicBezTo>
                  <a:pt x="5118" y="3914"/>
                  <a:pt x="4902" y="4011"/>
                  <a:pt x="4664" y="4011"/>
                </a:cubicBezTo>
                <a:cubicBezTo>
                  <a:pt x="4423" y="4011"/>
                  <a:pt x="4207" y="3914"/>
                  <a:pt x="4051" y="3756"/>
                </a:cubicBezTo>
                <a:cubicBezTo>
                  <a:pt x="3895" y="3599"/>
                  <a:pt x="3796" y="3383"/>
                  <a:pt x="3796" y="3145"/>
                </a:cubicBezTo>
                <a:cubicBezTo>
                  <a:pt x="3796" y="2906"/>
                  <a:pt x="3895" y="2690"/>
                  <a:pt x="4051" y="2532"/>
                </a:cubicBezTo>
                <a:cubicBezTo>
                  <a:pt x="4207" y="2376"/>
                  <a:pt x="4423" y="2279"/>
                  <a:pt x="4664" y="2279"/>
                </a:cubicBezTo>
                <a:close/>
                <a:moveTo>
                  <a:pt x="5188" y="2620"/>
                </a:moveTo>
                <a:cubicBezTo>
                  <a:pt x="5055" y="2487"/>
                  <a:pt x="4865" y="2405"/>
                  <a:pt x="4664" y="2405"/>
                </a:cubicBezTo>
                <a:cubicBezTo>
                  <a:pt x="4458" y="2405"/>
                  <a:pt x="4273" y="2487"/>
                  <a:pt x="4140" y="2620"/>
                </a:cubicBezTo>
                <a:cubicBezTo>
                  <a:pt x="4006" y="2754"/>
                  <a:pt x="3924" y="2939"/>
                  <a:pt x="3924" y="3145"/>
                </a:cubicBezTo>
                <a:cubicBezTo>
                  <a:pt x="3924" y="3350"/>
                  <a:pt x="4006" y="3536"/>
                  <a:pt x="4140" y="3669"/>
                </a:cubicBezTo>
                <a:cubicBezTo>
                  <a:pt x="4273" y="3803"/>
                  <a:pt x="4458" y="3885"/>
                  <a:pt x="4664" y="3885"/>
                </a:cubicBezTo>
                <a:cubicBezTo>
                  <a:pt x="4870" y="3885"/>
                  <a:pt x="5055" y="3803"/>
                  <a:pt x="5188" y="3669"/>
                </a:cubicBezTo>
                <a:cubicBezTo>
                  <a:pt x="5322" y="3536"/>
                  <a:pt x="5404" y="3348"/>
                  <a:pt x="5404" y="3145"/>
                </a:cubicBezTo>
                <a:cubicBezTo>
                  <a:pt x="5406" y="2941"/>
                  <a:pt x="5322" y="2756"/>
                  <a:pt x="5188" y="2620"/>
                </a:cubicBezTo>
                <a:close/>
                <a:moveTo>
                  <a:pt x="854" y="2291"/>
                </a:moveTo>
                <a:cubicBezTo>
                  <a:pt x="1090" y="2291"/>
                  <a:pt x="1304" y="2386"/>
                  <a:pt x="1458" y="2540"/>
                </a:cubicBezTo>
                <a:cubicBezTo>
                  <a:pt x="1612" y="2695"/>
                  <a:pt x="1709" y="2908"/>
                  <a:pt x="1709" y="3145"/>
                </a:cubicBezTo>
                <a:cubicBezTo>
                  <a:pt x="1709" y="3381"/>
                  <a:pt x="1614" y="3595"/>
                  <a:pt x="1460" y="3749"/>
                </a:cubicBezTo>
                <a:cubicBezTo>
                  <a:pt x="1306" y="3904"/>
                  <a:pt x="1092" y="3998"/>
                  <a:pt x="856" y="3998"/>
                </a:cubicBezTo>
                <a:cubicBezTo>
                  <a:pt x="619" y="3998"/>
                  <a:pt x="407" y="3904"/>
                  <a:pt x="253" y="3749"/>
                </a:cubicBezTo>
                <a:cubicBezTo>
                  <a:pt x="99" y="3595"/>
                  <a:pt x="0" y="3381"/>
                  <a:pt x="0" y="3145"/>
                </a:cubicBezTo>
                <a:cubicBezTo>
                  <a:pt x="0" y="2908"/>
                  <a:pt x="95" y="2695"/>
                  <a:pt x="249" y="2540"/>
                </a:cubicBezTo>
                <a:cubicBezTo>
                  <a:pt x="403" y="2388"/>
                  <a:pt x="619" y="2291"/>
                  <a:pt x="854" y="2291"/>
                </a:cubicBezTo>
                <a:close/>
                <a:moveTo>
                  <a:pt x="1370" y="2631"/>
                </a:moveTo>
                <a:cubicBezTo>
                  <a:pt x="1240" y="2499"/>
                  <a:pt x="1057" y="2417"/>
                  <a:pt x="856" y="2417"/>
                </a:cubicBezTo>
                <a:cubicBezTo>
                  <a:pt x="656" y="2417"/>
                  <a:pt x="473" y="2499"/>
                  <a:pt x="342" y="2631"/>
                </a:cubicBezTo>
                <a:cubicBezTo>
                  <a:pt x="212" y="2762"/>
                  <a:pt x="130" y="2943"/>
                  <a:pt x="130" y="3145"/>
                </a:cubicBezTo>
                <a:cubicBezTo>
                  <a:pt x="130" y="3344"/>
                  <a:pt x="212" y="3527"/>
                  <a:pt x="342" y="3659"/>
                </a:cubicBezTo>
                <a:cubicBezTo>
                  <a:pt x="473" y="3791"/>
                  <a:pt x="656" y="3873"/>
                  <a:pt x="860" y="3873"/>
                </a:cubicBezTo>
                <a:cubicBezTo>
                  <a:pt x="1059" y="3873"/>
                  <a:pt x="1242" y="3791"/>
                  <a:pt x="1374" y="3659"/>
                </a:cubicBezTo>
                <a:cubicBezTo>
                  <a:pt x="1503" y="3527"/>
                  <a:pt x="1586" y="3344"/>
                  <a:pt x="1586" y="3145"/>
                </a:cubicBezTo>
                <a:cubicBezTo>
                  <a:pt x="1581" y="2943"/>
                  <a:pt x="1501" y="2762"/>
                  <a:pt x="1370" y="2631"/>
                </a:cubicBezTo>
                <a:close/>
                <a:moveTo>
                  <a:pt x="1540" y="5456"/>
                </a:moveTo>
                <a:cubicBezTo>
                  <a:pt x="1715" y="5456"/>
                  <a:pt x="1871" y="5528"/>
                  <a:pt x="1985" y="5637"/>
                </a:cubicBezTo>
                <a:cubicBezTo>
                  <a:pt x="2098" y="5750"/>
                  <a:pt x="2168" y="5909"/>
                  <a:pt x="2168" y="6083"/>
                </a:cubicBezTo>
                <a:cubicBezTo>
                  <a:pt x="2168" y="6258"/>
                  <a:pt x="2096" y="6414"/>
                  <a:pt x="1985" y="6528"/>
                </a:cubicBezTo>
                <a:cubicBezTo>
                  <a:pt x="1871" y="6641"/>
                  <a:pt x="1715" y="6709"/>
                  <a:pt x="1540" y="6709"/>
                </a:cubicBezTo>
                <a:cubicBezTo>
                  <a:pt x="1368" y="6709"/>
                  <a:pt x="1209" y="6639"/>
                  <a:pt x="1094" y="6528"/>
                </a:cubicBezTo>
                <a:cubicBezTo>
                  <a:pt x="983" y="6414"/>
                  <a:pt x="911" y="6258"/>
                  <a:pt x="911" y="6083"/>
                </a:cubicBezTo>
                <a:cubicBezTo>
                  <a:pt x="911" y="5909"/>
                  <a:pt x="983" y="5750"/>
                  <a:pt x="1092" y="5637"/>
                </a:cubicBezTo>
                <a:cubicBezTo>
                  <a:pt x="1209" y="5524"/>
                  <a:pt x="1366" y="5456"/>
                  <a:pt x="1540" y="5456"/>
                </a:cubicBezTo>
                <a:close/>
                <a:moveTo>
                  <a:pt x="1894" y="5728"/>
                </a:moveTo>
                <a:cubicBezTo>
                  <a:pt x="1806" y="5637"/>
                  <a:pt x="1678" y="5582"/>
                  <a:pt x="1538" y="5582"/>
                </a:cubicBezTo>
                <a:cubicBezTo>
                  <a:pt x="1398" y="5582"/>
                  <a:pt x="1273" y="5637"/>
                  <a:pt x="1181" y="5728"/>
                </a:cubicBezTo>
                <a:cubicBezTo>
                  <a:pt x="1090" y="5818"/>
                  <a:pt x="1035" y="5944"/>
                  <a:pt x="1035" y="6085"/>
                </a:cubicBezTo>
                <a:cubicBezTo>
                  <a:pt x="1035" y="6227"/>
                  <a:pt x="1090" y="6351"/>
                  <a:pt x="1181" y="6443"/>
                </a:cubicBezTo>
                <a:cubicBezTo>
                  <a:pt x="1271" y="6532"/>
                  <a:pt x="1396" y="6589"/>
                  <a:pt x="1538" y="6589"/>
                </a:cubicBezTo>
                <a:cubicBezTo>
                  <a:pt x="1676" y="6589"/>
                  <a:pt x="1802" y="6532"/>
                  <a:pt x="1894" y="6443"/>
                </a:cubicBezTo>
                <a:cubicBezTo>
                  <a:pt x="1987" y="6353"/>
                  <a:pt x="2042" y="6227"/>
                  <a:pt x="2042" y="6085"/>
                </a:cubicBezTo>
                <a:cubicBezTo>
                  <a:pt x="2044" y="5946"/>
                  <a:pt x="1987" y="5820"/>
                  <a:pt x="1894" y="5728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7322335" y="3348442"/>
            <a:ext cx="776977" cy="613097"/>
          </a:xfrm>
          <a:custGeom>
            <a:avLst/>
            <a:gdLst/>
            <a:ahLst/>
            <a:cxnLst/>
            <a:rect l="l" t="t" r="r" b="b"/>
            <a:pathLst>
              <a:path w="5201" h="4104" extrusionOk="0">
                <a:moveTo>
                  <a:pt x="5201" y="2680"/>
                </a:moveTo>
                <a:lnTo>
                  <a:pt x="5201" y="2680"/>
                </a:lnTo>
                <a:lnTo>
                  <a:pt x="5199" y="2682"/>
                </a:lnTo>
                <a:lnTo>
                  <a:pt x="5188" y="2705"/>
                </a:lnTo>
                <a:lnTo>
                  <a:pt x="5186" y="2709"/>
                </a:lnTo>
                <a:lnTo>
                  <a:pt x="5182" y="2711"/>
                </a:lnTo>
                <a:lnTo>
                  <a:pt x="5180" y="2713"/>
                </a:lnTo>
                <a:lnTo>
                  <a:pt x="5178" y="2715"/>
                </a:lnTo>
                <a:cubicBezTo>
                  <a:pt x="5170" y="2736"/>
                  <a:pt x="5159" y="2756"/>
                  <a:pt x="5151" y="2775"/>
                </a:cubicBezTo>
                <a:lnTo>
                  <a:pt x="5149" y="2777"/>
                </a:lnTo>
                <a:lnTo>
                  <a:pt x="5147" y="2779"/>
                </a:lnTo>
                <a:lnTo>
                  <a:pt x="5145" y="2783"/>
                </a:lnTo>
                <a:lnTo>
                  <a:pt x="5141" y="2785"/>
                </a:lnTo>
                <a:lnTo>
                  <a:pt x="5137" y="2795"/>
                </a:lnTo>
                <a:lnTo>
                  <a:pt x="5135" y="2797"/>
                </a:lnTo>
                <a:lnTo>
                  <a:pt x="5131" y="2799"/>
                </a:lnTo>
                <a:cubicBezTo>
                  <a:pt x="5011" y="2711"/>
                  <a:pt x="4859" y="2655"/>
                  <a:pt x="4697" y="2655"/>
                </a:cubicBezTo>
                <a:cubicBezTo>
                  <a:pt x="4497" y="2655"/>
                  <a:pt x="4314" y="2738"/>
                  <a:pt x="4183" y="2869"/>
                </a:cubicBezTo>
                <a:cubicBezTo>
                  <a:pt x="4051" y="3001"/>
                  <a:pt x="3969" y="3184"/>
                  <a:pt x="3969" y="3383"/>
                </a:cubicBezTo>
                <a:cubicBezTo>
                  <a:pt x="3969" y="3585"/>
                  <a:pt x="4051" y="3766"/>
                  <a:pt x="4183" y="3897"/>
                </a:cubicBezTo>
                <a:cubicBezTo>
                  <a:pt x="4222" y="3936"/>
                  <a:pt x="4261" y="3967"/>
                  <a:pt x="4304" y="3996"/>
                </a:cubicBezTo>
                <a:lnTo>
                  <a:pt x="4302" y="3998"/>
                </a:lnTo>
                <a:lnTo>
                  <a:pt x="4298" y="4000"/>
                </a:lnTo>
                <a:lnTo>
                  <a:pt x="4296" y="4002"/>
                </a:lnTo>
                <a:lnTo>
                  <a:pt x="4294" y="4006"/>
                </a:lnTo>
                <a:lnTo>
                  <a:pt x="4292" y="4008"/>
                </a:lnTo>
                <a:lnTo>
                  <a:pt x="4288" y="4010"/>
                </a:lnTo>
                <a:lnTo>
                  <a:pt x="4285" y="4013"/>
                </a:lnTo>
                <a:lnTo>
                  <a:pt x="4283" y="4017"/>
                </a:lnTo>
                <a:lnTo>
                  <a:pt x="4281" y="4019"/>
                </a:lnTo>
                <a:lnTo>
                  <a:pt x="4277" y="4021"/>
                </a:lnTo>
                <a:lnTo>
                  <a:pt x="4275" y="4023"/>
                </a:lnTo>
                <a:lnTo>
                  <a:pt x="4273" y="4027"/>
                </a:lnTo>
                <a:lnTo>
                  <a:pt x="4244" y="4054"/>
                </a:lnTo>
                <a:lnTo>
                  <a:pt x="4242" y="4058"/>
                </a:lnTo>
                <a:lnTo>
                  <a:pt x="4240" y="4060"/>
                </a:lnTo>
                <a:lnTo>
                  <a:pt x="4236" y="4062"/>
                </a:lnTo>
                <a:lnTo>
                  <a:pt x="4234" y="4064"/>
                </a:lnTo>
                <a:lnTo>
                  <a:pt x="4232" y="4068"/>
                </a:lnTo>
                <a:lnTo>
                  <a:pt x="4195" y="4101"/>
                </a:lnTo>
                <a:lnTo>
                  <a:pt x="4193" y="4103"/>
                </a:lnTo>
                <a:cubicBezTo>
                  <a:pt x="4152" y="4074"/>
                  <a:pt x="4111" y="4041"/>
                  <a:pt x="4078" y="4006"/>
                </a:cubicBezTo>
                <a:cubicBezTo>
                  <a:pt x="3924" y="3852"/>
                  <a:pt x="3825" y="3638"/>
                  <a:pt x="3825" y="3402"/>
                </a:cubicBezTo>
                <a:cubicBezTo>
                  <a:pt x="3825" y="3165"/>
                  <a:pt x="3922" y="2951"/>
                  <a:pt x="4076" y="2797"/>
                </a:cubicBezTo>
                <a:cubicBezTo>
                  <a:pt x="4230" y="2643"/>
                  <a:pt x="4442" y="2548"/>
                  <a:pt x="4678" y="2548"/>
                </a:cubicBezTo>
                <a:cubicBezTo>
                  <a:pt x="4898" y="2528"/>
                  <a:pt x="5065" y="2585"/>
                  <a:pt x="5201" y="2680"/>
                </a:cubicBezTo>
                <a:close/>
                <a:moveTo>
                  <a:pt x="2" y="3431"/>
                </a:moveTo>
                <a:cubicBezTo>
                  <a:pt x="43" y="3398"/>
                  <a:pt x="88" y="3367"/>
                  <a:pt x="140" y="3340"/>
                </a:cubicBezTo>
                <a:cubicBezTo>
                  <a:pt x="130" y="3379"/>
                  <a:pt x="123" y="3418"/>
                  <a:pt x="123" y="3459"/>
                </a:cubicBezTo>
                <a:cubicBezTo>
                  <a:pt x="123" y="3597"/>
                  <a:pt x="181" y="3723"/>
                  <a:pt x="272" y="3815"/>
                </a:cubicBezTo>
                <a:cubicBezTo>
                  <a:pt x="360" y="3908"/>
                  <a:pt x="487" y="3963"/>
                  <a:pt x="627" y="3963"/>
                </a:cubicBezTo>
                <a:cubicBezTo>
                  <a:pt x="767" y="3963"/>
                  <a:pt x="893" y="3906"/>
                  <a:pt x="985" y="3815"/>
                </a:cubicBezTo>
                <a:cubicBezTo>
                  <a:pt x="1076" y="3727"/>
                  <a:pt x="1131" y="3599"/>
                  <a:pt x="1131" y="3459"/>
                </a:cubicBezTo>
                <a:cubicBezTo>
                  <a:pt x="1131" y="3320"/>
                  <a:pt x="1076" y="3194"/>
                  <a:pt x="985" y="3102"/>
                </a:cubicBezTo>
                <a:lnTo>
                  <a:pt x="975" y="3091"/>
                </a:lnTo>
                <a:lnTo>
                  <a:pt x="1119" y="3065"/>
                </a:lnTo>
                <a:cubicBezTo>
                  <a:pt x="1203" y="3174"/>
                  <a:pt x="1259" y="3309"/>
                  <a:pt x="1259" y="3457"/>
                </a:cubicBezTo>
                <a:cubicBezTo>
                  <a:pt x="1259" y="3632"/>
                  <a:pt x="1187" y="3790"/>
                  <a:pt x="1076" y="3904"/>
                </a:cubicBezTo>
                <a:cubicBezTo>
                  <a:pt x="962" y="4017"/>
                  <a:pt x="806" y="4085"/>
                  <a:pt x="631" y="4085"/>
                </a:cubicBezTo>
                <a:cubicBezTo>
                  <a:pt x="459" y="4085"/>
                  <a:pt x="298" y="4013"/>
                  <a:pt x="185" y="3904"/>
                </a:cubicBezTo>
                <a:cubicBezTo>
                  <a:pt x="72" y="3790"/>
                  <a:pt x="0" y="3632"/>
                  <a:pt x="0" y="3457"/>
                </a:cubicBezTo>
                <a:close/>
                <a:moveTo>
                  <a:pt x="2961" y="872"/>
                </a:moveTo>
                <a:cubicBezTo>
                  <a:pt x="2998" y="854"/>
                  <a:pt x="3035" y="838"/>
                  <a:pt x="3072" y="817"/>
                </a:cubicBezTo>
                <a:cubicBezTo>
                  <a:pt x="3111" y="901"/>
                  <a:pt x="3163" y="977"/>
                  <a:pt x="3226" y="1045"/>
                </a:cubicBezTo>
                <a:cubicBezTo>
                  <a:pt x="3360" y="1179"/>
                  <a:pt x="3545" y="1261"/>
                  <a:pt x="3751" y="1261"/>
                </a:cubicBezTo>
                <a:cubicBezTo>
                  <a:pt x="3956" y="1261"/>
                  <a:pt x="4142" y="1179"/>
                  <a:pt x="4275" y="1045"/>
                </a:cubicBezTo>
                <a:cubicBezTo>
                  <a:pt x="4409" y="912"/>
                  <a:pt x="4491" y="724"/>
                  <a:pt x="4491" y="521"/>
                </a:cubicBezTo>
                <a:cubicBezTo>
                  <a:pt x="4491" y="358"/>
                  <a:pt x="4440" y="210"/>
                  <a:pt x="4349" y="87"/>
                </a:cubicBezTo>
                <a:cubicBezTo>
                  <a:pt x="4384" y="58"/>
                  <a:pt x="4415" y="29"/>
                  <a:pt x="4442" y="1"/>
                </a:cubicBezTo>
                <a:cubicBezTo>
                  <a:pt x="4551" y="145"/>
                  <a:pt x="4614" y="326"/>
                  <a:pt x="4614" y="521"/>
                </a:cubicBezTo>
                <a:cubicBezTo>
                  <a:pt x="4614" y="759"/>
                  <a:pt x="4518" y="975"/>
                  <a:pt x="4360" y="1132"/>
                </a:cubicBezTo>
                <a:cubicBezTo>
                  <a:pt x="4203" y="1290"/>
                  <a:pt x="3987" y="1387"/>
                  <a:pt x="3749" y="1387"/>
                </a:cubicBezTo>
                <a:cubicBezTo>
                  <a:pt x="3510" y="1387"/>
                  <a:pt x="3294" y="1290"/>
                  <a:pt x="3136" y="1132"/>
                </a:cubicBezTo>
                <a:cubicBezTo>
                  <a:pt x="3068" y="1058"/>
                  <a:pt x="3006" y="973"/>
                  <a:pt x="2961" y="8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4"/>
          <p:cNvSpPr/>
          <p:nvPr/>
        </p:nvSpPr>
        <p:spPr>
          <a:xfrm>
            <a:off x="5689814" y="2443147"/>
            <a:ext cx="866462" cy="866462"/>
          </a:xfrm>
          <a:custGeom>
            <a:avLst/>
            <a:gdLst/>
            <a:ahLst/>
            <a:cxnLst/>
            <a:rect l="l" t="t" r="r" b="b"/>
            <a:pathLst>
              <a:path w="5800" h="5800" extrusionOk="0">
                <a:moveTo>
                  <a:pt x="2900" y="5799"/>
                </a:moveTo>
                <a:cubicBezTo>
                  <a:pt x="4498" y="5799"/>
                  <a:pt x="5800" y="4496"/>
                  <a:pt x="5800" y="2900"/>
                </a:cubicBezTo>
                <a:cubicBezTo>
                  <a:pt x="5800" y="1300"/>
                  <a:pt x="4496" y="1"/>
                  <a:pt x="2900" y="1"/>
                </a:cubicBezTo>
                <a:cubicBezTo>
                  <a:pt x="1300" y="1"/>
                  <a:pt x="1" y="1304"/>
                  <a:pt x="1" y="2900"/>
                </a:cubicBezTo>
                <a:cubicBezTo>
                  <a:pt x="1" y="4496"/>
                  <a:pt x="1302" y="5799"/>
                  <a:pt x="2900" y="5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4"/>
          <p:cNvSpPr/>
          <p:nvPr/>
        </p:nvSpPr>
        <p:spPr>
          <a:xfrm>
            <a:off x="5792146" y="2488262"/>
            <a:ext cx="460271" cy="499411"/>
          </a:xfrm>
          <a:custGeom>
            <a:avLst/>
            <a:gdLst/>
            <a:ahLst/>
            <a:cxnLst/>
            <a:rect l="l" t="t" r="r" b="b"/>
            <a:pathLst>
              <a:path w="3081" h="3343" extrusionOk="0">
                <a:moveTo>
                  <a:pt x="2608" y="1"/>
                </a:moveTo>
                <a:cubicBezTo>
                  <a:pt x="2739" y="1"/>
                  <a:pt x="2855" y="52"/>
                  <a:pt x="2941" y="141"/>
                </a:cubicBezTo>
                <a:cubicBezTo>
                  <a:pt x="3027" y="225"/>
                  <a:pt x="3081" y="344"/>
                  <a:pt x="3081" y="474"/>
                </a:cubicBezTo>
                <a:cubicBezTo>
                  <a:pt x="3081" y="605"/>
                  <a:pt x="3029" y="721"/>
                  <a:pt x="2941" y="809"/>
                </a:cubicBezTo>
                <a:cubicBezTo>
                  <a:pt x="2855" y="895"/>
                  <a:pt x="2739" y="947"/>
                  <a:pt x="2608" y="947"/>
                </a:cubicBezTo>
                <a:cubicBezTo>
                  <a:pt x="2476" y="947"/>
                  <a:pt x="2361" y="895"/>
                  <a:pt x="2273" y="809"/>
                </a:cubicBezTo>
                <a:cubicBezTo>
                  <a:pt x="2188" y="725"/>
                  <a:pt x="2135" y="605"/>
                  <a:pt x="2135" y="474"/>
                </a:cubicBezTo>
                <a:cubicBezTo>
                  <a:pt x="2135" y="344"/>
                  <a:pt x="2186" y="227"/>
                  <a:pt x="2273" y="141"/>
                </a:cubicBezTo>
                <a:cubicBezTo>
                  <a:pt x="2361" y="56"/>
                  <a:pt x="2478" y="1"/>
                  <a:pt x="2608" y="1"/>
                </a:cubicBezTo>
                <a:close/>
                <a:moveTo>
                  <a:pt x="994" y="2308"/>
                </a:moveTo>
                <a:cubicBezTo>
                  <a:pt x="1138" y="2308"/>
                  <a:pt x="1265" y="2364"/>
                  <a:pt x="1358" y="2458"/>
                </a:cubicBezTo>
                <a:cubicBezTo>
                  <a:pt x="1454" y="2555"/>
                  <a:pt x="1510" y="2682"/>
                  <a:pt x="1510" y="2826"/>
                </a:cubicBezTo>
                <a:cubicBezTo>
                  <a:pt x="1510" y="2970"/>
                  <a:pt x="1454" y="3100"/>
                  <a:pt x="1358" y="3192"/>
                </a:cubicBezTo>
                <a:cubicBezTo>
                  <a:pt x="1265" y="3287"/>
                  <a:pt x="1136" y="3342"/>
                  <a:pt x="992" y="3342"/>
                </a:cubicBezTo>
                <a:cubicBezTo>
                  <a:pt x="846" y="3342"/>
                  <a:pt x="718" y="3287"/>
                  <a:pt x="626" y="3192"/>
                </a:cubicBezTo>
                <a:cubicBezTo>
                  <a:pt x="533" y="3096"/>
                  <a:pt x="473" y="2968"/>
                  <a:pt x="473" y="2824"/>
                </a:cubicBezTo>
                <a:cubicBezTo>
                  <a:pt x="473" y="2680"/>
                  <a:pt x="531" y="2551"/>
                  <a:pt x="626" y="2458"/>
                </a:cubicBezTo>
                <a:cubicBezTo>
                  <a:pt x="720" y="2366"/>
                  <a:pt x="852" y="2308"/>
                  <a:pt x="994" y="2308"/>
                </a:cubicBezTo>
                <a:close/>
                <a:moveTo>
                  <a:pt x="1300" y="2524"/>
                </a:moveTo>
                <a:cubicBezTo>
                  <a:pt x="1222" y="2446"/>
                  <a:pt x="1115" y="2396"/>
                  <a:pt x="996" y="2396"/>
                </a:cubicBezTo>
                <a:cubicBezTo>
                  <a:pt x="876" y="2396"/>
                  <a:pt x="769" y="2446"/>
                  <a:pt x="691" y="2524"/>
                </a:cubicBezTo>
                <a:cubicBezTo>
                  <a:pt x="615" y="2600"/>
                  <a:pt x="566" y="2709"/>
                  <a:pt x="566" y="2826"/>
                </a:cubicBezTo>
                <a:cubicBezTo>
                  <a:pt x="566" y="2946"/>
                  <a:pt x="615" y="3052"/>
                  <a:pt x="691" y="3131"/>
                </a:cubicBezTo>
                <a:cubicBezTo>
                  <a:pt x="769" y="3207"/>
                  <a:pt x="876" y="3256"/>
                  <a:pt x="996" y="3256"/>
                </a:cubicBezTo>
                <a:cubicBezTo>
                  <a:pt x="1115" y="3256"/>
                  <a:pt x="1222" y="3207"/>
                  <a:pt x="1300" y="3131"/>
                </a:cubicBezTo>
                <a:cubicBezTo>
                  <a:pt x="1376" y="3052"/>
                  <a:pt x="1425" y="2946"/>
                  <a:pt x="1425" y="2826"/>
                </a:cubicBezTo>
                <a:cubicBezTo>
                  <a:pt x="1425" y="2709"/>
                  <a:pt x="1376" y="2600"/>
                  <a:pt x="1300" y="2524"/>
                </a:cubicBezTo>
                <a:close/>
                <a:moveTo>
                  <a:pt x="301" y="1451"/>
                </a:moveTo>
                <a:cubicBezTo>
                  <a:pt x="383" y="1451"/>
                  <a:pt x="461" y="1486"/>
                  <a:pt x="515" y="1539"/>
                </a:cubicBezTo>
                <a:cubicBezTo>
                  <a:pt x="570" y="1592"/>
                  <a:pt x="603" y="1671"/>
                  <a:pt x="603" y="1753"/>
                </a:cubicBezTo>
                <a:cubicBezTo>
                  <a:pt x="603" y="1835"/>
                  <a:pt x="568" y="1911"/>
                  <a:pt x="515" y="1965"/>
                </a:cubicBezTo>
                <a:cubicBezTo>
                  <a:pt x="461" y="2020"/>
                  <a:pt x="383" y="2053"/>
                  <a:pt x="301" y="2053"/>
                </a:cubicBezTo>
                <a:cubicBezTo>
                  <a:pt x="220" y="2053"/>
                  <a:pt x="142" y="2020"/>
                  <a:pt x="89" y="1965"/>
                </a:cubicBezTo>
                <a:cubicBezTo>
                  <a:pt x="33" y="1911"/>
                  <a:pt x="0" y="1835"/>
                  <a:pt x="0" y="1753"/>
                </a:cubicBezTo>
                <a:cubicBezTo>
                  <a:pt x="0" y="1671"/>
                  <a:pt x="35" y="1592"/>
                  <a:pt x="89" y="1539"/>
                </a:cubicBezTo>
                <a:cubicBezTo>
                  <a:pt x="144" y="1486"/>
                  <a:pt x="220" y="1451"/>
                  <a:pt x="301" y="1451"/>
                </a:cubicBezTo>
                <a:close/>
                <a:moveTo>
                  <a:pt x="451" y="1601"/>
                </a:moveTo>
                <a:cubicBezTo>
                  <a:pt x="412" y="1562"/>
                  <a:pt x="358" y="1537"/>
                  <a:pt x="301" y="1537"/>
                </a:cubicBezTo>
                <a:cubicBezTo>
                  <a:pt x="243" y="1537"/>
                  <a:pt x="190" y="1560"/>
                  <a:pt x="153" y="1601"/>
                </a:cubicBezTo>
                <a:cubicBezTo>
                  <a:pt x="114" y="1640"/>
                  <a:pt x="89" y="1691"/>
                  <a:pt x="89" y="1749"/>
                </a:cubicBezTo>
                <a:cubicBezTo>
                  <a:pt x="89" y="1808"/>
                  <a:pt x="111" y="1862"/>
                  <a:pt x="153" y="1899"/>
                </a:cubicBezTo>
                <a:cubicBezTo>
                  <a:pt x="192" y="1938"/>
                  <a:pt x="245" y="1961"/>
                  <a:pt x="301" y="1961"/>
                </a:cubicBezTo>
                <a:cubicBezTo>
                  <a:pt x="360" y="1961"/>
                  <a:pt x="414" y="1938"/>
                  <a:pt x="451" y="1899"/>
                </a:cubicBezTo>
                <a:cubicBezTo>
                  <a:pt x="490" y="1860"/>
                  <a:pt x="515" y="1806"/>
                  <a:pt x="515" y="1749"/>
                </a:cubicBezTo>
                <a:cubicBezTo>
                  <a:pt x="515" y="1693"/>
                  <a:pt x="492" y="1642"/>
                  <a:pt x="451" y="1601"/>
                </a:cubicBezTo>
                <a:close/>
                <a:moveTo>
                  <a:pt x="2608" y="89"/>
                </a:moveTo>
                <a:cubicBezTo>
                  <a:pt x="2503" y="89"/>
                  <a:pt x="2404" y="132"/>
                  <a:pt x="2334" y="202"/>
                </a:cubicBezTo>
                <a:cubicBezTo>
                  <a:pt x="2267" y="272"/>
                  <a:pt x="2221" y="369"/>
                  <a:pt x="2221" y="474"/>
                </a:cubicBezTo>
                <a:cubicBezTo>
                  <a:pt x="2221" y="581"/>
                  <a:pt x="2267" y="677"/>
                  <a:pt x="2334" y="747"/>
                </a:cubicBezTo>
                <a:cubicBezTo>
                  <a:pt x="2404" y="815"/>
                  <a:pt x="2503" y="860"/>
                  <a:pt x="2608" y="860"/>
                </a:cubicBezTo>
                <a:cubicBezTo>
                  <a:pt x="2713" y="860"/>
                  <a:pt x="2811" y="817"/>
                  <a:pt x="2879" y="747"/>
                </a:cubicBezTo>
                <a:cubicBezTo>
                  <a:pt x="2949" y="677"/>
                  <a:pt x="2992" y="581"/>
                  <a:pt x="2992" y="474"/>
                </a:cubicBezTo>
                <a:cubicBezTo>
                  <a:pt x="2992" y="262"/>
                  <a:pt x="2820" y="89"/>
                  <a:pt x="2608" y="89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4"/>
          <p:cNvSpPr/>
          <p:nvPr/>
        </p:nvSpPr>
        <p:spPr>
          <a:xfrm>
            <a:off x="5776161" y="2566691"/>
            <a:ext cx="780115" cy="743215"/>
          </a:xfrm>
          <a:custGeom>
            <a:avLst/>
            <a:gdLst/>
            <a:ahLst/>
            <a:cxnLst/>
            <a:rect l="l" t="t" r="r" b="b"/>
            <a:pathLst>
              <a:path w="5222" h="4975" extrusionOk="0">
                <a:moveTo>
                  <a:pt x="4350" y="0"/>
                </a:moveTo>
                <a:cubicBezTo>
                  <a:pt x="4742" y="385"/>
                  <a:pt x="5026" y="878"/>
                  <a:pt x="5152" y="1433"/>
                </a:cubicBezTo>
                <a:cubicBezTo>
                  <a:pt x="5010" y="1448"/>
                  <a:pt x="4880" y="1512"/>
                  <a:pt x="4786" y="1610"/>
                </a:cubicBezTo>
                <a:cubicBezTo>
                  <a:pt x="4675" y="1721"/>
                  <a:pt x="4607" y="1876"/>
                  <a:pt x="4607" y="2046"/>
                </a:cubicBezTo>
                <a:cubicBezTo>
                  <a:pt x="4607" y="2217"/>
                  <a:pt x="4675" y="2371"/>
                  <a:pt x="4786" y="2484"/>
                </a:cubicBezTo>
                <a:cubicBezTo>
                  <a:pt x="4886" y="2585"/>
                  <a:pt x="5018" y="2649"/>
                  <a:pt x="5164" y="2661"/>
                </a:cubicBezTo>
                <a:cubicBezTo>
                  <a:pt x="4917" y="3870"/>
                  <a:pt x="3918" y="4806"/>
                  <a:pt x="2674" y="4954"/>
                </a:cubicBezTo>
                <a:cubicBezTo>
                  <a:pt x="2676" y="4933"/>
                  <a:pt x="2676" y="4913"/>
                  <a:pt x="2676" y="4894"/>
                </a:cubicBezTo>
                <a:cubicBezTo>
                  <a:pt x="2676" y="4705"/>
                  <a:pt x="2600" y="4534"/>
                  <a:pt x="2476" y="4411"/>
                </a:cubicBezTo>
                <a:cubicBezTo>
                  <a:pt x="2353" y="4288"/>
                  <a:pt x="2180" y="4212"/>
                  <a:pt x="1993" y="4212"/>
                </a:cubicBezTo>
                <a:cubicBezTo>
                  <a:pt x="1802" y="4212"/>
                  <a:pt x="1633" y="4288"/>
                  <a:pt x="1510" y="4411"/>
                </a:cubicBezTo>
                <a:cubicBezTo>
                  <a:pt x="1407" y="4514"/>
                  <a:pt x="1337" y="4648"/>
                  <a:pt x="1317" y="4798"/>
                </a:cubicBezTo>
                <a:cubicBezTo>
                  <a:pt x="790" y="4602"/>
                  <a:pt x="334" y="4257"/>
                  <a:pt x="0" y="3815"/>
                </a:cubicBezTo>
                <a:cubicBezTo>
                  <a:pt x="1238" y="3872"/>
                  <a:pt x="1701" y="3615"/>
                  <a:pt x="2090" y="2667"/>
                </a:cubicBezTo>
                <a:cubicBezTo>
                  <a:pt x="2503" y="1660"/>
                  <a:pt x="3457" y="2795"/>
                  <a:pt x="3737" y="1218"/>
                </a:cubicBezTo>
                <a:cubicBezTo>
                  <a:pt x="3871" y="467"/>
                  <a:pt x="4121" y="138"/>
                  <a:pt x="4350" y="0"/>
                </a:cubicBezTo>
                <a:close/>
                <a:moveTo>
                  <a:pt x="5166" y="1518"/>
                </a:moveTo>
                <a:cubicBezTo>
                  <a:pt x="5043" y="1530"/>
                  <a:pt x="4930" y="1588"/>
                  <a:pt x="4845" y="1670"/>
                </a:cubicBezTo>
                <a:cubicBezTo>
                  <a:pt x="4751" y="1765"/>
                  <a:pt x="4691" y="1898"/>
                  <a:pt x="4691" y="2042"/>
                </a:cubicBezTo>
                <a:cubicBezTo>
                  <a:pt x="4691" y="2188"/>
                  <a:pt x="4751" y="2320"/>
                  <a:pt x="4845" y="2414"/>
                </a:cubicBezTo>
                <a:cubicBezTo>
                  <a:pt x="4932" y="2503"/>
                  <a:pt x="5049" y="2558"/>
                  <a:pt x="5176" y="2567"/>
                </a:cubicBezTo>
                <a:cubicBezTo>
                  <a:pt x="5205" y="2404"/>
                  <a:pt x="5219" y="2238"/>
                  <a:pt x="5219" y="2067"/>
                </a:cubicBezTo>
                <a:cubicBezTo>
                  <a:pt x="5222" y="1882"/>
                  <a:pt x="5203" y="1697"/>
                  <a:pt x="5166" y="1518"/>
                </a:cubicBezTo>
                <a:close/>
                <a:moveTo>
                  <a:pt x="2581" y="4962"/>
                </a:moveTo>
                <a:cubicBezTo>
                  <a:pt x="2583" y="4940"/>
                  <a:pt x="2585" y="4915"/>
                  <a:pt x="2585" y="4892"/>
                </a:cubicBezTo>
                <a:cubicBezTo>
                  <a:pt x="2585" y="4728"/>
                  <a:pt x="2520" y="4580"/>
                  <a:pt x="2411" y="4471"/>
                </a:cubicBezTo>
                <a:cubicBezTo>
                  <a:pt x="2304" y="4364"/>
                  <a:pt x="2153" y="4296"/>
                  <a:pt x="1989" y="4296"/>
                </a:cubicBezTo>
                <a:cubicBezTo>
                  <a:pt x="1824" y="4296"/>
                  <a:pt x="1676" y="4364"/>
                  <a:pt x="1567" y="4471"/>
                </a:cubicBezTo>
                <a:cubicBezTo>
                  <a:pt x="1475" y="4563"/>
                  <a:pt x="1413" y="4687"/>
                  <a:pt x="1399" y="4826"/>
                </a:cubicBezTo>
                <a:cubicBezTo>
                  <a:pt x="1689" y="4923"/>
                  <a:pt x="1997" y="4975"/>
                  <a:pt x="2320" y="4975"/>
                </a:cubicBezTo>
                <a:cubicBezTo>
                  <a:pt x="2408" y="4972"/>
                  <a:pt x="2497" y="4970"/>
                  <a:pt x="2581" y="49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4"/>
          <p:cNvSpPr/>
          <p:nvPr/>
        </p:nvSpPr>
        <p:spPr>
          <a:xfrm>
            <a:off x="6226867" y="2925075"/>
            <a:ext cx="83061" cy="83210"/>
          </a:xfrm>
          <a:custGeom>
            <a:avLst/>
            <a:gdLst/>
            <a:ahLst/>
            <a:cxnLst/>
            <a:rect l="l" t="t" r="r" b="b"/>
            <a:pathLst>
              <a:path w="556" h="557" extrusionOk="0">
                <a:moveTo>
                  <a:pt x="278" y="556"/>
                </a:moveTo>
                <a:cubicBezTo>
                  <a:pt x="430" y="556"/>
                  <a:pt x="555" y="433"/>
                  <a:pt x="555" y="279"/>
                </a:cubicBezTo>
                <a:cubicBezTo>
                  <a:pt x="555" y="126"/>
                  <a:pt x="432" y="1"/>
                  <a:pt x="278" y="1"/>
                </a:cubicBezTo>
                <a:cubicBezTo>
                  <a:pt x="128" y="1"/>
                  <a:pt x="0" y="124"/>
                  <a:pt x="0" y="279"/>
                </a:cubicBezTo>
                <a:cubicBezTo>
                  <a:pt x="0" y="429"/>
                  <a:pt x="128" y="556"/>
                  <a:pt x="278" y="5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4"/>
          <p:cNvSpPr txBox="1">
            <a:spLocks noGrp="1"/>
          </p:cNvSpPr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Plataforma para </a:t>
            </a:r>
            <a:r>
              <a:rPr lang="en-US" sz="4400" dirty="0" err="1">
                <a:solidFill>
                  <a:schemeClr val="dk1"/>
                </a:solidFill>
              </a:rPr>
              <a:t>versionar</a:t>
            </a:r>
            <a:r>
              <a:rPr lang="en-US" sz="4400" dirty="0">
                <a:solidFill>
                  <a:schemeClr val="dk1"/>
                </a:solidFill>
              </a:rPr>
              <a:t> de </a:t>
            </a:r>
            <a:r>
              <a:rPr lang="en-US" sz="4400" dirty="0" err="1">
                <a:solidFill>
                  <a:schemeClr val="dk2"/>
                </a:solidFill>
              </a:rPr>
              <a:t>código</a:t>
            </a:r>
            <a:r>
              <a:rPr lang="en-US" sz="4400" dirty="0">
                <a:solidFill>
                  <a:schemeClr val="dk2"/>
                </a:solidFill>
              </a:rPr>
              <a:t> </a:t>
            </a:r>
            <a:r>
              <a:rPr lang="en-US" sz="4400" dirty="0" err="1">
                <a:solidFill>
                  <a:schemeClr val="dk2"/>
                </a:solidFill>
              </a:rPr>
              <a:t>fuente</a:t>
            </a:r>
            <a:endParaRPr lang="en-US" sz="4400" dirty="0">
              <a:solidFill>
                <a:schemeClr val="dk2"/>
              </a:solidFill>
            </a:endParaRPr>
          </a:p>
        </p:txBody>
      </p:sp>
      <p:sp>
        <p:nvSpPr>
          <p:cNvPr id="524" name="Google Shape;524;p34"/>
          <p:cNvSpPr/>
          <p:nvPr/>
        </p:nvSpPr>
        <p:spPr>
          <a:xfrm>
            <a:off x="6272456" y="425307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4"/>
          <p:cNvSpPr/>
          <p:nvPr/>
        </p:nvSpPr>
        <p:spPr>
          <a:xfrm>
            <a:off x="7410936" y="425307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4"/>
          <p:cNvSpPr/>
          <p:nvPr/>
        </p:nvSpPr>
        <p:spPr>
          <a:xfrm>
            <a:off x="5133975" y="425307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7FE9C-4D7F-4E5A-48F5-E1370B518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8"/>
          <p:cNvSpPr/>
          <p:nvPr/>
        </p:nvSpPr>
        <p:spPr>
          <a:xfrm>
            <a:off x="1082825" y="1837800"/>
            <a:ext cx="7239000" cy="250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8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465707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Introducción</a:t>
            </a:r>
            <a:r>
              <a:rPr lang="en-US" dirty="0"/>
              <a:t> a GitHub</a:t>
            </a:r>
            <a:endParaRPr lang="en-US" dirty="0">
              <a:solidFill>
                <a:schemeClr val="lt1"/>
              </a:solidFill>
            </a:endParaRPr>
          </a:p>
        </p:txBody>
      </p:sp>
      <p:graphicFrame>
        <p:nvGraphicFramePr>
          <p:cNvPr id="836" name="Google Shape;836;p48"/>
          <p:cNvGraphicFramePr/>
          <p:nvPr>
            <p:extLst>
              <p:ext uri="{D42A27DB-BD31-4B8C-83A1-F6EECF244321}">
                <p14:modId xmlns:p14="http://schemas.microsoft.com/office/powerpoint/2010/main" val="1349091449"/>
              </p:ext>
            </p:extLst>
          </p:nvPr>
        </p:nvGraphicFramePr>
        <p:xfrm>
          <a:off x="952500" y="1692150"/>
          <a:ext cx="7239000" cy="2509050"/>
        </p:xfrm>
        <a:graphic>
          <a:graphicData uri="http://schemas.openxmlformats.org/drawingml/2006/table">
            <a:tbl>
              <a:tblPr>
                <a:noFill/>
                <a:tableStyleId>{53464E97-9C0E-4A0F-99BA-380C4764ECD7}</a:tableStyleId>
              </a:tblPr>
              <a:tblGrid>
                <a:gridCol w="441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9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1" dirty="0">
                          <a:solidFill>
                            <a:schemeClr val="dk1"/>
                          </a:solidFill>
                          <a:latin typeface="Cabin"/>
                          <a:sym typeface="Cabin"/>
                        </a:rPr>
                        <a:t>¿Qué es GitHub?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600" dirty="0">
                        <a:solidFill>
                          <a:schemeClr val="dk1"/>
                        </a:solidFill>
                        <a:latin typeface="Cabin"/>
                        <a:sym typeface="Cab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chemeClr val="dk1"/>
                          </a:solidFill>
                          <a:latin typeface="Cabin"/>
                          <a:sym typeface="Cabin"/>
                        </a:rPr>
                        <a:t>Plataforma basada en Git para alojar repositorios.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ES" sz="1800" dirty="0">
                        <a:solidFill>
                          <a:schemeClr val="dk1"/>
                        </a:solidFill>
                        <a:latin typeface="Cabin"/>
                        <a:sym typeface="Cab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chemeClr val="dk1"/>
                          </a:solidFill>
                          <a:latin typeface="Cabin"/>
                          <a:sym typeface="Cabin"/>
                        </a:rPr>
                        <a:t>Funcionalidades adicionales: </a:t>
                      </a:r>
                      <a:r>
                        <a:rPr lang="es-ES" sz="1800" dirty="0" err="1">
                          <a:solidFill>
                            <a:schemeClr val="dk1"/>
                          </a:solidFill>
                          <a:latin typeface="Cabin"/>
                          <a:sym typeface="Cabin"/>
                        </a:rPr>
                        <a:t>issues</a:t>
                      </a:r>
                      <a:r>
                        <a:rPr lang="es-ES" sz="1800" dirty="0">
                          <a:solidFill>
                            <a:schemeClr val="dk1"/>
                          </a:solidFill>
                          <a:latin typeface="Cabin"/>
                          <a:sym typeface="Cabin"/>
                        </a:rPr>
                        <a:t>, </a:t>
                      </a:r>
                      <a:r>
                        <a:rPr lang="es-ES" sz="1800" dirty="0" err="1">
                          <a:solidFill>
                            <a:schemeClr val="dk1"/>
                          </a:solidFill>
                          <a:latin typeface="Cabin"/>
                          <a:sym typeface="Cabin"/>
                        </a:rPr>
                        <a:t>pull</a:t>
                      </a:r>
                      <a:r>
                        <a:rPr lang="es-ES" sz="1800" dirty="0">
                          <a:solidFill>
                            <a:schemeClr val="dk1"/>
                          </a:solidFill>
                          <a:latin typeface="Cabin"/>
                          <a:sym typeface="Cabin"/>
                        </a:rPr>
                        <a:t> </a:t>
                      </a:r>
                      <a:r>
                        <a:rPr lang="es-ES" sz="1800" dirty="0" err="1">
                          <a:solidFill>
                            <a:schemeClr val="dk1"/>
                          </a:solidFill>
                          <a:latin typeface="Cabin"/>
                          <a:sym typeface="Cabin"/>
                        </a:rPr>
                        <a:t>requests</a:t>
                      </a:r>
                      <a:r>
                        <a:rPr lang="es-ES" sz="1800" dirty="0">
                          <a:solidFill>
                            <a:schemeClr val="dk1"/>
                          </a:solidFill>
                          <a:latin typeface="Cabin"/>
                          <a:sym typeface="Cabin"/>
                        </a:rPr>
                        <a:t>, wikis, GitHub </a:t>
                      </a:r>
                      <a:r>
                        <a:rPr lang="es-ES" sz="1800" dirty="0" err="1">
                          <a:solidFill>
                            <a:schemeClr val="dk1"/>
                          </a:solidFill>
                          <a:latin typeface="Cabin"/>
                          <a:sym typeface="Cabin"/>
                        </a:rPr>
                        <a:t>Actions</a:t>
                      </a:r>
                      <a:r>
                        <a:rPr lang="es-ES" sz="1800" dirty="0">
                          <a:solidFill>
                            <a:schemeClr val="dk1"/>
                          </a:solidFill>
                          <a:latin typeface="Cabin"/>
                          <a:sym typeface="Cabin"/>
                        </a:rPr>
                        <a:t>, etc.</a:t>
                      </a:r>
                      <a:endParaRPr sz="1800" dirty="0">
                        <a:solidFill>
                          <a:schemeClr val="dk1"/>
                        </a:solidFill>
                        <a:latin typeface="Cabin"/>
                        <a:sym typeface="Cabin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400" b="1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Interfaz</a:t>
                      </a:r>
                      <a:r>
                        <a:rPr lang="en-US" sz="2400" b="1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de GitHub: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endParaRPr lang="en-US" sz="2000"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Repositorios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Archivos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y </a:t>
                      </a:r>
                      <a:r>
                        <a:rPr lang="en-US" sz="18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carpetas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Historial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de commits.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Ramas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.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endParaRPr lang="en-US"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"/>
          <p:cNvSpPr/>
          <p:nvPr/>
        </p:nvSpPr>
        <p:spPr>
          <a:xfrm>
            <a:off x="962151" y="2246625"/>
            <a:ext cx="649748" cy="1675402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37"/>
          <p:cNvGrpSpPr/>
          <p:nvPr/>
        </p:nvGrpSpPr>
        <p:grpSpPr>
          <a:xfrm>
            <a:off x="4949346" y="2170524"/>
            <a:ext cx="3123078" cy="1105100"/>
            <a:chOff x="1378750" y="2164200"/>
            <a:chExt cx="5607968" cy="1105100"/>
          </a:xfrm>
        </p:grpSpPr>
        <p:sp>
          <p:nvSpPr>
            <p:cNvPr id="581" name="Google Shape;581;p37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37"/>
          <p:cNvSpPr/>
          <p:nvPr/>
        </p:nvSpPr>
        <p:spPr>
          <a:xfrm>
            <a:off x="2516952" y="1894226"/>
            <a:ext cx="2017702" cy="153748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31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985137" y="2249600"/>
            <a:ext cx="308728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¿Qué es el control de versiones?</a:t>
            </a:r>
            <a:endParaRPr sz="2400" dirty="0"/>
          </a:p>
        </p:txBody>
      </p:sp>
      <p:grpSp>
        <p:nvGrpSpPr>
          <p:cNvPr id="587" name="Google Shape;587;p37"/>
          <p:cNvGrpSpPr/>
          <p:nvPr/>
        </p:nvGrpSpPr>
        <p:grpSpPr>
          <a:xfrm rot="2700000">
            <a:off x="113546" y="2934666"/>
            <a:ext cx="1724943" cy="1686284"/>
            <a:chOff x="7499398" y="624507"/>
            <a:chExt cx="1440046" cy="1407772"/>
          </a:xfrm>
        </p:grpSpPr>
        <p:sp>
          <p:nvSpPr>
            <p:cNvPr id="588" name="Google Shape;588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0" name="Google Shape;590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4" name="Google Shape;594;p37"/>
          <p:cNvSpPr/>
          <p:nvPr/>
        </p:nvSpPr>
        <p:spPr>
          <a:xfrm>
            <a:off x="441892" y="4334348"/>
            <a:ext cx="649752" cy="649871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 rot="585029">
            <a:off x="1392974" y="4072531"/>
            <a:ext cx="1045017" cy="1021596"/>
            <a:chOff x="7499398" y="624507"/>
            <a:chExt cx="1440046" cy="1407772"/>
          </a:xfrm>
        </p:grpSpPr>
        <p:sp>
          <p:nvSpPr>
            <p:cNvPr id="596" name="Google Shape;596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7" name="Google Shape;597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8" name="Google Shape;598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/>
          <p:cNvSpPr/>
          <p:nvPr/>
        </p:nvSpPr>
        <p:spPr>
          <a:xfrm>
            <a:off x="2586619" y="4361947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717614" y="2624730"/>
            <a:ext cx="98328" cy="9834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5"/>
          <p:cNvSpPr txBox="1">
            <a:spLocks noGrp="1"/>
          </p:cNvSpPr>
          <p:nvPr>
            <p:ph type="title"/>
          </p:nvPr>
        </p:nvSpPr>
        <p:spPr>
          <a:xfrm>
            <a:off x="649780" y="1010811"/>
            <a:ext cx="842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Tipos de sistemas de control de versiones</a:t>
            </a:r>
            <a:endParaRPr sz="2800" dirty="0">
              <a:solidFill>
                <a:schemeClr val="dk2"/>
              </a:solidFill>
            </a:endParaRPr>
          </a:p>
        </p:txBody>
      </p:sp>
      <p:sp>
        <p:nvSpPr>
          <p:cNvPr id="533" name="Google Shape;533;p35"/>
          <p:cNvSpPr txBox="1"/>
          <p:nvPr/>
        </p:nvSpPr>
        <p:spPr>
          <a:xfrm>
            <a:off x="1070894" y="2049444"/>
            <a:ext cx="4236704" cy="203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Locales (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ej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copias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manuales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Centralizados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ej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 SVN).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20000"/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Distribuidos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(</a:t>
            </a:r>
            <a:r>
              <a:rPr lang="en-US" sz="2000" dirty="0" err="1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ej</a:t>
            </a:r>
            <a:r>
              <a:rPr lang="en-US" sz="2000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 Git).</a:t>
            </a:r>
            <a:endParaRPr sz="2000" b="1" dirty="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536" name="Google Shape;536;p35"/>
          <p:cNvGrpSpPr/>
          <p:nvPr/>
        </p:nvGrpSpPr>
        <p:grpSpPr>
          <a:xfrm rot="-468992">
            <a:off x="7950335" y="3261184"/>
            <a:ext cx="753527" cy="833245"/>
            <a:chOff x="1191357" y="3451057"/>
            <a:chExt cx="597555" cy="660773"/>
          </a:xfrm>
        </p:grpSpPr>
        <p:sp>
          <p:nvSpPr>
            <p:cNvPr id="537" name="Google Shape;537;p35"/>
            <p:cNvSpPr/>
            <p:nvPr/>
          </p:nvSpPr>
          <p:spPr>
            <a:xfrm>
              <a:off x="1244473" y="3764632"/>
              <a:ext cx="544439" cy="347198"/>
            </a:xfrm>
            <a:custGeom>
              <a:avLst/>
              <a:gdLst/>
              <a:ahLst/>
              <a:cxnLst/>
              <a:rect l="l" t="t" r="r" b="b"/>
              <a:pathLst>
                <a:path w="11480" h="7321" extrusionOk="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1191357" y="3683393"/>
              <a:ext cx="567535" cy="387889"/>
            </a:xfrm>
            <a:custGeom>
              <a:avLst/>
              <a:gdLst/>
              <a:ahLst/>
              <a:cxnLst/>
              <a:rect l="l" t="t" r="r" b="b"/>
              <a:pathLst>
                <a:path w="11967" h="8179" extrusionOk="0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1192211" y="3683487"/>
              <a:ext cx="566349" cy="386324"/>
            </a:xfrm>
            <a:custGeom>
              <a:avLst/>
              <a:gdLst/>
              <a:ahLst/>
              <a:cxnLst/>
              <a:rect l="l" t="t" r="r" b="b"/>
              <a:pathLst>
                <a:path w="11942" h="8146" extrusionOk="0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1242624" y="3451057"/>
              <a:ext cx="149057" cy="204070"/>
            </a:xfrm>
            <a:custGeom>
              <a:avLst/>
              <a:gdLst/>
              <a:ahLst/>
              <a:cxnLst/>
              <a:rect l="l" t="t" r="r" b="b"/>
              <a:pathLst>
                <a:path w="3143" h="4303" extrusionOk="0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1398273" y="3495732"/>
              <a:ext cx="103434" cy="118657"/>
            </a:xfrm>
            <a:custGeom>
              <a:avLst/>
              <a:gdLst/>
              <a:ahLst/>
              <a:cxnLst/>
              <a:rect l="l" t="t" r="r" b="b"/>
              <a:pathLst>
                <a:path w="2181" h="2502" extrusionOk="0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8"/>
          <p:cNvSpPr/>
          <p:nvPr/>
        </p:nvSpPr>
        <p:spPr>
          <a:xfrm>
            <a:off x="1805700" y="1056750"/>
            <a:ext cx="5543700" cy="1019400"/>
          </a:xfrm>
          <a:prstGeom prst="roundRect">
            <a:avLst>
              <a:gd name="adj" fmla="val 16667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8"/>
          <p:cNvSpPr txBox="1">
            <a:spLocks noGrp="1"/>
          </p:cNvSpPr>
          <p:nvPr>
            <p:ph type="title"/>
          </p:nvPr>
        </p:nvSpPr>
        <p:spPr>
          <a:xfrm>
            <a:off x="1816800" y="1153050"/>
            <a:ext cx="5532600" cy="9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s-ES" sz="2800" dirty="0"/>
              <a:t>Sistemas de control de versiones locales</a:t>
            </a:r>
            <a:endParaRPr sz="2800" dirty="0"/>
          </a:p>
        </p:txBody>
      </p:sp>
      <p:sp>
        <p:nvSpPr>
          <p:cNvPr id="610" name="Google Shape;610;p38"/>
          <p:cNvSpPr txBox="1">
            <a:spLocks noGrp="1"/>
          </p:cNvSpPr>
          <p:nvPr>
            <p:ph type="subTitle" idx="1"/>
          </p:nvPr>
        </p:nvSpPr>
        <p:spPr>
          <a:xfrm>
            <a:off x="969065" y="2271691"/>
            <a:ext cx="7205870" cy="1783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1600" dirty="0"/>
              <a:t>Son sistemas en los que el historial de versiones se almacena localmente en la misma máquina donde se está trabajando.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endParaRPr lang="es-ES" sz="16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1600" dirty="0"/>
              <a:t>No hay colaboración en tiempo real con otros desarrolladores.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endParaRPr lang="es-ES" sz="16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q"/>
            </a:pPr>
            <a:r>
              <a:rPr lang="es-ES" sz="1600" dirty="0"/>
              <a:t>Son útiles para proyectos personales o pequeños, pero no escalan bien para equipos.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3"/>
          <p:cNvSpPr/>
          <p:nvPr/>
        </p:nvSpPr>
        <p:spPr>
          <a:xfrm>
            <a:off x="996237" y="1124244"/>
            <a:ext cx="2710200" cy="2978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53"/>
          <p:cNvSpPr txBox="1">
            <a:spLocks noGrp="1"/>
          </p:cNvSpPr>
          <p:nvPr>
            <p:ph type="subTitle" idx="1"/>
          </p:nvPr>
        </p:nvSpPr>
        <p:spPr>
          <a:xfrm rot="299">
            <a:off x="3786209" y="1719670"/>
            <a:ext cx="4601550" cy="2802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/>
              <a:t>En estos sistemas, hay un repositorio central que almacena el historial de versiones.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/>
              <a:t>Los desarrolladores descargan (</a:t>
            </a:r>
            <a:r>
              <a:rPr lang="es-ES" sz="1500" dirty="0" err="1"/>
              <a:t>checkout</a:t>
            </a:r>
            <a:r>
              <a:rPr lang="es-ES" sz="1500" dirty="0"/>
              <a:t>) una copia del código desde este repositorio central y envían (</a:t>
            </a:r>
            <a:r>
              <a:rPr lang="es-ES" sz="1500" dirty="0" err="1"/>
              <a:t>commit</a:t>
            </a:r>
            <a:r>
              <a:rPr lang="es-ES" sz="1500" dirty="0"/>
              <a:t>) sus cambios al mismo.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/>
              <a:t>Requiere conexión a la red para interactuar con el repositorio central.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500" dirty="0"/>
              <a:t>Si el servidor central falla, se pierde la capacidad de colaborar o acceder al historial.</a:t>
            </a:r>
            <a:endParaRPr sz="1500" dirty="0"/>
          </a:p>
        </p:txBody>
      </p:sp>
      <p:sp>
        <p:nvSpPr>
          <p:cNvPr id="1013" name="Google Shape;1013;p53"/>
          <p:cNvSpPr txBox="1">
            <a:spLocks noGrp="1"/>
          </p:cNvSpPr>
          <p:nvPr>
            <p:ph type="title"/>
          </p:nvPr>
        </p:nvSpPr>
        <p:spPr>
          <a:xfrm>
            <a:off x="3755527" y="1124244"/>
            <a:ext cx="4662915" cy="6792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 Sistemas de control de </a:t>
            </a:r>
            <a:r>
              <a:rPr lang="en-US" sz="2600" dirty="0" err="1"/>
              <a:t>versiones</a:t>
            </a:r>
            <a:r>
              <a:rPr lang="en-US" sz="2600" dirty="0"/>
              <a:t> </a:t>
            </a:r>
            <a:r>
              <a:rPr lang="en-US" sz="2600" dirty="0" err="1"/>
              <a:t>centralizados</a:t>
            </a:r>
            <a:endParaRPr sz="2600" dirty="0">
              <a:solidFill>
                <a:schemeClr val="lt1"/>
              </a:solidFill>
            </a:endParaRPr>
          </a:p>
        </p:txBody>
      </p:sp>
      <p:pic>
        <p:nvPicPr>
          <p:cNvPr id="1014" name="Google Shape;1014;p5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177" r="20177"/>
          <a:stretch/>
        </p:blipFill>
        <p:spPr>
          <a:xfrm>
            <a:off x="836812" y="948169"/>
            <a:ext cx="2710200" cy="3028500"/>
          </a:xfrm>
          <a:prstGeom prst="roundRect">
            <a:avLst>
              <a:gd name="adj" fmla="val 0"/>
            </a:avLst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1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Sistemas de control de </a:t>
            </a:r>
            <a:r>
              <a:rPr lang="en-US" sz="2800" dirty="0" err="1"/>
              <a:t>versiones</a:t>
            </a:r>
            <a:r>
              <a:rPr lang="en-US" sz="2800" dirty="0"/>
              <a:t> </a:t>
            </a:r>
            <a:r>
              <a:rPr lang="en-US" sz="2800" dirty="0" err="1"/>
              <a:t>distribuidos</a:t>
            </a:r>
            <a:endParaRPr sz="2800" dirty="0">
              <a:solidFill>
                <a:schemeClr val="lt1"/>
              </a:solidFill>
            </a:endParaRPr>
          </a:p>
        </p:txBody>
      </p:sp>
      <p:grpSp>
        <p:nvGrpSpPr>
          <p:cNvPr id="679" name="Google Shape;679;p41"/>
          <p:cNvGrpSpPr/>
          <p:nvPr/>
        </p:nvGrpSpPr>
        <p:grpSpPr>
          <a:xfrm>
            <a:off x="6287350" y="3340638"/>
            <a:ext cx="2129701" cy="1083450"/>
            <a:chOff x="6153900" y="3231000"/>
            <a:chExt cx="1598600" cy="581650"/>
          </a:xfrm>
        </p:grpSpPr>
        <p:sp>
          <p:nvSpPr>
            <p:cNvPr id="680" name="Google Shape;680;p41"/>
            <p:cNvSpPr/>
            <p:nvPr/>
          </p:nvSpPr>
          <p:spPr>
            <a:xfrm>
              <a:off x="6203300" y="328225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6153900" y="323100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1"/>
          <p:cNvSpPr txBox="1"/>
          <p:nvPr/>
        </p:nvSpPr>
        <p:spPr>
          <a:xfrm>
            <a:off x="6436099" y="3592632"/>
            <a:ext cx="1892891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Los desarrolladores pueden trabajar offline y sincronizar sus cambios más tarde.</a:t>
            </a:r>
            <a:endParaRPr sz="11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684" name="Google Shape;684;p41"/>
          <p:cNvGrpSpPr/>
          <p:nvPr/>
        </p:nvGrpSpPr>
        <p:grpSpPr>
          <a:xfrm>
            <a:off x="815009" y="3178359"/>
            <a:ext cx="2228841" cy="995916"/>
            <a:chOff x="1500900" y="3327675"/>
            <a:chExt cx="1598600" cy="581650"/>
          </a:xfrm>
        </p:grpSpPr>
        <p:sp>
          <p:nvSpPr>
            <p:cNvPr id="685" name="Google Shape;685;p41"/>
            <p:cNvSpPr/>
            <p:nvPr/>
          </p:nvSpPr>
          <p:spPr>
            <a:xfrm>
              <a:off x="1550300" y="337892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1500900" y="33276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7" name="Google Shape;687;p41"/>
          <p:cNvSpPr txBox="1"/>
          <p:nvPr/>
        </p:nvSpPr>
        <p:spPr>
          <a:xfrm>
            <a:off x="895581" y="3266604"/>
            <a:ext cx="2065765" cy="749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No hay un repositorio central único (aunque se puede usar uno como punto de referencia).</a:t>
            </a:r>
            <a:endParaRPr sz="11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689" name="Google Shape;689;p41"/>
          <p:cNvGrpSpPr/>
          <p:nvPr/>
        </p:nvGrpSpPr>
        <p:grpSpPr>
          <a:xfrm>
            <a:off x="815009" y="1836132"/>
            <a:ext cx="2179440" cy="1218551"/>
            <a:chOff x="1617700" y="1585225"/>
            <a:chExt cx="1598600" cy="581650"/>
          </a:xfrm>
        </p:grpSpPr>
        <p:sp>
          <p:nvSpPr>
            <p:cNvPr id="690" name="Google Shape;690;p41"/>
            <p:cNvSpPr/>
            <p:nvPr/>
          </p:nvSpPr>
          <p:spPr>
            <a:xfrm>
              <a:off x="1667100" y="16364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1617700" y="158522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41"/>
          <p:cNvSpPr txBox="1"/>
          <p:nvPr/>
        </p:nvSpPr>
        <p:spPr>
          <a:xfrm>
            <a:off x="924023" y="1973676"/>
            <a:ext cx="1977149" cy="86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En estos sistemas, cada desarrollador tiene una copia completa del repositorio, incluyendo todo el historial de cambios.</a:t>
            </a:r>
            <a:endParaRPr sz="11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694" name="Google Shape;694;p41"/>
          <p:cNvGrpSpPr/>
          <p:nvPr/>
        </p:nvGrpSpPr>
        <p:grpSpPr>
          <a:xfrm>
            <a:off x="6294298" y="1779252"/>
            <a:ext cx="2129701" cy="987986"/>
            <a:chOff x="5852125" y="1536700"/>
            <a:chExt cx="1598600" cy="581650"/>
          </a:xfrm>
        </p:grpSpPr>
        <p:sp>
          <p:nvSpPr>
            <p:cNvPr id="695" name="Google Shape;695;p41"/>
            <p:cNvSpPr/>
            <p:nvPr/>
          </p:nvSpPr>
          <p:spPr>
            <a:xfrm>
              <a:off x="5901525" y="158795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5852125" y="153670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41"/>
          <p:cNvSpPr txBox="1"/>
          <p:nvPr/>
        </p:nvSpPr>
        <p:spPr>
          <a:xfrm>
            <a:off x="6436100" y="1978507"/>
            <a:ext cx="182554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Es más robusto porque no depende de un solo servidor.</a:t>
            </a:r>
            <a:endParaRPr sz="11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699" name="Google Shape;699;p41"/>
          <p:cNvCxnSpPr>
            <a:cxnSpLocks/>
          </p:cNvCxnSpPr>
          <p:nvPr/>
        </p:nvCxnSpPr>
        <p:spPr>
          <a:xfrm>
            <a:off x="2994450" y="2240525"/>
            <a:ext cx="1228500" cy="8280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0" name="Google Shape;700;p41"/>
          <p:cNvCxnSpPr>
            <a:stCxn id="686" idx="3"/>
          </p:cNvCxnSpPr>
          <p:nvPr/>
        </p:nvCxnSpPr>
        <p:spPr>
          <a:xfrm flipV="1">
            <a:off x="2974974" y="3241925"/>
            <a:ext cx="1479876" cy="390516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1" name="Google Shape;701;p41"/>
          <p:cNvCxnSpPr>
            <a:cxnSpLocks/>
          </p:cNvCxnSpPr>
          <p:nvPr/>
        </p:nvCxnSpPr>
        <p:spPr>
          <a:xfrm flipH="1">
            <a:off x="5215100" y="2246875"/>
            <a:ext cx="1128600" cy="795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2" name="Google Shape;702;p41"/>
          <p:cNvCxnSpPr>
            <a:cxnSpLocks/>
          </p:cNvCxnSpPr>
          <p:nvPr/>
        </p:nvCxnSpPr>
        <p:spPr>
          <a:xfrm rot="10800000">
            <a:off x="5062700" y="3219300"/>
            <a:ext cx="1281000" cy="641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3" name="Google Shape;703;p41"/>
          <p:cNvSpPr/>
          <p:nvPr/>
        </p:nvSpPr>
        <p:spPr>
          <a:xfrm>
            <a:off x="4009638" y="2656213"/>
            <a:ext cx="1224651" cy="933235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2"/>
          <p:cNvSpPr txBox="1">
            <a:spLocks noGrp="1"/>
          </p:cNvSpPr>
          <p:nvPr>
            <p:ph type="title"/>
          </p:nvPr>
        </p:nvSpPr>
        <p:spPr>
          <a:xfrm>
            <a:off x="1442700" y="1323975"/>
            <a:ext cx="6258600" cy="25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Git y </a:t>
            </a:r>
            <a:r>
              <a:rPr lang="en" dirty="0"/>
              <a:t> </a:t>
            </a:r>
            <a:r>
              <a:rPr lang="en-US" dirty="0">
                <a:solidFill>
                  <a:schemeClr val="dk2"/>
                </a:solidFill>
              </a:rPr>
              <a:t>GitHub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p40"/>
          <p:cNvGrpSpPr/>
          <p:nvPr/>
        </p:nvGrpSpPr>
        <p:grpSpPr>
          <a:xfrm>
            <a:off x="3403721" y="1769542"/>
            <a:ext cx="2340796" cy="2404771"/>
            <a:chOff x="3403819" y="1976409"/>
            <a:chExt cx="2336357" cy="1991364"/>
          </a:xfrm>
        </p:grpSpPr>
        <p:sp>
          <p:nvSpPr>
            <p:cNvPr id="653" name="Google Shape;653;p40"/>
            <p:cNvSpPr/>
            <p:nvPr/>
          </p:nvSpPr>
          <p:spPr>
            <a:xfrm>
              <a:off x="3568340" y="2205239"/>
              <a:ext cx="2171835" cy="176253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4122743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3414358" y="1985011"/>
              <a:ext cx="2171835" cy="1877697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3403819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40"/>
          <p:cNvGrpSpPr/>
          <p:nvPr/>
        </p:nvGrpSpPr>
        <p:grpSpPr>
          <a:xfrm>
            <a:off x="789735" y="1767415"/>
            <a:ext cx="2336358" cy="2409017"/>
            <a:chOff x="4122750" y="1608600"/>
            <a:chExt cx="3139000" cy="2675497"/>
          </a:xfrm>
        </p:grpSpPr>
        <p:sp>
          <p:nvSpPr>
            <p:cNvPr id="658" name="Google Shape;658;p40"/>
            <p:cNvSpPr/>
            <p:nvPr/>
          </p:nvSpPr>
          <p:spPr>
            <a:xfrm>
              <a:off x="4343792" y="1916043"/>
              <a:ext cx="2917958" cy="236805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5088657" y="1618047"/>
              <a:ext cx="954386" cy="298816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4136910" y="1620157"/>
              <a:ext cx="2917958" cy="2522782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4122750" y="1608600"/>
              <a:ext cx="2946279" cy="25455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40"/>
          <p:cNvGrpSpPr/>
          <p:nvPr/>
        </p:nvGrpSpPr>
        <p:grpSpPr>
          <a:xfrm>
            <a:off x="6017733" y="1769555"/>
            <a:ext cx="2340796" cy="2404771"/>
            <a:chOff x="6017906" y="1976409"/>
            <a:chExt cx="2336357" cy="1991364"/>
          </a:xfrm>
        </p:grpSpPr>
        <p:sp>
          <p:nvSpPr>
            <p:cNvPr id="663" name="Google Shape;663;p40"/>
            <p:cNvSpPr/>
            <p:nvPr/>
          </p:nvSpPr>
          <p:spPr>
            <a:xfrm>
              <a:off x="6182428" y="2205239"/>
              <a:ext cx="2171835" cy="176253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6736831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6028446" y="1985011"/>
              <a:ext cx="2171835" cy="1877697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6017906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" name="Google Shape;667;p40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Conceptos</a:t>
            </a:r>
            <a:r>
              <a:rPr lang="en-US" dirty="0"/>
              <a:t> </a:t>
            </a:r>
            <a:r>
              <a:rPr lang="en-US" dirty="0" err="1"/>
              <a:t>básicos</a:t>
            </a:r>
            <a:r>
              <a:rPr lang="en-US" dirty="0"/>
              <a:t> de Git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68" name="Google Shape;668;p40"/>
          <p:cNvSpPr txBox="1">
            <a:spLocks noGrp="1"/>
          </p:cNvSpPr>
          <p:nvPr>
            <p:ph type="title" idx="2"/>
          </p:nvPr>
        </p:nvSpPr>
        <p:spPr>
          <a:xfrm>
            <a:off x="923025" y="2121888"/>
            <a:ext cx="195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Repositorio</a:t>
            </a:r>
            <a:endParaRPr dirty="0"/>
          </a:p>
        </p:txBody>
      </p:sp>
      <p:sp>
        <p:nvSpPr>
          <p:cNvPr id="669" name="Google Shape;669;p40"/>
          <p:cNvSpPr txBox="1">
            <a:spLocks noGrp="1"/>
          </p:cNvSpPr>
          <p:nvPr>
            <p:ph type="subTitle" idx="1"/>
          </p:nvPr>
        </p:nvSpPr>
        <p:spPr>
          <a:xfrm>
            <a:off x="922125" y="2571749"/>
            <a:ext cx="1958700" cy="12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Directorio donde se almacena el proyecto y su historial de versiones.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0" name="Google Shape;670;p40"/>
          <p:cNvSpPr txBox="1">
            <a:spLocks noGrp="1"/>
          </p:cNvSpPr>
          <p:nvPr>
            <p:ph type="title" idx="3"/>
          </p:nvPr>
        </p:nvSpPr>
        <p:spPr>
          <a:xfrm>
            <a:off x="3526675" y="2121900"/>
            <a:ext cx="195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Commit</a:t>
            </a:r>
            <a:endParaRPr dirty="0"/>
          </a:p>
        </p:txBody>
      </p:sp>
      <p:sp>
        <p:nvSpPr>
          <p:cNvPr id="671" name="Google Shape;671;p40"/>
          <p:cNvSpPr txBox="1">
            <a:spLocks noGrp="1"/>
          </p:cNvSpPr>
          <p:nvPr>
            <p:ph type="subTitle" idx="4"/>
          </p:nvPr>
        </p:nvSpPr>
        <p:spPr>
          <a:xfrm>
            <a:off x="3526675" y="2571899"/>
            <a:ext cx="1956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Punto en el tiempo del proyecto (un "guardado" con un mensaje descriptivo).</a:t>
            </a:r>
            <a:endParaRPr dirty="0"/>
          </a:p>
        </p:txBody>
      </p:sp>
      <p:sp>
        <p:nvSpPr>
          <p:cNvPr id="672" name="Google Shape;672;p40"/>
          <p:cNvSpPr txBox="1">
            <a:spLocks noGrp="1"/>
          </p:cNvSpPr>
          <p:nvPr>
            <p:ph type="title" idx="5"/>
          </p:nvPr>
        </p:nvSpPr>
        <p:spPr>
          <a:xfrm>
            <a:off x="6130350" y="2092071"/>
            <a:ext cx="195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Rama (Branch)</a:t>
            </a:r>
            <a:endParaRPr dirty="0"/>
          </a:p>
        </p:txBody>
      </p:sp>
      <p:sp>
        <p:nvSpPr>
          <p:cNvPr id="673" name="Google Shape;673;p40"/>
          <p:cNvSpPr txBox="1">
            <a:spLocks noGrp="1"/>
          </p:cNvSpPr>
          <p:nvPr>
            <p:ph type="subTitle" idx="6"/>
          </p:nvPr>
        </p:nvSpPr>
        <p:spPr>
          <a:xfrm>
            <a:off x="6130350" y="2571899"/>
            <a:ext cx="1956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Línea independiente de desarrollo (</a:t>
            </a:r>
            <a:r>
              <a:rPr lang="es-ES" dirty="0" err="1"/>
              <a:t>ej</a:t>
            </a:r>
            <a:r>
              <a:rPr lang="es-ES" dirty="0"/>
              <a:t>: </a:t>
            </a:r>
            <a:r>
              <a:rPr lang="es-ES" dirty="0" err="1"/>
              <a:t>main</a:t>
            </a:r>
            <a:r>
              <a:rPr lang="es-ES" dirty="0"/>
              <a:t>, </a:t>
            </a:r>
            <a:r>
              <a:rPr lang="es-ES" dirty="0" err="1"/>
              <a:t>develop</a:t>
            </a:r>
            <a:r>
              <a:rPr lang="es-ES" dirty="0"/>
              <a:t>, </a:t>
            </a:r>
            <a:r>
              <a:rPr lang="es-ES" dirty="0" err="1"/>
              <a:t>feature</a:t>
            </a:r>
            <a:r>
              <a:rPr lang="es-ES" dirty="0"/>
              <a:t>/nueva-funcionalidad).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>
          <a:extLst>
            <a:ext uri="{FF2B5EF4-FFF2-40B4-BE49-F238E27FC236}">
              <a16:creationId xmlns:a16="http://schemas.microsoft.com/office/drawing/2014/main" id="{38444723-F255-41C4-F0B6-4EF5FFBA1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p40">
            <a:extLst>
              <a:ext uri="{FF2B5EF4-FFF2-40B4-BE49-F238E27FC236}">
                <a16:creationId xmlns:a16="http://schemas.microsoft.com/office/drawing/2014/main" id="{0068EEB0-C0C6-4369-E813-66828F261699}"/>
              </a:ext>
            </a:extLst>
          </p:cNvPr>
          <p:cNvGrpSpPr/>
          <p:nvPr/>
        </p:nvGrpSpPr>
        <p:grpSpPr>
          <a:xfrm>
            <a:off x="3403721" y="1769542"/>
            <a:ext cx="2340796" cy="2404771"/>
            <a:chOff x="3403819" y="1976409"/>
            <a:chExt cx="2336357" cy="1991364"/>
          </a:xfrm>
        </p:grpSpPr>
        <p:sp>
          <p:nvSpPr>
            <p:cNvPr id="653" name="Google Shape;653;p40">
              <a:extLst>
                <a:ext uri="{FF2B5EF4-FFF2-40B4-BE49-F238E27FC236}">
                  <a16:creationId xmlns:a16="http://schemas.microsoft.com/office/drawing/2014/main" id="{4FE8AB9E-6A23-99C7-6A38-245D46FBE617}"/>
                </a:ext>
              </a:extLst>
            </p:cNvPr>
            <p:cNvSpPr/>
            <p:nvPr/>
          </p:nvSpPr>
          <p:spPr>
            <a:xfrm>
              <a:off x="3568340" y="2205239"/>
              <a:ext cx="2171835" cy="176253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>
              <a:extLst>
                <a:ext uri="{FF2B5EF4-FFF2-40B4-BE49-F238E27FC236}">
                  <a16:creationId xmlns:a16="http://schemas.microsoft.com/office/drawing/2014/main" id="{EDF50C24-12DC-C863-BDF9-F5B1B33E00D5}"/>
                </a:ext>
              </a:extLst>
            </p:cNvPr>
            <p:cNvSpPr/>
            <p:nvPr/>
          </p:nvSpPr>
          <p:spPr>
            <a:xfrm>
              <a:off x="4122743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>
              <a:extLst>
                <a:ext uri="{FF2B5EF4-FFF2-40B4-BE49-F238E27FC236}">
                  <a16:creationId xmlns:a16="http://schemas.microsoft.com/office/drawing/2014/main" id="{35D3F617-4E92-6AE2-714C-B29A264A64A4}"/>
                </a:ext>
              </a:extLst>
            </p:cNvPr>
            <p:cNvSpPr/>
            <p:nvPr/>
          </p:nvSpPr>
          <p:spPr>
            <a:xfrm>
              <a:off x="3414358" y="1985011"/>
              <a:ext cx="2171835" cy="1877697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0">
              <a:extLst>
                <a:ext uri="{FF2B5EF4-FFF2-40B4-BE49-F238E27FC236}">
                  <a16:creationId xmlns:a16="http://schemas.microsoft.com/office/drawing/2014/main" id="{6CB505A5-2C42-808C-4D93-85E3B87D2AF9}"/>
                </a:ext>
              </a:extLst>
            </p:cNvPr>
            <p:cNvSpPr/>
            <p:nvPr/>
          </p:nvSpPr>
          <p:spPr>
            <a:xfrm>
              <a:off x="3403819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40">
            <a:extLst>
              <a:ext uri="{FF2B5EF4-FFF2-40B4-BE49-F238E27FC236}">
                <a16:creationId xmlns:a16="http://schemas.microsoft.com/office/drawing/2014/main" id="{EB79EBE8-4DED-ADA7-95C1-1BEF3F59B36E}"/>
              </a:ext>
            </a:extLst>
          </p:cNvPr>
          <p:cNvGrpSpPr/>
          <p:nvPr/>
        </p:nvGrpSpPr>
        <p:grpSpPr>
          <a:xfrm>
            <a:off x="789735" y="1767415"/>
            <a:ext cx="2336358" cy="2409017"/>
            <a:chOff x="4122750" y="1608600"/>
            <a:chExt cx="3139000" cy="2675497"/>
          </a:xfrm>
        </p:grpSpPr>
        <p:sp>
          <p:nvSpPr>
            <p:cNvPr id="658" name="Google Shape;658;p40">
              <a:extLst>
                <a:ext uri="{FF2B5EF4-FFF2-40B4-BE49-F238E27FC236}">
                  <a16:creationId xmlns:a16="http://schemas.microsoft.com/office/drawing/2014/main" id="{C8FFFF87-D80F-C6CC-7C2F-B521467FEC14}"/>
                </a:ext>
              </a:extLst>
            </p:cNvPr>
            <p:cNvSpPr/>
            <p:nvPr/>
          </p:nvSpPr>
          <p:spPr>
            <a:xfrm>
              <a:off x="4343792" y="1916043"/>
              <a:ext cx="2917958" cy="236805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>
              <a:extLst>
                <a:ext uri="{FF2B5EF4-FFF2-40B4-BE49-F238E27FC236}">
                  <a16:creationId xmlns:a16="http://schemas.microsoft.com/office/drawing/2014/main" id="{2E0E39E4-28C7-1979-80A5-C599D40C20F6}"/>
                </a:ext>
              </a:extLst>
            </p:cNvPr>
            <p:cNvSpPr/>
            <p:nvPr/>
          </p:nvSpPr>
          <p:spPr>
            <a:xfrm>
              <a:off x="5088657" y="1618047"/>
              <a:ext cx="954386" cy="298816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>
              <a:extLst>
                <a:ext uri="{FF2B5EF4-FFF2-40B4-BE49-F238E27FC236}">
                  <a16:creationId xmlns:a16="http://schemas.microsoft.com/office/drawing/2014/main" id="{F92DCBA0-E39A-0310-9671-8D874022674A}"/>
                </a:ext>
              </a:extLst>
            </p:cNvPr>
            <p:cNvSpPr/>
            <p:nvPr/>
          </p:nvSpPr>
          <p:spPr>
            <a:xfrm>
              <a:off x="4136910" y="1620157"/>
              <a:ext cx="2917958" cy="2522782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>
              <a:extLst>
                <a:ext uri="{FF2B5EF4-FFF2-40B4-BE49-F238E27FC236}">
                  <a16:creationId xmlns:a16="http://schemas.microsoft.com/office/drawing/2014/main" id="{DEB61F0E-8C5A-E072-B70E-48D085D07347}"/>
                </a:ext>
              </a:extLst>
            </p:cNvPr>
            <p:cNvSpPr/>
            <p:nvPr/>
          </p:nvSpPr>
          <p:spPr>
            <a:xfrm>
              <a:off x="4122750" y="1608600"/>
              <a:ext cx="2946279" cy="25455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40">
            <a:extLst>
              <a:ext uri="{FF2B5EF4-FFF2-40B4-BE49-F238E27FC236}">
                <a16:creationId xmlns:a16="http://schemas.microsoft.com/office/drawing/2014/main" id="{8CB34E0D-DB5B-9309-1507-3C7EE16E185E}"/>
              </a:ext>
            </a:extLst>
          </p:cNvPr>
          <p:cNvGrpSpPr/>
          <p:nvPr/>
        </p:nvGrpSpPr>
        <p:grpSpPr>
          <a:xfrm>
            <a:off x="6017733" y="1769555"/>
            <a:ext cx="2340796" cy="2404771"/>
            <a:chOff x="6017906" y="1976409"/>
            <a:chExt cx="2336357" cy="1991364"/>
          </a:xfrm>
        </p:grpSpPr>
        <p:sp>
          <p:nvSpPr>
            <p:cNvPr id="663" name="Google Shape;663;p40">
              <a:extLst>
                <a:ext uri="{FF2B5EF4-FFF2-40B4-BE49-F238E27FC236}">
                  <a16:creationId xmlns:a16="http://schemas.microsoft.com/office/drawing/2014/main" id="{C50A0BF3-716F-72DC-E63A-237A924948EE}"/>
                </a:ext>
              </a:extLst>
            </p:cNvPr>
            <p:cNvSpPr/>
            <p:nvPr/>
          </p:nvSpPr>
          <p:spPr>
            <a:xfrm>
              <a:off x="6182428" y="2205239"/>
              <a:ext cx="2171835" cy="176253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>
              <a:extLst>
                <a:ext uri="{FF2B5EF4-FFF2-40B4-BE49-F238E27FC236}">
                  <a16:creationId xmlns:a16="http://schemas.microsoft.com/office/drawing/2014/main" id="{106F02E3-6D99-4F7E-F13C-D0E294D775AC}"/>
                </a:ext>
              </a:extLst>
            </p:cNvPr>
            <p:cNvSpPr/>
            <p:nvPr/>
          </p:nvSpPr>
          <p:spPr>
            <a:xfrm>
              <a:off x="6736831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>
              <a:extLst>
                <a:ext uri="{FF2B5EF4-FFF2-40B4-BE49-F238E27FC236}">
                  <a16:creationId xmlns:a16="http://schemas.microsoft.com/office/drawing/2014/main" id="{036431F7-E69E-FB16-4873-4B6C9D11C501}"/>
                </a:ext>
              </a:extLst>
            </p:cNvPr>
            <p:cNvSpPr/>
            <p:nvPr/>
          </p:nvSpPr>
          <p:spPr>
            <a:xfrm>
              <a:off x="6028446" y="1985011"/>
              <a:ext cx="2171835" cy="1877697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>
              <a:extLst>
                <a:ext uri="{FF2B5EF4-FFF2-40B4-BE49-F238E27FC236}">
                  <a16:creationId xmlns:a16="http://schemas.microsoft.com/office/drawing/2014/main" id="{353213CA-E4B5-0BEB-306B-B6AD97C82E08}"/>
                </a:ext>
              </a:extLst>
            </p:cNvPr>
            <p:cNvSpPr/>
            <p:nvPr/>
          </p:nvSpPr>
          <p:spPr>
            <a:xfrm>
              <a:off x="6017906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" name="Google Shape;667;p40">
            <a:extLst>
              <a:ext uri="{FF2B5EF4-FFF2-40B4-BE49-F238E27FC236}">
                <a16:creationId xmlns:a16="http://schemas.microsoft.com/office/drawing/2014/main" id="{E097DC3B-AF92-58A5-79C2-A4B4A654C4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Conceptos</a:t>
            </a:r>
            <a:r>
              <a:rPr lang="en-US" dirty="0"/>
              <a:t> </a:t>
            </a:r>
            <a:r>
              <a:rPr lang="en-US" dirty="0" err="1"/>
              <a:t>básicos</a:t>
            </a:r>
            <a:r>
              <a:rPr lang="en-US" dirty="0"/>
              <a:t> de Git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68" name="Google Shape;668;p40">
            <a:extLst>
              <a:ext uri="{FF2B5EF4-FFF2-40B4-BE49-F238E27FC236}">
                <a16:creationId xmlns:a16="http://schemas.microsoft.com/office/drawing/2014/main" id="{150DCA3A-A53D-FF6E-FFA4-991C2EB5A1B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23025" y="2121888"/>
            <a:ext cx="195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Merge</a:t>
            </a:r>
            <a:endParaRPr dirty="0"/>
          </a:p>
        </p:txBody>
      </p:sp>
      <p:sp>
        <p:nvSpPr>
          <p:cNvPr id="669" name="Google Shape;669;p40">
            <a:extLst>
              <a:ext uri="{FF2B5EF4-FFF2-40B4-BE49-F238E27FC236}">
                <a16:creationId xmlns:a16="http://schemas.microsoft.com/office/drawing/2014/main" id="{842789B3-431D-9A3C-EB11-7E688089C73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22125" y="2571749"/>
            <a:ext cx="1958700" cy="12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Unión de dos ramas.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0" name="Google Shape;670;p40">
            <a:extLst>
              <a:ext uri="{FF2B5EF4-FFF2-40B4-BE49-F238E27FC236}">
                <a16:creationId xmlns:a16="http://schemas.microsoft.com/office/drawing/2014/main" id="{D4B51C96-5126-F0D4-7DD6-351CF5E35857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3526675" y="2121900"/>
            <a:ext cx="195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Clonar</a:t>
            </a:r>
            <a:r>
              <a:rPr lang="en-US" dirty="0"/>
              <a:t> (Clone)</a:t>
            </a:r>
            <a:endParaRPr dirty="0"/>
          </a:p>
        </p:txBody>
      </p:sp>
      <p:sp>
        <p:nvSpPr>
          <p:cNvPr id="671" name="Google Shape;671;p40">
            <a:extLst>
              <a:ext uri="{FF2B5EF4-FFF2-40B4-BE49-F238E27FC236}">
                <a16:creationId xmlns:a16="http://schemas.microsoft.com/office/drawing/2014/main" id="{D62AC4D1-465B-B05A-BF86-F5DE586293EE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526675" y="2651411"/>
            <a:ext cx="1956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Copiar un repositorio remoto a tu máquina local.</a:t>
            </a:r>
            <a:endParaRPr dirty="0"/>
          </a:p>
        </p:txBody>
      </p:sp>
      <p:sp>
        <p:nvSpPr>
          <p:cNvPr id="672" name="Google Shape;672;p40">
            <a:extLst>
              <a:ext uri="{FF2B5EF4-FFF2-40B4-BE49-F238E27FC236}">
                <a16:creationId xmlns:a16="http://schemas.microsoft.com/office/drawing/2014/main" id="{3A5B4EF5-193F-389C-1789-3D900770AC70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6130350" y="2092071"/>
            <a:ext cx="195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Pull y Push</a:t>
            </a:r>
            <a:endParaRPr dirty="0"/>
          </a:p>
        </p:txBody>
      </p:sp>
      <p:sp>
        <p:nvSpPr>
          <p:cNvPr id="673" name="Google Shape;673;p40">
            <a:extLst>
              <a:ext uri="{FF2B5EF4-FFF2-40B4-BE49-F238E27FC236}">
                <a16:creationId xmlns:a16="http://schemas.microsoft.com/office/drawing/2014/main" id="{E3D8DA5C-0BB7-5C35-5D57-3B227125C4D5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130350" y="2571899"/>
            <a:ext cx="1956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Sincronizar cambios entre el repositorio local y el remoto.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7284619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920</Words>
  <Application>Microsoft Office PowerPoint</Application>
  <PresentationFormat>On-screen Show (16:9)</PresentationFormat>
  <Paragraphs>99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Epilogue</vt:lpstr>
      <vt:lpstr>Wingdings</vt:lpstr>
      <vt:lpstr>Inter</vt:lpstr>
      <vt:lpstr>Arial</vt:lpstr>
      <vt:lpstr>Cabin</vt:lpstr>
      <vt:lpstr>Software Development Agency by Slidesgo</vt:lpstr>
      <vt:lpstr>Plataforma para versionar de código fuente</vt:lpstr>
      <vt:lpstr>¿Qué es el control de versiones?</vt:lpstr>
      <vt:lpstr>Tipos de sistemas de control de versiones</vt:lpstr>
      <vt:lpstr>Sistemas de control de versiones locales</vt:lpstr>
      <vt:lpstr> Sistemas de control de versiones centralizados</vt:lpstr>
      <vt:lpstr>Sistemas de control de versiones distribuidos</vt:lpstr>
      <vt:lpstr>Git y  GitHub</vt:lpstr>
      <vt:lpstr>Conceptos básicos de Git</vt:lpstr>
      <vt:lpstr>Conceptos básicos de Git</vt:lpstr>
      <vt:lpstr>Introducción a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Karla López</cp:lastModifiedBy>
  <cp:revision>5</cp:revision>
  <dcterms:modified xsi:type="dcterms:W3CDTF">2025-01-30T01:28:15Z</dcterms:modified>
</cp:coreProperties>
</file>