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FB80B-BDE5-1A43-8AFD-289F12691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    Projet </a:t>
            </a:r>
            <a:r>
              <a:rPr lang="fr-FR" dirty="0" err="1"/>
              <a:t>Libdiscount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89AA07-B1E3-494C-84EA-06EC97FC1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Présenté par Christian </a:t>
            </a:r>
            <a:r>
              <a:rPr lang="fr-FR" dirty="0" err="1"/>
              <a:t>Lohez</a:t>
            </a:r>
            <a:r>
              <a:rPr lang="fr-FR" dirty="0"/>
              <a:t> et </a:t>
            </a:r>
            <a:r>
              <a:rPr lang="fr-FR" dirty="0" err="1"/>
              <a:t>messiaen</a:t>
            </a:r>
            <a:r>
              <a:rPr lang="fr-FR" dirty="0"/>
              <a:t> </a:t>
            </a:r>
            <a:r>
              <a:rPr lang="fr-FR" dirty="0" err="1"/>
              <a:t>elvis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Session CDA 2020</a:t>
            </a:r>
          </a:p>
        </p:txBody>
      </p:sp>
    </p:spTree>
    <p:extLst>
      <p:ext uri="{BB962C8B-B14F-4D97-AF65-F5344CB8AC3E}">
        <p14:creationId xmlns:p14="http://schemas.microsoft.com/office/powerpoint/2010/main" val="1952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FC489-EBCE-AC41-8908-690579FE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564"/>
          </a:xfrm>
        </p:spPr>
        <p:txBody>
          <a:bodyPr/>
          <a:lstStyle/>
          <a:p>
            <a:pPr algn="ctr"/>
            <a:r>
              <a:rPr lang="fr-FR" dirty="0" err="1"/>
              <a:t>Presentation</a:t>
            </a:r>
            <a:r>
              <a:rPr lang="fr-FR" dirty="0"/>
              <a:t>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D5749-3BE1-6545-BEEB-D01185FC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183"/>
            <a:ext cx="9905999" cy="4353018"/>
          </a:xfrm>
        </p:spPr>
        <p:txBody>
          <a:bodyPr lIns="90000" anchor="ctr"/>
          <a:lstStyle/>
          <a:p>
            <a:pPr marL="0" indent="0" algn="ctr">
              <a:buNone/>
            </a:pPr>
            <a:r>
              <a:rPr lang="fr-FR" sz="2800" dirty="0"/>
              <a:t>Le projet est la création d’un site web e-commerce de vente de livre par des librairies.</a:t>
            </a:r>
          </a:p>
          <a:p>
            <a:pPr marL="0" indent="0" algn="ctr">
              <a:buNone/>
            </a:pPr>
            <a:r>
              <a:rPr lang="fr-FR" sz="2800" dirty="0"/>
              <a:t>La gestion d’utilisateurs tel que CLIENT, VENDEUR et ADMIN.</a:t>
            </a:r>
          </a:p>
          <a:p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10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9FD79-AD8D-CB45-89F4-7605F70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6298"/>
          </a:xfrm>
        </p:spPr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CBBA8-E7D8-844F-9149-211E8209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utilisateurs peuvent </a:t>
            </a:r>
          </a:p>
          <a:p>
            <a:r>
              <a:rPr lang="fr-FR" dirty="0"/>
              <a:t>acheter créer son compte, se connecter.</a:t>
            </a:r>
          </a:p>
          <a:p>
            <a:r>
              <a:rPr lang="fr-FR" dirty="0"/>
              <a:t> il peut modifier ces informations</a:t>
            </a:r>
          </a:p>
          <a:p>
            <a:r>
              <a:rPr lang="fr-FR" dirty="0"/>
              <a:t>Il peut ajouter, supprimer et mettre à jour son adresse</a:t>
            </a:r>
          </a:p>
          <a:p>
            <a:r>
              <a:rPr lang="fr-FR" dirty="0"/>
              <a:t>Le vendeur ajouter des librairie</a:t>
            </a:r>
          </a:p>
          <a:p>
            <a:r>
              <a:rPr lang="fr-FR" dirty="0"/>
              <a:t>L’admin peux gérer les utilisateurs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98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D237A-70A0-414B-AD7F-75567D2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Conceptions BDD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BB655B-3CD1-D141-BBAA-724E864AA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066" y="1757779"/>
            <a:ext cx="9165345" cy="4033421"/>
          </a:xfrm>
        </p:spPr>
      </p:pic>
    </p:spTree>
    <p:extLst>
      <p:ext uri="{BB962C8B-B14F-4D97-AF65-F5344CB8AC3E}">
        <p14:creationId xmlns:p14="http://schemas.microsoft.com/office/powerpoint/2010/main" val="386034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5F1D0-BEE4-1E4A-90C3-E04326A0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49911"/>
          </a:xfrm>
        </p:spPr>
        <p:txBody>
          <a:bodyPr/>
          <a:lstStyle/>
          <a:p>
            <a:r>
              <a:rPr lang="fr-FR" dirty="0"/>
              <a:t>Conceptions use case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D48E90-7724-0445-A97E-CFBC0F43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089" y="748294"/>
            <a:ext cx="4752159" cy="5361411"/>
          </a:xfrm>
        </p:spPr>
      </p:pic>
    </p:spTree>
    <p:extLst>
      <p:ext uri="{BB962C8B-B14F-4D97-AF65-F5344CB8AC3E}">
        <p14:creationId xmlns:p14="http://schemas.microsoft.com/office/powerpoint/2010/main" val="314747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B0010-0D6B-8449-838A-EEEA364C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97654"/>
            <a:ext cx="10532506" cy="1012055"/>
          </a:xfrm>
        </p:spPr>
        <p:txBody>
          <a:bodyPr/>
          <a:lstStyle/>
          <a:p>
            <a:pPr algn="ctr"/>
            <a:r>
              <a:rPr lang="fr-FR" dirty="0" err="1"/>
              <a:t>Modele</a:t>
            </a:r>
            <a:r>
              <a:rPr lang="fr-FR" dirty="0"/>
              <a:t> </a:t>
            </a:r>
            <a:r>
              <a:rPr lang="fr-FR" dirty="0" err="1"/>
              <a:t>mvc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F93127D-C481-E84A-9EAA-CB589CA4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382" y="4394200"/>
            <a:ext cx="4483100" cy="193040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58A314-BBED-224B-B80D-69846674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58" y="1498600"/>
            <a:ext cx="4483100" cy="1587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AAB2D57-C60F-674B-B25B-51CE33E93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26" y="4483100"/>
            <a:ext cx="4483100" cy="1752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9F23E16-B739-9247-8B39-136225938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83" y="1219202"/>
            <a:ext cx="448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C646F-480F-2242-BED0-C73B7AD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technologies 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0F578E4-08B9-3444-B044-604752BB3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93245"/>
              </p:ext>
            </p:extLst>
          </p:nvPr>
        </p:nvGraphicFramePr>
        <p:xfrm>
          <a:off x="1518082" y="958787"/>
          <a:ext cx="8641917" cy="40215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639">
                  <a:extLst>
                    <a:ext uri="{9D8B030D-6E8A-4147-A177-3AD203B41FA5}">
                      <a16:colId xmlns:a16="http://schemas.microsoft.com/office/drawing/2014/main" val="1175024004"/>
                    </a:ext>
                  </a:extLst>
                </a:gridCol>
                <a:gridCol w="2880639">
                  <a:extLst>
                    <a:ext uri="{9D8B030D-6E8A-4147-A177-3AD203B41FA5}">
                      <a16:colId xmlns:a16="http://schemas.microsoft.com/office/drawing/2014/main" val="2648406558"/>
                    </a:ext>
                  </a:extLst>
                </a:gridCol>
                <a:gridCol w="2880639">
                  <a:extLst>
                    <a:ext uri="{9D8B030D-6E8A-4147-A177-3AD203B41FA5}">
                      <a16:colId xmlns:a16="http://schemas.microsoft.com/office/drawing/2014/main" val="3313154791"/>
                    </a:ext>
                  </a:extLst>
                </a:gridCol>
              </a:tblGrid>
              <a:tr h="1005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Persistence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49326"/>
                  </a:ext>
                </a:extLst>
              </a:tr>
              <a:tr h="1005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SPRING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SPRING DATA JPA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03923"/>
                  </a:ext>
                </a:extLst>
              </a:tr>
              <a:tr h="1005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76477"/>
                  </a:ext>
                </a:extLst>
              </a:tr>
              <a:tr h="10053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57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9B37-9B0C-B947-9C46-B05AB25B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3165"/>
            <a:ext cx="9905998" cy="196392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C7F91-EAD8-0B49-B66B-09B39AAD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8866"/>
          </a:xfrm>
        </p:spPr>
        <p:txBody>
          <a:bodyPr/>
          <a:lstStyle/>
          <a:p>
            <a:r>
              <a:rPr lang="fr-FR" dirty="0"/>
              <a:t>J’ai découvert le Framework </a:t>
            </a:r>
            <a:r>
              <a:rPr lang="fr-FR" dirty="0" err="1"/>
              <a:t>bootstarp</a:t>
            </a:r>
            <a:r>
              <a:rPr lang="fr-FR" dirty="0"/>
              <a:t> 4, j’ai apprécié la facilité d’utilisation pour la mis en place des JSP</a:t>
            </a:r>
          </a:p>
          <a:p>
            <a:r>
              <a:rPr lang="fr-FR" dirty="0"/>
              <a:t>J’ai mis en place </a:t>
            </a:r>
            <a:r>
              <a:rPr lang="fr-FR" dirty="0" err="1"/>
              <a:t>hibernate</a:t>
            </a:r>
            <a:r>
              <a:rPr lang="fr-FR" dirty="0"/>
              <a:t> avec plusieurs entités et relations</a:t>
            </a:r>
          </a:p>
          <a:p>
            <a:r>
              <a:rPr lang="fr-FR" dirty="0"/>
              <a:t>J’ai mis en place un site e-commerce personnalisé et évolutif</a:t>
            </a:r>
          </a:p>
          <a:p>
            <a:r>
              <a:rPr lang="fr-FR" dirty="0"/>
              <a:t>Ce projet ma permis d’évoluer dans la technique en utilisant différents Framework (</a:t>
            </a:r>
            <a:r>
              <a:rPr lang="fr-FR" dirty="0" err="1"/>
              <a:t>Bootstrap,Spring</a:t>
            </a:r>
            <a:r>
              <a:rPr lang="fr-FR" dirty="0"/>
              <a:t>), il ma aussi permet évolué dans le travail en équipe (communication, Git)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34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</TotalTime>
  <Words>180</Words>
  <Application>Microsoft Macintosh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       Projet Libdiscount</vt:lpstr>
      <vt:lpstr>Presentation du projet :</vt:lpstr>
      <vt:lpstr>Description du projet</vt:lpstr>
      <vt:lpstr>Conceptions BDD</vt:lpstr>
      <vt:lpstr>Conceptions use case</vt:lpstr>
      <vt:lpstr>Modele mvc</vt:lpstr>
      <vt:lpstr>Les technologies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Projet Libdiscount</dc:title>
  <dc:creator>Microsoft Office User</dc:creator>
  <cp:lastModifiedBy>Microsoft Office User</cp:lastModifiedBy>
  <cp:revision>6</cp:revision>
  <dcterms:created xsi:type="dcterms:W3CDTF">2020-12-09T08:20:32Z</dcterms:created>
  <dcterms:modified xsi:type="dcterms:W3CDTF">2020-12-09T09:21:02Z</dcterms:modified>
</cp:coreProperties>
</file>