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76" d="100"/>
          <a:sy n="76" d="100"/>
        </p:scale>
        <p:origin x="24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86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548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56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612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82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588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764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77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524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030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5FE1EF-1F02-4951-ADA8-B751B63A5A2E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530DF25-5CCC-4A46-A230-46E2D886DA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767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DA61-7E23-C13F-395F-A0E31F734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Tracker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ID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2AD23-72A4-4329-BA6D-6EE0657BC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ELVIS</a:t>
            </a:r>
          </a:p>
          <a:p>
            <a:r>
              <a:rPr lang="en-US" dirty="0"/>
              <a:t>221510033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684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7F9F-4C21-BA28-DD98-04E042DA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UML</a:t>
            </a:r>
            <a:endParaRPr lang="en-ID" dirty="0"/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65C97108-F8E1-21C2-E168-4A16DBC5546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029213"/>
            <a:ext cx="10515600" cy="506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223E6-2CC5-1A4A-391D-8D232CF5B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36" y="1123541"/>
            <a:ext cx="7429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6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C638-5B6B-53FE-D668-2A1B7793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Activity Diagram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35910-D261-5D29-C9D0-0A3C099F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54" y="1091380"/>
            <a:ext cx="4459692" cy="5588729"/>
          </a:xfrm>
        </p:spPr>
      </p:pic>
    </p:spTree>
    <p:extLst>
      <p:ext uri="{BB962C8B-B14F-4D97-AF65-F5344CB8AC3E}">
        <p14:creationId xmlns:p14="http://schemas.microsoft.com/office/powerpoint/2010/main" val="417881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DA61-7E23-C13F-395F-A0E31F734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ANALISIS s.w.o.t</a:t>
            </a:r>
            <a:endParaRPr lang="en-ID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2AD23-72A4-4329-BA6D-6EE0657BC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6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1AE0-D1AF-050C-86AD-BD1611B6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Strenght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00EF-549A-67A7-C8C2-1BF527C0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mana </a:t>
            </a:r>
            <a:r>
              <a:rPr lang="en-ID" dirty="0" err="1"/>
              <a:t>saja</a:t>
            </a:r>
            <a:r>
              <a:rPr lang="en-ID" dirty="0"/>
              <a:t> via internet (cross-platform)</a:t>
            </a:r>
          </a:p>
          <a:p>
            <a:r>
              <a:rPr lang="en-ID" dirty="0"/>
              <a:t>Real-time update data </a:t>
            </a:r>
            <a:r>
              <a:rPr lang="en-ID" dirty="0" err="1"/>
              <a:t>pengeluaran</a:t>
            </a:r>
            <a:endParaRPr lang="en-ID" dirty="0"/>
          </a:p>
          <a:p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pribadi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880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1AE0-D1AF-050C-86AD-BD1611B6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	Weaknesses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00EF-549A-67A7-C8C2-1BF527C0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Fitur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dibanding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finansial</a:t>
            </a:r>
            <a:r>
              <a:rPr lang="en-ID" dirty="0"/>
              <a:t> </a:t>
            </a:r>
            <a:r>
              <a:rPr lang="en-ID" dirty="0" err="1"/>
              <a:t>besar</a:t>
            </a:r>
            <a:endParaRPr lang="en-ID" dirty="0"/>
          </a:p>
          <a:p>
            <a:r>
              <a:rPr lang="it-IT" dirty="0"/>
              <a:t>Risiko keamanan data pengguna (data sensitif)</a:t>
            </a:r>
          </a:p>
          <a:p>
            <a:r>
              <a:rPr lang="nn-NO" dirty="0"/>
              <a:t>Membutuhkan koneksi internet yang stabil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92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1AE0-D1AF-050C-86AD-BD1611B6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	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00EF-549A-67A7-C8C2-1BF527C0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pribadi</a:t>
            </a:r>
            <a:endParaRPr lang="en-ID" dirty="0"/>
          </a:p>
          <a:p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pekerja</a:t>
            </a:r>
            <a:r>
              <a:rPr lang="en-ID" dirty="0"/>
              <a:t> remote, freelancer </a:t>
            </a:r>
            <a:r>
              <a:rPr lang="en-ID" dirty="0" err="1"/>
              <a:t>internasional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traveler</a:t>
            </a:r>
            <a:r>
              <a:rPr lang="en-ID" dirty="0"/>
              <a:t>.</a:t>
            </a:r>
          </a:p>
          <a:p>
            <a:r>
              <a:rPr lang="en-ID" dirty="0"/>
              <a:t>Bisa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(UMKM)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007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B86-D404-3723-3EF7-8BD8B501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F351-9AB3-D200-8BF6-8861F113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Serangan cyber, seperti hacking dan phishing</a:t>
            </a:r>
          </a:p>
          <a:p>
            <a:r>
              <a:rPr lang="sv-SE" dirty="0"/>
              <a:t>Ketergantungan pada teknologi browser dan hosting</a:t>
            </a:r>
          </a:p>
          <a:p>
            <a:r>
              <a:rPr lang="en-ID" dirty="0" err="1"/>
              <a:t>Registrasi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palsu</a:t>
            </a:r>
            <a:r>
              <a:rPr lang="en-ID" dirty="0"/>
              <a:t>, spam input data,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DDoS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mengganggu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6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B9D21-00CA-5DBF-566A-F6ECFF11E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55EA14-98EE-06AE-ABF0-FF21E75BD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968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7343</TotalTime>
  <Words>128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Rockwell</vt:lpstr>
      <vt:lpstr>Rockwell Condensed</vt:lpstr>
      <vt:lpstr>Times New Roman</vt:lpstr>
      <vt:lpstr>Wingdings</vt:lpstr>
      <vt:lpstr>Wood Type</vt:lpstr>
      <vt:lpstr>Expense Tracker berbasis web</vt:lpstr>
      <vt:lpstr>UML</vt:lpstr>
      <vt:lpstr>Activity Diagram</vt:lpstr>
      <vt:lpstr>ANALISIS s.w.o.t</vt:lpstr>
      <vt:lpstr>Strenght</vt:lpstr>
      <vt:lpstr> Weaknesses </vt:lpstr>
      <vt:lpstr> Opportunities</vt:lpstr>
      <vt:lpstr>Threats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PROJECT</dc:title>
  <dc:creator>ELVIS</dc:creator>
  <cp:lastModifiedBy>ELVIS</cp:lastModifiedBy>
  <cp:revision>3</cp:revision>
  <dcterms:created xsi:type="dcterms:W3CDTF">2025-04-21T11:43:55Z</dcterms:created>
  <dcterms:modified xsi:type="dcterms:W3CDTF">2025-05-03T13:20:14Z</dcterms:modified>
</cp:coreProperties>
</file>