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82" r:id="rId8"/>
    <p:sldId id="283" r:id="rId9"/>
    <p:sldId id="261" r:id="rId10"/>
    <p:sldId id="263" r:id="rId11"/>
    <p:sldId id="264" r:id="rId12"/>
    <p:sldId id="28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724" autoAdjust="0"/>
  </p:normalViewPr>
  <p:slideViewPr>
    <p:cSldViewPr snapToGrid="0">
      <p:cViewPr>
        <p:scale>
          <a:sx n="93" d="100"/>
          <a:sy n="93" d="100"/>
        </p:scale>
        <p:origin x="57" y="321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10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6555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42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1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4168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82376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8777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6242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08961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7640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94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371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6805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051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69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0157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43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50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28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337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2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, light, lamp, projector&#10;&#10;Description automatically generated">
            <a:extLst>
              <a:ext uri="{FF2B5EF4-FFF2-40B4-BE49-F238E27FC236}">
                <a16:creationId xmlns:a16="http://schemas.microsoft.com/office/drawing/2014/main" id="{C1482F04-220F-4094-954F-D573C97B87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841" b="1841"/>
          <a:stretch/>
        </p:blipFill>
        <p:spPr>
          <a:xfrm>
            <a:off x="3648226" y="643467"/>
            <a:ext cx="5042790" cy="2841413"/>
          </a:xfrm>
          <a:prstGeom prst="rect">
            <a:avLst/>
          </a:prstGeom>
          <a:noFill/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82" y="3749041"/>
            <a:ext cx="10134678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800" spc="-50" dirty="0">
                <a:solidFill>
                  <a:schemeClr val="tx1"/>
                </a:solidFill>
              </a:rPr>
              <a:t>Capstone Presentation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8701" y="5384801"/>
            <a:ext cx="9641840" cy="78739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2200" spc="10">
                <a:solidFill>
                  <a:schemeClr val="tx1">
                    <a:lumMod val="75000"/>
                  </a:schemeClr>
                </a:solidFill>
              </a:rPr>
              <a:t>By: Jacob Botelho, Lance Lespinasse, Justin Ramos, Elvis Kibet </a:t>
            </a: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would do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D819B13-7A74-4D66-BBD4-FC7C292B8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Something in the timeframe we had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2907587"/>
            <a:ext cx="3527202" cy="482755"/>
          </a:xfrm>
        </p:spPr>
        <p:txBody>
          <a:bodyPr>
            <a:noAutofit/>
          </a:bodyPr>
          <a:lstStyle/>
          <a:p>
            <a:r>
              <a:rPr lang="en-US" sz="1600" dirty="0"/>
              <a:t>Make better decisions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BFFDA6C-D53B-44FD-87E5-9C72FAE409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What we needed to focus on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Meet more frequently 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689C4963-281E-43A5-B4B6-649CE13DE5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Majority of our work was done in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6B93859-6CC9-460B-B8B1-418AD8A8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2F98-0CDA-431A-810A-FD67B39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4CC15-5675-4EC8-AF7F-905D46C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B464-A7DC-438D-AA42-D629E46FFDD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/>
              <a:t>How to create an idea with a team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Communication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Helps us expect how a fast a timeline can come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Time Management 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F872A7D-E6CA-4BD5-B88B-0498D0B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50" y="1619044"/>
            <a:ext cx="10515600" cy="1904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5B73-7A1C-4790-86F0-401CF74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AC66-7A3E-4F83-9C65-F437FD5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879D-70D2-44BA-84FA-A456D83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6263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spc="-50">
                <a:solidFill>
                  <a:schemeClr val="tx1"/>
                </a:solidFill>
              </a:rPr>
              <a:t>Our idea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dirty="0"/>
              <a:t>We decided to create a movie site based off Jacob's proposal. Created to give people the freedom to get their ideas of films out there in the world. </a:t>
            </a:r>
          </a:p>
        </p:txBody>
      </p:sp>
      <p:pic>
        <p:nvPicPr>
          <p:cNvPr id="2050" name="Picture 2" descr="1,000+ Free Slide &amp;amp;amp; Film Images">
            <a:extLst>
              <a:ext uri="{FF2B5EF4-FFF2-40B4-BE49-F238E27FC236}">
                <a16:creationId xmlns:a16="http://schemas.microsoft.com/office/drawing/2014/main" id="{6DFC36C9-5521-4ABE-89C7-402599E8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157" y="2627963"/>
            <a:ext cx="5209989" cy="16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A9E80BB-C0DF-4F1B-8821-E3FD53412EFF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Concept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4839534"/>
          </a:xfrm>
        </p:spPr>
        <p:txBody>
          <a:bodyPr/>
          <a:lstStyle/>
          <a:p>
            <a:r>
              <a:rPr lang="en-US" dirty="0"/>
              <a:t>- Movie Site 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Allows users to Upload their own movie ideas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Home Feed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Share Movie idea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Stars for rating 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Followers/Following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  <p:pic>
        <p:nvPicPr>
          <p:cNvPr id="1028" name="Picture 4" descr="Film, introduction, movie, presentation, video icon - Download on Iconfinder">
            <a:extLst>
              <a:ext uri="{FF2B5EF4-FFF2-40B4-BE49-F238E27FC236}">
                <a16:creationId xmlns:a16="http://schemas.microsoft.com/office/drawing/2014/main" id="{7C664461-5A8B-4379-A6DE-80FEB8E4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009650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700" spc="-50" dirty="0">
                <a:solidFill>
                  <a:srgbClr val="FFFFFF"/>
                </a:solidFill>
              </a:rPr>
              <a:t>Our  database tables. </a:t>
            </a: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C21728C-C190-4FD2-A425-C7939FF6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7" y="1713409"/>
            <a:ext cx="3718563" cy="342469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F7F7F"/>
                </a:solidFill>
              </a:rPr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A9E80BB-C0DF-4F1B-8821-E3FD53412EFF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4A7A7E6-5D86-4D51-BFFA-30E126C4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04" b="1"/>
          <a:stretch/>
        </p:blipFill>
        <p:spPr>
          <a:xfrm>
            <a:off x="899160" y="30824"/>
            <a:ext cx="10393680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320" y="1294546"/>
            <a:ext cx="5073181" cy="23879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400" spc="-50" dirty="0">
                <a:solidFill>
                  <a:srgbClr val="FFFFFF"/>
                </a:solidFill>
              </a:rPr>
              <a:t>Search functionality.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20XX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7A9E80BB-C0DF-4F1B-8821-E3FD53412EFF}" type="slidenum">
              <a:rPr lang="en-US">
                <a:solidFill>
                  <a:schemeClr val="tx1">
                    <a:lumMod val="65000"/>
                  </a:scheme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7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Featured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F4006B-1447-42DC-BA5C-74F1DB17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" y="1800546"/>
            <a:ext cx="7465596" cy="43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15">
            <a:extLst>
              <a:ext uri="{FF2B5EF4-FFF2-40B4-BE49-F238E27FC236}">
                <a16:creationId xmlns:a16="http://schemas.microsoft.com/office/drawing/2014/main" id="{0E21B6C9-B13E-4630-B3E3-696DE28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12" y="324219"/>
            <a:ext cx="10941728" cy="576447"/>
          </a:xfrm>
        </p:spPr>
        <p:txBody>
          <a:bodyPr/>
          <a:lstStyle/>
          <a:p>
            <a:r>
              <a:rPr lang="en-US"/>
              <a:t>Our success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A0B0-91E4-4514-9893-7544A17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87CDB-BE9B-4F67-AE84-9A1328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2BFCF-7ABB-4CF9-89A3-B2F0974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03513-03C3-40BB-88E3-532954A69560}"/>
              </a:ext>
            </a:extLst>
          </p:cNvPr>
          <p:cNvSpPr txBox="1"/>
          <p:nvPr/>
        </p:nvSpPr>
        <p:spPr>
          <a:xfrm>
            <a:off x="770562" y="1643865"/>
            <a:ext cx="10042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-Communication improved. </a:t>
            </a:r>
          </a:p>
          <a:p>
            <a:endParaRPr lang="en-US" dirty="0"/>
          </a:p>
          <a:p>
            <a:r>
              <a:rPr lang="en-US" dirty="0"/>
              <a:t>-Site like FIGMA</a:t>
            </a:r>
          </a:p>
          <a:p>
            <a:endParaRPr lang="en-US" dirty="0"/>
          </a:p>
          <a:p>
            <a:r>
              <a:rPr lang="en-US" dirty="0"/>
              <a:t>-Implementing other people's ideas from UX/UI</a:t>
            </a:r>
          </a:p>
          <a:p>
            <a:endParaRPr lang="en-US" dirty="0"/>
          </a:p>
          <a:p>
            <a:r>
              <a:rPr lang="en-US" dirty="0"/>
              <a:t>-Working as a team </a:t>
            </a:r>
          </a:p>
          <a:p>
            <a:endParaRPr lang="en-US" dirty="0"/>
          </a:p>
          <a:p>
            <a:r>
              <a:rPr lang="en-US" dirty="0"/>
              <a:t>-Fixed Errors quickly </a:t>
            </a:r>
          </a:p>
        </p:txBody>
      </p:sp>
      <p:pic>
        <p:nvPicPr>
          <p:cNvPr id="2050" name="Picture 2" descr="Set your team up for success">
            <a:extLst>
              <a:ext uri="{FF2B5EF4-FFF2-40B4-BE49-F238E27FC236}">
                <a16:creationId xmlns:a16="http://schemas.microsoft.com/office/drawing/2014/main" id="{793AA37C-FF5C-46A9-B5FB-9F5988E1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13" y="1959403"/>
            <a:ext cx="4212797" cy="421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>
            <a:extLst>
              <a:ext uri="{FF2B5EF4-FFF2-40B4-BE49-F238E27FC236}">
                <a16:creationId xmlns:a16="http://schemas.microsoft.com/office/drawing/2014/main" id="{E594E37C-93FC-43FF-B313-BE92A41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42" y="600299"/>
            <a:ext cx="10515600" cy="556795"/>
          </a:xfrm>
        </p:spPr>
        <p:txBody>
          <a:bodyPr>
            <a:normAutofit fontScale="90000"/>
          </a:bodyPr>
          <a:lstStyle/>
          <a:p>
            <a:r>
              <a:rPr lang="en-US" dirty="0"/>
              <a:t>Our failures </a:t>
            </a:r>
            <a:r>
              <a:rPr lang="en-US" noProof="0" dirty="0"/>
              <a:t>   </a:t>
            </a:r>
            <a:br>
              <a:rPr lang="en-US" dirty="0"/>
            </a:b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8A8A927-ECB7-4124-BC5A-E06B39FD48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1689" y="1576804"/>
            <a:ext cx="9943160" cy="518912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-Underestimating the time, we needed</a:t>
            </a:r>
          </a:p>
          <a:p>
            <a:pPr algn="l"/>
            <a:r>
              <a:rPr lang="en-US" sz="2400" dirty="0"/>
              <a:t>-Communication in the beginning</a:t>
            </a:r>
          </a:p>
          <a:p>
            <a:pPr algn="l"/>
            <a:r>
              <a:rPr lang="en-US" sz="2400" dirty="0"/>
              <a:t>-Highlights Page problems</a:t>
            </a:r>
          </a:p>
          <a:p>
            <a:pPr algn="l"/>
            <a:r>
              <a:rPr lang="en-US" sz="2400" dirty="0"/>
              <a:t>-Simple idea is more difficult then intended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4746-F07E-4747-9C12-138CEF64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09DA5-C783-47D3-AE72-F6C8F7B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7F736-5D42-4B33-BCA6-2C2C02E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0185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>
            <a:extLst>
              <a:ext uri="{FF2B5EF4-FFF2-40B4-BE49-F238E27FC236}">
                <a16:creationId xmlns:a16="http://schemas.microsoft.com/office/drawing/2014/main" id="{E594E37C-93FC-43FF-B313-BE92A41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42" y="600299"/>
            <a:ext cx="10515600" cy="556795"/>
          </a:xfrm>
        </p:spPr>
        <p:txBody>
          <a:bodyPr>
            <a:normAutofit fontScale="90000"/>
          </a:bodyPr>
          <a:lstStyle/>
          <a:p>
            <a:r>
              <a:rPr lang="en-US"/>
              <a:t>Roadblocks that we had  </a:t>
            </a:r>
            <a:r>
              <a:rPr lang="en-US" noProof="0"/>
              <a:t>   </a:t>
            </a:r>
            <a:br>
              <a:rPr lang="en-US"/>
            </a:b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8A8A927-ECB7-4124-BC5A-E06B39FD48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1689" y="1691052"/>
            <a:ext cx="10150464" cy="514636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- </a:t>
            </a:r>
            <a:r>
              <a:rPr lang="en-US" sz="2400" dirty="0"/>
              <a:t>Search functionality 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Signup Bug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Database issue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Login Issue 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Profile Page error 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4746-F07E-4747-9C12-138CEF64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A9E80BB-C0DF-4F1B-8821-E3FD53412E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09DA5-C783-47D3-AE72-F6C8F7B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7F736-5D42-4B33-BCA6-2C2C02E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026" name="Picture 2" descr="Mistakes or Opportunities? Learning from Errors — The Learning Scientists">
            <a:extLst>
              <a:ext uri="{FF2B5EF4-FFF2-40B4-BE49-F238E27FC236}">
                <a16:creationId xmlns:a16="http://schemas.microsoft.com/office/drawing/2014/main" id="{1EB96B54-2B85-4587-97DE-0042587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57" y="2342508"/>
            <a:ext cx="2963666" cy="29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612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71af3243-3dd4-4a8d-8c0d-dd76da1f02a5"/>
    <ds:schemaRef ds:uri="http://purl.org/dc/terms/"/>
    <ds:schemaRef ds:uri="http://schemas.microsoft.com/office/infopath/2007/PartnerControls"/>
    <ds:schemaRef ds:uri="230e9df3-be65-4c73-a93b-d1236ebd6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6487</TotalTime>
  <Words>249</Words>
  <Application>Microsoft Office PowerPoint</Application>
  <PresentationFormat>Widescreen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Segoe UI Light</vt:lpstr>
      <vt:lpstr>Wingdings 2</vt:lpstr>
      <vt:lpstr>View</vt:lpstr>
      <vt:lpstr>Capstone Presentation </vt:lpstr>
      <vt:lpstr>Our idea </vt:lpstr>
      <vt:lpstr>Project Concept </vt:lpstr>
      <vt:lpstr>Our  database tables. </vt:lpstr>
      <vt:lpstr>Search functionality. </vt:lpstr>
      <vt:lpstr>Featured site</vt:lpstr>
      <vt:lpstr>Our success</vt:lpstr>
      <vt:lpstr>Our failures     </vt:lpstr>
      <vt:lpstr>Roadblocks that we had      </vt:lpstr>
      <vt:lpstr>What we would do differently  </vt:lpstr>
      <vt:lpstr>Growth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Jacob Botelho</dc:creator>
  <cp:lastModifiedBy>Jacob Botelho</cp:lastModifiedBy>
  <cp:revision>5</cp:revision>
  <dcterms:created xsi:type="dcterms:W3CDTF">2022-03-08T16:57:20Z</dcterms:created>
  <dcterms:modified xsi:type="dcterms:W3CDTF">2022-03-17T03:03:10Z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