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48" r:id="rId2"/>
  </p:sldMasterIdLst>
  <p:notesMasterIdLst>
    <p:notesMasterId r:id="rId18"/>
  </p:notesMasterIdLst>
  <p:sldIdLst>
    <p:sldId id="256" r:id="rId3"/>
    <p:sldId id="257" r:id="rId4"/>
    <p:sldId id="258" r:id="rId5"/>
    <p:sldId id="259" r:id="rId6"/>
    <p:sldId id="260" r:id="rId7"/>
    <p:sldId id="275" r:id="rId8"/>
    <p:sldId id="279" r:id="rId9"/>
    <p:sldId id="270" r:id="rId10"/>
    <p:sldId id="276" r:id="rId11"/>
    <p:sldId id="261" r:id="rId12"/>
    <p:sldId id="278" r:id="rId13"/>
    <p:sldId id="281" r:id="rId14"/>
    <p:sldId id="280" r:id="rId15"/>
    <p:sldId id="282" r:id="rId16"/>
    <p:sldId id="27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78B3E-8842-C205-E3FD-25731C04BD59}" v="12" dt="2023-04-17T03:33:04.307"/>
    <p1510:client id="{34349C1F-1D2F-A5FA-A8BF-673697412C24}" v="665" dt="2023-04-14T19:47:50.145"/>
    <p1510:client id="{3F9E6865-63BC-F965-148E-D62A09CF8BC2}" v="502" dt="2023-04-14T00:35:43.668"/>
    <p1510:client id="{548B5E13-A8BC-1957-E5AD-4186767A3C28}" v="310" dt="2023-04-11T23:53:35.370"/>
    <p1510:client id="{60E26378-F7AE-563B-1604-C30F4FDE4FE2}" v="15" dt="2023-04-14T20:35:29.825"/>
    <p1510:client id="{917D6829-E385-C73A-B136-99DE134B4463}" v="3" dt="2023-04-17T03:40:41.136"/>
    <p1510:client id="{918C0BD4-2E53-4E5A-B0B5-6FFD53B6A099}" v="3" dt="2023-04-12T16:39:51.349"/>
    <p1510:client id="{FE392C40-D158-22C7-4603-6612CFABDAC9}" v="4" dt="2023-04-14T23:24:51.794"/>
    <p1510:client id="{FE7C19E6-565D-5E11-8F8B-E4BB26D24185}" v="661" dt="2023-04-14T18:18:24.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d0be940ed_12_2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2d0be940ed_1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d0be940ed_12_26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2d0be940ed_12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d0be940ed_12_26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2d0be940ed_12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758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be940ed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2d0be940e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496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d0be940ed_12_2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2d0be940ed_12_2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34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d0be940ed_12_2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2d0be940ed_12_2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42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2d0be940ed_12_2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22d0be940ed_12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2d0be940ed_12_25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2d0be940ed_12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be940ed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2d0be940e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d0be940ed_0_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22d0be940ed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be940ed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2d0be940e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be940ed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2d0be940e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86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be940ed_0_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2d0be940e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89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d0be940ed_0_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22d0be940ed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55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4"/>
        <p:cNvGrpSpPr/>
        <p:nvPr/>
      </p:nvGrpSpPr>
      <p:grpSpPr>
        <a:xfrm>
          <a:off x="0" y="0"/>
          <a:ext cx="0" cy="0"/>
          <a:chOff x="0" y="0"/>
          <a:chExt cx="0" cy="0"/>
        </a:xfrm>
      </p:grpSpPr>
      <p:sp>
        <p:nvSpPr>
          <p:cNvPr id="55" name="Google Shape;55;p14"/>
          <p:cNvSpPr txBox="1"/>
          <p:nvPr/>
        </p:nvSpPr>
        <p:spPr>
          <a:xfrm>
            <a:off x="3048221" y="313853"/>
            <a:ext cx="3054701" cy="19620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800" b="0" i="0" u="none" strike="noStrike" cap="none">
                <a:solidFill>
                  <a:srgbClr val="F2F2F2"/>
                </a:solidFill>
                <a:latin typeface="Arial"/>
                <a:ea typeface="Arial"/>
                <a:cs typeface="Arial"/>
                <a:sym typeface="Arial"/>
              </a:rPr>
              <a:t>FLORIDA INTERNATIONAL UNIVERSITY</a:t>
            </a:r>
            <a:endParaRPr sz="1100"/>
          </a:p>
        </p:txBody>
      </p:sp>
      <p:sp>
        <p:nvSpPr>
          <p:cNvPr id="56" name="Google Shape;56;p14"/>
          <p:cNvSpPr txBox="1">
            <a:spLocks noGrp="1"/>
          </p:cNvSpPr>
          <p:nvPr>
            <p:ph type="title"/>
          </p:nvPr>
        </p:nvSpPr>
        <p:spPr>
          <a:xfrm>
            <a:off x="1202795" y="2791356"/>
            <a:ext cx="6738407"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accent5"/>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ixed Background 1">
  <p:cSld name="Mixed Background 1">
    <p:spTree>
      <p:nvGrpSpPr>
        <p:cNvPr id="1" name="Shape 131"/>
        <p:cNvGrpSpPr/>
        <p:nvPr/>
      </p:nvGrpSpPr>
      <p:grpSpPr>
        <a:xfrm>
          <a:off x="0" y="0"/>
          <a:ext cx="0" cy="0"/>
          <a:chOff x="0" y="0"/>
          <a:chExt cx="0" cy="0"/>
        </a:xfrm>
      </p:grpSpPr>
      <p:sp>
        <p:nvSpPr>
          <p:cNvPr id="132" name="Google Shape;132;p23"/>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33" name="Google Shape;133;p23" descr="A close up of a sign&#10;&#10;Description automatically generated"/>
          <p:cNvPicPr preferRelativeResize="0"/>
          <p:nvPr/>
        </p:nvPicPr>
        <p:blipFill rotWithShape="1">
          <a:blip r:embed="rId2">
            <a:alphaModFix/>
          </a:blip>
          <a:srcRect/>
          <a:stretch/>
        </p:blipFill>
        <p:spPr>
          <a:xfrm>
            <a:off x="408967" y="4285222"/>
            <a:ext cx="913163" cy="422910"/>
          </a:xfrm>
          <a:prstGeom prst="rect">
            <a:avLst/>
          </a:prstGeom>
          <a:noFill/>
          <a:ln>
            <a:noFill/>
          </a:ln>
        </p:spPr>
      </p:pic>
      <p:sp>
        <p:nvSpPr>
          <p:cNvPr id="134" name="Google Shape;134;p23"/>
          <p:cNvSpPr txBox="1">
            <a:spLocks noGrp="1"/>
          </p:cNvSpPr>
          <p:nvPr>
            <p:ph type="body" idx="1"/>
          </p:nvPr>
        </p:nvSpPr>
        <p:spPr>
          <a:xfrm>
            <a:off x="408967" y="1389355"/>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5" name="Google Shape;135;p23"/>
          <p:cNvSpPr txBox="1">
            <a:spLocks noGrp="1"/>
          </p:cNvSpPr>
          <p:nvPr>
            <p:ph type="title"/>
          </p:nvPr>
        </p:nvSpPr>
        <p:spPr>
          <a:xfrm>
            <a:off x="408967" y="779392"/>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100"/>
              <a:buFont typeface="Arial"/>
              <a:buNone/>
              <a:defRPr sz="21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36" name="Google Shape;136;p23" descr="A blue sky&#10;&#10;Description automatically generated"/>
          <p:cNvPicPr preferRelativeResize="0"/>
          <p:nvPr/>
        </p:nvPicPr>
        <p:blipFill rotWithShape="1">
          <a:blip r:embed="rId3">
            <a:alphaModFix/>
          </a:blip>
          <a:srcRect/>
          <a:stretch/>
        </p:blipFill>
        <p:spPr>
          <a:xfrm>
            <a:off x="3733176" y="0"/>
            <a:ext cx="5410824" cy="5143500"/>
          </a:xfrm>
          <a:prstGeom prst="rect">
            <a:avLst/>
          </a:prstGeom>
          <a:noFill/>
          <a:ln>
            <a:noFill/>
          </a:ln>
        </p:spPr>
      </p:pic>
      <p:sp>
        <p:nvSpPr>
          <p:cNvPr id="137" name="Google Shape;137;p23"/>
          <p:cNvSpPr txBox="1">
            <a:spLocks noGrp="1"/>
          </p:cNvSpPr>
          <p:nvPr>
            <p:ph type="body" idx="2"/>
          </p:nvPr>
        </p:nvSpPr>
        <p:spPr>
          <a:xfrm>
            <a:off x="4867760" y="1389355"/>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138" name="Google Shape;138;p23"/>
          <p:cNvGrpSpPr/>
          <p:nvPr/>
        </p:nvGrpSpPr>
        <p:grpSpPr>
          <a:xfrm rot="10800000" flipH="1">
            <a:off x="4154662" y="4195262"/>
            <a:ext cx="391936" cy="397790"/>
            <a:chOff x="5537620" y="745237"/>
            <a:chExt cx="522582" cy="530387"/>
          </a:xfrm>
        </p:grpSpPr>
        <p:sp>
          <p:nvSpPr>
            <p:cNvPr id="139" name="Google Shape;139;p23"/>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23"/>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41" name="Google Shape;141;p23"/>
          <p:cNvGrpSpPr/>
          <p:nvPr/>
        </p:nvGrpSpPr>
        <p:grpSpPr>
          <a:xfrm>
            <a:off x="4154662" y="558927"/>
            <a:ext cx="391936" cy="397238"/>
            <a:chOff x="5537620" y="745237"/>
            <a:chExt cx="522582" cy="529650"/>
          </a:xfrm>
        </p:grpSpPr>
        <p:sp>
          <p:nvSpPr>
            <p:cNvPr id="142" name="Google Shape;142;p23"/>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3" name="Google Shape;143;p23"/>
            <p:cNvSpPr/>
            <p:nvPr/>
          </p:nvSpPr>
          <p:spPr>
            <a:xfrm flipH="1">
              <a:off x="5537621" y="854263"/>
              <a:ext cx="112597" cy="420624"/>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44" name="Google Shape;144;p23"/>
          <p:cNvGrpSpPr/>
          <p:nvPr/>
        </p:nvGrpSpPr>
        <p:grpSpPr>
          <a:xfrm>
            <a:off x="8314956" y="558927"/>
            <a:ext cx="391937" cy="397790"/>
            <a:chOff x="11140977" y="745237"/>
            <a:chExt cx="522582" cy="530387"/>
          </a:xfrm>
        </p:grpSpPr>
        <p:sp>
          <p:nvSpPr>
            <p:cNvPr id="145" name="Google Shape;145;p2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6" name="Google Shape;146;p2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47" name="Google Shape;147;p23"/>
          <p:cNvGrpSpPr/>
          <p:nvPr/>
        </p:nvGrpSpPr>
        <p:grpSpPr>
          <a:xfrm rot="10800000" flipH="1">
            <a:off x="8314956" y="4195262"/>
            <a:ext cx="391937" cy="397790"/>
            <a:chOff x="11140977" y="745237"/>
            <a:chExt cx="522582" cy="530387"/>
          </a:xfrm>
        </p:grpSpPr>
        <p:sp>
          <p:nvSpPr>
            <p:cNvPr id="148" name="Google Shape;148;p2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9" name="Google Shape;149;p2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50" name="Google Shape;150;p23"/>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FLORIDA INTERNATIONAL UNIVERSITY</a:t>
            </a:r>
            <a:endParaRPr sz="1100"/>
          </a:p>
        </p:txBody>
      </p:sp>
      <p:sp>
        <p:nvSpPr>
          <p:cNvPr id="151" name="Google Shape;151;p23"/>
          <p:cNvSpPr txBox="1"/>
          <p:nvPr/>
        </p:nvSpPr>
        <p:spPr>
          <a:xfrm>
            <a:off x="4023740"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COLLEGE OF ENGINEERING AND COMPUTING</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ixed Background 2">
  <p:cSld name="Mixed Background 2">
    <p:spTree>
      <p:nvGrpSpPr>
        <p:cNvPr id="1" name="Shape 152"/>
        <p:cNvGrpSpPr/>
        <p:nvPr/>
      </p:nvGrpSpPr>
      <p:grpSpPr>
        <a:xfrm>
          <a:off x="0" y="0"/>
          <a:ext cx="0" cy="0"/>
          <a:chOff x="0" y="0"/>
          <a:chExt cx="0" cy="0"/>
        </a:xfrm>
      </p:grpSpPr>
      <p:sp>
        <p:nvSpPr>
          <p:cNvPr id="153" name="Google Shape;153;p24"/>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54" name="Google Shape;154;p24" descr="A blue sky&#10;&#10;Description automatically generated"/>
          <p:cNvPicPr preferRelativeResize="0"/>
          <p:nvPr/>
        </p:nvPicPr>
        <p:blipFill rotWithShape="1">
          <a:blip r:embed="rId2">
            <a:alphaModFix/>
          </a:blip>
          <a:srcRect/>
          <a:stretch/>
        </p:blipFill>
        <p:spPr>
          <a:xfrm>
            <a:off x="3733176" y="0"/>
            <a:ext cx="5410824" cy="5143500"/>
          </a:xfrm>
          <a:prstGeom prst="rect">
            <a:avLst/>
          </a:prstGeom>
          <a:noFill/>
          <a:ln>
            <a:noFill/>
          </a:ln>
        </p:spPr>
      </p:pic>
      <p:pic>
        <p:nvPicPr>
          <p:cNvPr id="155" name="Google Shape;155;p24"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156" name="Google Shape;156;p24"/>
          <p:cNvSpPr txBox="1">
            <a:spLocks noGrp="1"/>
          </p:cNvSpPr>
          <p:nvPr>
            <p:ph type="body" idx="1"/>
          </p:nvPr>
        </p:nvSpPr>
        <p:spPr>
          <a:xfrm>
            <a:off x="408967" y="1389355"/>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24"/>
          <p:cNvSpPr txBox="1">
            <a:spLocks noGrp="1"/>
          </p:cNvSpPr>
          <p:nvPr>
            <p:ph type="title"/>
          </p:nvPr>
        </p:nvSpPr>
        <p:spPr>
          <a:xfrm>
            <a:off x="408967" y="779392"/>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100"/>
              <a:buFont typeface="Arial"/>
              <a:buNone/>
              <a:defRPr sz="21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58" name="Google Shape;158;p24"/>
          <p:cNvGrpSpPr/>
          <p:nvPr/>
        </p:nvGrpSpPr>
        <p:grpSpPr>
          <a:xfrm rot="10800000">
            <a:off x="8315595" y="4197065"/>
            <a:ext cx="391937" cy="397790"/>
            <a:chOff x="2645664" y="2011680"/>
            <a:chExt cx="735606" cy="746592"/>
          </a:xfrm>
        </p:grpSpPr>
        <p:sp>
          <p:nvSpPr>
            <p:cNvPr id="159" name="Google Shape;159;p24"/>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0" name="Google Shape;160;p2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61" name="Google Shape;161;p24"/>
          <p:cNvGrpSpPr/>
          <p:nvPr/>
        </p:nvGrpSpPr>
        <p:grpSpPr>
          <a:xfrm rot="10800000" flipH="1">
            <a:off x="4154662" y="4195262"/>
            <a:ext cx="391936" cy="397789"/>
            <a:chOff x="2645664" y="2011680"/>
            <a:chExt cx="735606" cy="746592"/>
          </a:xfrm>
        </p:grpSpPr>
        <p:sp>
          <p:nvSpPr>
            <p:cNvPr id="162" name="Google Shape;162;p24"/>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64" name="Google Shape;164;p24"/>
          <p:cNvGrpSpPr/>
          <p:nvPr/>
        </p:nvGrpSpPr>
        <p:grpSpPr>
          <a:xfrm>
            <a:off x="4155461" y="559021"/>
            <a:ext cx="391937" cy="397789"/>
            <a:chOff x="2645664" y="2011680"/>
            <a:chExt cx="735606" cy="746592"/>
          </a:xfrm>
        </p:grpSpPr>
        <p:sp>
          <p:nvSpPr>
            <p:cNvPr id="165" name="Google Shape;165;p24"/>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2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167" name="Google Shape;167;p24"/>
          <p:cNvGrpSpPr/>
          <p:nvPr/>
        </p:nvGrpSpPr>
        <p:grpSpPr>
          <a:xfrm flipH="1">
            <a:off x="8315595" y="556597"/>
            <a:ext cx="391937" cy="397789"/>
            <a:chOff x="2645664" y="2011680"/>
            <a:chExt cx="735606" cy="746592"/>
          </a:xfrm>
        </p:grpSpPr>
        <p:sp>
          <p:nvSpPr>
            <p:cNvPr id="168" name="Google Shape;168;p24"/>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9" name="Google Shape;169;p24"/>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70" name="Google Shape;170;p24"/>
          <p:cNvSpPr txBox="1">
            <a:spLocks noGrp="1"/>
          </p:cNvSpPr>
          <p:nvPr>
            <p:ph type="body" idx="2"/>
          </p:nvPr>
        </p:nvSpPr>
        <p:spPr>
          <a:xfrm>
            <a:off x="4867760" y="1389355"/>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24"/>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FLORIDA INTERNATIONAL UNIVERSITY</a:t>
            </a:r>
            <a:endParaRPr sz="1100"/>
          </a:p>
        </p:txBody>
      </p:sp>
      <p:sp>
        <p:nvSpPr>
          <p:cNvPr id="172" name="Google Shape;172;p24"/>
          <p:cNvSpPr txBox="1"/>
          <p:nvPr/>
        </p:nvSpPr>
        <p:spPr>
          <a:xfrm>
            <a:off x="4023740"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chemeClr val="lt1"/>
                </a:solidFill>
                <a:latin typeface="Arial"/>
                <a:ea typeface="Arial"/>
                <a:cs typeface="Arial"/>
                <a:sym typeface="Arial"/>
              </a:rPr>
              <a:t>COLLEGE OF ENGINEERING AND COMPUTING</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Background">
  <p:cSld name="Only Background">
    <p:spTree>
      <p:nvGrpSpPr>
        <p:cNvPr id="1" name="Shape 173"/>
        <p:cNvGrpSpPr/>
        <p:nvPr/>
      </p:nvGrpSpPr>
      <p:grpSpPr>
        <a:xfrm>
          <a:off x="0" y="0"/>
          <a:ext cx="0" cy="0"/>
          <a:chOff x="0" y="0"/>
          <a:chExt cx="0" cy="0"/>
        </a:xfrm>
      </p:grpSpPr>
      <p:sp>
        <p:nvSpPr>
          <p:cNvPr id="174" name="Google Shape;174;p25"/>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
        <p:nvSpPr>
          <p:cNvPr id="175" name="Google Shape;175;p25"/>
          <p:cNvSpPr txBox="1"/>
          <p:nvPr/>
        </p:nvSpPr>
        <p:spPr>
          <a:xfrm>
            <a:off x="184455" y="4856659"/>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column slide">
  <p:cSld name="Two-column slide">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1192667" y="1463694"/>
            <a:ext cx="3167062" cy="325421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8" name="Google Shape;178;p26" descr="A close up of a sign&#10;&#10;Description automatically generated"/>
          <p:cNvPicPr preferRelativeResize="0"/>
          <p:nvPr/>
        </p:nvPicPr>
        <p:blipFill rotWithShape="1">
          <a:blip r:embed="rId2">
            <a:alphaModFix/>
          </a:blip>
          <a:srcRect/>
          <a:stretch/>
        </p:blipFill>
        <p:spPr>
          <a:xfrm>
            <a:off x="8046383" y="164495"/>
            <a:ext cx="913163" cy="422910"/>
          </a:xfrm>
          <a:prstGeom prst="rect">
            <a:avLst/>
          </a:prstGeom>
          <a:noFill/>
          <a:ln>
            <a:noFill/>
          </a:ln>
        </p:spPr>
      </p:pic>
      <p:sp>
        <p:nvSpPr>
          <p:cNvPr id="179" name="Google Shape;179;p26"/>
          <p:cNvSpPr txBox="1">
            <a:spLocks noGrp="1"/>
          </p:cNvSpPr>
          <p:nvPr>
            <p:ph type="title"/>
          </p:nvPr>
        </p:nvSpPr>
        <p:spPr>
          <a:xfrm>
            <a:off x="1192667" y="352733"/>
            <a:ext cx="6738407"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26"/>
          <p:cNvSpPr txBox="1">
            <a:spLocks noGrp="1"/>
          </p:cNvSpPr>
          <p:nvPr>
            <p:ph type="body" idx="2"/>
          </p:nvPr>
        </p:nvSpPr>
        <p:spPr>
          <a:xfrm>
            <a:off x="4764012" y="1463694"/>
            <a:ext cx="3167062" cy="325421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26"/>
          <p:cNvSpPr txBox="1"/>
          <p:nvPr/>
        </p:nvSpPr>
        <p:spPr>
          <a:xfrm>
            <a:off x="184455" y="4856659"/>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
        <p:nvSpPr>
          <p:cNvPr id="182" name="Google Shape;182;p26"/>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Slide 2">
  <p:cSld name="Photo Slide 2">
    <p:spTree>
      <p:nvGrpSpPr>
        <p:cNvPr id="1" name="Shape 183"/>
        <p:cNvGrpSpPr/>
        <p:nvPr/>
      </p:nvGrpSpPr>
      <p:grpSpPr>
        <a:xfrm>
          <a:off x="0" y="0"/>
          <a:ext cx="0" cy="0"/>
          <a:chOff x="0" y="0"/>
          <a:chExt cx="0" cy="0"/>
        </a:xfrm>
      </p:grpSpPr>
      <p:sp>
        <p:nvSpPr>
          <p:cNvPr id="184" name="Google Shape;184;p27"/>
          <p:cNvSpPr>
            <a:spLocks noGrp="1"/>
          </p:cNvSpPr>
          <p:nvPr>
            <p:ph type="pic" idx="2"/>
          </p:nvPr>
        </p:nvSpPr>
        <p:spPr>
          <a:xfrm>
            <a:off x="2882968" y="522255"/>
            <a:ext cx="5716501" cy="3761357"/>
          </a:xfrm>
          <a:prstGeom prst="corner">
            <a:avLst>
              <a:gd name="adj1" fmla="val 78408"/>
              <a:gd name="adj2" fmla="val 117748"/>
            </a:avLst>
          </a:prstGeom>
          <a:noFill/>
          <a:ln>
            <a:noFill/>
          </a:ln>
        </p:spPr>
      </p:sp>
      <p:pic>
        <p:nvPicPr>
          <p:cNvPr id="185" name="Google Shape;185;p27" descr="A close up of a sign&#10;&#10;Description automatically generated"/>
          <p:cNvPicPr preferRelativeResize="0"/>
          <p:nvPr/>
        </p:nvPicPr>
        <p:blipFill rotWithShape="1">
          <a:blip r:embed="rId2">
            <a:alphaModFix/>
          </a:blip>
          <a:srcRect/>
          <a:stretch/>
        </p:blipFill>
        <p:spPr>
          <a:xfrm>
            <a:off x="7597452" y="514593"/>
            <a:ext cx="913163" cy="422910"/>
          </a:xfrm>
          <a:prstGeom prst="rect">
            <a:avLst/>
          </a:prstGeom>
          <a:noFill/>
          <a:ln>
            <a:noFill/>
          </a:ln>
        </p:spPr>
      </p:pic>
      <p:sp>
        <p:nvSpPr>
          <p:cNvPr id="186" name="Google Shape;186;p27"/>
          <p:cNvSpPr txBox="1">
            <a:spLocks noGrp="1"/>
          </p:cNvSpPr>
          <p:nvPr>
            <p:ph type="body" idx="1"/>
          </p:nvPr>
        </p:nvSpPr>
        <p:spPr>
          <a:xfrm>
            <a:off x="544532"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7" name="Google Shape;187;p27"/>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800"/>
              <a:buFont typeface="Arial"/>
              <a:buNone/>
              <a:defRPr sz="1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88" name="Google Shape;188;p27"/>
          <p:cNvGrpSpPr/>
          <p:nvPr/>
        </p:nvGrpSpPr>
        <p:grpSpPr>
          <a:xfrm>
            <a:off x="2882968" y="437102"/>
            <a:ext cx="5721263" cy="898449"/>
            <a:chOff x="3840781" y="580943"/>
            <a:chExt cx="7628351" cy="1197932"/>
          </a:xfrm>
        </p:grpSpPr>
        <p:sp>
          <p:nvSpPr>
            <p:cNvPr id="189" name="Google Shape;189;p27"/>
            <p:cNvSpPr/>
            <p:nvPr/>
          </p:nvSpPr>
          <p:spPr>
            <a:xfrm flipH="1">
              <a:off x="3840781" y="580944"/>
              <a:ext cx="5970185" cy="113536"/>
            </a:xfrm>
            <a:prstGeom prst="rect">
              <a:avLst/>
            </a:prstGeom>
            <a:gradFill>
              <a:gsLst>
                <a:gs pos="0">
                  <a:srgbClr val="00FFFF"/>
                </a:gs>
                <a:gs pos="7000">
                  <a:srgbClr val="00FFFF"/>
                </a:gs>
                <a:gs pos="79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0" name="Google Shape;190;p27"/>
            <p:cNvSpPr/>
            <p:nvPr/>
          </p:nvSpPr>
          <p:spPr>
            <a:xfrm>
              <a:off x="9757159" y="1669147"/>
              <a:ext cx="1711973" cy="109728"/>
            </a:xfrm>
            <a:prstGeom prst="rect">
              <a:avLst/>
            </a:prstGeom>
            <a:gradFill>
              <a:gsLst>
                <a:gs pos="0">
                  <a:srgbClr val="00FFFF"/>
                </a:gs>
                <a:gs pos="9000">
                  <a:srgbClr val="00FFFF"/>
                </a:gs>
                <a:gs pos="6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1" name="Google Shape;191;p27"/>
            <p:cNvSpPr/>
            <p:nvPr/>
          </p:nvSpPr>
          <p:spPr>
            <a:xfrm rot="5400000" flipH="1">
              <a:off x="9201318" y="1125045"/>
              <a:ext cx="1197932" cy="109728"/>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92" name="Google Shape;192;p27"/>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
        <p:nvSpPr>
          <p:cNvPr id="193" name="Google Shape;193;p27"/>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Slide 3">
  <p:cSld name="Photo Slide 3">
    <p:spTree>
      <p:nvGrpSpPr>
        <p:cNvPr id="1" name="Shape 194"/>
        <p:cNvGrpSpPr/>
        <p:nvPr/>
      </p:nvGrpSpPr>
      <p:grpSpPr>
        <a:xfrm>
          <a:off x="0" y="0"/>
          <a:ext cx="0" cy="0"/>
          <a:chOff x="0" y="0"/>
          <a:chExt cx="0" cy="0"/>
        </a:xfrm>
      </p:grpSpPr>
      <p:pic>
        <p:nvPicPr>
          <p:cNvPr id="195" name="Google Shape;195;p28" descr="A picture containing flying, plane, bird&#10;&#10;Description automatically generated"/>
          <p:cNvPicPr preferRelativeResize="0"/>
          <p:nvPr/>
        </p:nvPicPr>
        <p:blipFill rotWithShape="1">
          <a:blip r:embed="rId2">
            <a:alphaModFix/>
          </a:blip>
          <a:srcRect/>
          <a:stretch/>
        </p:blipFill>
        <p:spPr>
          <a:xfrm>
            <a:off x="-1" y="0"/>
            <a:ext cx="9148082" cy="5143500"/>
          </a:xfrm>
          <a:prstGeom prst="rect">
            <a:avLst/>
          </a:prstGeom>
          <a:noFill/>
          <a:ln>
            <a:noFill/>
          </a:ln>
        </p:spPr>
      </p:pic>
      <p:sp>
        <p:nvSpPr>
          <p:cNvPr id="196" name="Google Shape;196;p28"/>
          <p:cNvSpPr>
            <a:spLocks noGrp="1"/>
          </p:cNvSpPr>
          <p:nvPr>
            <p:ph type="pic" idx="2"/>
          </p:nvPr>
        </p:nvSpPr>
        <p:spPr>
          <a:xfrm>
            <a:off x="2915736" y="409603"/>
            <a:ext cx="5683732" cy="4214147"/>
          </a:xfrm>
          <a:prstGeom prst="corner">
            <a:avLst>
              <a:gd name="adj1" fmla="val 80709"/>
              <a:gd name="adj2" fmla="val 104483"/>
            </a:avLst>
          </a:prstGeom>
          <a:noFill/>
          <a:ln>
            <a:noFill/>
          </a:ln>
        </p:spPr>
      </p:sp>
      <p:pic>
        <p:nvPicPr>
          <p:cNvPr id="197" name="Google Shape;197;p28" descr="A close up of a sign&#10;&#10;Description automatically generated"/>
          <p:cNvPicPr preferRelativeResize="0"/>
          <p:nvPr/>
        </p:nvPicPr>
        <p:blipFill rotWithShape="1">
          <a:blip r:embed="rId3">
            <a:alphaModFix/>
          </a:blip>
          <a:srcRect/>
          <a:stretch/>
        </p:blipFill>
        <p:spPr>
          <a:xfrm>
            <a:off x="7597452" y="514593"/>
            <a:ext cx="913163" cy="422910"/>
          </a:xfrm>
          <a:prstGeom prst="rect">
            <a:avLst/>
          </a:prstGeom>
          <a:noFill/>
          <a:ln>
            <a:noFill/>
          </a:ln>
        </p:spPr>
      </p:pic>
      <p:sp>
        <p:nvSpPr>
          <p:cNvPr id="198" name="Google Shape;198;p28"/>
          <p:cNvSpPr txBox="1">
            <a:spLocks noGrp="1"/>
          </p:cNvSpPr>
          <p:nvPr>
            <p:ph type="body" idx="1"/>
          </p:nvPr>
        </p:nvSpPr>
        <p:spPr>
          <a:xfrm>
            <a:off x="544532" y="1028653"/>
            <a:ext cx="1937411" cy="2583226"/>
          </a:xfrm>
          <a:prstGeom prst="rect">
            <a:avLst/>
          </a:prstGeom>
          <a:noFill/>
          <a:ln>
            <a:noFill/>
          </a:ln>
        </p:spPr>
        <p:txBody>
          <a:bodyPr spcFirstLastPara="1" wrap="square" lIns="68575" tIns="34275" rIns="68575" bIns="34275" anchor="t" anchorCtr="0">
            <a:normAutofit/>
          </a:bodyPr>
          <a:lstStyle>
            <a:lvl1pPr marL="457200" marR="0" lvl="0" indent="-228600" algn="l">
              <a:lnSpc>
                <a:spcPct val="90000"/>
              </a:lnSpc>
              <a:spcBef>
                <a:spcPts val="800"/>
              </a:spcBef>
              <a:spcAft>
                <a:spcPts val="0"/>
              </a:spcAft>
              <a:buClr>
                <a:srgbClr val="3F3F3F"/>
              </a:buClr>
              <a:buSzPts val="1200"/>
              <a:buFont typeface="Arial"/>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199" name="Google Shape;199;p28"/>
          <p:cNvGrpSpPr/>
          <p:nvPr/>
        </p:nvGrpSpPr>
        <p:grpSpPr>
          <a:xfrm>
            <a:off x="2915736" y="329188"/>
            <a:ext cx="5683829" cy="896678"/>
            <a:chOff x="3884346" y="453875"/>
            <a:chExt cx="7578438" cy="1195570"/>
          </a:xfrm>
        </p:grpSpPr>
        <p:sp>
          <p:nvSpPr>
            <p:cNvPr id="200" name="Google Shape;200;p28"/>
            <p:cNvSpPr/>
            <p:nvPr/>
          </p:nvSpPr>
          <p:spPr>
            <a:xfrm flipH="1">
              <a:off x="3884346" y="453875"/>
              <a:ext cx="5975988" cy="108513"/>
            </a:xfrm>
            <a:prstGeom prst="rect">
              <a:avLst/>
            </a:prstGeom>
            <a:gradFill>
              <a:gsLst>
                <a:gs pos="0">
                  <a:srgbClr val="00FFFF"/>
                </a:gs>
                <a:gs pos="7000">
                  <a:srgbClr val="00FFFF"/>
                </a:gs>
                <a:gs pos="79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1" name="Google Shape;201;p28"/>
            <p:cNvSpPr/>
            <p:nvPr/>
          </p:nvSpPr>
          <p:spPr>
            <a:xfrm rot="5400000" flipH="1">
              <a:off x="9264368" y="944309"/>
              <a:ext cx="1080817" cy="111114"/>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2" name="Google Shape;202;p28"/>
            <p:cNvSpPr/>
            <p:nvPr/>
          </p:nvSpPr>
          <p:spPr>
            <a:xfrm>
              <a:off x="9750298" y="1538958"/>
              <a:ext cx="1712486" cy="110487"/>
            </a:xfrm>
            <a:prstGeom prst="rect">
              <a:avLst/>
            </a:prstGeom>
            <a:gradFill>
              <a:gsLst>
                <a:gs pos="0">
                  <a:srgbClr val="00FFFF"/>
                </a:gs>
                <a:gs pos="9000">
                  <a:srgbClr val="00FFFF"/>
                </a:gs>
                <a:gs pos="6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03" name="Google Shape;203;p28"/>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1800"/>
              <a:buFont typeface="Arial"/>
              <a:buNone/>
              <a:defRPr sz="18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28"/>
          <p:cNvSpPr txBox="1"/>
          <p:nvPr/>
        </p:nvSpPr>
        <p:spPr>
          <a:xfrm>
            <a:off x="184455" y="4862430"/>
            <a:ext cx="4895924"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7F7F7F"/>
                </a:solidFill>
                <a:latin typeface="Arial"/>
                <a:ea typeface="Arial"/>
                <a:cs typeface="Arial"/>
                <a:sym typeface="Arial"/>
              </a:rPr>
              <a:t>FLORIDA INTERNATIONAL UNIVERSITY</a:t>
            </a:r>
            <a:endParaRPr sz="1100"/>
          </a:p>
        </p:txBody>
      </p:sp>
      <p:sp>
        <p:nvSpPr>
          <p:cNvPr id="205" name="Google Shape;205;p28"/>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hoto Slide 4">
  <p:cSld name="Photo Slide 4">
    <p:spTree>
      <p:nvGrpSpPr>
        <p:cNvPr id="1" name="Shape 206"/>
        <p:cNvGrpSpPr/>
        <p:nvPr/>
      </p:nvGrpSpPr>
      <p:grpSpPr>
        <a:xfrm>
          <a:off x="0" y="0"/>
          <a:ext cx="0" cy="0"/>
          <a:chOff x="0" y="0"/>
          <a:chExt cx="0" cy="0"/>
        </a:xfrm>
      </p:grpSpPr>
      <p:sp>
        <p:nvSpPr>
          <p:cNvPr id="207" name="Google Shape;207;p29"/>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8" name="Google Shape;208;p29"/>
          <p:cNvSpPr>
            <a:spLocks noGrp="1"/>
          </p:cNvSpPr>
          <p:nvPr>
            <p:ph type="pic" idx="2"/>
          </p:nvPr>
        </p:nvSpPr>
        <p:spPr>
          <a:xfrm>
            <a:off x="2920429" y="402869"/>
            <a:ext cx="5678212" cy="4349795"/>
          </a:xfrm>
          <a:prstGeom prst="corner">
            <a:avLst>
              <a:gd name="adj1" fmla="val 83572"/>
              <a:gd name="adj2" fmla="val 113968"/>
            </a:avLst>
          </a:prstGeom>
          <a:noFill/>
          <a:ln>
            <a:noFill/>
          </a:ln>
        </p:spPr>
      </p:sp>
      <p:pic>
        <p:nvPicPr>
          <p:cNvPr id="209" name="Google Shape;209;p29" descr="A close up of a sign&#10;&#10;Description automatically generated"/>
          <p:cNvPicPr preferRelativeResize="0"/>
          <p:nvPr/>
        </p:nvPicPr>
        <p:blipFill rotWithShape="1">
          <a:blip r:embed="rId2">
            <a:alphaModFix/>
          </a:blip>
          <a:srcRect/>
          <a:stretch/>
        </p:blipFill>
        <p:spPr>
          <a:xfrm>
            <a:off x="155740" y="4592888"/>
            <a:ext cx="913163" cy="422910"/>
          </a:xfrm>
          <a:prstGeom prst="rect">
            <a:avLst/>
          </a:prstGeom>
          <a:noFill/>
          <a:ln>
            <a:noFill/>
          </a:ln>
        </p:spPr>
      </p:pic>
      <p:sp>
        <p:nvSpPr>
          <p:cNvPr id="210" name="Google Shape;210;p29"/>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1800"/>
              <a:buFont typeface="Arial"/>
              <a:buNone/>
              <a:defRPr sz="18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1" name="Google Shape;211;p29"/>
          <p:cNvSpPr txBox="1">
            <a:spLocks noGrp="1"/>
          </p:cNvSpPr>
          <p:nvPr>
            <p:ph type="body" idx="1"/>
          </p:nvPr>
        </p:nvSpPr>
        <p:spPr>
          <a:xfrm>
            <a:off x="544532"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212" name="Google Shape;212;p29"/>
          <p:cNvGrpSpPr/>
          <p:nvPr/>
        </p:nvGrpSpPr>
        <p:grpSpPr>
          <a:xfrm>
            <a:off x="2920429" y="325755"/>
            <a:ext cx="5678212" cy="794674"/>
            <a:chOff x="3893905" y="434339"/>
            <a:chExt cx="7570949" cy="1059565"/>
          </a:xfrm>
        </p:grpSpPr>
        <p:sp>
          <p:nvSpPr>
            <p:cNvPr id="213" name="Google Shape;213;p29"/>
            <p:cNvSpPr/>
            <p:nvPr/>
          </p:nvSpPr>
          <p:spPr>
            <a:xfrm flipH="1">
              <a:off x="3893905" y="434339"/>
              <a:ext cx="6713955" cy="10972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4" name="Google Shape;214;p29"/>
            <p:cNvSpPr/>
            <p:nvPr/>
          </p:nvSpPr>
          <p:spPr>
            <a:xfrm rot="5400000" flipH="1">
              <a:off x="10127459" y="906370"/>
              <a:ext cx="848793" cy="110368"/>
            </a:xfrm>
            <a:prstGeom prst="rect">
              <a:avLst/>
            </a:prstGeom>
            <a:gradFill>
              <a:gsLst>
                <a:gs pos="0">
                  <a:srgbClr val="D92D8A"/>
                </a:gs>
                <a:gs pos="7000">
                  <a:srgbClr val="D92D8A"/>
                </a:gs>
                <a:gs pos="55000">
                  <a:srgbClr val="F8C93E"/>
                </a:gs>
                <a:gs pos="97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5" name="Google Shape;215;p29"/>
            <p:cNvSpPr/>
            <p:nvPr/>
          </p:nvSpPr>
          <p:spPr>
            <a:xfrm>
              <a:off x="10497148" y="1381850"/>
              <a:ext cx="967706" cy="112054"/>
            </a:xfrm>
            <a:prstGeom prst="rect">
              <a:avLst/>
            </a:prstGeom>
            <a:gradFill>
              <a:gsLst>
                <a:gs pos="0">
                  <a:srgbClr val="D92D8A"/>
                </a:gs>
                <a:gs pos="10000">
                  <a:srgbClr val="D92D8A"/>
                </a:gs>
                <a:gs pos="61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16" name="Google Shape;216;p29"/>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Slide 5">
  <p:cSld name="Photo Slide 5">
    <p:spTree>
      <p:nvGrpSpPr>
        <p:cNvPr id="1" name="Shape 217"/>
        <p:cNvGrpSpPr/>
        <p:nvPr/>
      </p:nvGrpSpPr>
      <p:grpSpPr>
        <a:xfrm>
          <a:off x="0" y="0"/>
          <a:ext cx="0" cy="0"/>
          <a:chOff x="0" y="0"/>
          <a:chExt cx="0" cy="0"/>
        </a:xfrm>
      </p:grpSpPr>
      <p:sp>
        <p:nvSpPr>
          <p:cNvPr id="218" name="Google Shape;218;p30"/>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9" name="Google Shape;219;p30" descr="A close up of a sign&#10;&#10;Description automatically generated"/>
          <p:cNvPicPr preferRelativeResize="0"/>
          <p:nvPr/>
        </p:nvPicPr>
        <p:blipFill rotWithShape="1">
          <a:blip r:embed="rId2">
            <a:alphaModFix/>
          </a:blip>
          <a:srcRect/>
          <a:stretch/>
        </p:blipFill>
        <p:spPr>
          <a:xfrm>
            <a:off x="155740" y="4592888"/>
            <a:ext cx="913163" cy="422910"/>
          </a:xfrm>
          <a:prstGeom prst="rect">
            <a:avLst/>
          </a:prstGeom>
          <a:noFill/>
          <a:ln>
            <a:noFill/>
          </a:ln>
        </p:spPr>
      </p:pic>
      <p:sp>
        <p:nvSpPr>
          <p:cNvPr id="220" name="Google Shape;220;p30"/>
          <p:cNvSpPr txBox="1">
            <a:spLocks noGrp="1"/>
          </p:cNvSpPr>
          <p:nvPr>
            <p:ph type="title"/>
          </p:nvPr>
        </p:nvSpPr>
        <p:spPr>
          <a:xfrm>
            <a:off x="544530" y="408396"/>
            <a:ext cx="2518710"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CC0066"/>
              </a:buClr>
              <a:buSzPts val="1800"/>
              <a:buFont typeface="Arial"/>
              <a:buNone/>
              <a:defRPr sz="1800">
                <a:solidFill>
                  <a:srgbClr val="CC006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1" name="Google Shape;221;p30"/>
          <p:cNvSpPr txBox="1">
            <a:spLocks noGrp="1"/>
          </p:cNvSpPr>
          <p:nvPr>
            <p:ph type="body" idx="1"/>
          </p:nvPr>
        </p:nvSpPr>
        <p:spPr>
          <a:xfrm>
            <a:off x="544532"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pic>
        <p:nvPicPr>
          <p:cNvPr id="222" name="Google Shape;222;p30"/>
          <p:cNvPicPr preferRelativeResize="0">
            <a:picLocks noGrp="1"/>
          </p:cNvPicPr>
          <p:nvPr>
            <p:ph type="pic" idx="2"/>
          </p:nvPr>
        </p:nvPicPr>
        <p:blipFill/>
        <p:spPr>
          <a:xfrm flipH="1">
            <a:off x="2724149" y="557851"/>
            <a:ext cx="5982023" cy="4027797"/>
          </a:xfrm>
          <a:prstGeom prst="corner">
            <a:avLst>
              <a:gd name="adj1" fmla="val 57567"/>
              <a:gd name="adj2" fmla="val 95877"/>
            </a:avLst>
          </a:prstGeom>
          <a:blipFill rotWithShape="0">
            <a:blip r:embed="rId3">
              <a:alphaModFix/>
            </a:blip>
            <a:stretch>
              <a:fillRect/>
            </a:stretch>
          </a:blipFill>
          <a:ln>
            <a:noFill/>
          </a:ln>
        </p:spPr>
      </p:pic>
      <p:grpSp>
        <p:nvGrpSpPr>
          <p:cNvPr id="223" name="Google Shape;223;p30"/>
          <p:cNvGrpSpPr/>
          <p:nvPr/>
        </p:nvGrpSpPr>
        <p:grpSpPr>
          <a:xfrm>
            <a:off x="2724150" y="478465"/>
            <a:ext cx="5982023" cy="1795236"/>
            <a:chOff x="3683000" y="638356"/>
            <a:chExt cx="7976031" cy="2393648"/>
          </a:xfrm>
        </p:grpSpPr>
        <p:sp>
          <p:nvSpPr>
            <p:cNvPr id="224" name="Google Shape;224;p30"/>
            <p:cNvSpPr/>
            <p:nvPr/>
          </p:nvSpPr>
          <p:spPr>
            <a:xfrm>
              <a:off x="6417481" y="638356"/>
              <a:ext cx="5241550" cy="110074"/>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5" name="Google Shape;225;p30"/>
            <p:cNvSpPr/>
            <p:nvPr/>
          </p:nvSpPr>
          <p:spPr>
            <a:xfrm rot="-5400000">
              <a:off x="5327064" y="1829604"/>
              <a:ext cx="2292822" cy="111977"/>
            </a:xfrm>
            <a:prstGeom prst="rect">
              <a:avLst/>
            </a:prstGeom>
            <a:gradFill>
              <a:gsLst>
                <a:gs pos="0">
                  <a:srgbClr val="D92D8A"/>
                </a:gs>
                <a:gs pos="7000">
                  <a:srgbClr val="D92D8A"/>
                </a:gs>
                <a:gs pos="55000">
                  <a:srgbClr val="F8C93E"/>
                </a:gs>
                <a:gs pos="97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6" name="Google Shape;226;p30"/>
            <p:cNvSpPr/>
            <p:nvPr/>
          </p:nvSpPr>
          <p:spPr>
            <a:xfrm flipH="1">
              <a:off x="3683000" y="2924436"/>
              <a:ext cx="2754068" cy="10605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27" name="Google Shape;227;p30"/>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 Text Cyan Lines">
  <p:cSld name="Center Text Cyan Lines">
    <p:spTree>
      <p:nvGrpSpPr>
        <p:cNvPr id="1" name="Shape 228"/>
        <p:cNvGrpSpPr/>
        <p:nvPr/>
      </p:nvGrpSpPr>
      <p:grpSpPr>
        <a:xfrm>
          <a:off x="0" y="0"/>
          <a:ext cx="0" cy="0"/>
          <a:chOff x="0" y="0"/>
          <a:chExt cx="0" cy="0"/>
        </a:xfrm>
      </p:grpSpPr>
      <p:pic>
        <p:nvPicPr>
          <p:cNvPr id="229" name="Google Shape;229;p31" descr="A picture containing screenshot&#10;&#10;Description automatically generated"/>
          <p:cNvPicPr preferRelativeResize="0"/>
          <p:nvPr/>
        </p:nvPicPr>
        <p:blipFill rotWithShape="1">
          <a:blip r:embed="rId2">
            <a:alphaModFix/>
          </a:blip>
          <a:srcRect/>
          <a:stretch/>
        </p:blipFill>
        <p:spPr>
          <a:xfrm>
            <a:off x="1" y="0"/>
            <a:ext cx="9144000" cy="5143500"/>
          </a:xfrm>
          <a:prstGeom prst="rect">
            <a:avLst/>
          </a:prstGeom>
          <a:noFill/>
          <a:ln>
            <a:noFill/>
          </a:ln>
        </p:spPr>
      </p:pic>
      <p:sp>
        <p:nvSpPr>
          <p:cNvPr id="230" name="Google Shape;230;p31"/>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1" name="Google Shape;231;p31"/>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3F3F3F"/>
              </a:buClr>
              <a:buSzPts val="2400"/>
              <a:buFont typeface="Arial"/>
              <a:buNone/>
              <a:defRPr sz="24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2" name="Google Shape;232;p31"/>
          <p:cNvSpPr txBox="1"/>
          <p:nvPr/>
        </p:nvSpPr>
        <p:spPr>
          <a:xfrm>
            <a:off x="184455" y="4829841"/>
            <a:ext cx="4895924"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Slide">
  <p:cSld name="Text Slide">
    <p:spTree>
      <p:nvGrpSpPr>
        <p:cNvPr id="1" name="Shape 233"/>
        <p:cNvGrpSpPr/>
        <p:nvPr/>
      </p:nvGrpSpPr>
      <p:grpSpPr>
        <a:xfrm>
          <a:off x="0" y="0"/>
          <a:ext cx="0" cy="0"/>
          <a:chOff x="0" y="0"/>
          <a:chExt cx="0" cy="0"/>
        </a:xfrm>
      </p:grpSpPr>
      <p:pic>
        <p:nvPicPr>
          <p:cNvPr id="234" name="Google Shape;234;p32" descr="A close up of a sign&#10;&#10;Description automatically generated"/>
          <p:cNvPicPr preferRelativeResize="0"/>
          <p:nvPr/>
        </p:nvPicPr>
        <p:blipFill rotWithShape="1">
          <a:blip r:embed="rId2">
            <a:alphaModFix/>
          </a:blip>
          <a:srcRect/>
          <a:stretch/>
        </p:blipFill>
        <p:spPr>
          <a:xfrm>
            <a:off x="-1" y="0"/>
            <a:ext cx="9148082" cy="5143500"/>
          </a:xfrm>
          <a:prstGeom prst="rect">
            <a:avLst/>
          </a:prstGeom>
          <a:noFill/>
          <a:ln>
            <a:noFill/>
          </a:ln>
        </p:spPr>
      </p:pic>
      <p:sp>
        <p:nvSpPr>
          <p:cNvPr id="235" name="Google Shape;235;p32"/>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6" name="Google Shape;236;p32"/>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7" name="Google Shape;237;p32"/>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
        <p:nvSpPr>
          <p:cNvPr id="238" name="Google Shape;238;p32"/>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192667" y="1454944"/>
            <a:ext cx="6738407" cy="3254217"/>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5"/>
              </a:buClr>
              <a:buSzPts val="2100"/>
              <a:buNone/>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 name="Google Shape;59;p15"/>
          <p:cNvSpPr txBox="1">
            <a:spLocks noGrp="1"/>
          </p:cNvSpPr>
          <p:nvPr>
            <p:ph type="title"/>
          </p:nvPr>
        </p:nvSpPr>
        <p:spPr>
          <a:xfrm>
            <a:off x="1192667" y="352733"/>
            <a:ext cx="6738407"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60" name="Google Shape;60;p15" descr="A close up of a sign&#10;&#10;Description automatically generated"/>
          <p:cNvPicPr preferRelativeResize="0"/>
          <p:nvPr/>
        </p:nvPicPr>
        <p:blipFill rotWithShape="1">
          <a:blip r:embed="rId2">
            <a:alphaModFix/>
          </a:blip>
          <a:srcRect/>
          <a:stretch/>
        </p:blipFill>
        <p:spPr>
          <a:xfrm>
            <a:off x="8046383" y="164495"/>
            <a:ext cx="913163" cy="422910"/>
          </a:xfrm>
          <a:prstGeom prst="rect">
            <a:avLst/>
          </a:prstGeom>
          <a:noFill/>
          <a:ln>
            <a:noFill/>
          </a:ln>
        </p:spPr>
      </p:pic>
      <p:sp>
        <p:nvSpPr>
          <p:cNvPr id="61" name="Google Shape;61;p15"/>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
        <p:nvSpPr>
          <p:cNvPr id="62" name="Google Shape;62;p15"/>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ixed Background 3">
  <p:cSld name="Mixed Background 3">
    <p:spTree>
      <p:nvGrpSpPr>
        <p:cNvPr id="1" name="Shape 239"/>
        <p:cNvGrpSpPr/>
        <p:nvPr/>
      </p:nvGrpSpPr>
      <p:grpSpPr>
        <a:xfrm>
          <a:off x="0" y="0"/>
          <a:ext cx="0" cy="0"/>
          <a:chOff x="0" y="0"/>
          <a:chExt cx="0" cy="0"/>
        </a:xfrm>
      </p:grpSpPr>
      <p:sp>
        <p:nvSpPr>
          <p:cNvPr id="240" name="Google Shape;240;p33"/>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241" name="Google Shape;241;p33"/>
          <p:cNvGrpSpPr/>
          <p:nvPr/>
        </p:nvGrpSpPr>
        <p:grpSpPr>
          <a:xfrm>
            <a:off x="4154662" y="558927"/>
            <a:ext cx="391936" cy="397790"/>
            <a:chOff x="5537620" y="745237"/>
            <a:chExt cx="522582" cy="530387"/>
          </a:xfrm>
        </p:grpSpPr>
        <p:sp>
          <p:nvSpPr>
            <p:cNvPr id="242" name="Google Shape;242;p33"/>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3" name="Google Shape;243;p33"/>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244" name="Google Shape;244;p33"/>
          <p:cNvGrpSpPr/>
          <p:nvPr/>
        </p:nvGrpSpPr>
        <p:grpSpPr>
          <a:xfrm rot="10800000" flipH="1">
            <a:off x="4154662" y="4195262"/>
            <a:ext cx="391936" cy="397790"/>
            <a:chOff x="5537620" y="745237"/>
            <a:chExt cx="522582" cy="530387"/>
          </a:xfrm>
        </p:grpSpPr>
        <p:sp>
          <p:nvSpPr>
            <p:cNvPr id="245" name="Google Shape;245;p33"/>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6" name="Google Shape;246;p33"/>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247" name="Google Shape;247;p33"/>
          <p:cNvGrpSpPr/>
          <p:nvPr/>
        </p:nvGrpSpPr>
        <p:grpSpPr>
          <a:xfrm>
            <a:off x="8314956" y="558927"/>
            <a:ext cx="391937" cy="397790"/>
            <a:chOff x="11140977" y="745237"/>
            <a:chExt cx="522582" cy="530387"/>
          </a:xfrm>
        </p:grpSpPr>
        <p:sp>
          <p:nvSpPr>
            <p:cNvPr id="248" name="Google Shape;248;p3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9" name="Google Shape;249;p3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250" name="Google Shape;250;p33"/>
          <p:cNvGrpSpPr/>
          <p:nvPr/>
        </p:nvGrpSpPr>
        <p:grpSpPr>
          <a:xfrm rot="10800000" flipH="1">
            <a:off x="8314956" y="4195262"/>
            <a:ext cx="391937" cy="397790"/>
            <a:chOff x="11140977" y="745237"/>
            <a:chExt cx="522582" cy="530387"/>
          </a:xfrm>
        </p:grpSpPr>
        <p:sp>
          <p:nvSpPr>
            <p:cNvPr id="251" name="Google Shape;251;p33"/>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2" name="Google Shape;252;p33"/>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53" name="Google Shape;253;p33"/>
          <p:cNvSpPr txBox="1">
            <a:spLocks noGrp="1"/>
          </p:cNvSpPr>
          <p:nvPr>
            <p:ph type="body" idx="1"/>
          </p:nvPr>
        </p:nvSpPr>
        <p:spPr>
          <a:xfrm>
            <a:off x="4867760" y="1389355"/>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54" name="Google Shape;254;p33" descr="A blue sky&#10;&#10;Description automatically generated"/>
          <p:cNvPicPr preferRelativeResize="0"/>
          <p:nvPr/>
        </p:nvPicPr>
        <p:blipFill rotWithShape="1">
          <a:blip r:embed="rId2">
            <a:alphaModFix/>
          </a:blip>
          <a:srcRect/>
          <a:stretch/>
        </p:blipFill>
        <p:spPr>
          <a:xfrm>
            <a:off x="0" y="1"/>
            <a:ext cx="3799405" cy="5143500"/>
          </a:xfrm>
          <a:prstGeom prst="rect">
            <a:avLst/>
          </a:prstGeom>
          <a:noFill/>
          <a:ln>
            <a:noFill/>
          </a:ln>
        </p:spPr>
      </p:pic>
      <p:pic>
        <p:nvPicPr>
          <p:cNvPr id="255" name="Google Shape;255;p33"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256" name="Google Shape;256;p33"/>
          <p:cNvSpPr txBox="1">
            <a:spLocks noGrp="1"/>
          </p:cNvSpPr>
          <p:nvPr>
            <p:ph type="body" idx="2"/>
          </p:nvPr>
        </p:nvSpPr>
        <p:spPr>
          <a:xfrm>
            <a:off x="408967" y="1389355"/>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7" name="Google Shape;257;p33"/>
          <p:cNvSpPr txBox="1">
            <a:spLocks noGrp="1"/>
          </p:cNvSpPr>
          <p:nvPr>
            <p:ph type="title"/>
          </p:nvPr>
        </p:nvSpPr>
        <p:spPr>
          <a:xfrm>
            <a:off x="408967" y="779392"/>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100"/>
              <a:buFont typeface="Arial"/>
              <a:buNone/>
              <a:defRPr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8" name="Google Shape;258;p33"/>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rgbClr val="7F7F7F"/>
                </a:solidFill>
                <a:latin typeface="Arial"/>
                <a:ea typeface="Arial"/>
                <a:cs typeface="Arial"/>
                <a:sym typeface="Arial"/>
              </a:rPr>
              <a:t>FLORIDA INTERNATIONAL UNIVERSITY</a:t>
            </a:r>
            <a:endParaRPr sz="1100"/>
          </a:p>
        </p:txBody>
      </p:sp>
      <p:sp>
        <p:nvSpPr>
          <p:cNvPr id="259" name="Google Shape;259;p33"/>
          <p:cNvSpPr txBox="1"/>
          <p:nvPr/>
        </p:nvSpPr>
        <p:spPr>
          <a:xfrm>
            <a:off x="4023740"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10" name="Google Shape;10;p20"/>
          <p:cNvSpPr txBox="1"/>
          <p:nvPr/>
        </p:nvSpPr>
        <p:spPr>
          <a:xfrm>
            <a:off x="3048221" y="313853"/>
            <a:ext cx="3054701" cy="196207"/>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11" name="Google Shape;11;p20"/>
          <p:cNvSpPr txBox="1">
            <a:spLocks noGrp="1"/>
          </p:cNvSpPr>
          <p:nvPr>
            <p:ph type="title"/>
          </p:nvPr>
        </p:nvSpPr>
        <p:spPr>
          <a:xfrm>
            <a:off x="1202795" y="2791356"/>
            <a:ext cx="6738407"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accent5"/>
              </a:buClr>
              <a:buSzPts val="2700"/>
              <a:buFont typeface="Arial"/>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
        <p:nvSpPr>
          <p:cNvPr id="13" name="Google Shape;13;p21"/>
          <p:cNvSpPr txBox="1">
            <a:spLocks noGrp="1"/>
          </p:cNvSpPr>
          <p:nvPr>
            <p:ph type="body" idx="1"/>
          </p:nvPr>
        </p:nvSpPr>
        <p:spPr>
          <a:xfrm>
            <a:off x="1192666" y="1454944"/>
            <a:ext cx="6738407" cy="3254217"/>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5"/>
              </a:buClr>
              <a:buSzPts val="2100"/>
              <a:buNone/>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1"/>
          <p:cNvSpPr txBox="1">
            <a:spLocks noGrp="1"/>
          </p:cNvSpPr>
          <p:nvPr>
            <p:ph type="title"/>
          </p:nvPr>
        </p:nvSpPr>
        <p:spPr>
          <a:xfrm>
            <a:off x="1192666" y="352733"/>
            <a:ext cx="6738407"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2700"/>
              <a:buFont typeface="Arial"/>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15" name="Google Shape;15;p21" descr="A close up of a sign&#10;&#10;Description automatically generated"/>
          <p:cNvPicPr preferRelativeResize="0"/>
          <p:nvPr/>
        </p:nvPicPr>
        <p:blipFill rotWithShape="1">
          <a:blip r:embed="rId2">
            <a:alphaModFix/>
          </a:blip>
          <a:srcRect/>
          <a:stretch/>
        </p:blipFill>
        <p:spPr>
          <a:xfrm>
            <a:off x="8046383" y="164495"/>
            <a:ext cx="913163" cy="422910"/>
          </a:xfrm>
          <a:prstGeom prst="rect">
            <a:avLst/>
          </a:prstGeom>
          <a:noFill/>
          <a:ln>
            <a:noFill/>
          </a:ln>
        </p:spPr>
      </p:pic>
      <p:sp>
        <p:nvSpPr>
          <p:cNvPr id="16" name="Google Shape;16;p21"/>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
        <p:nvSpPr>
          <p:cNvPr id="17" name="Google Shape;17;p21"/>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Slide 1">
  <p:cSld name="Photo Slide 1">
    <p:spTree>
      <p:nvGrpSpPr>
        <p:cNvPr id="1" name="Shape 18"/>
        <p:cNvGrpSpPr/>
        <p:nvPr/>
      </p:nvGrpSpPr>
      <p:grpSpPr>
        <a:xfrm>
          <a:off x="0" y="0"/>
          <a:ext cx="0" cy="0"/>
          <a:chOff x="0" y="0"/>
          <a:chExt cx="0" cy="0"/>
        </a:xfrm>
      </p:grpSpPr>
      <p:sp>
        <p:nvSpPr>
          <p:cNvPr id="19" name="Google Shape;19;p22"/>
          <p:cNvSpPr>
            <a:spLocks noGrp="1"/>
          </p:cNvSpPr>
          <p:nvPr>
            <p:ph type="pic" idx="2"/>
          </p:nvPr>
        </p:nvSpPr>
        <p:spPr>
          <a:xfrm flipH="1">
            <a:off x="2791375" y="660508"/>
            <a:ext cx="5991107" cy="4024507"/>
          </a:xfrm>
          <a:prstGeom prst="corner">
            <a:avLst>
              <a:gd name="adj1" fmla="val 57242"/>
              <a:gd name="adj2" fmla="val 95740"/>
            </a:avLst>
          </a:prstGeom>
          <a:noFill/>
          <a:ln>
            <a:noFill/>
          </a:ln>
        </p:spPr>
      </p:sp>
      <p:sp>
        <p:nvSpPr>
          <p:cNvPr id="20" name="Google Shape;20;p22"/>
          <p:cNvSpPr txBox="1">
            <a:spLocks noGrp="1"/>
          </p:cNvSpPr>
          <p:nvPr>
            <p:ph type="body" idx="1"/>
          </p:nvPr>
        </p:nvSpPr>
        <p:spPr>
          <a:xfrm>
            <a:off x="629841" y="2213947"/>
            <a:ext cx="1852102" cy="22810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5"/>
              </a:buClr>
              <a:buSzPts val="1200"/>
              <a:buNone/>
              <a:defRPr sz="1200"/>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 name="Google Shape;21;p22"/>
          <p:cNvSpPr txBox="1">
            <a:spLocks noGrp="1"/>
          </p:cNvSpPr>
          <p:nvPr>
            <p:ph type="title"/>
          </p:nvPr>
        </p:nvSpPr>
        <p:spPr>
          <a:xfrm>
            <a:off x="629841" y="561322"/>
            <a:ext cx="3540665" cy="139057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22" name="Google Shape;22;p22" descr="A close up of a sign&#10;&#10;Description automatically generated"/>
          <p:cNvPicPr preferRelativeResize="0"/>
          <p:nvPr/>
        </p:nvPicPr>
        <p:blipFill rotWithShape="1">
          <a:blip r:embed="rId2">
            <a:alphaModFix/>
          </a:blip>
          <a:srcRect/>
          <a:stretch/>
        </p:blipFill>
        <p:spPr>
          <a:xfrm>
            <a:off x="155741" y="4592888"/>
            <a:ext cx="913163" cy="422910"/>
          </a:xfrm>
          <a:prstGeom prst="rect">
            <a:avLst/>
          </a:prstGeom>
          <a:noFill/>
          <a:ln>
            <a:noFill/>
          </a:ln>
        </p:spPr>
      </p:pic>
      <p:grpSp>
        <p:nvGrpSpPr>
          <p:cNvPr id="23" name="Google Shape;23;p22"/>
          <p:cNvGrpSpPr/>
          <p:nvPr/>
        </p:nvGrpSpPr>
        <p:grpSpPr>
          <a:xfrm>
            <a:off x="2791376" y="580164"/>
            <a:ext cx="5991106" cy="1806355"/>
            <a:chOff x="3673920" y="736031"/>
            <a:chExt cx="7988141" cy="2408473"/>
          </a:xfrm>
        </p:grpSpPr>
        <p:sp>
          <p:nvSpPr>
            <p:cNvPr id="24" name="Google Shape;24;p22"/>
            <p:cNvSpPr/>
            <p:nvPr/>
          </p:nvSpPr>
          <p:spPr>
            <a:xfrm>
              <a:off x="6426113" y="736031"/>
              <a:ext cx="5235948" cy="110300"/>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 name="Google Shape;25;p22"/>
            <p:cNvSpPr/>
            <p:nvPr/>
          </p:nvSpPr>
          <p:spPr>
            <a:xfrm rot="5400000">
              <a:off x="6048976" y="1212201"/>
              <a:ext cx="860965" cy="106691"/>
            </a:xfrm>
            <a:prstGeom prst="rect">
              <a:avLst/>
            </a:prstGeom>
            <a:gradFill>
              <a:gsLst>
                <a:gs pos="0">
                  <a:srgbClr val="D92D8A"/>
                </a:gs>
                <a:gs pos="56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 name="Google Shape;26;p22"/>
            <p:cNvSpPr/>
            <p:nvPr/>
          </p:nvSpPr>
          <p:spPr>
            <a:xfrm rot="-5400000">
              <a:off x="5741965" y="2347501"/>
              <a:ext cx="1474993" cy="106693"/>
            </a:xfrm>
            <a:prstGeom prst="rect">
              <a:avLst/>
            </a:prstGeom>
            <a:gradFill>
              <a:gsLst>
                <a:gs pos="0">
                  <a:srgbClr val="D92D8A"/>
                </a:gs>
                <a:gs pos="7000">
                  <a:srgbClr val="D92D8A"/>
                </a:gs>
                <a:gs pos="55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7" name="Google Shape;27;p22"/>
            <p:cNvSpPr/>
            <p:nvPr/>
          </p:nvSpPr>
          <p:spPr>
            <a:xfrm flipH="1">
              <a:off x="3673920" y="3034776"/>
              <a:ext cx="2858884" cy="10972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8" name="Google Shape;28;p22"/>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eft Bar Slide 1">
  <p:cSld name="Left Bar Slide 1">
    <p:spTree>
      <p:nvGrpSpPr>
        <p:cNvPr id="1" name="Shape 29"/>
        <p:cNvGrpSpPr/>
        <p:nvPr/>
      </p:nvGrpSpPr>
      <p:grpSpPr>
        <a:xfrm>
          <a:off x="0" y="0"/>
          <a:ext cx="0" cy="0"/>
          <a:chOff x="0" y="0"/>
          <a:chExt cx="0" cy="0"/>
        </a:xfrm>
      </p:grpSpPr>
      <p:sp>
        <p:nvSpPr>
          <p:cNvPr id="30" name="Google Shape;30;p23"/>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31" name="Google Shape;31;p23"/>
          <p:cNvGrpSpPr/>
          <p:nvPr/>
        </p:nvGrpSpPr>
        <p:grpSpPr>
          <a:xfrm rot="10800000" flipH="1">
            <a:off x="8388810" y="223980"/>
            <a:ext cx="551705" cy="559944"/>
            <a:chOff x="10666920" y="5421408"/>
            <a:chExt cx="735606" cy="746592"/>
          </a:xfrm>
        </p:grpSpPr>
        <p:sp>
          <p:nvSpPr>
            <p:cNvPr id="32" name="Google Shape;32;p23"/>
            <p:cNvSpPr/>
            <p:nvPr/>
          </p:nvSpPr>
          <p:spPr>
            <a:xfrm rot="5400000" flipH="1">
              <a:off x="10955475" y="5720949"/>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3" name="Google Shape;33;p23"/>
            <p:cNvSpPr/>
            <p:nvPr/>
          </p:nvSpPr>
          <p:spPr>
            <a:xfrm rot="10800000" flipH="1">
              <a:off x="11244030" y="5421408"/>
              <a:ext cx="158496" cy="593121"/>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34" name="Google Shape;34;p23"/>
          <p:cNvSpPr txBox="1">
            <a:spLocks noGrp="1"/>
          </p:cNvSpPr>
          <p:nvPr>
            <p:ph type="body" idx="1"/>
          </p:nvPr>
        </p:nvSpPr>
        <p:spPr>
          <a:xfrm>
            <a:off x="2461652" y="1341501"/>
            <a:ext cx="5927158" cy="3187113"/>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 name="Google Shape;35;p23"/>
          <p:cNvSpPr txBox="1"/>
          <p:nvPr/>
        </p:nvSpPr>
        <p:spPr>
          <a:xfrm>
            <a:off x="2461652" y="670553"/>
            <a:ext cx="4579228" cy="541243"/>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D92D8A"/>
              </a:buClr>
              <a:buSzPts val="2400"/>
              <a:buFont typeface="Arial"/>
              <a:buNone/>
            </a:pPr>
            <a:endParaRPr sz="2400" b="0" i="0" u="none" strike="noStrike" cap="none">
              <a:solidFill>
                <a:srgbClr val="D92D8A"/>
              </a:solidFill>
              <a:latin typeface="Arial"/>
              <a:ea typeface="Arial"/>
              <a:cs typeface="Arial"/>
              <a:sym typeface="Arial"/>
            </a:endParaRPr>
          </a:p>
        </p:txBody>
      </p:sp>
      <p:sp>
        <p:nvSpPr>
          <p:cNvPr id="36" name="Google Shape;36;p23"/>
          <p:cNvSpPr txBox="1">
            <a:spLocks noGrp="1"/>
          </p:cNvSpPr>
          <p:nvPr>
            <p:ph type="title"/>
          </p:nvPr>
        </p:nvSpPr>
        <p:spPr>
          <a:xfrm>
            <a:off x="2461652" y="614886"/>
            <a:ext cx="5927158" cy="56059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2400"/>
              <a:buFont typeface="Arial"/>
              <a:buNone/>
              <a:defRPr sz="24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37" name="Google Shape;37;p23" descr="A blue sky&#10;&#10;Description automatically generated"/>
          <p:cNvPicPr preferRelativeResize="0"/>
          <p:nvPr/>
        </p:nvPicPr>
        <p:blipFill rotWithShape="1">
          <a:blip r:embed="rId2">
            <a:alphaModFix/>
          </a:blip>
          <a:srcRect/>
          <a:stretch/>
        </p:blipFill>
        <p:spPr>
          <a:xfrm>
            <a:off x="0" y="1"/>
            <a:ext cx="1849349" cy="5143499"/>
          </a:xfrm>
          <a:prstGeom prst="rect">
            <a:avLst/>
          </a:prstGeom>
          <a:noFill/>
          <a:ln>
            <a:noFill/>
          </a:ln>
        </p:spPr>
      </p:pic>
      <p:pic>
        <p:nvPicPr>
          <p:cNvPr id="38" name="Google Shape;38;p23"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39" name="Google Shape;39;p23"/>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eft Bar Slide 2">
  <p:cSld name="Left Bar Slide 2">
    <p:spTree>
      <p:nvGrpSpPr>
        <p:cNvPr id="1" name="Shape 40"/>
        <p:cNvGrpSpPr/>
        <p:nvPr/>
      </p:nvGrpSpPr>
      <p:grpSpPr>
        <a:xfrm>
          <a:off x="0" y="0"/>
          <a:ext cx="0" cy="0"/>
          <a:chOff x="0" y="0"/>
          <a:chExt cx="0" cy="0"/>
        </a:xfrm>
      </p:grpSpPr>
      <p:sp>
        <p:nvSpPr>
          <p:cNvPr id="41" name="Google Shape;41;p24"/>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2" name="Google Shape;42;p24"/>
          <p:cNvSpPr txBox="1">
            <a:spLocks noGrp="1"/>
          </p:cNvSpPr>
          <p:nvPr>
            <p:ph type="body" idx="1"/>
          </p:nvPr>
        </p:nvSpPr>
        <p:spPr>
          <a:xfrm>
            <a:off x="2461652" y="1341500"/>
            <a:ext cx="5947203" cy="3131446"/>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24"/>
          <p:cNvSpPr txBox="1">
            <a:spLocks noGrp="1"/>
          </p:cNvSpPr>
          <p:nvPr>
            <p:ph type="title"/>
          </p:nvPr>
        </p:nvSpPr>
        <p:spPr>
          <a:xfrm>
            <a:off x="2461652" y="614886"/>
            <a:ext cx="5947203" cy="56059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2400"/>
              <a:buFont typeface="Arial"/>
              <a:buNone/>
              <a:defRPr sz="24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44" name="Google Shape;44;p24" descr="A blue sky&#10;&#10;Description automatically generated"/>
          <p:cNvPicPr preferRelativeResize="0"/>
          <p:nvPr/>
        </p:nvPicPr>
        <p:blipFill rotWithShape="1">
          <a:blip r:embed="rId2">
            <a:alphaModFix/>
          </a:blip>
          <a:srcRect/>
          <a:stretch/>
        </p:blipFill>
        <p:spPr>
          <a:xfrm>
            <a:off x="0" y="1"/>
            <a:ext cx="1849349" cy="5143500"/>
          </a:xfrm>
          <a:prstGeom prst="rect">
            <a:avLst/>
          </a:prstGeom>
          <a:noFill/>
          <a:ln>
            <a:noFill/>
          </a:ln>
        </p:spPr>
      </p:pic>
      <p:pic>
        <p:nvPicPr>
          <p:cNvPr id="45" name="Google Shape;45;p24"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grpSp>
        <p:nvGrpSpPr>
          <p:cNvPr id="46" name="Google Shape;46;p24"/>
          <p:cNvGrpSpPr/>
          <p:nvPr/>
        </p:nvGrpSpPr>
        <p:grpSpPr>
          <a:xfrm>
            <a:off x="1795410" y="0"/>
            <a:ext cx="7348591" cy="5167003"/>
            <a:chOff x="2421466" y="-1"/>
            <a:chExt cx="9810796" cy="6874007"/>
          </a:xfrm>
        </p:grpSpPr>
        <p:sp>
          <p:nvSpPr>
            <p:cNvPr id="47" name="Google Shape;47;p24"/>
            <p:cNvSpPr/>
            <p:nvPr/>
          </p:nvSpPr>
          <p:spPr>
            <a:xfrm rot="-5400000" flipH="1">
              <a:off x="-852862" y="3408870"/>
              <a:ext cx="6723461" cy="174801"/>
            </a:xfrm>
            <a:prstGeom prst="rect">
              <a:avLst/>
            </a:prstGeom>
            <a:gradFill>
              <a:gsLst>
                <a:gs pos="0">
                  <a:srgbClr val="D92D8A"/>
                </a:gs>
                <a:gs pos="32000">
                  <a:srgbClr val="F8C93E"/>
                </a:gs>
                <a:gs pos="98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8" name="Google Shape;48;p24"/>
            <p:cNvSpPr/>
            <p:nvPr/>
          </p:nvSpPr>
          <p:spPr>
            <a:xfrm flipH="1">
              <a:off x="2421466" y="-1"/>
              <a:ext cx="9770533" cy="134540"/>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9" name="Google Shape;49;p24"/>
            <p:cNvSpPr/>
            <p:nvPr/>
          </p:nvSpPr>
          <p:spPr>
            <a:xfrm flipH="1">
              <a:off x="2421467" y="6739466"/>
              <a:ext cx="5266266" cy="134540"/>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0" name="Google Shape;50;p24"/>
            <p:cNvSpPr/>
            <p:nvPr/>
          </p:nvSpPr>
          <p:spPr>
            <a:xfrm rot="-5400000" flipH="1">
              <a:off x="11018794" y="1038665"/>
              <a:ext cx="2252134" cy="174802"/>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51" name="Google Shape;51;p24"/>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ixed Background 1">
  <p:cSld name="Mixed Background 1">
    <p:spTree>
      <p:nvGrpSpPr>
        <p:cNvPr id="1" name="Shape 52"/>
        <p:cNvGrpSpPr/>
        <p:nvPr/>
      </p:nvGrpSpPr>
      <p:grpSpPr>
        <a:xfrm>
          <a:off x="0" y="0"/>
          <a:ext cx="0" cy="0"/>
          <a:chOff x="0" y="0"/>
          <a:chExt cx="0" cy="0"/>
        </a:xfrm>
      </p:grpSpPr>
      <p:sp>
        <p:nvSpPr>
          <p:cNvPr id="53" name="Google Shape;53;p25"/>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54" name="Google Shape;54;p25" descr="A close up of a sign&#10;&#10;Description automatically generated"/>
          <p:cNvPicPr preferRelativeResize="0"/>
          <p:nvPr/>
        </p:nvPicPr>
        <p:blipFill rotWithShape="1">
          <a:blip r:embed="rId2">
            <a:alphaModFix/>
          </a:blip>
          <a:srcRect/>
          <a:stretch/>
        </p:blipFill>
        <p:spPr>
          <a:xfrm>
            <a:off x="408967" y="4285222"/>
            <a:ext cx="913163" cy="422910"/>
          </a:xfrm>
          <a:prstGeom prst="rect">
            <a:avLst/>
          </a:prstGeom>
          <a:noFill/>
          <a:ln>
            <a:noFill/>
          </a:ln>
        </p:spPr>
      </p:pic>
      <p:sp>
        <p:nvSpPr>
          <p:cNvPr id="55" name="Google Shape;55;p25"/>
          <p:cNvSpPr txBox="1">
            <a:spLocks noGrp="1"/>
          </p:cNvSpPr>
          <p:nvPr>
            <p:ph type="body" idx="1"/>
          </p:nvPr>
        </p:nvSpPr>
        <p:spPr>
          <a:xfrm>
            <a:off x="408967" y="1389356"/>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6" name="Google Shape;56;p25"/>
          <p:cNvSpPr txBox="1">
            <a:spLocks noGrp="1"/>
          </p:cNvSpPr>
          <p:nvPr>
            <p:ph type="title"/>
          </p:nvPr>
        </p:nvSpPr>
        <p:spPr>
          <a:xfrm>
            <a:off x="408967" y="779393"/>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100"/>
              <a:buFont typeface="Arial"/>
              <a:buNone/>
              <a:defRPr sz="21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57" name="Google Shape;57;p25" descr="A blue sky&#10;&#10;Description automatically generated"/>
          <p:cNvPicPr preferRelativeResize="0"/>
          <p:nvPr/>
        </p:nvPicPr>
        <p:blipFill rotWithShape="1">
          <a:blip r:embed="rId3">
            <a:alphaModFix/>
          </a:blip>
          <a:srcRect/>
          <a:stretch/>
        </p:blipFill>
        <p:spPr>
          <a:xfrm>
            <a:off x="3733176" y="0"/>
            <a:ext cx="5410824" cy="5143500"/>
          </a:xfrm>
          <a:prstGeom prst="rect">
            <a:avLst/>
          </a:prstGeom>
          <a:noFill/>
          <a:ln>
            <a:noFill/>
          </a:ln>
        </p:spPr>
      </p:pic>
      <p:sp>
        <p:nvSpPr>
          <p:cNvPr id="58" name="Google Shape;58;p25"/>
          <p:cNvSpPr txBox="1">
            <a:spLocks noGrp="1"/>
          </p:cNvSpPr>
          <p:nvPr>
            <p:ph type="body" idx="2"/>
          </p:nvPr>
        </p:nvSpPr>
        <p:spPr>
          <a:xfrm>
            <a:off x="4867760" y="1389356"/>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59" name="Google Shape;59;p25"/>
          <p:cNvGrpSpPr/>
          <p:nvPr/>
        </p:nvGrpSpPr>
        <p:grpSpPr>
          <a:xfrm rot="10800000" flipH="1">
            <a:off x="4154662" y="4195261"/>
            <a:ext cx="391936" cy="397790"/>
            <a:chOff x="5537620" y="745237"/>
            <a:chExt cx="522582" cy="530387"/>
          </a:xfrm>
        </p:grpSpPr>
        <p:sp>
          <p:nvSpPr>
            <p:cNvPr id="60" name="Google Shape;60;p25"/>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1" name="Google Shape;61;p25"/>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62" name="Google Shape;62;p25"/>
          <p:cNvGrpSpPr/>
          <p:nvPr/>
        </p:nvGrpSpPr>
        <p:grpSpPr>
          <a:xfrm>
            <a:off x="4154662" y="558927"/>
            <a:ext cx="391936" cy="397238"/>
            <a:chOff x="5537620" y="745237"/>
            <a:chExt cx="522582" cy="529650"/>
          </a:xfrm>
        </p:grpSpPr>
        <p:sp>
          <p:nvSpPr>
            <p:cNvPr id="63" name="Google Shape;63;p25"/>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4" name="Google Shape;64;p25"/>
            <p:cNvSpPr/>
            <p:nvPr/>
          </p:nvSpPr>
          <p:spPr>
            <a:xfrm flipH="1">
              <a:off x="5537621" y="854263"/>
              <a:ext cx="112597" cy="420624"/>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65" name="Google Shape;65;p25"/>
          <p:cNvGrpSpPr/>
          <p:nvPr/>
        </p:nvGrpSpPr>
        <p:grpSpPr>
          <a:xfrm>
            <a:off x="8314956" y="558927"/>
            <a:ext cx="391937" cy="397790"/>
            <a:chOff x="11140977" y="745237"/>
            <a:chExt cx="522582" cy="530387"/>
          </a:xfrm>
        </p:grpSpPr>
        <p:sp>
          <p:nvSpPr>
            <p:cNvPr id="66" name="Google Shape;66;p25"/>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25"/>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68" name="Google Shape;68;p25"/>
          <p:cNvGrpSpPr/>
          <p:nvPr/>
        </p:nvGrpSpPr>
        <p:grpSpPr>
          <a:xfrm rot="10800000" flipH="1">
            <a:off x="8314956" y="4195261"/>
            <a:ext cx="391937" cy="397790"/>
            <a:chOff x="11140977" y="745237"/>
            <a:chExt cx="522582" cy="530387"/>
          </a:xfrm>
        </p:grpSpPr>
        <p:sp>
          <p:nvSpPr>
            <p:cNvPr id="69" name="Google Shape;69;p25"/>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0" name="Google Shape;70;p25"/>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71" name="Google Shape;71;p25"/>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72" name="Google Shape;72;p25"/>
          <p:cNvSpPr txBox="1"/>
          <p:nvPr/>
        </p:nvSpPr>
        <p:spPr>
          <a:xfrm>
            <a:off x="4023739"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ixed Background 2">
  <p:cSld name="Mixed Background 2">
    <p:spTree>
      <p:nvGrpSpPr>
        <p:cNvPr id="1" name="Shape 73"/>
        <p:cNvGrpSpPr/>
        <p:nvPr/>
      </p:nvGrpSpPr>
      <p:grpSpPr>
        <a:xfrm>
          <a:off x="0" y="0"/>
          <a:ext cx="0" cy="0"/>
          <a:chOff x="0" y="0"/>
          <a:chExt cx="0" cy="0"/>
        </a:xfrm>
      </p:grpSpPr>
      <p:sp>
        <p:nvSpPr>
          <p:cNvPr id="74" name="Google Shape;74;p2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5" name="Google Shape;75;p26" descr="A blue sky&#10;&#10;Description automatically generated"/>
          <p:cNvPicPr preferRelativeResize="0"/>
          <p:nvPr/>
        </p:nvPicPr>
        <p:blipFill rotWithShape="1">
          <a:blip r:embed="rId2">
            <a:alphaModFix/>
          </a:blip>
          <a:srcRect/>
          <a:stretch/>
        </p:blipFill>
        <p:spPr>
          <a:xfrm>
            <a:off x="3733176" y="0"/>
            <a:ext cx="5410824" cy="5143500"/>
          </a:xfrm>
          <a:prstGeom prst="rect">
            <a:avLst/>
          </a:prstGeom>
          <a:noFill/>
          <a:ln>
            <a:noFill/>
          </a:ln>
        </p:spPr>
      </p:pic>
      <p:pic>
        <p:nvPicPr>
          <p:cNvPr id="76" name="Google Shape;76;p26"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77" name="Google Shape;77;p26"/>
          <p:cNvSpPr txBox="1">
            <a:spLocks noGrp="1"/>
          </p:cNvSpPr>
          <p:nvPr>
            <p:ph type="body" idx="1"/>
          </p:nvPr>
        </p:nvSpPr>
        <p:spPr>
          <a:xfrm>
            <a:off x="408967" y="1389356"/>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26"/>
          <p:cNvSpPr txBox="1">
            <a:spLocks noGrp="1"/>
          </p:cNvSpPr>
          <p:nvPr>
            <p:ph type="title"/>
          </p:nvPr>
        </p:nvSpPr>
        <p:spPr>
          <a:xfrm>
            <a:off x="408967" y="779393"/>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100"/>
              <a:buFont typeface="Arial"/>
              <a:buNone/>
              <a:defRPr sz="21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grpSp>
        <p:nvGrpSpPr>
          <p:cNvPr id="79" name="Google Shape;79;p26"/>
          <p:cNvGrpSpPr/>
          <p:nvPr/>
        </p:nvGrpSpPr>
        <p:grpSpPr>
          <a:xfrm rot="10800000">
            <a:off x="8315595" y="4197065"/>
            <a:ext cx="391937" cy="397789"/>
            <a:chOff x="2645664" y="2011680"/>
            <a:chExt cx="735606" cy="746592"/>
          </a:xfrm>
        </p:grpSpPr>
        <p:sp>
          <p:nvSpPr>
            <p:cNvPr id="80" name="Google Shape;80;p26"/>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1" name="Google Shape;81;p26"/>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82" name="Google Shape;82;p26"/>
          <p:cNvGrpSpPr/>
          <p:nvPr/>
        </p:nvGrpSpPr>
        <p:grpSpPr>
          <a:xfrm rot="10800000" flipH="1">
            <a:off x="4154662" y="4195262"/>
            <a:ext cx="391937" cy="397789"/>
            <a:chOff x="2645664" y="2011680"/>
            <a:chExt cx="735606" cy="746592"/>
          </a:xfrm>
        </p:grpSpPr>
        <p:sp>
          <p:nvSpPr>
            <p:cNvPr id="83" name="Google Shape;83;p26"/>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4" name="Google Shape;84;p26"/>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85" name="Google Shape;85;p26"/>
          <p:cNvGrpSpPr/>
          <p:nvPr/>
        </p:nvGrpSpPr>
        <p:grpSpPr>
          <a:xfrm>
            <a:off x="4155461" y="559021"/>
            <a:ext cx="391937" cy="397789"/>
            <a:chOff x="2645664" y="2011680"/>
            <a:chExt cx="735606" cy="746592"/>
          </a:xfrm>
        </p:grpSpPr>
        <p:sp>
          <p:nvSpPr>
            <p:cNvPr id="86" name="Google Shape;86;p26"/>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7" name="Google Shape;87;p26"/>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88" name="Google Shape;88;p26"/>
          <p:cNvGrpSpPr/>
          <p:nvPr/>
        </p:nvGrpSpPr>
        <p:grpSpPr>
          <a:xfrm flipH="1">
            <a:off x="8315595" y="556597"/>
            <a:ext cx="391937" cy="397789"/>
            <a:chOff x="2645664" y="2011680"/>
            <a:chExt cx="735606" cy="746592"/>
          </a:xfrm>
        </p:grpSpPr>
        <p:sp>
          <p:nvSpPr>
            <p:cNvPr id="89" name="Google Shape;89;p26"/>
            <p:cNvSpPr/>
            <p:nvPr/>
          </p:nvSpPr>
          <p:spPr>
            <a:xfrm rot="-5400000" flipH="1">
              <a:off x="2934219" y="1723125"/>
              <a:ext cx="158496" cy="735606"/>
            </a:xfrm>
            <a:prstGeom prst="rect">
              <a:avLst/>
            </a:prstGeom>
            <a:gradFill>
              <a:gsLst>
                <a:gs pos="0">
                  <a:srgbClr val="D92D8A"/>
                </a:gs>
                <a:gs pos="30000">
                  <a:srgbClr val="D92D8A"/>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0" name="Google Shape;90;p26"/>
            <p:cNvSpPr/>
            <p:nvPr/>
          </p:nvSpPr>
          <p:spPr>
            <a:xfrm flipH="1">
              <a:off x="2645664" y="2165151"/>
              <a:ext cx="158496" cy="593121"/>
            </a:xfrm>
            <a:prstGeom prst="rect">
              <a:avLst/>
            </a:prstGeom>
            <a:gradFill>
              <a:gsLst>
                <a:gs pos="0">
                  <a:srgbClr val="D92D8A"/>
                </a:gs>
                <a:gs pos="29000">
                  <a:srgbClr val="D92D8A"/>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91" name="Google Shape;91;p26"/>
          <p:cNvSpPr txBox="1">
            <a:spLocks noGrp="1"/>
          </p:cNvSpPr>
          <p:nvPr>
            <p:ph type="body" idx="2"/>
          </p:nvPr>
        </p:nvSpPr>
        <p:spPr>
          <a:xfrm>
            <a:off x="4867760" y="1389356"/>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26"/>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93" name="Google Shape;93;p26"/>
          <p:cNvSpPr txBox="1"/>
          <p:nvPr/>
        </p:nvSpPr>
        <p:spPr>
          <a:xfrm>
            <a:off x="4023739"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ll-out Slide">
  <p:cSld name="Call-out Slide">
    <p:spTree>
      <p:nvGrpSpPr>
        <p:cNvPr id="1" name="Shape 94"/>
        <p:cNvGrpSpPr/>
        <p:nvPr/>
      </p:nvGrpSpPr>
      <p:grpSpPr>
        <a:xfrm>
          <a:off x="0" y="0"/>
          <a:ext cx="0" cy="0"/>
          <a:chOff x="0" y="0"/>
          <a:chExt cx="0" cy="0"/>
        </a:xfrm>
      </p:grpSpPr>
      <p:sp>
        <p:nvSpPr>
          <p:cNvPr id="95" name="Google Shape;95;p27"/>
          <p:cNvSpPr txBox="1">
            <a:spLocks noGrp="1"/>
          </p:cNvSpPr>
          <p:nvPr>
            <p:ph type="body" idx="1"/>
          </p:nvPr>
        </p:nvSpPr>
        <p:spPr>
          <a:xfrm>
            <a:off x="2245556" y="2099580"/>
            <a:ext cx="4652889" cy="944340"/>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lt1"/>
              </a:buClr>
              <a:buSzPts val="2700"/>
              <a:buNone/>
              <a:defRPr sz="2700">
                <a:solidFill>
                  <a:schemeClr val="lt1"/>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96" name="Google Shape;96;p27"/>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
        <p:nvSpPr>
          <p:cNvPr id="97" name="Google Shape;97;p27"/>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Corners">
  <p:cSld name="Four Corners">
    <p:spTree>
      <p:nvGrpSpPr>
        <p:cNvPr id="1" name="Shape 98"/>
        <p:cNvGrpSpPr/>
        <p:nvPr/>
      </p:nvGrpSpPr>
      <p:grpSpPr>
        <a:xfrm>
          <a:off x="0" y="0"/>
          <a:ext cx="0" cy="0"/>
          <a:chOff x="0" y="0"/>
          <a:chExt cx="0" cy="0"/>
        </a:xfrm>
      </p:grpSpPr>
      <p:sp>
        <p:nvSpPr>
          <p:cNvPr id="99" name="Google Shape;99;p28"/>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100" name="Google Shape;100;p28"/>
          <p:cNvGrpSpPr/>
          <p:nvPr/>
        </p:nvGrpSpPr>
        <p:grpSpPr>
          <a:xfrm rot="10800000">
            <a:off x="7983506" y="4056507"/>
            <a:ext cx="551705" cy="559944"/>
            <a:chOff x="897887" y="745236"/>
            <a:chExt cx="735606" cy="746592"/>
          </a:xfrm>
        </p:grpSpPr>
        <p:sp>
          <p:nvSpPr>
            <p:cNvPr id="101" name="Google Shape;101;p2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2" name="Google Shape;102;p2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103" name="Google Shape;103;p28"/>
          <p:cNvGrpSpPr/>
          <p:nvPr/>
        </p:nvGrpSpPr>
        <p:grpSpPr>
          <a:xfrm rot="10800000" flipH="1">
            <a:off x="592106" y="4056507"/>
            <a:ext cx="551705" cy="559944"/>
            <a:chOff x="897887" y="745236"/>
            <a:chExt cx="735606" cy="746592"/>
          </a:xfrm>
        </p:grpSpPr>
        <p:sp>
          <p:nvSpPr>
            <p:cNvPr id="104" name="Google Shape;104;p2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5" name="Google Shape;105;p2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106" name="Google Shape;106;p28"/>
          <p:cNvGrpSpPr/>
          <p:nvPr/>
        </p:nvGrpSpPr>
        <p:grpSpPr>
          <a:xfrm flipH="1">
            <a:off x="7983506" y="558927"/>
            <a:ext cx="551705" cy="559944"/>
            <a:chOff x="897887" y="745236"/>
            <a:chExt cx="735606" cy="746592"/>
          </a:xfrm>
        </p:grpSpPr>
        <p:sp>
          <p:nvSpPr>
            <p:cNvPr id="107" name="Google Shape;107;p2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8" name="Google Shape;108;p2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09" name="Google Shape;109;p28"/>
          <p:cNvSpPr txBox="1">
            <a:spLocks noGrp="1"/>
          </p:cNvSpPr>
          <p:nvPr>
            <p:ph type="body" idx="1"/>
          </p:nvPr>
        </p:nvSpPr>
        <p:spPr>
          <a:xfrm>
            <a:off x="1813943" y="1733088"/>
            <a:ext cx="5633038" cy="254583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400"/>
              <a:buNone/>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0" name="Google Shape;110;p28"/>
          <p:cNvSpPr txBox="1">
            <a:spLocks noGrp="1"/>
          </p:cNvSpPr>
          <p:nvPr>
            <p:ph type="title"/>
          </p:nvPr>
        </p:nvSpPr>
        <p:spPr>
          <a:xfrm>
            <a:off x="1813943" y="898853"/>
            <a:ext cx="5633039" cy="63444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700"/>
              <a:buFont typeface="Arial"/>
              <a:buNone/>
              <a:defRPr sz="2700">
                <a:solidFill>
                  <a:srgbClr val="3F3F3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grpSp>
        <p:nvGrpSpPr>
          <p:cNvPr id="111" name="Google Shape;111;p28"/>
          <p:cNvGrpSpPr/>
          <p:nvPr/>
        </p:nvGrpSpPr>
        <p:grpSpPr>
          <a:xfrm rot="-5400000" flipH="1">
            <a:off x="589983" y="511863"/>
            <a:ext cx="548640" cy="560873"/>
            <a:chOff x="897887" y="745236"/>
            <a:chExt cx="731520" cy="747831"/>
          </a:xfrm>
        </p:grpSpPr>
        <p:sp>
          <p:nvSpPr>
            <p:cNvPr id="112" name="Google Shape;112;p28"/>
            <p:cNvSpPr/>
            <p:nvPr/>
          </p:nvSpPr>
          <p:spPr>
            <a:xfrm rot="-5400000" flipH="1">
              <a:off x="1184399" y="458724"/>
              <a:ext cx="158496" cy="731520"/>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3" name="Google Shape;113;p28"/>
            <p:cNvSpPr/>
            <p:nvPr/>
          </p:nvSpPr>
          <p:spPr>
            <a:xfrm flipH="1">
              <a:off x="897887" y="898707"/>
              <a:ext cx="158496" cy="594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14" name="Google Shape;114;p28"/>
          <p:cNvSpPr txBox="1"/>
          <p:nvPr/>
        </p:nvSpPr>
        <p:spPr>
          <a:xfrm>
            <a:off x="2887218"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BABABA"/>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115" name="Google Shape;115;p28"/>
          <p:cNvSpPr txBox="1"/>
          <p:nvPr/>
        </p:nvSpPr>
        <p:spPr>
          <a:xfrm>
            <a:off x="2887217" y="4803335"/>
            <a:ext cx="3369563"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ll-out Slide">
  <p:cSld name="Call-out Slide">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2245555" y="2099580"/>
            <a:ext cx="4652889" cy="944340"/>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lt1"/>
              </a:buClr>
              <a:buSzPts val="2700"/>
              <a:buNone/>
              <a:defRPr sz="2700">
                <a:solidFill>
                  <a:schemeClr val="lt1"/>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6"/>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
        <p:nvSpPr>
          <p:cNvPr id="66" name="Google Shape;66;p16"/>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 Text Magenta Lines">
  <p:cSld name="Center Text Magenta Lines">
    <p:spTree>
      <p:nvGrpSpPr>
        <p:cNvPr id="1" name="Shape 116"/>
        <p:cNvGrpSpPr/>
        <p:nvPr/>
      </p:nvGrpSpPr>
      <p:grpSpPr>
        <a:xfrm>
          <a:off x="0" y="0"/>
          <a:ext cx="0" cy="0"/>
          <a:chOff x="0" y="0"/>
          <a:chExt cx="0" cy="0"/>
        </a:xfrm>
      </p:grpSpPr>
      <p:pic>
        <p:nvPicPr>
          <p:cNvPr id="117" name="Google Shape;117;p29" descr="A screenshot of a cell phone&#10;&#10;Description automatically generated"/>
          <p:cNvPicPr preferRelativeResize="0"/>
          <p:nvPr/>
        </p:nvPicPr>
        <p:blipFill rotWithShape="1">
          <a:blip r:embed="rId2">
            <a:alphaModFix/>
          </a:blip>
          <a:srcRect/>
          <a:stretch/>
        </p:blipFill>
        <p:spPr>
          <a:xfrm>
            <a:off x="-1" y="0"/>
            <a:ext cx="9144001" cy="5143500"/>
          </a:xfrm>
          <a:prstGeom prst="rect">
            <a:avLst/>
          </a:prstGeom>
          <a:noFill/>
          <a:ln>
            <a:noFill/>
          </a:ln>
        </p:spPr>
      </p:pic>
      <p:sp>
        <p:nvSpPr>
          <p:cNvPr id="118" name="Google Shape;118;p29"/>
          <p:cNvSpPr txBox="1"/>
          <p:nvPr/>
        </p:nvSpPr>
        <p:spPr>
          <a:xfrm>
            <a:off x="2433131" y="1219606"/>
            <a:ext cx="4343400" cy="698272"/>
          </a:xfrm>
          <a:prstGeom prst="rect">
            <a:avLst/>
          </a:prstGeom>
          <a:noFill/>
          <a:ln>
            <a:noFill/>
          </a:ln>
        </p:spPr>
        <p:txBody>
          <a:bodyPr spcFirstLastPara="1" wrap="square" lIns="68575" tIns="34275" rIns="68575" bIns="34275"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endParaRPr sz="2700" b="0" i="0" u="none" strike="noStrike" cap="none">
              <a:solidFill>
                <a:srgbClr val="3F3F3F"/>
              </a:solidFill>
              <a:latin typeface="Arial"/>
              <a:ea typeface="Arial"/>
              <a:cs typeface="Arial"/>
              <a:sym typeface="Arial"/>
            </a:endParaRPr>
          </a:p>
        </p:txBody>
      </p:sp>
      <p:sp>
        <p:nvSpPr>
          <p:cNvPr id="119" name="Google Shape;119;p29"/>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29"/>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400"/>
              <a:buFont typeface="Arial"/>
              <a:buNone/>
              <a:defRPr sz="24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p:nvPr/>
        </p:nvSpPr>
        <p:spPr>
          <a:xfrm>
            <a:off x="184455" y="4829841"/>
            <a:ext cx="4895924"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xt Slide 2">
  <p:cSld name="Text Slide 2">
    <p:spTree>
      <p:nvGrpSpPr>
        <p:cNvPr id="1" name="Shape 122"/>
        <p:cNvGrpSpPr/>
        <p:nvPr/>
      </p:nvGrpSpPr>
      <p:grpSpPr>
        <a:xfrm>
          <a:off x="0" y="0"/>
          <a:ext cx="0" cy="0"/>
          <a:chOff x="0" y="0"/>
          <a:chExt cx="0" cy="0"/>
        </a:xfrm>
      </p:grpSpPr>
      <p:pic>
        <p:nvPicPr>
          <p:cNvPr id="123" name="Google Shape;123;p30" descr="A picture containing holding, yellow, colorful, sig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4" name="Google Shape;124;p30"/>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30"/>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400"/>
              <a:buFont typeface="Arial"/>
              <a:buNone/>
              <a:defRPr sz="24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0"/>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127" name="Google Shape;127;p30"/>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ly Background">
  <p:cSld name="Only Background">
    <p:spTree>
      <p:nvGrpSpPr>
        <p:cNvPr id="1" name="Shape 128"/>
        <p:cNvGrpSpPr/>
        <p:nvPr/>
      </p:nvGrpSpPr>
      <p:grpSpPr>
        <a:xfrm>
          <a:off x="0" y="0"/>
          <a:ext cx="0" cy="0"/>
          <a:chOff x="0" y="0"/>
          <a:chExt cx="0" cy="0"/>
        </a:xfrm>
      </p:grpSpPr>
      <p:sp>
        <p:nvSpPr>
          <p:cNvPr id="129" name="Google Shape;129;p31"/>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
        <p:nvSpPr>
          <p:cNvPr id="130" name="Google Shape;130;p31"/>
          <p:cNvSpPr txBox="1"/>
          <p:nvPr/>
        </p:nvSpPr>
        <p:spPr>
          <a:xfrm>
            <a:off x="184455" y="4856659"/>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column slide">
  <p:cSld name="Two-column slide">
    <p:spTree>
      <p:nvGrpSpPr>
        <p:cNvPr id="1" name="Shape 131"/>
        <p:cNvGrpSpPr/>
        <p:nvPr/>
      </p:nvGrpSpPr>
      <p:grpSpPr>
        <a:xfrm>
          <a:off x="0" y="0"/>
          <a:ext cx="0" cy="0"/>
          <a:chOff x="0" y="0"/>
          <a:chExt cx="0" cy="0"/>
        </a:xfrm>
      </p:grpSpPr>
      <p:sp>
        <p:nvSpPr>
          <p:cNvPr id="132" name="Google Shape;132;p32"/>
          <p:cNvSpPr txBox="1">
            <a:spLocks noGrp="1"/>
          </p:cNvSpPr>
          <p:nvPr>
            <p:ph type="body" idx="1"/>
          </p:nvPr>
        </p:nvSpPr>
        <p:spPr>
          <a:xfrm>
            <a:off x="1192666" y="1463694"/>
            <a:ext cx="3167062" cy="325421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33" name="Google Shape;133;p32" descr="A close up of a sign&#10;&#10;Description automatically generated"/>
          <p:cNvPicPr preferRelativeResize="0"/>
          <p:nvPr/>
        </p:nvPicPr>
        <p:blipFill rotWithShape="1">
          <a:blip r:embed="rId2">
            <a:alphaModFix/>
          </a:blip>
          <a:srcRect/>
          <a:stretch/>
        </p:blipFill>
        <p:spPr>
          <a:xfrm>
            <a:off x="8046383" y="164495"/>
            <a:ext cx="913163" cy="422910"/>
          </a:xfrm>
          <a:prstGeom prst="rect">
            <a:avLst/>
          </a:prstGeom>
          <a:noFill/>
          <a:ln>
            <a:noFill/>
          </a:ln>
        </p:spPr>
      </p:pic>
      <p:sp>
        <p:nvSpPr>
          <p:cNvPr id="134" name="Google Shape;134;p32"/>
          <p:cNvSpPr txBox="1">
            <a:spLocks noGrp="1"/>
          </p:cNvSpPr>
          <p:nvPr>
            <p:ph type="title"/>
          </p:nvPr>
        </p:nvSpPr>
        <p:spPr>
          <a:xfrm>
            <a:off x="1192666" y="352733"/>
            <a:ext cx="6738407"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2700"/>
              <a:buFont typeface="Arial"/>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32"/>
          <p:cNvSpPr txBox="1">
            <a:spLocks noGrp="1"/>
          </p:cNvSpPr>
          <p:nvPr>
            <p:ph type="body" idx="2"/>
          </p:nvPr>
        </p:nvSpPr>
        <p:spPr>
          <a:xfrm>
            <a:off x="4764012" y="1463694"/>
            <a:ext cx="3167062" cy="3254217"/>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6" name="Google Shape;136;p32"/>
          <p:cNvSpPr txBox="1"/>
          <p:nvPr/>
        </p:nvSpPr>
        <p:spPr>
          <a:xfrm>
            <a:off x="184455" y="4856659"/>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137" name="Google Shape;137;p32"/>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hoto Slide 2">
  <p:cSld name="Photo Slide 2">
    <p:spTree>
      <p:nvGrpSpPr>
        <p:cNvPr id="1" name="Shape 138"/>
        <p:cNvGrpSpPr/>
        <p:nvPr/>
      </p:nvGrpSpPr>
      <p:grpSpPr>
        <a:xfrm>
          <a:off x="0" y="0"/>
          <a:ext cx="0" cy="0"/>
          <a:chOff x="0" y="0"/>
          <a:chExt cx="0" cy="0"/>
        </a:xfrm>
      </p:grpSpPr>
      <p:sp>
        <p:nvSpPr>
          <p:cNvPr id="139" name="Google Shape;139;p33"/>
          <p:cNvSpPr>
            <a:spLocks noGrp="1"/>
          </p:cNvSpPr>
          <p:nvPr>
            <p:ph type="pic" idx="2"/>
          </p:nvPr>
        </p:nvSpPr>
        <p:spPr>
          <a:xfrm>
            <a:off x="2882968" y="522255"/>
            <a:ext cx="5716501" cy="3761357"/>
          </a:xfrm>
          <a:prstGeom prst="corner">
            <a:avLst>
              <a:gd name="adj1" fmla="val 78408"/>
              <a:gd name="adj2" fmla="val 117748"/>
            </a:avLst>
          </a:prstGeom>
          <a:noFill/>
          <a:ln>
            <a:noFill/>
          </a:ln>
        </p:spPr>
      </p:sp>
      <p:pic>
        <p:nvPicPr>
          <p:cNvPr id="140" name="Google Shape;140;p33" descr="A close up of a sign&#10;&#10;Description automatically generated"/>
          <p:cNvPicPr preferRelativeResize="0"/>
          <p:nvPr/>
        </p:nvPicPr>
        <p:blipFill rotWithShape="1">
          <a:blip r:embed="rId2">
            <a:alphaModFix/>
          </a:blip>
          <a:srcRect/>
          <a:stretch/>
        </p:blipFill>
        <p:spPr>
          <a:xfrm>
            <a:off x="7597452" y="514593"/>
            <a:ext cx="913163" cy="422910"/>
          </a:xfrm>
          <a:prstGeom prst="rect">
            <a:avLst/>
          </a:prstGeom>
          <a:noFill/>
          <a:ln>
            <a:noFill/>
          </a:ln>
        </p:spPr>
      </p:pic>
      <p:sp>
        <p:nvSpPr>
          <p:cNvPr id="141" name="Google Shape;141;p33"/>
          <p:cNvSpPr txBox="1">
            <a:spLocks noGrp="1"/>
          </p:cNvSpPr>
          <p:nvPr>
            <p:ph type="body" idx="1"/>
          </p:nvPr>
        </p:nvSpPr>
        <p:spPr>
          <a:xfrm>
            <a:off x="544531"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2" name="Google Shape;142;p33"/>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800"/>
              <a:buFont typeface="Arial"/>
              <a:buNone/>
              <a:defRPr sz="1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grpSp>
        <p:nvGrpSpPr>
          <p:cNvPr id="143" name="Google Shape;143;p33"/>
          <p:cNvGrpSpPr/>
          <p:nvPr/>
        </p:nvGrpSpPr>
        <p:grpSpPr>
          <a:xfrm>
            <a:off x="2882968" y="437102"/>
            <a:ext cx="5721263" cy="898449"/>
            <a:chOff x="3840781" y="580943"/>
            <a:chExt cx="7628351" cy="1197932"/>
          </a:xfrm>
        </p:grpSpPr>
        <p:sp>
          <p:nvSpPr>
            <p:cNvPr id="144" name="Google Shape;144;p33"/>
            <p:cNvSpPr/>
            <p:nvPr/>
          </p:nvSpPr>
          <p:spPr>
            <a:xfrm flipH="1">
              <a:off x="3840781" y="580944"/>
              <a:ext cx="5970185" cy="113536"/>
            </a:xfrm>
            <a:prstGeom prst="rect">
              <a:avLst/>
            </a:prstGeom>
            <a:gradFill>
              <a:gsLst>
                <a:gs pos="0">
                  <a:srgbClr val="00FFFF"/>
                </a:gs>
                <a:gs pos="7000">
                  <a:srgbClr val="00FFFF"/>
                </a:gs>
                <a:gs pos="79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5" name="Google Shape;145;p33"/>
            <p:cNvSpPr/>
            <p:nvPr/>
          </p:nvSpPr>
          <p:spPr>
            <a:xfrm>
              <a:off x="9757159" y="1669147"/>
              <a:ext cx="1711973" cy="109728"/>
            </a:xfrm>
            <a:prstGeom prst="rect">
              <a:avLst/>
            </a:prstGeom>
            <a:gradFill>
              <a:gsLst>
                <a:gs pos="0">
                  <a:srgbClr val="00FFFF"/>
                </a:gs>
                <a:gs pos="9000">
                  <a:srgbClr val="00FFFF"/>
                </a:gs>
                <a:gs pos="6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6" name="Google Shape;146;p33"/>
            <p:cNvSpPr/>
            <p:nvPr/>
          </p:nvSpPr>
          <p:spPr>
            <a:xfrm rot="5400000" flipH="1">
              <a:off x="9201318" y="1125045"/>
              <a:ext cx="1197932" cy="109728"/>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47" name="Google Shape;147;p33"/>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
        <p:nvSpPr>
          <p:cNvPr id="148" name="Google Shape;148;p33"/>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Slide 3">
  <p:cSld name="Photo Slide 3">
    <p:spTree>
      <p:nvGrpSpPr>
        <p:cNvPr id="1" name="Shape 149"/>
        <p:cNvGrpSpPr/>
        <p:nvPr/>
      </p:nvGrpSpPr>
      <p:grpSpPr>
        <a:xfrm>
          <a:off x="0" y="0"/>
          <a:ext cx="0" cy="0"/>
          <a:chOff x="0" y="0"/>
          <a:chExt cx="0" cy="0"/>
        </a:xfrm>
      </p:grpSpPr>
      <p:pic>
        <p:nvPicPr>
          <p:cNvPr id="150" name="Google Shape;150;p34" descr="A picture containing flying, plane, bird&#10;&#10;Description automatically generated"/>
          <p:cNvPicPr preferRelativeResize="0"/>
          <p:nvPr/>
        </p:nvPicPr>
        <p:blipFill rotWithShape="1">
          <a:blip r:embed="rId2">
            <a:alphaModFix/>
          </a:blip>
          <a:srcRect/>
          <a:stretch/>
        </p:blipFill>
        <p:spPr>
          <a:xfrm>
            <a:off x="-1" y="0"/>
            <a:ext cx="9148082" cy="5143500"/>
          </a:xfrm>
          <a:prstGeom prst="rect">
            <a:avLst/>
          </a:prstGeom>
          <a:noFill/>
          <a:ln>
            <a:noFill/>
          </a:ln>
        </p:spPr>
      </p:pic>
      <p:sp>
        <p:nvSpPr>
          <p:cNvPr id="151" name="Google Shape;151;p34"/>
          <p:cNvSpPr>
            <a:spLocks noGrp="1"/>
          </p:cNvSpPr>
          <p:nvPr>
            <p:ph type="pic" idx="2"/>
          </p:nvPr>
        </p:nvSpPr>
        <p:spPr>
          <a:xfrm>
            <a:off x="2915736" y="409603"/>
            <a:ext cx="5683732" cy="4214147"/>
          </a:xfrm>
          <a:prstGeom prst="corner">
            <a:avLst>
              <a:gd name="adj1" fmla="val 80709"/>
              <a:gd name="adj2" fmla="val 104483"/>
            </a:avLst>
          </a:prstGeom>
          <a:noFill/>
          <a:ln>
            <a:noFill/>
          </a:ln>
        </p:spPr>
      </p:sp>
      <p:pic>
        <p:nvPicPr>
          <p:cNvPr id="152" name="Google Shape;152;p34" descr="A close up of a sign&#10;&#10;Description automatically generated"/>
          <p:cNvPicPr preferRelativeResize="0"/>
          <p:nvPr/>
        </p:nvPicPr>
        <p:blipFill rotWithShape="1">
          <a:blip r:embed="rId3">
            <a:alphaModFix/>
          </a:blip>
          <a:srcRect/>
          <a:stretch/>
        </p:blipFill>
        <p:spPr>
          <a:xfrm>
            <a:off x="7597452" y="514593"/>
            <a:ext cx="913163" cy="422910"/>
          </a:xfrm>
          <a:prstGeom prst="rect">
            <a:avLst/>
          </a:prstGeom>
          <a:noFill/>
          <a:ln>
            <a:noFill/>
          </a:ln>
        </p:spPr>
      </p:pic>
      <p:sp>
        <p:nvSpPr>
          <p:cNvPr id="153" name="Google Shape;153;p34"/>
          <p:cNvSpPr txBox="1">
            <a:spLocks noGrp="1"/>
          </p:cNvSpPr>
          <p:nvPr>
            <p:ph type="body" idx="1"/>
          </p:nvPr>
        </p:nvSpPr>
        <p:spPr>
          <a:xfrm>
            <a:off x="544531" y="1028653"/>
            <a:ext cx="1937411" cy="2583226"/>
          </a:xfrm>
          <a:prstGeom prst="rect">
            <a:avLst/>
          </a:prstGeom>
          <a:noFill/>
          <a:ln>
            <a:noFill/>
          </a:ln>
        </p:spPr>
        <p:txBody>
          <a:bodyPr spcFirstLastPara="1" wrap="square" lIns="68575" tIns="34275" rIns="68575" bIns="34275" anchor="t" anchorCtr="0">
            <a:normAutofit/>
          </a:bodyPr>
          <a:lstStyle>
            <a:lvl1pPr marL="457200" marR="0" lvl="0" indent="-228600" algn="l">
              <a:lnSpc>
                <a:spcPct val="90000"/>
              </a:lnSpc>
              <a:spcBef>
                <a:spcPts val="800"/>
              </a:spcBef>
              <a:spcAft>
                <a:spcPts val="0"/>
              </a:spcAft>
              <a:buClr>
                <a:srgbClr val="3F3F3F"/>
              </a:buClr>
              <a:buSzPts val="1200"/>
              <a:buFont typeface="Arial"/>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154" name="Google Shape;154;p34"/>
          <p:cNvGrpSpPr/>
          <p:nvPr/>
        </p:nvGrpSpPr>
        <p:grpSpPr>
          <a:xfrm>
            <a:off x="2915736" y="329188"/>
            <a:ext cx="5683829" cy="896678"/>
            <a:chOff x="3884346" y="453875"/>
            <a:chExt cx="7578438" cy="1195570"/>
          </a:xfrm>
        </p:grpSpPr>
        <p:sp>
          <p:nvSpPr>
            <p:cNvPr id="155" name="Google Shape;155;p34"/>
            <p:cNvSpPr/>
            <p:nvPr/>
          </p:nvSpPr>
          <p:spPr>
            <a:xfrm flipH="1">
              <a:off x="3884346" y="453875"/>
              <a:ext cx="5975988" cy="108513"/>
            </a:xfrm>
            <a:prstGeom prst="rect">
              <a:avLst/>
            </a:prstGeom>
            <a:gradFill>
              <a:gsLst>
                <a:gs pos="0">
                  <a:srgbClr val="00FFFF"/>
                </a:gs>
                <a:gs pos="7000">
                  <a:srgbClr val="00FFFF"/>
                </a:gs>
                <a:gs pos="79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6" name="Google Shape;156;p34"/>
            <p:cNvSpPr/>
            <p:nvPr/>
          </p:nvSpPr>
          <p:spPr>
            <a:xfrm rot="5400000" flipH="1">
              <a:off x="9264368" y="944309"/>
              <a:ext cx="1080817" cy="111114"/>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7" name="Google Shape;157;p34"/>
            <p:cNvSpPr/>
            <p:nvPr/>
          </p:nvSpPr>
          <p:spPr>
            <a:xfrm>
              <a:off x="9750298" y="1538958"/>
              <a:ext cx="1712486" cy="110487"/>
            </a:xfrm>
            <a:prstGeom prst="rect">
              <a:avLst/>
            </a:prstGeom>
            <a:gradFill>
              <a:gsLst>
                <a:gs pos="0">
                  <a:srgbClr val="00FFFF"/>
                </a:gs>
                <a:gs pos="9000">
                  <a:srgbClr val="00FFFF"/>
                </a:gs>
                <a:gs pos="6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58" name="Google Shape;158;p34"/>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1800"/>
              <a:buFont typeface="Arial"/>
              <a:buNone/>
              <a:defRPr sz="1800">
                <a:solidFill>
                  <a:srgbClr val="3F3F3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34"/>
          <p:cNvSpPr txBox="1"/>
          <p:nvPr/>
        </p:nvSpPr>
        <p:spPr>
          <a:xfrm>
            <a:off x="184455" y="4862430"/>
            <a:ext cx="4895924"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160" name="Google Shape;160;p34"/>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hoto Slide 4">
  <p:cSld name="Photo Slide 4">
    <p:spTree>
      <p:nvGrpSpPr>
        <p:cNvPr id="1" name="Shape 161"/>
        <p:cNvGrpSpPr/>
        <p:nvPr/>
      </p:nvGrpSpPr>
      <p:grpSpPr>
        <a:xfrm>
          <a:off x="0" y="0"/>
          <a:ext cx="0" cy="0"/>
          <a:chOff x="0" y="0"/>
          <a:chExt cx="0" cy="0"/>
        </a:xfrm>
      </p:grpSpPr>
      <p:sp>
        <p:nvSpPr>
          <p:cNvPr id="162" name="Google Shape;162;p35"/>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3" name="Google Shape;163;p35"/>
          <p:cNvSpPr>
            <a:spLocks noGrp="1"/>
          </p:cNvSpPr>
          <p:nvPr>
            <p:ph type="pic" idx="2"/>
          </p:nvPr>
        </p:nvSpPr>
        <p:spPr>
          <a:xfrm>
            <a:off x="2920429" y="402869"/>
            <a:ext cx="5678212" cy="4349794"/>
          </a:xfrm>
          <a:prstGeom prst="corner">
            <a:avLst>
              <a:gd name="adj1" fmla="val 83572"/>
              <a:gd name="adj2" fmla="val 113968"/>
            </a:avLst>
          </a:prstGeom>
          <a:noFill/>
          <a:ln>
            <a:noFill/>
          </a:ln>
        </p:spPr>
      </p:sp>
      <p:pic>
        <p:nvPicPr>
          <p:cNvPr id="164" name="Google Shape;164;p35" descr="A close up of a sign&#10;&#10;Description automatically generated"/>
          <p:cNvPicPr preferRelativeResize="0"/>
          <p:nvPr/>
        </p:nvPicPr>
        <p:blipFill rotWithShape="1">
          <a:blip r:embed="rId2">
            <a:alphaModFix/>
          </a:blip>
          <a:srcRect/>
          <a:stretch/>
        </p:blipFill>
        <p:spPr>
          <a:xfrm>
            <a:off x="155741" y="4592888"/>
            <a:ext cx="913163" cy="422910"/>
          </a:xfrm>
          <a:prstGeom prst="rect">
            <a:avLst/>
          </a:prstGeom>
          <a:noFill/>
          <a:ln>
            <a:noFill/>
          </a:ln>
        </p:spPr>
      </p:pic>
      <p:sp>
        <p:nvSpPr>
          <p:cNvPr id="165" name="Google Shape;165;p35"/>
          <p:cNvSpPr txBox="1">
            <a:spLocks noGrp="1"/>
          </p:cNvSpPr>
          <p:nvPr>
            <p:ph type="title"/>
          </p:nvPr>
        </p:nvSpPr>
        <p:spPr>
          <a:xfrm>
            <a:off x="544530" y="408396"/>
            <a:ext cx="1937413"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1800"/>
              <a:buFont typeface="Arial"/>
              <a:buNone/>
              <a:defRPr sz="1800">
                <a:solidFill>
                  <a:schemeClr val="accent3"/>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35"/>
          <p:cNvSpPr txBox="1">
            <a:spLocks noGrp="1"/>
          </p:cNvSpPr>
          <p:nvPr>
            <p:ph type="body" idx="1"/>
          </p:nvPr>
        </p:nvSpPr>
        <p:spPr>
          <a:xfrm>
            <a:off x="544531"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167" name="Google Shape;167;p35"/>
          <p:cNvGrpSpPr/>
          <p:nvPr/>
        </p:nvGrpSpPr>
        <p:grpSpPr>
          <a:xfrm>
            <a:off x="2920429" y="325755"/>
            <a:ext cx="5678212" cy="794674"/>
            <a:chOff x="3893905" y="434339"/>
            <a:chExt cx="7570949" cy="1059565"/>
          </a:xfrm>
        </p:grpSpPr>
        <p:sp>
          <p:nvSpPr>
            <p:cNvPr id="168" name="Google Shape;168;p35"/>
            <p:cNvSpPr/>
            <p:nvPr/>
          </p:nvSpPr>
          <p:spPr>
            <a:xfrm flipH="1">
              <a:off x="3893905" y="434339"/>
              <a:ext cx="6713955" cy="10972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9" name="Google Shape;169;p35"/>
            <p:cNvSpPr/>
            <p:nvPr/>
          </p:nvSpPr>
          <p:spPr>
            <a:xfrm rot="5400000" flipH="1">
              <a:off x="10127459" y="906370"/>
              <a:ext cx="848793" cy="110368"/>
            </a:xfrm>
            <a:prstGeom prst="rect">
              <a:avLst/>
            </a:prstGeom>
            <a:gradFill>
              <a:gsLst>
                <a:gs pos="0">
                  <a:srgbClr val="D92D8A"/>
                </a:gs>
                <a:gs pos="7000">
                  <a:srgbClr val="D92D8A"/>
                </a:gs>
                <a:gs pos="55000">
                  <a:srgbClr val="F8C93E"/>
                </a:gs>
                <a:gs pos="97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70" name="Google Shape;170;p35"/>
            <p:cNvSpPr/>
            <p:nvPr/>
          </p:nvSpPr>
          <p:spPr>
            <a:xfrm>
              <a:off x="10497148" y="1381850"/>
              <a:ext cx="967706" cy="112054"/>
            </a:xfrm>
            <a:prstGeom prst="rect">
              <a:avLst/>
            </a:prstGeom>
            <a:gradFill>
              <a:gsLst>
                <a:gs pos="0">
                  <a:srgbClr val="D92D8A"/>
                </a:gs>
                <a:gs pos="10000">
                  <a:srgbClr val="D92D8A"/>
                </a:gs>
                <a:gs pos="61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71" name="Google Shape;171;p35"/>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Slide 5">
  <p:cSld name="Photo Slide 5">
    <p:spTree>
      <p:nvGrpSpPr>
        <p:cNvPr id="1" name="Shape 172"/>
        <p:cNvGrpSpPr/>
        <p:nvPr/>
      </p:nvGrpSpPr>
      <p:grpSpPr>
        <a:xfrm>
          <a:off x="0" y="0"/>
          <a:ext cx="0" cy="0"/>
          <a:chOff x="0" y="0"/>
          <a:chExt cx="0" cy="0"/>
        </a:xfrm>
      </p:grpSpPr>
      <p:sp>
        <p:nvSpPr>
          <p:cNvPr id="173" name="Google Shape;173;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74" name="Google Shape;174;p36" descr="A close up of a sign&#10;&#10;Description automatically generated"/>
          <p:cNvPicPr preferRelativeResize="0"/>
          <p:nvPr/>
        </p:nvPicPr>
        <p:blipFill rotWithShape="1">
          <a:blip r:embed="rId2">
            <a:alphaModFix/>
          </a:blip>
          <a:srcRect/>
          <a:stretch/>
        </p:blipFill>
        <p:spPr>
          <a:xfrm>
            <a:off x="155741" y="4592888"/>
            <a:ext cx="913163" cy="422910"/>
          </a:xfrm>
          <a:prstGeom prst="rect">
            <a:avLst/>
          </a:prstGeom>
          <a:noFill/>
          <a:ln>
            <a:noFill/>
          </a:ln>
        </p:spPr>
      </p:pic>
      <p:sp>
        <p:nvSpPr>
          <p:cNvPr id="175" name="Google Shape;175;p36"/>
          <p:cNvSpPr txBox="1">
            <a:spLocks noGrp="1"/>
          </p:cNvSpPr>
          <p:nvPr>
            <p:ph type="title"/>
          </p:nvPr>
        </p:nvSpPr>
        <p:spPr>
          <a:xfrm>
            <a:off x="544530" y="408396"/>
            <a:ext cx="2518710" cy="42291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CC0066"/>
              </a:buClr>
              <a:buSzPts val="1800"/>
              <a:buFont typeface="Arial"/>
              <a:buNone/>
              <a:defRPr sz="1800">
                <a:solidFill>
                  <a:srgbClr val="CC006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6" name="Google Shape;176;p36"/>
          <p:cNvSpPr txBox="1">
            <a:spLocks noGrp="1"/>
          </p:cNvSpPr>
          <p:nvPr>
            <p:ph type="body" idx="1"/>
          </p:nvPr>
        </p:nvSpPr>
        <p:spPr>
          <a:xfrm>
            <a:off x="544531" y="1028653"/>
            <a:ext cx="1937411" cy="25832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a:solidFill>
                  <a:srgbClr val="3F3F3F"/>
                </a:solidFill>
              </a:defRPr>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7" name="Google Shape;177;p36"/>
          <p:cNvSpPr>
            <a:spLocks noGrp="1"/>
          </p:cNvSpPr>
          <p:nvPr>
            <p:ph type="pic" idx="2"/>
          </p:nvPr>
        </p:nvSpPr>
        <p:spPr>
          <a:xfrm flipH="1">
            <a:off x="2724149" y="557852"/>
            <a:ext cx="5982023" cy="4027797"/>
          </a:xfrm>
          <a:prstGeom prst="corner">
            <a:avLst>
              <a:gd name="adj1" fmla="val 57567"/>
              <a:gd name="adj2" fmla="val 95877"/>
            </a:avLst>
          </a:prstGeom>
          <a:noFill/>
          <a:ln>
            <a:noFill/>
          </a:ln>
        </p:spPr>
      </p:sp>
      <p:grpSp>
        <p:nvGrpSpPr>
          <p:cNvPr id="178" name="Google Shape;178;p36"/>
          <p:cNvGrpSpPr/>
          <p:nvPr/>
        </p:nvGrpSpPr>
        <p:grpSpPr>
          <a:xfrm>
            <a:off x="2724150" y="478465"/>
            <a:ext cx="5982023" cy="1795236"/>
            <a:chOff x="3683000" y="638356"/>
            <a:chExt cx="7976031" cy="2393648"/>
          </a:xfrm>
        </p:grpSpPr>
        <p:sp>
          <p:nvSpPr>
            <p:cNvPr id="179" name="Google Shape;179;p36"/>
            <p:cNvSpPr/>
            <p:nvPr/>
          </p:nvSpPr>
          <p:spPr>
            <a:xfrm>
              <a:off x="6417481" y="638356"/>
              <a:ext cx="5241550" cy="110074"/>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80" name="Google Shape;180;p36"/>
            <p:cNvSpPr/>
            <p:nvPr/>
          </p:nvSpPr>
          <p:spPr>
            <a:xfrm rot="-5400000">
              <a:off x="5327064" y="1829604"/>
              <a:ext cx="2292822" cy="111977"/>
            </a:xfrm>
            <a:prstGeom prst="rect">
              <a:avLst/>
            </a:prstGeom>
            <a:gradFill>
              <a:gsLst>
                <a:gs pos="0">
                  <a:srgbClr val="D92D8A"/>
                </a:gs>
                <a:gs pos="7000">
                  <a:srgbClr val="D92D8A"/>
                </a:gs>
                <a:gs pos="55000">
                  <a:srgbClr val="F8C93E"/>
                </a:gs>
                <a:gs pos="97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81" name="Google Shape;181;p36"/>
            <p:cNvSpPr/>
            <p:nvPr/>
          </p:nvSpPr>
          <p:spPr>
            <a:xfrm flipH="1">
              <a:off x="3683000" y="2924436"/>
              <a:ext cx="2754068" cy="10605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82" name="Google Shape;182;p36"/>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enter Text Cyan Lines">
  <p:cSld name="Center Text Cyan Lines">
    <p:spTree>
      <p:nvGrpSpPr>
        <p:cNvPr id="1" name="Shape 183"/>
        <p:cNvGrpSpPr/>
        <p:nvPr/>
      </p:nvGrpSpPr>
      <p:grpSpPr>
        <a:xfrm>
          <a:off x="0" y="0"/>
          <a:ext cx="0" cy="0"/>
          <a:chOff x="0" y="0"/>
          <a:chExt cx="0" cy="0"/>
        </a:xfrm>
      </p:grpSpPr>
      <p:pic>
        <p:nvPicPr>
          <p:cNvPr id="184" name="Google Shape;184;p37" descr="A picture containing screenshot&#10;&#10;Description automatically generated"/>
          <p:cNvPicPr preferRelativeResize="0"/>
          <p:nvPr/>
        </p:nvPicPr>
        <p:blipFill rotWithShape="1">
          <a:blip r:embed="rId2">
            <a:alphaModFix/>
          </a:blip>
          <a:srcRect/>
          <a:stretch/>
        </p:blipFill>
        <p:spPr>
          <a:xfrm>
            <a:off x="1" y="0"/>
            <a:ext cx="9144000" cy="5143500"/>
          </a:xfrm>
          <a:prstGeom prst="rect">
            <a:avLst/>
          </a:prstGeom>
          <a:noFill/>
          <a:ln>
            <a:noFill/>
          </a:ln>
        </p:spPr>
      </p:pic>
      <p:sp>
        <p:nvSpPr>
          <p:cNvPr id="185" name="Google Shape;185;p37"/>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6" name="Google Shape;186;p37"/>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3F3F3F"/>
              </a:buClr>
              <a:buSzPts val="2400"/>
              <a:buFont typeface="Arial"/>
              <a:buNone/>
              <a:defRPr sz="2400">
                <a:solidFill>
                  <a:srgbClr val="3F3F3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7" name="Google Shape;187;p37"/>
          <p:cNvSpPr txBox="1"/>
          <p:nvPr/>
        </p:nvSpPr>
        <p:spPr>
          <a:xfrm>
            <a:off x="184455" y="4829841"/>
            <a:ext cx="4895924"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Slide">
  <p:cSld name="Text Slide">
    <p:spTree>
      <p:nvGrpSpPr>
        <p:cNvPr id="1" name="Shape 188"/>
        <p:cNvGrpSpPr/>
        <p:nvPr/>
      </p:nvGrpSpPr>
      <p:grpSpPr>
        <a:xfrm>
          <a:off x="0" y="0"/>
          <a:ext cx="0" cy="0"/>
          <a:chOff x="0" y="0"/>
          <a:chExt cx="0" cy="0"/>
        </a:xfrm>
      </p:grpSpPr>
      <p:pic>
        <p:nvPicPr>
          <p:cNvPr id="189" name="Google Shape;189;p38" descr="A close up of a sign&#10;&#10;Description automatically generated"/>
          <p:cNvPicPr preferRelativeResize="0"/>
          <p:nvPr/>
        </p:nvPicPr>
        <p:blipFill rotWithShape="1">
          <a:blip r:embed="rId2">
            <a:alphaModFix/>
          </a:blip>
          <a:srcRect/>
          <a:stretch/>
        </p:blipFill>
        <p:spPr>
          <a:xfrm>
            <a:off x="-1" y="0"/>
            <a:ext cx="9148082" cy="5143500"/>
          </a:xfrm>
          <a:prstGeom prst="rect">
            <a:avLst/>
          </a:prstGeom>
          <a:noFill/>
          <a:ln>
            <a:noFill/>
          </a:ln>
        </p:spPr>
      </p:pic>
      <p:sp>
        <p:nvSpPr>
          <p:cNvPr id="190" name="Google Shape;190;p38"/>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8"/>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400"/>
              <a:buFont typeface="Arial"/>
              <a:buNone/>
              <a:defRPr sz="24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2" name="Google Shape;192;p38"/>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
        <p:nvSpPr>
          <p:cNvPr id="193" name="Google Shape;193;p38"/>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F2F2F2"/>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Slide 1">
  <p:cSld name="Photo Slide 1">
    <p:spTree>
      <p:nvGrpSpPr>
        <p:cNvPr id="1" name="Shape 67"/>
        <p:cNvGrpSpPr/>
        <p:nvPr/>
      </p:nvGrpSpPr>
      <p:grpSpPr>
        <a:xfrm>
          <a:off x="0" y="0"/>
          <a:ext cx="0" cy="0"/>
          <a:chOff x="0" y="0"/>
          <a:chExt cx="0" cy="0"/>
        </a:xfrm>
      </p:grpSpPr>
      <p:pic>
        <p:nvPicPr>
          <p:cNvPr id="68" name="Google Shape;68;p17"/>
          <p:cNvPicPr preferRelativeResize="0">
            <a:picLocks noGrp="1"/>
          </p:cNvPicPr>
          <p:nvPr>
            <p:ph type="pic" idx="2"/>
          </p:nvPr>
        </p:nvPicPr>
        <p:blipFill/>
        <p:spPr>
          <a:xfrm flipH="1">
            <a:off x="2791375" y="660508"/>
            <a:ext cx="5991107" cy="4024508"/>
          </a:xfrm>
          <a:prstGeom prst="corner">
            <a:avLst>
              <a:gd name="adj1" fmla="val 57242"/>
              <a:gd name="adj2" fmla="val 95740"/>
            </a:avLst>
          </a:prstGeom>
          <a:blipFill rotWithShape="0">
            <a:blip r:embed="rId2">
              <a:alphaModFix amt="0"/>
            </a:blip>
            <a:stretch>
              <a:fillRect/>
            </a:stretch>
          </a:blipFill>
          <a:ln>
            <a:noFill/>
          </a:ln>
        </p:spPr>
      </p:pic>
      <p:sp>
        <p:nvSpPr>
          <p:cNvPr id="69" name="Google Shape;69;p17"/>
          <p:cNvSpPr txBox="1">
            <a:spLocks noGrp="1"/>
          </p:cNvSpPr>
          <p:nvPr>
            <p:ph type="body" idx="1"/>
          </p:nvPr>
        </p:nvSpPr>
        <p:spPr>
          <a:xfrm>
            <a:off x="629841" y="2213947"/>
            <a:ext cx="1852102" cy="228102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5"/>
              </a:buClr>
              <a:buSzPts val="1200"/>
              <a:buNone/>
              <a:defRPr sz="1200"/>
            </a:lvl1pPr>
            <a:lvl2pPr marL="914400" lvl="1" indent="-228600" algn="l">
              <a:lnSpc>
                <a:spcPct val="90000"/>
              </a:lnSpc>
              <a:spcBef>
                <a:spcPts val="400"/>
              </a:spcBef>
              <a:spcAft>
                <a:spcPts val="0"/>
              </a:spcAft>
              <a:buClr>
                <a:schemeClr val="accent5"/>
              </a:buClr>
              <a:buSzPts val="1100"/>
              <a:buNone/>
              <a:defRPr sz="1100"/>
            </a:lvl2pPr>
            <a:lvl3pPr marL="1371600" lvl="2" indent="-228600" algn="l">
              <a:lnSpc>
                <a:spcPct val="90000"/>
              </a:lnSpc>
              <a:spcBef>
                <a:spcPts val="400"/>
              </a:spcBef>
              <a:spcAft>
                <a:spcPts val="0"/>
              </a:spcAft>
              <a:buClr>
                <a:schemeClr val="accent5"/>
              </a:buClr>
              <a:buSzPts val="900"/>
              <a:buNone/>
              <a:defRPr sz="900"/>
            </a:lvl3pPr>
            <a:lvl4pPr marL="1828800" lvl="3" indent="-228600" algn="l">
              <a:lnSpc>
                <a:spcPct val="90000"/>
              </a:lnSpc>
              <a:spcBef>
                <a:spcPts val="400"/>
              </a:spcBef>
              <a:spcAft>
                <a:spcPts val="0"/>
              </a:spcAft>
              <a:buClr>
                <a:schemeClr val="accent5"/>
              </a:buClr>
              <a:buSzPts val="800"/>
              <a:buNone/>
              <a:defRPr sz="800"/>
            </a:lvl4pPr>
            <a:lvl5pPr marL="2286000" lvl="4" indent="-228600" algn="l">
              <a:lnSpc>
                <a:spcPct val="90000"/>
              </a:lnSpc>
              <a:spcBef>
                <a:spcPts val="400"/>
              </a:spcBef>
              <a:spcAft>
                <a:spcPts val="0"/>
              </a:spcAft>
              <a:buClr>
                <a:schemeClr val="accent5"/>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 name="Google Shape;70;p17"/>
          <p:cNvSpPr txBox="1">
            <a:spLocks noGrp="1"/>
          </p:cNvSpPr>
          <p:nvPr>
            <p:ph type="title"/>
          </p:nvPr>
        </p:nvSpPr>
        <p:spPr>
          <a:xfrm>
            <a:off x="629841" y="561322"/>
            <a:ext cx="3540665" cy="139057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5"/>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71" name="Google Shape;71;p17" descr="A close up of a sign&#10;&#10;Description automatically generated"/>
          <p:cNvPicPr preferRelativeResize="0"/>
          <p:nvPr/>
        </p:nvPicPr>
        <p:blipFill rotWithShape="1">
          <a:blip r:embed="rId3">
            <a:alphaModFix/>
          </a:blip>
          <a:srcRect/>
          <a:stretch/>
        </p:blipFill>
        <p:spPr>
          <a:xfrm>
            <a:off x="155740" y="4592888"/>
            <a:ext cx="913163" cy="422910"/>
          </a:xfrm>
          <a:prstGeom prst="rect">
            <a:avLst/>
          </a:prstGeom>
          <a:noFill/>
          <a:ln>
            <a:noFill/>
          </a:ln>
        </p:spPr>
      </p:pic>
      <p:grpSp>
        <p:nvGrpSpPr>
          <p:cNvPr id="72" name="Google Shape;72;p17"/>
          <p:cNvGrpSpPr/>
          <p:nvPr/>
        </p:nvGrpSpPr>
        <p:grpSpPr>
          <a:xfrm>
            <a:off x="2791376" y="580164"/>
            <a:ext cx="5991106" cy="1806355"/>
            <a:chOff x="3673920" y="736031"/>
            <a:chExt cx="7988141" cy="2408473"/>
          </a:xfrm>
        </p:grpSpPr>
        <p:sp>
          <p:nvSpPr>
            <p:cNvPr id="73" name="Google Shape;73;p17"/>
            <p:cNvSpPr/>
            <p:nvPr/>
          </p:nvSpPr>
          <p:spPr>
            <a:xfrm>
              <a:off x="6426113" y="736031"/>
              <a:ext cx="5235948" cy="110300"/>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4" name="Google Shape;74;p17"/>
            <p:cNvSpPr/>
            <p:nvPr/>
          </p:nvSpPr>
          <p:spPr>
            <a:xfrm rot="5400000">
              <a:off x="6048976" y="1212201"/>
              <a:ext cx="860965" cy="106691"/>
            </a:xfrm>
            <a:prstGeom prst="rect">
              <a:avLst/>
            </a:prstGeom>
            <a:gradFill>
              <a:gsLst>
                <a:gs pos="0">
                  <a:srgbClr val="D92D8A"/>
                </a:gs>
                <a:gs pos="56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5" name="Google Shape;75;p17"/>
            <p:cNvSpPr/>
            <p:nvPr/>
          </p:nvSpPr>
          <p:spPr>
            <a:xfrm rot="-5400000">
              <a:off x="5741965" y="2347501"/>
              <a:ext cx="1474993" cy="106693"/>
            </a:xfrm>
            <a:prstGeom prst="rect">
              <a:avLst/>
            </a:prstGeom>
            <a:gradFill>
              <a:gsLst>
                <a:gs pos="0">
                  <a:srgbClr val="D92D8A"/>
                </a:gs>
                <a:gs pos="7000">
                  <a:srgbClr val="D92D8A"/>
                </a:gs>
                <a:gs pos="55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76" name="Google Shape;76;p17"/>
            <p:cNvSpPr/>
            <p:nvPr/>
          </p:nvSpPr>
          <p:spPr>
            <a:xfrm flipH="1">
              <a:off x="3673920" y="3034776"/>
              <a:ext cx="2858884" cy="109728"/>
            </a:xfrm>
            <a:prstGeom prst="rect">
              <a:avLst/>
            </a:prstGeom>
            <a:gradFill>
              <a:gsLst>
                <a:gs pos="0">
                  <a:srgbClr val="D92D8A"/>
                </a:gs>
                <a:gs pos="32000">
                  <a:srgbClr val="F8C93E"/>
                </a:gs>
                <a:gs pos="100000">
                  <a:srgbClr val="F8C93E"/>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77" name="Google Shape;77;p17"/>
          <p:cNvSpPr txBox="1"/>
          <p:nvPr/>
        </p:nvSpPr>
        <p:spPr>
          <a:xfrm>
            <a:off x="5445167" y="4856659"/>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ixed Background 3">
  <p:cSld name="Mixed Background 3">
    <p:spTree>
      <p:nvGrpSpPr>
        <p:cNvPr id="1" name="Shape 194"/>
        <p:cNvGrpSpPr/>
        <p:nvPr/>
      </p:nvGrpSpPr>
      <p:grpSpPr>
        <a:xfrm>
          <a:off x="0" y="0"/>
          <a:ext cx="0" cy="0"/>
          <a:chOff x="0" y="0"/>
          <a:chExt cx="0" cy="0"/>
        </a:xfrm>
      </p:grpSpPr>
      <p:sp>
        <p:nvSpPr>
          <p:cNvPr id="195" name="Google Shape;195;p39"/>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196" name="Google Shape;196;p39"/>
          <p:cNvGrpSpPr/>
          <p:nvPr/>
        </p:nvGrpSpPr>
        <p:grpSpPr>
          <a:xfrm>
            <a:off x="4154662" y="558927"/>
            <a:ext cx="391936" cy="397790"/>
            <a:chOff x="5537620" y="745237"/>
            <a:chExt cx="522582" cy="530387"/>
          </a:xfrm>
        </p:grpSpPr>
        <p:sp>
          <p:nvSpPr>
            <p:cNvPr id="197" name="Google Shape;197;p39"/>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8" name="Google Shape;198;p39"/>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199" name="Google Shape;199;p39"/>
          <p:cNvGrpSpPr/>
          <p:nvPr/>
        </p:nvGrpSpPr>
        <p:grpSpPr>
          <a:xfrm rot="10800000" flipH="1">
            <a:off x="4154662" y="4195261"/>
            <a:ext cx="391936" cy="397790"/>
            <a:chOff x="5537620" y="745237"/>
            <a:chExt cx="522582" cy="530387"/>
          </a:xfrm>
        </p:grpSpPr>
        <p:sp>
          <p:nvSpPr>
            <p:cNvPr id="200" name="Google Shape;200;p39"/>
            <p:cNvSpPr/>
            <p:nvPr/>
          </p:nvSpPr>
          <p:spPr>
            <a:xfrm rot="-5400000" flipH="1">
              <a:off x="5742613"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1" name="Google Shape;201;p39"/>
            <p:cNvSpPr/>
            <p:nvPr/>
          </p:nvSpPr>
          <p:spPr>
            <a:xfrm flipH="1">
              <a:off x="5537621" y="854263"/>
              <a:ext cx="112597" cy="421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202" name="Google Shape;202;p39"/>
          <p:cNvGrpSpPr/>
          <p:nvPr/>
        </p:nvGrpSpPr>
        <p:grpSpPr>
          <a:xfrm>
            <a:off x="8314956" y="558927"/>
            <a:ext cx="391937" cy="397790"/>
            <a:chOff x="11140977" y="745237"/>
            <a:chExt cx="522582" cy="530387"/>
          </a:xfrm>
        </p:grpSpPr>
        <p:sp>
          <p:nvSpPr>
            <p:cNvPr id="203" name="Google Shape;203;p39"/>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4" name="Google Shape;204;p39"/>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grpSp>
        <p:nvGrpSpPr>
          <p:cNvPr id="205" name="Google Shape;205;p39"/>
          <p:cNvGrpSpPr/>
          <p:nvPr/>
        </p:nvGrpSpPr>
        <p:grpSpPr>
          <a:xfrm rot="10800000" flipH="1">
            <a:off x="8314956" y="4195261"/>
            <a:ext cx="391937" cy="397790"/>
            <a:chOff x="11140977" y="745237"/>
            <a:chExt cx="522582" cy="530387"/>
          </a:xfrm>
        </p:grpSpPr>
        <p:sp>
          <p:nvSpPr>
            <p:cNvPr id="206" name="Google Shape;206;p39"/>
            <p:cNvSpPr/>
            <p:nvPr/>
          </p:nvSpPr>
          <p:spPr>
            <a:xfrm rot="5400000">
              <a:off x="11345969" y="540244"/>
              <a:ext cx="112597" cy="522582"/>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7" name="Google Shape;207;p39"/>
            <p:cNvSpPr/>
            <p:nvPr/>
          </p:nvSpPr>
          <p:spPr>
            <a:xfrm>
              <a:off x="11550962" y="854263"/>
              <a:ext cx="112597" cy="421360"/>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208" name="Google Shape;208;p39"/>
          <p:cNvSpPr txBox="1">
            <a:spLocks noGrp="1"/>
          </p:cNvSpPr>
          <p:nvPr>
            <p:ph type="body" idx="1"/>
          </p:nvPr>
        </p:nvSpPr>
        <p:spPr>
          <a:xfrm>
            <a:off x="4867760" y="1389356"/>
            <a:ext cx="3207885"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09" name="Google Shape;209;p39" descr="A blue sky&#10;&#10;Description automatically generated"/>
          <p:cNvPicPr preferRelativeResize="0"/>
          <p:nvPr/>
        </p:nvPicPr>
        <p:blipFill rotWithShape="1">
          <a:blip r:embed="rId2">
            <a:alphaModFix/>
          </a:blip>
          <a:srcRect/>
          <a:stretch/>
        </p:blipFill>
        <p:spPr>
          <a:xfrm>
            <a:off x="0" y="1"/>
            <a:ext cx="3799405" cy="5143500"/>
          </a:xfrm>
          <a:prstGeom prst="rect">
            <a:avLst/>
          </a:prstGeom>
          <a:noFill/>
          <a:ln>
            <a:noFill/>
          </a:ln>
        </p:spPr>
      </p:pic>
      <p:pic>
        <p:nvPicPr>
          <p:cNvPr id="210" name="Google Shape;210;p39"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211" name="Google Shape;211;p39"/>
          <p:cNvSpPr txBox="1">
            <a:spLocks noGrp="1"/>
          </p:cNvSpPr>
          <p:nvPr>
            <p:ph type="body" idx="2"/>
          </p:nvPr>
        </p:nvSpPr>
        <p:spPr>
          <a:xfrm>
            <a:off x="408967" y="1389356"/>
            <a:ext cx="2852081" cy="246049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9"/>
          <p:cNvSpPr txBox="1">
            <a:spLocks noGrp="1"/>
          </p:cNvSpPr>
          <p:nvPr>
            <p:ph type="title"/>
          </p:nvPr>
        </p:nvSpPr>
        <p:spPr>
          <a:xfrm>
            <a:off x="408967" y="779393"/>
            <a:ext cx="2852081" cy="42291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100"/>
              <a:buFont typeface="Arial"/>
              <a:buNone/>
              <a:defRPr sz="2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3" name="Google Shape;213;p39"/>
          <p:cNvSpPr txBox="1"/>
          <p:nvPr/>
        </p:nvSpPr>
        <p:spPr>
          <a:xfrm>
            <a:off x="4786921"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FLORIDA INTERNATIONAL UNIVERSITY</a:t>
            </a:r>
            <a:endParaRPr sz="1100" b="0" i="0" u="none" strike="noStrike" cap="none">
              <a:solidFill>
                <a:srgbClr val="000000"/>
              </a:solidFill>
              <a:latin typeface="Arial"/>
              <a:ea typeface="Arial"/>
              <a:cs typeface="Arial"/>
              <a:sym typeface="Arial"/>
            </a:endParaRPr>
          </a:p>
        </p:txBody>
      </p:sp>
      <p:sp>
        <p:nvSpPr>
          <p:cNvPr id="214" name="Google Shape;214;p39"/>
          <p:cNvSpPr txBox="1"/>
          <p:nvPr/>
        </p:nvSpPr>
        <p:spPr>
          <a:xfrm>
            <a:off x="4023739" y="4854976"/>
            <a:ext cx="4895924" cy="173124"/>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7F7F7F"/>
                </a:solidFill>
                <a:latin typeface="Arial"/>
                <a:ea typeface="Arial"/>
                <a:cs typeface="Arial"/>
                <a:sym typeface="Arial"/>
              </a:rPr>
              <a:t>COLLEGE OF ENGINEERING AND COMPUTING</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rners">
  <p:cSld name="Four Corners">
    <p:spTree>
      <p:nvGrpSpPr>
        <p:cNvPr id="1" name="Shape 78"/>
        <p:cNvGrpSpPr/>
        <p:nvPr/>
      </p:nvGrpSpPr>
      <p:grpSpPr>
        <a:xfrm>
          <a:off x="0" y="0"/>
          <a:ext cx="0" cy="0"/>
          <a:chOff x="0" y="0"/>
          <a:chExt cx="0" cy="0"/>
        </a:xfrm>
      </p:grpSpPr>
      <p:sp>
        <p:nvSpPr>
          <p:cNvPr id="79" name="Google Shape;79;p18"/>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80" name="Google Shape;80;p18"/>
          <p:cNvGrpSpPr/>
          <p:nvPr/>
        </p:nvGrpSpPr>
        <p:grpSpPr>
          <a:xfrm rot="10800000">
            <a:off x="7983506" y="4056507"/>
            <a:ext cx="551704" cy="559944"/>
            <a:chOff x="897887" y="745236"/>
            <a:chExt cx="735606" cy="746592"/>
          </a:xfrm>
        </p:grpSpPr>
        <p:sp>
          <p:nvSpPr>
            <p:cNvPr id="81" name="Google Shape;81;p1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2" name="Google Shape;82;p1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83" name="Google Shape;83;p18"/>
          <p:cNvGrpSpPr/>
          <p:nvPr/>
        </p:nvGrpSpPr>
        <p:grpSpPr>
          <a:xfrm rot="10800000" flipH="1">
            <a:off x="592105" y="4056507"/>
            <a:ext cx="551705" cy="559944"/>
            <a:chOff x="897887" y="745236"/>
            <a:chExt cx="735606" cy="746592"/>
          </a:xfrm>
        </p:grpSpPr>
        <p:sp>
          <p:nvSpPr>
            <p:cNvPr id="84" name="Google Shape;84;p1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5" name="Google Shape;85;p1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86" name="Google Shape;86;p18"/>
          <p:cNvGrpSpPr/>
          <p:nvPr/>
        </p:nvGrpSpPr>
        <p:grpSpPr>
          <a:xfrm flipH="1">
            <a:off x="7983506" y="558927"/>
            <a:ext cx="551704" cy="559944"/>
            <a:chOff x="897887" y="745236"/>
            <a:chExt cx="735606" cy="746592"/>
          </a:xfrm>
        </p:grpSpPr>
        <p:sp>
          <p:nvSpPr>
            <p:cNvPr id="87" name="Google Shape;87;p18"/>
            <p:cNvSpPr/>
            <p:nvPr/>
          </p:nvSpPr>
          <p:spPr>
            <a:xfrm rot="-5400000" flipH="1">
              <a:off x="1186442" y="456681"/>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 name="Google Shape;88;p18"/>
            <p:cNvSpPr/>
            <p:nvPr/>
          </p:nvSpPr>
          <p:spPr>
            <a:xfrm flipH="1">
              <a:off x="897887" y="898707"/>
              <a:ext cx="158496" cy="593121"/>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89" name="Google Shape;89;p18"/>
          <p:cNvSpPr txBox="1">
            <a:spLocks noGrp="1"/>
          </p:cNvSpPr>
          <p:nvPr>
            <p:ph type="body" idx="1"/>
          </p:nvPr>
        </p:nvSpPr>
        <p:spPr>
          <a:xfrm>
            <a:off x="1813943" y="1733088"/>
            <a:ext cx="5633038" cy="254583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400"/>
              <a:buNone/>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18"/>
          <p:cNvSpPr txBox="1">
            <a:spLocks noGrp="1"/>
          </p:cNvSpPr>
          <p:nvPr>
            <p:ph type="title"/>
          </p:nvPr>
        </p:nvSpPr>
        <p:spPr>
          <a:xfrm>
            <a:off x="1813943" y="898853"/>
            <a:ext cx="5633038" cy="63444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700"/>
              <a:buFont typeface="Arial"/>
              <a:buNone/>
              <a:defRPr sz="27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91" name="Google Shape;91;p18"/>
          <p:cNvGrpSpPr/>
          <p:nvPr/>
        </p:nvGrpSpPr>
        <p:grpSpPr>
          <a:xfrm rot="-5400000" flipH="1">
            <a:off x="589983" y="511863"/>
            <a:ext cx="548640" cy="560873"/>
            <a:chOff x="897887" y="745236"/>
            <a:chExt cx="731520" cy="747831"/>
          </a:xfrm>
        </p:grpSpPr>
        <p:sp>
          <p:nvSpPr>
            <p:cNvPr id="92" name="Google Shape;92;p18"/>
            <p:cNvSpPr/>
            <p:nvPr/>
          </p:nvSpPr>
          <p:spPr>
            <a:xfrm rot="-5400000" flipH="1">
              <a:off x="1184399" y="458724"/>
              <a:ext cx="158496" cy="731520"/>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3" name="Google Shape;93;p18"/>
            <p:cNvSpPr/>
            <p:nvPr/>
          </p:nvSpPr>
          <p:spPr>
            <a:xfrm flipH="1">
              <a:off x="897887" y="898707"/>
              <a:ext cx="158496" cy="594360"/>
            </a:xfrm>
            <a:prstGeom prst="rect">
              <a:avLst/>
            </a:prstGeom>
            <a:gradFill>
              <a:gsLst>
                <a:gs pos="0">
                  <a:srgbClr val="00FFFF"/>
                </a:gs>
                <a:gs pos="28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94" name="Google Shape;94;p18"/>
          <p:cNvSpPr txBox="1"/>
          <p:nvPr/>
        </p:nvSpPr>
        <p:spPr>
          <a:xfrm>
            <a:off x="2887218" y="167041"/>
            <a:ext cx="3369563"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rgbClr val="BABABA"/>
                </a:solidFill>
                <a:latin typeface="Arial"/>
                <a:ea typeface="Arial"/>
                <a:cs typeface="Arial"/>
                <a:sym typeface="Arial"/>
              </a:rPr>
              <a:t>FLORIDA INTERNATIONAL UNIVERSITY</a:t>
            </a:r>
            <a:endParaRPr sz="1100"/>
          </a:p>
        </p:txBody>
      </p:sp>
      <p:sp>
        <p:nvSpPr>
          <p:cNvPr id="95" name="Google Shape;95;p18"/>
          <p:cNvSpPr txBox="1"/>
          <p:nvPr/>
        </p:nvSpPr>
        <p:spPr>
          <a:xfrm>
            <a:off x="2887217" y="4803335"/>
            <a:ext cx="3369563" cy="17312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 Text Magenta Lines">
  <p:cSld name="Center Text Magenta Lines">
    <p:spTree>
      <p:nvGrpSpPr>
        <p:cNvPr id="1" name="Shape 96"/>
        <p:cNvGrpSpPr/>
        <p:nvPr/>
      </p:nvGrpSpPr>
      <p:grpSpPr>
        <a:xfrm>
          <a:off x="0" y="0"/>
          <a:ext cx="0" cy="0"/>
          <a:chOff x="0" y="0"/>
          <a:chExt cx="0" cy="0"/>
        </a:xfrm>
      </p:grpSpPr>
      <p:pic>
        <p:nvPicPr>
          <p:cNvPr id="97" name="Google Shape;97;p19" descr="A screenshot of a cell phone&#10;&#10;Description automatically generated"/>
          <p:cNvPicPr preferRelativeResize="0"/>
          <p:nvPr/>
        </p:nvPicPr>
        <p:blipFill rotWithShape="1">
          <a:blip r:embed="rId2">
            <a:alphaModFix/>
          </a:blip>
          <a:srcRect/>
          <a:stretch/>
        </p:blipFill>
        <p:spPr>
          <a:xfrm>
            <a:off x="-1" y="0"/>
            <a:ext cx="9144001" cy="5143500"/>
          </a:xfrm>
          <a:prstGeom prst="rect">
            <a:avLst/>
          </a:prstGeom>
          <a:noFill/>
          <a:ln>
            <a:noFill/>
          </a:ln>
        </p:spPr>
      </p:pic>
      <p:sp>
        <p:nvSpPr>
          <p:cNvPr id="98" name="Google Shape;98;p19"/>
          <p:cNvSpPr txBox="1"/>
          <p:nvPr/>
        </p:nvSpPr>
        <p:spPr>
          <a:xfrm>
            <a:off x="2433131" y="1219606"/>
            <a:ext cx="4343400" cy="698272"/>
          </a:xfrm>
          <a:prstGeom prst="rect">
            <a:avLst/>
          </a:prstGeom>
          <a:noFill/>
          <a:ln>
            <a:noFill/>
          </a:ln>
        </p:spPr>
        <p:txBody>
          <a:bodyPr spcFirstLastPara="1" wrap="square" lIns="68575" tIns="34275" rIns="68575" bIns="34275" anchor="ctr" anchorCtr="0">
            <a:normAutofit fontScale="97500"/>
          </a:bodyPr>
          <a:lstStyle/>
          <a:p>
            <a:pPr marL="0" marR="0" lvl="0" indent="0" algn="ctr" rtl="0">
              <a:lnSpc>
                <a:spcPct val="90000"/>
              </a:lnSpc>
              <a:spcBef>
                <a:spcPts val="0"/>
              </a:spcBef>
              <a:spcAft>
                <a:spcPts val="0"/>
              </a:spcAft>
              <a:buClr>
                <a:schemeClr val="lt1"/>
              </a:buClr>
              <a:buSzPct val="100000"/>
              <a:buFont typeface="Arial"/>
              <a:buNone/>
            </a:pPr>
            <a:endParaRPr sz="2700" b="0" i="0" u="none" strike="noStrike" cap="none">
              <a:solidFill>
                <a:srgbClr val="3F3F3F"/>
              </a:solidFill>
              <a:latin typeface="Arial"/>
              <a:ea typeface="Arial"/>
              <a:cs typeface="Arial"/>
              <a:sym typeface="Arial"/>
            </a:endParaRPr>
          </a:p>
        </p:txBody>
      </p:sp>
      <p:sp>
        <p:nvSpPr>
          <p:cNvPr id="99" name="Google Shape;99;p19"/>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19"/>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accent3"/>
              </a:buClr>
              <a:buSzPts val="2400"/>
              <a:buFont typeface="Arial"/>
              <a:buNone/>
              <a:defRPr sz="24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19"/>
          <p:cNvSpPr txBox="1"/>
          <p:nvPr/>
        </p:nvSpPr>
        <p:spPr>
          <a:xfrm>
            <a:off x="184455" y="4829841"/>
            <a:ext cx="4895924"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2">
  <p:cSld name="Text Slide 2">
    <p:spTree>
      <p:nvGrpSpPr>
        <p:cNvPr id="1" name="Shape 102"/>
        <p:cNvGrpSpPr/>
        <p:nvPr/>
      </p:nvGrpSpPr>
      <p:grpSpPr>
        <a:xfrm>
          <a:off x="0" y="0"/>
          <a:ext cx="0" cy="0"/>
          <a:chOff x="0" y="0"/>
          <a:chExt cx="0" cy="0"/>
        </a:xfrm>
      </p:grpSpPr>
      <p:pic>
        <p:nvPicPr>
          <p:cNvPr id="103" name="Google Shape;103;p20" descr="A picture containing holding, yellow, colorful, sig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4" name="Google Shape;104;p20"/>
          <p:cNvSpPr txBox="1">
            <a:spLocks noGrp="1"/>
          </p:cNvSpPr>
          <p:nvPr>
            <p:ph type="body" idx="1"/>
          </p:nvPr>
        </p:nvSpPr>
        <p:spPr>
          <a:xfrm>
            <a:off x="1671893" y="2053457"/>
            <a:ext cx="6110478" cy="2225278"/>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sz="1400">
                <a:solidFill>
                  <a:schemeClr val="lt1"/>
                </a:solidFill>
              </a:defRPr>
            </a:lvl1pPr>
            <a:lvl2pPr marL="914400" lvl="1" indent="-317500" algn="l">
              <a:lnSpc>
                <a:spcPct val="90000"/>
              </a:lnSpc>
              <a:spcBef>
                <a:spcPts val="400"/>
              </a:spcBef>
              <a:spcAft>
                <a:spcPts val="0"/>
              </a:spcAft>
              <a:buClr>
                <a:schemeClr val="lt1"/>
              </a:buClr>
              <a:buSzPts val="1400"/>
              <a:buChar char="•"/>
              <a:defRPr sz="1400">
                <a:solidFill>
                  <a:schemeClr val="lt1"/>
                </a:solidFill>
              </a:defRPr>
            </a:lvl2pPr>
            <a:lvl3pPr marL="1371600" lvl="2" indent="-317500" algn="l">
              <a:lnSpc>
                <a:spcPct val="90000"/>
              </a:lnSpc>
              <a:spcBef>
                <a:spcPts val="400"/>
              </a:spcBef>
              <a:spcAft>
                <a:spcPts val="0"/>
              </a:spcAft>
              <a:buClr>
                <a:schemeClr val="lt1"/>
              </a:buClr>
              <a:buSzPts val="1400"/>
              <a:buChar char="•"/>
              <a:defRPr sz="1400">
                <a:solidFill>
                  <a:schemeClr val="lt1"/>
                </a:solidFill>
              </a:defRPr>
            </a:lvl3pPr>
            <a:lvl4pPr marL="1828800" lvl="3" indent="-317500" algn="l">
              <a:lnSpc>
                <a:spcPct val="90000"/>
              </a:lnSpc>
              <a:spcBef>
                <a:spcPts val="400"/>
              </a:spcBef>
              <a:spcAft>
                <a:spcPts val="0"/>
              </a:spcAft>
              <a:buClr>
                <a:schemeClr val="lt1"/>
              </a:buClr>
              <a:buSzPts val="1400"/>
              <a:buChar char="•"/>
              <a:defRPr sz="1400">
                <a:solidFill>
                  <a:schemeClr val="lt1"/>
                </a:solidFill>
              </a:defRPr>
            </a:lvl4pPr>
            <a:lvl5pPr marL="2286000" lvl="4" indent="-317500" algn="l">
              <a:lnSpc>
                <a:spcPct val="90000"/>
              </a:lnSpc>
              <a:spcBef>
                <a:spcPts val="400"/>
              </a:spcBef>
              <a:spcAft>
                <a:spcPts val="0"/>
              </a:spcAft>
              <a:buClr>
                <a:schemeClr val="lt1"/>
              </a:buClr>
              <a:buSzPts val="1400"/>
              <a:buChar char="•"/>
              <a:defRPr sz="14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20"/>
          <p:cNvSpPr txBox="1">
            <a:spLocks noGrp="1"/>
          </p:cNvSpPr>
          <p:nvPr>
            <p:ph type="title"/>
          </p:nvPr>
        </p:nvSpPr>
        <p:spPr>
          <a:xfrm>
            <a:off x="2970273" y="1357286"/>
            <a:ext cx="3269114" cy="560592"/>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0"/>
          <p:cNvSpPr txBox="1"/>
          <p:nvPr/>
        </p:nvSpPr>
        <p:spPr>
          <a:xfrm>
            <a:off x="184456" y="4862430"/>
            <a:ext cx="3514379" cy="17312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700" b="0" i="0" u="none" strike="noStrike" cap="none">
                <a:solidFill>
                  <a:srgbClr val="F2F2F2"/>
                </a:solidFill>
                <a:latin typeface="Arial"/>
                <a:ea typeface="Arial"/>
                <a:cs typeface="Arial"/>
                <a:sym typeface="Arial"/>
              </a:rPr>
              <a:t>FLORIDA INTERNATIONAL UNIVERSITY</a:t>
            </a:r>
            <a:endParaRPr sz="1100"/>
          </a:p>
        </p:txBody>
      </p:sp>
      <p:sp>
        <p:nvSpPr>
          <p:cNvPr id="107" name="Google Shape;107;p20"/>
          <p:cNvSpPr txBox="1"/>
          <p:nvPr/>
        </p:nvSpPr>
        <p:spPr>
          <a:xfrm>
            <a:off x="5445164" y="4854976"/>
            <a:ext cx="3514379"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F2F2F2"/>
                </a:solidFill>
                <a:latin typeface="Arial"/>
                <a:ea typeface="Arial"/>
                <a:cs typeface="Arial"/>
                <a:sym typeface="Arial"/>
              </a:rPr>
              <a:t>COLLEGE OF ENGINEERING AND COMPUTING</a:t>
            </a:r>
            <a:endParaRPr sz="11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ft Bar Slide 1">
  <p:cSld name="Left Bar Slide 1">
    <p:spTree>
      <p:nvGrpSpPr>
        <p:cNvPr id="1" name="Shape 108"/>
        <p:cNvGrpSpPr/>
        <p:nvPr/>
      </p:nvGrpSpPr>
      <p:grpSpPr>
        <a:xfrm>
          <a:off x="0" y="0"/>
          <a:ext cx="0" cy="0"/>
          <a:chOff x="0" y="0"/>
          <a:chExt cx="0" cy="0"/>
        </a:xfrm>
      </p:grpSpPr>
      <p:sp>
        <p:nvSpPr>
          <p:cNvPr id="109" name="Google Shape;109;p21"/>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10" name="Google Shape;110;p21"/>
          <p:cNvGrpSpPr/>
          <p:nvPr/>
        </p:nvGrpSpPr>
        <p:grpSpPr>
          <a:xfrm rot="10800000" flipH="1">
            <a:off x="8388810" y="223980"/>
            <a:ext cx="551705" cy="559944"/>
            <a:chOff x="10666920" y="5421408"/>
            <a:chExt cx="735606" cy="746592"/>
          </a:xfrm>
        </p:grpSpPr>
        <p:sp>
          <p:nvSpPr>
            <p:cNvPr id="111" name="Google Shape;111;p21"/>
            <p:cNvSpPr/>
            <p:nvPr/>
          </p:nvSpPr>
          <p:spPr>
            <a:xfrm rot="5400000" flipH="1">
              <a:off x="10955475" y="5720949"/>
              <a:ext cx="158496" cy="735606"/>
            </a:xfrm>
            <a:prstGeom prst="rect">
              <a:avLst/>
            </a:prstGeom>
            <a:gradFill>
              <a:gsLst>
                <a:gs pos="0">
                  <a:srgbClr val="00FFFF"/>
                </a:gs>
                <a:gs pos="30000">
                  <a:srgbClr val="00FFFF"/>
                </a:gs>
                <a:gs pos="91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2" name="Google Shape;112;p21"/>
            <p:cNvSpPr/>
            <p:nvPr/>
          </p:nvSpPr>
          <p:spPr>
            <a:xfrm rot="10800000" flipH="1">
              <a:off x="11244030" y="5421408"/>
              <a:ext cx="158496" cy="593121"/>
            </a:xfrm>
            <a:prstGeom prst="rect">
              <a:avLst/>
            </a:prstGeom>
            <a:gradFill>
              <a:gsLst>
                <a:gs pos="0">
                  <a:srgbClr val="00FFFF"/>
                </a:gs>
                <a:gs pos="29000">
                  <a:srgbClr val="00FFFF"/>
                </a:gs>
                <a:gs pos="86000">
                  <a:srgbClr val="F8C93E"/>
                </a:gs>
                <a:gs pos="100000">
                  <a:srgbClr val="F8C93E"/>
                </a:gs>
              </a:gsLst>
              <a:lin ang="54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13" name="Google Shape;113;p21"/>
          <p:cNvSpPr txBox="1">
            <a:spLocks noGrp="1"/>
          </p:cNvSpPr>
          <p:nvPr>
            <p:ph type="body" idx="1"/>
          </p:nvPr>
        </p:nvSpPr>
        <p:spPr>
          <a:xfrm>
            <a:off x="2461652" y="1341501"/>
            <a:ext cx="5927158" cy="3187113"/>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1"/>
          <p:cNvSpPr txBox="1"/>
          <p:nvPr/>
        </p:nvSpPr>
        <p:spPr>
          <a:xfrm>
            <a:off x="2461652" y="670553"/>
            <a:ext cx="4579228" cy="541244"/>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D92D8A"/>
              </a:buClr>
              <a:buSzPts val="2400"/>
              <a:buFont typeface="Arial"/>
              <a:buNone/>
            </a:pPr>
            <a:endParaRPr sz="2400" b="0" i="0" u="none" strike="noStrike" cap="none">
              <a:solidFill>
                <a:srgbClr val="D92D8A"/>
              </a:solidFill>
              <a:latin typeface="Arial"/>
              <a:ea typeface="Arial"/>
              <a:cs typeface="Arial"/>
              <a:sym typeface="Arial"/>
            </a:endParaRPr>
          </a:p>
        </p:txBody>
      </p:sp>
      <p:sp>
        <p:nvSpPr>
          <p:cNvPr id="115" name="Google Shape;115;p21"/>
          <p:cNvSpPr txBox="1">
            <a:spLocks noGrp="1"/>
          </p:cNvSpPr>
          <p:nvPr>
            <p:ph type="title"/>
          </p:nvPr>
        </p:nvSpPr>
        <p:spPr>
          <a:xfrm>
            <a:off x="2461652" y="614886"/>
            <a:ext cx="5927158" cy="56059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2400"/>
              <a:buFont typeface="Arial"/>
              <a:buNone/>
              <a:defRPr sz="24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16" name="Google Shape;116;p21" descr="A blue sky&#10;&#10;Description automatically generated"/>
          <p:cNvPicPr preferRelativeResize="0"/>
          <p:nvPr/>
        </p:nvPicPr>
        <p:blipFill rotWithShape="1">
          <a:blip r:embed="rId2">
            <a:alphaModFix/>
          </a:blip>
          <a:srcRect/>
          <a:stretch/>
        </p:blipFill>
        <p:spPr>
          <a:xfrm>
            <a:off x="0" y="1"/>
            <a:ext cx="1849348" cy="5143499"/>
          </a:xfrm>
          <a:prstGeom prst="rect">
            <a:avLst/>
          </a:prstGeom>
          <a:noFill/>
          <a:ln>
            <a:noFill/>
          </a:ln>
        </p:spPr>
      </p:pic>
      <p:pic>
        <p:nvPicPr>
          <p:cNvPr id="117" name="Google Shape;117;p21"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sp>
        <p:nvSpPr>
          <p:cNvPr id="118" name="Google Shape;118;p21"/>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eft Bar Slide 2">
  <p:cSld name="Left Bar Slide 2">
    <p:spTree>
      <p:nvGrpSpPr>
        <p:cNvPr id="1" name="Shape 119"/>
        <p:cNvGrpSpPr/>
        <p:nvPr/>
      </p:nvGrpSpPr>
      <p:grpSpPr>
        <a:xfrm>
          <a:off x="0" y="0"/>
          <a:ext cx="0" cy="0"/>
          <a:chOff x="0" y="0"/>
          <a:chExt cx="0" cy="0"/>
        </a:xfrm>
      </p:grpSpPr>
      <p:sp>
        <p:nvSpPr>
          <p:cNvPr id="120" name="Google Shape;120;p22"/>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1" name="Google Shape;121;p22"/>
          <p:cNvSpPr txBox="1">
            <a:spLocks noGrp="1"/>
          </p:cNvSpPr>
          <p:nvPr>
            <p:ph type="body" idx="1"/>
          </p:nvPr>
        </p:nvSpPr>
        <p:spPr>
          <a:xfrm>
            <a:off x="2461652" y="1341500"/>
            <a:ext cx="5947203" cy="3131446"/>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sz="1400">
                <a:solidFill>
                  <a:srgbClr val="3F3F3F"/>
                </a:solidFill>
              </a:defRPr>
            </a:lvl1pPr>
            <a:lvl2pPr marL="914400" lvl="1" indent="-317500" algn="l">
              <a:lnSpc>
                <a:spcPct val="90000"/>
              </a:lnSpc>
              <a:spcBef>
                <a:spcPts val="400"/>
              </a:spcBef>
              <a:spcAft>
                <a:spcPts val="0"/>
              </a:spcAft>
              <a:buClr>
                <a:srgbClr val="3F3F3F"/>
              </a:buClr>
              <a:buSzPts val="1400"/>
              <a:buChar char="•"/>
              <a:defRPr sz="1400">
                <a:solidFill>
                  <a:srgbClr val="3F3F3F"/>
                </a:solidFill>
              </a:defRPr>
            </a:lvl2pPr>
            <a:lvl3pPr marL="1371600" lvl="2" indent="-317500" algn="l">
              <a:lnSpc>
                <a:spcPct val="90000"/>
              </a:lnSpc>
              <a:spcBef>
                <a:spcPts val="400"/>
              </a:spcBef>
              <a:spcAft>
                <a:spcPts val="0"/>
              </a:spcAft>
              <a:buClr>
                <a:srgbClr val="3F3F3F"/>
              </a:buClr>
              <a:buSzPts val="1400"/>
              <a:buChar char="•"/>
              <a:defRPr sz="1400">
                <a:solidFill>
                  <a:srgbClr val="3F3F3F"/>
                </a:solidFill>
              </a:defRPr>
            </a:lvl3pPr>
            <a:lvl4pPr marL="1828800" lvl="3" indent="-317500" algn="l">
              <a:lnSpc>
                <a:spcPct val="90000"/>
              </a:lnSpc>
              <a:spcBef>
                <a:spcPts val="400"/>
              </a:spcBef>
              <a:spcAft>
                <a:spcPts val="0"/>
              </a:spcAft>
              <a:buClr>
                <a:srgbClr val="3F3F3F"/>
              </a:buClr>
              <a:buSzPts val="1400"/>
              <a:buChar char="•"/>
              <a:defRPr sz="1400">
                <a:solidFill>
                  <a:srgbClr val="3F3F3F"/>
                </a:solidFill>
              </a:defRPr>
            </a:lvl4pPr>
            <a:lvl5pPr marL="2286000" lvl="4" indent="-317500" algn="l">
              <a:lnSpc>
                <a:spcPct val="90000"/>
              </a:lnSpc>
              <a:spcBef>
                <a:spcPts val="400"/>
              </a:spcBef>
              <a:spcAft>
                <a:spcPts val="0"/>
              </a:spcAft>
              <a:buClr>
                <a:srgbClr val="3F3F3F"/>
              </a:buClr>
              <a:buSzPts val="1400"/>
              <a:buChar char="•"/>
              <a:defRPr sz="14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title"/>
          </p:nvPr>
        </p:nvSpPr>
        <p:spPr>
          <a:xfrm>
            <a:off x="2461652" y="614886"/>
            <a:ext cx="5947203" cy="56059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accent3"/>
              </a:buClr>
              <a:buSzPts val="2400"/>
              <a:buFont typeface="Arial"/>
              <a:buNone/>
              <a:defRPr sz="2400">
                <a:solidFill>
                  <a:schemeClr val="accent3"/>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23" name="Google Shape;123;p22" descr="A blue sky&#10;&#10;Description automatically generated"/>
          <p:cNvPicPr preferRelativeResize="0"/>
          <p:nvPr/>
        </p:nvPicPr>
        <p:blipFill rotWithShape="1">
          <a:blip r:embed="rId2">
            <a:alphaModFix/>
          </a:blip>
          <a:srcRect/>
          <a:stretch/>
        </p:blipFill>
        <p:spPr>
          <a:xfrm>
            <a:off x="0" y="1"/>
            <a:ext cx="1849348" cy="5143500"/>
          </a:xfrm>
          <a:prstGeom prst="rect">
            <a:avLst/>
          </a:prstGeom>
          <a:noFill/>
          <a:ln>
            <a:noFill/>
          </a:ln>
        </p:spPr>
      </p:pic>
      <p:pic>
        <p:nvPicPr>
          <p:cNvPr id="124" name="Google Shape;124;p22" descr="A close up of a sign&#10;&#10;Description automatically generated"/>
          <p:cNvPicPr preferRelativeResize="0"/>
          <p:nvPr/>
        </p:nvPicPr>
        <p:blipFill rotWithShape="1">
          <a:blip r:embed="rId3">
            <a:alphaModFix/>
          </a:blip>
          <a:srcRect/>
          <a:stretch/>
        </p:blipFill>
        <p:spPr>
          <a:xfrm>
            <a:off x="408967" y="4285222"/>
            <a:ext cx="913163" cy="422910"/>
          </a:xfrm>
          <a:prstGeom prst="rect">
            <a:avLst/>
          </a:prstGeom>
          <a:noFill/>
          <a:ln>
            <a:noFill/>
          </a:ln>
        </p:spPr>
      </p:pic>
      <p:grpSp>
        <p:nvGrpSpPr>
          <p:cNvPr id="125" name="Google Shape;125;p22"/>
          <p:cNvGrpSpPr/>
          <p:nvPr/>
        </p:nvGrpSpPr>
        <p:grpSpPr>
          <a:xfrm>
            <a:off x="1795409" y="0"/>
            <a:ext cx="7348591" cy="5167003"/>
            <a:chOff x="2421466" y="-1"/>
            <a:chExt cx="9810796" cy="6874007"/>
          </a:xfrm>
        </p:grpSpPr>
        <p:sp>
          <p:nvSpPr>
            <p:cNvPr id="126" name="Google Shape;126;p22"/>
            <p:cNvSpPr/>
            <p:nvPr/>
          </p:nvSpPr>
          <p:spPr>
            <a:xfrm rot="-5400000" flipH="1">
              <a:off x="-852862" y="3408870"/>
              <a:ext cx="6723461" cy="174801"/>
            </a:xfrm>
            <a:prstGeom prst="rect">
              <a:avLst/>
            </a:prstGeom>
            <a:gradFill>
              <a:gsLst>
                <a:gs pos="0">
                  <a:srgbClr val="D92D8A"/>
                </a:gs>
                <a:gs pos="32000">
                  <a:srgbClr val="F8C93E"/>
                </a:gs>
                <a:gs pos="98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7" name="Google Shape;127;p22"/>
            <p:cNvSpPr/>
            <p:nvPr/>
          </p:nvSpPr>
          <p:spPr>
            <a:xfrm flipH="1">
              <a:off x="2421466" y="-1"/>
              <a:ext cx="9770533" cy="134540"/>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8" name="Google Shape;128;p22"/>
            <p:cNvSpPr/>
            <p:nvPr/>
          </p:nvSpPr>
          <p:spPr>
            <a:xfrm flipH="1">
              <a:off x="2421467" y="6739466"/>
              <a:ext cx="5266266" cy="134540"/>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9" name="Google Shape;129;p22"/>
            <p:cNvSpPr/>
            <p:nvPr/>
          </p:nvSpPr>
          <p:spPr>
            <a:xfrm rot="-5400000" flipH="1">
              <a:off x="11018794" y="1038665"/>
              <a:ext cx="2252134" cy="174802"/>
            </a:xfrm>
            <a:prstGeom prst="rect">
              <a:avLst/>
            </a:prstGeom>
            <a:gradFill>
              <a:gsLst>
                <a:gs pos="0">
                  <a:srgbClr val="F8C93E"/>
                </a:gs>
                <a:gs pos="55000">
                  <a:srgbClr val="F8C93E"/>
                </a:gs>
                <a:gs pos="96000">
                  <a:srgbClr val="D92D8A"/>
                </a:gs>
                <a:gs pos="100000">
                  <a:srgbClr val="D92D8A"/>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30" name="Google Shape;130;p22"/>
          <p:cNvSpPr txBox="1"/>
          <p:nvPr/>
        </p:nvSpPr>
        <p:spPr>
          <a:xfrm>
            <a:off x="4063621" y="4862430"/>
            <a:ext cx="4895924" cy="17312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700" b="0" i="0" u="none" strike="noStrike" cap="none">
                <a:solidFill>
                  <a:srgbClr val="7F7F7F"/>
                </a:solidFill>
                <a:latin typeface="Arial"/>
                <a:ea typeface="Arial"/>
                <a:cs typeface="Arial"/>
                <a:sym typeface="Arial"/>
              </a:rPr>
              <a:t>COLLEGE OF ENGINEERING AND COMPUTING</a:t>
            </a:r>
            <a:endParaRPr sz="11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accent5"/>
              </a:buClr>
              <a:buSzPts val="2700"/>
              <a:buFont typeface="Arial"/>
              <a:buNone/>
              <a:defRPr sz="2700" b="0" i="0" u="none" strike="noStrike" cap="none">
                <a:solidFill>
                  <a:schemeClr val="accent5"/>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accent5"/>
              </a:buClr>
              <a:buSzPts val="2100"/>
              <a:buFont typeface="Arial"/>
              <a:buChar char="•"/>
              <a:defRPr sz="2100" b="0" i="0" u="none" strike="noStrike" cap="none">
                <a:solidFill>
                  <a:schemeClr val="accent5"/>
                </a:solidFill>
                <a:latin typeface="Arial"/>
                <a:ea typeface="Arial"/>
                <a:cs typeface="Arial"/>
                <a:sym typeface="Arial"/>
              </a:defRPr>
            </a:lvl1pPr>
            <a:lvl2pPr marL="914400" marR="0" lvl="1" indent="-342900" algn="l" rtl="0">
              <a:lnSpc>
                <a:spcPct val="90000"/>
              </a:lnSpc>
              <a:spcBef>
                <a:spcPts val="400"/>
              </a:spcBef>
              <a:spcAft>
                <a:spcPts val="0"/>
              </a:spcAft>
              <a:buClr>
                <a:schemeClr val="accent5"/>
              </a:buClr>
              <a:buSzPts val="1800"/>
              <a:buFont typeface="Arial"/>
              <a:buChar char="•"/>
              <a:defRPr sz="1800" b="0" i="0" u="none" strike="noStrike" cap="none">
                <a:solidFill>
                  <a:schemeClr val="accent5"/>
                </a:solidFill>
                <a:latin typeface="Arial"/>
                <a:ea typeface="Arial"/>
                <a:cs typeface="Arial"/>
                <a:sym typeface="Arial"/>
              </a:defRPr>
            </a:lvl2pPr>
            <a:lvl3pPr marL="1371600" marR="0" lvl="2" indent="-323850" algn="l" rtl="0">
              <a:lnSpc>
                <a:spcPct val="90000"/>
              </a:lnSpc>
              <a:spcBef>
                <a:spcPts val="400"/>
              </a:spcBef>
              <a:spcAft>
                <a:spcPts val="0"/>
              </a:spcAft>
              <a:buClr>
                <a:schemeClr val="accent5"/>
              </a:buClr>
              <a:buSzPts val="1500"/>
              <a:buFont typeface="Arial"/>
              <a:buChar char="•"/>
              <a:defRPr sz="1500" b="0" i="0" u="none" strike="noStrike" cap="none">
                <a:solidFill>
                  <a:schemeClr val="accent5"/>
                </a:solidFill>
                <a:latin typeface="Arial"/>
                <a:ea typeface="Arial"/>
                <a:cs typeface="Arial"/>
                <a:sym typeface="Arial"/>
              </a:defRPr>
            </a:lvl3pPr>
            <a:lvl4pPr marL="1828800" marR="0" lvl="3" indent="-317500" algn="l" rtl="0">
              <a:lnSpc>
                <a:spcPct val="90000"/>
              </a:lnSpc>
              <a:spcBef>
                <a:spcPts val="4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4pPr>
            <a:lvl5pPr marL="2286000" marR="0" lvl="4" indent="-317500" algn="l" rtl="0">
              <a:lnSpc>
                <a:spcPct val="90000"/>
              </a:lnSpc>
              <a:spcBef>
                <a:spcPts val="4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53" name="Google Shape;53;p13" descr="A blue sky&#10;&#10;Description automatically generated"/>
          <p:cNvPicPr preferRelativeResize="0"/>
          <p:nvPr/>
        </p:nvPicPr>
        <p:blipFill rotWithShape="1">
          <a:blip r:embed="rId22">
            <a:alphaModFix/>
          </a:blip>
          <a:srcRect/>
          <a:stretch/>
        </p:blipFill>
        <p:spPr>
          <a:xfrm>
            <a:off x="0" y="2295"/>
            <a:ext cx="9144000" cy="51412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accent5"/>
              </a:buClr>
              <a:buSzPts val="2700"/>
              <a:buFont typeface="Arial"/>
              <a:buNone/>
              <a:defRPr sz="2700" b="0" i="0" u="none" strike="noStrike" cap="none">
                <a:solidFill>
                  <a:schemeClr val="accent5"/>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accent5"/>
              </a:buClr>
              <a:buSzPts val="2100"/>
              <a:buFont typeface="Arial"/>
              <a:buChar char="•"/>
              <a:defRPr sz="2100" b="0" i="0" u="none" strike="noStrike" cap="none">
                <a:solidFill>
                  <a:schemeClr val="accent5"/>
                </a:solidFill>
                <a:latin typeface="Arial"/>
                <a:ea typeface="Arial"/>
                <a:cs typeface="Arial"/>
                <a:sym typeface="Arial"/>
              </a:defRPr>
            </a:lvl1pPr>
            <a:lvl2pPr marL="914400" marR="0" lvl="1" indent="-342900" algn="l" rtl="0">
              <a:lnSpc>
                <a:spcPct val="90000"/>
              </a:lnSpc>
              <a:spcBef>
                <a:spcPts val="400"/>
              </a:spcBef>
              <a:spcAft>
                <a:spcPts val="0"/>
              </a:spcAft>
              <a:buClr>
                <a:schemeClr val="accent5"/>
              </a:buClr>
              <a:buSzPts val="1800"/>
              <a:buFont typeface="Arial"/>
              <a:buChar char="•"/>
              <a:defRPr sz="1800" b="0" i="0" u="none" strike="noStrike" cap="none">
                <a:solidFill>
                  <a:schemeClr val="accent5"/>
                </a:solidFill>
                <a:latin typeface="Arial"/>
                <a:ea typeface="Arial"/>
                <a:cs typeface="Arial"/>
                <a:sym typeface="Arial"/>
              </a:defRPr>
            </a:lvl2pPr>
            <a:lvl3pPr marL="1371600" marR="0" lvl="2" indent="-323850" algn="l" rtl="0">
              <a:lnSpc>
                <a:spcPct val="90000"/>
              </a:lnSpc>
              <a:spcBef>
                <a:spcPts val="400"/>
              </a:spcBef>
              <a:spcAft>
                <a:spcPts val="0"/>
              </a:spcAft>
              <a:buClr>
                <a:schemeClr val="accent5"/>
              </a:buClr>
              <a:buSzPts val="1500"/>
              <a:buFont typeface="Arial"/>
              <a:buChar char="•"/>
              <a:defRPr sz="1500" b="0" i="0" u="none" strike="noStrike" cap="none">
                <a:solidFill>
                  <a:schemeClr val="accent5"/>
                </a:solidFill>
                <a:latin typeface="Arial"/>
                <a:ea typeface="Arial"/>
                <a:cs typeface="Arial"/>
                <a:sym typeface="Arial"/>
              </a:defRPr>
            </a:lvl3pPr>
            <a:lvl4pPr marL="1828800" marR="0" lvl="3" indent="-317500" algn="l" rtl="0">
              <a:lnSpc>
                <a:spcPct val="90000"/>
              </a:lnSpc>
              <a:spcBef>
                <a:spcPts val="4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4pPr>
            <a:lvl5pPr marL="2286000" marR="0" lvl="4" indent="-317500" algn="l" rtl="0">
              <a:lnSpc>
                <a:spcPct val="90000"/>
              </a:lnSpc>
              <a:spcBef>
                <a:spcPts val="4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8" name="Google Shape;8;p19" descr="A blue sky&#10;&#10;Description automatically generated"/>
          <p:cNvPicPr preferRelativeResize="0"/>
          <p:nvPr/>
        </p:nvPicPr>
        <p:blipFill rotWithShape="1">
          <a:blip r:embed="rId22">
            <a:alphaModFix/>
          </a:blip>
          <a:srcRect/>
          <a:stretch/>
        </p:blipFill>
        <p:spPr>
          <a:xfrm>
            <a:off x="0" y="2295"/>
            <a:ext cx="9144000" cy="51412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1202845" y="2741356"/>
            <a:ext cx="67383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accent5"/>
              </a:buClr>
              <a:buSzPts val="2700"/>
              <a:buFont typeface="Arial"/>
              <a:buNone/>
            </a:pPr>
            <a:r>
              <a:rPr lang="en" sz="1800"/>
              <a:t>Capstone Project - Spring ‘23</a:t>
            </a:r>
            <a:endParaRPr sz="1800"/>
          </a:p>
        </p:txBody>
      </p:sp>
      <p:pic>
        <p:nvPicPr>
          <p:cNvPr id="2" name="Picture 2">
            <a:extLst>
              <a:ext uri="{FF2B5EF4-FFF2-40B4-BE49-F238E27FC236}">
                <a16:creationId xmlns:a16="http://schemas.microsoft.com/office/drawing/2014/main" id="{0BF0C240-C4E9-B2E8-949E-C278039023AA}"/>
              </a:ext>
            </a:extLst>
          </p:cNvPr>
          <p:cNvPicPr>
            <a:picLocks noChangeAspect="1"/>
          </p:cNvPicPr>
          <p:nvPr/>
        </p:nvPicPr>
        <p:blipFill>
          <a:blip r:embed="rId3"/>
          <a:stretch>
            <a:fillRect/>
          </a:stretch>
        </p:blipFill>
        <p:spPr>
          <a:xfrm>
            <a:off x="3200400" y="2056407"/>
            <a:ext cx="2743200" cy="10306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body" idx="1"/>
          </p:nvPr>
        </p:nvSpPr>
        <p:spPr>
          <a:xfrm>
            <a:off x="408967" y="1389355"/>
            <a:ext cx="2852081" cy="2460498"/>
          </a:xfrm>
          <a:prstGeom prst="rect">
            <a:avLst/>
          </a:prstGeom>
          <a:noFill/>
          <a:ln>
            <a:noFill/>
          </a:ln>
        </p:spPr>
        <p:txBody>
          <a:bodyPr spcFirstLastPara="1" wrap="square" lIns="68575" tIns="34275" rIns="68575" bIns="34275" anchor="t" anchorCtr="0">
            <a:normAutofit/>
          </a:bodyPr>
          <a:lstStyle/>
          <a:p>
            <a:pPr marL="374650" indent="-285750">
              <a:spcBef>
                <a:spcPts val="0"/>
              </a:spcBef>
            </a:pPr>
            <a:r>
              <a:rPr lang="en-US"/>
              <a:t>Registered users (recruiters) can publish opportunities on behalf of a company on the private Opportunities Page.</a:t>
            </a:r>
            <a:br>
              <a:rPr lang="en-US"/>
            </a:br>
            <a:endParaRPr lang="en-US"/>
          </a:p>
          <a:p>
            <a:pPr marL="374650" indent="-285750">
              <a:spcBef>
                <a:spcPts val="0"/>
              </a:spcBef>
            </a:pPr>
            <a:r>
              <a:rPr lang="en-US"/>
              <a:t>Opportunity listings must have a category.</a:t>
            </a:r>
          </a:p>
          <a:p>
            <a:pPr marL="374650" indent="-285750">
              <a:spcBef>
                <a:spcPts val="0"/>
              </a:spcBef>
            </a:pPr>
            <a:endParaRPr lang="en-US"/>
          </a:p>
          <a:p>
            <a:pPr marL="374650" indent="-285750">
              <a:spcBef>
                <a:spcPts val="0"/>
              </a:spcBef>
            </a:pPr>
            <a:r>
              <a:rPr lang="en-US"/>
              <a:t>Recruiters can also edit opportunity listings.</a:t>
            </a:r>
          </a:p>
        </p:txBody>
      </p:sp>
      <p:sp>
        <p:nvSpPr>
          <p:cNvPr id="309" name="Google Shape;309;p39"/>
          <p:cNvSpPr txBox="1">
            <a:spLocks noGrp="1"/>
          </p:cNvSpPr>
          <p:nvPr>
            <p:ph type="title"/>
          </p:nvPr>
        </p:nvSpPr>
        <p:spPr>
          <a:xfrm>
            <a:off x="408967" y="779392"/>
            <a:ext cx="2852081" cy="42291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accent3"/>
              </a:buClr>
              <a:buSzPts val="2100"/>
              <a:buFont typeface="Arial"/>
              <a:buNone/>
            </a:pPr>
            <a:r>
              <a:rPr lang="en">
                <a:solidFill>
                  <a:schemeClr val="tx1"/>
                </a:solidFill>
              </a:rPr>
              <a:t>Opportunities Page</a:t>
            </a:r>
            <a:endParaRPr>
              <a:solidFill>
                <a:schemeClr val="tx1"/>
              </a:solidFill>
            </a:endParaRPr>
          </a:p>
        </p:txBody>
      </p:sp>
      <p:pic>
        <p:nvPicPr>
          <p:cNvPr id="5" name="Picture 5" descr="Graphical user interface, application&#10;&#10;Description automatically generated">
            <a:extLst>
              <a:ext uri="{FF2B5EF4-FFF2-40B4-BE49-F238E27FC236}">
                <a16:creationId xmlns:a16="http://schemas.microsoft.com/office/drawing/2014/main" id="{BEF96281-5197-E8A4-B855-5232352206EC}"/>
              </a:ext>
            </a:extLst>
          </p:cNvPr>
          <p:cNvPicPr>
            <a:picLocks noChangeAspect="1"/>
          </p:cNvPicPr>
          <p:nvPr/>
        </p:nvPicPr>
        <p:blipFill>
          <a:blip r:embed="rId3"/>
          <a:stretch>
            <a:fillRect/>
          </a:stretch>
        </p:blipFill>
        <p:spPr>
          <a:xfrm>
            <a:off x="4469400" y="2376315"/>
            <a:ext cx="4030200" cy="1830870"/>
          </a:xfrm>
          <a:prstGeom prst="rect">
            <a:avLst/>
          </a:prstGeom>
        </p:spPr>
      </p:pic>
      <p:pic>
        <p:nvPicPr>
          <p:cNvPr id="6" name="Picture 6" descr="Table&#10;&#10;Description automatically generated">
            <a:extLst>
              <a:ext uri="{FF2B5EF4-FFF2-40B4-BE49-F238E27FC236}">
                <a16:creationId xmlns:a16="http://schemas.microsoft.com/office/drawing/2014/main" id="{9DE34387-B365-656E-1457-715EC7D2523B}"/>
              </a:ext>
            </a:extLst>
          </p:cNvPr>
          <p:cNvPicPr>
            <a:picLocks noChangeAspect="1"/>
          </p:cNvPicPr>
          <p:nvPr/>
        </p:nvPicPr>
        <p:blipFill>
          <a:blip r:embed="rId4"/>
          <a:stretch>
            <a:fillRect/>
          </a:stretch>
        </p:blipFill>
        <p:spPr>
          <a:xfrm>
            <a:off x="4469400" y="1028945"/>
            <a:ext cx="4030200" cy="10246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body" idx="1"/>
          </p:nvPr>
        </p:nvSpPr>
        <p:spPr>
          <a:xfrm>
            <a:off x="408967" y="1389355"/>
            <a:ext cx="2852081" cy="2460498"/>
          </a:xfrm>
          <a:prstGeom prst="rect">
            <a:avLst/>
          </a:prstGeom>
          <a:noFill/>
          <a:ln>
            <a:noFill/>
          </a:ln>
        </p:spPr>
        <p:txBody>
          <a:bodyPr spcFirstLastPara="1" wrap="square" lIns="68575" tIns="34275" rIns="68575" bIns="34275" anchor="t" anchorCtr="0">
            <a:normAutofit fontScale="92500" lnSpcReduction="20000"/>
          </a:bodyPr>
          <a:lstStyle/>
          <a:p>
            <a:pPr marL="374650" indent="-285750">
              <a:spcBef>
                <a:spcPts val="0"/>
              </a:spcBef>
            </a:pPr>
            <a:r>
              <a:rPr lang="en-US"/>
              <a:t>Unregistered users (students) can navigate through internship listings in the 'All-Opportunities' Page.</a:t>
            </a:r>
            <a:br>
              <a:rPr lang="en-US"/>
            </a:br>
            <a:endParaRPr lang="en-US"/>
          </a:p>
          <a:p>
            <a:pPr marL="374650" indent="-285750">
              <a:spcBef>
                <a:spcPts val="0"/>
              </a:spcBef>
            </a:pPr>
            <a:r>
              <a:rPr lang="en-US"/>
              <a:t>Clicking on a listing will redirect the user to the listing site so they can apply.</a:t>
            </a:r>
          </a:p>
          <a:p>
            <a:pPr marL="374650" indent="-285750">
              <a:spcBef>
                <a:spcPts val="0"/>
              </a:spcBef>
            </a:pPr>
            <a:endParaRPr lang="en-US"/>
          </a:p>
          <a:p>
            <a:pPr marL="374650" indent="-285750">
              <a:spcBef>
                <a:spcPts val="0"/>
              </a:spcBef>
            </a:pPr>
            <a:r>
              <a:rPr lang="en-US"/>
              <a:t>Filter and search bar can be used to narrow results</a:t>
            </a:r>
          </a:p>
          <a:p>
            <a:pPr marL="374650" indent="-285750">
              <a:spcBef>
                <a:spcPts val="0"/>
              </a:spcBef>
            </a:pPr>
            <a:endParaRPr lang="en-US"/>
          </a:p>
          <a:p>
            <a:pPr marL="374650" indent="-285750">
              <a:spcBef>
                <a:spcPts val="0"/>
              </a:spcBef>
            </a:pPr>
            <a:r>
              <a:rPr lang="en-US"/>
              <a:t>Students can also subscribe to a set of filters and receive a daily digest of new opportunities</a:t>
            </a:r>
          </a:p>
        </p:txBody>
      </p:sp>
      <p:sp>
        <p:nvSpPr>
          <p:cNvPr id="309" name="Google Shape;309;p39"/>
          <p:cNvSpPr txBox="1">
            <a:spLocks noGrp="1"/>
          </p:cNvSpPr>
          <p:nvPr>
            <p:ph type="title"/>
          </p:nvPr>
        </p:nvSpPr>
        <p:spPr>
          <a:xfrm>
            <a:off x="408967" y="779392"/>
            <a:ext cx="2852081" cy="422910"/>
          </a:xfrm>
          <a:prstGeom prst="rect">
            <a:avLst/>
          </a:prstGeom>
          <a:noFill/>
          <a:ln>
            <a:noFill/>
          </a:ln>
        </p:spPr>
        <p:txBody>
          <a:bodyPr spcFirstLastPara="1" wrap="square" lIns="68575" tIns="34275" rIns="68575" bIns="34275" anchor="ctr" anchorCtr="0">
            <a:noAutofit/>
          </a:bodyPr>
          <a:lstStyle/>
          <a:p>
            <a:r>
              <a:rPr lang="en">
                <a:solidFill>
                  <a:schemeClr val="tx1"/>
                </a:solidFill>
              </a:rPr>
              <a:t>All-Opportunities Page</a:t>
            </a:r>
            <a:endParaRPr lang="en-US">
              <a:solidFill>
                <a:schemeClr val="tx1"/>
              </a:solidFill>
            </a:endParaRPr>
          </a:p>
        </p:txBody>
      </p:sp>
      <p:pic>
        <p:nvPicPr>
          <p:cNvPr id="5" name="Picture 5" descr="Graphical user interface, text, application, email&#10;&#10;Description automatically generated">
            <a:extLst>
              <a:ext uri="{FF2B5EF4-FFF2-40B4-BE49-F238E27FC236}">
                <a16:creationId xmlns:a16="http://schemas.microsoft.com/office/drawing/2014/main" id="{DF92BDB0-C277-7A6D-2F0D-8747078392C5}"/>
              </a:ext>
            </a:extLst>
          </p:cNvPr>
          <p:cNvPicPr>
            <a:picLocks noChangeAspect="1"/>
          </p:cNvPicPr>
          <p:nvPr/>
        </p:nvPicPr>
        <p:blipFill>
          <a:blip r:embed="rId3"/>
          <a:stretch>
            <a:fillRect/>
          </a:stretch>
        </p:blipFill>
        <p:spPr>
          <a:xfrm>
            <a:off x="4560818" y="711656"/>
            <a:ext cx="3718478" cy="1713726"/>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A70E9A7B-E7E7-43F7-1BEE-E499A67E5342}"/>
              </a:ext>
            </a:extLst>
          </p:cNvPr>
          <p:cNvPicPr>
            <a:picLocks noChangeAspect="1"/>
          </p:cNvPicPr>
          <p:nvPr/>
        </p:nvPicPr>
        <p:blipFill>
          <a:blip r:embed="rId4"/>
          <a:stretch>
            <a:fillRect/>
          </a:stretch>
        </p:blipFill>
        <p:spPr>
          <a:xfrm>
            <a:off x="4560818" y="2621928"/>
            <a:ext cx="3718477" cy="1701113"/>
          </a:xfrm>
          <a:prstGeom prst="rect">
            <a:avLst/>
          </a:prstGeom>
        </p:spPr>
      </p:pic>
    </p:spTree>
    <p:extLst>
      <p:ext uri="{BB962C8B-B14F-4D97-AF65-F5344CB8AC3E}">
        <p14:creationId xmlns:p14="http://schemas.microsoft.com/office/powerpoint/2010/main" val="215369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2297352" y="536286"/>
            <a:ext cx="5927100" cy="560700"/>
          </a:xfrm>
          <a:prstGeom prst="rect">
            <a:avLst/>
          </a:prstGeom>
          <a:noFill/>
          <a:ln>
            <a:noFill/>
          </a:ln>
        </p:spPr>
        <p:txBody>
          <a:bodyPr spcFirstLastPara="1" wrap="square" lIns="68575" tIns="34275" rIns="68575" bIns="34275" anchor="ctr" anchorCtr="0">
            <a:noAutofit/>
          </a:bodyPr>
          <a:lstStyle/>
          <a:p>
            <a:r>
              <a:rPr lang="en">
                <a:solidFill>
                  <a:schemeClr val="dk1"/>
                </a:solidFill>
              </a:rPr>
              <a:t>Emailing System</a:t>
            </a:r>
            <a:endParaRPr>
              <a:solidFill>
                <a:schemeClr val="dk1"/>
              </a:solidFill>
            </a:endParaRPr>
          </a:p>
        </p:txBody>
      </p:sp>
      <p:pic>
        <p:nvPicPr>
          <p:cNvPr id="5" name="Picture 5" descr="Graphical user interface, application&#10;&#10;Description automatically generated">
            <a:extLst>
              <a:ext uri="{FF2B5EF4-FFF2-40B4-BE49-F238E27FC236}">
                <a16:creationId xmlns:a16="http://schemas.microsoft.com/office/drawing/2014/main" id="{77C34EDB-D4B8-404F-0B1C-FDB7AC1D1CE3}"/>
              </a:ext>
            </a:extLst>
          </p:cNvPr>
          <p:cNvPicPr>
            <a:picLocks noChangeAspect="1"/>
          </p:cNvPicPr>
          <p:nvPr/>
        </p:nvPicPr>
        <p:blipFill>
          <a:blip r:embed="rId3"/>
          <a:stretch>
            <a:fillRect/>
          </a:stretch>
        </p:blipFill>
        <p:spPr>
          <a:xfrm>
            <a:off x="5639400" y="1281543"/>
            <a:ext cx="3031200" cy="2886413"/>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FECA64CF-D51B-D177-599C-20D8B358DE8F}"/>
              </a:ext>
            </a:extLst>
          </p:cNvPr>
          <p:cNvPicPr>
            <a:picLocks noChangeAspect="1"/>
          </p:cNvPicPr>
          <p:nvPr/>
        </p:nvPicPr>
        <p:blipFill>
          <a:blip r:embed="rId4"/>
          <a:stretch>
            <a:fillRect/>
          </a:stretch>
        </p:blipFill>
        <p:spPr>
          <a:xfrm>
            <a:off x="2102400" y="1285922"/>
            <a:ext cx="3287700" cy="2882157"/>
          </a:xfrm>
          <a:prstGeom prst="rect">
            <a:avLst/>
          </a:prstGeom>
        </p:spPr>
      </p:pic>
    </p:spTree>
    <p:extLst>
      <p:ext uri="{BB962C8B-B14F-4D97-AF65-F5344CB8AC3E}">
        <p14:creationId xmlns:p14="http://schemas.microsoft.com/office/powerpoint/2010/main" val="369359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a:spLocks noGrp="1"/>
          </p:cNvSpPr>
          <p:nvPr>
            <p:ph type="body" idx="1"/>
          </p:nvPr>
        </p:nvSpPr>
        <p:spPr>
          <a:xfrm>
            <a:off x="2461652" y="1341500"/>
            <a:ext cx="5947203" cy="3131446"/>
          </a:xfrm>
          <a:prstGeom prst="rect">
            <a:avLst/>
          </a:prstGeom>
          <a:noFill/>
          <a:ln>
            <a:noFill/>
          </a:ln>
        </p:spPr>
        <p:txBody>
          <a:bodyPr spcFirstLastPara="1" wrap="square" lIns="68575" tIns="34275" rIns="68575" bIns="34275" anchor="t" anchorCtr="0">
            <a:normAutofit/>
          </a:bodyPr>
          <a:lstStyle/>
          <a:p>
            <a:pPr marL="374650" indent="-285750">
              <a:spcBef>
                <a:spcPts val="0"/>
              </a:spcBef>
            </a:pPr>
            <a:r>
              <a:rPr lang="en-US"/>
              <a:t>Learning about AWS and applying it to a project in a short period of time (time constraints)</a:t>
            </a:r>
          </a:p>
          <a:p>
            <a:pPr marL="374650" indent="-285750">
              <a:spcBef>
                <a:spcPts val="0"/>
              </a:spcBef>
            </a:pPr>
            <a:endParaRPr lang="en-US"/>
          </a:p>
          <a:p>
            <a:pPr marL="374650" indent="-285750">
              <a:spcBef>
                <a:spcPts val="0"/>
              </a:spcBef>
            </a:pPr>
            <a:r>
              <a:rPr lang="en-US"/>
              <a:t>Difficulty setting up repository locally on everyone's machines</a:t>
            </a:r>
          </a:p>
          <a:p>
            <a:pPr marL="831850" lvl="1">
              <a:spcBef>
                <a:spcPts val="0"/>
              </a:spcBef>
            </a:pPr>
            <a:r>
              <a:rPr lang="en-US"/>
              <a:t>Issues with local host and routing</a:t>
            </a:r>
          </a:p>
          <a:p>
            <a:pPr marL="374650" indent="-285750">
              <a:spcBef>
                <a:spcPts val="0"/>
              </a:spcBef>
            </a:pPr>
            <a:endParaRPr lang="en-US"/>
          </a:p>
          <a:p>
            <a:pPr marL="374650" indent="-285750">
              <a:spcBef>
                <a:spcPts val="0"/>
              </a:spcBef>
            </a:pPr>
            <a:r>
              <a:rPr lang="en-US"/>
              <a:t>Configuring an email system with IAM Roles, Lambda, and SNS was not feasible in the allotted time</a:t>
            </a:r>
          </a:p>
          <a:p>
            <a:pPr marL="831850" lvl="1">
              <a:spcBef>
                <a:spcPts val="0"/>
              </a:spcBef>
            </a:pPr>
            <a:r>
              <a:rPr lang="en-US"/>
              <a:t>Emails were instead implemented using Laravel and AWS SMTP</a:t>
            </a:r>
          </a:p>
          <a:p>
            <a:pPr marL="831850" lvl="1">
              <a:spcBef>
                <a:spcPts val="0"/>
              </a:spcBef>
            </a:pPr>
            <a:endParaRPr lang="en-US"/>
          </a:p>
          <a:p>
            <a:pPr marL="374650" indent="-285750">
              <a:spcBef>
                <a:spcPts val="0"/>
              </a:spcBef>
            </a:pPr>
            <a:endParaRPr lang="en-US"/>
          </a:p>
          <a:p>
            <a:pPr marL="831850" lvl="1">
              <a:spcBef>
                <a:spcPts val="0"/>
              </a:spcBef>
            </a:pPr>
            <a:endParaRPr lang="en-US"/>
          </a:p>
          <a:p>
            <a:pPr marL="831850" lvl="1">
              <a:spcBef>
                <a:spcPts val="0"/>
              </a:spcBef>
            </a:pPr>
            <a:endParaRPr lang="en-US"/>
          </a:p>
          <a:p>
            <a:pPr marL="374650" indent="-285750">
              <a:spcBef>
                <a:spcPts val="0"/>
              </a:spcBef>
            </a:pPr>
            <a:endParaRPr lang="en-US"/>
          </a:p>
          <a:p>
            <a:pPr marL="374650" indent="-285750">
              <a:spcBef>
                <a:spcPts val="0"/>
              </a:spcBef>
            </a:pPr>
            <a:endParaRPr lang="en-US"/>
          </a:p>
        </p:txBody>
      </p:sp>
      <p:sp>
        <p:nvSpPr>
          <p:cNvPr id="346" name="Google Shape;346;p45"/>
          <p:cNvSpPr txBox="1">
            <a:spLocks noGrp="1"/>
          </p:cNvSpPr>
          <p:nvPr>
            <p:ph type="title"/>
          </p:nvPr>
        </p:nvSpPr>
        <p:spPr>
          <a:xfrm>
            <a:off x="2461652" y="614886"/>
            <a:ext cx="5947203" cy="560592"/>
          </a:xfrm>
          <a:prstGeom prst="rect">
            <a:avLst/>
          </a:prstGeom>
          <a:noFill/>
          <a:ln>
            <a:noFill/>
          </a:ln>
        </p:spPr>
        <p:txBody>
          <a:bodyPr spcFirstLastPara="1" wrap="square" lIns="68575" tIns="34275" rIns="68575" bIns="34275" anchor="ctr" anchorCtr="0">
            <a:noAutofit/>
          </a:bodyPr>
          <a:lstStyle/>
          <a:p>
            <a:r>
              <a:rPr lang="en-US">
                <a:solidFill>
                  <a:schemeClr val="tx1"/>
                </a:solidFill>
              </a:rPr>
              <a:t>Challenges we faced</a:t>
            </a:r>
            <a:endParaRPr>
              <a:solidFill>
                <a:schemeClr val="tx1"/>
              </a:solidFill>
            </a:endParaRPr>
          </a:p>
        </p:txBody>
      </p:sp>
    </p:spTree>
    <p:extLst>
      <p:ext uri="{BB962C8B-B14F-4D97-AF65-F5344CB8AC3E}">
        <p14:creationId xmlns:p14="http://schemas.microsoft.com/office/powerpoint/2010/main" val="306343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a:spLocks noGrp="1"/>
          </p:cNvSpPr>
          <p:nvPr>
            <p:ph type="body" idx="1"/>
          </p:nvPr>
        </p:nvSpPr>
        <p:spPr>
          <a:xfrm>
            <a:off x="2461652" y="1341500"/>
            <a:ext cx="5947203" cy="3131446"/>
          </a:xfrm>
          <a:prstGeom prst="rect">
            <a:avLst/>
          </a:prstGeom>
          <a:noFill/>
          <a:ln>
            <a:noFill/>
          </a:ln>
        </p:spPr>
        <p:txBody>
          <a:bodyPr spcFirstLastPara="1" wrap="square" lIns="68575" tIns="34275" rIns="68575" bIns="34275" anchor="t" anchorCtr="0">
            <a:normAutofit lnSpcReduction="10000"/>
          </a:bodyPr>
          <a:lstStyle/>
          <a:p>
            <a:pPr marL="374650" indent="-285750">
              <a:spcBef>
                <a:spcPts val="0"/>
              </a:spcBef>
            </a:pPr>
            <a:r>
              <a:rPr lang="en-US"/>
              <a:t>Designed page layouts and branding for </a:t>
            </a:r>
            <a:r>
              <a:rPr lang="en-US" err="1"/>
              <a:t>InternHub</a:t>
            </a:r>
            <a:r>
              <a:rPr lang="en-US"/>
              <a:t> site. </a:t>
            </a:r>
          </a:p>
          <a:p>
            <a:pPr marL="374650" indent="-285750">
              <a:spcBef>
                <a:spcPts val="0"/>
              </a:spcBef>
            </a:pPr>
            <a:endParaRPr lang="en-US"/>
          </a:p>
          <a:p>
            <a:pPr marL="374650" indent="-285750">
              <a:spcBef>
                <a:spcPts val="0"/>
              </a:spcBef>
            </a:pPr>
            <a:r>
              <a:rPr lang="en-US"/>
              <a:t>Successfully implemented Login, Register, and Forgot Password pages.</a:t>
            </a:r>
          </a:p>
          <a:p>
            <a:pPr marL="374650" indent="-285750">
              <a:spcBef>
                <a:spcPts val="0"/>
              </a:spcBef>
            </a:pPr>
            <a:endParaRPr lang="en-US"/>
          </a:p>
          <a:p>
            <a:pPr marL="374650" indent="-285750">
              <a:spcBef>
                <a:spcPts val="0"/>
              </a:spcBef>
            </a:pPr>
            <a:r>
              <a:rPr lang="en-US"/>
              <a:t>Created authenticated dashboard where recruiters could post and edit listings.</a:t>
            </a:r>
          </a:p>
          <a:p>
            <a:pPr marL="374650" indent="-285750">
              <a:spcBef>
                <a:spcPts val="0"/>
              </a:spcBef>
            </a:pPr>
            <a:endParaRPr lang="en-US"/>
          </a:p>
          <a:p>
            <a:pPr marL="374650" indent="-285750">
              <a:spcBef>
                <a:spcPts val="0"/>
              </a:spcBef>
            </a:pPr>
            <a:r>
              <a:rPr lang="en-US"/>
              <a:t>Set up a public 'Opportunities' page where students could filter through listings based on categories.</a:t>
            </a:r>
          </a:p>
          <a:p>
            <a:pPr marL="374650" indent="-285750">
              <a:spcBef>
                <a:spcPts val="0"/>
              </a:spcBef>
            </a:pPr>
            <a:endParaRPr lang="en-US"/>
          </a:p>
          <a:p>
            <a:pPr marL="374650" indent="-285750">
              <a:spcBef>
                <a:spcPts val="0"/>
              </a:spcBef>
            </a:pPr>
            <a:r>
              <a:rPr lang="en-US"/>
              <a:t>Leveraged Laravel and AWS SNS to structure a subscription system with daily email digests. </a:t>
            </a:r>
          </a:p>
          <a:p>
            <a:pPr marL="374650" indent="-285750">
              <a:spcBef>
                <a:spcPts val="0"/>
              </a:spcBef>
            </a:pPr>
            <a:endParaRPr lang="en-US"/>
          </a:p>
          <a:p>
            <a:pPr marL="374650" indent="-285750">
              <a:spcBef>
                <a:spcPts val="0"/>
              </a:spcBef>
            </a:pPr>
            <a:r>
              <a:rPr lang="en-US"/>
              <a:t>Applied AWS skills to host site on EC2 instance with Elastic Beanstalk and RDS.</a:t>
            </a:r>
          </a:p>
          <a:p>
            <a:pPr marL="374650" indent="-285750">
              <a:spcBef>
                <a:spcPts val="0"/>
              </a:spcBef>
            </a:pPr>
            <a:endParaRPr lang="en-US"/>
          </a:p>
          <a:p>
            <a:pPr marL="374650" indent="-285750">
              <a:spcBef>
                <a:spcPts val="0"/>
              </a:spcBef>
            </a:pPr>
            <a:endParaRPr lang="en-US"/>
          </a:p>
          <a:p>
            <a:pPr marL="831850" lvl="1">
              <a:spcBef>
                <a:spcPts val="0"/>
              </a:spcBef>
            </a:pPr>
            <a:endParaRPr lang="en-US"/>
          </a:p>
          <a:p>
            <a:pPr marL="374650" indent="-285750">
              <a:spcBef>
                <a:spcPts val="0"/>
              </a:spcBef>
            </a:pPr>
            <a:endParaRPr lang="en-US"/>
          </a:p>
          <a:p>
            <a:pPr marL="831850" lvl="1">
              <a:spcBef>
                <a:spcPts val="0"/>
              </a:spcBef>
            </a:pPr>
            <a:endParaRPr lang="en-US"/>
          </a:p>
          <a:p>
            <a:pPr marL="831850" lvl="1">
              <a:spcBef>
                <a:spcPts val="0"/>
              </a:spcBef>
            </a:pPr>
            <a:endParaRPr lang="en-US"/>
          </a:p>
          <a:p>
            <a:pPr marL="374650" indent="-285750">
              <a:spcBef>
                <a:spcPts val="0"/>
              </a:spcBef>
            </a:pPr>
            <a:endParaRPr lang="en-US"/>
          </a:p>
          <a:p>
            <a:pPr marL="374650" indent="-285750">
              <a:spcBef>
                <a:spcPts val="0"/>
              </a:spcBef>
            </a:pPr>
            <a:endParaRPr lang="en-US"/>
          </a:p>
        </p:txBody>
      </p:sp>
      <p:sp>
        <p:nvSpPr>
          <p:cNvPr id="346" name="Google Shape;346;p45"/>
          <p:cNvSpPr txBox="1">
            <a:spLocks noGrp="1"/>
          </p:cNvSpPr>
          <p:nvPr>
            <p:ph type="title"/>
          </p:nvPr>
        </p:nvSpPr>
        <p:spPr>
          <a:xfrm>
            <a:off x="2461652" y="614886"/>
            <a:ext cx="5947203" cy="560592"/>
          </a:xfrm>
          <a:prstGeom prst="rect">
            <a:avLst/>
          </a:prstGeom>
          <a:noFill/>
          <a:ln>
            <a:noFill/>
          </a:ln>
        </p:spPr>
        <p:txBody>
          <a:bodyPr spcFirstLastPara="1" wrap="square" lIns="68575" tIns="34275" rIns="68575" bIns="34275" anchor="ctr" anchorCtr="0">
            <a:noAutofit/>
          </a:bodyPr>
          <a:lstStyle/>
          <a:p>
            <a:r>
              <a:rPr lang="en-US">
                <a:solidFill>
                  <a:schemeClr val="tx1"/>
                </a:solidFill>
              </a:rPr>
              <a:t>Conclusions</a:t>
            </a:r>
            <a:endParaRPr>
              <a:solidFill>
                <a:schemeClr val="tx1"/>
              </a:solidFill>
            </a:endParaRPr>
          </a:p>
        </p:txBody>
      </p:sp>
    </p:spTree>
    <p:extLst>
      <p:ext uri="{BB962C8B-B14F-4D97-AF65-F5344CB8AC3E}">
        <p14:creationId xmlns:p14="http://schemas.microsoft.com/office/powerpoint/2010/main" val="372266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7" name="Google Shape;417;p18"/>
          <p:cNvGrpSpPr/>
          <p:nvPr/>
        </p:nvGrpSpPr>
        <p:grpSpPr>
          <a:xfrm>
            <a:off x="2313569" y="1799701"/>
            <a:ext cx="365761" cy="1195304"/>
            <a:chOff x="1975104" y="2011680"/>
            <a:chExt cx="487681" cy="2779777"/>
          </a:xfrm>
        </p:grpSpPr>
        <p:sp>
          <p:nvSpPr>
            <p:cNvPr id="418" name="Google Shape;418;p18"/>
            <p:cNvSpPr/>
            <p:nvPr/>
          </p:nvSpPr>
          <p:spPr>
            <a:xfrm>
              <a:off x="1975104" y="2011680"/>
              <a:ext cx="110314" cy="2779776"/>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FFFF"/>
                </a:solidFill>
                <a:latin typeface="Calibri"/>
                <a:ea typeface="Calibri"/>
                <a:cs typeface="Calibri"/>
                <a:sym typeface="Calibri"/>
              </a:endParaRPr>
            </a:p>
          </p:txBody>
        </p:sp>
        <p:sp>
          <p:nvSpPr>
            <p:cNvPr id="419" name="Google Shape;419;p18"/>
            <p:cNvSpPr/>
            <p:nvPr/>
          </p:nvSpPr>
          <p:spPr>
            <a:xfrm rot="5400000">
              <a:off x="2152051" y="1834734"/>
              <a:ext cx="133786"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FFFF"/>
                </a:solidFill>
                <a:latin typeface="Calibri"/>
                <a:ea typeface="Calibri"/>
                <a:cs typeface="Calibri"/>
                <a:sym typeface="Calibri"/>
              </a:endParaRPr>
            </a:p>
          </p:txBody>
        </p:sp>
        <p:sp>
          <p:nvSpPr>
            <p:cNvPr id="420" name="Google Shape;420;p18"/>
            <p:cNvSpPr/>
            <p:nvPr/>
          </p:nvSpPr>
          <p:spPr>
            <a:xfrm rot="5400000">
              <a:off x="2151985" y="4480657"/>
              <a:ext cx="133920"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FFFF"/>
                </a:solidFill>
                <a:latin typeface="Calibri"/>
                <a:ea typeface="Calibri"/>
                <a:cs typeface="Calibri"/>
                <a:sym typeface="Calibri"/>
              </a:endParaRPr>
            </a:p>
          </p:txBody>
        </p:sp>
      </p:grpSp>
      <p:grpSp>
        <p:nvGrpSpPr>
          <p:cNvPr id="421" name="Google Shape;421;p18"/>
          <p:cNvGrpSpPr/>
          <p:nvPr/>
        </p:nvGrpSpPr>
        <p:grpSpPr>
          <a:xfrm rot="10800000">
            <a:off x="6141996" y="1799702"/>
            <a:ext cx="365761" cy="1195304"/>
            <a:chOff x="1975104" y="2011680"/>
            <a:chExt cx="487681" cy="2779777"/>
          </a:xfrm>
        </p:grpSpPr>
        <p:sp>
          <p:nvSpPr>
            <p:cNvPr id="422" name="Google Shape;422;p18"/>
            <p:cNvSpPr/>
            <p:nvPr/>
          </p:nvSpPr>
          <p:spPr>
            <a:xfrm>
              <a:off x="1975104" y="2011680"/>
              <a:ext cx="110314" cy="2779776"/>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23" name="Google Shape;423;p18"/>
            <p:cNvSpPr/>
            <p:nvPr/>
          </p:nvSpPr>
          <p:spPr>
            <a:xfrm rot="5400000">
              <a:off x="2152051" y="1834734"/>
              <a:ext cx="133786"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24" name="Google Shape;424;p18"/>
            <p:cNvSpPr/>
            <p:nvPr/>
          </p:nvSpPr>
          <p:spPr>
            <a:xfrm rot="5400000">
              <a:off x="2151985" y="4480657"/>
              <a:ext cx="133920"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425" name="Google Shape;425;p18"/>
          <p:cNvSpPr txBox="1">
            <a:spLocks noGrp="1"/>
          </p:cNvSpPr>
          <p:nvPr>
            <p:ph type="title" idx="4294967295"/>
          </p:nvPr>
        </p:nvSpPr>
        <p:spPr>
          <a:xfrm>
            <a:off x="1087446" y="1950644"/>
            <a:ext cx="67383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accent5"/>
              </a:buClr>
              <a:buSzPts val="2700"/>
              <a:buFont typeface="Arial"/>
              <a:buNone/>
            </a:pPr>
            <a:r>
              <a:rPr lang="en"/>
              <a:t>Thank You!</a:t>
            </a:r>
            <a:endParaRPr/>
          </a:p>
        </p:txBody>
      </p:sp>
      <p:pic>
        <p:nvPicPr>
          <p:cNvPr id="426" name="Google Shape;426;p18"/>
          <p:cNvPicPr preferRelativeResize="0"/>
          <p:nvPr/>
        </p:nvPicPr>
        <p:blipFill rotWithShape="1">
          <a:blip r:embed="rId3">
            <a:alphaModFix/>
          </a:blip>
          <a:srcRect/>
          <a:stretch/>
        </p:blipFill>
        <p:spPr>
          <a:xfrm>
            <a:off x="3589996" y="3618512"/>
            <a:ext cx="1735728" cy="994200"/>
          </a:xfrm>
          <a:prstGeom prst="rect">
            <a:avLst/>
          </a:prstGeom>
          <a:noFill/>
          <a:ln>
            <a:noFill/>
          </a:ln>
        </p:spPr>
      </p:pic>
    </p:spTree>
    <p:extLst>
      <p:ext uri="{BB962C8B-B14F-4D97-AF65-F5344CB8AC3E}">
        <p14:creationId xmlns:p14="http://schemas.microsoft.com/office/powerpoint/2010/main" val="145134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body" idx="1"/>
          </p:nvPr>
        </p:nvSpPr>
        <p:spPr>
          <a:xfrm>
            <a:off x="2245500" y="2171426"/>
            <a:ext cx="4653000" cy="1215000"/>
          </a:xfrm>
          <a:prstGeom prst="rect">
            <a:avLst/>
          </a:prstGeom>
          <a:noFill/>
          <a:ln>
            <a:noFill/>
          </a:ln>
        </p:spPr>
        <p:txBody>
          <a:bodyPr spcFirstLastPara="1" wrap="square" lIns="68575" tIns="34275" rIns="68575" bIns="34275" anchor="ctr" anchorCtr="0">
            <a:normAutofit lnSpcReduction="10000"/>
          </a:bodyPr>
          <a:lstStyle/>
          <a:p>
            <a:pPr marL="0" indent="0">
              <a:spcBef>
                <a:spcPts val="0"/>
              </a:spcBef>
            </a:pPr>
            <a:r>
              <a:rPr lang="en" sz="1450"/>
              <a:t>Getting an internship is vital for computer science students to develop their skills and be well prepared for the workforce. Our project idea is to leverage our knowledge of AWS to create a job board catered to computer science students, where they will be able to easily to find and apply for internships. </a:t>
            </a:r>
            <a:endParaRPr lang="en-US" sz="1450"/>
          </a:p>
        </p:txBody>
      </p:sp>
      <p:grpSp>
        <p:nvGrpSpPr>
          <p:cNvPr id="271" name="Google Shape;271;p35"/>
          <p:cNvGrpSpPr/>
          <p:nvPr/>
        </p:nvGrpSpPr>
        <p:grpSpPr>
          <a:xfrm>
            <a:off x="1966569" y="1521827"/>
            <a:ext cx="365761" cy="2099844"/>
            <a:chOff x="1975104" y="2011680"/>
            <a:chExt cx="487681" cy="2779777"/>
          </a:xfrm>
        </p:grpSpPr>
        <p:sp>
          <p:nvSpPr>
            <p:cNvPr id="272" name="Google Shape;272;p35"/>
            <p:cNvSpPr/>
            <p:nvPr/>
          </p:nvSpPr>
          <p:spPr>
            <a:xfrm>
              <a:off x="1975104" y="2011680"/>
              <a:ext cx="110314" cy="2779776"/>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FFFF"/>
                </a:solidFill>
                <a:latin typeface="Calibri"/>
                <a:ea typeface="Calibri"/>
                <a:cs typeface="Calibri"/>
                <a:sym typeface="Calibri"/>
              </a:endParaRPr>
            </a:p>
          </p:txBody>
        </p:sp>
        <p:sp>
          <p:nvSpPr>
            <p:cNvPr id="273" name="Google Shape;273;p35"/>
            <p:cNvSpPr/>
            <p:nvPr/>
          </p:nvSpPr>
          <p:spPr>
            <a:xfrm rot="5400000">
              <a:off x="2152051" y="1834734"/>
              <a:ext cx="133786"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FFFF"/>
                </a:solidFill>
                <a:latin typeface="Calibri"/>
                <a:ea typeface="Calibri"/>
                <a:cs typeface="Calibri"/>
                <a:sym typeface="Calibri"/>
              </a:endParaRPr>
            </a:p>
          </p:txBody>
        </p:sp>
        <p:sp>
          <p:nvSpPr>
            <p:cNvPr id="274" name="Google Shape;274;p35"/>
            <p:cNvSpPr/>
            <p:nvPr/>
          </p:nvSpPr>
          <p:spPr>
            <a:xfrm rot="5400000">
              <a:off x="2151985" y="4480657"/>
              <a:ext cx="133920"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FFFF"/>
                </a:solidFill>
                <a:latin typeface="Calibri"/>
                <a:ea typeface="Calibri"/>
                <a:cs typeface="Calibri"/>
                <a:sym typeface="Calibri"/>
              </a:endParaRPr>
            </a:p>
          </p:txBody>
        </p:sp>
      </p:grpSp>
      <p:grpSp>
        <p:nvGrpSpPr>
          <p:cNvPr id="275" name="Google Shape;275;p35"/>
          <p:cNvGrpSpPr/>
          <p:nvPr/>
        </p:nvGrpSpPr>
        <p:grpSpPr>
          <a:xfrm rot="10800000">
            <a:off x="6898496" y="1521821"/>
            <a:ext cx="365761" cy="2099844"/>
            <a:chOff x="1975104" y="2011680"/>
            <a:chExt cx="487681" cy="2779777"/>
          </a:xfrm>
        </p:grpSpPr>
        <p:sp>
          <p:nvSpPr>
            <p:cNvPr id="276" name="Google Shape;276;p35"/>
            <p:cNvSpPr/>
            <p:nvPr/>
          </p:nvSpPr>
          <p:spPr>
            <a:xfrm>
              <a:off x="1975104" y="2011680"/>
              <a:ext cx="110314" cy="2779776"/>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77" name="Google Shape;277;p35"/>
            <p:cNvSpPr/>
            <p:nvPr/>
          </p:nvSpPr>
          <p:spPr>
            <a:xfrm rot="5400000">
              <a:off x="2152051" y="1834734"/>
              <a:ext cx="133786"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78" name="Google Shape;278;p35"/>
            <p:cNvSpPr/>
            <p:nvPr/>
          </p:nvSpPr>
          <p:spPr>
            <a:xfrm rot="5400000">
              <a:off x="2151985" y="4480657"/>
              <a:ext cx="133920" cy="487680"/>
            </a:xfrm>
            <a:prstGeom prst="rect">
              <a:avLst/>
            </a:prstGeom>
            <a:solidFill>
              <a:srgbClr val="00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79" name="Google Shape;279;p35"/>
          <p:cNvSpPr txBox="1">
            <a:spLocks noGrp="1"/>
          </p:cNvSpPr>
          <p:nvPr>
            <p:ph type="body" idx="1"/>
          </p:nvPr>
        </p:nvSpPr>
        <p:spPr>
          <a:xfrm>
            <a:off x="2332325" y="1752325"/>
            <a:ext cx="4653000" cy="419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2700"/>
              <a:buNone/>
            </a:pPr>
            <a:r>
              <a:rPr lang="en" sz="1483"/>
              <a:t>Problem Definition</a:t>
            </a:r>
            <a:endParaRPr sz="1483"/>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2343869" y="536286"/>
            <a:ext cx="5880583" cy="560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
                <a:solidFill>
                  <a:schemeClr val="dk1"/>
                </a:solidFill>
              </a:rPr>
              <a:t>User Stories</a:t>
            </a:r>
            <a:endParaRPr>
              <a:solidFill>
                <a:schemeClr val="dk1"/>
              </a:solidFill>
            </a:endParaRPr>
          </a:p>
        </p:txBody>
      </p:sp>
      <p:sp>
        <p:nvSpPr>
          <p:cNvPr id="285" name="Google Shape;285;p36"/>
          <p:cNvSpPr txBox="1">
            <a:spLocks noGrp="1"/>
          </p:cNvSpPr>
          <p:nvPr>
            <p:ph type="body" idx="1"/>
          </p:nvPr>
        </p:nvSpPr>
        <p:spPr>
          <a:xfrm>
            <a:off x="1890700" y="1150150"/>
            <a:ext cx="6240300" cy="3326287"/>
          </a:xfrm>
          <a:prstGeom prst="rect">
            <a:avLst/>
          </a:prstGeom>
          <a:noFill/>
          <a:ln>
            <a:noFill/>
          </a:ln>
        </p:spPr>
        <p:txBody>
          <a:bodyPr spcFirstLastPara="1" wrap="square" lIns="68575" tIns="34275" rIns="68575" bIns="34275" anchor="ctr" anchorCtr="0">
            <a:normAutofit/>
          </a:bodyPr>
          <a:lstStyle/>
          <a:p>
            <a:pPr indent="-322580">
              <a:spcBef>
                <a:spcPts val="0"/>
              </a:spcBef>
              <a:buSzPts val="1484"/>
            </a:pPr>
            <a:r>
              <a:rPr lang="en" sz="1200"/>
              <a:t>SP5 – 4 pts – As a developer, I will create a free AWS account so that I can host our project on an EC2 instance.</a:t>
            </a:r>
            <a:br>
              <a:rPr lang="en" sz="1200"/>
            </a:br>
            <a:endParaRPr lang="en" sz="1200"/>
          </a:p>
          <a:p>
            <a:pPr indent="-322580">
              <a:spcBef>
                <a:spcPts val="0"/>
              </a:spcBef>
              <a:buSzPts val="1484"/>
            </a:pPr>
            <a:r>
              <a:rPr lang="en" sz="1200"/>
              <a:t>SP5 – 4 pts – As a developer, I will create an AWS GitHub pipeline and connect it to the Elastic Beanstalk environment so that our hosted project is always up to date.</a:t>
            </a:r>
            <a:br>
              <a:rPr lang="en" sz="1200"/>
            </a:br>
            <a:endParaRPr lang="en" sz="1200"/>
          </a:p>
          <a:p>
            <a:pPr indent="-322580">
              <a:spcBef>
                <a:spcPts val="0"/>
              </a:spcBef>
              <a:buSzPts val="1484"/>
            </a:pPr>
            <a:r>
              <a:rPr lang="en" sz="1200"/>
              <a:t>SP5 - 4 pts - As a developer, I will set up the UI of the app so that the app has a nice design.</a:t>
            </a:r>
            <a:br>
              <a:rPr lang="en" sz="1200"/>
            </a:br>
            <a:endParaRPr lang="en" sz="1200"/>
          </a:p>
          <a:p>
            <a:pPr indent="-322580">
              <a:spcBef>
                <a:spcPts val="0"/>
              </a:spcBef>
              <a:buSzPts val="1484"/>
            </a:pPr>
            <a:r>
              <a:rPr lang="en" sz="1200"/>
              <a:t>SP5 - 4 pts  - As a developer, I will create the authenticated users dashboard so that users will be able to manage internship opportunities. </a:t>
            </a:r>
            <a:br>
              <a:rPr lang="en" sz="1200"/>
            </a:br>
            <a:endParaRPr lang="en" sz="1200"/>
          </a:p>
          <a:p>
            <a:pPr indent="-322580">
              <a:spcBef>
                <a:spcPts val="0"/>
              </a:spcBef>
              <a:buSzPts val="1484"/>
            </a:pPr>
            <a:r>
              <a:rPr lang="en" sz="1200"/>
              <a:t>SP6 - 4 pts  - As a developer, I will create a Livewire component to implement public list of opportunities so that users can view available opportunities.</a:t>
            </a:r>
            <a:br>
              <a:rPr lang="en" sz="1200"/>
            </a:br>
            <a:endParaRPr lang="en" sz="1200"/>
          </a:p>
          <a:p>
            <a:pPr indent="-322580">
              <a:spcBef>
                <a:spcPts val="0"/>
              </a:spcBef>
              <a:buSzPts val="1484"/>
            </a:pPr>
            <a:r>
              <a:rPr lang="en" sz="1200"/>
              <a:t>SP6 - 4 pts - As a developer, I will set up an email notification system so that users can receive emails with important notifications.​</a:t>
            </a:r>
            <a:endParaRPr sz="1200"/>
          </a:p>
          <a:p>
            <a:pPr marL="457200" lvl="0" indent="-322580" algn="l" rtl="0">
              <a:lnSpc>
                <a:spcPct val="90000"/>
              </a:lnSpc>
              <a:spcBef>
                <a:spcPts val="0"/>
              </a:spcBef>
              <a:spcAft>
                <a:spcPts val="0"/>
              </a:spcAft>
              <a:buSzPts val="1484"/>
              <a:buChar char="•"/>
            </a:pPr>
            <a:endParaRPr lang="en" sz="1450"/>
          </a:p>
          <a:p>
            <a:pPr marL="457200" lvl="0" indent="-322580" algn="l" rtl="0">
              <a:lnSpc>
                <a:spcPct val="90000"/>
              </a:lnSpc>
              <a:spcBef>
                <a:spcPts val="0"/>
              </a:spcBef>
              <a:spcAft>
                <a:spcPts val="0"/>
              </a:spcAft>
              <a:buSzPts val="1484"/>
              <a:buChar char="•"/>
            </a:pPr>
            <a:endParaRPr lang="en" sz="14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2297352" y="536286"/>
            <a:ext cx="5927100" cy="560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
                <a:solidFill>
                  <a:schemeClr val="dk1"/>
                </a:solidFill>
              </a:rPr>
              <a:t>Technologies Used</a:t>
            </a:r>
            <a:endParaRPr>
              <a:solidFill>
                <a:schemeClr val="dk1"/>
              </a:solidFill>
            </a:endParaRPr>
          </a:p>
        </p:txBody>
      </p:sp>
      <p:pic>
        <p:nvPicPr>
          <p:cNvPr id="291" name="Google Shape;291;p37"/>
          <p:cNvPicPr preferRelativeResize="0"/>
          <p:nvPr/>
        </p:nvPicPr>
        <p:blipFill>
          <a:blip r:embed="rId3">
            <a:alphaModFix/>
          </a:blip>
          <a:stretch>
            <a:fillRect/>
          </a:stretch>
        </p:blipFill>
        <p:spPr>
          <a:xfrm>
            <a:off x="4273800" y="1488663"/>
            <a:ext cx="2638400" cy="972425"/>
          </a:xfrm>
          <a:prstGeom prst="rect">
            <a:avLst/>
          </a:prstGeom>
          <a:noFill/>
          <a:ln>
            <a:noFill/>
          </a:ln>
        </p:spPr>
      </p:pic>
      <p:pic>
        <p:nvPicPr>
          <p:cNvPr id="292" name="Google Shape;292;p37"/>
          <p:cNvPicPr preferRelativeResize="0"/>
          <p:nvPr/>
        </p:nvPicPr>
        <p:blipFill>
          <a:blip r:embed="rId4">
            <a:alphaModFix/>
          </a:blip>
          <a:stretch>
            <a:fillRect/>
          </a:stretch>
        </p:blipFill>
        <p:spPr>
          <a:xfrm>
            <a:off x="6269475" y="3127750"/>
            <a:ext cx="1862150" cy="1005575"/>
          </a:xfrm>
          <a:prstGeom prst="rect">
            <a:avLst/>
          </a:prstGeom>
          <a:noFill/>
          <a:ln>
            <a:noFill/>
          </a:ln>
        </p:spPr>
      </p:pic>
      <p:pic>
        <p:nvPicPr>
          <p:cNvPr id="293" name="Google Shape;293;p37"/>
          <p:cNvPicPr preferRelativeResize="0"/>
          <p:nvPr/>
        </p:nvPicPr>
        <p:blipFill>
          <a:blip r:embed="rId5">
            <a:alphaModFix/>
          </a:blip>
          <a:stretch>
            <a:fillRect/>
          </a:stretch>
        </p:blipFill>
        <p:spPr>
          <a:xfrm>
            <a:off x="6983637" y="1456438"/>
            <a:ext cx="1728737" cy="972426"/>
          </a:xfrm>
          <a:prstGeom prst="rect">
            <a:avLst/>
          </a:prstGeom>
          <a:noFill/>
          <a:ln>
            <a:noFill/>
          </a:ln>
        </p:spPr>
      </p:pic>
      <p:pic>
        <p:nvPicPr>
          <p:cNvPr id="294" name="Google Shape;294;p37"/>
          <p:cNvPicPr preferRelativeResize="0"/>
          <p:nvPr/>
        </p:nvPicPr>
        <p:blipFill>
          <a:blip r:embed="rId6">
            <a:alphaModFix/>
          </a:blip>
          <a:stretch>
            <a:fillRect/>
          </a:stretch>
        </p:blipFill>
        <p:spPr>
          <a:xfrm>
            <a:off x="2297352" y="1755875"/>
            <a:ext cx="1542798" cy="923750"/>
          </a:xfrm>
          <a:prstGeom prst="rect">
            <a:avLst/>
          </a:prstGeom>
          <a:noFill/>
          <a:ln>
            <a:noFill/>
          </a:ln>
        </p:spPr>
      </p:pic>
      <p:pic>
        <p:nvPicPr>
          <p:cNvPr id="295" name="Google Shape;295;p37"/>
          <p:cNvPicPr preferRelativeResize="0"/>
          <p:nvPr/>
        </p:nvPicPr>
        <p:blipFill>
          <a:blip r:embed="rId7">
            <a:alphaModFix/>
          </a:blip>
          <a:stretch>
            <a:fillRect/>
          </a:stretch>
        </p:blipFill>
        <p:spPr>
          <a:xfrm>
            <a:off x="2843225" y="2679623"/>
            <a:ext cx="3146726" cy="1770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body" idx="1"/>
          </p:nvPr>
        </p:nvSpPr>
        <p:spPr>
          <a:xfrm>
            <a:off x="408967" y="1436104"/>
            <a:ext cx="2852100" cy="2572878"/>
          </a:xfrm>
          <a:prstGeom prst="rect">
            <a:avLst/>
          </a:prstGeom>
          <a:noFill/>
          <a:ln>
            <a:noFill/>
          </a:ln>
        </p:spPr>
        <p:txBody>
          <a:bodyPr spcFirstLastPara="1" wrap="square" lIns="68575" tIns="34275" rIns="68575" bIns="34275" anchor="t" anchorCtr="0">
            <a:normAutofit fontScale="85000" lnSpcReduction="20000"/>
          </a:bodyPr>
          <a:lstStyle/>
          <a:p>
            <a:pPr marL="374650" indent="-285750">
              <a:spcBef>
                <a:spcPts val="0"/>
              </a:spcBef>
            </a:pPr>
            <a:r>
              <a:rPr lang="en-US"/>
              <a:t>Recruiters can create an account with a company. </a:t>
            </a:r>
          </a:p>
          <a:p>
            <a:pPr marL="831850" lvl="1">
              <a:spcBef>
                <a:spcPts val="0"/>
              </a:spcBef>
            </a:pPr>
            <a:r>
              <a:rPr lang="en-US"/>
              <a:t>If the company is already registered with an account, the recruiter can be invited by a member of the company. </a:t>
            </a:r>
          </a:p>
          <a:p>
            <a:pPr marL="831850" lvl="1">
              <a:spcBef>
                <a:spcPts val="0"/>
              </a:spcBef>
            </a:pPr>
            <a:endParaRPr lang="en-US"/>
          </a:p>
          <a:p>
            <a:pPr marL="374650" indent="-285750">
              <a:spcBef>
                <a:spcPts val="0"/>
              </a:spcBef>
            </a:pPr>
            <a:r>
              <a:rPr lang="en-US"/>
              <a:t>Once registered, they can post opportunities on behalf of the company.</a:t>
            </a:r>
          </a:p>
          <a:p>
            <a:pPr marL="374650" indent="-285750">
              <a:spcBef>
                <a:spcPts val="0"/>
              </a:spcBef>
            </a:pPr>
            <a:endParaRPr lang="en-US"/>
          </a:p>
          <a:p>
            <a:pPr marL="374650" indent="-285750">
              <a:spcBef>
                <a:spcPts val="0"/>
              </a:spcBef>
            </a:pPr>
            <a:r>
              <a:rPr lang="en-US"/>
              <a:t>Students can view these listings on the 'All-Opportunities' Page.</a:t>
            </a:r>
          </a:p>
          <a:p>
            <a:pPr marL="374650" indent="-285750">
              <a:spcBef>
                <a:spcPts val="0"/>
              </a:spcBef>
            </a:pPr>
            <a:endParaRPr lang="en-US"/>
          </a:p>
          <a:p>
            <a:pPr marL="374650" indent="-285750">
              <a:spcBef>
                <a:spcPts val="0"/>
              </a:spcBef>
            </a:pPr>
            <a:r>
              <a:rPr lang="en-US"/>
              <a:t>Students can also filter through opportunities and subscribe to a daily digest.</a:t>
            </a:r>
          </a:p>
        </p:txBody>
      </p:sp>
      <p:sp>
        <p:nvSpPr>
          <p:cNvPr id="302" name="Google Shape;302;p38"/>
          <p:cNvSpPr txBox="1">
            <a:spLocks noGrp="1"/>
          </p:cNvSpPr>
          <p:nvPr>
            <p:ph type="title"/>
          </p:nvPr>
        </p:nvSpPr>
        <p:spPr>
          <a:xfrm>
            <a:off x="408967" y="779392"/>
            <a:ext cx="2852100" cy="423000"/>
          </a:xfrm>
          <a:prstGeom prst="rect">
            <a:avLst/>
          </a:prstGeom>
          <a:noFill/>
          <a:ln>
            <a:noFill/>
          </a:ln>
        </p:spPr>
        <p:txBody>
          <a:bodyPr spcFirstLastPara="1" wrap="square" lIns="68575" tIns="34275" rIns="68575" bIns="34275" anchor="ctr" anchorCtr="0">
            <a:noAutofit/>
          </a:bodyPr>
          <a:lstStyle/>
          <a:p>
            <a:r>
              <a:rPr lang="en">
                <a:solidFill>
                  <a:schemeClr val="tx1"/>
                </a:solidFill>
              </a:rPr>
              <a:t>Use Case Diagram</a:t>
            </a:r>
          </a:p>
        </p:txBody>
      </p:sp>
      <p:pic>
        <p:nvPicPr>
          <p:cNvPr id="2" name="Picture 2" descr="Diagram&#10;&#10;Description automatically generated">
            <a:extLst>
              <a:ext uri="{FF2B5EF4-FFF2-40B4-BE49-F238E27FC236}">
                <a16:creationId xmlns:a16="http://schemas.microsoft.com/office/drawing/2014/main" id="{F31842F4-C14B-CABC-B87D-C3F93F544914}"/>
              </a:ext>
            </a:extLst>
          </p:cNvPr>
          <p:cNvPicPr>
            <a:picLocks noChangeAspect="1"/>
          </p:cNvPicPr>
          <p:nvPr/>
        </p:nvPicPr>
        <p:blipFill>
          <a:blip r:embed="rId3"/>
          <a:stretch>
            <a:fillRect/>
          </a:stretch>
        </p:blipFill>
        <p:spPr>
          <a:xfrm>
            <a:off x="4621696" y="786020"/>
            <a:ext cx="3687417" cy="35714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2297352" y="536286"/>
            <a:ext cx="5927100" cy="560700"/>
          </a:xfrm>
          <a:prstGeom prst="rect">
            <a:avLst/>
          </a:prstGeom>
          <a:noFill/>
          <a:ln>
            <a:noFill/>
          </a:ln>
        </p:spPr>
        <p:txBody>
          <a:bodyPr spcFirstLastPara="1" wrap="square" lIns="68575" tIns="34275" rIns="68575" bIns="34275" anchor="ctr" anchorCtr="0">
            <a:noAutofit/>
          </a:bodyPr>
          <a:lstStyle/>
          <a:p>
            <a:r>
              <a:rPr lang="en">
                <a:solidFill>
                  <a:schemeClr val="dk1"/>
                </a:solidFill>
              </a:rPr>
              <a:t>System Design: Architecture</a:t>
            </a:r>
          </a:p>
        </p:txBody>
      </p:sp>
      <p:pic>
        <p:nvPicPr>
          <p:cNvPr id="2" name="Picture 2" descr="Diagram&#10;&#10;Description automatically generated">
            <a:extLst>
              <a:ext uri="{FF2B5EF4-FFF2-40B4-BE49-F238E27FC236}">
                <a16:creationId xmlns:a16="http://schemas.microsoft.com/office/drawing/2014/main" id="{EE9AE83B-1E10-E9C9-0C73-BB0054362EB5}"/>
              </a:ext>
            </a:extLst>
          </p:cNvPr>
          <p:cNvPicPr>
            <a:picLocks noChangeAspect="1"/>
          </p:cNvPicPr>
          <p:nvPr/>
        </p:nvPicPr>
        <p:blipFill>
          <a:blip r:embed="rId3"/>
          <a:stretch>
            <a:fillRect/>
          </a:stretch>
        </p:blipFill>
        <p:spPr>
          <a:xfrm>
            <a:off x="3480955" y="1453002"/>
            <a:ext cx="4052454" cy="2996033"/>
          </a:xfrm>
          <a:prstGeom prst="rect">
            <a:avLst/>
          </a:prstGeom>
        </p:spPr>
      </p:pic>
    </p:spTree>
    <p:extLst>
      <p:ext uri="{BB962C8B-B14F-4D97-AF65-F5344CB8AC3E}">
        <p14:creationId xmlns:p14="http://schemas.microsoft.com/office/powerpoint/2010/main" val="25205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2297352" y="536286"/>
            <a:ext cx="5927100" cy="560700"/>
          </a:xfrm>
          <a:prstGeom prst="rect">
            <a:avLst/>
          </a:prstGeom>
          <a:noFill/>
          <a:ln>
            <a:noFill/>
          </a:ln>
        </p:spPr>
        <p:txBody>
          <a:bodyPr spcFirstLastPara="1" wrap="square" lIns="68575" tIns="34275" rIns="68575" bIns="34275" anchor="ctr" anchorCtr="0">
            <a:noAutofit/>
          </a:bodyPr>
          <a:lstStyle/>
          <a:p>
            <a:r>
              <a:rPr lang="en">
                <a:solidFill>
                  <a:schemeClr val="dk1"/>
                </a:solidFill>
              </a:rPr>
              <a:t>System Design: Deployment</a:t>
            </a:r>
            <a:endParaRPr lang="en-US"/>
          </a:p>
        </p:txBody>
      </p:sp>
      <p:sp>
        <p:nvSpPr>
          <p:cNvPr id="3" name="Google Shape;307;p39">
            <a:extLst>
              <a:ext uri="{FF2B5EF4-FFF2-40B4-BE49-F238E27FC236}">
                <a16:creationId xmlns:a16="http://schemas.microsoft.com/office/drawing/2014/main" id="{D66805BA-628D-5AB3-B683-0B06ED944F88}"/>
              </a:ext>
            </a:extLst>
          </p:cNvPr>
          <p:cNvSpPr txBox="1">
            <a:spLocks noGrp="1"/>
          </p:cNvSpPr>
          <p:nvPr/>
        </p:nvSpPr>
        <p:spPr>
          <a:xfrm>
            <a:off x="5664967" y="1837191"/>
            <a:ext cx="2852081" cy="227366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1pPr>
            <a:lvl2pPr marL="914400" marR="0" lvl="1"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2pPr>
            <a:lvl3pPr marL="1371600" marR="0" lvl="2"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374650" indent="-285750">
              <a:spcBef>
                <a:spcPts val="0"/>
              </a:spcBef>
            </a:pPr>
            <a:r>
              <a:rPr lang="en-US"/>
              <a:t>Currently, </a:t>
            </a:r>
            <a:r>
              <a:rPr lang="en-US" err="1"/>
              <a:t>InternHub</a:t>
            </a:r>
            <a:r>
              <a:rPr lang="en-US"/>
              <a:t> is being hosted on an EC2 instance</a:t>
            </a:r>
            <a:br>
              <a:rPr lang="en-US"/>
            </a:br>
            <a:endParaRPr lang="en-US"/>
          </a:p>
          <a:p>
            <a:pPr marL="374650" indent="-285750">
              <a:spcBef>
                <a:spcPts val="0"/>
              </a:spcBef>
            </a:pPr>
            <a:r>
              <a:rPr lang="en-US"/>
              <a:t>We leveraged AWS's Elastic Beanstalk to deploy the instance.</a:t>
            </a:r>
          </a:p>
          <a:p>
            <a:pPr marL="374650" indent="-285750">
              <a:spcBef>
                <a:spcPts val="0"/>
              </a:spcBef>
            </a:pPr>
            <a:endParaRPr lang="en-US"/>
          </a:p>
          <a:p>
            <a:pPr marL="374650" indent="-285750">
              <a:spcBef>
                <a:spcPts val="0"/>
              </a:spcBef>
            </a:pPr>
            <a:r>
              <a:rPr lang="en-US"/>
              <a:t>Amazon RDS is used as database, where the user accounts and opportunities are held.</a:t>
            </a:r>
          </a:p>
        </p:txBody>
      </p:sp>
      <p:pic>
        <p:nvPicPr>
          <p:cNvPr id="2" name="Picture 4" descr="Diagram&#10;&#10;Description automatically generated">
            <a:extLst>
              <a:ext uri="{FF2B5EF4-FFF2-40B4-BE49-F238E27FC236}">
                <a16:creationId xmlns:a16="http://schemas.microsoft.com/office/drawing/2014/main" id="{7CC3A975-280B-A7DB-7AC8-5ED47EF5AB44}"/>
              </a:ext>
            </a:extLst>
          </p:cNvPr>
          <p:cNvPicPr>
            <a:picLocks noChangeAspect="1"/>
          </p:cNvPicPr>
          <p:nvPr/>
        </p:nvPicPr>
        <p:blipFill>
          <a:blip r:embed="rId3"/>
          <a:stretch>
            <a:fillRect/>
          </a:stretch>
        </p:blipFill>
        <p:spPr>
          <a:xfrm>
            <a:off x="2483427" y="1268158"/>
            <a:ext cx="2743200" cy="3334549"/>
          </a:xfrm>
          <a:prstGeom prst="rect">
            <a:avLst/>
          </a:prstGeom>
        </p:spPr>
      </p:pic>
    </p:spTree>
    <p:extLst>
      <p:ext uri="{BB962C8B-B14F-4D97-AF65-F5344CB8AC3E}">
        <p14:creationId xmlns:p14="http://schemas.microsoft.com/office/powerpoint/2010/main" val="411138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2297352" y="536286"/>
            <a:ext cx="5927100" cy="560700"/>
          </a:xfrm>
          <a:prstGeom prst="rect">
            <a:avLst/>
          </a:prstGeom>
          <a:noFill/>
          <a:ln>
            <a:noFill/>
          </a:ln>
        </p:spPr>
        <p:txBody>
          <a:bodyPr spcFirstLastPara="1" wrap="square" lIns="68575" tIns="34275" rIns="68575" bIns="34275" anchor="ctr" anchorCtr="0">
            <a:noAutofit/>
          </a:bodyPr>
          <a:lstStyle/>
          <a:p>
            <a:r>
              <a:rPr lang="en">
                <a:solidFill>
                  <a:schemeClr val="dk1"/>
                </a:solidFill>
              </a:rPr>
              <a:t>Database Design</a:t>
            </a:r>
            <a:endParaRPr>
              <a:solidFill>
                <a:schemeClr val="dk1"/>
              </a:solidFill>
            </a:endParaRPr>
          </a:p>
        </p:txBody>
      </p:sp>
      <p:pic>
        <p:nvPicPr>
          <p:cNvPr id="2" name="Picture 2" descr="Diagram&#10;&#10;Description automatically generated">
            <a:extLst>
              <a:ext uri="{FF2B5EF4-FFF2-40B4-BE49-F238E27FC236}">
                <a16:creationId xmlns:a16="http://schemas.microsoft.com/office/drawing/2014/main" id="{A18C0F02-C1AF-C564-7086-4C57064382DA}"/>
              </a:ext>
            </a:extLst>
          </p:cNvPr>
          <p:cNvPicPr>
            <a:picLocks noChangeAspect="1"/>
          </p:cNvPicPr>
          <p:nvPr/>
        </p:nvPicPr>
        <p:blipFill>
          <a:blip r:embed="rId3"/>
          <a:stretch>
            <a:fillRect/>
          </a:stretch>
        </p:blipFill>
        <p:spPr>
          <a:xfrm>
            <a:off x="2296391" y="1611504"/>
            <a:ext cx="6499514" cy="1920493"/>
          </a:xfrm>
          <a:prstGeom prst="rect">
            <a:avLst/>
          </a:prstGeom>
        </p:spPr>
      </p:pic>
    </p:spTree>
    <p:extLst>
      <p:ext uri="{BB962C8B-B14F-4D97-AF65-F5344CB8AC3E}">
        <p14:creationId xmlns:p14="http://schemas.microsoft.com/office/powerpoint/2010/main" val="167024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body" idx="1"/>
          </p:nvPr>
        </p:nvSpPr>
        <p:spPr>
          <a:xfrm>
            <a:off x="408967" y="1515617"/>
            <a:ext cx="2852100" cy="2334339"/>
          </a:xfrm>
          <a:prstGeom prst="rect">
            <a:avLst/>
          </a:prstGeom>
          <a:noFill/>
          <a:ln>
            <a:noFill/>
          </a:ln>
        </p:spPr>
        <p:txBody>
          <a:bodyPr spcFirstLastPara="1" wrap="square" lIns="68575" tIns="34275" rIns="68575" bIns="34275" anchor="t" anchorCtr="0">
            <a:normAutofit lnSpcReduction="10000"/>
          </a:bodyPr>
          <a:lstStyle/>
          <a:p>
            <a:pPr marL="374650" indent="-285750">
              <a:spcBef>
                <a:spcPts val="0"/>
              </a:spcBef>
            </a:pPr>
            <a:r>
              <a:rPr lang="en-US"/>
              <a:t>Register page allows recruiters to create an account with a valid email address</a:t>
            </a:r>
            <a:br>
              <a:rPr lang="en-US"/>
            </a:br>
            <a:endParaRPr lang="en-US"/>
          </a:p>
          <a:p>
            <a:pPr marL="374650" indent="-285750">
              <a:spcBef>
                <a:spcPts val="0"/>
              </a:spcBef>
            </a:pPr>
            <a:r>
              <a:rPr lang="en-US"/>
              <a:t>Once account is made, recruiters can add others to their company and start creating opportunities</a:t>
            </a:r>
            <a:br>
              <a:rPr lang="en-US"/>
            </a:br>
            <a:endParaRPr lang="en-US"/>
          </a:p>
          <a:p>
            <a:pPr marL="374650" indent="-285750">
              <a:spcBef>
                <a:spcPts val="0"/>
              </a:spcBef>
            </a:pPr>
            <a:r>
              <a:rPr lang="en-US"/>
              <a:t>Users have the option to change password in case it is forgotten through login page</a:t>
            </a:r>
          </a:p>
        </p:txBody>
      </p:sp>
      <p:sp>
        <p:nvSpPr>
          <p:cNvPr id="302" name="Google Shape;302;p38"/>
          <p:cNvSpPr txBox="1">
            <a:spLocks noGrp="1"/>
          </p:cNvSpPr>
          <p:nvPr>
            <p:ph type="title"/>
          </p:nvPr>
        </p:nvSpPr>
        <p:spPr>
          <a:xfrm>
            <a:off x="408967" y="779392"/>
            <a:ext cx="2852100" cy="4230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accent3"/>
              </a:buClr>
              <a:buSzPts val="2100"/>
              <a:buFont typeface="Arial"/>
              <a:buNone/>
            </a:pPr>
            <a:r>
              <a:rPr lang="en">
                <a:solidFill>
                  <a:schemeClr val="tx1"/>
                </a:solidFill>
              </a:rPr>
              <a:t>Register and Login Pages</a:t>
            </a:r>
            <a:endParaRPr>
              <a:solidFill>
                <a:schemeClr val="tx1"/>
              </a:solidFill>
            </a:endParaRPr>
          </a:p>
        </p:txBody>
      </p:sp>
      <p:pic>
        <p:nvPicPr>
          <p:cNvPr id="2" name="Picture 2">
            <a:extLst>
              <a:ext uri="{FF2B5EF4-FFF2-40B4-BE49-F238E27FC236}">
                <a16:creationId xmlns:a16="http://schemas.microsoft.com/office/drawing/2014/main" id="{615B2DC5-4635-AB04-E199-6265D5016C00}"/>
              </a:ext>
            </a:extLst>
          </p:cNvPr>
          <p:cNvPicPr>
            <a:picLocks noChangeAspect="1"/>
          </p:cNvPicPr>
          <p:nvPr/>
        </p:nvPicPr>
        <p:blipFill>
          <a:blip r:embed="rId3"/>
          <a:stretch>
            <a:fillRect/>
          </a:stretch>
        </p:blipFill>
        <p:spPr>
          <a:xfrm>
            <a:off x="4677863" y="623613"/>
            <a:ext cx="3510246" cy="1780106"/>
          </a:xfrm>
          <a:prstGeom prst="rect">
            <a:avLst/>
          </a:prstGeom>
        </p:spPr>
      </p:pic>
      <p:pic>
        <p:nvPicPr>
          <p:cNvPr id="3" name="Picture 3" descr="A picture containing text, indoor&#10;&#10;Description automatically generated">
            <a:extLst>
              <a:ext uri="{FF2B5EF4-FFF2-40B4-BE49-F238E27FC236}">
                <a16:creationId xmlns:a16="http://schemas.microsoft.com/office/drawing/2014/main" id="{6047BF6C-44A3-03AB-766B-51ACBE88AF8E}"/>
              </a:ext>
            </a:extLst>
          </p:cNvPr>
          <p:cNvPicPr>
            <a:picLocks noChangeAspect="1"/>
          </p:cNvPicPr>
          <p:nvPr/>
        </p:nvPicPr>
        <p:blipFill>
          <a:blip r:embed="rId4"/>
          <a:stretch>
            <a:fillRect/>
          </a:stretch>
        </p:blipFill>
        <p:spPr>
          <a:xfrm>
            <a:off x="4677866" y="2671674"/>
            <a:ext cx="3515216" cy="1771280"/>
          </a:xfrm>
          <a:prstGeom prst="rect">
            <a:avLst/>
          </a:prstGeom>
        </p:spPr>
      </p:pic>
    </p:spTree>
    <p:extLst>
      <p:ext uri="{BB962C8B-B14F-4D97-AF65-F5344CB8AC3E}">
        <p14:creationId xmlns:p14="http://schemas.microsoft.com/office/powerpoint/2010/main" val="542198608"/>
      </p:ext>
    </p:extLst>
  </p:cSld>
  <p:clrMapOvr>
    <a:masterClrMapping/>
  </p:clrMapOvr>
</p:sld>
</file>

<file path=ppt/theme/theme1.xml><?xml version="1.0" encoding="utf-8"?>
<a:theme xmlns:a="http://schemas.openxmlformats.org/drawingml/2006/main" name="FIU Real Triumphs Template">
  <a:themeElements>
    <a:clrScheme name="FIU Brand">
      <a:dk1>
        <a:srgbClr val="000000"/>
      </a:dk1>
      <a:lt1>
        <a:srgbClr val="FFFFFF"/>
      </a:lt1>
      <a:dk2>
        <a:srgbClr val="000000"/>
      </a:dk2>
      <a:lt2>
        <a:srgbClr val="F8F8F8"/>
      </a:lt2>
      <a:accent1>
        <a:srgbClr val="052950"/>
      </a:accent1>
      <a:accent2>
        <a:srgbClr val="B6862C"/>
      </a:accent2>
      <a:accent3>
        <a:srgbClr val="CC0066"/>
      </a:accent3>
      <a:accent4>
        <a:srgbClr val="00FFFF"/>
      </a:accent4>
      <a:accent5>
        <a:srgbClr val="FFFFFF"/>
      </a:accent5>
      <a:accent6>
        <a:srgbClr val="FFCC00"/>
      </a:accent6>
      <a:hlink>
        <a:srgbClr val="CC0066"/>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IU Real Triumphs Template">
  <a:themeElements>
    <a:clrScheme name="FIU Brand">
      <a:dk1>
        <a:srgbClr val="000000"/>
      </a:dk1>
      <a:lt1>
        <a:srgbClr val="FFFFFF"/>
      </a:lt1>
      <a:dk2>
        <a:srgbClr val="000000"/>
      </a:dk2>
      <a:lt2>
        <a:srgbClr val="F8F8F8"/>
      </a:lt2>
      <a:accent1>
        <a:srgbClr val="052950"/>
      </a:accent1>
      <a:accent2>
        <a:srgbClr val="B6862C"/>
      </a:accent2>
      <a:accent3>
        <a:srgbClr val="CC0066"/>
      </a:accent3>
      <a:accent4>
        <a:srgbClr val="00FFFF"/>
      </a:accent4>
      <a:accent5>
        <a:srgbClr val="FFFFFF"/>
      </a:accent5>
      <a:accent6>
        <a:srgbClr val="FFCC00"/>
      </a:accent6>
      <a:hlink>
        <a:srgbClr val="CC0066"/>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FIU Real Triumphs Template</vt:lpstr>
      <vt:lpstr>FIU Real Triumphs Template</vt:lpstr>
      <vt:lpstr>Capstone Project - Spring ‘23</vt:lpstr>
      <vt:lpstr>PowerPoint Presentation</vt:lpstr>
      <vt:lpstr>User Stories</vt:lpstr>
      <vt:lpstr>Technologies Used</vt:lpstr>
      <vt:lpstr>Use Case Diagram</vt:lpstr>
      <vt:lpstr>System Design: Architecture</vt:lpstr>
      <vt:lpstr>System Design: Deployment</vt:lpstr>
      <vt:lpstr>Database Design</vt:lpstr>
      <vt:lpstr>Register and Login Pages</vt:lpstr>
      <vt:lpstr>Opportunities Page</vt:lpstr>
      <vt:lpstr>All-Opportunities Page</vt:lpstr>
      <vt:lpstr>Emailing System</vt:lpstr>
      <vt:lpstr>Challenges we faced</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Spring ‘23</dc:title>
  <cp:revision>3</cp:revision>
  <dcterms:modified xsi:type="dcterms:W3CDTF">2023-04-17T17:05:27Z</dcterms:modified>
</cp:coreProperties>
</file>