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AD5"/>
    <a:srgbClr val="EDE9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AD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o9zpKDe_xu?ctid=11dbbfe2-89b8-4549-be10-cec364e59551&amp;pbi_source=linkSh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pt-BR" dirty="0" err="1" smtClean="0"/>
              <a:t>Challenge</a:t>
            </a:r>
            <a:r>
              <a:rPr lang="pt-BR" dirty="0" smtClean="0"/>
              <a:t> </a:t>
            </a:r>
            <a:r>
              <a:rPr lang="pt-BR" dirty="0" err="1" smtClean="0"/>
              <a:t>Fiap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857760"/>
            <a:ext cx="6400800" cy="1752600"/>
          </a:xfrm>
        </p:spPr>
        <p:txBody>
          <a:bodyPr/>
          <a:lstStyle/>
          <a:p>
            <a:r>
              <a:rPr lang="pt-BR" dirty="0" smtClean="0"/>
              <a:t>Grupo: </a:t>
            </a:r>
            <a:r>
              <a:rPr lang="pt-BR" dirty="0" err="1" smtClean="0"/>
              <a:t>Evergreen</a:t>
            </a:r>
            <a:endParaRPr lang="pt-BR" dirty="0"/>
          </a:p>
        </p:txBody>
      </p:sp>
      <p:pic>
        <p:nvPicPr>
          <p:cNvPr id="4" name="Imagem 3" descr="cyrela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428868"/>
            <a:ext cx="5145549" cy="1379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pt-BR" dirty="0" smtClean="0"/>
              <a:t>Power BI</a:t>
            </a:r>
            <a:endParaRPr lang="pt-BR" dirty="0"/>
          </a:p>
        </p:txBody>
      </p:sp>
      <p:pic>
        <p:nvPicPr>
          <p:cNvPr id="4" name="Espaço Reservado para Conteúdo 3" descr="cyrela-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74736" y="6000768"/>
            <a:ext cx="2214119" cy="593531"/>
          </a:xfrm>
        </p:spPr>
      </p:pic>
      <p:pic>
        <p:nvPicPr>
          <p:cNvPr id="5" name="Imagem 4" descr="dash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214422"/>
            <a:ext cx="8358214" cy="4765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Cyrela</a:t>
            </a:r>
            <a:r>
              <a:rPr lang="en-US" smtClean="0">
                <a:hlinkClick r:id="rId2"/>
              </a:rPr>
              <a:t> Dashboard - Power BI Online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d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9466"/>
            <a:ext cx="8229600" cy="426743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Elvis de Andrade Santos</a:t>
            </a:r>
          </a:p>
          <a:p>
            <a:pPr algn="just"/>
            <a:r>
              <a:rPr lang="pt-BR" dirty="0" smtClean="0"/>
              <a:t>Guilherme Santiago </a:t>
            </a:r>
            <a:r>
              <a:rPr lang="pt-BR" dirty="0" err="1" smtClean="0"/>
              <a:t>Beluci</a:t>
            </a:r>
            <a:r>
              <a:rPr lang="pt-BR" dirty="0" smtClean="0"/>
              <a:t> da Silva </a:t>
            </a:r>
          </a:p>
          <a:p>
            <a:pPr algn="just"/>
            <a:r>
              <a:rPr lang="pt-BR" dirty="0" smtClean="0"/>
              <a:t>Vinicius </a:t>
            </a:r>
            <a:r>
              <a:rPr lang="pt-BR" dirty="0" err="1" smtClean="0"/>
              <a:t>Zanatta</a:t>
            </a:r>
            <a:r>
              <a:rPr lang="pt-BR" dirty="0" smtClean="0"/>
              <a:t> de Andrade </a:t>
            </a:r>
          </a:p>
          <a:p>
            <a:pPr algn="just"/>
            <a:r>
              <a:rPr lang="pt-BR" dirty="0" smtClean="0"/>
              <a:t>Matheus </a:t>
            </a:r>
            <a:r>
              <a:rPr lang="pt-BR" dirty="0" err="1" smtClean="0"/>
              <a:t>Brancalhão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Challenge Fiap</vt:lpstr>
      <vt:lpstr>Power BI</vt:lpstr>
      <vt:lpstr>Slide 3</vt:lpstr>
      <vt:lpstr>Slide 4</vt:lpstr>
      <vt:lpstr>Integrantes do Grupo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Fiap</dc:title>
  <dc:creator>Elvis Andrade Santos</dc:creator>
  <cp:lastModifiedBy>Elvis Andrade Santos</cp:lastModifiedBy>
  <cp:revision>4</cp:revision>
  <dcterms:created xsi:type="dcterms:W3CDTF">2021-06-24T18:23:48Z</dcterms:created>
  <dcterms:modified xsi:type="dcterms:W3CDTF">2021-06-24T19:18:39Z</dcterms:modified>
</cp:coreProperties>
</file>