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9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8A8F"/>
    <a:srgbClr val="B3ADB1"/>
    <a:srgbClr val="E1DAD5"/>
    <a:srgbClr val="EDE9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AD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4AA2-C703-4272-94CE-03A4072703BE}" type="datetimeFigureOut">
              <a:rPr lang="pt-BR" smtClean="0"/>
              <a:pPr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1676-5579-428C-89B9-0871619355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links/o9zpKDe_xu?ctid=11dbbfe2-89b8-4549-be10-cec364e59551&amp;pbi_source=link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pt-BR" dirty="0" err="1" smtClean="0"/>
              <a:t>Challenge</a:t>
            </a:r>
            <a:r>
              <a:rPr lang="pt-BR" dirty="0" smtClean="0"/>
              <a:t> </a:t>
            </a:r>
            <a:r>
              <a:rPr lang="pt-BR" dirty="0" err="1" smtClean="0"/>
              <a:t>Fiap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400800" cy="1752600"/>
          </a:xfrm>
        </p:spPr>
        <p:txBody>
          <a:bodyPr/>
          <a:lstStyle/>
          <a:p>
            <a:r>
              <a:rPr lang="pt-BR" dirty="0" smtClean="0"/>
              <a:t>Grupo: </a:t>
            </a:r>
            <a:r>
              <a:rPr lang="pt-BR" dirty="0" err="1" smtClean="0"/>
              <a:t>Evergreen</a:t>
            </a:r>
            <a:endParaRPr lang="pt-BR" dirty="0"/>
          </a:p>
        </p:txBody>
      </p:sp>
      <p:pic>
        <p:nvPicPr>
          <p:cNvPr id="4" name="Imagem 3" descr="cyrela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428868"/>
            <a:ext cx="5145549" cy="1379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Elvis de Andrade Santos</a:t>
            </a:r>
          </a:p>
          <a:p>
            <a:pPr algn="just"/>
            <a:r>
              <a:rPr lang="pt-BR" dirty="0" smtClean="0"/>
              <a:t>Guilherme Santiago </a:t>
            </a:r>
            <a:r>
              <a:rPr lang="pt-BR" dirty="0" err="1" smtClean="0"/>
              <a:t>Beluci</a:t>
            </a:r>
            <a:r>
              <a:rPr lang="pt-BR" dirty="0" smtClean="0"/>
              <a:t> da Silva </a:t>
            </a:r>
          </a:p>
          <a:p>
            <a:pPr algn="just"/>
            <a:r>
              <a:rPr lang="pt-BR" dirty="0" smtClean="0"/>
              <a:t>Vinicius </a:t>
            </a:r>
            <a:r>
              <a:rPr lang="pt-BR" dirty="0" err="1" smtClean="0"/>
              <a:t>Zanatta</a:t>
            </a:r>
            <a:r>
              <a:rPr lang="pt-BR" dirty="0" smtClean="0"/>
              <a:t> de Andrade </a:t>
            </a:r>
          </a:p>
          <a:p>
            <a:pPr algn="just"/>
            <a:r>
              <a:rPr lang="pt-BR" dirty="0" smtClean="0"/>
              <a:t>Matheus </a:t>
            </a:r>
            <a:r>
              <a:rPr lang="pt-BR" dirty="0" err="1" smtClean="0"/>
              <a:t>Brancalhão</a:t>
            </a:r>
            <a:endParaRPr lang="pt-BR" dirty="0"/>
          </a:p>
        </p:txBody>
      </p:sp>
      <p:pic>
        <p:nvPicPr>
          <p:cNvPr id="4" name="Espaço Reservado para Conteúdo 3" descr="cyrela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pt-BR" dirty="0" smtClean="0"/>
              <a:t>Power BI</a:t>
            </a:r>
            <a:endParaRPr lang="pt-BR" dirty="0"/>
          </a:p>
        </p:txBody>
      </p:sp>
      <p:pic>
        <p:nvPicPr>
          <p:cNvPr id="4" name="Espaço Reservado para Conteúdo 3" descr="cyrela-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4736" y="6000768"/>
            <a:ext cx="2214119" cy="593531"/>
          </a:xfrm>
        </p:spPr>
      </p:pic>
      <p:pic>
        <p:nvPicPr>
          <p:cNvPr id="5" name="Imagem 4" descr="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14422"/>
            <a:ext cx="8358214" cy="4765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8A8F"/>
                </a:solidFill>
              </a:rPr>
              <a:t>Total de clientes por marca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3771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43438" y="1857364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8A8F"/>
                </a:solidFill>
              </a:rPr>
              <a:t>Através de um gráfico de pizza, este </a:t>
            </a:r>
            <a:r>
              <a:rPr lang="pt-BR" dirty="0" err="1" smtClean="0">
                <a:solidFill>
                  <a:srgbClr val="928A8F"/>
                </a:solidFill>
              </a:rPr>
              <a:t>card</a:t>
            </a:r>
            <a:r>
              <a:rPr lang="pt-BR" dirty="0" smtClean="0">
                <a:solidFill>
                  <a:srgbClr val="928A8F"/>
                </a:solidFill>
              </a:rPr>
              <a:t> mostra o percentual de clientes por marcas.</a:t>
            </a:r>
            <a:endParaRPr lang="pt-BR" dirty="0">
              <a:solidFill>
                <a:srgbClr val="928A8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8A8F"/>
                </a:solidFill>
              </a:rPr>
              <a:t>Total de clientes por região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7814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14876" y="1928802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8A8F"/>
                </a:solidFill>
              </a:rPr>
              <a:t>Este </a:t>
            </a:r>
            <a:r>
              <a:rPr lang="pt-BR" dirty="0" err="1" smtClean="0">
                <a:solidFill>
                  <a:srgbClr val="928A8F"/>
                </a:solidFill>
              </a:rPr>
              <a:t>card</a:t>
            </a:r>
            <a:r>
              <a:rPr lang="pt-BR" dirty="0" smtClean="0">
                <a:solidFill>
                  <a:srgbClr val="928A8F"/>
                </a:solidFill>
              </a:rPr>
              <a:t> mostra o total de clientes por região através de um gráfico de barras.</a:t>
            </a:r>
            <a:endParaRPr lang="pt-BR" dirty="0">
              <a:solidFill>
                <a:srgbClr val="928A8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8A8F"/>
                </a:solidFill>
              </a:rPr>
              <a:t>VGV por região e marca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3733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500562" y="1857364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8A8F"/>
                </a:solidFill>
              </a:rPr>
              <a:t>Este </a:t>
            </a:r>
            <a:r>
              <a:rPr lang="pt-BR" dirty="0" err="1" smtClean="0">
                <a:solidFill>
                  <a:srgbClr val="928A8F"/>
                </a:solidFill>
              </a:rPr>
              <a:t>card</a:t>
            </a:r>
            <a:r>
              <a:rPr lang="pt-BR" dirty="0" smtClean="0">
                <a:solidFill>
                  <a:srgbClr val="928A8F"/>
                </a:solidFill>
              </a:rPr>
              <a:t> mostra a soma do VGV por região e marca através de um gráfico de barras horizontal.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6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8A8F"/>
                </a:solidFill>
              </a:rPr>
              <a:t>Média de saldo devedor por região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7338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429124" y="1785926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8A8F"/>
                </a:solidFill>
              </a:rPr>
              <a:t>Este </a:t>
            </a:r>
            <a:r>
              <a:rPr lang="pt-BR" dirty="0" err="1" smtClean="0">
                <a:solidFill>
                  <a:srgbClr val="928A8F"/>
                </a:solidFill>
              </a:rPr>
              <a:t>card</a:t>
            </a:r>
            <a:r>
              <a:rPr lang="pt-BR" dirty="0" smtClean="0">
                <a:solidFill>
                  <a:srgbClr val="928A8F"/>
                </a:solidFill>
              </a:rPr>
              <a:t> mostra a média de saldo devedor por região através de um gráfico de rosca.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6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8A8F"/>
                </a:solidFill>
              </a:rPr>
              <a:t>Clientes por atividade no portal</a:t>
            </a:r>
            <a:endParaRPr lang="pt-BR" dirty="0">
              <a:solidFill>
                <a:srgbClr val="928A8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7410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0100" y="5000636"/>
            <a:ext cx="735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28A8F"/>
                </a:solidFill>
              </a:rPr>
              <a:t>Este </a:t>
            </a:r>
            <a:r>
              <a:rPr lang="pt-BR" dirty="0" err="1" smtClean="0">
                <a:solidFill>
                  <a:srgbClr val="928A8F"/>
                </a:solidFill>
              </a:rPr>
              <a:t>card</a:t>
            </a:r>
            <a:r>
              <a:rPr lang="pt-BR" dirty="0" smtClean="0">
                <a:solidFill>
                  <a:srgbClr val="928A8F"/>
                </a:solidFill>
              </a:rPr>
              <a:t> mostra o número de clientes por atividades no portal em um gráfico de barras horizontal.</a:t>
            </a:r>
            <a:endParaRPr lang="pt-BR" dirty="0">
              <a:solidFill>
                <a:srgbClr val="928A8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Warehouse</a:t>
            </a:r>
            <a:endParaRPr lang="pt-BR" dirty="0"/>
          </a:p>
        </p:txBody>
      </p:sp>
      <p:pic>
        <p:nvPicPr>
          <p:cNvPr id="4" name="Espaço Reservado para Conteúdo 3" descr="d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9466"/>
            <a:ext cx="8229600" cy="4267431"/>
          </a:xfrm>
        </p:spPr>
      </p:pic>
      <p:pic>
        <p:nvPicPr>
          <p:cNvPr id="5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Power Bi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4414" y="1643050"/>
            <a:ext cx="6543692" cy="5429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hlinkClick r:id="rId2"/>
              </a:rPr>
              <a:t>Cyrela</a:t>
            </a:r>
            <a:r>
              <a:rPr lang="en-US" dirty="0" smtClean="0">
                <a:hlinkClick r:id="rId2"/>
              </a:rPr>
              <a:t> Dashboard - Power BI Online</a:t>
            </a:r>
            <a:endParaRPr lang="pt-BR" dirty="0"/>
          </a:p>
        </p:txBody>
      </p:sp>
      <p:pic>
        <p:nvPicPr>
          <p:cNvPr id="4" name="Espaço Reservado para Conteúdo 3" descr="cyrel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736" y="6000768"/>
            <a:ext cx="2214119" cy="593531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643182"/>
            <a:ext cx="553440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149</Words>
  <Application>Microsoft Office PowerPoint</Application>
  <PresentationFormat>Apresentação na tela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Challenge Fiap</vt:lpstr>
      <vt:lpstr>Power BI</vt:lpstr>
      <vt:lpstr>Total de clientes por marca</vt:lpstr>
      <vt:lpstr>Total de clientes por região</vt:lpstr>
      <vt:lpstr>VGV por região e marca</vt:lpstr>
      <vt:lpstr>Média de saldo devedor por região</vt:lpstr>
      <vt:lpstr>Clientes por atividade no portal</vt:lpstr>
      <vt:lpstr>Data Warehouse</vt:lpstr>
      <vt:lpstr>Power Bi Online</vt:lpstr>
      <vt:lpstr>Integrantes do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Fiap</dc:title>
  <dc:creator>Elvis Andrade Santos</dc:creator>
  <cp:lastModifiedBy>Elvis Andrade Santos</cp:lastModifiedBy>
  <cp:revision>10</cp:revision>
  <dcterms:created xsi:type="dcterms:W3CDTF">2021-06-24T18:23:48Z</dcterms:created>
  <dcterms:modified xsi:type="dcterms:W3CDTF">2021-06-24T20:31:45Z</dcterms:modified>
</cp:coreProperties>
</file>