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315" r:id="rId3"/>
    <p:sldId id="257" r:id="rId4"/>
    <p:sldId id="316" r:id="rId5"/>
    <p:sldId id="314" r:id="rId6"/>
    <p:sldId id="319" r:id="rId7"/>
    <p:sldId id="318" r:id="rId8"/>
    <p:sldId id="317" r:id="rId9"/>
    <p:sldId id="321" r:id="rId10"/>
    <p:sldId id="313" r:id="rId11"/>
    <p:sldId id="322" r:id="rId12"/>
    <p:sldId id="320" r:id="rId13"/>
    <p:sldId id="294" r:id="rId14"/>
  </p:sldIdLst>
  <p:sldSz cx="9144000" cy="5143500" type="screen16x9"/>
  <p:notesSz cx="6858000" cy="9144000"/>
  <p:embeddedFontLst>
    <p:embeddedFont>
      <p:font typeface="Anek Bangla Light" pitchFamily="2" charset="0"/>
      <p:regular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Kantumruy Pro" pitchFamily="2" charset="0"/>
      <p:regular r:id="rId21"/>
      <p:bold r:id="rId22"/>
      <p:italic r:id="rId23"/>
      <p:boldItalic r:id="rId24"/>
    </p:embeddedFont>
    <p:embeddedFont>
      <p:font typeface="Manrope" panose="020B0604020202020204" charset="0"/>
      <p:regular r:id="rId25"/>
      <p:bold r:id="rId26"/>
    </p:embeddedFont>
    <p:embeddedFont>
      <p:font typeface="Mulish Light" pitchFamily="2" charset="0"/>
      <p:regular r:id="rId27"/>
      <p:italic r:id="rId28"/>
    </p:embeddedFont>
    <p:embeddedFont>
      <p:font typeface="Nunito Light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60"/>
    <a:srgbClr val="9FB8E3"/>
    <a:srgbClr val="FFB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98651-1317-47F3-8E73-3B01AE607A06}">
  <a:tblStyle styleId="{3D298651-1317-47F3-8E73-3B01AE607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94ABD6-9094-41DF-A5EB-2061FE9911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437f0a2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437f0a2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437f0a2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437f0a2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9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437f0a2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437f0a2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5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2ab7b0b8dad_0_27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2ab7b0b8dad_0_27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1250"/>
            <a:ext cx="43275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3850"/>
            <a:ext cx="4327500" cy="4284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81950" y="-342720"/>
            <a:ext cx="9519118" cy="5923395"/>
            <a:chOff x="-181950" y="-342720"/>
            <a:chExt cx="9519118" cy="592339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" y="4213440"/>
              <a:ext cx="1699270" cy="986550"/>
              <a:chOff x="5" y="4213440"/>
              <a:chExt cx="1699270" cy="9865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13235" y="4324850"/>
                <a:ext cx="986040" cy="273600"/>
                <a:chOff x="-1484415" y="2371513"/>
                <a:chExt cx="986040" cy="2736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-1484415" y="2533513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70"/>
                        <a:pt x="70" y="0"/>
                        <a:pt x="155" y="0"/>
                      </a:cubicBezTo>
                      <a:cubicBezTo>
                        <a:pt x="241" y="0"/>
                        <a:pt x="310" y="70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8"/>
                        <a:pt x="82" y="287"/>
                        <a:pt x="155" y="287"/>
                      </a:cubicBezTo>
                      <a:cubicBezTo>
                        <a:pt x="228" y="287"/>
                        <a:pt x="287" y="228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-609975" y="2371513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70" y="310"/>
                        <a:pt x="0" y="240"/>
                        <a:pt x="0" y="155"/>
                      </a:cubicBezTo>
                      <a:cubicBezTo>
                        <a:pt x="0" y="69"/>
                        <a:pt x="70" y="0"/>
                        <a:pt x="155" y="0"/>
                      </a:cubicBezTo>
                      <a:cubicBezTo>
                        <a:pt x="241" y="0"/>
                        <a:pt x="310" y="69"/>
                        <a:pt x="310" y="155"/>
                      </a:cubicBezTo>
                      <a:cubicBezTo>
                        <a:pt x="310" y="240"/>
                        <a:pt x="241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3" y="23"/>
                        <a:pt x="23" y="82"/>
                        <a:pt x="23" y="155"/>
                      </a:cubicBezTo>
                      <a:cubicBezTo>
                        <a:pt x="23" y="228"/>
                        <a:pt x="83" y="287"/>
                        <a:pt x="155" y="287"/>
                      </a:cubicBezTo>
                      <a:cubicBezTo>
                        <a:pt x="228" y="287"/>
                        <a:pt x="287" y="228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-1375695" y="2423353"/>
                  <a:ext cx="768600" cy="17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473" extrusionOk="0">
                      <a:moveTo>
                        <a:pt x="450" y="473"/>
                      </a:moveTo>
                      <a:lnTo>
                        <a:pt x="0" y="473"/>
                      </a:lnTo>
                      <a:lnTo>
                        <a:pt x="0" y="450"/>
                      </a:lnTo>
                      <a:lnTo>
                        <a:pt x="440" y="450"/>
                      </a:lnTo>
                      <a:lnTo>
                        <a:pt x="890" y="0"/>
                      </a:lnTo>
                      <a:lnTo>
                        <a:pt x="2135" y="0"/>
                      </a:lnTo>
                      <a:lnTo>
                        <a:pt x="2135" y="23"/>
                      </a:lnTo>
                      <a:lnTo>
                        <a:pt x="900" y="23"/>
                      </a:lnTo>
                      <a:lnTo>
                        <a:pt x="450" y="4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 flipH="1">
                <a:off x="788140" y="4711470"/>
                <a:ext cx="842760" cy="488520"/>
                <a:chOff x="-3206295" y="2859120"/>
                <a:chExt cx="842760" cy="48852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-3206295" y="285912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70" y="310"/>
                        <a:pt x="0" y="240"/>
                        <a:pt x="0" y="155"/>
                      </a:cubicBezTo>
                      <a:cubicBezTo>
                        <a:pt x="0" y="70"/>
                        <a:pt x="70" y="0"/>
                        <a:pt x="155" y="0"/>
                      </a:cubicBezTo>
                      <a:cubicBezTo>
                        <a:pt x="240" y="0"/>
                        <a:pt x="310" y="70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8"/>
                        <a:pt x="82" y="287"/>
                        <a:pt x="155" y="287"/>
                      </a:cubicBezTo>
                      <a:cubicBezTo>
                        <a:pt x="228" y="287"/>
                        <a:pt x="287" y="228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-3099015" y="2910960"/>
                  <a:ext cx="735480" cy="43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" h="1213" extrusionOk="0">
                      <a:moveTo>
                        <a:pt x="2026" y="1213"/>
                      </a:moveTo>
                      <a:lnTo>
                        <a:pt x="836" y="23"/>
                      </a:lnTo>
                      <a:lnTo>
                        <a:pt x="0" y="23"/>
                      </a:lnTo>
                      <a:lnTo>
                        <a:pt x="0" y="0"/>
                      </a:lnTo>
                      <a:lnTo>
                        <a:pt x="846" y="0"/>
                      </a:lnTo>
                      <a:lnTo>
                        <a:pt x="2043" y="1196"/>
                      </a:lnTo>
                      <a:lnTo>
                        <a:pt x="2026" y="1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" name="Google Shape;20;p2"/>
              <p:cNvGrpSpPr/>
              <p:nvPr/>
            </p:nvGrpSpPr>
            <p:grpSpPr>
              <a:xfrm>
                <a:off x="5" y="4213440"/>
                <a:ext cx="639360" cy="399600"/>
                <a:chOff x="5" y="4213440"/>
                <a:chExt cx="639360" cy="399600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527765" y="421344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1"/>
                        <a:pt x="0" y="155"/>
                      </a:cubicBezTo>
                      <a:cubicBezTo>
                        <a:pt x="0" y="70"/>
                        <a:pt x="69" y="0"/>
                        <a:pt x="155" y="0"/>
                      </a:cubicBezTo>
                      <a:cubicBezTo>
                        <a:pt x="240" y="0"/>
                        <a:pt x="310" y="70"/>
                        <a:pt x="310" y="155"/>
                      </a:cubicBezTo>
                      <a:cubicBezTo>
                        <a:pt x="310" y="241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3"/>
                        <a:pt x="23" y="155"/>
                      </a:cubicBezTo>
                      <a:cubicBezTo>
                        <a:pt x="23" y="228"/>
                        <a:pt x="82" y="287"/>
                        <a:pt x="155" y="287"/>
                      </a:cubicBezTo>
                      <a:cubicBezTo>
                        <a:pt x="227" y="287"/>
                        <a:pt x="287" y="228"/>
                        <a:pt x="287" y="155"/>
                      </a:cubicBezTo>
                      <a:cubicBezTo>
                        <a:pt x="287" y="83"/>
                        <a:pt x="227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5" y="4310280"/>
                  <a:ext cx="556200" cy="302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841" extrusionOk="0">
                      <a:moveTo>
                        <a:pt x="883" y="841"/>
                      </a:moveTo>
                      <a:lnTo>
                        <a:pt x="0" y="841"/>
                      </a:lnTo>
                      <a:lnTo>
                        <a:pt x="0" y="818"/>
                      </a:lnTo>
                      <a:lnTo>
                        <a:pt x="872" y="818"/>
                      </a:lnTo>
                      <a:lnTo>
                        <a:pt x="1527" y="0"/>
                      </a:lnTo>
                      <a:lnTo>
                        <a:pt x="1545" y="15"/>
                      </a:lnTo>
                      <a:lnTo>
                        <a:pt x="883" y="8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>
              <a:off x="-181950" y="-342720"/>
              <a:ext cx="2191110" cy="1539803"/>
              <a:chOff x="-181950" y="-342720"/>
              <a:chExt cx="2191110" cy="1539803"/>
            </a:xfrm>
          </p:grpSpPr>
          <p:grpSp>
            <p:nvGrpSpPr>
              <p:cNvPr id="24" name="Google Shape;24;p2"/>
              <p:cNvGrpSpPr/>
              <p:nvPr/>
            </p:nvGrpSpPr>
            <p:grpSpPr>
              <a:xfrm flipH="1">
                <a:off x="-181950" y="162217"/>
                <a:ext cx="1678680" cy="754560"/>
                <a:chOff x="-3551175" y="1354680"/>
                <a:chExt cx="1678680" cy="75456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3468015" y="1450440"/>
                  <a:ext cx="1595520" cy="6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1830" extrusionOk="0">
                      <a:moveTo>
                        <a:pt x="4416" y="1830"/>
                      </a:moveTo>
                      <a:lnTo>
                        <a:pt x="3348" y="761"/>
                      </a:lnTo>
                      <a:lnTo>
                        <a:pt x="745" y="761"/>
                      </a:lnTo>
                      <a:lnTo>
                        <a:pt x="0" y="17"/>
                      </a:lnTo>
                      <a:lnTo>
                        <a:pt x="16" y="0"/>
                      </a:lnTo>
                      <a:lnTo>
                        <a:pt x="754" y="738"/>
                      </a:lnTo>
                      <a:lnTo>
                        <a:pt x="3358" y="738"/>
                      </a:lnTo>
                      <a:lnTo>
                        <a:pt x="4432" y="1813"/>
                      </a:lnTo>
                      <a:lnTo>
                        <a:pt x="4416" y="18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-3551175" y="135468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69"/>
                        <a:pt x="69" y="0"/>
                        <a:pt x="155" y="0"/>
                      </a:cubicBezTo>
                      <a:cubicBezTo>
                        <a:pt x="240" y="0"/>
                        <a:pt x="310" y="69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7"/>
                        <a:pt x="82" y="287"/>
                        <a:pt x="155" y="287"/>
                      </a:cubicBezTo>
                      <a:cubicBezTo>
                        <a:pt x="228" y="287"/>
                        <a:pt x="287" y="227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" name="Google Shape;27;p2"/>
              <p:cNvGrpSpPr/>
              <p:nvPr/>
            </p:nvGrpSpPr>
            <p:grpSpPr>
              <a:xfrm flipH="1">
                <a:off x="-66125" y="763642"/>
                <a:ext cx="1333800" cy="433440"/>
                <a:chOff x="-3206295" y="2180880"/>
                <a:chExt cx="1333800" cy="433440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-3120615" y="2180880"/>
                  <a:ext cx="1248120" cy="433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1204" extrusionOk="0">
                      <a:moveTo>
                        <a:pt x="3451" y="1204"/>
                      </a:moveTo>
                      <a:lnTo>
                        <a:pt x="2271" y="23"/>
                      </a:lnTo>
                      <a:lnTo>
                        <a:pt x="364" y="23"/>
                      </a:lnTo>
                      <a:lnTo>
                        <a:pt x="16" y="371"/>
                      </a:lnTo>
                      <a:lnTo>
                        <a:pt x="0" y="354"/>
                      </a:lnTo>
                      <a:lnTo>
                        <a:pt x="355" y="0"/>
                      </a:lnTo>
                      <a:lnTo>
                        <a:pt x="2280" y="0"/>
                      </a:lnTo>
                      <a:lnTo>
                        <a:pt x="3467" y="1188"/>
                      </a:lnTo>
                      <a:lnTo>
                        <a:pt x="3451" y="12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-3206295" y="2291040"/>
                  <a:ext cx="11160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09" extrusionOk="0">
                      <a:moveTo>
                        <a:pt x="155" y="309"/>
                      </a:moveTo>
                      <a:cubicBezTo>
                        <a:pt x="70" y="309"/>
                        <a:pt x="0" y="239"/>
                        <a:pt x="0" y="154"/>
                      </a:cubicBezTo>
                      <a:cubicBezTo>
                        <a:pt x="0" y="68"/>
                        <a:pt x="70" y="0"/>
                        <a:pt x="155" y="0"/>
                      </a:cubicBezTo>
                      <a:cubicBezTo>
                        <a:pt x="240" y="0"/>
                        <a:pt x="310" y="68"/>
                        <a:pt x="310" y="154"/>
                      </a:cubicBezTo>
                      <a:cubicBezTo>
                        <a:pt x="310" y="239"/>
                        <a:pt x="240" y="309"/>
                        <a:pt x="155" y="309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1"/>
                        <a:pt x="23" y="154"/>
                      </a:cubicBezTo>
                      <a:cubicBezTo>
                        <a:pt x="23" y="226"/>
                        <a:pt x="82" y="286"/>
                        <a:pt x="155" y="286"/>
                      </a:cubicBezTo>
                      <a:cubicBezTo>
                        <a:pt x="228" y="286"/>
                        <a:pt x="287" y="226"/>
                        <a:pt x="287" y="154"/>
                      </a:cubicBezTo>
                      <a:cubicBezTo>
                        <a:pt x="287" y="81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1448460" y="-13140"/>
                <a:ext cx="890280" cy="231120"/>
                <a:chOff x="-1623065" y="547560"/>
                <a:chExt cx="890280" cy="231120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-1623065" y="667440"/>
                  <a:ext cx="11160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09" extrusionOk="0">
                      <a:moveTo>
                        <a:pt x="155" y="309"/>
                      </a:moveTo>
                      <a:cubicBezTo>
                        <a:pt x="69" y="309"/>
                        <a:pt x="0" y="239"/>
                        <a:pt x="0" y="154"/>
                      </a:cubicBezTo>
                      <a:cubicBezTo>
                        <a:pt x="0" y="68"/>
                        <a:pt x="69" y="0"/>
                        <a:pt x="155" y="0"/>
                      </a:cubicBezTo>
                      <a:cubicBezTo>
                        <a:pt x="240" y="0"/>
                        <a:pt x="310" y="68"/>
                        <a:pt x="310" y="154"/>
                      </a:cubicBezTo>
                      <a:cubicBezTo>
                        <a:pt x="310" y="239"/>
                        <a:pt x="240" y="309"/>
                        <a:pt x="155" y="309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1"/>
                        <a:pt x="23" y="154"/>
                      </a:cubicBezTo>
                      <a:cubicBezTo>
                        <a:pt x="23" y="226"/>
                        <a:pt x="82" y="286"/>
                        <a:pt x="155" y="286"/>
                      </a:cubicBezTo>
                      <a:cubicBezTo>
                        <a:pt x="227" y="286"/>
                        <a:pt x="287" y="226"/>
                        <a:pt x="287" y="154"/>
                      </a:cubicBezTo>
                      <a:cubicBezTo>
                        <a:pt x="287" y="81"/>
                        <a:pt x="227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-1538105" y="547560"/>
                  <a:ext cx="805320" cy="14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396" extrusionOk="0">
                      <a:moveTo>
                        <a:pt x="17" y="396"/>
                      </a:moveTo>
                      <a:lnTo>
                        <a:pt x="0" y="379"/>
                      </a:lnTo>
                      <a:lnTo>
                        <a:pt x="380" y="0"/>
                      </a:lnTo>
                      <a:lnTo>
                        <a:pt x="2237" y="0"/>
                      </a:lnTo>
                      <a:lnTo>
                        <a:pt x="2237" y="23"/>
                      </a:lnTo>
                      <a:lnTo>
                        <a:pt x="389" y="23"/>
                      </a:lnTo>
                      <a:lnTo>
                        <a:pt x="17" y="3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" name="Google Shape;33;p2"/>
            <p:cNvGrpSpPr/>
            <p:nvPr/>
          </p:nvGrpSpPr>
          <p:grpSpPr>
            <a:xfrm>
              <a:off x="5758600" y="4246875"/>
              <a:ext cx="1124013" cy="1333800"/>
              <a:chOff x="6046350" y="4027575"/>
              <a:chExt cx="1124013" cy="1333800"/>
            </a:xfrm>
          </p:grpSpPr>
          <p:grpSp>
            <p:nvGrpSpPr>
              <p:cNvPr id="34" name="Google Shape;34;p2"/>
              <p:cNvGrpSpPr/>
              <p:nvPr/>
            </p:nvGrpSpPr>
            <p:grpSpPr>
              <a:xfrm rot="-5400000" flipH="1">
                <a:off x="6286743" y="4477755"/>
                <a:ext cx="1333800" cy="433440"/>
                <a:chOff x="-3206295" y="2180880"/>
                <a:chExt cx="1333800" cy="433440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-3120615" y="2180880"/>
                  <a:ext cx="1248120" cy="433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1204" extrusionOk="0">
                      <a:moveTo>
                        <a:pt x="3451" y="1204"/>
                      </a:moveTo>
                      <a:lnTo>
                        <a:pt x="2271" y="23"/>
                      </a:lnTo>
                      <a:lnTo>
                        <a:pt x="364" y="23"/>
                      </a:lnTo>
                      <a:lnTo>
                        <a:pt x="16" y="371"/>
                      </a:lnTo>
                      <a:lnTo>
                        <a:pt x="0" y="354"/>
                      </a:lnTo>
                      <a:lnTo>
                        <a:pt x="355" y="0"/>
                      </a:lnTo>
                      <a:lnTo>
                        <a:pt x="2280" y="0"/>
                      </a:lnTo>
                      <a:lnTo>
                        <a:pt x="3467" y="1188"/>
                      </a:lnTo>
                      <a:lnTo>
                        <a:pt x="3451" y="12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-3206295" y="2291040"/>
                  <a:ext cx="11160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09" extrusionOk="0">
                      <a:moveTo>
                        <a:pt x="155" y="309"/>
                      </a:moveTo>
                      <a:cubicBezTo>
                        <a:pt x="70" y="309"/>
                        <a:pt x="0" y="239"/>
                        <a:pt x="0" y="154"/>
                      </a:cubicBezTo>
                      <a:cubicBezTo>
                        <a:pt x="0" y="68"/>
                        <a:pt x="70" y="0"/>
                        <a:pt x="155" y="0"/>
                      </a:cubicBezTo>
                      <a:cubicBezTo>
                        <a:pt x="240" y="0"/>
                        <a:pt x="310" y="68"/>
                        <a:pt x="310" y="154"/>
                      </a:cubicBezTo>
                      <a:cubicBezTo>
                        <a:pt x="310" y="239"/>
                        <a:pt x="240" y="309"/>
                        <a:pt x="155" y="309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1"/>
                        <a:pt x="23" y="154"/>
                      </a:cubicBezTo>
                      <a:cubicBezTo>
                        <a:pt x="23" y="226"/>
                        <a:pt x="82" y="286"/>
                        <a:pt x="155" y="286"/>
                      </a:cubicBezTo>
                      <a:cubicBezTo>
                        <a:pt x="228" y="286"/>
                        <a:pt x="287" y="226"/>
                        <a:pt x="287" y="154"/>
                      </a:cubicBezTo>
                      <a:cubicBezTo>
                        <a:pt x="287" y="81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37;p2"/>
              <p:cNvGrpSpPr/>
              <p:nvPr/>
            </p:nvGrpSpPr>
            <p:grpSpPr>
              <a:xfrm rot="5400000">
                <a:off x="5869230" y="4588258"/>
                <a:ext cx="842760" cy="488520"/>
                <a:chOff x="-3206295" y="2859120"/>
                <a:chExt cx="842760" cy="488520"/>
              </a:xfrm>
            </p:grpSpPr>
            <p:sp>
              <p:nvSpPr>
                <p:cNvPr id="38" name="Google Shape;38;p2"/>
                <p:cNvSpPr/>
                <p:nvPr/>
              </p:nvSpPr>
              <p:spPr>
                <a:xfrm>
                  <a:off x="-3206295" y="285912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70" y="310"/>
                        <a:pt x="0" y="240"/>
                        <a:pt x="0" y="155"/>
                      </a:cubicBezTo>
                      <a:cubicBezTo>
                        <a:pt x="0" y="70"/>
                        <a:pt x="70" y="0"/>
                        <a:pt x="155" y="0"/>
                      </a:cubicBezTo>
                      <a:cubicBezTo>
                        <a:pt x="240" y="0"/>
                        <a:pt x="310" y="70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8"/>
                        <a:pt x="82" y="287"/>
                        <a:pt x="155" y="287"/>
                      </a:cubicBezTo>
                      <a:cubicBezTo>
                        <a:pt x="228" y="287"/>
                        <a:pt x="287" y="228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-3099015" y="2910960"/>
                  <a:ext cx="735480" cy="43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3" h="1213" extrusionOk="0">
                      <a:moveTo>
                        <a:pt x="2026" y="1213"/>
                      </a:moveTo>
                      <a:lnTo>
                        <a:pt x="836" y="23"/>
                      </a:lnTo>
                      <a:lnTo>
                        <a:pt x="0" y="23"/>
                      </a:lnTo>
                      <a:lnTo>
                        <a:pt x="0" y="0"/>
                      </a:lnTo>
                      <a:lnTo>
                        <a:pt x="846" y="0"/>
                      </a:lnTo>
                      <a:lnTo>
                        <a:pt x="2043" y="1196"/>
                      </a:lnTo>
                      <a:lnTo>
                        <a:pt x="2026" y="1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" name="Google Shape;40;p2"/>
            <p:cNvGrpSpPr/>
            <p:nvPr/>
          </p:nvGrpSpPr>
          <p:grpSpPr>
            <a:xfrm>
              <a:off x="8053498" y="-299842"/>
              <a:ext cx="1283670" cy="2142858"/>
              <a:chOff x="8053498" y="-299842"/>
              <a:chExt cx="1283670" cy="2142858"/>
            </a:xfrm>
          </p:grpSpPr>
          <p:grpSp>
            <p:nvGrpSpPr>
              <p:cNvPr id="41" name="Google Shape;41;p2"/>
              <p:cNvGrpSpPr/>
              <p:nvPr/>
            </p:nvGrpSpPr>
            <p:grpSpPr>
              <a:xfrm>
                <a:off x="8459848" y="1620895"/>
                <a:ext cx="877320" cy="222120"/>
                <a:chOff x="69660" y="1766520"/>
                <a:chExt cx="877320" cy="222120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69660" y="187704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69"/>
                        <a:pt x="70" y="0"/>
                        <a:pt x="155" y="0"/>
                      </a:cubicBezTo>
                      <a:cubicBezTo>
                        <a:pt x="241" y="0"/>
                        <a:pt x="310" y="69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7"/>
                        <a:pt x="82" y="287"/>
                        <a:pt x="155" y="287"/>
                      </a:cubicBezTo>
                      <a:cubicBezTo>
                        <a:pt x="228" y="287"/>
                        <a:pt x="287" y="227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178380" y="1766520"/>
                  <a:ext cx="768600" cy="17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473" extrusionOk="0">
                      <a:moveTo>
                        <a:pt x="450" y="473"/>
                      </a:moveTo>
                      <a:lnTo>
                        <a:pt x="0" y="473"/>
                      </a:lnTo>
                      <a:lnTo>
                        <a:pt x="0" y="450"/>
                      </a:lnTo>
                      <a:lnTo>
                        <a:pt x="440" y="450"/>
                      </a:lnTo>
                      <a:lnTo>
                        <a:pt x="890" y="0"/>
                      </a:lnTo>
                      <a:lnTo>
                        <a:pt x="2135" y="0"/>
                      </a:lnTo>
                      <a:lnTo>
                        <a:pt x="2135" y="23"/>
                      </a:lnTo>
                      <a:lnTo>
                        <a:pt x="900" y="23"/>
                      </a:lnTo>
                      <a:lnTo>
                        <a:pt x="450" y="4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" name="Google Shape;44;p2"/>
              <p:cNvGrpSpPr/>
              <p:nvPr/>
            </p:nvGrpSpPr>
            <p:grpSpPr>
              <a:xfrm rot="-5400000">
                <a:off x="7591438" y="162217"/>
                <a:ext cx="1678680" cy="754560"/>
                <a:chOff x="-3551175" y="1354680"/>
                <a:chExt cx="1678680" cy="754560"/>
              </a:xfrm>
            </p:grpSpPr>
            <p:sp>
              <p:nvSpPr>
                <p:cNvPr id="45" name="Google Shape;45;p2"/>
                <p:cNvSpPr/>
                <p:nvPr/>
              </p:nvSpPr>
              <p:spPr>
                <a:xfrm>
                  <a:off x="-3468015" y="1450440"/>
                  <a:ext cx="1595520" cy="6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1830" extrusionOk="0">
                      <a:moveTo>
                        <a:pt x="4416" y="1830"/>
                      </a:moveTo>
                      <a:lnTo>
                        <a:pt x="3348" y="761"/>
                      </a:lnTo>
                      <a:lnTo>
                        <a:pt x="745" y="761"/>
                      </a:lnTo>
                      <a:lnTo>
                        <a:pt x="0" y="17"/>
                      </a:lnTo>
                      <a:lnTo>
                        <a:pt x="16" y="0"/>
                      </a:lnTo>
                      <a:lnTo>
                        <a:pt x="754" y="738"/>
                      </a:lnTo>
                      <a:lnTo>
                        <a:pt x="3358" y="738"/>
                      </a:lnTo>
                      <a:lnTo>
                        <a:pt x="4432" y="1813"/>
                      </a:lnTo>
                      <a:lnTo>
                        <a:pt x="4416" y="18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-3551175" y="135468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69"/>
                        <a:pt x="69" y="0"/>
                        <a:pt x="155" y="0"/>
                      </a:cubicBezTo>
                      <a:cubicBezTo>
                        <a:pt x="240" y="0"/>
                        <a:pt x="310" y="69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7"/>
                        <a:pt x="82" y="287"/>
                        <a:pt x="155" y="287"/>
                      </a:cubicBezTo>
                      <a:cubicBezTo>
                        <a:pt x="228" y="287"/>
                        <a:pt x="287" y="227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1" name="Google Shape;61;p4"/>
          <p:cNvGrpSpPr/>
          <p:nvPr/>
        </p:nvGrpSpPr>
        <p:grpSpPr>
          <a:xfrm>
            <a:off x="8430785" y="-350770"/>
            <a:ext cx="877320" cy="1299685"/>
            <a:chOff x="8430785" y="-350770"/>
            <a:chExt cx="877320" cy="1299685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8430785" y="726795"/>
              <a:ext cx="877320" cy="222120"/>
              <a:chOff x="-1236015" y="1766520"/>
              <a:chExt cx="877320" cy="222120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-1236015" y="187704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7"/>
                      <a:pt x="82" y="287"/>
                      <a:pt x="155" y="287"/>
                    </a:cubicBezTo>
                    <a:cubicBezTo>
                      <a:pt x="228" y="287"/>
                      <a:pt x="287" y="227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-1127295" y="1766520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 rot="-5400000">
              <a:off x="8217510" y="-21190"/>
              <a:ext cx="890280" cy="231120"/>
              <a:chOff x="-3180015" y="547560"/>
              <a:chExt cx="890280" cy="231120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-3180015" y="667440"/>
                <a:ext cx="111600" cy="1112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09" extrusionOk="0">
                    <a:moveTo>
                      <a:pt x="155" y="309"/>
                    </a:moveTo>
                    <a:cubicBezTo>
                      <a:pt x="69" y="309"/>
                      <a:pt x="0" y="239"/>
                      <a:pt x="0" y="154"/>
                    </a:cubicBezTo>
                    <a:cubicBezTo>
                      <a:pt x="0" y="68"/>
                      <a:pt x="69" y="0"/>
                      <a:pt x="155" y="0"/>
                    </a:cubicBezTo>
                    <a:cubicBezTo>
                      <a:pt x="240" y="0"/>
                      <a:pt x="310" y="68"/>
                      <a:pt x="310" y="154"/>
                    </a:cubicBezTo>
                    <a:cubicBezTo>
                      <a:pt x="310" y="239"/>
                      <a:pt x="240" y="309"/>
                      <a:pt x="155" y="309"/>
                    </a:cubicBezTo>
                    <a:moveTo>
                      <a:pt x="155" y="23"/>
                    </a:moveTo>
                    <a:cubicBezTo>
                      <a:pt x="82" y="23"/>
                      <a:pt x="23" y="81"/>
                      <a:pt x="23" y="154"/>
                    </a:cubicBezTo>
                    <a:cubicBezTo>
                      <a:pt x="23" y="226"/>
                      <a:pt x="82" y="286"/>
                      <a:pt x="155" y="286"/>
                    </a:cubicBezTo>
                    <a:cubicBezTo>
                      <a:pt x="227" y="286"/>
                      <a:pt x="287" y="226"/>
                      <a:pt x="287" y="154"/>
                    </a:cubicBezTo>
                    <a:cubicBezTo>
                      <a:pt x="287" y="81"/>
                      <a:pt x="227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-3095055" y="547560"/>
                <a:ext cx="805320" cy="14256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396" extrusionOk="0">
                    <a:moveTo>
                      <a:pt x="17" y="396"/>
                    </a:moveTo>
                    <a:lnTo>
                      <a:pt x="0" y="379"/>
                    </a:lnTo>
                    <a:lnTo>
                      <a:pt x="380" y="0"/>
                    </a:lnTo>
                    <a:lnTo>
                      <a:pt x="2237" y="0"/>
                    </a:lnTo>
                    <a:lnTo>
                      <a:pt x="2237" y="23"/>
                    </a:lnTo>
                    <a:lnTo>
                      <a:pt x="389" y="23"/>
                    </a:lnTo>
                    <a:lnTo>
                      <a:pt x="17" y="3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2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nek Bangla Light"/>
              <a:buChar char="●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endParaRPr/>
          </a:p>
        </p:txBody>
      </p:sp>
      <p:grpSp>
        <p:nvGrpSpPr>
          <p:cNvPr id="322" name="Google Shape;322;p22"/>
          <p:cNvGrpSpPr/>
          <p:nvPr/>
        </p:nvGrpSpPr>
        <p:grpSpPr>
          <a:xfrm>
            <a:off x="8430785" y="-350770"/>
            <a:ext cx="877320" cy="1299685"/>
            <a:chOff x="8430785" y="-350770"/>
            <a:chExt cx="877320" cy="1299685"/>
          </a:xfrm>
        </p:grpSpPr>
        <p:grpSp>
          <p:nvGrpSpPr>
            <p:cNvPr id="323" name="Google Shape;323;p22"/>
            <p:cNvGrpSpPr/>
            <p:nvPr/>
          </p:nvGrpSpPr>
          <p:grpSpPr>
            <a:xfrm>
              <a:off x="8430785" y="726795"/>
              <a:ext cx="877320" cy="222120"/>
              <a:chOff x="-1236015" y="1766520"/>
              <a:chExt cx="877320" cy="222120"/>
            </a:xfrm>
          </p:grpSpPr>
          <p:sp>
            <p:nvSpPr>
              <p:cNvPr id="324" name="Google Shape;324;p22"/>
              <p:cNvSpPr/>
              <p:nvPr/>
            </p:nvSpPr>
            <p:spPr>
              <a:xfrm>
                <a:off x="-1236015" y="187704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7"/>
                      <a:pt x="82" y="287"/>
                      <a:pt x="155" y="287"/>
                    </a:cubicBezTo>
                    <a:cubicBezTo>
                      <a:pt x="228" y="287"/>
                      <a:pt x="287" y="227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>
                <a:off x="-1127295" y="1766520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22"/>
            <p:cNvGrpSpPr/>
            <p:nvPr/>
          </p:nvGrpSpPr>
          <p:grpSpPr>
            <a:xfrm rot="-5400000">
              <a:off x="8217510" y="-21190"/>
              <a:ext cx="890280" cy="231120"/>
              <a:chOff x="-3180015" y="547560"/>
              <a:chExt cx="890280" cy="231120"/>
            </a:xfrm>
          </p:grpSpPr>
          <p:sp>
            <p:nvSpPr>
              <p:cNvPr id="327" name="Google Shape;327;p22"/>
              <p:cNvSpPr/>
              <p:nvPr/>
            </p:nvSpPr>
            <p:spPr>
              <a:xfrm>
                <a:off x="-3180015" y="667440"/>
                <a:ext cx="111600" cy="1112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09" extrusionOk="0">
                    <a:moveTo>
                      <a:pt x="155" y="309"/>
                    </a:moveTo>
                    <a:cubicBezTo>
                      <a:pt x="69" y="309"/>
                      <a:pt x="0" y="239"/>
                      <a:pt x="0" y="154"/>
                    </a:cubicBezTo>
                    <a:cubicBezTo>
                      <a:pt x="0" y="68"/>
                      <a:pt x="69" y="0"/>
                      <a:pt x="155" y="0"/>
                    </a:cubicBezTo>
                    <a:cubicBezTo>
                      <a:pt x="240" y="0"/>
                      <a:pt x="310" y="68"/>
                      <a:pt x="310" y="154"/>
                    </a:cubicBezTo>
                    <a:cubicBezTo>
                      <a:pt x="310" y="239"/>
                      <a:pt x="240" y="309"/>
                      <a:pt x="155" y="309"/>
                    </a:cubicBezTo>
                    <a:moveTo>
                      <a:pt x="155" y="23"/>
                    </a:moveTo>
                    <a:cubicBezTo>
                      <a:pt x="82" y="23"/>
                      <a:pt x="23" y="81"/>
                      <a:pt x="23" y="154"/>
                    </a:cubicBezTo>
                    <a:cubicBezTo>
                      <a:pt x="23" y="226"/>
                      <a:pt x="82" y="286"/>
                      <a:pt x="155" y="286"/>
                    </a:cubicBezTo>
                    <a:cubicBezTo>
                      <a:pt x="227" y="286"/>
                      <a:pt x="287" y="226"/>
                      <a:pt x="287" y="154"/>
                    </a:cubicBezTo>
                    <a:cubicBezTo>
                      <a:pt x="287" y="81"/>
                      <a:pt x="227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-3095055" y="547560"/>
                <a:ext cx="805320" cy="14256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396" extrusionOk="0">
                    <a:moveTo>
                      <a:pt x="17" y="396"/>
                    </a:moveTo>
                    <a:lnTo>
                      <a:pt x="0" y="379"/>
                    </a:lnTo>
                    <a:lnTo>
                      <a:pt x="380" y="0"/>
                    </a:lnTo>
                    <a:lnTo>
                      <a:pt x="2237" y="0"/>
                    </a:lnTo>
                    <a:lnTo>
                      <a:pt x="2237" y="23"/>
                    </a:lnTo>
                    <a:lnTo>
                      <a:pt x="389" y="23"/>
                    </a:lnTo>
                    <a:lnTo>
                      <a:pt x="17" y="3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33"/>
          <p:cNvGrpSpPr/>
          <p:nvPr/>
        </p:nvGrpSpPr>
        <p:grpSpPr>
          <a:xfrm>
            <a:off x="-65890" y="-76201"/>
            <a:ext cx="9489019" cy="5306166"/>
            <a:chOff x="-65890" y="-76201"/>
            <a:chExt cx="9489019" cy="5306166"/>
          </a:xfrm>
        </p:grpSpPr>
        <p:grpSp>
          <p:nvGrpSpPr>
            <p:cNvPr id="499" name="Google Shape;499;p33"/>
            <p:cNvGrpSpPr/>
            <p:nvPr/>
          </p:nvGrpSpPr>
          <p:grpSpPr>
            <a:xfrm rot="-5400000">
              <a:off x="-120240" y="3805300"/>
              <a:ext cx="986040" cy="273600"/>
              <a:chOff x="-1484415" y="2371513"/>
              <a:chExt cx="986040" cy="273600"/>
            </a:xfrm>
          </p:grpSpPr>
          <p:sp>
            <p:nvSpPr>
              <p:cNvPr id="500" name="Google Shape;500;p33"/>
              <p:cNvSpPr/>
              <p:nvPr/>
            </p:nvSpPr>
            <p:spPr>
              <a:xfrm>
                <a:off x="-1484415" y="2533513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70"/>
                      <a:pt x="70" y="0"/>
                      <a:pt x="155" y="0"/>
                    </a:cubicBezTo>
                    <a:cubicBezTo>
                      <a:pt x="241" y="0"/>
                      <a:pt x="310" y="70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8"/>
                      <a:pt x="82" y="287"/>
                      <a:pt x="155" y="287"/>
                    </a:cubicBezTo>
                    <a:cubicBezTo>
                      <a:pt x="228" y="287"/>
                      <a:pt x="287" y="228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-609975" y="2371513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70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1" y="310"/>
                      <a:pt x="155" y="310"/>
                    </a:cubicBezTo>
                    <a:moveTo>
                      <a:pt x="155" y="23"/>
                    </a:moveTo>
                    <a:cubicBezTo>
                      <a:pt x="83" y="23"/>
                      <a:pt x="23" y="82"/>
                      <a:pt x="23" y="155"/>
                    </a:cubicBezTo>
                    <a:cubicBezTo>
                      <a:pt x="23" y="228"/>
                      <a:pt x="83" y="287"/>
                      <a:pt x="155" y="287"/>
                    </a:cubicBezTo>
                    <a:cubicBezTo>
                      <a:pt x="228" y="287"/>
                      <a:pt x="287" y="228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-1375695" y="2423353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3" name="Google Shape;503;p33"/>
            <p:cNvGrpSpPr/>
            <p:nvPr/>
          </p:nvGrpSpPr>
          <p:grpSpPr>
            <a:xfrm flipH="1">
              <a:off x="70440" y="4669508"/>
              <a:ext cx="842760" cy="488520"/>
              <a:chOff x="-3206295" y="2859120"/>
              <a:chExt cx="842760" cy="488520"/>
            </a:xfrm>
          </p:grpSpPr>
          <p:sp>
            <p:nvSpPr>
              <p:cNvPr id="504" name="Google Shape;504;p33"/>
              <p:cNvSpPr/>
              <p:nvPr/>
            </p:nvSpPr>
            <p:spPr>
              <a:xfrm>
                <a:off x="-3206295" y="285912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70" y="310"/>
                      <a:pt x="0" y="240"/>
                      <a:pt x="0" y="155"/>
                    </a:cubicBezTo>
                    <a:cubicBezTo>
                      <a:pt x="0" y="70"/>
                      <a:pt x="70" y="0"/>
                      <a:pt x="155" y="0"/>
                    </a:cubicBezTo>
                    <a:cubicBezTo>
                      <a:pt x="240" y="0"/>
                      <a:pt x="310" y="70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8"/>
                      <a:pt x="82" y="287"/>
                      <a:pt x="155" y="287"/>
                    </a:cubicBezTo>
                    <a:cubicBezTo>
                      <a:pt x="228" y="287"/>
                      <a:pt x="287" y="228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-3099015" y="2910960"/>
                <a:ext cx="735480" cy="436680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213" extrusionOk="0">
                    <a:moveTo>
                      <a:pt x="2026" y="1213"/>
                    </a:moveTo>
                    <a:lnTo>
                      <a:pt x="836" y="2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846" y="0"/>
                    </a:lnTo>
                    <a:lnTo>
                      <a:pt x="2043" y="1196"/>
                    </a:lnTo>
                    <a:lnTo>
                      <a:pt x="2026" y="12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p33"/>
            <p:cNvGrpSpPr/>
            <p:nvPr/>
          </p:nvGrpSpPr>
          <p:grpSpPr>
            <a:xfrm>
              <a:off x="8163631" y="-76201"/>
              <a:ext cx="1259497" cy="2191110"/>
              <a:chOff x="8163631" y="-76201"/>
              <a:chExt cx="1259497" cy="2191110"/>
            </a:xfrm>
          </p:grpSpPr>
          <p:grpSp>
            <p:nvGrpSpPr>
              <p:cNvPr id="507" name="Google Shape;507;p33"/>
              <p:cNvGrpSpPr/>
              <p:nvPr/>
            </p:nvGrpSpPr>
            <p:grpSpPr>
              <a:xfrm rot="5400000" flipH="1">
                <a:off x="7701571" y="385859"/>
                <a:ext cx="1678680" cy="754560"/>
                <a:chOff x="-3551175" y="1354680"/>
                <a:chExt cx="1678680" cy="754560"/>
              </a:xfrm>
            </p:grpSpPr>
            <p:sp>
              <p:nvSpPr>
                <p:cNvPr id="508" name="Google Shape;508;p33"/>
                <p:cNvSpPr/>
                <p:nvPr/>
              </p:nvSpPr>
              <p:spPr>
                <a:xfrm>
                  <a:off x="-3468015" y="1450440"/>
                  <a:ext cx="1595520" cy="65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1830" extrusionOk="0">
                      <a:moveTo>
                        <a:pt x="4416" y="1830"/>
                      </a:moveTo>
                      <a:lnTo>
                        <a:pt x="3348" y="761"/>
                      </a:lnTo>
                      <a:lnTo>
                        <a:pt x="745" y="761"/>
                      </a:lnTo>
                      <a:lnTo>
                        <a:pt x="0" y="17"/>
                      </a:lnTo>
                      <a:lnTo>
                        <a:pt x="16" y="0"/>
                      </a:lnTo>
                      <a:lnTo>
                        <a:pt x="754" y="738"/>
                      </a:lnTo>
                      <a:lnTo>
                        <a:pt x="3358" y="738"/>
                      </a:lnTo>
                      <a:lnTo>
                        <a:pt x="4432" y="1813"/>
                      </a:lnTo>
                      <a:lnTo>
                        <a:pt x="4416" y="18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33"/>
                <p:cNvSpPr/>
                <p:nvPr/>
              </p:nvSpPr>
              <p:spPr>
                <a:xfrm>
                  <a:off x="-3551175" y="1354680"/>
                  <a:ext cx="111600" cy="1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10" extrusionOk="0">
                      <a:moveTo>
                        <a:pt x="155" y="310"/>
                      </a:moveTo>
                      <a:cubicBezTo>
                        <a:pt x="69" y="310"/>
                        <a:pt x="0" y="240"/>
                        <a:pt x="0" y="155"/>
                      </a:cubicBezTo>
                      <a:cubicBezTo>
                        <a:pt x="0" y="69"/>
                        <a:pt x="69" y="0"/>
                        <a:pt x="155" y="0"/>
                      </a:cubicBezTo>
                      <a:cubicBezTo>
                        <a:pt x="240" y="0"/>
                        <a:pt x="310" y="69"/>
                        <a:pt x="310" y="155"/>
                      </a:cubicBezTo>
                      <a:cubicBezTo>
                        <a:pt x="310" y="240"/>
                        <a:pt x="240" y="310"/>
                        <a:pt x="155" y="310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2"/>
                        <a:pt x="23" y="155"/>
                      </a:cubicBezTo>
                      <a:cubicBezTo>
                        <a:pt x="23" y="227"/>
                        <a:pt x="82" y="287"/>
                        <a:pt x="155" y="287"/>
                      </a:cubicBezTo>
                      <a:cubicBezTo>
                        <a:pt x="228" y="287"/>
                        <a:pt x="287" y="227"/>
                        <a:pt x="287" y="155"/>
                      </a:cubicBezTo>
                      <a:cubicBezTo>
                        <a:pt x="287" y="82"/>
                        <a:pt x="228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0" name="Google Shape;510;p33"/>
              <p:cNvGrpSpPr/>
              <p:nvPr/>
            </p:nvGrpSpPr>
            <p:grpSpPr>
              <a:xfrm>
                <a:off x="8532849" y="1883789"/>
                <a:ext cx="890280" cy="231120"/>
                <a:chOff x="-1623065" y="547560"/>
                <a:chExt cx="890280" cy="231120"/>
              </a:xfrm>
            </p:grpSpPr>
            <p:sp>
              <p:nvSpPr>
                <p:cNvPr id="511" name="Google Shape;511;p33"/>
                <p:cNvSpPr/>
                <p:nvPr/>
              </p:nvSpPr>
              <p:spPr>
                <a:xfrm>
                  <a:off x="-1623065" y="667440"/>
                  <a:ext cx="111600" cy="11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309" extrusionOk="0">
                      <a:moveTo>
                        <a:pt x="155" y="309"/>
                      </a:moveTo>
                      <a:cubicBezTo>
                        <a:pt x="69" y="309"/>
                        <a:pt x="0" y="239"/>
                        <a:pt x="0" y="154"/>
                      </a:cubicBezTo>
                      <a:cubicBezTo>
                        <a:pt x="0" y="68"/>
                        <a:pt x="69" y="0"/>
                        <a:pt x="155" y="0"/>
                      </a:cubicBezTo>
                      <a:cubicBezTo>
                        <a:pt x="240" y="0"/>
                        <a:pt x="310" y="68"/>
                        <a:pt x="310" y="154"/>
                      </a:cubicBezTo>
                      <a:cubicBezTo>
                        <a:pt x="310" y="239"/>
                        <a:pt x="240" y="309"/>
                        <a:pt x="155" y="309"/>
                      </a:cubicBezTo>
                      <a:moveTo>
                        <a:pt x="155" y="23"/>
                      </a:moveTo>
                      <a:cubicBezTo>
                        <a:pt x="82" y="23"/>
                        <a:pt x="23" y="81"/>
                        <a:pt x="23" y="154"/>
                      </a:cubicBezTo>
                      <a:cubicBezTo>
                        <a:pt x="23" y="226"/>
                        <a:pt x="82" y="286"/>
                        <a:pt x="155" y="286"/>
                      </a:cubicBezTo>
                      <a:cubicBezTo>
                        <a:pt x="227" y="286"/>
                        <a:pt x="287" y="226"/>
                        <a:pt x="287" y="154"/>
                      </a:cubicBezTo>
                      <a:cubicBezTo>
                        <a:pt x="287" y="81"/>
                        <a:pt x="227" y="23"/>
                        <a:pt x="155" y="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33"/>
                <p:cNvSpPr/>
                <p:nvPr/>
              </p:nvSpPr>
              <p:spPr>
                <a:xfrm>
                  <a:off x="-1538105" y="547560"/>
                  <a:ext cx="805320" cy="14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396" extrusionOk="0">
                      <a:moveTo>
                        <a:pt x="17" y="396"/>
                      </a:moveTo>
                      <a:lnTo>
                        <a:pt x="0" y="379"/>
                      </a:lnTo>
                      <a:lnTo>
                        <a:pt x="380" y="0"/>
                      </a:lnTo>
                      <a:lnTo>
                        <a:pt x="2237" y="0"/>
                      </a:lnTo>
                      <a:lnTo>
                        <a:pt x="2237" y="23"/>
                      </a:lnTo>
                      <a:lnTo>
                        <a:pt x="389" y="23"/>
                      </a:lnTo>
                      <a:lnTo>
                        <a:pt x="17" y="3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3" name="Google Shape;513;p33"/>
            <p:cNvGrpSpPr/>
            <p:nvPr/>
          </p:nvGrpSpPr>
          <p:grpSpPr>
            <a:xfrm flipH="1">
              <a:off x="-65890" y="317370"/>
              <a:ext cx="877320" cy="222120"/>
              <a:chOff x="-1236015" y="1766520"/>
              <a:chExt cx="877320" cy="222120"/>
            </a:xfrm>
          </p:grpSpPr>
          <p:sp>
            <p:nvSpPr>
              <p:cNvPr id="514" name="Google Shape;514;p33"/>
              <p:cNvSpPr/>
              <p:nvPr/>
            </p:nvSpPr>
            <p:spPr>
              <a:xfrm>
                <a:off x="-1236015" y="187704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7"/>
                      <a:pt x="82" y="287"/>
                      <a:pt x="155" y="287"/>
                    </a:cubicBezTo>
                    <a:cubicBezTo>
                      <a:pt x="228" y="287"/>
                      <a:pt x="287" y="227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-1127295" y="1766520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33"/>
            <p:cNvGrpSpPr/>
            <p:nvPr/>
          </p:nvGrpSpPr>
          <p:grpSpPr>
            <a:xfrm rot="-5400000" flipH="1">
              <a:off x="8103185" y="4680245"/>
              <a:ext cx="877320" cy="222120"/>
              <a:chOff x="-1236015" y="1766520"/>
              <a:chExt cx="877320" cy="222120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1236015" y="187704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69" y="310"/>
                      <a:pt x="0" y="240"/>
                      <a:pt x="0" y="155"/>
                    </a:cubicBezTo>
                    <a:cubicBezTo>
                      <a:pt x="0" y="69"/>
                      <a:pt x="70" y="0"/>
                      <a:pt x="155" y="0"/>
                    </a:cubicBezTo>
                    <a:cubicBezTo>
                      <a:pt x="241" y="0"/>
                      <a:pt x="310" y="69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7"/>
                      <a:pt x="82" y="287"/>
                      <a:pt x="155" y="287"/>
                    </a:cubicBezTo>
                    <a:cubicBezTo>
                      <a:pt x="228" y="287"/>
                      <a:pt x="287" y="227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1127295" y="1766520"/>
                <a:ext cx="76860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473" extrusionOk="0">
                    <a:moveTo>
                      <a:pt x="450" y="473"/>
                    </a:moveTo>
                    <a:lnTo>
                      <a:pt x="0" y="473"/>
                    </a:lnTo>
                    <a:lnTo>
                      <a:pt x="0" y="450"/>
                    </a:lnTo>
                    <a:lnTo>
                      <a:pt x="440" y="450"/>
                    </a:lnTo>
                    <a:lnTo>
                      <a:pt x="890" y="0"/>
                    </a:lnTo>
                    <a:lnTo>
                      <a:pt x="2135" y="0"/>
                    </a:lnTo>
                    <a:lnTo>
                      <a:pt x="2135" y="23"/>
                    </a:lnTo>
                    <a:lnTo>
                      <a:pt x="900" y="23"/>
                    </a:lnTo>
                    <a:lnTo>
                      <a:pt x="450" y="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34"/>
          <p:cNvGrpSpPr/>
          <p:nvPr/>
        </p:nvGrpSpPr>
        <p:grpSpPr>
          <a:xfrm flipH="1">
            <a:off x="-57753" y="558426"/>
            <a:ext cx="682539" cy="838311"/>
            <a:chOff x="3654360" y="2272320"/>
            <a:chExt cx="739800" cy="908640"/>
          </a:xfrm>
        </p:grpSpPr>
        <p:sp>
          <p:nvSpPr>
            <p:cNvPr id="521" name="Google Shape;521;p34"/>
            <p:cNvSpPr/>
            <p:nvPr/>
          </p:nvSpPr>
          <p:spPr>
            <a:xfrm>
              <a:off x="3654360" y="2272320"/>
              <a:ext cx="128880" cy="128520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9" y="357"/>
                  </a:moveTo>
                  <a:cubicBezTo>
                    <a:pt x="80" y="357"/>
                    <a:pt x="0" y="277"/>
                    <a:pt x="0" y="179"/>
                  </a:cubicBezTo>
                  <a:cubicBezTo>
                    <a:pt x="0" y="81"/>
                    <a:pt x="80" y="0"/>
                    <a:pt x="179" y="0"/>
                  </a:cubicBezTo>
                  <a:cubicBezTo>
                    <a:pt x="278" y="0"/>
                    <a:pt x="358" y="81"/>
                    <a:pt x="358" y="179"/>
                  </a:cubicBezTo>
                  <a:cubicBezTo>
                    <a:pt x="358" y="277"/>
                    <a:pt x="278" y="357"/>
                    <a:pt x="179" y="357"/>
                  </a:cubicBezTo>
                  <a:moveTo>
                    <a:pt x="179" y="26"/>
                  </a:moveTo>
                  <a:cubicBezTo>
                    <a:pt x="95" y="26"/>
                    <a:pt x="28" y="95"/>
                    <a:pt x="28" y="179"/>
                  </a:cubicBezTo>
                  <a:cubicBezTo>
                    <a:pt x="28" y="263"/>
                    <a:pt x="95" y="330"/>
                    <a:pt x="179" y="330"/>
                  </a:cubicBezTo>
                  <a:cubicBezTo>
                    <a:pt x="263" y="330"/>
                    <a:pt x="330" y="263"/>
                    <a:pt x="330" y="179"/>
                  </a:cubicBezTo>
                  <a:cubicBezTo>
                    <a:pt x="330" y="95"/>
                    <a:pt x="263" y="26"/>
                    <a:pt x="179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3778200" y="2331720"/>
              <a:ext cx="615960" cy="849240"/>
            </a:xfrm>
            <a:custGeom>
              <a:avLst/>
              <a:gdLst/>
              <a:ahLst/>
              <a:cxnLst/>
              <a:rect l="l" t="t" r="r" b="b"/>
              <a:pathLst>
                <a:path w="1711" h="2359" extrusionOk="0">
                  <a:moveTo>
                    <a:pt x="1711" y="2359"/>
                  </a:moveTo>
                  <a:lnTo>
                    <a:pt x="947" y="2359"/>
                  </a:lnTo>
                  <a:lnTo>
                    <a:pt x="947" y="2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973" y="0"/>
                  </a:lnTo>
                  <a:lnTo>
                    <a:pt x="973" y="2333"/>
                  </a:lnTo>
                  <a:lnTo>
                    <a:pt x="1711" y="2333"/>
                  </a:lnTo>
                  <a:lnTo>
                    <a:pt x="1711" y="2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34"/>
          <p:cNvGrpSpPr/>
          <p:nvPr/>
        </p:nvGrpSpPr>
        <p:grpSpPr>
          <a:xfrm>
            <a:off x="-133494" y="124994"/>
            <a:ext cx="10760365" cy="4844198"/>
            <a:chOff x="-133494" y="124994"/>
            <a:chExt cx="10760365" cy="4844198"/>
          </a:xfrm>
        </p:grpSpPr>
        <p:grpSp>
          <p:nvGrpSpPr>
            <p:cNvPr id="524" name="Google Shape;524;p34"/>
            <p:cNvGrpSpPr/>
            <p:nvPr/>
          </p:nvGrpSpPr>
          <p:grpSpPr>
            <a:xfrm>
              <a:off x="713222" y="4604007"/>
              <a:ext cx="1625806" cy="286966"/>
              <a:chOff x="4081680" y="1541880"/>
              <a:chExt cx="1762200" cy="311040"/>
            </a:xfrm>
          </p:grpSpPr>
          <p:sp>
            <p:nvSpPr>
              <p:cNvPr id="525" name="Google Shape;525;p34"/>
              <p:cNvSpPr/>
              <p:nvPr/>
            </p:nvSpPr>
            <p:spPr>
              <a:xfrm>
                <a:off x="4081680" y="1724400"/>
                <a:ext cx="128160" cy="12852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7" extrusionOk="0">
                    <a:moveTo>
                      <a:pt x="177" y="357"/>
                    </a:moveTo>
                    <a:cubicBezTo>
                      <a:pt x="80" y="357"/>
                      <a:pt x="0" y="276"/>
                      <a:pt x="0" y="178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276" y="0"/>
                      <a:pt x="356" y="80"/>
                      <a:pt x="356" y="178"/>
                    </a:cubicBezTo>
                    <a:cubicBezTo>
                      <a:pt x="356" y="276"/>
                      <a:pt x="276" y="357"/>
                      <a:pt x="177" y="357"/>
                    </a:cubicBezTo>
                    <a:moveTo>
                      <a:pt x="177" y="27"/>
                    </a:moveTo>
                    <a:cubicBezTo>
                      <a:pt x="94" y="27"/>
                      <a:pt x="26" y="94"/>
                      <a:pt x="26" y="178"/>
                    </a:cubicBezTo>
                    <a:cubicBezTo>
                      <a:pt x="26" y="262"/>
                      <a:pt x="94" y="330"/>
                      <a:pt x="177" y="330"/>
                    </a:cubicBezTo>
                    <a:cubicBezTo>
                      <a:pt x="261" y="330"/>
                      <a:pt x="330" y="262"/>
                      <a:pt x="330" y="178"/>
                    </a:cubicBezTo>
                    <a:cubicBezTo>
                      <a:pt x="330" y="94"/>
                      <a:pt x="261" y="27"/>
                      <a:pt x="177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5715360" y="1541880"/>
                <a:ext cx="12852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6" extrusionOk="0">
                    <a:moveTo>
                      <a:pt x="178" y="356"/>
                    </a:moveTo>
                    <a:cubicBezTo>
                      <a:pt x="80" y="356"/>
                      <a:pt x="0" y="277"/>
                      <a:pt x="0" y="178"/>
                    </a:cubicBezTo>
                    <a:cubicBezTo>
                      <a:pt x="0" y="80"/>
                      <a:pt x="80" y="0"/>
                      <a:pt x="178" y="0"/>
                    </a:cubicBezTo>
                    <a:cubicBezTo>
                      <a:pt x="276" y="0"/>
                      <a:pt x="357" y="80"/>
                      <a:pt x="357" y="178"/>
                    </a:cubicBezTo>
                    <a:cubicBezTo>
                      <a:pt x="357" y="277"/>
                      <a:pt x="277" y="356"/>
                      <a:pt x="178" y="356"/>
                    </a:cubicBezTo>
                    <a:moveTo>
                      <a:pt x="178" y="26"/>
                    </a:moveTo>
                    <a:cubicBezTo>
                      <a:pt x="94" y="26"/>
                      <a:pt x="27" y="95"/>
                      <a:pt x="27" y="178"/>
                    </a:cubicBezTo>
                    <a:cubicBezTo>
                      <a:pt x="27" y="262"/>
                      <a:pt x="94" y="330"/>
                      <a:pt x="178" y="330"/>
                    </a:cubicBezTo>
                    <a:cubicBezTo>
                      <a:pt x="262" y="330"/>
                      <a:pt x="330" y="262"/>
                      <a:pt x="330" y="178"/>
                    </a:cubicBezTo>
                    <a:cubicBezTo>
                      <a:pt x="330" y="95"/>
                      <a:pt x="262" y="26"/>
                      <a:pt x="178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4205160" y="1601280"/>
                <a:ext cx="1514880" cy="192240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534" extrusionOk="0">
                    <a:moveTo>
                      <a:pt x="2466" y="534"/>
                    </a:moveTo>
                    <a:lnTo>
                      <a:pt x="0" y="534"/>
                    </a:lnTo>
                    <a:lnTo>
                      <a:pt x="0" y="507"/>
                    </a:lnTo>
                    <a:lnTo>
                      <a:pt x="2453" y="507"/>
                    </a:lnTo>
                    <a:lnTo>
                      <a:pt x="2925" y="0"/>
                    </a:lnTo>
                    <a:lnTo>
                      <a:pt x="4208" y="0"/>
                    </a:lnTo>
                    <a:lnTo>
                      <a:pt x="4208" y="26"/>
                    </a:lnTo>
                    <a:lnTo>
                      <a:pt x="2936" y="26"/>
                    </a:lnTo>
                    <a:lnTo>
                      <a:pt x="2466" y="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34"/>
            <p:cNvGrpSpPr/>
            <p:nvPr/>
          </p:nvGrpSpPr>
          <p:grpSpPr>
            <a:xfrm flipH="1">
              <a:off x="7471579" y="4362035"/>
              <a:ext cx="3155292" cy="607157"/>
              <a:chOff x="3240000" y="747717"/>
              <a:chExt cx="3420000" cy="658094"/>
            </a:xfrm>
          </p:grpSpPr>
          <p:sp>
            <p:nvSpPr>
              <p:cNvPr id="529" name="Google Shape;529;p34"/>
              <p:cNvSpPr/>
              <p:nvPr/>
            </p:nvSpPr>
            <p:spPr>
              <a:xfrm>
                <a:off x="3240000" y="747717"/>
                <a:ext cx="3296160" cy="59364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649" extrusionOk="0">
                    <a:moveTo>
                      <a:pt x="9156" y="1649"/>
                    </a:moveTo>
                    <a:lnTo>
                      <a:pt x="7139" y="1649"/>
                    </a:lnTo>
                    <a:lnTo>
                      <a:pt x="5516" y="26"/>
                    </a:lnTo>
                    <a:lnTo>
                      <a:pt x="4755" y="26"/>
                    </a:lnTo>
                    <a:lnTo>
                      <a:pt x="4135" y="645"/>
                    </a:lnTo>
                    <a:lnTo>
                      <a:pt x="0" y="645"/>
                    </a:lnTo>
                    <a:lnTo>
                      <a:pt x="0" y="619"/>
                    </a:lnTo>
                    <a:lnTo>
                      <a:pt x="4125" y="619"/>
                    </a:lnTo>
                    <a:lnTo>
                      <a:pt x="4744" y="0"/>
                    </a:lnTo>
                    <a:lnTo>
                      <a:pt x="5527" y="0"/>
                    </a:lnTo>
                    <a:lnTo>
                      <a:pt x="7150" y="1622"/>
                    </a:lnTo>
                    <a:lnTo>
                      <a:pt x="9156" y="1622"/>
                    </a:lnTo>
                    <a:lnTo>
                      <a:pt x="9156" y="16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>
                <a:off x="6531840" y="1276931"/>
                <a:ext cx="128160" cy="128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8" extrusionOk="0">
                    <a:moveTo>
                      <a:pt x="177" y="358"/>
                    </a:moveTo>
                    <a:cubicBezTo>
                      <a:pt x="80" y="358"/>
                      <a:pt x="0" y="278"/>
                      <a:pt x="0" y="179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275" y="0"/>
                      <a:pt x="356" y="80"/>
                      <a:pt x="356" y="179"/>
                    </a:cubicBezTo>
                    <a:cubicBezTo>
                      <a:pt x="356" y="278"/>
                      <a:pt x="276" y="358"/>
                      <a:pt x="177" y="358"/>
                    </a:cubicBezTo>
                    <a:moveTo>
                      <a:pt x="177" y="28"/>
                    </a:moveTo>
                    <a:cubicBezTo>
                      <a:pt x="93" y="28"/>
                      <a:pt x="26" y="95"/>
                      <a:pt x="26" y="179"/>
                    </a:cubicBezTo>
                    <a:cubicBezTo>
                      <a:pt x="26" y="263"/>
                      <a:pt x="93" y="332"/>
                      <a:pt x="177" y="332"/>
                    </a:cubicBezTo>
                    <a:cubicBezTo>
                      <a:pt x="261" y="332"/>
                      <a:pt x="330" y="263"/>
                      <a:pt x="330" y="179"/>
                    </a:cubicBezTo>
                    <a:cubicBezTo>
                      <a:pt x="330" y="95"/>
                      <a:pt x="261" y="28"/>
                      <a:pt x="177" y="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34"/>
            <p:cNvGrpSpPr/>
            <p:nvPr/>
          </p:nvGrpSpPr>
          <p:grpSpPr>
            <a:xfrm flipH="1">
              <a:off x="-133494" y="124994"/>
              <a:ext cx="1333800" cy="433440"/>
              <a:chOff x="-3206295" y="2180880"/>
              <a:chExt cx="1333800" cy="433440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3120615" y="2180880"/>
                <a:ext cx="124812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204" extrusionOk="0">
                    <a:moveTo>
                      <a:pt x="3451" y="1204"/>
                    </a:moveTo>
                    <a:lnTo>
                      <a:pt x="2271" y="23"/>
                    </a:lnTo>
                    <a:lnTo>
                      <a:pt x="364" y="23"/>
                    </a:lnTo>
                    <a:lnTo>
                      <a:pt x="16" y="371"/>
                    </a:lnTo>
                    <a:lnTo>
                      <a:pt x="0" y="354"/>
                    </a:lnTo>
                    <a:lnTo>
                      <a:pt x="355" y="0"/>
                    </a:lnTo>
                    <a:lnTo>
                      <a:pt x="2280" y="0"/>
                    </a:lnTo>
                    <a:lnTo>
                      <a:pt x="3467" y="1188"/>
                    </a:lnTo>
                    <a:lnTo>
                      <a:pt x="3451" y="12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3206295" y="2291040"/>
                <a:ext cx="111600" cy="1112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09" extrusionOk="0">
                    <a:moveTo>
                      <a:pt x="155" y="309"/>
                    </a:moveTo>
                    <a:cubicBezTo>
                      <a:pt x="70" y="309"/>
                      <a:pt x="0" y="239"/>
                      <a:pt x="0" y="154"/>
                    </a:cubicBezTo>
                    <a:cubicBezTo>
                      <a:pt x="0" y="68"/>
                      <a:pt x="70" y="0"/>
                      <a:pt x="155" y="0"/>
                    </a:cubicBezTo>
                    <a:cubicBezTo>
                      <a:pt x="240" y="0"/>
                      <a:pt x="310" y="68"/>
                      <a:pt x="310" y="154"/>
                    </a:cubicBezTo>
                    <a:cubicBezTo>
                      <a:pt x="310" y="239"/>
                      <a:pt x="240" y="309"/>
                      <a:pt x="155" y="309"/>
                    </a:cubicBezTo>
                    <a:moveTo>
                      <a:pt x="155" y="23"/>
                    </a:moveTo>
                    <a:cubicBezTo>
                      <a:pt x="82" y="23"/>
                      <a:pt x="23" y="81"/>
                      <a:pt x="23" y="154"/>
                    </a:cubicBezTo>
                    <a:cubicBezTo>
                      <a:pt x="23" y="226"/>
                      <a:pt x="82" y="286"/>
                      <a:pt x="155" y="286"/>
                    </a:cubicBezTo>
                    <a:cubicBezTo>
                      <a:pt x="228" y="286"/>
                      <a:pt x="287" y="226"/>
                      <a:pt x="287" y="154"/>
                    </a:cubicBezTo>
                    <a:cubicBezTo>
                      <a:pt x="287" y="81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34"/>
            <p:cNvGrpSpPr/>
            <p:nvPr/>
          </p:nvGrpSpPr>
          <p:grpSpPr>
            <a:xfrm>
              <a:off x="8430006" y="3776686"/>
              <a:ext cx="842760" cy="488520"/>
              <a:chOff x="-3206295" y="2859120"/>
              <a:chExt cx="842760" cy="488520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-3206295" y="2859120"/>
                <a:ext cx="111600" cy="11160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extrusionOk="0">
                    <a:moveTo>
                      <a:pt x="155" y="310"/>
                    </a:moveTo>
                    <a:cubicBezTo>
                      <a:pt x="70" y="310"/>
                      <a:pt x="0" y="240"/>
                      <a:pt x="0" y="155"/>
                    </a:cubicBezTo>
                    <a:cubicBezTo>
                      <a:pt x="0" y="70"/>
                      <a:pt x="70" y="0"/>
                      <a:pt x="155" y="0"/>
                    </a:cubicBezTo>
                    <a:cubicBezTo>
                      <a:pt x="240" y="0"/>
                      <a:pt x="310" y="70"/>
                      <a:pt x="310" y="155"/>
                    </a:cubicBezTo>
                    <a:cubicBezTo>
                      <a:pt x="310" y="240"/>
                      <a:pt x="240" y="310"/>
                      <a:pt x="155" y="310"/>
                    </a:cubicBezTo>
                    <a:moveTo>
                      <a:pt x="155" y="23"/>
                    </a:moveTo>
                    <a:cubicBezTo>
                      <a:pt x="82" y="23"/>
                      <a:pt x="23" y="82"/>
                      <a:pt x="23" y="155"/>
                    </a:cubicBezTo>
                    <a:cubicBezTo>
                      <a:pt x="23" y="228"/>
                      <a:pt x="82" y="287"/>
                      <a:pt x="155" y="287"/>
                    </a:cubicBezTo>
                    <a:cubicBezTo>
                      <a:pt x="228" y="287"/>
                      <a:pt x="287" y="228"/>
                      <a:pt x="287" y="155"/>
                    </a:cubicBezTo>
                    <a:cubicBezTo>
                      <a:pt x="287" y="82"/>
                      <a:pt x="228" y="23"/>
                      <a:pt x="155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-3099015" y="2910960"/>
                <a:ext cx="735480" cy="436680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1213" extrusionOk="0">
                    <a:moveTo>
                      <a:pt x="2026" y="1213"/>
                    </a:moveTo>
                    <a:lnTo>
                      <a:pt x="836" y="23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846" y="0"/>
                    </a:lnTo>
                    <a:lnTo>
                      <a:pt x="2043" y="1196"/>
                    </a:lnTo>
                    <a:lnTo>
                      <a:pt x="2026" y="12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●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○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"/>
              <a:buChar char="■"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lvisdt/" TargetMode="External"/><Relationship Id="rId2" Type="http://schemas.openxmlformats.org/officeDocument/2006/relationships/hyperlink" Target="mailto:edelatorrevealrde@gmail.c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lvisdt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man-charging-electric-car-side-view_29382505.htm/?utm_source=slidesgo_template&amp;utm_medium=referral-link&amp;utm_campaign=sg_resources&amp;utm_content=freepik" TargetMode="External"/><Relationship Id="rId3" Type="http://schemas.openxmlformats.org/officeDocument/2006/relationships/hyperlink" Target="https://www.freertos.org/Documentation/RTOS_book.html" TargetMode="External"/><Relationship Id="rId7" Type="http://schemas.openxmlformats.org/officeDocument/2006/relationships/hyperlink" Target="https://github.com/espressif/esp-i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espressif.com/projects/esp-idf/en/latest/esp32/index.html" TargetMode="External"/><Relationship Id="rId5" Type="http://schemas.openxmlformats.org/officeDocument/2006/relationships/hyperlink" Target="https://www.freepik.com/free-vector/isometric-chargers-modern-devices-set-with-power-bank-plugs-laptop-audio-player-mobile-camera-portable-chargers-batteries-with-different-charge-indicators_9435332.htm/?utm_source=slidesgo_template&amp;utm_medium=referral-link&amp;utm_campaign=sg_resources&amp;utm_content=freepik" TargetMode="External"/><Relationship Id="rId4" Type="http://schemas.openxmlformats.org/officeDocument/2006/relationships/hyperlink" Target="https://www.freertos.org/RTO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rtos.org/RTO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esp32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>
            <a:spLocks noGrp="1"/>
          </p:cNvSpPr>
          <p:nvPr>
            <p:ph type="ctrTitle"/>
          </p:nvPr>
        </p:nvSpPr>
        <p:spPr>
          <a:xfrm>
            <a:off x="605175" y="1018125"/>
            <a:ext cx="7431000" cy="259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4960" b="0"/>
              <a:t>Implementación de </a:t>
            </a:r>
            <a:r>
              <a:rPr lang="en" sz="4960"/>
              <a:t>FreeRTOS</a:t>
            </a:r>
            <a:r>
              <a:rPr lang="en" sz="4960" b="0"/>
              <a:t> en Soluciones IoT con </a:t>
            </a:r>
            <a:r>
              <a:rPr lang="en" sz="4960"/>
              <a:t>ESP-IDF</a:t>
            </a:r>
            <a:endParaRPr sz="4960"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1"/>
          </p:nvPr>
        </p:nvSpPr>
        <p:spPr>
          <a:xfrm>
            <a:off x="605175" y="3612450"/>
            <a:ext cx="7431000" cy="428400"/>
          </a:xfrm>
          <a:prstGeom prst="rect">
            <a:avLst/>
          </a:prstGeom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Joel de la Torre Velarde</a:t>
            </a:r>
            <a:endParaRPr/>
          </a:p>
        </p:txBody>
      </p:sp>
      <p:pic>
        <p:nvPicPr>
          <p:cNvPr id="549" name="Google Shape;549;p38"/>
          <p:cNvPicPr preferRelativeResize="0"/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4032750" y="4168825"/>
            <a:ext cx="1527925" cy="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8"/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>
            <a:off x="2247750" y="4302358"/>
            <a:ext cx="1527925" cy="58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884B-35CE-F5FA-43E3-9067DCEB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Implementación de </a:t>
            </a:r>
            <a:r>
              <a:rPr lang="es-ES" dirty="0" err="1"/>
              <a:t>FreeRTOS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B76D6-A270-3B0F-3FE1-9DD3372D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533" y="1080282"/>
            <a:ext cx="8051467" cy="354300"/>
          </a:xfrm>
        </p:spPr>
        <p:txBody>
          <a:bodyPr/>
          <a:lstStyle/>
          <a:p>
            <a:pPr marL="139700" indent="0">
              <a:buNone/>
            </a:pPr>
            <a:r>
              <a:rPr lang="es-ES" b="1" dirty="0"/>
              <a:t>Creación de tareas: (</a:t>
            </a:r>
            <a:r>
              <a:rPr lang="es-ES" b="1" dirty="0" err="1"/>
              <a:t>Tasks</a:t>
            </a:r>
            <a:r>
              <a:rPr lang="es-ES" b="1" dirty="0"/>
              <a:t>: ejemplo 01)</a:t>
            </a:r>
            <a:endParaRPr lang="es-PE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EE8B9A-ACBF-7E5F-74D1-5AA3560AD337}"/>
              </a:ext>
            </a:extLst>
          </p:cNvPr>
          <p:cNvSpPr/>
          <p:nvPr/>
        </p:nvSpPr>
        <p:spPr>
          <a:xfrm>
            <a:off x="857956" y="4007558"/>
            <a:ext cx="1557866" cy="451555"/>
          </a:xfrm>
          <a:prstGeom prst="roundRect">
            <a:avLst/>
          </a:prstGeom>
          <a:solidFill>
            <a:srgbClr val="FFBE8B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TASK 1: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87D47FF-55E2-FCE1-91D6-A4404153A886}"/>
              </a:ext>
            </a:extLst>
          </p:cNvPr>
          <p:cNvSpPr/>
          <p:nvPr/>
        </p:nvSpPr>
        <p:spPr>
          <a:xfrm>
            <a:off x="857956" y="4538135"/>
            <a:ext cx="1557866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TASK 2: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BE2B564-B886-9B68-A96A-BF86B540D701}"/>
              </a:ext>
            </a:extLst>
          </p:cNvPr>
          <p:cNvSpPr/>
          <p:nvPr/>
        </p:nvSpPr>
        <p:spPr>
          <a:xfrm>
            <a:off x="3414889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9FEDDA9-9A5B-67B7-59BA-8E55E0E05FA8}"/>
              </a:ext>
            </a:extLst>
          </p:cNvPr>
          <p:cNvSpPr/>
          <p:nvPr/>
        </p:nvSpPr>
        <p:spPr>
          <a:xfrm>
            <a:off x="3939822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41D09C2-9483-2894-28B9-E7D237C0FCA9}"/>
              </a:ext>
            </a:extLst>
          </p:cNvPr>
          <p:cNvCxnSpPr/>
          <p:nvPr/>
        </p:nvCxnSpPr>
        <p:spPr>
          <a:xfrm flipV="1">
            <a:off x="3414889" y="4616374"/>
            <a:ext cx="5401733" cy="79022"/>
          </a:xfrm>
          <a:prstGeom prst="straightConnector1">
            <a:avLst/>
          </a:prstGeom>
          <a:ln w="28575">
            <a:solidFill>
              <a:srgbClr val="0049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5EE8F2-9930-3952-D9D5-5A728236E796}"/>
              </a:ext>
            </a:extLst>
          </p:cNvPr>
          <p:cNvSpPr txBox="1"/>
          <p:nvPr/>
        </p:nvSpPr>
        <p:spPr>
          <a:xfrm>
            <a:off x="6076243" y="4655885"/>
            <a:ext cx="2740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>
                <a:solidFill>
                  <a:schemeClr val="tx1"/>
                </a:solidFill>
              </a:rPr>
              <a:t>Time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EB46E1E-763E-6DA9-E05D-487FBDE71232}"/>
              </a:ext>
            </a:extLst>
          </p:cNvPr>
          <p:cNvSpPr/>
          <p:nvPr/>
        </p:nvSpPr>
        <p:spPr>
          <a:xfrm>
            <a:off x="4464755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D367D4E-5A80-1F4F-1774-DED34423AC6B}"/>
              </a:ext>
            </a:extLst>
          </p:cNvPr>
          <p:cNvSpPr/>
          <p:nvPr/>
        </p:nvSpPr>
        <p:spPr>
          <a:xfrm>
            <a:off x="4989688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1BE104B-7E46-E871-D5F9-0D98BAA4E0E1}"/>
              </a:ext>
            </a:extLst>
          </p:cNvPr>
          <p:cNvSpPr/>
          <p:nvPr/>
        </p:nvSpPr>
        <p:spPr>
          <a:xfrm>
            <a:off x="5514621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53BEB91-4CA4-FC70-6A35-122366115C6F}"/>
              </a:ext>
            </a:extLst>
          </p:cNvPr>
          <p:cNvSpPr/>
          <p:nvPr/>
        </p:nvSpPr>
        <p:spPr>
          <a:xfrm>
            <a:off x="6039554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8F9CB28-47B4-ABD4-CE4B-6D1F6C55A189}"/>
              </a:ext>
            </a:extLst>
          </p:cNvPr>
          <p:cNvSpPr/>
          <p:nvPr/>
        </p:nvSpPr>
        <p:spPr>
          <a:xfrm>
            <a:off x="6556020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1DA289E-B5EA-0023-7DBB-4839A424B8EB}"/>
              </a:ext>
            </a:extLst>
          </p:cNvPr>
          <p:cNvSpPr/>
          <p:nvPr/>
        </p:nvSpPr>
        <p:spPr>
          <a:xfrm>
            <a:off x="7080953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5BA984C-E858-5219-6A35-315EE13D08BF}"/>
              </a:ext>
            </a:extLst>
          </p:cNvPr>
          <p:cNvSpPr/>
          <p:nvPr/>
        </p:nvSpPr>
        <p:spPr>
          <a:xfrm>
            <a:off x="7597419" y="4146240"/>
            <a:ext cx="524933" cy="451555"/>
          </a:xfrm>
          <a:prstGeom prst="roundRect">
            <a:avLst/>
          </a:prstGeom>
          <a:solidFill>
            <a:srgbClr val="FFBE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T1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883C449-90A0-2135-C83E-5B057850D792}"/>
              </a:ext>
            </a:extLst>
          </p:cNvPr>
          <p:cNvSpPr/>
          <p:nvPr/>
        </p:nvSpPr>
        <p:spPr>
          <a:xfrm>
            <a:off x="8122352" y="4146240"/>
            <a:ext cx="524933" cy="451555"/>
          </a:xfrm>
          <a:prstGeom prst="roundRect">
            <a:avLst/>
          </a:prstGeom>
          <a:solidFill>
            <a:srgbClr val="9FB8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T2</a:t>
            </a:r>
            <a:endParaRPr lang="es-P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B82DD16-99BB-54B8-800F-036BDC83A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542069"/>
            <a:ext cx="7702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xTaskCreate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vTaskCode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"NAME", STACK_SIZE, &amp;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ucParameterToPass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tskIDLE_PRIORITY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&amp;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xHandle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); 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configASSERT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xHandle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);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E75CFB-5603-7BC6-B278-600E07C2F80A}"/>
              </a:ext>
            </a:extLst>
          </p:cNvPr>
          <p:cNvSpPr txBox="1"/>
          <p:nvPr/>
        </p:nvSpPr>
        <p:spPr>
          <a:xfrm>
            <a:off x="1186577" y="2099404"/>
            <a:ext cx="7606222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pxTaskCode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Puntero a la función de entrada de la tarea. (es decir, bucle continuo).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pcName</a:t>
            </a:r>
            <a:r>
              <a:rPr lang="es-ES" sz="1200" dirty="0">
                <a:latin typeface="Kantumruy Pro" charset="0"/>
                <a:cs typeface="Kantumruy Pro" charset="0"/>
              </a:rPr>
              <a:t>: Nombre descriptivo para la tarea.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usStackDepth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Tamaño de la pila de la tarea especificado en </a:t>
            </a:r>
            <a:r>
              <a:rPr lang="es-ES" sz="1200" b="1" dirty="0">
                <a:latin typeface="Kantumruy Pro" charset="0"/>
                <a:cs typeface="Kantumruy Pro" charset="0"/>
              </a:rPr>
              <a:t>NÚMERO DE BYTES. </a:t>
            </a:r>
            <a:endParaRPr lang="es-ES" sz="1200" dirty="0">
              <a:latin typeface="Kantumruy Pro" charset="0"/>
              <a:cs typeface="Kantumruy Pro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pvParameters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Puntero que se utilizará como parámetro para la tarea que se está creando.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uxPriority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Prioridad a la que debe ejecutarse la tarea.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Kantumruy Pro" charset="0"/>
                <a:cs typeface="Kantumruy Pro" charset="0"/>
              </a:rPr>
              <a:t>pxCreatedTask</a:t>
            </a:r>
            <a:r>
              <a:rPr lang="es-ES" sz="1200" b="1" dirty="0">
                <a:latin typeface="Kantumruy Pro" charset="0"/>
                <a:cs typeface="Kantumruy Pro" charset="0"/>
              </a:rPr>
              <a:t>: </a:t>
            </a:r>
            <a:r>
              <a:rPr lang="es-ES" sz="1200" dirty="0">
                <a:latin typeface="Kantumruy Pro" charset="0"/>
                <a:cs typeface="Kantumruy Pro" charset="0"/>
              </a:rPr>
              <a:t>identificador con el que se puede hacer referencia a la tarea creada.</a:t>
            </a:r>
            <a:endParaRPr lang="es-PE" sz="1200" dirty="0">
              <a:latin typeface="Kantumruy Pro" charset="0"/>
              <a:cs typeface="Kantumruy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9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884B-35CE-F5FA-43E3-9067DCEB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Implementación de </a:t>
            </a:r>
            <a:r>
              <a:rPr lang="es-ES" dirty="0" err="1"/>
              <a:t>FreeRTOS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B76D6-A270-3B0F-3FE1-9DD3372D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533" y="1080282"/>
            <a:ext cx="8051467" cy="354300"/>
          </a:xfrm>
        </p:spPr>
        <p:txBody>
          <a:bodyPr/>
          <a:lstStyle/>
          <a:p>
            <a:pPr marL="139700" indent="0">
              <a:buNone/>
            </a:pPr>
            <a:r>
              <a:rPr lang="es-ES" b="1" dirty="0"/>
              <a:t>2. Funciones principales (</a:t>
            </a:r>
            <a:r>
              <a:rPr lang="es-ES" b="1" dirty="0" err="1"/>
              <a:t>Queue</a:t>
            </a:r>
            <a:r>
              <a:rPr lang="es-ES" b="1" dirty="0"/>
              <a:t>: Colas):</a:t>
            </a:r>
            <a:endParaRPr lang="es-PE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E75CFB-5603-7BC6-B278-600E07C2F80A}"/>
              </a:ext>
            </a:extLst>
          </p:cNvPr>
          <p:cNvSpPr txBox="1"/>
          <p:nvPr/>
        </p:nvSpPr>
        <p:spPr>
          <a:xfrm>
            <a:off x="1016000" y="1478917"/>
            <a:ext cx="7606222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xQueueCreate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(…): 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Crea una nueva cola.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xQueueSend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(…): 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Envía un elemento a la cola.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xQueueReceive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(…): 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Recibe un elemento de la cola.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vQueueDelete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(…): </a:t>
            </a:r>
            <a:r>
              <a:rPr kumimoji="0" lang="es-PE" altLang="es-PE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Elimina una cola.</a:t>
            </a:r>
            <a:endParaRPr lang="es-ES" dirty="0">
              <a:solidFill>
                <a:schemeClr val="bg2">
                  <a:lumMod val="10000"/>
                </a:schemeClr>
              </a:solidFill>
              <a:latin typeface="Kantumruy Pro" charset="0"/>
              <a:cs typeface="Kantumruy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9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33;p73">
            <a:extLst>
              <a:ext uri="{FF2B5EF4-FFF2-40B4-BE49-F238E27FC236}">
                <a16:creationId xmlns:a16="http://schemas.microsoft.com/office/drawing/2014/main" id="{63AEC356-A831-3A02-1618-AC8B0FE684B2}"/>
              </a:ext>
            </a:extLst>
          </p:cNvPr>
          <p:cNvGrpSpPr/>
          <p:nvPr/>
        </p:nvGrpSpPr>
        <p:grpSpPr>
          <a:xfrm>
            <a:off x="994315" y="906845"/>
            <a:ext cx="665078" cy="4236655"/>
            <a:chOff x="3037604" y="1758838"/>
            <a:chExt cx="665078" cy="4236655"/>
          </a:xfrm>
        </p:grpSpPr>
        <p:grpSp>
          <p:nvGrpSpPr>
            <p:cNvPr id="3" name="Google Shape;1234;p73">
              <a:extLst>
                <a:ext uri="{FF2B5EF4-FFF2-40B4-BE49-F238E27FC236}">
                  <a16:creationId xmlns:a16="http://schemas.microsoft.com/office/drawing/2014/main" id="{8AE2B968-C6E1-BB68-72C6-28548A58B5BF}"/>
                </a:ext>
              </a:extLst>
            </p:cNvPr>
            <p:cNvGrpSpPr/>
            <p:nvPr/>
          </p:nvGrpSpPr>
          <p:grpSpPr>
            <a:xfrm rot="5400000">
              <a:off x="2746297" y="2428258"/>
              <a:ext cx="1625806" cy="286966"/>
              <a:chOff x="4081680" y="1541880"/>
              <a:chExt cx="1762200" cy="311040"/>
            </a:xfrm>
          </p:grpSpPr>
          <p:sp>
            <p:nvSpPr>
              <p:cNvPr id="7" name="Google Shape;1235;p73">
                <a:extLst>
                  <a:ext uri="{FF2B5EF4-FFF2-40B4-BE49-F238E27FC236}">
                    <a16:creationId xmlns:a16="http://schemas.microsoft.com/office/drawing/2014/main" id="{B281B5FF-8419-294D-37AB-353BC880B8CB}"/>
                  </a:ext>
                </a:extLst>
              </p:cNvPr>
              <p:cNvSpPr/>
              <p:nvPr/>
            </p:nvSpPr>
            <p:spPr>
              <a:xfrm>
                <a:off x="4081680" y="1724400"/>
                <a:ext cx="128160" cy="12852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7" extrusionOk="0">
                    <a:moveTo>
                      <a:pt x="177" y="357"/>
                    </a:moveTo>
                    <a:cubicBezTo>
                      <a:pt x="80" y="357"/>
                      <a:pt x="0" y="276"/>
                      <a:pt x="0" y="178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276" y="0"/>
                      <a:pt x="356" y="80"/>
                      <a:pt x="356" y="178"/>
                    </a:cubicBezTo>
                    <a:cubicBezTo>
                      <a:pt x="356" y="276"/>
                      <a:pt x="276" y="357"/>
                      <a:pt x="177" y="357"/>
                    </a:cubicBezTo>
                    <a:moveTo>
                      <a:pt x="177" y="27"/>
                    </a:moveTo>
                    <a:cubicBezTo>
                      <a:pt x="94" y="27"/>
                      <a:pt x="26" y="94"/>
                      <a:pt x="26" y="178"/>
                    </a:cubicBezTo>
                    <a:cubicBezTo>
                      <a:pt x="26" y="262"/>
                      <a:pt x="94" y="330"/>
                      <a:pt x="177" y="330"/>
                    </a:cubicBezTo>
                    <a:cubicBezTo>
                      <a:pt x="261" y="330"/>
                      <a:pt x="330" y="262"/>
                      <a:pt x="330" y="178"/>
                    </a:cubicBezTo>
                    <a:cubicBezTo>
                      <a:pt x="330" y="94"/>
                      <a:pt x="261" y="27"/>
                      <a:pt x="177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1236;p73">
                <a:extLst>
                  <a:ext uri="{FF2B5EF4-FFF2-40B4-BE49-F238E27FC236}">
                    <a16:creationId xmlns:a16="http://schemas.microsoft.com/office/drawing/2014/main" id="{B1DF3905-7297-C3BF-2F7B-A0C4C8FA9BE4}"/>
                  </a:ext>
                </a:extLst>
              </p:cNvPr>
              <p:cNvSpPr/>
              <p:nvPr/>
            </p:nvSpPr>
            <p:spPr>
              <a:xfrm>
                <a:off x="5715360" y="1541880"/>
                <a:ext cx="12852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6" extrusionOk="0">
                    <a:moveTo>
                      <a:pt x="178" y="356"/>
                    </a:moveTo>
                    <a:cubicBezTo>
                      <a:pt x="80" y="356"/>
                      <a:pt x="0" y="277"/>
                      <a:pt x="0" y="178"/>
                    </a:cubicBezTo>
                    <a:cubicBezTo>
                      <a:pt x="0" y="80"/>
                      <a:pt x="80" y="0"/>
                      <a:pt x="178" y="0"/>
                    </a:cubicBezTo>
                    <a:cubicBezTo>
                      <a:pt x="276" y="0"/>
                      <a:pt x="357" y="80"/>
                      <a:pt x="357" y="178"/>
                    </a:cubicBezTo>
                    <a:cubicBezTo>
                      <a:pt x="357" y="277"/>
                      <a:pt x="277" y="356"/>
                      <a:pt x="178" y="356"/>
                    </a:cubicBezTo>
                    <a:moveTo>
                      <a:pt x="178" y="26"/>
                    </a:moveTo>
                    <a:cubicBezTo>
                      <a:pt x="94" y="26"/>
                      <a:pt x="27" y="95"/>
                      <a:pt x="27" y="178"/>
                    </a:cubicBezTo>
                    <a:cubicBezTo>
                      <a:pt x="27" y="262"/>
                      <a:pt x="94" y="330"/>
                      <a:pt x="178" y="330"/>
                    </a:cubicBezTo>
                    <a:cubicBezTo>
                      <a:pt x="262" y="330"/>
                      <a:pt x="330" y="262"/>
                      <a:pt x="330" y="178"/>
                    </a:cubicBezTo>
                    <a:cubicBezTo>
                      <a:pt x="330" y="95"/>
                      <a:pt x="262" y="26"/>
                      <a:pt x="178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1237;p73">
                <a:extLst>
                  <a:ext uri="{FF2B5EF4-FFF2-40B4-BE49-F238E27FC236}">
                    <a16:creationId xmlns:a16="http://schemas.microsoft.com/office/drawing/2014/main" id="{A59C88F6-76F5-6301-D1F9-3E70B3509052}"/>
                  </a:ext>
                </a:extLst>
              </p:cNvPr>
              <p:cNvSpPr/>
              <p:nvPr/>
            </p:nvSpPr>
            <p:spPr>
              <a:xfrm>
                <a:off x="4205160" y="1601280"/>
                <a:ext cx="1514880" cy="192240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534" extrusionOk="0">
                    <a:moveTo>
                      <a:pt x="2466" y="534"/>
                    </a:moveTo>
                    <a:lnTo>
                      <a:pt x="0" y="534"/>
                    </a:lnTo>
                    <a:lnTo>
                      <a:pt x="0" y="507"/>
                    </a:lnTo>
                    <a:lnTo>
                      <a:pt x="2453" y="507"/>
                    </a:lnTo>
                    <a:lnTo>
                      <a:pt x="2925" y="0"/>
                    </a:lnTo>
                    <a:lnTo>
                      <a:pt x="4208" y="0"/>
                    </a:lnTo>
                    <a:lnTo>
                      <a:pt x="4208" y="26"/>
                    </a:lnTo>
                    <a:lnTo>
                      <a:pt x="2936" y="26"/>
                    </a:lnTo>
                    <a:lnTo>
                      <a:pt x="2466" y="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" name="Google Shape;1238;p73">
              <a:extLst>
                <a:ext uri="{FF2B5EF4-FFF2-40B4-BE49-F238E27FC236}">
                  <a16:creationId xmlns:a16="http://schemas.microsoft.com/office/drawing/2014/main" id="{E63B476C-9CEA-070E-CE0D-1099933F0B2D}"/>
                </a:ext>
              </a:extLst>
            </p:cNvPr>
            <p:cNvGrpSpPr/>
            <p:nvPr/>
          </p:nvGrpSpPr>
          <p:grpSpPr>
            <a:xfrm rot="5400000" flipH="1">
              <a:off x="1761206" y="4116599"/>
              <a:ext cx="3155292" cy="602495"/>
              <a:chOff x="3240000" y="688320"/>
              <a:chExt cx="3420000" cy="653040"/>
            </a:xfrm>
          </p:grpSpPr>
          <p:sp>
            <p:nvSpPr>
              <p:cNvPr id="5" name="Google Shape;1239;p73">
                <a:extLst>
                  <a:ext uri="{FF2B5EF4-FFF2-40B4-BE49-F238E27FC236}">
                    <a16:creationId xmlns:a16="http://schemas.microsoft.com/office/drawing/2014/main" id="{29E23C90-E419-6F2F-5371-203868B1F5E2}"/>
                  </a:ext>
                </a:extLst>
              </p:cNvPr>
              <p:cNvSpPr/>
              <p:nvPr/>
            </p:nvSpPr>
            <p:spPr>
              <a:xfrm>
                <a:off x="3240000" y="688320"/>
                <a:ext cx="3296160" cy="593640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649" extrusionOk="0">
                    <a:moveTo>
                      <a:pt x="9156" y="1649"/>
                    </a:moveTo>
                    <a:lnTo>
                      <a:pt x="7139" y="1649"/>
                    </a:lnTo>
                    <a:lnTo>
                      <a:pt x="5516" y="26"/>
                    </a:lnTo>
                    <a:lnTo>
                      <a:pt x="4755" y="26"/>
                    </a:lnTo>
                    <a:lnTo>
                      <a:pt x="4135" y="645"/>
                    </a:lnTo>
                    <a:lnTo>
                      <a:pt x="0" y="645"/>
                    </a:lnTo>
                    <a:lnTo>
                      <a:pt x="0" y="619"/>
                    </a:lnTo>
                    <a:lnTo>
                      <a:pt x="4125" y="619"/>
                    </a:lnTo>
                    <a:lnTo>
                      <a:pt x="4744" y="0"/>
                    </a:lnTo>
                    <a:lnTo>
                      <a:pt x="5527" y="0"/>
                    </a:lnTo>
                    <a:lnTo>
                      <a:pt x="7150" y="1622"/>
                    </a:lnTo>
                    <a:lnTo>
                      <a:pt x="9156" y="1622"/>
                    </a:lnTo>
                    <a:lnTo>
                      <a:pt x="9156" y="16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1240;p73">
                <a:extLst>
                  <a:ext uri="{FF2B5EF4-FFF2-40B4-BE49-F238E27FC236}">
                    <a16:creationId xmlns:a16="http://schemas.microsoft.com/office/drawing/2014/main" id="{5BCE0490-707C-19DD-D8E6-A55994658221}"/>
                  </a:ext>
                </a:extLst>
              </p:cNvPr>
              <p:cNvSpPr/>
              <p:nvPr/>
            </p:nvSpPr>
            <p:spPr>
              <a:xfrm>
                <a:off x="6531840" y="1212480"/>
                <a:ext cx="128160" cy="128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8" extrusionOk="0">
                    <a:moveTo>
                      <a:pt x="177" y="358"/>
                    </a:moveTo>
                    <a:cubicBezTo>
                      <a:pt x="80" y="358"/>
                      <a:pt x="0" y="278"/>
                      <a:pt x="0" y="179"/>
                    </a:cubicBezTo>
                    <a:cubicBezTo>
                      <a:pt x="0" y="80"/>
                      <a:pt x="79" y="0"/>
                      <a:pt x="177" y="0"/>
                    </a:cubicBezTo>
                    <a:cubicBezTo>
                      <a:pt x="275" y="0"/>
                      <a:pt x="356" y="80"/>
                      <a:pt x="356" y="179"/>
                    </a:cubicBezTo>
                    <a:cubicBezTo>
                      <a:pt x="356" y="278"/>
                      <a:pt x="276" y="358"/>
                      <a:pt x="177" y="358"/>
                    </a:cubicBezTo>
                    <a:moveTo>
                      <a:pt x="177" y="28"/>
                    </a:moveTo>
                    <a:cubicBezTo>
                      <a:pt x="93" y="28"/>
                      <a:pt x="26" y="95"/>
                      <a:pt x="26" y="179"/>
                    </a:cubicBezTo>
                    <a:cubicBezTo>
                      <a:pt x="26" y="263"/>
                      <a:pt x="93" y="332"/>
                      <a:pt x="177" y="332"/>
                    </a:cubicBezTo>
                    <a:cubicBezTo>
                      <a:pt x="261" y="332"/>
                      <a:pt x="330" y="263"/>
                      <a:pt x="330" y="179"/>
                    </a:cubicBezTo>
                    <a:cubicBezTo>
                      <a:pt x="330" y="95"/>
                      <a:pt x="261" y="28"/>
                      <a:pt x="177" y="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" name="Google Shape;1213;p73">
            <a:extLst>
              <a:ext uri="{FF2B5EF4-FFF2-40B4-BE49-F238E27FC236}">
                <a16:creationId xmlns:a16="http://schemas.microsoft.com/office/drawing/2014/main" id="{7EA370A7-477C-5B27-09BB-FE3D12218DC1}"/>
              </a:ext>
            </a:extLst>
          </p:cNvPr>
          <p:cNvSpPr txBox="1">
            <a:spLocks/>
          </p:cNvSpPr>
          <p:nvPr/>
        </p:nvSpPr>
        <p:spPr>
          <a:xfrm>
            <a:off x="2152158" y="90684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PE" sz="6000" dirty="0">
                <a:solidFill>
                  <a:schemeClr val="tx1"/>
                </a:solidFill>
                <a:latin typeface="Manrope" panose="020B0604020202020204" charset="0"/>
              </a:rPr>
              <a:t>Gracias!</a:t>
            </a:r>
          </a:p>
        </p:txBody>
      </p:sp>
      <p:sp>
        <p:nvSpPr>
          <p:cNvPr id="13" name="Google Shape;1214;p73">
            <a:extLst>
              <a:ext uri="{FF2B5EF4-FFF2-40B4-BE49-F238E27FC236}">
                <a16:creationId xmlns:a16="http://schemas.microsoft.com/office/drawing/2014/main" id="{E5FAA257-0D75-9DAB-599E-151D07840E03}"/>
              </a:ext>
            </a:extLst>
          </p:cNvPr>
          <p:cNvSpPr txBox="1">
            <a:spLocks/>
          </p:cNvSpPr>
          <p:nvPr/>
        </p:nvSpPr>
        <p:spPr>
          <a:xfrm>
            <a:off x="2492492" y="2191555"/>
            <a:ext cx="4448100" cy="160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PE" b="1" dirty="0"/>
              <a:t>Redes sociales de contacto:</a:t>
            </a:r>
          </a:p>
          <a:p>
            <a:pPr algn="just"/>
            <a:endParaRPr lang="es-PE" b="1" dirty="0"/>
          </a:p>
          <a:p>
            <a:pPr algn="just"/>
            <a:r>
              <a:rPr lang="es-PE" dirty="0"/>
              <a:t>Correo: 	</a:t>
            </a:r>
            <a:r>
              <a:rPr lang="es-PE" u="sng" dirty="0">
                <a:hlinkClick r:id="rId2"/>
              </a:rPr>
              <a:t>edelatorrevelarde</a:t>
            </a:r>
            <a:r>
              <a:rPr lang="es-PE" dirty="0">
                <a:hlinkClick r:id="rId2"/>
              </a:rPr>
              <a:t>@gmail.com</a:t>
            </a:r>
            <a:endParaRPr lang="es-PE" dirty="0"/>
          </a:p>
          <a:p>
            <a:pPr algn="just"/>
            <a:r>
              <a:rPr lang="es-PE" dirty="0" err="1"/>
              <a:t>Linkedin</a:t>
            </a:r>
            <a:r>
              <a:rPr lang="es-PE" dirty="0"/>
              <a:t>:	</a:t>
            </a:r>
            <a:r>
              <a:rPr lang="es-PE" dirty="0">
                <a:hlinkClick r:id="rId3"/>
              </a:rPr>
              <a:t>Elvis Joel De la Torre Velarde | LinkedIn</a:t>
            </a:r>
            <a:endParaRPr lang="es-PE" dirty="0"/>
          </a:p>
          <a:p>
            <a:pPr algn="just"/>
            <a:r>
              <a:rPr lang="es-PE" dirty="0" err="1"/>
              <a:t>Github</a:t>
            </a:r>
            <a:r>
              <a:rPr lang="es-PE" dirty="0"/>
              <a:t>:	</a:t>
            </a:r>
            <a:r>
              <a:rPr lang="es-PE" dirty="0" err="1">
                <a:hlinkClick r:id="rId4"/>
              </a:rPr>
              <a:t>elvisdt</a:t>
            </a:r>
            <a:r>
              <a:rPr lang="es-PE" dirty="0">
                <a:hlinkClick r:id="rId4"/>
              </a:rPr>
              <a:t> (Elvis de la Torre ) (github.com)</a:t>
            </a:r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791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</a:t>
            </a:r>
            <a:endParaRPr dirty="0"/>
          </a:p>
        </p:txBody>
      </p:sp>
      <p:sp>
        <p:nvSpPr>
          <p:cNvPr id="1550" name="Google Shape;1550;p7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FreerRTOS:</a:t>
            </a:r>
          </a:p>
          <a:p>
            <a:pPr marL="285750" indent="-285750">
              <a:spcBef>
                <a:spcPts val="1000"/>
              </a:spcBef>
            </a:pPr>
            <a:r>
              <a:rPr lang="en-US" dirty="0">
                <a:hlinkClick r:id="rId3"/>
              </a:rPr>
              <a:t>Free RTOS Book and Reference Manual</a:t>
            </a:r>
            <a:endParaRPr lang="en" b="1" dirty="0"/>
          </a:p>
          <a:p>
            <a:pPr marL="285750" indent="-285750">
              <a:spcBef>
                <a:spcPts val="1000"/>
              </a:spcBef>
            </a:pPr>
            <a:r>
              <a:rPr lang="en-US" dirty="0">
                <a:hlinkClick r:id="rId4"/>
              </a:rPr>
              <a:t>RTOS - Free professionally developed and robust real time operating system for small embedded systems development (freertos.org)</a:t>
            </a:r>
            <a:endParaRPr lang="en" u="sng" dirty="0">
              <a:hlinkClick r:id="rId5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ESP-IDF:</a:t>
            </a:r>
          </a:p>
          <a:p>
            <a:pPr marL="285750" indent="-285750">
              <a:spcBef>
                <a:spcPts val="1000"/>
              </a:spcBef>
            </a:pPr>
            <a:r>
              <a:rPr lang="es-PE" dirty="0">
                <a:hlinkClick r:id="rId6"/>
              </a:rPr>
              <a:t>ESP-IDF </a:t>
            </a:r>
            <a:r>
              <a:rPr lang="es-PE" dirty="0" err="1">
                <a:hlinkClick r:id="rId6"/>
              </a:rPr>
              <a:t>Programming</a:t>
            </a:r>
            <a:r>
              <a:rPr lang="es-PE" dirty="0">
                <a:hlinkClick r:id="rId6"/>
              </a:rPr>
              <a:t> Guide - ESP32 - — ESP-IDF </a:t>
            </a:r>
            <a:r>
              <a:rPr lang="es-PE" dirty="0" err="1">
                <a:hlinkClick r:id="rId6"/>
              </a:rPr>
              <a:t>Programming</a:t>
            </a:r>
            <a:r>
              <a:rPr lang="es-PE" dirty="0">
                <a:hlinkClick r:id="rId6"/>
              </a:rPr>
              <a:t> Guide </a:t>
            </a:r>
            <a:r>
              <a:rPr lang="es-PE" dirty="0" err="1">
                <a:hlinkClick r:id="rId6"/>
              </a:rPr>
              <a:t>latest</a:t>
            </a:r>
            <a:r>
              <a:rPr lang="es-PE" dirty="0">
                <a:hlinkClick r:id="rId6"/>
              </a:rPr>
              <a:t> </a:t>
            </a:r>
            <a:r>
              <a:rPr lang="es-PE" dirty="0" err="1">
                <a:hlinkClick r:id="rId6"/>
              </a:rPr>
              <a:t>documentation</a:t>
            </a:r>
            <a:r>
              <a:rPr lang="es-PE" dirty="0">
                <a:hlinkClick r:id="rId6"/>
              </a:rPr>
              <a:t> (espressif.com)</a:t>
            </a:r>
            <a:endParaRPr lang="es-PE" dirty="0"/>
          </a:p>
          <a:p>
            <a:pPr marL="285750" indent="-285750">
              <a:spcBef>
                <a:spcPts val="1000"/>
              </a:spcBef>
            </a:pPr>
            <a:r>
              <a:rPr lang="es-PE" dirty="0" err="1">
                <a:hlinkClick r:id="rId7"/>
              </a:rPr>
              <a:t>espressif</a:t>
            </a:r>
            <a:r>
              <a:rPr lang="es-PE" dirty="0">
                <a:hlinkClick r:id="rId7"/>
              </a:rPr>
              <a:t>/</a:t>
            </a:r>
            <a:r>
              <a:rPr lang="es-PE" dirty="0" err="1">
                <a:hlinkClick r:id="rId7"/>
              </a:rPr>
              <a:t>esp-idf</a:t>
            </a:r>
            <a:r>
              <a:rPr lang="es-PE" dirty="0">
                <a:hlinkClick r:id="rId7"/>
              </a:rPr>
              <a:t>: </a:t>
            </a:r>
            <a:r>
              <a:rPr lang="es-PE" dirty="0" err="1">
                <a:hlinkClick r:id="rId7"/>
              </a:rPr>
              <a:t>Espressif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IoT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Development</a:t>
            </a:r>
            <a:r>
              <a:rPr lang="es-PE" dirty="0">
                <a:hlinkClick r:id="rId7"/>
              </a:rPr>
              <a:t> Framework. </a:t>
            </a:r>
            <a:r>
              <a:rPr lang="es-PE" dirty="0" err="1">
                <a:hlinkClick r:id="rId7"/>
              </a:rPr>
              <a:t>Official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development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framework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for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Espressif</a:t>
            </a:r>
            <a:r>
              <a:rPr lang="es-PE" dirty="0">
                <a:hlinkClick r:id="rId7"/>
              </a:rPr>
              <a:t> </a:t>
            </a:r>
            <a:r>
              <a:rPr lang="es-PE" dirty="0" err="1">
                <a:hlinkClick r:id="rId7"/>
              </a:rPr>
              <a:t>SoCs</a:t>
            </a:r>
            <a:r>
              <a:rPr lang="es-PE" dirty="0">
                <a:hlinkClick r:id="rId7"/>
              </a:rPr>
              <a:t>. (github.com)</a:t>
            </a:r>
            <a:endParaRPr lang="es-PE" dirty="0"/>
          </a:p>
          <a:p>
            <a:pPr marL="0" indent="0">
              <a:spcBef>
                <a:spcPts val="1000"/>
              </a:spcBef>
              <a:buNone/>
            </a:pPr>
            <a:r>
              <a:rPr lang="es-PE" b="1" u="sng" dirty="0">
                <a:hlinkClick r:id="rId8"/>
              </a:rPr>
              <a:t>Ejemplos:</a:t>
            </a:r>
          </a:p>
          <a:p>
            <a:pPr marL="0" indent="0">
              <a:spcBef>
                <a:spcPts val="1000"/>
              </a:spcBef>
              <a:buNone/>
            </a:pPr>
            <a:endParaRPr lang="en" b="1" u="sng" dirty="0">
              <a:hlinkClick r:id="rId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05AD-6CE6-4DF0-7289-C1B97D6F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FreeRTOS</a:t>
            </a:r>
            <a:endParaRPr lang="es-PE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D7570E4B-E65B-C50E-E762-8154D93A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79" y="1219355"/>
            <a:ext cx="5985087" cy="33775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6C6217-17FE-38DE-AC4F-A3AFBF67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 </a:t>
            </a:r>
            <a:r>
              <a:rPr lang="es-ES" dirty="0" err="1"/>
              <a:t>FreeRTOS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2125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sz="1800" b="1" dirty="0"/>
              <a:t>¿Qué es </a:t>
            </a:r>
            <a:r>
              <a:rPr lang="es-ES" sz="1800" b="1" dirty="0" err="1"/>
              <a:t>FreeRTOS</a:t>
            </a:r>
            <a:r>
              <a:rPr lang="es-ES" sz="1800" b="1" dirty="0"/>
              <a:t>?</a:t>
            </a:r>
          </a:p>
          <a:p>
            <a:pPr marL="457200" lvl="1" indent="0" algn="just">
              <a:buNone/>
            </a:pPr>
            <a:endParaRPr lang="es-E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</a:rPr>
              <a:t>FreeRTOS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 es un sistema operativo de tiempo real (RTOS) de código abierto diseñado para microcontroladores y pequeños microprocesadores</a:t>
            </a:r>
            <a:endParaRPr lang="es-E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/>
            <a:endParaRPr sz="1800" b="1" u="sng" dirty="0"/>
          </a:p>
        </p:txBody>
      </p:sp>
      <p:pic>
        <p:nvPicPr>
          <p:cNvPr id="557" name="Google Shape;5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533" y="4698475"/>
            <a:ext cx="1151467" cy="3883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54134A-6FC2-66E9-DB23-FABD6583B290}"/>
              </a:ext>
            </a:extLst>
          </p:cNvPr>
          <p:cNvSpPr txBox="1"/>
          <p:nvPr/>
        </p:nvSpPr>
        <p:spPr>
          <a:xfrm>
            <a:off x="1117600" y="3951111"/>
            <a:ext cx="471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dirty="0">
                <a:hlinkClick r:id="rId4"/>
              </a:rPr>
              <a:t>https://www.freertos.org/RTOS.html</a:t>
            </a:r>
            <a:endParaRPr lang="es-P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D488F-45BC-BB04-9EF9-5FE99F4B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8FFB0-EE6A-5F1B-14AE-C2BC708B9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03B48-C8FA-5B8A-4D44-B39D2941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pic>
        <p:nvPicPr>
          <p:cNvPr id="6" name="Google Shape;557;p39">
            <a:extLst>
              <a:ext uri="{FF2B5EF4-FFF2-40B4-BE49-F238E27FC236}">
                <a16:creationId xmlns:a16="http://schemas.microsoft.com/office/drawing/2014/main" id="{7482E64F-A42B-6FC9-023C-6138C732B3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533" y="4698475"/>
            <a:ext cx="1151467" cy="3883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0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 </a:t>
            </a:r>
            <a:r>
              <a:rPr lang="es-ES" dirty="0" err="1"/>
              <a:t>FreeRTOS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body" idx="1"/>
          </p:nvPr>
        </p:nvSpPr>
        <p:spPr>
          <a:xfrm>
            <a:off x="719999" y="1215749"/>
            <a:ext cx="7704001" cy="2430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sz="1800" b="1" dirty="0"/>
              <a:t>¿Por qué elegir </a:t>
            </a:r>
            <a:r>
              <a:rPr lang="es-ES" sz="1800" b="1" dirty="0" err="1"/>
              <a:t>FreeRTOS</a:t>
            </a:r>
            <a:r>
              <a:rPr lang="es-ES" sz="1800" b="1" dirty="0"/>
              <a:t>?</a:t>
            </a:r>
          </a:p>
          <a:p>
            <a:pPr marL="800100" lvl="1" indent="-342900">
              <a:buAutoNum type="arabicPeriod"/>
            </a:pPr>
            <a:r>
              <a:rPr lang="es-ES" sz="1800" dirty="0"/>
              <a:t>Es de código abierto.</a:t>
            </a:r>
          </a:p>
          <a:p>
            <a:pPr marL="800100" lvl="1" indent="-342900">
              <a:buAutoNum type="arabicPeriod"/>
            </a:pPr>
            <a:r>
              <a:rPr lang="es-ES" sz="1800" dirty="0"/>
              <a:t>Soporte de comunidad.</a:t>
            </a:r>
          </a:p>
          <a:p>
            <a:pPr marL="800100" lvl="1" indent="-342900">
              <a:buAutoNum type="arabicPeriod"/>
            </a:pPr>
            <a:r>
              <a:rPr lang="es-ES" sz="1800" dirty="0"/>
              <a:t>Es modular: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800" dirty="0"/>
              <a:t>Fomenta el trabajo en equipo.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800" dirty="0"/>
              <a:t>Facilita las pruebas.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800" dirty="0"/>
              <a:t>Promueve la reutilización de código.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800100" lvl="1" indent="-342900">
              <a:buAutoNum type="arabicPeriod"/>
            </a:pPr>
            <a:endParaRPr lang="es-ES" sz="1800" b="1" dirty="0"/>
          </a:p>
          <a:p>
            <a:pPr marL="457200" lvl="1" indent="0">
              <a:buNone/>
            </a:pPr>
            <a:endParaRPr lang="es-E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/>
            <a:endParaRPr sz="1800" b="1" u="sng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ECDBCF-239C-2163-48B2-2E74B1EA989B}"/>
              </a:ext>
            </a:extLst>
          </p:cNvPr>
          <p:cNvSpPr/>
          <p:nvPr/>
        </p:nvSpPr>
        <p:spPr>
          <a:xfrm>
            <a:off x="1636886" y="3927750"/>
            <a:ext cx="1095023" cy="6991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10000"/>
                  </a:schemeClr>
                </a:solidFill>
              </a:rPr>
              <a:t>Task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1</a:t>
            </a:r>
            <a:endParaRPr lang="es-P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C80BFB9-26ED-18BF-2FAC-5FA39D67CD5F}"/>
              </a:ext>
            </a:extLst>
          </p:cNvPr>
          <p:cNvSpPr/>
          <p:nvPr/>
        </p:nvSpPr>
        <p:spPr>
          <a:xfrm>
            <a:off x="3324574" y="3927750"/>
            <a:ext cx="1095023" cy="6991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10000"/>
                  </a:schemeClr>
                </a:solidFill>
              </a:rPr>
              <a:t>Task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2</a:t>
            </a:r>
            <a:endParaRPr lang="es-P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7FBE0F8-0F1A-84A8-D88A-72FE00473756}"/>
              </a:ext>
            </a:extLst>
          </p:cNvPr>
          <p:cNvSpPr/>
          <p:nvPr/>
        </p:nvSpPr>
        <p:spPr>
          <a:xfrm>
            <a:off x="6107287" y="3927750"/>
            <a:ext cx="1095023" cy="6991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10000"/>
                  </a:schemeClr>
                </a:solidFill>
              </a:rPr>
              <a:t>Task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n</a:t>
            </a:r>
            <a:endParaRPr lang="es-P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5FA077-403B-B9C5-172F-4E8120AEBF30}"/>
              </a:ext>
            </a:extLst>
          </p:cNvPr>
          <p:cNvSpPr txBox="1"/>
          <p:nvPr/>
        </p:nvSpPr>
        <p:spPr>
          <a:xfrm>
            <a:off x="4967102" y="3925524"/>
            <a:ext cx="993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4960"/>
                </a:solidFill>
              </a:rPr>
              <a:t>…</a:t>
            </a:r>
            <a:endParaRPr lang="es-PE" sz="3200" dirty="0">
              <a:solidFill>
                <a:srgbClr val="004960"/>
              </a:solidFill>
            </a:endParaRPr>
          </a:p>
        </p:txBody>
      </p:sp>
      <p:pic>
        <p:nvPicPr>
          <p:cNvPr id="6" name="Google Shape;557;p39">
            <a:extLst>
              <a:ext uri="{FF2B5EF4-FFF2-40B4-BE49-F238E27FC236}">
                <a16:creationId xmlns:a16="http://schemas.microsoft.com/office/drawing/2014/main" id="{1EFD431B-D1EB-A983-C06D-92D070DC2A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533" y="4698475"/>
            <a:ext cx="1151467" cy="3883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3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330BB1-2A7D-097E-0B6A-107735046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65"/>
          <a:stretch/>
        </p:blipFill>
        <p:spPr>
          <a:xfrm>
            <a:off x="456820" y="1847364"/>
            <a:ext cx="2924583" cy="305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0BDF63-5B5E-F538-197B-85876ACF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66" y="1847364"/>
            <a:ext cx="4605867" cy="3050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555;p39">
            <a:extLst>
              <a:ext uri="{FF2B5EF4-FFF2-40B4-BE49-F238E27FC236}">
                <a16:creationId xmlns:a16="http://schemas.microsoft.com/office/drawing/2014/main" id="{2D4B5628-2333-8DD6-3E66-D4E0489FF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 </a:t>
            </a:r>
            <a:r>
              <a:rPr lang="es-ES" dirty="0" err="1"/>
              <a:t>FreeRTOS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6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72E7ECC-88EB-E785-1288-C4ED8327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15" name="Google Shape;555;p39">
            <a:extLst>
              <a:ext uri="{FF2B5EF4-FFF2-40B4-BE49-F238E27FC236}">
                <a16:creationId xmlns:a16="http://schemas.microsoft.com/office/drawing/2014/main" id="{9857C43B-CFF6-C7D4-66AC-BDD60AED3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11" y="501468"/>
            <a:ext cx="3061778" cy="999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MÓDULO ESP32</a:t>
            </a:r>
            <a:endParaRPr dirty="0"/>
          </a:p>
        </p:txBody>
      </p:sp>
      <p:pic>
        <p:nvPicPr>
          <p:cNvPr id="16" name="Google Shape;549;p38">
            <a:extLst>
              <a:ext uri="{FF2B5EF4-FFF2-40B4-BE49-F238E27FC236}">
                <a16:creationId xmlns:a16="http://schemas.microsoft.com/office/drawing/2014/main" id="{3DFBCF48-A691-CF7F-CF80-B27C0AA25D52}"/>
              </a:ext>
            </a:extLst>
          </p:cNvPr>
          <p:cNvPicPr preferRelativeResize="0"/>
          <p:nvPr/>
        </p:nvPicPr>
        <p:blipFill>
          <a:blip r:embed="rId4">
            <a:alphaModFix amt="68000"/>
          </a:blip>
          <a:stretch>
            <a:fillRect/>
          </a:stretch>
        </p:blipFill>
        <p:spPr>
          <a:xfrm>
            <a:off x="967637" y="3999491"/>
            <a:ext cx="1527925" cy="856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90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4CD14C-B33B-5BD0-68CD-9FCCA8AF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704000" cy="2441850"/>
          </a:xfrm>
        </p:spPr>
        <p:txBody>
          <a:bodyPr/>
          <a:lstStyle/>
          <a:p>
            <a:r>
              <a:rPr lang="es-ES" b="1" dirty="0"/>
              <a:t>¿Por qué utilizar ESP-IDF?</a:t>
            </a:r>
          </a:p>
          <a:p>
            <a:pPr marL="939800" lvl="1" indent="-342900">
              <a:buAutoNum type="arabicPeriod"/>
            </a:pPr>
            <a:r>
              <a:rPr lang="es-ES" dirty="0"/>
              <a:t>Framework oficial de </a:t>
            </a:r>
            <a:r>
              <a:rPr lang="es-ES" dirty="0" err="1"/>
              <a:t>Espressif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.</a:t>
            </a:r>
          </a:p>
          <a:p>
            <a:pPr marL="939800" lvl="1" indent="-342900">
              <a:buAutoNum type="arabicPeriod"/>
            </a:pPr>
            <a:r>
              <a:rPr lang="es-ES" dirty="0"/>
              <a:t>Integración con </a:t>
            </a:r>
            <a:r>
              <a:rPr lang="es-ES" dirty="0" err="1"/>
              <a:t>freeRTOS</a:t>
            </a:r>
            <a:r>
              <a:rPr lang="es-ES" dirty="0"/>
              <a:t>.</a:t>
            </a:r>
          </a:p>
          <a:p>
            <a:pPr marL="939800" lvl="1" indent="-342900">
              <a:buAutoNum type="arabicPeriod"/>
            </a:pPr>
            <a:r>
              <a:rPr lang="es-ES" dirty="0"/>
              <a:t>Mayor Control y Flexibilidad.</a:t>
            </a:r>
          </a:p>
          <a:p>
            <a:pPr marL="939800" lvl="1" indent="-342900">
              <a:buAutoNum type="arabicPeriod"/>
            </a:pPr>
            <a:r>
              <a:rPr lang="es-ES" dirty="0"/>
              <a:t>Mayor eficiencia.</a:t>
            </a:r>
          </a:p>
          <a:p>
            <a:pPr marL="939800" lvl="1" indent="-342900">
              <a:buAutoNum type="arabicPeriod"/>
            </a:pPr>
            <a:endParaRPr lang="es-ES" dirty="0"/>
          </a:p>
          <a:p>
            <a:endParaRPr lang="es-PE" dirty="0"/>
          </a:p>
        </p:txBody>
      </p:sp>
      <p:sp>
        <p:nvSpPr>
          <p:cNvPr id="4" name="Google Shape;555;p39">
            <a:extLst>
              <a:ext uri="{FF2B5EF4-FFF2-40B4-BE49-F238E27FC236}">
                <a16:creationId xmlns:a16="http://schemas.microsoft.com/office/drawing/2014/main" id="{28D2DF06-EF5C-249A-02CD-02637EB11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2. ESP-IDF</a:t>
            </a:r>
            <a:endParaRPr dirty="0"/>
          </a:p>
        </p:txBody>
      </p:sp>
      <p:pic>
        <p:nvPicPr>
          <p:cNvPr id="5" name="Google Shape;549;p38">
            <a:extLst>
              <a:ext uri="{FF2B5EF4-FFF2-40B4-BE49-F238E27FC236}">
                <a16:creationId xmlns:a16="http://schemas.microsoft.com/office/drawing/2014/main" id="{E95F0A4B-3597-E0B0-7E7B-66D30E79DECA}"/>
              </a:ext>
            </a:extLst>
          </p:cNvPr>
          <p:cNvPicPr preferRelativeResize="0"/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>
            <a:off x="7131370" y="4010780"/>
            <a:ext cx="1527925" cy="8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D877170-1A9D-E340-AAE6-63EF2B9609FB}"/>
              </a:ext>
            </a:extLst>
          </p:cNvPr>
          <p:cNvSpPr txBox="1"/>
          <p:nvPr/>
        </p:nvSpPr>
        <p:spPr>
          <a:xfrm>
            <a:off x="917222" y="2837189"/>
            <a:ext cx="46566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Documentación:</a:t>
            </a:r>
          </a:p>
          <a:p>
            <a:r>
              <a:rPr lang="es-PE" dirty="0">
                <a:hlinkClick r:id="rId3"/>
              </a:rPr>
              <a:t>ESP-IDF </a:t>
            </a:r>
            <a:r>
              <a:rPr lang="es-PE" dirty="0" err="1">
                <a:hlinkClick r:id="rId3"/>
              </a:rPr>
              <a:t>Programming</a:t>
            </a:r>
            <a:r>
              <a:rPr lang="es-PE" dirty="0">
                <a:hlinkClick r:id="rId3"/>
              </a:rPr>
              <a:t> Guide - ESP32 - — ESP-IDF </a:t>
            </a:r>
            <a:r>
              <a:rPr lang="es-PE" dirty="0" err="1">
                <a:hlinkClick r:id="rId3"/>
              </a:rPr>
              <a:t>Programming</a:t>
            </a:r>
            <a:r>
              <a:rPr lang="es-PE" dirty="0">
                <a:hlinkClick r:id="rId3"/>
              </a:rPr>
              <a:t> Guide </a:t>
            </a:r>
            <a:r>
              <a:rPr lang="es-PE" dirty="0" err="1">
                <a:hlinkClick r:id="rId3"/>
              </a:rPr>
              <a:t>latest</a:t>
            </a:r>
            <a:r>
              <a:rPr lang="es-PE" dirty="0">
                <a:hlinkClick r:id="rId3"/>
              </a:rPr>
              <a:t> </a:t>
            </a:r>
            <a:r>
              <a:rPr lang="es-PE" dirty="0" err="1">
                <a:hlinkClick r:id="rId3"/>
              </a:rPr>
              <a:t>documentation</a:t>
            </a:r>
            <a:r>
              <a:rPr lang="es-PE" dirty="0">
                <a:hlinkClick r:id="rId3"/>
              </a:rPr>
              <a:t> (espressif.com)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543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884B-35CE-F5FA-43E3-9067DCEB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Implementación de </a:t>
            </a:r>
            <a:r>
              <a:rPr lang="es-ES" dirty="0" err="1"/>
              <a:t>FreeRTOS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B76D6-A270-3B0F-3FE1-9DD3372D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533" y="1080282"/>
            <a:ext cx="8051467" cy="354300"/>
          </a:xfrm>
        </p:spPr>
        <p:txBody>
          <a:bodyPr/>
          <a:lstStyle/>
          <a:p>
            <a:pPr marL="139700" indent="0">
              <a:buNone/>
            </a:pPr>
            <a:r>
              <a:rPr lang="es-ES" b="1" dirty="0"/>
              <a:t>1. Funciones principales (</a:t>
            </a:r>
            <a:r>
              <a:rPr lang="es-ES" b="1" dirty="0" err="1"/>
              <a:t>Task</a:t>
            </a:r>
            <a:r>
              <a:rPr lang="es-ES" b="1" dirty="0"/>
              <a:t>):</a:t>
            </a:r>
            <a:endParaRPr lang="es-PE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E75CFB-5603-7BC6-B278-600E07C2F80A}"/>
              </a:ext>
            </a:extLst>
          </p:cNvPr>
          <p:cNvSpPr txBox="1"/>
          <p:nvPr/>
        </p:nvSpPr>
        <p:spPr>
          <a:xfrm>
            <a:off x="1016000" y="1478917"/>
            <a:ext cx="7606222" cy="2644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ea typeface="Cambria" panose="02040503050406030204" pitchFamily="18" charset="0"/>
                <a:cs typeface="Kantumruy Pro" charset="0"/>
              </a:rPr>
              <a:t>xTaskCreate</a:t>
            </a:r>
            <a:r>
              <a:rPr lang="es-PE" altLang="es-PE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ea typeface="Cambria" panose="02040503050406030204" pitchFamily="18" charset="0"/>
                <a:cs typeface="Kantumruy Pro" charset="0"/>
              </a:rPr>
              <a:t>(…)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: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Crea una tarea.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vTaskDelete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(…):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Elimina una tarea.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vTaskDelay</a:t>
            </a:r>
            <a:r>
              <a:rPr lang="es-ES" b="1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(…): 	</a:t>
            </a:r>
            <a:r>
              <a:rPr lang="es-ES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Retrasar una tarea durante un número determinado de tics.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vTaskSuspend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(…):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 </a:t>
            </a:r>
            <a:r>
              <a:rPr lang="es-PE" b="0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Suspende </a:t>
            </a:r>
            <a:r>
              <a:rPr lang="es-PE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una</a:t>
            </a:r>
            <a:r>
              <a:rPr lang="es-PE" b="0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 tarea en ejecución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vTaskSuspendAll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(): </a:t>
            </a:r>
            <a:r>
              <a:rPr lang="es-PE" b="0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Suspende </a:t>
            </a:r>
            <a:r>
              <a:rPr lang="es-PE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todas las tareas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Kantumruy Pro" charset="0"/>
                <a:cs typeface="Kantumruy Pro" charset="0"/>
              </a:rPr>
              <a:t>.</a:t>
            </a:r>
            <a:endParaRPr lang="es-ES" b="1" dirty="0">
              <a:solidFill>
                <a:schemeClr val="bg2">
                  <a:lumMod val="10000"/>
                </a:schemeClr>
              </a:solidFill>
              <a:latin typeface="Kantumruy Pro" charset="0"/>
              <a:cs typeface="Kantumruy Pro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vTaskResume</a:t>
            </a:r>
            <a:r>
              <a:rPr lang="es-ES" b="1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(…): </a:t>
            </a:r>
            <a:r>
              <a:rPr lang="es-ES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Reanuda una tarea suspendida.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b="1" i="0" dirty="0" err="1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vTaskResumeAll</a:t>
            </a:r>
            <a:r>
              <a:rPr lang="es-ES" b="1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(…): </a:t>
            </a:r>
            <a:r>
              <a:rPr lang="es-ES" i="0" dirty="0">
                <a:solidFill>
                  <a:schemeClr val="bg2">
                    <a:lumMod val="10000"/>
                  </a:schemeClr>
                </a:solidFill>
                <a:effectLst/>
                <a:latin typeface="Kantumruy Pro" charset="0"/>
                <a:cs typeface="Kantumruy Pro" charset="0"/>
              </a:rPr>
              <a:t>Reanuda todas las tareas suspendida.</a:t>
            </a:r>
            <a:endParaRPr lang="es-ES" dirty="0">
              <a:solidFill>
                <a:schemeClr val="bg2">
                  <a:lumMod val="10000"/>
                </a:schemeClr>
              </a:solidFill>
              <a:latin typeface="Kantumruy Pro" charset="0"/>
              <a:cs typeface="Kantumruy Pro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10000"/>
                </a:schemeClr>
              </a:solidFill>
              <a:latin typeface="Kantumruy Pro" charset="0"/>
              <a:cs typeface="Kantumruy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4456"/>
      </p:ext>
    </p:extLst>
  </p:cSld>
  <p:clrMapOvr>
    <a:masterClrMapping/>
  </p:clrMapOvr>
</p:sld>
</file>

<file path=ppt/theme/theme1.xml><?xml version="1.0" encoding="utf-8"?>
<a:theme xmlns:a="http://schemas.openxmlformats.org/drawingml/2006/main" name="Battery Charging by Slidesgo">
  <a:themeElements>
    <a:clrScheme name="Simple Light">
      <a:dk1>
        <a:srgbClr val="101066"/>
      </a:dk1>
      <a:lt1>
        <a:srgbClr val="FFFFFF"/>
      </a:lt1>
      <a:dk2>
        <a:srgbClr val="C4CFD6"/>
      </a:dk2>
      <a:lt2>
        <a:srgbClr val="A8E2E0"/>
      </a:lt2>
      <a:accent1>
        <a:srgbClr val="25B1C9"/>
      </a:accent1>
      <a:accent2>
        <a:srgbClr val="5B5BD6"/>
      </a:accent2>
      <a:accent3>
        <a:srgbClr val="3C3CB5"/>
      </a:accent3>
      <a:accent4>
        <a:srgbClr val="38558E"/>
      </a:accent4>
      <a:accent5>
        <a:srgbClr val="203466"/>
      </a:accent5>
      <a:accent6>
        <a:srgbClr val="00E400"/>
      </a:accent6>
      <a:hlink>
        <a:srgbClr val="1010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518</Words>
  <Application>Microsoft Office PowerPoint</Application>
  <PresentationFormat>Presentación en pantalla (16:9)</PresentationFormat>
  <Paragraphs>83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Mulish Light</vt:lpstr>
      <vt:lpstr>Wingdings</vt:lpstr>
      <vt:lpstr>Manrope</vt:lpstr>
      <vt:lpstr>Nunito Light</vt:lpstr>
      <vt:lpstr>Cambria</vt:lpstr>
      <vt:lpstr>Kantumruy Pro</vt:lpstr>
      <vt:lpstr>Arial</vt:lpstr>
      <vt:lpstr>Anek Bangla Light</vt:lpstr>
      <vt:lpstr>Battery Charging by Slidesgo</vt:lpstr>
      <vt:lpstr>Implementación de FreeRTOS en Soluciones IoT con ESP-IDF</vt:lpstr>
      <vt:lpstr>1. FreeRTOS</vt:lpstr>
      <vt:lpstr>1. FreeRTOS</vt:lpstr>
      <vt:lpstr>Presentación de PowerPoint</vt:lpstr>
      <vt:lpstr>1. FreeRTOS</vt:lpstr>
      <vt:lpstr>1. FreeRTOS</vt:lpstr>
      <vt:lpstr>MÓDULO ESP32</vt:lpstr>
      <vt:lpstr>2. ESP-IDF</vt:lpstr>
      <vt:lpstr>3. Implementación de FreeRTOS</vt:lpstr>
      <vt:lpstr>3. Implementación de FreeRTOS</vt:lpstr>
      <vt:lpstr>3. Implementación de FreeRTOS</vt:lpstr>
      <vt:lpstr>Presentación de PowerPoint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FreeRTOS en Soluciones IoT con ESP-IDF</dc:title>
  <cp:lastModifiedBy>u201822520 (De La Torre Velarde, Elvis Joel)</cp:lastModifiedBy>
  <cp:revision>3</cp:revision>
  <dcterms:modified xsi:type="dcterms:W3CDTF">2024-06-09T01:12:03Z</dcterms:modified>
</cp:coreProperties>
</file>