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61" r:id="rId5"/>
    <p:sldId id="259" r:id="rId6"/>
    <p:sldId id="262"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4"/>
    <p:restoredTop sz="94647"/>
  </p:normalViewPr>
  <p:slideViewPr>
    <p:cSldViewPr>
      <p:cViewPr varScale="1">
        <p:scale>
          <a:sx n="137" d="100"/>
          <a:sy n="137" d="100"/>
        </p:scale>
        <p:origin x="200" y="6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537FE-F022-2844-9D1D-DF99D48E5E2F}" type="datetimeFigureOut">
              <a:rPr lang="en-US" smtClean="0"/>
              <a:t>11/22/16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773BF-F756-8341-8986-256E2B5AB022}" type="slidenum">
              <a:rPr lang="en-US" smtClean="0"/>
              <a:t>‹#›</a:t>
            </a:fld>
            <a:endParaRPr lang="en-US"/>
          </a:p>
        </p:txBody>
      </p:sp>
    </p:spTree>
    <p:extLst>
      <p:ext uri="{BB962C8B-B14F-4D97-AF65-F5344CB8AC3E}">
        <p14:creationId xmlns:p14="http://schemas.microsoft.com/office/powerpoint/2010/main" val="195282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D773BF-F756-8341-8986-256E2B5AB022}" type="slidenum">
              <a:rPr lang="en-US" smtClean="0"/>
              <a:t>2</a:t>
            </a:fld>
            <a:endParaRPr lang="en-US"/>
          </a:p>
        </p:txBody>
      </p:sp>
    </p:spTree>
    <p:extLst>
      <p:ext uri="{BB962C8B-B14F-4D97-AF65-F5344CB8AC3E}">
        <p14:creationId xmlns:p14="http://schemas.microsoft.com/office/powerpoint/2010/main" val="121612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Elvis Lopez</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14400" lvl="1" indent="-514350">
              <a:buFont typeface="+mj-lt"/>
              <a:buAutoNum type="arabicPeriod"/>
            </a:pPr>
            <a:r>
              <a:rPr lang="en-US" dirty="0" smtClean="0"/>
              <a:t>At the start of the game, the cages open</a:t>
            </a:r>
          </a:p>
          <a:p>
            <a:pPr marL="914400" lvl="1" indent="-514350">
              <a:buFont typeface="+mj-lt"/>
              <a:buAutoNum type="arabicPeriod"/>
            </a:pPr>
            <a:r>
              <a:rPr lang="en-US" dirty="0" smtClean="0"/>
              <a:t>Animals drift down the screen to attack you</a:t>
            </a:r>
          </a:p>
          <a:p>
            <a:pPr marL="914400" lvl="1" indent="-514350">
              <a:buFont typeface="+mj-lt"/>
              <a:buAutoNum type="arabicPeriod"/>
            </a:pPr>
            <a:r>
              <a:rPr lang="en-US" dirty="0" smtClean="0"/>
              <a:t>You have a Trump which you can kick into their path</a:t>
            </a:r>
          </a:p>
          <a:p>
            <a:pPr marL="914400" lvl="1" indent="-514350">
              <a:buFont typeface="+mj-lt"/>
              <a:buAutoNum type="arabicPeriod"/>
            </a:pPr>
            <a:r>
              <a:rPr lang="en-US" dirty="0" smtClean="0"/>
              <a:t>Each animal who collides with Trump is satisfied, and returns to its cage</a:t>
            </a:r>
          </a:p>
          <a:p>
            <a:pPr marL="91440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normAutofit/>
          </a:bodyPr>
          <a:lstStyle/>
          <a:p>
            <a:r>
              <a:rPr lang="en-US" dirty="0" smtClean="0"/>
              <a:t>Game User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483" y="1066800"/>
            <a:ext cx="7230034" cy="5586845"/>
          </a:xfrm>
        </p:spPr>
      </p:pic>
      <p:cxnSp>
        <p:nvCxnSpPr>
          <p:cNvPr id="8" name="Straight Arrow Connector 7"/>
          <p:cNvCxnSpPr/>
          <p:nvPr/>
        </p:nvCxnSpPr>
        <p:spPr>
          <a:xfrm>
            <a:off x="2057400" y="1676400"/>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57400" y="16764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67600" y="16764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67600" y="4495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057400" y="57150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41148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00" y="1554718"/>
            <a:ext cx="1257395" cy="369332"/>
          </a:xfrm>
          <a:prstGeom prst="rect">
            <a:avLst/>
          </a:prstGeom>
          <a:noFill/>
        </p:spPr>
        <p:txBody>
          <a:bodyPr wrap="none" rtlCol="0">
            <a:spAutoFit/>
          </a:bodyPr>
          <a:lstStyle/>
          <a:p>
            <a:r>
              <a:rPr lang="en-US" smtClean="0"/>
              <a:t>WonScreen</a:t>
            </a:r>
            <a:endParaRPr lang="en-US" dirty="0"/>
          </a:p>
        </p:txBody>
      </p:sp>
      <p:sp>
        <p:nvSpPr>
          <p:cNvPr id="11" name="TextBox 10"/>
          <p:cNvSpPr txBox="1"/>
          <p:nvPr/>
        </p:nvSpPr>
        <p:spPr>
          <a:xfrm>
            <a:off x="7620000" y="5345668"/>
            <a:ext cx="1201804" cy="369332"/>
          </a:xfrm>
          <a:prstGeom prst="rect">
            <a:avLst/>
          </a:prstGeom>
          <a:noFill/>
        </p:spPr>
        <p:txBody>
          <a:bodyPr wrap="none" rtlCol="0">
            <a:spAutoFit/>
          </a:bodyPr>
          <a:lstStyle/>
          <a:p>
            <a:r>
              <a:rPr lang="en-US" dirty="0" err="1" smtClean="0"/>
              <a:t>LostScreen</a:t>
            </a:r>
            <a:endParaRPr lang="en-US" dirty="0"/>
          </a:p>
        </p:txBody>
      </p:sp>
      <p:sp>
        <p:nvSpPr>
          <p:cNvPr id="13" name="TextBox 12"/>
          <p:cNvSpPr txBox="1"/>
          <p:nvPr/>
        </p:nvSpPr>
        <p:spPr>
          <a:xfrm>
            <a:off x="457200" y="4545568"/>
            <a:ext cx="1265731" cy="369332"/>
          </a:xfrm>
          <a:prstGeom prst="rect">
            <a:avLst/>
          </a:prstGeom>
          <a:noFill/>
        </p:spPr>
        <p:txBody>
          <a:bodyPr wrap="none" rtlCol="0">
            <a:spAutoFit/>
          </a:bodyPr>
          <a:lstStyle/>
          <a:p>
            <a:r>
              <a:rPr lang="en-US" dirty="0" err="1" smtClean="0"/>
              <a:t>StartScreen</a:t>
            </a:r>
            <a:endParaRPr lang="en-US" dirty="0"/>
          </a:p>
        </p:txBody>
      </p:sp>
    </p:spTree>
    <p:extLst>
      <p:ext uri="{BB962C8B-B14F-4D97-AF65-F5344CB8AC3E}">
        <p14:creationId xmlns:p14="http://schemas.microsoft.com/office/powerpoint/2010/main" val="6263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488" y="1600200"/>
            <a:ext cx="5873023" cy="4525963"/>
          </a:xfrm>
        </p:spPr>
      </p:pic>
    </p:spTree>
    <p:extLst>
      <p:ext uri="{BB962C8B-B14F-4D97-AF65-F5344CB8AC3E}">
        <p14:creationId xmlns:p14="http://schemas.microsoft.com/office/powerpoint/2010/main" val="120017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92109" y="1650824"/>
            <a:ext cx="3486008" cy="2308915"/>
          </a:xfrm>
          <a:prstGeom prst="rect">
            <a:avLst/>
          </a:prstGeom>
          <a:solidFill>
            <a:srgbClr val="F4B4E5">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067" y="4627603"/>
            <a:ext cx="1543258" cy="1670389"/>
          </a:xfrm>
          <a:prstGeom prst="rect">
            <a:avLst/>
          </a:prstGeom>
          <a:solidFill>
            <a:schemeClr val="accent3">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Game Inheritance - Final</a:t>
            </a:r>
            <a:endParaRPr lang="en-US" dirty="0"/>
          </a:p>
        </p:txBody>
      </p:sp>
      <p:sp>
        <p:nvSpPr>
          <p:cNvPr id="4" name="Content Placeholder 3"/>
          <p:cNvSpPr>
            <a:spLocks noGrp="1"/>
          </p:cNvSpPr>
          <p:nvPr>
            <p:ph idx="1"/>
          </p:nvPr>
        </p:nvSpPr>
        <p:spPr>
          <a:xfrm>
            <a:off x="4322370" y="2712940"/>
            <a:ext cx="1347306" cy="521486"/>
          </a:xfrm>
          <a:prstGeom prst="snip2Diag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marL="0" indent="0" algn="ctr">
              <a:buNone/>
            </a:pPr>
            <a:r>
              <a:rPr lang="en-US" dirty="0" err="1" smtClean="0">
                <a:solidFill>
                  <a:schemeClr val="tx1"/>
                </a:solidFill>
              </a:rPr>
              <a:t>GameObj</a:t>
            </a:r>
            <a:endParaRPr lang="en-US" dirty="0">
              <a:solidFill>
                <a:schemeClr val="tx1"/>
              </a:solidFill>
            </a:endParaRPr>
          </a:p>
        </p:txBody>
      </p:sp>
      <p:sp>
        <p:nvSpPr>
          <p:cNvPr id="5" name="Content Placeholder 3"/>
          <p:cNvSpPr txBox="1">
            <a:spLocks/>
          </p:cNvSpPr>
          <p:nvPr/>
        </p:nvSpPr>
        <p:spPr>
          <a:xfrm>
            <a:off x="4233474" y="1566816"/>
            <a:ext cx="1126014" cy="619265"/>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z="2400" dirty="0" smtClean="0">
                <a:solidFill>
                  <a:schemeClr val="tx1"/>
                </a:solidFill>
              </a:rPr>
              <a:t>JS Object{}</a:t>
            </a:r>
            <a:endParaRPr lang="en-US" sz="2400" dirty="0">
              <a:solidFill>
                <a:schemeClr val="tx1"/>
              </a:solidFill>
            </a:endParaRPr>
          </a:p>
        </p:txBody>
      </p:sp>
      <p:sp>
        <p:nvSpPr>
          <p:cNvPr id="6" name="Content Placeholder 3"/>
          <p:cNvSpPr txBox="1">
            <a:spLocks/>
          </p:cNvSpPr>
          <p:nvPr/>
        </p:nvSpPr>
        <p:spPr>
          <a:xfrm>
            <a:off x="1981200" y="2667000"/>
            <a:ext cx="1380909" cy="545662"/>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Screen</a:t>
            </a:r>
            <a:endParaRPr lang="en-US" dirty="0">
              <a:solidFill>
                <a:schemeClr val="tx1"/>
              </a:solidFill>
            </a:endParaRPr>
          </a:p>
        </p:txBody>
      </p:sp>
      <p:sp>
        <p:nvSpPr>
          <p:cNvPr id="7" name="Content Placeholder 3"/>
          <p:cNvSpPr txBox="1">
            <a:spLocks/>
          </p:cNvSpPr>
          <p:nvPr/>
        </p:nvSpPr>
        <p:spPr>
          <a:xfrm>
            <a:off x="228601" y="1684213"/>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StartScreen</a:t>
            </a:r>
            <a:endParaRPr lang="en-US" dirty="0">
              <a:solidFill>
                <a:schemeClr val="tx1"/>
              </a:solidFill>
            </a:endParaRPr>
          </a:p>
        </p:txBody>
      </p:sp>
      <p:sp>
        <p:nvSpPr>
          <p:cNvPr id="8" name="Content Placeholder 3"/>
          <p:cNvSpPr txBox="1">
            <a:spLocks/>
          </p:cNvSpPr>
          <p:nvPr/>
        </p:nvSpPr>
        <p:spPr>
          <a:xfrm>
            <a:off x="234463" y="2268266"/>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err="1" smtClean="0">
                <a:solidFill>
                  <a:schemeClr val="tx1"/>
                </a:solidFill>
              </a:rPr>
              <a:t>GameScreen</a:t>
            </a:r>
            <a:endParaRPr lang="en-US" dirty="0">
              <a:solidFill>
                <a:schemeClr val="tx1"/>
              </a:solidFill>
            </a:endParaRPr>
          </a:p>
        </p:txBody>
      </p:sp>
      <p:sp>
        <p:nvSpPr>
          <p:cNvPr id="9" name="Content Placeholder 3"/>
          <p:cNvSpPr txBox="1">
            <a:spLocks/>
          </p:cNvSpPr>
          <p:nvPr/>
        </p:nvSpPr>
        <p:spPr>
          <a:xfrm>
            <a:off x="209342" y="2811669"/>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EndScreen</a:t>
            </a:r>
            <a:endParaRPr lang="en-US" dirty="0">
              <a:solidFill>
                <a:schemeClr val="tx1"/>
              </a:solidFill>
            </a:endParaRPr>
          </a:p>
        </p:txBody>
      </p:sp>
      <p:cxnSp>
        <p:nvCxnSpPr>
          <p:cNvPr id="11" name="Straight Arrow Connector 10"/>
          <p:cNvCxnSpPr>
            <a:stCxn id="4" idx="2"/>
            <a:endCxn id="6" idx="0"/>
          </p:cNvCxnSpPr>
          <p:nvPr/>
        </p:nvCxnSpPr>
        <p:spPr>
          <a:xfrm flipH="1" flipV="1">
            <a:off x="3362109" y="2939831"/>
            <a:ext cx="960261" cy="3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6" idx="2"/>
          </p:cNvCxnSpPr>
          <p:nvPr/>
        </p:nvCxnSpPr>
        <p:spPr>
          <a:xfrm flipV="1">
            <a:off x="1572412" y="2939831"/>
            <a:ext cx="408788" cy="10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3"/>
          <p:cNvSpPr txBox="1">
            <a:spLocks/>
          </p:cNvSpPr>
          <p:nvPr/>
        </p:nvSpPr>
        <p:spPr>
          <a:xfrm>
            <a:off x="7105255" y="2737116"/>
            <a:ext cx="948223"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HUD</a:t>
            </a:r>
            <a:endParaRPr lang="en-US" dirty="0">
              <a:solidFill>
                <a:schemeClr val="tx1"/>
              </a:solidFill>
            </a:endParaRPr>
          </a:p>
        </p:txBody>
      </p:sp>
      <p:sp>
        <p:nvSpPr>
          <p:cNvPr id="19" name="Content Placeholder 3"/>
          <p:cNvSpPr txBox="1">
            <a:spLocks/>
          </p:cNvSpPr>
          <p:nvPr/>
        </p:nvSpPr>
        <p:spPr>
          <a:xfrm>
            <a:off x="7102177" y="3645475"/>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Score</a:t>
            </a:r>
            <a:endParaRPr lang="en-US" dirty="0">
              <a:solidFill>
                <a:schemeClr val="tx1"/>
              </a:solidFill>
            </a:endParaRPr>
          </a:p>
        </p:txBody>
      </p:sp>
      <p:cxnSp>
        <p:nvCxnSpPr>
          <p:cNvPr id="22" name="Straight Arrow Connector 21"/>
          <p:cNvCxnSpPr>
            <a:stCxn id="4" idx="0"/>
            <a:endCxn id="18" idx="2"/>
          </p:cNvCxnSpPr>
          <p:nvPr/>
        </p:nvCxnSpPr>
        <p:spPr>
          <a:xfrm>
            <a:off x="5669676" y="2973683"/>
            <a:ext cx="1435579" cy="2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1"/>
            <a:endCxn id="19" idx="3"/>
          </p:cNvCxnSpPr>
          <p:nvPr/>
        </p:nvCxnSpPr>
        <p:spPr>
          <a:xfrm flipH="1">
            <a:off x="7576289" y="3258602"/>
            <a:ext cx="3078" cy="38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3"/>
          <p:cNvSpPr txBox="1">
            <a:spLocks/>
          </p:cNvSpPr>
          <p:nvPr/>
        </p:nvSpPr>
        <p:spPr>
          <a:xfrm>
            <a:off x="2819401" y="4279114"/>
            <a:ext cx="1071346"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Static</a:t>
            </a:r>
            <a:endParaRPr lang="en-US" dirty="0">
              <a:solidFill>
                <a:schemeClr val="tx1"/>
              </a:solidFill>
            </a:endParaRPr>
          </a:p>
        </p:txBody>
      </p:sp>
      <p:sp>
        <p:nvSpPr>
          <p:cNvPr id="36" name="Content Placeholder 3"/>
          <p:cNvSpPr txBox="1">
            <a:spLocks/>
          </p:cNvSpPr>
          <p:nvPr/>
        </p:nvSpPr>
        <p:spPr>
          <a:xfrm>
            <a:off x="5470136" y="4279114"/>
            <a:ext cx="1147764" cy="521486"/>
          </a:xfrm>
          <a:prstGeom prst="snip2DiagRect">
            <a:avLst/>
          </a:prstGeom>
          <a:solidFill>
            <a:schemeClr val="bg1"/>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Dynamic</a:t>
            </a:r>
            <a:endParaRPr lang="en-US" dirty="0">
              <a:solidFill>
                <a:schemeClr val="tx1"/>
              </a:solidFill>
            </a:endParaRPr>
          </a:p>
        </p:txBody>
      </p:sp>
      <p:sp>
        <p:nvSpPr>
          <p:cNvPr id="37" name="Content Placeholder 3"/>
          <p:cNvSpPr txBox="1">
            <a:spLocks/>
          </p:cNvSpPr>
          <p:nvPr/>
        </p:nvSpPr>
        <p:spPr>
          <a:xfrm>
            <a:off x="2227292"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Zoo</a:t>
            </a:r>
            <a:endParaRPr lang="en-US" dirty="0">
              <a:solidFill>
                <a:schemeClr val="tx1"/>
              </a:solidFill>
            </a:endParaRPr>
          </a:p>
        </p:txBody>
      </p:sp>
      <p:sp>
        <p:nvSpPr>
          <p:cNvPr id="38" name="Content Placeholder 3"/>
          <p:cNvSpPr txBox="1">
            <a:spLocks/>
          </p:cNvSpPr>
          <p:nvPr/>
        </p:nvSpPr>
        <p:spPr>
          <a:xfrm>
            <a:off x="3578117"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Cage</a:t>
            </a:r>
            <a:endParaRPr lang="en-US" dirty="0">
              <a:solidFill>
                <a:schemeClr val="tx1"/>
              </a:solidFill>
            </a:endParaRPr>
          </a:p>
        </p:txBody>
      </p:sp>
      <p:cxnSp>
        <p:nvCxnSpPr>
          <p:cNvPr id="41" name="Straight Arrow Connector 40"/>
          <p:cNvCxnSpPr>
            <a:stCxn id="4" idx="1"/>
            <a:endCxn id="35" idx="3"/>
          </p:cNvCxnSpPr>
          <p:nvPr/>
        </p:nvCxnSpPr>
        <p:spPr>
          <a:xfrm flipH="1">
            <a:off x="3355074" y="3234426"/>
            <a:ext cx="1640949" cy="104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1"/>
            <a:endCxn id="36" idx="3"/>
          </p:cNvCxnSpPr>
          <p:nvPr/>
        </p:nvCxnSpPr>
        <p:spPr>
          <a:xfrm>
            <a:off x="4996023" y="3234426"/>
            <a:ext cx="1047995" cy="104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1"/>
            <a:endCxn id="4" idx="3"/>
          </p:cNvCxnSpPr>
          <p:nvPr/>
        </p:nvCxnSpPr>
        <p:spPr>
          <a:xfrm>
            <a:off x="4796481" y="2186081"/>
            <a:ext cx="199542" cy="52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1"/>
            <a:endCxn id="37" idx="3"/>
          </p:cNvCxnSpPr>
          <p:nvPr/>
        </p:nvCxnSpPr>
        <p:spPr>
          <a:xfrm flipH="1">
            <a:off x="2701404" y="4800600"/>
            <a:ext cx="653670"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1"/>
            <a:endCxn id="38" idx="3"/>
          </p:cNvCxnSpPr>
          <p:nvPr/>
        </p:nvCxnSpPr>
        <p:spPr>
          <a:xfrm>
            <a:off x="3355074" y="4800600"/>
            <a:ext cx="697155"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3"/>
          <p:cNvSpPr txBox="1">
            <a:spLocks/>
          </p:cNvSpPr>
          <p:nvPr/>
        </p:nvSpPr>
        <p:spPr>
          <a:xfrm>
            <a:off x="6618652" y="5569151"/>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Trump</a:t>
            </a:r>
            <a:endParaRPr lang="en-US" dirty="0">
              <a:solidFill>
                <a:schemeClr val="tx1"/>
              </a:solidFill>
            </a:endParaRPr>
          </a:p>
        </p:txBody>
      </p:sp>
      <p:sp>
        <p:nvSpPr>
          <p:cNvPr id="52" name="Content Placeholder 3"/>
          <p:cNvSpPr txBox="1">
            <a:spLocks/>
          </p:cNvSpPr>
          <p:nvPr/>
        </p:nvSpPr>
        <p:spPr>
          <a:xfrm>
            <a:off x="7775281" y="5557981"/>
            <a:ext cx="962443" cy="529307"/>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smtClean="0">
                <a:solidFill>
                  <a:schemeClr val="tx1"/>
                </a:solidFill>
              </a:rPr>
              <a:t>Player</a:t>
            </a:r>
            <a:endParaRPr lang="en-US" dirty="0">
              <a:solidFill>
                <a:schemeClr val="tx1"/>
              </a:solidFill>
            </a:endParaRPr>
          </a:p>
        </p:txBody>
      </p:sp>
      <p:sp>
        <p:nvSpPr>
          <p:cNvPr id="53" name="Content Placeholder 3"/>
          <p:cNvSpPr txBox="1">
            <a:spLocks/>
          </p:cNvSpPr>
          <p:nvPr/>
        </p:nvSpPr>
        <p:spPr>
          <a:xfrm>
            <a:off x="5311041" y="5574703"/>
            <a:ext cx="948223" cy="521486"/>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smtClean="0">
                <a:solidFill>
                  <a:schemeClr val="tx1"/>
                </a:solidFill>
              </a:rPr>
              <a:t>Animal</a:t>
            </a:r>
            <a:endParaRPr lang="en-US" dirty="0">
              <a:solidFill>
                <a:schemeClr val="tx1"/>
              </a:solidFill>
            </a:endParaRPr>
          </a:p>
        </p:txBody>
      </p:sp>
      <p:cxnSp>
        <p:nvCxnSpPr>
          <p:cNvPr id="105" name="Straight Arrow Connector 104"/>
          <p:cNvCxnSpPr>
            <a:stCxn id="36" idx="1"/>
            <a:endCxn id="53" idx="3"/>
          </p:cNvCxnSpPr>
          <p:nvPr/>
        </p:nvCxnSpPr>
        <p:spPr>
          <a:xfrm flipH="1">
            <a:off x="5785153" y="4800600"/>
            <a:ext cx="258865" cy="77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6" idx="1"/>
            <a:endCxn id="51" idx="3"/>
          </p:cNvCxnSpPr>
          <p:nvPr/>
        </p:nvCxnSpPr>
        <p:spPr>
          <a:xfrm>
            <a:off x="6044018" y="4800600"/>
            <a:ext cx="1048746" cy="76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6" idx="1"/>
            <a:endCxn id="52" idx="3"/>
          </p:cNvCxnSpPr>
          <p:nvPr/>
        </p:nvCxnSpPr>
        <p:spPr>
          <a:xfrm>
            <a:off x="6044018" y="4800600"/>
            <a:ext cx="2212485" cy="757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24997" y="5234252"/>
            <a:ext cx="298249" cy="29824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568835" y="5199819"/>
            <a:ext cx="867874" cy="369332"/>
          </a:xfrm>
          <a:prstGeom prst="rect">
            <a:avLst/>
          </a:prstGeom>
          <a:noFill/>
        </p:spPr>
        <p:txBody>
          <a:bodyPr wrap="square" rtlCol="0">
            <a:spAutoFit/>
          </a:bodyPr>
          <a:lstStyle/>
          <a:p>
            <a:r>
              <a:rPr lang="en-US"/>
              <a:t>V</a:t>
            </a:r>
            <a:r>
              <a:rPr lang="en-US" smtClean="0"/>
              <a:t>isible</a:t>
            </a:r>
            <a:endParaRPr lang="en-US" dirty="0"/>
          </a:p>
        </p:txBody>
      </p:sp>
      <p:sp>
        <p:nvSpPr>
          <p:cNvPr id="115" name="Rectangle 114"/>
          <p:cNvSpPr/>
          <p:nvPr/>
        </p:nvSpPr>
        <p:spPr>
          <a:xfrm>
            <a:off x="224997" y="5673509"/>
            <a:ext cx="298249" cy="298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568835" y="5645228"/>
            <a:ext cx="1022836" cy="369332"/>
          </a:xfrm>
          <a:prstGeom prst="rect">
            <a:avLst/>
          </a:prstGeom>
          <a:noFill/>
        </p:spPr>
        <p:txBody>
          <a:bodyPr wrap="square" rtlCol="0">
            <a:spAutoFit/>
          </a:bodyPr>
          <a:lstStyle/>
          <a:p>
            <a:r>
              <a:rPr lang="en-US" dirty="0" smtClean="0"/>
              <a:t>Invisible</a:t>
            </a:r>
            <a:endParaRPr lang="en-US" dirty="0"/>
          </a:p>
        </p:txBody>
      </p:sp>
      <p:sp>
        <p:nvSpPr>
          <p:cNvPr id="39" name="Rectangle 38"/>
          <p:cNvSpPr/>
          <p:nvPr/>
        </p:nvSpPr>
        <p:spPr>
          <a:xfrm>
            <a:off x="224997" y="4800600"/>
            <a:ext cx="298249" cy="29824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68835" y="4729517"/>
            <a:ext cx="867874" cy="369332"/>
          </a:xfrm>
          <a:prstGeom prst="rect">
            <a:avLst/>
          </a:prstGeom>
          <a:noFill/>
        </p:spPr>
        <p:txBody>
          <a:bodyPr wrap="square" rtlCol="0">
            <a:spAutoFit/>
          </a:bodyPr>
          <a:lstStyle/>
          <a:p>
            <a:r>
              <a:rPr lang="en-US" dirty="0" smtClean="0"/>
              <a:t>Master</a:t>
            </a:r>
            <a:endParaRPr lang="en-US" dirty="0"/>
          </a:p>
        </p:txBody>
      </p:sp>
      <p:sp>
        <p:nvSpPr>
          <p:cNvPr id="48" name="Content Placeholder 3"/>
          <p:cNvSpPr txBox="1">
            <a:spLocks/>
          </p:cNvSpPr>
          <p:nvPr/>
        </p:nvSpPr>
        <p:spPr>
          <a:xfrm>
            <a:off x="209342" y="3345069"/>
            <a:ext cx="1363070" cy="464931"/>
          </a:xfrm>
          <a:prstGeom prst="snip2DiagRect">
            <a:avLst/>
          </a:prstGeom>
          <a:solidFill>
            <a:schemeClr val="bg2">
              <a:lumMod val="90000"/>
            </a:schemeClr>
          </a:solidFill>
          <a:ln w="9525" cap="flat" cmpd="sng" algn="ctr">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lgn="ctr">
              <a:buFont typeface="Arial" panose="020B0604020202020204" pitchFamily="34" charset="0"/>
              <a:buNone/>
            </a:pPr>
            <a:r>
              <a:rPr lang="en-US" dirty="0" err="1" smtClean="0">
                <a:solidFill>
                  <a:schemeClr val="tx1"/>
                </a:solidFill>
              </a:rPr>
              <a:t>LostScreen</a:t>
            </a:r>
            <a:endParaRPr lang="en-US" dirty="0">
              <a:solidFill>
                <a:schemeClr val="tx1"/>
              </a:solidFill>
            </a:endParaRPr>
          </a:p>
        </p:txBody>
      </p:sp>
      <p:cxnSp>
        <p:nvCxnSpPr>
          <p:cNvPr id="54" name="Straight Arrow Connector 53"/>
          <p:cNvCxnSpPr>
            <a:stCxn id="48" idx="0"/>
            <a:endCxn id="6" idx="1"/>
          </p:cNvCxnSpPr>
          <p:nvPr/>
        </p:nvCxnSpPr>
        <p:spPr>
          <a:xfrm flipV="1">
            <a:off x="1572412" y="3212662"/>
            <a:ext cx="1099243" cy="36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 idx="0"/>
            <a:endCxn id="6" idx="2"/>
          </p:cNvCxnSpPr>
          <p:nvPr/>
        </p:nvCxnSpPr>
        <p:spPr>
          <a:xfrm>
            <a:off x="1597533" y="2500732"/>
            <a:ext cx="383667" cy="43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0"/>
            <a:endCxn id="6" idx="3"/>
          </p:cNvCxnSpPr>
          <p:nvPr/>
        </p:nvCxnSpPr>
        <p:spPr>
          <a:xfrm>
            <a:off x="1591671" y="1916679"/>
            <a:ext cx="1079984" cy="75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3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287</Words>
  <Application>Microsoft Macintosh PowerPoint</Application>
  <PresentationFormat>On-screen Show (4:3)</PresentationFormat>
  <Paragraphs>48</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22</cp:revision>
  <dcterms:created xsi:type="dcterms:W3CDTF">2016-05-04T18:52:11Z</dcterms:created>
  <dcterms:modified xsi:type="dcterms:W3CDTF">2016-11-22T19:43:00Z</dcterms:modified>
</cp:coreProperties>
</file>