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10FC-7E1D-4F9B-83A6-2123E5BA7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5161E-720F-4819-997A-54AF9174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Elvis nunez</a:t>
            </a:r>
          </a:p>
        </p:txBody>
      </p:sp>
    </p:spTree>
    <p:extLst>
      <p:ext uri="{BB962C8B-B14F-4D97-AF65-F5344CB8AC3E}">
        <p14:creationId xmlns:p14="http://schemas.microsoft.com/office/powerpoint/2010/main" val="11198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1D1F-F46D-4C70-AB51-5DF5C5D7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challenge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36A0-2727-4E60-9672-796D4C10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society </a:t>
            </a:r>
            <a:r>
              <a:rPr lang="en-US" dirty="0" err="1"/>
              <a:t>nowdays</a:t>
            </a:r>
            <a:r>
              <a:rPr lang="en-US" dirty="0"/>
              <a:t> does not know how to manage their time</a:t>
            </a:r>
          </a:p>
          <a:p>
            <a:r>
              <a:rPr lang="en-US" dirty="0"/>
              <a:t>The society tends to waste their time doing unbeneficial things, instead of </a:t>
            </a:r>
            <a:r>
              <a:rPr lang="en-US" dirty="0" err="1"/>
              <a:t>priotirizing</a:t>
            </a:r>
            <a:r>
              <a:rPr lang="en-US" dirty="0"/>
              <a:t> the </a:t>
            </a:r>
          </a:p>
        </p:txBody>
      </p:sp>
    </p:spTree>
    <p:extLst>
      <p:ext uri="{BB962C8B-B14F-4D97-AF65-F5344CB8AC3E}">
        <p14:creationId xmlns:p14="http://schemas.microsoft.com/office/powerpoint/2010/main" val="36240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9ACF-C4A3-40EA-B17B-441076C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1967-E82D-4961-9358-DD0BE72B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decided to create a to do list to help what people must prioritize and keep track of what they are doing and what they need to do after other tasks. </a:t>
            </a:r>
          </a:p>
        </p:txBody>
      </p:sp>
    </p:spTree>
    <p:extLst>
      <p:ext uri="{BB962C8B-B14F-4D97-AF65-F5344CB8AC3E}">
        <p14:creationId xmlns:p14="http://schemas.microsoft.com/office/powerpoint/2010/main" val="2472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F3F-8C14-42B9-A1EC-4497A716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AEE2-0920-42C7-9C7C-EF6A8BEE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to-do list with a few user </a:t>
            </a:r>
            <a:r>
              <a:rPr lang="en-US" dirty="0" err="1"/>
              <a:t>fliendly</a:t>
            </a:r>
            <a:r>
              <a:rPr lang="en-US" dirty="0"/>
              <a:t> functions</a:t>
            </a:r>
          </a:p>
          <a:p>
            <a:r>
              <a:rPr lang="en-US" dirty="0"/>
              <a:t>It was created using </a:t>
            </a:r>
            <a:r>
              <a:rPr lang="en-US" dirty="0" err="1"/>
              <a:t>Tkinter</a:t>
            </a:r>
            <a:r>
              <a:rPr lang="en-US" dirty="0"/>
              <a:t> and different functions from other libraries. </a:t>
            </a:r>
          </a:p>
        </p:txBody>
      </p:sp>
    </p:spTree>
    <p:extLst>
      <p:ext uri="{BB962C8B-B14F-4D97-AF65-F5344CB8AC3E}">
        <p14:creationId xmlns:p14="http://schemas.microsoft.com/office/powerpoint/2010/main" val="385536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F752B-6235-454E-9AA9-454D6A22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Features of the program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A362E64-1251-4F64-B2E0-E0066617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1017632"/>
            <a:ext cx="6921364" cy="48276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3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D0CC-D618-4BA3-A8AE-C631B625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2" y="1564105"/>
            <a:ext cx="10131425" cy="1456267"/>
          </a:xfrm>
        </p:spPr>
        <p:txBody>
          <a:bodyPr/>
          <a:lstStyle/>
          <a:p>
            <a:r>
              <a:rPr lang="en-US" dirty="0"/>
              <a:t>Navigation bar  for the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0CF64-714D-4FE9-900F-59F2D32A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81" y="3283978"/>
            <a:ext cx="7659169" cy="1428949"/>
          </a:xfrm>
        </p:spPr>
      </p:pic>
    </p:spTree>
    <p:extLst>
      <p:ext uri="{BB962C8B-B14F-4D97-AF65-F5344CB8AC3E}">
        <p14:creationId xmlns:p14="http://schemas.microsoft.com/office/powerpoint/2010/main" val="302759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346FE-2082-4DD1-9A3A-59E3592E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Input from the user and features for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4CAAD-B359-4EB6-8FC7-9979D4A8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2543781"/>
            <a:ext cx="5471927" cy="17660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52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BE0E0-8AE5-429F-ABA1-40A91C31D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83" b="62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0F7EC5-396F-42B7-A7DA-89131638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1595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Thank you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94214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400</TotalTime>
  <Words>111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to-do list</vt:lpstr>
      <vt:lpstr>Social challenge addressed</vt:lpstr>
      <vt:lpstr>The solution </vt:lpstr>
      <vt:lpstr>Software created</vt:lpstr>
      <vt:lpstr>Features of the program</vt:lpstr>
      <vt:lpstr>Navigation bar  for the user</vt:lpstr>
      <vt:lpstr>Input from the user and features for the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elvis nunez</dc:creator>
  <cp:lastModifiedBy>elvis nunez</cp:lastModifiedBy>
  <cp:revision>8</cp:revision>
  <dcterms:created xsi:type="dcterms:W3CDTF">2021-05-05T13:04:30Z</dcterms:created>
  <dcterms:modified xsi:type="dcterms:W3CDTF">2021-05-05T19:45:01Z</dcterms:modified>
</cp:coreProperties>
</file>