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6"/>
  </p:notesMasterIdLst>
  <p:sldIdLst>
    <p:sldId id="301" r:id="rId2"/>
    <p:sldId id="267" r:id="rId3"/>
    <p:sldId id="263" r:id="rId4"/>
    <p:sldId id="299" r:id="rId5"/>
    <p:sldId id="286" r:id="rId6"/>
    <p:sldId id="294" r:id="rId7"/>
    <p:sldId id="282" r:id="rId8"/>
    <p:sldId id="298" r:id="rId9"/>
    <p:sldId id="305" r:id="rId10"/>
    <p:sldId id="279" r:id="rId11"/>
    <p:sldId id="302" r:id="rId12"/>
    <p:sldId id="281" r:id="rId13"/>
    <p:sldId id="289" r:id="rId14"/>
    <p:sldId id="300" r:id="rId15"/>
    <p:sldId id="273" r:id="rId16"/>
    <p:sldId id="293" r:id="rId17"/>
    <p:sldId id="283" r:id="rId18"/>
    <p:sldId id="296" r:id="rId19"/>
    <p:sldId id="275" r:id="rId20"/>
    <p:sldId id="306" r:id="rId21"/>
    <p:sldId id="303" r:id="rId22"/>
    <p:sldId id="304" r:id="rId23"/>
    <p:sldId id="290"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1434"/>
    <a:srgbClr val="D3D3D3"/>
    <a:srgbClr val="6A1D7D"/>
    <a:srgbClr val="731067"/>
    <a:srgbClr val="BF00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DDE1B-2698-47AE-9B0F-1D119853E51C}" v="829" dt="2023-04-21T22:23:26.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4250" autoAdjust="0"/>
  </p:normalViewPr>
  <p:slideViewPr>
    <p:cSldViewPr snapToGrid="0">
      <p:cViewPr varScale="1">
        <p:scale>
          <a:sx n="61" d="100"/>
          <a:sy n="61" d="100"/>
        </p:scale>
        <p:origin x="756"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8C600-7685-4A2F-AE6C-0747CE184349}"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CE539888-9D48-4D94-AF86-1377EE41E7C7}">
      <dgm:prSet/>
      <dgm:spPr/>
      <dgm:t>
        <a:bodyPr/>
        <a:lstStyle/>
        <a:p>
          <a:pPr>
            <a:defRPr cap="all"/>
          </a:pPr>
          <a:r>
            <a:rPr lang="en-US"/>
            <a:t>      HOMEPAGE</a:t>
          </a:r>
        </a:p>
      </dgm:t>
    </dgm:pt>
    <dgm:pt modelId="{55069CDD-41F8-477E-8CD2-E1F579681717}" type="parTrans" cxnId="{E87A0DE5-8DB7-4A0B-99C0-EAC879DC8B23}">
      <dgm:prSet/>
      <dgm:spPr/>
      <dgm:t>
        <a:bodyPr/>
        <a:lstStyle/>
        <a:p>
          <a:endParaRPr lang="en-US"/>
        </a:p>
      </dgm:t>
    </dgm:pt>
    <dgm:pt modelId="{08F026BC-7330-4407-94D7-4505C9296021}" type="sibTrans" cxnId="{E87A0DE5-8DB7-4A0B-99C0-EAC879DC8B23}">
      <dgm:prSet/>
      <dgm:spPr/>
      <dgm:t>
        <a:bodyPr/>
        <a:lstStyle/>
        <a:p>
          <a:endParaRPr lang="en-US"/>
        </a:p>
      </dgm:t>
    </dgm:pt>
    <dgm:pt modelId="{A83A2DEC-731E-4D77-A5D3-EC5A126B5B1E}">
      <dgm:prSet/>
      <dgm:spPr/>
      <dgm:t>
        <a:bodyPr/>
        <a:lstStyle/>
        <a:p>
          <a:pPr>
            <a:defRPr cap="all"/>
          </a:pPr>
          <a:r>
            <a:rPr lang="en-US"/>
            <a:t>      ABOUT US</a:t>
          </a:r>
        </a:p>
      </dgm:t>
    </dgm:pt>
    <dgm:pt modelId="{63277965-DE88-4E49-809A-181BED71F9B3}" type="parTrans" cxnId="{EEF0566C-D0F4-4AE9-864A-F0D4A319FB2A}">
      <dgm:prSet/>
      <dgm:spPr/>
      <dgm:t>
        <a:bodyPr/>
        <a:lstStyle/>
        <a:p>
          <a:endParaRPr lang="en-US"/>
        </a:p>
      </dgm:t>
    </dgm:pt>
    <dgm:pt modelId="{47458C07-1265-4A00-9D36-A27614DE4227}" type="sibTrans" cxnId="{EEF0566C-D0F4-4AE9-864A-F0D4A319FB2A}">
      <dgm:prSet/>
      <dgm:spPr/>
      <dgm:t>
        <a:bodyPr/>
        <a:lstStyle/>
        <a:p>
          <a:endParaRPr lang="en-US"/>
        </a:p>
      </dgm:t>
    </dgm:pt>
    <dgm:pt modelId="{BA9BDC1D-351D-45D9-AFCA-F908466A3832}">
      <dgm:prSet/>
      <dgm:spPr/>
      <dgm:t>
        <a:bodyPr/>
        <a:lstStyle/>
        <a:p>
          <a:pPr>
            <a:defRPr cap="all"/>
          </a:pPr>
          <a:r>
            <a:rPr lang="en-US"/>
            <a:t>      CONTACT US (FOOTER)</a:t>
          </a:r>
        </a:p>
      </dgm:t>
    </dgm:pt>
    <dgm:pt modelId="{D0A07BC7-B5AE-4CEE-942B-D7F2B15AF1C5}" type="parTrans" cxnId="{6D962800-F55F-4E94-9000-FE71DBD97342}">
      <dgm:prSet/>
      <dgm:spPr/>
      <dgm:t>
        <a:bodyPr/>
        <a:lstStyle/>
        <a:p>
          <a:endParaRPr lang="en-US"/>
        </a:p>
      </dgm:t>
    </dgm:pt>
    <dgm:pt modelId="{7430204A-4D76-4037-94FB-3A38D7250ED3}" type="sibTrans" cxnId="{6D962800-F55F-4E94-9000-FE71DBD97342}">
      <dgm:prSet/>
      <dgm:spPr/>
      <dgm:t>
        <a:bodyPr/>
        <a:lstStyle/>
        <a:p>
          <a:endParaRPr lang="en-US"/>
        </a:p>
      </dgm:t>
    </dgm:pt>
    <dgm:pt modelId="{E4DC2484-607C-4C96-9D0C-141FC5CB68F2}">
      <dgm:prSet/>
      <dgm:spPr/>
      <dgm:t>
        <a:bodyPr/>
        <a:lstStyle/>
        <a:p>
          <a:pPr>
            <a:defRPr cap="all"/>
          </a:pPr>
          <a:r>
            <a:rPr lang="en-US"/>
            <a:t>      CAREERS</a:t>
          </a:r>
        </a:p>
      </dgm:t>
    </dgm:pt>
    <dgm:pt modelId="{098EC9E9-7E47-40A1-86FC-B25C2FADBC5C}" type="parTrans" cxnId="{56386E77-DF58-4023-A05F-C50A8DB25A0B}">
      <dgm:prSet/>
      <dgm:spPr/>
      <dgm:t>
        <a:bodyPr/>
        <a:lstStyle/>
        <a:p>
          <a:endParaRPr lang="en-US"/>
        </a:p>
      </dgm:t>
    </dgm:pt>
    <dgm:pt modelId="{BED4AB52-DABA-4BC2-AF0E-236CAC9476CF}" type="sibTrans" cxnId="{56386E77-DF58-4023-A05F-C50A8DB25A0B}">
      <dgm:prSet/>
      <dgm:spPr/>
      <dgm:t>
        <a:bodyPr/>
        <a:lstStyle/>
        <a:p>
          <a:endParaRPr lang="en-US"/>
        </a:p>
      </dgm:t>
    </dgm:pt>
    <dgm:pt modelId="{F44097EE-D54F-4077-9512-A19F4592BB2A}">
      <dgm:prSet/>
      <dgm:spPr/>
      <dgm:t>
        <a:bodyPr/>
        <a:lstStyle/>
        <a:p>
          <a:pPr>
            <a:defRPr cap="all"/>
          </a:pPr>
          <a:r>
            <a:rPr lang="en-US"/>
            <a:t>      HELP (FOOTER)</a:t>
          </a:r>
        </a:p>
      </dgm:t>
    </dgm:pt>
    <dgm:pt modelId="{7C52723E-C049-4D99-AFAB-42869D6989FE}" type="parTrans" cxnId="{C2CB88C1-BC55-4857-AEC4-58DDE30FEC67}">
      <dgm:prSet/>
      <dgm:spPr/>
      <dgm:t>
        <a:bodyPr/>
        <a:lstStyle/>
        <a:p>
          <a:endParaRPr lang="en-US"/>
        </a:p>
      </dgm:t>
    </dgm:pt>
    <dgm:pt modelId="{03CAAE1C-DC9D-4A11-AB92-96D655FE0541}" type="sibTrans" cxnId="{C2CB88C1-BC55-4857-AEC4-58DDE30FEC67}">
      <dgm:prSet/>
      <dgm:spPr/>
      <dgm:t>
        <a:bodyPr/>
        <a:lstStyle/>
        <a:p>
          <a:endParaRPr lang="en-US"/>
        </a:p>
      </dgm:t>
    </dgm:pt>
    <dgm:pt modelId="{C5E479CD-292D-4FB1-AB2A-97B029D4BB4C}">
      <dgm:prSet/>
      <dgm:spPr/>
      <dgm:t>
        <a:bodyPr/>
        <a:lstStyle/>
        <a:p>
          <a:pPr>
            <a:defRPr cap="all"/>
          </a:pPr>
          <a:r>
            <a:rPr lang="en-US"/>
            <a:t>      SIGN IN</a:t>
          </a:r>
        </a:p>
      </dgm:t>
    </dgm:pt>
    <dgm:pt modelId="{1EF8984A-3FBD-45B4-9786-A6023890CBF9}" type="parTrans" cxnId="{989B3864-A792-4B16-8172-9795E88F168F}">
      <dgm:prSet/>
      <dgm:spPr/>
      <dgm:t>
        <a:bodyPr/>
        <a:lstStyle/>
        <a:p>
          <a:endParaRPr lang="en-US"/>
        </a:p>
      </dgm:t>
    </dgm:pt>
    <dgm:pt modelId="{D307B969-B1A0-4FA0-9D68-16DAFF1BCB8F}" type="sibTrans" cxnId="{989B3864-A792-4B16-8172-9795E88F168F}">
      <dgm:prSet/>
      <dgm:spPr/>
      <dgm:t>
        <a:bodyPr/>
        <a:lstStyle/>
        <a:p>
          <a:endParaRPr lang="en-US"/>
        </a:p>
      </dgm:t>
    </dgm:pt>
    <dgm:pt modelId="{8781D475-5143-4A4B-B122-81867D18962C}" type="pres">
      <dgm:prSet presAssocID="{B5C8C600-7685-4A2F-AE6C-0747CE184349}" presName="vert0" presStyleCnt="0">
        <dgm:presLayoutVars>
          <dgm:dir/>
          <dgm:animOne val="branch"/>
          <dgm:animLvl val="lvl"/>
        </dgm:presLayoutVars>
      </dgm:prSet>
      <dgm:spPr/>
    </dgm:pt>
    <dgm:pt modelId="{721ED50F-5A71-4049-936C-23F7AFB54BBE}" type="pres">
      <dgm:prSet presAssocID="{CE539888-9D48-4D94-AF86-1377EE41E7C7}" presName="thickLine" presStyleLbl="alignNode1" presStyleIdx="0" presStyleCnt="6"/>
      <dgm:spPr/>
    </dgm:pt>
    <dgm:pt modelId="{FA0FA32F-FEDA-422C-85F6-EFCC3F47EB66}" type="pres">
      <dgm:prSet presAssocID="{CE539888-9D48-4D94-AF86-1377EE41E7C7}" presName="horz1" presStyleCnt="0"/>
      <dgm:spPr/>
    </dgm:pt>
    <dgm:pt modelId="{BB40F8A4-4E27-4AF3-AA09-194D7E445715}" type="pres">
      <dgm:prSet presAssocID="{CE539888-9D48-4D94-AF86-1377EE41E7C7}" presName="tx1" presStyleLbl="revTx" presStyleIdx="0" presStyleCnt="6"/>
      <dgm:spPr/>
    </dgm:pt>
    <dgm:pt modelId="{9473C3C5-D165-4D83-80B3-96DAB63DCF24}" type="pres">
      <dgm:prSet presAssocID="{CE539888-9D48-4D94-AF86-1377EE41E7C7}" presName="vert1" presStyleCnt="0"/>
      <dgm:spPr/>
    </dgm:pt>
    <dgm:pt modelId="{4D0FE4CE-6522-4AA8-B1ED-5A5F5045481E}" type="pres">
      <dgm:prSet presAssocID="{A83A2DEC-731E-4D77-A5D3-EC5A126B5B1E}" presName="thickLine" presStyleLbl="alignNode1" presStyleIdx="1" presStyleCnt="6"/>
      <dgm:spPr/>
    </dgm:pt>
    <dgm:pt modelId="{D8574B04-BB04-4444-8E56-F0C63AE88D0A}" type="pres">
      <dgm:prSet presAssocID="{A83A2DEC-731E-4D77-A5D3-EC5A126B5B1E}" presName="horz1" presStyleCnt="0"/>
      <dgm:spPr/>
    </dgm:pt>
    <dgm:pt modelId="{CA153D1B-B67B-4837-AD76-78F2ED67611F}" type="pres">
      <dgm:prSet presAssocID="{A83A2DEC-731E-4D77-A5D3-EC5A126B5B1E}" presName="tx1" presStyleLbl="revTx" presStyleIdx="1" presStyleCnt="6"/>
      <dgm:spPr/>
    </dgm:pt>
    <dgm:pt modelId="{1CD49572-9C94-4463-870B-A52812171C9C}" type="pres">
      <dgm:prSet presAssocID="{A83A2DEC-731E-4D77-A5D3-EC5A126B5B1E}" presName="vert1" presStyleCnt="0"/>
      <dgm:spPr/>
    </dgm:pt>
    <dgm:pt modelId="{90BF24AE-E0D6-4E90-AC39-A29DD9116442}" type="pres">
      <dgm:prSet presAssocID="{BA9BDC1D-351D-45D9-AFCA-F908466A3832}" presName="thickLine" presStyleLbl="alignNode1" presStyleIdx="2" presStyleCnt="6"/>
      <dgm:spPr/>
    </dgm:pt>
    <dgm:pt modelId="{7F987DBC-CE7E-489E-BEDC-BB6487EB3EA4}" type="pres">
      <dgm:prSet presAssocID="{BA9BDC1D-351D-45D9-AFCA-F908466A3832}" presName="horz1" presStyleCnt="0"/>
      <dgm:spPr/>
    </dgm:pt>
    <dgm:pt modelId="{23A9D1A7-8814-4A76-8C99-688831ACAF1B}" type="pres">
      <dgm:prSet presAssocID="{BA9BDC1D-351D-45D9-AFCA-F908466A3832}" presName="tx1" presStyleLbl="revTx" presStyleIdx="2" presStyleCnt="6"/>
      <dgm:spPr/>
    </dgm:pt>
    <dgm:pt modelId="{C91CF11E-49DE-413B-901B-AD001E8EF606}" type="pres">
      <dgm:prSet presAssocID="{BA9BDC1D-351D-45D9-AFCA-F908466A3832}" presName="vert1" presStyleCnt="0"/>
      <dgm:spPr/>
    </dgm:pt>
    <dgm:pt modelId="{93448F7B-2FE4-4172-9C50-2B40D083B3FE}" type="pres">
      <dgm:prSet presAssocID="{E4DC2484-607C-4C96-9D0C-141FC5CB68F2}" presName="thickLine" presStyleLbl="alignNode1" presStyleIdx="3" presStyleCnt="6"/>
      <dgm:spPr/>
    </dgm:pt>
    <dgm:pt modelId="{FBAA51D6-0202-4667-B927-76B0EAD98678}" type="pres">
      <dgm:prSet presAssocID="{E4DC2484-607C-4C96-9D0C-141FC5CB68F2}" presName="horz1" presStyleCnt="0"/>
      <dgm:spPr/>
    </dgm:pt>
    <dgm:pt modelId="{5C1FB94A-4480-456C-99FA-7BAEDA136E29}" type="pres">
      <dgm:prSet presAssocID="{E4DC2484-607C-4C96-9D0C-141FC5CB68F2}" presName="tx1" presStyleLbl="revTx" presStyleIdx="3" presStyleCnt="6"/>
      <dgm:spPr/>
    </dgm:pt>
    <dgm:pt modelId="{19B35C2F-D2E7-4C6C-9878-728D45C7A38D}" type="pres">
      <dgm:prSet presAssocID="{E4DC2484-607C-4C96-9D0C-141FC5CB68F2}" presName="vert1" presStyleCnt="0"/>
      <dgm:spPr/>
    </dgm:pt>
    <dgm:pt modelId="{7813A432-8187-4681-96CF-2DA74E0608C7}" type="pres">
      <dgm:prSet presAssocID="{F44097EE-D54F-4077-9512-A19F4592BB2A}" presName="thickLine" presStyleLbl="alignNode1" presStyleIdx="4" presStyleCnt="6"/>
      <dgm:spPr/>
    </dgm:pt>
    <dgm:pt modelId="{6A840805-AF3E-493F-9C71-F09C8467C6CC}" type="pres">
      <dgm:prSet presAssocID="{F44097EE-D54F-4077-9512-A19F4592BB2A}" presName="horz1" presStyleCnt="0"/>
      <dgm:spPr/>
    </dgm:pt>
    <dgm:pt modelId="{34884F51-C5BC-4500-A16C-4867A8829C01}" type="pres">
      <dgm:prSet presAssocID="{F44097EE-D54F-4077-9512-A19F4592BB2A}" presName="tx1" presStyleLbl="revTx" presStyleIdx="4" presStyleCnt="6"/>
      <dgm:spPr/>
    </dgm:pt>
    <dgm:pt modelId="{EB8C2A8E-58E4-4F72-8295-A3DA460A1D8A}" type="pres">
      <dgm:prSet presAssocID="{F44097EE-D54F-4077-9512-A19F4592BB2A}" presName="vert1" presStyleCnt="0"/>
      <dgm:spPr/>
    </dgm:pt>
    <dgm:pt modelId="{0A80E581-6841-4579-AA99-FBDAB1CEA9C1}" type="pres">
      <dgm:prSet presAssocID="{C5E479CD-292D-4FB1-AB2A-97B029D4BB4C}" presName="thickLine" presStyleLbl="alignNode1" presStyleIdx="5" presStyleCnt="6"/>
      <dgm:spPr/>
    </dgm:pt>
    <dgm:pt modelId="{64DBA738-D491-461A-8923-A5D951CAF4D5}" type="pres">
      <dgm:prSet presAssocID="{C5E479CD-292D-4FB1-AB2A-97B029D4BB4C}" presName="horz1" presStyleCnt="0"/>
      <dgm:spPr/>
    </dgm:pt>
    <dgm:pt modelId="{E9EBB126-CB99-4A87-9F33-0FAC9B67A505}" type="pres">
      <dgm:prSet presAssocID="{C5E479CD-292D-4FB1-AB2A-97B029D4BB4C}" presName="tx1" presStyleLbl="revTx" presStyleIdx="5" presStyleCnt="6"/>
      <dgm:spPr/>
    </dgm:pt>
    <dgm:pt modelId="{33455D05-D239-4AC7-9E70-F28EB5685D38}" type="pres">
      <dgm:prSet presAssocID="{C5E479CD-292D-4FB1-AB2A-97B029D4BB4C}" presName="vert1" presStyleCnt="0"/>
      <dgm:spPr/>
    </dgm:pt>
  </dgm:ptLst>
  <dgm:cxnLst>
    <dgm:cxn modelId="{6D962800-F55F-4E94-9000-FE71DBD97342}" srcId="{B5C8C600-7685-4A2F-AE6C-0747CE184349}" destId="{BA9BDC1D-351D-45D9-AFCA-F908466A3832}" srcOrd="2" destOrd="0" parTransId="{D0A07BC7-B5AE-4CEE-942B-D7F2B15AF1C5}" sibTransId="{7430204A-4D76-4037-94FB-3A38D7250ED3}"/>
    <dgm:cxn modelId="{92E44F2D-2D6F-4460-A879-6A702A5CC67C}" type="presOf" srcId="{CE539888-9D48-4D94-AF86-1377EE41E7C7}" destId="{BB40F8A4-4E27-4AF3-AA09-194D7E445715}" srcOrd="0" destOrd="0" presId="urn:microsoft.com/office/officeart/2008/layout/LinedList"/>
    <dgm:cxn modelId="{989B3864-A792-4B16-8172-9795E88F168F}" srcId="{B5C8C600-7685-4A2F-AE6C-0747CE184349}" destId="{C5E479CD-292D-4FB1-AB2A-97B029D4BB4C}" srcOrd="5" destOrd="0" parTransId="{1EF8984A-3FBD-45B4-9786-A6023890CBF9}" sibTransId="{D307B969-B1A0-4FA0-9D68-16DAFF1BCB8F}"/>
    <dgm:cxn modelId="{1000AD6A-B69C-4662-BDAB-64C17EF20AA2}" type="presOf" srcId="{BA9BDC1D-351D-45D9-AFCA-F908466A3832}" destId="{23A9D1A7-8814-4A76-8C99-688831ACAF1B}" srcOrd="0" destOrd="0" presId="urn:microsoft.com/office/officeart/2008/layout/LinedList"/>
    <dgm:cxn modelId="{EEF0566C-D0F4-4AE9-864A-F0D4A319FB2A}" srcId="{B5C8C600-7685-4A2F-AE6C-0747CE184349}" destId="{A83A2DEC-731E-4D77-A5D3-EC5A126B5B1E}" srcOrd="1" destOrd="0" parTransId="{63277965-DE88-4E49-809A-181BED71F9B3}" sibTransId="{47458C07-1265-4A00-9D36-A27614DE4227}"/>
    <dgm:cxn modelId="{56386E77-DF58-4023-A05F-C50A8DB25A0B}" srcId="{B5C8C600-7685-4A2F-AE6C-0747CE184349}" destId="{E4DC2484-607C-4C96-9D0C-141FC5CB68F2}" srcOrd="3" destOrd="0" parTransId="{098EC9E9-7E47-40A1-86FC-B25C2FADBC5C}" sibTransId="{BED4AB52-DABA-4BC2-AF0E-236CAC9476CF}"/>
    <dgm:cxn modelId="{0A35A489-CBE3-48CA-A078-7503216C6A63}" type="presOf" srcId="{B5C8C600-7685-4A2F-AE6C-0747CE184349}" destId="{8781D475-5143-4A4B-B122-81867D18962C}" srcOrd="0" destOrd="0" presId="urn:microsoft.com/office/officeart/2008/layout/LinedList"/>
    <dgm:cxn modelId="{A16E82A7-DC2D-4255-908C-706CDA016D33}" type="presOf" srcId="{C5E479CD-292D-4FB1-AB2A-97B029D4BB4C}" destId="{E9EBB126-CB99-4A87-9F33-0FAC9B67A505}" srcOrd="0" destOrd="0" presId="urn:microsoft.com/office/officeart/2008/layout/LinedList"/>
    <dgm:cxn modelId="{C65B7BBD-8784-4034-9FB6-DA0D18AF335F}" type="presOf" srcId="{A83A2DEC-731E-4D77-A5D3-EC5A126B5B1E}" destId="{CA153D1B-B67B-4837-AD76-78F2ED67611F}" srcOrd="0" destOrd="0" presId="urn:microsoft.com/office/officeart/2008/layout/LinedList"/>
    <dgm:cxn modelId="{C2CB88C1-BC55-4857-AEC4-58DDE30FEC67}" srcId="{B5C8C600-7685-4A2F-AE6C-0747CE184349}" destId="{F44097EE-D54F-4077-9512-A19F4592BB2A}" srcOrd="4" destOrd="0" parTransId="{7C52723E-C049-4D99-AFAB-42869D6989FE}" sibTransId="{03CAAE1C-DC9D-4A11-AB92-96D655FE0541}"/>
    <dgm:cxn modelId="{E87A0DE5-8DB7-4A0B-99C0-EAC879DC8B23}" srcId="{B5C8C600-7685-4A2F-AE6C-0747CE184349}" destId="{CE539888-9D48-4D94-AF86-1377EE41E7C7}" srcOrd="0" destOrd="0" parTransId="{55069CDD-41F8-477E-8CD2-E1F579681717}" sibTransId="{08F026BC-7330-4407-94D7-4505C9296021}"/>
    <dgm:cxn modelId="{B2777DF0-347B-48E7-A8E0-2757B5E30C73}" type="presOf" srcId="{F44097EE-D54F-4077-9512-A19F4592BB2A}" destId="{34884F51-C5BC-4500-A16C-4867A8829C01}" srcOrd="0" destOrd="0" presId="urn:microsoft.com/office/officeart/2008/layout/LinedList"/>
    <dgm:cxn modelId="{CD56BCFE-FF65-43C6-A079-8887A361600F}" type="presOf" srcId="{E4DC2484-607C-4C96-9D0C-141FC5CB68F2}" destId="{5C1FB94A-4480-456C-99FA-7BAEDA136E29}" srcOrd="0" destOrd="0" presId="urn:microsoft.com/office/officeart/2008/layout/LinedList"/>
    <dgm:cxn modelId="{A21D2E50-BADA-4597-B667-8055E49727B5}" type="presParOf" srcId="{8781D475-5143-4A4B-B122-81867D18962C}" destId="{721ED50F-5A71-4049-936C-23F7AFB54BBE}" srcOrd="0" destOrd="0" presId="urn:microsoft.com/office/officeart/2008/layout/LinedList"/>
    <dgm:cxn modelId="{20F0E8F8-FD98-4B92-8273-5701D8DE6A88}" type="presParOf" srcId="{8781D475-5143-4A4B-B122-81867D18962C}" destId="{FA0FA32F-FEDA-422C-85F6-EFCC3F47EB66}" srcOrd="1" destOrd="0" presId="urn:microsoft.com/office/officeart/2008/layout/LinedList"/>
    <dgm:cxn modelId="{3C2B5A60-2BB7-41EB-95A9-CBC14183351C}" type="presParOf" srcId="{FA0FA32F-FEDA-422C-85F6-EFCC3F47EB66}" destId="{BB40F8A4-4E27-4AF3-AA09-194D7E445715}" srcOrd="0" destOrd="0" presId="urn:microsoft.com/office/officeart/2008/layout/LinedList"/>
    <dgm:cxn modelId="{098C10C1-E151-4949-883E-A9859E93640A}" type="presParOf" srcId="{FA0FA32F-FEDA-422C-85F6-EFCC3F47EB66}" destId="{9473C3C5-D165-4D83-80B3-96DAB63DCF24}" srcOrd="1" destOrd="0" presId="urn:microsoft.com/office/officeart/2008/layout/LinedList"/>
    <dgm:cxn modelId="{2CF76F72-C37D-4769-A6F6-D6C6040287B4}" type="presParOf" srcId="{8781D475-5143-4A4B-B122-81867D18962C}" destId="{4D0FE4CE-6522-4AA8-B1ED-5A5F5045481E}" srcOrd="2" destOrd="0" presId="urn:microsoft.com/office/officeart/2008/layout/LinedList"/>
    <dgm:cxn modelId="{D07B034B-D5B9-42DF-936E-B6B63C42FD41}" type="presParOf" srcId="{8781D475-5143-4A4B-B122-81867D18962C}" destId="{D8574B04-BB04-4444-8E56-F0C63AE88D0A}" srcOrd="3" destOrd="0" presId="urn:microsoft.com/office/officeart/2008/layout/LinedList"/>
    <dgm:cxn modelId="{6E5CC60A-FBA8-472D-86B4-8A177CAE3468}" type="presParOf" srcId="{D8574B04-BB04-4444-8E56-F0C63AE88D0A}" destId="{CA153D1B-B67B-4837-AD76-78F2ED67611F}" srcOrd="0" destOrd="0" presId="urn:microsoft.com/office/officeart/2008/layout/LinedList"/>
    <dgm:cxn modelId="{27BF9ED5-0D38-4A92-8523-CF382F2285F5}" type="presParOf" srcId="{D8574B04-BB04-4444-8E56-F0C63AE88D0A}" destId="{1CD49572-9C94-4463-870B-A52812171C9C}" srcOrd="1" destOrd="0" presId="urn:microsoft.com/office/officeart/2008/layout/LinedList"/>
    <dgm:cxn modelId="{F11C092B-9FF0-40BF-B383-41F35A64C0F7}" type="presParOf" srcId="{8781D475-5143-4A4B-B122-81867D18962C}" destId="{90BF24AE-E0D6-4E90-AC39-A29DD9116442}" srcOrd="4" destOrd="0" presId="urn:microsoft.com/office/officeart/2008/layout/LinedList"/>
    <dgm:cxn modelId="{DF6B014B-44E9-48E9-9143-94201A1C4FE2}" type="presParOf" srcId="{8781D475-5143-4A4B-B122-81867D18962C}" destId="{7F987DBC-CE7E-489E-BEDC-BB6487EB3EA4}" srcOrd="5" destOrd="0" presId="urn:microsoft.com/office/officeart/2008/layout/LinedList"/>
    <dgm:cxn modelId="{4BD968AC-B5E6-4251-B7D5-63F49E155A21}" type="presParOf" srcId="{7F987DBC-CE7E-489E-BEDC-BB6487EB3EA4}" destId="{23A9D1A7-8814-4A76-8C99-688831ACAF1B}" srcOrd="0" destOrd="0" presId="urn:microsoft.com/office/officeart/2008/layout/LinedList"/>
    <dgm:cxn modelId="{63DD228E-4D0C-4F46-BDE6-BDC78F33A9D8}" type="presParOf" srcId="{7F987DBC-CE7E-489E-BEDC-BB6487EB3EA4}" destId="{C91CF11E-49DE-413B-901B-AD001E8EF606}" srcOrd="1" destOrd="0" presId="urn:microsoft.com/office/officeart/2008/layout/LinedList"/>
    <dgm:cxn modelId="{E484B5F3-52C2-4E69-8BB7-19ADF898CBA2}" type="presParOf" srcId="{8781D475-5143-4A4B-B122-81867D18962C}" destId="{93448F7B-2FE4-4172-9C50-2B40D083B3FE}" srcOrd="6" destOrd="0" presId="urn:microsoft.com/office/officeart/2008/layout/LinedList"/>
    <dgm:cxn modelId="{5EBD4763-612C-4322-9C2A-BA0948A2975B}" type="presParOf" srcId="{8781D475-5143-4A4B-B122-81867D18962C}" destId="{FBAA51D6-0202-4667-B927-76B0EAD98678}" srcOrd="7" destOrd="0" presId="urn:microsoft.com/office/officeart/2008/layout/LinedList"/>
    <dgm:cxn modelId="{9D03D61D-1A5F-4ED5-A3E8-1589CB9221C8}" type="presParOf" srcId="{FBAA51D6-0202-4667-B927-76B0EAD98678}" destId="{5C1FB94A-4480-456C-99FA-7BAEDA136E29}" srcOrd="0" destOrd="0" presId="urn:microsoft.com/office/officeart/2008/layout/LinedList"/>
    <dgm:cxn modelId="{90D5C5D9-B699-4C17-916B-23AAA2D5D1A2}" type="presParOf" srcId="{FBAA51D6-0202-4667-B927-76B0EAD98678}" destId="{19B35C2F-D2E7-4C6C-9878-728D45C7A38D}" srcOrd="1" destOrd="0" presId="urn:microsoft.com/office/officeart/2008/layout/LinedList"/>
    <dgm:cxn modelId="{811C97F4-2765-4ADB-8C3D-1F90FC134ED1}" type="presParOf" srcId="{8781D475-5143-4A4B-B122-81867D18962C}" destId="{7813A432-8187-4681-96CF-2DA74E0608C7}" srcOrd="8" destOrd="0" presId="urn:microsoft.com/office/officeart/2008/layout/LinedList"/>
    <dgm:cxn modelId="{DF4E858A-ADCD-4E75-B3B5-BB905C229DD6}" type="presParOf" srcId="{8781D475-5143-4A4B-B122-81867D18962C}" destId="{6A840805-AF3E-493F-9C71-F09C8467C6CC}" srcOrd="9" destOrd="0" presId="urn:microsoft.com/office/officeart/2008/layout/LinedList"/>
    <dgm:cxn modelId="{B25ADB0E-D81C-4437-9C06-AACBB2634846}" type="presParOf" srcId="{6A840805-AF3E-493F-9C71-F09C8467C6CC}" destId="{34884F51-C5BC-4500-A16C-4867A8829C01}" srcOrd="0" destOrd="0" presId="urn:microsoft.com/office/officeart/2008/layout/LinedList"/>
    <dgm:cxn modelId="{8050E770-ABC2-4D58-9340-8E44285E84DD}" type="presParOf" srcId="{6A840805-AF3E-493F-9C71-F09C8467C6CC}" destId="{EB8C2A8E-58E4-4F72-8295-A3DA460A1D8A}" srcOrd="1" destOrd="0" presId="urn:microsoft.com/office/officeart/2008/layout/LinedList"/>
    <dgm:cxn modelId="{F9EBF483-0421-4D5E-BA68-85385B9204BD}" type="presParOf" srcId="{8781D475-5143-4A4B-B122-81867D18962C}" destId="{0A80E581-6841-4579-AA99-FBDAB1CEA9C1}" srcOrd="10" destOrd="0" presId="urn:microsoft.com/office/officeart/2008/layout/LinedList"/>
    <dgm:cxn modelId="{7CC8FBFE-00F4-44B4-A178-EB5C9A79B274}" type="presParOf" srcId="{8781D475-5143-4A4B-B122-81867D18962C}" destId="{64DBA738-D491-461A-8923-A5D951CAF4D5}" srcOrd="11" destOrd="0" presId="urn:microsoft.com/office/officeart/2008/layout/LinedList"/>
    <dgm:cxn modelId="{410407B0-6505-4801-BD1B-036C859F9764}" type="presParOf" srcId="{64DBA738-D491-461A-8923-A5D951CAF4D5}" destId="{E9EBB126-CB99-4A87-9F33-0FAC9B67A505}" srcOrd="0" destOrd="0" presId="urn:microsoft.com/office/officeart/2008/layout/LinedList"/>
    <dgm:cxn modelId="{5C93CD03-1ED6-4BAC-A0DD-F47270625B67}" type="presParOf" srcId="{64DBA738-D491-461A-8923-A5D951CAF4D5}" destId="{33455D05-D239-4AC7-9E70-F28EB5685D38}" srcOrd="1"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ED50F-5A71-4049-936C-23F7AFB54BBE}">
      <dsp:nvSpPr>
        <dsp:cNvPr id="0" name=""/>
        <dsp:cNvSpPr/>
      </dsp:nvSpPr>
      <dsp:spPr>
        <a:xfrm>
          <a:off x="0" y="2299"/>
          <a:ext cx="701237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B40F8A4-4E27-4AF3-AA09-194D7E445715}">
      <dsp:nvSpPr>
        <dsp:cNvPr id="0" name=""/>
        <dsp:cNvSpPr/>
      </dsp:nvSpPr>
      <dsp:spPr>
        <a:xfrm>
          <a:off x="0" y="2299"/>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defRPr cap="all"/>
          </a:pPr>
          <a:r>
            <a:rPr lang="en-US" sz="3800" kern="1200"/>
            <a:t>      HOMEPAGE</a:t>
          </a:r>
        </a:p>
      </dsp:txBody>
      <dsp:txXfrm>
        <a:off x="0" y="2299"/>
        <a:ext cx="7012370" cy="784088"/>
      </dsp:txXfrm>
    </dsp:sp>
    <dsp:sp modelId="{4D0FE4CE-6522-4AA8-B1ED-5A5F5045481E}">
      <dsp:nvSpPr>
        <dsp:cNvPr id="0" name=""/>
        <dsp:cNvSpPr/>
      </dsp:nvSpPr>
      <dsp:spPr>
        <a:xfrm>
          <a:off x="0" y="786388"/>
          <a:ext cx="701237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A153D1B-B67B-4837-AD76-78F2ED67611F}">
      <dsp:nvSpPr>
        <dsp:cNvPr id="0" name=""/>
        <dsp:cNvSpPr/>
      </dsp:nvSpPr>
      <dsp:spPr>
        <a:xfrm>
          <a:off x="0" y="786388"/>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defRPr cap="all"/>
          </a:pPr>
          <a:r>
            <a:rPr lang="en-US" sz="3800" kern="1200"/>
            <a:t>      ABOUT US</a:t>
          </a:r>
        </a:p>
      </dsp:txBody>
      <dsp:txXfrm>
        <a:off x="0" y="786388"/>
        <a:ext cx="7012370" cy="784088"/>
      </dsp:txXfrm>
    </dsp:sp>
    <dsp:sp modelId="{90BF24AE-E0D6-4E90-AC39-A29DD9116442}">
      <dsp:nvSpPr>
        <dsp:cNvPr id="0" name=""/>
        <dsp:cNvSpPr/>
      </dsp:nvSpPr>
      <dsp:spPr>
        <a:xfrm>
          <a:off x="0" y="1570476"/>
          <a:ext cx="701237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3A9D1A7-8814-4A76-8C99-688831ACAF1B}">
      <dsp:nvSpPr>
        <dsp:cNvPr id="0" name=""/>
        <dsp:cNvSpPr/>
      </dsp:nvSpPr>
      <dsp:spPr>
        <a:xfrm>
          <a:off x="0" y="1570476"/>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defRPr cap="all"/>
          </a:pPr>
          <a:r>
            <a:rPr lang="en-US" sz="3800" kern="1200"/>
            <a:t>      CONTACT US (FOOTER)</a:t>
          </a:r>
        </a:p>
      </dsp:txBody>
      <dsp:txXfrm>
        <a:off x="0" y="1570476"/>
        <a:ext cx="7012370" cy="784088"/>
      </dsp:txXfrm>
    </dsp:sp>
    <dsp:sp modelId="{93448F7B-2FE4-4172-9C50-2B40D083B3FE}">
      <dsp:nvSpPr>
        <dsp:cNvPr id="0" name=""/>
        <dsp:cNvSpPr/>
      </dsp:nvSpPr>
      <dsp:spPr>
        <a:xfrm>
          <a:off x="0" y="2354565"/>
          <a:ext cx="701237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C1FB94A-4480-456C-99FA-7BAEDA136E29}">
      <dsp:nvSpPr>
        <dsp:cNvPr id="0" name=""/>
        <dsp:cNvSpPr/>
      </dsp:nvSpPr>
      <dsp:spPr>
        <a:xfrm>
          <a:off x="0" y="2354565"/>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defRPr cap="all"/>
          </a:pPr>
          <a:r>
            <a:rPr lang="en-US" sz="3800" kern="1200"/>
            <a:t>      CAREERS</a:t>
          </a:r>
        </a:p>
      </dsp:txBody>
      <dsp:txXfrm>
        <a:off x="0" y="2354565"/>
        <a:ext cx="7012370" cy="784088"/>
      </dsp:txXfrm>
    </dsp:sp>
    <dsp:sp modelId="{7813A432-8187-4681-96CF-2DA74E0608C7}">
      <dsp:nvSpPr>
        <dsp:cNvPr id="0" name=""/>
        <dsp:cNvSpPr/>
      </dsp:nvSpPr>
      <dsp:spPr>
        <a:xfrm>
          <a:off x="0" y="3138654"/>
          <a:ext cx="701237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4884F51-C5BC-4500-A16C-4867A8829C01}">
      <dsp:nvSpPr>
        <dsp:cNvPr id="0" name=""/>
        <dsp:cNvSpPr/>
      </dsp:nvSpPr>
      <dsp:spPr>
        <a:xfrm>
          <a:off x="0" y="3138654"/>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defRPr cap="all"/>
          </a:pPr>
          <a:r>
            <a:rPr lang="en-US" sz="3800" kern="1200"/>
            <a:t>      HELP (FOOTER)</a:t>
          </a:r>
        </a:p>
      </dsp:txBody>
      <dsp:txXfrm>
        <a:off x="0" y="3138654"/>
        <a:ext cx="7012370" cy="784088"/>
      </dsp:txXfrm>
    </dsp:sp>
    <dsp:sp modelId="{0A80E581-6841-4579-AA99-FBDAB1CEA9C1}">
      <dsp:nvSpPr>
        <dsp:cNvPr id="0" name=""/>
        <dsp:cNvSpPr/>
      </dsp:nvSpPr>
      <dsp:spPr>
        <a:xfrm>
          <a:off x="0" y="3922742"/>
          <a:ext cx="701237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9EBB126-CB99-4A87-9F33-0FAC9B67A505}">
      <dsp:nvSpPr>
        <dsp:cNvPr id="0" name=""/>
        <dsp:cNvSpPr/>
      </dsp:nvSpPr>
      <dsp:spPr>
        <a:xfrm>
          <a:off x="0" y="3922742"/>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defRPr cap="all"/>
          </a:pPr>
          <a:r>
            <a:rPr lang="en-US" sz="3800" kern="1200"/>
            <a:t>      SIGN IN</a:t>
          </a:r>
        </a:p>
      </dsp:txBody>
      <dsp:txXfrm>
        <a:off x="0" y="3922742"/>
        <a:ext cx="7012370" cy="7840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53440-C91E-4203-8AA3-9FF8FA388F4C}" type="datetimeFigureOut">
              <a:rPr lang="en-GB" smtClean="0"/>
              <a:t>21/04/2023</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CD2C4-1DA2-4EBC-B08B-E07914E39D36}" type="slidenum">
              <a:rPr lang="en-GB" smtClean="0"/>
              <a:t>‹#›</a:t>
            </a:fld>
            <a:endParaRPr lang="en-GB"/>
          </a:p>
        </p:txBody>
      </p:sp>
    </p:spTree>
    <p:extLst>
      <p:ext uri="{BB962C8B-B14F-4D97-AF65-F5344CB8AC3E}">
        <p14:creationId xmlns:p14="http://schemas.microsoft.com/office/powerpoint/2010/main" val="15645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endParaRPr lang="en-GB" dirty="0"/>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1</a:t>
            </a:fld>
            <a:endParaRPr lang="en-GB"/>
          </a:p>
        </p:txBody>
      </p:sp>
    </p:spTree>
    <p:extLst>
      <p:ext uri="{BB962C8B-B14F-4D97-AF65-F5344CB8AC3E}">
        <p14:creationId xmlns:p14="http://schemas.microsoft.com/office/powerpoint/2010/main" val="2805535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webpage, the interested users can learn about the work experiences of the team members of the company. From the short biographies, visitors can learn about the values of the company and culture within it. From this, they can also get a faint idea of their future as a member of the team and whether they would like to apply for a role in the company. </a:t>
            </a:r>
          </a:p>
          <a:p>
            <a:endParaRPr lang="en-GB" dirty="0"/>
          </a:p>
          <a:p>
            <a:r>
              <a:rPr lang="en-GB" dirty="0"/>
              <a:t>Like any other webpages, this webpage will feature the pictures of employees. The images and texts are organized in an alternate column format. </a:t>
            </a:r>
          </a:p>
        </p:txBody>
      </p:sp>
      <p:sp>
        <p:nvSpPr>
          <p:cNvPr id="4" name="Slide Number Placeholder 3"/>
          <p:cNvSpPr>
            <a:spLocks noGrp="1"/>
          </p:cNvSpPr>
          <p:nvPr>
            <p:ph type="sldNum" sz="quarter" idx="5"/>
          </p:nvPr>
        </p:nvSpPr>
        <p:spPr/>
        <p:txBody>
          <a:bodyPr/>
          <a:lstStyle/>
          <a:p>
            <a:fld id="{7EFCD2C4-1DA2-4EBC-B08B-E07914E39D36}" type="slidenum">
              <a:rPr lang="en-GB" smtClean="0"/>
              <a:t>10</a:t>
            </a:fld>
            <a:endParaRPr lang="en-GB"/>
          </a:p>
        </p:txBody>
      </p:sp>
    </p:spTree>
    <p:extLst>
      <p:ext uri="{BB962C8B-B14F-4D97-AF65-F5344CB8AC3E}">
        <p14:creationId xmlns:p14="http://schemas.microsoft.com/office/powerpoint/2010/main" val="279730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page, the visitors can learn the values of </a:t>
            </a:r>
            <a:r>
              <a:rPr lang="en-GB" dirty="0" err="1"/>
              <a:t>Hotbeans</a:t>
            </a:r>
            <a:r>
              <a:rPr lang="en-GB" dirty="0"/>
              <a:t>. The contents are arranged in two different columns: texts and images. </a:t>
            </a:r>
          </a:p>
          <a:p>
            <a:endParaRPr lang="en-GB" dirty="0"/>
          </a:p>
        </p:txBody>
      </p:sp>
      <p:sp>
        <p:nvSpPr>
          <p:cNvPr id="4" name="Slide Number Placeholder 3"/>
          <p:cNvSpPr>
            <a:spLocks noGrp="1"/>
          </p:cNvSpPr>
          <p:nvPr>
            <p:ph type="sldNum" sz="quarter" idx="5"/>
          </p:nvPr>
        </p:nvSpPr>
        <p:spPr/>
        <p:txBody>
          <a:bodyPr/>
          <a:lstStyle/>
          <a:p>
            <a:fld id="{7EFCD2C4-1DA2-4EBC-B08B-E07914E39D36}" type="slidenum">
              <a:rPr lang="en-GB" smtClean="0"/>
              <a:t>11</a:t>
            </a:fld>
            <a:endParaRPr lang="en-GB"/>
          </a:p>
        </p:txBody>
      </p:sp>
    </p:spTree>
    <p:extLst>
      <p:ext uri="{BB962C8B-B14F-4D97-AF65-F5344CB8AC3E}">
        <p14:creationId xmlns:p14="http://schemas.microsoft.com/office/powerpoint/2010/main" val="93717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dirty="0"/>
              <a:t>The visitors of this page can find frequently asked questions (FAQs) in case they need assistance in filling out application forms and guiding them through the hiring processes. </a:t>
            </a:r>
          </a:p>
          <a:p>
            <a:pPr algn="just"/>
            <a:endParaRPr lang="en-GB" dirty="0"/>
          </a:p>
          <a:p>
            <a:pPr algn="just"/>
            <a:r>
              <a:rPr lang="en-GB" dirty="0"/>
              <a:t>We attached enquiry form beside FAQs because having only texts will make the webpage unattractive leaving extravagant whitespaces. As labelled in the slide, there will be several frequently asked questions and answers in this page. If the visitors have queries that are not among the FAQs, they can fill enquiry form to contact </a:t>
            </a:r>
            <a:r>
              <a:rPr lang="en-GB" dirty="0" err="1"/>
              <a:t>Hotbeans</a:t>
            </a:r>
            <a:r>
              <a:rPr lang="en-GB" dirty="0"/>
              <a:t>. </a:t>
            </a:r>
          </a:p>
          <a:p>
            <a:pPr algn="just"/>
            <a:endParaRPr lang="en-GB" dirty="0"/>
          </a:p>
          <a:p>
            <a:pPr algn="just"/>
            <a:r>
              <a:rPr lang="en-GB" dirty="0"/>
              <a:t>Additionally, having less webpages also reduces memory load on users because they are not redirected to new pages every time they want to perform an activity on the website. </a:t>
            </a:r>
          </a:p>
        </p:txBody>
      </p:sp>
      <p:sp>
        <p:nvSpPr>
          <p:cNvPr id="4" name="Slide Number Placeholder 3"/>
          <p:cNvSpPr>
            <a:spLocks noGrp="1"/>
          </p:cNvSpPr>
          <p:nvPr>
            <p:ph type="sldNum" sz="quarter" idx="5"/>
          </p:nvPr>
        </p:nvSpPr>
        <p:spPr/>
        <p:txBody>
          <a:bodyPr/>
          <a:lstStyle/>
          <a:p>
            <a:fld id="{7EFCD2C4-1DA2-4EBC-B08B-E07914E39D36}" type="slidenum">
              <a:rPr lang="en-GB" smtClean="0"/>
              <a:t>12</a:t>
            </a:fld>
            <a:endParaRPr lang="en-GB"/>
          </a:p>
        </p:txBody>
      </p:sp>
    </p:spTree>
    <p:extLst>
      <p:ext uri="{BB962C8B-B14F-4D97-AF65-F5344CB8AC3E}">
        <p14:creationId xmlns:p14="http://schemas.microsoft.com/office/powerpoint/2010/main" val="147176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page of </a:t>
            </a:r>
            <a:r>
              <a:rPr lang="en-GB" dirty="0" err="1"/>
              <a:t>Hotbeans’s</a:t>
            </a:r>
            <a:r>
              <a:rPr lang="en-GB" dirty="0"/>
              <a:t> website is where the company’s contact information is available. Being the contact page, there will not be any other form of contents or media like graphics and videos present in the webpage. </a:t>
            </a:r>
          </a:p>
          <a:p>
            <a:endParaRPr lang="en-GB" dirty="0"/>
          </a:p>
          <a:p>
            <a:r>
              <a:rPr lang="en-GB" dirty="0"/>
              <a:t>In the beginning, we had plans to combine “help” and “contact us” pages together. However, from personal experiences of the teams it was pointed out that some users struggle to pin-point the exact texts that has the company’s information. </a:t>
            </a:r>
          </a:p>
          <a:p>
            <a:endParaRPr lang="en-GB" dirty="0"/>
          </a:p>
          <a:p>
            <a:r>
              <a:rPr lang="en-GB" dirty="0"/>
              <a:t>Furthermore, the page will also have link that will redirect users to enquiry form in the “help” page. </a:t>
            </a:r>
          </a:p>
          <a:p>
            <a:endParaRPr lang="en-GB" dirty="0"/>
          </a:p>
          <a:p>
            <a:r>
              <a:rPr lang="en-GB" dirty="0"/>
              <a:t>Nevertheless, keeping this page simple will make it easy to read and obtain the required information. </a:t>
            </a:r>
          </a:p>
          <a:p>
            <a:endParaRPr lang="en-GB" dirty="0"/>
          </a:p>
        </p:txBody>
      </p:sp>
      <p:sp>
        <p:nvSpPr>
          <p:cNvPr id="4" name="Slide Number Placeholder 3"/>
          <p:cNvSpPr>
            <a:spLocks noGrp="1"/>
          </p:cNvSpPr>
          <p:nvPr>
            <p:ph type="sldNum" sz="quarter" idx="5"/>
          </p:nvPr>
        </p:nvSpPr>
        <p:spPr/>
        <p:txBody>
          <a:bodyPr/>
          <a:lstStyle/>
          <a:p>
            <a:fld id="{7EFCD2C4-1DA2-4EBC-B08B-E07914E39D36}" type="slidenum">
              <a:rPr lang="en-GB" smtClean="0"/>
              <a:t>13</a:t>
            </a:fld>
            <a:endParaRPr lang="en-GB"/>
          </a:p>
        </p:txBody>
      </p:sp>
    </p:spTree>
    <p:extLst>
      <p:ext uri="{BB962C8B-B14F-4D97-AF65-F5344CB8AC3E}">
        <p14:creationId xmlns:p14="http://schemas.microsoft.com/office/powerpoint/2010/main" val="2523955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GB" noProof="0" dirty="0"/>
              <a:t>This is the 2</a:t>
            </a:r>
            <a:r>
              <a:rPr lang="en-GB" baseline="30000" noProof="0" dirty="0"/>
              <a:t>nd</a:t>
            </a:r>
            <a:r>
              <a:rPr lang="en-GB" noProof="0" dirty="0"/>
              <a:t> storyboard design for </a:t>
            </a:r>
            <a:r>
              <a:rPr lang="en-GB" noProof="0" dirty="0" err="1"/>
              <a:t>Hotbeans’s</a:t>
            </a:r>
            <a:r>
              <a:rPr lang="en-GB" noProof="0" dirty="0"/>
              <a:t> website. After presenting the first draft to the clients, this design was created according to their reviews and feedbacks. </a:t>
            </a:r>
            <a:endParaRPr lang="en-GB" dirty="0"/>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14</a:t>
            </a:fld>
            <a:endParaRPr lang="en-GB"/>
          </a:p>
        </p:txBody>
      </p:sp>
    </p:spTree>
    <p:extLst>
      <p:ext uri="{BB962C8B-B14F-4D97-AF65-F5344CB8AC3E}">
        <p14:creationId xmlns:p14="http://schemas.microsoft.com/office/powerpoint/2010/main" val="329510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GB" dirty="0"/>
              <a:t>Like the first time, we designed a traditional layout with a clickable logo on the top left corner of the interface which will take users back to the homepage if necessary. The logo will appear on any webpage of the site. </a:t>
            </a:r>
          </a:p>
          <a:p>
            <a:pPr algn="just"/>
            <a:endParaRPr lang="en-GB" dirty="0"/>
          </a:p>
          <a:p>
            <a:pPr algn="just"/>
            <a:r>
              <a:rPr lang="en-GB" dirty="0"/>
              <a:t>The navigational bar will stay affixed at its initial position and will not disappear from the screen even when scrolled down or navigated to different webpages. This will make navigating the website easier so that users are not obligated to return to homepage to switch between pages. </a:t>
            </a:r>
          </a:p>
          <a:p>
            <a:pPr algn="just"/>
            <a:endParaRPr lang="en-GB" dirty="0"/>
          </a:p>
          <a:p>
            <a:pPr algn="just"/>
            <a:r>
              <a:rPr lang="en-GB" dirty="0"/>
              <a:t>Previously, we estimated that having too many options in the navigational bar will overwhelm the users. That’s why we only put “careers” “about us” and “join us” menus on the bar. However, after reviewing with the client and rediscussing with the team, we concluded that it would preferable if new visitors could access any help they may need quickly and effortlessly. With that in mind, we placed the contact us and help sections altogether on the menu bar. </a:t>
            </a:r>
          </a:p>
          <a:p>
            <a:pPr algn="just"/>
            <a:endParaRPr lang="en-GB" dirty="0"/>
          </a:p>
          <a:p>
            <a:pPr algn="just"/>
            <a:r>
              <a:rPr lang="en-GB" dirty="0"/>
              <a:t>In our early layout we mentioned that having all menus on top will make the design look congested. But the issue was resolved as it was realised that the implementation of appropriate font size and text format will give sufficient space between the logo, menu and the search bar. </a:t>
            </a:r>
          </a:p>
          <a:p>
            <a:pPr algn="just"/>
            <a:endParaRPr lang="en-GB" dirty="0"/>
          </a:p>
          <a:p>
            <a:pPr algn="just"/>
            <a:r>
              <a:rPr lang="en-GB" dirty="0"/>
              <a:t>On the homepage, visitors can also find what staff members have to say about their experience in </a:t>
            </a:r>
            <a:r>
              <a:rPr lang="en-GB" dirty="0" err="1"/>
              <a:t>Hotbeans</a:t>
            </a:r>
            <a:r>
              <a:rPr lang="en-GB" dirty="0"/>
              <a:t>. Originally this was placed under “about us” section of the website but it was moved so that interested candidate can get the insight of work experiences in the company. Instead of making homepage a simple, non-scrollable webpage, it was predicted that this feature will create a form of engagement to the targeted users. </a:t>
            </a:r>
          </a:p>
          <a:p>
            <a:pPr algn="just"/>
            <a:endParaRPr lang="en-GB" dirty="0"/>
          </a:p>
          <a:p>
            <a:pPr algn="just"/>
            <a:r>
              <a:rPr lang="en-GB" dirty="0"/>
              <a:t>The website will feature three staffs from the company. It will have their images, texts and link to read more about them and their experiences in the company. </a:t>
            </a:r>
          </a:p>
          <a:p>
            <a:pPr algn="just"/>
            <a:endParaRPr lang="en-GB" dirty="0"/>
          </a:p>
          <a:p>
            <a:pPr algn="just"/>
            <a:r>
              <a:rPr lang="en-GB" dirty="0"/>
              <a:t>Behind “search roles” will be a wallpaper but it will not cover the entire interface. </a:t>
            </a:r>
          </a:p>
          <a:p>
            <a:pPr algn="just"/>
            <a:endParaRPr lang="en-GB" dirty="0"/>
          </a:p>
          <a:p>
            <a:pPr algn="just"/>
            <a:r>
              <a:rPr lang="en-GB" dirty="0"/>
              <a:t>At the bottom of the webpage are links to Hotbeans’s social media accounts like Facebook, Twitter and LinkedIn. </a:t>
            </a:r>
          </a:p>
          <a:p>
            <a:pPr algn="just"/>
            <a:endParaRPr lang="en-GB" dirty="0"/>
          </a:p>
          <a:p>
            <a:pPr algn="just"/>
            <a:endParaRPr lang="pt-PT" dirty="0"/>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15</a:t>
            </a:fld>
            <a:endParaRPr lang="en-GB" dirty="0"/>
          </a:p>
        </p:txBody>
      </p:sp>
    </p:spTree>
    <p:extLst>
      <p:ext uri="{BB962C8B-B14F-4D97-AF65-F5344CB8AC3E}">
        <p14:creationId xmlns:p14="http://schemas.microsoft.com/office/powerpoint/2010/main" val="3339524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There will be three sub-categories for “careers” section of </a:t>
            </a:r>
            <a:r>
              <a:rPr lang="en-GB" dirty="0" err="1"/>
              <a:t>Hotbeans</a:t>
            </a:r>
            <a:r>
              <a:rPr lang="en-GB" dirty="0"/>
              <a:t>. They are: roles, early careers, and courses. </a:t>
            </a:r>
          </a:p>
          <a:p>
            <a:endParaRPr lang="en-GB" dirty="0"/>
          </a:p>
          <a:p>
            <a:r>
              <a:rPr lang="en-GB" dirty="0"/>
              <a:t>Earlier it was planned that it will only have two sub-sections with “early careers” and “web courses” being on the same webpage. This was later changed as per the request of the client. This was done to maintain the theme of trinity in the design of the interface. </a:t>
            </a:r>
            <a:r>
              <a:rPr lang="en-GB" dirty="0" err="1"/>
              <a:t>Hotbeans</a:t>
            </a:r>
            <a:r>
              <a:rPr lang="en-GB" dirty="0"/>
              <a:t> has three roles (front-end, back-end and full-stack), three apprenticeships program (level 3, level 4 and level 6) and three recommended sites to learn programming languages. </a:t>
            </a:r>
          </a:p>
          <a:p>
            <a:endParaRPr lang="en-GB" dirty="0"/>
          </a:p>
          <a:p>
            <a:r>
              <a:rPr lang="en-GB" dirty="0"/>
              <a:t>In terms of content layout, the three roles are sorted horizontally with links that will redirect the candidates to new page with extended description of the role along with the application form. Above the roles is a brief texts relevant to the careers in </a:t>
            </a:r>
            <a:r>
              <a:rPr lang="en-GB" dirty="0" err="1"/>
              <a:t>Hotbeans</a:t>
            </a:r>
            <a:r>
              <a:rPr lang="en-GB" dirty="0"/>
              <a:t> for website developers. </a:t>
            </a:r>
          </a:p>
          <a:p>
            <a:endParaRPr lang="en-GB" dirty="0"/>
          </a:p>
          <a:p>
            <a:r>
              <a:rPr lang="en-GB" dirty="0"/>
              <a:t>Likewise, each section will also have pictures to make website interactive and engaging. </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16</a:t>
            </a:fld>
            <a:endParaRPr lang="en-GB"/>
          </a:p>
        </p:txBody>
      </p:sp>
    </p:spTree>
    <p:extLst>
      <p:ext uri="{BB962C8B-B14F-4D97-AF65-F5344CB8AC3E}">
        <p14:creationId xmlns:p14="http://schemas.microsoft.com/office/powerpoint/2010/main" val="1296776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our first batch of storyboard, every webpage had different and unique layout. After presenting it, our clients demanded that we do not proceed with that design. We agreed that inconsistent theme is bound to make users feel like they are in a different website and consistency will elevate the familiarity of the website.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that into consideration, this page will also have exact design as the previous slide. </a:t>
            </a:r>
          </a:p>
          <a:p>
            <a:endParaRPr lang="en-GB" dirty="0"/>
          </a:p>
          <a:p>
            <a:r>
              <a:rPr lang="en-GB" dirty="0"/>
              <a:t>The link on each apprenticeship scheme will guide visitors on how to apply for the programme if available. As seen in storyboard, it will have introductory texts about the apprenticeship programmes by </a:t>
            </a:r>
            <a:r>
              <a:rPr lang="en-GB" dirty="0" err="1"/>
              <a:t>Hotbeans</a:t>
            </a:r>
            <a:r>
              <a:rPr lang="en-GB" dirty="0"/>
              <a:t> and will also feature images in its respective content section. </a:t>
            </a:r>
          </a:p>
          <a:p>
            <a:endParaRPr lang="en-GB" dirty="0"/>
          </a:p>
          <a:p>
            <a:r>
              <a:rPr lang="en-GB" dirty="0"/>
              <a:t>Our clients also wanted to keep the site layout simple and its theme consistent because simplicity and consistency greatly enhances the usability and accessibility of the website. That’s why the three sub-menus of “careers” have the same content structure. </a:t>
            </a:r>
          </a:p>
          <a:p>
            <a:endParaRPr lang="en-GB" dirty="0"/>
          </a:p>
          <a:p>
            <a:endParaRPr lang="en-GB" dirty="0"/>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17</a:t>
            </a:fld>
            <a:endParaRPr lang="en-GB"/>
          </a:p>
        </p:txBody>
      </p:sp>
    </p:spTree>
    <p:extLst>
      <p:ext uri="{BB962C8B-B14F-4D97-AF65-F5344CB8AC3E}">
        <p14:creationId xmlns:p14="http://schemas.microsoft.com/office/powerpoint/2010/main" val="876356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The same content alignment is continued in this webpage. As requested by the clients, these will be the three websites recommended by </a:t>
            </a:r>
            <a:r>
              <a:rPr lang="en-GB" dirty="0" err="1"/>
              <a:t>Hotbeans</a:t>
            </a:r>
            <a:r>
              <a:rPr lang="en-GB" dirty="0"/>
              <a:t> to people who wants to start their career as a programmer or website developer. </a:t>
            </a:r>
          </a:p>
          <a:p>
            <a:endParaRPr lang="en-GB" dirty="0"/>
          </a:p>
          <a:p>
            <a:r>
              <a:rPr lang="en-GB" dirty="0"/>
              <a:t>These websites are carefully chosen based on how simple the learning process are. Some websites are extremely complex to use and are hardly usable while some requires users to buy the course before accessing the learning tools. Websites like w3schools which is free and simple to learn and understand are the best for beginners. </a:t>
            </a:r>
          </a:p>
          <a:p>
            <a:endParaRPr lang="en-GB" dirty="0"/>
          </a:p>
          <a:p>
            <a:r>
              <a:rPr lang="en-GB" dirty="0"/>
              <a:t>Before, we had combined the two pages into one. But doing this will increase the readability and clarity of the website. As there are only limited contents, visitors can clearly distinguish their purpose. </a:t>
            </a:r>
          </a:p>
          <a:p>
            <a:endParaRPr lang="en-GB" dirty="0"/>
          </a:p>
          <a:p>
            <a:endParaRPr lang="en-GB" dirty="0"/>
          </a:p>
          <a:p>
            <a:endParaRPr lang="en-GB" dirty="0"/>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18</a:t>
            </a:fld>
            <a:endParaRPr lang="en-GB"/>
          </a:p>
        </p:txBody>
      </p:sp>
    </p:spTree>
    <p:extLst>
      <p:ext uri="{BB962C8B-B14F-4D97-AF65-F5344CB8AC3E}">
        <p14:creationId xmlns:p14="http://schemas.microsoft.com/office/powerpoint/2010/main" val="1125218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kept the design of this page from our introductory storyboards because the client agreed with the justification of the design. </a:t>
            </a:r>
          </a:p>
        </p:txBody>
      </p:sp>
      <p:sp>
        <p:nvSpPr>
          <p:cNvPr id="4" name="Slide Number Placeholder 3"/>
          <p:cNvSpPr>
            <a:spLocks noGrp="1"/>
          </p:cNvSpPr>
          <p:nvPr>
            <p:ph type="sldNum" sz="quarter" idx="5"/>
          </p:nvPr>
        </p:nvSpPr>
        <p:spPr/>
        <p:txBody>
          <a:bodyPr/>
          <a:lstStyle/>
          <a:p>
            <a:fld id="{7EFCD2C4-1DA2-4EBC-B08B-E07914E39D36}" type="slidenum">
              <a:rPr lang="en-GB" smtClean="0"/>
              <a:t>19</a:t>
            </a:fld>
            <a:endParaRPr lang="en-GB"/>
          </a:p>
        </p:txBody>
      </p:sp>
    </p:spTree>
    <p:extLst>
      <p:ext uri="{BB962C8B-B14F-4D97-AF65-F5344CB8AC3E}">
        <p14:creationId xmlns:p14="http://schemas.microsoft.com/office/powerpoint/2010/main" val="311009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GB" noProof="0" dirty="0"/>
              <a:t>This presentation contains two sets of storyboard for </a:t>
            </a:r>
            <a:r>
              <a:rPr lang="en-GB" noProof="0" dirty="0" err="1"/>
              <a:t>Hotbeans</a:t>
            </a:r>
            <a:r>
              <a:rPr lang="en-GB" noProof="0" dirty="0"/>
              <a:t>.</a:t>
            </a:r>
            <a:endParaRPr lang="en-GB" dirty="0"/>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2</a:t>
            </a:fld>
            <a:endParaRPr lang="en-GB"/>
          </a:p>
        </p:txBody>
      </p:sp>
    </p:spTree>
    <p:extLst>
      <p:ext uri="{BB962C8B-B14F-4D97-AF65-F5344CB8AC3E}">
        <p14:creationId xmlns:p14="http://schemas.microsoft.com/office/powerpoint/2010/main" val="483292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EFCD2C4-1DA2-4EBC-B08B-E07914E39D36}" type="slidenum">
              <a:rPr lang="en-GB" smtClean="0"/>
              <a:t>20</a:t>
            </a:fld>
            <a:endParaRPr lang="en-GB"/>
          </a:p>
        </p:txBody>
      </p:sp>
    </p:spTree>
    <p:extLst>
      <p:ext uri="{BB962C8B-B14F-4D97-AF65-F5344CB8AC3E}">
        <p14:creationId xmlns:p14="http://schemas.microsoft.com/office/powerpoint/2010/main" val="748172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changed the initial design of this webpage because the client wanted to give more emphasis on the culture and values of the company. In the feedback they had mentioned that shedding light on the company’s work environment would help persuade more web developers to join the company. </a:t>
            </a:r>
          </a:p>
          <a:p>
            <a:endParaRPr lang="en-GB" dirty="0"/>
          </a:p>
          <a:p>
            <a:r>
              <a:rPr lang="en-GB" dirty="0"/>
              <a:t>Considering that, we strictly limited this page to what the company is about and what they do in terms of daily operation. In addition, including texts and images only repeatedly would reduce the usability of the website. Hence, it was wise to reduce the word count and content to improve the webpages readability. </a:t>
            </a:r>
          </a:p>
        </p:txBody>
      </p:sp>
      <p:sp>
        <p:nvSpPr>
          <p:cNvPr id="4" name="Slide Number Placeholder 3"/>
          <p:cNvSpPr>
            <a:spLocks noGrp="1"/>
          </p:cNvSpPr>
          <p:nvPr>
            <p:ph type="sldNum" sz="quarter" idx="5"/>
          </p:nvPr>
        </p:nvSpPr>
        <p:spPr/>
        <p:txBody>
          <a:bodyPr/>
          <a:lstStyle/>
          <a:p>
            <a:fld id="{7EFCD2C4-1DA2-4EBC-B08B-E07914E39D36}" type="slidenum">
              <a:rPr lang="en-GB" smtClean="0"/>
              <a:t>21</a:t>
            </a:fld>
            <a:endParaRPr lang="en-GB"/>
          </a:p>
        </p:txBody>
      </p:sp>
    </p:spTree>
    <p:extLst>
      <p:ext uri="{BB962C8B-B14F-4D97-AF65-F5344CB8AC3E}">
        <p14:creationId xmlns:p14="http://schemas.microsoft.com/office/powerpoint/2010/main" val="353552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stated before, consistency is maintained throughout this set of storyboard. Thus, the design is the spilt image of the previous slide. </a:t>
            </a:r>
          </a:p>
          <a:p>
            <a:r>
              <a:rPr lang="en-GB" dirty="0"/>
              <a:t>The first paragraph will be about the </a:t>
            </a:r>
            <a:r>
              <a:rPr lang="en-GB" dirty="0" err="1"/>
              <a:t>Hotbeans’s</a:t>
            </a:r>
            <a:r>
              <a:rPr lang="en-GB" dirty="0"/>
              <a:t> inclusive and diverse culture and the second paragraph will have the lists of values adopted by the company’s employees. </a:t>
            </a:r>
          </a:p>
          <a:p>
            <a:endParaRPr lang="en-GB" dirty="0"/>
          </a:p>
          <a:p>
            <a:r>
              <a:rPr lang="en-GB" dirty="0"/>
              <a:t>It will also feature images that fits the descriptions. </a:t>
            </a:r>
          </a:p>
        </p:txBody>
      </p:sp>
      <p:sp>
        <p:nvSpPr>
          <p:cNvPr id="4" name="Slide Number Placeholder 3"/>
          <p:cNvSpPr>
            <a:spLocks noGrp="1"/>
          </p:cNvSpPr>
          <p:nvPr>
            <p:ph type="sldNum" sz="quarter" idx="5"/>
          </p:nvPr>
        </p:nvSpPr>
        <p:spPr/>
        <p:txBody>
          <a:bodyPr/>
          <a:lstStyle/>
          <a:p>
            <a:fld id="{7EFCD2C4-1DA2-4EBC-B08B-E07914E39D36}" type="slidenum">
              <a:rPr lang="en-GB" smtClean="0"/>
              <a:t>22</a:t>
            </a:fld>
            <a:endParaRPr lang="en-GB"/>
          </a:p>
        </p:txBody>
      </p:sp>
    </p:spTree>
    <p:extLst>
      <p:ext uri="{BB962C8B-B14F-4D97-AF65-F5344CB8AC3E}">
        <p14:creationId xmlns:p14="http://schemas.microsoft.com/office/powerpoint/2010/main" val="3182680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page will only have texts in different formats like any other traditional webpages. In addition it will also contain a link that will allow users to navigate to an enquiry form if they cannot find answers related to their queries in FAQs. All elements will be aligned in the centre. </a:t>
            </a:r>
          </a:p>
          <a:p>
            <a:endParaRPr lang="en-GB" dirty="0">
              <a:cs typeface="Calibri"/>
            </a:endParaRPr>
          </a:p>
          <a:p>
            <a:r>
              <a:rPr lang="en-GB" dirty="0">
                <a:cs typeface="Calibri"/>
              </a:rPr>
              <a:t>In the preliminary storyboard, the enquiry form was present in this webpage. However, we realised that in the actual coding stage it will complicate the process. Besides, the presence of enquiry form on the side will be distracting to the readers of this page. So, we moved the page to “contact us” section leaving redirecting link on top of the page. </a:t>
            </a:r>
          </a:p>
        </p:txBody>
      </p:sp>
      <p:sp>
        <p:nvSpPr>
          <p:cNvPr id="4" name="Slide Number Placeholder 3"/>
          <p:cNvSpPr>
            <a:spLocks noGrp="1"/>
          </p:cNvSpPr>
          <p:nvPr>
            <p:ph type="sldNum" sz="quarter" idx="5"/>
          </p:nvPr>
        </p:nvSpPr>
        <p:spPr/>
        <p:txBody>
          <a:bodyPr/>
          <a:lstStyle/>
          <a:p>
            <a:fld id="{7EFCD2C4-1DA2-4EBC-B08B-E07914E39D36}" type="slidenum">
              <a:rPr lang="en-GB" smtClean="0"/>
              <a:t>23</a:t>
            </a:fld>
            <a:endParaRPr lang="en-GB"/>
          </a:p>
        </p:txBody>
      </p:sp>
    </p:spTree>
    <p:extLst>
      <p:ext uri="{BB962C8B-B14F-4D97-AF65-F5344CB8AC3E}">
        <p14:creationId xmlns:p14="http://schemas.microsoft.com/office/powerpoint/2010/main" val="1429944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Unlike the FAQ webpage, this will only have few texts. To reduce the amount of whitespace in the interface, we attached the form here. Here, the visitors can find various contacting options like </a:t>
            </a:r>
            <a:r>
              <a:rPr lang="en-GB" dirty="0" err="1"/>
              <a:t>Hotbeans’s</a:t>
            </a:r>
            <a:r>
              <a:rPr lang="en-GB" dirty="0"/>
              <a:t> phone number, email, and the enquiry form where they can ask any questions they need help with. </a:t>
            </a:r>
          </a:p>
          <a:p>
            <a:endParaRPr lang="en-GB" dirty="0"/>
          </a:p>
          <a:p>
            <a:r>
              <a:rPr lang="en-GB" dirty="0"/>
              <a:t>Naturally, the form will have submit button which affirms the submission of the user’s enquiry. </a:t>
            </a:r>
          </a:p>
        </p:txBody>
      </p:sp>
      <p:sp>
        <p:nvSpPr>
          <p:cNvPr id="4" name="Slide Number Placeholder 3"/>
          <p:cNvSpPr>
            <a:spLocks noGrp="1"/>
          </p:cNvSpPr>
          <p:nvPr>
            <p:ph type="sldNum" sz="quarter" idx="5"/>
          </p:nvPr>
        </p:nvSpPr>
        <p:spPr/>
        <p:txBody>
          <a:bodyPr/>
          <a:lstStyle/>
          <a:p>
            <a:fld id="{7EFCD2C4-1DA2-4EBC-B08B-E07914E39D36}" type="slidenum">
              <a:rPr lang="en-GB" smtClean="0"/>
              <a:t>24</a:t>
            </a:fld>
            <a:endParaRPr lang="en-GB"/>
          </a:p>
        </p:txBody>
      </p:sp>
    </p:spTree>
    <p:extLst>
      <p:ext uri="{BB962C8B-B14F-4D97-AF65-F5344CB8AC3E}">
        <p14:creationId xmlns:p14="http://schemas.microsoft.com/office/powerpoint/2010/main" val="2251148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GB" dirty="0"/>
              <a:t>For </a:t>
            </a:r>
            <a:r>
              <a:rPr lang="en-GB" dirty="0" err="1"/>
              <a:t>Hotbeans’s</a:t>
            </a:r>
            <a:r>
              <a:rPr lang="en-GB" dirty="0"/>
              <a:t> recruiting website, we decided that the above-listed menus will help visitors understand and navigate the website clearly. We do not want to overwhelm the prospective employees with numerous menu options and excessive content therefore, we incorporated everything into these six main categories. Besides, the recruiting websites are different from commercial and entertainment websites. Thus, having immoderate menus on navigation bar would be unnecessary and useless.</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3</a:t>
            </a:fld>
            <a:endParaRPr lang="en-GB"/>
          </a:p>
        </p:txBody>
      </p:sp>
    </p:spTree>
    <p:extLst>
      <p:ext uri="{BB962C8B-B14F-4D97-AF65-F5344CB8AC3E}">
        <p14:creationId xmlns:p14="http://schemas.microsoft.com/office/powerpoint/2010/main" val="6471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GB" dirty="0"/>
              <a:t>This is the first storyboard design idea for </a:t>
            </a:r>
            <a:r>
              <a:rPr lang="en-GB" dirty="0" err="1"/>
              <a:t>Hotbeans</a:t>
            </a:r>
            <a:r>
              <a:rPr lang="en-GB" dirty="0"/>
              <a:t>. </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4</a:t>
            </a:fld>
            <a:endParaRPr lang="en-GB"/>
          </a:p>
        </p:txBody>
      </p:sp>
    </p:spTree>
    <p:extLst>
      <p:ext uri="{BB962C8B-B14F-4D97-AF65-F5344CB8AC3E}">
        <p14:creationId xmlns:p14="http://schemas.microsoft.com/office/powerpoint/2010/main" val="3603096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first set of storyboard, we kept our homepage layout simple. It will have a clickable logo on the top left corner, navigation bar in the middle and search bar at the top right corner. These will stay fixed at their position and will not disappear even if users scroll down the page or go to different webpage. </a:t>
            </a:r>
          </a:p>
          <a:p>
            <a:endParaRPr lang="en-GB" dirty="0"/>
          </a:p>
          <a:p>
            <a:r>
              <a:rPr lang="en-GB" dirty="0"/>
              <a:t>The clickable logo will allow users to return to homepage from anywhere in the website and the search bar is different from “search roles”. Users can look for anything in the website using keywords in the search bar whereas users can only look for job roles in the latter. </a:t>
            </a:r>
          </a:p>
          <a:p>
            <a:endParaRPr lang="en-GB" dirty="0"/>
          </a:p>
          <a:p>
            <a:r>
              <a:rPr lang="en-GB" dirty="0"/>
              <a:t>Behind the “search roles” will be a large wallpaper and the webpage will not have scroll bar. </a:t>
            </a:r>
          </a:p>
          <a:p>
            <a:endParaRPr lang="en-GB" dirty="0"/>
          </a:p>
          <a:p>
            <a:r>
              <a:rPr lang="en-GB" dirty="0"/>
              <a:t>We placed “help” and “contact us” sections at the bottom left corner of the </a:t>
            </a:r>
            <a:r>
              <a:rPr lang="en-GB" dirty="0" err="1"/>
              <a:t>websitelike</a:t>
            </a:r>
            <a:r>
              <a:rPr lang="en-GB" dirty="0"/>
              <a:t> most webpages as it is rarely used by the visitors. Besides, keeping all the menu options would give rise to problem of congestion in the navigation bar due to lack of spaces. Finally, we put the links to </a:t>
            </a:r>
            <a:r>
              <a:rPr lang="en-GB" dirty="0" err="1"/>
              <a:t>Hotbeans’s</a:t>
            </a:r>
            <a:r>
              <a:rPr lang="en-GB" dirty="0"/>
              <a:t> social media accounts on the bottom right corner to direct more traffic to the company’s social media accounts. </a:t>
            </a:r>
          </a:p>
        </p:txBody>
      </p:sp>
      <p:sp>
        <p:nvSpPr>
          <p:cNvPr id="4" name="Slide Number Placeholder 3"/>
          <p:cNvSpPr>
            <a:spLocks noGrp="1"/>
          </p:cNvSpPr>
          <p:nvPr>
            <p:ph type="sldNum" sz="quarter" idx="5"/>
          </p:nvPr>
        </p:nvSpPr>
        <p:spPr/>
        <p:txBody>
          <a:bodyPr/>
          <a:lstStyle/>
          <a:p>
            <a:fld id="{7EFCD2C4-1DA2-4EBC-B08B-E07914E39D36}" type="slidenum">
              <a:rPr lang="en-GB" smtClean="0"/>
              <a:t>5</a:t>
            </a:fld>
            <a:endParaRPr lang="en-GB"/>
          </a:p>
        </p:txBody>
      </p:sp>
    </p:spTree>
    <p:extLst>
      <p:ext uri="{BB962C8B-B14F-4D97-AF65-F5344CB8AC3E}">
        <p14:creationId xmlns:p14="http://schemas.microsoft.com/office/powerpoint/2010/main" val="3372529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The second webpage of the </a:t>
            </a:r>
            <a:r>
              <a:rPr lang="en-GB" dirty="0" err="1"/>
              <a:t>Hotbeans’s</a:t>
            </a:r>
            <a:r>
              <a:rPr lang="en-GB" dirty="0"/>
              <a:t> website is one of the three sub-menu of the “careers” menu. In this page, users will find the three roles that </a:t>
            </a:r>
            <a:r>
              <a:rPr lang="en-GB" dirty="0" err="1"/>
              <a:t>Hotbeans</a:t>
            </a:r>
            <a:r>
              <a:rPr lang="en-GB" dirty="0"/>
              <a:t> offer. The three roles are placed vertically alongside their images. In the “texts”, a short summary of the roles can be written. The images will be clickable with “apply here” link which will redirect users to respective application form. </a:t>
            </a:r>
          </a:p>
        </p:txBody>
      </p:sp>
      <p:sp>
        <p:nvSpPr>
          <p:cNvPr id="4" name="Marcador de Posição do Número do Diapositivo 3"/>
          <p:cNvSpPr>
            <a:spLocks noGrp="1"/>
          </p:cNvSpPr>
          <p:nvPr>
            <p:ph type="sldNum" sz="quarter" idx="5"/>
          </p:nvPr>
        </p:nvSpPr>
        <p:spPr/>
        <p:txBody>
          <a:bodyPr/>
          <a:lstStyle/>
          <a:p>
            <a:fld id="{7EFCD2C4-1DA2-4EBC-B08B-E07914E39D36}" type="slidenum">
              <a:rPr lang="en-GB" smtClean="0"/>
              <a:t>6</a:t>
            </a:fld>
            <a:endParaRPr lang="en-GB"/>
          </a:p>
        </p:txBody>
      </p:sp>
    </p:spTree>
    <p:extLst>
      <p:ext uri="{BB962C8B-B14F-4D97-AF65-F5344CB8AC3E}">
        <p14:creationId xmlns:p14="http://schemas.microsoft.com/office/powerpoint/2010/main" val="279701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contain the most contents and media compared to the rest of the webpages as it combines the rest of the two sub-menus of the “careers” which are “early careers” and “web courses”. The visitors of this webpage can find various early career options like apprenticeships and links to web courses recommended by </a:t>
            </a:r>
            <a:r>
              <a:rPr lang="en-GB" dirty="0" err="1"/>
              <a:t>Hotbeans</a:t>
            </a:r>
            <a:r>
              <a:rPr lang="en-GB" dirty="0"/>
              <a:t>. Both categories are structured horizontally in rows of threes and the readers will have to scroll down to see the entire content. </a:t>
            </a:r>
          </a:p>
          <a:p>
            <a:endParaRPr lang="en-GB" dirty="0"/>
          </a:p>
          <a:p>
            <a:r>
              <a:rPr lang="en-GB" dirty="0"/>
              <a:t>Each apprenticeship levels and web courses will have brief description and images respectively with relevant links attached to them. Even though there seems to have huge amount of whitespace between elements, in the actual webpage there will be less gaps between them.</a:t>
            </a:r>
            <a:endParaRPr lang="en-GB" dirty="0">
              <a:cs typeface="Calibri"/>
            </a:endParaRPr>
          </a:p>
        </p:txBody>
      </p:sp>
      <p:sp>
        <p:nvSpPr>
          <p:cNvPr id="4" name="Slide Number Placeholder 3"/>
          <p:cNvSpPr>
            <a:spLocks noGrp="1"/>
          </p:cNvSpPr>
          <p:nvPr>
            <p:ph type="sldNum" sz="quarter" idx="5"/>
          </p:nvPr>
        </p:nvSpPr>
        <p:spPr/>
        <p:txBody>
          <a:bodyPr/>
          <a:lstStyle/>
          <a:p>
            <a:fld id="{7EFCD2C4-1DA2-4EBC-B08B-E07914E39D36}" type="slidenum">
              <a:rPr lang="en-GB" smtClean="0"/>
              <a:t>7</a:t>
            </a:fld>
            <a:endParaRPr lang="en-GB"/>
          </a:p>
        </p:txBody>
      </p:sp>
    </p:spTree>
    <p:extLst>
      <p:ext uri="{BB962C8B-B14F-4D97-AF65-F5344CB8AC3E}">
        <p14:creationId xmlns:p14="http://schemas.microsoft.com/office/powerpoint/2010/main" val="2341022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kept the sign in page as simple as it gets. The layout was inspired by Kick Game’s website. On Primark’s career sign in page, the form was placed on the right-hand side of the screen with banners on top that covered one-third of the interface. This made users difficult to find the form to enter email and password because they had to scroll down to find it. Besides, the placement of such form was also very unconventional.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Having numerous contents like links, pictures in sign in page can also be distracting from the primary element of the webpage. </a:t>
            </a:r>
            <a:endParaRPr lang="en-GB" dirty="0"/>
          </a:p>
        </p:txBody>
      </p:sp>
      <p:sp>
        <p:nvSpPr>
          <p:cNvPr id="4" name="Slide Number Placeholder 3"/>
          <p:cNvSpPr>
            <a:spLocks noGrp="1"/>
          </p:cNvSpPr>
          <p:nvPr>
            <p:ph type="sldNum" sz="quarter" idx="5"/>
          </p:nvPr>
        </p:nvSpPr>
        <p:spPr/>
        <p:txBody>
          <a:bodyPr/>
          <a:lstStyle/>
          <a:p>
            <a:fld id="{7EFCD2C4-1DA2-4EBC-B08B-E07914E39D36}" type="slidenum">
              <a:rPr lang="en-GB" smtClean="0"/>
              <a:t>8</a:t>
            </a:fld>
            <a:endParaRPr lang="en-GB"/>
          </a:p>
        </p:txBody>
      </p:sp>
    </p:spTree>
    <p:extLst>
      <p:ext uri="{BB962C8B-B14F-4D97-AF65-F5344CB8AC3E}">
        <p14:creationId xmlns:p14="http://schemas.microsoft.com/office/powerpoint/2010/main" val="102904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EFCD2C4-1DA2-4EBC-B08B-E07914E39D36}" type="slidenum">
              <a:rPr lang="en-GB" smtClean="0"/>
              <a:t>9</a:t>
            </a:fld>
            <a:endParaRPr lang="en-GB"/>
          </a:p>
        </p:txBody>
      </p:sp>
    </p:spTree>
    <p:extLst>
      <p:ext uri="{BB962C8B-B14F-4D97-AF65-F5344CB8AC3E}">
        <p14:creationId xmlns:p14="http://schemas.microsoft.com/office/powerpoint/2010/main" val="702458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BE451C3-0FF4-47C4-B829-773ADF60F88C}" type="datetimeFigureOut">
              <a:rPr lang="en-US" smtClean="0"/>
              <a:t>4/21/2023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
              </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8650708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4/21/2023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526090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BE451C3-0FF4-47C4-B829-773ADF60F88C}" type="datetimeFigureOut">
              <a:rPr lang="en-US" smtClean="0"/>
              <a:t>4/21/2023</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
              </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5793470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4/21/2023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83645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BE451C3-0FF4-47C4-B829-773ADF60F88C}" type="datetimeFigureOut">
              <a:rPr lang="en-US" smtClean="0"/>
              <a:t>4/21/2023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
              </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976874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4/21/2023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528911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4/21/2023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158590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2BE451C3-0FF4-47C4-B829-773ADF60F88C}" type="datetimeFigureOut">
              <a:rPr lang="en-US" smtClean="0"/>
              <a:t>4/21/2023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162815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1C3-0FF4-47C4-B829-773ADF60F88C}" type="datetimeFigureOut">
              <a:rPr lang="en-US" smtClean="0"/>
              <a:t>4/21/2023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604827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BE451C3-0FF4-47C4-B829-773ADF60F88C}" type="datetimeFigureOut">
              <a:rPr lang="en-US" smtClean="0"/>
              <a:t>4/21/2023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
              </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120798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BE451C3-0FF4-47C4-B829-773ADF60F88C}" type="datetimeFigureOut">
              <a:rPr lang="en-US" smtClean="0"/>
              <a:t>4/21/2023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310363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BE451C3-0FF4-47C4-B829-773ADF60F88C}" type="datetimeFigureOut">
              <a:rPr lang="en-US" smtClean="0"/>
              <a:t>4/21/2023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
              </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343867"/>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1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17" Type="http://schemas.openxmlformats.org/officeDocument/2006/relationships/image" Target="../media/image12.svg"/><Relationship Id="rId2" Type="http://schemas.openxmlformats.org/officeDocument/2006/relationships/notesSlide" Target="../notesSlides/notesSlide3.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5" Type="http://schemas.openxmlformats.org/officeDocument/2006/relationships/image" Target="../media/image10.svg"/><Relationship Id="rId10" Type="http://schemas.openxmlformats.org/officeDocument/2006/relationships/image" Target="../media/image5.png"/><Relationship Id="rId19" Type="http://schemas.openxmlformats.org/officeDocument/2006/relationships/image" Target="../media/image14.svg"/><Relationship Id="rId4" Type="http://schemas.openxmlformats.org/officeDocument/2006/relationships/diagramLayout" Target="../diagrams/layout1.xml"/><Relationship Id="rId9" Type="http://schemas.openxmlformats.org/officeDocument/2006/relationships/image" Target="../media/image4.sv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5" name="Picture 4" descr="Logo&#10;&#10;Description automatically generated">
            <a:extLst>
              <a:ext uri="{FF2B5EF4-FFF2-40B4-BE49-F238E27FC236}">
                <a16:creationId xmlns:a16="http://schemas.microsoft.com/office/drawing/2014/main" id="{9E1FA828-F88F-B2B1-AE25-86CC6EB7B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 y="-1378353"/>
            <a:ext cx="12192001" cy="8928236"/>
          </a:xfrm>
          <a:prstGeom prst="rect">
            <a:avLst/>
          </a:prstGeom>
        </p:spPr>
      </p:pic>
    </p:spTree>
    <p:extLst>
      <p:ext uri="{BB962C8B-B14F-4D97-AF65-F5344CB8AC3E}">
        <p14:creationId xmlns:p14="http://schemas.microsoft.com/office/powerpoint/2010/main" val="22226391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449AA57-C5AD-8F47-293D-33FA063E3FD5}"/>
              </a:ext>
            </a:extLst>
          </p:cNvPr>
          <p:cNvSpPr/>
          <p:nvPr/>
        </p:nvSpPr>
        <p:spPr>
          <a:xfrm>
            <a:off x="1173897" y="1128123"/>
            <a:ext cx="1409097"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09943" y="1125148"/>
            <a:ext cx="1172760" cy="7609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t>SEARCH</a:t>
            </a:r>
            <a:endParaRPr lang="en-GB" sz="1600" dirty="0"/>
          </a:p>
        </p:txBody>
      </p:sp>
      <p:sp>
        <p:nvSpPr>
          <p:cNvPr id="8" name="Retângulo 7">
            <a:extLst>
              <a:ext uri="{FF2B5EF4-FFF2-40B4-BE49-F238E27FC236}">
                <a16:creationId xmlns:a16="http://schemas.microsoft.com/office/drawing/2014/main" id="{114A5C12-04DE-401F-0AB7-99921E55CAC7}"/>
              </a:ext>
            </a:extLst>
          </p:cNvPr>
          <p:cNvSpPr/>
          <p:nvPr/>
        </p:nvSpPr>
        <p:spPr>
          <a:xfrm>
            <a:off x="1173895" y="1855846"/>
            <a:ext cx="9808808" cy="396276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tângulo 3">
            <a:extLst>
              <a:ext uri="{FF2B5EF4-FFF2-40B4-BE49-F238E27FC236}">
                <a16:creationId xmlns:a16="http://schemas.microsoft.com/office/drawing/2014/main" id="{9987C73A-D90E-429D-298E-26B0972A5297}"/>
              </a:ext>
            </a:extLst>
          </p:cNvPr>
          <p:cNvSpPr/>
          <p:nvPr/>
        </p:nvSpPr>
        <p:spPr>
          <a:xfrm>
            <a:off x="1374174" y="2636324"/>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EMPLOYEE 1</a:t>
            </a:r>
            <a:endParaRPr lang="en-GB"/>
          </a:p>
        </p:txBody>
      </p:sp>
      <p:sp>
        <p:nvSpPr>
          <p:cNvPr id="10" name="Retângulo 9">
            <a:extLst>
              <a:ext uri="{FF2B5EF4-FFF2-40B4-BE49-F238E27FC236}">
                <a16:creationId xmlns:a16="http://schemas.microsoft.com/office/drawing/2014/main" id="{28C01EA8-9F8D-8FAB-8EC7-F63C5A11C709}"/>
              </a:ext>
            </a:extLst>
          </p:cNvPr>
          <p:cNvSpPr/>
          <p:nvPr/>
        </p:nvSpPr>
        <p:spPr>
          <a:xfrm>
            <a:off x="5411632" y="3543321"/>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EMPLOYEE 2</a:t>
            </a:r>
            <a:endParaRPr lang="en-GB"/>
          </a:p>
        </p:txBody>
      </p:sp>
      <p:sp>
        <p:nvSpPr>
          <p:cNvPr id="12" name="Retângulo 11">
            <a:extLst>
              <a:ext uri="{FF2B5EF4-FFF2-40B4-BE49-F238E27FC236}">
                <a16:creationId xmlns:a16="http://schemas.microsoft.com/office/drawing/2014/main" id="{26AA816D-4C45-7A43-54E5-43F9B6A9461D}"/>
              </a:ext>
            </a:extLst>
          </p:cNvPr>
          <p:cNvSpPr/>
          <p:nvPr/>
        </p:nvSpPr>
        <p:spPr>
          <a:xfrm>
            <a:off x="1374174" y="4694625"/>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EMPLOYEE 3</a:t>
            </a:r>
            <a:endParaRPr lang="en-GB"/>
          </a:p>
        </p:txBody>
      </p:sp>
      <p:sp>
        <p:nvSpPr>
          <p:cNvPr id="14" name="Retângulo 13">
            <a:extLst>
              <a:ext uri="{FF2B5EF4-FFF2-40B4-BE49-F238E27FC236}">
                <a16:creationId xmlns:a16="http://schemas.microsoft.com/office/drawing/2014/main" id="{5A572B95-3C02-610C-8C94-A499E9C2DC81}"/>
              </a:ext>
            </a:extLst>
          </p:cNvPr>
          <p:cNvSpPr/>
          <p:nvPr/>
        </p:nvSpPr>
        <p:spPr>
          <a:xfrm flipH="1">
            <a:off x="7790506" y="2240575"/>
            <a:ext cx="2547890" cy="10796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solidFill>
                  <a:schemeClr val="tx1"/>
                </a:solidFill>
              </a:rPr>
              <a:t>Image</a:t>
            </a:r>
            <a:r>
              <a:rPr lang="pt-PT">
                <a:solidFill>
                  <a:schemeClr val="tx1"/>
                </a:solidFill>
              </a:rPr>
              <a:t> 1</a:t>
            </a:r>
            <a:endParaRPr lang="en-GB">
              <a:solidFill>
                <a:schemeClr val="tx1"/>
              </a:solidFill>
            </a:endParaRPr>
          </a:p>
        </p:txBody>
      </p:sp>
      <p:sp>
        <p:nvSpPr>
          <p:cNvPr id="15" name="Retângulo 14">
            <a:extLst>
              <a:ext uri="{FF2B5EF4-FFF2-40B4-BE49-F238E27FC236}">
                <a16:creationId xmlns:a16="http://schemas.microsoft.com/office/drawing/2014/main" id="{027BD718-1DC8-1E65-5E7E-16A9DD417513}"/>
              </a:ext>
            </a:extLst>
          </p:cNvPr>
          <p:cNvSpPr/>
          <p:nvPr/>
        </p:nvSpPr>
        <p:spPr>
          <a:xfrm flipH="1">
            <a:off x="1982592" y="3320180"/>
            <a:ext cx="2547890" cy="10796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solidFill>
                  <a:schemeClr val="tx1"/>
                </a:solidFill>
              </a:rPr>
              <a:t>Image</a:t>
            </a:r>
            <a:r>
              <a:rPr lang="pt-PT">
                <a:solidFill>
                  <a:schemeClr val="tx1"/>
                </a:solidFill>
              </a:rPr>
              <a:t> 2</a:t>
            </a:r>
            <a:endParaRPr lang="en-GB">
              <a:solidFill>
                <a:schemeClr val="tx1"/>
              </a:solidFill>
            </a:endParaRPr>
          </a:p>
        </p:txBody>
      </p:sp>
      <p:sp>
        <p:nvSpPr>
          <p:cNvPr id="16" name="Retângulo 15">
            <a:extLst>
              <a:ext uri="{FF2B5EF4-FFF2-40B4-BE49-F238E27FC236}">
                <a16:creationId xmlns:a16="http://schemas.microsoft.com/office/drawing/2014/main" id="{11DA7550-BC16-0725-6B73-1C785DD3C58A}"/>
              </a:ext>
            </a:extLst>
          </p:cNvPr>
          <p:cNvSpPr/>
          <p:nvPr/>
        </p:nvSpPr>
        <p:spPr>
          <a:xfrm flipH="1">
            <a:off x="7887066" y="4261177"/>
            <a:ext cx="2547890" cy="10796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solidFill>
                  <a:schemeClr val="tx1"/>
                </a:solidFill>
              </a:rPr>
              <a:t>Image</a:t>
            </a:r>
            <a:r>
              <a:rPr lang="pt-PT">
                <a:solidFill>
                  <a:schemeClr val="tx1"/>
                </a:solidFill>
              </a:rPr>
              <a:t> 3</a:t>
            </a:r>
            <a:endParaRPr lang="en-GB">
              <a:solidFill>
                <a:schemeClr val="tx1"/>
              </a:solidFill>
            </a:endParaRPr>
          </a:p>
        </p:txBody>
      </p:sp>
      <p:sp>
        <p:nvSpPr>
          <p:cNvPr id="6" name="Retângulo 5">
            <a:extLst>
              <a:ext uri="{FF2B5EF4-FFF2-40B4-BE49-F238E27FC236}">
                <a16:creationId xmlns:a16="http://schemas.microsoft.com/office/drawing/2014/main" id="{23CF44D3-3347-9BB2-29D4-72ACFB958C9A}"/>
              </a:ext>
            </a:extLst>
          </p:cNvPr>
          <p:cNvSpPr/>
          <p:nvPr/>
        </p:nvSpPr>
        <p:spPr>
          <a:xfrm>
            <a:off x="2582994" y="1128121"/>
            <a:ext cx="7245932" cy="7277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t>CAREERS		ABOUT US		 JOIN US</a:t>
            </a:r>
            <a:endParaRPr lang="en-GB" sz="1600" dirty="0"/>
          </a:p>
        </p:txBody>
      </p:sp>
      <p:sp>
        <p:nvSpPr>
          <p:cNvPr id="17" name="Retângulo 10">
            <a:extLst>
              <a:ext uri="{FF2B5EF4-FFF2-40B4-BE49-F238E27FC236}">
                <a16:creationId xmlns:a16="http://schemas.microsoft.com/office/drawing/2014/main" id="{864F94BB-687F-ED30-69D3-812C9112A132}"/>
              </a:ext>
            </a:extLst>
          </p:cNvPr>
          <p:cNvSpPr/>
          <p:nvPr/>
        </p:nvSpPr>
        <p:spPr>
          <a:xfrm flipH="1">
            <a:off x="10805329" y="1855847"/>
            <a:ext cx="181982" cy="3962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ângulo 18">
            <a:extLst>
              <a:ext uri="{FF2B5EF4-FFF2-40B4-BE49-F238E27FC236}">
                <a16:creationId xmlns:a16="http://schemas.microsoft.com/office/drawing/2014/main" id="{9BDC2127-057E-2BF7-7AC7-61A5319CF7E3}"/>
              </a:ext>
            </a:extLst>
          </p:cNvPr>
          <p:cNvSpPr/>
          <p:nvPr/>
        </p:nvSpPr>
        <p:spPr>
          <a:xfrm flipH="1">
            <a:off x="10817825" y="2190117"/>
            <a:ext cx="164877" cy="118051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Conexão reta 27">
            <a:extLst>
              <a:ext uri="{FF2B5EF4-FFF2-40B4-BE49-F238E27FC236}">
                <a16:creationId xmlns:a16="http://schemas.microsoft.com/office/drawing/2014/main" id="{15EDAF91-A25D-37AB-31A6-8A4533DDB3A2}"/>
              </a:ext>
            </a:extLst>
          </p:cNvPr>
          <p:cNvCxnSpPr>
            <a:cxnSpLocks/>
          </p:cNvCxnSpPr>
          <p:nvPr/>
        </p:nvCxnSpPr>
        <p:spPr>
          <a:xfrm flipH="1" flipV="1">
            <a:off x="10300902" y="3313909"/>
            <a:ext cx="1037565" cy="5508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Conexão reta 33">
            <a:extLst>
              <a:ext uri="{FF2B5EF4-FFF2-40B4-BE49-F238E27FC236}">
                <a16:creationId xmlns:a16="http://schemas.microsoft.com/office/drawing/2014/main" id="{C90CC6AE-B6F7-EA30-E7CC-FB7784F87357}"/>
              </a:ext>
            </a:extLst>
          </p:cNvPr>
          <p:cNvCxnSpPr>
            <a:cxnSpLocks/>
          </p:cNvCxnSpPr>
          <p:nvPr/>
        </p:nvCxnSpPr>
        <p:spPr>
          <a:xfrm flipV="1">
            <a:off x="10467498" y="4140020"/>
            <a:ext cx="968319" cy="718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Conexão reta 44">
            <a:extLst>
              <a:ext uri="{FF2B5EF4-FFF2-40B4-BE49-F238E27FC236}">
                <a16:creationId xmlns:a16="http://schemas.microsoft.com/office/drawing/2014/main" id="{33214B74-F8AF-9C0E-5C83-0567DE5BC3D5}"/>
              </a:ext>
            </a:extLst>
          </p:cNvPr>
          <p:cNvCxnSpPr>
            <a:cxnSpLocks/>
          </p:cNvCxnSpPr>
          <p:nvPr/>
        </p:nvCxnSpPr>
        <p:spPr>
          <a:xfrm flipH="1">
            <a:off x="787484" y="2867296"/>
            <a:ext cx="2243576" cy="591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Conexão reta 46">
            <a:extLst>
              <a:ext uri="{FF2B5EF4-FFF2-40B4-BE49-F238E27FC236}">
                <a16:creationId xmlns:a16="http://schemas.microsoft.com/office/drawing/2014/main" id="{EA27B58A-9170-BD6B-FCF1-58A8A2C7B1AC}"/>
              </a:ext>
            </a:extLst>
          </p:cNvPr>
          <p:cNvCxnSpPr>
            <a:cxnSpLocks/>
          </p:cNvCxnSpPr>
          <p:nvPr/>
        </p:nvCxnSpPr>
        <p:spPr>
          <a:xfrm flipH="1" flipV="1">
            <a:off x="869174" y="4287079"/>
            <a:ext cx="2177553" cy="7355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CaixaDeTexto 2">
            <a:extLst>
              <a:ext uri="{FF2B5EF4-FFF2-40B4-BE49-F238E27FC236}">
                <a16:creationId xmlns:a16="http://schemas.microsoft.com/office/drawing/2014/main" id="{2091C1D9-5764-500E-8AB7-2219551FFEE3}"/>
              </a:ext>
            </a:extLst>
          </p:cNvPr>
          <p:cNvSpPr txBox="1"/>
          <p:nvPr/>
        </p:nvSpPr>
        <p:spPr>
          <a:xfrm>
            <a:off x="10875815" y="3702326"/>
            <a:ext cx="124612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Pictures</a:t>
            </a:r>
            <a:r>
              <a:rPr lang="pt-PT" dirty="0"/>
              <a:t> </a:t>
            </a:r>
            <a:r>
              <a:rPr lang="pt-PT" dirty="0" err="1"/>
              <a:t>of</a:t>
            </a:r>
            <a:r>
              <a:rPr lang="pt-PT" dirty="0"/>
              <a:t> </a:t>
            </a:r>
            <a:r>
              <a:rPr lang="pt-PT" dirty="0" err="1"/>
              <a:t>employees</a:t>
            </a:r>
            <a:endParaRPr lang="en-GB" dirty="0"/>
          </a:p>
        </p:txBody>
      </p:sp>
      <p:sp>
        <p:nvSpPr>
          <p:cNvPr id="22" name="CaixaDeTexto 8">
            <a:extLst>
              <a:ext uri="{FF2B5EF4-FFF2-40B4-BE49-F238E27FC236}">
                <a16:creationId xmlns:a16="http://schemas.microsoft.com/office/drawing/2014/main" id="{B1A4F852-632F-D70E-9DA4-0D827CFCA527}"/>
              </a:ext>
            </a:extLst>
          </p:cNvPr>
          <p:cNvSpPr txBox="1"/>
          <p:nvPr/>
        </p:nvSpPr>
        <p:spPr>
          <a:xfrm>
            <a:off x="191209" y="3389200"/>
            <a:ext cx="131173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a:t>
            </a:r>
            <a:r>
              <a:rPr lang="pt-PT" dirty="0" err="1"/>
              <a:t>employees</a:t>
            </a:r>
            <a:endParaRPr lang="en-GB" dirty="0"/>
          </a:p>
        </p:txBody>
      </p:sp>
      <p:sp>
        <p:nvSpPr>
          <p:cNvPr id="13" name="CaixaDeTexto 22">
            <a:extLst>
              <a:ext uri="{FF2B5EF4-FFF2-40B4-BE49-F238E27FC236}">
                <a16:creationId xmlns:a16="http://schemas.microsoft.com/office/drawing/2014/main" id="{DF8A3B1C-6D9E-CE5F-8B3B-69720A93812A}"/>
              </a:ext>
            </a:extLst>
          </p:cNvPr>
          <p:cNvSpPr txBox="1"/>
          <p:nvPr/>
        </p:nvSpPr>
        <p:spPr>
          <a:xfrm>
            <a:off x="134272" y="1985619"/>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endParaRPr lang="en-GB" dirty="0"/>
          </a:p>
        </p:txBody>
      </p:sp>
      <p:cxnSp>
        <p:nvCxnSpPr>
          <p:cNvPr id="23" name="Conexão reta 16">
            <a:extLst>
              <a:ext uri="{FF2B5EF4-FFF2-40B4-BE49-F238E27FC236}">
                <a16:creationId xmlns:a16="http://schemas.microsoft.com/office/drawing/2014/main" id="{7793A530-A6CF-406A-33FE-376A2F0F5778}"/>
              </a:ext>
            </a:extLst>
          </p:cNvPr>
          <p:cNvCxnSpPr>
            <a:cxnSpLocks/>
          </p:cNvCxnSpPr>
          <p:nvPr/>
        </p:nvCxnSpPr>
        <p:spPr>
          <a:xfrm flipH="1" flipV="1">
            <a:off x="1645457" y="2203138"/>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Retângulo 1">
            <a:extLst>
              <a:ext uri="{FF2B5EF4-FFF2-40B4-BE49-F238E27FC236}">
                <a16:creationId xmlns:a16="http://schemas.microsoft.com/office/drawing/2014/main" id="{02C7F669-D7D2-871E-DE40-323FC59C1C9D}"/>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ABOUT US (teams)</a:t>
            </a:r>
            <a:endParaRPr lang="en-GB" sz="2800" dirty="0"/>
          </a:p>
        </p:txBody>
      </p:sp>
      <p:sp>
        <p:nvSpPr>
          <p:cNvPr id="2" name="Retângulo 13">
            <a:extLst>
              <a:ext uri="{FF2B5EF4-FFF2-40B4-BE49-F238E27FC236}">
                <a16:creationId xmlns:a16="http://schemas.microsoft.com/office/drawing/2014/main" id="{D8ED913E-751C-D396-5B8B-C8C02A40182E}"/>
              </a:ext>
            </a:extLst>
          </p:cNvPr>
          <p:cNvSpPr/>
          <p:nvPr/>
        </p:nvSpPr>
        <p:spPr>
          <a:xfrm>
            <a:off x="1173895" y="5802470"/>
            <a:ext cx="9808807" cy="86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HELP	 CONTACT US 								</a:t>
            </a:r>
            <a:r>
              <a:rPr lang="pt-PT" dirty="0"/>
              <a:t>LINKS TO SOCIAL MEDIA</a:t>
            </a:r>
            <a:endParaRPr lang="en-GB" dirty="0"/>
          </a:p>
        </p:txBody>
      </p:sp>
    </p:spTree>
    <p:extLst>
      <p:ext uri="{BB962C8B-B14F-4D97-AF65-F5344CB8AC3E}">
        <p14:creationId xmlns:p14="http://schemas.microsoft.com/office/powerpoint/2010/main" val="284450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7" y="1128123"/>
            <a:ext cx="1409097"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37975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ângulo 8">
            <a:extLst>
              <a:ext uri="{FF2B5EF4-FFF2-40B4-BE49-F238E27FC236}">
                <a16:creationId xmlns:a16="http://schemas.microsoft.com/office/drawing/2014/main" id="{8EDBA44C-76E0-2888-4F1E-8A722C2C1468}"/>
              </a:ext>
            </a:extLst>
          </p:cNvPr>
          <p:cNvSpPr/>
          <p:nvPr/>
        </p:nvSpPr>
        <p:spPr>
          <a:xfrm flipH="1">
            <a:off x="10830755" y="1895055"/>
            <a:ext cx="169057" cy="36240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tângulo 10">
            <a:extLst>
              <a:ext uri="{FF2B5EF4-FFF2-40B4-BE49-F238E27FC236}">
                <a16:creationId xmlns:a16="http://schemas.microsoft.com/office/drawing/2014/main" id="{44E564BB-F3D1-0F7F-DB96-4ED2D9DC2625}"/>
              </a:ext>
            </a:extLst>
          </p:cNvPr>
          <p:cNvSpPr/>
          <p:nvPr/>
        </p:nvSpPr>
        <p:spPr>
          <a:xfrm>
            <a:off x="1173894" y="5519074"/>
            <a:ext cx="9825919" cy="9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LINKS TO SOCIAL MEDIA</a:t>
            </a:r>
            <a:endParaRPr lang="en-GB"/>
          </a:p>
        </p:txBody>
      </p:sp>
      <p:sp>
        <p:nvSpPr>
          <p:cNvPr id="4" name="Retângulo 3">
            <a:extLst>
              <a:ext uri="{FF2B5EF4-FFF2-40B4-BE49-F238E27FC236}">
                <a16:creationId xmlns:a16="http://schemas.microsoft.com/office/drawing/2014/main" id="{9987C73A-D90E-429D-298E-26B0972A5297}"/>
              </a:ext>
            </a:extLst>
          </p:cNvPr>
          <p:cNvSpPr/>
          <p:nvPr/>
        </p:nvSpPr>
        <p:spPr>
          <a:xfrm>
            <a:off x="2205872" y="2645745"/>
            <a:ext cx="4389526"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10" name="Retângulo 9">
            <a:extLst>
              <a:ext uri="{FF2B5EF4-FFF2-40B4-BE49-F238E27FC236}">
                <a16:creationId xmlns:a16="http://schemas.microsoft.com/office/drawing/2014/main" id="{28C01EA8-9F8D-8FAB-8EC7-F63C5A11C709}"/>
              </a:ext>
            </a:extLst>
          </p:cNvPr>
          <p:cNvSpPr/>
          <p:nvPr/>
        </p:nvSpPr>
        <p:spPr>
          <a:xfrm>
            <a:off x="2205872" y="3601723"/>
            <a:ext cx="4389526"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12" name="Retângulo 11">
            <a:extLst>
              <a:ext uri="{FF2B5EF4-FFF2-40B4-BE49-F238E27FC236}">
                <a16:creationId xmlns:a16="http://schemas.microsoft.com/office/drawing/2014/main" id="{26AA816D-4C45-7A43-54E5-43F9B6A9461D}"/>
              </a:ext>
            </a:extLst>
          </p:cNvPr>
          <p:cNvSpPr/>
          <p:nvPr/>
        </p:nvSpPr>
        <p:spPr>
          <a:xfrm>
            <a:off x="2205872" y="4585976"/>
            <a:ext cx="4389526"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19" name="Retângulo 18">
            <a:extLst>
              <a:ext uri="{FF2B5EF4-FFF2-40B4-BE49-F238E27FC236}">
                <a16:creationId xmlns:a16="http://schemas.microsoft.com/office/drawing/2014/main" id="{0734EEDB-A1B6-4D6C-D5E5-4DE93018E59A}"/>
              </a:ext>
            </a:extLst>
          </p:cNvPr>
          <p:cNvSpPr/>
          <p:nvPr/>
        </p:nvSpPr>
        <p:spPr>
          <a:xfrm flipH="1">
            <a:off x="10830752" y="217641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ângulo 16">
            <a:extLst>
              <a:ext uri="{FF2B5EF4-FFF2-40B4-BE49-F238E27FC236}">
                <a16:creationId xmlns:a16="http://schemas.microsoft.com/office/drawing/2014/main" id="{54615896-086C-AD57-36D4-560DA73D165F}"/>
              </a:ext>
            </a:extLst>
          </p:cNvPr>
          <p:cNvSpPr/>
          <p:nvPr/>
        </p:nvSpPr>
        <p:spPr>
          <a:xfrm>
            <a:off x="7126919" y="2645745"/>
            <a:ext cx="2719118" cy="47107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IMAGE</a:t>
            </a:r>
          </a:p>
        </p:txBody>
      </p:sp>
      <p:sp>
        <p:nvSpPr>
          <p:cNvPr id="20" name="Retângulo 19">
            <a:extLst>
              <a:ext uri="{FF2B5EF4-FFF2-40B4-BE49-F238E27FC236}">
                <a16:creationId xmlns:a16="http://schemas.microsoft.com/office/drawing/2014/main" id="{17E1D7EA-3369-BC44-6AC7-88560032970F}"/>
              </a:ext>
            </a:extLst>
          </p:cNvPr>
          <p:cNvSpPr/>
          <p:nvPr/>
        </p:nvSpPr>
        <p:spPr>
          <a:xfrm>
            <a:off x="7126919" y="3596781"/>
            <a:ext cx="2719118" cy="47107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IMAGE</a:t>
            </a:r>
          </a:p>
        </p:txBody>
      </p:sp>
      <p:sp>
        <p:nvSpPr>
          <p:cNvPr id="21" name="Retângulo 20">
            <a:extLst>
              <a:ext uri="{FF2B5EF4-FFF2-40B4-BE49-F238E27FC236}">
                <a16:creationId xmlns:a16="http://schemas.microsoft.com/office/drawing/2014/main" id="{513D0B86-98C5-1F98-C013-CEB670A11D0E}"/>
              </a:ext>
            </a:extLst>
          </p:cNvPr>
          <p:cNvSpPr/>
          <p:nvPr/>
        </p:nvSpPr>
        <p:spPr>
          <a:xfrm>
            <a:off x="7126919" y="4568266"/>
            <a:ext cx="2719118" cy="48878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IMAGE</a:t>
            </a:r>
          </a:p>
        </p:txBody>
      </p:sp>
      <p:sp>
        <p:nvSpPr>
          <p:cNvPr id="13" name="Retângulo 12">
            <a:extLst>
              <a:ext uri="{FF2B5EF4-FFF2-40B4-BE49-F238E27FC236}">
                <a16:creationId xmlns:a16="http://schemas.microsoft.com/office/drawing/2014/main" id="{1D03AF8C-3474-0D89-E54F-6155BB65A5AB}"/>
              </a:ext>
            </a:extLst>
          </p:cNvPr>
          <p:cNvSpPr/>
          <p:nvPr/>
        </p:nvSpPr>
        <p:spPr>
          <a:xfrm>
            <a:off x="2582994" y="1144060"/>
            <a:ext cx="7263043" cy="7391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		HELP		CONTACT US</a:t>
            </a:r>
          </a:p>
        </p:txBody>
      </p:sp>
      <p:cxnSp>
        <p:nvCxnSpPr>
          <p:cNvPr id="6" name="Conexão reta 5">
            <a:extLst>
              <a:ext uri="{FF2B5EF4-FFF2-40B4-BE49-F238E27FC236}">
                <a16:creationId xmlns:a16="http://schemas.microsoft.com/office/drawing/2014/main" id="{383E4520-1E05-69A6-819E-70DBAA54B6BC}"/>
              </a:ext>
            </a:extLst>
          </p:cNvPr>
          <p:cNvCxnSpPr>
            <a:cxnSpLocks/>
          </p:cNvCxnSpPr>
          <p:nvPr/>
        </p:nvCxnSpPr>
        <p:spPr>
          <a:xfrm flipH="1">
            <a:off x="9867819" y="3781958"/>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Conexão reta 13">
            <a:extLst>
              <a:ext uri="{FF2B5EF4-FFF2-40B4-BE49-F238E27FC236}">
                <a16:creationId xmlns:a16="http://schemas.microsoft.com/office/drawing/2014/main" id="{F33FF4AD-D571-32C1-C697-BB946412D69C}"/>
              </a:ext>
            </a:extLst>
          </p:cNvPr>
          <p:cNvCxnSpPr>
            <a:cxnSpLocks/>
          </p:cNvCxnSpPr>
          <p:nvPr/>
        </p:nvCxnSpPr>
        <p:spPr>
          <a:xfrm flipH="1" flipV="1">
            <a:off x="8942380" y="2244919"/>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Conexão reta 14">
            <a:extLst>
              <a:ext uri="{FF2B5EF4-FFF2-40B4-BE49-F238E27FC236}">
                <a16:creationId xmlns:a16="http://schemas.microsoft.com/office/drawing/2014/main" id="{7E3F0A90-1E5D-997D-8540-42DF23952B8E}"/>
              </a:ext>
            </a:extLst>
          </p:cNvPr>
          <p:cNvCxnSpPr>
            <a:cxnSpLocks/>
          </p:cNvCxnSpPr>
          <p:nvPr/>
        </p:nvCxnSpPr>
        <p:spPr>
          <a:xfrm flipH="1">
            <a:off x="1387011" y="3832816"/>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8C9FD07C-34B1-CF87-76B2-E0D98282C1FF}"/>
              </a:ext>
            </a:extLst>
          </p:cNvPr>
          <p:cNvSpPr txBox="1"/>
          <p:nvPr/>
        </p:nvSpPr>
        <p:spPr>
          <a:xfrm>
            <a:off x="10058065" y="2086572"/>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whitespace</a:t>
            </a:r>
            <a:endParaRPr lang="en-GB"/>
          </a:p>
        </p:txBody>
      </p:sp>
      <p:cxnSp>
        <p:nvCxnSpPr>
          <p:cNvPr id="23" name="Conexão reta 22">
            <a:extLst>
              <a:ext uri="{FF2B5EF4-FFF2-40B4-BE49-F238E27FC236}">
                <a16:creationId xmlns:a16="http://schemas.microsoft.com/office/drawing/2014/main" id="{CCBDA817-071A-5D58-1DDB-DF55BFCFF6C6}"/>
              </a:ext>
            </a:extLst>
          </p:cNvPr>
          <p:cNvCxnSpPr>
            <a:cxnSpLocks/>
          </p:cNvCxnSpPr>
          <p:nvPr/>
        </p:nvCxnSpPr>
        <p:spPr>
          <a:xfrm flipH="1">
            <a:off x="9846037" y="3823666"/>
            <a:ext cx="721868" cy="9605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Conexão reta 24">
            <a:extLst>
              <a:ext uri="{FF2B5EF4-FFF2-40B4-BE49-F238E27FC236}">
                <a16:creationId xmlns:a16="http://schemas.microsoft.com/office/drawing/2014/main" id="{A920D275-6D72-D131-CDCB-C517C4621330}"/>
              </a:ext>
            </a:extLst>
          </p:cNvPr>
          <p:cNvCxnSpPr>
            <a:cxnSpLocks/>
          </p:cNvCxnSpPr>
          <p:nvPr/>
        </p:nvCxnSpPr>
        <p:spPr>
          <a:xfrm>
            <a:off x="9867819" y="2894637"/>
            <a:ext cx="675889" cy="8897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Conexão reta 27">
            <a:extLst>
              <a:ext uri="{FF2B5EF4-FFF2-40B4-BE49-F238E27FC236}">
                <a16:creationId xmlns:a16="http://schemas.microsoft.com/office/drawing/2014/main" id="{64788539-725F-F883-D373-067F01DC626D}"/>
              </a:ext>
            </a:extLst>
          </p:cNvPr>
          <p:cNvCxnSpPr>
            <a:cxnSpLocks/>
          </p:cNvCxnSpPr>
          <p:nvPr/>
        </p:nvCxnSpPr>
        <p:spPr>
          <a:xfrm flipH="1">
            <a:off x="1361713" y="4807420"/>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593E4AAD-18B3-4EDD-3E25-361B84317D76}"/>
              </a:ext>
            </a:extLst>
          </p:cNvPr>
          <p:cNvSpPr txBox="1"/>
          <p:nvPr/>
        </p:nvSpPr>
        <p:spPr>
          <a:xfrm>
            <a:off x="120867" y="4458897"/>
            <a:ext cx="137888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Hotbeans’s</a:t>
            </a:r>
            <a:r>
              <a:rPr lang="pt-PT" dirty="0"/>
              <a:t> </a:t>
            </a:r>
            <a:r>
              <a:rPr lang="pt-PT" dirty="0" err="1"/>
              <a:t>culture</a:t>
            </a:r>
            <a:endParaRPr lang="en-GB" dirty="0"/>
          </a:p>
        </p:txBody>
      </p:sp>
      <p:cxnSp>
        <p:nvCxnSpPr>
          <p:cNvPr id="32" name="Conexão reta 31">
            <a:extLst>
              <a:ext uri="{FF2B5EF4-FFF2-40B4-BE49-F238E27FC236}">
                <a16:creationId xmlns:a16="http://schemas.microsoft.com/office/drawing/2014/main" id="{F6100FEA-6C1B-BA7F-E3C8-8905659B158C}"/>
              </a:ext>
            </a:extLst>
          </p:cNvPr>
          <p:cNvCxnSpPr>
            <a:cxnSpLocks/>
          </p:cNvCxnSpPr>
          <p:nvPr/>
        </p:nvCxnSpPr>
        <p:spPr>
          <a:xfrm flipH="1">
            <a:off x="1355119" y="2750767"/>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CaixaDeTexto 32">
            <a:extLst>
              <a:ext uri="{FF2B5EF4-FFF2-40B4-BE49-F238E27FC236}">
                <a16:creationId xmlns:a16="http://schemas.microsoft.com/office/drawing/2014/main" id="{8A41CEEC-039F-4B2D-ECA7-15BD3A96E89F}"/>
              </a:ext>
            </a:extLst>
          </p:cNvPr>
          <p:cNvSpPr txBox="1"/>
          <p:nvPr/>
        </p:nvSpPr>
        <p:spPr>
          <a:xfrm>
            <a:off x="288533" y="2375438"/>
            <a:ext cx="11127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Who</a:t>
            </a:r>
            <a:r>
              <a:rPr lang="pt-PT" dirty="0"/>
              <a:t> we are</a:t>
            </a:r>
            <a:endParaRPr lang="en-GB" dirty="0"/>
          </a:p>
        </p:txBody>
      </p:sp>
      <p:cxnSp>
        <p:nvCxnSpPr>
          <p:cNvPr id="35" name="Conexão reta 34">
            <a:extLst>
              <a:ext uri="{FF2B5EF4-FFF2-40B4-BE49-F238E27FC236}">
                <a16:creationId xmlns:a16="http://schemas.microsoft.com/office/drawing/2014/main" id="{D731125F-D57D-D0D3-1E78-CB80E58AFB7B}"/>
              </a:ext>
            </a:extLst>
          </p:cNvPr>
          <p:cNvCxnSpPr>
            <a:cxnSpLocks/>
          </p:cNvCxnSpPr>
          <p:nvPr/>
        </p:nvCxnSpPr>
        <p:spPr>
          <a:xfrm flipH="1">
            <a:off x="9867819" y="3781628"/>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CaixaDeTexto 39">
            <a:extLst>
              <a:ext uri="{FF2B5EF4-FFF2-40B4-BE49-F238E27FC236}">
                <a16:creationId xmlns:a16="http://schemas.microsoft.com/office/drawing/2014/main" id="{7B7B62D4-F3BE-8177-F48C-8423B4E59175}"/>
              </a:ext>
            </a:extLst>
          </p:cNvPr>
          <p:cNvSpPr txBox="1"/>
          <p:nvPr/>
        </p:nvSpPr>
        <p:spPr>
          <a:xfrm>
            <a:off x="288533" y="2375108"/>
            <a:ext cx="11127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Who</a:t>
            </a:r>
            <a:r>
              <a:rPr lang="pt-PT" dirty="0"/>
              <a:t> we are</a:t>
            </a:r>
            <a:endParaRPr lang="en-GB" dirty="0"/>
          </a:p>
        </p:txBody>
      </p:sp>
      <p:sp>
        <p:nvSpPr>
          <p:cNvPr id="16" name="CaixaDeTexto 15">
            <a:extLst>
              <a:ext uri="{FF2B5EF4-FFF2-40B4-BE49-F238E27FC236}">
                <a16:creationId xmlns:a16="http://schemas.microsoft.com/office/drawing/2014/main" id="{CDF4AB92-F7C9-4064-9092-F5621BDA71D1}"/>
              </a:ext>
            </a:extLst>
          </p:cNvPr>
          <p:cNvSpPr txBox="1"/>
          <p:nvPr/>
        </p:nvSpPr>
        <p:spPr>
          <a:xfrm>
            <a:off x="10414369" y="3626224"/>
            <a:ext cx="12891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Pictures</a:t>
            </a:r>
            <a:r>
              <a:rPr lang="pt-PT" dirty="0"/>
              <a:t> </a:t>
            </a:r>
            <a:r>
              <a:rPr lang="pt-PT" dirty="0" err="1"/>
              <a:t>of</a:t>
            </a:r>
            <a:r>
              <a:rPr lang="pt-PT" dirty="0"/>
              <a:t> </a:t>
            </a:r>
            <a:r>
              <a:rPr lang="pt-PT" dirty="0" err="1"/>
              <a:t>company</a:t>
            </a:r>
            <a:r>
              <a:rPr lang="pt-PT" dirty="0"/>
              <a:t> </a:t>
            </a:r>
            <a:r>
              <a:rPr lang="pt-PT" dirty="0" err="1"/>
              <a:t>and</a:t>
            </a:r>
            <a:r>
              <a:rPr lang="pt-PT" dirty="0"/>
              <a:t> staffs</a:t>
            </a:r>
            <a:endParaRPr lang="en-GB" dirty="0"/>
          </a:p>
        </p:txBody>
      </p:sp>
      <p:sp>
        <p:nvSpPr>
          <p:cNvPr id="26" name="CaixaDeTexto 36">
            <a:extLst>
              <a:ext uri="{FF2B5EF4-FFF2-40B4-BE49-F238E27FC236}">
                <a16:creationId xmlns:a16="http://schemas.microsoft.com/office/drawing/2014/main" id="{F3910BBE-CBBA-CCF2-24E2-9965F4C10DAF}"/>
              </a:ext>
            </a:extLst>
          </p:cNvPr>
          <p:cNvSpPr txBox="1"/>
          <p:nvPr/>
        </p:nvSpPr>
        <p:spPr>
          <a:xfrm>
            <a:off x="120867" y="3501345"/>
            <a:ext cx="141044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What</a:t>
            </a:r>
            <a:r>
              <a:rPr lang="pt-PT" dirty="0"/>
              <a:t> </a:t>
            </a:r>
            <a:r>
              <a:rPr lang="pt-PT" dirty="0" err="1"/>
              <a:t>we</a:t>
            </a:r>
            <a:r>
              <a:rPr lang="pt-PT" dirty="0"/>
              <a:t> do (</a:t>
            </a:r>
            <a:r>
              <a:rPr lang="pt-PT" dirty="0" err="1"/>
              <a:t>services</a:t>
            </a:r>
            <a:r>
              <a:rPr lang="pt-PT" dirty="0"/>
              <a:t>)</a:t>
            </a:r>
            <a:endParaRPr lang="en-GB" dirty="0"/>
          </a:p>
        </p:txBody>
      </p:sp>
      <p:sp>
        <p:nvSpPr>
          <p:cNvPr id="43" name="CaixaDeTexto 39">
            <a:extLst>
              <a:ext uri="{FF2B5EF4-FFF2-40B4-BE49-F238E27FC236}">
                <a16:creationId xmlns:a16="http://schemas.microsoft.com/office/drawing/2014/main" id="{0DB262D5-65E6-9EEB-DE73-67C86CCEC688}"/>
              </a:ext>
            </a:extLst>
          </p:cNvPr>
          <p:cNvSpPr txBox="1"/>
          <p:nvPr/>
        </p:nvSpPr>
        <p:spPr>
          <a:xfrm>
            <a:off x="287534" y="2375108"/>
            <a:ext cx="11127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Who</a:t>
            </a:r>
            <a:r>
              <a:rPr lang="pt-PT" dirty="0"/>
              <a:t> we are</a:t>
            </a:r>
            <a:endParaRPr lang="en-GB" dirty="0"/>
          </a:p>
        </p:txBody>
      </p:sp>
      <p:sp>
        <p:nvSpPr>
          <p:cNvPr id="24" name="Retângulo 1">
            <a:extLst>
              <a:ext uri="{FF2B5EF4-FFF2-40B4-BE49-F238E27FC236}">
                <a16:creationId xmlns:a16="http://schemas.microsoft.com/office/drawing/2014/main" id="{C389E284-0271-5973-8DA0-ED0AF5D6982A}"/>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ABOUT US (</a:t>
            </a:r>
            <a:r>
              <a:rPr lang="pt-PT" sz="2800" dirty="0" err="1">
                <a:solidFill>
                  <a:schemeClr val="tx1"/>
                </a:solidFill>
              </a:rPr>
              <a:t>culture</a:t>
            </a:r>
            <a:r>
              <a:rPr lang="pt-PT" sz="2800" dirty="0">
                <a:solidFill>
                  <a:schemeClr val="tx1"/>
                </a:solidFill>
              </a:rPr>
              <a:t> </a:t>
            </a:r>
            <a:r>
              <a:rPr lang="pt-PT" sz="2800" dirty="0" err="1">
                <a:solidFill>
                  <a:schemeClr val="tx1"/>
                </a:solidFill>
              </a:rPr>
              <a:t>and</a:t>
            </a:r>
            <a:r>
              <a:rPr lang="pt-PT" sz="2800" dirty="0">
                <a:solidFill>
                  <a:schemeClr val="tx1"/>
                </a:solidFill>
              </a:rPr>
              <a:t> </a:t>
            </a:r>
            <a:r>
              <a:rPr lang="pt-PT" sz="2800" dirty="0" err="1">
                <a:solidFill>
                  <a:schemeClr val="tx1"/>
                </a:solidFill>
              </a:rPr>
              <a:t>values</a:t>
            </a:r>
            <a:r>
              <a:rPr lang="pt-PT" sz="2800" dirty="0">
                <a:solidFill>
                  <a:schemeClr val="tx1"/>
                </a:solidFill>
              </a:rPr>
              <a:t>)</a:t>
            </a:r>
            <a:endParaRPr lang="en-GB" sz="2800" dirty="0"/>
          </a:p>
        </p:txBody>
      </p:sp>
    </p:spTree>
    <p:extLst>
      <p:ext uri="{BB962C8B-B14F-4D97-AF65-F5344CB8AC3E}">
        <p14:creationId xmlns:p14="http://schemas.microsoft.com/office/powerpoint/2010/main" val="348472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35238"/>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391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tângulo 11">
            <a:extLst>
              <a:ext uri="{FF2B5EF4-FFF2-40B4-BE49-F238E27FC236}">
                <a16:creationId xmlns:a16="http://schemas.microsoft.com/office/drawing/2014/main" id="{95AAE678-5F1D-7465-7881-97B8ED8FDA8E}"/>
              </a:ext>
            </a:extLst>
          </p:cNvPr>
          <p:cNvSpPr/>
          <p:nvPr/>
        </p:nvSpPr>
        <p:spPr>
          <a:xfrm>
            <a:off x="1602873" y="3305844"/>
            <a:ext cx="4078846" cy="4537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0" name="Retângulo 9">
            <a:extLst>
              <a:ext uri="{FF2B5EF4-FFF2-40B4-BE49-F238E27FC236}">
                <a16:creationId xmlns:a16="http://schemas.microsoft.com/office/drawing/2014/main" id="{7D9C4AE4-6745-2F9F-369C-A1DE78F87C8E}"/>
              </a:ext>
            </a:extLst>
          </p:cNvPr>
          <p:cNvSpPr/>
          <p:nvPr/>
        </p:nvSpPr>
        <p:spPr>
          <a:xfrm>
            <a:off x="1602873" y="2709404"/>
            <a:ext cx="1517389" cy="35357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FAQS</a:t>
            </a:r>
            <a:endParaRPr lang="en-GB"/>
          </a:p>
        </p:txBody>
      </p:sp>
      <p:sp>
        <p:nvSpPr>
          <p:cNvPr id="11" name="Retângulo 10">
            <a:extLst>
              <a:ext uri="{FF2B5EF4-FFF2-40B4-BE49-F238E27FC236}">
                <a16:creationId xmlns:a16="http://schemas.microsoft.com/office/drawing/2014/main" id="{29E2C5F2-1E07-B107-166B-1D8D21ECF701}"/>
              </a:ext>
            </a:extLst>
          </p:cNvPr>
          <p:cNvSpPr/>
          <p:nvPr/>
        </p:nvSpPr>
        <p:spPr>
          <a:xfrm flipH="1">
            <a:off x="10830755" y="1895055"/>
            <a:ext cx="169057" cy="36240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tângulo 12">
            <a:extLst>
              <a:ext uri="{FF2B5EF4-FFF2-40B4-BE49-F238E27FC236}">
                <a16:creationId xmlns:a16="http://schemas.microsoft.com/office/drawing/2014/main" id="{44A8BB0D-800B-8A2A-3D12-79CFCD9E056E}"/>
              </a:ext>
            </a:extLst>
          </p:cNvPr>
          <p:cNvSpPr/>
          <p:nvPr/>
        </p:nvSpPr>
        <p:spPr>
          <a:xfrm flipH="1">
            <a:off x="10830752" y="217641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tângulo 13">
            <a:extLst>
              <a:ext uri="{FF2B5EF4-FFF2-40B4-BE49-F238E27FC236}">
                <a16:creationId xmlns:a16="http://schemas.microsoft.com/office/drawing/2014/main" id="{D8EB0B47-DA7B-1065-C0DD-75DD63B96118}"/>
              </a:ext>
            </a:extLst>
          </p:cNvPr>
          <p:cNvSpPr/>
          <p:nvPr/>
        </p:nvSpPr>
        <p:spPr>
          <a:xfrm>
            <a:off x="1602873" y="3983789"/>
            <a:ext cx="4078846" cy="4537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5" name="Retângulo 14">
            <a:extLst>
              <a:ext uri="{FF2B5EF4-FFF2-40B4-BE49-F238E27FC236}">
                <a16:creationId xmlns:a16="http://schemas.microsoft.com/office/drawing/2014/main" id="{0A992E65-F09F-6FAF-909E-16B85ECCCB87}"/>
              </a:ext>
            </a:extLst>
          </p:cNvPr>
          <p:cNvSpPr/>
          <p:nvPr/>
        </p:nvSpPr>
        <p:spPr>
          <a:xfrm>
            <a:off x="1602873" y="4714299"/>
            <a:ext cx="4078846" cy="4537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6" name="Retângulo 15">
            <a:extLst>
              <a:ext uri="{FF2B5EF4-FFF2-40B4-BE49-F238E27FC236}">
                <a16:creationId xmlns:a16="http://schemas.microsoft.com/office/drawing/2014/main" id="{FB54B0F2-2E2D-9362-5965-BD999E4B5B6D}"/>
              </a:ext>
            </a:extLst>
          </p:cNvPr>
          <p:cNvSpPr/>
          <p:nvPr/>
        </p:nvSpPr>
        <p:spPr>
          <a:xfrm>
            <a:off x="1602873" y="2070908"/>
            <a:ext cx="4078846" cy="4537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7" name="Retângulo 16">
            <a:extLst>
              <a:ext uri="{FF2B5EF4-FFF2-40B4-BE49-F238E27FC236}">
                <a16:creationId xmlns:a16="http://schemas.microsoft.com/office/drawing/2014/main" id="{8BA95D0A-AF23-AF63-BBFD-BB09AC03D09F}"/>
              </a:ext>
            </a:extLst>
          </p:cNvPr>
          <p:cNvSpPr/>
          <p:nvPr/>
        </p:nvSpPr>
        <p:spPr>
          <a:xfrm>
            <a:off x="6437003" y="2084560"/>
            <a:ext cx="4078846" cy="4537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9" name="Retângulo 18">
            <a:extLst>
              <a:ext uri="{FF2B5EF4-FFF2-40B4-BE49-F238E27FC236}">
                <a16:creationId xmlns:a16="http://schemas.microsoft.com/office/drawing/2014/main" id="{47C592C0-0992-7EF6-18FA-F9B04270C092}"/>
              </a:ext>
            </a:extLst>
          </p:cNvPr>
          <p:cNvSpPr/>
          <p:nvPr/>
        </p:nvSpPr>
        <p:spPr>
          <a:xfrm flipH="1">
            <a:off x="10830752" y="2169601"/>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tângulo 5">
            <a:extLst>
              <a:ext uri="{FF2B5EF4-FFF2-40B4-BE49-F238E27FC236}">
                <a16:creationId xmlns:a16="http://schemas.microsoft.com/office/drawing/2014/main" id="{EA4D8D83-2BE9-FDAA-4361-0E84948D8887}"/>
              </a:ext>
            </a:extLst>
          </p:cNvPr>
          <p:cNvSpPr/>
          <p:nvPr/>
        </p:nvSpPr>
        <p:spPr>
          <a:xfrm>
            <a:off x="2600105" y="1128122"/>
            <a:ext cx="7245932" cy="755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sp>
        <p:nvSpPr>
          <p:cNvPr id="20" name="Retângulo 10">
            <a:extLst>
              <a:ext uri="{FF2B5EF4-FFF2-40B4-BE49-F238E27FC236}">
                <a16:creationId xmlns:a16="http://schemas.microsoft.com/office/drawing/2014/main" id="{40E5188D-6F40-A8F3-54F1-F059066BF03A}"/>
              </a:ext>
            </a:extLst>
          </p:cNvPr>
          <p:cNvSpPr/>
          <p:nvPr/>
        </p:nvSpPr>
        <p:spPr>
          <a:xfrm flipH="1">
            <a:off x="10830752" y="1895997"/>
            <a:ext cx="169057" cy="36240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tângulo 18">
            <a:extLst>
              <a:ext uri="{FF2B5EF4-FFF2-40B4-BE49-F238E27FC236}">
                <a16:creationId xmlns:a16="http://schemas.microsoft.com/office/drawing/2014/main" id="{B94F813D-F7E9-BEF1-96B1-4AF66FA8CD91}"/>
              </a:ext>
            </a:extLst>
          </p:cNvPr>
          <p:cNvSpPr/>
          <p:nvPr/>
        </p:nvSpPr>
        <p:spPr>
          <a:xfrm flipH="1">
            <a:off x="10830749" y="217054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aixaDeTexto 14">
            <a:extLst>
              <a:ext uri="{FF2B5EF4-FFF2-40B4-BE49-F238E27FC236}">
                <a16:creationId xmlns:a16="http://schemas.microsoft.com/office/drawing/2014/main" id="{6E61BDA6-CF2C-E930-001B-8DBF926417EA}"/>
              </a:ext>
            </a:extLst>
          </p:cNvPr>
          <p:cNvSpPr txBox="1"/>
          <p:nvPr/>
        </p:nvSpPr>
        <p:spPr>
          <a:xfrm>
            <a:off x="4621979" y="5305833"/>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err="1"/>
              <a:t>Enquiry</a:t>
            </a:r>
            <a:r>
              <a:rPr lang="pt-PT"/>
              <a:t> </a:t>
            </a:r>
            <a:r>
              <a:rPr lang="pt-PT" err="1"/>
              <a:t>form</a:t>
            </a:r>
            <a:endParaRPr lang="en-GB"/>
          </a:p>
        </p:txBody>
      </p:sp>
      <p:cxnSp>
        <p:nvCxnSpPr>
          <p:cNvPr id="23" name="Conexão reta 22">
            <a:extLst>
              <a:ext uri="{FF2B5EF4-FFF2-40B4-BE49-F238E27FC236}">
                <a16:creationId xmlns:a16="http://schemas.microsoft.com/office/drawing/2014/main" id="{186EE4FA-B755-3325-3711-F4E79353F86A}"/>
              </a:ext>
            </a:extLst>
          </p:cNvPr>
          <p:cNvCxnSpPr>
            <a:cxnSpLocks/>
          </p:cNvCxnSpPr>
          <p:nvPr/>
        </p:nvCxnSpPr>
        <p:spPr>
          <a:xfrm flipH="1">
            <a:off x="6094409" y="3983789"/>
            <a:ext cx="1126523" cy="151167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aixaDeTexto 26">
            <a:extLst>
              <a:ext uri="{FF2B5EF4-FFF2-40B4-BE49-F238E27FC236}">
                <a16:creationId xmlns:a16="http://schemas.microsoft.com/office/drawing/2014/main" id="{D53F38ED-FB19-CBC7-3E00-93202DDFDED3}"/>
              </a:ext>
            </a:extLst>
          </p:cNvPr>
          <p:cNvSpPr txBox="1"/>
          <p:nvPr/>
        </p:nvSpPr>
        <p:spPr>
          <a:xfrm>
            <a:off x="10713127" y="4799432"/>
            <a:ext cx="151738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Link to </a:t>
            </a:r>
            <a:r>
              <a:rPr lang="pt-PT" dirty="0" err="1"/>
              <a:t>submit</a:t>
            </a:r>
            <a:r>
              <a:rPr lang="pt-PT" dirty="0"/>
              <a:t> </a:t>
            </a:r>
            <a:r>
              <a:rPr lang="pt-PT" dirty="0" err="1"/>
              <a:t>enquiries</a:t>
            </a:r>
            <a:endParaRPr lang="en-GB" dirty="0"/>
          </a:p>
        </p:txBody>
      </p:sp>
      <p:cxnSp>
        <p:nvCxnSpPr>
          <p:cNvPr id="37" name="Conexão reta 5">
            <a:extLst>
              <a:ext uri="{FF2B5EF4-FFF2-40B4-BE49-F238E27FC236}">
                <a16:creationId xmlns:a16="http://schemas.microsoft.com/office/drawing/2014/main" id="{9354169A-84BE-FDC6-E2EA-FC84CA8F7C45}"/>
              </a:ext>
            </a:extLst>
          </p:cNvPr>
          <p:cNvCxnSpPr>
            <a:cxnSpLocks/>
          </p:cNvCxnSpPr>
          <p:nvPr/>
        </p:nvCxnSpPr>
        <p:spPr>
          <a:xfrm flipH="1">
            <a:off x="789252" y="427527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Conexão reta 20">
            <a:extLst>
              <a:ext uri="{FF2B5EF4-FFF2-40B4-BE49-F238E27FC236}">
                <a16:creationId xmlns:a16="http://schemas.microsoft.com/office/drawing/2014/main" id="{4B3B7316-E864-4B4A-C07A-41D3AB364DDE}"/>
              </a:ext>
            </a:extLst>
          </p:cNvPr>
          <p:cNvCxnSpPr>
            <a:cxnSpLocks/>
          </p:cNvCxnSpPr>
          <p:nvPr/>
        </p:nvCxnSpPr>
        <p:spPr>
          <a:xfrm flipH="1">
            <a:off x="784750" y="3685508"/>
            <a:ext cx="801750" cy="5828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Conexão reta 22">
            <a:extLst>
              <a:ext uri="{FF2B5EF4-FFF2-40B4-BE49-F238E27FC236}">
                <a16:creationId xmlns:a16="http://schemas.microsoft.com/office/drawing/2014/main" id="{58401BFA-A37F-6346-33A3-E282AB35E148}"/>
              </a:ext>
            </a:extLst>
          </p:cNvPr>
          <p:cNvCxnSpPr>
            <a:cxnSpLocks/>
          </p:cNvCxnSpPr>
          <p:nvPr/>
        </p:nvCxnSpPr>
        <p:spPr>
          <a:xfrm flipH="1" flipV="1">
            <a:off x="797077" y="4282163"/>
            <a:ext cx="818863" cy="7321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CaixaDeTexto 14">
            <a:extLst>
              <a:ext uri="{FF2B5EF4-FFF2-40B4-BE49-F238E27FC236}">
                <a16:creationId xmlns:a16="http://schemas.microsoft.com/office/drawing/2014/main" id="{5E2FB1E0-B291-4C1E-3D32-301DF3C0F07C}"/>
              </a:ext>
            </a:extLst>
          </p:cNvPr>
          <p:cNvSpPr txBox="1"/>
          <p:nvPr/>
        </p:nvSpPr>
        <p:spPr>
          <a:xfrm>
            <a:off x="-1613" y="3813610"/>
            <a:ext cx="137888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Questions</a:t>
            </a:r>
            <a:r>
              <a:rPr lang="pt-PT" dirty="0"/>
              <a:t> </a:t>
            </a:r>
            <a:r>
              <a:rPr lang="pt-PT" dirty="0" err="1"/>
              <a:t>and</a:t>
            </a:r>
            <a:r>
              <a:rPr lang="pt-PT" dirty="0"/>
              <a:t> </a:t>
            </a:r>
            <a:r>
              <a:rPr lang="pt-PT" dirty="0" err="1"/>
              <a:t>Answers</a:t>
            </a:r>
            <a:endParaRPr lang="en-GB" dirty="0"/>
          </a:p>
        </p:txBody>
      </p:sp>
      <p:sp>
        <p:nvSpPr>
          <p:cNvPr id="9" name="CaixaDeTexto 22">
            <a:extLst>
              <a:ext uri="{FF2B5EF4-FFF2-40B4-BE49-F238E27FC236}">
                <a16:creationId xmlns:a16="http://schemas.microsoft.com/office/drawing/2014/main" id="{6B762946-9F6F-0BC2-6528-64168E8EBC01}"/>
              </a:ext>
            </a:extLst>
          </p:cNvPr>
          <p:cNvSpPr txBox="1"/>
          <p:nvPr/>
        </p:nvSpPr>
        <p:spPr>
          <a:xfrm>
            <a:off x="3435162" y="2709404"/>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endParaRPr lang="en-GB" dirty="0"/>
          </a:p>
        </p:txBody>
      </p:sp>
      <p:cxnSp>
        <p:nvCxnSpPr>
          <p:cNvPr id="25" name="Conexão reta 16">
            <a:extLst>
              <a:ext uri="{FF2B5EF4-FFF2-40B4-BE49-F238E27FC236}">
                <a16:creationId xmlns:a16="http://schemas.microsoft.com/office/drawing/2014/main" id="{F49D9B67-2DC5-7D16-9AE7-80BF2EDA34D9}"/>
              </a:ext>
            </a:extLst>
          </p:cNvPr>
          <p:cNvCxnSpPr>
            <a:cxnSpLocks/>
          </p:cNvCxnSpPr>
          <p:nvPr/>
        </p:nvCxnSpPr>
        <p:spPr>
          <a:xfrm flipH="1" flipV="1">
            <a:off x="4946347" y="2926923"/>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etângulo 1">
            <a:extLst>
              <a:ext uri="{FF2B5EF4-FFF2-40B4-BE49-F238E27FC236}">
                <a16:creationId xmlns:a16="http://schemas.microsoft.com/office/drawing/2014/main" id="{62C52BAB-5BAC-BF81-1B38-9D4391368F88}"/>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HELP</a:t>
            </a:r>
            <a:endParaRPr lang="en-GB" sz="2800" dirty="0"/>
          </a:p>
        </p:txBody>
      </p:sp>
      <p:sp>
        <p:nvSpPr>
          <p:cNvPr id="2" name="Retângulo 13">
            <a:extLst>
              <a:ext uri="{FF2B5EF4-FFF2-40B4-BE49-F238E27FC236}">
                <a16:creationId xmlns:a16="http://schemas.microsoft.com/office/drawing/2014/main" id="{FC281703-C268-31F1-FF66-9E62F6E8202A}"/>
              </a:ext>
            </a:extLst>
          </p:cNvPr>
          <p:cNvSpPr/>
          <p:nvPr/>
        </p:nvSpPr>
        <p:spPr>
          <a:xfrm>
            <a:off x="1173895" y="5802470"/>
            <a:ext cx="9808807" cy="86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HELP	 CONTACT US 								</a:t>
            </a:r>
            <a:r>
              <a:rPr lang="pt-PT" dirty="0"/>
              <a:t>LINKS TO SOCIAL MEDIA</a:t>
            </a:r>
            <a:endParaRPr lang="en-GB" dirty="0"/>
          </a:p>
        </p:txBody>
      </p:sp>
      <p:sp>
        <p:nvSpPr>
          <p:cNvPr id="29" name="Retângulo 8">
            <a:extLst>
              <a:ext uri="{FF2B5EF4-FFF2-40B4-BE49-F238E27FC236}">
                <a16:creationId xmlns:a16="http://schemas.microsoft.com/office/drawing/2014/main" id="{E138EB6E-4973-5E3F-ABEE-57F9E2951610}"/>
              </a:ext>
            </a:extLst>
          </p:cNvPr>
          <p:cNvSpPr/>
          <p:nvPr/>
        </p:nvSpPr>
        <p:spPr>
          <a:xfrm>
            <a:off x="6433308" y="2747332"/>
            <a:ext cx="4078846" cy="2854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FORM HERE</a:t>
            </a:r>
            <a:endParaRPr lang="en-GB" dirty="0"/>
          </a:p>
        </p:txBody>
      </p:sp>
      <p:sp>
        <p:nvSpPr>
          <p:cNvPr id="30" name="Retângulo 24">
            <a:extLst>
              <a:ext uri="{FF2B5EF4-FFF2-40B4-BE49-F238E27FC236}">
                <a16:creationId xmlns:a16="http://schemas.microsoft.com/office/drawing/2014/main" id="{326C3342-E88F-7D96-3435-A07CB0288BDE}"/>
              </a:ext>
            </a:extLst>
          </p:cNvPr>
          <p:cNvSpPr/>
          <p:nvPr/>
        </p:nvSpPr>
        <p:spPr>
          <a:xfrm>
            <a:off x="7824373" y="5068621"/>
            <a:ext cx="1517389" cy="35357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SUBMIT</a:t>
            </a:r>
            <a:endParaRPr lang="en-GB"/>
          </a:p>
        </p:txBody>
      </p:sp>
      <p:cxnSp>
        <p:nvCxnSpPr>
          <p:cNvPr id="27" name="Conexão reta 22">
            <a:extLst>
              <a:ext uri="{FF2B5EF4-FFF2-40B4-BE49-F238E27FC236}">
                <a16:creationId xmlns:a16="http://schemas.microsoft.com/office/drawing/2014/main" id="{4D9F12CE-47A7-0162-A640-BE0A11BBBB2D}"/>
              </a:ext>
            </a:extLst>
          </p:cNvPr>
          <p:cNvCxnSpPr>
            <a:cxnSpLocks/>
            <a:endCxn id="30" idx="3"/>
          </p:cNvCxnSpPr>
          <p:nvPr/>
        </p:nvCxnSpPr>
        <p:spPr>
          <a:xfrm flipH="1" flipV="1">
            <a:off x="9341762" y="5245406"/>
            <a:ext cx="1388321" cy="986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971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8121"/>
            <a:ext cx="1136665" cy="7609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5" y="1895055"/>
            <a:ext cx="9808807" cy="413695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tângulo 10">
            <a:extLst>
              <a:ext uri="{FF2B5EF4-FFF2-40B4-BE49-F238E27FC236}">
                <a16:creationId xmlns:a16="http://schemas.microsoft.com/office/drawing/2014/main" id="{9AB4AA8E-95E3-114C-CD6F-C7519D2109F0}"/>
              </a:ext>
            </a:extLst>
          </p:cNvPr>
          <p:cNvSpPr/>
          <p:nvPr/>
        </p:nvSpPr>
        <p:spPr>
          <a:xfrm>
            <a:off x="3642092" y="3734996"/>
            <a:ext cx="4251266" cy="708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6" name="Retângulo 5">
            <a:extLst>
              <a:ext uri="{FF2B5EF4-FFF2-40B4-BE49-F238E27FC236}">
                <a16:creationId xmlns:a16="http://schemas.microsoft.com/office/drawing/2014/main" id="{73BA517D-26E9-F326-02DD-633CB061CE01}"/>
              </a:ext>
            </a:extLst>
          </p:cNvPr>
          <p:cNvSpPr/>
          <p:nvPr/>
        </p:nvSpPr>
        <p:spPr>
          <a:xfrm>
            <a:off x="2600105" y="1128122"/>
            <a:ext cx="7245932" cy="755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cxnSp>
        <p:nvCxnSpPr>
          <p:cNvPr id="17" name="Conexão reta 19">
            <a:extLst>
              <a:ext uri="{FF2B5EF4-FFF2-40B4-BE49-F238E27FC236}">
                <a16:creationId xmlns:a16="http://schemas.microsoft.com/office/drawing/2014/main" id="{3FA8F95B-B387-E5A2-F134-19C75916391D}"/>
              </a:ext>
            </a:extLst>
          </p:cNvPr>
          <p:cNvCxnSpPr>
            <a:cxnSpLocks/>
          </p:cNvCxnSpPr>
          <p:nvPr/>
        </p:nvCxnSpPr>
        <p:spPr>
          <a:xfrm flipH="1">
            <a:off x="2838058" y="312116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D4310A36-EC23-A1FC-AC09-927FBA3C1091}"/>
              </a:ext>
            </a:extLst>
          </p:cNvPr>
          <p:cNvSpPr txBox="1"/>
          <p:nvPr/>
        </p:nvSpPr>
        <p:spPr>
          <a:xfrm>
            <a:off x="1435344" y="2738225"/>
            <a:ext cx="137888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Contact</a:t>
            </a:r>
            <a:r>
              <a:rPr lang="pt-PT" dirty="0"/>
              <a:t> </a:t>
            </a:r>
            <a:r>
              <a:rPr lang="pt-PT" dirty="0" err="1"/>
              <a:t>details</a:t>
            </a:r>
            <a:endParaRPr lang="en-GB" dirty="0"/>
          </a:p>
        </p:txBody>
      </p:sp>
      <p:sp>
        <p:nvSpPr>
          <p:cNvPr id="9" name="CaixaDeTexto 22">
            <a:extLst>
              <a:ext uri="{FF2B5EF4-FFF2-40B4-BE49-F238E27FC236}">
                <a16:creationId xmlns:a16="http://schemas.microsoft.com/office/drawing/2014/main" id="{990286BD-9C77-0788-7AA7-AFB7B2FFEC8E}"/>
              </a:ext>
            </a:extLst>
          </p:cNvPr>
          <p:cNvSpPr txBox="1"/>
          <p:nvPr/>
        </p:nvSpPr>
        <p:spPr>
          <a:xfrm>
            <a:off x="134272" y="1985619"/>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endParaRPr lang="en-GB" dirty="0"/>
          </a:p>
        </p:txBody>
      </p:sp>
      <p:cxnSp>
        <p:nvCxnSpPr>
          <p:cNvPr id="12" name="Conexão reta 16">
            <a:extLst>
              <a:ext uri="{FF2B5EF4-FFF2-40B4-BE49-F238E27FC236}">
                <a16:creationId xmlns:a16="http://schemas.microsoft.com/office/drawing/2014/main" id="{87C7CC36-6750-2C03-9125-2D86A8604E77}"/>
              </a:ext>
            </a:extLst>
          </p:cNvPr>
          <p:cNvCxnSpPr>
            <a:cxnSpLocks/>
          </p:cNvCxnSpPr>
          <p:nvPr/>
        </p:nvCxnSpPr>
        <p:spPr>
          <a:xfrm flipH="1" flipV="1">
            <a:off x="1645457" y="2203138"/>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etângulo 1">
            <a:extLst>
              <a:ext uri="{FF2B5EF4-FFF2-40B4-BE49-F238E27FC236}">
                <a16:creationId xmlns:a16="http://schemas.microsoft.com/office/drawing/2014/main" id="{70F84F34-EA69-C4ED-CAC3-E59E9E235306}"/>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CONTACT US</a:t>
            </a:r>
            <a:endParaRPr lang="en-GB" sz="2800" dirty="0"/>
          </a:p>
        </p:txBody>
      </p:sp>
      <p:sp>
        <p:nvSpPr>
          <p:cNvPr id="2" name="Retângulo 13">
            <a:extLst>
              <a:ext uri="{FF2B5EF4-FFF2-40B4-BE49-F238E27FC236}">
                <a16:creationId xmlns:a16="http://schemas.microsoft.com/office/drawing/2014/main" id="{1DC9C0D2-D7F0-737A-2B99-F3DE9EE4A98D}"/>
              </a:ext>
            </a:extLst>
          </p:cNvPr>
          <p:cNvSpPr/>
          <p:nvPr/>
        </p:nvSpPr>
        <p:spPr>
          <a:xfrm>
            <a:off x="1173895" y="5802470"/>
            <a:ext cx="9808807" cy="86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HELP	 CONTACT US 								</a:t>
            </a:r>
            <a:r>
              <a:rPr lang="pt-PT" dirty="0"/>
              <a:t>LINKS TO SOCIAL MEDIA</a:t>
            </a:r>
            <a:endParaRPr lang="en-GB" dirty="0"/>
          </a:p>
        </p:txBody>
      </p:sp>
      <p:sp>
        <p:nvSpPr>
          <p:cNvPr id="15" name="Retângulo 10">
            <a:extLst>
              <a:ext uri="{FF2B5EF4-FFF2-40B4-BE49-F238E27FC236}">
                <a16:creationId xmlns:a16="http://schemas.microsoft.com/office/drawing/2014/main" id="{66D6AB4B-1106-5FDB-9B64-2A0610F402C5}"/>
              </a:ext>
            </a:extLst>
          </p:cNvPr>
          <p:cNvSpPr/>
          <p:nvPr/>
        </p:nvSpPr>
        <p:spPr>
          <a:xfrm>
            <a:off x="3642092" y="4848581"/>
            <a:ext cx="4251266" cy="708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16" name="Retângulo 10">
            <a:extLst>
              <a:ext uri="{FF2B5EF4-FFF2-40B4-BE49-F238E27FC236}">
                <a16:creationId xmlns:a16="http://schemas.microsoft.com/office/drawing/2014/main" id="{D497A073-929C-ADF3-96BC-E5B9CFFFC273}"/>
              </a:ext>
            </a:extLst>
          </p:cNvPr>
          <p:cNvSpPr/>
          <p:nvPr/>
        </p:nvSpPr>
        <p:spPr>
          <a:xfrm>
            <a:off x="3642092" y="2621411"/>
            <a:ext cx="4251266" cy="708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21" name="CaixaDeTexto 20">
            <a:extLst>
              <a:ext uri="{FF2B5EF4-FFF2-40B4-BE49-F238E27FC236}">
                <a16:creationId xmlns:a16="http://schemas.microsoft.com/office/drawing/2014/main" id="{18487711-A840-E94C-4050-3A7808987EED}"/>
              </a:ext>
            </a:extLst>
          </p:cNvPr>
          <p:cNvSpPr txBox="1"/>
          <p:nvPr/>
        </p:nvSpPr>
        <p:spPr>
          <a:xfrm>
            <a:off x="1710471" y="3962485"/>
            <a:ext cx="1112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EMAIL</a:t>
            </a:r>
            <a:endParaRPr lang="en-GB" dirty="0"/>
          </a:p>
        </p:txBody>
      </p:sp>
      <p:cxnSp>
        <p:nvCxnSpPr>
          <p:cNvPr id="22" name="Conexão reta 21">
            <a:extLst>
              <a:ext uri="{FF2B5EF4-FFF2-40B4-BE49-F238E27FC236}">
                <a16:creationId xmlns:a16="http://schemas.microsoft.com/office/drawing/2014/main" id="{647C181E-873F-E838-2849-646B91F02317}"/>
              </a:ext>
            </a:extLst>
          </p:cNvPr>
          <p:cNvCxnSpPr>
            <a:cxnSpLocks/>
          </p:cNvCxnSpPr>
          <p:nvPr/>
        </p:nvCxnSpPr>
        <p:spPr>
          <a:xfrm flipH="1">
            <a:off x="2823231" y="4147151"/>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CaixaDeTexto 20">
            <a:extLst>
              <a:ext uri="{FF2B5EF4-FFF2-40B4-BE49-F238E27FC236}">
                <a16:creationId xmlns:a16="http://schemas.microsoft.com/office/drawing/2014/main" id="{75B2805E-08A0-4B59-F3AA-44FB3AEA00DB}"/>
              </a:ext>
            </a:extLst>
          </p:cNvPr>
          <p:cNvSpPr txBox="1"/>
          <p:nvPr/>
        </p:nvSpPr>
        <p:spPr>
          <a:xfrm>
            <a:off x="1209298" y="5036503"/>
            <a:ext cx="161393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Link to </a:t>
            </a:r>
            <a:r>
              <a:rPr lang="pt-PT" dirty="0" err="1"/>
              <a:t>enquiry</a:t>
            </a:r>
            <a:r>
              <a:rPr lang="pt-PT" dirty="0"/>
              <a:t> </a:t>
            </a:r>
            <a:r>
              <a:rPr lang="pt-PT" dirty="0" err="1"/>
              <a:t>form</a:t>
            </a:r>
            <a:endParaRPr lang="en-GB" dirty="0"/>
          </a:p>
        </p:txBody>
      </p:sp>
      <p:cxnSp>
        <p:nvCxnSpPr>
          <p:cNvPr id="24" name="Conexão reta 21">
            <a:extLst>
              <a:ext uri="{FF2B5EF4-FFF2-40B4-BE49-F238E27FC236}">
                <a16:creationId xmlns:a16="http://schemas.microsoft.com/office/drawing/2014/main" id="{EAAF5B44-FF1C-4843-40E7-5DEC2F4370FE}"/>
              </a:ext>
            </a:extLst>
          </p:cNvPr>
          <p:cNvCxnSpPr>
            <a:cxnSpLocks/>
          </p:cNvCxnSpPr>
          <p:nvPr/>
        </p:nvCxnSpPr>
        <p:spPr>
          <a:xfrm flipH="1">
            <a:off x="2823231" y="5221169"/>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41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19" name="Picture 18" descr="Abstract background of 3D colourful bars">
            <a:extLst>
              <a:ext uri="{FF2B5EF4-FFF2-40B4-BE49-F238E27FC236}">
                <a16:creationId xmlns:a16="http://schemas.microsoft.com/office/drawing/2014/main" id="{757F3C18-C39F-0DCB-1F43-3D4A4E7F894C}"/>
              </a:ext>
            </a:extLst>
          </p:cNvPr>
          <p:cNvPicPr>
            <a:picLocks noChangeAspect="1"/>
          </p:cNvPicPr>
          <p:nvPr/>
        </p:nvPicPr>
        <p:blipFill rotWithShape="1">
          <a:blip r:embed="rId3">
            <a:alphaModFix amt="40000"/>
          </a:blip>
          <a:srcRect t="13467" b="2264"/>
          <a:stretch/>
        </p:blipFill>
        <p:spPr>
          <a:xfrm>
            <a:off x="20" y="10"/>
            <a:ext cx="12191980" cy="6857990"/>
          </a:xfrm>
          <a:prstGeom prst="rect">
            <a:avLst/>
          </a:prstGeom>
        </p:spPr>
      </p:pic>
      <p:sp>
        <p:nvSpPr>
          <p:cNvPr id="3" name="Retângulo 2">
            <a:extLst>
              <a:ext uri="{FF2B5EF4-FFF2-40B4-BE49-F238E27FC236}">
                <a16:creationId xmlns:a16="http://schemas.microsoft.com/office/drawing/2014/main" id="{D4DE4580-E759-9038-B04B-1063B6FEAC76}"/>
              </a:ext>
            </a:extLst>
          </p:cNvPr>
          <p:cNvSpPr/>
          <p:nvPr/>
        </p:nvSpPr>
        <p:spPr>
          <a:xfrm>
            <a:off x="3904216" y="1286539"/>
            <a:ext cx="116958" cy="46471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CaixaDeTexto 1">
            <a:extLst>
              <a:ext uri="{FF2B5EF4-FFF2-40B4-BE49-F238E27FC236}">
                <a16:creationId xmlns:a16="http://schemas.microsoft.com/office/drawing/2014/main" id="{9A29DBA8-840C-BA13-97A4-901DD6175490}"/>
              </a:ext>
            </a:extLst>
          </p:cNvPr>
          <p:cNvSpPr txBox="1"/>
          <p:nvPr/>
        </p:nvSpPr>
        <p:spPr>
          <a:xfrm>
            <a:off x="4781042" y="2122018"/>
            <a:ext cx="6320095" cy="2613964"/>
          </a:xfrm>
          <a:prstGeom prst="rect">
            <a:avLst/>
          </a:prstGeom>
        </p:spPr>
        <p:txBody>
          <a:bodyPr vert="horz" lIns="91440" tIns="45720" rIns="91440" bIns="45720" rtlCol="0" anchor="b">
            <a:normAutofit/>
          </a:bodyPr>
          <a:lstStyle/>
          <a:p>
            <a:pPr>
              <a:spcBef>
                <a:spcPct val="0"/>
              </a:spcBef>
              <a:spcAft>
                <a:spcPts val="600"/>
              </a:spcAft>
            </a:pPr>
            <a:r>
              <a:rPr lang="en-US" sz="8000" cap="all" dirty="0">
                <a:latin typeface="+mj-lt"/>
                <a:ea typeface="+mj-ea"/>
                <a:cs typeface="+mj-cs"/>
              </a:rPr>
              <a:t>STORYBOARD</a:t>
            </a:r>
          </a:p>
          <a:p>
            <a:pPr algn="ctr">
              <a:spcBef>
                <a:spcPct val="0"/>
              </a:spcBef>
              <a:spcAft>
                <a:spcPts val="600"/>
              </a:spcAft>
            </a:pPr>
            <a:r>
              <a:rPr lang="en-US" sz="8000" cap="all" dirty="0">
                <a:latin typeface="+mj-lt"/>
                <a:ea typeface="+mj-ea"/>
                <a:cs typeface="+mj-cs"/>
              </a:rPr>
              <a:t>2</a:t>
            </a:r>
          </a:p>
        </p:txBody>
      </p:sp>
    </p:spTree>
    <p:extLst>
      <p:ext uri="{BB962C8B-B14F-4D97-AF65-F5344CB8AC3E}">
        <p14:creationId xmlns:p14="http://schemas.microsoft.com/office/powerpoint/2010/main" val="379627035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tângulo 1">
            <a:extLst>
              <a:ext uri="{FF2B5EF4-FFF2-40B4-BE49-F238E27FC236}">
                <a16:creationId xmlns:a16="http://schemas.microsoft.com/office/drawing/2014/main" id="{AB994105-4D2C-03CC-AB9C-EBA734AC0C4A}"/>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HOMEPAGE</a:t>
            </a:r>
            <a:endParaRPr lang="en-GB" sz="2800" dirty="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95055"/>
            <a:ext cx="9808808" cy="397609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4" y="1263107"/>
            <a:ext cx="1426211" cy="62005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6" name="Retângulo 5">
            <a:extLst>
              <a:ext uri="{FF2B5EF4-FFF2-40B4-BE49-F238E27FC236}">
                <a16:creationId xmlns:a16="http://schemas.microsoft.com/office/drawing/2014/main" id="{E47FA1C3-B251-770D-08D1-25139BD3A333}"/>
              </a:ext>
            </a:extLst>
          </p:cNvPr>
          <p:cNvSpPr/>
          <p:nvPr/>
        </p:nvSpPr>
        <p:spPr>
          <a:xfrm>
            <a:off x="2600105" y="1263106"/>
            <a:ext cx="7245932" cy="620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		HELP		CONTACT US</a:t>
            </a:r>
          </a:p>
        </p:txBody>
      </p:sp>
      <p:sp>
        <p:nvSpPr>
          <p:cNvPr id="7" name="Retângulo 6">
            <a:extLst>
              <a:ext uri="{FF2B5EF4-FFF2-40B4-BE49-F238E27FC236}">
                <a16:creationId xmlns:a16="http://schemas.microsoft.com/office/drawing/2014/main" id="{C4C934E8-2840-B0BD-0FF1-AEE3C46072B0}"/>
              </a:ext>
            </a:extLst>
          </p:cNvPr>
          <p:cNvSpPr/>
          <p:nvPr/>
        </p:nvSpPr>
        <p:spPr>
          <a:xfrm>
            <a:off x="9846037" y="1263106"/>
            <a:ext cx="1136665" cy="62600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4" name="Retângulo 3">
            <a:extLst>
              <a:ext uri="{FF2B5EF4-FFF2-40B4-BE49-F238E27FC236}">
                <a16:creationId xmlns:a16="http://schemas.microsoft.com/office/drawing/2014/main" id="{E23A0035-4CEB-063B-DAAA-3A2530CAD22F}"/>
              </a:ext>
            </a:extLst>
          </p:cNvPr>
          <p:cNvSpPr/>
          <p:nvPr/>
        </p:nvSpPr>
        <p:spPr>
          <a:xfrm>
            <a:off x="1173895" y="5859260"/>
            <a:ext cx="9808808" cy="618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a:t>	 </a:t>
            </a:r>
            <a:r>
              <a:rPr lang="pt-PT"/>
              <a:t>LINKS TO SOCIAL MEDIA</a:t>
            </a:r>
            <a:endParaRPr lang="en-GB"/>
          </a:p>
        </p:txBody>
      </p:sp>
      <p:sp>
        <p:nvSpPr>
          <p:cNvPr id="10" name="Retângulo 9">
            <a:extLst>
              <a:ext uri="{FF2B5EF4-FFF2-40B4-BE49-F238E27FC236}">
                <a16:creationId xmlns:a16="http://schemas.microsoft.com/office/drawing/2014/main" id="{FA3E30B3-8F1D-467C-2F5E-BF49EACF3194}"/>
              </a:ext>
            </a:extLst>
          </p:cNvPr>
          <p:cNvSpPr/>
          <p:nvPr/>
        </p:nvSpPr>
        <p:spPr>
          <a:xfrm>
            <a:off x="1173893" y="1890495"/>
            <a:ext cx="9656860" cy="1346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INTRODUCTORY TEXTS HERE</a:t>
            </a:r>
          </a:p>
          <a:p>
            <a:pPr algn="ctr"/>
            <a:endParaRPr lang="pt-PT" dirty="0"/>
          </a:p>
          <a:p>
            <a:pPr algn="ctr"/>
            <a:endParaRPr lang="pt-PT" dirty="0"/>
          </a:p>
        </p:txBody>
      </p:sp>
      <p:sp>
        <p:nvSpPr>
          <p:cNvPr id="11" name="Retângulo 10">
            <a:extLst>
              <a:ext uri="{FF2B5EF4-FFF2-40B4-BE49-F238E27FC236}">
                <a16:creationId xmlns:a16="http://schemas.microsoft.com/office/drawing/2014/main" id="{EC994358-85D9-87B0-0E99-994E75833C6D}"/>
              </a:ext>
            </a:extLst>
          </p:cNvPr>
          <p:cNvSpPr/>
          <p:nvPr/>
        </p:nvSpPr>
        <p:spPr>
          <a:xfrm>
            <a:off x="4211366" y="2584466"/>
            <a:ext cx="3545721" cy="3498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r>
              <a:rPr lang="pt-PT" dirty="0"/>
              <a:t>(SEARCH ROLES) </a:t>
            </a:r>
          </a:p>
          <a:p>
            <a:pPr algn="ctr"/>
            <a:endParaRPr lang="pt-PT" dirty="0"/>
          </a:p>
        </p:txBody>
      </p:sp>
      <p:sp>
        <p:nvSpPr>
          <p:cNvPr id="23" name="Retângulo 22">
            <a:extLst>
              <a:ext uri="{FF2B5EF4-FFF2-40B4-BE49-F238E27FC236}">
                <a16:creationId xmlns:a16="http://schemas.microsoft.com/office/drawing/2014/main" id="{D9A6EBB7-AD96-4661-5147-0B2CFE64E9F8}"/>
              </a:ext>
            </a:extLst>
          </p:cNvPr>
          <p:cNvSpPr/>
          <p:nvPr/>
        </p:nvSpPr>
        <p:spPr>
          <a:xfrm>
            <a:off x="4975351" y="3333256"/>
            <a:ext cx="2205892" cy="32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OUR TEAMS</a:t>
            </a:r>
            <a:endParaRPr lang="en-GB" dirty="0"/>
          </a:p>
        </p:txBody>
      </p:sp>
      <p:sp>
        <p:nvSpPr>
          <p:cNvPr id="24" name="Retângulo 23">
            <a:extLst>
              <a:ext uri="{FF2B5EF4-FFF2-40B4-BE49-F238E27FC236}">
                <a16:creationId xmlns:a16="http://schemas.microsoft.com/office/drawing/2014/main" id="{B012D072-9F10-C2F6-A40E-E2D29CA0D3DA}"/>
              </a:ext>
            </a:extLst>
          </p:cNvPr>
          <p:cNvSpPr/>
          <p:nvPr/>
        </p:nvSpPr>
        <p:spPr>
          <a:xfrm flipH="1">
            <a:off x="10830754" y="1895055"/>
            <a:ext cx="151947" cy="3964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ângulo 24">
            <a:extLst>
              <a:ext uri="{FF2B5EF4-FFF2-40B4-BE49-F238E27FC236}">
                <a16:creationId xmlns:a16="http://schemas.microsoft.com/office/drawing/2014/main" id="{2BB957BB-4A50-59B5-2F3B-5617A673386E}"/>
              </a:ext>
            </a:extLst>
          </p:cNvPr>
          <p:cNvSpPr/>
          <p:nvPr/>
        </p:nvSpPr>
        <p:spPr>
          <a:xfrm flipH="1">
            <a:off x="10830756" y="2175126"/>
            <a:ext cx="151945"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exão reta 11">
            <a:extLst>
              <a:ext uri="{FF2B5EF4-FFF2-40B4-BE49-F238E27FC236}">
                <a16:creationId xmlns:a16="http://schemas.microsoft.com/office/drawing/2014/main" id="{CB1470AE-AA42-9621-F998-478B9DFCE569}"/>
              </a:ext>
            </a:extLst>
          </p:cNvPr>
          <p:cNvCxnSpPr>
            <a:cxnSpLocks/>
          </p:cNvCxnSpPr>
          <p:nvPr/>
        </p:nvCxnSpPr>
        <p:spPr>
          <a:xfrm flipH="1" flipV="1">
            <a:off x="1533185" y="2605861"/>
            <a:ext cx="921386" cy="194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xão reta unidirecional 42">
            <a:extLst>
              <a:ext uri="{FF2B5EF4-FFF2-40B4-BE49-F238E27FC236}">
                <a16:creationId xmlns:a16="http://schemas.microsoft.com/office/drawing/2014/main" id="{04799B97-EDF2-6708-22C1-AB91CEACF5CC}"/>
              </a:ext>
            </a:extLst>
          </p:cNvPr>
          <p:cNvCxnSpPr>
            <a:cxnSpLocks/>
            <a:endCxn id="11" idx="3"/>
          </p:cNvCxnSpPr>
          <p:nvPr/>
        </p:nvCxnSpPr>
        <p:spPr>
          <a:xfrm flipH="1" flipV="1">
            <a:off x="7757087" y="2759394"/>
            <a:ext cx="3195051" cy="2782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xão reta 52">
            <a:extLst>
              <a:ext uri="{FF2B5EF4-FFF2-40B4-BE49-F238E27FC236}">
                <a16:creationId xmlns:a16="http://schemas.microsoft.com/office/drawing/2014/main" id="{E12419AB-76F9-52DC-9C1A-0C80DAB89E85}"/>
              </a:ext>
            </a:extLst>
          </p:cNvPr>
          <p:cNvCxnSpPr>
            <a:cxnSpLocks/>
          </p:cNvCxnSpPr>
          <p:nvPr/>
        </p:nvCxnSpPr>
        <p:spPr>
          <a:xfrm>
            <a:off x="8334103" y="1016676"/>
            <a:ext cx="0" cy="3435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Conexão reta 53">
            <a:extLst>
              <a:ext uri="{FF2B5EF4-FFF2-40B4-BE49-F238E27FC236}">
                <a16:creationId xmlns:a16="http://schemas.microsoft.com/office/drawing/2014/main" id="{56B39DB3-0A0B-7293-86A9-B7D73353C76D}"/>
              </a:ext>
            </a:extLst>
          </p:cNvPr>
          <p:cNvCxnSpPr>
            <a:cxnSpLocks/>
          </p:cNvCxnSpPr>
          <p:nvPr/>
        </p:nvCxnSpPr>
        <p:spPr>
          <a:xfrm flipV="1">
            <a:off x="10720552" y="1345228"/>
            <a:ext cx="441321" cy="1312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Conexão reta 57">
            <a:extLst>
              <a:ext uri="{FF2B5EF4-FFF2-40B4-BE49-F238E27FC236}">
                <a16:creationId xmlns:a16="http://schemas.microsoft.com/office/drawing/2014/main" id="{11A6DC29-5009-5BA9-8FB9-8C66AAD12120}"/>
              </a:ext>
            </a:extLst>
          </p:cNvPr>
          <p:cNvCxnSpPr>
            <a:cxnSpLocks/>
          </p:cNvCxnSpPr>
          <p:nvPr/>
        </p:nvCxnSpPr>
        <p:spPr>
          <a:xfrm flipH="1">
            <a:off x="884350" y="1640728"/>
            <a:ext cx="39991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CaixaDeTexto 60">
            <a:extLst>
              <a:ext uri="{FF2B5EF4-FFF2-40B4-BE49-F238E27FC236}">
                <a16:creationId xmlns:a16="http://schemas.microsoft.com/office/drawing/2014/main" id="{D1DF1340-539C-A31C-768F-2EC2C7EE8329}"/>
              </a:ext>
            </a:extLst>
          </p:cNvPr>
          <p:cNvSpPr txBox="1"/>
          <p:nvPr/>
        </p:nvSpPr>
        <p:spPr>
          <a:xfrm>
            <a:off x="91949" y="670588"/>
            <a:ext cx="318594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Clickable</a:t>
            </a:r>
            <a:r>
              <a:rPr lang="pt-PT"/>
              <a:t> logo; </a:t>
            </a:r>
            <a:r>
              <a:rPr lang="pt-PT" err="1"/>
              <a:t>present</a:t>
            </a:r>
            <a:r>
              <a:rPr lang="pt-PT"/>
              <a:t> </a:t>
            </a:r>
            <a:r>
              <a:rPr lang="pt-PT" err="1"/>
              <a:t>everywhere</a:t>
            </a:r>
            <a:endParaRPr lang="en-GB"/>
          </a:p>
        </p:txBody>
      </p:sp>
      <p:cxnSp>
        <p:nvCxnSpPr>
          <p:cNvPr id="65" name="Conexão reta 64">
            <a:extLst>
              <a:ext uri="{FF2B5EF4-FFF2-40B4-BE49-F238E27FC236}">
                <a16:creationId xmlns:a16="http://schemas.microsoft.com/office/drawing/2014/main" id="{6B2E6578-2AC7-E892-46DD-1A15CB575D9F}"/>
              </a:ext>
            </a:extLst>
          </p:cNvPr>
          <p:cNvCxnSpPr>
            <a:cxnSpLocks/>
          </p:cNvCxnSpPr>
          <p:nvPr/>
        </p:nvCxnSpPr>
        <p:spPr>
          <a:xfrm flipV="1">
            <a:off x="884351" y="1263106"/>
            <a:ext cx="0" cy="3780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59DA009E-04FB-8A21-6B18-62125ED46840}"/>
              </a:ext>
            </a:extLst>
          </p:cNvPr>
          <p:cNvSpPr txBox="1"/>
          <p:nvPr/>
        </p:nvSpPr>
        <p:spPr>
          <a:xfrm>
            <a:off x="10796770" y="4249208"/>
            <a:ext cx="131173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Description</a:t>
            </a:r>
            <a:r>
              <a:rPr lang="pt-PT"/>
              <a:t> </a:t>
            </a:r>
            <a:r>
              <a:rPr lang="pt-PT" err="1"/>
              <a:t>of</a:t>
            </a:r>
            <a:r>
              <a:rPr lang="pt-PT"/>
              <a:t> </a:t>
            </a:r>
            <a:r>
              <a:rPr lang="pt-PT" err="1"/>
              <a:t>employees</a:t>
            </a:r>
            <a:endParaRPr lang="en-GB"/>
          </a:p>
        </p:txBody>
      </p:sp>
      <p:sp>
        <p:nvSpPr>
          <p:cNvPr id="20" name="CaixaDeTexto 19">
            <a:extLst>
              <a:ext uri="{FF2B5EF4-FFF2-40B4-BE49-F238E27FC236}">
                <a16:creationId xmlns:a16="http://schemas.microsoft.com/office/drawing/2014/main" id="{A43AB6BC-B653-3EBF-3346-B8A4EC028608}"/>
              </a:ext>
            </a:extLst>
          </p:cNvPr>
          <p:cNvSpPr txBox="1"/>
          <p:nvPr/>
        </p:nvSpPr>
        <p:spPr>
          <a:xfrm>
            <a:off x="7863641" y="207915"/>
            <a:ext cx="30216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Fixed</a:t>
            </a:r>
            <a:r>
              <a:rPr lang="pt-PT"/>
              <a:t> </a:t>
            </a:r>
            <a:r>
              <a:rPr lang="pt-PT" err="1"/>
              <a:t>navigational</a:t>
            </a:r>
            <a:r>
              <a:rPr lang="pt-PT"/>
              <a:t> bar </a:t>
            </a:r>
            <a:r>
              <a:rPr lang="pt-PT" err="1"/>
              <a:t>with</a:t>
            </a:r>
            <a:r>
              <a:rPr lang="pt-PT"/>
              <a:t> </a:t>
            </a:r>
            <a:r>
              <a:rPr lang="pt-PT" err="1"/>
              <a:t>subtle</a:t>
            </a:r>
            <a:r>
              <a:rPr lang="pt-PT"/>
              <a:t> </a:t>
            </a:r>
            <a:r>
              <a:rPr lang="pt-PT" err="1"/>
              <a:t>animation</a:t>
            </a:r>
            <a:r>
              <a:rPr lang="pt-PT"/>
              <a:t> </a:t>
            </a:r>
            <a:r>
              <a:rPr lang="pt-PT" err="1"/>
              <a:t>effect</a:t>
            </a:r>
            <a:r>
              <a:rPr lang="pt-PT"/>
              <a:t> </a:t>
            </a:r>
            <a:r>
              <a:rPr lang="pt-PT" err="1"/>
              <a:t>upon</a:t>
            </a:r>
            <a:r>
              <a:rPr lang="pt-PT"/>
              <a:t> </a:t>
            </a:r>
            <a:r>
              <a:rPr lang="pt-PT" err="1"/>
              <a:t>hover</a:t>
            </a:r>
            <a:endParaRPr lang="en-GB"/>
          </a:p>
        </p:txBody>
      </p:sp>
      <p:sp>
        <p:nvSpPr>
          <p:cNvPr id="22" name="CaixaDeTexto 21">
            <a:extLst>
              <a:ext uri="{FF2B5EF4-FFF2-40B4-BE49-F238E27FC236}">
                <a16:creationId xmlns:a16="http://schemas.microsoft.com/office/drawing/2014/main" id="{C9CA19F7-615C-C3B1-2D82-A21C933C9172}"/>
              </a:ext>
            </a:extLst>
          </p:cNvPr>
          <p:cNvSpPr txBox="1"/>
          <p:nvPr/>
        </p:nvSpPr>
        <p:spPr>
          <a:xfrm>
            <a:off x="10982701" y="899412"/>
            <a:ext cx="113666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search</a:t>
            </a:r>
            <a:r>
              <a:rPr lang="pt-PT"/>
              <a:t> </a:t>
            </a:r>
            <a:r>
              <a:rPr lang="pt-PT" err="1"/>
              <a:t>anything</a:t>
            </a:r>
            <a:r>
              <a:rPr lang="pt-PT"/>
              <a:t> in website</a:t>
            </a:r>
            <a:endParaRPr lang="en-GB"/>
          </a:p>
        </p:txBody>
      </p:sp>
      <p:sp>
        <p:nvSpPr>
          <p:cNvPr id="26" name="CaixaDeTexto 25">
            <a:extLst>
              <a:ext uri="{FF2B5EF4-FFF2-40B4-BE49-F238E27FC236}">
                <a16:creationId xmlns:a16="http://schemas.microsoft.com/office/drawing/2014/main" id="{5B964B6F-2E77-3B67-D5B5-62C80FD55C7C}"/>
              </a:ext>
            </a:extLst>
          </p:cNvPr>
          <p:cNvSpPr txBox="1"/>
          <p:nvPr/>
        </p:nvSpPr>
        <p:spPr>
          <a:xfrm>
            <a:off x="10228437" y="2540397"/>
            <a:ext cx="188007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Search</a:t>
            </a:r>
            <a:r>
              <a:rPr lang="pt-PT" dirty="0"/>
              <a:t> </a:t>
            </a:r>
            <a:r>
              <a:rPr lang="pt-PT" dirty="0" err="1"/>
              <a:t>available</a:t>
            </a:r>
            <a:r>
              <a:rPr lang="pt-PT" dirty="0"/>
              <a:t> </a:t>
            </a:r>
            <a:r>
              <a:rPr lang="pt-PT" dirty="0" err="1"/>
              <a:t>vacancies</a:t>
            </a:r>
            <a:r>
              <a:rPr lang="pt-PT" dirty="0"/>
              <a:t>; links to </a:t>
            </a:r>
            <a:r>
              <a:rPr lang="pt-PT" dirty="0" err="1"/>
              <a:t>form</a:t>
            </a:r>
            <a:endParaRPr lang="en-GB" dirty="0"/>
          </a:p>
        </p:txBody>
      </p:sp>
      <p:sp>
        <p:nvSpPr>
          <p:cNvPr id="29" name="CaixaDeTexto 28">
            <a:extLst>
              <a:ext uri="{FF2B5EF4-FFF2-40B4-BE49-F238E27FC236}">
                <a16:creationId xmlns:a16="http://schemas.microsoft.com/office/drawing/2014/main" id="{454D2C6F-F63A-B979-5C77-F5405455DBC6}"/>
              </a:ext>
            </a:extLst>
          </p:cNvPr>
          <p:cNvSpPr txBox="1"/>
          <p:nvPr/>
        </p:nvSpPr>
        <p:spPr>
          <a:xfrm>
            <a:off x="453612" y="2383370"/>
            <a:ext cx="11366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a:t>wallpaper</a:t>
            </a:r>
            <a:endParaRPr lang="en-GB"/>
          </a:p>
        </p:txBody>
      </p:sp>
      <p:cxnSp>
        <p:nvCxnSpPr>
          <p:cNvPr id="33" name="Conexão reta 32">
            <a:extLst>
              <a:ext uri="{FF2B5EF4-FFF2-40B4-BE49-F238E27FC236}">
                <a16:creationId xmlns:a16="http://schemas.microsoft.com/office/drawing/2014/main" id="{B56A7BC9-43E3-EF07-8647-6F1CC0B92470}"/>
              </a:ext>
            </a:extLst>
          </p:cNvPr>
          <p:cNvCxnSpPr>
            <a:cxnSpLocks/>
          </p:cNvCxnSpPr>
          <p:nvPr/>
        </p:nvCxnSpPr>
        <p:spPr>
          <a:xfrm>
            <a:off x="7740436" y="6174465"/>
            <a:ext cx="1202077" cy="1110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62DA2CE-64BD-C522-DDE0-1CDF56EAAACA}"/>
              </a:ext>
            </a:extLst>
          </p:cNvPr>
          <p:cNvSpPr/>
          <p:nvPr/>
        </p:nvSpPr>
        <p:spPr>
          <a:xfrm>
            <a:off x="4899376" y="5885591"/>
            <a:ext cx="2826789" cy="55718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aixaDeTexto 39">
            <a:extLst>
              <a:ext uri="{FF2B5EF4-FFF2-40B4-BE49-F238E27FC236}">
                <a16:creationId xmlns:a16="http://schemas.microsoft.com/office/drawing/2014/main" id="{F70D0F64-31BA-9D6B-E885-75163285A1B5}"/>
              </a:ext>
            </a:extLst>
          </p:cNvPr>
          <p:cNvSpPr txBox="1"/>
          <p:nvPr/>
        </p:nvSpPr>
        <p:spPr>
          <a:xfrm>
            <a:off x="8867148" y="5991999"/>
            <a:ext cx="17454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a:t>Social media </a:t>
            </a:r>
            <a:r>
              <a:rPr lang="pt-PT" err="1"/>
              <a:t>accounts</a:t>
            </a:r>
            <a:r>
              <a:rPr lang="pt-PT"/>
              <a:t> </a:t>
            </a:r>
            <a:endParaRPr lang="en-GB"/>
          </a:p>
        </p:txBody>
      </p:sp>
      <p:sp>
        <p:nvSpPr>
          <p:cNvPr id="13" name="CaixaDeTexto 60">
            <a:extLst>
              <a:ext uri="{FF2B5EF4-FFF2-40B4-BE49-F238E27FC236}">
                <a16:creationId xmlns:a16="http://schemas.microsoft.com/office/drawing/2014/main" id="{71719AA1-9F5B-8E17-C0FB-128F27D87FB4}"/>
              </a:ext>
            </a:extLst>
          </p:cNvPr>
          <p:cNvSpPr txBox="1"/>
          <p:nvPr/>
        </p:nvSpPr>
        <p:spPr>
          <a:xfrm>
            <a:off x="91949" y="643292"/>
            <a:ext cx="318594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Clickable</a:t>
            </a:r>
            <a:r>
              <a:rPr lang="pt-PT"/>
              <a:t> logo; </a:t>
            </a:r>
            <a:r>
              <a:rPr lang="pt-PT" err="1"/>
              <a:t>present</a:t>
            </a:r>
            <a:r>
              <a:rPr lang="pt-PT"/>
              <a:t> </a:t>
            </a:r>
            <a:r>
              <a:rPr lang="pt-PT" err="1"/>
              <a:t>everywhere</a:t>
            </a:r>
            <a:endParaRPr lang="en-GB"/>
          </a:p>
        </p:txBody>
      </p:sp>
      <p:cxnSp>
        <p:nvCxnSpPr>
          <p:cNvPr id="21" name="Conexão reta 64">
            <a:extLst>
              <a:ext uri="{FF2B5EF4-FFF2-40B4-BE49-F238E27FC236}">
                <a16:creationId xmlns:a16="http://schemas.microsoft.com/office/drawing/2014/main" id="{37A3659D-8BEE-87A8-FCB3-8450FD542E6F}"/>
              </a:ext>
            </a:extLst>
          </p:cNvPr>
          <p:cNvCxnSpPr>
            <a:cxnSpLocks/>
          </p:cNvCxnSpPr>
          <p:nvPr/>
        </p:nvCxnSpPr>
        <p:spPr>
          <a:xfrm flipV="1">
            <a:off x="884350" y="1263106"/>
            <a:ext cx="0" cy="3780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CaixaDeTexto 28">
            <a:extLst>
              <a:ext uri="{FF2B5EF4-FFF2-40B4-BE49-F238E27FC236}">
                <a16:creationId xmlns:a16="http://schemas.microsoft.com/office/drawing/2014/main" id="{25611F0E-6B14-3F18-54C2-E9809B678570}"/>
              </a:ext>
            </a:extLst>
          </p:cNvPr>
          <p:cNvSpPr txBox="1"/>
          <p:nvPr/>
        </p:nvSpPr>
        <p:spPr>
          <a:xfrm>
            <a:off x="453611" y="2383370"/>
            <a:ext cx="11366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a:t>wallpaper</a:t>
            </a:r>
            <a:endParaRPr lang="en-GB"/>
          </a:p>
        </p:txBody>
      </p:sp>
      <p:sp>
        <p:nvSpPr>
          <p:cNvPr id="30" name="CaixaDeTexto 60">
            <a:extLst>
              <a:ext uri="{FF2B5EF4-FFF2-40B4-BE49-F238E27FC236}">
                <a16:creationId xmlns:a16="http://schemas.microsoft.com/office/drawing/2014/main" id="{1D805AFA-1BDF-EB1F-0F26-95F13E074503}"/>
              </a:ext>
            </a:extLst>
          </p:cNvPr>
          <p:cNvSpPr txBox="1"/>
          <p:nvPr/>
        </p:nvSpPr>
        <p:spPr>
          <a:xfrm>
            <a:off x="91948" y="643292"/>
            <a:ext cx="318594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Clickable</a:t>
            </a:r>
            <a:r>
              <a:rPr lang="pt-PT"/>
              <a:t> logo; </a:t>
            </a:r>
            <a:r>
              <a:rPr lang="pt-PT" err="1"/>
              <a:t>present</a:t>
            </a:r>
            <a:r>
              <a:rPr lang="pt-PT"/>
              <a:t> </a:t>
            </a:r>
            <a:r>
              <a:rPr lang="pt-PT" err="1"/>
              <a:t>everywhere</a:t>
            </a:r>
            <a:endParaRPr lang="en-GB"/>
          </a:p>
        </p:txBody>
      </p:sp>
      <p:cxnSp>
        <p:nvCxnSpPr>
          <p:cNvPr id="32" name="Conexão reta 11">
            <a:extLst>
              <a:ext uri="{FF2B5EF4-FFF2-40B4-BE49-F238E27FC236}">
                <a16:creationId xmlns:a16="http://schemas.microsoft.com/office/drawing/2014/main" id="{B699BA9B-A4B8-0D24-4078-1F676F7A8B31}"/>
              </a:ext>
            </a:extLst>
          </p:cNvPr>
          <p:cNvCxnSpPr>
            <a:cxnSpLocks/>
          </p:cNvCxnSpPr>
          <p:nvPr/>
        </p:nvCxnSpPr>
        <p:spPr>
          <a:xfrm flipH="1" flipV="1">
            <a:off x="1533185" y="2605393"/>
            <a:ext cx="921386" cy="194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CaixaDeTexto 25">
            <a:extLst>
              <a:ext uri="{FF2B5EF4-FFF2-40B4-BE49-F238E27FC236}">
                <a16:creationId xmlns:a16="http://schemas.microsoft.com/office/drawing/2014/main" id="{3D9DFE58-88E7-91D3-BD57-26F8E9F6DCE3}"/>
              </a:ext>
            </a:extLst>
          </p:cNvPr>
          <p:cNvSpPr txBox="1"/>
          <p:nvPr/>
        </p:nvSpPr>
        <p:spPr>
          <a:xfrm>
            <a:off x="10228437" y="2539929"/>
            <a:ext cx="188007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Search</a:t>
            </a:r>
            <a:r>
              <a:rPr lang="pt-PT" dirty="0"/>
              <a:t> </a:t>
            </a:r>
            <a:r>
              <a:rPr lang="pt-PT" dirty="0" err="1"/>
              <a:t>available</a:t>
            </a:r>
            <a:r>
              <a:rPr lang="pt-PT" dirty="0"/>
              <a:t> </a:t>
            </a:r>
            <a:r>
              <a:rPr lang="pt-PT" dirty="0" err="1"/>
              <a:t>vacancies</a:t>
            </a:r>
            <a:r>
              <a:rPr lang="pt-PT" dirty="0"/>
              <a:t>; links to </a:t>
            </a:r>
            <a:r>
              <a:rPr lang="pt-PT" dirty="0" err="1"/>
              <a:t>form</a:t>
            </a:r>
            <a:endParaRPr lang="en-GB" dirty="0"/>
          </a:p>
        </p:txBody>
      </p:sp>
      <p:cxnSp>
        <p:nvCxnSpPr>
          <p:cNvPr id="39" name="Conexão reta 64">
            <a:extLst>
              <a:ext uri="{FF2B5EF4-FFF2-40B4-BE49-F238E27FC236}">
                <a16:creationId xmlns:a16="http://schemas.microsoft.com/office/drawing/2014/main" id="{B0158BEC-0743-D36A-8F60-B76D7838CCDF}"/>
              </a:ext>
            </a:extLst>
          </p:cNvPr>
          <p:cNvCxnSpPr>
            <a:cxnSpLocks/>
          </p:cNvCxnSpPr>
          <p:nvPr/>
        </p:nvCxnSpPr>
        <p:spPr>
          <a:xfrm flipV="1">
            <a:off x="884350" y="1262638"/>
            <a:ext cx="0" cy="3780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CaixaDeTexto 28">
            <a:extLst>
              <a:ext uri="{FF2B5EF4-FFF2-40B4-BE49-F238E27FC236}">
                <a16:creationId xmlns:a16="http://schemas.microsoft.com/office/drawing/2014/main" id="{1A537A6E-F8AD-67FE-03CB-7B1D6F5E1F32}"/>
              </a:ext>
            </a:extLst>
          </p:cNvPr>
          <p:cNvSpPr txBox="1"/>
          <p:nvPr/>
        </p:nvSpPr>
        <p:spPr>
          <a:xfrm>
            <a:off x="453611" y="2382902"/>
            <a:ext cx="11366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a:t>wallpaper</a:t>
            </a:r>
            <a:endParaRPr lang="en-GB"/>
          </a:p>
        </p:txBody>
      </p:sp>
      <p:sp>
        <p:nvSpPr>
          <p:cNvPr id="44" name="CaixaDeTexto 60">
            <a:extLst>
              <a:ext uri="{FF2B5EF4-FFF2-40B4-BE49-F238E27FC236}">
                <a16:creationId xmlns:a16="http://schemas.microsoft.com/office/drawing/2014/main" id="{0944EA17-0109-37CE-D619-AD372EB57E3F}"/>
              </a:ext>
            </a:extLst>
          </p:cNvPr>
          <p:cNvSpPr txBox="1"/>
          <p:nvPr/>
        </p:nvSpPr>
        <p:spPr>
          <a:xfrm>
            <a:off x="91948" y="642824"/>
            <a:ext cx="318594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Clickable</a:t>
            </a:r>
            <a:r>
              <a:rPr lang="pt-PT"/>
              <a:t> logo; </a:t>
            </a:r>
            <a:r>
              <a:rPr lang="pt-PT" err="1"/>
              <a:t>present</a:t>
            </a:r>
            <a:r>
              <a:rPr lang="pt-PT"/>
              <a:t> </a:t>
            </a:r>
            <a:r>
              <a:rPr lang="pt-PT" err="1"/>
              <a:t>everywhere</a:t>
            </a:r>
            <a:endParaRPr lang="en-GB"/>
          </a:p>
        </p:txBody>
      </p:sp>
      <p:sp>
        <p:nvSpPr>
          <p:cNvPr id="49" name="Retângulo 9">
            <a:extLst>
              <a:ext uri="{FF2B5EF4-FFF2-40B4-BE49-F238E27FC236}">
                <a16:creationId xmlns:a16="http://schemas.microsoft.com/office/drawing/2014/main" id="{90E7F7EA-2945-6EDF-B52D-99E37913C6EE}"/>
              </a:ext>
            </a:extLst>
          </p:cNvPr>
          <p:cNvSpPr/>
          <p:nvPr/>
        </p:nvSpPr>
        <p:spPr>
          <a:xfrm>
            <a:off x="5106585" y="3788727"/>
            <a:ext cx="1943426" cy="18691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a:p>
            <a:pPr algn="ctr"/>
            <a:r>
              <a:rPr lang="pt-PT" dirty="0"/>
              <a:t>TEXT</a:t>
            </a:r>
          </a:p>
        </p:txBody>
      </p:sp>
      <p:sp>
        <p:nvSpPr>
          <p:cNvPr id="50" name="Retângulo 30">
            <a:extLst>
              <a:ext uri="{FF2B5EF4-FFF2-40B4-BE49-F238E27FC236}">
                <a16:creationId xmlns:a16="http://schemas.microsoft.com/office/drawing/2014/main" id="{4FA24EA1-44A7-B3FE-4DC5-21C6694B8E7D}"/>
              </a:ext>
            </a:extLst>
          </p:cNvPr>
          <p:cNvSpPr/>
          <p:nvPr/>
        </p:nvSpPr>
        <p:spPr>
          <a:xfrm>
            <a:off x="7816420" y="3792158"/>
            <a:ext cx="1943426" cy="18691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a:p>
            <a:pPr algn="ctr"/>
            <a:r>
              <a:rPr lang="pt-PT" dirty="0"/>
              <a:t>TEXT</a:t>
            </a:r>
          </a:p>
        </p:txBody>
      </p:sp>
      <p:sp>
        <p:nvSpPr>
          <p:cNvPr id="51" name="Retângulo 32">
            <a:extLst>
              <a:ext uri="{FF2B5EF4-FFF2-40B4-BE49-F238E27FC236}">
                <a16:creationId xmlns:a16="http://schemas.microsoft.com/office/drawing/2014/main" id="{CC6F90B1-05D9-6678-955B-9EF4E086F3BD}"/>
              </a:ext>
            </a:extLst>
          </p:cNvPr>
          <p:cNvSpPr/>
          <p:nvPr/>
        </p:nvSpPr>
        <p:spPr>
          <a:xfrm>
            <a:off x="5302598" y="5206778"/>
            <a:ext cx="1551399" cy="3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Read</a:t>
            </a:r>
            <a:r>
              <a:rPr lang="pt-PT" dirty="0"/>
              <a:t> more</a:t>
            </a:r>
            <a:endParaRPr lang="en-GB" dirty="0"/>
          </a:p>
        </p:txBody>
      </p:sp>
      <p:sp>
        <p:nvSpPr>
          <p:cNvPr id="52" name="Retângulo 29">
            <a:extLst>
              <a:ext uri="{FF2B5EF4-FFF2-40B4-BE49-F238E27FC236}">
                <a16:creationId xmlns:a16="http://schemas.microsoft.com/office/drawing/2014/main" id="{EC68893F-4EE7-FF1A-D393-A02699E2864F}"/>
              </a:ext>
            </a:extLst>
          </p:cNvPr>
          <p:cNvSpPr/>
          <p:nvPr/>
        </p:nvSpPr>
        <p:spPr>
          <a:xfrm>
            <a:off x="2396750" y="3787255"/>
            <a:ext cx="1943426" cy="18691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endParaRPr lang="pt-PT" dirty="0"/>
          </a:p>
          <a:p>
            <a:pPr algn="ctr"/>
            <a:r>
              <a:rPr lang="pt-PT" dirty="0"/>
              <a:t>TEXT</a:t>
            </a:r>
            <a:endParaRPr lang="en-GB" dirty="0"/>
          </a:p>
        </p:txBody>
      </p:sp>
      <p:sp>
        <p:nvSpPr>
          <p:cNvPr id="67" name="Retângulo 32">
            <a:extLst>
              <a:ext uri="{FF2B5EF4-FFF2-40B4-BE49-F238E27FC236}">
                <a16:creationId xmlns:a16="http://schemas.microsoft.com/office/drawing/2014/main" id="{700FF4B9-328D-B246-EFFF-74FA2DE3D521}"/>
              </a:ext>
            </a:extLst>
          </p:cNvPr>
          <p:cNvSpPr/>
          <p:nvPr/>
        </p:nvSpPr>
        <p:spPr>
          <a:xfrm>
            <a:off x="8012433" y="5192386"/>
            <a:ext cx="1551399" cy="3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Read</a:t>
            </a:r>
            <a:r>
              <a:rPr lang="pt-PT" dirty="0"/>
              <a:t> more</a:t>
            </a:r>
            <a:endParaRPr lang="en-GB" dirty="0"/>
          </a:p>
        </p:txBody>
      </p:sp>
      <p:sp>
        <p:nvSpPr>
          <p:cNvPr id="74" name="Retângulo 32">
            <a:extLst>
              <a:ext uri="{FF2B5EF4-FFF2-40B4-BE49-F238E27FC236}">
                <a16:creationId xmlns:a16="http://schemas.microsoft.com/office/drawing/2014/main" id="{7D7920C5-D21D-6A01-3BA7-F61CF785B103}"/>
              </a:ext>
            </a:extLst>
          </p:cNvPr>
          <p:cNvSpPr/>
          <p:nvPr/>
        </p:nvSpPr>
        <p:spPr>
          <a:xfrm>
            <a:off x="2396749" y="3776597"/>
            <a:ext cx="1943426" cy="94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75" name="Retângulo 32">
            <a:extLst>
              <a:ext uri="{FF2B5EF4-FFF2-40B4-BE49-F238E27FC236}">
                <a16:creationId xmlns:a16="http://schemas.microsoft.com/office/drawing/2014/main" id="{954195F5-3A9B-8151-6D02-03483D67FAE8}"/>
              </a:ext>
            </a:extLst>
          </p:cNvPr>
          <p:cNvSpPr/>
          <p:nvPr/>
        </p:nvSpPr>
        <p:spPr>
          <a:xfrm>
            <a:off x="5106585" y="3806085"/>
            <a:ext cx="1943426" cy="94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76" name="Retângulo 32">
            <a:extLst>
              <a:ext uri="{FF2B5EF4-FFF2-40B4-BE49-F238E27FC236}">
                <a16:creationId xmlns:a16="http://schemas.microsoft.com/office/drawing/2014/main" id="{73E1ADD7-1DBC-2B81-B79D-368A3D78A93B}"/>
              </a:ext>
            </a:extLst>
          </p:cNvPr>
          <p:cNvSpPr/>
          <p:nvPr/>
        </p:nvSpPr>
        <p:spPr>
          <a:xfrm>
            <a:off x="7816419" y="3806085"/>
            <a:ext cx="1943426" cy="94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77" name="Retângulo 32">
            <a:extLst>
              <a:ext uri="{FF2B5EF4-FFF2-40B4-BE49-F238E27FC236}">
                <a16:creationId xmlns:a16="http://schemas.microsoft.com/office/drawing/2014/main" id="{1117FF27-7FEB-27E4-D2CC-8D99C82578B1}"/>
              </a:ext>
            </a:extLst>
          </p:cNvPr>
          <p:cNvSpPr/>
          <p:nvPr/>
        </p:nvSpPr>
        <p:spPr>
          <a:xfrm>
            <a:off x="2589084" y="5206778"/>
            <a:ext cx="1551399" cy="3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Read more</a:t>
            </a:r>
          </a:p>
        </p:txBody>
      </p:sp>
      <p:cxnSp>
        <p:nvCxnSpPr>
          <p:cNvPr id="78" name="Conexão reta 27">
            <a:extLst>
              <a:ext uri="{FF2B5EF4-FFF2-40B4-BE49-F238E27FC236}">
                <a16:creationId xmlns:a16="http://schemas.microsoft.com/office/drawing/2014/main" id="{06ECCD26-CCFB-C296-B554-505193531392}"/>
              </a:ext>
            </a:extLst>
          </p:cNvPr>
          <p:cNvCxnSpPr>
            <a:cxnSpLocks/>
          </p:cNvCxnSpPr>
          <p:nvPr/>
        </p:nvCxnSpPr>
        <p:spPr>
          <a:xfrm flipH="1">
            <a:off x="9478480" y="4668469"/>
            <a:ext cx="1793765" cy="3466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9" name="CaixaDeTexto 8">
            <a:extLst>
              <a:ext uri="{FF2B5EF4-FFF2-40B4-BE49-F238E27FC236}">
                <a16:creationId xmlns:a16="http://schemas.microsoft.com/office/drawing/2014/main" id="{7E937D2A-77F4-B8E0-5289-D5F5C2AA7999}"/>
              </a:ext>
            </a:extLst>
          </p:cNvPr>
          <p:cNvSpPr txBox="1"/>
          <p:nvPr/>
        </p:nvSpPr>
        <p:spPr>
          <a:xfrm>
            <a:off x="10796770" y="4248795"/>
            <a:ext cx="131173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Description</a:t>
            </a:r>
            <a:r>
              <a:rPr lang="pt-PT"/>
              <a:t> </a:t>
            </a:r>
            <a:r>
              <a:rPr lang="pt-PT" err="1"/>
              <a:t>of</a:t>
            </a:r>
            <a:r>
              <a:rPr lang="pt-PT"/>
              <a:t> </a:t>
            </a:r>
            <a:r>
              <a:rPr lang="pt-PT" err="1"/>
              <a:t>employees</a:t>
            </a:r>
            <a:endParaRPr lang="en-GB"/>
          </a:p>
        </p:txBody>
      </p:sp>
      <p:cxnSp>
        <p:nvCxnSpPr>
          <p:cNvPr id="82" name="Conexão reta 44">
            <a:extLst>
              <a:ext uri="{FF2B5EF4-FFF2-40B4-BE49-F238E27FC236}">
                <a16:creationId xmlns:a16="http://schemas.microsoft.com/office/drawing/2014/main" id="{3EE0D8FA-390E-688A-DB9A-C86FF774FAE8}"/>
              </a:ext>
            </a:extLst>
          </p:cNvPr>
          <p:cNvCxnSpPr>
            <a:cxnSpLocks/>
          </p:cNvCxnSpPr>
          <p:nvPr/>
        </p:nvCxnSpPr>
        <p:spPr>
          <a:xfrm flipH="1" flipV="1">
            <a:off x="1034321" y="3931722"/>
            <a:ext cx="1910707" cy="1473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3" name="CaixaDeTexto 2">
            <a:extLst>
              <a:ext uri="{FF2B5EF4-FFF2-40B4-BE49-F238E27FC236}">
                <a16:creationId xmlns:a16="http://schemas.microsoft.com/office/drawing/2014/main" id="{24074893-CEBC-0BC1-1B9A-7404679898F0}"/>
              </a:ext>
            </a:extLst>
          </p:cNvPr>
          <p:cNvSpPr txBox="1"/>
          <p:nvPr/>
        </p:nvSpPr>
        <p:spPr>
          <a:xfrm>
            <a:off x="198059" y="3481889"/>
            <a:ext cx="124612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Pictures</a:t>
            </a:r>
            <a:r>
              <a:rPr lang="pt-PT"/>
              <a:t> </a:t>
            </a:r>
            <a:r>
              <a:rPr lang="pt-PT" err="1"/>
              <a:t>of</a:t>
            </a:r>
            <a:r>
              <a:rPr lang="pt-PT"/>
              <a:t> </a:t>
            </a:r>
            <a:r>
              <a:rPr lang="pt-PT" err="1"/>
              <a:t>employees</a:t>
            </a:r>
            <a:endParaRPr lang="en-GB"/>
          </a:p>
        </p:txBody>
      </p:sp>
      <p:cxnSp>
        <p:nvCxnSpPr>
          <p:cNvPr id="45" name="Conexão reta 44">
            <a:extLst>
              <a:ext uri="{FF2B5EF4-FFF2-40B4-BE49-F238E27FC236}">
                <a16:creationId xmlns:a16="http://schemas.microsoft.com/office/drawing/2014/main" id="{DDABAF74-1B93-DAA3-B885-37794F6E58A6}"/>
              </a:ext>
            </a:extLst>
          </p:cNvPr>
          <p:cNvCxnSpPr>
            <a:cxnSpLocks/>
          </p:cNvCxnSpPr>
          <p:nvPr/>
        </p:nvCxnSpPr>
        <p:spPr>
          <a:xfrm flipH="1" flipV="1">
            <a:off x="1034321" y="4721818"/>
            <a:ext cx="1910707" cy="74678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5289DD8-44A1-1167-011D-951CAADF5176}"/>
              </a:ext>
            </a:extLst>
          </p:cNvPr>
          <p:cNvSpPr txBox="1"/>
          <p:nvPr/>
        </p:nvSpPr>
        <p:spPr>
          <a:xfrm>
            <a:off x="114518" y="4557492"/>
            <a:ext cx="17943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Link to </a:t>
            </a:r>
            <a:r>
              <a:rPr lang="pt-PT" dirty="0" err="1"/>
              <a:t>read</a:t>
            </a:r>
            <a:r>
              <a:rPr lang="pt-PT" dirty="0"/>
              <a:t> more </a:t>
            </a:r>
            <a:r>
              <a:rPr lang="pt-PT" dirty="0" err="1"/>
              <a:t>about</a:t>
            </a:r>
            <a:r>
              <a:rPr lang="pt-PT" dirty="0"/>
              <a:t>  </a:t>
            </a:r>
            <a:r>
              <a:rPr lang="pt-PT" dirty="0" err="1"/>
              <a:t>Hotbeans’s</a:t>
            </a:r>
            <a:r>
              <a:rPr lang="pt-PT" dirty="0"/>
              <a:t> </a:t>
            </a:r>
            <a:r>
              <a:rPr lang="pt-PT" dirty="0" err="1"/>
              <a:t>family</a:t>
            </a:r>
            <a:endParaRPr lang="en-GB" dirty="0"/>
          </a:p>
        </p:txBody>
      </p:sp>
    </p:spTree>
    <p:extLst>
      <p:ext uri="{BB962C8B-B14F-4D97-AF65-F5344CB8AC3E}">
        <p14:creationId xmlns:p14="http://schemas.microsoft.com/office/powerpoint/2010/main" val="2754741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9">
            <a:extLst>
              <a:ext uri="{FF2B5EF4-FFF2-40B4-BE49-F238E27FC236}">
                <a16:creationId xmlns:a16="http://schemas.microsoft.com/office/drawing/2014/main" id="{5B815ABB-D07F-1643-D265-C4252747D4A3}"/>
              </a:ext>
            </a:extLst>
          </p:cNvPr>
          <p:cNvSpPr/>
          <p:nvPr/>
        </p:nvSpPr>
        <p:spPr>
          <a:xfrm>
            <a:off x="5106585" y="3048357"/>
            <a:ext cx="1943426" cy="18691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ROLE 2</a:t>
            </a:r>
          </a:p>
        </p:txBody>
      </p:sp>
      <p:sp>
        <p:nvSpPr>
          <p:cNvPr id="9" name="Retângulo 29">
            <a:extLst>
              <a:ext uri="{FF2B5EF4-FFF2-40B4-BE49-F238E27FC236}">
                <a16:creationId xmlns:a16="http://schemas.microsoft.com/office/drawing/2014/main" id="{EA9CDDAA-4DB7-CCD0-1E01-E4F96F3DFB02}"/>
              </a:ext>
            </a:extLst>
          </p:cNvPr>
          <p:cNvSpPr/>
          <p:nvPr/>
        </p:nvSpPr>
        <p:spPr>
          <a:xfrm>
            <a:off x="2396750" y="3044082"/>
            <a:ext cx="1943426" cy="18691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ROLE 1</a:t>
            </a:r>
          </a:p>
        </p:txBody>
      </p:sp>
      <p:sp>
        <p:nvSpPr>
          <p:cNvPr id="11" name="Retângulo 31">
            <a:extLst>
              <a:ext uri="{FF2B5EF4-FFF2-40B4-BE49-F238E27FC236}">
                <a16:creationId xmlns:a16="http://schemas.microsoft.com/office/drawing/2014/main" id="{490FD1B2-51D7-D1C0-C610-8E5612F4B7C6}"/>
              </a:ext>
            </a:extLst>
          </p:cNvPr>
          <p:cNvSpPr/>
          <p:nvPr/>
        </p:nvSpPr>
        <p:spPr>
          <a:xfrm>
            <a:off x="2589199" y="4370872"/>
            <a:ext cx="1551399" cy="3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Apply</a:t>
            </a:r>
            <a:r>
              <a:rPr lang="pt-PT"/>
              <a:t> </a:t>
            </a:r>
            <a:r>
              <a:rPr lang="pt-PT" err="1"/>
              <a:t>here</a:t>
            </a:r>
            <a:endParaRPr lang="en-GB"/>
          </a:p>
        </p:txBody>
      </p:sp>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t>LOGO HERE</a:t>
            </a:r>
            <a:endParaRPr lang="en-GB" sz="1600" dirty="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8121"/>
            <a:ext cx="1136665" cy="7609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t>SEARCH</a:t>
            </a:r>
            <a:endParaRPr lang="en-GB" sz="1600" dirty="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37975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4" name="Retângulo 3">
            <a:extLst>
              <a:ext uri="{FF2B5EF4-FFF2-40B4-BE49-F238E27FC236}">
                <a16:creationId xmlns:a16="http://schemas.microsoft.com/office/drawing/2014/main" id="{17045D81-B3A0-6E09-7FD1-3A290D441788}"/>
              </a:ext>
            </a:extLst>
          </p:cNvPr>
          <p:cNvSpPr/>
          <p:nvPr/>
        </p:nvSpPr>
        <p:spPr>
          <a:xfrm>
            <a:off x="3883535" y="2231357"/>
            <a:ext cx="4389526"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TEXTS</a:t>
            </a:r>
            <a:endParaRPr lang="en-GB" dirty="0"/>
          </a:p>
        </p:txBody>
      </p:sp>
      <p:sp>
        <p:nvSpPr>
          <p:cNvPr id="10" name="Retângulo 9">
            <a:extLst>
              <a:ext uri="{FF2B5EF4-FFF2-40B4-BE49-F238E27FC236}">
                <a16:creationId xmlns:a16="http://schemas.microsoft.com/office/drawing/2014/main" id="{A9648AC0-02EA-BDF3-870B-B82FE40B9A18}"/>
              </a:ext>
            </a:extLst>
          </p:cNvPr>
          <p:cNvSpPr/>
          <p:nvPr/>
        </p:nvSpPr>
        <p:spPr>
          <a:xfrm>
            <a:off x="5106585" y="3050627"/>
            <a:ext cx="1943426" cy="18691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ROLE 2</a:t>
            </a:r>
          </a:p>
        </p:txBody>
      </p:sp>
      <p:sp>
        <p:nvSpPr>
          <p:cNvPr id="12" name="Retângulo 11">
            <a:extLst>
              <a:ext uri="{FF2B5EF4-FFF2-40B4-BE49-F238E27FC236}">
                <a16:creationId xmlns:a16="http://schemas.microsoft.com/office/drawing/2014/main" id="{D36E11E7-957B-6EBD-7E4C-7E8A3E5B1718}"/>
              </a:ext>
            </a:extLst>
          </p:cNvPr>
          <p:cNvSpPr/>
          <p:nvPr/>
        </p:nvSpPr>
        <p:spPr>
          <a:xfrm>
            <a:off x="2600105" y="1128122"/>
            <a:ext cx="7245932" cy="755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t>CAREERS		ABOUT US		JOIN US		HELP		CONTACT US</a:t>
            </a:r>
          </a:p>
        </p:txBody>
      </p:sp>
      <p:sp>
        <p:nvSpPr>
          <p:cNvPr id="13" name="Retângulo 12">
            <a:extLst>
              <a:ext uri="{FF2B5EF4-FFF2-40B4-BE49-F238E27FC236}">
                <a16:creationId xmlns:a16="http://schemas.microsoft.com/office/drawing/2014/main" id="{3214CC4B-7CB2-198C-3EA6-AF9D3ED97BFF}"/>
              </a:ext>
            </a:extLst>
          </p:cNvPr>
          <p:cNvSpPr/>
          <p:nvPr/>
        </p:nvSpPr>
        <p:spPr>
          <a:xfrm>
            <a:off x="5302598" y="4377948"/>
            <a:ext cx="1551399" cy="3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Apply</a:t>
            </a:r>
            <a:r>
              <a:rPr lang="pt-PT" dirty="0"/>
              <a:t> </a:t>
            </a:r>
            <a:r>
              <a:rPr lang="pt-PT" dirty="0" err="1"/>
              <a:t>here</a:t>
            </a:r>
            <a:endParaRPr lang="en-GB" dirty="0"/>
          </a:p>
        </p:txBody>
      </p:sp>
      <p:cxnSp>
        <p:nvCxnSpPr>
          <p:cNvPr id="16" name="Conexão reta 15">
            <a:extLst>
              <a:ext uri="{FF2B5EF4-FFF2-40B4-BE49-F238E27FC236}">
                <a16:creationId xmlns:a16="http://schemas.microsoft.com/office/drawing/2014/main" id="{F94BD39D-8BF0-389D-0E9F-F09046E4B7F7}"/>
              </a:ext>
            </a:extLst>
          </p:cNvPr>
          <p:cNvCxnSpPr>
            <a:cxnSpLocks/>
          </p:cNvCxnSpPr>
          <p:nvPr/>
        </p:nvCxnSpPr>
        <p:spPr>
          <a:xfrm flipH="1">
            <a:off x="1052093" y="3661142"/>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Conexão reta 21">
            <a:extLst>
              <a:ext uri="{FF2B5EF4-FFF2-40B4-BE49-F238E27FC236}">
                <a16:creationId xmlns:a16="http://schemas.microsoft.com/office/drawing/2014/main" id="{5E8B9064-BC21-87B4-7B81-C43DB53EE3E9}"/>
              </a:ext>
            </a:extLst>
          </p:cNvPr>
          <p:cNvCxnSpPr>
            <a:cxnSpLocks/>
          </p:cNvCxnSpPr>
          <p:nvPr/>
        </p:nvCxnSpPr>
        <p:spPr>
          <a:xfrm flipH="1" flipV="1">
            <a:off x="1173894" y="2546935"/>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Conexão reta 24">
            <a:extLst>
              <a:ext uri="{FF2B5EF4-FFF2-40B4-BE49-F238E27FC236}">
                <a16:creationId xmlns:a16="http://schemas.microsoft.com/office/drawing/2014/main" id="{0609D6A7-A442-BB43-B23E-BB4CE58E9BBB}"/>
              </a:ext>
            </a:extLst>
          </p:cNvPr>
          <p:cNvCxnSpPr>
            <a:cxnSpLocks/>
          </p:cNvCxnSpPr>
          <p:nvPr/>
        </p:nvCxnSpPr>
        <p:spPr>
          <a:xfrm flipH="1">
            <a:off x="8273061" y="2449889"/>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tângulo 29">
            <a:extLst>
              <a:ext uri="{FF2B5EF4-FFF2-40B4-BE49-F238E27FC236}">
                <a16:creationId xmlns:a16="http://schemas.microsoft.com/office/drawing/2014/main" id="{C40A1D32-1AAC-79C3-D4C2-A3E207CEF5D1}"/>
              </a:ext>
            </a:extLst>
          </p:cNvPr>
          <p:cNvSpPr/>
          <p:nvPr/>
        </p:nvSpPr>
        <p:spPr>
          <a:xfrm>
            <a:off x="2396750" y="3046352"/>
            <a:ext cx="1943426" cy="18691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ROLE 1</a:t>
            </a:r>
          </a:p>
        </p:txBody>
      </p:sp>
      <p:sp>
        <p:nvSpPr>
          <p:cNvPr id="31" name="Retângulo 30">
            <a:extLst>
              <a:ext uri="{FF2B5EF4-FFF2-40B4-BE49-F238E27FC236}">
                <a16:creationId xmlns:a16="http://schemas.microsoft.com/office/drawing/2014/main" id="{23896578-A8CF-1F9A-D551-086D5ADA4912}"/>
              </a:ext>
            </a:extLst>
          </p:cNvPr>
          <p:cNvSpPr/>
          <p:nvPr/>
        </p:nvSpPr>
        <p:spPr>
          <a:xfrm>
            <a:off x="7816420" y="3054058"/>
            <a:ext cx="1943426" cy="186912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ROLE 3</a:t>
            </a:r>
          </a:p>
        </p:txBody>
      </p:sp>
      <p:sp>
        <p:nvSpPr>
          <p:cNvPr id="32" name="Retângulo 31">
            <a:extLst>
              <a:ext uri="{FF2B5EF4-FFF2-40B4-BE49-F238E27FC236}">
                <a16:creationId xmlns:a16="http://schemas.microsoft.com/office/drawing/2014/main" id="{F3E28CA5-EFBE-5391-FACA-02470D4A612A}"/>
              </a:ext>
            </a:extLst>
          </p:cNvPr>
          <p:cNvSpPr/>
          <p:nvPr/>
        </p:nvSpPr>
        <p:spPr>
          <a:xfrm>
            <a:off x="2589199" y="4373142"/>
            <a:ext cx="1551399" cy="3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Apply</a:t>
            </a:r>
            <a:r>
              <a:rPr lang="pt-PT"/>
              <a:t> </a:t>
            </a:r>
            <a:r>
              <a:rPr lang="pt-PT" err="1"/>
              <a:t>here</a:t>
            </a:r>
            <a:endParaRPr lang="en-GB"/>
          </a:p>
        </p:txBody>
      </p:sp>
      <p:sp>
        <p:nvSpPr>
          <p:cNvPr id="33" name="Retângulo 32">
            <a:extLst>
              <a:ext uri="{FF2B5EF4-FFF2-40B4-BE49-F238E27FC236}">
                <a16:creationId xmlns:a16="http://schemas.microsoft.com/office/drawing/2014/main" id="{0C143A65-9119-1D9A-082F-E4787AAE5914}"/>
              </a:ext>
            </a:extLst>
          </p:cNvPr>
          <p:cNvSpPr/>
          <p:nvPr/>
        </p:nvSpPr>
        <p:spPr>
          <a:xfrm>
            <a:off x="5302598" y="4373142"/>
            <a:ext cx="1551399" cy="3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Apply</a:t>
            </a:r>
            <a:r>
              <a:rPr lang="pt-PT"/>
              <a:t> </a:t>
            </a:r>
            <a:r>
              <a:rPr lang="pt-PT" err="1"/>
              <a:t>here</a:t>
            </a:r>
            <a:endParaRPr lang="en-GB"/>
          </a:p>
        </p:txBody>
      </p:sp>
      <p:sp>
        <p:nvSpPr>
          <p:cNvPr id="34" name="Retângulo 33">
            <a:extLst>
              <a:ext uri="{FF2B5EF4-FFF2-40B4-BE49-F238E27FC236}">
                <a16:creationId xmlns:a16="http://schemas.microsoft.com/office/drawing/2014/main" id="{507CBDB1-A1B9-59D4-CB9B-5E849A50A615}"/>
              </a:ext>
            </a:extLst>
          </p:cNvPr>
          <p:cNvSpPr/>
          <p:nvPr/>
        </p:nvSpPr>
        <p:spPr>
          <a:xfrm>
            <a:off x="8044176" y="4373142"/>
            <a:ext cx="1551399" cy="3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Apply</a:t>
            </a:r>
            <a:r>
              <a:rPr lang="pt-PT"/>
              <a:t> </a:t>
            </a:r>
            <a:r>
              <a:rPr lang="pt-PT" err="1"/>
              <a:t>here</a:t>
            </a:r>
            <a:endParaRPr lang="en-GB"/>
          </a:p>
        </p:txBody>
      </p:sp>
      <p:cxnSp>
        <p:nvCxnSpPr>
          <p:cNvPr id="35" name="Conexão reta 34">
            <a:extLst>
              <a:ext uri="{FF2B5EF4-FFF2-40B4-BE49-F238E27FC236}">
                <a16:creationId xmlns:a16="http://schemas.microsoft.com/office/drawing/2014/main" id="{6B9F5E65-7067-045D-3D1A-98BBBE09623E}"/>
              </a:ext>
            </a:extLst>
          </p:cNvPr>
          <p:cNvCxnSpPr>
            <a:cxnSpLocks/>
          </p:cNvCxnSpPr>
          <p:nvPr/>
        </p:nvCxnSpPr>
        <p:spPr>
          <a:xfrm flipH="1">
            <a:off x="9499230" y="4559533"/>
            <a:ext cx="7495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Retângulo 39">
            <a:extLst>
              <a:ext uri="{FF2B5EF4-FFF2-40B4-BE49-F238E27FC236}">
                <a16:creationId xmlns:a16="http://schemas.microsoft.com/office/drawing/2014/main" id="{D9DAAAD0-0E0A-2F60-D958-A2048824CDA7}"/>
              </a:ext>
            </a:extLst>
          </p:cNvPr>
          <p:cNvSpPr/>
          <p:nvPr/>
        </p:nvSpPr>
        <p:spPr>
          <a:xfrm flipH="1">
            <a:off x="10830755" y="1895055"/>
            <a:ext cx="169057" cy="36240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tângulo 40">
            <a:extLst>
              <a:ext uri="{FF2B5EF4-FFF2-40B4-BE49-F238E27FC236}">
                <a16:creationId xmlns:a16="http://schemas.microsoft.com/office/drawing/2014/main" id="{F6B8B906-737D-E62B-E4F6-58A1F890D07D}"/>
              </a:ext>
            </a:extLst>
          </p:cNvPr>
          <p:cNvSpPr/>
          <p:nvPr/>
        </p:nvSpPr>
        <p:spPr>
          <a:xfrm flipH="1">
            <a:off x="10830752" y="217641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aixaDeTexto 35">
            <a:extLst>
              <a:ext uri="{FF2B5EF4-FFF2-40B4-BE49-F238E27FC236}">
                <a16:creationId xmlns:a16="http://schemas.microsoft.com/office/drawing/2014/main" id="{106A67B7-4C2B-24C3-C3AD-14F27C82CEB3}"/>
              </a:ext>
            </a:extLst>
          </p:cNvPr>
          <p:cNvSpPr txBox="1"/>
          <p:nvPr/>
        </p:nvSpPr>
        <p:spPr>
          <a:xfrm>
            <a:off x="161621" y="3325015"/>
            <a:ext cx="12891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Pictures</a:t>
            </a:r>
            <a:r>
              <a:rPr lang="pt-PT"/>
              <a:t>; </a:t>
            </a:r>
            <a:r>
              <a:rPr lang="pt-PT" err="1"/>
              <a:t>descriptive</a:t>
            </a:r>
            <a:r>
              <a:rPr lang="pt-PT"/>
              <a:t> </a:t>
            </a:r>
            <a:r>
              <a:rPr lang="pt-PT" err="1"/>
              <a:t>texts</a:t>
            </a:r>
            <a:r>
              <a:rPr lang="pt-PT"/>
              <a:t> </a:t>
            </a:r>
            <a:r>
              <a:rPr lang="pt-PT" err="1"/>
              <a:t>about</a:t>
            </a:r>
            <a:r>
              <a:rPr lang="pt-PT"/>
              <a:t> roles</a:t>
            </a:r>
            <a:endParaRPr lang="en-GB"/>
          </a:p>
        </p:txBody>
      </p:sp>
      <p:sp>
        <p:nvSpPr>
          <p:cNvPr id="37" name="CaixaDeTexto 36">
            <a:extLst>
              <a:ext uri="{FF2B5EF4-FFF2-40B4-BE49-F238E27FC236}">
                <a16:creationId xmlns:a16="http://schemas.microsoft.com/office/drawing/2014/main" id="{9A4E7897-0E8E-0931-CEBC-D39394741F9F}"/>
              </a:ext>
            </a:extLst>
          </p:cNvPr>
          <p:cNvSpPr txBox="1"/>
          <p:nvPr/>
        </p:nvSpPr>
        <p:spPr>
          <a:xfrm>
            <a:off x="217356" y="2398580"/>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whitespace</a:t>
            </a:r>
            <a:endParaRPr lang="en-GB"/>
          </a:p>
        </p:txBody>
      </p:sp>
      <p:sp>
        <p:nvSpPr>
          <p:cNvPr id="29" name="CaixaDeTexto 28">
            <a:extLst>
              <a:ext uri="{FF2B5EF4-FFF2-40B4-BE49-F238E27FC236}">
                <a16:creationId xmlns:a16="http://schemas.microsoft.com/office/drawing/2014/main" id="{BD4D6CBE-B6B4-1C00-3574-241B2C6A1305}"/>
              </a:ext>
            </a:extLst>
          </p:cNvPr>
          <p:cNvSpPr txBox="1"/>
          <p:nvPr/>
        </p:nvSpPr>
        <p:spPr>
          <a:xfrm>
            <a:off x="10248737" y="3853686"/>
            <a:ext cx="12891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a:t>Links to </a:t>
            </a:r>
            <a:r>
              <a:rPr lang="pt-PT" err="1"/>
              <a:t>respective</a:t>
            </a:r>
            <a:r>
              <a:rPr lang="pt-PT"/>
              <a:t> </a:t>
            </a:r>
            <a:r>
              <a:rPr lang="pt-PT" err="1"/>
              <a:t>form</a:t>
            </a:r>
            <a:endParaRPr lang="en-GB"/>
          </a:p>
        </p:txBody>
      </p:sp>
      <p:sp>
        <p:nvSpPr>
          <p:cNvPr id="28" name="CaixaDeTexto 27">
            <a:extLst>
              <a:ext uri="{FF2B5EF4-FFF2-40B4-BE49-F238E27FC236}">
                <a16:creationId xmlns:a16="http://schemas.microsoft.com/office/drawing/2014/main" id="{CD79C13F-D482-9F0A-D820-52EB86978C7A}"/>
              </a:ext>
            </a:extLst>
          </p:cNvPr>
          <p:cNvSpPr txBox="1"/>
          <p:nvPr/>
        </p:nvSpPr>
        <p:spPr>
          <a:xfrm>
            <a:off x="8945389" y="2085270"/>
            <a:ext cx="238790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Brief</a:t>
            </a:r>
            <a:r>
              <a:rPr lang="pt-PT"/>
              <a:t> </a:t>
            </a:r>
            <a:r>
              <a:rPr lang="pt-PT" err="1"/>
              <a:t>introductory</a:t>
            </a:r>
            <a:r>
              <a:rPr lang="pt-PT"/>
              <a:t> </a:t>
            </a:r>
          </a:p>
          <a:p>
            <a:r>
              <a:rPr lang="pt-PT" err="1"/>
              <a:t>texts</a:t>
            </a:r>
            <a:r>
              <a:rPr lang="pt-PT"/>
              <a:t> </a:t>
            </a:r>
            <a:r>
              <a:rPr lang="pt-PT" err="1"/>
              <a:t>about</a:t>
            </a:r>
            <a:r>
              <a:rPr lang="pt-PT"/>
              <a:t> </a:t>
            </a:r>
            <a:r>
              <a:rPr lang="pt-PT" err="1"/>
              <a:t>careers</a:t>
            </a:r>
            <a:r>
              <a:rPr lang="pt-PT"/>
              <a:t> in </a:t>
            </a:r>
            <a:r>
              <a:rPr lang="pt-PT" err="1"/>
              <a:t>Hotbeans</a:t>
            </a:r>
            <a:endParaRPr lang="en-GB"/>
          </a:p>
        </p:txBody>
      </p:sp>
      <p:sp>
        <p:nvSpPr>
          <p:cNvPr id="14" name="Retângulo 13">
            <a:extLst>
              <a:ext uri="{FF2B5EF4-FFF2-40B4-BE49-F238E27FC236}">
                <a16:creationId xmlns:a16="http://schemas.microsoft.com/office/drawing/2014/main" id="{B06C525E-0549-CF95-77CD-B0B2C913B84D}"/>
              </a:ext>
            </a:extLst>
          </p:cNvPr>
          <p:cNvSpPr/>
          <p:nvPr/>
        </p:nvSpPr>
        <p:spPr>
          <a:xfrm>
            <a:off x="1173894" y="5405571"/>
            <a:ext cx="9825919" cy="9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LINKS TO SOCIAL MEDIA</a:t>
            </a:r>
            <a:endParaRPr lang="en-GB"/>
          </a:p>
        </p:txBody>
      </p:sp>
      <p:sp>
        <p:nvSpPr>
          <p:cNvPr id="21" name="Retângulo 1">
            <a:extLst>
              <a:ext uri="{FF2B5EF4-FFF2-40B4-BE49-F238E27FC236}">
                <a16:creationId xmlns:a16="http://schemas.microsoft.com/office/drawing/2014/main" id="{A6BED4A2-AA57-4C9E-8FDD-EFA60ABE1684}"/>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CAREERS (roles)</a:t>
            </a:r>
            <a:endParaRPr lang="en-GB" sz="2800" dirty="0"/>
          </a:p>
        </p:txBody>
      </p:sp>
    </p:spTree>
    <p:extLst>
      <p:ext uri="{BB962C8B-B14F-4D97-AF65-F5344CB8AC3E}">
        <p14:creationId xmlns:p14="http://schemas.microsoft.com/office/powerpoint/2010/main" val="131011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37975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Retângulo 3">
            <a:extLst>
              <a:ext uri="{FF2B5EF4-FFF2-40B4-BE49-F238E27FC236}">
                <a16:creationId xmlns:a16="http://schemas.microsoft.com/office/drawing/2014/main" id="{17045D81-B3A0-6E09-7FD1-3A290D441788}"/>
              </a:ext>
            </a:extLst>
          </p:cNvPr>
          <p:cNvSpPr/>
          <p:nvPr/>
        </p:nvSpPr>
        <p:spPr>
          <a:xfrm>
            <a:off x="3883535" y="2231357"/>
            <a:ext cx="4389526"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APPRENTICESHIPS</a:t>
            </a:r>
            <a:endParaRPr lang="en-GB"/>
          </a:p>
        </p:txBody>
      </p:sp>
      <p:sp>
        <p:nvSpPr>
          <p:cNvPr id="12" name="Retângulo 11">
            <a:extLst>
              <a:ext uri="{FF2B5EF4-FFF2-40B4-BE49-F238E27FC236}">
                <a16:creationId xmlns:a16="http://schemas.microsoft.com/office/drawing/2014/main" id="{0C770200-9C40-5530-6CA5-87D48EBDC6B5}"/>
              </a:ext>
            </a:extLst>
          </p:cNvPr>
          <p:cNvSpPr/>
          <p:nvPr/>
        </p:nvSpPr>
        <p:spPr>
          <a:xfrm>
            <a:off x="2432809" y="3008600"/>
            <a:ext cx="2007672" cy="12891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Image</a:t>
            </a:r>
            <a:r>
              <a:rPr lang="pt-PT"/>
              <a:t> </a:t>
            </a:r>
          </a:p>
        </p:txBody>
      </p:sp>
      <p:sp>
        <p:nvSpPr>
          <p:cNvPr id="16" name="Retângulo 15">
            <a:extLst>
              <a:ext uri="{FF2B5EF4-FFF2-40B4-BE49-F238E27FC236}">
                <a16:creationId xmlns:a16="http://schemas.microsoft.com/office/drawing/2014/main" id="{E815548E-4B17-F6A8-55CE-7DE1B6F0D9E3}"/>
              </a:ext>
            </a:extLst>
          </p:cNvPr>
          <p:cNvSpPr/>
          <p:nvPr/>
        </p:nvSpPr>
        <p:spPr>
          <a:xfrm>
            <a:off x="2600105" y="1128121"/>
            <a:ext cx="7245932" cy="7545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		HELP		CONTACT US</a:t>
            </a:r>
          </a:p>
        </p:txBody>
      </p:sp>
      <p:cxnSp>
        <p:nvCxnSpPr>
          <p:cNvPr id="6" name="Conexão reta 5">
            <a:extLst>
              <a:ext uri="{FF2B5EF4-FFF2-40B4-BE49-F238E27FC236}">
                <a16:creationId xmlns:a16="http://schemas.microsoft.com/office/drawing/2014/main" id="{B652CBEC-7021-ADB6-5689-63EDAB3B78E2}"/>
              </a:ext>
            </a:extLst>
          </p:cNvPr>
          <p:cNvCxnSpPr>
            <a:cxnSpLocks/>
          </p:cNvCxnSpPr>
          <p:nvPr/>
        </p:nvCxnSpPr>
        <p:spPr>
          <a:xfrm flipH="1">
            <a:off x="1052093" y="3661142"/>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Conexão reta 16">
            <a:extLst>
              <a:ext uri="{FF2B5EF4-FFF2-40B4-BE49-F238E27FC236}">
                <a16:creationId xmlns:a16="http://schemas.microsoft.com/office/drawing/2014/main" id="{0E959FE0-7A99-2D1E-33CF-159AF93D8EE2}"/>
              </a:ext>
            </a:extLst>
          </p:cNvPr>
          <p:cNvCxnSpPr>
            <a:cxnSpLocks/>
          </p:cNvCxnSpPr>
          <p:nvPr/>
        </p:nvCxnSpPr>
        <p:spPr>
          <a:xfrm flipH="1" flipV="1">
            <a:off x="1173894" y="2546935"/>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Conexão reta 17">
            <a:extLst>
              <a:ext uri="{FF2B5EF4-FFF2-40B4-BE49-F238E27FC236}">
                <a16:creationId xmlns:a16="http://schemas.microsoft.com/office/drawing/2014/main" id="{9F75325D-C0BD-267A-3E20-E9397E8FC0CD}"/>
              </a:ext>
            </a:extLst>
          </p:cNvPr>
          <p:cNvCxnSpPr>
            <a:cxnSpLocks/>
          </p:cNvCxnSpPr>
          <p:nvPr/>
        </p:nvCxnSpPr>
        <p:spPr>
          <a:xfrm flipH="1">
            <a:off x="8273061" y="2449889"/>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5213C7BD-7C02-05CA-75E4-BC3A6F5F7DC6}"/>
              </a:ext>
            </a:extLst>
          </p:cNvPr>
          <p:cNvSpPr txBox="1"/>
          <p:nvPr/>
        </p:nvSpPr>
        <p:spPr>
          <a:xfrm>
            <a:off x="147409" y="3483910"/>
            <a:ext cx="12891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Pictures</a:t>
            </a:r>
            <a:endParaRPr lang="en-GB"/>
          </a:p>
        </p:txBody>
      </p:sp>
      <p:sp>
        <p:nvSpPr>
          <p:cNvPr id="23" name="CaixaDeTexto 22">
            <a:extLst>
              <a:ext uri="{FF2B5EF4-FFF2-40B4-BE49-F238E27FC236}">
                <a16:creationId xmlns:a16="http://schemas.microsoft.com/office/drawing/2014/main" id="{337C5A92-05C8-F01C-E49C-469194DA2D73}"/>
              </a:ext>
            </a:extLst>
          </p:cNvPr>
          <p:cNvSpPr txBox="1"/>
          <p:nvPr/>
        </p:nvSpPr>
        <p:spPr>
          <a:xfrm>
            <a:off x="217356" y="2398580"/>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whitespace</a:t>
            </a:r>
            <a:endParaRPr lang="en-GB"/>
          </a:p>
        </p:txBody>
      </p:sp>
      <p:sp>
        <p:nvSpPr>
          <p:cNvPr id="36" name="Retângulo 35">
            <a:extLst>
              <a:ext uri="{FF2B5EF4-FFF2-40B4-BE49-F238E27FC236}">
                <a16:creationId xmlns:a16="http://schemas.microsoft.com/office/drawing/2014/main" id="{1BE31AC3-7551-4BF3-29D2-141409830D91}"/>
              </a:ext>
            </a:extLst>
          </p:cNvPr>
          <p:cNvSpPr/>
          <p:nvPr/>
        </p:nvSpPr>
        <p:spPr>
          <a:xfrm>
            <a:off x="2432809" y="4296465"/>
            <a:ext cx="2007672" cy="86417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Texts</a:t>
            </a:r>
            <a:r>
              <a:rPr lang="pt-PT"/>
              <a:t> </a:t>
            </a:r>
          </a:p>
        </p:txBody>
      </p:sp>
      <p:sp>
        <p:nvSpPr>
          <p:cNvPr id="40" name="Retângulo 39">
            <a:extLst>
              <a:ext uri="{FF2B5EF4-FFF2-40B4-BE49-F238E27FC236}">
                <a16:creationId xmlns:a16="http://schemas.microsoft.com/office/drawing/2014/main" id="{98F6BD5B-60F1-83E4-C2E8-7FC18EA96BD4}"/>
              </a:ext>
            </a:extLst>
          </p:cNvPr>
          <p:cNvSpPr/>
          <p:nvPr/>
        </p:nvSpPr>
        <p:spPr>
          <a:xfrm>
            <a:off x="4883505" y="3016545"/>
            <a:ext cx="2007672" cy="12891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Image</a:t>
            </a:r>
            <a:r>
              <a:rPr lang="pt-PT"/>
              <a:t> </a:t>
            </a:r>
          </a:p>
        </p:txBody>
      </p:sp>
      <p:sp>
        <p:nvSpPr>
          <p:cNvPr id="41" name="Retângulo 40">
            <a:extLst>
              <a:ext uri="{FF2B5EF4-FFF2-40B4-BE49-F238E27FC236}">
                <a16:creationId xmlns:a16="http://schemas.microsoft.com/office/drawing/2014/main" id="{464C07B1-8E19-1412-D2A5-881CC78ADE25}"/>
              </a:ext>
            </a:extLst>
          </p:cNvPr>
          <p:cNvSpPr/>
          <p:nvPr/>
        </p:nvSpPr>
        <p:spPr>
          <a:xfrm>
            <a:off x="4883505" y="4304410"/>
            <a:ext cx="2007672" cy="86417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Texts</a:t>
            </a:r>
            <a:r>
              <a:rPr lang="pt-PT"/>
              <a:t> </a:t>
            </a:r>
          </a:p>
        </p:txBody>
      </p:sp>
      <p:sp>
        <p:nvSpPr>
          <p:cNvPr id="42" name="Retângulo 41">
            <a:extLst>
              <a:ext uri="{FF2B5EF4-FFF2-40B4-BE49-F238E27FC236}">
                <a16:creationId xmlns:a16="http://schemas.microsoft.com/office/drawing/2014/main" id="{EF1F9E9A-BFC9-FA8F-26E1-4B8FD11D8F71}"/>
              </a:ext>
            </a:extLst>
          </p:cNvPr>
          <p:cNvSpPr/>
          <p:nvPr/>
        </p:nvSpPr>
        <p:spPr>
          <a:xfrm>
            <a:off x="7334201" y="2997443"/>
            <a:ext cx="2007672" cy="12891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Image</a:t>
            </a:r>
            <a:r>
              <a:rPr lang="pt-PT"/>
              <a:t> </a:t>
            </a:r>
          </a:p>
        </p:txBody>
      </p:sp>
      <p:sp>
        <p:nvSpPr>
          <p:cNvPr id="43" name="Retângulo 42">
            <a:extLst>
              <a:ext uri="{FF2B5EF4-FFF2-40B4-BE49-F238E27FC236}">
                <a16:creationId xmlns:a16="http://schemas.microsoft.com/office/drawing/2014/main" id="{067B3F2E-FC6B-836E-B07F-A90234F74D53}"/>
              </a:ext>
            </a:extLst>
          </p:cNvPr>
          <p:cNvSpPr/>
          <p:nvPr/>
        </p:nvSpPr>
        <p:spPr>
          <a:xfrm>
            <a:off x="7334201" y="4285308"/>
            <a:ext cx="2007672" cy="86417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Texts</a:t>
            </a:r>
            <a:r>
              <a:rPr lang="pt-PT"/>
              <a:t> </a:t>
            </a:r>
          </a:p>
        </p:txBody>
      </p:sp>
      <p:cxnSp>
        <p:nvCxnSpPr>
          <p:cNvPr id="46" name="Conexão reta 45">
            <a:extLst>
              <a:ext uri="{FF2B5EF4-FFF2-40B4-BE49-F238E27FC236}">
                <a16:creationId xmlns:a16="http://schemas.microsoft.com/office/drawing/2014/main" id="{4A51201F-A6E9-D05E-931B-CA038BB32EF3}"/>
              </a:ext>
            </a:extLst>
          </p:cNvPr>
          <p:cNvCxnSpPr>
            <a:cxnSpLocks/>
          </p:cNvCxnSpPr>
          <p:nvPr/>
        </p:nvCxnSpPr>
        <p:spPr>
          <a:xfrm flipH="1">
            <a:off x="9341873" y="4629034"/>
            <a:ext cx="7495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7971B5E9-7F09-D015-54BD-2C6962B8CC72}"/>
              </a:ext>
            </a:extLst>
          </p:cNvPr>
          <p:cNvSpPr/>
          <p:nvPr/>
        </p:nvSpPr>
        <p:spPr>
          <a:xfrm flipH="1">
            <a:off x="10830755" y="1895055"/>
            <a:ext cx="169057" cy="36240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tângulo 47">
            <a:extLst>
              <a:ext uri="{FF2B5EF4-FFF2-40B4-BE49-F238E27FC236}">
                <a16:creationId xmlns:a16="http://schemas.microsoft.com/office/drawing/2014/main" id="{C7A7F292-6880-43A8-C8EB-0A3DCE63A49A}"/>
              </a:ext>
            </a:extLst>
          </p:cNvPr>
          <p:cNvSpPr/>
          <p:nvPr/>
        </p:nvSpPr>
        <p:spPr>
          <a:xfrm flipH="1">
            <a:off x="10830752" y="217641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ixaDeTexto 18">
            <a:extLst>
              <a:ext uri="{FF2B5EF4-FFF2-40B4-BE49-F238E27FC236}">
                <a16:creationId xmlns:a16="http://schemas.microsoft.com/office/drawing/2014/main" id="{0721F62D-DD74-DEC0-3CC4-10869D618E41}"/>
              </a:ext>
            </a:extLst>
          </p:cNvPr>
          <p:cNvSpPr txBox="1"/>
          <p:nvPr/>
        </p:nvSpPr>
        <p:spPr>
          <a:xfrm>
            <a:off x="8945389" y="2085270"/>
            <a:ext cx="23879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Early</a:t>
            </a:r>
            <a:r>
              <a:rPr lang="pt-PT"/>
              <a:t> </a:t>
            </a:r>
            <a:r>
              <a:rPr lang="pt-PT" err="1"/>
              <a:t>careers</a:t>
            </a:r>
            <a:r>
              <a:rPr lang="pt-PT"/>
              <a:t> in </a:t>
            </a:r>
            <a:r>
              <a:rPr lang="pt-PT" err="1"/>
              <a:t>Hotbeans</a:t>
            </a:r>
            <a:r>
              <a:rPr lang="pt-PT"/>
              <a:t> </a:t>
            </a:r>
            <a:endParaRPr lang="en-GB"/>
          </a:p>
        </p:txBody>
      </p:sp>
      <p:sp>
        <p:nvSpPr>
          <p:cNvPr id="14" name="Retângulo 13">
            <a:extLst>
              <a:ext uri="{FF2B5EF4-FFF2-40B4-BE49-F238E27FC236}">
                <a16:creationId xmlns:a16="http://schemas.microsoft.com/office/drawing/2014/main" id="{B06C525E-0549-CF95-77CD-B0B2C913B84D}"/>
              </a:ext>
            </a:extLst>
          </p:cNvPr>
          <p:cNvSpPr/>
          <p:nvPr/>
        </p:nvSpPr>
        <p:spPr>
          <a:xfrm>
            <a:off x="1173894" y="5408616"/>
            <a:ext cx="9825919" cy="9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LINKS TO SOCIAL MEDIA</a:t>
            </a:r>
            <a:endParaRPr lang="en-GB"/>
          </a:p>
        </p:txBody>
      </p:sp>
      <p:sp>
        <p:nvSpPr>
          <p:cNvPr id="50" name="CaixaDeTexto 49">
            <a:extLst>
              <a:ext uri="{FF2B5EF4-FFF2-40B4-BE49-F238E27FC236}">
                <a16:creationId xmlns:a16="http://schemas.microsoft.com/office/drawing/2014/main" id="{16FADBAF-384F-8BBF-ABA3-2569A5CA3B6B}"/>
              </a:ext>
            </a:extLst>
          </p:cNvPr>
          <p:cNvSpPr txBox="1"/>
          <p:nvPr/>
        </p:nvSpPr>
        <p:spPr>
          <a:xfrm>
            <a:off x="10100667" y="4326699"/>
            <a:ext cx="200767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Description</a:t>
            </a:r>
            <a:r>
              <a:rPr lang="pt-PT"/>
              <a:t> </a:t>
            </a:r>
            <a:r>
              <a:rPr lang="pt-PT" err="1"/>
              <a:t>of</a:t>
            </a:r>
            <a:r>
              <a:rPr lang="pt-PT"/>
              <a:t> </a:t>
            </a:r>
            <a:r>
              <a:rPr lang="pt-PT" err="1"/>
              <a:t>apprenticeships</a:t>
            </a:r>
            <a:endParaRPr lang="en-GB"/>
          </a:p>
        </p:txBody>
      </p:sp>
      <p:sp>
        <p:nvSpPr>
          <p:cNvPr id="9" name="CaixaDeTexto 21">
            <a:extLst>
              <a:ext uri="{FF2B5EF4-FFF2-40B4-BE49-F238E27FC236}">
                <a16:creationId xmlns:a16="http://schemas.microsoft.com/office/drawing/2014/main" id="{EAF94867-2562-043B-46BA-1BD4D620D2E1}"/>
              </a:ext>
            </a:extLst>
          </p:cNvPr>
          <p:cNvSpPr txBox="1"/>
          <p:nvPr/>
        </p:nvSpPr>
        <p:spPr>
          <a:xfrm>
            <a:off x="156929" y="3476476"/>
            <a:ext cx="12891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Pictures</a:t>
            </a:r>
            <a:endParaRPr lang="en-GB"/>
          </a:p>
        </p:txBody>
      </p:sp>
      <p:cxnSp>
        <p:nvCxnSpPr>
          <p:cNvPr id="10" name="Conexão reta 5">
            <a:extLst>
              <a:ext uri="{FF2B5EF4-FFF2-40B4-BE49-F238E27FC236}">
                <a16:creationId xmlns:a16="http://schemas.microsoft.com/office/drawing/2014/main" id="{502EE0AB-29FA-C9F2-31BF-920669DDCF82}"/>
              </a:ext>
            </a:extLst>
          </p:cNvPr>
          <p:cNvCxnSpPr>
            <a:cxnSpLocks/>
          </p:cNvCxnSpPr>
          <p:nvPr/>
        </p:nvCxnSpPr>
        <p:spPr>
          <a:xfrm flipH="1">
            <a:off x="1052093" y="3663639"/>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Conexão reta 17">
            <a:extLst>
              <a:ext uri="{FF2B5EF4-FFF2-40B4-BE49-F238E27FC236}">
                <a16:creationId xmlns:a16="http://schemas.microsoft.com/office/drawing/2014/main" id="{A10EBD29-5CAB-1AE2-8973-C280D655155C}"/>
              </a:ext>
            </a:extLst>
          </p:cNvPr>
          <p:cNvCxnSpPr>
            <a:cxnSpLocks/>
          </p:cNvCxnSpPr>
          <p:nvPr/>
        </p:nvCxnSpPr>
        <p:spPr>
          <a:xfrm flipH="1">
            <a:off x="8273061" y="2452386"/>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CaixaDeTexto 18">
            <a:extLst>
              <a:ext uri="{FF2B5EF4-FFF2-40B4-BE49-F238E27FC236}">
                <a16:creationId xmlns:a16="http://schemas.microsoft.com/office/drawing/2014/main" id="{B17442B5-4E60-3C82-3B11-F4BE03DA2ADB}"/>
              </a:ext>
            </a:extLst>
          </p:cNvPr>
          <p:cNvSpPr txBox="1"/>
          <p:nvPr/>
        </p:nvSpPr>
        <p:spPr>
          <a:xfrm>
            <a:off x="8945389" y="2087767"/>
            <a:ext cx="23879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Early</a:t>
            </a:r>
            <a:r>
              <a:rPr lang="pt-PT"/>
              <a:t> </a:t>
            </a:r>
            <a:r>
              <a:rPr lang="pt-PT" err="1"/>
              <a:t>careers</a:t>
            </a:r>
            <a:r>
              <a:rPr lang="pt-PT"/>
              <a:t> in </a:t>
            </a:r>
            <a:r>
              <a:rPr lang="pt-PT" err="1"/>
              <a:t>Hotbeans</a:t>
            </a:r>
            <a:r>
              <a:rPr lang="pt-PT"/>
              <a:t> </a:t>
            </a:r>
            <a:endParaRPr lang="en-GB"/>
          </a:p>
        </p:txBody>
      </p:sp>
      <p:sp>
        <p:nvSpPr>
          <p:cNvPr id="15" name="CaixaDeTexto 21">
            <a:extLst>
              <a:ext uri="{FF2B5EF4-FFF2-40B4-BE49-F238E27FC236}">
                <a16:creationId xmlns:a16="http://schemas.microsoft.com/office/drawing/2014/main" id="{2CD2B5F7-1AF5-4614-ED21-A87610EC450B}"/>
              </a:ext>
            </a:extLst>
          </p:cNvPr>
          <p:cNvSpPr txBox="1"/>
          <p:nvPr/>
        </p:nvSpPr>
        <p:spPr>
          <a:xfrm>
            <a:off x="156929" y="3478973"/>
            <a:ext cx="12891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Clickable</a:t>
            </a:r>
            <a:r>
              <a:rPr lang="pt-PT" dirty="0"/>
              <a:t> </a:t>
            </a:r>
            <a:r>
              <a:rPr lang="pt-PT" dirty="0" err="1"/>
              <a:t>pictures</a:t>
            </a:r>
            <a:endParaRPr lang="en-GB" dirty="0"/>
          </a:p>
        </p:txBody>
      </p:sp>
      <p:sp>
        <p:nvSpPr>
          <p:cNvPr id="20" name="Retângulo 1">
            <a:extLst>
              <a:ext uri="{FF2B5EF4-FFF2-40B4-BE49-F238E27FC236}">
                <a16:creationId xmlns:a16="http://schemas.microsoft.com/office/drawing/2014/main" id="{2452DE24-44CE-6210-163C-6A94F73E489B}"/>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CAREERS (</a:t>
            </a:r>
            <a:r>
              <a:rPr lang="pt-PT" sz="2800" dirty="0" err="1">
                <a:solidFill>
                  <a:schemeClr val="tx1"/>
                </a:solidFill>
              </a:rPr>
              <a:t>apprenticeships</a:t>
            </a:r>
            <a:r>
              <a:rPr lang="pt-PT" sz="2800" dirty="0">
                <a:solidFill>
                  <a:schemeClr val="tx1"/>
                </a:solidFill>
              </a:rPr>
              <a:t>)</a:t>
            </a:r>
            <a:endParaRPr lang="en-GB" sz="2800" dirty="0"/>
          </a:p>
        </p:txBody>
      </p:sp>
    </p:spTree>
    <p:extLst>
      <p:ext uri="{BB962C8B-B14F-4D97-AF65-F5344CB8AC3E}">
        <p14:creationId xmlns:p14="http://schemas.microsoft.com/office/powerpoint/2010/main" val="139710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37975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Retângulo 3">
            <a:extLst>
              <a:ext uri="{FF2B5EF4-FFF2-40B4-BE49-F238E27FC236}">
                <a16:creationId xmlns:a16="http://schemas.microsoft.com/office/drawing/2014/main" id="{17045D81-B3A0-6E09-7FD1-3A290D441788}"/>
              </a:ext>
            </a:extLst>
          </p:cNvPr>
          <p:cNvSpPr/>
          <p:nvPr/>
        </p:nvSpPr>
        <p:spPr>
          <a:xfrm>
            <a:off x="3883535" y="2231357"/>
            <a:ext cx="4389526"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12" name="Retângulo 11">
            <a:extLst>
              <a:ext uri="{FF2B5EF4-FFF2-40B4-BE49-F238E27FC236}">
                <a16:creationId xmlns:a16="http://schemas.microsoft.com/office/drawing/2014/main" id="{0C770200-9C40-5530-6CA5-87D48EBDC6B5}"/>
              </a:ext>
            </a:extLst>
          </p:cNvPr>
          <p:cNvSpPr/>
          <p:nvPr/>
        </p:nvSpPr>
        <p:spPr>
          <a:xfrm>
            <a:off x="2432809" y="3008600"/>
            <a:ext cx="2007672" cy="12891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Image</a:t>
            </a:r>
            <a:r>
              <a:rPr lang="pt-PT"/>
              <a:t> </a:t>
            </a:r>
          </a:p>
        </p:txBody>
      </p:sp>
      <p:sp>
        <p:nvSpPr>
          <p:cNvPr id="16" name="Retângulo 15">
            <a:extLst>
              <a:ext uri="{FF2B5EF4-FFF2-40B4-BE49-F238E27FC236}">
                <a16:creationId xmlns:a16="http://schemas.microsoft.com/office/drawing/2014/main" id="{E815548E-4B17-F6A8-55CE-7DE1B6F0D9E3}"/>
              </a:ext>
            </a:extLst>
          </p:cNvPr>
          <p:cNvSpPr/>
          <p:nvPr/>
        </p:nvSpPr>
        <p:spPr>
          <a:xfrm>
            <a:off x="2600105" y="1128121"/>
            <a:ext cx="7245932" cy="7545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		HELP		CONTACT US</a:t>
            </a:r>
          </a:p>
        </p:txBody>
      </p:sp>
      <p:cxnSp>
        <p:nvCxnSpPr>
          <p:cNvPr id="6" name="Conexão reta 5">
            <a:extLst>
              <a:ext uri="{FF2B5EF4-FFF2-40B4-BE49-F238E27FC236}">
                <a16:creationId xmlns:a16="http://schemas.microsoft.com/office/drawing/2014/main" id="{B652CBEC-7021-ADB6-5689-63EDAB3B78E2}"/>
              </a:ext>
            </a:extLst>
          </p:cNvPr>
          <p:cNvCxnSpPr>
            <a:cxnSpLocks/>
          </p:cNvCxnSpPr>
          <p:nvPr/>
        </p:nvCxnSpPr>
        <p:spPr>
          <a:xfrm flipH="1">
            <a:off x="1052093" y="3661142"/>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Conexão reta 16">
            <a:extLst>
              <a:ext uri="{FF2B5EF4-FFF2-40B4-BE49-F238E27FC236}">
                <a16:creationId xmlns:a16="http://schemas.microsoft.com/office/drawing/2014/main" id="{0E959FE0-7A99-2D1E-33CF-159AF93D8EE2}"/>
              </a:ext>
            </a:extLst>
          </p:cNvPr>
          <p:cNvCxnSpPr>
            <a:cxnSpLocks/>
          </p:cNvCxnSpPr>
          <p:nvPr/>
        </p:nvCxnSpPr>
        <p:spPr>
          <a:xfrm flipH="1" flipV="1">
            <a:off x="1173894" y="2546935"/>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Conexão reta 17">
            <a:extLst>
              <a:ext uri="{FF2B5EF4-FFF2-40B4-BE49-F238E27FC236}">
                <a16:creationId xmlns:a16="http://schemas.microsoft.com/office/drawing/2014/main" id="{9F75325D-C0BD-267A-3E20-E9397E8FC0CD}"/>
              </a:ext>
            </a:extLst>
          </p:cNvPr>
          <p:cNvCxnSpPr>
            <a:cxnSpLocks/>
          </p:cNvCxnSpPr>
          <p:nvPr/>
        </p:nvCxnSpPr>
        <p:spPr>
          <a:xfrm flipH="1">
            <a:off x="8273061" y="2449889"/>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5213C7BD-7C02-05CA-75E4-BC3A6F5F7DC6}"/>
              </a:ext>
            </a:extLst>
          </p:cNvPr>
          <p:cNvSpPr txBox="1"/>
          <p:nvPr/>
        </p:nvSpPr>
        <p:spPr>
          <a:xfrm>
            <a:off x="147409" y="3483910"/>
            <a:ext cx="12891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Pictures</a:t>
            </a:r>
            <a:endParaRPr lang="en-GB"/>
          </a:p>
        </p:txBody>
      </p:sp>
      <p:sp>
        <p:nvSpPr>
          <p:cNvPr id="23" name="CaixaDeTexto 22">
            <a:extLst>
              <a:ext uri="{FF2B5EF4-FFF2-40B4-BE49-F238E27FC236}">
                <a16:creationId xmlns:a16="http://schemas.microsoft.com/office/drawing/2014/main" id="{337C5A92-05C8-F01C-E49C-469194DA2D73}"/>
              </a:ext>
            </a:extLst>
          </p:cNvPr>
          <p:cNvSpPr txBox="1"/>
          <p:nvPr/>
        </p:nvSpPr>
        <p:spPr>
          <a:xfrm>
            <a:off x="217356" y="2398580"/>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whitespace</a:t>
            </a:r>
            <a:endParaRPr lang="en-GB"/>
          </a:p>
        </p:txBody>
      </p:sp>
      <p:sp>
        <p:nvSpPr>
          <p:cNvPr id="36" name="Retângulo 35">
            <a:extLst>
              <a:ext uri="{FF2B5EF4-FFF2-40B4-BE49-F238E27FC236}">
                <a16:creationId xmlns:a16="http://schemas.microsoft.com/office/drawing/2014/main" id="{1BE31AC3-7551-4BF3-29D2-141409830D91}"/>
              </a:ext>
            </a:extLst>
          </p:cNvPr>
          <p:cNvSpPr/>
          <p:nvPr/>
        </p:nvSpPr>
        <p:spPr>
          <a:xfrm>
            <a:off x="2432809" y="4296465"/>
            <a:ext cx="2007672" cy="86417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Texts</a:t>
            </a:r>
            <a:r>
              <a:rPr lang="pt-PT"/>
              <a:t> </a:t>
            </a:r>
          </a:p>
        </p:txBody>
      </p:sp>
      <p:sp>
        <p:nvSpPr>
          <p:cNvPr id="40" name="Retângulo 39">
            <a:extLst>
              <a:ext uri="{FF2B5EF4-FFF2-40B4-BE49-F238E27FC236}">
                <a16:creationId xmlns:a16="http://schemas.microsoft.com/office/drawing/2014/main" id="{98F6BD5B-60F1-83E4-C2E8-7FC18EA96BD4}"/>
              </a:ext>
            </a:extLst>
          </p:cNvPr>
          <p:cNvSpPr/>
          <p:nvPr/>
        </p:nvSpPr>
        <p:spPr>
          <a:xfrm>
            <a:off x="4883505" y="3016545"/>
            <a:ext cx="2007672" cy="12891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Image</a:t>
            </a:r>
            <a:r>
              <a:rPr lang="pt-PT"/>
              <a:t> </a:t>
            </a:r>
          </a:p>
        </p:txBody>
      </p:sp>
      <p:sp>
        <p:nvSpPr>
          <p:cNvPr id="41" name="Retângulo 40">
            <a:extLst>
              <a:ext uri="{FF2B5EF4-FFF2-40B4-BE49-F238E27FC236}">
                <a16:creationId xmlns:a16="http://schemas.microsoft.com/office/drawing/2014/main" id="{464C07B1-8E19-1412-D2A5-881CC78ADE25}"/>
              </a:ext>
            </a:extLst>
          </p:cNvPr>
          <p:cNvSpPr/>
          <p:nvPr/>
        </p:nvSpPr>
        <p:spPr>
          <a:xfrm>
            <a:off x="4883505" y="4304410"/>
            <a:ext cx="2007672" cy="86417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Texts</a:t>
            </a:r>
            <a:r>
              <a:rPr lang="pt-PT"/>
              <a:t> </a:t>
            </a:r>
          </a:p>
        </p:txBody>
      </p:sp>
      <p:sp>
        <p:nvSpPr>
          <p:cNvPr id="42" name="Retângulo 41">
            <a:extLst>
              <a:ext uri="{FF2B5EF4-FFF2-40B4-BE49-F238E27FC236}">
                <a16:creationId xmlns:a16="http://schemas.microsoft.com/office/drawing/2014/main" id="{EF1F9E9A-BFC9-FA8F-26E1-4B8FD11D8F71}"/>
              </a:ext>
            </a:extLst>
          </p:cNvPr>
          <p:cNvSpPr/>
          <p:nvPr/>
        </p:nvSpPr>
        <p:spPr>
          <a:xfrm>
            <a:off x="7334201" y="2997443"/>
            <a:ext cx="2007672" cy="12891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Image</a:t>
            </a:r>
            <a:r>
              <a:rPr lang="pt-PT"/>
              <a:t> </a:t>
            </a:r>
          </a:p>
        </p:txBody>
      </p:sp>
      <p:sp>
        <p:nvSpPr>
          <p:cNvPr id="43" name="Retângulo 42">
            <a:extLst>
              <a:ext uri="{FF2B5EF4-FFF2-40B4-BE49-F238E27FC236}">
                <a16:creationId xmlns:a16="http://schemas.microsoft.com/office/drawing/2014/main" id="{067B3F2E-FC6B-836E-B07F-A90234F74D53}"/>
              </a:ext>
            </a:extLst>
          </p:cNvPr>
          <p:cNvSpPr/>
          <p:nvPr/>
        </p:nvSpPr>
        <p:spPr>
          <a:xfrm>
            <a:off x="7334201" y="4285308"/>
            <a:ext cx="2007672" cy="86417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Texts</a:t>
            </a:r>
            <a:r>
              <a:rPr lang="pt-PT"/>
              <a:t> </a:t>
            </a:r>
          </a:p>
        </p:txBody>
      </p:sp>
      <p:cxnSp>
        <p:nvCxnSpPr>
          <p:cNvPr id="46" name="Conexão reta 45">
            <a:extLst>
              <a:ext uri="{FF2B5EF4-FFF2-40B4-BE49-F238E27FC236}">
                <a16:creationId xmlns:a16="http://schemas.microsoft.com/office/drawing/2014/main" id="{4A51201F-A6E9-D05E-931B-CA038BB32EF3}"/>
              </a:ext>
            </a:extLst>
          </p:cNvPr>
          <p:cNvCxnSpPr>
            <a:cxnSpLocks/>
          </p:cNvCxnSpPr>
          <p:nvPr/>
        </p:nvCxnSpPr>
        <p:spPr>
          <a:xfrm flipH="1">
            <a:off x="9341873" y="4629034"/>
            <a:ext cx="7495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7971B5E9-7F09-D015-54BD-2C6962B8CC72}"/>
              </a:ext>
            </a:extLst>
          </p:cNvPr>
          <p:cNvSpPr/>
          <p:nvPr/>
        </p:nvSpPr>
        <p:spPr>
          <a:xfrm flipH="1">
            <a:off x="10830755" y="1895055"/>
            <a:ext cx="169057" cy="36240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tângulo 47">
            <a:extLst>
              <a:ext uri="{FF2B5EF4-FFF2-40B4-BE49-F238E27FC236}">
                <a16:creationId xmlns:a16="http://schemas.microsoft.com/office/drawing/2014/main" id="{C7A7F292-6880-43A8-C8EB-0A3DCE63A49A}"/>
              </a:ext>
            </a:extLst>
          </p:cNvPr>
          <p:cNvSpPr/>
          <p:nvPr/>
        </p:nvSpPr>
        <p:spPr>
          <a:xfrm flipH="1">
            <a:off x="10830752" y="217641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ixaDeTexto 18">
            <a:extLst>
              <a:ext uri="{FF2B5EF4-FFF2-40B4-BE49-F238E27FC236}">
                <a16:creationId xmlns:a16="http://schemas.microsoft.com/office/drawing/2014/main" id="{0721F62D-DD74-DEC0-3CC4-10869D618E41}"/>
              </a:ext>
            </a:extLst>
          </p:cNvPr>
          <p:cNvSpPr txBox="1"/>
          <p:nvPr/>
        </p:nvSpPr>
        <p:spPr>
          <a:xfrm>
            <a:off x="9160251" y="2085270"/>
            <a:ext cx="238790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Courses</a:t>
            </a:r>
            <a:r>
              <a:rPr lang="pt-PT" dirty="0"/>
              <a:t> </a:t>
            </a:r>
            <a:r>
              <a:rPr lang="pt-PT" dirty="0" err="1"/>
              <a:t>recommended</a:t>
            </a:r>
            <a:r>
              <a:rPr lang="pt-PT" dirty="0"/>
              <a:t> </a:t>
            </a:r>
            <a:r>
              <a:rPr lang="pt-PT" dirty="0" err="1"/>
              <a:t>by</a:t>
            </a:r>
            <a:r>
              <a:rPr lang="pt-PT" dirty="0"/>
              <a:t> </a:t>
            </a:r>
            <a:r>
              <a:rPr lang="pt-PT" dirty="0" err="1"/>
              <a:t>Hotbeans</a:t>
            </a:r>
            <a:r>
              <a:rPr lang="pt-PT" dirty="0"/>
              <a:t> </a:t>
            </a:r>
            <a:endParaRPr lang="en-GB" dirty="0"/>
          </a:p>
        </p:txBody>
      </p:sp>
      <p:sp>
        <p:nvSpPr>
          <p:cNvPr id="14" name="Retângulo 13">
            <a:extLst>
              <a:ext uri="{FF2B5EF4-FFF2-40B4-BE49-F238E27FC236}">
                <a16:creationId xmlns:a16="http://schemas.microsoft.com/office/drawing/2014/main" id="{B06C525E-0549-CF95-77CD-B0B2C913B84D}"/>
              </a:ext>
            </a:extLst>
          </p:cNvPr>
          <p:cNvSpPr/>
          <p:nvPr/>
        </p:nvSpPr>
        <p:spPr>
          <a:xfrm>
            <a:off x="1173894" y="5408616"/>
            <a:ext cx="9825919" cy="9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LINKS TO SOCIAL MEDIA</a:t>
            </a:r>
            <a:endParaRPr lang="en-GB"/>
          </a:p>
        </p:txBody>
      </p:sp>
      <p:sp>
        <p:nvSpPr>
          <p:cNvPr id="50" name="CaixaDeTexto 49">
            <a:extLst>
              <a:ext uri="{FF2B5EF4-FFF2-40B4-BE49-F238E27FC236}">
                <a16:creationId xmlns:a16="http://schemas.microsoft.com/office/drawing/2014/main" id="{16FADBAF-384F-8BBF-ABA3-2569A5CA3B6B}"/>
              </a:ext>
            </a:extLst>
          </p:cNvPr>
          <p:cNvSpPr txBox="1"/>
          <p:nvPr/>
        </p:nvSpPr>
        <p:spPr>
          <a:xfrm>
            <a:off x="9995972" y="4319104"/>
            <a:ext cx="155218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a:t>
            </a:r>
            <a:r>
              <a:rPr lang="pt-PT" dirty="0" err="1"/>
              <a:t>courses</a:t>
            </a:r>
            <a:endParaRPr lang="en-GB" dirty="0"/>
          </a:p>
        </p:txBody>
      </p:sp>
      <p:cxnSp>
        <p:nvCxnSpPr>
          <p:cNvPr id="9" name="Conexão reta 5">
            <a:extLst>
              <a:ext uri="{FF2B5EF4-FFF2-40B4-BE49-F238E27FC236}">
                <a16:creationId xmlns:a16="http://schemas.microsoft.com/office/drawing/2014/main" id="{30C59745-6731-0951-0C4C-D4753F105BAB}"/>
              </a:ext>
            </a:extLst>
          </p:cNvPr>
          <p:cNvCxnSpPr>
            <a:cxnSpLocks/>
          </p:cNvCxnSpPr>
          <p:nvPr/>
        </p:nvCxnSpPr>
        <p:spPr>
          <a:xfrm flipH="1">
            <a:off x="1052093" y="3661902"/>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Conexão reta 17">
            <a:extLst>
              <a:ext uri="{FF2B5EF4-FFF2-40B4-BE49-F238E27FC236}">
                <a16:creationId xmlns:a16="http://schemas.microsoft.com/office/drawing/2014/main" id="{B8BA2269-7797-0C76-7291-ACB27713181D}"/>
              </a:ext>
            </a:extLst>
          </p:cNvPr>
          <p:cNvCxnSpPr>
            <a:cxnSpLocks/>
          </p:cNvCxnSpPr>
          <p:nvPr/>
        </p:nvCxnSpPr>
        <p:spPr>
          <a:xfrm flipH="1">
            <a:off x="8273061" y="2450649"/>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CaixaDeTexto 21">
            <a:extLst>
              <a:ext uri="{FF2B5EF4-FFF2-40B4-BE49-F238E27FC236}">
                <a16:creationId xmlns:a16="http://schemas.microsoft.com/office/drawing/2014/main" id="{DB9B4384-3922-2851-ADB7-871456F7E94B}"/>
              </a:ext>
            </a:extLst>
          </p:cNvPr>
          <p:cNvSpPr txBox="1"/>
          <p:nvPr/>
        </p:nvSpPr>
        <p:spPr>
          <a:xfrm>
            <a:off x="147409" y="3484670"/>
            <a:ext cx="12891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Pictures</a:t>
            </a:r>
            <a:endParaRPr lang="en-GB"/>
          </a:p>
        </p:txBody>
      </p:sp>
      <p:cxnSp>
        <p:nvCxnSpPr>
          <p:cNvPr id="15" name="Conexão reta 45">
            <a:extLst>
              <a:ext uri="{FF2B5EF4-FFF2-40B4-BE49-F238E27FC236}">
                <a16:creationId xmlns:a16="http://schemas.microsoft.com/office/drawing/2014/main" id="{805A010F-FBCE-3FE3-0722-CE052A4F20EB}"/>
              </a:ext>
            </a:extLst>
          </p:cNvPr>
          <p:cNvCxnSpPr>
            <a:cxnSpLocks/>
          </p:cNvCxnSpPr>
          <p:nvPr/>
        </p:nvCxnSpPr>
        <p:spPr>
          <a:xfrm flipH="1">
            <a:off x="9341873" y="4629794"/>
            <a:ext cx="7495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CaixaDeTexto 18">
            <a:extLst>
              <a:ext uri="{FF2B5EF4-FFF2-40B4-BE49-F238E27FC236}">
                <a16:creationId xmlns:a16="http://schemas.microsoft.com/office/drawing/2014/main" id="{A0EA7F19-7EE4-2C03-45E9-EF3634D9577A}"/>
              </a:ext>
            </a:extLst>
          </p:cNvPr>
          <p:cNvSpPr txBox="1"/>
          <p:nvPr/>
        </p:nvSpPr>
        <p:spPr>
          <a:xfrm>
            <a:off x="9160251" y="2086030"/>
            <a:ext cx="238790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Courses</a:t>
            </a:r>
            <a:r>
              <a:rPr lang="pt-PT" dirty="0"/>
              <a:t> </a:t>
            </a:r>
            <a:r>
              <a:rPr lang="pt-PT" dirty="0" err="1"/>
              <a:t>recommended</a:t>
            </a:r>
            <a:r>
              <a:rPr lang="pt-PT" dirty="0"/>
              <a:t> </a:t>
            </a:r>
            <a:r>
              <a:rPr lang="pt-PT" dirty="0" err="1"/>
              <a:t>by</a:t>
            </a:r>
            <a:r>
              <a:rPr lang="pt-PT" dirty="0"/>
              <a:t> </a:t>
            </a:r>
            <a:r>
              <a:rPr lang="pt-PT" dirty="0" err="1"/>
              <a:t>Hotbeans</a:t>
            </a:r>
            <a:r>
              <a:rPr lang="pt-PT" dirty="0"/>
              <a:t> </a:t>
            </a:r>
            <a:endParaRPr lang="en-GB" dirty="0"/>
          </a:p>
        </p:txBody>
      </p:sp>
      <p:sp>
        <p:nvSpPr>
          <p:cNvPr id="21" name="CaixaDeTexto 49">
            <a:extLst>
              <a:ext uri="{FF2B5EF4-FFF2-40B4-BE49-F238E27FC236}">
                <a16:creationId xmlns:a16="http://schemas.microsoft.com/office/drawing/2014/main" id="{90D427E4-0173-490D-112D-4C6CDAA8E020}"/>
              </a:ext>
            </a:extLst>
          </p:cNvPr>
          <p:cNvSpPr txBox="1"/>
          <p:nvPr/>
        </p:nvSpPr>
        <p:spPr>
          <a:xfrm>
            <a:off x="9995972" y="4319864"/>
            <a:ext cx="155218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a:t>
            </a:r>
            <a:r>
              <a:rPr lang="pt-PT" dirty="0" err="1"/>
              <a:t>courses</a:t>
            </a:r>
            <a:endParaRPr lang="en-GB" dirty="0"/>
          </a:p>
        </p:txBody>
      </p:sp>
      <p:sp>
        <p:nvSpPr>
          <p:cNvPr id="10" name="Retângulo 1">
            <a:extLst>
              <a:ext uri="{FF2B5EF4-FFF2-40B4-BE49-F238E27FC236}">
                <a16:creationId xmlns:a16="http://schemas.microsoft.com/office/drawing/2014/main" id="{5A211798-0044-4DA0-A9E5-3AB689DE414E}"/>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CAREERS (web </a:t>
            </a:r>
            <a:r>
              <a:rPr lang="pt-PT" sz="2800" dirty="0" err="1">
                <a:solidFill>
                  <a:schemeClr val="tx1"/>
                </a:solidFill>
              </a:rPr>
              <a:t>courses</a:t>
            </a:r>
            <a:r>
              <a:rPr lang="pt-PT" sz="2800" dirty="0">
                <a:solidFill>
                  <a:schemeClr val="tx1"/>
                </a:solidFill>
              </a:rPr>
              <a:t>)</a:t>
            </a:r>
            <a:endParaRPr lang="en-GB" sz="2800" dirty="0"/>
          </a:p>
        </p:txBody>
      </p:sp>
    </p:spTree>
    <p:extLst>
      <p:ext uri="{BB962C8B-B14F-4D97-AF65-F5344CB8AC3E}">
        <p14:creationId xmlns:p14="http://schemas.microsoft.com/office/powerpoint/2010/main" val="1685609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37975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ângulo 8">
            <a:extLst>
              <a:ext uri="{FF2B5EF4-FFF2-40B4-BE49-F238E27FC236}">
                <a16:creationId xmlns:a16="http://schemas.microsoft.com/office/drawing/2014/main" id="{8EDBA44C-76E0-2888-4F1E-8A722C2C1468}"/>
              </a:ext>
            </a:extLst>
          </p:cNvPr>
          <p:cNvSpPr/>
          <p:nvPr/>
        </p:nvSpPr>
        <p:spPr>
          <a:xfrm>
            <a:off x="3447867" y="2252707"/>
            <a:ext cx="5550408" cy="2834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tângulo 3">
            <a:extLst>
              <a:ext uri="{FF2B5EF4-FFF2-40B4-BE49-F238E27FC236}">
                <a16:creationId xmlns:a16="http://schemas.microsoft.com/office/drawing/2014/main" id="{9987C73A-D90E-429D-298E-26B0972A5297}"/>
              </a:ext>
            </a:extLst>
          </p:cNvPr>
          <p:cNvSpPr/>
          <p:nvPr/>
        </p:nvSpPr>
        <p:spPr>
          <a:xfrm>
            <a:off x="3593592" y="2378576"/>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0" name="Retângulo 9">
            <a:extLst>
              <a:ext uri="{FF2B5EF4-FFF2-40B4-BE49-F238E27FC236}">
                <a16:creationId xmlns:a16="http://schemas.microsoft.com/office/drawing/2014/main" id="{28C01EA8-9F8D-8FAB-8EC7-F63C5A11C709}"/>
              </a:ext>
            </a:extLst>
          </p:cNvPr>
          <p:cNvSpPr/>
          <p:nvPr/>
        </p:nvSpPr>
        <p:spPr>
          <a:xfrm>
            <a:off x="3593592" y="3056272"/>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2" name="Retângulo 11">
            <a:extLst>
              <a:ext uri="{FF2B5EF4-FFF2-40B4-BE49-F238E27FC236}">
                <a16:creationId xmlns:a16="http://schemas.microsoft.com/office/drawing/2014/main" id="{26AA816D-4C45-7A43-54E5-43F9B6A9461D}"/>
              </a:ext>
            </a:extLst>
          </p:cNvPr>
          <p:cNvSpPr/>
          <p:nvPr/>
        </p:nvSpPr>
        <p:spPr>
          <a:xfrm>
            <a:off x="3593592" y="3773396"/>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3" name="Retângulo 12">
            <a:extLst>
              <a:ext uri="{FF2B5EF4-FFF2-40B4-BE49-F238E27FC236}">
                <a16:creationId xmlns:a16="http://schemas.microsoft.com/office/drawing/2014/main" id="{E9CC159F-18E6-33DD-48A8-85BA1E2974FC}"/>
              </a:ext>
            </a:extLst>
          </p:cNvPr>
          <p:cNvSpPr/>
          <p:nvPr/>
        </p:nvSpPr>
        <p:spPr>
          <a:xfrm>
            <a:off x="3593592" y="4458352"/>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4" name="Retângulo 13">
            <a:extLst>
              <a:ext uri="{FF2B5EF4-FFF2-40B4-BE49-F238E27FC236}">
                <a16:creationId xmlns:a16="http://schemas.microsoft.com/office/drawing/2014/main" id="{B06C525E-0549-CF95-77CD-B0B2C913B84D}"/>
              </a:ext>
            </a:extLst>
          </p:cNvPr>
          <p:cNvSpPr/>
          <p:nvPr/>
        </p:nvSpPr>
        <p:spPr>
          <a:xfrm>
            <a:off x="1173894" y="5408105"/>
            <a:ext cx="9825919" cy="9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LINKS TO SOCIAL MEDIA</a:t>
            </a:r>
            <a:endParaRPr lang="en-GB"/>
          </a:p>
        </p:txBody>
      </p:sp>
      <p:sp>
        <p:nvSpPr>
          <p:cNvPr id="11" name="Retângulo 10">
            <a:extLst>
              <a:ext uri="{FF2B5EF4-FFF2-40B4-BE49-F238E27FC236}">
                <a16:creationId xmlns:a16="http://schemas.microsoft.com/office/drawing/2014/main" id="{2E3165F1-B3DD-7609-47B5-3B0B4655A706}"/>
              </a:ext>
            </a:extLst>
          </p:cNvPr>
          <p:cNvSpPr/>
          <p:nvPr/>
        </p:nvSpPr>
        <p:spPr>
          <a:xfrm>
            <a:off x="2582994" y="1144060"/>
            <a:ext cx="7263043" cy="7391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		HELP		CONTACT US</a:t>
            </a:r>
          </a:p>
        </p:txBody>
      </p:sp>
      <p:cxnSp>
        <p:nvCxnSpPr>
          <p:cNvPr id="6" name="Conexão reta 5">
            <a:extLst>
              <a:ext uri="{FF2B5EF4-FFF2-40B4-BE49-F238E27FC236}">
                <a16:creationId xmlns:a16="http://schemas.microsoft.com/office/drawing/2014/main" id="{2A173C14-25B0-105D-F99F-0AE1CE43F1A2}"/>
              </a:ext>
            </a:extLst>
          </p:cNvPr>
          <p:cNvCxnSpPr>
            <a:cxnSpLocks/>
          </p:cNvCxnSpPr>
          <p:nvPr/>
        </p:nvCxnSpPr>
        <p:spPr>
          <a:xfrm flipH="1" flipV="1">
            <a:off x="8762197" y="3299249"/>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C65FF748-6F64-BEF0-708F-8BC26B1CD6DD}"/>
              </a:ext>
            </a:extLst>
          </p:cNvPr>
          <p:cNvSpPr txBox="1"/>
          <p:nvPr/>
        </p:nvSpPr>
        <p:spPr>
          <a:xfrm>
            <a:off x="10015586" y="2975326"/>
            <a:ext cx="154537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PASSWORD HERE</a:t>
            </a:r>
            <a:endParaRPr lang="en-GB"/>
          </a:p>
        </p:txBody>
      </p:sp>
      <p:cxnSp>
        <p:nvCxnSpPr>
          <p:cNvPr id="18" name="Conexão reta 17">
            <a:extLst>
              <a:ext uri="{FF2B5EF4-FFF2-40B4-BE49-F238E27FC236}">
                <a16:creationId xmlns:a16="http://schemas.microsoft.com/office/drawing/2014/main" id="{F3017A11-2ACF-D30C-E499-B11603A5CA23}"/>
              </a:ext>
            </a:extLst>
          </p:cNvPr>
          <p:cNvCxnSpPr>
            <a:cxnSpLocks/>
          </p:cNvCxnSpPr>
          <p:nvPr/>
        </p:nvCxnSpPr>
        <p:spPr>
          <a:xfrm flipH="1">
            <a:off x="8762197" y="396104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49AD9D71-14C1-E11D-2A42-17DCF0B5094B}"/>
              </a:ext>
            </a:extLst>
          </p:cNvPr>
          <p:cNvSpPr txBox="1"/>
          <p:nvPr/>
        </p:nvSpPr>
        <p:spPr>
          <a:xfrm>
            <a:off x="9459206" y="3824268"/>
            <a:ext cx="1112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SIGN IN</a:t>
            </a:r>
            <a:endParaRPr lang="en-GB"/>
          </a:p>
        </p:txBody>
      </p:sp>
      <p:cxnSp>
        <p:nvCxnSpPr>
          <p:cNvPr id="20" name="Conexão reta 19">
            <a:extLst>
              <a:ext uri="{FF2B5EF4-FFF2-40B4-BE49-F238E27FC236}">
                <a16:creationId xmlns:a16="http://schemas.microsoft.com/office/drawing/2014/main" id="{398B22C3-9FC3-583E-677F-43093A1C5D46}"/>
              </a:ext>
            </a:extLst>
          </p:cNvPr>
          <p:cNvCxnSpPr>
            <a:cxnSpLocks/>
          </p:cNvCxnSpPr>
          <p:nvPr/>
        </p:nvCxnSpPr>
        <p:spPr>
          <a:xfrm flipH="1">
            <a:off x="2774731" y="4720548"/>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B094E20F-CF76-ADD2-C4FD-76CA7E89778F}"/>
              </a:ext>
            </a:extLst>
          </p:cNvPr>
          <p:cNvSpPr txBox="1"/>
          <p:nvPr/>
        </p:nvSpPr>
        <p:spPr>
          <a:xfrm>
            <a:off x="1354282" y="4103174"/>
            <a:ext cx="137888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FORGOT PASSWORD/CREATE ACCOUNT</a:t>
            </a:r>
            <a:endParaRPr lang="en-GB"/>
          </a:p>
        </p:txBody>
      </p:sp>
      <p:cxnSp>
        <p:nvCxnSpPr>
          <p:cNvPr id="23" name="Conexão reta 22">
            <a:extLst>
              <a:ext uri="{FF2B5EF4-FFF2-40B4-BE49-F238E27FC236}">
                <a16:creationId xmlns:a16="http://schemas.microsoft.com/office/drawing/2014/main" id="{2B9978F8-D403-7C4B-400B-4D11C2FE68F8}"/>
              </a:ext>
            </a:extLst>
          </p:cNvPr>
          <p:cNvCxnSpPr>
            <a:cxnSpLocks/>
          </p:cNvCxnSpPr>
          <p:nvPr/>
        </p:nvCxnSpPr>
        <p:spPr>
          <a:xfrm flipH="1">
            <a:off x="2774731" y="261411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A0B1EE4A-1841-CCDB-E023-7F67AA77BCAD}"/>
              </a:ext>
            </a:extLst>
          </p:cNvPr>
          <p:cNvSpPr txBox="1"/>
          <p:nvPr/>
        </p:nvSpPr>
        <p:spPr>
          <a:xfrm>
            <a:off x="1754502" y="2346837"/>
            <a:ext cx="11127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EMAIL HERE</a:t>
            </a:r>
            <a:endParaRPr lang="en-GB"/>
          </a:p>
        </p:txBody>
      </p:sp>
      <p:cxnSp>
        <p:nvCxnSpPr>
          <p:cNvPr id="24" name="Conexão reta 23">
            <a:extLst>
              <a:ext uri="{FF2B5EF4-FFF2-40B4-BE49-F238E27FC236}">
                <a16:creationId xmlns:a16="http://schemas.microsoft.com/office/drawing/2014/main" id="{5A7D4355-6326-A354-4747-C0320AAE3316}"/>
              </a:ext>
            </a:extLst>
          </p:cNvPr>
          <p:cNvCxnSpPr>
            <a:cxnSpLocks/>
          </p:cNvCxnSpPr>
          <p:nvPr/>
        </p:nvCxnSpPr>
        <p:spPr>
          <a:xfrm flipH="1">
            <a:off x="2774731" y="2619511"/>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8AE47439-E730-4475-60FB-0877630537E2}"/>
              </a:ext>
            </a:extLst>
          </p:cNvPr>
          <p:cNvSpPr txBox="1"/>
          <p:nvPr/>
        </p:nvSpPr>
        <p:spPr>
          <a:xfrm>
            <a:off x="1754502" y="2352233"/>
            <a:ext cx="11127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EMAIL HERE</a:t>
            </a:r>
            <a:endParaRPr lang="en-GB"/>
          </a:p>
        </p:txBody>
      </p:sp>
      <p:sp>
        <p:nvSpPr>
          <p:cNvPr id="16" name="Retângulo 1">
            <a:extLst>
              <a:ext uri="{FF2B5EF4-FFF2-40B4-BE49-F238E27FC236}">
                <a16:creationId xmlns:a16="http://schemas.microsoft.com/office/drawing/2014/main" id="{8D1D88DC-EAB8-4E6B-13B9-2D25DC422B0F}"/>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JOIN US (</a:t>
            </a:r>
            <a:r>
              <a:rPr lang="pt-PT" sz="2800" dirty="0" err="1">
                <a:solidFill>
                  <a:schemeClr val="tx1"/>
                </a:solidFill>
              </a:rPr>
              <a:t>sign</a:t>
            </a:r>
            <a:r>
              <a:rPr lang="pt-PT" sz="2800" dirty="0">
                <a:solidFill>
                  <a:schemeClr val="tx1"/>
                </a:solidFill>
              </a:rPr>
              <a:t> in)</a:t>
            </a:r>
            <a:endParaRPr lang="en-GB" sz="2800" dirty="0"/>
          </a:p>
        </p:txBody>
      </p:sp>
    </p:spTree>
    <p:extLst>
      <p:ext uri="{BB962C8B-B14F-4D97-AF65-F5344CB8AC3E}">
        <p14:creationId xmlns:p14="http://schemas.microsoft.com/office/powerpoint/2010/main" val="20620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19" name="Picture 18" descr="Abstract background of 3D colourful bars">
            <a:extLst>
              <a:ext uri="{FF2B5EF4-FFF2-40B4-BE49-F238E27FC236}">
                <a16:creationId xmlns:a16="http://schemas.microsoft.com/office/drawing/2014/main" id="{757F3C18-C39F-0DCB-1F43-3D4A4E7F894C}"/>
              </a:ext>
            </a:extLst>
          </p:cNvPr>
          <p:cNvPicPr>
            <a:picLocks noChangeAspect="1"/>
          </p:cNvPicPr>
          <p:nvPr/>
        </p:nvPicPr>
        <p:blipFill rotWithShape="1">
          <a:blip r:embed="rId3">
            <a:alphaModFix amt="40000"/>
          </a:blip>
          <a:srcRect t="13467" b="2264"/>
          <a:stretch/>
        </p:blipFill>
        <p:spPr>
          <a:xfrm>
            <a:off x="20" y="10"/>
            <a:ext cx="12191980" cy="6857990"/>
          </a:xfrm>
          <a:prstGeom prst="rect">
            <a:avLst/>
          </a:prstGeom>
        </p:spPr>
      </p:pic>
      <p:sp>
        <p:nvSpPr>
          <p:cNvPr id="2" name="CaixaDeTexto 1">
            <a:extLst>
              <a:ext uri="{FF2B5EF4-FFF2-40B4-BE49-F238E27FC236}">
                <a16:creationId xmlns:a16="http://schemas.microsoft.com/office/drawing/2014/main" id="{6621FEE1-D384-76B0-5B06-6D79453C39C9}"/>
              </a:ext>
            </a:extLst>
          </p:cNvPr>
          <p:cNvSpPr txBox="1"/>
          <p:nvPr/>
        </p:nvSpPr>
        <p:spPr>
          <a:xfrm>
            <a:off x="4781042" y="2122018"/>
            <a:ext cx="10225530" cy="2613964"/>
          </a:xfrm>
          <a:prstGeom prst="rect">
            <a:avLst/>
          </a:prstGeom>
        </p:spPr>
        <p:txBody>
          <a:bodyPr vert="horz" lIns="91440" tIns="45720" rIns="91440" bIns="45720" rtlCol="0" anchor="b">
            <a:normAutofit/>
          </a:bodyPr>
          <a:lstStyle/>
          <a:p>
            <a:pPr>
              <a:spcBef>
                <a:spcPct val="0"/>
              </a:spcBef>
              <a:spcAft>
                <a:spcPts val="600"/>
              </a:spcAft>
            </a:pPr>
            <a:r>
              <a:rPr lang="en-US" sz="8000" cap="all" dirty="0">
                <a:latin typeface="+mj-lt"/>
                <a:ea typeface="+mj-ea"/>
                <a:cs typeface="+mj-cs"/>
              </a:rPr>
              <a:t>HOTBEANS </a:t>
            </a:r>
          </a:p>
          <a:p>
            <a:pPr>
              <a:spcBef>
                <a:spcPct val="0"/>
              </a:spcBef>
              <a:spcAft>
                <a:spcPts val="600"/>
              </a:spcAft>
            </a:pPr>
            <a:r>
              <a:rPr lang="en-US" sz="8000" cap="all" dirty="0">
                <a:latin typeface="+mj-lt"/>
                <a:ea typeface="+mj-ea"/>
                <a:cs typeface="+mj-cs"/>
              </a:rPr>
              <a:t>STORYBOARD</a:t>
            </a:r>
          </a:p>
        </p:txBody>
      </p:sp>
      <p:sp>
        <p:nvSpPr>
          <p:cNvPr id="3" name="Retângulo 2">
            <a:extLst>
              <a:ext uri="{FF2B5EF4-FFF2-40B4-BE49-F238E27FC236}">
                <a16:creationId xmlns:a16="http://schemas.microsoft.com/office/drawing/2014/main" id="{D4DE4580-E759-9038-B04B-1063B6FEAC76}"/>
              </a:ext>
            </a:extLst>
          </p:cNvPr>
          <p:cNvSpPr/>
          <p:nvPr/>
        </p:nvSpPr>
        <p:spPr>
          <a:xfrm>
            <a:off x="3904216" y="1286539"/>
            <a:ext cx="116958" cy="46471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1A7BFD0-C927-D2C2-F137-54A8C9CB137E}"/>
              </a:ext>
            </a:extLst>
          </p:cNvPr>
          <p:cNvSpPr txBox="1"/>
          <p:nvPr/>
        </p:nvSpPr>
        <p:spPr>
          <a:xfrm>
            <a:off x="4954020" y="5193941"/>
            <a:ext cx="3357349" cy="523220"/>
          </a:xfrm>
          <a:prstGeom prst="rect">
            <a:avLst/>
          </a:prstGeom>
          <a:noFill/>
        </p:spPr>
        <p:txBody>
          <a:bodyPr wrap="square" rtlCol="0">
            <a:spAutoFit/>
          </a:bodyPr>
          <a:lstStyle/>
          <a:p>
            <a:r>
              <a:rPr lang="en-GB" sz="2800" dirty="0"/>
              <a:t>BY ELVIS</a:t>
            </a:r>
          </a:p>
        </p:txBody>
      </p:sp>
    </p:spTree>
    <p:extLst>
      <p:ext uri="{BB962C8B-B14F-4D97-AF65-F5344CB8AC3E}">
        <p14:creationId xmlns:p14="http://schemas.microsoft.com/office/powerpoint/2010/main" val="10396096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15862"/>
            <a:ext cx="9808808" cy="391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ângulo 8">
            <a:extLst>
              <a:ext uri="{FF2B5EF4-FFF2-40B4-BE49-F238E27FC236}">
                <a16:creationId xmlns:a16="http://schemas.microsoft.com/office/drawing/2014/main" id="{8EDBA44C-76E0-2888-4F1E-8A722C2C1468}"/>
              </a:ext>
            </a:extLst>
          </p:cNvPr>
          <p:cNvSpPr/>
          <p:nvPr/>
        </p:nvSpPr>
        <p:spPr>
          <a:xfrm>
            <a:off x="3447867" y="2252706"/>
            <a:ext cx="5560666" cy="3267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tângulo 12">
            <a:extLst>
              <a:ext uri="{FF2B5EF4-FFF2-40B4-BE49-F238E27FC236}">
                <a16:creationId xmlns:a16="http://schemas.microsoft.com/office/drawing/2014/main" id="{E9CC159F-18E6-33DD-48A8-85BA1E2974FC}"/>
              </a:ext>
            </a:extLst>
          </p:cNvPr>
          <p:cNvSpPr/>
          <p:nvPr/>
        </p:nvSpPr>
        <p:spPr>
          <a:xfrm>
            <a:off x="3593592" y="2346837"/>
            <a:ext cx="5296408" cy="302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REGISTER FORM</a:t>
            </a:r>
          </a:p>
        </p:txBody>
      </p:sp>
      <p:cxnSp>
        <p:nvCxnSpPr>
          <p:cNvPr id="20" name="Conexão reta 19">
            <a:extLst>
              <a:ext uri="{FF2B5EF4-FFF2-40B4-BE49-F238E27FC236}">
                <a16:creationId xmlns:a16="http://schemas.microsoft.com/office/drawing/2014/main" id="{398B22C3-9FC3-583E-677F-43093A1C5D46}"/>
              </a:ext>
            </a:extLst>
          </p:cNvPr>
          <p:cNvCxnSpPr>
            <a:cxnSpLocks/>
          </p:cNvCxnSpPr>
          <p:nvPr/>
        </p:nvCxnSpPr>
        <p:spPr>
          <a:xfrm flipH="1">
            <a:off x="2119711" y="502178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B094E20F-CF76-ADD2-C4FD-76CA7E89778F}"/>
              </a:ext>
            </a:extLst>
          </p:cNvPr>
          <p:cNvSpPr txBox="1"/>
          <p:nvPr/>
        </p:nvSpPr>
        <p:spPr>
          <a:xfrm>
            <a:off x="773997" y="4790171"/>
            <a:ext cx="137888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whitespace</a:t>
            </a:r>
            <a:endParaRPr lang="en-GB" dirty="0"/>
          </a:p>
        </p:txBody>
      </p:sp>
      <p:cxnSp>
        <p:nvCxnSpPr>
          <p:cNvPr id="23" name="Conexão reta 22">
            <a:extLst>
              <a:ext uri="{FF2B5EF4-FFF2-40B4-BE49-F238E27FC236}">
                <a16:creationId xmlns:a16="http://schemas.microsoft.com/office/drawing/2014/main" id="{2B9978F8-D403-7C4B-400B-4D11C2FE68F8}"/>
              </a:ext>
            </a:extLst>
          </p:cNvPr>
          <p:cNvCxnSpPr>
            <a:cxnSpLocks/>
          </p:cNvCxnSpPr>
          <p:nvPr/>
        </p:nvCxnSpPr>
        <p:spPr>
          <a:xfrm flipH="1">
            <a:off x="2774731" y="261411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A0B1EE4A-1841-CCDB-E023-7F67AA77BCAD}"/>
              </a:ext>
            </a:extLst>
          </p:cNvPr>
          <p:cNvSpPr txBox="1"/>
          <p:nvPr/>
        </p:nvSpPr>
        <p:spPr>
          <a:xfrm>
            <a:off x="1754502" y="2346837"/>
            <a:ext cx="1112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FORM</a:t>
            </a:r>
            <a:endParaRPr lang="en-GB" dirty="0"/>
          </a:p>
        </p:txBody>
      </p:sp>
      <p:sp>
        <p:nvSpPr>
          <p:cNvPr id="27" name="Retângulo 5">
            <a:extLst>
              <a:ext uri="{FF2B5EF4-FFF2-40B4-BE49-F238E27FC236}">
                <a16:creationId xmlns:a16="http://schemas.microsoft.com/office/drawing/2014/main" id="{0E7E6DC0-8178-C7A1-570E-B40F68AE4F09}"/>
              </a:ext>
            </a:extLst>
          </p:cNvPr>
          <p:cNvSpPr/>
          <p:nvPr/>
        </p:nvSpPr>
        <p:spPr>
          <a:xfrm>
            <a:off x="2600105" y="1128122"/>
            <a:ext cx="7245932" cy="6802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sp>
        <p:nvSpPr>
          <p:cNvPr id="11" name="Retângulo 1">
            <a:extLst>
              <a:ext uri="{FF2B5EF4-FFF2-40B4-BE49-F238E27FC236}">
                <a16:creationId xmlns:a16="http://schemas.microsoft.com/office/drawing/2014/main" id="{71ECA5ED-1992-DC58-C7F4-66CEB213C8B0}"/>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JOIN US (</a:t>
            </a:r>
            <a:r>
              <a:rPr lang="pt-PT" sz="2800" dirty="0" err="1">
                <a:solidFill>
                  <a:schemeClr val="tx1"/>
                </a:solidFill>
              </a:rPr>
              <a:t>create</a:t>
            </a:r>
            <a:r>
              <a:rPr lang="pt-PT" sz="2800" dirty="0">
                <a:solidFill>
                  <a:schemeClr val="tx1"/>
                </a:solidFill>
              </a:rPr>
              <a:t> </a:t>
            </a:r>
            <a:r>
              <a:rPr lang="pt-PT" sz="2800" dirty="0" err="1">
                <a:solidFill>
                  <a:schemeClr val="tx1"/>
                </a:solidFill>
              </a:rPr>
              <a:t>account</a:t>
            </a:r>
            <a:r>
              <a:rPr lang="pt-PT" sz="2800" dirty="0">
                <a:solidFill>
                  <a:schemeClr val="tx1"/>
                </a:solidFill>
              </a:rPr>
              <a:t>)</a:t>
            </a:r>
            <a:endParaRPr lang="en-GB" sz="2800" dirty="0"/>
          </a:p>
        </p:txBody>
      </p:sp>
      <p:sp>
        <p:nvSpPr>
          <p:cNvPr id="2" name="Retângulo 13">
            <a:extLst>
              <a:ext uri="{FF2B5EF4-FFF2-40B4-BE49-F238E27FC236}">
                <a16:creationId xmlns:a16="http://schemas.microsoft.com/office/drawing/2014/main" id="{4FBE05E9-0E70-8DD8-80C3-224A720387B8}"/>
              </a:ext>
            </a:extLst>
          </p:cNvPr>
          <p:cNvSpPr/>
          <p:nvPr/>
        </p:nvSpPr>
        <p:spPr>
          <a:xfrm>
            <a:off x="1173894" y="5742683"/>
            <a:ext cx="9808807" cy="86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HELP	 CONTACT US 								</a:t>
            </a:r>
            <a:r>
              <a:rPr lang="pt-PT" dirty="0"/>
              <a:t>LINKS TO SOCIAL MEDIA</a:t>
            </a:r>
            <a:endParaRPr lang="en-GB" dirty="0"/>
          </a:p>
        </p:txBody>
      </p:sp>
      <p:cxnSp>
        <p:nvCxnSpPr>
          <p:cNvPr id="3" name="Conexão reta 19">
            <a:extLst>
              <a:ext uri="{FF2B5EF4-FFF2-40B4-BE49-F238E27FC236}">
                <a16:creationId xmlns:a16="http://schemas.microsoft.com/office/drawing/2014/main" id="{A58CFBF8-1095-2613-4D92-A822207D2D07}"/>
              </a:ext>
            </a:extLst>
          </p:cNvPr>
          <p:cNvCxnSpPr>
            <a:cxnSpLocks/>
          </p:cNvCxnSpPr>
          <p:nvPr/>
        </p:nvCxnSpPr>
        <p:spPr>
          <a:xfrm flipH="1">
            <a:off x="9420174" y="416441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CaixaDeTexto 20">
            <a:extLst>
              <a:ext uri="{FF2B5EF4-FFF2-40B4-BE49-F238E27FC236}">
                <a16:creationId xmlns:a16="http://schemas.microsoft.com/office/drawing/2014/main" id="{EC300FA7-0646-DA0E-E6CB-2FB0A2303DB1}"/>
              </a:ext>
            </a:extLst>
          </p:cNvPr>
          <p:cNvSpPr txBox="1"/>
          <p:nvPr/>
        </p:nvSpPr>
        <p:spPr>
          <a:xfrm>
            <a:off x="10438984" y="3994304"/>
            <a:ext cx="137888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whitespace</a:t>
            </a:r>
            <a:endParaRPr lang="en-GB" dirty="0"/>
          </a:p>
        </p:txBody>
      </p:sp>
    </p:spTree>
    <p:extLst>
      <p:ext uri="{BB962C8B-B14F-4D97-AF65-F5344CB8AC3E}">
        <p14:creationId xmlns:p14="http://schemas.microsoft.com/office/powerpoint/2010/main" val="3227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8121"/>
            <a:ext cx="1136665" cy="7609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5" y="1895055"/>
            <a:ext cx="9808807" cy="413695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tângulo 5">
            <a:extLst>
              <a:ext uri="{FF2B5EF4-FFF2-40B4-BE49-F238E27FC236}">
                <a16:creationId xmlns:a16="http://schemas.microsoft.com/office/drawing/2014/main" id="{73BA517D-26E9-F326-02DD-633CB061CE01}"/>
              </a:ext>
            </a:extLst>
          </p:cNvPr>
          <p:cNvSpPr/>
          <p:nvPr/>
        </p:nvSpPr>
        <p:spPr>
          <a:xfrm>
            <a:off x="2600105" y="1128122"/>
            <a:ext cx="7245932" cy="755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cxnSp>
        <p:nvCxnSpPr>
          <p:cNvPr id="17" name="Conexão reta 19">
            <a:extLst>
              <a:ext uri="{FF2B5EF4-FFF2-40B4-BE49-F238E27FC236}">
                <a16:creationId xmlns:a16="http://schemas.microsoft.com/office/drawing/2014/main" id="{3FA8F95B-B387-E5A2-F134-19C75916391D}"/>
              </a:ext>
            </a:extLst>
          </p:cNvPr>
          <p:cNvCxnSpPr>
            <a:cxnSpLocks/>
          </p:cNvCxnSpPr>
          <p:nvPr/>
        </p:nvCxnSpPr>
        <p:spPr>
          <a:xfrm flipH="1">
            <a:off x="832798" y="312116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D4310A36-EC23-A1FC-AC09-927FBA3C1091}"/>
              </a:ext>
            </a:extLst>
          </p:cNvPr>
          <p:cNvSpPr txBox="1"/>
          <p:nvPr/>
        </p:nvSpPr>
        <p:spPr>
          <a:xfrm>
            <a:off x="0" y="2736471"/>
            <a:ext cx="137888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Descripion</a:t>
            </a:r>
            <a:r>
              <a:rPr lang="pt-PT" dirty="0"/>
              <a:t> </a:t>
            </a:r>
            <a:r>
              <a:rPr lang="pt-PT" dirty="0" err="1"/>
              <a:t>about</a:t>
            </a:r>
            <a:r>
              <a:rPr lang="pt-PT" dirty="0"/>
              <a:t> </a:t>
            </a:r>
            <a:r>
              <a:rPr lang="pt-PT" dirty="0" err="1"/>
              <a:t>company</a:t>
            </a:r>
            <a:endParaRPr lang="en-GB" dirty="0"/>
          </a:p>
        </p:txBody>
      </p:sp>
      <p:sp>
        <p:nvSpPr>
          <p:cNvPr id="9" name="CaixaDeTexto 22">
            <a:extLst>
              <a:ext uri="{FF2B5EF4-FFF2-40B4-BE49-F238E27FC236}">
                <a16:creationId xmlns:a16="http://schemas.microsoft.com/office/drawing/2014/main" id="{990286BD-9C77-0788-7AA7-AFB7B2FFEC8E}"/>
              </a:ext>
            </a:extLst>
          </p:cNvPr>
          <p:cNvSpPr txBox="1"/>
          <p:nvPr/>
        </p:nvSpPr>
        <p:spPr>
          <a:xfrm>
            <a:off x="10189889" y="5320759"/>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endParaRPr lang="en-GB" dirty="0"/>
          </a:p>
        </p:txBody>
      </p:sp>
      <p:cxnSp>
        <p:nvCxnSpPr>
          <p:cNvPr id="12" name="Conexão reta 16">
            <a:extLst>
              <a:ext uri="{FF2B5EF4-FFF2-40B4-BE49-F238E27FC236}">
                <a16:creationId xmlns:a16="http://schemas.microsoft.com/office/drawing/2014/main" id="{87C7CC36-6750-2C03-9125-2D86A8604E77}"/>
              </a:ext>
            </a:extLst>
          </p:cNvPr>
          <p:cNvCxnSpPr>
            <a:cxnSpLocks/>
          </p:cNvCxnSpPr>
          <p:nvPr/>
        </p:nvCxnSpPr>
        <p:spPr>
          <a:xfrm flipH="1" flipV="1">
            <a:off x="8930975" y="5567517"/>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etângulo 1">
            <a:extLst>
              <a:ext uri="{FF2B5EF4-FFF2-40B4-BE49-F238E27FC236}">
                <a16:creationId xmlns:a16="http://schemas.microsoft.com/office/drawing/2014/main" id="{70F84F34-EA69-C4ED-CAC3-E59E9E235306}"/>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ABOUT US (explore </a:t>
            </a:r>
            <a:r>
              <a:rPr lang="pt-PT" sz="2800" dirty="0" err="1">
                <a:solidFill>
                  <a:schemeClr val="tx1"/>
                </a:solidFill>
              </a:rPr>
              <a:t>and</a:t>
            </a:r>
            <a:r>
              <a:rPr lang="pt-PT" sz="2800" dirty="0">
                <a:solidFill>
                  <a:schemeClr val="tx1"/>
                </a:solidFill>
              </a:rPr>
              <a:t> </a:t>
            </a:r>
            <a:r>
              <a:rPr lang="pt-PT" sz="2800" dirty="0" err="1">
                <a:solidFill>
                  <a:schemeClr val="tx1"/>
                </a:solidFill>
              </a:rPr>
              <a:t>learn</a:t>
            </a:r>
            <a:r>
              <a:rPr lang="pt-PT" sz="2800" dirty="0">
                <a:solidFill>
                  <a:schemeClr val="tx1"/>
                </a:solidFill>
              </a:rPr>
              <a:t>)</a:t>
            </a:r>
            <a:endParaRPr lang="en-GB" sz="2800" dirty="0"/>
          </a:p>
        </p:txBody>
      </p:sp>
      <p:cxnSp>
        <p:nvCxnSpPr>
          <p:cNvPr id="22" name="Conexão reta 21">
            <a:extLst>
              <a:ext uri="{FF2B5EF4-FFF2-40B4-BE49-F238E27FC236}">
                <a16:creationId xmlns:a16="http://schemas.microsoft.com/office/drawing/2014/main" id="{647C181E-873F-E838-2849-646B91F02317}"/>
              </a:ext>
            </a:extLst>
          </p:cNvPr>
          <p:cNvCxnSpPr>
            <a:cxnSpLocks/>
          </p:cNvCxnSpPr>
          <p:nvPr/>
        </p:nvCxnSpPr>
        <p:spPr>
          <a:xfrm flipH="1">
            <a:off x="5255872" y="461646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Conexão reta 21">
            <a:extLst>
              <a:ext uri="{FF2B5EF4-FFF2-40B4-BE49-F238E27FC236}">
                <a16:creationId xmlns:a16="http://schemas.microsoft.com/office/drawing/2014/main" id="{EAAF5B44-FF1C-4843-40E7-5DEC2F4370FE}"/>
              </a:ext>
            </a:extLst>
          </p:cNvPr>
          <p:cNvCxnSpPr>
            <a:cxnSpLocks/>
          </p:cNvCxnSpPr>
          <p:nvPr/>
        </p:nvCxnSpPr>
        <p:spPr>
          <a:xfrm flipH="1">
            <a:off x="1865483" y="5087490"/>
            <a:ext cx="588959" cy="4466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tângulo 20">
            <a:extLst>
              <a:ext uri="{FF2B5EF4-FFF2-40B4-BE49-F238E27FC236}">
                <a16:creationId xmlns:a16="http://schemas.microsoft.com/office/drawing/2014/main" id="{4BED0A44-378E-FD1F-4953-7A3818750DBC}"/>
              </a:ext>
            </a:extLst>
          </p:cNvPr>
          <p:cNvSpPr/>
          <p:nvPr/>
        </p:nvSpPr>
        <p:spPr>
          <a:xfrm>
            <a:off x="8003739" y="2109555"/>
            <a:ext cx="1921155" cy="131514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IMAGE</a:t>
            </a:r>
          </a:p>
        </p:txBody>
      </p:sp>
      <p:sp>
        <p:nvSpPr>
          <p:cNvPr id="4" name="Retângulo 20">
            <a:extLst>
              <a:ext uri="{FF2B5EF4-FFF2-40B4-BE49-F238E27FC236}">
                <a16:creationId xmlns:a16="http://schemas.microsoft.com/office/drawing/2014/main" id="{805AC9B7-0643-3261-F2BD-F9BACDA45971}"/>
              </a:ext>
            </a:extLst>
          </p:cNvPr>
          <p:cNvSpPr/>
          <p:nvPr/>
        </p:nvSpPr>
        <p:spPr>
          <a:xfrm>
            <a:off x="1657082" y="3760452"/>
            <a:ext cx="1921155" cy="131514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IMAGE</a:t>
            </a:r>
          </a:p>
        </p:txBody>
      </p:sp>
      <p:sp>
        <p:nvSpPr>
          <p:cNvPr id="10" name="Retângulo 10">
            <a:extLst>
              <a:ext uri="{FF2B5EF4-FFF2-40B4-BE49-F238E27FC236}">
                <a16:creationId xmlns:a16="http://schemas.microsoft.com/office/drawing/2014/main" id="{00582AD0-A083-6E3D-0C5C-E37BF395D95C}"/>
              </a:ext>
            </a:extLst>
          </p:cNvPr>
          <p:cNvSpPr/>
          <p:nvPr/>
        </p:nvSpPr>
        <p:spPr>
          <a:xfrm>
            <a:off x="5902925" y="3849187"/>
            <a:ext cx="4021969" cy="131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21" name="CaixaDeTexto 20">
            <a:extLst>
              <a:ext uri="{FF2B5EF4-FFF2-40B4-BE49-F238E27FC236}">
                <a16:creationId xmlns:a16="http://schemas.microsoft.com/office/drawing/2014/main" id="{18487711-A840-E94C-4050-3A7808987EED}"/>
              </a:ext>
            </a:extLst>
          </p:cNvPr>
          <p:cNvSpPr txBox="1"/>
          <p:nvPr/>
        </p:nvSpPr>
        <p:spPr>
          <a:xfrm>
            <a:off x="3959563" y="4347481"/>
            <a:ext cx="131251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What</a:t>
            </a:r>
            <a:r>
              <a:rPr lang="pt-PT" dirty="0"/>
              <a:t> </a:t>
            </a:r>
            <a:r>
              <a:rPr lang="pt-PT" dirty="0" err="1"/>
              <a:t>we</a:t>
            </a:r>
            <a:r>
              <a:rPr lang="pt-PT" dirty="0"/>
              <a:t> do (</a:t>
            </a:r>
            <a:r>
              <a:rPr lang="pt-PT" dirty="0" err="1"/>
              <a:t>services</a:t>
            </a:r>
            <a:r>
              <a:rPr lang="pt-PT" dirty="0"/>
              <a:t>)</a:t>
            </a:r>
            <a:endParaRPr lang="en-GB" dirty="0"/>
          </a:p>
        </p:txBody>
      </p:sp>
      <p:sp>
        <p:nvSpPr>
          <p:cNvPr id="14" name="CaixaDeTexto 20">
            <a:extLst>
              <a:ext uri="{FF2B5EF4-FFF2-40B4-BE49-F238E27FC236}">
                <a16:creationId xmlns:a16="http://schemas.microsoft.com/office/drawing/2014/main" id="{7D94CA33-0C5D-DB6D-9BF4-B2C8ACBD8BAA}"/>
              </a:ext>
            </a:extLst>
          </p:cNvPr>
          <p:cNvSpPr txBox="1"/>
          <p:nvPr/>
        </p:nvSpPr>
        <p:spPr>
          <a:xfrm>
            <a:off x="10578067" y="2282268"/>
            <a:ext cx="1613933"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Picture </a:t>
            </a:r>
            <a:r>
              <a:rPr lang="pt-PT" dirty="0" err="1"/>
              <a:t>that</a:t>
            </a:r>
            <a:r>
              <a:rPr lang="pt-PT" dirty="0"/>
              <a:t> </a:t>
            </a:r>
            <a:r>
              <a:rPr lang="pt-PT" dirty="0" err="1"/>
              <a:t>represents</a:t>
            </a:r>
            <a:r>
              <a:rPr lang="pt-PT" dirty="0"/>
              <a:t> </a:t>
            </a:r>
            <a:r>
              <a:rPr lang="pt-PT" dirty="0" err="1"/>
              <a:t>the</a:t>
            </a:r>
            <a:r>
              <a:rPr lang="pt-PT" dirty="0"/>
              <a:t> </a:t>
            </a:r>
            <a:r>
              <a:rPr lang="pt-PT" dirty="0" err="1"/>
              <a:t>company</a:t>
            </a:r>
            <a:r>
              <a:rPr lang="pt-PT" dirty="0"/>
              <a:t>/</a:t>
            </a:r>
          </a:p>
          <a:p>
            <a:pPr algn="ctr"/>
            <a:r>
              <a:rPr lang="pt-PT" dirty="0"/>
              <a:t>Picture </a:t>
            </a:r>
            <a:r>
              <a:rPr lang="pt-PT" dirty="0" err="1"/>
              <a:t>of</a:t>
            </a:r>
            <a:r>
              <a:rPr lang="pt-PT" dirty="0"/>
              <a:t>  staffs</a:t>
            </a:r>
            <a:endParaRPr lang="en-GB" dirty="0"/>
          </a:p>
        </p:txBody>
      </p:sp>
      <p:cxnSp>
        <p:nvCxnSpPr>
          <p:cNvPr id="20" name="Conexão reta 21">
            <a:extLst>
              <a:ext uri="{FF2B5EF4-FFF2-40B4-BE49-F238E27FC236}">
                <a16:creationId xmlns:a16="http://schemas.microsoft.com/office/drawing/2014/main" id="{A5951DF8-D595-121D-2CF6-79334D8EE6B5}"/>
              </a:ext>
            </a:extLst>
          </p:cNvPr>
          <p:cNvCxnSpPr>
            <a:cxnSpLocks/>
          </p:cNvCxnSpPr>
          <p:nvPr/>
        </p:nvCxnSpPr>
        <p:spPr>
          <a:xfrm flipH="1">
            <a:off x="9912503" y="3121162"/>
            <a:ext cx="6655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etângulo 10">
            <a:extLst>
              <a:ext uri="{FF2B5EF4-FFF2-40B4-BE49-F238E27FC236}">
                <a16:creationId xmlns:a16="http://schemas.microsoft.com/office/drawing/2014/main" id="{378DF90E-3C1A-D3A0-880F-0A5D07E3E4EB}"/>
              </a:ext>
            </a:extLst>
          </p:cNvPr>
          <p:cNvSpPr/>
          <p:nvPr/>
        </p:nvSpPr>
        <p:spPr>
          <a:xfrm>
            <a:off x="1644199" y="2179475"/>
            <a:ext cx="4021969" cy="131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29" name="Retângulo 3">
            <a:extLst>
              <a:ext uri="{FF2B5EF4-FFF2-40B4-BE49-F238E27FC236}">
                <a16:creationId xmlns:a16="http://schemas.microsoft.com/office/drawing/2014/main" id="{58DF8930-2A8C-9312-FC9B-CF82BC97867A}"/>
              </a:ext>
            </a:extLst>
          </p:cNvPr>
          <p:cNvSpPr/>
          <p:nvPr/>
        </p:nvSpPr>
        <p:spPr>
          <a:xfrm>
            <a:off x="1173894" y="5837645"/>
            <a:ext cx="9825919" cy="9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LINKS TO SOCIAL MEDIA</a:t>
            </a:r>
            <a:endParaRPr lang="en-GB"/>
          </a:p>
        </p:txBody>
      </p:sp>
      <p:sp>
        <p:nvSpPr>
          <p:cNvPr id="23" name="CaixaDeTexto 20">
            <a:extLst>
              <a:ext uri="{FF2B5EF4-FFF2-40B4-BE49-F238E27FC236}">
                <a16:creationId xmlns:a16="http://schemas.microsoft.com/office/drawing/2014/main" id="{75B2805E-08A0-4B59-F3AA-44FB3AEA00DB}"/>
              </a:ext>
            </a:extLst>
          </p:cNvPr>
          <p:cNvSpPr txBox="1"/>
          <p:nvPr/>
        </p:nvSpPr>
        <p:spPr>
          <a:xfrm>
            <a:off x="244653" y="5366553"/>
            <a:ext cx="161393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Picture </a:t>
            </a:r>
            <a:r>
              <a:rPr lang="pt-PT" dirty="0" err="1"/>
              <a:t>that</a:t>
            </a:r>
            <a:r>
              <a:rPr lang="pt-PT" dirty="0"/>
              <a:t> </a:t>
            </a:r>
            <a:r>
              <a:rPr lang="pt-PT" dirty="0" err="1"/>
              <a:t>represents</a:t>
            </a:r>
            <a:r>
              <a:rPr lang="pt-PT" dirty="0"/>
              <a:t> </a:t>
            </a:r>
            <a:r>
              <a:rPr lang="pt-PT" dirty="0" err="1"/>
              <a:t>Hotbeans’s</a:t>
            </a:r>
            <a:r>
              <a:rPr lang="pt-PT" dirty="0"/>
              <a:t> </a:t>
            </a:r>
            <a:r>
              <a:rPr lang="pt-PT" dirty="0" err="1"/>
              <a:t>services</a:t>
            </a:r>
            <a:endParaRPr lang="en-GB" dirty="0"/>
          </a:p>
        </p:txBody>
      </p:sp>
    </p:spTree>
    <p:extLst>
      <p:ext uri="{BB962C8B-B14F-4D97-AF65-F5344CB8AC3E}">
        <p14:creationId xmlns:p14="http://schemas.microsoft.com/office/powerpoint/2010/main" val="278042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8121"/>
            <a:ext cx="1136665" cy="7609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5" y="1895055"/>
            <a:ext cx="9808807" cy="413695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tângulo 5">
            <a:extLst>
              <a:ext uri="{FF2B5EF4-FFF2-40B4-BE49-F238E27FC236}">
                <a16:creationId xmlns:a16="http://schemas.microsoft.com/office/drawing/2014/main" id="{73BA517D-26E9-F326-02DD-633CB061CE01}"/>
              </a:ext>
            </a:extLst>
          </p:cNvPr>
          <p:cNvSpPr/>
          <p:nvPr/>
        </p:nvSpPr>
        <p:spPr>
          <a:xfrm>
            <a:off x="2600105" y="1128122"/>
            <a:ext cx="7245932" cy="755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cxnSp>
        <p:nvCxnSpPr>
          <p:cNvPr id="17" name="Conexão reta 19">
            <a:extLst>
              <a:ext uri="{FF2B5EF4-FFF2-40B4-BE49-F238E27FC236}">
                <a16:creationId xmlns:a16="http://schemas.microsoft.com/office/drawing/2014/main" id="{3FA8F95B-B387-E5A2-F134-19C75916391D}"/>
              </a:ext>
            </a:extLst>
          </p:cNvPr>
          <p:cNvCxnSpPr>
            <a:cxnSpLocks/>
          </p:cNvCxnSpPr>
          <p:nvPr/>
        </p:nvCxnSpPr>
        <p:spPr>
          <a:xfrm flipH="1">
            <a:off x="832798" y="312116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D4310A36-EC23-A1FC-AC09-927FBA3C1091}"/>
              </a:ext>
            </a:extLst>
          </p:cNvPr>
          <p:cNvSpPr txBox="1"/>
          <p:nvPr/>
        </p:nvSpPr>
        <p:spPr>
          <a:xfrm>
            <a:off x="0" y="2736471"/>
            <a:ext cx="137888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Description</a:t>
            </a:r>
            <a:r>
              <a:rPr lang="pt-PT" dirty="0"/>
              <a:t> </a:t>
            </a:r>
            <a:r>
              <a:rPr lang="pt-PT" dirty="0" err="1"/>
              <a:t>of</a:t>
            </a:r>
            <a:r>
              <a:rPr lang="pt-PT" dirty="0"/>
              <a:t> </a:t>
            </a:r>
            <a:r>
              <a:rPr lang="pt-PT" dirty="0" err="1"/>
              <a:t>Hotbeans’s</a:t>
            </a:r>
            <a:r>
              <a:rPr lang="pt-PT" dirty="0"/>
              <a:t> </a:t>
            </a:r>
            <a:r>
              <a:rPr lang="pt-PT" dirty="0" err="1"/>
              <a:t>culture</a:t>
            </a:r>
            <a:endParaRPr lang="en-GB" dirty="0"/>
          </a:p>
        </p:txBody>
      </p:sp>
      <p:sp>
        <p:nvSpPr>
          <p:cNvPr id="9" name="CaixaDeTexto 22">
            <a:extLst>
              <a:ext uri="{FF2B5EF4-FFF2-40B4-BE49-F238E27FC236}">
                <a16:creationId xmlns:a16="http://schemas.microsoft.com/office/drawing/2014/main" id="{990286BD-9C77-0788-7AA7-AFB7B2FFEC8E}"/>
              </a:ext>
            </a:extLst>
          </p:cNvPr>
          <p:cNvSpPr txBox="1"/>
          <p:nvPr/>
        </p:nvSpPr>
        <p:spPr>
          <a:xfrm>
            <a:off x="10189889" y="5320759"/>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endParaRPr lang="en-GB" dirty="0"/>
          </a:p>
        </p:txBody>
      </p:sp>
      <p:cxnSp>
        <p:nvCxnSpPr>
          <p:cNvPr id="12" name="Conexão reta 16">
            <a:extLst>
              <a:ext uri="{FF2B5EF4-FFF2-40B4-BE49-F238E27FC236}">
                <a16:creationId xmlns:a16="http://schemas.microsoft.com/office/drawing/2014/main" id="{87C7CC36-6750-2C03-9125-2D86A8604E77}"/>
              </a:ext>
            </a:extLst>
          </p:cNvPr>
          <p:cNvCxnSpPr>
            <a:cxnSpLocks/>
          </p:cNvCxnSpPr>
          <p:nvPr/>
        </p:nvCxnSpPr>
        <p:spPr>
          <a:xfrm flipH="1" flipV="1">
            <a:off x="8930975" y="5567517"/>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etângulo 1">
            <a:extLst>
              <a:ext uri="{FF2B5EF4-FFF2-40B4-BE49-F238E27FC236}">
                <a16:creationId xmlns:a16="http://schemas.microsoft.com/office/drawing/2014/main" id="{70F84F34-EA69-C4ED-CAC3-E59E9E235306}"/>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ABOUT US (</a:t>
            </a:r>
            <a:r>
              <a:rPr lang="pt-PT" sz="2800" dirty="0" err="1">
                <a:solidFill>
                  <a:schemeClr val="tx1"/>
                </a:solidFill>
              </a:rPr>
              <a:t>culture</a:t>
            </a:r>
            <a:r>
              <a:rPr lang="pt-PT" sz="2800" dirty="0">
                <a:solidFill>
                  <a:schemeClr val="tx1"/>
                </a:solidFill>
              </a:rPr>
              <a:t> </a:t>
            </a:r>
            <a:r>
              <a:rPr lang="pt-PT" sz="2800" dirty="0" err="1">
                <a:solidFill>
                  <a:schemeClr val="tx1"/>
                </a:solidFill>
              </a:rPr>
              <a:t>and</a:t>
            </a:r>
            <a:r>
              <a:rPr lang="pt-PT" sz="2800" dirty="0">
                <a:solidFill>
                  <a:schemeClr val="tx1"/>
                </a:solidFill>
              </a:rPr>
              <a:t> </a:t>
            </a:r>
            <a:r>
              <a:rPr lang="pt-PT" sz="2800" dirty="0" err="1">
                <a:solidFill>
                  <a:schemeClr val="tx1"/>
                </a:solidFill>
              </a:rPr>
              <a:t>values</a:t>
            </a:r>
            <a:r>
              <a:rPr lang="pt-PT" sz="2800" dirty="0">
                <a:solidFill>
                  <a:schemeClr val="tx1"/>
                </a:solidFill>
              </a:rPr>
              <a:t>)</a:t>
            </a:r>
            <a:endParaRPr lang="en-GB" sz="2800" dirty="0"/>
          </a:p>
        </p:txBody>
      </p:sp>
      <p:cxnSp>
        <p:nvCxnSpPr>
          <p:cNvPr id="22" name="Conexão reta 21">
            <a:extLst>
              <a:ext uri="{FF2B5EF4-FFF2-40B4-BE49-F238E27FC236}">
                <a16:creationId xmlns:a16="http://schemas.microsoft.com/office/drawing/2014/main" id="{647C181E-873F-E838-2849-646B91F02317}"/>
              </a:ext>
            </a:extLst>
          </p:cNvPr>
          <p:cNvCxnSpPr>
            <a:cxnSpLocks/>
          </p:cNvCxnSpPr>
          <p:nvPr/>
        </p:nvCxnSpPr>
        <p:spPr>
          <a:xfrm flipH="1">
            <a:off x="5255872" y="461646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Conexão reta 21">
            <a:extLst>
              <a:ext uri="{FF2B5EF4-FFF2-40B4-BE49-F238E27FC236}">
                <a16:creationId xmlns:a16="http://schemas.microsoft.com/office/drawing/2014/main" id="{EAAF5B44-FF1C-4843-40E7-5DEC2F4370FE}"/>
              </a:ext>
            </a:extLst>
          </p:cNvPr>
          <p:cNvCxnSpPr>
            <a:cxnSpLocks/>
          </p:cNvCxnSpPr>
          <p:nvPr/>
        </p:nvCxnSpPr>
        <p:spPr>
          <a:xfrm flipH="1">
            <a:off x="1865483" y="5087490"/>
            <a:ext cx="588959" cy="4466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tângulo 20">
            <a:extLst>
              <a:ext uri="{FF2B5EF4-FFF2-40B4-BE49-F238E27FC236}">
                <a16:creationId xmlns:a16="http://schemas.microsoft.com/office/drawing/2014/main" id="{4BED0A44-378E-FD1F-4953-7A3818750DBC}"/>
              </a:ext>
            </a:extLst>
          </p:cNvPr>
          <p:cNvSpPr/>
          <p:nvPr/>
        </p:nvSpPr>
        <p:spPr>
          <a:xfrm>
            <a:off x="8003739" y="2109555"/>
            <a:ext cx="1921155" cy="131514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IMAGE</a:t>
            </a:r>
          </a:p>
        </p:txBody>
      </p:sp>
      <p:sp>
        <p:nvSpPr>
          <p:cNvPr id="4" name="Retângulo 20">
            <a:extLst>
              <a:ext uri="{FF2B5EF4-FFF2-40B4-BE49-F238E27FC236}">
                <a16:creationId xmlns:a16="http://schemas.microsoft.com/office/drawing/2014/main" id="{805AC9B7-0643-3261-F2BD-F9BACDA45971}"/>
              </a:ext>
            </a:extLst>
          </p:cNvPr>
          <p:cNvSpPr/>
          <p:nvPr/>
        </p:nvSpPr>
        <p:spPr>
          <a:xfrm>
            <a:off x="1657082" y="3760452"/>
            <a:ext cx="1921155" cy="131514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IMAGE</a:t>
            </a:r>
          </a:p>
        </p:txBody>
      </p:sp>
      <p:sp>
        <p:nvSpPr>
          <p:cNvPr id="10" name="Retângulo 10">
            <a:extLst>
              <a:ext uri="{FF2B5EF4-FFF2-40B4-BE49-F238E27FC236}">
                <a16:creationId xmlns:a16="http://schemas.microsoft.com/office/drawing/2014/main" id="{00582AD0-A083-6E3D-0C5C-E37BF395D95C}"/>
              </a:ext>
            </a:extLst>
          </p:cNvPr>
          <p:cNvSpPr/>
          <p:nvPr/>
        </p:nvSpPr>
        <p:spPr>
          <a:xfrm>
            <a:off x="5902925" y="3849187"/>
            <a:ext cx="4021969" cy="131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21" name="CaixaDeTexto 20">
            <a:extLst>
              <a:ext uri="{FF2B5EF4-FFF2-40B4-BE49-F238E27FC236}">
                <a16:creationId xmlns:a16="http://schemas.microsoft.com/office/drawing/2014/main" id="{18487711-A840-E94C-4050-3A7808987EED}"/>
              </a:ext>
            </a:extLst>
          </p:cNvPr>
          <p:cNvSpPr txBox="1"/>
          <p:nvPr/>
        </p:nvSpPr>
        <p:spPr>
          <a:xfrm>
            <a:off x="3959563" y="4347481"/>
            <a:ext cx="13125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List</a:t>
            </a:r>
            <a:r>
              <a:rPr lang="pt-PT" dirty="0"/>
              <a:t> </a:t>
            </a:r>
            <a:r>
              <a:rPr lang="pt-PT" dirty="0" err="1"/>
              <a:t>of</a:t>
            </a:r>
            <a:r>
              <a:rPr lang="pt-PT" dirty="0"/>
              <a:t> </a:t>
            </a:r>
            <a:r>
              <a:rPr lang="pt-PT" dirty="0" err="1"/>
              <a:t>Hotbeans’s</a:t>
            </a:r>
            <a:r>
              <a:rPr lang="pt-PT" dirty="0"/>
              <a:t> </a:t>
            </a:r>
            <a:r>
              <a:rPr lang="pt-PT" dirty="0" err="1"/>
              <a:t>values</a:t>
            </a:r>
            <a:endParaRPr lang="en-GB" dirty="0"/>
          </a:p>
        </p:txBody>
      </p:sp>
      <p:sp>
        <p:nvSpPr>
          <p:cNvPr id="14" name="CaixaDeTexto 20">
            <a:extLst>
              <a:ext uri="{FF2B5EF4-FFF2-40B4-BE49-F238E27FC236}">
                <a16:creationId xmlns:a16="http://schemas.microsoft.com/office/drawing/2014/main" id="{7D94CA33-0C5D-DB6D-9BF4-B2C8ACBD8BAA}"/>
              </a:ext>
            </a:extLst>
          </p:cNvPr>
          <p:cNvSpPr txBox="1"/>
          <p:nvPr/>
        </p:nvSpPr>
        <p:spPr>
          <a:xfrm>
            <a:off x="10578067" y="2282268"/>
            <a:ext cx="161393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Photo</a:t>
            </a:r>
            <a:r>
              <a:rPr lang="pt-PT" dirty="0"/>
              <a:t> </a:t>
            </a:r>
            <a:r>
              <a:rPr lang="pt-PT" dirty="0" err="1"/>
              <a:t>that</a:t>
            </a:r>
            <a:r>
              <a:rPr lang="pt-PT" dirty="0"/>
              <a:t> </a:t>
            </a:r>
            <a:r>
              <a:rPr lang="pt-PT" dirty="0" err="1"/>
              <a:t>inclusion</a:t>
            </a:r>
            <a:r>
              <a:rPr lang="pt-PT" dirty="0"/>
              <a:t> </a:t>
            </a:r>
            <a:r>
              <a:rPr lang="pt-PT" dirty="0" err="1"/>
              <a:t>and</a:t>
            </a:r>
            <a:r>
              <a:rPr lang="pt-PT" dirty="0"/>
              <a:t> </a:t>
            </a:r>
            <a:r>
              <a:rPr lang="pt-PT" dirty="0" err="1"/>
              <a:t>diversity</a:t>
            </a:r>
            <a:endParaRPr lang="en-GB" dirty="0"/>
          </a:p>
        </p:txBody>
      </p:sp>
      <p:sp>
        <p:nvSpPr>
          <p:cNvPr id="11" name="Retângulo 3">
            <a:extLst>
              <a:ext uri="{FF2B5EF4-FFF2-40B4-BE49-F238E27FC236}">
                <a16:creationId xmlns:a16="http://schemas.microsoft.com/office/drawing/2014/main" id="{B4445883-7E3B-788A-C328-2D7E7B84AAA9}"/>
              </a:ext>
            </a:extLst>
          </p:cNvPr>
          <p:cNvSpPr/>
          <p:nvPr/>
        </p:nvSpPr>
        <p:spPr>
          <a:xfrm>
            <a:off x="1173894" y="5821603"/>
            <a:ext cx="9825919" cy="9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LINKS TO SOCIAL MEDIA</a:t>
            </a:r>
            <a:endParaRPr lang="en-GB"/>
          </a:p>
        </p:txBody>
      </p:sp>
      <p:cxnSp>
        <p:nvCxnSpPr>
          <p:cNvPr id="20" name="Conexão reta 21">
            <a:extLst>
              <a:ext uri="{FF2B5EF4-FFF2-40B4-BE49-F238E27FC236}">
                <a16:creationId xmlns:a16="http://schemas.microsoft.com/office/drawing/2014/main" id="{A5951DF8-D595-121D-2CF6-79334D8EE6B5}"/>
              </a:ext>
            </a:extLst>
          </p:cNvPr>
          <p:cNvCxnSpPr>
            <a:cxnSpLocks/>
          </p:cNvCxnSpPr>
          <p:nvPr/>
        </p:nvCxnSpPr>
        <p:spPr>
          <a:xfrm flipH="1">
            <a:off x="9912503" y="3121162"/>
            <a:ext cx="6655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etângulo 10">
            <a:extLst>
              <a:ext uri="{FF2B5EF4-FFF2-40B4-BE49-F238E27FC236}">
                <a16:creationId xmlns:a16="http://schemas.microsoft.com/office/drawing/2014/main" id="{378DF90E-3C1A-D3A0-880F-0A5D07E3E4EB}"/>
              </a:ext>
            </a:extLst>
          </p:cNvPr>
          <p:cNvSpPr/>
          <p:nvPr/>
        </p:nvSpPr>
        <p:spPr>
          <a:xfrm>
            <a:off x="1644199" y="2179475"/>
            <a:ext cx="4021969" cy="131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23" name="CaixaDeTexto 20">
            <a:extLst>
              <a:ext uri="{FF2B5EF4-FFF2-40B4-BE49-F238E27FC236}">
                <a16:creationId xmlns:a16="http://schemas.microsoft.com/office/drawing/2014/main" id="{75B2805E-08A0-4B59-F3AA-44FB3AEA00DB}"/>
              </a:ext>
            </a:extLst>
          </p:cNvPr>
          <p:cNvSpPr txBox="1"/>
          <p:nvPr/>
        </p:nvSpPr>
        <p:spPr>
          <a:xfrm>
            <a:off x="244653" y="5366553"/>
            <a:ext cx="161393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Picture </a:t>
            </a:r>
            <a:r>
              <a:rPr lang="pt-PT" dirty="0" err="1"/>
              <a:t>that</a:t>
            </a:r>
            <a:r>
              <a:rPr lang="pt-PT" dirty="0"/>
              <a:t> </a:t>
            </a:r>
            <a:r>
              <a:rPr lang="pt-PT" dirty="0" err="1"/>
              <a:t>represents</a:t>
            </a:r>
            <a:r>
              <a:rPr lang="pt-PT" dirty="0"/>
              <a:t> </a:t>
            </a:r>
            <a:r>
              <a:rPr lang="pt-PT" dirty="0" err="1"/>
              <a:t>Hotbeans’s</a:t>
            </a:r>
            <a:r>
              <a:rPr lang="pt-PT" dirty="0"/>
              <a:t> </a:t>
            </a:r>
            <a:r>
              <a:rPr lang="pt-PT" dirty="0" err="1"/>
              <a:t>values</a:t>
            </a:r>
            <a:endParaRPr lang="en-GB" dirty="0"/>
          </a:p>
        </p:txBody>
      </p:sp>
    </p:spTree>
    <p:extLst>
      <p:ext uri="{BB962C8B-B14F-4D97-AF65-F5344CB8AC3E}">
        <p14:creationId xmlns:p14="http://schemas.microsoft.com/office/powerpoint/2010/main" val="340022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35238"/>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37975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tângulo 3">
            <a:extLst>
              <a:ext uri="{FF2B5EF4-FFF2-40B4-BE49-F238E27FC236}">
                <a16:creationId xmlns:a16="http://schemas.microsoft.com/office/drawing/2014/main" id="{E23A0035-4CEB-063B-DAAA-3A2530CAD22F}"/>
              </a:ext>
            </a:extLst>
          </p:cNvPr>
          <p:cNvSpPr/>
          <p:nvPr/>
        </p:nvSpPr>
        <p:spPr>
          <a:xfrm>
            <a:off x="1173894" y="5532847"/>
            <a:ext cx="9825919" cy="9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LINKS TO SOCIAL MEDIA</a:t>
            </a:r>
            <a:endParaRPr lang="en-GB"/>
          </a:p>
        </p:txBody>
      </p:sp>
      <p:sp>
        <p:nvSpPr>
          <p:cNvPr id="12" name="Retângulo 11">
            <a:extLst>
              <a:ext uri="{FF2B5EF4-FFF2-40B4-BE49-F238E27FC236}">
                <a16:creationId xmlns:a16="http://schemas.microsoft.com/office/drawing/2014/main" id="{95AAE678-5F1D-7465-7881-97B8ED8FDA8E}"/>
              </a:ext>
            </a:extLst>
          </p:cNvPr>
          <p:cNvSpPr/>
          <p:nvPr/>
        </p:nvSpPr>
        <p:spPr>
          <a:xfrm>
            <a:off x="3962900" y="3378637"/>
            <a:ext cx="4078846" cy="4537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0" name="Retângulo 9">
            <a:extLst>
              <a:ext uri="{FF2B5EF4-FFF2-40B4-BE49-F238E27FC236}">
                <a16:creationId xmlns:a16="http://schemas.microsoft.com/office/drawing/2014/main" id="{7D9C4AE4-6745-2F9F-369C-A1DE78F87C8E}"/>
              </a:ext>
            </a:extLst>
          </p:cNvPr>
          <p:cNvSpPr/>
          <p:nvPr/>
        </p:nvSpPr>
        <p:spPr>
          <a:xfrm>
            <a:off x="3962900" y="2782197"/>
            <a:ext cx="1517389" cy="35357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FAQS</a:t>
            </a:r>
            <a:endParaRPr lang="en-GB"/>
          </a:p>
        </p:txBody>
      </p:sp>
      <p:sp>
        <p:nvSpPr>
          <p:cNvPr id="11" name="Retângulo 10">
            <a:extLst>
              <a:ext uri="{FF2B5EF4-FFF2-40B4-BE49-F238E27FC236}">
                <a16:creationId xmlns:a16="http://schemas.microsoft.com/office/drawing/2014/main" id="{29E2C5F2-1E07-B107-166B-1D8D21ECF701}"/>
              </a:ext>
            </a:extLst>
          </p:cNvPr>
          <p:cNvSpPr/>
          <p:nvPr/>
        </p:nvSpPr>
        <p:spPr>
          <a:xfrm flipH="1">
            <a:off x="10830755" y="1895055"/>
            <a:ext cx="169057" cy="36240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tângulo 12">
            <a:extLst>
              <a:ext uri="{FF2B5EF4-FFF2-40B4-BE49-F238E27FC236}">
                <a16:creationId xmlns:a16="http://schemas.microsoft.com/office/drawing/2014/main" id="{44A8BB0D-800B-8A2A-3D12-79CFCD9E056E}"/>
              </a:ext>
            </a:extLst>
          </p:cNvPr>
          <p:cNvSpPr/>
          <p:nvPr/>
        </p:nvSpPr>
        <p:spPr>
          <a:xfrm flipH="1">
            <a:off x="10830752" y="217641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tângulo 15">
            <a:extLst>
              <a:ext uri="{FF2B5EF4-FFF2-40B4-BE49-F238E27FC236}">
                <a16:creationId xmlns:a16="http://schemas.microsoft.com/office/drawing/2014/main" id="{FB54B0F2-2E2D-9362-5965-BD999E4B5B6D}"/>
              </a:ext>
            </a:extLst>
          </p:cNvPr>
          <p:cNvSpPr/>
          <p:nvPr/>
        </p:nvSpPr>
        <p:spPr>
          <a:xfrm>
            <a:off x="3962900" y="2143701"/>
            <a:ext cx="4078846" cy="4537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9" name="Retângulo 18">
            <a:extLst>
              <a:ext uri="{FF2B5EF4-FFF2-40B4-BE49-F238E27FC236}">
                <a16:creationId xmlns:a16="http://schemas.microsoft.com/office/drawing/2014/main" id="{47C592C0-0992-7EF6-18FA-F9B04270C092}"/>
              </a:ext>
            </a:extLst>
          </p:cNvPr>
          <p:cNvSpPr/>
          <p:nvPr/>
        </p:nvSpPr>
        <p:spPr>
          <a:xfrm flipH="1">
            <a:off x="10830752" y="2176413"/>
            <a:ext cx="169056"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ângulo 8">
            <a:extLst>
              <a:ext uri="{FF2B5EF4-FFF2-40B4-BE49-F238E27FC236}">
                <a16:creationId xmlns:a16="http://schemas.microsoft.com/office/drawing/2014/main" id="{B9A3DDA5-63C1-9B82-BD9E-57CCEBB8C1D5}"/>
              </a:ext>
            </a:extLst>
          </p:cNvPr>
          <p:cNvSpPr/>
          <p:nvPr/>
        </p:nvSpPr>
        <p:spPr>
          <a:xfrm>
            <a:off x="3962900" y="4056952"/>
            <a:ext cx="4078846" cy="4537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20" name="Retângulo 19">
            <a:extLst>
              <a:ext uri="{FF2B5EF4-FFF2-40B4-BE49-F238E27FC236}">
                <a16:creationId xmlns:a16="http://schemas.microsoft.com/office/drawing/2014/main" id="{CCEBAE04-CDB4-0F0B-3DEA-AE7A3A83D6B7}"/>
              </a:ext>
            </a:extLst>
          </p:cNvPr>
          <p:cNvSpPr/>
          <p:nvPr/>
        </p:nvSpPr>
        <p:spPr>
          <a:xfrm>
            <a:off x="3962900" y="4787462"/>
            <a:ext cx="4078846" cy="45377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4" name="Retângulo 13">
            <a:extLst>
              <a:ext uri="{FF2B5EF4-FFF2-40B4-BE49-F238E27FC236}">
                <a16:creationId xmlns:a16="http://schemas.microsoft.com/office/drawing/2014/main" id="{74A998C8-89BF-BF50-342A-B6B76896F824}"/>
              </a:ext>
            </a:extLst>
          </p:cNvPr>
          <p:cNvSpPr/>
          <p:nvPr/>
        </p:nvSpPr>
        <p:spPr>
          <a:xfrm>
            <a:off x="2582994" y="1144060"/>
            <a:ext cx="7263043" cy="7391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		HELP		CONTACT US</a:t>
            </a:r>
          </a:p>
        </p:txBody>
      </p:sp>
      <p:cxnSp>
        <p:nvCxnSpPr>
          <p:cNvPr id="6" name="Conexão reta 5">
            <a:extLst>
              <a:ext uri="{FF2B5EF4-FFF2-40B4-BE49-F238E27FC236}">
                <a16:creationId xmlns:a16="http://schemas.microsoft.com/office/drawing/2014/main" id="{9C679307-4FEC-0025-2DCA-CACF6E75B6AE}"/>
              </a:ext>
            </a:extLst>
          </p:cNvPr>
          <p:cNvCxnSpPr>
            <a:cxnSpLocks/>
          </p:cNvCxnSpPr>
          <p:nvPr/>
        </p:nvCxnSpPr>
        <p:spPr>
          <a:xfrm flipH="1">
            <a:off x="3136212" y="427527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D44322D2-6A53-1813-47AB-78A0B93A0E45}"/>
              </a:ext>
            </a:extLst>
          </p:cNvPr>
          <p:cNvSpPr txBox="1"/>
          <p:nvPr/>
        </p:nvSpPr>
        <p:spPr>
          <a:xfrm>
            <a:off x="1765151" y="3813610"/>
            <a:ext cx="137888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Questions</a:t>
            </a:r>
            <a:r>
              <a:rPr lang="pt-PT" dirty="0"/>
              <a:t> </a:t>
            </a:r>
            <a:r>
              <a:rPr lang="pt-PT" dirty="0" err="1"/>
              <a:t>and</a:t>
            </a:r>
            <a:r>
              <a:rPr lang="pt-PT" dirty="0"/>
              <a:t> </a:t>
            </a:r>
            <a:r>
              <a:rPr lang="pt-PT" dirty="0" err="1"/>
              <a:t>Answers</a:t>
            </a:r>
            <a:endParaRPr lang="en-GB" dirty="0"/>
          </a:p>
        </p:txBody>
      </p:sp>
      <p:cxnSp>
        <p:nvCxnSpPr>
          <p:cNvPr id="17" name="Conexão reta 16">
            <a:extLst>
              <a:ext uri="{FF2B5EF4-FFF2-40B4-BE49-F238E27FC236}">
                <a16:creationId xmlns:a16="http://schemas.microsoft.com/office/drawing/2014/main" id="{B3AB5534-6CFA-3559-526D-6B304837FCE2}"/>
              </a:ext>
            </a:extLst>
          </p:cNvPr>
          <p:cNvCxnSpPr>
            <a:cxnSpLocks/>
          </p:cNvCxnSpPr>
          <p:nvPr/>
        </p:nvCxnSpPr>
        <p:spPr>
          <a:xfrm flipH="1">
            <a:off x="3144037" y="2384276"/>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962AA721-33DA-DBDB-EE31-C6C2A96EAB38}"/>
              </a:ext>
            </a:extLst>
          </p:cNvPr>
          <p:cNvSpPr txBox="1"/>
          <p:nvPr/>
        </p:nvSpPr>
        <p:spPr>
          <a:xfrm>
            <a:off x="1532910" y="2109764"/>
            <a:ext cx="167507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err="1"/>
              <a:t>Texts</a:t>
            </a:r>
            <a:r>
              <a:rPr lang="pt-PT"/>
              <a:t> </a:t>
            </a:r>
            <a:r>
              <a:rPr lang="pt-PT" err="1"/>
              <a:t>and</a:t>
            </a:r>
            <a:r>
              <a:rPr lang="pt-PT"/>
              <a:t> links to </a:t>
            </a:r>
            <a:r>
              <a:rPr lang="pt-PT" err="1"/>
              <a:t>enquiry</a:t>
            </a:r>
            <a:r>
              <a:rPr lang="pt-PT"/>
              <a:t> </a:t>
            </a:r>
            <a:r>
              <a:rPr lang="pt-PT" err="1"/>
              <a:t>form</a:t>
            </a:r>
            <a:endParaRPr lang="en-GB"/>
          </a:p>
        </p:txBody>
      </p:sp>
      <p:cxnSp>
        <p:nvCxnSpPr>
          <p:cNvPr id="21" name="Conexão reta 20">
            <a:extLst>
              <a:ext uri="{FF2B5EF4-FFF2-40B4-BE49-F238E27FC236}">
                <a16:creationId xmlns:a16="http://schemas.microsoft.com/office/drawing/2014/main" id="{C06BD705-B096-7C6A-B6C5-3E01C297FDE9}"/>
              </a:ext>
            </a:extLst>
          </p:cNvPr>
          <p:cNvCxnSpPr>
            <a:cxnSpLocks/>
          </p:cNvCxnSpPr>
          <p:nvPr/>
        </p:nvCxnSpPr>
        <p:spPr>
          <a:xfrm flipH="1">
            <a:off x="3131710" y="3685508"/>
            <a:ext cx="801750" cy="5828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Conexão reta 22">
            <a:extLst>
              <a:ext uri="{FF2B5EF4-FFF2-40B4-BE49-F238E27FC236}">
                <a16:creationId xmlns:a16="http://schemas.microsoft.com/office/drawing/2014/main" id="{48D28E57-E322-0691-3225-15ABE160376C}"/>
              </a:ext>
            </a:extLst>
          </p:cNvPr>
          <p:cNvCxnSpPr>
            <a:cxnSpLocks/>
            <a:stCxn id="20" idx="1"/>
          </p:cNvCxnSpPr>
          <p:nvPr/>
        </p:nvCxnSpPr>
        <p:spPr>
          <a:xfrm flipH="1" flipV="1">
            <a:off x="3144037" y="4282163"/>
            <a:ext cx="818863" cy="7321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Retângulo 1">
            <a:extLst>
              <a:ext uri="{FF2B5EF4-FFF2-40B4-BE49-F238E27FC236}">
                <a16:creationId xmlns:a16="http://schemas.microsoft.com/office/drawing/2014/main" id="{9270F445-3CA2-2B0F-1387-4590B25B50B6}"/>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HELP</a:t>
            </a:r>
            <a:endParaRPr lang="en-GB" sz="2800" dirty="0"/>
          </a:p>
        </p:txBody>
      </p:sp>
    </p:spTree>
    <p:extLst>
      <p:ext uri="{BB962C8B-B14F-4D97-AF65-F5344CB8AC3E}">
        <p14:creationId xmlns:p14="http://schemas.microsoft.com/office/powerpoint/2010/main" val="4069715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7A9981F-7A87-120E-27C9-DD64B8FC743B}"/>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CONTACT US</a:t>
            </a:r>
            <a:endParaRPr lang="en-GB" sz="2800" dirty="0"/>
          </a:p>
        </p:txBody>
      </p:sp>
      <p:sp>
        <p:nvSpPr>
          <p:cNvPr id="5" name="Retângulo 4">
            <a:extLst>
              <a:ext uri="{FF2B5EF4-FFF2-40B4-BE49-F238E27FC236}">
                <a16:creationId xmlns:a16="http://schemas.microsoft.com/office/drawing/2014/main" id="{5449AA57-C5AD-8F47-293D-33FA063E3FD5}"/>
              </a:ext>
            </a:extLst>
          </p:cNvPr>
          <p:cNvSpPr/>
          <p:nvPr/>
        </p:nvSpPr>
        <p:spPr>
          <a:xfrm>
            <a:off x="1173897" y="1144059"/>
            <a:ext cx="1426208" cy="73910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44059"/>
            <a:ext cx="1136665" cy="7450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5" y="1895056"/>
            <a:ext cx="9808807" cy="413695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tângulo 13">
            <a:extLst>
              <a:ext uri="{FF2B5EF4-FFF2-40B4-BE49-F238E27FC236}">
                <a16:creationId xmlns:a16="http://schemas.microsoft.com/office/drawing/2014/main" id="{B06C525E-0549-CF95-77CD-B0B2C913B84D}"/>
              </a:ext>
            </a:extLst>
          </p:cNvPr>
          <p:cNvSpPr/>
          <p:nvPr/>
        </p:nvSpPr>
        <p:spPr>
          <a:xfrm>
            <a:off x="1173895" y="6020116"/>
            <a:ext cx="9808807" cy="642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LINKS TO SOCIAL MEDIA</a:t>
            </a:r>
            <a:endParaRPr lang="en-GB"/>
          </a:p>
        </p:txBody>
      </p:sp>
      <p:sp>
        <p:nvSpPr>
          <p:cNvPr id="4" name="Retângulo 3">
            <a:extLst>
              <a:ext uri="{FF2B5EF4-FFF2-40B4-BE49-F238E27FC236}">
                <a16:creationId xmlns:a16="http://schemas.microsoft.com/office/drawing/2014/main" id="{EB7D4FCA-A523-6C47-E3BA-A1EC449C1E02}"/>
              </a:ext>
            </a:extLst>
          </p:cNvPr>
          <p:cNvSpPr/>
          <p:nvPr/>
        </p:nvSpPr>
        <p:spPr>
          <a:xfrm>
            <a:off x="1690960" y="3090758"/>
            <a:ext cx="4251266" cy="382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9" name="Retângulo 8">
            <a:extLst>
              <a:ext uri="{FF2B5EF4-FFF2-40B4-BE49-F238E27FC236}">
                <a16:creationId xmlns:a16="http://schemas.microsoft.com/office/drawing/2014/main" id="{6CA6B58A-4C81-229A-4AEC-AA9F4FA53EEB}"/>
              </a:ext>
            </a:extLst>
          </p:cNvPr>
          <p:cNvSpPr/>
          <p:nvPr/>
        </p:nvSpPr>
        <p:spPr>
          <a:xfrm>
            <a:off x="7220932" y="2484358"/>
            <a:ext cx="3280108" cy="3203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FORM</a:t>
            </a:r>
            <a:endParaRPr lang="en-GB"/>
          </a:p>
        </p:txBody>
      </p:sp>
      <p:sp>
        <p:nvSpPr>
          <p:cNvPr id="11" name="Retângulo 10">
            <a:extLst>
              <a:ext uri="{FF2B5EF4-FFF2-40B4-BE49-F238E27FC236}">
                <a16:creationId xmlns:a16="http://schemas.microsoft.com/office/drawing/2014/main" id="{9AB4AA8E-95E3-114C-CD6F-C7519D2109F0}"/>
              </a:ext>
            </a:extLst>
          </p:cNvPr>
          <p:cNvSpPr/>
          <p:nvPr/>
        </p:nvSpPr>
        <p:spPr>
          <a:xfrm>
            <a:off x="1690960" y="3895391"/>
            <a:ext cx="4251266" cy="382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12" name="Retângulo 11">
            <a:extLst>
              <a:ext uri="{FF2B5EF4-FFF2-40B4-BE49-F238E27FC236}">
                <a16:creationId xmlns:a16="http://schemas.microsoft.com/office/drawing/2014/main" id="{0FD39852-6896-8A87-F40E-8C7B86AA20E8}"/>
              </a:ext>
            </a:extLst>
          </p:cNvPr>
          <p:cNvSpPr/>
          <p:nvPr/>
        </p:nvSpPr>
        <p:spPr>
          <a:xfrm>
            <a:off x="1690960" y="4700024"/>
            <a:ext cx="4251266" cy="382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3" name="Retângulo 2">
            <a:extLst>
              <a:ext uri="{FF2B5EF4-FFF2-40B4-BE49-F238E27FC236}">
                <a16:creationId xmlns:a16="http://schemas.microsoft.com/office/drawing/2014/main" id="{B8C5727C-4C17-4299-169F-8F93994F4E7A}"/>
              </a:ext>
            </a:extLst>
          </p:cNvPr>
          <p:cNvSpPr/>
          <p:nvPr/>
        </p:nvSpPr>
        <p:spPr>
          <a:xfrm>
            <a:off x="2582994" y="1144060"/>
            <a:ext cx="7263043" cy="7391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		HELP		CONTACT US</a:t>
            </a:r>
          </a:p>
        </p:txBody>
      </p:sp>
      <p:cxnSp>
        <p:nvCxnSpPr>
          <p:cNvPr id="13" name="Conexão reta 12">
            <a:extLst>
              <a:ext uri="{FF2B5EF4-FFF2-40B4-BE49-F238E27FC236}">
                <a16:creationId xmlns:a16="http://schemas.microsoft.com/office/drawing/2014/main" id="{B96F0DF5-1D3B-7E24-9114-0F7B81DF77AD}"/>
              </a:ext>
            </a:extLst>
          </p:cNvPr>
          <p:cNvCxnSpPr>
            <a:cxnSpLocks/>
          </p:cNvCxnSpPr>
          <p:nvPr/>
        </p:nvCxnSpPr>
        <p:spPr>
          <a:xfrm flipH="1" flipV="1">
            <a:off x="8762197" y="3299249"/>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A6341C37-5DA0-BC78-40FC-0B60E52749EE}"/>
              </a:ext>
            </a:extLst>
          </p:cNvPr>
          <p:cNvSpPr txBox="1"/>
          <p:nvPr/>
        </p:nvSpPr>
        <p:spPr>
          <a:xfrm>
            <a:off x="4563028" y="5437424"/>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err="1"/>
              <a:t>Enquiry</a:t>
            </a:r>
            <a:r>
              <a:rPr lang="pt-PT"/>
              <a:t> </a:t>
            </a:r>
            <a:r>
              <a:rPr lang="pt-PT" err="1"/>
              <a:t>form</a:t>
            </a:r>
            <a:endParaRPr lang="en-GB"/>
          </a:p>
        </p:txBody>
      </p:sp>
      <p:cxnSp>
        <p:nvCxnSpPr>
          <p:cNvPr id="16" name="Conexão reta 15">
            <a:extLst>
              <a:ext uri="{FF2B5EF4-FFF2-40B4-BE49-F238E27FC236}">
                <a16:creationId xmlns:a16="http://schemas.microsoft.com/office/drawing/2014/main" id="{F3DA9A46-A592-8B1D-268E-645EA48C9FD3}"/>
              </a:ext>
            </a:extLst>
          </p:cNvPr>
          <p:cNvCxnSpPr>
            <a:cxnSpLocks/>
          </p:cNvCxnSpPr>
          <p:nvPr/>
        </p:nvCxnSpPr>
        <p:spPr>
          <a:xfrm flipH="1">
            <a:off x="8762197" y="396104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Conexão reta 17">
            <a:extLst>
              <a:ext uri="{FF2B5EF4-FFF2-40B4-BE49-F238E27FC236}">
                <a16:creationId xmlns:a16="http://schemas.microsoft.com/office/drawing/2014/main" id="{EEBF19E0-7946-CD2C-1E74-82701DC679F3}"/>
              </a:ext>
            </a:extLst>
          </p:cNvPr>
          <p:cNvCxnSpPr>
            <a:cxnSpLocks/>
          </p:cNvCxnSpPr>
          <p:nvPr/>
        </p:nvCxnSpPr>
        <p:spPr>
          <a:xfrm flipH="1">
            <a:off x="2774731" y="4720548"/>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Conexão reta 19">
            <a:extLst>
              <a:ext uri="{FF2B5EF4-FFF2-40B4-BE49-F238E27FC236}">
                <a16:creationId xmlns:a16="http://schemas.microsoft.com/office/drawing/2014/main" id="{CC3ECCA8-9AB6-716D-032E-CC46D62C2AC1}"/>
              </a:ext>
            </a:extLst>
          </p:cNvPr>
          <p:cNvCxnSpPr>
            <a:cxnSpLocks/>
          </p:cNvCxnSpPr>
          <p:nvPr/>
        </p:nvCxnSpPr>
        <p:spPr>
          <a:xfrm flipH="1">
            <a:off x="872099" y="3276264"/>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878D3FCE-A364-B181-0B76-20D9859DC8F7}"/>
              </a:ext>
            </a:extLst>
          </p:cNvPr>
          <p:cNvSpPr txBox="1"/>
          <p:nvPr/>
        </p:nvSpPr>
        <p:spPr>
          <a:xfrm>
            <a:off x="214598" y="3909048"/>
            <a:ext cx="1112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EMAIL</a:t>
            </a:r>
            <a:endParaRPr lang="en-GB"/>
          </a:p>
        </p:txBody>
      </p:sp>
      <p:sp>
        <p:nvSpPr>
          <p:cNvPr id="19" name="CaixaDeTexto 18">
            <a:extLst>
              <a:ext uri="{FF2B5EF4-FFF2-40B4-BE49-F238E27FC236}">
                <a16:creationId xmlns:a16="http://schemas.microsoft.com/office/drawing/2014/main" id="{5E82A506-CB0A-1500-7B34-F989E4AA4A31}"/>
              </a:ext>
            </a:extLst>
          </p:cNvPr>
          <p:cNvSpPr txBox="1"/>
          <p:nvPr/>
        </p:nvSpPr>
        <p:spPr>
          <a:xfrm>
            <a:off x="0" y="2959087"/>
            <a:ext cx="137888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err="1"/>
              <a:t>Contact</a:t>
            </a:r>
            <a:r>
              <a:rPr lang="pt-PT"/>
              <a:t> </a:t>
            </a:r>
            <a:r>
              <a:rPr lang="pt-PT" err="1"/>
              <a:t>details</a:t>
            </a:r>
            <a:endParaRPr lang="en-GB"/>
          </a:p>
        </p:txBody>
      </p:sp>
      <p:cxnSp>
        <p:nvCxnSpPr>
          <p:cNvPr id="22" name="Conexão reta 21">
            <a:extLst>
              <a:ext uri="{FF2B5EF4-FFF2-40B4-BE49-F238E27FC236}">
                <a16:creationId xmlns:a16="http://schemas.microsoft.com/office/drawing/2014/main" id="{202D5081-9C7A-6546-0489-2E610EECD276}"/>
              </a:ext>
            </a:extLst>
          </p:cNvPr>
          <p:cNvCxnSpPr>
            <a:cxnSpLocks/>
          </p:cNvCxnSpPr>
          <p:nvPr/>
        </p:nvCxnSpPr>
        <p:spPr>
          <a:xfrm flipH="1">
            <a:off x="1327358" y="4093714"/>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Conexão reta 22">
            <a:extLst>
              <a:ext uri="{FF2B5EF4-FFF2-40B4-BE49-F238E27FC236}">
                <a16:creationId xmlns:a16="http://schemas.microsoft.com/office/drawing/2014/main" id="{DC8EFEB7-75BF-40EE-E1DE-72058D4BA7D6}"/>
              </a:ext>
            </a:extLst>
          </p:cNvPr>
          <p:cNvCxnSpPr>
            <a:cxnSpLocks/>
            <a:stCxn id="9" idx="1"/>
          </p:cNvCxnSpPr>
          <p:nvPr/>
        </p:nvCxnSpPr>
        <p:spPr>
          <a:xfrm flipH="1">
            <a:off x="6094409" y="4086060"/>
            <a:ext cx="1126523" cy="151167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tângulo 24">
            <a:extLst>
              <a:ext uri="{FF2B5EF4-FFF2-40B4-BE49-F238E27FC236}">
                <a16:creationId xmlns:a16="http://schemas.microsoft.com/office/drawing/2014/main" id="{77B068C2-4A1D-95D9-E935-EB62C93E91BB}"/>
              </a:ext>
            </a:extLst>
          </p:cNvPr>
          <p:cNvSpPr/>
          <p:nvPr/>
        </p:nvSpPr>
        <p:spPr>
          <a:xfrm>
            <a:off x="8274511" y="5278986"/>
            <a:ext cx="1517389" cy="35357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SUBMIT</a:t>
            </a:r>
            <a:endParaRPr lang="en-GB"/>
          </a:p>
        </p:txBody>
      </p:sp>
      <p:cxnSp>
        <p:nvCxnSpPr>
          <p:cNvPr id="26" name="Conexão reta 25">
            <a:extLst>
              <a:ext uri="{FF2B5EF4-FFF2-40B4-BE49-F238E27FC236}">
                <a16:creationId xmlns:a16="http://schemas.microsoft.com/office/drawing/2014/main" id="{B3831322-3DCA-1551-7EF8-4DF919890FC6}"/>
              </a:ext>
            </a:extLst>
          </p:cNvPr>
          <p:cNvCxnSpPr>
            <a:cxnSpLocks/>
          </p:cNvCxnSpPr>
          <p:nvPr/>
        </p:nvCxnSpPr>
        <p:spPr>
          <a:xfrm flipH="1">
            <a:off x="9791900" y="5455771"/>
            <a:ext cx="9592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2D47C90B-058B-DD12-979E-E4EE51BE30FC}"/>
              </a:ext>
            </a:extLst>
          </p:cNvPr>
          <p:cNvSpPr txBox="1"/>
          <p:nvPr/>
        </p:nvSpPr>
        <p:spPr>
          <a:xfrm>
            <a:off x="10191937" y="5157380"/>
            <a:ext cx="137888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Link to </a:t>
            </a:r>
            <a:r>
              <a:rPr lang="pt-PT" err="1"/>
              <a:t>submit</a:t>
            </a:r>
            <a:r>
              <a:rPr lang="pt-PT"/>
              <a:t> </a:t>
            </a:r>
            <a:r>
              <a:rPr lang="pt-PT" err="1"/>
              <a:t>enquiries</a:t>
            </a:r>
            <a:endParaRPr lang="en-GB"/>
          </a:p>
        </p:txBody>
      </p:sp>
    </p:spTree>
    <p:extLst>
      <p:ext uri="{BB962C8B-B14F-4D97-AF65-F5344CB8AC3E}">
        <p14:creationId xmlns:p14="http://schemas.microsoft.com/office/powerpoint/2010/main" val="104034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59">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61">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63">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65">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67">
            <a:extLst>
              <a:ext uri="{FF2B5EF4-FFF2-40B4-BE49-F238E27FC236}">
                <a16:creationId xmlns:a16="http://schemas.microsoft.com/office/drawing/2014/main" id="{6798E696-4BBA-46BE-AD86-F7E300B89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9">
            <a:extLst>
              <a:ext uri="{FF2B5EF4-FFF2-40B4-BE49-F238E27FC236}">
                <a16:creationId xmlns:a16="http://schemas.microsoft.com/office/drawing/2014/main" id="{090B0CA3-C333-4560-9975-E31D1B7B9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Box 1">
            <a:extLst>
              <a:ext uri="{FF2B5EF4-FFF2-40B4-BE49-F238E27FC236}">
                <a16:creationId xmlns:a16="http://schemas.microsoft.com/office/drawing/2014/main" id="{2607144D-FBDA-A574-9139-9885F67656E9}"/>
              </a:ext>
            </a:extLst>
          </p:cNvPr>
          <p:cNvSpPr txBox="1"/>
          <p:nvPr/>
        </p:nvSpPr>
        <p:spPr>
          <a:xfrm>
            <a:off x="8366761" y="1074434"/>
            <a:ext cx="3054091" cy="4709131"/>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spcBef>
                <a:spcPct val="0"/>
              </a:spcBef>
              <a:spcAft>
                <a:spcPts val="600"/>
              </a:spcAft>
            </a:pPr>
            <a:r>
              <a:rPr lang="en-US" sz="4400" b="1" cap="all" spc="-50" dirty="0">
                <a:ln w="3175" cmpd="sng">
                  <a:noFill/>
                </a:ln>
                <a:solidFill>
                  <a:srgbClr val="FFFEFF"/>
                </a:solidFill>
                <a:latin typeface="+mj-lt"/>
                <a:ea typeface="+mj-ea"/>
                <a:cs typeface="+mj-cs"/>
              </a:rPr>
              <a:t>HOTBEANSWEBPAGES</a:t>
            </a:r>
          </a:p>
          <a:p>
            <a:pPr algn="ctr" defTabSz="457200">
              <a:spcBef>
                <a:spcPct val="0"/>
              </a:spcBef>
              <a:spcAft>
                <a:spcPts val="600"/>
              </a:spcAft>
            </a:pPr>
            <a:r>
              <a:rPr lang="en-US" sz="4400" b="1" cap="all" spc="-50" dirty="0">
                <a:ln w="3175" cmpd="sng">
                  <a:noFill/>
                </a:ln>
                <a:solidFill>
                  <a:srgbClr val="FFFEFF"/>
                </a:solidFill>
                <a:latin typeface="+mj-lt"/>
                <a:ea typeface="+mj-ea"/>
                <a:cs typeface="+mj-cs"/>
              </a:rPr>
              <a:t>(MENUS)</a:t>
            </a:r>
          </a:p>
        </p:txBody>
      </p:sp>
      <p:graphicFrame>
        <p:nvGraphicFramePr>
          <p:cNvPr id="5" name="TextBox 1">
            <a:extLst>
              <a:ext uri="{FF2B5EF4-FFF2-40B4-BE49-F238E27FC236}">
                <a16:creationId xmlns:a16="http://schemas.microsoft.com/office/drawing/2014/main" id="{340EE7DC-7686-097E-DD06-05193719FA26}"/>
              </a:ext>
            </a:extLst>
          </p:cNvPr>
          <p:cNvGraphicFramePr/>
          <p:nvPr>
            <p:extLst>
              <p:ext uri="{D42A27DB-BD31-4B8C-83A1-F6EECF244321}">
                <p14:modId xmlns:p14="http://schemas.microsoft.com/office/powerpoint/2010/main" val="313030188"/>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etângulo 19" descr="Pasta">
            <a:extLst>
              <a:ext uri="{FF2B5EF4-FFF2-40B4-BE49-F238E27FC236}">
                <a16:creationId xmlns:a16="http://schemas.microsoft.com/office/drawing/2014/main" id="{597B00AD-85D6-934D-5C0E-670C7817A110}"/>
              </a:ext>
            </a:extLst>
          </p:cNvPr>
          <p:cNvSpPr/>
          <p:nvPr/>
        </p:nvSpPr>
        <p:spPr>
          <a:xfrm>
            <a:off x="489457" y="3501967"/>
            <a:ext cx="558998" cy="546869"/>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GB"/>
          </a:p>
        </p:txBody>
      </p:sp>
      <p:sp>
        <p:nvSpPr>
          <p:cNvPr id="21" name="Retângulo 20" descr="Casa">
            <a:extLst>
              <a:ext uri="{FF2B5EF4-FFF2-40B4-BE49-F238E27FC236}">
                <a16:creationId xmlns:a16="http://schemas.microsoft.com/office/drawing/2014/main" id="{CEA32EE7-ABE7-DC62-6F47-6DB1C464FB73}"/>
              </a:ext>
            </a:extLst>
          </p:cNvPr>
          <p:cNvSpPr/>
          <p:nvPr/>
        </p:nvSpPr>
        <p:spPr>
          <a:xfrm>
            <a:off x="491649" y="1110902"/>
            <a:ext cx="558998" cy="546869"/>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2" name="Retângulo 21" descr="Aperto de mão">
            <a:extLst>
              <a:ext uri="{FF2B5EF4-FFF2-40B4-BE49-F238E27FC236}">
                <a16:creationId xmlns:a16="http://schemas.microsoft.com/office/drawing/2014/main" id="{4578CB6F-598D-2B2B-4E2F-4E89F9CBA812}"/>
              </a:ext>
            </a:extLst>
          </p:cNvPr>
          <p:cNvSpPr/>
          <p:nvPr/>
        </p:nvSpPr>
        <p:spPr>
          <a:xfrm>
            <a:off x="489457" y="1921732"/>
            <a:ext cx="558998" cy="546869"/>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3" name="Retângulo 22" descr="E-mail">
            <a:extLst>
              <a:ext uri="{FF2B5EF4-FFF2-40B4-BE49-F238E27FC236}">
                <a16:creationId xmlns:a16="http://schemas.microsoft.com/office/drawing/2014/main" id="{5DBCEAD9-F745-454C-7F24-B907CDBE9F7A}"/>
              </a:ext>
            </a:extLst>
          </p:cNvPr>
          <p:cNvSpPr/>
          <p:nvPr/>
        </p:nvSpPr>
        <p:spPr>
          <a:xfrm>
            <a:off x="481876" y="2736209"/>
            <a:ext cx="558998" cy="546869"/>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24" name="Retângulo 23" descr="Help">
            <a:extLst>
              <a:ext uri="{FF2B5EF4-FFF2-40B4-BE49-F238E27FC236}">
                <a16:creationId xmlns:a16="http://schemas.microsoft.com/office/drawing/2014/main" id="{67F2BF02-6553-2027-0FC6-1A458BE93ABB}"/>
              </a:ext>
            </a:extLst>
          </p:cNvPr>
          <p:cNvSpPr/>
          <p:nvPr/>
        </p:nvSpPr>
        <p:spPr>
          <a:xfrm>
            <a:off x="440286" y="4241653"/>
            <a:ext cx="558998" cy="546869"/>
          </a:xfrm>
          <a:prstGeom prst="rect">
            <a:avLst/>
          </a:prstGeom>
          <a: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25" name="Retângulo 24" descr="Sinalização">
            <a:extLst>
              <a:ext uri="{FF2B5EF4-FFF2-40B4-BE49-F238E27FC236}">
                <a16:creationId xmlns:a16="http://schemas.microsoft.com/office/drawing/2014/main" id="{406AE3E7-F4AB-961A-7B30-46C0EA2FB961}"/>
              </a:ext>
            </a:extLst>
          </p:cNvPr>
          <p:cNvSpPr/>
          <p:nvPr/>
        </p:nvSpPr>
        <p:spPr>
          <a:xfrm>
            <a:off x="481876" y="4981339"/>
            <a:ext cx="558998" cy="546869"/>
          </a:xfrm>
          <a:prstGeom prst="rect">
            <a:avLst/>
          </a:prstGeom>
          <a: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 name="Retângulo 1">
            <a:extLst>
              <a:ext uri="{FF2B5EF4-FFF2-40B4-BE49-F238E27FC236}">
                <a16:creationId xmlns:a16="http://schemas.microsoft.com/office/drawing/2014/main" id="{3E472B79-E07E-9E54-DA36-F530E55AABCB}"/>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75942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19" name="Picture 18" descr="Abstract background of 3D colourful bars">
            <a:extLst>
              <a:ext uri="{FF2B5EF4-FFF2-40B4-BE49-F238E27FC236}">
                <a16:creationId xmlns:a16="http://schemas.microsoft.com/office/drawing/2014/main" id="{757F3C18-C39F-0DCB-1F43-3D4A4E7F894C}"/>
              </a:ext>
            </a:extLst>
          </p:cNvPr>
          <p:cNvPicPr>
            <a:picLocks noChangeAspect="1"/>
          </p:cNvPicPr>
          <p:nvPr/>
        </p:nvPicPr>
        <p:blipFill rotWithShape="1">
          <a:blip r:embed="rId3">
            <a:alphaModFix amt="40000"/>
          </a:blip>
          <a:srcRect t="13467" b="2264"/>
          <a:stretch/>
        </p:blipFill>
        <p:spPr>
          <a:xfrm>
            <a:off x="20" y="10"/>
            <a:ext cx="12191980" cy="6857990"/>
          </a:xfrm>
          <a:prstGeom prst="rect">
            <a:avLst/>
          </a:prstGeom>
        </p:spPr>
      </p:pic>
      <p:sp>
        <p:nvSpPr>
          <p:cNvPr id="2" name="CaixaDeTexto 1">
            <a:extLst>
              <a:ext uri="{FF2B5EF4-FFF2-40B4-BE49-F238E27FC236}">
                <a16:creationId xmlns:a16="http://schemas.microsoft.com/office/drawing/2014/main" id="{6621FEE1-D384-76B0-5B06-6D79453C39C9}"/>
              </a:ext>
            </a:extLst>
          </p:cNvPr>
          <p:cNvSpPr txBox="1"/>
          <p:nvPr/>
        </p:nvSpPr>
        <p:spPr>
          <a:xfrm>
            <a:off x="4781042" y="2122018"/>
            <a:ext cx="6320095" cy="2613964"/>
          </a:xfrm>
          <a:prstGeom prst="rect">
            <a:avLst/>
          </a:prstGeom>
        </p:spPr>
        <p:txBody>
          <a:bodyPr vert="horz" lIns="91440" tIns="45720" rIns="91440" bIns="45720" rtlCol="0" anchor="b">
            <a:normAutofit/>
          </a:bodyPr>
          <a:lstStyle/>
          <a:p>
            <a:pPr>
              <a:spcBef>
                <a:spcPct val="0"/>
              </a:spcBef>
              <a:spcAft>
                <a:spcPts val="600"/>
              </a:spcAft>
            </a:pPr>
            <a:r>
              <a:rPr lang="en-US" sz="8000" cap="all" dirty="0">
                <a:latin typeface="+mj-lt"/>
                <a:ea typeface="+mj-ea"/>
                <a:cs typeface="+mj-cs"/>
              </a:rPr>
              <a:t>STORYBOARD</a:t>
            </a:r>
          </a:p>
          <a:p>
            <a:pPr algn="ctr">
              <a:spcBef>
                <a:spcPct val="0"/>
              </a:spcBef>
              <a:spcAft>
                <a:spcPts val="600"/>
              </a:spcAft>
            </a:pPr>
            <a:r>
              <a:rPr lang="en-US" sz="8000" cap="all" dirty="0">
                <a:latin typeface="+mj-lt"/>
                <a:ea typeface="+mj-ea"/>
                <a:cs typeface="+mj-cs"/>
              </a:rPr>
              <a:t>1</a:t>
            </a:r>
          </a:p>
        </p:txBody>
      </p:sp>
      <p:sp>
        <p:nvSpPr>
          <p:cNvPr id="3" name="Retângulo 2">
            <a:extLst>
              <a:ext uri="{FF2B5EF4-FFF2-40B4-BE49-F238E27FC236}">
                <a16:creationId xmlns:a16="http://schemas.microsoft.com/office/drawing/2014/main" id="{D4DE4580-E759-9038-B04B-1063B6FEAC76}"/>
              </a:ext>
            </a:extLst>
          </p:cNvPr>
          <p:cNvSpPr/>
          <p:nvPr/>
        </p:nvSpPr>
        <p:spPr>
          <a:xfrm>
            <a:off x="3904216" y="1286539"/>
            <a:ext cx="116958" cy="46471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9914099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6" name="Retângulo 5">
            <a:extLst>
              <a:ext uri="{FF2B5EF4-FFF2-40B4-BE49-F238E27FC236}">
                <a16:creationId xmlns:a16="http://schemas.microsoft.com/office/drawing/2014/main" id="{E47FA1C3-B251-770D-08D1-25139BD3A333}"/>
              </a:ext>
            </a:extLst>
          </p:cNvPr>
          <p:cNvSpPr/>
          <p:nvPr/>
        </p:nvSpPr>
        <p:spPr>
          <a:xfrm>
            <a:off x="2600105" y="1128122"/>
            <a:ext cx="7245932" cy="755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5" y="1895056"/>
            <a:ext cx="9808807" cy="413695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tângulo 13">
            <a:extLst>
              <a:ext uri="{FF2B5EF4-FFF2-40B4-BE49-F238E27FC236}">
                <a16:creationId xmlns:a16="http://schemas.microsoft.com/office/drawing/2014/main" id="{B06C525E-0549-CF95-77CD-B0B2C913B84D}"/>
              </a:ext>
            </a:extLst>
          </p:cNvPr>
          <p:cNvSpPr/>
          <p:nvPr/>
        </p:nvSpPr>
        <p:spPr>
          <a:xfrm>
            <a:off x="1173895" y="5802470"/>
            <a:ext cx="9808807" cy="86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HELP	 CONTACT US 								</a:t>
            </a:r>
            <a:r>
              <a:rPr lang="pt-PT" dirty="0"/>
              <a:t>LINKS TO SOCIAL MEDIA</a:t>
            </a:r>
            <a:endParaRPr lang="en-GB" dirty="0"/>
          </a:p>
        </p:txBody>
      </p:sp>
      <p:sp>
        <p:nvSpPr>
          <p:cNvPr id="3" name="Retângulo 1">
            <a:extLst>
              <a:ext uri="{FF2B5EF4-FFF2-40B4-BE49-F238E27FC236}">
                <a16:creationId xmlns:a16="http://schemas.microsoft.com/office/drawing/2014/main" id="{3C2558FD-1957-D104-C0C1-A82A8F7C9E7A}"/>
              </a:ext>
            </a:extLst>
          </p:cNvPr>
          <p:cNvSpPr/>
          <p:nvPr/>
        </p:nvSpPr>
        <p:spPr>
          <a:xfrm>
            <a:off x="0" y="105970"/>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2" name="Retângulo 1">
            <a:extLst>
              <a:ext uri="{FF2B5EF4-FFF2-40B4-BE49-F238E27FC236}">
                <a16:creationId xmlns:a16="http://schemas.microsoft.com/office/drawing/2014/main" id="{F0C89D8B-F115-9C5D-0840-679C540E9F4C}"/>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HOMEPAGE</a:t>
            </a:r>
            <a:endParaRPr lang="en-GB" sz="2800" dirty="0"/>
          </a:p>
        </p:txBody>
      </p:sp>
      <p:cxnSp>
        <p:nvCxnSpPr>
          <p:cNvPr id="9" name="Conexão reta 57">
            <a:extLst>
              <a:ext uri="{FF2B5EF4-FFF2-40B4-BE49-F238E27FC236}">
                <a16:creationId xmlns:a16="http://schemas.microsoft.com/office/drawing/2014/main" id="{D4CA09F4-4FA7-104C-700B-53D551C4355B}"/>
              </a:ext>
            </a:extLst>
          </p:cNvPr>
          <p:cNvCxnSpPr>
            <a:cxnSpLocks/>
          </p:cNvCxnSpPr>
          <p:nvPr/>
        </p:nvCxnSpPr>
        <p:spPr>
          <a:xfrm flipH="1">
            <a:off x="884350" y="1640728"/>
            <a:ext cx="39991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CaixaDeTexto 19">
            <a:extLst>
              <a:ext uri="{FF2B5EF4-FFF2-40B4-BE49-F238E27FC236}">
                <a16:creationId xmlns:a16="http://schemas.microsoft.com/office/drawing/2014/main" id="{AA7ED732-C7C4-3C8E-215D-7207716AE27E}"/>
              </a:ext>
            </a:extLst>
          </p:cNvPr>
          <p:cNvSpPr txBox="1"/>
          <p:nvPr/>
        </p:nvSpPr>
        <p:spPr>
          <a:xfrm>
            <a:off x="6846008" y="2184494"/>
            <a:ext cx="30216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Fixed</a:t>
            </a:r>
            <a:r>
              <a:rPr lang="pt-PT"/>
              <a:t> </a:t>
            </a:r>
            <a:r>
              <a:rPr lang="pt-PT" err="1"/>
              <a:t>navigational</a:t>
            </a:r>
            <a:r>
              <a:rPr lang="pt-PT"/>
              <a:t> bar </a:t>
            </a:r>
            <a:r>
              <a:rPr lang="pt-PT" err="1"/>
              <a:t>with</a:t>
            </a:r>
            <a:r>
              <a:rPr lang="pt-PT"/>
              <a:t> </a:t>
            </a:r>
            <a:r>
              <a:rPr lang="pt-PT" err="1"/>
              <a:t>subtle</a:t>
            </a:r>
            <a:r>
              <a:rPr lang="pt-PT"/>
              <a:t> </a:t>
            </a:r>
            <a:r>
              <a:rPr lang="pt-PT" err="1"/>
              <a:t>animation</a:t>
            </a:r>
            <a:r>
              <a:rPr lang="pt-PT"/>
              <a:t> </a:t>
            </a:r>
            <a:r>
              <a:rPr lang="pt-PT" err="1"/>
              <a:t>effect</a:t>
            </a:r>
            <a:r>
              <a:rPr lang="pt-PT"/>
              <a:t> </a:t>
            </a:r>
            <a:r>
              <a:rPr lang="pt-PT" err="1"/>
              <a:t>upon</a:t>
            </a:r>
            <a:r>
              <a:rPr lang="pt-PT"/>
              <a:t> </a:t>
            </a:r>
            <a:r>
              <a:rPr lang="pt-PT" err="1"/>
              <a:t>hover</a:t>
            </a:r>
            <a:endParaRPr lang="en-GB"/>
          </a:p>
        </p:txBody>
      </p:sp>
      <p:sp>
        <p:nvSpPr>
          <p:cNvPr id="11" name="CaixaDeTexto 21">
            <a:extLst>
              <a:ext uri="{FF2B5EF4-FFF2-40B4-BE49-F238E27FC236}">
                <a16:creationId xmlns:a16="http://schemas.microsoft.com/office/drawing/2014/main" id="{9E86CBBF-F556-4C4D-3642-73D359DF579D}"/>
              </a:ext>
            </a:extLst>
          </p:cNvPr>
          <p:cNvSpPr txBox="1"/>
          <p:nvPr/>
        </p:nvSpPr>
        <p:spPr>
          <a:xfrm>
            <a:off x="10982701" y="899412"/>
            <a:ext cx="113666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search</a:t>
            </a:r>
            <a:r>
              <a:rPr lang="pt-PT"/>
              <a:t> </a:t>
            </a:r>
            <a:r>
              <a:rPr lang="pt-PT" err="1"/>
              <a:t>anything</a:t>
            </a:r>
            <a:r>
              <a:rPr lang="pt-PT"/>
              <a:t> in website</a:t>
            </a:r>
            <a:endParaRPr lang="en-GB"/>
          </a:p>
        </p:txBody>
      </p:sp>
      <p:cxnSp>
        <p:nvCxnSpPr>
          <p:cNvPr id="12" name="Conexão reta 32">
            <a:extLst>
              <a:ext uri="{FF2B5EF4-FFF2-40B4-BE49-F238E27FC236}">
                <a16:creationId xmlns:a16="http://schemas.microsoft.com/office/drawing/2014/main" id="{D0E0B76A-B3E7-D8FA-17F6-5C70563B8D66}"/>
              </a:ext>
            </a:extLst>
          </p:cNvPr>
          <p:cNvCxnSpPr>
            <a:cxnSpLocks/>
          </p:cNvCxnSpPr>
          <p:nvPr/>
        </p:nvCxnSpPr>
        <p:spPr>
          <a:xfrm flipH="1">
            <a:off x="9600491" y="5496095"/>
            <a:ext cx="491091" cy="5673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5E1591D-EE73-D911-4905-4020EDF83BD7}"/>
              </a:ext>
            </a:extLst>
          </p:cNvPr>
          <p:cNvSpPr/>
          <p:nvPr/>
        </p:nvSpPr>
        <p:spPr>
          <a:xfrm>
            <a:off x="7068512" y="6012238"/>
            <a:ext cx="3345857" cy="406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ixaDeTexto 39">
            <a:extLst>
              <a:ext uri="{FF2B5EF4-FFF2-40B4-BE49-F238E27FC236}">
                <a16:creationId xmlns:a16="http://schemas.microsoft.com/office/drawing/2014/main" id="{C0247A3C-42AB-13B9-97F7-5C61D9DE13EE}"/>
              </a:ext>
            </a:extLst>
          </p:cNvPr>
          <p:cNvSpPr txBox="1"/>
          <p:nvPr/>
        </p:nvSpPr>
        <p:spPr>
          <a:xfrm>
            <a:off x="9355704" y="4848873"/>
            <a:ext cx="17454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a:t>Social media </a:t>
            </a:r>
            <a:r>
              <a:rPr lang="pt-PT" err="1"/>
              <a:t>accounts</a:t>
            </a:r>
            <a:r>
              <a:rPr lang="pt-PT"/>
              <a:t> </a:t>
            </a:r>
            <a:endParaRPr lang="en-GB"/>
          </a:p>
        </p:txBody>
      </p:sp>
      <p:sp>
        <p:nvSpPr>
          <p:cNvPr id="16" name="Retângulo 10">
            <a:extLst>
              <a:ext uri="{FF2B5EF4-FFF2-40B4-BE49-F238E27FC236}">
                <a16:creationId xmlns:a16="http://schemas.microsoft.com/office/drawing/2014/main" id="{E1AC7438-A33B-ED68-6C74-A89724836045}"/>
              </a:ext>
            </a:extLst>
          </p:cNvPr>
          <p:cNvSpPr/>
          <p:nvPr/>
        </p:nvSpPr>
        <p:spPr>
          <a:xfrm>
            <a:off x="4182788" y="3275665"/>
            <a:ext cx="3545721" cy="110688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a:p>
            <a:pPr algn="ctr"/>
            <a:r>
              <a:rPr lang="pt-PT" dirty="0"/>
              <a:t>(SEARCH ROLES) </a:t>
            </a:r>
          </a:p>
          <a:p>
            <a:pPr algn="ctr"/>
            <a:endParaRPr lang="pt-PT" dirty="0"/>
          </a:p>
        </p:txBody>
      </p:sp>
      <p:cxnSp>
        <p:nvCxnSpPr>
          <p:cNvPr id="17" name="Conexão reta unidirecional 42">
            <a:extLst>
              <a:ext uri="{FF2B5EF4-FFF2-40B4-BE49-F238E27FC236}">
                <a16:creationId xmlns:a16="http://schemas.microsoft.com/office/drawing/2014/main" id="{C0913575-E59D-650F-A442-D052AF6B5B8C}"/>
              </a:ext>
            </a:extLst>
          </p:cNvPr>
          <p:cNvCxnSpPr>
            <a:cxnSpLocks/>
            <a:endCxn id="16" idx="3"/>
          </p:cNvCxnSpPr>
          <p:nvPr/>
        </p:nvCxnSpPr>
        <p:spPr>
          <a:xfrm flipH="1">
            <a:off x="7728509" y="3478421"/>
            <a:ext cx="3195051" cy="35068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CaixaDeTexto 25">
            <a:extLst>
              <a:ext uri="{FF2B5EF4-FFF2-40B4-BE49-F238E27FC236}">
                <a16:creationId xmlns:a16="http://schemas.microsoft.com/office/drawing/2014/main" id="{2DE2C4AC-40BD-F531-91C6-7016282F68BD}"/>
              </a:ext>
            </a:extLst>
          </p:cNvPr>
          <p:cNvSpPr txBox="1"/>
          <p:nvPr/>
        </p:nvSpPr>
        <p:spPr>
          <a:xfrm>
            <a:off x="10228437" y="2539929"/>
            <a:ext cx="188007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Search</a:t>
            </a:r>
            <a:r>
              <a:rPr lang="pt-PT" dirty="0"/>
              <a:t> </a:t>
            </a:r>
            <a:r>
              <a:rPr lang="pt-PT" dirty="0" err="1"/>
              <a:t>available</a:t>
            </a:r>
            <a:r>
              <a:rPr lang="pt-PT" dirty="0"/>
              <a:t> </a:t>
            </a:r>
            <a:r>
              <a:rPr lang="pt-PT" dirty="0" err="1"/>
              <a:t>vacancies</a:t>
            </a:r>
            <a:r>
              <a:rPr lang="pt-PT" dirty="0"/>
              <a:t>; links to </a:t>
            </a:r>
            <a:r>
              <a:rPr lang="pt-PT" dirty="0" err="1"/>
              <a:t>form</a:t>
            </a:r>
            <a:endParaRPr lang="en-GB" dirty="0"/>
          </a:p>
        </p:txBody>
      </p:sp>
      <p:cxnSp>
        <p:nvCxnSpPr>
          <p:cNvPr id="19" name="Conexão reta 64">
            <a:extLst>
              <a:ext uri="{FF2B5EF4-FFF2-40B4-BE49-F238E27FC236}">
                <a16:creationId xmlns:a16="http://schemas.microsoft.com/office/drawing/2014/main" id="{12DCC284-0EEE-A13E-52A4-D76646C0F64B}"/>
              </a:ext>
            </a:extLst>
          </p:cNvPr>
          <p:cNvCxnSpPr>
            <a:cxnSpLocks/>
          </p:cNvCxnSpPr>
          <p:nvPr/>
        </p:nvCxnSpPr>
        <p:spPr>
          <a:xfrm flipV="1">
            <a:off x="884350" y="1262638"/>
            <a:ext cx="0" cy="3780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CaixaDeTexto 28">
            <a:extLst>
              <a:ext uri="{FF2B5EF4-FFF2-40B4-BE49-F238E27FC236}">
                <a16:creationId xmlns:a16="http://schemas.microsoft.com/office/drawing/2014/main" id="{8A095221-4B53-84B5-0B09-97ABBAC174B0}"/>
              </a:ext>
            </a:extLst>
          </p:cNvPr>
          <p:cNvSpPr txBox="1"/>
          <p:nvPr/>
        </p:nvSpPr>
        <p:spPr>
          <a:xfrm>
            <a:off x="453611" y="2382902"/>
            <a:ext cx="11366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a:t>wallpaper</a:t>
            </a:r>
            <a:endParaRPr lang="en-GB"/>
          </a:p>
        </p:txBody>
      </p:sp>
      <p:sp>
        <p:nvSpPr>
          <p:cNvPr id="21" name="CaixaDeTexto 60">
            <a:extLst>
              <a:ext uri="{FF2B5EF4-FFF2-40B4-BE49-F238E27FC236}">
                <a16:creationId xmlns:a16="http://schemas.microsoft.com/office/drawing/2014/main" id="{7BA939D4-1981-C047-977D-9E1FC4B7920E}"/>
              </a:ext>
            </a:extLst>
          </p:cNvPr>
          <p:cNvSpPr txBox="1"/>
          <p:nvPr/>
        </p:nvSpPr>
        <p:spPr>
          <a:xfrm>
            <a:off x="91948" y="642824"/>
            <a:ext cx="318594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err="1"/>
              <a:t>Clickable</a:t>
            </a:r>
            <a:r>
              <a:rPr lang="pt-PT"/>
              <a:t> logo; </a:t>
            </a:r>
            <a:r>
              <a:rPr lang="pt-PT" err="1"/>
              <a:t>present</a:t>
            </a:r>
            <a:r>
              <a:rPr lang="pt-PT"/>
              <a:t> </a:t>
            </a:r>
            <a:r>
              <a:rPr lang="pt-PT" err="1"/>
              <a:t>everywhere</a:t>
            </a:r>
            <a:endParaRPr lang="en-GB"/>
          </a:p>
        </p:txBody>
      </p:sp>
      <p:sp>
        <p:nvSpPr>
          <p:cNvPr id="23" name="Oval 22">
            <a:extLst>
              <a:ext uri="{FF2B5EF4-FFF2-40B4-BE49-F238E27FC236}">
                <a16:creationId xmlns:a16="http://schemas.microsoft.com/office/drawing/2014/main" id="{04E3B800-44E9-2256-E554-D76AA09EE7A6}"/>
              </a:ext>
            </a:extLst>
          </p:cNvPr>
          <p:cNvSpPr/>
          <p:nvPr/>
        </p:nvSpPr>
        <p:spPr>
          <a:xfrm>
            <a:off x="1385925" y="6024145"/>
            <a:ext cx="3345857" cy="406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Conexão reta 32">
            <a:extLst>
              <a:ext uri="{FF2B5EF4-FFF2-40B4-BE49-F238E27FC236}">
                <a16:creationId xmlns:a16="http://schemas.microsoft.com/office/drawing/2014/main" id="{4C1EAE51-AE69-89C3-B7E6-423C9C12FDE3}"/>
              </a:ext>
            </a:extLst>
          </p:cNvPr>
          <p:cNvCxnSpPr>
            <a:cxnSpLocks/>
          </p:cNvCxnSpPr>
          <p:nvPr/>
        </p:nvCxnSpPr>
        <p:spPr>
          <a:xfrm flipH="1" flipV="1">
            <a:off x="1777631" y="5401938"/>
            <a:ext cx="1711130" cy="62451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CaixaDeTexto 39">
            <a:extLst>
              <a:ext uri="{FF2B5EF4-FFF2-40B4-BE49-F238E27FC236}">
                <a16:creationId xmlns:a16="http://schemas.microsoft.com/office/drawing/2014/main" id="{403A5470-6987-E52F-4A20-E48A9FFB97F1}"/>
              </a:ext>
            </a:extLst>
          </p:cNvPr>
          <p:cNvSpPr txBox="1"/>
          <p:nvPr/>
        </p:nvSpPr>
        <p:spPr>
          <a:xfrm>
            <a:off x="336565" y="5032606"/>
            <a:ext cx="17454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More menus</a:t>
            </a:r>
            <a:endParaRPr lang="en-GB" dirty="0"/>
          </a:p>
        </p:txBody>
      </p:sp>
      <p:cxnSp>
        <p:nvCxnSpPr>
          <p:cNvPr id="26" name="Conexão reta 64">
            <a:extLst>
              <a:ext uri="{FF2B5EF4-FFF2-40B4-BE49-F238E27FC236}">
                <a16:creationId xmlns:a16="http://schemas.microsoft.com/office/drawing/2014/main" id="{A9BB51BD-D622-0300-5739-15C0859EE9CB}"/>
              </a:ext>
            </a:extLst>
          </p:cNvPr>
          <p:cNvCxnSpPr>
            <a:cxnSpLocks/>
          </p:cNvCxnSpPr>
          <p:nvPr/>
        </p:nvCxnSpPr>
        <p:spPr>
          <a:xfrm flipV="1">
            <a:off x="8611277" y="1806404"/>
            <a:ext cx="0" cy="3780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Conexão reta 57">
            <a:extLst>
              <a:ext uri="{FF2B5EF4-FFF2-40B4-BE49-F238E27FC236}">
                <a16:creationId xmlns:a16="http://schemas.microsoft.com/office/drawing/2014/main" id="{6D0F3A55-41DA-F452-D896-5504ADAD60EB}"/>
              </a:ext>
            </a:extLst>
          </p:cNvPr>
          <p:cNvCxnSpPr>
            <a:cxnSpLocks/>
          </p:cNvCxnSpPr>
          <p:nvPr/>
        </p:nvCxnSpPr>
        <p:spPr>
          <a:xfrm flipH="1">
            <a:off x="1590276" y="2567568"/>
            <a:ext cx="1293519" cy="189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Conexão reta 57">
            <a:extLst>
              <a:ext uri="{FF2B5EF4-FFF2-40B4-BE49-F238E27FC236}">
                <a16:creationId xmlns:a16="http://schemas.microsoft.com/office/drawing/2014/main" id="{6502051B-BCB7-8BBF-CC85-B07CB8C85722}"/>
              </a:ext>
            </a:extLst>
          </p:cNvPr>
          <p:cNvCxnSpPr>
            <a:cxnSpLocks/>
          </p:cNvCxnSpPr>
          <p:nvPr/>
        </p:nvCxnSpPr>
        <p:spPr>
          <a:xfrm flipH="1">
            <a:off x="10582782" y="1640728"/>
            <a:ext cx="399919"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9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6" name="Retângulo 5">
            <a:extLst>
              <a:ext uri="{FF2B5EF4-FFF2-40B4-BE49-F238E27FC236}">
                <a16:creationId xmlns:a16="http://schemas.microsoft.com/office/drawing/2014/main" id="{E47FA1C3-B251-770D-08D1-25139BD3A333}"/>
              </a:ext>
            </a:extLst>
          </p:cNvPr>
          <p:cNvSpPr/>
          <p:nvPr/>
        </p:nvSpPr>
        <p:spPr>
          <a:xfrm>
            <a:off x="2600105" y="1128122"/>
            <a:ext cx="7245932" cy="755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95056"/>
            <a:ext cx="9808808" cy="39720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Retângulo 3">
            <a:extLst>
              <a:ext uri="{FF2B5EF4-FFF2-40B4-BE49-F238E27FC236}">
                <a16:creationId xmlns:a16="http://schemas.microsoft.com/office/drawing/2014/main" id="{17045D81-B3A0-6E09-7FD1-3A290D441788}"/>
              </a:ext>
            </a:extLst>
          </p:cNvPr>
          <p:cNvSpPr/>
          <p:nvPr/>
        </p:nvSpPr>
        <p:spPr>
          <a:xfrm>
            <a:off x="3883535" y="2103199"/>
            <a:ext cx="4389526"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10" name="Retângulo 9">
            <a:extLst>
              <a:ext uri="{FF2B5EF4-FFF2-40B4-BE49-F238E27FC236}">
                <a16:creationId xmlns:a16="http://schemas.microsoft.com/office/drawing/2014/main" id="{A9648AC0-02EA-BDF3-870B-B82FE40B9A18}"/>
              </a:ext>
            </a:extLst>
          </p:cNvPr>
          <p:cNvSpPr/>
          <p:nvPr/>
        </p:nvSpPr>
        <p:spPr>
          <a:xfrm>
            <a:off x="1887001" y="4333172"/>
            <a:ext cx="1445542" cy="128752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IMAGE</a:t>
            </a:r>
          </a:p>
        </p:txBody>
      </p:sp>
      <p:sp>
        <p:nvSpPr>
          <p:cNvPr id="17" name="Retângulo 29">
            <a:extLst>
              <a:ext uri="{FF2B5EF4-FFF2-40B4-BE49-F238E27FC236}">
                <a16:creationId xmlns:a16="http://schemas.microsoft.com/office/drawing/2014/main" id="{82A2652A-1B01-19DD-4A56-37C35C2E3900}"/>
              </a:ext>
            </a:extLst>
          </p:cNvPr>
          <p:cNvSpPr/>
          <p:nvPr/>
        </p:nvSpPr>
        <p:spPr>
          <a:xfrm>
            <a:off x="1887001" y="2865400"/>
            <a:ext cx="1445542" cy="128752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IMAGE</a:t>
            </a:r>
          </a:p>
        </p:txBody>
      </p:sp>
      <p:sp>
        <p:nvSpPr>
          <p:cNvPr id="18" name="Retângulo 31">
            <a:extLst>
              <a:ext uri="{FF2B5EF4-FFF2-40B4-BE49-F238E27FC236}">
                <a16:creationId xmlns:a16="http://schemas.microsoft.com/office/drawing/2014/main" id="{8172BF86-CEF6-7B70-5057-22EACACB93B5}"/>
              </a:ext>
            </a:extLst>
          </p:cNvPr>
          <p:cNvSpPr/>
          <p:nvPr/>
        </p:nvSpPr>
        <p:spPr>
          <a:xfrm>
            <a:off x="1887001" y="3770755"/>
            <a:ext cx="1445542" cy="3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err="1"/>
              <a:t>Apply</a:t>
            </a:r>
            <a:r>
              <a:rPr lang="pt-PT"/>
              <a:t> </a:t>
            </a:r>
            <a:r>
              <a:rPr lang="pt-PT" err="1"/>
              <a:t>here</a:t>
            </a:r>
            <a:endParaRPr lang="en-GB"/>
          </a:p>
        </p:txBody>
      </p:sp>
      <p:sp>
        <p:nvSpPr>
          <p:cNvPr id="19" name="Retângulo 31">
            <a:extLst>
              <a:ext uri="{FF2B5EF4-FFF2-40B4-BE49-F238E27FC236}">
                <a16:creationId xmlns:a16="http://schemas.microsoft.com/office/drawing/2014/main" id="{EFB735CC-FCAE-60BE-0F1F-424B64019FD5}"/>
              </a:ext>
            </a:extLst>
          </p:cNvPr>
          <p:cNvSpPr/>
          <p:nvPr/>
        </p:nvSpPr>
        <p:spPr>
          <a:xfrm>
            <a:off x="1869890" y="5275882"/>
            <a:ext cx="1445542" cy="356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Apply</a:t>
            </a:r>
            <a:r>
              <a:rPr lang="pt-PT" dirty="0"/>
              <a:t> </a:t>
            </a:r>
            <a:r>
              <a:rPr lang="pt-PT" dirty="0" err="1"/>
              <a:t>here</a:t>
            </a:r>
            <a:endParaRPr lang="en-GB" dirty="0"/>
          </a:p>
        </p:txBody>
      </p:sp>
      <p:sp>
        <p:nvSpPr>
          <p:cNvPr id="20" name="Retângulo 3">
            <a:extLst>
              <a:ext uri="{FF2B5EF4-FFF2-40B4-BE49-F238E27FC236}">
                <a16:creationId xmlns:a16="http://schemas.microsoft.com/office/drawing/2014/main" id="{22DD209E-2ECB-1617-1C60-045190B078B8}"/>
              </a:ext>
            </a:extLst>
          </p:cNvPr>
          <p:cNvSpPr/>
          <p:nvPr/>
        </p:nvSpPr>
        <p:spPr>
          <a:xfrm>
            <a:off x="3708389" y="2848739"/>
            <a:ext cx="6773092" cy="1278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22" name="Retângulo 3">
            <a:extLst>
              <a:ext uri="{FF2B5EF4-FFF2-40B4-BE49-F238E27FC236}">
                <a16:creationId xmlns:a16="http://schemas.microsoft.com/office/drawing/2014/main" id="{27133B0A-D9DE-95B9-79DF-EA0DDCF234C2}"/>
              </a:ext>
            </a:extLst>
          </p:cNvPr>
          <p:cNvSpPr/>
          <p:nvPr/>
        </p:nvSpPr>
        <p:spPr>
          <a:xfrm>
            <a:off x="3708389" y="4353866"/>
            <a:ext cx="6773092" cy="1278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TEXTS</a:t>
            </a:r>
            <a:endParaRPr lang="en-GB"/>
          </a:p>
        </p:txBody>
      </p:sp>
      <p:sp>
        <p:nvSpPr>
          <p:cNvPr id="23" name="Retângulo 10">
            <a:extLst>
              <a:ext uri="{FF2B5EF4-FFF2-40B4-BE49-F238E27FC236}">
                <a16:creationId xmlns:a16="http://schemas.microsoft.com/office/drawing/2014/main" id="{3F94906C-B6D1-88D5-BAEC-B73F0AAC6B5E}"/>
              </a:ext>
            </a:extLst>
          </p:cNvPr>
          <p:cNvSpPr/>
          <p:nvPr/>
        </p:nvSpPr>
        <p:spPr>
          <a:xfrm flipH="1">
            <a:off x="10850251" y="1895055"/>
            <a:ext cx="149560" cy="39720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ângulo 12">
            <a:extLst>
              <a:ext uri="{FF2B5EF4-FFF2-40B4-BE49-F238E27FC236}">
                <a16:creationId xmlns:a16="http://schemas.microsoft.com/office/drawing/2014/main" id="{6CB6BE76-C760-63AC-4E6C-6732CEDF9603}"/>
              </a:ext>
            </a:extLst>
          </p:cNvPr>
          <p:cNvSpPr/>
          <p:nvPr/>
        </p:nvSpPr>
        <p:spPr>
          <a:xfrm flipH="1">
            <a:off x="10850251" y="2169601"/>
            <a:ext cx="149559"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ixaDeTexto 22">
            <a:extLst>
              <a:ext uri="{FF2B5EF4-FFF2-40B4-BE49-F238E27FC236}">
                <a16:creationId xmlns:a16="http://schemas.microsoft.com/office/drawing/2014/main" id="{3D97FE1B-D63E-04B3-59FB-A94E230098D9}"/>
              </a:ext>
            </a:extLst>
          </p:cNvPr>
          <p:cNvSpPr txBox="1"/>
          <p:nvPr/>
        </p:nvSpPr>
        <p:spPr>
          <a:xfrm>
            <a:off x="134272" y="1985619"/>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endParaRPr lang="en-GB" dirty="0"/>
          </a:p>
        </p:txBody>
      </p:sp>
      <p:cxnSp>
        <p:nvCxnSpPr>
          <p:cNvPr id="11" name="Conexão reta 15">
            <a:extLst>
              <a:ext uri="{FF2B5EF4-FFF2-40B4-BE49-F238E27FC236}">
                <a16:creationId xmlns:a16="http://schemas.microsoft.com/office/drawing/2014/main" id="{6DB26CC2-BA61-3D4E-61D6-B479848C6EFC}"/>
              </a:ext>
            </a:extLst>
          </p:cNvPr>
          <p:cNvCxnSpPr>
            <a:cxnSpLocks/>
          </p:cNvCxnSpPr>
          <p:nvPr/>
        </p:nvCxnSpPr>
        <p:spPr>
          <a:xfrm flipH="1">
            <a:off x="1007317" y="3656945"/>
            <a:ext cx="8796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Conexão reta 16">
            <a:extLst>
              <a:ext uri="{FF2B5EF4-FFF2-40B4-BE49-F238E27FC236}">
                <a16:creationId xmlns:a16="http://schemas.microsoft.com/office/drawing/2014/main" id="{E42BFB42-90F6-7848-8494-F7D3240351EE}"/>
              </a:ext>
            </a:extLst>
          </p:cNvPr>
          <p:cNvCxnSpPr>
            <a:cxnSpLocks/>
          </p:cNvCxnSpPr>
          <p:nvPr/>
        </p:nvCxnSpPr>
        <p:spPr>
          <a:xfrm flipH="1" flipV="1">
            <a:off x="1645457" y="2203138"/>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Conexão reta 24">
            <a:extLst>
              <a:ext uri="{FF2B5EF4-FFF2-40B4-BE49-F238E27FC236}">
                <a16:creationId xmlns:a16="http://schemas.microsoft.com/office/drawing/2014/main" id="{66C14563-9026-95FC-86CF-4530670D50E9}"/>
              </a:ext>
            </a:extLst>
          </p:cNvPr>
          <p:cNvCxnSpPr>
            <a:cxnSpLocks/>
          </p:cNvCxnSpPr>
          <p:nvPr/>
        </p:nvCxnSpPr>
        <p:spPr>
          <a:xfrm flipH="1">
            <a:off x="8273061" y="2449889"/>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Conexão reta 34">
            <a:extLst>
              <a:ext uri="{FF2B5EF4-FFF2-40B4-BE49-F238E27FC236}">
                <a16:creationId xmlns:a16="http://schemas.microsoft.com/office/drawing/2014/main" id="{B34A7776-E031-DA3D-8B76-1FBE1618BB83}"/>
              </a:ext>
            </a:extLst>
          </p:cNvPr>
          <p:cNvCxnSpPr>
            <a:cxnSpLocks/>
          </p:cNvCxnSpPr>
          <p:nvPr/>
        </p:nvCxnSpPr>
        <p:spPr>
          <a:xfrm flipH="1">
            <a:off x="9499230" y="4559533"/>
            <a:ext cx="7495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CaixaDeTexto 35">
            <a:extLst>
              <a:ext uri="{FF2B5EF4-FFF2-40B4-BE49-F238E27FC236}">
                <a16:creationId xmlns:a16="http://schemas.microsoft.com/office/drawing/2014/main" id="{BF89492C-C641-D166-05FD-0158E413295E}"/>
              </a:ext>
            </a:extLst>
          </p:cNvPr>
          <p:cNvSpPr txBox="1"/>
          <p:nvPr/>
        </p:nvSpPr>
        <p:spPr>
          <a:xfrm>
            <a:off x="161621" y="3325014"/>
            <a:ext cx="104767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Pictures</a:t>
            </a:r>
            <a:endParaRPr lang="en-GB" dirty="0"/>
          </a:p>
        </p:txBody>
      </p:sp>
      <p:sp>
        <p:nvSpPr>
          <p:cNvPr id="26" name="CaixaDeTexto 27">
            <a:extLst>
              <a:ext uri="{FF2B5EF4-FFF2-40B4-BE49-F238E27FC236}">
                <a16:creationId xmlns:a16="http://schemas.microsoft.com/office/drawing/2014/main" id="{28DCF73D-C536-A4A9-D615-E5AEA28C08D9}"/>
              </a:ext>
            </a:extLst>
          </p:cNvPr>
          <p:cNvSpPr txBox="1"/>
          <p:nvPr/>
        </p:nvSpPr>
        <p:spPr>
          <a:xfrm>
            <a:off x="8945389" y="2085270"/>
            <a:ext cx="238790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Brief</a:t>
            </a:r>
            <a:r>
              <a:rPr lang="pt-PT" dirty="0"/>
              <a:t> </a:t>
            </a:r>
            <a:r>
              <a:rPr lang="pt-PT" dirty="0" err="1"/>
              <a:t>introductory</a:t>
            </a:r>
            <a:r>
              <a:rPr lang="pt-PT" dirty="0"/>
              <a:t> </a:t>
            </a:r>
          </a:p>
          <a:p>
            <a:r>
              <a:rPr lang="pt-PT" dirty="0" err="1"/>
              <a:t>texts</a:t>
            </a:r>
            <a:r>
              <a:rPr lang="pt-PT" dirty="0"/>
              <a:t> </a:t>
            </a:r>
            <a:r>
              <a:rPr lang="pt-PT" dirty="0" err="1"/>
              <a:t>about</a:t>
            </a:r>
            <a:r>
              <a:rPr lang="pt-PT" dirty="0"/>
              <a:t> </a:t>
            </a:r>
            <a:r>
              <a:rPr lang="pt-PT" dirty="0" err="1"/>
              <a:t>careers</a:t>
            </a:r>
            <a:r>
              <a:rPr lang="pt-PT" dirty="0"/>
              <a:t> in </a:t>
            </a:r>
            <a:r>
              <a:rPr lang="pt-PT" dirty="0" err="1"/>
              <a:t>Hotbeans</a:t>
            </a:r>
            <a:r>
              <a:rPr lang="pt-PT" dirty="0"/>
              <a:t> </a:t>
            </a:r>
            <a:r>
              <a:rPr lang="pt-PT" dirty="0" err="1"/>
              <a:t>descriptive</a:t>
            </a:r>
            <a:r>
              <a:rPr lang="pt-PT" dirty="0"/>
              <a:t> </a:t>
            </a:r>
            <a:r>
              <a:rPr lang="pt-PT" dirty="0" err="1"/>
              <a:t>texts</a:t>
            </a:r>
            <a:r>
              <a:rPr lang="pt-PT" dirty="0"/>
              <a:t> </a:t>
            </a:r>
            <a:r>
              <a:rPr lang="pt-PT" dirty="0" err="1"/>
              <a:t>about</a:t>
            </a:r>
            <a:r>
              <a:rPr lang="pt-PT" dirty="0"/>
              <a:t> roles</a:t>
            </a:r>
            <a:endParaRPr lang="en-GB" dirty="0"/>
          </a:p>
        </p:txBody>
      </p:sp>
      <p:cxnSp>
        <p:nvCxnSpPr>
          <p:cNvPr id="27" name="Conexão reta 15">
            <a:extLst>
              <a:ext uri="{FF2B5EF4-FFF2-40B4-BE49-F238E27FC236}">
                <a16:creationId xmlns:a16="http://schemas.microsoft.com/office/drawing/2014/main" id="{601553F2-B00D-A74B-4E3A-7D625EF608F4}"/>
              </a:ext>
            </a:extLst>
          </p:cNvPr>
          <p:cNvCxnSpPr>
            <a:cxnSpLocks/>
          </p:cNvCxnSpPr>
          <p:nvPr/>
        </p:nvCxnSpPr>
        <p:spPr>
          <a:xfrm flipH="1">
            <a:off x="501565" y="5455853"/>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CaixaDeTexto 28">
            <a:extLst>
              <a:ext uri="{FF2B5EF4-FFF2-40B4-BE49-F238E27FC236}">
                <a16:creationId xmlns:a16="http://schemas.microsoft.com/office/drawing/2014/main" id="{6CDFDD25-F457-C6E8-F568-C105156772BE}"/>
              </a:ext>
            </a:extLst>
          </p:cNvPr>
          <p:cNvSpPr txBox="1"/>
          <p:nvPr/>
        </p:nvSpPr>
        <p:spPr>
          <a:xfrm>
            <a:off x="55565" y="4943793"/>
            <a:ext cx="12891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Links to </a:t>
            </a:r>
            <a:r>
              <a:rPr lang="pt-PT" dirty="0" err="1"/>
              <a:t>respective</a:t>
            </a:r>
            <a:r>
              <a:rPr lang="pt-PT" dirty="0"/>
              <a:t> </a:t>
            </a:r>
            <a:r>
              <a:rPr lang="pt-PT" dirty="0" err="1"/>
              <a:t>form</a:t>
            </a:r>
            <a:endParaRPr lang="en-GB" dirty="0"/>
          </a:p>
        </p:txBody>
      </p:sp>
      <p:sp>
        <p:nvSpPr>
          <p:cNvPr id="29" name="CaixaDeTexto 27">
            <a:extLst>
              <a:ext uri="{FF2B5EF4-FFF2-40B4-BE49-F238E27FC236}">
                <a16:creationId xmlns:a16="http://schemas.microsoft.com/office/drawing/2014/main" id="{A6DC8D9F-21B2-AAF7-C236-A3CDDB1EE180}"/>
              </a:ext>
            </a:extLst>
          </p:cNvPr>
          <p:cNvSpPr txBox="1"/>
          <p:nvPr/>
        </p:nvSpPr>
        <p:spPr>
          <a:xfrm>
            <a:off x="9802565" y="4730322"/>
            <a:ext cx="19949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Descriptive</a:t>
            </a:r>
            <a:r>
              <a:rPr lang="pt-PT" dirty="0"/>
              <a:t> </a:t>
            </a:r>
            <a:r>
              <a:rPr lang="pt-PT" dirty="0" err="1"/>
              <a:t>texts</a:t>
            </a:r>
            <a:r>
              <a:rPr lang="pt-PT" dirty="0"/>
              <a:t> </a:t>
            </a:r>
            <a:r>
              <a:rPr lang="pt-PT" dirty="0" err="1"/>
              <a:t>about</a:t>
            </a:r>
            <a:r>
              <a:rPr lang="pt-PT" dirty="0"/>
              <a:t> roles</a:t>
            </a:r>
            <a:endParaRPr lang="en-GB" dirty="0"/>
          </a:p>
        </p:txBody>
      </p:sp>
      <p:cxnSp>
        <p:nvCxnSpPr>
          <p:cNvPr id="32" name="Conexão reta 16">
            <a:extLst>
              <a:ext uri="{FF2B5EF4-FFF2-40B4-BE49-F238E27FC236}">
                <a16:creationId xmlns:a16="http://schemas.microsoft.com/office/drawing/2014/main" id="{1F00B926-5576-8B11-53E3-808E08E9718D}"/>
              </a:ext>
            </a:extLst>
          </p:cNvPr>
          <p:cNvCxnSpPr>
            <a:cxnSpLocks/>
            <a:stCxn id="29" idx="1"/>
          </p:cNvCxnSpPr>
          <p:nvPr/>
        </p:nvCxnSpPr>
        <p:spPr>
          <a:xfrm flipH="1" flipV="1">
            <a:off x="7286532" y="3619436"/>
            <a:ext cx="2516033" cy="14340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xão reta 16">
            <a:extLst>
              <a:ext uri="{FF2B5EF4-FFF2-40B4-BE49-F238E27FC236}">
                <a16:creationId xmlns:a16="http://schemas.microsoft.com/office/drawing/2014/main" id="{FFEBF2BD-4755-A676-2D69-6BE575D511D5}"/>
              </a:ext>
            </a:extLst>
          </p:cNvPr>
          <p:cNvCxnSpPr>
            <a:cxnSpLocks/>
            <a:stCxn id="29" idx="1"/>
          </p:cNvCxnSpPr>
          <p:nvPr/>
        </p:nvCxnSpPr>
        <p:spPr>
          <a:xfrm flipH="1" flipV="1">
            <a:off x="7565222" y="4890927"/>
            <a:ext cx="2237343" cy="16256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tângulo 1">
            <a:extLst>
              <a:ext uri="{FF2B5EF4-FFF2-40B4-BE49-F238E27FC236}">
                <a16:creationId xmlns:a16="http://schemas.microsoft.com/office/drawing/2014/main" id="{0A43AB6C-63CA-D347-2B19-5C05E3672E1F}"/>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CAREERS (roles)</a:t>
            </a:r>
            <a:endParaRPr lang="en-GB" sz="2800" dirty="0"/>
          </a:p>
        </p:txBody>
      </p:sp>
      <p:sp>
        <p:nvSpPr>
          <p:cNvPr id="28" name="Retângulo 13">
            <a:extLst>
              <a:ext uri="{FF2B5EF4-FFF2-40B4-BE49-F238E27FC236}">
                <a16:creationId xmlns:a16="http://schemas.microsoft.com/office/drawing/2014/main" id="{89F28EE2-C538-F55F-39EF-51119F2BBE7A}"/>
              </a:ext>
            </a:extLst>
          </p:cNvPr>
          <p:cNvSpPr/>
          <p:nvPr/>
        </p:nvSpPr>
        <p:spPr>
          <a:xfrm>
            <a:off x="1173895" y="5802470"/>
            <a:ext cx="9808807" cy="86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HELP	 CONTACT US 								</a:t>
            </a:r>
            <a:r>
              <a:rPr lang="pt-PT" dirty="0"/>
              <a:t>LINKS TO SOCIAL MEDIA</a:t>
            </a:r>
            <a:endParaRPr lang="en-GB" dirty="0"/>
          </a:p>
        </p:txBody>
      </p:sp>
    </p:spTree>
    <p:extLst>
      <p:ext uri="{BB962C8B-B14F-4D97-AF65-F5344CB8AC3E}">
        <p14:creationId xmlns:p14="http://schemas.microsoft.com/office/powerpoint/2010/main" val="386850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3">
            <a:extLst>
              <a:ext uri="{FF2B5EF4-FFF2-40B4-BE49-F238E27FC236}">
                <a16:creationId xmlns:a16="http://schemas.microsoft.com/office/drawing/2014/main" id="{B798E603-49E9-9522-CEC2-20EC9108A8D0}"/>
              </a:ext>
            </a:extLst>
          </p:cNvPr>
          <p:cNvSpPr/>
          <p:nvPr/>
        </p:nvSpPr>
        <p:spPr>
          <a:xfrm>
            <a:off x="1173895" y="5788822"/>
            <a:ext cx="9808807" cy="86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HELP	 CONTACT US 								</a:t>
            </a:r>
            <a:r>
              <a:rPr lang="pt-PT" dirty="0"/>
              <a:t>LINKS TO SOCIAL MEDIA</a:t>
            </a:r>
            <a:endParaRPr lang="en-GB" dirty="0"/>
          </a:p>
        </p:txBody>
      </p:sp>
      <p:sp>
        <p:nvSpPr>
          <p:cNvPr id="3" name="Retângulo 2">
            <a:extLst>
              <a:ext uri="{FF2B5EF4-FFF2-40B4-BE49-F238E27FC236}">
                <a16:creationId xmlns:a16="http://schemas.microsoft.com/office/drawing/2014/main" id="{3A004460-6AFD-3F4D-C83A-00240869F8F9}"/>
              </a:ext>
            </a:extLst>
          </p:cNvPr>
          <p:cNvSpPr/>
          <p:nvPr/>
        </p:nvSpPr>
        <p:spPr>
          <a:xfrm>
            <a:off x="1173897" y="1128122"/>
            <a:ext cx="9825918" cy="4552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6" name="Retângulo 5">
            <a:extLst>
              <a:ext uri="{FF2B5EF4-FFF2-40B4-BE49-F238E27FC236}">
                <a16:creationId xmlns:a16="http://schemas.microsoft.com/office/drawing/2014/main" id="{E47FA1C3-B251-770D-08D1-25139BD3A333}"/>
              </a:ext>
            </a:extLst>
          </p:cNvPr>
          <p:cNvSpPr/>
          <p:nvPr/>
        </p:nvSpPr>
        <p:spPr>
          <a:xfrm>
            <a:off x="2600105" y="1128122"/>
            <a:ext cx="7245932" cy="755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83164"/>
            <a:ext cx="9808808" cy="390565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tângulo 10">
            <a:extLst>
              <a:ext uri="{FF2B5EF4-FFF2-40B4-BE49-F238E27FC236}">
                <a16:creationId xmlns:a16="http://schemas.microsoft.com/office/drawing/2014/main" id="{AFFF75FF-6A3E-3DDA-CCB7-27991C3C15AD}"/>
              </a:ext>
            </a:extLst>
          </p:cNvPr>
          <p:cNvSpPr/>
          <p:nvPr/>
        </p:nvSpPr>
        <p:spPr>
          <a:xfrm flipH="1">
            <a:off x="10842851" y="1895055"/>
            <a:ext cx="156960" cy="3778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tângulo 12">
            <a:extLst>
              <a:ext uri="{FF2B5EF4-FFF2-40B4-BE49-F238E27FC236}">
                <a16:creationId xmlns:a16="http://schemas.microsoft.com/office/drawing/2014/main" id="{A241BB77-27CD-B910-9849-4D7431601806}"/>
              </a:ext>
            </a:extLst>
          </p:cNvPr>
          <p:cNvSpPr/>
          <p:nvPr/>
        </p:nvSpPr>
        <p:spPr>
          <a:xfrm flipH="1">
            <a:off x="10850251" y="2169601"/>
            <a:ext cx="149559" cy="107960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ângulo 16">
            <a:extLst>
              <a:ext uri="{FF2B5EF4-FFF2-40B4-BE49-F238E27FC236}">
                <a16:creationId xmlns:a16="http://schemas.microsoft.com/office/drawing/2014/main" id="{D1A28639-5B7E-2409-17D6-B4066460B518}"/>
              </a:ext>
            </a:extLst>
          </p:cNvPr>
          <p:cNvSpPr/>
          <p:nvPr/>
        </p:nvSpPr>
        <p:spPr>
          <a:xfrm>
            <a:off x="1685993" y="4541493"/>
            <a:ext cx="1068270" cy="100690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 COURSE 1</a:t>
            </a:r>
          </a:p>
        </p:txBody>
      </p:sp>
      <p:sp>
        <p:nvSpPr>
          <p:cNvPr id="18" name="Retângulo 17">
            <a:extLst>
              <a:ext uri="{FF2B5EF4-FFF2-40B4-BE49-F238E27FC236}">
                <a16:creationId xmlns:a16="http://schemas.microsoft.com/office/drawing/2014/main" id="{519B8686-A02A-D45D-25DD-182CB04C9C8F}"/>
              </a:ext>
            </a:extLst>
          </p:cNvPr>
          <p:cNvSpPr/>
          <p:nvPr/>
        </p:nvSpPr>
        <p:spPr>
          <a:xfrm>
            <a:off x="5561864" y="4541493"/>
            <a:ext cx="1068270" cy="100690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COURSE 2</a:t>
            </a:r>
          </a:p>
        </p:txBody>
      </p:sp>
      <p:sp>
        <p:nvSpPr>
          <p:cNvPr id="19" name="Retângulo 18">
            <a:extLst>
              <a:ext uri="{FF2B5EF4-FFF2-40B4-BE49-F238E27FC236}">
                <a16:creationId xmlns:a16="http://schemas.microsoft.com/office/drawing/2014/main" id="{7A47FFE0-E770-858B-1F4E-33C8FBA0DB34}"/>
              </a:ext>
            </a:extLst>
          </p:cNvPr>
          <p:cNvSpPr/>
          <p:nvPr/>
        </p:nvSpPr>
        <p:spPr>
          <a:xfrm>
            <a:off x="9016763" y="4541493"/>
            <a:ext cx="1068270" cy="100690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COURSE 3</a:t>
            </a:r>
          </a:p>
        </p:txBody>
      </p:sp>
      <p:sp>
        <p:nvSpPr>
          <p:cNvPr id="20" name="Retângulo 19">
            <a:extLst>
              <a:ext uri="{FF2B5EF4-FFF2-40B4-BE49-F238E27FC236}">
                <a16:creationId xmlns:a16="http://schemas.microsoft.com/office/drawing/2014/main" id="{41D0FB29-F18C-1343-3FF8-1A88763F7901}"/>
              </a:ext>
            </a:extLst>
          </p:cNvPr>
          <p:cNvSpPr/>
          <p:nvPr/>
        </p:nvSpPr>
        <p:spPr>
          <a:xfrm>
            <a:off x="3966764" y="2154496"/>
            <a:ext cx="4078846" cy="24864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APPRENTICESHIPS</a:t>
            </a:r>
          </a:p>
        </p:txBody>
      </p:sp>
      <p:sp>
        <p:nvSpPr>
          <p:cNvPr id="23" name="Retângulo 22">
            <a:extLst>
              <a:ext uri="{FF2B5EF4-FFF2-40B4-BE49-F238E27FC236}">
                <a16:creationId xmlns:a16="http://schemas.microsoft.com/office/drawing/2014/main" id="{00B94D49-EA30-EFAD-B899-407CB8FECB4E}"/>
              </a:ext>
            </a:extLst>
          </p:cNvPr>
          <p:cNvSpPr/>
          <p:nvPr/>
        </p:nvSpPr>
        <p:spPr>
          <a:xfrm>
            <a:off x="1673896" y="2659351"/>
            <a:ext cx="1068270" cy="100690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LEVEL 3</a:t>
            </a:r>
          </a:p>
        </p:txBody>
      </p:sp>
      <p:sp>
        <p:nvSpPr>
          <p:cNvPr id="24" name="Retângulo 23">
            <a:extLst>
              <a:ext uri="{FF2B5EF4-FFF2-40B4-BE49-F238E27FC236}">
                <a16:creationId xmlns:a16="http://schemas.microsoft.com/office/drawing/2014/main" id="{E842A7ED-ABEB-F705-7C8F-BD3D63388B53}"/>
              </a:ext>
            </a:extLst>
          </p:cNvPr>
          <p:cNvSpPr/>
          <p:nvPr/>
        </p:nvSpPr>
        <p:spPr>
          <a:xfrm>
            <a:off x="5561864" y="2710385"/>
            <a:ext cx="1068270" cy="100690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LEVEL 4</a:t>
            </a:r>
          </a:p>
        </p:txBody>
      </p:sp>
      <p:sp>
        <p:nvSpPr>
          <p:cNvPr id="25" name="Retângulo 24">
            <a:extLst>
              <a:ext uri="{FF2B5EF4-FFF2-40B4-BE49-F238E27FC236}">
                <a16:creationId xmlns:a16="http://schemas.microsoft.com/office/drawing/2014/main" id="{EE848383-8345-D3C3-9095-09151B76A122}"/>
              </a:ext>
            </a:extLst>
          </p:cNvPr>
          <p:cNvSpPr/>
          <p:nvPr/>
        </p:nvSpPr>
        <p:spPr>
          <a:xfrm>
            <a:off x="9016763" y="2674474"/>
            <a:ext cx="1068270" cy="100690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LEVEL 6</a:t>
            </a:r>
          </a:p>
        </p:txBody>
      </p:sp>
      <p:sp>
        <p:nvSpPr>
          <p:cNvPr id="28" name="Retângulo 27">
            <a:extLst>
              <a:ext uri="{FF2B5EF4-FFF2-40B4-BE49-F238E27FC236}">
                <a16:creationId xmlns:a16="http://schemas.microsoft.com/office/drawing/2014/main" id="{E93C5712-CE22-7B4A-4D89-F7A1D0998599}"/>
              </a:ext>
            </a:extLst>
          </p:cNvPr>
          <p:cNvSpPr/>
          <p:nvPr/>
        </p:nvSpPr>
        <p:spPr>
          <a:xfrm>
            <a:off x="3966764" y="3979995"/>
            <a:ext cx="4078846" cy="24864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WEB COURSES</a:t>
            </a:r>
          </a:p>
        </p:txBody>
      </p:sp>
      <p:cxnSp>
        <p:nvCxnSpPr>
          <p:cNvPr id="12" name="Conexão reta 5">
            <a:extLst>
              <a:ext uri="{FF2B5EF4-FFF2-40B4-BE49-F238E27FC236}">
                <a16:creationId xmlns:a16="http://schemas.microsoft.com/office/drawing/2014/main" id="{32B1FAC6-7925-8201-FCAE-2EBED66112DC}"/>
              </a:ext>
            </a:extLst>
          </p:cNvPr>
          <p:cNvCxnSpPr>
            <a:cxnSpLocks/>
          </p:cNvCxnSpPr>
          <p:nvPr/>
        </p:nvCxnSpPr>
        <p:spPr>
          <a:xfrm flipH="1" flipV="1">
            <a:off x="6614081" y="3237372"/>
            <a:ext cx="3719012" cy="6808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Conexão reta 17">
            <a:extLst>
              <a:ext uri="{FF2B5EF4-FFF2-40B4-BE49-F238E27FC236}">
                <a16:creationId xmlns:a16="http://schemas.microsoft.com/office/drawing/2014/main" id="{629CB21F-722A-CDCA-96B4-BF8826F84895}"/>
              </a:ext>
            </a:extLst>
          </p:cNvPr>
          <p:cNvCxnSpPr>
            <a:cxnSpLocks/>
          </p:cNvCxnSpPr>
          <p:nvPr/>
        </p:nvCxnSpPr>
        <p:spPr>
          <a:xfrm flipH="1">
            <a:off x="8045610" y="2278818"/>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aixaDeTexto 18">
            <a:extLst>
              <a:ext uri="{FF2B5EF4-FFF2-40B4-BE49-F238E27FC236}">
                <a16:creationId xmlns:a16="http://schemas.microsoft.com/office/drawing/2014/main" id="{50CB8446-2C44-6805-50AD-A6E4402046F0}"/>
              </a:ext>
            </a:extLst>
          </p:cNvPr>
          <p:cNvSpPr txBox="1"/>
          <p:nvPr/>
        </p:nvSpPr>
        <p:spPr>
          <a:xfrm>
            <a:off x="8965080" y="1902270"/>
            <a:ext cx="23879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Early</a:t>
            </a:r>
            <a:r>
              <a:rPr lang="pt-PT" dirty="0"/>
              <a:t> </a:t>
            </a:r>
            <a:r>
              <a:rPr lang="pt-PT" dirty="0" err="1"/>
              <a:t>careers</a:t>
            </a:r>
            <a:r>
              <a:rPr lang="pt-PT" dirty="0"/>
              <a:t> in </a:t>
            </a:r>
            <a:r>
              <a:rPr lang="pt-PT" dirty="0" err="1"/>
              <a:t>Hotbeans</a:t>
            </a:r>
            <a:r>
              <a:rPr lang="pt-PT" dirty="0"/>
              <a:t> </a:t>
            </a:r>
            <a:endParaRPr lang="en-GB" dirty="0"/>
          </a:p>
        </p:txBody>
      </p:sp>
      <p:sp>
        <p:nvSpPr>
          <p:cNvPr id="16" name="CaixaDeTexto 22">
            <a:extLst>
              <a:ext uri="{FF2B5EF4-FFF2-40B4-BE49-F238E27FC236}">
                <a16:creationId xmlns:a16="http://schemas.microsoft.com/office/drawing/2014/main" id="{FECC633A-8C65-11FD-06BE-0B6FA4FFB812}"/>
              </a:ext>
            </a:extLst>
          </p:cNvPr>
          <p:cNvSpPr txBox="1"/>
          <p:nvPr/>
        </p:nvSpPr>
        <p:spPr>
          <a:xfrm>
            <a:off x="187100" y="1990210"/>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endParaRPr lang="en-GB" dirty="0"/>
          </a:p>
        </p:txBody>
      </p:sp>
      <p:cxnSp>
        <p:nvCxnSpPr>
          <p:cNvPr id="22" name="Conexão reta 16">
            <a:extLst>
              <a:ext uri="{FF2B5EF4-FFF2-40B4-BE49-F238E27FC236}">
                <a16:creationId xmlns:a16="http://schemas.microsoft.com/office/drawing/2014/main" id="{7425AEFE-FD6F-0B6A-AB77-E4F714A94466}"/>
              </a:ext>
            </a:extLst>
          </p:cNvPr>
          <p:cNvCxnSpPr>
            <a:cxnSpLocks/>
          </p:cNvCxnSpPr>
          <p:nvPr/>
        </p:nvCxnSpPr>
        <p:spPr>
          <a:xfrm flipH="1" flipV="1">
            <a:off x="1699484" y="2207252"/>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Conexão reta 17">
            <a:extLst>
              <a:ext uri="{FF2B5EF4-FFF2-40B4-BE49-F238E27FC236}">
                <a16:creationId xmlns:a16="http://schemas.microsoft.com/office/drawing/2014/main" id="{80CB8FBA-0CD3-07DE-36A9-34164DB57773}"/>
              </a:ext>
            </a:extLst>
          </p:cNvPr>
          <p:cNvCxnSpPr>
            <a:cxnSpLocks/>
          </p:cNvCxnSpPr>
          <p:nvPr/>
        </p:nvCxnSpPr>
        <p:spPr>
          <a:xfrm flipH="1">
            <a:off x="2622107" y="4152250"/>
            <a:ext cx="1344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CaixaDeTexto 18">
            <a:extLst>
              <a:ext uri="{FF2B5EF4-FFF2-40B4-BE49-F238E27FC236}">
                <a16:creationId xmlns:a16="http://schemas.microsoft.com/office/drawing/2014/main" id="{0FB30915-5C72-A645-4224-B9741030B831}"/>
              </a:ext>
            </a:extLst>
          </p:cNvPr>
          <p:cNvSpPr txBox="1"/>
          <p:nvPr/>
        </p:nvSpPr>
        <p:spPr>
          <a:xfrm>
            <a:off x="259255" y="3682885"/>
            <a:ext cx="238790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Courses</a:t>
            </a:r>
            <a:r>
              <a:rPr lang="pt-PT" dirty="0"/>
              <a:t> </a:t>
            </a:r>
            <a:r>
              <a:rPr lang="pt-PT" dirty="0" err="1"/>
              <a:t>recommended</a:t>
            </a:r>
            <a:r>
              <a:rPr lang="pt-PT" dirty="0"/>
              <a:t> </a:t>
            </a:r>
            <a:r>
              <a:rPr lang="pt-PT" dirty="0" err="1"/>
              <a:t>by</a:t>
            </a:r>
            <a:r>
              <a:rPr lang="pt-PT" dirty="0"/>
              <a:t> </a:t>
            </a:r>
            <a:r>
              <a:rPr lang="pt-PT" dirty="0" err="1"/>
              <a:t>Hotbeans</a:t>
            </a:r>
            <a:r>
              <a:rPr lang="pt-PT" dirty="0"/>
              <a:t> </a:t>
            </a:r>
            <a:endParaRPr lang="en-GB" dirty="0"/>
          </a:p>
        </p:txBody>
      </p:sp>
      <p:sp>
        <p:nvSpPr>
          <p:cNvPr id="32" name="CaixaDeTexto 49">
            <a:extLst>
              <a:ext uri="{FF2B5EF4-FFF2-40B4-BE49-F238E27FC236}">
                <a16:creationId xmlns:a16="http://schemas.microsoft.com/office/drawing/2014/main" id="{E5F803AA-6EC1-4ED8-9D97-1F58C46E61FB}"/>
              </a:ext>
            </a:extLst>
          </p:cNvPr>
          <p:cNvSpPr txBox="1"/>
          <p:nvPr/>
        </p:nvSpPr>
        <p:spPr>
          <a:xfrm>
            <a:off x="112863" y="5558884"/>
            <a:ext cx="193384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Description</a:t>
            </a:r>
            <a:r>
              <a:rPr lang="pt-PT" dirty="0"/>
              <a:t> </a:t>
            </a:r>
            <a:r>
              <a:rPr lang="pt-PT" dirty="0" err="1"/>
              <a:t>of</a:t>
            </a:r>
            <a:r>
              <a:rPr lang="pt-PT" dirty="0"/>
              <a:t> </a:t>
            </a:r>
            <a:r>
              <a:rPr lang="pt-PT" dirty="0" err="1"/>
              <a:t>courses</a:t>
            </a:r>
            <a:r>
              <a:rPr lang="pt-PT" dirty="0"/>
              <a:t>/</a:t>
            </a:r>
            <a:r>
              <a:rPr lang="pt-PT" dirty="0" err="1"/>
              <a:t>pictures</a:t>
            </a:r>
            <a:r>
              <a:rPr lang="pt-PT" dirty="0"/>
              <a:t> </a:t>
            </a:r>
            <a:r>
              <a:rPr lang="pt-PT" dirty="0" err="1"/>
              <a:t>of</a:t>
            </a:r>
            <a:r>
              <a:rPr lang="pt-PT" dirty="0"/>
              <a:t> websites </a:t>
            </a:r>
            <a:r>
              <a:rPr lang="pt-PT" dirty="0" err="1"/>
              <a:t>and</a:t>
            </a:r>
            <a:r>
              <a:rPr lang="pt-PT" dirty="0"/>
              <a:t> links to </a:t>
            </a:r>
            <a:r>
              <a:rPr lang="pt-PT" dirty="0" err="1"/>
              <a:t>them</a:t>
            </a:r>
            <a:endParaRPr lang="en-GB" dirty="0"/>
          </a:p>
        </p:txBody>
      </p:sp>
      <p:cxnSp>
        <p:nvCxnSpPr>
          <p:cNvPr id="33" name="Conexão reta 45">
            <a:extLst>
              <a:ext uri="{FF2B5EF4-FFF2-40B4-BE49-F238E27FC236}">
                <a16:creationId xmlns:a16="http://schemas.microsoft.com/office/drawing/2014/main" id="{E88893F5-ABC2-06EB-056E-0CB616780A39}"/>
              </a:ext>
            </a:extLst>
          </p:cNvPr>
          <p:cNvCxnSpPr>
            <a:cxnSpLocks/>
          </p:cNvCxnSpPr>
          <p:nvPr/>
        </p:nvCxnSpPr>
        <p:spPr>
          <a:xfrm flipH="1" flipV="1">
            <a:off x="9715757" y="3425552"/>
            <a:ext cx="628687" cy="5116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Conexão reta 5">
            <a:extLst>
              <a:ext uri="{FF2B5EF4-FFF2-40B4-BE49-F238E27FC236}">
                <a16:creationId xmlns:a16="http://schemas.microsoft.com/office/drawing/2014/main" id="{870DFD51-C002-2D8D-C1E3-2BF7B5D24753}"/>
              </a:ext>
            </a:extLst>
          </p:cNvPr>
          <p:cNvCxnSpPr>
            <a:cxnSpLocks/>
          </p:cNvCxnSpPr>
          <p:nvPr/>
        </p:nvCxnSpPr>
        <p:spPr>
          <a:xfrm flipH="1" flipV="1">
            <a:off x="2679263" y="3288215"/>
            <a:ext cx="7735106" cy="637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Conexão reta 45">
            <a:extLst>
              <a:ext uri="{FF2B5EF4-FFF2-40B4-BE49-F238E27FC236}">
                <a16:creationId xmlns:a16="http://schemas.microsoft.com/office/drawing/2014/main" id="{0CDB5B4B-328C-68B5-C732-35E177919304}"/>
              </a:ext>
            </a:extLst>
          </p:cNvPr>
          <p:cNvCxnSpPr>
            <a:cxnSpLocks/>
          </p:cNvCxnSpPr>
          <p:nvPr/>
        </p:nvCxnSpPr>
        <p:spPr>
          <a:xfrm flipH="1">
            <a:off x="1395350" y="5179493"/>
            <a:ext cx="375520" cy="4586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Conexão reta 5">
            <a:extLst>
              <a:ext uri="{FF2B5EF4-FFF2-40B4-BE49-F238E27FC236}">
                <a16:creationId xmlns:a16="http://schemas.microsoft.com/office/drawing/2014/main" id="{6E0EA49D-4A63-6831-F30D-FE69AA5A304C}"/>
              </a:ext>
            </a:extLst>
          </p:cNvPr>
          <p:cNvCxnSpPr>
            <a:cxnSpLocks/>
          </p:cNvCxnSpPr>
          <p:nvPr/>
        </p:nvCxnSpPr>
        <p:spPr>
          <a:xfrm flipH="1">
            <a:off x="1801214" y="4956413"/>
            <a:ext cx="3743537" cy="814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Conexão reta 5">
            <a:extLst>
              <a:ext uri="{FF2B5EF4-FFF2-40B4-BE49-F238E27FC236}">
                <a16:creationId xmlns:a16="http://schemas.microsoft.com/office/drawing/2014/main" id="{C297212E-5C56-8C02-39AC-B62454F1FEC7}"/>
              </a:ext>
            </a:extLst>
          </p:cNvPr>
          <p:cNvCxnSpPr>
            <a:cxnSpLocks/>
            <a:stCxn id="19" idx="1"/>
          </p:cNvCxnSpPr>
          <p:nvPr/>
        </p:nvCxnSpPr>
        <p:spPr>
          <a:xfrm flipH="1">
            <a:off x="1887001" y="5044944"/>
            <a:ext cx="7129762" cy="7255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Retângulo 1">
            <a:extLst>
              <a:ext uri="{FF2B5EF4-FFF2-40B4-BE49-F238E27FC236}">
                <a16:creationId xmlns:a16="http://schemas.microsoft.com/office/drawing/2014/main" id="{431DD915-65F6-812A-576A-6614247C38E4}"/>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CAREERS (</a:t>
            </a:r>
            <a:r>
              <a:rPr lang="pt-PT" sz="2800" dirty="0" err="1">
                <a:solidFill>
                  <a:schemeClr val="tx1"/>
                </a:solidFill>
              </a:rPr>
              <a:t>early</a:t>
            </a:r>
            <a:r>
              <a:rPr lang="pt-PT" sz="2800" dirty="0">
                <a:solidFill>
                  <a:schemeClr val="tx1"/>
                </a:solidFill>
              </a:rPr>
              <a:t> </a:t>
            </a:r>
            <a:r>
              <a:rPr lang="pt-PT" sz="2800" dirty="0" err="1">
                <a:solidFill>
                  <a:schemeClr val="tx1"/>
                </a:solidFill>
              </a:rPr>
              <a:t>careers</a:t>
            </a:r>
            <a:r>
              <a:rPr lang="pt-PT" sz="2800" dirty="0">
                <a:solidFill>
                  <a:schemeClr val="tx1"/>
                </a:solidFill>
              </a:rPr>
              <a:t>)</a:t>
            </a:r>
            <a:endParaRPr lang="en-GB" sz="2800" dirty="0"/>
          </a:p>
        </p:txBody>
      </p:sp>
      <p:sp>
        <p:nvSpPr>
          <p:cNvPr id="10" name="CaixaDeTexto 49">
            <a:extLst>
              <a:ext uri="{FF2B5EF4-FFF2-40B4-BE49-F238E27FC236}">
                <a16:creationId xmlns:a16="http://schemas.microsoft.com/office/drawing/2014/main" id="{8E6EED6B-7C36-A50C-E6FB-5452AB15C0E0}"/>
              </a:ext>
            </a:extLst>
          </p:cNvPr>
          <p:cNvSpPr txBox="1"/>
          <p:nvPr/>
        </p:nvSpPr>
        <p:spPr>
          <a:xfrm>
            <a:off x="10204909" y="3413783"/>
            <a:ext cx="143284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Pictures</a:t>
            </a:r>
            <a:r>
              <a:rPr lang="pt-PT" dirty="0"/>
              <a:t>/</a:t>
            </a:r>
            <a:r>
              <a:rPr lang="pt-PT" dirty="0" err="1"/>
              <a:t>description</a:t>
            </a:r>
            <a:r>
              <a:rPr lang="pt-PT" dirty="0"/>
              <a:t>/links to </a:t>
            </a:r>
            <a:r>
              <a:rPr lang="pt-PT" dirty="0" err="1"/>
              <a:t>register</a:t>
            </a:r>
            <a:r>
              <a:rPr lang="pt-PT" dirty="0"/>
              <a:t> </a:t>
            </a:r>
            <a:endParaRPr lang="en-GB" dirty="0"/>
          </a:p>
        </p:txBody>
      </p:sp>
    </p:spTree>
    <p:extLst>
      <p:ext uri="{BB962C8B-B14F-4D97-AF65-F5344CB8AC3E}">
        <p14:creationId xmlns:p14="http://schemas.microsoft.com/office/powerpoint/2010/main" val="4033278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13743"/>
            <a:ext cx="9808808" cy="391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ângulo 8">
            <a:extLst>
              <a:ext uri="{FF2B5EF4-FFF2-40B4-BE49-F238E27FC236}">
                <a16:creationId xmlns:a16="http://schemas.microsoft.com/office/drawing/2014/main" id="{8EDBA44C-76E0-2888-4F1E-8A722C2C1468}"/>
              </a:ext>
            </a:extLst>
          </p:cNvPr>
          <p:cNvSpPr/>
          <p:nvPr/>
        </p:nvSpPr>
        <p:spPr>
          <a:xfrm>
            <a:off x="3447867" y="2252707"/>
            <a:ext cx="5550408" cy="2834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tângulo 3">
            <a:extLst>
              <a:ext uri="{FF2B5EF4-FFF2-40B4-BE49-F238E27FC236}">
                <a16:creationId xmlns:a16="http://schemas.microsoft.com/office/drawing/2014/main" id="{9987C73A-D90E-429D-298E-26B0972A5297}"/>
              </a:ext>
            </a:extLst>
          </p:cNvPr>
          <p:cNvSpPr/>
          <p:nvPr/>
        </p:nvSpPr>
        <p:spPr>
          <a:xfrm>
            <a:off x="3593592" y="2378576"/>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0" name="Retângulo 9">
            <a:extLst>
              <a:ext uri="{FF2B5EF4-FFF2-40B4-BE49-F238E27FC236}">
                <a16:creationId xmlns:a16="http://schemas.microsoft.com/office/drawing/2014/main" id="{28C01EA8-9F8D-8FAB-8EC7-F63C5A11C709}"/>
              </a:ext>
            </a:extLst>
          </p:cNvPr>
          <p:cNvSpPr/>
          <p:nvPr/>
        </p:nvSpPr>
        <p:spPr>
          <a:xfrm>
            <a:off x="3593592" y="3056272"/>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2" name="Retângulo 11">
            <a:extLst>
              <a:ext uri="{FF2B5EF4-FFF2-40B4-BE49-F238E27FC236}">
                <a16:creationId xmlns:a16="http://schemas.microsoft.com/office/drawing/2014/main" id="{26AA816D-4C45-7A43-54E5-43F9B6A9461D}"/>
              </a:ext>
            </a:extLst>
          </p:cNvPr>
          <p:cNvSpPr/>
          <p:nvPr/>
        </p:nvSpPr>
        <p:spPr>
          <a:xfrm>
            <a:off x="3593592" y="3773396"/>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sp>
        <p:nvSpPr>
          <p:cNvPr id="13" name="Retângulo 12">
            <a:extLst>
              <a:ext uri="{FF2B5EF4-FFF2-40B4-BE49-F238E27FC236}">
                <a16:creationId xmlns:a16="http://schemas.microsoft.com/office/drawing/2014/main" id="{E9CC159F-18E6-33DD-48A8-85BA1E2974FC}"/>
              </a:ext>
            </a:extLst>
          </p:cNvPr>
          <p:cNvSpPr/>
          <p:nvPr/>
        </p:nvSpPr>
        <p:spPr>
          <a:xfrm>
            <a:off x="3593592" y="4458352"/>
            <a:ext cx="5221224" cy="471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a:t>TEXT</a:t>
            </a:r>
          </a:p>
        </p:txBody>
      </p:sp>
      <p:cxnSp>
        <p:nvCxnSpPr>
          <p:cNvPr id="6" name="Conexão reta 5">
            <a:extLst>
              <a:ext uri="{FF2B5EF4-FFF2-40B4-BE49-F238E27FC236}">
                <a16:creationId xmlns:a16="http://schemas.microsoft.com/office/drawing/2014/main" id="{2A173C14-25B0-105D-F99F-0AE1CE43F1A2}"/>
              </a:ext>
            </a:extLst>
          </p:cNvPr>
          <p:cNvCxnSpPr>
            <a:cxnSpLocks/>
          </p:cNvCxnSpPr>
          <p:nvPr/>
        </p:nvCxnSpPr>
        <p:spPr>
          <a:xfrm flipH="1" flipV="1">
            <a:off x="8762197" y="3299249"/>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C65FF748-6F64-BEF0-708F-8BC26B1CD6DD}"/>
              </a:ext>
            </a:extLst>
          </p:cNvPr>
          <p:cNvSpPr txBox="1"/>
          <p:nvPr/>
        </p:nvSpPr>
        <p:spPr>
          <a:xfrm>
            <a:off x="10015586" y="2975326"/>
            <a:ext cx="154537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PASSWORD HERE</a:t>
            </a:r>
            <a:endParaRPr lang="en-GB"/>
          </a:p>
        </p:txBody>
      </p:sp>
      <p:cxnSp>
        <p:nvCxnSpPr>
          <p:cNvPr id="18" name="Conexão reta 17">
            <a:extLst>
              <a:ext uri="{FF2B5EF4-FFF2-40B4-BE49-F238E27FC236}">
                <a16:creationId xmlns:a16="http://schemas.microsoft.com/office/drawing/2014/main" id="{F3017A11-2ACF-D30C-E499-B11603A5CA23}"/>
              </a:ext>
            </a:extLst>
          </p:cNvPr>
          <p:cNvCxnSpPr>
            <a:cxnSpLocks/>
          </p:cNvCxnSpPr>
          <p:nvPr/>
        </p:nvCxnSpPr>
        <p:spPr>
          <a:xfrm flipH="1">
            <a:off x="8762197" y="3961042"/>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49AD9D71-14C1-E11D-2A42-17DCF0B5094B}"/>
              </a:ext>
            </a:extLst>
          </p:cNvPr>
          <p:cNvSpPr txBox="1"/>
          <p:nvPr/>
        </p:nvSpPr>
        <p:spPr>
          <a:xfrm>
            <a:off x="9459206" y="3824268"/>
            <a:ext cx="1112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SIGN IN</a:t>
            </a:r>
            <a:endParaRPr lang="en-GB"/>
          </a:p>
        </p:txBody>
      </p:sp>
      <p:cxnSp>
        <p:nvCxnSpPr>
          <p:cNvPr id="20" name="Conexão reta 19">
            <a:extLst>
              <a:ext uri="{FF2B5EF4-FFF2-40B4-BE49-F238E27FC236}">
                <a16:creationId xmlns:a16="http://schemas.microsoft.com/office/drawing/2014/main" id="{398B22C3-9FC3-583E-677F-43093A1C5D46}"/>
              </a:ext>
            </a:extLst>
          </p:cNvPr>
          <p:cNvCxnSpPr>
            <a:cxnSpLocks/>
          </p:cNvCxnSpPr>
          <p:nvPr/>
        </p:nvCxnSpPr>
        <p:spPr>
          <a:xfrm flipH="1">
            <a:off x="2774731" y="4720548"/>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B094E20F-CF76-ADD2-C4FD-76CA7E89778F}"/>
              </a:ext>
            </a:extLst>
          </p:cNvPr>
          <p:cNvSpPr txBox="1"/>
          <p:nvPr/>
        </p:nvSpPr>
        <p:spPr>
          <a:xfrm>
            <a:off x="1354282" y="4103174"/>
            <a:ext cx="137888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FORGOT PASSWORD/CREATE ACCOUNT</a:t>
            </a:r>
            <a:endParaRPr lang="en-GB"/>
          </a:p>
        </p:txBody>
      </p:sp>
      <p:cxnSp>
        <p:nvCxnSpPr>
          <p:cNvPr id="23" name="Conexão reta 22">
            <a:extLst>
              <a:ext uri="{FF2B5EF4-FFF2-40B4-BE49-F238E27FC236}">
                <a16:creationId xmlns:a16="http://schemas.microsoft.com/office/drawing/2014/main" id="{2B9978F8-D403-7C4B-400B-4D11C2FE68F8}"/>
              </a:ext>
            </a:extLst>
          </p:cNvPr>
          <p:cNvCxnSpPr>
            <a:cxnSpLocks/>
          </p:cNvCxnSpPr>
          <p:nvPr/>
        </p:nvCxnSpPr>
        <p:spPr>
          <a:xfrm flipH="1">
            <a:off x="2774731" y="261411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A0B1EE4A-1841-CCDB-E023-7F67AA77BCAD}"/>
              </a:ext>
            </a:extLst>
          </p:cNvPr>
          <p:cNvSpPr txBox="1"/>
          <p:nvPr/>
        </p:nvSpPr>
        <p:spPr>
          <a:xfrm>
            <a:off x="1754502" y="2346837"/>
            <a:ext cx="11127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EMAIL HERE</a:t>
            </a:r>
            <a:endParaRPr lang="en-GB"/>
          </a:p>
        </p:txBody>
      </p:sp>
      <p:cxnSp>
        <p:nvCxnSpPr>
          <p:cNvPr id="24" name="Conexão reta 23">
            <a:extLst>
              <a:ext uri="{FF2B5EF4-FFF2-40B4-BE49-F238E27FC236}">
                <a16:creationId xmlns:a16="http://schemas.microsoft.com/office/drawing/2014/main" id="{5A7D4355-6326-A354-4747-C0320AAE3316}"/>
              </a:ext>
            </a:extLst>
          </p:cNvPr>
          <p:cNvCxnSpPr>
            <a:cxnSpLocks/>
          </p:cNvCxnSpPr>
          <p:nvPr/>
        </p:nvCxnSpPr>
        <p:spPr>
          <a:xfrm flipH="1">
            <a:off x="2774731" y="2619511"/>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8AE47439-E730-4475-60FB-0877630537E2}"/>
              </a:ext>
            </a:extLst>
          </p:cNvPr>
          <p:cNvSpPr txBox="1"/>
          <p:nvPr/>
        </p:nvSpPr>
        <p:spPr>
          <a:xfrm>
            <a:off x="1754502" y="2352233"/>
            <a:ext cx="11127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a:t>EMAIL HERE</a:t>
            </a:r>
            <a:endParaRPr lang="en-GB"/>
          </a:p>
        </p:txBody>
      </p:sp>
      <p:sp>
        <p:nvSpPr>
          <p:cNvPr id="17" name="CaixaDeTexto 22">
            <a:extLst>
              <a:ext uri="{FF2B5EF4-FFF2-40B4-BE49-F238E27FC236}">
                <a16:creationId xmlns:a16="http://schemas.microsoft.com/office/drawing/2014/main" id="{46F9BB2B-696D-667C-E66A-87EE76E80710}"/>
              </a:ext>
            </a:extLst>
          </p:cNvPr>
          <p:cNvSpPr txBox="1"/>
          <p:nvPr/>
        </p:nvSpPr>
        <p:spPr>
          <a:xfrm>
            <a:off x="134272" y="1999267"/>
            <a:ext cx="1545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t>whitespace</a:t>
            </a:r>
            <a:endParaRPr lang="en-GB" dirty="0"/>
          </a:p>
        </p:txBody>
      </p:sp>
      <p:cxnSp>
        <p:nvCxnSpPr>
          <p:cNvPr id="26" name="Conexão reta 16">
            <a:extLst>
              <a:ext uri="{FF2B5EF4-FFF2-40B4-BE49-F238E27FC236}">
                <a16:creationId xmlns:a16="http://schemas.microsoft.com/office/drawing/2014/main" id="{568938B3-20A2-8972-AA7C-8B49FDB79ED4}"/>
              </a:ext>
            </a:extLst>
          </p:cNvPr>
          <p:cNvCxnSpPr>
            <a:cxnSpLocks/>
          </p:cNvCxnSpPr>
          <p:nvPr/>
        </p:nvCxnSpPr>
        <p:spPr>
          <a:xfrm flipH="1" flipV="1">
            <a:off x="1679646" y="2231260"/>
            <a:ext cx="1258914" cy="113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Retângulo 5">
            <a:extLst>
              <a:ext uri="{FF2B5EF4-FFF2-40B4-BE49-F238E27FC236}">
                <a16:creationId xmlns:a16="http://schemas.microsoft.com/office/drawing/2014/main" id="{0E7E6DC0-8178-C7A1-570E-B40F68AE4F09}"/>
              </a:ext>
            </a:extLst>
          </p:cNvPr>
          <p:cNvSpPr/>
          <p:nvPr/>
        </p:nvSpPr>
        <p:spPr>
          <a:xfrm>
            <a:off x="2600105" y="1128122"/>
            <a:ext cx="7245932" cy="6802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sp>
        <p:nvSpPr>
          <p:cNvPr id="11" name="Retângulo 1">
            <a:extLst>
              <a:ext uri="{FF2B5EF4-FFF2-40B4-BE49-F238E27FC236}">
                <a16:creationId xmlns:a16="http://schemas.microsoft.com/office/drawing/2014/main" id="{71ECA5ED-1992-DC58-C7F4-66CEB213C8B0}"/>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JOIN US (SIGN IN)</a:t>
            </a:r>
            <a:endParaRPr lang="en-GB" sz="2800" dirty="0"/>
          </a:p>
        </p:txBody>
      </p:sp>
      <p:sp>
        <p:nvSpPr>
          <p:cNvPr id="2" name="Retângulo 13">
            <a:extLst>
              <a:ext uri="{FF2B5EF4-FFF2-40B4-BE49-F238E27FC236}">
                <a16:creationId xmlns:a16="http://schemas.microsoft.com/office/drawing/2014/main" id="{4FBE05E9-0E70-8DD8-80C3-224A720387B8}"/>
              </a:ext>
            </a:extLst>
          </p:cNvPr>
          <p:cNvSpPr/>
          <p:nvPr/>
        </p:nvSpPr>
        <p:spPr>
          <a:xfrm>
            <a:off x="1173894" y="5742683"/>
            <a:ext cx="9808807" cy="86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HELP	 CONTACT US 								</a:t>
            </a:r>
            <a:r>
              <a:rPr lang="pt-PT" dirty="0"/>
              <a:t>LINKS TO SOCIAL MEDIA</a:t>
            </a:r>
            <a:endParaRPr lang="en-GB" dirty="0"/>
          </a:p>
        </p:txBody>
      </p:sp>
    </p:spTree>
    <p:extLst>
      <p:ext uri="{BB962C8B-B14F-4D97-AF65-F5344CB8AC3E}">
        <p14:creationId xmlns:p14="http://schemas.microsoft.com/office/powerpoint/2010/main" val="154273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449AA57-C5AD-8F47-293D-33FA063E3FD5}"/>
              </a:ext>
            </a:extLst>
          </p:cNvPr>
          <p:cNvSpPr/>
          <p:nvPr/>
        </p:nvSpPr>
        <p:spPr>
          <a:xfrm>
            <a:off x="1173897" y="1128123"/>
            <a:ext cx="1426208" cy="7550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LOGO HERE</a:t>
            </a:r>
            <a:endParaRPr lang="en-GB" sz="1600"/>
          </a:p>
        </p:txBody>
      </p:sp>
      <p:sp>
        <p:nvSpPr>
          <p:cNvPr id="7" name="Retângulo 6">
            <a:extLst>
              <a:ext uri="{FF2B5EF4-FFF2-40B4-BE49-F238E27FC236}">
                <a16:creationId xmlns:a16="http://schemas.microsoft.com/office/drawing/2014/main" id="{C4C934E8-2840-B0BD-0FF1-AEE3C46072B0}"/>
              </a:ext>
            </a:extLst>
          </p:cNvPr>
          <p:cNvSpPr/>
          <p:nvPr/>
        </p:nvSpPr>
        <p:spPr>
          <a:xfrm>
            <a:off x="9846037" y="1122175"/>
            <a:ext cx="1136665" cy="7669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SEARCH</a:t>
            </a:r>
            <a:endParaRPr lang="en-GB" sz="1600"/>
          </a:p>
        </p:txBody>
      </p:sp>
      <p:sp>
        <p:nvSpPr>
          <p:cNvPr id="8" name="Retângulo 7">
            <a:extLst>
              <a:ext uri="{FF2B5EF4-FFF2-40B4-BE49-F238E27FC236}">
                <a16:creationId xmlns:a16="http://schemas.microsoft.com/office/drawing/2014/main" id="{114A5C12-04DE-401F-0AB7-99921E55CAC7}"/>
              </a:ext>
            </a:extLst>
          </p:cNvPr>
          <p:cNvSpPr/>
          <p:nvPr/>
        </p:nvSpPr>
        <p:spPr>
          <a:xfrm>
            <a:off x="1173894" y="1815862"/>
            <a:ext cx="9808808" cy="391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ângulo 8">
            <a:extLst>
              <a:ext uri="{FF2B5EF4-FFF2-40B4-BE49-F238E27FC236}">
                <a16:creationId xmlns:a16="http://schemas.microsoft.com/office/drawing/2014/main" id="{8EDBA44C-76E0-2888-4F1E-8A722C2C1468}"/>
              </a:ext>
            </a:extLst>
          </p:cNvPr>
          <p:cNvSpPr/>
          <p:nvPr/>
        </p:nvSpPr>
        <p:spPr>
          <a:xfrm>
            <a:off x="3447867" y="2252706"/>
            <a:ext cx="5560666" cy="3267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tângulo 12">
            <a:extLst>
              <a:ext uri="{FF2B5EF4-FFF2-40B4-BE49-F238E27FC236}">
                <a16:creationId xmlns:a16="http://schemas.microsoft.com/office/drawing/2014/main" id="{E9CC159F-18E6-33DD-48A8-85BA1E2974FC}"/>
              </a:ext>
            </a:extLst>
          </p:cNvPr>
          <p:cNvSpPr/>
          <p:nvPr/>
        </p:nvSpPr>
        <p:spPr>
          <a:xfrm>
            <a:off x="3593592" y="2346837"/>
            <a:ext cx="5296408" cy="302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REGISTER FORM</a:t>
            </a:r>
          </a:p>
        </p:txBody>
      </p:sp>
      <p:cxnSp>
        <p:nvCxnSpPr>
          <p:cNvPr id="20" name="Conexão reta 19">
            <a:extLst>
              <a:ext uri="{FF2B5EF4-FFF2-40B4-BE49-F238E27FC236}">
                <a16:creationId xmlns:a16="http://schemas.microsoft.com/office/drawing/2014/main" id="{398B22C3-9FC3-583E-677F-43093A1C5D46}"/>
              </a:ext>
            </a:extLst>
          </p:cNvPr>
          <p:cNvCxnSpPr>
            <a:cxnSpLocks/>
          </p:cNvCxnSpPr>
          <p:nvPr/>
        </p:nvCxnSpPr>
        <p:spPr>
          <a:xfrm flipH="1">
            <a:off x="2119711" y="502178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B094E20F-CF76-ADD2-C4FD-76CA7E89778F}"/>
              </a:ext>
            </a:extLst>
          </p:cNvPr>
          <p:cNvSpPr txBox="1"/>
          <p:nvPr/>
        </p:nvSpPr>
        <p:spPr>
          <a:xfrm>
            <a:off x="773997" y="4790171"/>
            <a:ext cx="137888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whitespace</a:t>
            </a:r>
            <a:endParaRPr lang="en-GB" dirty="0"/>
          </a:p>
        </p:txBody>
      </p:sp>
      <p:cxnSp>
        <p:nvCxnSpPr>
          <p:cNvPr id="23" name="Conexão reta 22">
            <a:extLst>
              <a:ext uri="{FF2B5EF4-FFF2-40B4-BE49-F238E27FC236}">
                <a16:creationId xmlns:a16="http://schemas.microsoft.com/office/drawing/2014/main" id="{2B9978F8-D403-7C4B-400B-4D11C2FE68F8}"/>
              </a:ext>
            </a:extLst>
          </p:cNvPr>
          <p:cNvCxnSpPr>
            <a:cxnSpLocks/>
          </p:cNvCxnSpPr>
          <p:nvPr/>
        </p:nvCxnSpPr>
        <p:spPr>
          <a:xfrm flipH="1">
            <a:off x="2774731" y="261411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A0B1EE4A-1841-CCDB-E023-7F67AA77BCAD}"/>
              </a:ext>
            </a:extLst>
          </p:cNvPr>
          <p:cNvSpPr txBox="1"/>
          <p:nvPr/>
        </p:nvSpPr>
        <p:spPr>
          <a:xfrm>
            <a:off x="1754502" y="2346837"/>
            <a:ext cx="1112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a:t>FORM</a:t>
            </a:r>
            <a:endParaRPr lang="en-GB" dirty="0"/>
          </a:p>
        </p:txBody>
      </p:sp>
      <p:sp>
        <p:nvSpPr>
          <p:cNvPr id="27" name="Retângulo 5">
            <a:extLst>
              <a:ext uri="{FF2B5EF4-FFF2-40B4-BE49-F238E27FC236}">
                <a16:creationId xmlns:a16="http://schemas.microsoft.com/office/drawing/2014/main" id="{0E7E6DC0-8178-C7A1-570E-B40F68AE4F09}"/>
              </a:ext>
            </a:extLst>
          </p:cNvPr>
          <p:cNvSpPr/>
          <p:nvPr/>
        </p:nvSpPr>
        <p:spPr>
          <a:xfrm>
            <a:off x="2600105" y="1128122"/>
            <a:ext cx="7245932" cy="6802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t>CAREERS		ABOUT US		 JOIN US</a:t>
            </a:r>
            <a:endParaRPr lang="en-GB" sz="1600"/>
          </a:p>
        </p:txBody>
      </p:sp>
      <p:sp>
        <p:nvSpPr>
          <p:cNvPr id="11" name="Retângulo 1">
            <a:extLst>
              <a:ext uri="{FF2B5EF4-FFF2-40B4-BE49-F238E27FC236}">
                <a16:creationId xmlns:a16="http://schemas.microsoft.com/office/drawing/2014/main" id="{71ECA5ED-1992-DC58-C7F4-66CEB213C8B0}"/>
              </a:ext>
            </a:extLst>
          </p:cNvPr>
          <p:cNvSpPr/>
          <p:nvPr/>
        </p:nvSpPr>
        <p:spPr>
          <a:xfrm>
            <a:off x="0" y="187857"/>
            <a:ext cx="12192000" cy="71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chemeClr val="tx1"/>
                </a:solidFill>
              </a:rPr>
              <a:t>JOIN US (CREATE ACCOUNT)</a:t>
            </a:r>
            <a:endParaRPr lang="en-GB" sz="2800" dirty="0"/>
          </a:p>
        </p:txBody>
      </p:sp>
      <p:sp>
        <p:nvSpPr>
          <p:cNvPr id="2" name="Retângulo 13">
            <a:extLst>
              <a:ext uri="{FF2B5EF4-FFF2-40B4-BE49-F238E27FC236}">
                <a16:creationId xmlns:a16="http://schemas.microsoft.com/office/drawing/2014/main" id="{4FBE05E9-0E70-8DD8-80C3-224A720387B8}"/>
              </a:ext>
            </a:extLst>
          </p:cNvPr>
          <p:cNvSpPr/>
          <p:nvPr/>
        </p:nvSpPr>
        <p:spPr>
          <a:xfrm>
            <a:off x="1173894" y="5742683"/>
            <a:ext cx="9808807" cy="86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800" dirty="0"/>
              <a:t>HELP	 CONTACT US 								</a:t>
            </a:r>
            <a:r>
              <a:rPr lang="pt-PT" dirty="0"/>
              <a:t>LINKS TO SOCIAL MEDIA</a:t>
            </a:r>
            <a:endParaRPr lang="en-GB" dirty="0"/>
          </a:p>
        </p:txBody>
      </p:sp>
      <p:cxnSp>
        <p:nvCxnSpPr>
          <p:cNvPr id="3" name="Conexão reta 19">
            <a:extLst>
              <a:ext uri="{FF2B5EF4-FFF2-40B4-BE49-F238E27FC236}">
                <a16:creationId xmlns:a16="http://schemas.microsoft.com/office/drawing/2014/main" id="{A58CFBF8-1095-2613-4D92-A822207D2D07}"/>
              </a:ext>
            </a:extLst>
          </p:cNvPr>
          <p:cNvCxnSpPr>
            <a:cxnSpLocks/>
          </p:cNvCxnSpPr>
          <p:nvPr/>
        </p:nvCxnSpPr>
        <p:spPr>
          <a:xfrm flipH="1">
            <a:off x="9420174" y="4164415"/>
            <a:ext cx="818861" cy="49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CaixaDeTexto 20">
            <a:extLst>
              <a:ext uri="{FF2B5EF4-FFF2-40B4-BE49-F238E27FC236}">
                <a16:creationId xmlns:a16="http://schemas.microsoft.com/office/drawing/2014/main" id="{EC300FA7-0646-DA0E-E6CB-2FB0A2303DB1}"/>
              </a:ext>
            </a:extLst>
          </p:cNvPr>
          <p:cNvSpPr txBox="1"/>
          <p:nvPr/>
        </p:nvSpPr>
        <p:spPr>
          <a:xfrm>
            <a:off x="10438984" y="3994304"/>
            <a:ext cx="137888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PT" dirty="0" err="1"/>
              <a:t>whitespace</a:t>
            </a:r>
            <a:endParaRPr lang="en-GB" dirty="0"/>
          </a:p>
        </p:txBody>
      </p:sp>
    </p:spTree>
    <p:extLst>
      <p:ext uri="{BB962C8B-B14F-4D97-AF65-F5344CB8AC3E}">
        <p14:creationId xmlns:p14="http://schemas.microsoft.com/office/powerpoint/2010/main" val="2392593160"/>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3435</TotalTime>
  <Words>3405</Words>
  <Application>Microsoft Office PowerPoint</Application>
  <PresentationFormat>Widescreen</PresentationFormat>
  <Paragraphs>434</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Franklin Gothic Book</vt:lpstr>
      <vt:lpstr>Franklin Gothic Medium</vt:lpstr>
      <vt:lpstr>Gill Sans MT</vt:lpstr>
      <vt:lpstr>Wingdings 2</vt:lpstr>
      <vt:lpstr>Dividendo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Kunta</dc:creator>
  <cp:lastModifiedBy>LOVE LIGHT RAI</cp:lastModifiedBy>
  <cp:revision>101</cp:revision>
  <dcterms:created xsi:type="dcterms:W3CDTF">2023-04-05T11:53:06Z</dcterms:created>
  <dcterms:modified xsi:type="dcterms:W3CDTF">2023-04-21T22:38:00Z</dcterms:modified>
</cp:coreProperties>
</file>