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67" r:id="rId5"/>
    <p:sldId id="301" r:id="rId6"/>
    <p:sldId id="263" r:id="rId7"/>
    <p:sldId id="317" r:id="rId8"/>
    <p:sldId id="319" r:id="rId9"/>
    <p:sldId id="309" r:id="rId10"/>
    <p:sldId id="310" r:id="rId11"/>
    <p:sldId id="311" r:id="rId12"/>
    <p:sldId id="312" r:id="rId13"/>
    <p:sldId id="313" r:id="rId14"/>
    <p:sldId id="320" r:id="rId15"/>
    <p:sldId id="315"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0068"/>
    <a:srgbClr val="40096E"/>
    <a:srgbClr val="0B10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968F9-85D0-4641-A01D-32FADD9949F6}" v="78" dt="2023-05-12T10:02:25.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5875" autoAdjust="0"/>
  </p:normalViewPr>
  <p:slideViewPr>
    <p:cSldViewPr snapToGrid="0">
      <p:cViewPr varScale="1">
        <p:scale>
          <a:sx n="40" d="100"/>
          <a:sy n="40" d="100"/>
        </p:scale>
        <p:origin x="16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8C600-7685-4A2F-AE6C-0747CE184349}"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CE539888-9D48-4D94-AF86-1377EE41E7C7}">
      <dgm:prSet/>
      <dgm:spPr/>
      <dgm:t>
        <a:bodyPr/>
        <a:lstStyle/>
        <a:p>
          <a:pPr>
            <a:defRPr cap="all"/>
          </a:pPr>
          <a:r>
            <a:rPr lang="en-US"/>
            <a:t>      HOMEPAGE</a:t>
          </a:r>
        </a:p>
      </dgm:t>
    </dgm:pt>
    <dgm:pt modelId="{55069CDD-41F8-477E-8CD2-E1F579681717}" type="parTrans" cxnId="{E87A0DE5-8DB7-4A0B-99C0-EAC879DC8B23}">
      <dgm:prSet/>
      <dgm:spPr/>
      <dgm:t>
        <a:bodyPr/>
        <a:lstStyle/>
        <a:p>
          <a:endParaRPr lang="en-US"/>
        </a:p>
      </dgm:t>
    </dgm:pt>
    <dgm:pt modelId="{08F026BC-7330-4407-94D7-4505C9296021}" type="sibTrans" cxnId="{E87A0DE5-8DB7-4A0B-99C0-EAC879DC8B23}">
      <dgm:prSet/>
      <dgm:spPr/>
      <dgm:t>
        <a:bodyPr/>
        <a:lstStyle/>
        <a:p>
          <a:endParaRPr lang="en-US"/>
        </a:p>
      </dgm:t>
    </dgm:pt>
    <dgm:pt modelId="{A83A2DEC-731E-4D77-A5D3-EC5A126B5B1E}">
      <dgm:prSet/>
      <dgm:spPr/>
      <dgm:t>
        <a:bodyPr/>
        <a:lstStyle/>
        <a:p>
          <a:pPr>
            <a:defRPr cap="all"/>
          </a:pPr>
          <a:r>
            <a:rPr lang="en-US"/>
            <a:t>      ABOUT US</a:t>
          </a:r>
        </a:p>
      </dgm:t>
    </dgm:pt>
    <dgm:pt modelId="{63277965-DE88-4E49-809A-181BED71F9B3}" type="parTrans" cxnId="{EEF0566C-D0F4-4AE9-864A-F0D4A319FB2A}">
      <dgm:prSet/>
      <dgm:spPr/>
      <dgm:t>
        <a:bodyPr/>
        <a:lstStyle/>
        <a:p>
          <a:endParaRPr lang="en-US"/>
        </a:p>
      </dgm:t>
    </dgm:pt>
    <dgm:pt modelId="{47458C07-1265-4A00-9D36-A27614DE4227}" type="sibTrans" cxnId="{EEF0566C-D0F4-4AE9-864A-F0D4A319FB2A}">
      <dgm:prSet/>
      <dgm:spPr/>
      <dgm:t>
        <a:bodyPr/>
        <a:lstStyle/>
        <a:p>
          <a:endParaRPr lang="en-US"/>
        </a:p>
      </dgm:t>
    </dgm:pt>
    <dgm:pt modelId="{BA9BDC1D-351D-45D9-AFCA-F908466A3832}">
      <dgm:prSet/>
      <dgm:spPr/>
      <dgm:t>
        <a:bodyPr/>
        <a:lstStyle/>
        <a:p>
          <a:pPr>
            <a:defRPr cap="all"/>
          </a:pPr>
          <a:r>
            <a:rPr lang="en-US" dirty="0"/>
            <a:t>      CONTACT US</a:t>
          </a:r>
        </a:p>
      </dgm:t>
    </dgm:pt>
    <dgm:pt modelId="{D0A07BC7-B5AE-4CEE-942B-D7F2B15AF1C5}" type="parTrans" cxnId="{6D962800-F55F-4E94-9000-FE71DBD97342}">
      <dgm:prSet/>
      <dgm:spPr/>
      <dgm:t>
        <a:bodyPr/>
        <a:lstStyle/>
        <a:p>
          <a:endParaRPr lang="en-US"/>
        </a:p>
      </dgm:t>
    </dgm:pt>
    <dgm:pt modelId="{7430204A-4D76-4037-94FB-3A38D7250ED3}" type="sibTrans" cxnId="{6D962800-F55F-4E94-9000-FE71DBD97342}">
      <dgm:prSet/>
      <dgm:spPr/>
      <dgm:t>
        <a:bodyPr/>
        <a:lstStyle/>
        <a:p>
          <a:endParaRPr lang="en-US"/>
        </a:p>
      </dgm:t>
    </dgm:pt>
    <dgm:pt modelId="{E4DC2484-607C-4C96-9D0C-141FC5CB68F2}">
      <dgm:prSet/>
      <dgm:spPr/>
      <dgm:t>
        <a:bodyPr/>
        <a:lstStyle/>
        <a:p>
          <a:pPr>
            <a:defRPr cap="all"/>
          </a:pPr>
          <a:r>
            <a:rPr lang="en-US"/>
            <a:t>      CAREERS</a:t>
          </a:r>
        </a:p>
      </dgm:t>
    </dgm:pt>
    <dgm:pt modelId="{098EC9E9-7E47-40A1-86FC-B25C2FADBC5C}" type="parTrans" cxnId="{56386E77-DF58-4023-A05F-C50A8DB25A0B}">
      <dgm:prSet/>
      <dgm:spPr/>
      <dgm:t>
        <a:bodyPr/>
        <a:lstStyle/>
        <a:p>
          <a:endParaRPr lang="en-US"/>
        </a:p>
      </dgm:t>
    </dgm:pt>
    <dgm:pt modelId="{BED4AB52-DABA-4BC2-AF0E-236CAC9476CF}" type="sibTrans" cxnId="{56386E77-DF58-4023-A05F-C50A8DB25A0B}">
      <dgm:prSet/>
      <dgm:spPr/>
      <dgm:t>
        <a:bodyPr/>
        <a:lstStyle/>
        <a:p>
          <a:endParaRPr lang="en-US"/>
        </a:p>
      </dgm:t>
    </dgm:pt>
    <dgm:pt modelId="{F44097EE-D54F-4077-9512-A19F4592BB2A}">
      <dgm:prSet/>
      <dgm:spPr/>
      <dgm:t>
        <a:bodyPr/>
        <a:lstStyle/>
        <a:p>
          <a:pPr>
            <a:defRPr cap="all"/>
          </a:pPr>
          <a:r>
            <a:rPr lang="en-US" dirty="0"/>
            <a:t>      help</a:t>
          </a:r>
        </a:p>
      </dgm:t>
    </dgm:pt>
    <dgm:pt modelId="{7C52723E-C049-4D99-AFAB-42869D6989FE}" type="parTrans" cxnId="{C2CB88C1-BC55-4857-AEC4-58DDE30FEC67}">
      <dgm:prSet/>
      <dgm:spPr/>
      <dgm:t>
        <a:bodyPr/>
        <a:lstStyle/>
        <a:p>
          <a:endParaRPr lang="en-US"/>
        </a:p>
      </dgm:t>
    </dgm:pt>
    <dgm:pt modelId="{03CAAE1C-DC9D-4A11-AB92-96D655FE0541}" type="sibTrans" cxnId="{C2CB88C1-BC55-4857-AEC4-58DDE30FEC67}">
      <dgm:prSet/>
      <dgm:spPr/>
      <dgm:t>
        <a:bodyPr/>
        <a:lstStyle/>
        <a:p>
          <a:endParaRPr lang="en-US"/>
        </a:p>
      </dgm:t>
    </dgm:pt>
    <dgm:pt modelId="{C5E479CD-292D-4FB1-AB2A-97B029D4BB4C}">
      <dgm:prSet/>
      <dgm:spPr/>
      <dgm:t>
        <a:bodyPr/>
        <a:lstStyle/>
        <a:p>
          <a:pPr>
            <a:defRPr cap="all"/>
          </a:pPr>
          <a:r>
            <a:rPr lang="en-US" dirty="0"/>
            <a:t>      JOIN US</a:t>
          </a:r>
        </a:p>
      </dgm:t>
    </dgm:pt>
    <dgm:pt modelId="{1EF8984A-3FBD-45B4-9786-A6023890CBF9}" type="parTrans" cxnId="{989B3864-A792-4B16-8172-9795E88F168F}">
      <dgm:prSet/>
      <dgm:spPr/>
      <dgm:t>
        <a:bodyPr/>
        <a:lstStyle/>
        <a:p>
          <a:endParaRPr lang="en-US"/>
        </a:p>
      </dgm:t>
    </dgm:pt>
    <dgm:pt modelId="{D307B969-B1A0-4FA0-9D68-16DAFF1BCB8F}" type="sibTrans" cxnId="{989B3864-A792-4B16-8172-9795E88F168F}">
      <dgm:prSet/>
      <dgm:spPr/>
      <dgm:t>
        <a:bodyPr/>
        <a:lstStyle/>
        <a:p>
          <a:endParaRPr lang="en-US"/>
        </a:p>
      </dgm:t>
    </dgm:pt>
    <dgm:pt modelId="{8781D475-5143-4A4B-B122-81867D18962C}" type="pres">
      <dgm:prSet presAssocID="{B5C8C600-7685-4A2F-AE6C-0747CE184349}" presName="vert0" presStyleCnt="0">
        <dgm:presLayoutVars>
          <dgm:dir/>
          <dgm:animOne val="branch"/>
          <dgm:animLvl val="lvl"/>
        </dgm:presLayoutVars>
      </dgm:prSet>
      <dgm:spPr/>
    </dgm:pt>
    <dgm:pt modelId="{721ED50F-5A71-4049-936C-23F7AFB54BBE}" type="pres">
      <dgm:prSet presAssocID="{CE539888-9D48-4D94-AF86-1377EE41E7C7}" presName="thickLine" presStyleLbl="alignNode1" presStyleIdx="0" presStyleCnt="6"/>
      <dgm:spPr/>
    </dgm:pt>
    <dgm:pt modelId="{FA0FA32F-FEDA-422C-85F6-EFCC3F47EB66}" type="pres">
      <dgm:prSet presAssocID="{CE539888-9D48-4D94-AF86-1377EE41E7C7}" presName="horz1" presStyleCnt="0"/>
      <dgm:spPr/>
    </dgm:pt>
    <dgm:pt modelId="{BB40F8A4-4E27-4AF3-AA09-194D7E445715}" type="pres">
      <dgm:prSet presAssocID="{CE539888-9D48-4D94-AF86-1377EE41E7C7}" presName="tx1" presStyleLbl="revTx" presStyleIdx="0" presStyleCnt="6"/>
      <dgm:spPr/>
    </dgm:pt>
    <dgm:pt modelId="{9473C3C5-D165-4D83-80B3-96DAB63DCF24}" type="pres">
      <dgm:prSet presAssocID="{CE539888-9D48-4D94-AF86-1377EE41E7C7}" presName="vert1" presStyleCnt="0"/>
      <dgm:spPr/>
    </dgm:pt>
    <dgm:pt modelId="{4D0FE4CE-6522-4AA8-B1ED-5A5F5045481E}" type="pres">
      <dgm:prSet presAssocID="{A83A2DEC-731E-4D77-A5D3-EC5A126B5B1E}" presName="thickLine" presStyleLbl="alignNode1" presStyleIdx="1" presStyleCnt="6"/>
      <dgm:spPr/>
    </dgm:pt>
    <dgm:pt modelId="{D8574B04-BB04-4444-8E56-F0C63AE88D0A}" type="pres">
      <dgm:prSet presAssocID="{A83A2DEC-731E-4D77-A5D3-EC5A126B5B1E}" presName="horz1" presStyleCnt="0"/>
      <dgm:spPr/>
    </dgm:pt>
    <dgm:pt modelId="{CA153D1B-B67B-4837-AD76-78F2ED67611F}" type="pres">
      <dgm:prSet presAssocID="{A83A2DEC-731E-4D77-A5D3-EC5A126B5B1E}" presName="tx1" presStyleLbl="revTx" presStyleIdx="1" presStyleCnt="6"/>
      <dgm:spPr/>
    </dgm:pt>
    <dgm:pt modelId="{1CD49572-9C94-4463-870B-A52812171C9C}" type="pres">
      <dgm:prSet presAssocID="{A83A2DEC-731E-4D77-A5D3-EC5A126B5B1E}" presName="vert1" presStyleCnt="0"/>
      <dgm:spPr/>
    </dgm:pt>
    <dgm:pt modelId="{90BF24AE-E0D6-4E90-AC39-A29DD9116442}" type="pres">
      <dgm:prSet presAssocID="{BA9BDC1D-351D-45D9-AFCA-F908466A3832}" presName="thickLine" presStyleLbl="alignNode1" presStyleIdx="2" presStyleCnt="6"/>
      <dgm:spPr/>
    </dgm:pt>
    <dgm:pt modelId="{7F987DBC-CE7E-489E-BEDC-BB6487EB3EA4}" type="pres">
      <dgm:prSet presAssocID="{BA9BDC1D-351D-45D9-AFCA-F908466A3832}" presName="horz1" presStyleCnt="0"/>
      <dgm:spPr/>
    </dgm:pt>
    <dgm:pt modelId="{23A9D1A7-8814-4A76-8C99-688831ACAF1B}" type="pres">
      <dgm:prSet presAssocID="{BA9BDC1D-351D-45D9-AFCA-F908466A3832}" presName="tx1" presStyleLbl="revTx" presStyleIdx="2" presStyleCnt="6"/>
      <dgm:spPr/>
    </dgm:pt>
    <dgm:pt modelId="{C91CF11E-49DE-413B-901B-AD001E8EF606}" type="pres">
      <dgm:prSet presAssocID="{BA9BDC1D-351D-45D9-AFCA-F908466A3832}" presName="vert1" presStyleCnt="0"/>
      <dgm:spPr/>
    </dgm:pt>
    <dgm:pt modelId="{93448F7B-2FE4-4172-9C50-2B40D083B3FE}" type="pres">
      <dgm:prSet presAssocID="{E4DC2484-607C-4C96-9D0C-141FC5CB68F2}" presName="thickLine" presStyleLbl="alignNode1" presStyleIdx="3" presStyleCnt="6"/>
      <dgm:spPr/>
    </dgm:pt>
    <dgm:pt modelId="{FBAA51D6-0202-4667-B927-76B0EAD98678}" type="pres">
      <dgm:prSet presAssocID="{E4DC2484-607C-4C96-9D0C-141FC5CB68F2}" presName="horz1" presStyleCnt="0"/>
      <dgm:spPr/>
    </dgm:pt>
    <dgm:pt modelId="{5C1FB94A-4480-456C-99FA-7BAEDA136E29}" type="pres">
      <dgm:prSet presAssocID="{E4DC2484-607C-4C96-9D0C-141FC5CB68F2}" presName="tx1" presStyleLbl="revTx" presStyleIdx="3" presStyleCnt="6"/>
      <dgm:spPr/>
    </dgm:pt>
    <dgm:pt modelId="{19B35C2F-D2E7-4C6C-9878-728D45C7A38D}" type="pres">
      <dgm:prSet presAssocID="{E4DC2484-607C-4C96-9D0C-141FC5CB68F2}" presName="vert1" presStyleCnt="0"/>
      <dgm:spPr/>
    </dgm:pt>
    <dgm:pt modelId="{7813A432-8187-4681-96CF-2DA74E0608C7}" type="pres">
      <dgm:prSet presAssocID="{F44097EE-D54F-4077-9512-A19F4592BB2A}" presName="thickLine" presStyleLbl="alignNode1" presStyleIdx="4" presStyleCnt="6"/>
      <dgm:spPr/>
    </dgm:pt>
    <dgm:pt modelId="{6A840805-AF3E-493F-9C71-F09C8467C6CC}" type="pres">
      <dgm:prSet presAssocID="{F44097EE-D54F-4077-9512-A19F4592BB2A}" presName="horz1" presStyleCnt="0"/>
      <dgm:spPr/>
    </dgm:pt>
    <dgm:pt modelId="{34884F51-C5BC-4500-A16C-4867A8829C01}" type="pres">
      <dgm:prSet presAssocID="{F44097EE-D54F-4077-9512-A19F4592BB2A}" presName="tx1" presStyleLbl="revTx" presStyleIdx="4" presStyleCnt="6"/>
      <dgm:spPr/>
    </dgm:pt>
    <dgm:pt modelId="{EB8C2A8E-58E4-4F72-8295-A3DA460A1D8A}" type="pres">
      <dgm:prSet presAssocID="{F44097EE-D54F-4077-9512-A19F4592BB2A}" presName="vert1" presStyleCnt="0"/>
      <dgm:spPr/>
    </dgm:pt>
    <dgm:pt modelId="{0A80E581-6841-4579-AA99-FBDAB1CEA9C1}" type="pres">
      <dgm:prSet presAssocID="{C5E479CD-292D-4FB1-AB2A-97B029D4BB4C}" presName="thickLine" presStyleLbl="alignNode1" presStyleIdx="5" presStyleCnt="6"/>
      <dgm:spPr/>
    </dgm:pt>
    <dgm:pt modelId="{64DBA738-D491-461A-8923-A5D951CAF4D5}" type="pres">
      <dgm:prSet presAssocID="{C5E479CD-292D-4FB1-AB2A-97B029D4BB4C}" presName="horz1" presStyleCnt="0"/>
      <dgm:spPr/>
    </dgm:pt>
    <dgm:pt modelId="{E9EBB126-CB99-4A87-9F33-0FAC9B67A505}" type="pres">
      <dgm:prSet presAssocID="{C5E479CD-292D-4FB1-AB2A-97B029D4BB4C}" presName="tx1" presStyleLbl="revTx" presStyleIdx="5" presStyleCnt="6"/>
      <dgm:spPr/>
    </dgm:pt>
    <dgm:pt modelId="{33455D05-D239-4AC7-9E70-F28EB5685D38}" type="pres">
      <dgm:prSet presAssocID="{C5E479CD-292D-4FB1-AB2A-97B029D4BB4C}" presName="vert1" presStyleCnt="0"/>
      <dgm:spPr/>
    </dgm:pt>
  </dgm:ptLst>
  <dgm:cxnLst>
    <dgm:cxn modelId="{6D962800-F55F-4E94-9000-FE71DBD97342}" srcId="{B5C8C600-7685-4A2F-AE6C-0747CE184349}" destId="{BA9BDC1D-351D-45D9-AFCA-F908466A3832}" srcOrd="2" destOrd="0" parTransId="{D0A07BC7-B5AE-4CEE-942B-D7F2B15AF1C5}" sibTransId="{7430204A-4D76-4037-94FB-3A38D7250ED3}"/>
    <dgm:cxn modelId="{92E44F2D-2D6F-4460-A879-6A702A5CC67C}" type="presOf" srcId="{CE539888-9D48-4D94-AF86-1377EE41E7C7}" destId="{BB40F8A4-4E27-4AF3-AA09-194D7E445715}" srcOrd="0" destOrd="0" presId="urn:microsoft.com/office/officeart/2008/layout/LinedList"/>
    <dgm:cxn modelId="{989B3864-A792-4B16-8172-9795E88F168F}" srcId="{B5C8C600-7685-4A2F-AE6C-0747CE184349}" destId="{C5E479CD-292D-4FB1-AB2A-97B029D4BB4C}" srcOrd="5" destOrd="0" parTransId="{1EF8984A-3FBD-45B4-9786-A6023890CBF9}" sibTransId="{D307B969-B1A0-4FA0-9D68-16DAFF1BCB8F}"/>
    <dgm:cxn modelId="{1000AD6A-B69C-4662-BDAB-64C17EF20AA2}" type="presOf" srcId="{BA9BDC1D-351D-45D9-AFCA-F908466A3832}" destId="{23A9D1A7-8814-4A76-8C99-688831ACAF1B}" srcOrd="0" destOrd="0" presId="urn:microsoft.com/office/officeart/2008/layout/LinedList"/>
    <dgm:cxn modelId="{EEF0566C-D0F4-4AE9-864A-F0D4A319FB2A}" srcId="{B5C8C600-7685-4A2F-AE6C-0747CE184349}" destId="{A83A2DEC-731E-4D77-A5D3-EC5A126B5B1E}" srcOrd="1" destOrd="0" parTransId="{63277965-DE88-4E49-809A-181BED71F9B3}" sibTransId="{47458C07-1265-4A00-9D36-A27614DE4227}"/>
    <dgm:cxn modelId="{56386E77-DF58-4023-A05F-C50A8DB25A0B}" srcId="{B5C8C600-7685-4A2F-AE6C-0747CE184349}" destId="{E4DC2484-607C-4C96-9D0C-141FC5CB68F2}" srcOrd="3" destOrd="0" parTransId="{098EC9E9-7E47-40A1-86FC-B25C2FADBC5C}" sibTransId="{BED4AB52-DABA-4BC2-AF0E-236CAC9476CF}"/>
    <dgm:cxn modelId="{0A35A489-CBE3-48CA-A078-7503216C6A63}" type="presOf" srcId="{B5C8C600-7685-4A2F-AE6C-0747CE184349}" destId="{8781D475-5143-4A4B-B122-81867D18962C}" srcOrd="0" destOrd="0" presId="urn:microsoft.com/office/officeart/2008/layout/LinedList"/>
    <dgm:cxn modelId="{A16E82A7-DC2D-4255-908C-706CDA016D33}" type="presOf" srcId="{C5E479CD-292D-4FB1-AB2A-97B029D4BB4C}" destId="{E9EBB126-CB99-4A87-9F33-0FAC9B67A505}" srcOrd="0" destOrd="0" presId="urn:microsoft.com/office/officeart/2008/layout/LinedList"/>
    <dgm:cxn modelId="{C65B7BBD-8784-4034-9FB6-DA0D18AF335F}" type="presOf" srcId="{A83A2DEC-731E-4D77-A5D3-EC5A126B5B1E}" destId="{CA153D1B-B67B-4837-AD76-78F2ED67611F}" srcOrd="0" destOrd="0" presId="urn:microsoft.com/office/officeart/2008/layout/LinedList"/>
    <dgm:cxn modelId="{C2CB88C1-BC55-4857-AEC4-58DDE30FEC67}" srcId="{B5C8C600-7685-4A2F-AE6C-0747CE184349}" destId="{F44097EE-D54F-4077-9512-A19F4592BB2A}" srcOrd="4" destOrd="0" parTransId="{7C52723E-C049-4D99-AFAB-42869D6989FE}" sibTransId="{03CAAE1C-DC9D-4A11-AB92-96D655FE0541}"/>
    <dgm:cxn modelId="{E87A0DE5-8DB7-4A0B-99C0-EAC879DC8B23}" srcId="{B5C8C600-7685-4A2F-AE6C-0747CE184349}" destId="{CE539888-9D48-4D94-AF86-1377EE41E7C7}" srcOrd="0" destOrd="0" parTransId="{55069CDD-41F8-477E-8CD2-E1F579681717}" sibTransId="{08F026BC-7330-4407-94D7-4505C9296021}"/>
    <dgm:cxn modelId="{B2777DF0-347B-48E7-A8E0-2757B5E30C73}" type="presOf" srcId="{F44097EE-D54F-4077-9512-A19F4592BB2A}" destId="{34884F51-C5BC-4500-A16C-4867A8829C01}" srcOrd="0" destOrd="0" presId="urn:microsoft.com/office/officeart/2008/layout/LinedList"/>
    <dgm:cxn modelId="{CD56BCFE-FF65-43C6-A079-8887A361600F}" type="presOf" srcId="{E4DC2484-607C-4C96-9D0C-141FC5CB68F2}" destId="{5C1FB94A-4480-456C-99FA-7BAEDA136E29}" srcOrd="0" destOrd="0" presId="urn:microsoft.com/office/officeart/2008/layout/LinedList"/>
    <dgm:cxn modelId="{A21D2E50-BADA-4597-B667-8055E49727B5}" type="presParOf" srcId="{8781D475-5143-4A4B-B122-81867D18962C}" destId="{721ED50F-5A71-4049-936C-23F7AFB54BBE}" srcOrd="0" destOrd="0" presId="urn:microsoft.com/office/officeart/2008/layout/LinedList"/>
    <dgm:cxn modelId="{20F0E8F8-FD98-4B92-8273-5701D8DE6A88}" type="presParOf" srcId="{8781D475-5143-4A4B-B122-81867D18962C}" destId="{FA0FA32F-FEDA-422C-85F6-EFCC3F47EB66}" srcOrd="1" destOrd="0" presId="urn:microsoft.com/office/officeart/2008/layout/LinedList"/>
    <dgm:cxn modelId="{3C2B5A60-2BB7-41EB-95A9-CBC14183351C}" type="presParOf" srcId="{FA0FA32F-FEDA-422C-85F6-EFCC3F47EB66}" destId="{BB40F8A4-4E27-4AF3-AA09-194D7E445715}" srcOrd="0" destOrd="0" presId="urn:microsoft.com/office/officeart/2008/layout/LinedList"/>
    <dgm:cxn modelId="{098C10C1-E151-4949-883E-A9859E93640A}" type="presParOf" srcId="{FA0FA32F-FEDA-422C-85F6-EFCC3F47EB66}" destId="{9473C3C5-D165-4D83-80B3-96DAB63DCF24}" srcOrd="1" destOrd="0" presId="urn:microsoft.com/office/officeart/2008/layout/LinedList"/>
    <dgm:cxn modelId="{2CF76F72-C37D-4769-A6F6-D6C6040287B4}" type="presParOf" srcId="{8781D475-5143-4A4B-B122-81867D18962C}" destId="{4D0FE4CE-6522-4AA8-B1ED-5A5F5045481E}" srcOrd="2" destOrd="0" presId="urn:microsoft.com/office/officeart/2008/layout/LinedList"/>
    <dgm:cxn modelId="{D07B034B-D5B9-42DF-936E-B6B63C42FD41}" type="presParOf" srcId="{8781D475-5143-4A4B-B122-81867D18962C}" destId="{D8574B04-BB04-4444-8E56-F0C63AE88D0A}" srcOrd="3" destOrd="0" presId="urn:microsoft.com/office/officeart/2008/layout/LinedList"/>
    <dgm:cxn modelId="{6E5CC60A-FBA8-472D-86B4-8A177CAE3468}" type="presParOf" srcId="{D8574B04-BB04-4444-8E56-F0C63AE88D0A}" destId="{CA153D1B-B67B-4837-AD76-78F2ED67611F}" srcOrd="0" destOrd="0" presId="urn:microsoft.com/office/officeart/2008/layout/LinedList"/>
    <dgm:cxn modelId="{27BF9ED5-0D38-4A92-8523-CF382F2285F5}" type="presParOf" srcId="{D8574B04-BB04-4444-8E56-F0C63AE88D0A}" destId="{1CD49572-9C94-4463-870B-A52812171C9C}" srcOrd="1" destOrd="0" presId="urn:microsoft.com/office/officeart/2008/layout/LinedList"/>
    <dgm:cxn modelId="{F11C092B-9FF0-40BF-B383-41F35A64C0F7}" type="presParOf" srcId="{8781D475-5143-4A4B-B122-81867D18962C}" destId="{90BF24AE-E0D6-4E90-AC39-A29DD9116442}" srcOrd="4" destOrd="0" presId="urn:microsoft.com/office/officeart/2008/layout/LinedList"/>
    <dgm:cxn modelId="{DF6B014B-44E9-48E9-9143-94201A1C4FE2}" type="presParOf" srcId="{8781D475-5143-4A4B-B122-81867D18962C}" destId="{7F987DBC-CE7E-489E-BEDC-BB6487EB3EA4}" srcOrd="5" destOrd="0" presId="urn:microsoft.com/office/officeart/2008/layout/LinedList"/>
    <dgm:cxn modelId="{4BD968AC-B5E6-4251-B7D5-63F49E155A21}" type="presParOf" srcId="{7F987DBC-CE7E-489E-BEDC-BB6487EB3EA4}" destId="{23A9D1A7-8814-4A76-8C99-688831ACAF1B}" srcOrd="0" destOrd="0" presId="urn:microsoft.com/office/officeart/2008/layout/LinedList"/>
    <dgm:cxn modelId="{63DD228E-4D0C-4F46-BDE6-BDC78F33A9D8}" type="presParOf" srcId="{7F987DBC-CE7E-489E-BEDC-BB6487EB3EA4}" destId="{C91CF11E-49DE-413B-901B-AD001E8EF606}" srcOrd="1" destOrd="0" presId="urn:microsoft.com/office/officeart/2008/layout/LinedList"/>
    <dgm:cxn modelId="{E484B5F3-52C2-4E69-8BB7-19ADF898CBA2}" type="presParOf" srcId="{8781D475-5143-4A4B-B122-81867D18962C}" destId="{93448F7B-2FE4-4172-9C50-2B40D083B3FE}" srcOrd="6" destOrd="0" presId="urn:microsoft.com/office/officeart/2008/layout/LinedList"/>
    <dgm:cxn modelId="{5EBD4763-612C-4322-9C2A-BA0948A2975B}" type="presParOf" srcId="{8781D475-5143-4A4B-B122-81867D18962C}" destId="{FBAA51D6-0202-4667-B927-76B0EAD98678}" srcOrd="7" destOrd="0" presId="urn:microsoft.com/office/officeart/2008/layout/LinedList"/>
    <dgm:cxn modelId="{9D03D61D-1A5F-4ED5-A3E8-1589CB9221C8}" type="presParOf" srcId="{FBAA51D6-0202-4667-B927-76B0EAD98678}" destId="{5C1FB94A-4480-456C-99FA-7BAEDA136E29}" srcOrd="0" destOrd="0" presId="urn:microsoft.com/office/officeart/2008/layout/LinedList"/>
    <dgm:cxn modelId="{90D5C5D9-B699-4C17-916B-23AAA2D5D1A2}" type="presParOf" srcId="{FBAA51D6-0202-4667-B927-76B0EAD98678}" destId="{19B35C2F-D2E7-4C6C-9878-728D45C7A38D}" srcOrd="1" destOrd="0" presId="urn:microsoft.com/office/officeart/2008/layout/LinedList"/>
    <dgm:cxn modelId="{811C97F4-2765-4ADB-8C3D-1F90FC134ED1}" type="presParOf" srcId="{8781D475-5143-4A4B-B122-81867D18962C}" destId="{7813A432-8187-4681-96CF-2DA74E0608C7}" srcOrd="8" destOrd="0" presId="urn:microsoft.com/office/officeart/2008/layout/LinedList"/>
    <dgm:cxn modelId="{DF4E858A-ADCD-4E75-B3B5-BB905C229DD6}" type="presParOf" srcId="{8781D475-5143-4A4B-B122-81867D18962C}" destId="{6A840805-AF3E-493F-9C71-F09C8467C6CC}" srcOrd="9" destOrd="0" presId="urn:microsoft.com/office/officeart/2008/layout/LinedList"/>
    <dgm:cxn modelId="{B25ADB0E-D81C-4437-9C06-AACBB2634846}" type="presParOf" srcId="{6A840805-AF3E-493F-9C71-F09C8467C6CC}" destId="{34884F51-C5BC-4500-A16C-4867A8829C01}" srcOrd="0" destOrd="0" presId="urn:microsoft.com/office/officeart/2008/layout/LinedList"/>
    <dgm:cxn modelId="{8050E770-ABC2-4D58-9340-8E44285E84DD}" type="presParOf" srcId="{6A840805-AF3E-493F-9C71-F09C8467C6CC}" destId="{EB8C2A8E-58E4-4F72-8295-A3DA460A1D8A}" srcOrd="1" destOrd="0" presId="urn:microsoft.com/office/officeart/2008/layout/LinedList"/>
    <dgm:cxn modelId="{F9EBF483-0421-4D5E-BA68-85385B9204BD}" type="presParOf" srcId="{8781D475-5143-4A4B-B122-81867D18962C}" destId="{0A80E581-6841-4579-AA99-FBDAB1CEA9C1}" srcOrd="10" destOrd="0" presId="urn:microsoft.com/office/officeart/2008/layout/LinedList"/>
    <dgm:cxn modelId="{7CC8FBFE-00F4-44B4-A178-EB5C9A79B274}" type="presParOf" srcId="{8781D475-5143-4A4B-B122-81867D18962C}" destId="{64DBA738-D491-461A-8923-A5D951CAF4D5}" srcOrd="11" destOrd="0" presId="urn:microsoft.com/office/officeart/2008/layout/LinedList"/>
    <dgm:cxn modelId="{410407B0-6505-4801-BD1B-036C859F9764}" type="presParOf" srcId="{64DBA738-D491-461A-8923-A5D951CAF4D5}" destId="{E9EBB126-CB99-4A87-9F33-0FAC9B67A505}" srcOrd="0" destOrd="0" presId="urn:microsoft.com/office/officeart/2008/layout/LinedList"/>
    <dgm:cxn modelId="{5C93CD03-1ED6-4BAC-A0DD-F47270625B67}" type="presParOf" srcId="{64DBA738-D491-461A-8923-A5D951CAF4D5}" destId="{33455D05-D239-4AC7-9E70-F28EB5685D38}"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ED50F-5A71-4049-936C-23F7AFB54BBE}">
      <dsp:nvSpPr>
        <dsp:cNvPr id="0" name=""/>
        <dsp:cNvSpPr/>
      </dsp:nvSpPr>
      <dsp:spPr>
        <a:xfrm>
          <a:off x="0" y="2299"/>
          <a:ext cx="7012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B40F8A4-4E27-4AF3-AA09-194D7E445715}">
      <dsp:nvSpPr>
        <dsp:cNvPr id="0" name=""/>
        <dsp:cNvSpPr/>
      </dsp:nvSpPr>
      <dsp:spPr>
        <a:xfrm>
          <a:off x="0" y="2299"/>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a:t>      HOMEPAGE</a:t>
          </a:r>
        </a:p>
      </dsp:txBody>
      <dsp:txXfrm>
        <a:off x="0" y="2299"/>
        <a:ext cx="7012370" cy="784088"/>
      </dsp:txXfrm>
    </dsp:sp>
    <dsp:sp modelId="{4D0FE4CE-6522-4AA8-B1ED-5A5F5045481E}">
      <dsp:nvSpPr>
        <dsp:cNvPr id="0" name=""/>
        <dsp:cNvSpPr/>
      </dsp:nvSpPr>
      <dsp:spPr>
        <a:xfrm>
          <a:off x="0" y="786388"/>
          <a:ext cx="7012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A153D1B-B67B-4837-AD76-78F2ED67611F}">
      <dsp:nvSpPr>
        <dsp:cNvPr id="0" name=""/>
        <dsp:cNvSpPr/>
      </dsp:nvSpPr>
      <dsp:spPr>
        <a:xfrm>
          <a:off x="0" y="786388"/>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a:t>      ABOUT US</a:t>
          </a:r>
        </a:p>
      </dsp:txBody>
      <dsp:txXfrm>
        <a:off x="0" y="786388"/>
        <a:ext cx="7012370" cy="784088"/>
      </dsp:txXfrm>
    </dsp:sp>
    <dsp:sp modelId="{90BF24AE-E0D6-4E90-AC39-A29DD9116442}">
      <dsp:nvSpPr>
        <dsp:cNvPr id="0" name=""/>
        <dsp:cNvSpPr/>
      </dsp:nvSpPr>
      <dsp:spPr>
        <a:xfrm>
          <a:off x="0" y="1570476"/>
          <a:ext cx="7012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3A9D1A7-8814-4A76-8C99-688831ACAF1B}">
      <dsp:nvSpPr>
        <dsp:cNvPr id="0" name=""/>
        <dsp:cNvSpPr/>
      </dsp:nvSpPr>
      <dsp:spPr>
        <a:xfrm>
          <a:off x="0" y="1570476"/>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dirty="0"/>
            <a:t>      CONTACT US</a:t>
          </a:r>
        </a:p>
      </dsp:txBody>
      <dsp:txXfrm>
        <a:off x="0" y="1570476"/>
        <a:ext cx="7012370" cy="784088"/>
      </dsp:txXfrm>
    </dsp:sp>
    <dsp:sp modelId="{93448F7B-2FE4-4172-9C50-2B40D083B3FE}">
      <dsp:nvSpPr>
        <dsp:cNvPr id="0" name=""/>
        <dsp:cNvSpPr/>
      </dsp:nvSpPr>
      <dsp:spPr>
        <a:xfrm>
          <a:off x="0" y="2354565"/>
          <a:ext cx="7012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C1FB94A-4480-456C-99FA-7BAEDA136E29}">
      <dsp:nvSpPr>
        <dsp:cNvPr id="0" name=""/>
        <dsp:cNvSpPr/>
      </dsp:nvSpPr>
      <dsp:spPr>
        <a:xfrm>
          <a:off x="0" y="2354565"/>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a:t>      CAREERS</a:t>
          </a:r>
        </a:p>
      </dsp:txBody>
      <dsp:txXfrm>
        <a:off x="0" y="2354565"/>
        <a:ext cx="7012370" cy="784088"/>
      </dsp:txXfrm>
    </dsp:sp>
    <dsp:sp modelId="{7813A432-8187-4681-96CF-2DA74E0608C7}">
      <dsp:nvSpPr>
        <dsp:cNvPr id="0" name=""/>
        <dsp:cNvSpPr/>
      </dsp:nvSpPr>
      <dsp:spPr>
        <a:xfrm>
          <a:off x="0" y="3138654"/>
          <a:ext cx="7012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4884F51-C5BC-4500-A16C-4867A8829C01}">
      <dsp:nvSpPr>
        <dsp:cNvPr id="0" name=""/>
        <dsp:cNvSpPr/>
      </dsp:nvSpPr>
      <dsp:spPr>
        <a:xfrm>
          <a:off x="0" y="3138654"/>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dirty="0"/>
            <a:t>      help</a:t>
          </a:r>
        </a:p>
      </dsp:txBody>
      <dsp:txXfrm>
        <a:off x="0" y="3138654"/>
        <a:ext cx="7012370" cy="784088"/>
      </dsp:txXfrm>
    </dsp:sp>
    <dsp:sp modelId="{0A80E581-6841-4579-AA99-FBDAB1CEA9C1}">
      <dsp:nvSpPr>
        <dsp:cNvPr id="0" name=""/>
        <dsp:cNvSpPr/>
      </dsp:nvSpPr>
      <dsp:spPr>
        <a:xfrm>
          <a:off x="0" y="3922742"/>
          <a:ext cx="7012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9EBB126-CB99-4A87-9F33-0FAC9B67A505}">
      <dsp:nvSpPr>
        <dsp:cNvPr id="0" name=""/>
        <dsp:cNvSpPr/>
      </dsp:nvSpPr>
      <dsp:spPr>
        <a:xfrm>
          <a:off x="0" y="3922742"/>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dirty="0"/>
            <a:t>      JOIN US</a:t>
          </a:r>
        </a:p>
      </dsp:txBody>
      <dsp:txXfrm>
        <a:off x="0" y="3922742"/>
        <a:ext cx="7012370" cy="7840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E78AD-1F8D-43AD-9803-6FF69C67A2B7}" type="datetimeFigureOut">
              <a:rPr lang="en-GB" smtClean="0"/>
              <a:t>12/05/2023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B7473-6D25-4E56-A45B-65823B4D9541}" type="slidenum">
              <a:rPr lang="en-GB" smtClean="0"/>
              <a:t>‹#›</a:t>
            </a:fld>
            <a:endParaRPr lang="en-GB"/>
          </a:p>
        </p:txBody>
      </p:sp>
    </p:spTree>
    <p:extLst>
      <p:ext uri="{BB962C8B-B14F-4D97-AF65-F5344CB8AC3E}">
        <p14:creationId xmlns:p14="http://schemas.microsoft.com/office/powerpoint/2010/main" val="5505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noProof="0" dirty="0"/>
              <a:t>The following presentation is the final storyboard design approved by clients after reviewing the first two initial designs. </a:t>
            </a:r>
            <a:endParaRPr lang="en-GB" dirty="0"/>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1</a:t>
            </a:fld>
            <a:endParaRPr lang="en-GB"/>
          </a:p>
        </p:txBody>
      </p:sp>
    </p:spTree>
    <p:extLst>
      <p:ext uri="{BB962C8B-B14F-4D97-AF65-F5344CB8AC3E}">
        <p14:creationId xmlns:p14="http://schemas.microsoft.com/office/powerpoint/2010/main" val="48329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layout for this page is entirely different from the rest of the pages we have seen so far. But what maintains the familiarity of the website is the fixed navigation bar and the logo on top along with purple H1 heading on top. </a:t>
            </a:r>
          </a:p>
          <a:p>
            <a:endParaRPr lang="en-GB" dirty="0"/>
          </a:p>
          <a:p>
            <a:r>
              <a:rPr lang="en-GB" dirty="0"/>
              <a:t>The same colour is inherited by the button which users can use to navigate back to the homepage. </a:t>
            </a:r>
          </a:p>
          <a:p>
            <a:endParaRPr lang="en-GB" dirty="0"/>
          </a:p>
          <a:p>
            <a:r>
              <a:rPr lang="en-GB" dirty="0"/>
              <a:t>The fascinating feature of this page is the zig-zag layout which does not come across “too confusing” and adds contrasting aesthetic to the layout instead.</a:t>
            </a:r>
          </a:p>
          <a:p>
            <a:endParaRPr lang="en-GB" dirty="0"/>
          </a:p>
          <a:p>
            <a:r>
              <a:rPr lang="en-GB" dirty="0"/>
              <a:t>The top half of this page has white background but the bottom half has grey background. The contrast is extremely light and can only be noticed when viewed together simultaneously. </a:t>
            </a:r>
          </a:p>
        </p:txBody>
      </p:sp>
      <p:sp>
        <p:nvSpPr>
          <p:cNvPr id="4" name="Slide Number Placeholder 3"/>
          <p:cNvSpPr>
            <a:spLocks noGrp="1"/>
          </p:cNvSpPr>
          <p:nvPr>
            <p:ph type="sldNum" sz="quarter" idx="5"/>
          </p:nvPr>
        </p:nvSpPr>
        <p:spPr/>
        <p:txBody>
          <a:bodyPr/>
          <a:lstStyle/>
          <a:p>
            <a:fld id="{7EFCD2C4-1DA2-4EBC-B08B-E07914E39D36}" type="slidenum">
              <a:rPr lang="en-GB" smtClean="0"/>
              <a:t>10</a:t>
            </a:fld>
            <a:endParaRPr lang="en-GB"/>
          </a:p>
        </p:txBody>
      </p:sp>
    </p:spTree>
    <p:extLst>
      <p:ext uri="{BB962C8B-B14F-4D97-AF65-F5344CB8AC3E}">
        <p14:creationId xmlns:p14="http://schemas.microsoft.com/office/powerpoint/2010/main" val="3535523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page is split replica of the previous page. This webpage inherits everything present in the previous webpage except the actual content. </a:t>
            </a:r>
          </a:p>
        </p:txBody>
      </p:sp>
      <p:sp>
        <p:nvSpPr>
          <p:cNvPr id="4" name="Slide Number Placeholder 3"/>
          <p:cNvSpPr>
            <a:spLocks noGrp="1"/>
          </p:cNvSpPr>
          <p:nvPr>
            <p:ph type="sldNum" sz="quarter" idx="5"/>
          </p:nvPr>
        </p:nvSpPr>
        <p:spPr/>
        <p:txBody>
          <a:bodyPr/>
          <a:lstStyle/>
          <a:p>
            <a:fld id="{7EFCD2C4-1DA2-4EBC-B08B-E07914E39D36}" type="slidenum">
              <a:rPr lang="en-GB" smtClean="0"/>
              <a:t>11</a:t>
            </a:fld>
            <a:endParaRPr lang="en-GB"/>
          </a:p>
        </p:txBody>
      </p:sp>
    </p:spTree>
    <p:extLst>
      <p:ext uri="{BB962C8B-B14F-4D97-AF65-F5344CB8AC3E}">
        <p14:creationId xmlns:p14="http://schemas.microsoft.com/office/powerpoint/2010/main" val="254755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The penultimate page of </a:t>
            </a:r>
            <a:r>
              <a:rPr lang="en-GB" dirty="0" err="1">
                <a:cs typeface="Calibri"/>
              </a:rPr>
              <a:t>Hotbeans’s</a:t>
            </a:r>
            <a:r>
              <a:rPr lang="en-GB" dirty="0">
                <a:cs typeface="Calibri"/>
              </a:rPr>
              <a:t> website also has white background with distinct padding between a question and its answer. The answer has slightly grey padding whereas the question has a drop-down icon at the end. Upon click it either hides or displays the answer. </a:t>
            </a:r>
          </a:p>
          <a:p>
            <a:endParaRPr lang="en-GB" dirty="0">
              <a:cs typeface="Calibri"/>
            </a:endParaRPr>
          </a:p>
          <a:p>
            <a:r>
              <a:rPr lang="en-GB" dirty="0">
                <a:cs typeface="Calibri"/>
              </a:rPr>
              <a:t>The page has nine Q&amp;As. To help users save time by finding answer quicker instead of scrolling, the icon was placed there. Furthermore, it also adds to interactivity and responsiveness of the website.</a:t>
            </a:r>
          </a:p>
          <a:p>
            <a:endParaRPr lang="en-GB" dirty="0">
              <a:cs typeface="Calibri"/>
            </a:endParaRPr>
          </a:p>
          <a:p>
            <a:r>
              <a:rPr lang="en-GB" dirty="0">
                <a:cs typeface="Calibri"/>
              </a:rPr>
              <a:t>Among the answers, users can also find link that will take them to enquiry page. </a:t>
            </a:r>
          </a:p>
        </p:txBody>
      </p:sp>
      <p:sp>
        <p:nvSpPr>
          <p:cNvPr id="4" name="Slide Number Placeholder 3"/>
          <p:cNvSpPr>
            <a:spLocks noGrp="1"/>
          </p:cNvSpPr>
          <p:nvPr>
            <p:ph type="sldNum" sz="quarter" idx="5"/>
          </p:nvPr>
        </p:nvSpPr>
        <p:spPr/>
        <p:txBody>
          <a:bodyPr/>
          <a:lstStyle/>
          <a:p>
            <a:fld id="{7EFCD2C4-1DA2-4EBC-B08B-E07914E39D36}" type="slidenum">
              <a:rPr lang="en-GB" smtClean="0"/>
              <a:t>12</a:t>
            </a:fld>
            <a:endParaRPr lang="en-GB"/>
          </a:p>
        </p:txBody>
      </p:sp>
    </p:spTree>
    <p:extLst>
      <p:ext uri="{BB962C8B-B14F-4D97-AF65-F5344CB8AC3E}">
        <p14:creationId xmlns:p14="http://schemas.microsoft.com/office/powerpoint/2010/main" val="142994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page of the website has a very simple and straightforward layout. It stretches out wide and takes two-third of the whitespaces. “Submit” button has purple background, so does the heading. </a:t>
            </a:r>
          </a:p>
          <a:p>
            <a:endParaRPr lang="en-GB" dirty="0"/>
          </a:p>
          <a:p>
            <a:r>
              <a:rPr lang="en-GB" dirty="0"/>
              <a:t>We removed the contact number and email info from the page because our client did not want to get direct calls from people as they could be misused </a:t>
            </a:r>
            <a:r>
              <a:rPr lang="en-GB"/>
              <a:t>by pranksters. </a:t>
            </a:r>
            <a:endParaRPr lang="en-GB" dirty="0"/>
          </a:p>
        </p:txBody>
      </p:sp>
      <p:sp>
        <p:nvSpPr>
          <p:cNvPr id="4" name="Slide Number Placeholder 3"/>
          <p:cNvSpPr>
            <a:spLocks noGrp="1"/>
          </p:cNvSpPr>
          <p:nvPr>
            <p:ph type="sldNum" sz="quarter" idx="5"/>
          </p:nvPr>
        </p:nvSpPr>
        <p:spPr/>
        <p:txBody>
          <a:bodyPr/>
          <a:lstStyle/>
          <a:p>
            <a:fld id="{7EFCD2C4-1DA2-4EBC-B08B-E07914E39D36}" type="slidenum">
              <a:rPr lang="en-GB" smtClean="0"/>
              <a:t>13</a:t>
            </a:fld>
            <a:endParaRPr lang="en-GB"/>
          </a:p>
        </p:txBody>
      </p:sp>
    </p:spTree>
    <p:extLst>
      <p:ext uri="{BB962C8B-B14F-4D97-AF65-F5344CB8AC3E}">
        <p14:creationId xmlns:p14="http://schemas.microsoft.com/office/powerpoint/2010/main" val="2251148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dirty="0"/>
              <a:t>Note: The design for logo was changed after the design and testing of the website since the name of the company appeared indistinguishable in size. With the new design, the users can tell which company’s website they are currently surfing.</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2</a:t>
            </a:fld>
            <a:endParaRPr lang="en-GB"/>
          </a:p>
        </p:txBody>
      </p:sp>
    </p:spTree>
    <p:extLst>
      <p:ext uri="{BB962C8B-B14F-4D97-AF65-F5344CB8AC3E}">
        <p14:creationId xmlns:p14="http://schemas.microsoft.com/office/powerpoint/2010/main" val="280553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dirty="0"/>
              <a:t>The list of navigation bar was the same as previous design. However, we changed the colour to purple to match the theme of the logo. </a:t>
            </a:r>
          </a:p>
          <a:p>
            <a:pPr algn="just"/>
            <a:endParaRPr lang="en-GB" dirty="0"/>
          </a:p>
          <a:p>
            <a:pPr algn="l"/>
            <a:r>
              <a:rPr lang="en-GB" dirty="0"/>
              <a:t>Key changes in storyboard:</a:t>
            </a:r>
          </a:p>
          <a:p>
            <a:pPr marL="171450" indent="-171450" algn="l">
              <a:buFont typeface="Arial" panose="020B0604020202020204" pitchFamily="34" charset="0"/>
              <a:buChar char="•"/>
            </a:pPr>
            <a:r>
              <a:rPr lang="en-GB" dirty="0"/>
              <a:t>Colours removed</a:t>
            </a:r>
          </a:p>
          <a:p>
            <a:pPr marL="171450" indent="-171450" algn="l">
              <a:buFont typeface="Arial" panose="020B0604020202020204" pitchFamily="34" charset="0"/>
              <a:buChar char="•"/>
            </a:pPr>
            <a:r>
              <a:rPr lang="en-GB" dirty="0"/>
              <a:t>More detailed labels</a:t>
            </a:r>
          </a:p>
          <a:p>
            <a:pPr marL="171450" indent="-171450" algn="l">
              <a:buFont typeface="Arial" panose="020B0604020202020204" pitchFamily="34" charset="0"/>
              <a:buChar char="•"/>
            </a:pPr>
            <a:r>
              <a:rPr lang="en-GB" dirty="0"/>
              <a:t>Font sizes and colour mentioned in labels</a:t>
            </a:r>
          </a:p>
          <a:p>
            <a:pPr marL="171450" indent="-171450" algn="l">
              <a:buFont typeface="Arial" panose="020B0604020202020204" pitchFamily="34" charset="0"/>
              <a:buChar char="•"/>
            </a:pPr>
            <a:r>
              <a:rPr lang="en-GB" dirty="0"/>
              <a:t>Buttons added and its background colour stated</a:t>
            </a:r>
          </a:p>
          <a:p>
            <a:pPr marL="171450" indent="-171450" algn="l">
              <a:buFont typeface="Arial" panose="020B0604020202020204" pitchFamily="34" charset="0"/>
              <a:buChar char="•"/>
            </a:pPr>
            <a:r>
              <a:rPr lang="en-GB" dirty="0"/>
              <a:t>Font-style “Kumbh sans”, “sans serif”</a:t>
            </a:r>
          </a:p>
          <a:p>
            <a:pPr marL="171450" indent="-171450" algn="l">
              <a:buFont typeface="Arial" panose="020B0604020202020204" pitchFamily="34" charset="0"/>
              <a:buChar char="•"/>
            </a:pPr>
            <a:r>
              <a:rPr lang="en-GB" dirty="0"/>
              <a:t>Storyboard in black and white</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3</a:t>
            </a:fld>
            <a:endParaRPr lang="en-GB"/>
          </a:p>
        </p:txBody>
      </p:sp>
    </p:spTree>
    <p:extLst>
      <p:ext uri="{BB962C8B-B14F-4D97-AF65-F5344CB8AC3E}">
        <p14:creationId xmlns:p14="http://schemas.microsoft.com/office/powerpoint/2010/main" val="6471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dirty="0"/>
              <a:t>Major changes to note in homepage is the removal of search button at the top right corner. </a:t>
            </a:r>
          </a:p>
          <a:p>
            <a:pPr algn="just"/>
            <a:r>
              <a:rPr lang="en-GB" dirty="0"/>
              <a:t>We removed that under the demand of client as they stated clearly that they will not store excessive data in the  website. The number of open vacancies, apprenticeships and courses are limited, three to be exact. Therefore, visitors of this page can easy navigate the website without the necessity to use the search button. </a:t>
            </a:r>
          </a:p>
          <a:p>
            <a:pPr algn="just"/>
            <a:r>
              <a:rPr lang="en-GB" dirty="0"/>
              <a:t>Later, during the tests, our team also pointed that the search button caused minor disrupt in the website’s appearance when viewed in mobile mode. The presence of additional menu means that we will have to increase the viewport height of the menu bar which would completely block the screen as well as the misplace the main contents from the hero section (body container). </a:t>
            </a:r>
          </a:p>
          <a:p>
            <a:pPr algn="just"/>
            <a:r>
              <a:rPr lang="pt-PT" dirty="0" err="1"/>
              <a:t>The</a:t>
            </a:r>
            <a:r>
              <a:rPr lang="pt-PT" dirty="0"/>
              <a:t> top </a:t>
            </a:r>
            <a:r>
              <a:rPr lang="pt-PT" dirty="0" err="1"/>
              <a:t>one-third</a:t>
            </a:r>
            <a:r>
              <a:rPr lang="pt-PT" dirty="0"/>
              <a:t> </a:t>
            </a:r>
            <a:r>
              <a:rPr lang="pt-PT" dirty="0" err="1"/>
              <a:t>section</a:t>
            </a:r>
            <a:r>
              <a:rPr lang="pt-PT" dirty="0"/>
              <a:t> </a:t>
            </a:r>
            <a:r>
              <a:rPr lang="pt-PT" dirty="0" err="1"/>
              <a:t>is</a:t>
            </a:r>
            <a:r>
              <a:rPr lang="pt-PT" dirty="0"/>
              <a:t> </a:t>
            </a:r>
            <a:r>
              <a:rPr lang="pt-PT" dirty="0" err="1"/>
              <a:t>called</a:t>
            </a:r>
            <a:r>
              <a:rPr lang="pt-PT" dirty="0"/>
              <a:t> “</a:t>
            </a:r>
            <a:r>
              <a:rPr lang="pt-PT" dirty="0" err="1"/>
              <a:t>hero</a:t>
            </a:r>
            <a:r>
              <a:rPr lang="pt-PT" dirty="0"/>
              <a:t> </a:t>
            </a:r>
            <a:r>
              <a:rPr lang="pt-PT" dirty="0" err="1"/>
              <a:t>section</a:t>
            </a:r>
            <a:r>
              <a:rPr lang="pt-PT" dirty="0"/>
              <a:t>” in </a:t>
            </a:r>
            <a:r>
              <a:rPr lang="pt-PT" dirty="0" err="1"/>
              <a:t>the</a:t>
            </a:r>
            <a:r>
              <a:rPr lang="pt-PT" dirty="0"/>
              <a:t> </a:t>
            </a:r>
            <a:r>
              <a:rPr lang="pt-PT" dirty="0" err="1"/>
              <a:t>actual</a:t>
            </a:r>
            <a:r>
              <a:rPr lang="pt-PT" dirty="0"/>
              <a:t> </a:t>
            </a:r>
            <a:r>
              <a:rPr lang="pt-PT" dirty="0" err="1"/>
              <a:t>coding</a:t>
            </a:r>
            <a:r>
              <a:rPr lang="pt-PT" dirty="0"/>
              <a:t>. </a:t>
            </a:r>
            <a:r>
              <a:rPr lang="pt-PT" dirty="0" err="1"/>
              <a:t>The</a:t>
            </a:r>
            <a:r>
              <a:rPr lang="pt-PT" dirty="0"/>
              <a:t> “</a:t>
            </a:r>
            <a:r>
              <a:rPr lang="pt-PT" dirty="0" err="1"/>
              <a:t>introductory</a:t>
            </a:r>
            <a:r>
              <a:rPr lang="pt-PT" dirty="0"/>
              <a:t> </a:t>
            </a:r>
            <a:r>
              <a:rPr lang="pt-PT" dirty="0" err="1"/>
              <a:t>text</a:t>
            </a:r>
            <a:r>
              <a:rPr lang="pt-PT" dirty="0"/>
              <a:t>” </a:t>
            </a:r>
            <a:r>
              <a:rPr lang="pt-PT" dirty="0" err="1"/>
              <a:t>will</a:t>
            </a:r>
            <a:r>
              <a:rPr lang="pt-PT" dirty="0"/>
              <a:t> </a:t>
            </a:r>
            <a:r>
              <a:rPr lang="pt-PT" dirty="0" err="1"/>
              <a:t>have</a:t>
            </a:r>
            <a:r>
              <a:rPr lang="pt-PT" dirty="0"/>
              <a:t> linear </a:t>
            </a:r>
            <a:r>
              <a:rPr lang="pt-PT" dirty="0" err="1"/>
              <a:t>gradient</a:t>
            </a:r>
            <a:r>
              <a:rPr lang="pt-PT" dirty="0"/>
              <a:t> </a:t>
            </a:r>
            <a:r>
              <a:rPr lang="pt-PT" dirty="0" err="1"/>
              <a:t>from</a:t>
            </a:r>
            <a:r>
              <a:rPr lang="pt-PT" dirty="0"/>
              <a:t> </a:t>
            </a:r>
            <a:r>
              <a:rPr lang="pt-PT" dirty="0" err="1"/>
              <a:t>dark</a:t>
            </a:r>
            <a:r>
              <a:rPr lang="pt-PT" dirty="0"/>
              <a:t> </a:t>
            </a:r>
            <a:r>
              <a:rPr lang="pt-PT" dirty="0" err="1"/>
              <a:t>purple</a:t>
            </a:r>
            <a:r>
              <a:rPr lang="pt-PT" dirty="0"/>
              <a:t>/</a:t>
            </a:r>
            <a:r>
              <a:rPr lang="pt-PT" dirty="0" err="1"/>
              <a:t>blue</a:t>
            </a:r>
            <a:r>
              <a:rPr lang="pt-PT" dirty="0"/>
              <a:t> to </a:t>
            </a:r>
            <a:r>
              <a:rPr lang="pt-PT" dirty="0" err="1"/>
              <a:t>lighter</a:t>
            </a:r>
            <a:r>
              <a:rPr lang="pt-PT" dirty="0"/>
              <a:t> </a:t>
            </a:r>
            <a:r>
              <a:rPr lang="pt-PT" dirty="0" err="1"/>
              <a:t>shade</a:t>
            </a:r>
            <a:r>
              <a:rPr lang="pt-PT" dirty="0"/>
              <a:t> </a:t>
            </a:r>
            <a:r>
              <a:rPr lang="pt-PT" dirty="0" err="1"/>
              <a:t>with</a:t>
            </a:r>
            <a:r>
              <a:rPr lang="pt-PT" dirty="0"/>
              <a:t> </a:t>
            </a:r>
            <a:r>
              <a:rPr lang="pt-PT" dirty="0" err="1"/>
              <a:t>the</a:t>
            </a:r>
            <a:r>
              <a:rPr lang="pt-PT" dirty="0"/>
              <a:t> </a:t>
            </a:r>
            <a:r>
              <a:rPr lang="pt-PT" dirty="0" err="1"/>
              <a:t>gradient’s</a:t>
            </a:r>
            <a:r>
              <a:rPr lang="pt-PT" dirty="0"/>
              <a:t> </a:t>
            </a:r>
            <a:r>
              <a:rPr lang="pt-PT" dirty="0" err="1"/>
              <a:t>direction</a:t>
            </a:r>
            <a:r>
              <a:rPr lang="pt-PT" dirty="0"/>
              <a:t> </a:t>
            </a:r>
            <a:r>
              <a:rPr lang="pt-PT" dirty="0" err="1"/>
              <a:t>being</a:t>
            </a:r>
            <a:r>
              <a:rPr lang="pt-PT" dirty="0"/>
              <a:t> </a:t>
            </a:r>
            <a:r>
              <a:rPr lang="pt-PT" dirty="0" err="1"/>
              <a:t>left</a:t>
            </a:r>
            <a:r>
              <a:rPr lang="pt-PT" dirty="0"/>
              <a:t> to </a:t>
            </a:r>
            <a:r>
              <a:rPr lang="pt-PT" dirty="0" err="1"/>
              <a:t>right</a:t>
            </a:r>
            <a:r>
              <a:rPr lang="pt-PT" dirty="0"/>
              <a:t>. </a:t>
            </a:r>
            <a:r>
              <a:rPr lang="pt-PT" dirty="0" err="1"/>
              <a:t>The</a:t>
            </a:r>
            <a:r>
              <a:rPr lang="pt-PT" dirty="0"/>
              <a:t> h1 </a:t>
            </a:r>
            <a:r>
              <a:rPr lang="pt-PT" dirty="0" err="1"/>
              <a:t>and</a:t>
            </a:r>
            <a:r>
              <a:rPr lang="pt-PT" dirty="0"/>
              <a:t> h2 </a:t>
            </a:r>
            <a:r>
              <a:rPr lang="pt-PT" dirty="0" err="1"/>
              <a:t>heading</a:t>
            </a:r>
            <a:r>
              <a:rPr lang="pt-PT" dirty="0"/>
              <a:t> </a:t>
            </a:r>
            <a:r>
              <a:rPr lang="pt-PT" dirty="0" err="1"/>
              <a:t>will</a:t>
            </a:r>
            <a:r>
              <a:rPr lang="pt-PT" dirty="0"/>
              <a:t> </a:t>
            </a:r>
            <a:r>
              <a:rPr lang="pt-PT" dirty="0" err="1"/>
              <a:t>be</a:t>
            </a:r>
            <a:r>
              <a:rPr lang="pt-PT" dirty="0"/>
              <a:t> </a:t>
            </a:r>
            <a:r>
              <a:rPr lang="pt-PT" dirty="0" err="1"/>
              <a:t>have</a:t>
            </a:r>
            <a:r>
              <a:rPr lang="pt-PT" dirty="0"/>
              <a:t> </a:t>
            </a:r>
            <a:r>
              <a:rPr lang="pt-PT" dirty="0" err="1"/>
              <a:t>font-size</a:t>
            </a:r>
            <a:r>
              <a:rPr lang="pt-PT" dirty="0"/>
              <a:t> 4rem </a:t>
            </a:r>
            <a:r>
              <a:rPr lang="pt-PT" dirty="0" err="1"/>
              <a:t>and</a:t>
            </a:r>
            <a:r>
              <a:rPr lang="pt-PT" dirty="0"/>
              <a:t> </a:t>
            </a:r>
            <a:r>
              <a:rPr lang="pt-PT" dirty="0" err="1"/>
              <a:t>the</a:t>
            </a:r>
            <a:r>
              <a:rPr lang="pt-PT" dirty="0"/>
              <a:t> </a:t>
            </a:r>
            <a:r>
              <a:rPr lang="pt-PT" dirty="0" err="1"/>
              <a:t>paragraphs</a:t>
            </a:r>
            <a:r>
              <a:rPr lang="pt-PT" dirty="0"/>
              <a:t> </a:t>
            </a:r>
            <a:r>
              <a:rPr lang="pt-PT" dirty="0" err="1"/>
              <a:t>will</a:t>
            </a:r>
            <a:r>
              <a:rPr lang="pt-PT" dirty="0"/>
              <a:t> </a:t>
            </a:r>
            <a:r>
              <a:rPr lang="pt-PT" dirty="0" err="1"/>
              <a:t>be</a:t>
            </a:r>
            <a:r>
              <a:rPr lang="pt-PT" dirty="0"/>
              <a:t> 2rem </a:t>
            </a:r>
            <a:r>
              <a:rPr lang="pt-PT" dirty="0" err="1"/>
              <a:t>with</a:t>
            </a:r>
            <a:r>
              <a:rPr lang="pt-PT" dirty="0"/>
              <a:t> </a:t>
            </a:r>
            <a:r>
              <a:rPr lang="pt-PT" dirty="0" err="1"/>
              <a:t>font-weight</a:t>
            </a:r>
            <a:r>
              <a:rPr lang="pt-PT" dirty="0"/>
              <a:t> 700. In </a:t>
            </a:r>
            <a:r>
              <a:rPr lang="pt-PT" dirty="0" err="1"/>
              <a:t>simple</a:t>
            </a:r>
            <a:r>
              <a:rPr lang="pt-PT" dirty="0"/>
              <a:t> </a:t>
            </a:r>
            <a:r>
              <a:rPr lang="pt-PT" dirty="0" err="1"/>
              <a:t>words</a:t>
            </a:r>
            <a:r>
              <a:rPr lang="pt-PT" dirty="0"/>
              <a:t>, bold. </a:t>
            </a:r>
          </a:p>
          <a:p>
            <a:pPr algn="just"/>
            <a:endParaRPr lang="pt-PT" dirty="0"/>
          </a:p>
          <a:p>
            <a:pPr algn="just"/>
            <a:r>
              <a:rPr lang="pt-PT" dirty="0" err="1"/>
              <a:t>The</a:t>
            </a:r>
            <a:r>
              <a:rPr lang="pt-PT" dirty="0"/>
              <a:t> “cartoon </a:t>
            </a:r>
            <a:r>
              <a:rPr lang="pt-PT" dirty="0" err="1"/>
              <a:t>icon</a:t>
            </a:r>
            <a:r>
              <a:rPr lang="pt-PT" dirty="0"/>
              <a:t>” </a:t>
            </a:r>
            <a:r>
              <a:rPr lang="pt-PT" dirty="0" err="1"/>
              <a:t>will</a:t>
            </a:r>
            <a:r>
              <a:rPr lang="pt-PT" dirty="0"/>
              <a:t> </a:t>
            </a:r>
            <a:r>
              <a:rPr lang="pt-PT" dirty="0" err="1"/>
              <a:t>be</a:t>
            </a:r>
            <a:r>
              <a:rPr lang="pt-PT" dirty="0"/>
              <a:t> formal, </a:t>
            </a:r>
            <a:r>
              <a:rPr lang="pt-PT" dirty="0" err="1"/>
              <a:t>oange</a:t>
            </a:r>
            <a:r>
              <a:rPr lang="pt-PT" dirty="0"/>
              <a:t> </a:t>
            </a:r>
            <a:r>
              <a:rPr lang="pt-PT" dirty="0" err="1"/>
              <a:t>and</a:t>
            </a:r>
            <a:r>
              <a:rPr lang="pt-PT" dirty="0"/>
              <a:t> </a:t>
            </a:r>
            <a:r>
              <a:rPr lang="pt-PT" dirty="0" err="1"/>
              <a:t>relevant</a:t>
            </a:r>
            <a:r>
              <a:rPr lang="pt-PT" dirty="0"/>
              <a:t> to </a:t>
            </a:r>
            <a:r>
              <a:rPr lang="pt-PT" dirty="0" err="1"/>
              <a:t>coding</a:t>
            </a:r>
            <a:r>
              <a:rPr lang="pt-PT" dirty="0"/>
              <a:t>. </a:t>
            </a:r>
            <a:r>
              <a:rPr lang="pt-PT" dirty="0" err="1"/>
              <a:t>The</a:t>
            </a:r>
            <a:r>
              <a:rPr lang="pt-PT" dirty="0"/>
              <a:t> “</a:t>
            </a:r>
            <a:r>
              <a:rPr lang="pt-PT" dirty="0" err="1"/>
              <a:t>apply</a:t>
            </a:r>
            <a:r>
              <a:rPr lang="pt-PT" dirty="0"/>
              <a:t> </a:t>
            </a:r>
            <a:r>
              <a:rPr lang="pt-PT" dirty="0" err="1"/>
              <a:t>here</a:t>
            </a:r>
            <a:r>
              <a:rPr lang="pt-PT" dirty="0"/>
              <a:t>” </a:t>
            </a:r>
            <a:r>
              <a:rPr lang="pt-PT" dirty="0" err="1"/>
              <a:t>button</a:t>
            </a:r>
            <a:r>
              <a:rPr lang="pt-PT" dirty="0"/>
              <a:t> </a:t>
            </a:r>
            <a:r>
              <a:rPr lang="pt-PT" dirty="0" err="1"/>
              <a:t>will</a:t>
            </a:r>
            <a:r>
              <a:rPr lang="pt-PT" dirty="0"/>
              <a:t> </a:t>
            </a:r>
            <a:r>
              <a:rPr lang="pt-PT" dirty="0" err="1"/>
              <a:t>have</a:t>
            </a:r>
            <a:r>
              <a:rPr lang="pt-PT" dirty="0"/>
              <a:t> </a:t>
            </a:r>
            <a:r>
              <a:rPr lang="pt-PT" dirty="0" err="1"/>
              <a:t>purple</a:t>
            </a:r>
            <a:r>
              <a:rPr lang="pt-PT" dirty="0"/>
              <a:t> to </a:t>
            </a:r>
            <a:r>
              <a:rPr lang="pt-PT" dirty="0" err="1"/>
              <a:t>pink</a:t>
            </a:r>
            <a:r>
              <a:rPr lang="pt-PT" dirty="0"/>
              <a:t> </a:t>
            </a:r>
            <a:r>
              <a:rPr lang="pt-PT" dirty="0" err="1"/>
              <a:t>gradient</a:t>
            </a:r>
            <a:r>
              <a:rPr lang="pt-PT" dirty="0"/>
              <a:t> </a:t>
            </a:r>
            <a:r>
              <a:rPr lang="pt-PT" dirty="0" err="1"/>
              <a:t>named</a:t>
            </a:r>
            <a:r>
              <a:rPr lang="pt-PT" dirty="0"/>
              <a:t> as “</a:t>
            </a:r>
            <a:r>
              <a:rPr lang="pt-PT" dirty="0" err="1"/>
              <a:t>cosmic</a:t>
            </a:r>
            <a:r>
              <a:rPr lang="pt-PT" dirty="0"/>
              <a:t> </a:t>
            </a:r>
            <a:r>
              <a:rPr lang="pt-PT" dirty="0" err="1"/>
              <a:t>fusion</a:t>
            </a:r>
            <a:r>
              <a:rPr lang="pt-PT" dirty="0"/>
              <a:t>”. </a:t>
            </a:r>
            <a:r>
              <a:rPr lang="pt-PT" dirty="0" err="1"/>
              <a:t>However</a:t>
            </a:r>
            <a:r>
              <a:rPr lang="pt-PT" dirty="0"/>
              <a:t>, </a:t>
            </a:r>
            <a:r>
              <a:rPr lang="pt-PT" dirty="0" err="1"/>
              <a:t>the</a:t>
            </a:r>
            <a:r>
              <a:rPr lang="pt-PT" dirty="0"/>
              <a:t> “</a:t>
            </a:r>
            <a:r>
              <a:rPr lang="pt-PT" dirty="0" err="1"/>
              <a:t>read</a:t>
            </a:r>
            <a:r>
              <a:rPr lang="pt-PT" dirty="0"/>
              <a:t> more” </a:t>
            </a:r>
            <a:r>
              <a:rPr lang="pt-PT" dirty="0" err="1"/>
              <a:t>button</a:t>
            </a:r>
            <a:r>
              <a:rPr lang="pt-PT" dirty="0"/>
              <a:t> </a:t>
            </a:r>
            <a:r>
              <a:rPr lang="pt-PT" dirty="0" err="1"/>
              <a:t>will</a:t>
            </a:r>
            <a:r>
              <a:rPr lang="pt-PT" dirty="0"/>
              <a:t> </a:t>
            </a:r>
            <a:r>
              <a:rPr lang="pt-PT" dirty="0" err="1"/>
              <a:t>be</a:t>
            </a:r>
            <a:r>
              <a:rPr lang="pt-PT" dirty="0"/>
              <a:t> in </a:t>
            </a:r>
            <a:r>
              <a:rPr lang="pt-PT" dirty="0" err="1"/>
              <a:t>plain</a:t>
            </a:r>
            <a:r>
              <a:rPr lang="pt-PT" dirty="0"/>
              <a:t> Orange </a:t>
            </a:r>
            <a:r>
              <a:rPr lang="pt-PT" dirty="0" err="1"/>
              <a:t>without</a:t>
            </a:r>
            <a:r>
              <a:rPr lang="pt-PT" dirty="0"/>
              <a:t> </a:t>
            </a:r>
            <a:r>
              <a:rPr lang="pt-PT" dirty="0" err="1"/>
              <a:t>any</a:t>
            </a:r>
            <a:r>
              <a:rPr lang="pt-PT" dirty="0"/>
              <a:t> </a:t>
            </a:r>
            <a:r>
              <a:rPr lang="pt-PT" dirty="0" err="1"/>
              <a:t>gradient</a:t>
            </a:r>
            <a:r>
              <a:rPr lang="pt-PT" dirty="0"/>
              <a:t> in </a:t>
            </a:r>
            <a:r>
              <a:rPr lang="pt-PT" dirty="0" err="1"/>
              <a:t>order</a:t>
            </a:r>
            <a:r>
              <a:rPr lang="pt-PT" dirty="0"/>
              <a:t> to match </a:t>
            </a:r>
            <a:r>
              <a:rPr lang="pt-PT" dirty="0" err="1"/>
              <a:t>the</a:t>
            </a:r>
            <a:r>
              <a:rPr lang="pt-PT" dirty="0"/>
              <a:t> color </a:t>
            </a:r>
            <a:r>
              <a:rPr lang="pt-PT" dirty="0" err="1"/>
              <a:t>gradient</a:t>
            </a:r>
            <a:r>
              <a:rPr lang="pt-PT" dirty="0"/>
              <a:t> (</a:t>
            </a:r>
            <a:r>
              <a:rPr lang="pt-PT" dirty="0" err="1"/>
              <a:t>red</a:t>
            </a:r>
            <a:r>
              <a:rPr lang="pt-PT" dirty="0"/>
              <a:t> to </a:t>
            </a:r>
            <a:r>
              <a:rPr lang="pt-PT" dirty="0" err="1"/>
              <a:t>orange</a:t>
            </a:r>
            <a:r>
              <a:rPr lang="pt-PT" dirty="0"/>
              <a:t>) </a:t>
            </a:r>
            <a:r>
              <a:rPr lang="pt-PT" dirty="0" err="1"/>
              <a:t>of</a:t>
            </a:r>
            <a:r>
              <a:rPr lang="pt-PT" dirty="0"/>
              <a:t> </a:t>
            </a:r>
            <a:r>
              <a:rPr lang="pt-PT" dirty="0" err="1"/>
              <a:t>texts</a:t>
            </a:r>
            <a:r>
              <a:rPr lang="pt-PT" dirty="0"/>
              <a:t> in “TEAMS” </a:t>
            </a:r>
            <a:r>
              <a:rPr lang="pt-PT" dirty="0" err="1"/>
              <a:t>and</a:t>
            </a:r>
            <a:r>
              <a:rPr lang="pt-PT" dirty="0"/>
              <a:t> </a:t>
            </a:r>
            <a:r>
              <a:rPr lang="pt-PT" dirty="0" err="1"/>
              <a:t>the</a:t>
            </a:r>
            <a:r>
              <a:rPr lang="pt-PT" dirty="0"/>
              <a:t> cartoon </a:t>
            </a:r>
            <a:r>
              <a:rPr lang="pt-PT" dirty="0" err="1"/>
              <a:t>icon</a:t>
            </a:r>
            <a:r>
              <a:rPr lang="pt-PT" dirty="0"/>
              <a:t>. </a:t>
            </a:r>
          </a:p>
          <a:p>
            <a:pPr algn="just"/>
            <a:endParaRPr lang="pt-PT" dirty="0"/>
          </a:p>
          <a:p>
            <a:pPr algn="just"/>
            <a:r>
              <a:rPr lang="pt-PT" dirty="0" err="1"/>
              <a:t>On</a:t>
            </a:r>
            <a:r>
              <a:rPr lang="pt-PT" dirty="0"/>
              <a:t> </a:t>
            </a:r>
            <a:r>
              <a:rPr lang="pt-PT" dirty="0" err="1"/>
              <a:t>the</a:t>
            </a:r>
            <a:r>
              <a:rPr lang="pt-PT" dirty="0"/>
              <a:t> </a:t>
            </a:r>
            <a:r>
              <a:rPr lang="pt-PT" dirty="0" err="1"/>
              <a:t>footer</a:t>
            </a:r>
            <a:r>
              <a:rPr lang="pt-PT" dirty="0"/>
              <a:t>, </a:t>
            </a:r>
            <a:r>
              <a:rPr lang="pt-PT" dirty="0" err="1"/>
              <a:t>we</a:t>
            </a:r>
            <a:r>
              <a:rPr lang="pt-PT" dirty="0"/>
              <a:t> </a:t>
            </a:r>
            <a:r>
              <a:rPr lang="pt-PT" dirty="0" err="1"/>
              <a:t>moved</a:t>
            </a:r>
            <a:r>
              <a:rPr lang="pt-PT" dirty="0"/>
              <a:t> </a:t>
            </a:r>
            <a:r>
              <a:rPr lang="pt-PT" dirty="0" err="1"/>
              <a:t>the</a:t>
            </a:r>
            <a:r>
              <a:rPr lang="pt-PT" dirty="0"/>
              <a:t> links to </a:t>
            </a:r>
            <a:r>
              <a:rPr lang="pt-PT" dirty="0" err="1"/>
              <a:t>bottom</a:t>
            </a:r>
            <a:r>
              <a:rPr lang="pt-PT" dirty="0"/>
              <a:t> </a:t>
            </a:r>
            <a:r>
              <a:rPr lang="pt-PT" dirty="0" err="1"/>
              <a:t>right</a:t>
            </a:r>
            <a:r>
              <a:rPr lang="pt-PT" dirty="0"/>
              <a:t> </a:t>
            </a:r>
            <a:r>
              <a:rPr lang="pt-PT" dirty="0" err="1"/>
              <a:t>corner</a:t>
            </a:r>
            <a:r>
              <a:rPr lang="pt-PT" dirty="0"/>
              <a:t> to </a:t>
            </a:r>
            <a:r>
              <a:rPr lang="pt-PT" dirty="0" err="1"/>
              <a:t>create</a:t>
            </a:r>
            <a:r>
              <a:rPr lang="pt-PT" dirty="0"/>
              <a:t> </a:t>
            </a:r>
            <a:r>
              <a:rPr lang="pt-PT" dirty="0" err="1"/>
              <a:t>space</a:t>
            </a:r>
            <a:r>
              <a:rPr lang="pt-PT" dirty="0"/>
              <a:t> for </a:t>
            </a:r>
            <a:r>
              <a:rPr lang="pt-PT" dirty="0" err="1"/>
              <a:t>Hotbeans’s</a:t>
            </a:r>
            <a:r>
              <a:rPr lang="pt-PT" dirty="0"/>
              <a:t> logo (</a:t>
            </a:r>
            <a:r>
              <a:rPr lang="pt-PT" dirty="0" err="1"/>
              <a:t>also</a:t>
            </a:r>
            <a:r>
              <a:rPr lang="pt-PT" dirty="0"/>
              <a:t> </a:t>
            </a:r>
            <a:r>
              <a:rPr lang="pt-PT" dirty="0" err="1"/>
              <a:t>clickable</a:t>
            </a:r>
            <a:r>
              <a:rPr lang="pt-PT" dirty="0"/>
              <a:t>) </a:t>
            </a:r>
            <a:r>
              <a:rPr lang="pt-PT" dirty="0" err="1"/>
              <a:t>and</a:t>
            </a:r>
            <a:r>
              <a:rPr lang="pt-PT" dirty="0"/>
              <a:t> copyrights. </a:t>
            </a:r>
          </a:p>
          <a:p>
            <a:pPr algn="just"/>
            <a:endParaRPr lang="en-GB" dirty="0"/>
          </a:p>
          <a:p>
            <a:pPr algn="just"/>
            <a:r>
              <a:rPr lang="en-GB" dirty="0"/>
              <a:t>The “read more” button will redirect users to new page that contains few paragraphs about their experiences working in </a:t>
            </a:r>
            <a:r>
              <a:rPr lang="en-GB" dirty="0" err="1"/>
              <a:t>Hotbeans</a:t>
            </a:r>
            <a:r>
              <a:rPr lang="en-GB" dirty="0"/>
              <a:t>. </a:t>
            </a:r>
          </a:p>
          <a:p>
            <a:pPr algn="just"/>
            <a:endParaRPr lang="en-GB" dirty="0"/>
          </a:p>
          <a:p>
            <a:pPr algn="just"/>
            <a:r>
              <a:rPr lang="en-GB" dirty="0"/>
              <a:t>All the social media links are also clickable and the entire will have black background for its whitespaces. </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4</a:t>
            </a:fld>
            <a:endParaRPr lang="en-GB" dirty="0"/>
          </a:p>
        </p:txBody>
      </p:sp>
    </p:spTree>
    <p:extLst>
      <p:ext uri="{BB962C8B-B14F-4D97-AF65-F5344CB8AC3E}">
        <p14:creationId xmlns:p14="http://schemas.microsoft.com/office/powerpoint/2010/main" val="225614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pt-PT" dirty="0"/>
              <a:t>As a </a:t>
            </a:r>
            <a:r>
              <a:rPr lang="pt-PT" dirty="0" err="1"/>
              <a:t>slight</a:t>
            </a:r>
            <a:r>
              <a:rPr lang="pt-PT" dirty="0"/>
              <a:t> </a:t>
            </a:r>
            <a:r>
              <a:rPr lang="pt-PT" dirty="0" err="1"/>
              <a:t>change</a:t>
            </a:r>
            <a:r>
              <a:rPr lang="pt-PT" dirty="0"/>
              <a:t>, </a:t>
            </a:r>
            <a:r>
              <a:rPr lang="pt-PT" dirty="0" err="1"/>
              <a:t>we</a:t>
            </a:r>
            <a:r>
              <a:rPr lang="pt-PT" dirty="0"/>
              <a:t> </a:t>
            </a:r>
            <a:r>
              <a:rPr lang="pt-PT" dirty="0" err="1"/>
              <a:t>adopted</a:t>
            </a:r>
            <a:r>
              <a:rPr lang="pt-PT" dirty="0"/>
              <a:t> </a:t>
            </a:r>
            <a:r>
              <a:rPr lang="pt-PT" dirty="0" err="1"/>
              <a:t>the</a:t>
            </a:r>
            <a:r>
              <a:rPr lang="pt-PT" dirty="0"/>
              <a:t> “</a:t>
            </a:r>
            <a:r>
              <a:rPr lang="pt-PT" dirty="0" err="1"/>
              <a:t>hero</a:t>
            </a:r>
            <a:r>
              <a:rPr lang="pt-PT" dirty="0"/>
              <a:t> </a:t>
            </a:r>
            <a:r>
              <a:rPr lang="pt-PT" dirty="0" err="1"/>
              <a:t>section</a:t>
            </a:r>
            <a:r>
              <a:rPr lang="pt-PT" dirty="0"/>
              <a:t>” </a:t>
            </a:r>
            <a:r>
              <a:rPr lang="pt-PT" dirty="0" err="1"/>
              <a:t>from</a:t>
            </a:r>
            <a:r>
              <a:rPr lang="pt-PT" dirty="0"/>
              <a:t> homepage to </a:t>
            </a:r>
            <a:r>
              <a:rPr lang="pt-PT" dirty="0" err="1"/>
              <a:t>this</a:t>
            </a:r>
            <a:r>
              <a:rPr lang="pt-PT" dirty="0"/>
              <a:t> </a:t>
            </a:r>
            <a:r>
              <a:rPr lang="pt-PT" dirty="0" err="1"/>
              <a:t>page</a:t>
            </a:r>
            <a:r>
              <a:rPr lang="pt-PT" dirty="0"/>
              <a:t> as </a:t>
            </a:r>
            <a:r>
              <a:rPr lang="pt-PT" dirty="0" err="1"/>
              <a:t>we</a:t>
            </a:r>
            <a:r>
              <a:rPr lang="pt-PT" dirty="0"/>
              <a:t> </a:t>
            </a:r>
            <a:r>
              <a:rPr lang="pt-PT" dirty="0" err="1"/>
              <a:t>thought</a:t>
            </a:r>
            <a:r>
              <a:rPr lang="pt-PT" dirty="0"/>
              <a:t> </a:t>
            </a:r>
            <a:r>
              <a:rPr lang="pt-PT" dirty="0" err="1"/>
              <a:t>this</a:t>
            </a:r>
            <a:r>
              <a:rPr lang="pt-PT" dirty="0"/>
              <a:t> </a:t>
            </a:r>
            <a:r>
              <a:rPr lang="pt-PT" dirty="0" err="1"/>
              <a:t>page</a:t>
            </a:r>
            <a:r>
              <a:rPr lang="pt-PT" dirty="0"/>
              <a:t> </a:t>
            </a:r>
            <a:r>
              <a:rPr lang="pt-PT" dirty="0" err="1"/>
              <a:t>is</a:t>
            </a:r>
            <a:r>
              <a:rPr lang="pt-PT" dirty="0"/>
              <a:t> </a:t>
            </a:r>
            <a:r>
              <a:rPr lang="pt-PT" dirty="0" err="1"/>
              <a:t>where</a:t>
            </a:r>
            <a:r>
              <a:rPr lang="pt-PT" dirty="0"/>
              <a:t> </a:t>
            </a:r>
            <a:r>
              <a:rPr lang="pt-PT" dirty="0" err="1"/>
              <a:t>protential</a:t>
            </a:r>
            <a:r>
              <a:rPr lang="pt-PT" dirty="0"/>
              <a:t> candidates are </a:t>
            </a:r>
            <a:r>
              <a:rPr lang="pt-PT" dirty="0" err="1"/>
              <a:t>most</a:t>
            </a:r>
            <a:r>
              <a:rPr lang="pt-PT" dirty="0"/>
              <a:t> </a:t>
            </a:r>
            <a:r>
              <a:rPr lang="pt-PT" dirty="0" err="1"/>
              <a:t>likely</a:t>
            </a:r>
            <a:r>
              <a:rPr lang="pt-PT" dirty="0"/>
              <a:t> to </a:t>
            </a:r>
            <a:r>
              <a:rPr lang="pt-PT" dirty="0" err="1"/>
              <a:t>visit</a:t>
            </a:r>
            <a:r>
              <a:rPr lang="pt-PT" dirty="0"/>
              <a:t>. </a:t>
            </a:r>
          </a:p>
          <a:p>
            <a:pPr algn="just"/>
            <a:endParaRPr lang="pt-PT" dirty="0"/>
          </a:p>
          <a:p>
            <a:pPr algn="just"/>
            <a:r>
              <a:rPr lang="pt-PT" dirty="0"/>
              <a:t>For </a:t>
            </a:r>
            <a:r>
              <a:rPr lang="pt-PT" dirty="0" err="1"/>
              <a:t>the</a:t>
            </a:r>
            <a:r>
              <a:rPr lang="pt-PT" dirty="0"/>
              <a:t> </a:t>
            </a:r>
            <a:r>
              <a:rPr lang="pt-PT" dirty="0" err="1"/>
              <a:t>purpose</a:t>
            </a:r>
            <a:r>
              <a:rPr lang="pt-PT" dirty="0"/>
              <a:t> </a:t>
            </a:r>
            <a:r>
              <a:rPr lang="pt-PT" dirty="0" err="1"/>
              <a:t>of</a:t>
            </a:r>
            <a:r>
              <a:rPr lang="pt-PT" dirty="0"/>
              <a:t> </a:t>
            </a:r>
            <a:r>
              <a:rPr lang="pt-PT" dirty="0" err="1"/>
              <a:t>making</a:t>
            </a:r>
            <a:r>
              <a:rPr lang="pt-PT" dirty="0"/>
              <a:t> </a:t>
            </a:r>
            <a:r>
              <a:rPr lang="pt-PT" dirty="0" err="1"/>
              <a:t>it</a:t>
            </a:r>
            <a:r>
              <a:rPr lang="pt-PT" dirty="0"/>
              <a:t> </a:t>
            </a:r>
            <a:r>
              <a:rPr lang="pt-PT" dirty="0" err="1"/>
              <a:t>engaging</a:t>
            </a:r>
            <a:r>
              <a:rPr lang="pt-PT" dirty="0"/>
              <a:t> </a:t>
            </a:r>
            <a:r>
              <a:rPr lang="pt-PT" dirty="0" err="1"/>
              <a:t>and</a:t>
            </a:r>
            <a:r>
              <a:rPr lang="pt-PT" dirty="0"/>
              <a:t> </a:t>
            </a:r>
            <a:r>
              <a:rPr lang="pt-PT" dirty="0" err="1"/>
              <a:t>attractive</a:t>
            </a:r>
            <a:r>
              <a:rPr lang="pt-PT" dirty="0"/>
              <a:t>, </a:t>
            </a:r>
            <a:r>
              <a:rPr lang="pt-PT" dirty="0" err="1"/>
              <a:t>we</a:t>
            </a:r>
            <a:r>
              <a:rPr lang="pt-PT" dirty="0"/>
              <a:t> </a:t>
            </a:r>
            <a:r>
              <a:rPr lang="pt-PT" dirty="0" err="1"/>
              <a:t>added</a:t>
            </a:r>
            <a:r>
              <a:rPr lang="pt-PT" dirty="0"/>
              <a:t> extra </a:t>
            </a:r>
            <a:r>
              <a:rPr lang="pt-PT" dirty="0" err="1"/>
              <a:t>contents</a:t>
            </a:r>
            <a:r>
              <a:rPr lang="pt-PT" dirty="0"/>
              <a:t>. </a:t>
            </a:r>
          </a:p>
          <a:p>
            <a:pPr algn="just"/>
            <a:endParaRPr lang="pt-PT" dirty="0"/>
          </a:p>
          <a:p>
            <a:pPr algn="just"/>
            <a:r>
              <a:rPr lang="pt-PT" dirty="0" err="1"/>
              <a:t>The</a:t>
            </a:r>
            <a:r>
              <a:rPr lang="pt-PT" dirty="0"/>
              <a:t> </a:t>
            </a:r>
            <a:r>
              <a:rPr lang="pt-PT" dirty="0" err="1"/>
              <a:t>texts</a:t>
            </a:r>
            <a:r>
              <a:rPr lang="pt-PT" dirty="0"/>
              <a:t> </a:t>
            </a:r>
            <a:r>
              <a:rPr lang="pt-PT" dirty="0" err="1"/>
              <a:t>and</a:t>
            </a:r>
            <a:r>
              <a:rPr lang="pt-PT" dirty="0"/>
              <a:t> </a:t>
            </a:r>
            <a:r>
              <a:rPr lang="pt-PT" dirty="0" err="1"/>
              <a:t>the</a:t>
            </a:r>
            <a:r>
              <a:rPr lang="pt-PT" dirty="0"/>
              <a:t> </a:t>
            </a:r>
            <a:r>
              <a:rPr lang="pt-PT" dirty="0" err="1"/>
              <a:t>buttons</a:t>
            </a:r>
            <a:r>
              <a:rPr lang="pt-PT" dirty="0"/>
              <a:t> </a:t>
            </a:r>
            <a:r>
              <a:rPr lang="pt-PT" dirty="0" err="1"/>
              <a:t>will</a:t>
            </a:r>
            <a:r>
              <a:rPr lang="pt-PT" dirty="0"/>
              <a:t> </a:t>
            </a:r>
            <a:r>
              <a:rPr lang="pt-PT" dirty="0" err="1"/>
              <a:t>have</a:t>
            </a:r>
            <a:r>
              <a:rPr lang="pt-PT" dirty="0"/>
              <a:t> </a:t>
            </a:r>
            <a:r>
              <a:rPr lang="pt-PT" dirty="0" err="1"/>
              <a:t>the</a:t>
            </a:r>
            <a:r>
              <a:rPr lang="pt-PT" dirty="0"/>
              <a:t> </a:t>
            </a:r>
            <a:r>
              <a:rPr lang="pt-PT" dirty="0" err="1"/>
              <a:t>same</a:t>
            </a:r>
            <a:r>
              <a:rPr lang="pt-PT" dirty="0"/>
              <a:t> gradientes for </a:t>
            </a:r>
            <a:r>
              <a:rPr lang="pt-PT" dirty="0" err="1"/>
              <a:t>theme</a:t>
            </a:r>
            <a:r>
              <a:rPr lang="pt-PT" dirty="0"/>
              <a:t> </a:t>
            </a:r>
            <a:r>
              <a:rPr lang="pt-PT" dirty="0" err="1"/>
              <a:t>consistency</a:t>
            </a:r>
            <a:r>
              <a:rPr lang="pt-PT" dirty="0"/>
              <a:t>, </a:t>
            </a:r>
            <a:r>
              <a:rPr lang="pt-PT" dirty="0" err="1"/>
              <a:t>The</a:t>
            </a:r>
            <a:r>
              <a:rPr lang="pt-PT" dirty="0"/>
              <a:t> </a:t>
            </a:r>
            <a:r>
              <a:rPr lang="pt-PT" dirty="0" err="1"/>
              <a:t>icon</a:t>
            </a:r>
            <a:r>
              <a:rPr lang="pt-PT" dirty="0"/>
              <a:t> </a:t>
            </a:r>
            <a:r>
              <a:rPr lang="pt-PT" dirty="0" err="1"/>
              <a:t>will</a:t>
            </a:r>
            <a:r>
              <a:rPr lang="pt-PT" dirty="0"/>
              <a:t> </a:t>
            </a:r>
            <a:r>
              <a:rPr lang="pt-PT" dirty="0" err="1"/>
              <a:t>be</a:t>
            </a:r>
            <a:r>
              <a:rPr lang="pt-PT" dirty="0"/>
              <a:t> </a:t>
            </a:r>
            <a:r>
              <a:rPr lang="pt-PT" dirty="0" err="1"/>
              <a:t>different</a:t>
            </a:r>
            <a:r>
              <a:rPr lang="pt-PT" dirty="0"/>
              <a:t> </a:t>
            </a:r>
            <a:r>
              <a:rPr lang="pt-PT" dirty="0" err="1"/>
              <a:t>whatsoever</a:t>
            </a:r>
            <a:r>
              <a:rPr lang="pt-PT" dirty="0"/>
              <a:t>. </a:t>
            </a:r>
          </a:p>
          <a:p>
            <a:pPr algn="just"/>
            <a:endParaRPr lang="pt-PT" dirty="0"/>
          </a:p>
          <a:p>
            <a:pPr algn="just"/>
            <a:r>
              <a:rPr lang="pt-PT" dirty="0" err="1"/>
              <a:t>One</a:t>
            </a:r>
            <a:r>
              <a:rPr lang="pt-PT" dirty="0"/>
              <a:t> </a:t>
            </a:r>
            <a:r>
              <a:rPr lang="pt-PT" dirty="0" err="1"/>
              <a:t>of</a:t>
            </a:r>
            <a:r>
              <a:rPr lang="pt-PT" dirty="0"/>
              <a:t> </a:t>
            </a:r>
            <a:r>
              <a:rPr lang="pt-PT" dirty="0" err="1"/>
              <a:t>the</a:t>
            </a:r>
            <a:r>
              <a:rPr lang="pt-PT" dirty="0"/>
              <a:t> </a:t>
            </a:r>
            <a:r>
              <a:rPr lang="pt-PT" dirty="0" err="1"/>
              <a:t>most</a:t>
            </a:r>
            <a:r>
              <a:rPr lang="pt-PT" dirty="0"/>
              <a:t> </a:t>
            </a:r>
            <a:r>
              <a:rPr lang="pt-PT" dirty="0" err="1"/>
              <a:t>attractive</a:t>
            </a:r>
            <a:r>
              <a:rPr lang="pt-PT" dirty="0"/>
              <a:t> </a:t>
            </a:r>
            <a:r>
              <a:rPr lang="pt-PT" dirty="0" err="1"/>
              <a:t>and</a:t>
            </a:r>
            <a:r>
              <a:rPr lang="pt-PT" dirty="0"/>
              <a:t> </a:t>
            </a:r>
            <a:r>
              <a:rPr lang="pt-PT" dirty="0" err="1"/>
              <a:t>interactive</a:t>
            </a:r>
            <a:r>
              <a:rPr lang="pt-PT" dirty="0"/>
              <a:t> </a:t>
            </a:r>
            <a:r>
              <a:rPr lang="pt-PT" dirty="0" err="1"/>
              <a:t>feature</a:t>
            </a:r>
            <a:r>
              <a:rPr lang="pt-PT" dirty="0"/>
              <a:t> </a:t>
            </a:r>
            <a:r>
              <a:rPr lang="pt-PT" dirty="0" err="1"/>
              <a:t>of</a:t>
            </a:r>
            <a:r>
              <a:rPr lang="pt-PT" dirty="0"/>
              <a:t> </a:t>
            </a:r>
            <a:r>
              <a:rPr lang="pt-PT" dirty="0" err="1"/>
              <a:t>this</a:t>
            </a:r>
            <a:r>
              <a:rPr lang="pt-PT" dirty="0"/>
              <a:t> </a:t>
            </a:r>
            <a:r>
              <a:rPr lang="pt-PT" dirty="0" err="1"/>
              <a:t>page</a:t>
            </a:r>
            <a:r>
              <a:rPr lang="pt-PT" dirty="0"/>
              <a:t> </a:t>
            </a:r>
            <a:r>
              <a:rPr lang="pt-PT" dirty="0" err="1"/>
              <a:t>is</a:t>
            </a:r>
            <a:r>
              <a:rPr lang="pt-PT" dirty="0"/>
              <a:t> </a:t>
            </a:r>
            <a:r>
              <a:rPr lang="pt-PT" dirty="0" err="1"/>
              <a:t>the</a:t>
            </a:r>
            <a:r>
              <a:rPr lang="pt-PT" dirty="0"/>
              <a:t> </a:t>
            </a:r>
            <a:r>
              <a:rPr lang="pt-PT" dirty="0" err="1"/>
              <a:t>flip</a:t>
            </a:r>
            <a:r>
              <a:rPr lang="pt-PT" dirty="0"/>
              <a:t> card. </a:t>
            </a:r>
            <a:r>
              <a:rPr lang="pt-PT" dirty="0" err="1"/>
              <a:t>Whenever</a:t>
            </a:r>
            <a:r>
              <a:rPr lang="pt-PT" dirty="0"/>
              <a:t> </a:t>
            </a:r>
            <a:r>
              <a:rPr lang="pt-PT" dirty="0" err="1"/>
              <a:t>users</a:t>
            </a:r>
            <a:r>
              <a:rPr lang="pt-PT" dirty="0"/>
              <a:t> </a:t>
            </a:r>
            <a:r>
              <a:rPr lang="pt-PT" dirty="0" err="1"/>
              <a:t>hover</a:t>
            </a:r>
            <a:r>
              <a:rPr lang="pt-PT" dirty="0"/>
              <a:t> </a:t>
            </a:r>
            <a:r>
              <a:rPr lang="pt-PT" dirty="0" err="1"/>
              <a:t>over</a:t>
            </a:r>
            <a:r>
              <a:rPr lang="pt-PT" dirty="0"/>
              <a:t> </a:t>
            </a:r>
            <a:r>
              <a:rPr lang="pt-PT" dirty="0" err="1"/>
              <a:t>the</a:t>
            </a:r>
            <a:r>
              <a:rPr lang="pt-PT" dirty="0"/>
              <a:t> </a:t>
            </a:r>
            <a:r>
              <a:rPr lang="pt-PT" dirty="0" err="1"/>
              <a:t>image</a:t>
            </a:r>
            <a:r>
              <a:rPr lang="pt-PT" dirty="0"/>
              <a:t>, </a:t>
            </a:r>
            <a:r>
              <a:rPr lang="pt-PT" dirty="0" err="1"/>
              <a:t>everything</a:t>
            </a:r>
            <a:r>
              <a:rPr lang="pt-PT" dirty="0"/>
              <a:t> </a:t>
            </a:r>
            <a:r>
              <a:rPr lang="pt-PT" dirty="0" err="1"/>
              <a:t>will</a:t>
            </a:r>
            <a:r>
              <a:rPr lang="pt-PT" dirty="0"/>
              <a:t> </a:t>
            </a:r>
            <a:r>
              <a:rPr lang="pt-PT" dirty="0" err="1"/>
              <a:t>flip</a:t>
            </a:r>
            <a:r>
              <a:rPr lang="pt-PT" dirty="0"/>
              <a:t> </a:t>
            </a:r>
            <a:r>
              <a:rPr lang="pt-PT" dirty="0" err="1"/>
              <a:t>except</a:t>
            </a:r>
            <a:r>
              <a:rPr lang="pt-PT" dirty="0"/>
              <a:t> “</a:t>
            </a:r>
            <a:r>
              <a:rPr lang="pt-PT" dirty="0" err="1"/>
              <a:t>apply</a:t>
            </a:r>
            <a:r>
              <a:rPr lang="pt-PT" dirty="0"/>
              <a:t> </a:t>
            </a:r>
            <a:r>
              <a:rPr lang="pt-PT" dirty="0" err="1"/>
              <a:t>here</a:t>
            </a:r>
            <a:r>
              <a:rPr lang="pt-PT" dirty="0"/>
              <a:t>” </a:t>
            </a:r>
            <a:r>
              <a:rPr lang="pt-PT" dirty="0" err="1"/>
              <a:t>button</a:t>
            </a:r>
            <a:r>
              <a:rPr lang="pt-PT" dirty="0"/>
              <a:t> </a:t>
            </a:r>
            <a:r>
              <a:rPr lang="pt-PT" dirty="0" err="1"/>
              <a:t>displaying</a:t>
            </a:r>
            <a:r>
              <a:rPr lang="pt-PT" dirty="0"/>
              <a:t> </a:t>
            </a:r>
            <a:r>
              <a:rPr lang="pt-PT" dirty="0" err="1"/>
              <a:t>subtle</a:t>
            </a:r>
            <a:r>
              <a:rPr lang="pt-PT" dirty="0"/>
              <a:t> 3d </a:t>
            </a:r>
            <a:r>
              <a:rPr lang="pt-PT" dirty="0" err="1"/>
              <a:t>perspective</a:t>
            </a:r>
            <a:r>
              <a:rPr lang="pt-PT" dirty="0"/>
              <a:t> </a:t>
            </a:r>
            <a:r>
              <a:rPr lang="pt-PT" dirty="0" err="1"/>
              <a:t>and</a:t>
            </a:r>
            <a:r>
              <a:rPr lang="pt-PT" dirty="0"/>
              <a:t> </a:t>
            </a:r>
            <a:r>
              <a:rPr lang="pt-PT" dirty="0" err="1"/>
              <a:t>revealing</a:t>
            </a:r>
            <a:r>
              <a:rPr lang="pt-PT" dirty="0"/>
              <a:t> </a:t>
            </a:r>
            <a:r>
              <a:rPr lang="pt-PT" dirty="0" err="1"/>
              <a:t>the</a:t>
            </a:r>
            <a:r>
              <a:rPr lang="pt-PT" dirty="0"/>
              <a:t> </a:t>
            </a:r>
            <a:r>
              <a:rPr lang="pt-PT" dirty="0" err="1"/>
              <a:t>description</a:t>
            </a:r>
            <a:r>
              <a:rPr lang="pt-PT" dirty="0"/>
              <a:t> </a:t>
            </a:r>
            <a:r>
              <a:rPr lang="pt-PT" dirty="0" err="1"/>
              <a:t>of</a:t>
            </a:r>
            <a:r>
              <a:rPr lang="pt-PT" dirty="0"/>
              <a:t> roles </a:t>
            </a:r>
            <a:r>
              <a:rPr lang="pt-PT" dirty="0" err="1"/>
              <a:t>at</a:t>
            </a:r>
            <a:r>
              <a:rPr lang="pt-PT" dirty="0"/>
              <a:t> </a:t>
            </a:r>
            <a:r>
              <a:rPr lang="pt-PT" dirty="0" err="1"/>
              <a:t>the</a:t>
            </a:r>
            <a:r>
              <a:rPr lang="pt-PT" dirty="0"/>
              <a:t> </a:t>
            </a:r>
            <a:r>
              <a:rPr lang="pt-PT" dirty="0" err="1"/>
              <a:t>back</a:t>
            </a:r>
            <a:r>
              <a:rPr lang="pt-PT" dirty="0"/>
              <a:t>. </a:t>
            </a:r>
          </a:p>
          <a:p>
            <a:pPr algn="just"/>
            <a:endParaRPr lang="pt-PT" dirty="0"/>
          </a:p>
          <a:p>
            <a:pPr algn="just"/>
            <a:r>
              <a:rPr lang="pt-PT" dirty="0" err="1"/>
              <a:t>All</a:t>
            </a:r>
            <a:r>
              <a:rPr lang="pt-PT" dirty="0"/>
              <a:t> </a:t>
            </a:r>
            <a:r>
              <a:rPr lang="pt-PT" dirty="0" err="1"/>
              <a:t>the</a:t>
            </a:r>
            <a:r>
              <a:rPr lang="pt-PT" dirty="0"/>
              <a:t> </a:t>
            </a:r>
            <a:r>
              <a:rPr lang="pt-PT" dirty="0" err="1"/>
              <a:t>other</a:t>
            </a:r>
            <a:r>
              <a:rPr lang="pt-PT" dirty="0"/>
              <a:t> </a:t>
            </a:r>
            <a:r>
              <a:rPr lang="pt-PT" dirty="0" err="1"/>
              <a:t>features</a:t>
            </a:r>
            <a:r>
              <a:rPr lang="pt-PT" dirty="0"/>
              <a:t> are similar to slide </a:t>
            </a:r>
            <a:r>
              <a:rPr lang="pt-PT" dirty="0" err="1"/>
              <a:t>one</a:t>
            </a:r>
            <a:r>
              <a:rPr lang="pt-PT" dirty="0"/>
              <a:t> </a:t>
            </a:r>
            <a:r>
              <a:rPr lang="pt-PT" dirty="0" err="1"/>
              <a:t>including</a:t>
            </a:r>
            <a:r>
              <a:rPr lang="pt-PT" dirty="0"/>
              <a:t> </a:t>
            </a:r>
            <a:r>
              <a:rPr lang="pt-PT" dirty="0" err="1"/>
              <a:t>the</a:t>
            </a:r>
            <a:r>
              <a:rPr lang="pt-PT" dirty="0"/>
              <a:t> </a:t>
            </a:r>
            <a:r>
              <a:rPr lang="pt-PT" dirty="0" err="1"/>
              <a:t>black</a:t>
            </a:r>
            <a:r>
              <a:rPr lang="pt-PT" dirty="0"/>
              <a:t> background </a:t>
            </a:r>
            <a:r>
              <a:rPr lang="pt-PT" dirty="0" err="1"/>
              <a:t>and</a:t>
            </a:r>
            <a:r>
              <a:rPr lang="pt-PT" dirty="0"/>
              <a:t> </a:t>
            </a:r>
            <a:r>
              <a:rPr lang="pt-PT" dirty="0" err="1"/>
              <a:t>clickable</a:t>
            </a:r>
            <a:r>
              <a:rPr lang="pt-PT" dirty="0"/>
              <a:t> links. </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5</a:t>
            </a:fld>
            <a:endParaRPr lang="en-GB" dirty="0"/>
          </a:p>
        </p:txBody>
      </p:sp>
    </p:spTree>
    <p:extLst>
      <p:ext uri="{BB962C8B-B14F-4D97-AF65-F5344CB8AC3E}">
        <p14:creationId xmlns:p14="http://schemas.microsoft.com/office/powerpoint/2010/main" val="329784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This page continues with black background. The content layout is also similar to the “roles” page. Minor differences lie in the structure of contents in the flip card. Previously we attached “apply here” button at below every flip card. </a:t>
            </a:r>
          </a:p>
          <a:p>
            <a:endParaRPr lang="en-GB" dirty="0"/>
          </a:p>
          <a:p>
            <a:r>
              <a:rPr lang="en-GB" dirty="0"/>
              <a:t>But for apprenticeships, it was not necessary as the </a:t>
            </a:r>
            <a:r>
              <a:rPr lang="en-GB" dirty="0" err="1"/>
              <a:t>Hotbeans</a:t>
            </a:r>
            <a:r>
              <a:rPr lang="en-GB" dirty="0"/>
              <a:t> did not have any applications for apprenticeships open yet. </a:t>
            </a:r>
          </a:p>
          <a:p>
            <a:endParaRPr lang="en-GB" dirty="0"/>
          </a:p>
          <a:p>
            <a:r>
              <a:rPr lang="en-GB" dirty="0"/>
              <a:t>Users can still see the hover effect and the details of apprenticeship programmes at the back however, the links to application remain closed. </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6</a:t>
            </a:fld>
            <a:endParaRPr lang="en-GB"/>
          </a:p>
        </p:txBody>
      </p:sp>
    </p:spTree>
    <p:extLst>
      <p:ext uri="{BB962C8B-B14F-4D97-AF65-F5344CB8AC3E}">
        <p14:creationId xmlns:p14="http://schemas.microsoft.com/office/powerpoint/2010/main" val="87635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The contents are aligned in similar way as the “roles” and the “apprenticeships” page. Nonetheless, it resembles the latter more than the former.</a:t>
            </a:r>
          </a:p>
          <a:p>
            <a:endParaRPr lang="en-GB" dirty="0"/>
          </a:p>
          <a:p>
            <a:r>
              <a:rPr lang="en-GB" dirty="0"/>
              <a:t>The difference is that it also contains the button below each card which takes users to respective website featured in the image. </a:t>
            </a:r>
          </a:p>
          <a:p>
            <a:endParaRPr lang="en-GB" dirty="0"/>
          </a:p>
          <a:p>
            <a:r>
              <a:rPr lang="en-GB" dirty="0"/>
              <a:t>These are the three website learning websites for free. Visitors of this page can see why </a:t>
            </a:r>
            <a:r>
              <a:rPr lang="en-GB" dirty="0" err="1"/>
              <a:t>Hotbeans</a:t>
            </a:r>
            <a:r>
              <a:rPr lang="en-GB" dirty="0"/>
              <a:t> recommend these websites when they hover on top  of the image. </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7</a:t>
            </a:fld>
            <a:endParaRPr lang="en-GB"/>
          </a:p>
        </p:txBody>
      </p:sp>
    </p:spTree>
    <p:extLst>
      <p:ext uri="{BB962C8B-B14F-4D97-AF65-F5344CB8AC3E}">
        <p14:creationId xmlns:p14="http://schemas.microsoft.com/office/powerpoint/2010/main" val="112521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only change we made for this page was the size of the form which covers the entire display screen. We made the form large deliberately to reduce the amount of whitespaces as this page has white background. This was also done with the intention of making it accessible to those who are dyslexic as the fonts appear larger even when viewed in mobile mode. </a:t>
            </a:r>
          </a:p>
          <a:p>
            <a:endParaRPr lang="en-GB" dirty="0"/>
          </a:p>
          <a:p>
            <a:r>
              <a:rPr lang="en-GB" dirty="0"/>
              <a:t>To make it navigable, it has links underneath the sign in button that will direct them to create account page in case they are not a member. </a:t>
            </a:r>
          </a:p>
          <a:p>
            <a:endParaRPr lang="en-GB" dirty="0"/>
          </a:p>
          <a:p>
            <a:r>
              <a:rPr lang="en-GB" dirty="0"/>
              <a:t>As the footer and the navigation bar stays fixed on the top above any and every contents in the website, it was not essential to had links that will take users to homepage. The clickable “</a:t>
            </a:r>
            <a:r>
              <a:rPr lang="en-GB" dirty="0" err="1"/>
              <a:t>Hotbeans</a:t>
            </a:r>
            <a:r>
              <a:rPr lang="en-GB" dirty="0"/>
              <a:t>” also directs users to homepage.</a:t>
            </a:r>
          </a:p>
          <a:p>
            <a:endParaRPr lang="en-GB" dirty="0"/>
          </a:p>
          <a:p>
            <a:r>
              <a:rPr lang="en-GB" dirty="0"/>
              <a:t>Lastly, the sign in button is purple in colour to optimise the consistency of the website. </a:t>
            </a:r>
          </a:p>
        </p:txBody>
      </p:sp>
      <p:sp>
        <p:nvSpPr>
          <p:cNvPr id="4" name="Slide Number Placeholder 3"/>
          <p:cNvSpPr>
            <a:spLocks noGrp="1"/>
          </p:cNvSpPr>
          <p:nvPr>
            <p:ph type="sldNum" sz="quarter" idx="5"/>
          </p:nvPr>
        </p:nvSpPr>
        <p:spPr/>
        <p:txBody>
          <a:bodyPr/>
          <a:lstStyle/>
          <a:p>
            <a:fld id="{7EFCD2C4-1DA2-4EBC-B08B-E07914E39D36}" type="slidenum">
              <a:rPr lang="en-GB" smtClean="0"/>
              <a:t>8</a:t>
            </a:fld>
            <a:endParaRPr lang="en-GB"/>
          </a:p>
        </p:txBody>
      </p:sp>
    </p:spTree>
    <p:extLst>
      <p:ext uri="{BB962C8B-B14F-4D97-AF65-F5344CB8AC3E}">
        <p14:creationId xmlns:p14="http://schemas.microsoft.com/office/powerpoint/2010/main" val="311009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 to “sign in” page, this page also covers the entire display, has white background and purple background for “register” button. </a:t>
            </a:r>
          </a:p>
        </p:txBody>
      </p:sp>
      <p:sp>
        <p:nvSpPr>
          <p:cNvPr id="4" name="Slide Number Placeholder 3"/>
          <p:cNvSpPr>
            <a:spLocks noGrp="1"/>
          </p:cNvSpPr>
          <p:nvPr>
            <p:ph type="sldNum" sz="quarter" idx="5"/>
          </p:nvPr>
        </p:nvSpPr>
        <p:spPr/>
        <p:txBody>
          <a:bodyPr/>
          <a:lstStyle/>
          <a:p>
            <a:fld id="{7EFCD2C4-1DA2-4EBC-B08B-E07914E39D36}" type="slidenum">
              <a:rPr lang="en-GB" smtClean="0"/>
              <a:t>9</a:t>
            </a:fld>
            <a:endParaRPr lang="en-GB"/>
          </a:p>
        </p:txBody>
      </p:sp>
    </p:spTree>
    <p:extLst>
      <p:ext uri="{BB962C8B-B14F-4D97-AF65-F5344CB8AC3E}">
        <p14:creationId xmlns:p14="http://schemas.microsoft.com/office/powerpoint/2010/main" val="748172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C71A-1286-5CD2-C491-B5402900A71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5B3AB3C-A414-1928-9B5C-389071827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5951CD-FA82-12E9-C932-97AF59E6418A}"/>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5" name="Footer Placeholder 4">
            <a:extLst>
              <a:ext uri="{FF2B5EF4-FFF2-40B4-BE49-F238E27FC236}">
                <a16:creationId xmlns:a16="http://schemas.microsoft.com/office/drawing/2014/main" id="{7DD2F102-5345-0F06-F9A9-6D61E54D62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EB7F94-867A-81D9-F569-7D69C27F1588}"/>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33277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CA52-7B19-E6FB-D8CB-3CA916E0365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904A24A-D658-5855-45FD-928C3F5DD0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5749ACE-CF9D-1001-21E0-B583BDD047E0}"/>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5" name="Footer Placeholder 4">
            <a:extLst>
              <a:ext uri="{FF2B5EF4-FFF2-40B4-BE49-F238E27FC236}">
                <a16:creationId xmlns:a16="http://schemas.microsoft.com/office/drawing/2014/main" id="{E39AB68B-E42C-24BF-BDC3-B2156C98B3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4D6511-D8C6-0C4B-3AC3-89F6F4B695EB}"/>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14443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54848-0844-FE26-7442-431600C205B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475AF76-9426-93A1-8180-78CD2D7BDE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FC79584-44F4-FFF0-BEF5-E2B5D854EB21}"/>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5" name="Footer Placeholder 4">
            <a:extLst>
              <a:ext uri="{FF2B5EF4-FFF2-40B4-BE49-F238E27FC236}">
                <a16:creationId xmlns:a16="http://schemas.microsoft.com/office/drawing/2014/main" id="{AE537045-1891-0653-5C9B-43BB7D0DFF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206203-84AD-B55F-4D63-DC6E42DA0E59}"/>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317145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29E6-965C-825A-6C9D-AF671E8C724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83C1705-E35F-D408-7965-BC8CA9A3A7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EA7DDE-5D51-560D-DB10-406D0277A0FB}"/>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5" name="Footer Placeholder 4">
            <a:extLst>
              <a:ext uri="{FF2B5EF4-FFF2-40B4-BE49-F238E27FC236}">
                <a16:creationId xmlns:a16="http://schemas.microsoft.com/office/drawing/2014/main" id="{5BBD656C-3766-602E-3EB1-1BB2C7B58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30C640-08A5-E7A2-0D63-FD98209FFD7B}"/>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345999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C438-B766-2715-C2F6-A3CFA12317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08264A9-FBE7-D2D0-0ECC-D880758CF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9C2C77-CECF-3C19-3AF8-4794104A4EB9}"/>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5" name="Footer Placeholder 4">
            <a:extLst>
              <a:ext uri="{FF2B5EF4-FFF2-40B4-BE49-F238E27FC236}">
                <a16:creationId xmlns:a16="http://schemas.microsoft.com/office/drawing/2014/main" id="{28B61F97-0F20-67A3-CC68-EFF708A371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42F953-2A9B-AD7A-DC37-E491D2D73F01}"/>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1014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E0C4-53C6-0729-EFEE-18CA76BC0A3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6FE275F-EA52-02B0-0830-B15083927B3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161A4F6-8E12-060D-E42A-D1853881A3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E19DF2C-CE50-D437-E577-DF55E02C7D31}"/>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6" name="Footer Placeholder 5">
            <a:extLst>
              <a:ext uri="{FF2B5EF4-FFF2-40B4-BE49-F238E27FC236}">
                <a16:creationId xmlns:a16="http://schemas.microsoft.com/office/drawing/2014/main" id="{C921CE85-5457-C386-30F1-DDBC15F48C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896F0D-5A9C-5295-2B18-29F1DFE7D350}"/>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348173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C2E3-CC31-771D-67A4-C640758F19B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C6D1B06-2E64-D272-860D-58AD572E1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E7E04B-B354-6A86-9B4C-ECD63226B84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38F5464-BAA9-2BAD-740F-04C8E9559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EBCC6AE-099D-AF1D-883E-9FABE4D5EC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C5767B5-C1EE-31CA-1E22-EE69C054C703}"/>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8" name="Footer Placeholder 7">
            <a:extLst>
              <a:ext uri="{FF2B5EF4-FFF2-40B4-BE49-F238E27FC236}">
                <a16:creationId xmlns:a16="http://schemas.microsoft.com/office/drawing/2014/main" id="{70E7D2B7-E5CC-FAD6-2B15-E539CF0CF1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5A753E-35F6-2BFD-17C8-0FA5765D0B5D}"/>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263982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173A-4A1B-4051-362D-0183F490613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AEED655-3092-817D-0A81-55DE5DAF1666}"/>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4" name="Footer Placeholder 3">
            <a:extLst>
              <a:ext uri="{FF2B5EF4-FFF2-40B4-BE49-F238E27FC236}">
                <a16:creationId xmlns:a16="http://schemas.microsoft.com/office/drawing/2014/main" id="{28646C67-BC08-2C8D-95AD-F67C1C3FB1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3D477A-A2AF-9528-899F-98678658392A}"/>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376187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93714-FD50-8F47-F0D1-F1D49C10B356}"/>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3" name="Footer Placeholder 2">
            <a:extLst>
              <a:ext uri="{FF2B5EF4-FFF2-40B4-BE49-F238E27FC236}">
                <a16:creationId xmlns:a16="http://schemas.microsoft.com/office/drawing/2014/main" id="{4986BB23-46B7-B7FB-AE4B-04EF8C08295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0D4426-222A-23D6-668F-EB601AB8E577}"/>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238150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C3F1-4B5F-0287-9F61-E2B6DEF7C8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290FC22-A543-F32F-D81C-D1ABAFC6D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014BB6B-E0D4-1ED6-93C3-068631F27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841EFA-B1F9-09AE-C33F-A77109E5E92C}"/>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6" name="Footer Placeholder 5">
            <a:extLst>
              <a:ext uri="{FF2B5EF4-FFF2-40B4-BE49-F238E27FC236}">
                <a16:creationId xmlns:a16="http://schemas.microsoft.com/office/drawing/2014/main" id="{C63F96FB-A497-8E4F-4139-4B23169C16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4093F3-CE55-2799-1315-3D98CD52EF39}"/>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105990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9EB3-FE5B-5020-15F5-EF4387418E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D8D6A7D-D9FE-B493-79C4-BAA95F975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D52E129-D30D-8FFA-F800-CCB45331A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2E75E0-0FCB-B3D5-DA35-47BF544D1D8F}"/>
              </a:ext>
            </a:extLst>
          </p:cNvPr>
          <p:cNvSpPr>
            <a:spLocks noGrp="1"/>
          </p:cNvSpPr>
          <p:nvPr>
            <p:ph type="dt" sz="half" idx="10"/>
          </p:nvPr>
        </p:nvSpPr>
        <p:spPr/>
        <p:txBody>
          <a:bodyPr/>
          <a:lstStyle/>
          <a:p>
            <a:fld id="{43652E55-079B-4980-89E5-2683CDB47D75}" type="datetimeFigureOut">
              <a:rPr lang="en-GB" smtClean="0"/>
              <a:t>12/05/2023</a:t>
            </a:fld>
            <a:endParaRPr lang="en-GB"/>
          </a:p>
        </p:txBody>
      </p:sp>
      <p:sp>
        <p:nvSpPr>
          <p:cNvPr id="6" name="Footer Placeholder 5">
            <a:extLst>
              <a:ext uri="{FF2B5EF4-FFF2-40B4-BE49-F238E27FC236}">
                <a16:creationId xmlns:a16="http://schemas.microsoft.com/office/drawing/2014/main" id="{37DB8C54-75BD-29A0-5E14-24930F6F2F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872C-E290-1C2F-7CCD-4A2F02CB1FE2}"/>
              </a:ext>
            </a:extLst>
          </p:cNvPr>
          <p:cNvSpPr>
            <a:spLocks noGrp="1"/>
          </p:cNvSpPr>
          <p:nvPr>
            <p:ph type="sldNum" sz="quarter" idx="12"/>
          </p:nvPr>
        </p:nvSpPr>
        <p:spPr/>
        <p:txBody>
          <a:bodyPr/>
          <a:lstStyle/>
          <a:p>
            <a:fld id="{83D4C3AC-197C-4673-8C02-D2868734BA14}" type="slidenum">
              <a:rPr lang="en-GB" smtClean="0"/>
              <a:t>‹#›</a:t>
            </a:fld>
            <a:endParaRPr lang="en-GB"/>
          </a:p>
        </p:txBody>
      </p:sp>
    </p:spTree>
    <p:extLst>
      <p:ext uri="{BB962C8B-B14F-4D97-AF65-F5344CB8AC3E}">
        <p14:creationId xmlns:p14="http://schemas.microsoft.com/office/powerpoint/2010/main" val="94638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1E8C9-903D-3D34-0BA6-493EF8ECB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2D6F819-D0E1-1AD4-7829-86997CDB5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304746C-B8B6-E475-36F3-8EDC78CA8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52E55-079B-4980-89E5-2683CDB47D75}" type="datetimeFigureOut">
              <a:rPr lang="en-GB" smtClean="0"/>
              <a:t>12/05/2023</a:t>
            </a:fld>
            <a:endParaRPr lang="en-GB"/>
          </a:p>
        </p:txBody>
      </p:sp>
      <p:sp>
        <p:nvSpPr>
          <p:cNvPr id="5" name="Footer Placeholder 4">
            <a:extLst>
              <a:ext uri="{FF2B5EF4-FFF2-40B4-BE49-F238E27FC236}">
                <a16:creationId xmlns:a16="http://schemas.microsoft.com/office/drawing/2014/main" id="{AAC48D29-7222-B2FE-3862-8A2C7B398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9F25236-2996-27CE-1253-FF4C63E3E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4C3AC-197C-4673-8C02-D2868734BA14}" type="slidenum">
              <a:rPr lang="en-GB" smtClean="0"/>
              <a:t>‹#›</a:t>
            </a:fld>
            <a:endParaRPr lang="en-GB"/>
          </a:p>
        </p:txBody>
      </p:sp>
    </p:spTree>
    <p:extLst>
      <p:ext uri="{BB962C8B-B14F-4D97-AF65-F5344CB8AC3E}">
        <p14:creationId xmlns:p14="http://schemas.microsoft.com/office/powerpoint/2010/main" val="119007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1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17" Type="http://schemas.openxmlformats.org/officeDocument/2006/relationships/image" Target="../media/image12.svg"/><Relationship Id="rId2" Type="http://schemas.openxmlformats.org/officeDocument/2006/relationships/notesSlide" Target="../notesSlides/notesSlide3.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5" Type="http://schemas.openxmlformats.org/officeDocument/2006/relationships/image" Target="../media/image10.svg"/><Relationship Id="rId10" Type="http://schemas.openxmlformats.org/officeDocument/2006/relationships/image" Target="../media/image5.png"/><Relationship Id="rId19" Type="http://schemas.openxmlformats.org/officeDocument/2006/relationships/image" Target="../media/image14.svg"/><Relationship Id="rId4" Type="http://schemas.openxmlformats.org/officeDocument/2006/relationships/diagramLayout" Target="../diagrams/layout1.xml"/><Relationship Id="rId9" Type="http://schemas.openxmlformats.org/officeDocument/2006/relationships/image" Target="../media/image4.sv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19" name="Picture 18" descr="Abstract background of 3D colourful bars">
            <a:extLst>
              <a:ext uri="{FF2B5EF4-FFF2-40B4-BE49-F238E27FC236}">
                <a16:creationId xmlns:a16="http://schemas.microsoft.com/office/drawing/2014/main" id="{757F3C18-C39F-0DCB-1F43-3D4A4E7F894C}"/>
              </a:ext>
            </a:extLst>
          </p:cNvPr>
          <p:cNvPicPr>
            <a:picLocks noChangeAspect="1"/>
          </p:cNvPicPr>
          <p:nvPr/>
        </p:nvPicPr>
        <p:blipFill rotWithShape="1">
          <a:blip r:embed="rId3">
            <a:alphaModFix amt="40000"/>
          </a:blip>
          <a:srcRect t="13467" b="2264"/>
          <a:stretch/>
        </p:blipFill>
        <p:spPr>
          <a:xfrm>
            <a:off x="0" y="10"/>
            <a:ext cx="12191980" cy="6857990"/>
          </a:xfrm>
          <a:prstGeom prst="rect">
            <a:avLst/>
          </a:prstGeom>
        </p:spPr>
      </p:pic>
      <p:sp>
        <p:nvSpPr>
          <p:cNvPr id="2" name="CaixaDeTexto 1">
            <a:extLst>
              <a:ext uri="{FF2B5EF4-FFF2-40B4-BE49-F238E27FC236}">
                <a16:creationId xmlns:a16="http://schemas.microsoft.com/office/drawing/2014/main" id="{6621FEE1-D384-76B0-5B06-6D79453C39C9}"/>
              </a:ext>
            </a:extLst>
          </p:cNvPr>
          <p:cNvSpPr txBox="1"/>
          <p:nvPr/>
        </p:nvSpPr>
        <p:spPr>
          <a:xfrm>
            <a:off x="4781042" y="2122018"/>
            <a:ext cx="6667747" cy="2613964"/>
          </a:xfrm>
          <a:prstGeom prst="rect">
            <a:avLst/>
          </a:prstGeom>
        </p:spPr>
        <p:txBody>
          <a:bodyPr vert="horz" lIns="91440" tIns="45720" rIns="91440" bIns="45720" rtlCol="0" anchor="b">
            <a:normAutofit/>
          </a:bodyPr>
          <a:lstStyle/>
          <a:p>
            <a:pPr>
              <a:spcBef>
                <a:spcPct val="0"/>
              </a:spcBef>
              <a:spcAft>
                <a:spcPts val="600"/>
              </a:spcAft>
            </a:pPr>
            <a:r>
              <a:rPr lang="en-US" sz="8000" cap="all" dirty="0">
                <a:solidFill>
                  <a:schemeClr val="bg1"/>
                </a:solidFill>
                <a:latin typeface="Franklin Gothic Medium" panose="020B0603020102020204" pitchFamily="34" charset="0"/>
                <a:ea typeface="+mj-ea"/>
                <a:cs typeface="+mj-cs"/>
              </a:rPr>
              <a:t>HOTBEANS </a:t>
            </a:r>
          </a:p>
          <a:p>
            <a:pPr>
              <a:spcBef>
                <a:spcPct val="0"/>
              </a:spcBef>
              <a:spcAft>
                <a:spcPts val="600"/>
              </a:spcAft>
            </a:pPr>
            <a:r>
              <a:rPr lang="en-US" sz="8000" cap="all" dirty="0">
                <a:solidFill>
                  <a:schemeClr val="bg1"/>
                </a:solidFill>
                <a:latin typeface="Franklin Gothic Medium" panose="020B0603020102020204" pitchFamily="34" charset="0"/>
                <a:ea typeface="+mj-ea"/>
                <a:cs typeface="+mj-cs"/>
              </a:rPr>
              <a:t>STORYBOARD</a:t>
            </a:r>
          </a:p>
        </p:txBody>
      </p:sp>
      <p:sp>
        <p:nvSpPr>
          <p:cNvPr id="3" name="Retângulo 2">
            <a:extLst>
              <a:ext uri="{FF2B5EF4-FFF2-40B4-BE49-F238E27FC236}">
                <a16:creationId xmlns:a16="http://schemas.microsoft.com/office/drawing/2014/main" id="{D4DE4580-E759-9038-B04B-1063B6FEAC76}"/>
              </a:ext>
            </a:extLst>
          </p:cNvPr>
          <p:cNvSpPr/>
          <p:nvPr/>
        </p:nvSpPr>
        <p:spPr>
          <a:xfrm>
            <a:off x="3908121" y="1286539"/>
            <a:ext cx="129730" cy="46471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1A7BFD0-C927-D2C2-F137-54A8C9CB137E}"/>
              </a:ext>
            </a:extLst>
          </p:cNvPr>
          <p:cNvSpPr txBox="1"/>
          <p:nvPr/>
        </p:nvSpPr>
        <p:spPr>
          <a:xfrm>
            <a:off x="4954020" y="5193941"/>
            <a:ext cx="3357349" cy="523220"/>
          </a:xfrm>
          <a:prstGeom prst="rect">
            <a:avLst/>
          </a:prstGeom>
          <a:noFill/>
        </p:spPr>
        <p:txBody>
          <a:bodyPr wrap="square" rtlCol="0">
            <a:spAutoFit/>
          </a:bodyPr>
          <a:lstStyle/>
          <a:p>
            <a:r>
              <a:rPr lang="en-GB" sz="2800" dirty="0">
                <a:solidFill>
                  <a:schemeClr val="bg1"/>
                </a:solidFill>
                <a:latin typeface="Franklin Gothic Medium" panose="020B0603020102020204" pitchFamily="34" charset="0"/>
              </a:rPr>
              <a:t>BY ELVIS</a:t>
            </a:r>
          </a:p>
        </p:txBody>
      </p:sp>
    </p:spTree>
    <p:extLst>
      <p:ext uri="{BB962C8B-B14F-4D97-AF65-F5344CB8AC3E}">
        <p14:creationId xmlns:p14="http://schemas.microsoft.com/office/powerpoint/2010/main" val="103960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3">
            <a:extLst>
              <a:ext uri="{FF2B5EF4-FFF2-40B4-BE49-F238E27FC236}">
                <a16:creationId xmlns:a16="http://schemas.microsoft.com/office/drawing/2014/main" id="{C303F5CE-E098-9F58-9188-1301C8C0AF59}"/>
              </a:ext>
            </a:extLst>
          </p:cNvPr>
          <p:cNvSpPr/>
          <p:nvPr/>
        </p:nvSpPr>
        <p:spPr>
          <a:xfrm>
            <a:off x="1173891" y="6027387"/>
            <a:ext cx="9825915"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8" name="Retângulo 7">
            <a:extLst>
              <a:ext uri="{FF2B5EF4-FFF2-40B4-BE49-F238E27FC236}">
                <a16:creationId xmlns:a16="http://schemas.microsoft.com/office/drawing/2014/main" id="{114A5C12-04DE-401F-0AB7-99921E55CAC7}"/>
              </a:ext>
            </a:extLst>
          </p:cNvPr>
          <p:cNvSpPr/>
          <p:nvPr/>
        </p:nvSpPr>
        <p:spPr>
          <a:xfrm>
            <a:off x="1173892" y="1890428"/>
            <a:ext cx="9825916" cy="4136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Conexão reta 19">
            <a:extLst>
              <a:ext uri="{FF2B5EF4-FFF2-40B4-BE49-F238E27FC236}">
                <a16:creationId xmlns:a16="http://schemas.microsoft.com/office/drawing/2014/main" id="{3FA8F95B-B387-E5A2-F134-19C75916391D}"/>
              </a:ext>
            </a:extLst>
          </p:cNvPr>
          <p:cNvCxnSpPr>
            <a:cxnSpLocks/>
          </p:cNvCxnSpPr>
          <p:nvPr/>
        </p:nvCxnSpPr>
        <p:spPr>
          <a:xfrm flipH="1">
            <a:off x="832798" y="31211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D4310A36-EC23-A1FC-AC09-927FBA3C1091}"/>
              </a:ext>
            </a:extLst>
          </p:cNvPr>
          <p:cNvSpPr txBox="1"/>
          <p:nvPr/>
        </p:nvSpPr>
        <p:spPr>
          <a:xfrm>
            <a:off x="0" y="2736471"/>
            <a:ext cx="137888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about</a:t>
            </a:r>
            <a:r>
              <a:rPr lang="pt-PT" dirty="0"/>
              <a:t> </a:t>
            </a:r>
            <a:r>
              <a:rPr lang="pt-PT" dirty="0" err="1"/>
              <a:t>company</a:t>
            </a:r>
            <a:r>
              <a:rPr lang="pt-PT" dirty="0"/>
              <a:t>; </a:t>
            </a:r>
            <a:r>
              <a:rPr lang="pt-PT" dirty="0" err="1"/>
              <a:t>various</a:t>
            </a:r>
            <a:r>
              <a:rPr lang="pt-PT" dirty="0"/>
              <a:t> </a:t>
            </a:r>
            <a:r>
              <a:rPr lang="pt-PT" dirty="0" err="1"/>
              <a:t>font</a:t>
            </a:r>
            <a:r>
              <a:rPr lang="pt-PT" dirty="0"/>
              <a:t> </a:t>
            </a:r>
            <a:r>
              <a:rPr lang="pt-PT" dirty="0" err="1"/>
              <a:t>sizes</a:t>
            </a:r>
            <a:r>
              <a:rPr lang="pt-PT" dirty="0"/>
              <a:t> 40px, 28px </a:t>
            </a:r>
            <a:r>
              <a:rPr lang="pt-PT" dirty="0" err="1"/>
              <a:t>and</a:t>
            </a:r>
            <a:r>
              <a:rPr lang="pt-PT" dirty="0"/>
              <a:t> 16px </a:t>
            </a:r>
            <a:endParaRPr lang="en-GB" dirty="0"/>
          </a:p>
        </p:txBody>
      </p:sp>
      <p:sp>
        <p:nvSpPr>
          <p:cNvPr id="9" name="CaixaDeTexto 22">
            <a:extLst>
              <a:ext uri="{FF2B5EF4-FFF2-40B4-BE49-F238E27FC236}">
                <a16:creationId xmlns:a16="http://schemas.microsoft.com/office/drawing/2014/main" id="{990286BD-9C77-0788-7AA7-AFB7B2FFEC8E}"/>
              </a:ext>
            </a:extLst>
          </p:cNvPr>
          <p:cNvSpPr txBox="1"/>
          <p:nvPr/>
        </p:nvSpPr>
        <p:spPr>
          <a:xfrm>
            <a:off x="10189889" y="5320123"/>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a:t>
            </a:r>
            <a:r>
              <a:rPr lang="pt-PT" dirty="0" err="1"/>
              <a:t>grey</a:t>
            </a:r>
            <a:r>
              <a:rPr lang="pt-PT" dirty="0"/>
              <a:t> background</a:t>
            </a:r>
            <a:endParaRPr lang="en-GB" dirty="0"/>
          </a:p>
        </p:txBody>
      </p:sp>
      <p:cxnSp>
        <p:nvCxnSpPr>
          <p:cNvPr id="12" name="Conexão reta 16">
            <a:extLst>
              <a:ext uri="{FF2B5EF4-FFF2-40B4-BE49-F238E27FC236}">
                <a16:creationId xmlns:a16="http://schemas.microsoft.com/office/drawing/2014/main" id="{87C7CC36-6750-2C03-9125-2D86A8604E77}"/>
              </a:ext>
            </a:extLst>
          </p:cNvPr>
          <p:cNvCxnSpPr>
            <a:cxnSpLocks/>
          </p:cNvCxnSpPr>
          <p:nvPr/>
        </p:nvCxnSpPr>
        <p:spPr>
          <a:xfrm flipH="1" flipV="1">
            <a:off x="8930975" y="5562862"/>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etângulo 1">
            <a:extLst>
              <a:ext uri="{FF2B5EF4-FFF2-40B4-BE49-F238E27FC236}">
                <a16:creationId xmlns:a16="http://schemas.microsoft.com/office/drawing/2014/main" id="{70F84F34-EA69-C4ED-CAC3-E59E9E235306}"/>
              </a:ext>
            </a:extLst>
          </p:cNvPr>
          <p:cNvSpPr/>
          <p:nvPr/>
        </p:nvSpPr>
        <p:spPr>
          <a:xfrm>
            <a:off x="0" y="121182"/>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ABOUT US (explore </a:t>
            </a:r>
            <a:r>
              <a:rPr lang="pt-PT" sz="2800" dirty="0" err="1">
                <a:solidFill>
                  <a:schemeClr val="tx1"/>
                </a:solidFill>
              </a:rPr>
              <a:t>and</a:t>
            </a:r>
            <a:r>
              <a:rPr lang="pt-PT" sz="2800" dirty="0">
                <a:solidFill>
                  <a:schemeClr val="tx1"/>
                </a:solidFill>
              </a:rPr>
              <a:t> </a:t>
            </a:r>
            <a:r>
              <a:rPr lang="pt-PT" sz="2800" dirty="0" err="1">
                <a:solidFill>
                  <a:schemeClr val="tx1"/>
                </a:solidFill>
              </a:rPr>
              <a:t>learn</a:t>
            </a:r>
            <a:r>
              <a:rPr lang="pt-PT" sz="2800" dirty="0">
                <a:solidFill>
                  <a:schemeClr val="tx1"/>
                </a:solidFill>
              </a:rPr>
              <a:t>)</a:t>
            </a:r>
            <a:endParaRPr lang="en-GB" sz="2800" dirty="0"/>
          </a:p>
        </p:txBody>
      </p:sp>
      <p:cxnSp>
        <p:nvCxnSpPr>
          <p:cNvPr id="22" name="Conexão reta 21">
            <a:extLst>
              <a:ext uri="{FF2B5EF4-FFF2-40B4-BE49-F238E27FC236}">
                <a16:creationId xmlns:a16="http://schemas.microsoft.com/office/drawing/2014/main" id="{647C181E-873F-E838-2849-646B91F02317}"/>
              </a:ext>
            </a:extLst>
          </p:cNvPr>
          <p:cNvCxnSpPr>
            <a:cxnSpLocks/>
          </p:cNvCxnSpPr>
          <p:nvPr/>
        </p:nvCxnSpPr>
        <p:spPr>
          <a:xfrm flipH="1">
            <a:off x="5255872" y="46164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Conexão reta 21">
            <a:extLst>
              <a:ext uri="{FF2B5EF4-FFF2-40B4-BE49-F238E27FC236}">
                <a16:creationId xmlns:a16="http://schemas.microsoft.com/office/drawing/2014/main" id="{EAAF5B44-FF1C-4843-40E7-5DEC2F4370FE}"/>
              </a:ext>
            </a:extLst>
          </p:cNvPr>
          <p:cNvCxnSpPr>
            <a:cxnSpLocks/>
          </p:cNvCxnSpPr>
          <p:nvPr/>
        </p:nvCxnSpPr>
        <p:spPr>
          <a:xfrm flipH="1">
            <a:off x="1865483" y="5087490"/>
            <a:ext cx="588959" cy="4466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tângulo 20">
            <a:extLst>
              <a:ext uri="{FF2B5EF4-FFF2-40B4-BE49-F238E27FC236}">
                <a16:creationId xmlns:a16="http://schemas.microsoft.com/office/drawing/2014/main" id="{4BED0A44-378E-FD1F-4953-7A3818750DBC}"/>
              </a:ext>
            </a:extLst>
          </p:cNvPr>
          <p:cNvSpPr/>
          <p:nvPr/>
        </p:nvSpPr>
        <p:spPr>
          <a:xfrm>
            <a:off x="8086725" y="2538470"/>
            <a:ext cx="1838169" cy="886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IMAGE</a:t>
            </a:r>
          </a:p>
        </p:txBody>
      </p:sp>
      <p:sp>
        <p:nvSpPr>
          <p:cNvPr id="4" name="Retângulo 20">
            <a:extLst>
              <a:ext uri="{FF2B5EF4-FFF2-40B4-BE49-F238E27FC236}">
                <a16:creationId xmlns:a16="http://schemas.microsoft.com/office/drawing/2014/main" id="{805AC9B7-0643-3261-F2BD-F9BACDA45971}"/>
              </a:ext>
            </a:extLst>
          </p:cNvPr>
          <p:cNvSpPr/>
          <p:nvPr/>
        </p:nvSpPr>
        <p:spPr>
          <a:xfrm>
            <a:off x="1719980" y="4123586"/>
            <a:ext cx="1852834" cy="951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IMAGE</a:t>
            </a:r>
          </a:p>
        </p:txBody>
      </p:sp>
      <p:sp>
        <p:nvSpPr>
          <p:cNvPr id="10" name="Retângulo 10">
            <a:extLst>
              <a:ext uri="{FF2B5EF4-FFF2-40B4-BE49-F238E27FC236}">
                <a16:creationId xmlns:a16="http://schemas.microsoft.com/office/drawing/2014/main" id="{00582AD0-A083-6E3D-0C5C-E37BF395D95C}"/>
              </a:ext>
            </a:extLst>
          </p:cNvPr>
          <p:cNvSpPr/>
          <p:nvPr/>
        </p:nvSpPr>
        <p:spPr>
          <a:xfrm>
            <a:off x="6062342" y="4078579"/>
            <a:ext cx="3850161" cy="92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TEXTS</a:t>
            </a:r>
            <a:endParaRPr lang="en-GB" dirty="0">
              <a:solidFill>
                <a:schemeClr val="tx1"/>
              </a:solidFill>
            </a:endParaRPr>
          </a:p>
        </p:txBody>
      </p:sp>
      <p:sp>
        <p:nvSpPr>
          <p:cNvPr id="21" name="CaixaDeTexto 20">
            <a:extLst>
              <a:ext uri="{FF2B5EF4-FFF2-40B4-BE49-F238E27FC236}">
                <a16:creationId xmlns:a16="http://schemas.microsoft.com/office/drawing/2014/main" id="{18487711-A840-E94C-4050-3A7808987EED}"/>
              </a:ext>
            </a:extLst>
          </p:cNvPr>
          <p:cNvSpPr txBox="1"/>
          <p:nvPr/>
        </p:nvSpPr>
        <p:spPr>
          <a:xfrm>
            <a:off x="3867291" y="4236981"/>
            <a:ext cx="173043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What</a:t>
            </a:r>
            <a:r>
              <a:rPr lang="pt-PT" dirty="0"/>
              <a:t> </a:t>
            </a:r>
            <a:r>
              <a:rPr lang="pt-PT" dirty="0" err="1"/>
              <a:t>we</a:t>
            </a:r>
            <a:r>
              <a:rPr lang="pt-PT" dirty="0"/>
              <a:t> do (</a:t>
            </a:r>
            <a:r>
              <a:rPr lang="pt-PT" dirty="0" err="1"/>
              <a:t>services</a:t>
            </a:r>
            <a:r>
              <a:rPr lang="pt-PT" dirty="0"/>
              <a:t>); </a:t>
            </a:r>
            <a:r>
              <a:rPr lang="pt-PT" dirty="0" err="1"/>
              <a:t>various</a:t>
            </a:r>
            <a:r>
              <a:rPr lang="pt-PT" dirty="0"/>
              <a:t> </a:t>
            </a:r>
            <a:r>
              <a:rPr lang="pt-PT" dirty="0" err="1"/>
              <a:t>font-sizes</a:t>
            </a:r>
            <a:r>
              <a:rPr lang="pt-PT" dirty="0"/>
              <a:t> 40px, 28px </a:t>
            </a:r>
            <a:r>
              <a:rPr lang="pt-PT" dirty="0" err="1"/>
              <a:t>and</a:t>
            </a:r>
            <a:r>
              <a:rPr lang="pt-PT" dirty="0"/>
              <a:t> 16px </a:t>
            </a:r>
            <a:endParaRPr lang="en-GB" dirty="0"/>
          </a:p>
        </p:txBody>
      </p:sp>
      <p:sp>
        <p:nvSpPr>
          <p:cNvPr id="14" name="CaixaDeTexto 20">
            <a:extLst>
              <a:ext uri="{FF2B5EF4-FFF2-40B4-BE49-F238E27FC236}">
                <a16:creationId xmlns:a16="http://schemas.microsoft.com/office/drawing/2014/main" id="{7D94CA33-0C5D-DB6D-9BF4-B2C8ACBD8BAA}"/>
              </a:ext>
            </a:extLst>
          </p:cNvPr>
          <p:cNvSpPr txBox="1"/>
          <p:nvPr/>
        </p:nvSpPr>
        <p:spPr>
          <a:xfrm>
            <a:off x="10578067" y="2282268"/>
            <a:ext cx="1613933"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Picture </a:t>
            </a:r>
            <a:r>
              <a:rPr lang="pt-PT" dirty="0" err="1"/>
              <a:t>that</a:t>
            </a:r>
            <a:r>
              <a:rPr lang="pt-PT" dirty="0"/>
              <a:t> </a:t>
            </a:r>
            <a:r>
              <a:rPr lang="pt-PT" dirty="0" err="1"/>
              <a:t>represents</a:t>
            </a:r>
            <a:r>
              <a:rPr lang="pt-PT" dirty="0"/>
              <a:t> </a:t>
            </a:r>
            <a:r>
              <a:rPr lang="pt-PT" dirty="0" err="1"/>
              <a:t>the</a:t>
            </a:r>
            <a:r>
              <a:rPr lang="pt-PT" dirty="0"/>
              <a:t> </a:t>
            </a:r>
            <a:r>
              <a:rPr lang="pt-PT" dirty="0" err="1"/>
              <a:t>company</a:t>
            </a:r>
            <a:r>
              <a:rPr lang="pt-PT" dirty="0"/>
              <a:t>/</a:t>
            </a:r>
          </a:p>
          <a:p>
            <a:pPr algn="ctr"/>
            <a:r>
              <a:rPr lang="pt-PT" dirty="0"/>
              <a:t>Picture </a:t>
            </a:r>
            <a:r>
              <a:rPr lang="pt-PT" dirty="0" err="1"/>
              <a:t>of</a:t>
            </a:r>
            <a:r>
              <a:rPr lang="pt-PT" dirty="0"/>
              <a:t>  staffs</a:t>
            </a:r>
            <a:endParaRPr lang="en-GB" dirty="0"/>
          </a:p>
        </p:txBody>
      </p:sp>
      <p:cxnSp>
        <p:nvCxnSpPr>
          <p:cNvPr id="20" name="Conexão reta 21">
            <a:extLst>
              <a:ext uri="{FF2B5EF4-FFF2-40B4-BE49-F238E27FC236}">
                <a16:creationId xmlns:a16="http://schemas.microsoft.com/office/drawing/2014/main" id="{A5951DF8-D595-121D-2CF6-79334D8EE6B5}"/>
              </a:ext>
            </a:extLst>
          </p:cNvPr>
          <p:cNvCxnSpPr>
            <a:cxnSpLocks/>
          </p:cNvCxnSpPr>
          <p:nvPr/>
        </p:nvCxnSpPr>
        <p:spPr>
          <a:xfrm flipH="1">
            <a:off x="9912503" y="3121162"/>
            <a:ext cx="6655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etângulo 10">
            <a:extLst>
              <a:ext uri="{FF2B5EF4-FFF2-40B4-BE49-F238E27FC236}">
                <a16:creationId xmlns:a16="http://schemas.microsoft.com/office/drawing/2014/main" id="{378DF90E-3C1A-D3A0-880F-0A5D07E3E4EB}"/>
              </a:ext>
            </a:extLst>
          </p:cNvPr>
          <p:cNvSpPr/>
          <p:nvPr/>
        </p:nvSpPr>
        <p:spPr>
          <a:xfrm>
            <a:off x="1619080" y="2508037"/>
            <a:ext cx="3920466" cy="788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TEXTS</a:t>
            </a:r>
            <a:endParaRPr lang="en-GB" dirty="0">
              <a:solidFill>
                <a:schemeClr val="tx1"/>
              </a:solidFill>
            </a:endParaRPr>
          </a:p>
        </p:txBody>
      </p:sp>
      <p:sp>
        <p:nvSpPr>
          <p:cNvPr id="23" name="CaixaDeTexto 20">
            <a:extLst>
              <a:ext uri="{FF2B5EF4-FFF2-40B4-BE49-F238E27FC236}">
                <a16:creationId xmlns:a16="http://schemas.microsoft.com/office/drawing/2014/main" id="{75B2805E-08A0-4B59-F3AA-44FB3AEA00DB}"/>
              </a:ext>
            </a:extLst>
          </p:cNvPr>
          <p:cNvSpPr txBox="1"/>
          <p:nvPr/>
        </p:nvSpPr>
        <p:spPr>
          <a:xfrm>
            <a:off x="244653" y="5366553"/>
            <a:ext cx="161393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Picture </a:t>
            </a:r>
            <a:r>
              <a:rPr lang="pt-PT" dirty="0" err="1"/>
              <a:t>that</a:t>
            </a:r>
            <a:r>
              <a:rPr lang="pt-PT" dirty="0"/>
              <a:t> </a:t>
            </a:r>
            <a:r>
              <a:rPr lang="pt-PT" dirty="0" err="1"/>
              <a:t>represents</a:t>
            </a:r>
            <a:r>
              <a:rPr lang="pt-PT" dirty="0"/>
              <a:t> </a:t>
            </a:r>
            <a:r>
              <a:rPr lang="pt-PT" dirty="0" err="1"/>
              <a:t>Hotbeans’s</a:t>
            </a:r>
            <a:r>
              <a:rPr lang="pt-PT" dirty="0"/>
              <a:t> </a:t>
            </a:r>
            <a:r>
              <a:rPr lang="pt-PT" dirty="0" err="1"/>
              <a:t>services</a:t>
            </a:r>
            <a:endParaRPr lang="en-GB" dirty="0"/>
          </a:p>
        </p:txBody>
      </p:sp>
      <p:sp>
        <p:nvSpPr>
          <p:cNvPr id="16" name="Retângulo 4">
            <a:extLst>
              <a:ext uri="{FF2B5EF4-FFF2-40B4-BE49-F238E27FC236}">
                <a16:creationId xmlns:a16="http://schemas.microsoft.com/office/drawing/2014/main" id="{71A484D3-1FBB-2686-0EA4-61CEC474457B}"/>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18" name="Retângulo 5">
            <a:extLst>
              <a:ext uri="{FF2B5EF4-FFF2-40B4-BE49-F238E27FC236}">
                <a16:creationId xmlns:a16="http://schemas.microsoft.com/office/drawing/2014/main" id="{A9CB3889-FC9B-FC26-3F93-0C74AADD8898}"/>
              </a:ext>
            </a:extLst>
          </p:cNvPr>
          <p:cNvSpPr/>
          <p:nvPr/>
        </p:nvSpPr>
        <p:spPr>
          <a:xfrm>
            <a:off x="2600102" y="1125625"/>
            <a:ext cx="8399705"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sp>
        <p:nvSpPr>
          <p:cNvPr id="6" name="Retângulo 12">
            <a:extLst>
              <a:ext uri="{FF2B5EF4-FFF2-40B4-BE49-F238E27FC236}">
                <a16:creationId xmlns:a16="http://schemas.microsoft.com/office/drawing/2014/main" id="{EDF16525-41DC-5D74-409F-84A14BC54DA2}"/>
              </a:ext>
            </a:extLst>
          </p:cNvPr>
          <p:cNvSpPr/>
          <p:nvPr/>
        </p:nvSpPr>
        <p:spPr>
          <a:xfrm>
            <a:off x="1920827" y="1995971"/>
            <a:ext cx="7981951"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7" name="CaixaDeTexto 22">
            <a:extLst>
              <a:ext uri="{FF2B5EF4-FFF2-40B4-BE49-F238E27FC236}">
                <a16:creationId xmlns:a16="http://schemas.microsoft.com/office/drawing/2014/main" id="{33876CCD-FA5B-0626-3D1A-B24C63A771DC}"/>
              </a:ext>
            </a:extLst>
          </p:cNvPr>
          <p:cNvSpPr txBox="1"/>
          <p:nvPr/>
        </p:nvSpPr>
        <p:spPr>
          <a:xfrm>
            <a:off x="9977610" y="1076212"/>
            <a:ext cx="154537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Heading</a:t>
            </a:r>
            <a:r>
              <a:rPr lang="pt-PT" dirty="0"/>
              <a:t>; </a:t>
            </a:r>
            <a:r>
              <a:rPr lang="pt-PT" dirty="0" err="1"/>
              <a:t>font-size</a:t>
            </a:r>
            <a:r>
              <a:rPr lang="pt-PT" dirty="0"/>
              <a:t> 40px</a:t>
            </a:r>
            <a:endParaRPr lang="en-GB" dirty="0"/>
          </a:p>
        </p:txBody>
      </p:sp>
      <p:cxnSp>
        <p:nvCxnSpPr>
          <p:cNvPr id="11" name="Conexão reta 16">
            <a:extLst>
              <a:ext uri="{FF2B5EF4-FFF2-40B4-BE49-F238E27FC236}">
                <a16:creationId xmlns:a16="http://schemas.microsoft.com/office/drawing/2014/main" id="{3A630F60-3447-0B55-37C1-C0A7DCDB1A74}"/>
              </a:ext>
            </a:extLst>
          </p:cNvPr>
          <p:cNvCxnSpPr>
            <a:cxnSpLocks/>
            <a:stCxn id="7" idx="1"/>
          </p:cNvCxnSpPr>
          <p:nvPr/>
        </p:nvCxnSpPr>
        <p:spPr>
          <a:xfrm flipH="1">
            <a:off x="8718696" y="1399378"/>
            <a:ext cx="1258914" cy="6683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tângulo 12">
            <a:extLst>
              <a:ext uri="{FF2B5EF4-FFF2-40B4-BE49-F238E27FC236}">
                <a16:creationId xmlns:a16="http://schemas.microsoft.com/office/drawing/2014/main" id="{C6E1242B-44E7-D643-EDE2-5AD31163BDB4}"/>
              </a:ext>
            </a:extLst>
          </p:cNvPr>
          <p:cNvSpPr/>
          <p:nvPr/>
        </p:nvSpPr>
        <p:spPr>
          <a:xfrm>
            <a:off x="1618331" y="3357229"/>
            <a:ext cx="1954484"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button</a:t>
            </a:r>
            <a:endParaRPr lang="pt-PT" dirty="0">
              <a:solidFill>
                <a:schemeClr val="tx1"/>
              </a:solidFill>
            </a:endParaRPr>
          </a:p>
        </p:txBody>
      </p:sp>
      <p:sp>
        <p:nvSpPr>
          <p:cNvPr id="27" name="Retângulo 12">
            <a:extLst>
              <a:ext uri="{FF2B5EF4-FFF2-40B4-BE49-F238E27FC236}">
                <a16:creationId xmlns:a16="http://schemas.microsoft.com/office/drawing/2014/main" id="{3414EEBB-A17F-AB50-1033-C684139B7E8D}"/>
              </a:ext>
            </a:extLst>
          </p:cNvPr>
          <p:cNvSpPr/>
          <p:nvPr/>
        </p:nvSpPr>
        <p:spPr>
          <a:xfrm>
            <a:off x="6439169" y="5124113"/>
            <a:ext cx="1954484"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button</a:t>
            </a:r>
            <a:endParaRPr lang="pt-PT" dirty="0">
              <a:solidFill>
                <a:schemeClr val="tx1"/>
              </a:solidFill>
            </a:endParaRPr>
          </a:p>
        </p:txBody>
      </p:sp>
      <p:sp>
        <p:nvSpPr>
          <p:cNvPr id="29" name="CaixaDeTexto 22">
            <a:extLst>
              <a:ext uri="{FF2B5EF4-FFF2-40B4-BE49-F238E27FC236}">
                <a16:creationId xmlns:a16="http://schemas.microsoft.com/office/drawing/2014/main" id="{0291B15F-1692-675B-4B36-3AA30DC43EE3}"/>
              </a:ext>
            </a:extLst>
          </p:cNvPr>
          <p:cNvSpPr txBox="1"/>
          <p:nvPr/>
        </p:nvSpPr>
        <p:spPr>
          <a:xfrm>
            <a:off x="4836619" y="3259677"/>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Link to homepage; </a:t>
            </a:r>
            <a:r>
              <a:rPr lang="pt-PT" dirty="0" err="1"/>
              <a:t>bg</a:t>
            </a:r>
            <a:r>
              <a:rPr lang="pt-PT" dirty="0"/>
              <a:t> color </a:t>
            </a:r>
            <a:r>
              <a:rPr lang="pt-PT" dirty="0" err="1"/>
              <a:t>purple</a:t>
            </a:r>
            <a:endParaRPr lang="en-GB" dirty="0"/>
          </a:p>
        </p:txBody>
      </p:sp>
      <p:cxnSp>
        <p:nvCxnSpPr>
          <p:cNvPr id="30" name="Conexão reta 16">
            <a:extLst>
              <a:ext uri="{FF2B5EF4-FFF2-40B4-BE49-F238E27FC236}">
                <a16:creationId xmlns:a16="http://schemas.microsoft.com/office/drawing/2014/main" id="{6BED77F4-A6BC-41C9-2157-F5E9C6A42E47}"/>
              </a:ext>
            </a:extLst>
          </p:cNvPr>
          <p:cNvCxnSpPr>
            <a:cxnSpLocks/>
          </p:cNvCxnSpPr>
          <p:nvPr/>
        </p:nvCxnSpPr>
        <p:spPr>
          <a:xfrm flipH="1" flipV="1">
            <a:off x="3579313" y="3587905"/>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CaixaDeTexto 22">
            <a:extLst>
              <a:ext uri="{FF2B5EF4-FFF2-40B4-BE49-F238E27FC236}">
                <a16:creationId xmlns:a16="http://schemas.microsoft.com/office/drawing/2014/main" id="{AF1A9E49-B56E-5A9A-5657-779BE514132D}"/>
              </a:ext>
            </a:extLst>
          </p:cNvPr>
          <p:cNvSpPr txBox="1"/>
          <p:nvPr/>
        </p:nvSpPr>
        <p:spPr>
          <a:xfrm>
            <a:off x="1905453" y="642424"/>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a:t>
            </a:r>
            <a:r>
              <a:rPr lang="pt-PT" dirty="0" err="1"/>
              <a:t>white</a:t>
            </a:r>
            <a:r>
              <a:rPr lang="pt-PT" dirty="0"/>
              <a:t> background</a:t>
            </a:r>
            <a:endParaRPr lang="en-GB" dirty="0"/>
          </a:p>
        </p:txBody>
      </p:sp>
      <p:cxnSp>
        <p:nvCxnSpPr>
          <p:cNvPr id="33" name="Conexão reta 16">
            <a:extLst>
              <a:ext uri="{FF2B5EF4-FFF2-40B4-BE49-F238E27FC236}">
                <a16:creationId xmlns:a16="http://schemas.microsoft.com/office/drawing/2014/main" id="{C07E8BC5-FFAA-694D-5CFC-B754949702B6}"/>
              </a:ext>
            </a:extLst>
          </p:cNvPr>
          <p:cNvCxnSpPr>
            <a:cxnSpLocks/>
            <a:endCxn id="32" idx="3"/>
          </p:cNvCxnSpPr>
          <p:nvPr/>
        </p:nvCxnSpPr>
        <p:spPr>
          <a:xfrm flipH="1" flipV="1">
            <a:off x="3450827" y="1104089"/>
            <a:ext cx="3473389" cy="162102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35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3">
            <a:extLst>
              <a:ext uri="{FF2B5EF4-FFF2-40B4-BE49-F238E27FC236}">
                <a16:creationId xmlns:a16="http://schemas.microsoft.com/office/drawing/2014/main" id="{C303F5CE-E098-9F58-9188-1301C8C0AF59}"/>
              </a:ext>
            </a:extLst>
          </p:cNvPr>
          <p:cNvSpPr/>
          <p:nvPr/>
        </p:nvSpPr>
        <p:spPr>
          <a:xfrm>
            <a:off x="1173891" y="6027387"/>
            <a:ext cx="9825915"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8" name="Retângulo 7">
            <a:extLst>
              <a:ext uri="{FF2B5EF4-FFF2-40B4-BE49-F238E27FC236}">
                <a16:creationId xmlns:a16="http://schemas.microsoft.com/office/drawing/2014/main" id="{114A5C12-04DE-401F-0AB7-99921E55CAC7}"/>
              </a:ext>
            </a:extLst>
          </p:cNvPr>
          <p:cNvSpPr/>
          <p:nvPr/>
        </p:nvSpPr>
        <p:spPr>
          <a:xfrm>
            <a:off x="1173892" y="1890428"/>
            <a:ext cx="9825916" cy="4136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Conexão reta 19">
            <a:extLst>
              <a:ext uri="{FF2B5EF4-FFF2-40B4-BE49-F238E27FC236}">
                <a16:creationId xmlns:a16="http://schemas.microsoft.com/office/drawing/2014/main" id="{3FA8F95B-B387-E5A2-F134-19C75916391D}"/>
              </a:ext>
            </a:extLst>
          </p:cNvPr>
          <p:cNvCxnSpPr>
            <a:cxnSpLocks/>
          </p:cNvCxnSpPr>
          <p:nvPr/>
        </p:nvCxnSpPr>
        <p:spPr>
          <a:xfrm flipH="1">
            <a:off x="832798" y="31211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D4310A36-EC23-A1FC-AC09-927FBA3C1091}"/>
              </a:ext>
            </a:extLst>
          </p:cNvPr>
          <p:cNvSpPr txBox="1"/>
          <p:nvPr/>
        </p:nvSpPr>
        <p:spPr>
          <a:xfrm>
            <a:off x="0" y="2736471"/>
            <a:ext cx="137888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Hotbeans’s</a:t>
            </a:r>
            <a:r>
              <a:rPr lang="pt-PT" dirty="0"/>
              <a:t> </a:t>
            </a:r>
            <a:r>
              <a:rPr lang="pt-PT" dirty="0" err="1"/>
              <a:t>culture</a:t>
            </a:r>
            <a:r>
              <a:rPr lang="en-GB" dirty="0"/>
              <a:t>; </a:t>
            </a:r>
            <a:r>
              <a:rPr lang="pt-PT" dirty="0" err="1"/>
              <a:t>various</a:t>
            </a:r>
            <a:r>
              <a:rPr lang="pt-PT" dirty="0"/>
              <a:t> </a:t>
            </a:r>
            <a:r>
              <a:rPr lang="pt-PT" dirty="0" err="1"/>
              <a:t>font</a:t>
            </a:r>
            <a:r>
              <a:rPr lang="pt-PT" dirty="0"/>
              <a:t> </a:t>
            </a:r>
            <a:r>
              <a:rPr lang="pt-PT" dirty="0" err="1"/>
              <a:t>sizes</a:t>
            </a:r>
            <a:r>
              <a:rPr lang="pt-PT" dirty="0"/>
              <a:t> 40px,  28px </a:t>
            </a:r>
            <a:r>
              <a:rPr lang="pt-PT" dirty="0" err="1"/>
              <a:t>and</a:t>
            </a:r>
            <a:r>
              <a:rPr lang="pt-PT" dirty="0"/>
              <a:t> 16px </a:t>
            </a:r>
            <a:endParaRPr lang="en-GB" dirty="0"/>
          </a:p>
        </p:txBody>
      </p:sp>
      <p:sp>
        <p:nvSpPr>
          <p:cNvPr id="9" name="CaixaDeTexto 22">
            <a:extLst>
              <a:ext uri="{FF2B5EF4-FFF2-40B4-BE49-F238E27FC236}">
                <a16:creationId xmlns:a16="http://schemas.microsoft.com/office/drawing/2014/main" id="{990286BD-9C77-0788-7AA7-AFB7B2FFEC8E}"/>
              </a:ext>
            </a:extLst>
          </p:cNvPr>
          <p:cNvSpPr txBox="1"/>
          <p:nvPr/>
        </p:nvSpPr>
        <p:spPr>
          <a:xfrm>
            <a:off x="10189889" y="5320123"/>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a:t>
            </a:r>
            <a:r>
              <a:rPr lang="pt-PT" dirty="0" err="1"/>
              <a:t>grey</a:t>
            </a:r>
            <a:r>
              <a:rPr lang="pt-PT" dirty="0"/>
              <a:t> background</a:t>
            </a:r>
            <a:endParaRPr lang="en-GB" dirty="0"/>
          </a:p>
        </p:txBody>
      </p:sp>
      <p:cxnSp>
        <p:nvCxnSpPr>
          <p:cNvPr id="12" name="Conexão reta 16">
            <a:extLst>
              <a:ext uri="{FF2B5EF4-FFF2-40B4-BE49-F238E27FC236}">
                <a16:creationId xmlns:a16="http://schemas.microsoft.com/office/drawing/2014/main" id="{87C7CC36-6750-2C03-9125-2D86A8604E77}"/>
              </a:ext>
            </a:extLst>
          </p:cNvPr>
          <p:cNvCxnSpPr>
            <a:cxnSpLocks/>
          </p:cNvCxnSpPr>
          <p:nvPr/>
        </p:nvCxnSpPr>
        <p:spPr>
          <a:xfrm flipH="1" flipV="1">
            <a:off x="8930975" y="5562862"/>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etângulo 1">
            <a:extLst>
              <a:ext uri="{FF2B5EF4-FFF2-40B4-BE49-F238E27FC236}">
                <a16:creationId xmlns:a16="http://schemas.microsoft.com/office/drawing/2014/main" id="{70F84F34-EA69-C4ED-CAC3-E59E9E235306}"/>
              </a:ext>
            </a:extLst>
          </p:cNvPr>
          <p:cNvSpPr/>
          <p:nvPr/>
        </p:nvSpPr>
        <p:spPr>
          <a:xfrm>
            <a:off x="0" y="121182"/>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ABOUT US (</a:t>
            </a:r>
            <a:r>
              <a:rPr lang="pt-PT" sz="2800" dirty="0" err="1">
                <a:solidFill>
                  <a:schemeClr val="tx1"/>
                </a:solidFill>
              </a:rPr>
              <a:t>culture</a:t>
            </a:r>
            <a:r>
              <a:rPr lang="pt-PT" sz="2800" dirty="0">
                <a:solidFill>
                  <a:schemeClr val="tx1"/>
                </a:solidFill>
              </a:rPr>
              <a:t> </a:t>
            </a:r>
            <a:r>
              <a:rPr lang="pt-PT" sz="2800" dirty="0" err="1">
                <a:solidFill>
                  <a:schemeClr val="tx1"/>
                </a:solidFill>
              </a:rPr>
              <a:t>and</a:t>
            </a:r>
            <a:r>
              <a:rPr lang="pt-PT" sz="2800" dirty="0">
                <a:solidFill>
                  <a:schemeClr val="tx1"/>
                </a:solidFill>
              </a:rPr>
              <a:t> </a:t>
            </a:r>
            <a:r>
              <a:rPr lang="pt-PT" sz="2800" dirty="0" err="1">
                <a:solidFill>
                  <a:schemeClr val="tx1"/>
                </a:solidFill>
              </a:rPr>
              <a:t>values</a:t>
            </a:r>
            <a:r>
              <a:rPr lang="pt-PT" sz="2800" dirty="0">
                <a:solidFill>
                  <a:schemeClr val="tx1"/>
                </a:solidFill>
              </a:rPr>
              <a:t>)</a:t>
            </a:r>
            <a:endParaRPr lang="en-GB" sz="2800" dirty="0"/>
          </a:p>
        </p:txBody>
      </p:sp>
      <p:cxnSp>
        <p:nvCxnSpPr>
          <p:cNvPr id="22" name="Conexão reta 21">
            <a:extLst>
              <a:ext uri="{FF2B5EF4-FFF2-40B4-BE49-F238E27FC236}">
                <a16:creationId xmlns:a16="http://schemas.microsoft.com/office/drawing/2014/main" id="{647C181E-873F-E838-2849-646B91F02317}"/>
              </a:ext>
            </a:extLst>
          </p:cNvPr>
          <p:cNvCxnSpPr>
            <a:cxnSpLocks/>
          </p:cNvCxnSpPr>
          <p:nvPr/>
        </p:nvCxnSpPr>
        <p:spPr>
          <a:xfrm flipH="1">
            <a:off x="5255872" y="46164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Conexão reta 21">
            <a:extLst>
              <a:ext uri="{FF2B5EF4-FFF2-40B4-BE49-F238E27FC236}">
                <a16:creationId xmlns:a16="http://schemas.microsoft.com/office/drawing/2014/main" id="{EAAF5B44-FF1C-4843-40E7-5DEC2F4370FE}"/>
              </a:ext>
            </a:extLst>
          </p:cNvPr>
          <p:cNvCxnSpPr>
            <a:cxnSpLocks/>
          </p:cNvCxnSpPr>
          <p:nvPr/>
        </p:nvCxnSpPr>
        <p:spPr>
          <a:xfrm flipH="1">
            <a:off x="1865483" y="5087490"/>
            <a:ext cx="588959" cy="4466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tângulo 20">
            <a:extLst>
              <a:ext uri="{FF2B5EF4-FFF2-40B4-BE49-F238E27FC236}">
                <a16:creationId xmlns:a16="http://schemas.microsoft.com/office/drawing/2014/main" id="{4BED0A44-378E-FD1F-4953-7A3818750DBC}"/>
              </a:ext>
            </a:extLst>
          </p:cNvPr>
          <p:cNvSpPr/>
          <p:nvPr/>
        </p:nvSpPr>
        <p:spPr>
          <a:xfrm>
            <a:off x="8086725" y="2538470"/>
            <a:ext cx="1838169" cy="886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IMAGE</a:t>
            </a:r>
          </a:p>
        </p:txBody>
      </p:sp>
      <p:sp>
        <p:nvSpPr>
          <p:cNvPr id="4" name="Retângulo 20">
            <a:extLst>
              <a:ext uri="{FF2B5EF4-FFF2-40B4-BE49-F238E27FC236}">
                <a16:creationId xmlns:a16="http://schemas.microsoft.com/office/drawing/2014/main" id="{805AC9B7-0643-3261-F2BD-F9BACDA45971}"/>
              </a:ext>
            </a:extLst>
          </p:cNvPr>
          <p:cNvSpPr/>
          <p:nvPr/>
        </p:nvSpPr>
        <p:spPr>
          <a:xfrm>
            <a:off x="1719980" y="4123586"/>
            <a:ext cx="1852834" cy="951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IMAGE</a:t>
            </a:r>
          </a:p>
        </p:txBody>
      </p:sp>
      <p:sp>
        <p:nvSpPr>
          <p:cNvPr id="10" name="Retângulo 10">
            <a:extLst>
              <a:ext uri="{FF2B5EF4-FFF2-40B4-BE49-F238E27FC236}">
                <a16:creationId xmlns:a16="http://schemas.microsoft.com/office/drawing/2014/main" id="{00582AD0-A083-6E3D-0C5C-E37BF395D95C}"/>
              </a:ext>
            </a:extLst>
          </p:cNvPr>
          <p:cNvSpPr/>
          <p:nvPr/>
        </p:nvSpPr>
        <p:spPr>
          <a:xfrm>
            <a:off x="6062342" y="4078579"/>
            <a:ext cx="3850161" cy="92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TEXTS</a:t>
            </a:r>
            <a:endParaRPr lang="en-GB" dirty="0">
              <a:solidFill>
                <a:schemeClr val="tx1"/>
              </a:solidFill>
            </a:endParaRPr>
          </a:p>
        </p:txBody>
      </p:sp>
      <p:sp>
        <p:nvSpPr>
          <p:cNvPr id="21" name="CaixaDeTexto 20">
            <a:extLst>
              <a:ext uri="{FF2B5EF4-FFF2-40B4-BE49-F238E27FC236}">
                <a16:creationId xmlns:a16="http://schemas.microsoft.com/office/drawing/2014/main" id="{18487711-A840-E94C-4050-3A7808987EED}"/>
              </a:ext>
            </a:extLst>
          </p:cNvPr>
          <p:cNvSpPr txBox="1"/>
          <p:nvPr/>
        </p:nvSpPr>
        <p:spPr>
          <a:xfrm>
            <a:off x="3867291" y="4236981"/>
            <a:ext cx="173043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List</a:t>
            </a:r>
            <a:r>
              <a:rPr lang="pt-PT" dirty="0"/>
              <a:t> </a:t>
            </a:r>
            <a:r>
              <a:rPr lang="pt-PT" dirty="0" err="1"/>
              <a:t>of</a:t>
            </a:r>
            <a:r>
              <a:rPr lang="pt-PT" dirty="0"/>
              <a:t> </a:t>
            </a:r>
            <a:r>
              <a:rPr lang="pt-PT" dirty="0" err="1"/>
              <a:t>Hotbeans’s</a:t>
            </a:r>
            <a:r>
              <a:rPr lang="pt-PT" dirty="0"/>
              <a:t> </a:t>
            </a:r>
            <a:r>
              <a:rPr lang="pt-PT" dirty="0" err="1"/>
              <a:t>values</a:t>
            </a:r>
            <a:r>
              <a:rPr lang="pt-PT" dirty="0"/>
              <a:t>;</a:t>
            </a:r>
            <a:endParaRPr lang="en-GB" dirty="0"/>
          </a:p>
          <a:p>
            <a:r>
              <a:rPr lang="pt-PT" dirty="0" err="1"/>
              <a:t>various</a:t>
            </a:r>
            <a:r>
              <a:rPr lang="pt-PT" dirty="0"/>
              <a:t> </a:t>
            </a:r>
            <a:r>
              <a:rPr lang="pt-PT" dirty="0" err="1"/>
              <a:t>font-sizes</a:t>
            </a:r>
            <a:r>
              <a:rPr lang="pt-PT" dirty="0"/>
              <a:t>,  40px, 28px </a:t>
            </a:r>
            <a:r>
              <a:rPr lang="pt-PT" dirty="0" err="1"/>
              <a:t>and</a:t>
            </a:r>
            <a:r>
              <a:rPr lang="pt-PT" dirty="0"/>
              <a:t> 16px </a:t>
            </a:r>
            <a:endParaRPr lang="en-GB" dirty="0"/>
          </a:p>
        </p:txBody>
      </p:sp>
      <p:sp>
        <p:nvSpPr>
          <p:cNvPr id="14" name="CaixaDeTexto 20">
            <a:extLst>
              <a:ext uri="{FF2B5EF4-FFF2-40B4-BE49-F238E27FC236}">
                <a16:creationId xmlns:a16="http://schemas.microsoft.com/office/drawing/2014/main" id="{7D94CA33-0C5D-DB6D-9BF4-B2C8ACBD8BAA}"/>
              </a:ext>
            </a:extLst>
          </p:cNvPr>
          <p:cNvSpPr txBox="1"/>
          <p:nvPr/>
        </p:nvSpPr>
        <p:spPr>
          <a:xfrm>
            <a:off x="10578067" y="2282268"/>
            <a:ext cx="161393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Photo</a:t>
            </a:r>
            <a:r>
              <a:rPr lang="pt-PT" dirty="0"/>
              <a:t> </a:t>
            </a:r>
            <a:r>
              <a:rPr lang="pt-PT" dirty="0" err="1"/>
              <a:t>that</a:t>
            </a:r>
            <a:r>
              <a:rPr lang="pt-PT" dirty="0"/>
              <a:t> </a:t>
            </a:r>
            <a:r>
              <a:rPr lang="pt-PT" dirty="0" err="1"/>
              <a:t>represents</a:t>
            </a:r>
            <a:r>
              <a:rPr lang="pt-PT" dirty="0"/>
              <a:t> </a:t>
            </a:r>
            <a:r>
              <a:rPr lang="pt-PT" dirty="0" err="1"/>
              <a:t>Hotbeans’s</a:t>
            </a:r>
            <a:r>
              <a:rPr lang="pt-PT" dirty="0"/>
              <a:t> </a:t>
            </a:r>
            <a:r>
              <a:rPr lang="pt-PT" dirty="0" err="1"/>
              <a:t>values</a:t>
            </a:r>
            <a:endParaRPr lang="en-GB" dirty="0"/>
          </a:p>
        </p:txBody>
      </p:sp>
      <p:cxnSp>
        <p:nvCxnSpPr>
          <p:cNvPr id="20" name="Conexão reta 21">
            <a:extLst>
              <a:ext uri="{FF2B5EF4-FFF2-40B4-BE49-F238E27FC236}">
                <a16:creationId xmlns:a16="http://schemas.microsoft.com/office/drawing/2014/main" id="{A5951DF8-D595-121D-2CF6-79334D8EE6B5}"/>
              </a:ext>
            </a:extLst>
          </p:cNvPr>
          <p:cNvCxnSpPr>
            <a:cxnSpLocks/>
          </p:cNvCxnSpPr>
          <p:nvPr/>
        </p:nvCxnSpPr>
        <p:spPr>
          <a:xfrm flipH="1">
            <a:off x="9912503" y="3121162"/>
            <a:ext cx="6655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etângulo 10">
            <a:extLst>
              <a:ext uri="{FF2B5EF4-FFF2-40B4-BE49-F238E27FC236}">
                <a16:creationId xmlns:a16="http://schemas.microsoft.com/office/drawing/2014/main" id="{378DF90E-3C1A-D3A0-880F-0A5D07E3E4EB}"/>
              </a:ext>
            </a:extLst>
          </p:cNvPr>
          <p:cNvSpPr/>
          <p:nvPr/>
        </p:nvSpPr>
        <p:spPr>
          <a:xfrm>
            <a:off x="1619080" y="2508037"/>
            <a:ext cx="3920466" cy="788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TEXTS</a:t>
            </a:r>
            <a:endParaRPr lang="en-GB" dirty="0">
              <a:solidFill>
                <a:schemeClr val="tx1"/>
              </a:solidFill>
            </a:endParaRPr>
          </a:p>
        </p:txBody>
      </p:sp>
      <p:sp>
        <p:nvSpPr>
          <p:cNvPr id="23" name="CaixaDeTexto 20">
            <a:extLst>
              <a:ext uri="{FF2B5EF4-FFF2-40B4-BE49-F238E27FC236}">
                <a16:creationId xmlns:a16="http://schemas.microsoft.com/office/drawing/2014/main" id="{75B2805E-08A0-4B59-F3AA-44FB3AEA00DB}"/>
              </a:ext>
            </a:extLst>
          </p:cNvPr>
          <p:cNvSpPr txBox="1"/>
          <p:nvPr/>
        </p:nvSpPr>
        <p:spPr>
          <a:xfrm>
            <a:off x="244653" y="5366553"/>
            <a:ext cx="161393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Picture </a:t>
            </a:r>
            <a:r>
              <a:rPr lang="pt-PT" dirty="0" err="1"/>
              <a:t>that</a:t>
            </a:r>
            <a:r>
              <a:rPr lang="pt-PT" dirty="0"/>
              <a:t> </a:t>
            </a:r>
            <a:r>
              <a:rPr lang="pt-PT" dirty="0" err="1"/>
              <a:t>represents</a:t>
            </a:r>
            <a:r>
              <a:rPr lang="pt-PT" dirty="0"/>
              <a:t> </a:t>
            </a:r>
            <a:r>
              <a:rPr lang="pt-PT" dirty="0" err="1"/>
              <a:t>Hotbeans’s</a:t>
            </a:r>
            <a:r>
              <a:rPr lang="pt-PT" dirty="0"/>
              <a:t> </a:t>
            </a:r>
            <a:r>
              <a:rPr lang="pt-PT" dirty="0" err="1"/>
              <a:t>values</a:t>
            </a:r>
            <a:endParaRPr lang="en-GB" dirty="0"/>
          </a:p>
        </p:txBody>
      </p:sp>
      <p:sp>
        <p:nvSpPr>
          <p:cNvPr id="16" name="Retângulo 4">
            <a:extLst>
              <a:ext uri="{FF2B5EF4-FFF2-40B4-BE49-F238E27FC236}">
                <a16:creationId xmlns:a16="http://schemas.microsoft.com/office/drawing/2014/main" id="{71A484D3-1FBB-2686-0EA4-61CEC474457B}"/>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18" name="Retângulo 5">
            <a:extLst>
              <a:ext uri="{FF2B5EF4-FFF2-40B4-BE49-F238E27FC236}">
                <a16:creationId xmlns:a16="http://schemas.microsoft.com/office/drawing/2014/main" id="{A9CB3889-FC9B-FC26-3F93-0C74AADD8898}"/>
              </a:ext>
            </a:extLst>
          </p:cNvPr>
          <p:cNvSpPr/>
          <p:nvPr/>
        </p:nvSpPr>
        <p:spPr>
          <a:xfrm>
            <a:off x="2600102" y="1125625"/>
            <a:ext cx="8399705"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sp>
        <p:nvSpPr>
          <p:cNvPr id="6" name="Retângulo 12">
            <a:extLst>
              <a:ext uri="{FF2B5EF4-FFF2-40B4-BE49-F238E27FC236}">
                <a16:creationId xmlns:a16="http://schemas.microsoft.com/office/drawing/2014/main" id="{EDF16525-41DC-5D74-409F-84A14BC54DA2}"/>
              </a:ext>
            </a:extLst>
          </p:cNvPr>
          <p:cNvSpPr/>
          <p:nvPr/>
        </p:nvSpPr>
        <p:spPr>
          <a:xfrm>
            <a:off x="1920827" y="1995971"/>
            <a:ext cx="7981951"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7" name="CaixaDeTexto 22">
            <a:extLst>
              <a:ext uri="{FF2B5EF4-FFF2-40B4-BE49-F238E27FC236}">
                <a16:creationId xmlns:a16="http://schemas.microsoft.com/office/drawing/2014/main" id="{33876CCD-FA5B-0626-3D1A-B24C63A771DC}"/>
              </a:ext>
            </a:extLst>
          </p:cNvPr>
          <p:cNvSpPr txBox="1"/>
          <p:nvPr/>
        </p:nvSpPr>
        <p:spPr>
          <a:xfrm>
            <a:off x="9977610" y="1076212"/>
            <a:ext cx="154537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Heading</a:t>
            </a:r>
            <a:r>
              <a:rPr lang="pt-PT" dirty="0"/>
              <a:t>; </a:t>
            </a:r>
            <a:r>
              <a:rPr lang="pt-PT" dirty="0" err="1"/>
              <a:t>font-size</a:t>
            </a:r>
            <a:r>
              <a:rPr lang="pt-PT" dirty="0"/>
              <a:t> 40px</a:t>
            </a:r>
            <a:endParaRPr lang="en-GB" dirty="0"/>
          </a:p>
        </p:txBody>
      </p:sp>
      <p:cxnSp>
        <p:nvCxnSpPr>
          <p:cNvPr id="11" name="Conexão reta 16">
            <a:extLst>
              <a:ext uri="{FF2B5EF4-FFF2-40B4-BE49-F238E27FC236}">
                <a16:creationId xmlns:a16="http://schemas.microsoft.com/office/drawing/2014/main" id="{3A630F60-3447-0B55-37C1-C0A7DCDB1A74}"/>
              </a:ext>
            </a:extLst>
          </p:cNvPr>
          <p:cNvCxnSpPr>
            <a:cxnSpLocks/>
            <a:stCxn id="7" idx="1"/>
          </p:cNvCxnSpPr>
          <p:nvPr/>
        </p:nvCxnSpPr>
        <p:spPr>
          <a:xfrm flipH="1">
            <a:off x="8718696" y="1399378"/>
            <a:ext cx="1258914" cy="6683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tângulo 12">
            <a:extLst>
              <a:ext uri="{FF2B5EF4-FFF2-40B4-BE49-F238E27FC236}">
                <a16:creationId xmlns:a16="http://schemas.microsoft.com/office/drawing/2014/main" id="{C6E1242B-44E7-D643-EDE2-5AD31163BDB4}"/>
              </a:ext>
            </a:extLst>
          </p:cNvPr>
          <p:cNvSpPr/>
          <p:nvPr/>
        </p:nvSpPr>
        <p:spPr>
          <a:xfrm>
            <a:off x="1618331" y="3357229"/>
            <a:ext cx="1954484"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button</a:t>
            </a:r>
            <a:endParaRPr lang="pt-PT" dirty="0">
              <a:solidFill>
                <a:schemeClr val="tx1"/>
              </a:solidFill>
            </a:endParaRPr>
          </a:p>
        </p:txBody>
      </p:sp>
      <p:sp>
        <p:nvSpPr>
          <p:cNvPr id="27" name="Retângulo 12">
            <a:extLst>
              <a:ext uri="{FF2B5EF4-FFF2-40B4-BE49-F238E27FC236}">
                <a16:creationId xmlns:a16="http://schemas.microsoft.com/office/drawing/2014/main" id="{3414EEBB-A17F-AB50-1033-C684139B7E8D}"/>
              </a:ext>
            </a:extLst>
          </p:cNvPr>
          <p:cNvSpPr/>
          <p:nvPr/>
        </p:nvSpPr>
        <p:spPr>
          <a:xfrm>
            <a:off x="6439169" y="5124113"/>
            <a:ext cx="1954484"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button</a:t>
            </a:r>
            <a:endParaRPr lang="pt-PT" dirty="0">
              <a:solidFill>
                <a:schemeClr val="tx1"/>
              </a:solidFill>
            </a:endParaRPr>
          </a:p>
        </p:txBody>
      </p:sp>
      <p:sp>
        <p:nvSpPr>
          <p:cNvPr id="29" name="CaixaDeTexto 22">
            <a:extLst>
              <a:ext uri="{FF2B5EF4-FFF2-40B4-BE49-F238E27FC236}">
                <a16:creationId xmlns:a16="http://schemas.microsoft.com/office/drawing/2014/main" id="{0291B15F-1692-675B-4B36-3AA30DC43EE3}"/>
              </a:ext>
            </a:extLst>
          </p:cNvPr>
          <p:cNvSpPr txBox="1"/>
          <p:nvPr/>
        </p:nvSpPr>
        <p:spPr>
          <a:xfrm>
            <a:off x="4836619" y="3259677"/>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Link to homepage; </a:t>
            </a:r>
            <a:r>
              <a:rPr lang="pt-PT" dirty="0" err="1"/>
              <a:t>bg</a:t>
            </a:r>
            <a:r>
              <a:rPr lang="pt-PT" dirty="0"/>
              <a:t> color </a:t>
            </a:r>
            <a:r>
              <a:rPr lang="pt-PT" dirty="0" err="1"/>
              <a:t>purple</a:t>
            </a:r>
            <a:endParaRPr lang="en-GB" dirty="0"/>
          </a:p>
        </p:txBody>
      </p:sp>
      <p:cxnSp>
        <p:nvCxnSpPr>
          <p:cNvPr id="30" name="Conexão reta 16">
            <a:extLst>
              <a:ext uri="{FF2B5EF4-FFF2-40B4-BE49-F238E27FC236}">
                <a16:creationId xmlns:a16="http://schemas.microsoft.com/office/drawing/2014/main" id="{6BED77F4-A6BC-41C9-2157-F5E9C6A42E47}"/>
              </a:ext>
            </a:extLst>
          </p:cNvPr>
          <p:cNvCxnSpPr>
            <a:cxnSpLocks/>
          </p:cNvCxnSpPr>
          <p:nvPr/>
        </p:nvCxnSpPr>
        <p:spPr>
          <a:xfrm flipH="1" flipV="1">
            <a:off x="3579313" y="3587905"/>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CaixaDeTexto 22">
            <a:extLst>
              <a:ext uri="{FF2B5EF4-FFF2-40B4-BE49-F238E27FC236}">
                <a16:creationId xmlns:a16="http://schemas.microsoft.com/office/drawing/2014/main" id="{AF1A9E49-B56E-5A9A-5657-779BE514132D}"/>
              </a:ext>
            </a:extLst>
          </p:cNvPr>
          <p:cNvSpPr txBox="1"/>
          <p:nvPr/>
        </p:nvSpPr>
        <p:spPr>
          <a:xfrm>
            <a:off x="1905453" y="642424"/>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a:t>
            </a:r>
            <a:r>
              <a:rPr lang="pt-PT" dirty="0" err="1"/>
              <a:t>white</a:t>
            </a:r>
            <a:r>
              <a:rPr lang="pt-PT" dirty="0"/>
              <a:t> background</a:t>
            </a:r>
            <a:endParaRPr lang="en-GB" dirty="0"/>
          </a:p>
        </p:txBody>
      </p:sp>
      <p:cxnSp>
        <p:nvCxnSpPr>
          <p:cNvPr id="33" name="Conexão reta 16">
            <a:extLst>
              <a:ext uri="{FF2B5EF4-FFF2-40B4-BE49-F238E27FC236}">
                <a16:creationId xmlns:a16="http://schemas.microsoft.com/office/drawing/2014/main" id="{C07E8BC5-FFAA-694D-5CFC-B754949702B6}"/>
              </a:ext>
            </a:extLst>
          </p:cNvPr>
          <p:cNvCxnSpPr>
            <a:cxnSpLocks/>
            <a:endCxn id="32" idx="3"/>
          </p:cNvCxnSpPr>
          <p:nvPr/>
        </p:nvCxnSpPr>
        <p:spPr>
          <a:xfrm flipH="1" flipV="1">
            <a:off x="3450827" y="1104089"/>
            <a:ext cx="3473389" cy="162102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65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3">
            <a:extLst>
              <a:ext uri="{FF2B5EF4-FFF2-40B4-BE49-F238E27FC236}">
                <a16:creationId xmlns:a16="http://schemas.microsoft.com/office/drawing/2014/main" id="{63D7E8DE-EC11-6FCD-B722-0249E8313625}"/>
              </a:ext>
            </a:extLst>
          </p:cNvPr>
          <p:cNvSpPr/>
          <p:nvPr/>
        </p:nvSpPr>
        <p:spPr>
          <a:xfrm>
            <a:off x="1173892" y="6180179"/>
            <a:ext cx="9825915"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4298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tângulo 11">
            <a:extLst>
              <a:ext uri="{FF2B5EF4-FFF2-40B4-BE49-F238E27FC236}">
                <a16:creationId xmlns:a16="http://schemas.microsoft.com/office/drawing/2014/main" id="{95AAE678-5F1D-7465-7881-97B8ED8FDA8E}"/>
              </a:ext>
            </a:extLst>
          </p:cNvPr>
          <p:cNvSpPr/>
          <p:nvPr/>
        </p:nvSpPr>
        <p:spPr>
          <a:xfrm>
            <a:off x="3962900" y="3360978"/>
            <a:ext cx="4078846" cy="276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10" name="Retângulo 9">
            <a:extLst>
              <a:ext uri="{FF2B5EF4-FFF2-40B4-BE49-F238E27FC236}">
                <a16:creationId xmlns:a16="http://schemas.microsoft.com/office/drawing/2014/main" id="{7D9C4AE4-6745-2F9F-369C-A1DE78F87C8E}"/>
              </a:ext>
            </a:extLst>
          </p:cNvPr>
          <p:cNvSpPr/>
          <p:nvPr/>
        </p:nvSpPr>
        <p:spPr>
          <a:xfrm>
            <a:off x="3962900" y="2782197"/>
            <a:ext cx="1517389" cy="353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FAQS</a:t>
            </a:r>
            <a:endParaRPr lang="en-GB" dirty="0">
              <a:solidFill>
                <a:schemeClr val="tx1"/>
              </a:solidFill>
            </a:endParaRPr>
          </a:p>
        </p:txBody>
      </p:sp>
      <p:sp>
        <p:nvSpPr>
          <p:cNvPr id="11" name="Retângulo 10">
            <a:extLst>
              <a:ext uri="{FF2B5EF4-FFF2-40B4-BE49-F238E27FC236}">
                <a16:creationId xmlns:a16="http://schemas.microsoft.com/office/drawing/2014/main" id="{29E2C5F2-1E07-B107-166B-1D8D21ECF701}"/>
              </a:ext>
            </a:extLst>
          </p:cNvPr>
          <p:cNvSpPr/>
          <p:nvPr/>
        </p:nvSpPr>
        <p:spPr>
          <a:xfrm flipH="1">
            <a:off x="10846401" y="1895055"/>
            <a:ext cx="153410" cy="41553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ângulo 12">
            <a:extLst>
              <a:ext uri="{FF2B5EF4-FFF2-40B4-BE49-F238E27FC236}">
                <a16:creationId xmlns:a16="http://schemas.microsoft.com/office/drawing/2014/main" id="{44A8BB0D-800B-8A2A-3D12-79CFCD9E056E}"/>
              </a:ext>
            </a:extLst>
          </p:cNvPr>
          <p:cNvSpPr/>
          <p:nvPr/>
        </p:nvSpPr>
        <p:spPr>
          <a:xfrm flipH="1">
            <a:off x="10854228" y="2176413"/>
            <a:ext cx="145580"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tângulo 15">
            <a:extLst>
              <a:ext uri="{FF2B5EF4-FFF2-40B4-BE49-F238E27FC236}">
                <a16:creationId xmlns:a16="http://schemas.microsoft.com/office/drawing/2014/main" id="{FB54B0F2-2E2D-9362-5965-BD999E4B5B6D}"/>
              </a:ext>
            </a:extLst>
          </p:cNvPr>
          <p:cNvSpPr/>
          <p:nvPr/>
        </p:nvSpPr>
        <p:spPr>
          <a:xfrm>
            <a:off x="3962900" y="2143701"/>
            <a:ext cx="4078846" cy="4537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cxnSp>
        <p:nvCxnSpPr>
          <p:cNvPr id="6" name="Conexão reta 5">
            <a:extLst>
              <a:ext uri="{FF2B5EF4-FFF2-40B4-BE49-F238E27FC236}">
                <a16:creationId xmlns:a16="http://schemas.microsoft.com/office/drawing/2014/main" id="{9C679307-4FEC-0025-2DCA-CACF6E75B6AE}"/>
              </a:ext>
            </a:extLst>
          </p:cNvPr>
          <p:cNvCxnSpPr>
            <a:cxnSpLocks/>
          </p:cNvCxnSpPr>
          <p:nvPr/>
        </p:nvCxnSpPr>
        <p:spPr>
          <a:xfrm flipH="1">
            <a:off x="8033919" y="3964540"/>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exão reta 16">
            <a:extLst>
              <a:ext uri="{FF2B5EF4-FFF2-40B4-BE49-F238E27FC236}">
                <a16:creationId xmlns:a16="http://schemas.microsoft.com/office/drawing/2014/main" id="{B3AB5534-6CFA-3559-526D-6B304837FCE2}"/>
              </a:ext>
            </a:extLst>
          </p:cNvPr>
          <p:cNvCxnSpPr>
            <a:cxnSpLocks/>
          </p:cNvCxnSpPr>
          <p:nvPr/>
        </p:nvCxnSpPr>
        <p:spPr>
          <a:xfrm flipH="1">
            <a:off x="3144037" y="2384276"/>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962AA721-33DA-DBDB-EE31-C6C2A96EAB38}"/>
              </a:ext>
            </a:extLst>
          </p:cNvPr>
          <p:cNvSpPr txBox="1"/>
          <p:nvPr/>
        </p:nvSpPr>
        <p:spPr>
          <a:xfrm>
            <a:off x="1532910" y="2109764"/>
            <a:ext cx="167507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H1 font, FAQ</a:t>
            </a:r>
          </a:p>
        </p:txBody>
      </p:sp>
      <p:cxnSp>
        <p:nvCxnSpPr>
          <p:cNvPr id="21" name="Conexão reta 20">
            <a:extLst>
              <a:ext uri="{FF2B5EF4-FFF2-40B4-BE49-F238E27FC236}">
                <a16:creationId xmlns:a16="http://schemas.microsoft.com/office/drawing/2014/main" id="{C06BD705-B096-7C6A-B6C5-3E01C297FDE9}"/>
              </a:ext>
            </a:extLst>
          </p:cNvPr>
          <p:cNvCxnSpPr>
            <a:cxnSpLocks/>
          </p:cNvCxnSpPr>
          <p:nvPr/>
        </p:nvCxnSpPr>
        <p:spPr>
          <a:xfrm flipH="1">
            <a:off x="3170330" y="3449634"/>
            <a:ext cx="784012" cy="2563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Conexão reta 22">
            <a:extLst>
              <a:ext uri="{FF2B5EF4-FFF2-40B4-BE49-F238E27FC236}">
                <a16:creationId xmlns:a16="http://schemas.microsoft.com/office/drawing/2014/main" id="{48D28E57-E322-0691-3225-15ABE160376C}"/>
              </a:ext>
            </a:extLst>
          </p:cNvPr>
          <p:cNvCxnSpPr>
            <a:cxnSpLocks/>
          </p:cNvCxnSpPr>
          <p:nvPr/>
        </p:nvCxnSpPr>
        <p:spPr>
          <a:xfrm flipH="1" flipV="1">
            <a:off x="3142582" y="3712613"/>
            <a:ext cx="794025" cy="2328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tângulo 1">
            <a:extLst>
              <a:ext uri="{FF2B5EF4-FFF2-40B4-BE49-F238E27FC236}">
                <a16:creationId xmlns:a16="http://schemas.microsoft.com/office/drawing/2014/main" id="{9270F445-3CA2-2B0F-1387-4590B25B50B6}"/>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HELP</a:t>
            </a:r>
            <a:endParaRPr lang="en-GB" sz="2800" dirty="0"/>
          </a:p>
        </p:txBody>
      </p:sp>
      <p:sp>
        <p:nvSpPr>
          <p:cNvPr id="34" name="Retângulo 4">
            <a:extLst>
              <a:ext uri="{FF2B5EF4-FFF2-40B4-BE49-F238E27FC236}">
                <a16:creationId xmlns:a16="http://schemas.microsoft.com/office/drawing/2014/main" id="{EAD113B9-DEF8-45C6-E773-5FF576568CD3}"/>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35" name="Retângulo 5">
            <a:extLst>
              <a:ext uri="{FF2B5EF4-FFF2-40B4-BE49-F238E27FC236}">
                <a16:creationId xmlns:a16="http://schemas.microsoft.com/office/drawing/2014/main" id="{2A7E2FD5-163C-66FC-9911-6B5645DC5347}"/>
              </a:ext>
            </a:extLst>
          </p:cNvPr>
          <p:cNvSpPr/>
          <p:nvPr/>
        </p:nvSpPr>
        <p:spPr>
          <a:xfrm>
            <a:off x="2600102" y="1125625"/>
            <a:ext cx="8401273"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sp>
        <p:nvSpPr>
          <p:cNvPr id="36" name="Retângulo 11">
            <a:extLst>
              <a:ext uri="{FF2B5EF4-FFF2-40B4-BE49-F238E27FC236}">
                <a16:creationId xmlns:a16="http://schemas.microsoft.com/office/drawing/2014/main" id="{984A0F31-1FF1-08BC-5D53-3BB8E3050AED}"/>
              </a:ext>
            </a:extLst>
          </p:cNvPr>
          <p:cNvSpPr/>
          <p:nvPr/>
        </p:nvSpPr>
        <p:spPr>
          <a:xfrm>
            <a:off x="3962900" y="3708190"/>
            <a:ext cx="4078846" cy="276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37" name="Retângulo 11">
            <a:extLst>
              <a:ext uri="{FF2B5EF4-FFF2-40B4-BE49-F238E27FC236}">
                <a16:creationId xmlns:a16="http://schemas.microsoft.com/office/drawing/2014/main" id="{9CF42A8A-2493-6105-53AD-ECFA7AB067FC}"/>
              </a:ext>
            </a:extLst>
          </p:cNvPr>
          <p:cNvSpPr/>
          <p:nvPr/>
        </p:nvSpPr>
        <p:spPr>
          <a:xfrm>
            <a:off x="3970725" y="4246033"/>
            <a:ext cx="4078846" cy="276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38" name="Retângulo 11">
            <a:extLst>
              <a:ext uri="{FF2B5EF4-FFF2-40B4-BE49-F238E27FC236}">
                <a16:creationId xmlns:a16="http://schemas.microsoft.com/office/drawing/2014/main" id="{2394F324-6D42-2F74-84FB-261B93C16A6D}"/>
              </a:ext>
            </a:extLst>
          </p:cNvPr>
          <p:cNvSpPr/>
          <p:nvPr/>
        </p:nvSpPr>
        <p:spPr>
          <a:xfrm>
            <a:off x="3955073" y="4629375"/>
            <a:ext cx="4078846" cy="276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39" name="Retângulo 11">
            <a:extLst>
              <a:ext uri="{FF2B5EF4-FFF2-40B4-BE49-F238E27FC236}">
                <a16:creationId xmlns:a16="http://schemas.microsoft.com/office/drawing/2014/main" id="{3AD89662-838D-FF43-2BBD-B11B3D3032C6}"/>
              </a:ext>
            </a:extLst>
          </p:cNvPr>
          <p:cNvSpPr/>
          <p:nvPr/>
        </p:nvSpPr>
        <p:spPr>
          <a:xfrm>
            <a:off x="3955073" y="5148586"/>
            <a:ext cx="4078846" cy="276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40" name="Retângulo 11">
            <a:extLst>
              <a:ext uri="{FF2B5EF4-FFF2-40B4-BE49-F238E27FC236}">
                <a16:creationId xmlns:a16="http://schemas.microsoft.com/office/drawing/2014/main" id="{2B04DE40-1AE4-73E6-D27E-63711135ACCC}"/>
              </a:ext>
            </a:extLst>
          </p:cNvPr>
          <p:cNvSpPr/>
          <p:nvPr/>
        </p:nvSpPr>
        <p:spPr>
          <a:xfrm>
            <a:off x="3963343" y="5531928"/>
            <a:ext cx="4078846" cy="276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cxnSp>
        <p:nvCxnSpPr>
          <p:cNvPr id="41" name="Conexão reta 5">
            <a:extLst>
              <a:ext uri="{FF2B5EF4-FFF2-40B4-BE49-F238E27FC236}">
                <a16:creationId xmlns:a16="http://schemas.microsoft.com/office/drawing/2014/main" id="{80D1CBEE-CFD6-BE69-A034-8004D58DB016}"/>
              </a:ext>
            </a:extLst>
          </p:cNvPr>
          <p:cNvCxnSpPr>
            <a:cxnSpLocks/>
          </p:cNvCxnSpPr>
          <p:nvPr/>
        </p:nvCxnSpPr>
        <p:spPr>
          <a:xfrm flipH="1">
            <a:off x="8049571" y="4226927"/>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Conexão reta 5">
            <a:extLst>
              <a:ext uri="{FF2B5EF4-FFF2-40B4-BE49-F238E27FC236}">
                <a16:creationId xmlns:a16="http://schemas.microsoft.com/office/drawing/2014/main" id="{3C436303-C774-790B-209A-C7970197B1FF}"/>
              </a:ext>
            </a:extLst>
          </p:cNvPr>
          <p:cNvCxnSpPr>
            <a:cxnSpLocks/>
          </p:cNvCxnSpPr>
          <p:nvPr/>
        </p:nvCxnSpPr>
        <p:spPr>
          <a:xfrm flipV="1">
            <a:off x="8852780" y="3967024"/>
            <a:ext cx="0" cy="254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Conexão reta 5">
            <a:extLst>
              <a:ext uri="{FF2B5EF4-FFF2-40B4-BE49-F238E27FC236}">
                <a16:creationId xmlns:a16="http://schemas.microsoft.com/office/drawing/2014/main" id="{6D86B8E1-33C6-BCD9-F8D2-6FEDC0FAED41}"/>
              </a:ext>
            </a:extLst>
          </p:cNvPr>
          <p:cNvCxnSpPr>
            <a:cxnSpLocks/>
          </p:cNvCxnSpPr>
          <p:nvPr/>
        </p:nvCxnSpPr>
        <p:spPr>
          <a:xfrm flipH="1">
            <a:off x="8852780" y="408770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D44322D2-6A53-1813-47AB-78A0B93A0E45}"/>
              </a:ext>
            </a:extLst>
          </p:cNvPr>
          <p:cNvSpPr txBox="1"/>
          <p:nvPr/>
        </p:nvSpPr>
        <p:spPr>
          <a:xfrm>
            <a:off x="1791443" y="3360978"/>
            <a:ext cx="137888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Questions</a:t>
            </a:r>
            <a:r>
              <a:rPr lang="pt-PT" dirty="0"/>
              <a:t> are bold, 20px </a:t>
            </a:r>
            <a:r>
              <a:rPr lang="pt-PT" dirty="0" err="1"/>
              <a:t>font</a:t>
            </a:r>
            <a:r>
              <a:rPr lang="pt-PT" dirty="0"/>
              <a:t> </a:t>
            </a:r>
            <a:r>
              <a:rPr lang="pt-PT" dirty="0" err="1"/>
              <a:t>size</a:t>
            </a:r>
            <a:endParaRPr lang="en-GB" dirty="0"/>
          </a:p>
        </p:txBody>
      </p:sp>
      <p:sp>
        <p:nvSpPr>
          <p:cNvPr id="47" name="CaixaDeTexto 22">
            <a:extLst>
              <a:ext uri="{FF2B5EF4-FFF2-40B4-BE49-F238E27FC236}">
                <a16:creationId xmlns:a16="http://schemas.microsoft.com/office/drawing/2014/main" id="{CC024350-8635-4197-5214-667306CF88C2}"/>
              </a:ext>
            </a:extLst>
          </p:cNvPr>
          <p:cNvSpPr txBox="1"/>
          <p:nvPr/>
        </p:nvSpPr>
        <p:spPr>
          <a:xfrm>
            <a:off x="9478510" y="3903039"/>
            <a:ext cx="19514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/gaps </a:t>
            </a:r>
            <a:r>
              <a:rPr lang="pt-PT" dirty="0" err="1"/>
              <a:t>between</a:t>
            </a:r>
            <a:r>
              <a:rPr lang="pt-PT" dirty="0"/>
              <a:t> 1 set </a:t>
            </a:r>
            <a:r>
              <a:rPr lang="pt-PT" dirty="0" err="1"/>
              <a:t>of</a:t>
            </a:r>
            <a:r>
              <a:rPr lang="pt-PT" dirty="0"/>
              <a:t> Q&amp;A</a:t>
            </a:r>
            <a:endParaRPr lang="en-GB" dirty="0"/>
          </a:p>
        </p:txBody>
      </p:sp>
      <p:cxnSp>
        <p:nvCxnSpPr>
          <p:cNvPr id="2" name="Conexão reta 20">
            <a:extLst>
              <a:ext uri="{FF2B5EF4-FFF2-40B4-BE49-F238E27FC236}">
                <a16:creationId xmlns:a16="http://schemas.microsoft.com/office/drawing/2014/main" id="{F65B8DBF-D0DB-5B7E-33D5-E96ADD5AC26D}"/>
              </a:ext>
            </a:extLst>
          </p:cNvPr>
          <p:cNvCxnSpPr>
            <a:cxnSpLocks/>
          </p:cNvCxnSpPr>
          <p:nvPr/>
        </p:nvCxnSpPr>
        <p:spPr>
          <a:xfrm flipH="1">
            <a:off x="3170330" y="4812385"/>
            <a:ext cx="784012" cy="2563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CaixaDeTexto 14">
            <a:extLst>
              <a:ext uri="{FF2B5EF4-FFF2-40B4-BE49-F238E27FC236}">
                <a16:creationId xmlns:a16="http://schemas.microsoft.com/office/drawing/2014/main" id="{D616A7AC-179D-1540-042E-92687CD90E45}"/>
              </a:ext>
            </a:extLst>
          </p:cNvPr>
          <p:cNvSpPr txBox="1"/>
          <p:nvPr/>
        </p:nvSpPr>
        <p:spPr>
          <a:xfrm>
            <a:off x="1791443" y="4782135"/>
            <a:ext cx="137888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Answers</a:t>
            </a:r>
            <a:r>
              <a:rPr lang="pt-PT" dirty="0"/>
              <a:t> </a:t>
            </a:r>
            <a:r>
              <a:rPr lang="pt-PT" dirty="0" err="1"/>
              <a:t>has</a:t>
            </a:r>
            <a:r>
              <a:rPr lang="pt-PT" dirty="0"/>
              <a:t> </a:t>
            </a:r>
            <a:r>
              <a:rPr lang="pt-PT" dirty="0" err="1"/>
              <a:t>grey</a:t>
            </a:r>
            <a:r>
              <a:rPr lang="pt-PT" dirty="0"/>
              <a:t> </a:t>
            </a:r>
            <a:r>
              <a:rPr lang="pt-PT" dirty="0" err="1"/>
              <a:t>padding</a:t>
            </a:r>
            <a:r>
              <a:rPr lang="pt-PT" dirty="0"/>
              <a:t>; 16px </a:t>
            </a:r>
            <a:r>
              <a:rPr lang="pt-PT" dirty="0" err="1"/>
              <a:t>font</a:t>
            </a:r>
            <a:r>
              <a:rPr lang="pt-PT" dirty="0"/>
              <a:t> </a:t>
            </a:r>
            <a:r>
              <a:rPr lang="pt-PT" dirty="0" err="1"/>
              <a:t>size</a:t>
            </a:r>
            <a:endParaRPr lang="en-GB" dirty="0"/>
          </a:p>
        </p:txBody>
      </p:sp>
    </p:spTree>
    <p:extLst>
      <p:ext uri="{BB962C8B-B14F-4D97-AF65-F5344CB8AC3E}">
        <p14:creationId xmlns:p14="http://schemas.microsoft.com/office/powerpoint/2010/main" val="329607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7A9981F-7A87-120E-27C9-DD64B8FC743B}"/>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CONTACT US</a:t>
            </a:r>
            <a:endParaRPr lang="en-GB" sz="2800" dirty="0"/>
          </a:p>
        </p:txBody>
      </p:sp>
      <p:sp>
        <p:nvSpPr>
          <p:cNvPr id="8" name="Retângulo 7">
            <a:extLst>
              <a:ext uri="{FF2B5EF4-FFF2-40B4-BE49-F238E27FC236}">
                <a16:creationId xmlns:a16="http://schemas.microsoft.com/office/drawing/2014/main" id="{114A5C12-04DE-401F-0AB7-99921E55CAC7}"/>
              </a:ext>
            </a:extLst>
          </p:cNvPr>
          <p:cNvSpPr/>
          <p:nvPr/>
        </p:nvSpPr>
        <p:spPr>
          <a:xfrm>
            <a:off x="1173895" y="1890428"/>
            <a:ext cx="9825913" cy="4136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ângulo 8">
            <a:extLst>
              <a:ext uri="{FF2B5EF4-FFF2-40B4-BE49-F238E27FC236}">
                <a16:creationId xmlns:a16="http://schemas.microsoft.com/office/drawing/2014/main" id="{6CA6B58A-4C81-229A-4AEC-AA9F4FA53EEB}"/>
              </a:ext>
            </a:extLst>
          </p:cNvPr>
          <p:cNvSpPr/>
          <p:nvPr/>
        </p:nvSpPr>
        <p:spPr>
          <a:xfrm>
            <a:off x="1514475" y="2798423"/>
            <a:ext cx="9236722" cy="2819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FORM</a:t>
            </a:r>
            <a:endParaRPr lang="en-GB" dirty="0">
              <a:solidFill>
                <a:schemeClr val="tx1"/>
              </a:solidFill>
            </a:endParaRPr>
          </a:p>
        </p:txBody>
      </p:sp>
      <p:sp>
        <p:nvSpPr>
          <p:cNvPr id="25" name="Retângulo 24">
            <a:extLst>
              <a:ext uri="{FF2B5EF4-FFF2-40B4-BE49-F238E27FC236}">
                <a16:creationId xmlns:a16="http://schemas.microsoft.com/office/drawing/2014/main" id="{77B068C2-4A1D-95D9-E935-EB62C93E91BB}"/>
              </a:ext>
            </a:extLst>
          </p:cNvPr>
          <p:cNvSpPr/>
          <p:nvPr/>
        </p:nvSpPr>
        <p:spPr>
          <a:xfrm>
            <a:off x="1514475" y="5617529"/>
            <a:ext cx="1517389" cy="353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SUBMIT</a:t>
            </a:r>
            <a:endParaRPr lang="en-GB" dirty="0">
              <a:solidFill>
                <a:schemeClr val="tx1"/>
              </a:solidFill>
            </a:endParaRPr>
          </a:p>
        </p:txBody>
      </p:sp>
      <p:cxnSp>
        <p:nvCxnSpPr>
          <p:cNvPr id="26" name="Conexão reta 25">
            <a:extLst>
              <a:ext uri="{FF2B5EF4-FFF2-40B4-BE49-F238E27FC236}">
                <a16:creationId xmlns:a16="http://schemas.microsoft.com/office/drawing/2014/main" id="{B3831322-3DCA-1551-7EF8-4DF919890FC6}"/>
              </a:ext>
            </a:extLst>
          </p:cNvPr>
          <p:cNvCxnSpPr>
            <a:cxnSpLocks/>
          </p:cNvCxnSpPr>
          <p:nvPr/>
        </p:nvCxnSpPr>
        <p:spPr>
          <a:xfrm flipH="1">
            <a:off x="962025" y="5763685"/>
            <a:ext cx="552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ângulo 4">
            <a:extLst>
              <a:ext uri="{FF2B5EF4-FFF2-40B4-BE49-F238E27FC236}">
                <a16:creationId xmlns:a16="http://schemas.microsoft.com/office/drawing/2014/main" id="{3DD77B61-C987-CC4B-F3EF-AF446AD3110D}"/>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24" name="Retângulo 5">
            <a:extLst>
              <a:ext uri="{FF2B5EF4-FFF2-40B4-BE49-F238E27FC236}">
                <a16:creationId xmlns:a16="http://schemas.microsoft.com/office/drawing/2014/main" id="{C9D1675B-3103-89F8-9687-C2B1181E7F23}"/>
              </a:ext>
            </a:extLst>
          </p:cNvPr>
          <p:cNvSpPr/>
          <p:nvPr/>
        </p:nvSpPr>
        <p:spPr>
          <a:xfrm>
            <a:off x="2600102" y="1125625"/>
            <a:ext cx="8399705"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sp>
        <p:nvSpPr>
          <p:cNvPr id="27" name="CaixaDeTexto 26">
            <a:extLst>
              <a:ext uri="{FF2B5EF4-FFF2-40B4-BE49-F238E27FC236}">
                <a16:creationId xmlns:a16="http://schemas.microsoft.com/office/drawing/2014/main" id="{2D47C90B-058B-DD12-979E-E4EE51BE30FC}"/>
              </a:ext>
            </a:extLst>
          </p:cNvPr>
          <p:cNvSpPr txBox="1"/>
          <p:nvPr/>
        </p:nvSpPr>
        <p:spPr>
          <a:xfrm>
            <a:off x="373714" y="3645853"/>
            <a:ext cx="137888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Link to </a:t>
            </a:r>
            <a:r>
              <a:rPr lang="pt-PT" dirty="0" err="1"/>
              <a:t>submit</a:t>
            </a:r>
            <a:r>
              <a:rPr lang="pt-PT" dirty="0"/>
              <a:t> </a:t>
            </a:r>
            <a:r>
              <a:rPr lang="pt-PT" dirty="0" err="1"/>
              <a:t>enquiries</a:t>
            </a:r>
            <a:r>
              <a:rPr lang="pt-PT" dirty="0"/>
              <a:t>; </a:t>
            </a:r>
            <a:r>
              <a:rPr lang="pt-PT" dirty="0" err="1"/>
              <a:t>purple</a:t>
            </a:r>
            <a:r>
              <a:rPr lang="pt-PT" dirty="0"/>
              <a:t> background</a:t>
            </a:r>
            <a:endParaRPr lang="en-GB" dirty="0"/>
          </a:p>
        </p:txBody>
      </p:sp>
      <p:sp>
        <p:nvSpPr>
          <p:cNvPr id="3" name="Retângulo 3">
            <a:extLst>
              <a:ext uri="{FF2B5EF4-FFF2-40B4-BE49-F238E27FC236}">
                <a16:creationId xmlns:a16="http://schemas.microsoft.com/office/drawing/2014/main" id="{A2547D35-7547-D07D-1A90-4DA0CA60499A}"/>
              </a:ext>
            </a:extLst>
          </p:cNvPr>
          <p:cNvSpPr/>
          <p:nvPr/>
        </p:nvSpPr>
        <p:spPr>
          <a:xfrm>
            <a:off x="1173892" y="6027380"/>
            <a:ext cx="9825915"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cxnSp>
        <p:nvCxnSpPr>
          <p:cNvPr id="7" name="Conexão reta 25">
            <a:extLst>
              <a:ext uri="{FF2B5EF4-FFF2-40B4-BE49-F238E27FC236}">
                <a16:creationId xmlns:a16="http://schemas.microsoft.com/office/drawing/2014/main" id="{A8EAB697-A16C-0D75-1912-51648AACF3C3}"/>
              </a:ext>
            </a:extLst>
          </p:cNvPr>
          <p:cNvCxnSpPr>
            <a:cxnSpLocks/>
          </p:cNvCxnSpPr>
          <p:nvPr/>
        </p:nvCxnSpPr>
        <p:spPr>
          <a:xfrm flipV="1">
            <a:off x="962025" y="5099671"/>
            <a:ext cx="0" cy="664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xão reta 25">
            <a:extLst>
              <a:ext uri="{FF2B5EF4-FFF2-40B4-BE49-F238E27FC236}">
                <a16:creationId xmlns:a16="http://schemas.microsoft.com/office/drawing/2014/main" id="{9345791B-50E1-D72F-1289-C1A8F5B3E894}"/>
              </a:ext>
            </a:extLst>
          </p:cNvPr>
          <p:cNvCxnSpPr>
            <a:cxnSpLocks/>
            <a:stCxn id="14" idx="2"/>
          </p:cNvCxnSpPr>
          <p:nvPr/>
        </p:nvCxnSpPr>
        <p:spPr>
          <a:xfrm flipH="1">
            <a:off x="7953375" y="4207284"/>
            <a:ext cx="861080" cy="8423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ixaDeTexto 26">
            <a:extLst>
              <a:ext uri="{FF2B5EF4-FFF2-40B4-BE49-F238E27FC236}">
                <a16:creationId xmlns:a16="http://schemas.microsoft.com/office/drawing/2014/main" id="{BA3121A8-9A8B-4974-6714-8E72C6AC406F}"/>
              </a:ext>
            </a:extLst>
          </p:cNvPr>
          <p:cNvSpPr txBox="1"/>
          <p:nvPr/>
        </p:nvSpPr>
        <p:spPr>
          <a:xfrm>
            <a:off x="8125012" y="3283954"/>
            <a:ext cx="13788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Form</a:t>
            </a:r>
            <a:r>
              <a:rPr lang="pt-PT" dirty="0"/>
              <a:t> </a:t>
            </a:r>
            <a:r>
              <a:rPr lang="pt-PT" dirty="0" err="1"/>
              <a:t>that</a:t>
            </a:r>
            <a:r>
              <a:rPr lang="pt-PT" dirty="0"/>
              <a:t> covers </a:t>
            </a:r>
            <a:r>
              <a:rPr lang="pt-PT" dirty="0" err="1"/>
              <a:t>the</a:t>
            </a:r>
            <a:r>
              <a:rPr lang="pt-PT" dirty="0"/>
              <a:t> display</a:t>
            </a:r>
            <a:endParaRPr lang="en-GB" dirty="0"/>
          </a:p>
        </p:txBody>
      </p:sp>
      <p:cxnSp>
        <p:nvCxnSpPr>
          <p:cNvPr id="28" name="Conexão reta 25">
            <a:extLst>
              <a:ext uri="{FF2B5EF4-FFF2-40B4-BE49-F238E27FC236}">
                <a16:creationId xmlns:a16="http://schemas.microsoft.com/office/drawing/2014/main" id="{2A0CEE55-8DDD-569A-E179-A8253D2F1338}"/>
              </a:ext>
            </a:extLst>
          </p:cNvPr>
          <p:cNvCxnSpPr>
            <a:cxnSpLocks/>
          </p:cNvCxnSpPr>
          <p:nvPr/>
        </p:nvCxnSpPr>
        <p:spPr>
          <a:xfrm flipH="1" flipV="1">
            <a:off x="1680384" y="2109924"/>
            <a:ext cx="338916" cy="5027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aixaDeTexto 26">
            <a:extLst>
              <a:ext uri="{FF2B5EF4-FFF2-40B4-BE49-F238E27FC236}">
                <a16:creationId xmlns:a16="http://schemas.microsoft.com/office/drawing/2014/main" id="{3377619E-4E36-6593-FE0C-0EFD62ACD823}"/>
              </a:ext>
            </a:extLst>
          </p:cNvPr>
          <p:cNvSpPr txBox="1"/>
          <p:nvPr/>
        </p:nvSpPr>
        <p:spPr>
          <a:xfrm>
            <a:off x="285042" y="1195036"/>
            <a:ext cx="165805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Whitespaces</a:t>
            </a:r>
            <a:r>
              <a:rPr lang="pt-PT" dirty="0"/>
              <a:t>; White background</a:t>
            </a:r>
            <a:endParaRPr lang="en-GB" dirty="0"/>
          </a:p>
        </p:txBody>
      </p:sp>
      <p:sp>
        <p:nvSpPr>
          <p:cNvPr id="31" name="Retângulo 12">
            <a:extLst>
              <a:ext uri="{FF2B5EF4-FFF2-40B4-BE49-F238E27FC236}">
                <a16:creationId xmlns:a16="http://schemas.microsoft.com/office/drawing/2014/main" id="{0646DA76-8F37-9F21-4722-440FA8765ED1}"/>
              </a:ext>
            </a:extLst>
          </p:cNvPr>
          <p:cNvSpPr/>
          <p:nvPr/>
        </p:nvSpPr>
        <p:spPr>
          <a:xfrm>
            <a:off x="2416757" y="1976938"/>
            <a:ext cx="7981951"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ENQUIRY FORM</a:t>
            </a:r>
          </a:p>
        </p:txBody>
      </p:sp>
      <p:cxnSp>
        <p:nvCxnSpPr>
          <p:cNvPr id="32" name="Conexão reta 22">
            <a:extLst>
              <a:ext uri="{FF2B5EF4-FFF2-40B4-BE49-F238E27FC236}">
                <a16:creationId xmlns:a16="http://schemas.microsoft.com/office/drawing/2014/main" id="{BE486961-4D71-CABE-7054-E9B9AFCAD668}"/>
              </a:ext>
            </a:extLst>
          </p:cNvPr>
          <p:cNvCxnSpPr>
            <a:cxnSpLocks/>
          </p:cNvCxnSpPr>
          <p:nvPr/>
        </p:nvCxnSpPr>
        <p:spPr>
          <a:xfrm flipH="1" flipV="1">
            <a:off x="7543636" y="2198258"/>
            <a:ext cx="974961" cy="222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CaixaDeTexto 21">
            <a:extLst>
              <a:ext uri="{FF2B5EF4-FFF2-40B4-BE49-F238E27FC236}">
                <a16:creationId xmlns:a16="http://schemas.microsoft.com/office/drawing/2014/main" id="{7F025B67-7792-8CA2-831F-65C80141C57A}"/>
              </a:ext>
            </a:extLst>
          </p:cNvPr>
          <p:cNvSpPr txBox="1"/>
          <p:nvPr/>
        </p:nvSpPr>
        <p:spPr>
          <a:xfrm>
            <a:off x="8518597" y="1598094"/>
            <a:ext cx="111276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H1 </a:t>
            </a:r>
            <a:r>
              <a:rPr lang="pt-PT" dirty="0" err="1"/>
              <a:t>heading</a:t>
            </a:r>
            <a:r>
              <a:rPr lang="pt-PT" dirty="0"/>
              <a:t>; </a:t>
            </a:r>
            <a:r>
              <a:rPr lang="pt-PT" dirty="0" err="1"/>
              <a:t>purple</a:t>
            </a:r>
            <a:r>
              <a:rPr lang="pt-PT" dirty="0"/>
              <a:t> </a:t>
            </a:r>
            <a:r>
              <a:rPr lang="pt-PT" dirty="0" err="1"/>
              <a:t>font</a:t>
            </a:r>
            <a:endParaRPr lang="en-GB" dirty="0"/>
          </a:p>
        </p:txBody>
      </p:sp>
    </p:spTree>
    <p:extLst>
      <p:ext uri="{BB962C8B-B14F-4D97-AF65-F5344CB8AC3E}">
        <p14:creationId xmlns:p14="http://schemas.microsoft.com/office/powerpoint/2010/main" val="337770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urple background with a bear in a suit and tie&#10;&#10;Description automatically generated with low confidence">
            <a:extLst>
              <a:ext uri="{FF2B5EF4-FFF2-40B4-BE49-F238E27FC236}">
                <a16:creationId xmlns:a16="http://schemas.microsoft.com/office/drawing/2014/main" id="{42EE7E23-B426-3C53-0728-C66E9EB93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373" y="0"/>
            <a:ext cx="6858000" cy="6858000"/>
          </a:xfrm>
          <a:prstGeom prst="rect">
            <a:avLst/>
          </a:prstGeom>
        </p:spPr>
      </p:pic>
    </p:spTree>
    <p:extLst>
      <p:ext uri="{BB962C8B-B14F-4D97-AF65-F5344CB8AC3E}">
        <p14:creationId xmlns:p14="http://schemas.microsoft.com/office/powerpoint/2010/main" val="222263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2607144D-FBDA-A574-9139-9885F67656E9}"/>
              </a:ext>
            </a:extLst>
          </p:cNvPr>
          <p:cNvSpPr txBox="1"/>
          <p:nvPr/>
        </p:nvSpPr>
        <p:spPr>
          <a:xfrm>
            <a:off x="8427902" y="1074434"/>
            <a:ext cx="3054091" cy="4709131"/>
          </a:xfrm>
          <a:prstGeom prst="rect">
            <a:avLst/>
          </a:prstGeom>
          <a:solidFill>
            <a:srgbClr val="4B0068"/>
          </a:solidFill>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spcBef>
                <a:spcPct val="0"/>
              </a:spcBef>
              <a:spcAft>
                <a:spcPts val="600"/>
              </a:spcAft>
            </a:pPr>
            <a:r>
              <a:rPr lang="en-US" sz="4400" b="1" cap="all" spc="-50" dirty="0">
                <a:ln w="3175" cmpd="sng">
                  <a:noFill/>
                </a:ln>
                <a:solidFill>
                  <a:srgbClr val="FFFEFF"/>
                </a:solidFill>
                <a:latin typeface="+mj-lt"/>
                <a:ea typeface="+mj-ea"/>
                <a:cs typeface="+mj-cs"/>
              </a:rPr>
              <a:t>HOTBEANS</a:t>
            </a:r>
          </a:p>
          <a:p>
            <a:pPr algn="ctr" defTabSz="457200">
              <a:spcBef>
                <a:spcPct val="0"/>
              </a:spcBef>
              <a:spcAft>
                <a:spcPts val="600"/>
              </a:spcAft>
            </a:pPr>
            <a:r>
              <a:rPr lang="en-US" sz="4400" b="1" cap="all" spc="-50" dirty="0">
                <a:ln w="3175" cmpd="sng">
                  <a:noFill/>
                </a:ln>
                <a:solidFill>
                  <a:srgbClr val="FFFEFF"/>
                </a:solidFill>
                <a:latin typeface="+mj-lt"/>
                <a:ea typeface="+mj-ea"/>
                <a:cs typeface="+mj-cs"/>
              </a:rPr>
              <a:t>WEBPAGES</a:t>
            </a:r>
          </a:p>
          <a:p>
            <a:pPr algn="ctr" defTabSz="457200">
              <a:spcBef>
                <a:spcPct val="0"/>
              </a:spcBef>
              <a:spcAft>
                <a:spcPts val="600"/>
              </a:spcAft>
            </a:pPr>
            <a:r>
              <a:rPr lang="en-US" sz="4400" b="1" cap="all" spc="-50" dirty="0">
                <a:ln w="3175" cmpd="sng">
                  <a:noFill/>
                </a:ln>
                <a:solidFill>
                  <a:srgbClr val="FFFEFF"/>
                </a:solidFill>
                <a:latin typeface="+mj-lt"/>
                <a:ea typeface="+mj-ea"/>
                <a:cs typeface="+mj-cs"/>
              </a:rPr>
              <a:t>(MENUS)</a:t>
            </a:r>
          </a:p>
        </p:txBody>
      </p:sp>
      <p:graphicFrame>
        <p:nvGraphicFramePr>
          <p:cNvPr id="5" name="TextBox 1">
            <a:extLst>
              <a:ext uri="{FF2B5EF4-FFF2-40B4-BE49-F238E27FC236}">
                <a16:creationId xmlns:a16="http://schemas.microsoft.com/office/drawing/2014/main" id="{340EE7DC-7686-097E-DD06-05193719FA26}"/>
              </a:ext>
            </a:extLst>
          </p:cNvPr>
          <p:cNvGraphicFramePr/>
          <p:nvPr>
            <p:extLst>
              <p:ext uri="{D42A27DB-BD31-4B8C-83A1-F6EECF244321}">
                <p14:modId xmlns:p14="http://schemas.microsoft.com/office/powerpoint/2010/main" val="2441544849"/>
              </p:ext>
            </p:extLst>
          </p:nvPr>
        </p:nvGraphicFramePr>
        <p:xfrm>
          <a:off x="489457"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tângulo 19" descr="Pasta">
            <a:extLst>
              <a:ext uri="{FF2B5EF4-FFF2-40B4-BE49-F238E27FC236}">
                <a16:creationId xmlns:a16="http://schemas.microsoft.com/office/drawing/2014/main" id="{597B00AD-85D6-934D-5C0E-670C7817A110}"/>
              </a:ext>
            </a:extLst>
          </p:cNvPr>
          <p:cNvSpPr/>
          <p:nvPr/>
        </p:nvSpPr>
        <p:spPr>
          <a:xfrm>
            <a:off x="489457" y="3501967"/>
            <a:ext cx="558998" cy="54686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GB"/>
          </a:p>
        </p:txBody>
      </p:sp>
      <p:sp>
        <p:nvSpPr>
          <p:cNvPr id="21" name="Retângulo 20" descr="Casa">
            <a:extLst>
              <a:ext uri="{FF2B5EF4-FFF2-40B4-BE49-F238E27FC236}">
                <a16:creationId xmlns:a16="http://schemas.microsoft.com/office/drawing/2014/main" id="{CEA32EE7-ABE7-DC62-6F47-6DB1C464FB73}"/>
              </a:ext>
            </a:extLst>
          </p:cNvPr>
          <p:cNvSpPr/>
          <p:nvPr/>
        </p:nvSpPr>
        <p:spPr>
          <a:xfrm>
            <a:off x="491649" y="1110902"/>
            <a:ext cx="558998" cy="546869"/>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2" name="Retângulo 21" descr="Aperto de mão">
            <a:extLst>
              <a:ext uri="{FF2B5EF4-FFF2-40B4-BE49-F238E27FC236}">
                <a16:creationId xmlns:a16="http://schemas.microsoft.com/office/drawing/2014/main" id="{4578CB6F-598D-2B2B-4E2F-4E89F9CBA812}"/>
              </a:ext>
            </a:extLst>
          </p:cNvPr>
          <p:cNvSpPr/>
          <p:nvPr/>
        </p:nvSpPr>
        <p:spPr>
          <a:xfrm>
            <a:off x="489457" y="1921732"/>
            <a:ext cx="558998" cy="546869"/>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3" name="Retângulo 22" descr="E-mail">
            <a:extLst>
              <a:ext uri="{FF2B5EF4-FFF2-40B4-BE49-F238E27FC236}">
                <a16:creationId xmlns:a16="http://schemas.microsoft.com/office/drawing/2014/main" id="{5DBCEAD9-F745-454C-7F24-B907CDBE9F7A}"/>
              </a:ext>
            </a:extLst>
          </p:cNvPr>
          <p:cNvSpPr/>
          <p:nvPr/>
        </p:nvSpPr>
        <p:spPr>
          <a:xfrm>
            <a:off x="481876" y="2736209"/>
            <a:ext cx="558998" cy="546869"/>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24" name="Retângulo 23" descr="Help">
            <a:extLst>
              <a:ext uri="{FF2B5EF4-FFF2-40B4-BE49-F238E27FC236}">
                <a16:creationId xmlns:a16="http://schemas.microsoft.com/office/drawing/2014/main" id="{67F2BF02-6553-2027-0FC6-1A458BE93ABB}"/>
              </a:ext>
            </a:extLst>
          </p:cNvPr>
          <p:cNvSpPr/>
          <p:nvPr/>
        </p:nvSpPr>
        <p:spPr>
          <a:xfrm>
            <a:off x="440286" y="4241653"/>
            <a:ext cx="558998" cy="546869"/>
          </a:xfrm>
          <a:prstGeom prst="rect">
            <a:avLst/>
          </a:prstGeom>
          <a: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25" name="Retângulo 24" descr="Sinalização">
            <a:extLst>
              <a:ext uri="{FF2B5EF4-FFF2-40B4-BE49-F238E27FC236}">
                <a16:creationId xmlns:a16="http://schemas.microsoft.com/office/drawing/2014/main" id="{406AE3E7-F4AB-961A-7B30-46C0EA2FB961}"/>
              </a:ext>
            </a:extLst>
          </p:cNvPr>
          <p:cNvSpPr/>
          <p:nvPr/>
        </p:nvSpPr>
        <p:spPr>
          <a:xfrm>
            <a:off x="481876" y="4981339"/>
            <a:ext cx="558998" cy="546869"/>
          </a:xfrm>
          <a:prstGeom prst="rect">
            <a:avLst/>
          </a:prstGeom>
          <a: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 name="Retângulo 1">
            <a:extLst>
              <a:ext uri="{FF2B5EF4-FFF2-40B4-BE49-F238E27FC236}">
                <a16:creationId xmlns:a16="http://schemas.microsoft.com/office/drawing/2014/main" id="{3E472B79-E07E-9E54-DA36-F530E55AABCB}"/>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75942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tângulo 1">
            <a:extLst>
              <a:ext uri="{FF2B5EF4-FFF2-40B4-BE49-F238E27FC236}">
                <a16:creationId xmlns:a16="http://schemas.microsoft.com/office/drawing/2014/main" id="{AB994105-4D2C-03CC-AB9C-EBA734AC0C4A}"/>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latin typeface="Franklin Gothic Book" panose="020B0503020102020204" pitchFamily="34" charset="0"/>
              </a:rPr>
              <a:t>HOMEPAGE</a:t>
            </a:r>
            <a:endParaRPr lang="en-GB" sz="2800" dirty="0">
              <a:latin typeface="Franklin Gothic Book" panose="020B0503020102020204" pitchFamily="34" charset="0"/>
            </a:endParaRPr>
          </a:p>
        </p:txBody>
      </p:sp>
      <p:sp>
        <p:nvSpPr>
          <p:cNvPr id="8" name="Retângulo 7">
            <a:extLst>
              <a:ext uri="{FF2B5EF4-FFF2-40B4-BE49-F238E27FC236}">
                <a16:creationId xmlns:a16="http://schemas.microsoft.com/office/drawing/2014/main" id="{114A5C12-04DE-401F-0AB7-99921E55CAC7}"/>
              </a:ext>
            </a:extLst>
          </p:cNvPr>
          <p:cNvSpPr/>
          <p:nvPr/>
        </p:nvSpPr>
        <p:spPr>
          <a:xfrm>
            <a:off x="1173892" y="1896330"/>
            <a:ext cx="9808808" cy="3962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4" y="1263106"/>
            <a:ext cx="1426211" cy="620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6" name="Retângulo 5">
            <a:extLst>
              <a:ext uri="{FF2B5EF4-FFF2-40B4-BE49-F238E27FC236}">
                <a16:creationId xmlns:a16="http://schemas.microsoft.com/office/drawing/2014/main" id="{E47FA1C3-B251-770D-08D1-25139BD3A333}"/>
              </a:ext>
            </a:extLst>
          </p:cNvPr>
          <p:cNvSpPr/>
          <p:nvPr/>
        </p:nvSpPr>
        <p:spPr>
          <a:xfrm>
            <a:off x="2600104" y="1263106"/>
            <a:ext cx="8382595" cy="620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PT" sz="1600" dirty="0">
                <a:solidFill>
                  <a:schemeClr val="tx1"/>
                </a:solidFill>
                <a:latin typeface="Franklin Gothic Book" panose="020B0503020102020204" pitchFamily="34" charset="0"/>
              </a:rPr>
              <a:t>CAREERS	       ABOUT US           HELP         CONTACT US        JOIN US 	</a:t>
            </a:r>
          </a:p>
        </p:txBody>
      </p:sp>
      <p:sp>
        <p:nvSpPr>
          <p:cNvPr id="4" name="Retângulo 3">
            <a:extLst>
              <a:ext uri="{FF2B5EF4-FFF2-40B4-BE49-F238E27FC236}">
                <a16:creationId xmlns:a16="http://schemas.microsoft.com/office/drawing/2014/main" id="{E23A0035-4CEB-063B-DAAA-3A2530CAD22F}"/>
              </a:ext>
            </a:extLst>
          </p:cNvPr>
          <p:cNvSpPr/>
          <p:nvPr/>
        </p:nvSpPr>
        <p:spPr>
          <a:xfrm>
            <a:off x="1173892" y="5859259"/>
            <a:ext cx="9808808"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10" name="Retângulo 9">
            <a:extLst>
              <a:ext uri="{FF2B5EF4-FFF2-40B4-BE49-F238E27FC236}">
                <a16:creationId xmlns:a16="http://schemas.microsoft.com/office/drawing/2014/main" id="{FA3E30B3-8F1D-467C-2F5E-BF49EACF3194}"/>
              </a:ext>
            </a:extLst>
          </p:cNvPr>
          <p:cNvSpPr/>
          <p:nvPr/>
        </p:nvSpPr>
        <p:spPr>
          <a:xfrm>
            <a:off x="1173893" y="1891312"/>
            <a:ext cx="9656860" cy="1346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p:txBody>
      </p:sp>
      <p:sp>
        <p:nvSpPr>
          <p:cNvPr id="11" name="Retângulo 10">
            <a:extLst>
              <a:ext uri="{FF2B5EF4-FFF2-40B4-BE49-F238E27FC236}">
                <a16:creationId xmlns:a16="http://schemas.microsoft.com/office/drawing/2014/main" id="{EC994358-85D9-87B0-0E99-994E75833C6D}"/>
              </a:ext>
            </a:extLst>
          </p:cNvPr>
          <p:cNvSpPr/>
          <p:nvPr/>
        </p:nvSpPr>
        <p:spPr>
          <a:xfrm>
            <a:off x="2095142" y="2769348"/>
            <a:ext cx="3703649" cy="405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r>
              <a:rPr lang="pt-PT" dirty="0">
                <a:solidFill>
                  <a:schemeClr val="tx1"/>
                </a:solidFill>
              </a:rPr>
              <a:t>APPLY</a:t>
            </a:r>
          </a:p>
          <a:p>
            <a:pPr algn="ctr"/>
            <a:endParaRPr lang="pt-PT" dirty="0"/>
          </a:p>
        </p:txBody>
      </p:sp>
      <p:sp>
        <p:nvSpPr>
          <p:cNvPr id="23" name="Retângulo 22">
            <a:extLst>
              <a:ext uri="{FF2B5EF4-FFF2-40B4-BE49-F238E27FC236}">
                <a16:creationId xmlns:a16="http://schemas.microsoft.com/office/drawing/2014/main" id="{D9A6EBB7-AD96-4661-5147-0B2CFE64E9F8}"/>
              </a:ext>
            </a:extLst>
          </p:cNvPr>
          <p:cNvSpPr/>
          <p:nvPr/>
        </p:nvSpPr>
        <p:spPr>
          <a:xfrm>
            <a:off x="4975350" y="3329021"/>
            <a:ext cx="2205892" cy="321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TEAMS</a:t>
            </a:r>
          </a:p>
        </p:txBody>
      </p:sp>
      <p:sp>
        <p:nvSpPr>
          <p:cNvPr id="24" name="Retângulo 23">
            <a:extLst>
              <a:ext uri="{FF2B5EF4-FFF2-40B4-BE49-F238E27FC236}">
                <a16:creationId xmlns:a16="http://schemas.microsoft.com/office/drawing/2014/main" id="{B012D072-9F10-C2F6-A40E-E2D29CA0D3DA}"/>
              </a:ext>
            </a:extLst>
          </p:cNvPr>
          <p:cNvSpPr/>
          <p:nvPr/>
        </p:nvSpPr>
        <p:spPr>
          <a:xfrm flipH="1">
            <a:off x="10830754" y="1895055"/>
            <a:ext cx="151947" cy="3964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ângulo 24">
            <a:extLst>
              <a:ext uri="{FF2B5EF4-FFF2-40B4-BE49-F238E27FC236}">
                <a16:creationId xmlns:a16="http://schemas.microsoft.com/office/drawing/2014/main" id="{2BB957BB-4A50-59B5-2F3B-5617A673386E}"/>
              </a:ext>
            </a:extLst>
          </p:cNvPr>
          <p:cNvSpPr/>
          <p:nvPr/>
        </p:nvSpPr>
        <p:spPr>
          <a:xfrm flipH="1">
            <a:off x="10830756" y="2175126"/>
            <a:ext cx="151945"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exão reta 11">
            <a:extLst>
              <a:ext uri="{FF2B5EF4-FFF2-40B4-BE49-F238E27FC236}">
                <a16:creationId xmlns:a16="http://schemas.microsoft.com/office/drawing/2014/main" id="{CB1470AE-AA42-9621-F998-478B9DFCE569}"/>
              </a:ext>
            </a:extLst>
          </p:cNvPr>
          <p:cNvCxnSpPr>
            <a:cxnSpLocks/>
          </p:cNvCxnSpPr>
          <p:nvPr/>
        </p:nvCxnSpPr>
        <p:spPr>
          <a:xfrm flipH="1" flipV="1">
            <a:off x="1533185" y="2605861"/>
            <a:ext cx="921386" cy="19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xão reta unidirecional 42">
            <a:extLst>
              <a:ext uri="{FF2B5EF4-FFF2-40B4-BE49-F238E27FC236}">
                <a16:creationId xmlns:a16="http://schemas.microsoft.com/office/drawing/2014/main" id="{04799B97-EDF2-6708-22C1-AB91CEACF5CC}"/>
              </a:ext>
            </a:extLst>
          </p:cNvPr>
          <p:cNvCxnSpPr>
            <a:cxnSpLocks/>
            <a:endCxn id="11" idx="1"/>
          </p:cNvCxnSpPr>
          <p:nvPr/>
        </p:nvCxnSpPr>
        <p:spPr>
          <a:xfrm>
            <a:off x="-152797" y="2759924"/>
            <a:ext cx="2247939" cy="2119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xão reta 52">
            <a:extLst>
              <a:ext uri="{FF2B5EF4-FFF2-40B4-BE49-F238E27FC236}">
                <a16:creationId xmlns:a16="http://schemas.microsoft.com/office/drawing/2014/main" id="{E12419AB-76F9-52DC-9C1A-0C80DAB89E85}"/>
              </a:ext>
            </a:extLst>
          </p:cNvPr>
          <p:cNvCxnSpPr>
            <a:cxnSpLocks/>
          </p:cNvCxnSpPr>
          <p:nvPr/>
        </p:nvCxnSpPr>
        <p:spPr>
          <a:xfrm>
            <a:off x="8334103" y="1016676"/>
            <a:ext cx="0" cy="3435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exão reta 57">
            <a:extLst>
              <a:ext uri="{FF2B5EF4-FFF2-40B4-BE49-F238E27FC236}">
                <a16:creationId xmlns:a16="http://schemas.microsoft.com/office/drawing/2014/main" id="{11A6DC29-5009-5BA9-8FB9-8C66AAD12120}"/>
              </a:ext>
            </a:extLst>
          </p:cNvPr>
          <p:cNvCxnSpPr>
            <a:cxnSpLocks/>
          </p:cNvCxnSpPr>
          <p:nvPr/>
        </p:nvCxnSpPr>
        <p:spPr>
          <a:xfrm flipH="1">
            <a:off x="884350" y="1640728"/>
            <a:ext cx="39991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A43AB6BC-B653-3EBF-3346-B8A4EC028608}"/>
              </a:ext>
            </a:extLst>
          </p:cNvPr>
          <p:cNvSpPr txBox="1"/>
          <p:nvPr/>
        </p:nvSpPr>
        <p:spPr>
          <a:xfrm>
            <a:off x="7863641" y="207915"/>
            <a:ext cx="30216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Fixed</a:t>
            </a:r>
            <a:r>
              <a:rPr lang="pt-PT" dirty="0"/>
              <a:t> </a:t>
            </a:r>
            <a:r>
              <a:rPr lang="pt-PT" dirty="0" err="1"/>
              <a:t>navigational</a:t>
            </a:r>
            <a:r>
              <a:rPr lang="pt-PT" dirty="0"/>
              <a:t> bar </a:t>
            </a:r>
            <a:r>
              <a:rPr lang="pt-PT" dirty="0" err="1"/>
              <a:t>with</a:t>
            </a:r>
            <a:r>
              <a:rPr lang="pt-PT" dirty="0"/>
              <a:t> </a:t>
            </a:r>
            <a:r>
              <a:rPr lang="pt-PT" dirty="0" err="1"/>
              <a:t>subtle</a:t>
            </a:r>
            <a:r>
              <a:rPr lang="pt-PT" dirty="0"/>
              <a:t> </a:t>
            </a:r>
            <a:r>
              <a:rPr lang="pt-PT" dirty="0" err="1"/>
              <a:t>animation</a:t>
            </a:r>
            <a:r>
              <a:rPr lang="pt-PT" dirty="0"/>
              <a:t> </a:t>
            </a:r>
            <a:r>
              <a:rPr lang="pt-PT" dirty="0" err="1"/>
              <a:t>effect</a:t>
            </a:r>
            <a:r>
              <a:rPr lang="pt-PT" dirty="0"/>
              <a:t> </a:t>
            </a:r>
            <a:r>
              <a:rPr lang="pt-PT" dirty="0" err="1"/>
              <a:t>upon</a:t>
            </a:r>
            <a:r>
              <a:rPr lang="pt-PT" dirty="0"/>
              <a:t> </a:t>
            </a:r>
            <a:r>
              <a:rPr lang="pt-PT" dirty="0" err="1"/>
              <a:t>hover</a:t>
            </a:r>
            <a:endParaRPr lang="en-GB" dirty="0"/>
          </a:p>
        </p:txBody>
      </p:sp>
      <p:sp>
        <p:nvSpPr>
          <p:cNvPr id="26" name="CaixaDeTexto 25">
            <a:extLst>
              <a:ext uri="{FF2B5EF4-FFF2-40B4-BE49-F238E27FC236}">
                <a16:creationId xmlns:a16="http://schemas.microsoft.com/office/drawing/2014/main" id="{5B964B6F-2E77-3B67-D5B5-62C80FD55C7C}"/>
              </a:ext>
            </a:extLst>
          </p:cNvPr>
          <p:cNvSpPr txBox="1"/>
          <p:nvPr/>
        </p:nvSpPr>
        <p:spPr>
          <a:xfrm>
            <a:off x="-152797" y="2298260"/>
            <a:ext cx="188007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Purple</a:t>
            </a:r>
            <a:r>
              <a:rPr lang="pt-PT" dirty="0"/>
              <a:t> </a:t>
            </a:r>
            <a:r>
              <a:rPr lang="pt-PT" dirty="0" err="1"/>
              <a:t>gradient</a:t>
            </a:r>
            <a:r>
              <a:rPr lang="pt-PT" dirty="0"/>
              <a:t> </a:t>
            </a:r>
            <a:r>
              <a:rPr lang="pt-PT" dirty="0" err="1"/>
              <a:t>Button</a:t>
            </a:r>
            <a:r>
              <a:rPr lang="pt-PT" dirty="0"/>
              <a:t>; links to </a:t>
            </a:r>
            <a:r>
              <a:rPr lang="pt-PT" dirty="0" err="1"/>
              <a:t>application</a:t>
            </a:r>
            <a:r>
              <a:rPr lang="pt-PT" dirty="0"/>
              <a:t> </a:t>
            </a:r>
            <a:r>
              <a:rPr lang="pt-PT" dirty="0" err="1"/>
              <a:t>form</a:t>
            </a:r>
            <a:endParaRPr lang="en-GB" dirty="0"/>
          </a:p>
        </p:txBody>
      </p:sp>
      <p:cxnSp>
        <p:nvCxnSpPr>
          <p:cNvPr id="33" name="Conexão reta 32">
            <a:extLst>
              <a:ext uri="{FF2B5EF4-FFF2-40B4-BE49-F238E27FC236}">
                <a16:creationId xmlns:a16="http://schemas.microsoft.com/office/drawing/2014/main" id="{B56A7BC9-43E3-EF07-8647-6F1CC0B92470}"/>
              </a:ext>
            </a:extLst>
          </p:cNvPr>
          <p:cNvCxnSpPr>
            <a:cxnSpLocks/>
          </p:cNvCxnSpPr>
          <p:nvPr/>
        </p:nvCxnSpPr>
        <p:spPr>
          <a:xfrm flipV="1">
            <a:off x="8150859" y="6332489"/>
            <a:ext cx="1223630" cy="266596"/>
          </a:xfrm>
          <a:prstGeom prst="line">
            <a:avLst/>
          </a:prstGeom>
          <a:ln w="28575">
            <a:solidFill>
              <a:srgbClr val="4B0068"/>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62DA2CE-64BD-C522-DDE0-1CDF56EAAACA}"/>
              </a:ext>
            </a:extLst>
          </p:cNvPr>
          <p:cNvSpPr/>
          <p:nvPr/>
        </p:nvSpPr>
        <p:spPr>
          <a:xfrm>
            <a:off x="8346450" y="5918095"/>
            <a:ext cx="2826789" cy="5571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CaixaDeTexto 39">
            <a:extLst>
              <a:ext uri="{FF2B5EF4-FFF2-40B4-BE49-F238E27FC236}">
                <a16:creationId xmlns:a16="http://schemas.microsoft.com/office/drawing/2014/main" id="{F70D0F64-31BA-9D6B-E885-75163285A1B5}"/>
              </a:ext>
            </a:extLst>
          </p:cNvPr>
          <p:cNvSpPr txBox="1"/>
          <p:nvPr/>
        </p:nvSpPr>
        <p:spPr>
          <a:xfrm>
            <a:off x="6410445" y="6152111"/>
            <a:ext cx="1745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Social media </a:t>
            </a:r>
            <a:r>
              <a:rPr lang="pt-PT" err="1"/>
              <a:t>accounts</a:t>
            </a:r>
            <a:r>
              <a:rPr lang="pt-PT"/>
              <a:t> </a:t>
            </a:r>
            <a:endParaRPr lang="en-GB"/>
          </a:p>
        </p:txBody>
      </p:sp>
      <p:sp>
        <p:nvSpPr>
          <p:cNvPr id="49" name="Retângulo 9">
            <a:extLst>
              <a:ext uri="{FF2B5EF4-FFF2-40B4-BE49-F238E27FC236}">
                <a16:creationId xmlns:a16="http://schemas.microsoft.com/office/drawing/2014/main" id="{90E7F7EA-2945-6EDF-B52D-99E37913C6EE}"/>
              </a:ext>
            </a:extLst>
          </p:cNvPr>
          <p:cNvSpPr/>
          <p:nvPr/>
        </p:nvSpPr>
        <p:spPr>
          <a:xfrm>
            <a:off x="5106585" y="3787254"/>
            <a:ext cx="1943426" cy="1869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a:p>
            <a:pPr algn="ctr"/>
            <a:r>
              <a:rPr lang="pt-PT" dirty="0" err="1">
                <a:solidFill>
                  <a:schemeClr val="tx1"/>
                </a:solidFill>
              </a:rPr>
              <a:t>Name</a:t>
            </a:r>
            <a:endParaRPr lang="pt-PT" dirty="0">
              <a:solidFill>
                <a:schemeClr val="tx1"/>
              </a:solidFill>
            </a:endParaRPr>
          </a:p>
        </p:txBody>
      </p:sp>
      <p:sp>
        <p:nvSpPr>
          <p:cNvPr id="50" name="Retângulo 30">
            <a:extLst>
              <a:ext uri="{FF2B5EF4-FFF2-40B4-BE49-F238E27FC236}">
                <a16:creationId xmlns:a16="http://schemas.microsoft.com/office/drawing/2014/main" id="{4FA24EA1-44A7-B3FE-4DC5-21C6694B8E7D}"/>
              </a:ext>
            </a:extLst>
          </p:cNvPr>
          <p:cNvSpPr/>
          <p:nvPr/>
        </p:nvSpPr>
        <p:spPr>
          <a:xfrm>
            <a:off x="7816419" y="3794802"/>
            <a:ext cx="1943426" cy="1869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a:p>
            <a:pPr algn="ctr"/>
            <a:r>
              <a:rPr lang="pt-PT" dirty="0" err="1">
                <a:solidFill>
                  <a:schemeClr val="tx1"/>
                </a:solidFill>
              </a:rPr>
              <a:t>Name</a:t>
            </a:r>
            <a:endParaRPr lang="pt-PT" dirty="0">
              <a:solidFill>
                <a:schemeClr val="tx1"/>
              </a:solidFill>
            </a:endParaRPr>
          </a:p>
        </p:txBody>
      </p:sp>
      <p:sp>
        <p:nvSpPr>
          <p:cNvPr id="51" name="Retângulo 32">
            <a:extLst>
              <a:ext uri="{FF2B5EF4-FFF2-40B4-BE49-F238E27FC236}">
                <a16:creationId xmlns:a16="http://schemas.microsoft.com/office/drawing/2014/main" id="{CC6F90B1-05D9-6678-955B-9EF4E086F3BD}"/>
              </a:ext>
            </a:extLst>
          </p:cNvPr>
          <p:cNvSpPr/>
          <p:nvPr/>
        </p:nvSpPr>
        <p:spPr>
          <a:xfrm>
            <a:off x="5302598" y="5206778"/>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Read</a:t>
            </a:r>
            <a:r>
              <a:rPr lang="pt-PT" dirty="0">
                <a:solidFill>
                  <a:schemeClr val="tx1"/>
                </a:solidFill>
              </a:rPr>
              <a:t> more</a:t>
            </a:r>
            <a:endParaRPr lang="en-GB" dirty="0">
              <a:solidFill>
                <a:schemeClr val="tx1"/>
              </a:solidFill>
            </a:endParaRPr>
          </a:p>
        </p:txBody>
      </p:sp>
      <p:sp>
        <p:nvSpPr>
          <p:cNvPr id="52" name="Retângulo 29">
            <a:extLst>
              <a:ext uri="{FF2B5EF4-FFF2-40B4-BE49-F238E27FC236}">
                <a16:creationId xmlns:a16="http://schemas.microsoft.com/office/drawing/2014/main" id="{EC68893F-4EE7-FF1A-D393-A02699E2864F}"/>
              </a:ext>
            </a:extLst>
          </p:cNvPr>
          <p:cNvSpPr/>
          <p:nvPr/>
        </p:nvSpPr>
        <p:spPr>
          <a:xfrm>
            <a:off x="2396750" y="3787254"/>
            <a:ext cx="1943426" cy="1869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a:p>
            <a:pPr algn="ctr"/>
            <a:r>
              <a:rPr lang="pt-PT" dirty="0" err="1">
                <a:solidFill>
                  <a:schemeClr val="tx1"/>
                </a:solidFill>
              </a:rPr>
              <a:t>Name</a:t>
            </a:r>
            <a:endParaRPr lang="en-GB" dirty="0">
              <a:solidFill>
                <a:schemeClr val="tx1"/>
              </a:solidFill>
            </a:endParaRPr>
          </a:p>
        </p:txBody>
      </p:sp>
      <p:sp>
        <p:nvSpPr>
          <p:cNvPr id="67" name="Retângulo 32">
            <a:extLst>
              <a:ext uri="{FF2B5EF4-FFF2-40B4-BE49-F238E27FC236}">
                <a16:creationId xmlns:a16="http://schemas.microsoft.com/office/drawing/2014/main" id="{700FF4B9-328D-B246-EFFF-74FA2DE3D521}"/>
              </a:ext>
            </a:extLst>
          </p:cNvPr>
          <p:cNvSpPr/>
          <p:nvPr/>
        </p:nvSpPr>
        <p:spPr>
          <a:xfrm>
            <a:off x="8012432" y="5194080"/>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Read</a:t>
            </a:r>
            <a:r>
              <a:rPr lang="pt-PT" dirty="0">
                <a:solidFill>
                  <a:schemeClr val="tx1"/>
                </a:solidFill>
              </a:rPr>
              <a:t> more</a:t>
            </a:r>
            <a:endParaRPr lang="en-GB" dirty="0">
              <a:solidFill>
                <a:schemeClr val="tx1"/>
              </a:solidFill>
            </a:endParaRPr>
          </a:p>
        </p:txBody>
      </p:sp>
      <p:sp>
        <p:nvSpPr>
          <p:cNvPr id="74" name="Retângulo 32">
            <a:extLst>
              <a:ext uri="{FF2B5EF4-FFF2-40B4-BE49-F238E27FC236}">
                <a16:creationId xmlns:a16="http://schemas.microsoft.com/office/drawing/2014/main" id="{7D7920C5-D21D-6A01-3BA7-F61CF785B103}"/>
              </a:ext>
            </a:extLst>
          </p:cNvPr>
          <p:cNvSpPr/>
          <p:nvPr/>
        </p:nvSpPr>
        <p:spPr>
          <a:xfrm>
            <a:off x="2396749" y="3787253"/>
            <a:ext cx="1943426" cy="1869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p:txBody>
      </p:sp>
      <p:sp>
        <p:nvSpPr>
          <p:cNvPr id="75" name="Retângulo 32">
            <a:extLst>
              <a:ext uri="{FF2B5EF4-FFF2-40B4-BE49-F238E27FC236}">
                <a16:creationId xmlns:a16="http://schemas.microsoft.com/office/drawing/2014/main" id="{954195F5-3A9B-8151-6D02-03483D67FAE8}"/>
              </a:ext>
            </a:extLst>
          </p:cNvPr>
          <p:cNvSpPr/>
          <p:nvPr/>
        </p:nvSpPr>
        <p:spPr>
          <a:xfrm>
            <a:off x="5106585" y="3794801"/>
            <a:ext cx="1943426" cy="18615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p:txBody>
      </p:sp>
      <p:sp>
        <p:nvSpPr>
          <p:cNvPr id="76" name="Retângulo 32">
            <a:extLst>
              <a:ext uri="{FF2B5EF4-FFF2-40B4-BE49-F238E27FC236}">
                <a16:creationId xmlns:a16="http://schemas.microsoft.com/office/drawing/2014/main" id="{73E1ADD7-1DBC-2B81-B79D-368A3D78A93B}"/>
              </a:ext>
            </a:extLst>
          </p:cNvPr>
          <p:cNvSpPr/>
          <p:nvPr/>
        </p:nvSpPr>
        <p:spPr>
          <a:xfrm>
            <a:off x="7816419" y="3787253"/>
            <a:ext cx="1943426" cy="1876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p:txBody>
      </p:sp>
      <p:sp>
        <p:nvSpPr>
          <p:cNvPr id="77" name="Retângulo 32">
            <a:extLst>
              <a:ext uri="{FF2B5EF4-FFF2-40B4-BE49-F238E27FC236}">
                <a16:creationId xmlns:a16="http://schemas.microsoft.com/office/drawing/2014/main" id="{1117FF27-7FEB-27E4-D2CC-8D99C82578B1}"/>
              </a:ext>
            </a:extLst>
          </p:cNvPr>
          <p:cNvSpPr/>
          <p:nvPr/>
        </p:nvSpPr>
        <p:spPr>
          <a:xfrm>
            <a:off x="2589084" y="5206778"/>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Read more</a:t>
            </a:r>
          </a:p>
        </p:txBody>
      </p:sp>
      <p:cxnSp>
        <p:nvCxnSpPr>
          <p:cNvPr id="78" name="Conexão reta 27">
            <a:extLst>
              <a:ext uri="{FF2B5EF4-FFF2-40B4-BE49-F238E27FC236}">
                <a16:creationId xmlns:a16="http://schemas.microsoft.com/office/drawing/2014/main" id="{06ECCD26-CCFB-C296-B554-505193531392}"/>
              </a:ext>
            </a:extLst>
          </p:cNvPr>
          <p:cNvCxnSpPr>
            <a:cxnSpLocks/>
          </p:cNvCxnSpPr>
          <p:nvPr/>
        </p:nvCxnSpPr>
        <p:spPr>
          <a:xfrm flipH="1">
            <a:off x="9398417" y="4329779"/>
            <a:ext cx="182092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9" name="CaixaDeTexto 8">
            <a:extLst>
              <a:ext uri="{FF2B5EF4-FFF2-40B4-BE49-F238E27FC236}">
                <a16:creationId xmlns:a16="http://schemas.microsoft.com/office/drawing/2014/main" id="{7E937D2A-77F4-B8E0-5289-D5F5C2AA7999}"/>
              </a:ext>
            </a:extLst>
          </p:cNvPr>
          <p:cNvSpPr txBox="1"/>
          <p:nvPr/>
        </p:nvSpPr>
        <p:spPr>
          <a:xfrm>
            <a:off x="10189425" y="3733624"/>
            <a:ext cx="13117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Description</a:t>
            </a:r>
            <a:r>
              <a:rPr lang="pt-PT"/>
              <a:t> </a:t>
            </a:r>
            <a:r>
              <a:rPr lang="pt-PT" err="1"/>
              <a:t>of</a:t>
            </a:r>
            <a:r>
              <a:rPr lang="pt-PT"/>
              <a:t> </a:t>
            </a:r>
            <a:r>
              <a:rPr lang="pt-PT" err="1"/>
              <a:t>employees</a:t>
            </a:r>
            <a:endParaRPr lang="en-GB"/>
          </a:p>
        </p:txBody>
      </p:sp>
      <p:cxnSp>
        <p:nvCxnSpPr>
          <p:cNvPr id="82" name="Conexão reta 44">
            <a:extLst>
              <a:ext uri="{FF2B5EF4-FFF2-40B4-BE49-F238E27FC236}">
                <a16:creationId xmlns:a16="http://schemas.microsoft.com/office/drawing/2014/main" id="{3EE0D8FA-390E-688A-DB9A-C86FF774FAE8}"/>
              </a:ext>
            </a:extLst>
          </p:cNvPr>
          <p:cNvCxnSpPr>
            <a:cxnSpLocks/>
          </p:cNvCxnSpPr>
          <p:nvPr/>
        </p:nvCxnSpPr>
        <p:spPr>
          <a:xfrm flipH="1" flipV="1">
            <a:off x="1034321" y="3931722"/>
            <a:ext cx="1910707" cy="1473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3" name="CaixaDeTexto 2">
            <a:extLst>
              <a:ext uri="{FF2B5EF4-FFF2-40B4-BE49-F238E27FC236}">
                <a16:creationId xmlns:a16="http://schemas.microsoft.com/office/drawing/2014/main" id="{24074893-CEBC-0BC1-1B9A-7404679898F0}"/>
              </a:ext>
            </a:extLst>
          </p:cNvPr>
          <p:cNvSpPr txBox="1"/>
          <p:nvPr/>
        </p:nvSpPr>
        <p:spPr>
          <a:xfrm>
            <a:off x="198059" y="3481889"/>
            <a:ext cx="124612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Pictures</a:t>
            </a:r>
            <a:r>
              <a:rPr lang="pt-PT"/>
              <a:t> </a:t>
            </a:r>
            <a:r>
              <a:rPr lang="pt-PT" err="1"/>
              <a:t>of</a:t>
            </a:r>
            <a:r>
              <a:rPr lang="pt-PT"/>
              <a:t> </a:t>
            </a:r>
            <a:r>
              <a:rPr lang="pt-PT" err="1"/>
              <a:t>employees</a:t>
            </a:r>
            <a:endParaRPr lang="en-GB"/>
          </a:p>
        </p:txBody>
      </p:sp>
      <p:cxnSp>
        <p:nvCxnSpPr>
          <p:cNvPr id="45" name="Conexão reta 44">
            <a:extLst>
              <a:ext uri="{FF2B5EF4-FFF2-40B4-BE49-F238E27FC236}">
                <a16:creationId xmlns:a16="http://schemas.microsoft.com/office/drawing/2014/main" id="{DDABAF74-1B93-DAA3-B885-37794F6E58A6}"/>
              </a:ext>
            </a:extLst>
          </p:cNvPr>
          <p:cNvCxnSpPr>
            <a:cxnSpLocks/>
          </p:cNvCxnSpPr>
          <p:nvPr/>
        </p:nvCxnSpPr>
        <p:spPr>
          <a:xfrm flipH="1" flipV="1">
            <a:off x="1034321" y="4721818"/>
            <a:ext cx="1910707" cy="74678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5289DD8-44A1-1167-011D-951CAADF5176}"/>
              </a:ext>
            </a:extLst>
          </p:cNvPr>
          <p:cNvSpPr txBox="1"/>
          <p:nvPr/>
        </p:nvSpPr>
        <p:spPr>
          <a:xfrm>
            <a:off x="114518" y="4557492"/>
            <a:ext cx="17943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Orange </a:t>
            </a:r>
            <a:r>
              <a:rPr lang="pt-PT" dirty="0" err="1"/>
              <a:t>colored</a:t>
            </a:r>
            <a:r>
              <a:rPr lang="pt-PT" dirty="0"/>
              <a:t> </a:t>
            </a:r>
            <a:r>
              <a:rPr lang="pt-PT" dirty="0" err="1"/>
              <a:t>button</a:t>
            </a:r>
            <a:r>
              <a:rPr lang="pt-PT" dirty="0"/>
              <a:t>; Link to </a:t>
            </a:r>
            <a:r>
              <a:rPr lang="pt-PT" dirty="0" err="1"/>
              <a:t>read</a:t>
            </a:r>
            <a:r>
              <a:rPr lang="pt-PT" dirty="0"/>
              <a:t> more </a:t>
            </a:r>
            <a:r>
              <a:rPr lang="pt-PT" dirty="0" err="1"/>
              <a:t>about</a:t>
            </a:r>
            <a:r>
              <a:rPr lang="pt-PT" dirty="0"/>
              <a:t> trainees</a:t>
            </a:r>
            <a:endParaRPr lang="en-GB" dirty="0"/>
          </a:p>
        </p:txBody>
      </p:sp>
      <p:cxnSp>
        <p:nvCxnSpPr>
          <p:cNvPr id="2" name="Conexão reta 64">
            <a:extLst>
              <a:ext uri="{FF2B5EF4-FFF2-40B4-BE49-F238E27FC236}">
                <a16:creationId xmlns:a16="http://schemas.microsoft.com/office/drawing/2014/main" id="{3DC44221-3055-0E37-45F0-5CA8C4AD7182}"/>
              </a:ext>
            </a:extLst>
          </p:cNvPr>
          <p:cNvCxnSpPr>
            <a:cxnSpLocks/>
          </p:cNvCxnSpPr>
          <p:nvPr/>
        </p:nvCxnSpPr>
        <p:spPr>
          <a:xfrm flipV="1">
            <a:off x="884350" y="1048187"/>
            <a:ext cx="0" cy="5925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CaixaDeTexto 60">
            <a:extLst>
              <a:ext uri="{FF2B5EF4-FFF2-40B4-BE49-F238E27FC236}">
                <a16:creationId xmlns:a16="http://schemas.microsoft.com/office/drawing/2014/main" id="{71719AA1-9F5B-8E17-C0FB-128F27D87FB4}"/>
              </a:ext>
            </a:extLst>
          </p:cNvPr>
          <p:cNvSpPr txBox="1"/>
          <p:nvPr/>
        </p:nvSpPr>
        <p:spPr>
          <a:xfrm>
            <a:off x="261503" y="514868"/>
            <a:ext cx="31859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Clickable</a:t>
            </a:r>
            <a:r>
              <a:rPr lang="pt-PT" dirty="0"/>
              <a:t> logo; </a:t>
            </a:r>
            <a:r>
              <a:rPr lang="pt-PT" dirty="0" err="1"/>
              <a:t>present</a:t>
            </a:r>
            <a:r>
              <a:rPr lang="pt-PT" dirty="0"/>
              <a:t> </a:t>
            </a:r>
            <a:r>
              <a:rPr lang="pt-PT" dirty="0" err="1"/>
              <a:t>everywhere</a:t>
            </a:r>
            <a:endParaRPr lang="en-GB" dirty="0"/>
          </a:p>
        </p:txBody>
      </p:sp>
      <p:sp>
        <p:nvSpPr>
          <p:cNvPr id="14" name="Retângulo 10">
            <a:extLst>
              <a:ext uri="{FF2B5EF4-FFF2-40B4-BE49-F238E27FC236}">
                <a16:creationId xmlns:a16="http://schemas.microsoft.com/office/drawing/2014/main" id="{095905DF-B4A9-1686-52AA-84ECFDE40B89}"/>
              </a:ext>
            </a:extLst>
          </p:cNvPr>
          <p:cNvSpPr/>
          <p:nvPr/>
        </p:nvSpPr>
        <p:spPr>
          <a:xfrm>
            <a:off x="1797058" y="2092908"/>
            <a:ext cx="5651492" cy="405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r>
              <a:rPr lang="pt-PT" dirty="0">
                <a:solidFill>
                  <a:schemeClr val="tx1"/>
                </a:solidFill>
              </a:rPr>
              <a:t>INTRODUCTORY TEXTS HERE</a:t>
            </a:r>
          </a:p>
          <a:p>
            <a:pPr algn="ctr"/>
            <a:endParaRPr lang="pt-PT" dirty="0"/>
          </a:p>
        </p:txBody>
      </p:sp>
      <p:cxnSp>
        <p:nvCxnSpPr>
          <p:cNvPr id="22" name="Conexão reta unidirecional 42">
            <a:extLst>
              <a:ext uri="{FF2B5EF4-FFF2-40B4-BE49-F238E27FC236}">
                <a16:creationId xmlns:a16="http://schemas.microsoft.com/office/drawing/2014/main" id="{BCC7BCF4-87CD-929A-03F2-2541C3DD1B74}"/>
              </a:ext>
            </a:extLst>
          </p:cNvPr>
          <p:cNvCxnSpPr>
            <a:cxnSpLocks/>
            <a:stCxn id="28" idx="1"/>
          </p:cNvCxnSpPr>
          <p:nvPr/>
        </p:nvCxnSpPr>
        <p:spPr>
          <a:xfrm flipH="1">
            <a:off x="7452348" y="1881159"/>
            <a:ext cx="2826960" cy="36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aixaDeTexto 25">
            <a:extLst>
              <a:ext uri="{FF2B5EF4-FFF2-40B4-BE49-F238E27FC236}">
                <a16:creationId xmlns:a16="http://schemas.microsoft.com/office/drawing/2014/main" id="{C6D6C4CD-86AF-EF10-8463-89C64B75F537}"/>
              </a:ext>
            </a:extLst>
          </p:cNvPr>
          <p:cNvSpPr txBox="1"/>
          <p:nvPr/>
        </p:nvSpPr>
        <p:spPr>
          <a:xfrm>
            <a:off x="10279308" y="1557993"/>
            <a:ext cx="188007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Blue</a:t>
            </a:r>
            <a:r>
              <a:rPr lang="pt-PT" dirty="0"/>
              <a:t>/Orange </a:t>
            </a:r>
            <a:r>
              <a:rPr lang="pt-PT" dirty="0" err="1"/>
              <a:t>Colored</a:t>
            </a:r>
            <a:r>
              <a:rPr lang="pt-PT" dirty="0"/>
              <a:t> h1 </a:t>
            </a:r>
            <a:r>
              <a:rPr lang="pt-PT" dirty="0" err="1"/>
              <a:t>text</a:t>
            </a:r>
            <a:r>
              <a:rPr lang="pt-PT" dirty="0"/>
              <a:t> </a:t>
            </a:r>
            <a:endParaRPr lang="en-GB" dirty="0"/>
          </a:p>
        </p:txBody>
      </p:sp>
      <p:sp>
        <p:nvSpPr>
          <p:cNvPr id="44" name="Retângulo 10">
            <a:extLst>
              <a:ext uri="{FF2B5EF4-FFF2-40B4-BE49-F238E27FC236}">
                <a16:creationId xmlns:a16="http://schemas.microsoft.com/office/drawing/2014/main" id="{800164E8-CEE2-E45A-7930-BB4CCEFDF9FD}"/>
              </a:ext>
            </a:extLst>
          </p:cNvPr>
          <p:cNvSpPr/>
          <p:nvPr/>
        </p:nvSpPr>
        <p:spPr>
          <a:xfrm>
            <a:off x="7814472" y="2339797"/>
            <a:ext cx="2175375" cy="812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r>
              <a:rPr lang="pt-PT" dirty="0">
                <a:solidFill>
                  <a:schemeClr val="tx1"/>
                </a:solidFill>
              </a:rPr>
              <a:t>Cartoon </a:t>
            </a:r>
            <a:r>
              <a:rPr lang="pt-PT" dirty="0" err="1">
                <a:solidFill>
                  <a:schemeClr val="tx1"/>
                </a:solidFill>
              </a:rPr>
              <a:t>Icon</a:t>
            </a:r>
            <a:endParaRPr lang="pt-PT" dirty="0">
              <a:solidFill>
                <a:schemeClr val="tx1"/>
              </a:solidFill>
            </a:endParaRPr>
          </a:p>
          <a:p>
            <a:pPr algn="ctr"/>
            <a:endParaRPr lang="pt-PT" dirty="0"/>
          </a:p>
        </p:txBody>
      </p:sp>
      <p:cxnSp>
        <p:nvCxnSpPr>
          <p:cNvPr id="54" name="Conexão reta unidirecional 42">
            <a:extLst>
              <a:ext uri="{FF2B5EF4-FFF2-40B4-BE49-F238E27FC236}">
                <a16:creationId xmlns:a16="http://schemas.microsoft.com/office/drawing/2014/main" id="{D71F23C2-4357-4D0E-405D-A5B5B18EEDF8}"/>
              </a:ext>
            </a:extLst>
          </p:cNvPr>
          <p:cNvCxnSpPr>
            <a:cxnSpLocks/>
          </p:cNvCxnSpPr>
          <p:nvPr/>
        </p:nvCxnSpPr>
        <p:spPr>
          <a:xfrm flipH="1" flipV="1">
            <a:off x="9928512" y="2843663"/>
            <a:ext cx="1123973" cy="1519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aixaDeTexto 25">
            <a:extLst>
              <a:ext uri="{FF2B5EF4-FFF2-40B4-BE49-F238E27FC236}">
                <a16:creationId xmlns:a16="http://schemas.microsoft.com/office/drawing/2014/main" id="{50B77FA7-EF6D-793C-7EA9-1F79F42DE6A4}"/>
              </a:ext>
            </a:extLst>
          </p:cNvPr>
          <p:cNvSpPr txBox="1"/>
          <p:nvPr/>
        </p:nvSpPr>
        <p:spPr>
          <a:xfrm>
            <a:off x="10319763" y="2651149"/>
            <a:ext cx="188007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Huge</a:t>
            </a:r>
            <a:r>
              <a:rPr lang="pt-PT" dirty="0"/>
              <a:t> Orange </a:t>
            </a:r>
            <a:r>
              <a:rPr lang="pt-PT" dirty="0" err="1"/>
              <a:t>icon</a:t>
            </a:r>
            <a:endParaRPr lang="en-GB" dirty="0"/>
          </a:p>
        </p:txBody>
      </p:sp>
    </p:spTree>
    <p:extLst>
      <p:ext uri="{BB962C8B-B14F-4D97-AF65-F5344CB8AC3E}">
        <p14:creationId xmlns:p14="http://schemas.microsoft.com/office/powerpoint/2010/main" val="367912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tângulo 1">
            <a:extLst>
              <a:ext uri="{FF2B5EF4-FFF2-40B4-BE49-F238E27FC236}">
                <a16:creationId xmlns:a16="http://schemas.microsoft.com/office/drawing/2014/main" id="{AB994105-4D2C-03CC-AB9C-EBA734AC0C4A}"/>
              </a:ext>
            </a:extLst>
          </p:cNvPr>
          <p:cNvSpPr/>
          <p:nvPr/>
        </p:nvSpPr>
        <p:spPr>
          <a:xfrm>
            <a:off x="0" y="1497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latin typeface="Franklin Gothic Book" panose="020B0503020102020204" pitchFamily="34" charset="0"/>
              </a:rPr>
              <a:t>CAREERS (ROLES)</a:t>
            </a:r>
            <a:endParaRPr lang="en-GB" sz="2800" dirty="0">
              <a:latin typeface="Franklin Gothic Book" panose="020B0503020102020204" pitchFamily="34" charset="0"/>
            </a:endParaRPr>
          </a:p>
        </p:txBody>
      </p:sp>
      <p:sp>
        <p:nvSpPr>
          <p:cNvPr id="8" name="Retângulo 7">
            <a:extLst>
              <a:ext uri="{FF2B5EF4-FFF2-40B4-BE49-F238E27FC236}">
                <a16:creationId xmlns:a16="http://schemas.microsoft.com/office/drawing/2014/main" id="{114A5C12-04DE-401F-0AB7-99921E55CAC7}"/>
              </a:ext>
            </a:extLst>
          </p:cNvPr>
          <p:cNvSpPr/>
          <p:nvPr/>
        </p:nvSpPr>
        <p:spPr>
          <a:xfrm>
            <a:off x="1173892" y="1896329"/>
            <a:ext cx="9808808" cy="4255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4" y="1263106"/>
            <a:ext cx="1426211" cy="620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6" name="Retângulo 5">
            <a:extLst>
              <a:ext uri="{FF2B5EF4-FFF2-40B4-BE49-F238E27FC236}">
                <a16:creationId xmlns:a16="http://schemas.microsoft.com/office/drawing/2014/main" id="{E47FA1C3-B251-770D-08D1-25139BD3A333}"/>
              </a:ext>
            </a:extLst>
          </p:cNvPr>
          <p:cNvSpPr/>
          <p:nvPr/>
        </p:nvSpPr>
        <p:spPr>
          <a:xfrm>
            <a:off x="2600104" y="1263106"/>
            <a:ext cx="8382595" cy="620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PT" sz="1600" dirty="0">
                <a:solidFill>
                  <a:schemeClr val="tx1"/>
                </a:solidFill>
                <a:latin typeface="Franklin Gothic Book" panose="020B0503020102020204" pitchFamily="34" charset="0"/>
              </a:rPr>
              <a:t>CAREERS	       ABOUT US           HELP         CONTACT US        JOIN US 	</a:t>
            </a:r>
          </a:p>
        </p:txBody>
      </p:sp>
      <p:sp>
        <p:nvSpPr>
          <p:cNvPr id="4" name="Retângulo 3">
            <a:extLst>
              <a:ext uri="{FF2B5EF4-FFF2-40B4-BE49-F238E27FC236}">
                <a16:creationId xmlns:a16="http://schemas.microsoft.com/office/drawing/2014/main" id="{E23A0035-4CEB-063B-DAAA-3A2530CAD22F}"/>
              </a:ext>
            </a:extLst>
          </p:cNvPr>
          <p:cNvSpPr/>
          <p:nvPr/>
        </p:nvSpPr>
        <p:spPr>
          <a:xfrm>
            <a:off x="1186595" y="6156565"/>
            <a:ext cx="9808808"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10" name="Retângulo 9">
            <a:extLst>
              <a:ext uri="{FF2B5EF4-FFF2-40B4-BE49-F238E27FC236}">
                <a16:creationId xmlns:a16="http://schemas.microsoft.com/office/drawing/2014/main" id="{FA3E30B3-8F1D-467C-2F5E-BF49EACF3194}"/>
              </a:ext>
            </a:extLst>
          </p:cNvPr>
          <p:cNvSpPr/>
          <p:nvPr/>
        </p:nvSpPr>
        <p:spPr>
          <a:xfrm>
            <a:off x="1173893" y="1891312"/>
            <a:ext cx="9656860" cy="1346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p:txBody>
      </p:sp>
      <p:sp>
        <p:nvSpPr>
          <p:cNvPr id="11" name="Retângulo 10">
            <a:extLst>
              <a:ext uri="{FF2B5EF4-FFF2-40B4-BE49-F238E27FC236}">
                <a16:creationId xmlns:a16="http://schemas.microsoft.com/office/drawing/2014/main" id="{EC994358-85D9-87B0-0E99-994E75833C6D}"/>
              </a:ext>
            </a:extLst>
          </p:cNvPr>
          <p:cNvSpPr/>
          <p:nvPr/>
        </p:nvSpPr>
        <p:spPr>
          <a:xfrm>
            <a:off x="1839901" y="2768847"/>
            <a:ext cx="5341341" cy="405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APPLY HERE</a:t>
            </a:r>
            <a:endParaRPr lang="pt-PT" dirty="0"/>
          </a:p>
        </p:txBody>
      </p:sp>
      <p:sp>
        <p:nvSpPr>
          <p:cNvPr id="23" name="Retângulo 22">
            <a:extLst>
              <a:ext uri="{FF2B5EF4-FFF2-40B4-BE49-F238E27FC236}">
                <a16:creationId xmlns:a16="http://schemas.microsoft.com/office/drawing/2014/main" id="{D9A6EBB7-AD96-4661-5147-0B2CFE64E9F8}"/>
              </a:ext>
            </a:extLst>
          </p:cNvPr>
          <p:cNvSpPr/>
          <p:nvPr/>
        </p:nvSpPr>
        <p:spPr>
          <a:xfrm>
            <a:off x="4975350" y="3329021"/>
            <a:ext cx="2205892" cy="321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We’re hiring</a:t>
            </a:r>
          </a:p>
        </p:txBody>
      </p:sp>
      <p:sp>
        <p:nvSpPr>
          <p:cNvPr id="24" name="Retângulo 23">
            <a:extLst>
              <a:ext uri="{FF2B5EF4-FFF2-40B4-BE49-F238E27FC236}">
                <a16:creationId xmlns:a16="http://schemas.microsoft.com/office/drawing/2014/main" id="{B012D072-9F10-C2F6-A40E-E2D29CA0D3DA}"/>
              </a:ext>
            </a:extLst>
          </p:cNvPr>
          <p:cNvSpPr/>
          <p:nvPr/>
        </p:nvSpPr>
        <p:spPr>
          <a:xfrm flipH="1">
            <a:off x="10830754" y="1895055"/>
            <a:ext cx="151947" cy="3964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ângulo 24">
            <a:extLst>
              <a:ext uri="{FF2B5EF4-FFF2-40B4-BE49-F238E27FC236}">
                <a16:creationId xmlns:a16="http://schemas.microsoft.com/office/drawing/2014/main" id="{2BB957BB-4A50-59B5-2F3B-5617A673386E}"/>
              </a:ext>
            </a:extLst>
          </p:cNvPr>
          <p:cNvSpPr/>
          <p:nvPr/>
        </p:nvSpPr>
        <p:spPr>
          <a:xfrm flipH="1">
            <a:off x="10830756" y="2175126"/>
            <a:ext cx="151945"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exão reta 11">
            <a:extLst>
              <a:ext uri="{FF2B5EF4-FFF2-40B4-BE49-F238E27FC236}">
                <a16:creationId xmlns:a16="http://schemas.microsoft.com/office/drawing/2014/main" id="{CB1470AE-AA42-9621-F998-478B9DFCE569}"/>
              </a:ext>
            </a:extLst>
          </p:cNvPr>
          <p:cNvCxnSpPr>
            <a:cxnSpLocks/>
          </p:cNvCxnSpPr>
          <p:nvPr/>
        </p:nvCxnSpPr>
        <p:spPr>
          <a:xfrm flipH="1" flipV="1">
            <a:off x="1533185" y="2605861"/>
            <a:ext cx="921386" cy="19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xão reta unidirecional 42">
            <a:extLst>
              <a:ext uri="{FF2B5EF4-FFF2-40B4-BE49-F238E27FC236}">
                <a16:creationId xmlns:a16="http://schemas.microsoft.com/office/drawing/2014/main" id="{04799B97-EDF2-6708-22C1-AB91CEACF5CC}"/>
              </a:ext>
            </a:extLst>
          </p:cNvPr>
          <p:cNvCxnSpPr>
            <a:cxnSpLocks/>
            <a:stCxn id="26" idx="1"/>
          </p:cNvCxnSpPr>
          <p:nvPr/>
        </p:nvCxnSpPr>
        <p:spPr>
          <a:xfrm flipH="1" flipV="1">
            <a:off x="9953642" y="2868324"/>
            <a:ext cx="358378" cy="155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aixaDeTexto 25">
            <a:extLst>
              <a:ext uri="{FF2B5EF4-FFF2-40B4-BE49-F238E27FC236}">
                <a16:creationId xmlns:a16="http://schemas.microsoft.com/office/drawing/2014/main" id="{5B964B6F-2E77-3B67-D5B5-62C80FD55C7C}"/>
              </a:ext>
            </a:extLst>
          </p:cNvPr>
          <p:cNvSpPr txBox="1"/>
          <p:nvPr/>
        </p:nvSpPr>
        <p:spPr>
          <a:xfrm>
            <a:off x="10312020" y="2562573"/>
            <a:ext cx="125310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2ND </a:t>
            </a:r>
            <a:r>
              <a:rPr lang="pt-PT" dirty="0" err="1"/>
              <a:t>icon</a:t>
            </a:r>
            <a:r>
              <a:rPr lang="pt-PT" dirty="0"/>
              <a:t>; Orange</a:t>
            </a:r>
          </a:p>
          <a:p>
            <a:r>
              <a:rPr lang="pt-PT" dirty="0"/>
              <a:t>color</a:t>
            </a:r>
            <a:endParaRPr lang="en-GB" dirty="0"/>
          </a:p>
        </p:txBody>
      </p:sp>
      <p:sp>
        <p:nvSpPr>
          <p:cNvPr id="49" name="Retângulo 9">
            <a:extLst>
              <a:ext uri="{FF2B5EF4-FFF2-40B4-BE49-F238E27FC236}">
                <a16:creationId xmlns:a16="http://schemas.microsoft.com/office/drawing/2014/main" id="{90E7F7EA-2945-6EDF-B52D-99E37913C6EE}"/>
              </a:ext>
            </a:extLst>
          </p:cNvPr>
          <p:cNvSpPr/>
          <p:nvPr/>
        </p:nvSpPr>
        <p:spPr>
          <a:xfrm>
            <a:off x="5106585" y="3787254"/>
            <a:ext cx="1943426" cy="1869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p:txBody>
      </p:sp>
      <p:sp>
        <p:nvSpPr>
          <p:cNvPr id="50" name="Retângulo 30">
            <a:extLst>
              <a:ext uri="{FF2B5EF4-FFF2-40B4-BE49-F238E27FC236}">
                <a16:creationId xmlns:a16="http://schemas.microsoft.com/office/drawing/2014/main" id="{4FA24EA1-44A7-B3FE-4DC5-21C6694B8E7D}"/>
              </a:ext>
            </a:extLst>
          </p:cNvPr>
          <p:cNvSpPr/>
          <p:nvPr/>
        </p:nvSpPr>
        <p:spPr>
          <a:xfrm>
            <a:off x="7816419" y="3794802"/>
            <a:ext cx="1943426" cy="18615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p:txBody>
      </p:sp>
      <p:sp>
        <p:nvSpPr>
          <p:cNvPr id="51" name="Retângulo 32">
            <a:extLst>
              <a:ext uri="{FF2B5EF4-FFF2-40B4-BE49-F238E27FC236}">
                <a16:creationId xmlns:a16="http://schemas.microsoft.com/office/drawing/2014/main" id="{CC6F90B1-05D9-6678-955B-9EF4E086F3BD}"/>
              </a:ext>
            </a:extLst>
          </p:cNvPr>
          <p:cNvSpPr/>
          <p:nvPr/>
        </p:nvSpPr>
        <p:spPr>
          <a:xfrm>
            <a:off x="5302597" y="5672690"/>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Apply</a:t>
            </a:r>
            <a:r>
              <a:rPr lang="pt-PT" dirty="0">
                <a:solidFill>
                  <a:schemeClr val="tx1"/>
                </a:solidFill>
              </a:rPr>
              <a:t> </a:t>
            </a:r>
            <a:r>
              <a:rPr lang="pt-PT" dirty="0" err="1">
                <a:solidFill>
                  <a:schemeClr val="tx1"/>
                </a:solidFill>
              </a:rPr>
              <a:t>here</a:t>
            </a:r>
            <a:endParaRPr lang="en-GB" dirty="0">
              <a:solidFill>
                <a:schemeClr val="tx1"/>
              </a:solidFill>
            </a:endParaRPr>
          </a:p>
        </p:txBody>
      </p:sp>
      <p:sp>
        <p:nvSpPr>
          <p:cNvPr id="52" name="Retângulo 29">
            <a:extLst>
              <a:ext uri="{FF2B5EF4-FFF2-40B4-BE49-F238E27FC236}">
                <a16:creationId xmlns:a16="http://schemas.microsoft.com/office/drawing/2014/main" id="{EC68893F-4EE7-FF1A-D393-A02699E2864F}"/>
              </a:ext>
            </a:extLst>
          </p:cNvPr>
          <p:cNvSpPr/>
          <p:nvPr/>
        </p:nvSpPr>
        <p:spPr>
          <a:xfrm>
            <a:off x="2396750" y="3787254"/>
            <a:ext cx="1943426" cy="1869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p:txBody>
      </p:sp>
      <p:sp>
        <p:nvSpPr>
          <p:cNvPr id="74" name="Retângulo 32">
            <a:extLst>
              <a:ext uri="{FF2B5EF4-FFF2-40B4-BE49-F238E27FC236}">
                <a16:creationId xmlns:a16="http://schemas.microsoft.com/office/drawing/2014/main" id="{7D7920C5-D21D-6A01-3BA7-F61CF785B103}"/>
              </a:ext>
            </a:extLst>
          </p:cNvPr>
          <p:cNvSpPr/>
          <p:nvPr/>
        </p:nvSpPr>
        <p:spPr>
          <a:xfrm>
            <a:off x="2396749" y="3787254"/>
            <a:ext cx="1943426" cy="9505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p:txBody>
      </p:sp>
      <p:sp>
        <p:nvSpPr>
          <p:cNvPr id="75" name="Retângulo 32">
            <a:extLst>
              <a:ext uri="{FF2B5EF4-FFF2-40B4-BE49-F238E27FC236}">
                <a16:creationId xmlns:a16="http://schemas.microsoft.com/office/drawing/2014/main" id="{954195F5-3A9B-8151-6D02-03483D67FAE8}"/>
              </a:ext>
            </a:extLst>
          </p:cNvPr>
          <p:cNvSpPr/>
          <p:nvPr/>
        </p:nvSpPr>
        <p:spPr>
          <a:xfrm>
            <a:off x="5106585" y="3794802"/>
            <a:ext cx="1943426" cy="923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p:txBody>
      </p:sp>
      <p:sp>
        <p:nvSpPr>
          <p:cNvPr id="76" name="Retângulo 32">
            <a:extLst>
              <a:ext uri="{FF2B5EF4-FFF2-40B4-BE49-F238E27FC236}">
                <a16:creationId xmlns:a16="http://schemas.microsoft.com/office/drawing/2014/main" id="{73E1ADD7-1DBC-2B81-B79D-368A3D78A93B}"/>
              </a:ext>
            </a:extLst>
          </p:cNvPr>
          <p:cNvSpPr/>
          <p:nvPr/>
        </p:nvSpPr>
        <p:spPr>
          <a:xfrm>
            <a:off x="7816419" y="3787253"/>
            <a:ext cx="1943426" cy="9308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a:t>
            </a:r>
          </a:p>
        </p:txBody>
      </p:sp>
      <p:sp>
        <p:nvSpPr>
          <p:cNvPr id="77" name="Retângulo 32">
            <a:extLst>
              <a:ext uri="{FF2B5EF4-FFF2-40B4-BE49-F238E27FC236}">
                <a16:creationId xmlns:a16="http://schemas.microsoft.com/office/drawing/2014/main" id="{1117FF27-7FEB-27E4-D2CC-8D99C82578B1}"/>
              </a:ext>
            </a:extLst>
          </p:cNvPr>
          <p:cNvSpPr/>
          <p:nvPr/>
        </p:nvSpPr>
        <p:spPr>
          <a:xfrm>
            <a:off x="2595509" y="5672690"/>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Apply here</a:t>
            </a:r>
          </a:p>
        </p:txBody>
      </p:sp>
      <p:cxnSp>
        <p:nvCxnSpPr>
          <p:cNvPr id="78" name="Conexão reta 27">
            <a:extLst>
              <a:ext uri="{FF2B5EF4-FFF2-40B4-BE49-F238E27FC236}">
                <a16:creationId xmlns:a16="http://schemas.microsoft.com/office/drawing/2014/main" id="{06ECCD26-CCFB-C296-B554-505193531392}"/>
              </a:ext>
            </a:extLst>
          </p:cNvPr>
          <p:cNvCxnSpPr>
            <a:cxnSpLocks/>
            <a:endCxn id="76" idx="3"/>
          </p:cNvCxnSpPr>
          <p:nvPr/>
        </p:nvCxnSpPr>
        <p:spPr>
          <a:xfrm flipH="1" flipV="1">
            <a:off x="9759845" y="4252694"/>
            <a:ext cx="1462638" cy="1006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9" name="CaixaDeTexto 8">
            <a:extLst>
              <a:ext uri="{FF2B5EF4-FFF2-40B4-BE49-F238E27FC236}">
                <a16:creationId xmlns:a16="http://schemas.microsoft.com/office/drawing/2014/main" id="{7E937D2A-77F4-B8E0-5289-D5F5C2AA7999}"/>
              </a:ext>
            </a:extLst>
          </p:cNvPr>
          <p:cNvSpPr txBox="1"/>
          <p:nvPr/>
        </p:nvSpPr>
        <p:spPr>
          <a:xfrm>
            <a:off x="10189425" y="3733624"/>
            <a:ext cx="13117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roles </a:t>
            </a:r>
            <a:r>
              <a:rPr lang="pt-PT" dirty="0" err="1"/>
              <a:t>at</a:t>
            </a:r>
            <a:r>
              <a:rPr lang="pt-PT" dirty="0"/>
              <a:t> </a:t>
            </a:r>
            <a:r>
              <a:rPr lang="pt-PT" dirty="0" err="1"/>
              <a:t>the</a:t>
            </a:r>
            <a:r>
              <a:rPr lang="pt-PT" dirty="0"/>
              <a:t> </a:t>
            </a:r>
            <a:r>
              <a:rPr lang="pt-PT" dirty="0" err="1"/>
              <a:t>back</a:t>
            </a:r>
            <a:endParaRPr lang="en-GB" dirty="0"/>
          </a:p>
        </p:txBody>
      </p:sp>
      <p:cxnSp>
        <p:nvCxnSpPr>
          <p:cNvPr id="82" name="Conexão reta 44">
            <a:extLst>
              <a:ext uri="{FF2B5EF4-FFF2-40B4-BE49-F238E27FC236}">
                <a16:creationId xmlns:a16="http://schemas.microsoft.com/office/drawing/2014/main" id="{3EE0D8FA-390E-688A-DB9A-C86FF774FAE8}"/>
              </a:ext>
            </a:extLst>
          </p:cNvPr>
          <p:cNvCxnSpPr>
            <a:cxnSpLocks/>
            <a:stCxn id="74" idx="1"/>
          </p:cNvCxnSpPr>
          <p:nvPr/>
        </p:nvCxnSpPr>
        <p:spPr>
          <a:xfrm flipH="1" flipV="1">
            <a:off x="1038524" y="3936176"/>
            <a:ext cx="1358225" cy="3263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3" name="CaixaDeTexto 2">
            <a:extLst>
              <a:ext uri="{FF2B5EF4-FFF2-40B4-BE49-F238E27FC236}">
                <a16:creationId xmlns:a16="http://schemas.microsoft.com/office/drawing/2014/main" id="{24074893-CEBC-0BC1-1B9A-7404679898F0}"/>
              </a:ext>
            </a:extLst>
          </p:cNvPr>
          <p:cNvSpPr txBox="1"/>
          <p:nvPr/>
        </p:nvSpPr>
        <p:spPr>
          <a:xfrm>
            <a:off x="198059" y="3481889"/>
            <a:ext cx="124612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Flip</a:t>
            </a:r>
            <a:r>
              <a:rPr lang="pt-PT" dirty="0"/>
              <a:t> </a:t>
            </a:r>
            <a:r>
              <a:rPr lang="pt-PT" dirty="0" err="1"/>
              <a:t>cards</a:t>
            </a:r>
            <a:r>
              <a:rPr lang="pt-PT" dirty="0"/>
              <a:t>; </a:t>
            </a:r>
            <a:r>
              <a:rPr lang="pt-PT" dirty="0" err="1"/>
              <a:t>flips</a:t>
            </a:r>
            <a:r>
              <a:rPr lang="pt-PT" dirty="0"/>
              <a:t> </a:t>
            </a:r>
            <a:r>
              <a:rPr lang="pt-PT" dirty="0" err="1"/>
              <a:t>on</a:t>
            </a:r>
            <a:r>
              <a:rPr lang="pt-PT" dirty="0"/>
              <a:t> </a:t>
            </a:r>
            <a:r>
              <a:rPr lang="pt-PT" dirty="0" err="1"/>
              <a:t>hover</a:t>
            </a:r>
            <a:r>
              <a:rPr lang="pt-PT" dirty="0"/>
              <a:t>/</a:t>
            </a:r>
            <a:r>
              <a:rPr lang="pt-PT" dirty="0" err="1"/>
              <a:t>click</a:t>
            </a:r>
            <a:r>
              <a:rPr lang="pt-PT" dirty="0"/>
              <a:t> </a:t>
            </a:r>
            <a:endParaRPr lang="en-GB" dirty="0"/>
          </a:p>
        </p:txBody>
      </p:sp>
      <p:cxnSp>
        <p:nvCxnSpPr>
          <p:cNvPr id="45" name="Conexão reta 44">
            <a:extLst>
              <a:ext uri="{FF2B5EF4-FFF2-40B4-BE49-F238E27FC236}">
                <a16:creationId xmlns:a16="http://schemas.microsoft.com/office/drawing/2014/main" id="{DDABAF74-1B93-DAA3-B885-37794F6E58A6}"/>
              </a:ext>
            </a:extLst>
          </p:cNvPr>
          <p:cNvCxnSpPr>
            <a:cxnSpLocks/>
            <a:stCxn id="77" idx="1"/>
            <a:endCxn id="3" idx="3"/>
          </p:cNvCxnSpPr>
          <p:nvPr/>
        </p:nvCxnSpPr>
        <p:spPr>
          <a:xfrm flipH="1">
            <a:off x="1856205" y="5859081"/>
            <a:ext cx="739304" cy="1444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5289DD8-44A1-1167-011D-951CAADF5176}"/>
              </a:ext>
            </a:extLst>
          </p:cNvPr>
          <p:cNvSpPr txBox="1"/>
          <p:nvPr/>
        </p:nvSpPr>
        <p:spPr>
          <a:xfrm>
            <a:off x="61892" y="5403415"/>
            <a:ext cx="17943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Button with same gradient as slide 1. link to application form</a:t>
            </a:r>
          </a:p>
        </p:txBody>
      </p:sp>
      <p:sp>
        <p:nvSpPr>
          <p:cNvPr id="14" name="Retângulo 10">
            <a:extLst>
              <a:ext uri="{FF2B5EF4-FFF2-40B4-BE49-F238E27FC236}">
                <a16:creationId xmlns:a16="http://schemas.microsoft.com/office/drawing/2014/main" id="{095905DF-B4A9-1686-52AA-84ECFDE40B89}"/>
              </a:ext>
            </a:extLst>
          </p:cNvPr>
          <p:cNvSpPr/>
          <p:nvPr/>
        </p:nvSpPr>
        <p:spPr>
          <a:xfrm>
            <a:off x="1797058" y="2092908"/>
            <a:ext cx="5651492" cy="405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r>
              <a:rPr lang="pt-PT" dirty="0">
                <a:solidFill>
                  <a:schemeClr val="tx1"/>
                </a:solidFill>
              </a:rPr>
              <a:t>INTRODUCTORY TEXTS HERE</a:t>
            </a:r>
          </a:p>
          <a:p>
            <a:pPr algn="ctr"/>
            <a:endParaRPr lang="pt-PT" dirty="0"/>
          </a:p>
        </p:txBody>
      </p:sp>
      <p:sp>
        <p:nvSpPr>
          <p:cNvPr id="15" name="Retângulo 32">
            <a:extLst>
              <a:ext uri="{FF2B5EF4-FFF2-40B4-BE49-F238E27FC236}">
                <a16:creationId xmlns:a16="http://schemas.microsoft.com/office/drawing/2014/main" id="{9D8E1E0A-3549-9F94-40FC-8D44836C0501}"/>
              </a:ext>
            </a:extLst>
          </p:cNvPr>
          <p:cNvSpPr/>
          <p:nvPr/>
        </p:nvSpPr>
        <p:spPr>
          <a:xfrm>
            <a:off x="7915614" y="1980055"/>
            <a:ext cx="1954444" cy="1164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Cartoon Icon</a:t>
            </a:r>
          </a:p>
        </p:txBody>
      </p:sp>
      <p:sp>
        <p:nvSpPr>
          <p:cNvPr id="30" name="Retângulo 32">
            <a:extLst>
              <a:ext uri="{FF2B5EF4-FFF2-40B4-BE49-F238E27FC236}">
                <a16:creationId xmlns:a16="http://schemas.microsoft.com/office/drawing/2014/main" id="{D2E7895C-C8C9-C8D9-2641-6D3C1092580E}"/>
              </a:ext>
            </a:extLst>
          </p:cNvPr>
          <p:cNvSpPr/>
          <p:nvPr/>
        </p:nvSpPr>
        <p:spPr>
          <a:xfrm>
            <a:off x="8066675" y="5680899"/>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Apply</a:t>
            </a:r>
            <a:r>
              <a:rPr lang="pt-PT" dirty="0">
                <a:solidFill>
                  <a:schemeClr val="tx1"/>
                </a:solidFill>
              </a:rPr>
              <a:t> </a:t>
            </a:r>
            <a:r>
              <a:rPr lang="pt-PT" dirty="0" err="1">
                <a:solidFill>
                  <a:schemeClr val="tx1"/>
                </a:solidFill>
              </a:rPr>
              <a:t>here</a:t>
            </a:r>
            <a:endParaRPr lang="en-GB" dirty="0">
              <a:solidFill>
                <a:schemeClr val="tx1"/>
              </a:solidFill>
            </a:endParaRPr>
          </a:p>
        </p:txBody>
      </p:sp>
      <p:sp>
        <p:nvSpPr>
          <p:cNvPr id="38" name="Retângulo 32">
            <a:extLst>
              <a:ext uri="{FF2B5EF4-FFF2-40B4-BE49-F238E27FC236}">
                <a16:creationId xmlns:a16="http://schemas.microsoft.com/office/drawing/2014/main" id="{9E79F0BB-D276-F665-BE0B-714945BEA9DA}"/>
              </a:ext>
            </a:extLst>
          </p:cNvPr>
          <p:cNvSpPr/>
          <p:nvPr/>
        </p:nvSpPr>
        <p:spPr>
          <a:xfrm>
            <a:off x="8066674" y="4989177"/>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Brief</a:t>
            </a:r>
            <a:r>
              <a:rPr lang="pt-PT" dirty="0">
                <a:solidFill>
                  <a:schemeClr val="tx1"/>
                </a:solidFill>
              </a:rPr>
              <a:t> </a:t>
            </a:r>
            <a:r>
              <a:rPr lang="pt-PT" dirty="0" err="1">
                <a:solidFill>
                  <a:schemeClr val="tx1"/>
                </a:solidFill>
              </a:rPr>
              <a:t>intro</a:t>
            </a:r>
            <a:endParaRPr lang="en-GB" dirty="0">
              <a:solidFill>
                <a:schemeClr val="tx1"/>
              </a:solidFill>
            </a:endParaRPr>
          </a:p>
        </p:txBody>
      </p:sp>
      <p:sp>
        <p:nvSpPr>
          <p:cNvPr id="39" name="Retângulo 32">
            <a:extLst>
              <a:ext uri="{FF2B5EF4-FFF2-40B4-BE49-F238E27FC236}">
                <a16:creationId xmlns:a16="http://schemas.microsoft.com/office/drawing/2014/main" id="{175D55FC-815B-F42D-49B6-302CF0B45546}"/>
              </a:ext>
            </a:extLst>
          </p:cNvPr>
          <p:cNvSpPr/>
          <p:nvPr/>
        </p:nvSpPr>
        <p:spPr>
          <a:xfrm>
            <a:off x="5302596" y="4963525"/>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Brief</a:t>
            </a:r>
            <a:r>
              <a:rPr lang="pt-PT" dirty="0">
                <a:solidFill>
                  <a:schemeClr val="tx1"/>
                </a:solidFill>
              </a:rPr>
              <a:t> </a:t>
            </a:r>
            <a:r>
              <a:rPr lang="pt-PT" dirty="0" err="1">
                <a:solidFill>
                  <a:schemeClr val="tx1"/>
                </a:solidFill>
              </a:rPr>
              <a:t>intro</a:t>
            </a:r>
            <a:endParaRPr lang="en-GB" dirty="0">
              <a:solidFill>
                <a:schemeClr val="tx1"/>
              </a:solidFill>
            </a:endParaRPr>
          </a:p>
        </p:txBody>
      </p:sp>
      <p:sp>
        <p:nvSpPr>
          <p:cNvPr id="41" name="Retângulo 32">
            <a:extLst>
              <a:ext uri="{FF2B5EF4-FFF2-40B4-BE49-F238E27FC236}">
                <a16:creationId xmlns:a16="http://schemas.microsoft.com/office/drawing/2014/main" id="{A5C6FDAF-4237-FBA6-E626-0F0202F7F4F9}"/>
              </a:ext>
            </a:extLst>
          </p:cNvPr>
          <p:cNvSpPr/>
          <p:nvPr/>
        </p:nvSpPr>
        <p:spPr>
          <a:xfrm>
            <a:off x="2595509" y="4963525"/>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Brief</a:t>
            </a:r>
            <a:r>
              <a:rPr lang="pt-PT" dirty="0">
                <a:solidFill>
                  <a:schemeClr val="tx1"/>
                </a:solidFill>
              </a:rPr>
              <a:t> </a:t>
            </a:r>
            <a:r>
              <a:rPr lang="pt-PT" dirty="0" err="1">
                <a:solidFill>
                  <a:schemeClr val="tx1"/>
                </a:solidFill>
              </a:rPr>
              <a:t>intro</a:t>
            </a:r>
            <a:endParaRPr lang="en-GB" dirty="0">
              <a:solidFill>
                <a:schemeClr val="tx1"/>
              </a:solidFill>
            </a:endParaRPr>
          </a:p>
        </p:txBody>
      </p:sp>
      <p:cxnSp>
        <p:nvCxnSpPr>
          <p:cNvPr id="47" name="Conexão reta 16">
            <a:extLst>
              <a:ext uri="{FF2B5EF4-FFF2-40B4-BE49-F238E27FC236}">
                <a16:creationId xmlns:a16="http://schemas.microsoft.com/office/drawing/2014/main" id="{C276421E-233F-56EA-4EC0-008D51DD1F91}"/>
              </a:ext>
            </a:extLst>
          </p:cNvPr>
          <p:cNvCxnSpPr>
            <a:cxnSpLocks/>
          </p:cNvCxnSpPr>
          <p:nvPr/>
        </p:nvCxnSpPr>
        <p:spPr>
          <a:xfrm flipH="1" flipV="1">
            <a:off x="1082373" y="2632453"/>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CaixaDeTexto 22">
            <a:extLst>
              <a:ext uri="{FF2B5EF4-FFF2-40B4-BE49-F238E27FC236}">
                <a16:creationId xmlns:a16="http://schemas.microsoft.com/office/drawing/2014/main" id="{216BDA67-AB4C-EB84-A1BC-F235209123EC}"/>
              </a:ext>
            </a:extLst>
          </p:cNvPr>
          <p:cNvSpPr txBox="1"/>
          <p:nvPr/>
        </p:nvSpPr>
        <p:spPr>
          <a:xfrm>
            <a:off x="76154" y="2114680"/>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background: </a:t>
            </a:r>
            <a:r>
              <a:rPr lang="pt-PT" dirty="0" err="1"/>
              <a:t>black</a:t>
            </a:r>
            <a:endParaRPr lang="en-GB" dirty="0"/>
          </a:p>
        </p:txBody>
      </p:sp>
    </p:spTree>
    <p:extLst>
      <p:ext uri="{BB962C8B-B14F-4D97-AF65-F5344CB8AC3E}">
        <p14:creationId xmlns:p14="http://schemas.microsoft.com/office/powerpoint/2010/main" val="269044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797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Retângulo 3">
            <a:extLst>
              <a:ext uri="{FF2B5EF4-FFF2-40B4-BE49-F238E27FC236}">
                <a16:creationId xmlns:a16="http://schemas.microsoft.com/office/drawing/2014/main" id="{17045D81-B3A0-6E09-7FD1-3A290D441788}"/>
              </a:ext>
            </a:extLst>
          </p:cNvPr>
          <p:cNvSpPr/>
          <p:nvPr/>
        </p:nvSpPr>
        <p:spPr>
          <a:xfrm>
            <a:off x="3876776" y="1954057"/>
            <a:ext cx="4389526" cy="4710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APPRENTICESHIPS</a:t>
            </a:r>
            <a:endParaRPr lang="en-GB" dirty="0">
              <a:solidFill>
                <a:schemeClr val="tx1"/>
              </a:solidFill>
            </a:endParaRPr>
          </a:p>
        </p:txBody>
      </p:sp>
      <p:sp>
        <p:nvSpPr>
          <p:cNvPr id="12" name="Retângulo 11">
            <a:extLst>
              <a:ext uri="{FF2B5EF4-FFF2-40B4-BE49-F238E27FC236}">
                <a16:creationId xmlns:a16="http://schemas.microsoft.com/office/drawing/2014/main" id="{0C770200-9C40-5530-6CA5-87D48EBDC6B5}"/>
              </a:ext>
            </a:extLst>
          </p:cNvPr>
          <p:cNvSpPr/>
          <p:nvPr/>
        </p:nvSpPr>
        <p:spPr>
          <a:xfrm>
            <a:off x="2432809" y="3008600"/>
            <a:ext cx="2007672" cy="12891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Image</a:t>
            </a:r>
            <a:r>
              <a:rPr lang="pt-PT" dirty="0">
                <a:solidFill>
                  <a:schemeClr val="tx1"/>
                </a:solidFill>
              </a:rPr>
              <a:t> </a:t>
            </a:r>
          </a:p>
        </p:txBody>
      </p:sp>
      <p:cxnSp>
        <p:nvCxnSpPr>
          <p:cNvPr id="6" name="Conexão reta 5">
            <a:extLst>
              <a:ext uri="{FF2B5EF4-FFF2-40B4-BE49-F238E27FC236}">
                <a16:creationId xmlns:a16="http://schemas.microsoft.com/office/drawing/2014/main" id="{B652CBEC-7021-ADB6-5689-63EDAB3B78E2}"/>
              </a:ext>
            </a:extLst>
          </p:cNvPr>
          <p:cNvCxnSpPr>
            <a:cxnSpLocks/>
          </p:cNvCxnSpPr>
          <p:nvPr/>
        </p:nvCxnSpPr>
        <p:spPr>
          <a:xfrm flipH="1">
            <a:off x="1052093" y="3661142"/>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exão reta 16">
            <a:extLst>
              <a:ext uri="{FF2B5EF4-FFF2-40B4-BE49-F238E27FC236}">
                <a16:creationId xmlns:a16="http://schemas.microsoft.com/office/drawing/2014/main" id="{0E959FE0-7A99-2D1E-33CF-159AF93D8EE2}"/>
              </a:ext>
            </a:extLst>
          </p:cNvPr>
          <p:cNvCxnSpPr>
            <a:cxnSpLocks/>
          </p:cNvCxnSpPr>
          <p:nvPr/>
        </p:nvCxnSpPr>
        <p:spPr>
          <a:xfrm flipH="1" flipV="1">
            <a:off x="1173894" y="2546935"/>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9F75325D-C0BD-267A-3E20-E9397E8FC0CD}"/>
              </a:ext>
            </a:extLst>
          </p:cNvPr>
          <p:cNvCxnSpPr>
            <a:cxnSpLocks/>
          </p:cNvCxnSpPr>
          <p:nvPr/>
        </p:nvCxnSpPr>
        <p:spPr>
          <a:xfrm flipH="1">
            <a:off x="8266302" y="2779401"/>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337C5A92-05C8-F01C-E49C-469194DA2D73}"/>
              </a:ext>
            </a:extLst>
          </p:cNvPr>
          <p:cNvSpPr txBox="1"/>
          <p:nvPr/>
        </p:nvSpPr>
        <p:spPr>
          <a:xfrm>
            <a:off x="217356" y="2398580"/>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background: </a:t>
            </a:r>
            <a:r>
              <a:rPr lang="pt-PT" dirty="0" err="1"/>
              <a:t>black</a:t>
            </a:r>
            <a:endParaRPr lang="en-GB" dirty="0"/>
          </a:p>
        </p:txBody>
      </p:sp>
      <p:sp>
        <p:nvSpPr>
          <p:cNvPr id="36" name="Retângulo 35">
            <a:extLst>
              <a:ext uri="{FF2B5EF4-FFF2-40B4-BE49-F238E27FC236}">
                <a16:creationId xmlns:a16="http://schemas.microsoft.com/office/drawing/2014/main" id="{1BE31AC3-7551-4BF3-29D2-141409830D91}"/>
              </a:ext>
            </a:extLst>
          </p:cNvPr>
          <p:cNvSpPr/>
          <p:nvPr/>
        </p:nvSpPr>
        <p:spPr>
          <a:xfrm>
            <a:off x="2432809" y="4296465"/>
            <a:ext cx="2007672" cy="8641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Texts</a:t>
            </a:r>
            <a:r>
              <a:rPr lang="pt-PT" dirty="0"/>
              <a:t> </a:t>
            </a:r>
          </a:p>
        </p:txBody>
      </p:sp>
      <p:sp>
        <p:nvSpPr>
          <p:cNvPr id="40" name="Retângulo 39">
            <a:extLst>
              <a:ext uri="{FF2B5EF4-FFF2-40B4-BE49-F238E27FC236}">
                <a16:creationId xmlns:a16="http://schemas.microsoft.com/office/drawing/2014/main" id="{98F6BD5B-60F1-83E4-C2E8-7FC18EA96BD4}"/>
              </a:ext>
            </a:extLst>
          </p:cNvPr>
          <p:cNvSpPr/>
          <p:nvPr/>
        </p:nvSpPr>
        <p:spPr>
          <a:xfrm>
            <a:off x="4883505" y="3016545"/>
            <a:ext cx="2007672" cy="12891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Image</a:t>
            </a:r>
            <a:r>
              <a:rPr lang="pt-PT" dirty="0">
                <a:solidFill>
                  <a:schemeClr val="tx1"/>
                </a:solidFill>
              </a:rPr>
              <a:t> </a:t>
            </a:r>
          </a:p>
        </p:txBody>
      </p:sp>
      <p:sp>
        <p:nvSpPr>
          <p:cNvPr id="41" name="Retângulo 40">
            <a:extLst>
              <a:ext uri="{FF2B5EF4-FFF2-40B4-BE49-F238E27FC236}">
                <a16:creationId xmlns:a16="http://schemas.microsoft.com/office/drawing/2014/main" id="{464C07B1-8E19-1412-D2A5-881CC78ADE25}"/>
              </a:ext>
            </a:extLst>
          </p:cNvPr>
          <p:cNvSpPr/>
          <p:nvPr/>
        </p:nvSpPr>
        <p:spPr>
          <a:xfrm>
            <a:off x="4883505" y="4304410"/>
            <a:ext cx="2007672" cy="8641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Texts</a:t>
            </a:r>
            <a:r>
              <a:rPr lang="pt-PT" dirty="0"/>
              <a:t> </a:t>
            </a:r>
          </a:p>
        </p:txBody>
      </p:sp>
      <p:sp>
        <p:nvSpPr>
          <p:cNvPr id="42" name="Retângulo 41">
            <a:extLst>
              <a:ext uri="{FF2B5EF4-FFF2-40B4-BE49-F238E27FC236}">
                <a16:creationId xmlns:a16="http://schemas.microsoft.com/office/drawing/2014/main" id="{EF1F9E9A-BFC9-FA8F-26E1-4B8FD11D8F71}"/>
              </a:ext>
            </a:extLst>
          </p:cNvPr>
          <p:cNvSpPr/>
          <p:nvPr/>
        </p:nvSpPr>
        <p:spPr>
          <a:xfrm>
            <a:off x="7334201" y="2997443"/>
            <a:ext cx="2007672" cy="12891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Image</a:t>
            </a:r>
            <a:r>
              <a:rPr lang="pt-PT" dirty="0">
                <a:solidFill>
                  <a:schemeClr val="tx1"/>
                </a:solidFill>
              </a:rPr>
              <a:t> </a:t>
            </a:r>
          </a:p>
        </p:txBody>
      </p:sp>
      <p:sp>
        <p:nvSpPr>
          <p:cNvPr id="43" name="Retângulo 42">
            <a:extLst>
              <a:ext uri="{FF2B5EF4-FFF2-40B4-BE49-F238E27FC236}">
                <a16:creationId xmlns:a16="http://schemas.microsoft.com/office/drawing/2014/main" id="{067B3F2E-FC6B-836E-B07F-A90234F74D53}"/>
              </a:ext>
            </a:extLst>
          </p:cNvPr>
          <p:cNvSpPr/>
          <p:nvPr/>
        </p:nvSpPr>
        <p:spPr>
          <a:xfrm>
            <a:off x="7334201" y="4285308"/>
            <a:ext cx="2007672" cy="8641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Texts</a:t>
            </a:r>
            <a:r>
              <a:rPr lang="pt-PT" dirty="0">
                <a:solidFill>
                  <a:schemeClr val="tx1"/>
                </a:solidFill>
              </a:rPr>
              <a:t> </a:t>
            </a:r>
          </a:p>
        </p:txBody>
      </p:sp>
      <p:cxnSp>
        <p:nvCxnSpPr>
          <p:cNvPr id="46" name="Conexão reta 45">
            <a:extLst>
              <a:ext uri="{FF2B5EF4-FFF2-40B4-BE49-F238E27FC236}">
                <a16:creationId xmlns:a16="http://schemas.microsoft.com/office/drawing/2014/main" id="{4A51201F-A6E9-D05E-931B-CA038BB32EF3}"/>
              </a:ext>
            </a:extLst>
          </p:cNvPr>
          <p:cNvCxnSpPr>
            <a:cxnSpLocks/>
          </p:cNvCxnSpPr>
          <p:nvPr/>
        </p:nvCxnSpPr>
        <p:spPr>
          <a:xfrm flipH="1">
            <a:off x="9341873" y="4629034"/>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7971B5E9-7F09-D015-54BD-2C6962B8CC72}"/>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tângulo 47">
            <a:extLst>
              <a:ext uri="{FF2B5EF4-FFF2-40B4-BE49-F238E27FC236}">
                <a16:creationId xmlns:a16="http://schemas.microsoft.com/office/drawing/2014/main" id="{C7A7F292-6880-43A8-C8EB-0A3DCE63A49A}"/>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CaixaDeTexto 49">
            <a:extLst>
              <a:ext uri="{FF2B5EF4-FFF2-40B4-BE49-F238E27FC236}">
                <a16:creationId xmlns:a16="http://schemas.microsoft.com/office/drawing/2014/main" id="{16FADBAF-384F-8BBF-ABA3-2569A5CA3B6B}"/>
              </a:ext>
            </a:extLst>
          </p:cNvPr>
          <p:cNvSpPr txBox="1"/>
          <p:nvPr/>
        </p:nvSpPr>
        <p:spPr>
          <a:xfrm>
            <a:off x="10091380" y="4305868"/>
            <a:ext cx="200767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apprenticeships</a:t>
            </a:r>
            <a:r>
              <a:rPr lang="pt-PT" dirty="0"/>
              <a:t> </a:t>
            </a:r>
            <a:r>
              <a:rPr lang="pt-PT" dirty="0" err="1"/>
              <a:t>at</a:t>
            </a:r>
            <a:r>
              <a:rPr lang="pt-PT" dirty="0"/>
              <a:t> </a:t>
            </a:r>
            <a:r>
              <a:rPr lang="pt-PT" dirty="0" err="1"/>
              <a:t>the</a:t>
            </a:r>
            <a:r>
              <a:rPr lang="pt-PT" dirty="0"/>
              <a:t> </a:t>
            </a:r>
            <a:r>
              <a:rPr lang="pt-PT" dirty="0" err="1"/>
              <a:t>back</a:t>
            </a:r>
            <a:endParaRPr lang="en-GB" dirty="0"/>
          </a:p>
        </p:txBody>
      </p:sp>
      <p:cxnSp>
        <p:nvCxnSpPr>
          <p:cNvPr id="10" name="Conexão reta 5">
            <a:extLst>
              <a:ext uri="{FF2B5EF4-FFF2-40B4-BE49-F238E27FC236}">
                <a16:creationId xmlns:a16="http://schemas.microsoft.com/office/drawing/2014/main" id="{502EE0AB-29FA-C9F2-31BF-920669DDCF82}"/>
              </a:ext>
            </a:extLst>
          </p:cNvPr>
          <p:cNvCxnSpPr>
            <a:cxnSpLocks/>
          </p:cNvCxnSpPr>
          <p:nvPr/>
        </p:nvCxnSpPr>
        <p:spPr>
          <a:xfrm flipH="1">
            <a:off x="1052093" y="3663639"/>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exão reta 17">
            <a:extLst>
              <a:ext uri="{FF2B5EF4-FFF2-40B4-BE49-F238E27FC236}">
                <a16:creationId xmlns:a16="http://schemas.microsoft.com/office/drawing/2014/main" id="{A10EBD29-5CAB-1AE2-8973-C280D655155C}"/>
              </a:ext>
            </a:extLst>
          </p:cNvPr>
          <p:cNvCxnSpPr>
            <a:cxnSpLocks/>
          </p:cNvCxnSpPr>
          <p:nvPr/>
        </p:nvCxnSpPr>
        <p:spPr>
          <a:xfrm flipH="1">
            <a:off x="8273061" y="2189595"/>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Retângulo 1">
            <a:extLst>
              <a:ext uri="{FF2B5EF4-FFF2-40B4-BE49-F238E27FC236}">
                <a16:creationId xmlns:a16="http://schemas.microsoft.com/office/drawing/2014/main" id="{2452DE24-44CE-6210-163C-6A94F73E489B}"/>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CAREERS (</a:t>
            </a:r>
            <a:r>
              <a:rPr lang="pt-PT" sz="2800" dirty="0" err="1">
                <a:solidFill>
                  <a:schemeClr val="tx1"/>
                </a:solidFill>
              </a:rPr>
              <a:t>apprenticeships</a:t>
            </a:r>
            <a:r>
              <a:rPr lang="pt-PT" sz="2800" dirty="0">
                <a:solidFill>
                  <a:schemeClr val="tx1"/>
                </a:solidFill>
              </a:rPr>
              <a:t>)</a:t>
            </a:r>
            <a:endParaRPr lang="en-GB" sz="2800" dirty="0"/>
          </a:p>
        </p:txBody>
      </p:sp>
      <p:sp>
        <p:nvSpPr>
          <p:cNvPr id="21" name="Retângulo 4">
            <a:extLst>
              <a:ext uri="{FF2B5EF4-FFF2-40B4-BE49-F238E27FC236}">
                <a16:creationId xmlns:a16="http://schemas.microsoft.com/office/drawing/2014/main" id="{584850DC-296F-787E-6FDC-FABA49BF85C0}"/>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24" name="Retângulo 5">
            <a:extLst>
              <a:ext uri="{FF2B5EF4-FFF2-40B4-BE49-F238E27FC236}">
                <a16:creationId xmlns:a16="http://schemas.microsoft.com/office/drawing/2014/main" id="{5CB5A871-F6C1-CD92-A0C9-6D9A0D122C18}"/>
              </a:ext>
            </a:extLst>
          </p:cNvPr>
          <p:cNvSpPr/>
          <p:nvPr/>
        </p:nvSpPr>
        <p:spPr>
          <a:xfrm>
            <a:off x="2600103" y="1125625"/>
            <a:ext cx="8399705"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sp>
        <p:nvSpPr>
          <p:cNvPr id="2" name="Retângulo 3">
            <a:extLst>
              <a:ext uri="{FF2B5EF4-FFF2-40B4-BE49-F238E27FC236}">
                <a16:creationId xmlns:a16="http://schemas.microsoft.com/office/drawing/2014/main" id="{448FE69D-94DE-21E5-38EC-C88E03EC3A42}"/>
              </a:ext>
            </a:extLst>
          </p:cNvPr>
          <p:cNvSpPr/>
          <p:nvPr/>
        </p:nvSpPr>
        <p:spPr>
          <a:xfrm>
            <a:off x="1173894" y="5688186"/>
            <a:ext cx="9808808"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5" name="Retângulo 3">
            <a:extLst>
              <a:ext uri="{FF2B5EF4-FFF2-40B4-BE49-F238E27FC236}">
                <a16:creationId xmlns:a16="http://schemas.microsoft.com/office/drawing/2014/main" id="{E48385E6-7ABD-45B0-5870-21221EF645F6}"/>
              </a:ext>
            </a:extLst>
          </p:cNvPr>
          <p:cNvSpPr/>
          <p:nvPr/>
        </p:nvSpPr>
        <p:spPr>
          <a:xfrm>
            <a:off x="3876776" y="2496027"/>
            <a:ext cx="4389526" cy="4710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Text</a:t>
            </a:r>
          </a:p>
        </p:txBody>
      </p:sp>
      <p:sp>
        <p:nvSpPr>
          <p:cNvPr id="13" name="CaixaDeTexto 18">
            <a:extLst>
              <a:ext uri="{FF2B5EF4-FFF2-40B4-BE49-F238E27FC236}">
                <a16:creationId xmlns:a16="http://schemas.microsoft.com/office/drawing/2014/main" id="{B17442B5-4E60-3C82-3B11-F4BE03DA2ADB}"/>
              </a:ext>
            </a:extLst>
          </p:cNvPr>
          <p:cNvSpPr txBox="1"/>
          <p:nvPr/>
        </p:nvSpPr>
        <p:spPr>
          <a:xfrm>
            <a:off x="9144419" y="1708517"/>
            <a:ext cx="238790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H1 </a:t>
            </a:r>
            <a:r>
              <a:rPr lang="pt-PT" dirty="0" err="1"/>
              <a:t>heading</a:t>
            </a:r>
            <a:r>
              <a:rPr lang="pt-PT" dirty="0"/>
              <a:t> </a:t>
            </a:r>
            <a:r>
              <a:rPr lang="pt-PT" dirty="0" err="1"/>
              <a:t>with</a:t>
            </a:r>
            <a:r>
              <a:rPr lang="pt-PT" dirty="0"/>
              <a:t> Orange </a:t>
            </a:r>
            <a:r>
              <a:rPr lang="pt-PT" dirty="0" err="1"/>
              <a:t>gradient</a:t>
            </a:r>
            <a:r>
              <a:rPr lang="pt-PT" dirty="0"/>
              <a:t>, </a:t>
            </a:r>
            <a:r>
              <a:rPr lang="pt-PT" dirty="0" err="1"/>
              <a:t>font-size</a:t>
            </a:r>
            <a:r>
              <a:rPr lang="pt-PT" dirty="0"/>
              <a:t> 4rem</a:t>
            </a:r>
            <a:endParaRPr lang="en-GB" dirty="0"/>
          </a:p>
        </p:txBody>
      </p:sp>
      <p:sp>
        <p:nvSpPr>
          <p:cNvPr id="14" name="CaixaDeTexto 2">
            <a:extLst>
              <a:ext uri="{FF2B5EF4-FFF2-40B4-BE49-F238E27FC236}">
                <a16:creationId xmlns:a16="http://schemas.microsoft.com/office/drawing/2014/main" id="{8056DCAC-A571-EAB3-554A-BC1F256E716E}"/>
              </a:ext>
            </a:extLst>
          </p:cNvPr>
          <p:cNvSpPr txBox="1"/>
          <p:nvPr/>
        </p:nvSpPr>
        <p:spPr>
          <a:xfrm>
            <a:off x="198059" y="3481889"/>
            <a:ext cx="124612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Flip</a:t>
            </a:r>
            <a:r>
              <a:rPr lang="pt-PT" dirty="0"/>
              <a:t> </a:t>
            </a:r>
            <a:r>
              <a:rPr lang="pt-PT" dirty="0" err="1"/>
              <a:t>cards</a:t>
            </a:r>
            <a:r>
              <a:rPr lang="pt-PT" dirty="0"/>
              <a:t>; </a:t>
            </a:r>
            <a:r>
              <a:rPr lang="pt-PT" dirty="0" err="1"/>
              <a:t>flips</a:t>
            </a:r>
            <a:r>
              <a:rPr lang="pt-PT" dirty="0"/>
              <a:t> </a:t>
            </a:r>
            <a:r>
              <a:rPr lang="pt-PT" dirty="0" err="1"/>
              <a:t>on</a:t>
            </a:r>
            <a:r>
              <a:rPr lang="pt-PT" dirty="0"/>
              <a:t> </a:t>
            </a:r>
            <a:r>
              <a:rPr lang="pt-PT" dirty="0" err="1"/>
              <a:t>hover</a:t>
            </a:r>
            <a:r>
              <a:rPr lang="pt-PT" dirty="0"/>
              <a:t>/</a:t>
            </a:r>
            <a:r>
              <a:rPr lang="pt-PT" dirty="0" err="1"/>
              <a:t>click</a:t>
            </a:r>
            <a:r>
              <a:rPr lang="pt-PT" dirty="0"/>
              <a:t> </a:t>
            </a:r>
            <a:endParaRPr lang="en-GB" dirty="0"/>
          </a:p>
        </p:txBody>
      </p:sp>
      <p:cxnSp>
        <p:nvCxnSpPr>
          <p:cNvPr id="16" name="Conexão reta 16">
            <a:extLst>
              <a:ext uri="{FF2B5EF4-FFF2-40B4-BE49-F238E27FC236}">
                <a16:creationId xmlns:a16="http://schemas.microsoft.com/office/drawing/2014/main" id="{890C4CE1-C06D-92F0-357D-7E5CF02FBB0A}"/>
              </a:ext>
            </a:extLst>
          </p:cNvPr>
          <p:cNvCxnSpPr>
            <a:cxnSpLocks/>
          </p:cNvCxnSpPr>
          <p:nvPr/>
        </p:nvCxnSpPr>
        <p:spPr>
          <a:xfrm flipH="1" flipV="1">
            <a:off x="1173892" y="2544215"/>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aixaDeTexto 22">
            <a:extLst>
              <a:ext uri="{FF2B5EF4-FFF2-40B4-BE49-F238E27FC236}">
                <a16:creationId xmlns:a16="http://schemas.microsoft.com/office/drawing/2014/main" id="{2FB46EFA-0E1C-1827-C395-9E83F42A5D6C}"/>
              </a:ext>
            </a:extLst>
          </p:cNvPr>
          <p:cNvSpPr txBox="1"/>
          <p:nvPr/>
        </p:nvSpPr>
        <p:spPr>
          <a:xfrm>
            <a:off x="217354" y="2395860"/>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background: </a:t>
            </a:r>
            <a:r>
              <a:rPr lang="pt-PT" dirty="0" err="1"/>
              <a:t>black</a:t>
            </a:r>
            <a:endParaRPr lang="en-GB" dirty="0"/>
          </a:p>
        </p:txBody>
      </p:sp>
      <p:cxnSp>
        <p:nvCxnSpPr>
          <p:cNvPr id="27" name="Conexão reta 45">
            <a:extLst>
              <a:ext uri="{FF2B5EF4-FFF2-40B4-BE49-F238E27FC236}">
                <a16:creationId xmlns:a16="http://schemas.microsoft.com/office/drawing/2014/main" id="{DFAC65BB-7F13-E4BC-8C67-1A51A4A95B38}"/>
              </a:ext>
            </a:extLst>
          </p:cNvPr>
          <p:cNvCxnSpPr>
            <a:cxnSpLocks/>
          </p:cNvCxnSpPr>
          <p:nvPr/>
        </p:nvCxnSpPr>
        <p:spPr>
          <a:xfrm flipH="1">
            <a:off x="9341873" y="4627328"/>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CaixaDeTexto 49">
            <a:extLst>
              <a:ext uri="{FF2B5EF4-FFF2-40B4-BE49-F238E27FC236}">
                <a16:creationId xmlns:a16="http://schemas.microsoft.com/office/drawing/2014/main" id="{09755EA6-836B-A41D-3E67-4F7D3960C0BE}"/>
              </a:ext>
            </a:extLst>
          </p:cNvPr>
          <p:cNvSpPr txBox="1"/>
          <p:nvPr/>
        </p:nvSpPr>
        <p:spPr>
          <a:xfrm>
            <a:off x="10091380" y="4304162"/>
            <a:ext cx="200767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apprenticeships</a:t>
            </a:r>
            <a:r>
              <a:rPr lang="pt-PT" dirty="0"/>
              <a:t> </a:t>
            </a:r>
            <a:r>
              <a:rPr lang="pt-PT" dirty="0" err="1"/>
              <a:t>at</a:t>
            </a:r>
            <a:r>
              <a:rPr lang="pt-PT" dirty="0"/>
              <a:t> </a:t>
            </a:r>
            <a:r>
              <a:rPr lang="pt-PT" dirty="0" err="1"/>
              <a:t>the</a:t>
            </a:r>
            <a:r>
              <a:rPr lang="pt-PT" dirty="0"/>
              <a:t> </a:t>
            </a:r>
            <a:r>
              <a:rPr lang="pt-PT" dirty="0" err="1"/>
              <a:t>back</a:t>
            </a:r>
            <a:endParaRPr lang="en-GB" dirty="0"/>
          </a:p>
        </p:txBody>
      </p:sp>
      <p:cxnSp>
        <p:nvCxnSpPr>
          <p:cNvPr id="29" name="Conexão reta 5">
            <a:extLst>
              <a:ext uri="{FF2B5EF4-FFF2-40B4-BE49-F238E27FC236}">
                <a16:creationId xmlns:a16="http://schemas.microsoft.com/office/drawing/2014/main" id="{1EDADD4B-BC5B-2288-C44D-477E5A45AB87}"/>
              </a:ext>
            </a:extLst>
          </p:cNvPr>
          <p:cNvCxnSpPr>
            <a:cxnSpLocks/>
          </p:cNvCxnSpPr>
          <p:nvPr/>
        </p:nvCxnSpPr>
        <p:spPr>
          <a:xfrm flipH="1">
            <a:off x="1052093" y="3661933"/>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CaixaDeTexto 2">
            <a:extLst>
              <a:ext uri="{FF2B5EF4-FFF2-40B4-BE49-F238E27FC236}">
                <a16:creationId xmlns:a16="http://schemas.microsoft.com/office/drawing/2014/main" id="{014A879A-9BAC-F7CA-DACF-AF81987EBDB9}"/>
              </a:ext>
            </a:extLst>
          </p:cNvPr>
          <p:cNvSpPr txBox="1"/>
          <p:nvPr/>
        </p:nvSpPr>
        <p:spPr>
          <a:xfrm>
            <a:off x="198059" y="3480183"/>
            <a:ext cx="124612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Flip</a:t>
            </a:r>
            <a:r>
              <a:rPr lang="pt-PT" dirty="0"/>
              <a:t> </a:t>
            </a:r>
            <a:r>
              <a:rPr lang="pt-PT" dirty="0" err="1"/>
              <a:t>cards</a:t>
            </a:r>
            <a:r>
              <a:rPr lang="pt-PT" dirty="0"/>
              <a:t>; </a:t>
            </a:r>
            <a:r>
              <a:rPr lang="pt-PT" dirty="0" err="1"/>
              <a:t>flips</a:t>
            </a:r>
            <a:r>
              <a:rPr lang="pt-PT" dirty="0"/>
              <a:t> </a:t>
            </a:r>
            <a:r>
              <a:rPr lang="pt-PT" dirty="0" err="1"/>
              <a:t>on</a:t>
            </a:r>
            <a:r>
              <a:rPr lang="pt-PT" dirty="0"/>
              <a:t> </a:t>
            </a:r>
            <a:r>
              <a:rPr lang="pt-PT" dirty="0" err="1"/>
              <a:t>hover</a:t>
            </a:r>
            <a:r>
              <a:rPr lang="pt-PT" dirty="0"/>
              <a:t>/</a:t>
            </a:r>
            <a:r>
              <a:rPr lang="pt-PT" dirty="0" err="1"/>
              <a:t>click</a:t>
            </a:r>
            <a:r>
              <a:rPr lang="pt-PT" dirty="0"/>
              <a:t> </a:t>
            </a:r>
            <a:endParaRPr lang="en-GB" dirty="0"/>
          </a:p>
        </p:txBody>
      </p:sp>
      <p:cxnSp>
        <p:nvCxnSpPr>
          <p:cNvPr id="31" name="Conexão reta 16">
            <a:extLst>
              <a:ext uri="{FF2B5EF4-FFF2-40B4-BE49-F238E27FC236}">
                <a16:creationId xmlns:a16="http://schemas.microsoft.com/office/drawing/2014/main" id="{E997FAA8-5E90-F13E-5421-210ADD57527B}"/>
              </a:ext>
            </a:extLst>
          </p:cNvPr>
          <p:cNvCxnSpPr>
            <a:cxnSpLocks/>
          </p:cNvCxnSpPr>
          <p:nvPr/>
        </p:nvCxnSpPr>
        <p:spPr>
          <a:xfrm flipH="1" flipV="1">
            <a:off x="1173892" y="2542509"/>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CaixaDeTexto 22">
            <a:extLst>
              <a:ext uri="{FF2B5EF4-FFF2-40B4-BE49-F238E27FC236}">
                <a16:creationId xmlns:a16="http://schemas.microsoft.com/office/drawing/2014/main" id="{50D8CA4A-0E78-86D5-7F71-F05F0183CA28}"/>
              </a:ext>
            </a:extLst>
          </p:cNvPr>
          <p:cNvSpPr txBox="1"/>
          <p:nvPr/>
        </p:nvSpPr>
        <p:spPr>
          <a:xfrm>
            <a:off x="217354" y="2394154"/>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background: </a:t>
            </a:r>
            <a:r>
              <a:rPr lang="pt-PT" dirty="0" err="1"/>
              <a:t>black</a:t>
            </a:r>
            <a:endParaRPr lang="en-GB" dirty="0"/>
          </a:p>
        </p:txBody>
      </p:sp>
      <p:cxnSp>
        <p:nvCxnSpPr>
          <p:cNvPr id="33" name="Conexão reta 17">
            <a:extLst>
              <a:ext uri="{FF2B5EF4-FFF2-40B4-BE49-F238E27FC236}">
                <a16:creationId xmlns:a16="http://schemas.microsoft.com/office/drawing/2014/main" id="{EF1FB811-C4DA-3ADE-6AF0-4B8DB640558A}"/>
              </a:ext>
            </a:extLst>
          </p:cNvPr>
          <p:cNvCxnSpPr>
            <a:cxnSpLocks/>
          </p:cNvCxnSpPr>
          <p:nvPr/>
        </p:nvCxnSpPr>
        <p:spPr>
          <a:xfrm flipH="1">
            <a:off x="8266302" y="2782774"/>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CaixaDeTexto 18">
            <a:extLst>
              <a:ext uri="{FF2B5EF4-FFF2-40B4-BE49-F238E27FC236}">
                <a16:creationId xmlns:a16="http://schemas.microsoft.com/office/drawing/2014/main" id="{9A1E7207-874E-C8B9-28ED-3D48AF05CB6B}"/>
              </a:ext>
            </a:extLst>
          </p:cNvPr>
          <p:cNvSpPr txBox="1"/>
          <p:nvPr/>
        </p:nvSpPr>
        <p:spPr>
          <a:xfrm>
            <a:off x="8945389" y="2544759"/>
            <a:ext cx="2387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short </a:t>
            </a:r>
            <a:r>
              <a:rPr lang="pt-PT" dirty="0" err="1"/>
              <a:t>paragraphs</a:t>
            </a:r>
            <a:endParaRPr lang="en-GB" dirty="0"/>
          </a:p>
        </p:txBody>
      </p:sp>
      <p:cxnSp>
        <p:nvCxnSpPr>
          <p:cNvPr id="35" name="Conexão reta 45">
            <a:extLst>
              <a:ext uri="{FF2B5EF4-FFF2-40B4-BE49-F238E27FC236}">
                <a16:creationId xmlns:a16="http://schemas.microsoft.com/office/drawing/2014/main" id="{1F139DFC-5926-D708-EA86-7712102E0645}"/>
              </a:ext>
            </a:extLst>
          </p:cNvPr>
          <p:cNvCxnSpPr>
            <a:cxnSpLocks/>
          </p:cNvCxnSpPr>
          <p:nvPr/>
        </p:nvCxnSpPr>
        <p:spPr>
          <a:xfrm flipH="1">
            <a:off x="9341873" y="4630701"/>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CaixaDeTexto 49">
            <a:extLst>
              <a:ext uri="{FF2B5EF4-FFF2-40B4-BE49-F238E27FC236}">
                <a16:creationId xmlns:a16="http://schemas.microsoft.com/office/drawing/2014/main" id="{A3991258-C869-7A2B-2451-FD2B7371417E}"/>
              </a:ext>
            </a:extLst>
          </p:cNvPr>
          <p:cNvSpPr txBox="1"/>
          <p:nvPr/>
        </p:nvSpPr>
        <p:spPr>
          <a:xfrm>
            <a:off x="10091380" y="4307535"/>
            <a:ext cx="200767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apprenticeships</a:t>
            </a:r>
            <a:r>
              <a:rPr lang="pt-PT" dirty="0"/>
              <a:t> </a:t>
            </a:r>
            <a:r>
              <a:rPr lang="pt-PT" dirty="0" err="1"/>
              <a:t>at</a:t>
            </a:r>
            <a:r>
              <a:rPr lang="pt-PT" dirty="0"/>
              <a:t> </a:t>
            </a:r>
            <a:r>
              <a:rPr lang="pt-PT" dirty="0" err="1"/>
              <a:t>the</a:t>
            </a:r>
            <a:r>
              <a:rPr lang="pt-PT" dirty="0"/>
              <a:t> </a:t>
            </a:r>
            <a:r>
              <a:rPr lang="pt-PT" dirty="0" err="1"/>
              <a:t>back</a:t>
            </a:r>
            <a:endParaRPr lang="en-GB" dirty="0"/>
          </a:p>
        </p:txBody>
      </p:sp>
      <p:cxnSp>
        <p:nvCxnSpPr>
          <p:cNvPr id="38" name="Conexão reta 5">
            <a:extLst>
              <a:ext uri="{FF2B5EF4-FFF2-40B4-BE49-F238E27FC236}">
                <a16:creationId xmlns:a16="http://schemas.microsoft.com/office/drawing/2014/main" id="{46EE154F-2167-50B0-45FE-8896E8139965}"/>
              </a:ext>
            </a:extLst>
          </p:cNvPr>
          <p:cNvCxnSpPr>
            <a:cxnSpLocks/>
          </p:cNvCxnSpPr>
          <p:nvPr/>
        </p:nvCxnSpPr>
        <p:spPr>
          <a:xfrm flipH="1">
            <a:off x="1052093" y="3665306"/>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CaixaDeTexto 2">
            <a:extLst>
              <a:ext uri="{FF2B5EF4-FFF2-40B4-BE49-F238E27FC236}">
                <a16:creationId xmlns:a16="http://schemas.microsoft.com/office/drawing/2014/main" id="{E9F95049-7FAE-2DC8-D81F-9E7C8666BDF4}"/>
              </a:ext>
            </a:extLst>
          </p:cNvPr>
          <p:cNvSpPr txBox="1"/>
          <p:nvPr/>
        </p:nvSpPr>
        <p:spPr>
          <a:xfrm>
            <a:off x="198059" y="3483556"/>
            <a:ext cx="124612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Flip</a:t>
            </a:r>
            <a:r>
              <a:rPr lang="pt-PT" dirty="0"/>
              <a:t> </a:t>
            </a:r>
            <a:r>
              <a:rPr lang="pt-PT" dirty="0" err="1"/>
              <a:t>cards</a:t>
            </a:r>
            <a:r>
              <a:rPr lang="pt-PT" dirty="0"/>
              <a:t>; </a:t>
            </a:r>
            <a:r>
              <a:rPr lang="pt-PT" dirty="0" err="1"/>
              <a:t>flips</a:t>
            </a:r>
            <a:r>
              <a:rPr lang="pt-PT" dirty="0"/>
              <a:t> </a:t>
            </a:r>
            <a:r>
              <a:rPr lang="pt-PT" dirty="0" err="1"/>
              <a:t>on</a:t>
            </a:r>
            <a:r>
              <a:rPr lang="pt-PT" dirty="0"/>
              <a:t> </a:t>
            </a:r>
            <a:r>
              <a:rPr lang="pt-PT" dirty="0" err="1"/>
              <a:t>hover</a:t>
            </a:r>
            <a:r>
              <a:rPr lang="pt-PT" dirty="0"/>
              <a:t>/</a:t>
            </a:r>
            <a:r>
              <a:rPr lang="pt-PT" dirty="0" err="1"/>
              <a:t>click</a:t>
            </a:r>
            <a:r>
              <a:rPr lang="pt-PT" dirty="0"/>
              <a:t> </a:t>
            </a:r>
            <a:endParaRPr lang="en-GB" dirty="0"/>
          </a:p>
        </p:txBody>
      </p:sp>
      <p:cxnSp>
        <p:nvCxnSpPr>
          <p:cNvPr id="44" name="Conexão reta 16">
            <a:extLst>
              <a:ext uri="{FF2B5EF4-FFF2-40B4-BE49-F238E27FC236}">
                <a16:creationId xmlns:a16="http://schemas.microsoft.com/office/drawing/2014/main" id="{CBE9CD34-3BAA-A6AE-7A37-E8E1774C07EC}"/>
              </a:ext>
            </a:extLst>
          </p:cNvPr>
          <p:cNvCxnSpPr>
            <a:cxnSpLocks/>
          </p:cNvCxnSpPr>
          <p:nvPr/>
        </p:nvCxnSpPr>
        <p:spPr>
          <a:xfrm flipH="1" flipV="1">
            <a:off x="1173892" y="2545882"/>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CaixaDeTexto 22">
            <a:extLst>
              <a:ext uri="{FF2B5EF4-FFF2-40B4-BE49-F238E27FC236}">
                <a16:creationId xmlns:a16="http://schemas.microsoft.com/office/drawing/2014/main" id="{6FA99652-47D4-37CB-A813-713B8E39764D}"/>
              </a:ext>
            </a:extLst>
          </p:cNvPr>
          <p:cNvSpPr txBox="1"/>
          <p:nvPr/>
        </p:nvSpPr>
        <p:spPr>
          <a:xfrm>
            <a:off x="217354" y="2397527"/>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background: </a:t>
            </a:r>
            <a:r>
              <a:rPr lang="pt-PT" dirty="0" err="1"/>
              <a:t>black</a:t>
            </a:r>
            <a:endParaRPr lang="en-GB" dirty="0"/>
          </a:p>
        </p:txBody>
      </p:sp>
    </p:spTree>
    <p:extLst>
      <p:ext uri="{BB962C8B-B14F-4D97-AF65-F5344CB8AC3E}">
        <p14:creationId xmlns:p14="http://schemas.microsoft.com/office/powerpoint/2010/main" val="78929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tângulo 7">
            <a:extLst>
              <a:ext uri="{FF2B5EF4-FFF2-40B4-BE49-F238E27FC236}">
                <a16:creationId xmlns:a16="http://schemas.microsoft.com/office/drawing/2014/main" id="{114A5C12-04DE-401F-0AB7-99921E55CAC7}"/>
              </a:ext>
            </a:extLst>
          </p:cNvPr>
          <p:cNvSpPr/>
          <p:nvPr/>
        </p:nvSpPr>
        <p:spPr>
          <a:xfrm>
            <a:off x="1173892" y="1883164"/>
            <a:ext cx="9808808" cy="3797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Retângulo 46">
            <a:extLst>
              <a:ext uri="{FF2B5EF4-FFF2-40B4-BE49-F238E27FC236}">
                <a16:creationId xmlns:a16="http://schemas.microsoft.com/office/drawing/2014/main" id="{7971B5E9-7F09-D015-54BD-2C6962B8CC72}"/>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tângulo 47">
            <a:extLst>
              <a:ext uri="{FF2B5EF4-FFF2-40B4-BE49-F238E27FC236}">
                <a16:creationId xmlns:a16="http://schemas.microsoft.com/office/drawing/2014/main" id="{C7A7F292-6880-43A8-C8EB-0A3DCE63A49A}"/>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1">
            <a:extLst>
              <a:ext uri="{FF2B5EF4-FFF2-40B4-BE49-F238E27FC236}">
                <a16:creationId xmlns:a16="http://schemas.microsoft.com/office/drawing/2014/main" id="{5A211798-0044-4DA0-A9E5-3AB689DE414E}"/>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CAREERS (web </a:t>
            </a:r>
            <a:r>
              <a:rPr lang="pt-PT" sz="2800" dirty="0" err="1">
                <a:solidFill>
                  <a:schemeClr val="tx1"/>
                </a:solidFill>
              </a:rPr>
              <a:t>courses</a:t>
            </a:r>
            <a:r>
              <a:rPr lang="pt-PT" sz="2800" dirty="0">
                <a:solidFill>
                  <a:schemeClr val="tx1"/>
                </a:solidFill>
              </a:rPr>
              <a:t>)</a:t>
            </a:r>
            <a:endParaRPr lang="en-GB" sz="2800" dirty="0"/>
          </a:p>
        </p:txBody>
      </p:sp>
      <p:sp>
        <p:nvSpPr>
          <p:cNvPr id="24" name="Retângulo 4">
            <a:extLst>
              <a:ext uri="{FF2B5EF4-FFF2-40B4-BE49-F238E27FC236}">
                <a16:creationId xmlns:a16="http://schemas.microsoft.com/office/drawing/2014/main" id="{9F0F4B33-9FD5-7B13-97A2-E3833E420B59}"/>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25" name="Retângulo 5">
            <a:extLst>
              <a:ext uri="{FF2B5EF4-FFF2-40B4-BE49-F238E27FC236}">
                <a16:creationId xmlns:a16="http://schemas.microsoft.com/office/drawing/2014/main" id="{1FD0993A-5E68-8CD1-96EF-09DCFD1FFE94}"/>
              </a:ext>
            </a:extLst>
          </p:cNvPr>
          <p:cNvSpPr/>
          <p:nvPr/>
        </p:nvSpPr>
        <p:spPr>
          <a:xfrm>
            <a:off x="2600102" y="1125625"/>
            <a:ext cx="8399706"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sp>
        <p:nvSpPr>
          <p:cNvPr id="29" name="Retângulo 35">
            <a:extLst>
              <a:ext uri="{FF2B5EF4-FFF2-40B4-BE49-F238E27FC236}">
                <a16:creationId xmlns:a16="http://schemas.microsoft.com/office/drawing/2014/main" id="{692164A2-44F7-9145-8C99-0F3017D95506}"/>
              </a:ext>
            </a:extLst>
          </p:cNvPr>
          <p:cNvSpPr/>
          <p:nvPr/>
        </p:nvSpPr>
        <p:spPr>
          <a:xfrm>
            <a:off x="2432809" y="4296465"/>
            <a:ext cx="2007672" cy="710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Texts</a:t>
            </a:r>
            <a:r>
              <a:rPr lang="pt-PT" dirty="0"/>
              <a:t> </a:t>
            </a:r>
          </a:p>
        </p:txBody>
      </p:sp>
      <p:sp>
        <p:nvSpPr>
          <p:cNvPr id="30" name="Retângulo 39">
            <a:extLst>
              <a:ext uri="{FF2B5EF4-FFF2-40B4-BE49-F238E27FC236}">
                <a16:creationId xmlns:a16="http://schemas.microsoft.com/office/drawing/2014/main" id="{6E0E077C-EB5A-8D5D-17F3-39AB26EC8223}"/>
              </a:ext>
            </a:extLst>
          </p:cNvPr>
          <p:cNvSpPr/>
          <p:nvPr/>
        </p:nvSpPr>
        <p:spPr>
          <a:xfrm>
            <a:off x="4883505" y="3016545"/>
            <a:ext cx="2007672" cy="12891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Image</a:t>
            </a:r>
            <a:r>
              <a:rPr lang="pt-PT" dirty="0">
                <a:solidFill>
                  <a:schemeClr val="tx1"/>
                </a:solidFill>
              </a:rPr>
              <a:t> </a:t>
            </a:r>
          </a:p>
        </p:txBody>
      </p:sp>
      <p:sp>
        <p:nvSpPr>
          <p:cNvPr id="31" name="Retângulo 40">
            <a:extLst>
              <a:ext uri="{FF2B5EF4-FFF2-40B4-BE49-F238E27FC236}">
                <a16:creationId xmlns:a16="http://schemas.microsoft.com/office/drawing/2014/main" id="{E2793EAC-3486-D47D-990A-3E4DEA953983}"/>
              </a:ext>
            </a:extLst>
          </p:cNvPr>
          <p:cNvSpPr/>
          <p:nvPr/>
        </p:nvSpPr>
        <p:spPr>
          <a:xfrm>
            <a:off x="4883505" y="4304411"/>
            <a:ext cx="2007672" cy="7022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Texts</a:t>
            </a:r>
            <a:r>
              <a:rPr lang="pt-PT" dirty="0"/>
              <a:t> </a:t>
            </a:r>
          </a:p>
        </p:txBody>
      </p:sp>
      <p:sp>
        <p:nvSpPr>
          <p:cNvPr id="32" name="Retângulo 41">
            <a:extLst>
              <a:ext uri="{FF2B5EF4-FFF2-40B4-BE49-F238E27FC236}">
                <a16:creationId xmlns:a16="http://schemas.microsoft.com/office/drawing/2014/main" id="{DBE84F25-715B-D8EE-671F-24324CAAFD24}"/>
              </a:ext>
            </a:extLst>
          </p:cNvPr>
          <p:cNvSpPr/>
          <p:nvPr/>
        </p:nvSpPr>
        <p:spPr>
          <a:xfrm>
            <a:off x="7334201" y="2997443"/>
            <a:ext cx="2007672" cy="12891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Image</a:t>
            </a:r>
            <a:r>
              <a:rPr lang="pt-PT" dirty="0">
                <a:solidFill>
                  <a:schemeClr val="tx1"/>
                </a:solidFill>
              </a:rPr>
              <a:t> </a:t>
            </a:r>
          </a:p>
        </p:txBody>
      </p:sp>
      <p:sp>
        <p:nvSpPr>
          <p:cNvPr id="33" name="Retângulo 42">
            <a:extLst>
              <a:ext uri="{FF2B5EF4-FFF2-40B4-BE49-F238E27FC236}">
                <a16:creationId xmlns:a16="http://schemas.microsoft.com/office/drawing/2014/main" id="{0E23BE65-E16F-7D9C-B503-799238BBFC73}"/>
              </a:ext>
            </a:extLst>
          </p:cNvPr>
          <p:cNvSpPr/>
          <p:nvPr/>
        </p:nvSpPr>
        <p:spPr>
          <a:xfrm>
            <a:off x="7334201" y="4285309"/>
            <a:ext cx="2007672" cy="721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Texts</a:t>
            </a:r>
            <a:r>
              <a:rPr lang="pt-PT" dirty="0">
                <a:solidFill>
                  <a:schemeClr val="tx1"/>
                </a:solidFill>
              </a:rPr>
              <a:t> </a:t>
            </a:r>
          </a:p>
        </p:txBody>
      </p:sp>
      <p:sp>
        <p:nvSpPr>
          <p:cNvPr id="34" name="Retângulo 3">
            <a:extLst>
              <a:ext uri="{FF2B5EF4-FFF2-40B4-BE49-F238E27FC236}">
                <a16:creationId xmlns:a16="http://schemas.microsoft.com/office/drawing/2014/main" id="{9CDA3BB3-EBA5-C022-CB44-AF792CCC3E05}"/>
              </a:ext>
            </a:extLst>
          </p:cNvPr>
          <p:cNvSpPr/>
          <p:nvPr/>
        </p:nvSpPr>
        <p:spPr>
          <a:xfrm>
            <a:off x="3901237" y="1915452"/>
            <a:ext cx="4389526" cy="4177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TEXTS</a:t>
            </a:r>
            <a:endParaRPr lang="en-GB" dirty="0">
              <a:solidFill>
                <a:schemeClr val="tx1"/>
              </a:solidFill>
            </a:endParaRPr>
          </a:p>
        </p:txBody>
      </p:sp>
      <p:sp>
        <p:nvSpPr>
          <p:cNvPr id="35" name="Retângulo 11">
            <a:extLst>
              <a:ext uri="{FF2B5EF4-FFF2-40B4-BE49-F238E27FC236}">
                <a16:creationId xmlns:a16="http://schemas.microsoft.com/office/drawing/2014/main" id="{8844EB40-4661-9DDB-C2A0-ED24E775E98C}"/>
              </a:ext>
            </a:extLst>
          </p:cNvPr>
          <p:cNvSpPr/>
          <p:nvPr/>
        </p:nvSpPr>
        <p:spPr>
          <a:xfrm>
            <a:off x="2432809" y="3007271"/>
            <a:ext cx="2007672" cy="12891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Image</a:t>
            </a:r>
            <a:r>
              <a:rPr lang="pt-PT" dirty="0">
                <a:solidFill>
                  <a:schemeClr val="tx1"/>
                </a:solidFill>
              </a:rPr>
              <a:t> </a:t>
            </a:r>
          </a:p>
        </p:txBody>
      </p:sp>
      <p:cxnSp>
        <p:nvCxnSpPr>
          <p:cNvPr id="2" name="Conexão reta 17">
            <a:extLst>
              <a:ext uri="{FF2B5EF4-FFF2-40B4-BE49-F238E27FC236}">
                <a16:creationId xmlns:a16="http://schemas.microsoft.com/office/drawing/2014/main" id="{24030647-CBAC-3572-9975-393ACF0A68CA}"/>
              </a:ext>
            </a:extLst>
          </p:cNvPr>
          <p:cNvCxnSpPr>
            <a:cxnSpLocks/>
          </p:cNvCxnSpPr>
          <p:nvPr/>
        </p:nvCxnSpPr>
        <p:spPr>
          <a:xfrm flipH="1">
            <a:off x="8273061" y="2189595"/>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Retângulo 3">
            <a:extLst>
              <a:ext uri="{FF2B5EF4-FFF2-40B4-BE49-F238E27FC236}">
                <a16:creationId xmlns:a16="http://schemas.microsoft.com/office/drawing/2014/main" id="{62951B7E-CD5B-D76F-EAFB-092FC29E4E9D}"/>
              </a:ext>
            </a:extLst>
          </p:cNvPr>
          <p:cNvSpPr/>
          <p:nvPr/>
        </p:nvSpPr>
        <p:spPr>
          <a:xfrm>
            <a:off x="1173892" y="5680752"/>
            <a:ext cx="9808808"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5" name="CaixaDeTexto 18">
            <a:extLst>
              <a:ext uri="{FF2B5EF4-FFF2-40B4-BE49-F238E27FC236}">
                <a16:creationId xmlns:a16="http://schemas.microsoft.com/office/drawing/2014/main" id="{2CAEBF77-EC80-F7D8-98DA-FD5845ACE7B7}"/>
              </a:ext>
            </a:extLst>
          </p:cNvPr>
          <p:cNvSpPr txBox="1"/>
          <p:nvPr/>
        </p:nvSpPr>
        <p:spPr>
          <a:xfrm>
            <a:off x="9144419" y="1723807"/>
            <a:ext cx="218887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H1 </a:t>
            </a:r>
            <a:r>
              <a:rPr lang="pt-PT" dirty="0" err="1"/>
              <a:t>heading</a:t>
            </a:r>
            <a:r>
              <a:rPr lang="pt-PT" dirty="0"/>
              <a:t> </a:t>
            </a:r>
            <a:r>
              <a:rPr lang="pt-PT" dirty="0" err="1"/>
              <a:t>with</a:t>
            </a:r>
            <a:r>
              <a:rPr lang="pt-PT" dirty="0"/>
              <a:t> Orange </a:t>
            </a:r>
            <a:r>
              <a:rPr lang="pt-PT" dirty="0" err="1"/>
              <a:t>gradient</a:t>
            </a:r>
            <a:r>
              <a:rPr lang="pt-PT" dirty="0"/>
              <a:t>; 4rem </a:t>
            </a:r>
            <a:r>
              <a:rPr lang="pt-PT" dirty="0" err="1"/>
              <a:t>font</a:t>
            </a:r>
            <a:endParaRPr lang="en-GB" dirty="0"/>
          </a:p>
        </p:txBody>
      </p:sp>
      <p:cxnSp>
        <p:nvCxnSpPr>
          <p:cNvPr id="7" name="Conexão reta 17">
            <a:extLst>
              <a:ext uri="{FF2B5EF4-FFF2-40B4-BE49-F238E27FC236}">
                <a16:creationId xmlns:a16="http://schemas.microsoft.com/office/drawing/2014/main" id="{EC977775-41C7-99C5-17CF-8687B7FB11F5}"/>
              </a:ext>
            </a:extLst>
          </p:cNvPr>
          <p:cNvCxnSpPr>
            <a:cxnSpLocks/>
          </p:cNvCxnSpPr>
          <p:nvPr/>
        </p:nvCxnSpPr>
        <p:spPr>
          <a:xfrm flipH="1">
            <a:off x="8266302" y="2782774"/>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CaixaDeTexto 18">
            <a:extLst>
              <a:ext uri="{FF2B5EF4-FFF2-40B4-BE49-F238E27FC236}">
                <a16:creationId xmlns:a16="http://schemas.microsoft.com/office/drawing/2014/main" id="{DC016769-3292-098F-2194-4DE995BB7D6C}"/>
              </a:ext>
            </a:extLst>
          </p:cNvPr>
          <p:cNvSpPr txBox="1"/>
          <p:nvPr/>
        </p:nvSpPr>
        <p:spPr>
          <a:xfrm>
            <a:off x="8945389" y="2544759"/>
            <a:ext cx="2387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short </a:t>
            </a:r>
            <a:r>
              <a:rPr lang="pt-PT" dirty="0" err="1"/>
              <a:t>paragraphs</a:t>
            </a:r>
            <a:endParaRPr lang="en-GB" dirty="0"/>
          </a:p>
        </p:txBody>
      </p:sp>
      <p:cxnSp>
        <p:nvCxnSpPr>
          <p:cNvPr id="14" name="Conexão reta 45">
            <a:extLst>
              <a:ext uri="{FF2B5EF4-FFF2-40B4-BE49-F238E27FC236}">
                <a16:creationId xmlns:a16="http://schemas.microsoft.com/office/drawing/2014/main" id="{9EA5D194-862C-139A-FA02-D9A341A37CF8}"/>
              </a:ext>
            </a:extLst>
          </p:cNvPr>
          <p:cNvCxnSpPr>
            <a:cxnSpLocks/>
          </p:cNvCxnSpPr>
          <p:nvPr/>
        </p:nvCxnSpPr>
        <p:spPr>
          <a:xfrm flipH="1">
            <a:off x="9341873" y="4630701"/>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CaixaDeTexto 49">
            <a:extLst>
              <a:ext uri="{FF2B5EF4-FFF2-40B4-BE49-F238E27FC236}">
                <a16:creationId xmlns:a16="http://schemas.microsoft.com/office/drawing/2014/main" id="{0AA08B7E-3901-FA89-AFD6-7E21409CE732}"/>
              </a:ext>
            </a:extLst>
          </p:cNvPr>
          <p:cNvSpPr txBox="1"/>
          <p:nvPr/>
        </p:nvSpPr>
        <p:spPr>
          <a:xfrm>
            <a:off x="10091380" y="4307535"/>
            <a:ext cx="200767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websites </a:t>
            </a:r>
            <a:r>
              <a:rPr lang="pt-PT" dirty="0" err="1"/>
              <a:t>at</a:t>
            </a:r>
            <a:r>
              <a:rPr lang="pt-PT" dirty="0"/>
              <a:t> </a:t>
            </a:r>
            <a:r>
              <a:rPr lang="pt-PT" dirty="0" err="1"/>
              <a:t>the</a:t>
            </a:r>
            <a:r>
              <a:rPr lang="pt-PT" dirty="0"/>
              <a:t> </a:t>
            </a:r>
            <a:r>
              <a:rPr lang="pt-PT" dirty="0" err="1"/>
              <a:t>back</a:t>
            </a:r>
            <a:endParaRPr lang="en-GB" dirty="0"/>
          </a:p>
        </p:txBody>
      </p:sp>
      <p:cxnSp>
        <p:nvCxnSpPr>
          <p:cNvPr id="27" name="Conexão reta 5">
            <a:extLst>
              <a:ext uri="{FF2B5EF4-FFF2-40B4-BE49-F238E27FC236}">
                <a16:creationId xmlns:a16="http://schemas.microsoft.com/office/drawing/2014/main" id="{42B9FBD7-799B-164B-F8C4-AA58A388E438}"/>
              </a:ext>
            </a:extLst>
          </p:cNvPr>
          <p:cNvCxnSpPr>
            <a:cxnSpLocks/>
          </p:cNvCxnSpPr>
          <p:nvPr/>
        </p:nvCxnSpPr>
        <p:spPr>
          <a:xfrm flipH="1">
            <a:off x="1052093" y="3665306"/>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CaixaDeTexto 2">
            <a:extLst>
              <a:ext uri="{FF2B5EF4-FFF2-40B4-BE49-F238E27FC236}">
                <a16:creationId xmlns:a16="http://schemas.microsoft.com/office/drawing/2014/main" id="{E89AB8FA-AAB1-EB31-47DE-79ED94A69DF9}"/>
              </a:ext>
            </a:extLst>
          </p:cNvPr>
          <p:cNvSpPr txBox="1"/>
          <p:nvPr/>
        </p:nvSpPr>
        <p:spPr>
          <a:xfrm>
            <a:off x="198059" y="3483556"/>
            <a:ext cx="124612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Flip</a:t>
            </a:r>
            <a:r>
              <a:rPr lang="pt-PT" dirty="0"/>
              <a:t> </a:t>
            </a:r>
            <a:r>
              <a:rPr lang="pt-PT" dirty="0" err="1"/>
              <a:t>cards</a:t>
            </a:r>
            <a:r>
              <a:rPr lang="pt-PT" dirty="0"/>
              <a:t>; </a:t>
            </a:r>
            <a:r>
              <a:rPr lang="pt-PT" dirty="0" err="1"/>
              <a:t>flips</a:t>
            </a:r>
            <a:r>
              <a:rPr lang="pt-PT" dirty="0"/>
              <a:t> </a:t>
            </a:r>
            <a:r>
              <a:rPr lang="pt-PT" dirty="0" err="1"/>
              <a:t>on</a:t>
            </a:r>
            <a:r>
              <a:rPr lang="pt-PT" dirty="0"/>
              <a:t> </a:t>
            </a:r>
            <a:r>
              <a:rPr lang="pt-PT" dirty="0" err="1"/>
              <a:t>hover</a:t>
            </a:r>
            <a:r>
              <a:rPr lang="pt-PT" dirty="0"/>
              <a:t>/</a:t>
            </a:r>
            <a:r>
              <a:rPr lang="pt-PT" dirty="0" err="1"/>
              <a:t>click</a:t>
            </a:r>
            <a:r>
              <a:rPr lang="pt-PT" dirty="0"/>
              <a:t> </a:t>
            </a:r>
            <a:endParaRPr lang="en-GB" dirty="0"/>
          </a:p>
        </p:txBody>
      </p:sp>
      <p:cxnSp>
        <p:nvCxnSpPr>
          <p:cNvPr id="36" name="Conexão reta 16">
            <a:extLst>
              <a:ext uri="{FF2B5EF4-FFF2-40B4-BE49-F238E27FC236}">
                <a16:creationId xmlns:a16="http://schemas.microsoft.com/office/drawing/2014/main" id="{B6260229-4ABB-1130-EFD4-C300ED804B00}"/>
              </a:ext>
            </a:extLst>
          </p:cNvPr>
          <p:cNvCxnSpPr>
            <a:cxnSpLocks/>
          </p:cNvCxnSpPr>
          <p:nvPr/>
        </p:nvCxnSpPr>
        <p:spPr>
          <a:xfrm flipH="1" flipV="1">
            <a:off x="1173892" y="2545882"/>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CaixaDeTexto 22">
            <a:extLst>
              <a:ext uri="{FF2B5EF4-FFF2-40B4-BE49-F238E27FC236}">
                <a16:creationId xmlns:a16="http://schemas.microsoft.com/office/drawing/2014/main" id="{76B2D604-CABA-3AED-B858-D2F8AC2FFACA}"/>
              </a:ext>
            </a:extLst>
          </p:cNvPr>
          <p:cNvSpPr txBox="1"/>
          <p:nvPr/>
        </p:nvSpPr>
        <p:spPr>
          <a:xfrm>
            <a:off x="217354" y="2397527"/>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r>
              <a:rPr lang="pt-PT" dirty="0"/>
              <a:t>,  background: </a:t>
            </a:r>
            <a:r>
              <a:rPr lang="pt-PT" dirty="0" err="1"/>
              <a:t>black</a:t>
            </a:r>
            <a:endParaRPr lang="en-GB" dirty="0"/>
          </a:p>
        </p:txBody>
      </p:sp>
      <p:sp>
        <p:nvSpPr>
          <p:cNvPr id="38" name="Retângulo 3">
            <a:extLst>
              <a:ext uri="{FF2B5EF4-FFF2-40B4-BE49-F238E27FC236}">
                <a16:creationId xmlns:a16="http://schemas.microsoft.com/office/drawing/2014/main" id="{E19259C1-59D8-34A2-74D9-35620804C3EA}"/>
              </a:ext>
            </a:extLst>
          </p:cNvPr>
          <p:cNvSpPr/>
          <p:nvPr/>
        </p:nvSpPr>
        <p:spPr>
          <a:xfrm>
            <a:off x="3876772" y="2494913"/>
            <a:ext cx="4389526" cy="4177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TEXTS</a:t>
            </a:r>
            <a:endParaRPr lang="en-GB" dirty="0">
              <a:solidFill>
                <a:schemeClr val="tx1"/>
              </a:solidFill>
            </a:endParaRPr>
          </a:p>
        </p:txBody>
      </p:sp>
      <p:sp>
        <p:nvSpPr>
          <p:cNvPr id="39" name="Retângulo 32">
            <a:extLst>
              <a:ext uri="{FF2B5EF4-FFF2-40B4-BE49-F238E27FC236}">
                <a16:creationId xmlns:a16="http://schemas.microsoft.com/office/drawing/2014/main" id="{4B8B3F0C-2D89-9107-33F3-9B3030E29B7E}"/>
              </a:ext>
            </a:extLst>
          </p:cNvPr>
          <p:cNvSpPr/>
          <p:nvPr/>
        </p:nvSpPr>
        <p:spPr>
          <a:xfrm>
            <a:off x="5302597" y="5181364"/>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Visit</a:t>
            </a:r>
            <a:r>
              <a:rPr lang="pt-PT" dirty="0">
                <a:solidFill>
                  <a:schemeClr val="tx1"/>
                </a:solidFill>
              </a:rPr>
              <a:t> website</a:t>
            </a:r>
            <a:endParaRPr lang="en-GB" dirty="0">
              <a:solidFill>
                <a:schemeClr val="tx1"/>
              </a:solidFill>
            </a:endParaRPr>
          </a:p>
        </p:txBody>
      </p:sp>
      <p:sp>
        <p:nvSpPr>
          <p:cNvPr id="40" name="Retângulo 32">
            <a:extLst>
              <a:ext uri="{FF2B5EF4-FFF2-40B4-BE49-F238E27FC236}">
                <a16:creationId xmlns:a16="http://schemas.microsoft.com/office/drawing/2014/main" id="{48E92ED7-7C32-B767-60CB-979A65800E99}"/>
              </a:ext>
            </a:extLst>
          </p:cNvPr>
          <p:cNvSpPr/>
          <p:nvPr/>
        </p:nvSpPr>
        <p:spPr>
          <a:xfrm>
            <a:off x="2595509" y="5181364"/>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Visit website</a:t>
            </a:r>
          </a:p>
        </p:txBody>
      </p:sp>
      <p:sp>
        <p:nvSpPr>
          <p:cNvPr id="41" name="Retângulo 32">
            <a:extLst>
              <a:ext uri="{FF2B5EF4-FFF2-40B4-BE49-F238E27FC236}">
                <a16:creationId xmlns:a16="http://schemas.microsoft.com/office/drawing/2014/main" id="{12601377-5D00-2368-80E6-A35A569FEFEB}"/>
              </a:ext>
            </a:extLst>
          </p:cNvPr>
          <p:cNvSpPr/>
          <p:nvPr/>
        </p:nvSpPr>
        <p:spPr>
          <a:xfrm>
            <a:off x="7602783" y="5148076"/>
            <a:ext cx="1551399" cy="37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Visit</a:t>
            </a:r>
            <a:r>
              <a:rPr lang="pt-PT" dirty="0">
                <a:solidFill>
                  <a:schemeClr val="tx1"/>
                </a:solidFill>
              </a:rPr>
              <a:t> website</a:t>
            </a:r>
            <a:endParaRPr lang="en-GB" dirty="0">
              <a:solidFill>
                <a:schemeClr val="tx1"/>
              </a:solidFill>
            </a:endParaRPr>
          </a:p>
        </p:txBody>
      </p:sp>
    </p:spTree>
    <p:extLst>
      <p:ext uri="{BB962C8B-B14F-4D97-AF65-F5344CB8AC3E}">
        <p14:creationId xmlns:p14="http://schemas.microsoft.com/office/powerpoint/2010/main" val="138788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tângulo 3">
            <a:extLst>
              <a:ext uri="{FF2B5EF4-FFF2-40B4-BE49-F238E27FC236}">
                <a16:creationId xmlns:a16="http://schemas.microsoft.com/office/drawing/2014/main" id="{9987C73A-D90E-429D-298E-26B0972A5297}"/>
              </a:ext>
            </a:extLst>
          </p:cNvPr>
          <p:cNvSpPr/>
          <p:nvPr/>
        </p:nvSpPr>
        <p:spPr>
          <a:xfrm>
            <a:off x="1971675" y="2689194"/>
            <a:ext cx="7981950" cy="4710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10" name="Retângulo 9">
            <a:extLst>
              <a:ext uri="{FF2B5EF4-FFF2-40B4-BE49-F238E27FC236}">
                <a16:creationId xmlns:a16="http://schemas.microsoft.com/office/drawing/2014/main" id="{28C01EA8-9F8D-8FAB-8EC7-F63C5A11C709}"/>
              </a:ext>
            </a:extLst>
          </p:cNvPr>
          <p:cNvSpPr/>
          <p:nvPr/>
        </p:nvSpPr>
        <p:spPr>
          <a:xfrm>
            <a:off x="1921825" y="3394870"/>
            <a:ext cx="7981951" cy="477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12" name="Retângulo 11">
            <a:extLst>
              <a:ext uri="{FF2B5EF4-FFF2-40B4-BE49-F238E27FC236}">
                <a16:creationId xmlns:a16="http://schemas.microsoft.com/office/drawing/2014/main" id="{26AA816D-4C45-7A43-54E5-43F9B6A9461D}"/>
              </a:ext>
            </a:extLst>
          </p:cNvPr>
          <p:cNvSpPr/>
          <p:nvPr/>
        </p:nvSpPr>
        <p:spPr>
          <a:xfrm>
            <a:off x="1971675" y="4144302"/>
            <a:ext cx="7981950" cy="4710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13" name="Retângulo 12">
            <a:extLst>
              <a:ext uri="{FF2B5EF4-FFF2-40B4-BE49-F238E27FC236}">
                <a16:creationId xmlns:a16="http://schemas.microsoft.com/office/drawing/2014/main" id="{E9CC159F-18E6-33DD-48A8-85BA1E2974FC}"/>
              </a:ext>
            </a:extLst>
          </p:cNvPr>
          <p:cNvSpPr/>
          <p:nvPr/>
        </p:nvSpPr>
        <p:spPr>
          <a:xfrm>
            <a:off x="1905104" y="4911239"/>
            <a:ext cx="7981951"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cxnSp>
        <p:nvCxnSpPr>
          <p:cNvPr id="6" name="Conexão reta 5">
            <a:extLst>
              <a:ext uri="{FF2B5EF4-FFF2-40B4-BE49-F238E27FC236}">
                <a16:creationId xmlns:a16="http://schemas.microsoft.com/office/drawing/2014/main" id="{2A173C14-25B0-105D-F99F-0AE1CE43F1A2}"/>
              </a:ext>
            </a:extLst>
          </p:cNvPr>
          <p:cNvCxnSpPr>
            <a:cxnSpLocks/>
          </p:cNvCxnSpPr>
          <p:nvPr/>
        </p:nvCxnSpPr>
        <p:spPr>
          <a:xfrm flipH="1" flipV="1">
            <a:off x="9324168" y="3535717"/>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C65FF748-6F64-BEF0-708F-8BC26B1CD6DD}"/>
              </a:ext>
            </a:extLst>
          </p:cNvPr>
          <p:cNvSpPr txBox="1"/>
          <p:nvPr/>
        </p:nvSpPr>
        <p:spPr>
          <a:xfrm>
            <a:off x="10483385" y="3153396"/>
            <a:ext cx="154537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PASSWORD HERE</a:t>
            </a:r>
            <a:endParaRPr lang="en-GB"/>
          </a:p>
        </p:txBody>
      </p:sp>
      <p:cxnSp>
        <p:nvCxnSpPr>
          <p:cNvPr id="18" name="Conexão reta 17">
            <a:extLst>
              <a:ext uri="{FF2B5EF4-FFF2-40B4-BE49-F238E27FC236}">
                <a16:creationId xmlns:a16="http://schemas.microsoft.com/office/drawing/2014/main" id="{F3017A11-2ACF-D30C-E499-B11603A5CA23}"/>
              </a:ext>
            </a:extLst>
          </p:cNvPr>
          <p:cNvCxnSpPr>
            <a:cxnSpLocks/>
            <a:stCxn id="19" idx="1"/>
          </p:cNvCxnSpPr>
          <p:nvPr/>
        </p:nvCxnSpPr>
        <p:spPr>
          <a:xfrm flipH="1">
            <a:off x="9953625" y="4359657"/>
            <a:ext cx="529760" cy="201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49AD9D71-14C1-E11D-2A42-17DCF0B5094B}"/>
              </a:ext>
            </a:extLst>
          </p:cNvPr>
          <p:cNvSpPr txBox="1"/>
          <p:nvPr/>
        </p:nvSpPr>
        <p:spPr>
          <a:xfrm>
            <a:off x="10483385" y="4174991"/>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SIGN IN</a:t>
            </a:r>
            <a:endParaRPr lang="en-GB" dirty="0"/>
          </a:p>
        </p:txBody>
      </p:sp>
      <p:sp>
        <p:nvSpPr>
          <p:cNvPr id="25" name="CaixaDeTexto 24">
            <a:extLst>
              <a:ext uri="{FF2B5EF4-FFF2-40B4-BE49-F238E27FC236}">
                <a16:creationId xmlns:a16="http://schemas.microsoft.com/office/drawing/2014/main" id="{8AE47439-E730-4475-60FB-0877630537E2}"/>
              </a:ext>
            </a:extLst>
          </p:cNvPr>
          <p:cNvSpPr txBox="1"/>
          <p:nvPr/>
        </p:nvSpPr>
        <p:spPr>
          <a:xfrm>
            <a:off x="386351" y="2425929"/>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EMAIL HERE</a:t>
            </a:r>
            <a:endParaRPr lang="en-GB" dirty="0"/>
          </a:p>
        </p:txBody>
      </p:sp>
      <p:sp>
        <p:nvSpPr>
          <p:cNvPr id="16" name="Retângulo 1">
            <a:extLst>
              <a:ext uri="{FF2B5EF4-FFF2-40B4-BE49-F238E27FC236}">
                <a16:creationId xmlns:a16="http://schemas.microsoft.com/office/drawing/2014/main" id="{8D1D88DC-EAB8-4E6B-13B9-2D25DC422B0F}"/>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JOIN US (</a:t>
            </a:r>
            <a:r>
              <a:rPr lang="pt-PT" sz="2800" dirty="0" err="1">
                <a:solidFill>
                  <a:schemeClr val="tx1"/>
                </a:solidFill>
              </a:rPr>
              <a:t>sign</a:t>
            </a:r>
            <a:r>
              <a:rPr lang="pt-PT" sz="2800" dirty="0">
                <a:solidFill>
                  <a:schemeClr val="tx1"/>
                </a:solidFill>
              </a:rPr>
              <a:t> in)</a:t>
            </a:r>
            <a:endParaRPr lang="en-GB" sz="2800" dirty="0"/>
          </a:p>
        </p:txBody>
      </p:sp>
      <p:sp>
        <p:nvSpPr>
          <p:cNvPr id="17" name="Retângulo 4">
            <a:extLst>
              <a:ext uri="{FF2B5EF4-FFF2-40B4-BE49-F238E27FC236}">
                <a16:creationId xmlns:a16="http://schemas.microsoft.com/office/drawing/2014/main" id="{C00862F8-70EE-5EA1-1363-444C0CAD576D}"/>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26" name="Retângulo 5">
            <a:extLst>
              <a:ext uri="{FF2B5EF4-FFF2-40B4-BE49-F238E27FC236}">
                <a16:creationId xmlns:a16="http://schemas.microsoft.com/office/drawing/2014/main" id="{C062BE88-5CFE-3EAB-80EE-E39AB16C5AE0}"/>
              </a:ext>
            </a:extLst>
          </p:cNvPr>
          <p:cNvSpPr/>
          <p:nvPr/>
        </p:nvSpPr>
        <p:spPr>
          <a:xfrm>
            <a:off x="2600103" y="1125625"/>
            <a:ext cx="8399710"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cxnSp>
        <p:nvCxnSpPr>
          <p:cNvPr id="5" name="Conexão reta 17">
            <a:extLst>
              <a:ext uri="{FF2B5EF4-FFF2-40B4-BE49-F238E27FC236}">
                <a16:creationId xmlns:a16="http://schemas.microsoft.com/office/drawing/2014/main" id="{43DD7F96-4BDE-01E7-1749-63A7F535E9AD}"/>
              </a:ext>
            </a:extLst>
          </p:cNvPr>
          <p:cNvCxnSpPr>
            <a:cxnSpLocks/>
          </p:cNvCxnSpPr>
          <p:nvPr/>
        </p:nvCxnSpPr>
        <p:spPr>
          <a:xfrm flipH="1">
            <a:off x="1529969" y="2924732"/>
            <a:ext cx="4417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Conexão reta 17">
            <a:extLst>
              <a:ext uri="{FF2B5EF4-FFF2-40B4-BE49-F238E27FC236}">
                <a16:creationId xmlns:a16="http://schemas.microsoft.com/office/drawing/2014/main" id="{8BF5B803-039F-B1A5-9974-0507A824446B}"/>
              </a:ext>
            </a:extLst>
          </p:cNvPr>
          <p:cNvCxnSpPr>
            <a:cxnSpLocks/>
          </p:cNvCxnSpPr>
          <p:nvPr/>
        </p:nvCxnSpPr>
        <p:spPr>
          <a:xfrm flipH="1" flipV="1">
            <a:off x="990435" y="5105400"/>
            <a:ext cx="914669" cy="708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tângulo 3">
            <a:extLst>
              <a:ext uri="{FF2B5EF4-FFF2-40B4-BE49-F238E27FC236}">
                <a16:creationId xmlns:a16="http://schemas.microsoft.com/office/drawing/2014/main" id="{578A37D7-7022-F3DB-25A7-E47DC0615554}"/>
              </a:ext>
            </a:extLst>
          </p:cNvPr>
          <p:cNvSpPr/>
          <p:nvPr/>
        </p:nvSpPr>
        <p:spPr>
          <a:xfrm>
            <a:off x="1173892" y="5680752"/>
            <a:ext cx="9808808"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cxnSp>
        <p:nvCxnSpPr>
          <p:cNvPr id="28" name="Conexão reta 19">
            <a:extLst>
              <a:ext uri="{FF2B5EF4-FFF2-40B4-BE49-F238E27FC236}">
                <a16:creationId xmlns:a16="http://schemas.microsoft.com/office/drawing/2014/main" id="{FD142ECF-3ABC-6E5C-8096-E530C81CB2E7}"/>
              </a:ext>
            </a:extLst>
          </p:cNvPr>
          <p:cNvCxnSpPr>
            <a:cxnSpLocks/>
          </p:cNvCxnSpPr>
          <p:nvPr/>
        </p:nvCxnSpPr>
        <p:spPr>
          <a:xfrm flipH="1">
            <a:off x="9576470" y="2038634"/>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CaixaDeTexto 20">
            <a:extLst>
              <a:ext uri="{FF2B5EF4-FFF2-40B4-BE49-F238E27FC236}">
                <a16:creationId xmlns:a16="http://schemas.microsoft.com/office/drawing/2014/main" id="{8A82FB28-1D04-C627-B51A-B53ED8F9C727}"/>
              </a:ext>
            </a:extLst>
          </p:cNvPr>
          <p:cNvSpPr txBox="1"/>
          <p:nvPr/>
        </p:nvSpPr>
        <p:spPr>
          <a:xfrm>
            <a:off x="10310370" y="1488436"/>
            <a:ext cx="1378886" cy="92333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Whitespace</a:t>
            </a:r>
            <a:r>
              <a:rPr lang="pt-PT" dirty="0"/>
              <a:t>;</a:t>
            </a:r>
          </a:p>
          <a:p>
            <a:pPr algn="ctr"/>
            <a:r>
              <a:rPr lang="pt-PT" dirty="0"/>
              <a:t>White background</a:t>
            </a:r>
            <a:endParaRPr lang="en-GB" dirty="0"/>
          </a:p>
        </p:txBody>
      </p:sp>
      <p:sp>
        <p:nvSpPr>
          <p:cNvPr id="21" name="CaixaDeTexto 20">
            <a:extLst>
              <a:ext uri="{FF2B5EF4-FFF2-40B4-BE49-F238E27FC236}">
                <a16:creationId xmlns:a16="http://schemas.microsoft.com/office/drawing/2014/main" id="{B094E20F-CF76-ADD2-C4FD-76CA7E89778F}"/>
              </a:ext>
            </a:extLst>
          </p:cNvPr>
          <p:cNvSpPr txBox="1"/>
          <p:nvPr/>
        </p:nvSpPr>
        <p:spPr>
          <a:xfrm>
            <a:off x="120225" y="4577687"/>
            <a:ext cx="13788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Link to CREATE ACCOUNT</a:t>
            </a:r>
            <a:endParaRPr lang="en-GB" dirty="0"/>
          </a:p>
        </p:txBody>
      </p:sp>
      <p:sp>
        <p:nvSpPr>
          <p:cNvPr id="30" name="Retângulo 12">
            <a:extLst>
              <a:ext uri="{FF2B5EF4-FFF2-40B4-BE49-F238E27FC236}">
                <a16:creationId xmlns:a16="http://schemas.microsoft.com/office/drawing/2014/main" id="{EA17C11B-94E2-6FC4-2AF4-D717C91B2D16}"/>
              </a:ext>
            </a:extLst>
          </p:cNvPr>
          <p:cNvSpPr/>
          <p:nvPr/>
        </p:nvSpPr>
        <p:spPr>
          <a:xfrm>
            <a:off x="4604083" y="2031561"/>
            <a:ext cx="2775285" cy="4710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sp>
        <p:nvSpPr>
          <p:cNvPr id="33" name="CaixaDeTexto 24">
            <a:extLst>
              <a:ext uri="{FF2B5EF4-FFF2-40B4-BE49-F238E27FC236}">
                <a16:creationId xmlns:a16="http://schemas.microsoft.com/office/drawing/2014/main" id="{82F85CC6-9FB5-3A85-CDFA-EFF685B16C86}"/>
              </a:ext>
            </a:extLst>
          </p:cNvPr>
          <p:cNvSpPr txBox="1"/>
          <p:nvPr/>
        </p:nvSpPr>
        <p:spPr>
          <a:xfrm>
            <a:off x="2044066" y="2069720"/>
            <a:ext cx="21662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H1 heading, purple </a:t>
            </a:r>
          </a:p>
        </p:txBody>
      </p:sp>
      <p:cxnSp>
        <p:nvCxnSpPr>
          <p:cNvPr id="34" name="Conexão reta 17">
            <a:extLst>
              <a:ext uri="{FF2B5EF4-FFF2-40B4-BE49-F238E27FC236}">
                <a16:creationId xmlns:a16="http://schemas.microsoft.com/office/drawing/2014/main" id="{8EE44CF5-6BCA-7BE2-4A39-D29567E1713B}"/>
              </a:ext>
            </a:extLst>
          </p:cNvPr>
          <p:cNvCxnSpPr>
            <a:cxnSpLocks/>
          </p:cNvCxnSpPr>
          <p:nvPr/>
        </p:nvCxnSpPr>
        <p:spPr>
          <a:xfrm flipH="1">
            <a:off x="4162377" y="2330441"/>
            <a:ext cx="44170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40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E9CC159F-18E6-33DD-48A8-85BA1E2974FC}"/>
              </a:ext>
            </a:extLst>
          </p:cNvPr>
          <p:cNvSpPr/>
          <p:nvPr/>
        </p:nvSpPr>
        <p:spPr>
          <a:xfrm>
            <a:off x="1614787" y="2538768"/>
            <a:ext cx="9267825" cy="2565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REGISTER FORM</a:t>
            </a:r>
          </a:p>
        </p:txBody>
      </p:sp>
      <p:cxnSp>
        <p:nvCxnSpPr>
          <p:cNvPr id="20" name="Conexão reta 19">
            <a:extLst>
              <a:ext uri="{FF2B5EF4-FFF2-40B4-BE49-F238E27FC236}">
                <a16:creationId xmlns:a16="http://schemas.microsoft.com/office/drawing/2014/main" id="{398B22C3-9FC3-583E-677F-43093A1C5D46}"/>
              </a:ext>
            </a:extLst>
          </p:cNvPr>
          <p:cNvCxnSpPr>
            <a:cxnSpLocks/>
          </p:cNvCxnSpPr>
          <p:nvPr/>
        </p:nvCxnSpPr>
        <p:spPr>
          <a:xfrm flipH="1">
            <a:off x="1614787" y="5002039"/>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Conexão reta 22">
            <a:extLst>
              <a:ext uri="{FF2B5EF4-FFF2-40B4-BE49-F238E27FC236}">
                <a16:creationId xmlns:a16="http://schemas.microsoft.com/office/drawing/2014/main" id="{2B9978F8-D403-7C4B-400B-4D11C2FE68F8}"/>
              </a:ext>
            </a:extLst>
          </p:cNvPr>
          <p:cNvCxnSpPr>
            <a:cxnSpLocks/>
          </p:cNvCxnSpPr>
          <p:nvPr/>
        </p:nvCxnSpPr>
        <p:spPr>
          <a:xfrm flipH="1">
            <a:off x="1173892" y="3022607"/>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A0B1EE4A-1841-CCDB-E023-7F67AA77BCAD}"/>
              </a:ext>
            </a:extLst>
          </p:cNvPr>
          <p:cNvSpPr txBox="1"/>
          <p:nvPr/>
        </p:nvSpPr>
        <p:spPr>
          <a:xfrm>
            <a:off x="79432" y="2760065"/>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FORM</a:t>
            </a:r>
            <a:endParaRPr lang="en-GB" dirty="0"/>
          </a:p>
        </p:txBody>
      </p:sp>
      <p:sp>
        <p:nvSpPr>
          <p:cNvPr id="11" name="Retângulo 1">
            <a:extLst>
              <a:ext uri="{FF2B5EF4-FFF2-40B4-BE49-F238E27FC236}">
                <a16:creationId xmlns:a16="http://schemas.microsoft.com/office/drawing/2014/main" id="{71ECA5ED-1992-DC58-C7F4-66CEB213C8B0}"/>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JOIN US (</a:t>
            </a:r>
            <a:r>
              <a:rPr lang="pt-PT" sz="2800" dirty="0" err="1">
                <a:solidFill>
                  <a:schemeClr val="tx1"/>
                </a:solidFill>
              </a:rPr>
              <a:t>create</a:t>
            </a:r>
            <a:r>
              <a:rPr lang="pt-PT" sz="2800" dirty="0">
                <a:solidFill>
                  <a:schemeClr val="tx1"/>
                </a:solidFill>
              </a:rPr>
              <a:t> </a:t>
            </a:r>
            <a:r>
              <a:rPr lang="pt-PT" sz="2800" dirty="0" err="1">
                <a:solidFill>
                  <a:schemeClr val="tx1"/>
                </a:solidFill>
              </a:rPr>
              <a:t>account</a:t>
            </a:r>
            <a:r>
              <a:rPr lang="pt-PT" sz="2800" dirty="0">
                <a:solidFill>
                  <a:schemeClr val="tx1"/>
                </a:solidFill>
              </a:rPr>
              <a:t>)</a:t>
            </a:r>
            <a:endParaRPr lang="en-GB" sz="2800" dirty="0"/>
          </a:p>
        </p:txBody>
      </p:sp>
      <p:sp>
        <p:nvSpPr>
          <p:cNvPr id="6" name="Retângulo 4">
            <a:extLst>
              <a:ext uri="{FF2B5EF4-FFF2-40B4-BE49-F238E27FC236}">
                <a16:creationId xmlns:a16="http://schemas.microsoft.com/office/drawing/2014/main" id="{BDBF35B1-8F3A-F147-1068-191414293E82}"/>
              </a:ext>
            </a:extLst>
          </p:cNvPr>
          <p:cNvSpPr/>
          <p:nvPr/>
        </p:nvSpPr>
        <p:spPr>
          <a:xfrm>
            <a:off x="1173892" y="1125625"/>
            <a:ext cx="1426211"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LOGO HERE</a:t>
            </a:r>
            <a:endParaRPr lang="en-GB" sz="1600" dirty="0">
              <a:solidFill>
                <a:schemeClr val="tx1"/>
              </a:solidFill>
            </a:endParaRPr>
          </a:p>
        </p:txBody>
      </p:sp>
      <p:sp>
        <p:nvSpPr>
          <p:cNvPr id="10" name="Retângulo 5">
            <a:extLst>
              <a:ext uri="{FF2B5EF4-FFF2-40B4-BE49-F238E27FC236}">
                <a16:creationId xmlns:a16="http://schemas.microsoft.com/office/drawing/2014/main" id="{1FA7F2F2-B901-AB0B-D451-89221601E7A4}"/>
              </a:ext>
            </a:extLst>
          </p:cNvPr>
          <p:cNvSpPr/>
          <p:nvPr/>
        </p:nvSpPr>
        <p:spPr>
          <a:xfrm>
            <a:off x="2600102" y="1125625"/>
            <a:ext cx="8399705" cy="757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latin typeface="Franklin Gothic Book" panose="020B0503020102020204" pitchFamily="34" charset="0"/>
              </a:rPr>
              <a:t>CAREERS	     ABOUT US          JOIN US	HELP	CONTACT US</a:t>
            </a:r>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25914" cy="3852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ixaDeTexto 20">
            <a:extLst>
              <a:ext uri="{FF2B5EF4-FFF2-40B4-BE49-F238E27FC236}">
                <a16:creationId xmlns:a16="http://schemas.microsoft.com/office/drawing/2014/main" id="{B094E20F-CF76-ADD2-C4FD-76CA7E89778F}"/>
              </a:ext>
            </a:extLst>
          </p:cNvPr>
          <p:cNvSpPr txBox="1"/>
          <p:nvPr/>
        </p:nvSpPr>
        <p:spPr>
          <a:xfrm>
            <a:off x="246474" y="4750919"/>
            <a:ext cx="1378886" cy="92333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Whitespace</a:t>
            </a:r>
            <a:r>
              <a:rPr lang="pt-PT" dirty="0"/>
              <a:t>;</a:t>
            </a:r>
          </a:p>
          <a:p>
            <a:pPr algn="ctr"/>
            <a:r>
              <a:rPr lang="pt-PT" dirty="0"/>
              <a:t>White background</a:t>
            </a:r>
            <a:endParaRPr lang="en-GB" dirty="0"/>
          </a:p>
        </p:txBody>
      </p:sp>
      <p:sp>
        <p:nvSpPr>
          <p:cNvPr id="2" name="Retângulo 3">
            <a:extLst>
              <a:ext uri="{FF2B5EF4-FFF2-40B4-BE49-F238E27FC236}">
                <a16:creationId xmlns:a16="http://schemas.microsoft.com/office/drawing/2014/main" id="{06B43B17-8A11-E455-E134-E76D2B2E0DF0}"/>
              </a:ext>
            </a:extLst>
          </p:cNvPr>
          <p:cNvSpPr/>
          <p:nvPr/>
        </p:nvSpPr>
        <p:spPr>
          <a:xfrm>
            <a:off x="1173892" y="5732375"/>
            <a:ext cx="9808808" cy="618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	</a:t>
            </a:r>
            <a:r>
              <a:rPr lang="pt-PT" sz="1800" dirty="0">
                <a:solidFill>
                  <a:schemeClr val="tx1"/>
                </a:solidFill>
              </a:rPr>
              <a:t>       HOTBEANS                                                                                               </a:t>
            </a:r>
            <a:r>
              <a:rPr lang="pt-PT" dirty="0">
                <a:solidFill>
                  <a:schemeClr val="tx1"/>
                </a:solidFill>
              </a:rPr>
              <a:t>LINKS TO SOCIAL MEDIA</a:t>
            </a:r>
            <a:endParaRPr lang="en-GB" dirty="0">
              <a:solidFill>
                <a:schemeClr val="tx1"/>
              </a:solidFill>
            </a:endParaRPr>
          </a:p>
        </p:txBody>
      </p:sp>
      <p:sp>
        <p:nvSpPr>
          <p:cNvPr id="4" name="Retângulo 12">
            <a:extLst>
              <a:ext uri="{FF2B5EF4-FFF2-40B4-BE49-F238E27FC236}">
                <a16:creationId xmlns:a16="http://schemas.microsoft.com/office/drawing/2014/main" id="{42272B87-F27F-1FFA-2701-9D9081E14A93}"/>
              </a:ext>
            </a:extLst>
          </p:cNvPr>
          <p:cNvSpPr/>
          <p:nvPr/>
        </p:nvSpPr>
        <p:spPr>
          <a:xfrm>
            <a:off x="1886997" y="5206080"/>
            <a:ext cx="7981951"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cxnSp>
        <p:nvCxnSpPr>
          <p:cNvPr id="5" name="Conexão reta 5">
            <a:extLst>
              <a:ext uri="{FF2B5EF4-FFF2-40B4-BE49-F238E27FC236}">
                <a16:creationId xmlns:a16="http://schemas.microsoft.com/office/drawing/2014/main" id="{8C290695-893A-3A0B-E793-A24674C0CEA6}"/>
              </a:ext>
            </a:extLst>
          </p:cNvPr>
          <p:cNvCxnSpPr>
            <a:cxnSpLocks/>
          </p:cNvCxnSpPr>
          <p:nvPr/>
        </p:nvCxnSpPr>
        <p:spPr>
          <a:xfrm flipH="1" flipV="1">
            <a:off x="9258336" y="5352189"/>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aixaDeTexto 14">
            <a:extLst>
              <a:ext uri="{FF2B5EF4-FFF2-40B4-BE49-F238E27FC236}">
                <a16:creationId xmlns:a16="http://schemas.microsoft.com/office/drawing/2014/main" id="{E5C9668B-FB5B-96B2-1892-D92D1B51BD96}"/>
              </a:ext>
            </a:extLst>
          </p:cNvPr>
          <p:cNvSpPr txBox="1"/>
          <p:nvPr/>
        </p:nvSpPr>
        <p:spPr>
          <a:xfrm>
            <a:off x="10417553" y="5149314"/>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Link to </a:t>
            </a:r>
            <a:r>
              <a:rPr lang="pt-PT" dirty="0" err="1"/>
              <a:t>sign</a:t>
            </a:r>
            <a:r>
              <a:rPr lang="pt-PT" dirty="0"/>
              <a:t> in</a:t>
            </a:r>
            <a:endParaRPr lang="en-GB" dirty="0"/>
          </a:p>
        </p:txBody>
      </p:sp>
      <p:sp>
        <p:nvSpPr>
          <p:cNvPr id="15" name="Retângulo 12">
            <a:extLst>
              <a:ext uri="{FF2B5EF4-FFF2-40B4-BE49-F238E27FC236}">
                <a16:creationId xmlns:a16="http://schemas.microsoft.com/office/drawing/2014/main" id="{5D817D24-CC75-00B8-D1EC-31FFF80497D5}"/>
              </a:ext>
            </a:extLst>
          </p:cNvPr>
          <p:cNvSpPr/>
          <p:nvPr/>
        </p:nvSpPr>
        <p:spPr>
          <a:xfrm>
            <a:off x="5109609" y="4305320"/>
            <a:ext cx="1954484"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button</a:t>
            </a:r>
            <a:endParaRPr lang="pt-PT" dirty="0">
              <a:solidFill>
                <a:schemeClr val="tx1"/>
              </a:solidFill>
            </a:endParaRPr>
          </a:p>
        </p:txBody>
      </p:sp>
      <p:cxnSp>
        <p:nvCxnSpPr>
          <p:cNvPr id="16" name="Conexão reta 5">
            <a:extLst>
              <a:ext uri="{FF2B5EF4-FFF2-40B4-BE49-F238E27FC236}">
                <a16:creationId xmlns:a16="http://schemas.microsoft.com/office/drawing/2014/main" id="{6596F8F5-ED18-902D-4533-3A152EC28390}"/>
              </a:ext>
            </a:extLst>
          </p:cNvPr>
          <p:cNvCxnSpPr>
            <a:cxnSpLocks/>
          </p:cNvCxnSpPr>
          <p:nvPr/>
        </p:nvCxnSpPr>
        <p:spPr>
          <a:xfrm flipH="1" flipV="1">
            <a:off x="9239491" y="5351328"/>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CaixaDeTexto 14">
            <a:extLst>
              <a:ext uri="{FF2B5EF4-FFF2-40B4-BE49-F238E27FC236}">
                <a16:creationId xmlns:a16="http://schemas.microsoft.com/office/drawing/2014/main" id="{11C7D1A7-1175-9BCE-05C1-92CC68F6500B}"/>
              </a:ext>
            </a:extLst>
          </p:cNvPr>
          <p:cNvSpPr txBox="1"/>
          <p:nvPr/>
        </p:nvSpPr>
        <p:spPr>
          <a:xfrm>
            <a:off x="10398708" y="5148453"/>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Link to </a:t>
            </a:r>
            <a:r>
              <a:rPr lang="pt-PT" dirty="0" err="1"/>
              <a:t>sign</a:t>
            </a:r>
            <a:r>
              <a:rPr lang="pt-PT" dirty="0"/>
              <a:t> in</a:t>
            </a:r>
            <a:endParaRPr lang="en-GB" dirty="0"/>
          </a:p>
        </p:txBody>
      </p:sp>
      <p:cxnSp>
        <p:nvCxnSpPr>
          <p:cNvPr id="18" name="Conexão reta 5">
            <a:extLst>
              <a:ext uri="{FF2B5EF4-FFF2-40B4-BE49-F238E27FC236}">
                <a16:creationId xmlns:a16="http://schemas.microsoft.com/office/drawing/2014/main" id="{75A503DB-108D-2BC6-2036-D6133C31D5FE}"/>
              </a:ext>
            </a:extLst>
          </p:cNvPr>
          <p:cNvCxnSpPr>
            <a:cxnSpLocks/>
          </p:cNvCxnSpPr>
          <p:nvPr/>
        </p:nvCxnSpPr>
        <p:spPr>
          <a:xfrm flipH="1" flipV="1">
            <a:off x="7089776" y="4447224"/>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4">
            <a:extLst>
              <a:ext uri="{FF2B5EF4-FFF2-40B4-BE49-F238E27FC236}">
                <a16:creationId xmlns:a16="http://schemas.microsoft.com/office/drawing/2014/main" id="{3CDE89C8-084F-B5BD-71FC-CBD43DDD50A4}"/>
              </a:ext>
            </a:extLst>
          </p:cNvPr>
          <p:cNvSpPr txBox="1"/>
          <p:nvPr/>
        </p:nvSpPr>
        <p:spPr>
          <a:xfrm>
            <a:off x="8248993" y="4244349"/>
            <a:ext cx="154537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Register</a:t>
            </a:r>
            <a:r>
              <a:rPr lang="pt-PT" dirty="0"/>
              <a:t> </a:t>
            </a:r>
            <a:r>
              <a:rPr lang="pt-PT" dirty="0" err="1"/>
              <a:t>button</a:t>
            </a:r>
            <a:r>
              <a:rPr lang="pt-PT" dirty="0"/>
              <a:t>; </a:t>
            </a:r>
            <a:r>
              <a:rPr lang="pt-PT" dirty="0" err="1"/>
              <a:t>purple</a:t>
            </a:r>
            <a:r>
              <a:rPr lang="pt-PT" dirty="0"/>
              <a:t> background</a:t>
            </a:r>
            <a:endParaRPr lang="en-GB" dirty="0"/>
          </a:p>
        </p:txBody>
      </p:sp>
      <p:sp>
        <p:nvSpPr>
          <p:cNvPr id="24" name="Retângulo 12">
            <a:extLst>
              <a:ext uri="{FF2B5EF4-FFF2-40B4-BE49-F238E27FC236}">
                <a16:creationId xmlns:a16="http://schemas.microsoft.com/office/drawing/2014/main" id="{DF3F4120-8BDD-76ED-79CC-D9B074B8F3D7}"/>
              </a:ext>
            </a:extLst>
          </p:cNvPr>
          <p:cNvSpPr/>
          <p:nvPr/>
        </p:nvSpPr>
        <p:spPr>
          <a:xfrm>
            <a:off x="2416757" y="1976938"/>
            <a:ext cx="7981951" cy="4100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TEXT</a:t>
            </a:r>
          </a:p>
        </p:txBody>
      </p:sp>
      <p:cxnSp>
        <p:nvCxnSpPr>
          <p:cNvPr id="25" name="Conexão reta 22">
            <a:extLst>
              <a:ext uri="{FF2B5EF4-FFF2-40B4-BE49-F238E27FC236}">
                <a16:creationId xmlns:a16="http://schemas.microsoft.com/office/drawing/2014/main" id="{0DF3C9BF-94DB-10E5-E99D-02E14A277381}"/>
              </a:ext>
            </a:extLst>
          </p:cNvPr>
          <p:cNvCxnSpPr>
            <a:cxnSpLocks/>
            <a:stCxn id="24" idx="1"/>
          </p:cNvCxnSpPr>
          <p:nvPr/>
        </p:nvCxnSpPr>
        <p:spPr>
          <a:xfrm flipH="1" flipV="1">
            <a:off x="1441796" y="2159714"/>
            <a:ext cx="974961" cy="222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aixaDeTexto 21">
            <a:extLst>
              <a:ext uri="{FF2B5EF4-FFF2-40B4-BE49-F238E27FC236}">
                <a16:creationId xmlns:a16="http://schemas.microsoft.com/office/drawing/2014/main" id="{275FA42A-D0F1-BB35-DB15-81F8CE3A68AF}"/>
              </a:ext>
            </a:extLst>
          </p:cNvPr>
          <p:cNvSpPr txBox="1"/>
          <p:nvPr/>
        </p:nvSpPr>
        <p:spPr>
          <a:xfrm>
            <a:off x="434280" y="1169572"/>
            <a:ext cx="111276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H1 </a:t>
            </a:r>
            <a:r>
              <a:rPr lang="pt-PT" dirty="0" err="1"/>
              <a:t>heading</a:t>
            </a:r>
            <a:r>
              <a:rPr lang="pt-PT" dirty="0"/>
              <a:t>; </a:t>
            </a:r>
            <a:r>
              <a:rPr lang="pt-PT" dirty="0" err="1"/>
              <a:t>purple</a:t>
            </a:r>
            <a:r>
              <a:rPr lang="pt-PT" dirty="0"/>
              <a:t> </a:t>
            </a:r>
            <a:r>
              <a:rPr lang="pt-PT" dirty="0" err="1"/>
              <a:t>font</a:t>
            </a:r>
            <a:endParaRPr lang="en-GB" dirty="0"/>
          </a:p>
        </p:txBody>
      </p:sp>
    </p:spTree>
    <p:extLst>
      <p:ext uri="{BB962C8B-B14F-4D97-AF65-F5344CB8AC3E}">
        <p14:creationId xmlns:p14="http://schemas.microsoft.com/office/powerpoint/2010/main" val="3703939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A45E7076103642BA06474FCA0C44DD" ma:contentTypeVersion="11" ma:contentTypeDescription="Create a new document." ma:contentTypeScope="" ma:versionID="1a28fd6b1ee026fb3babd8119599ad54">
  <xsd:schema xmlns:xsd="http://www.w3.org/2001/XMLSchema" xmlns:xs="http://www.w3.org/2001/XMLSchema" xmlns:p="http://schemas.microsoft.com/office/2006/metadata/properties" xmlns:ns3="9250b536-93fe-4d38-abc3-2f7fdf88b7d7" xmlns:ns4="4cebda98-4075-493d-9506-37fc42e0bcc9" targetNamespace="http://schemas.microsoft.com/office/2006/metadata/properties" ma:root="true" ma:fieldsID="a64d5b8bfb3452abdd5f553568ad4ac1" ns3:_="" ns4:_="">
    <xsd:import namespace="9250b536-93fe-4d38-abc3-2f7fdf88b7d7"/>
    <xsd:import namespace="4cebda98-4075-493d-9506-37fc42e0bcc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50b536-93fe-4d38-abc3-2f7fdf88b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ebda98-4075-493d-9506-37fc42e0bcc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250b536-93fe-4d38-abc3-2f7fdf88b7d7" xsi:nil="true"/>
  </documentManagement>
</p:properties>
</file>

<file path=customXml/itemProps1.xml><?xml version="1.0" encoding="utf-8"?>
<ds:datastoreItem xmlns:ds="http://schemas.openxmlformats.org/officeDocument/2006/customXml" ds:itemID="{3493125D-160C-4526-9692-1F204A4297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50b536-93fe-4d38-abc3-2f7fdf88b7d7"/>
    <ds:schemaRef ds:uri="4cebda98-4075-493d-9506-37fc42e0bc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83F1EC-0816-4A5F-98A7-457909CBCF74}">
  <ds:schemaRefs>
    <ds:schemaRef ds:uri="http://schemas.microsoft.com/sharepoint/v3/contenttype/forms"/>
  </ds:schemaRefs>
</ds:datastoreItem>
</file>

<file path=customXml/itemProps3.xml><?xml version="1.0" encoding="utf-8"?>
<ds:datastoreItem xmlns:ds="http://schemas.openxmlformats.org/officeDocument/2006/customXml" ds:itemID="{17E01829-63ED-41B5-9B1A-40318800F2CA}">
  <ds:schemaRefs>
    <ds:schemaRef ds:uri="http://purl.org/dc/elements/1.1/"/>
    <ds:schemaRef ds:uri="http://schemas.microsoft.com/office/2006/documentManagement/types"/>
    <ds:schemaRef ds:uri="9250b536-93fe-4d38-abc3-2f7fdf88b7d7"/>
    <ds:schemaRef ds:uri="http://purl.org/dc/terms/"/>
    <ds:schemaRef ds:uri="http://schemas.openxmlformats.org/package/2006/metadata/core-properties"/>
    <ds:schemaRef ds:uri="http://purl.org/dc/dcmitype/"/>
    <ds:schemaRef ds:uri="4cebda98-4075-493d-9506-37fc42e0bcc9"/>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355</TotalTime>
  <Words>2079</Words>
  <Application>Microsoft Office PowerPoint</Application>
  <PresentationFormat>Widescreen</PresentationFormat>
  <Paragraphs>292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Franklin Gothic Book</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LOVE LIGHT RAI</dc:creator>
  <cp:lastModifiedBy>LOVE LIGHT RAI</cp:lastModifiedBy>
  <cp:revision>2</cp:revision>
  <dcterms:created xsi:type="dcterms:W3CDTF">2023-04-25T22:03:44Z</dcterms:created>
  <dcterms:modified xsi:type="dcterms:W3CDTF">2023-05-12T22:48:31Z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0x010100E2A45E7076103642BA06474FCA0C44DD</vt:lpwstr>
  </property>
</Properties>
</file>