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7" r:id="rId3"/>
    <p:sldId id="257" r:id="rId4"/>
    <p:sldId id="262" r:id="rId5"/>
    <p:sldId id="264" r:id="rId6"/>
    <p:sldId id="266" r:id="rId7"/>
    <p:sldId id="267" r:id="rId8"/>
    <p:sldId id="275" r:id="rId9"/>
    <p:sldId id="276" r:id="rId10"/>
    <p:sldId id="268" r:id="rId11"/>
    <p:sldId id="269" r:id="rId12"/>
    <p:sldId id="270" r:id="rId13"/>
    <p:sldId id="272" r:id="rId14"/>
    <p:sldId id="273" r:id="rId15"/>
    <p:sldId id="260" r:id="rId16"/>
    <p:sldId id="261" r:id="rId17"/>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567FD3-C9B9-4B7D-4006-5DC74A20AE6A}" name="Conrad Tingström" initials="CT" userId="S::tico15op@student.ju.se::51f6e3ee-1a2e-4d40-b092-32aadd23b4a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A2F8C-CF68-433A-B7B7-5424330158C7}" v="10" dt="2022-10-17T06:57:27.286"/>
    <p1510:client id="{5A933140-57C8-4C13-B0D8-8511330E1E0F}" v="38" dt="2022-10-16T13:59:42.713"/>
    <p1510:client id="{9B5E518D-9DE8-BFB2-2924-9A57136AA183}" v="426" dt="2022-10-16T12:33:41.496"/>
    <p1510:client id="{B1EAD5AE-9484-8238-0187-326495B596D8}" v="21" dt="2022-10-16T09:16:16.144"/>
    <p1510:client id="{BEAF3BBA-BF18-1C75-25B9-EAEBAC0B1C70}" v="83" dt="2022-10-16T07:41:00.313"/>
    <p1510:client id="{C1C8267A-33FF-4AFA-9C1E-BD51306E2B74}" v="144" dt="2022-10-16T17:00:52.734"/>
    <p1510:client id="{D8E04F60-F521-61DF-7D9A-D619C3E5324D}" v="68" dt="2022-10-16T12:01:35.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rad Tingström" userId="S::tico15op@student.ju.se::51f6e3ee-1a2e-4d40-b092-32aadd23b4a6" providerId="AD" clId="Web-{D2856414-2AB2-0897-55E3-863E58995672}"/>
    <pc:docChg chg="addSld delSld modSld">
      <pc:chgData name="Conrad Tingström" userId="S::tico15op@student.ju.se::51f6e3ee-1a2e-4d40-b092-32aadd23b4a6" providerId="AD" clId="Web-{D2856414-2AB2-0897-55E3-863E58995672}" dt="2022-10-15T22:18:39.223" v="485" actId="20577"/>
      <pc:docMkLst>
        <pc:docMk/>
      </pc:docMkLst>
      <pc:sldChg chg="delSp modSp del">
        <pc:chgData name="Conrad Tingström" userId="S::tico15op@student.ju.se::51f6e3ee-1a2e-4d40-b092-32aadd23b4a6" providerId="AD" clId="Web-{D2856414-2AB2-0897-55E3-863E58995672}" dt="2022-10-15T22:05:08.304" v="279"/>
        <pc:sldMkLst>
          <pc:docMk/>
          <pc:sldMk cId="103962460" sldId="258"/>
        </pc:sldMkLst>
        <pc:spChg chg="mod">
          <ac:chgData name="Conrad Tingström" userId="S::tico15op@student.ju.se::51f6e3ee-1a2e-4d40-b092-32aadd23b4a6" providerId="AD" clId="Web-{D2856414-2AB2-0897-55E3-863E58995672}" dt="2022-10-15T22:04:02.803" v="270" actId="20577"/>
          <ac:spMkLst>
            <pc:docMk/>
            <pc:sldMk cId="103962460" sldId="258"/>
            <ac:spMk id="2" creationId="{FA057EB2-8DCD-3113-B36D-2CD513CF72F3}"/>
          </ac:spMkLst>
        </pc:spChg>
        <pc:picChg chg="del">
          <ac:chgData name="Conrad Tingström" userId="S::tico15op@student.ju.se::51f6e3ee-1a2e-4d40-b092-32aadd23b4a6" providerId="AD" clId="Web-{D2856414-2AB2-0897-55E3-863E58995672}" dt="2022-10-15T22:04:28.241" v="274"/>
          <ac:picMkLst>
            <pc:docMk/>
            <pc:sldMk cId="103962460" sldId="258"/>
            <ac:picMk id="5" creationId="{F6FD9C12-D2BF-8C16-0167-CF333990FB77}"/>
          </ac:picMkLst>
        </pc:picChg>
        <pc:picChg chg="del">
          <ac:chgData name="Conrad Tingström" userId="S::tico15op@student.ju.se::51f6e3ee-1a2e-4d40-b092-32aadd23b4a6" providerId="AD" clId="Web-{D2856414-2AB2-0897-55E3-863E58995672}" dt="2022-10-15T22:04:31.272" v="275"/>
          <ac:picMkLst>
            <pc:docMk/>
            <pc:sldMk cId="103962460" sldId="258"/>
            <ac:picMk id="7" creationId="{D3CDED2B-3112-21D1-4FC4-C256007032B2}"/>
          </ac:picMkLst>
        </pc:picChg>
      </pc:sldChg>
      <pc:sldChg chg="modSp">
        <pc:chgData name="Conrad Tingström" userId="S::tico15op@student.ju.se::51f6e3ee-1a2e-4d40-b092-32aadd23b4a6" providerId="AD" clId="Web-{D2856414-2AB2-0897-55E3-863E58995672}" dt="2022-10-15T22:08:58.275" v="368" actId="20577"/>
        <pc:sldMkLst>
          <pc:docMk/>
          <pc:sldMk cId="889220840" sldId="260"/>
        </pc:sldMkLst>
        <pc:spChg chg="mod">
          <ac:chgData name="Conrad Tingström" userId="S::tico15op@student.ju.se::51f6e3ee-1a2e-4d40-b092-32aadd23b4a6" providerId="AD" clId="Web-{D2856414-2AB2-0897-55E3-863E58995672}" dt="2022-10-15T22:08:58.275" v="368" actId="20577"/>
          <ac:spMkLst>
            <pc:docMk/>
            <pc:sldMk cId="889220840" sldId="260"/>
            <ac:spMk id="3" creationId="{00B18BEE-5023-CEB8-BF87-20A39C76901A}"/>
          </ac:spMkLst>
        </pc:spChg>
      </pc:sldChg>
      <pc:sldChg chg="del">
        <pc:chgData name="Conrad Tingström" userId="S::tico15op@student.ju.se::51f6e3ee-1a2e-4d40-b092-32aadd23b4a6" providerId="AD" clId="Web-{D2856414-2AB2-0897-55E3-863E58995672}" dt="2022-10-15T21:56:59.830" v="132"/>
        <pc:sldMkLst>
          <pc:docMk/>
          <pc:sldMk cId="1487267254" sldId="265"/>
        </pc:sldMkLst>
      </pc:sldChg>
      <pc:sldChg chg="modSp modCm">
        <pc:chgData name="Conrad Tingström" userId="S::tico15op@student.ju.se::51f6e3ee-1a2e-4d40-b092-32aadd23b4a6" providerId="AD" clId="Web-{D2856414-2AB2-0897-55E3-863E58995672}" dt="2022-10-15T21:57:08.221" v="138" actId="20577"/>
        <pc:sldMkLst>
          <pc:docMk/>
          <pc:sldMk cId="3374774485" sldId="266"/>
        </pc:sldMkLst>
        <pc:spChg chg="mod">
          <ac:chgData name="Conrad Tingström" userId="S::tico15op@student.ju.se::51f6e3ee-1a2e-4d40-b092-32aadd23b4a6" providerId="AD" clId="Web-{D2856414-2AB2-0897-55E3-863E58995672}" dt="2022-10-15T21:57:08.221" v="138" actId="20577"/>
          <ac:spMkLst>
            <pc:docMk/>
            <pc:sldMk cId="3374774485" sldId="266"/>
            <ac:spMk id="2" creationId="{D862AA81-3235-4BD6-FBD4-1CF52C72FE36}"/>
          </ac:spMkLst>
        </pc:spChg>
        <pc:spChg chg="mod">
          <ac:chgData name="Conrad Tingström" userId="S::tico15op@student.ju.se::51f6e3ee-1a2e-4d40-b092-32aadd23b4a6" providerId="AD" clId="Web-{D2856414-2AB2-0897-55E3-863E58995672}" dt="2022-10-15T21:51:03.448" v="14" actId="20577"/>
          <ac:spMkLst>
            <pc:docMk/>
            <pc:sldMk cId="3374774485" sldId="266"/>
            <ac:spMk id="3" creationId="{A143AB16-51B2-EE6C-CB4E-5C226A19104B}"/>
          </ac:spMkLst>
        </pc:spChg>
      </pc:sldChg>
      <pc:sldChg chg="modSp">
        <pc:chgData name="Conrad Tingström" userId="S::tico15op@student.ju.se::51f6e3ee-1a2e-4d40-b092-32aadd23b4a6" providerId="AD" clId="Web-{D2856414-2AB2-0897-55E3-863E58995672}" dt="2022-10-15T22:02:38.928" v="266" actId="20577"/>
        <pc:sldMkLst>
          <pc:docMk/>
          <pc:sldMk cId="2853865635" sldId="267"/>
        </pc:sldMkLst>
        <pc:spChg chg="mod">
          <ac:chgData name="Conrad Tingström" userId="S::tico15op@student.ju.se::51f6e3ee-1a2e-4d40-b092-32aadd23b4a6" providerId="AD" clId="Web-{D2856414-2AB2-0897-55E3-863E58995672}" dt="2022-10-15T21:57:14.846" v="141" actId="20577"/>
          <ac:spMkLst>
            <pc:docMk/>
            <pc:sldMk cId="2853865635" sldId="267"/>
            <ac:spMk id="2" creationId="{35C8FDCB-D7C2-9917-523B-8DDB111E58E7}"/>
          </ac:spMkLst>
        </pc:spChg>
        <pc:spChg chg="mod">
          <ac:chgData name="Conrad Tingström" userId="S::tico15op@student.ju.se::51f6e3ee-1a2e-4d40-b092-32aadd23b4a6" providerId="AD" clId="Web-{D2856414-2AB2-0897-55E3-863E58995672}" dt="2022-10-15T22:02:38.928" v="266" actId="20577"/>
          <ac:spMkLst>
            <pc:docMk/>
            <pc:sldMk cId="2853865635" sldId="267"/>
            <ac:spMk id="3" creationId="{5C726FBD-2673-F1D3-34B0-A34F880F508F}"/>
          </ac:spMkLst>
        </pc:spChg>
      </pc:sldChg>
      <pc:sldChg chg="modSp add replId">
        <pc:chgData name="Conrad Tingström" userId="S::tico15op@student.ju.se::51f6e3ee-1a2e-4d40-b092-32aadd23b4a6" providerId="AD" clId="Web-{D2856414-2AB2-0897-55E3-863E58995672}" dt="2022-10-15T22:04:21.522" v="273" actId="20577"/>
        <pc:sldMkLst>
          <pc:docMk/>
          <pc:sldMk cId="3000774471" sldId="274"/>
        </pc:sldMkLst>
        <pc:spChg chg="mod">
          <ac:chgData name="Conrad Tingström" userId="S::tico15op@student.ju.se::51f6e3ee-1a2e-4d40-b092-32aadd23b4a6" providerId="AD" clId="Web-{D2856414-2AB2-0897-55E3-863E58995672}" dt="2022-10-15T22:04:21.522" v="273" actId="20577"/>
          <ac:spMkLst>
            <pc:docMk/>
            <pc:sldMk cId="3000774471" sldId="274"/>
            <ac:spMk id="2" creationId="{FA057EB2-8DCD-3113-B36D-2CD513CF72F3}"/>
          </ac:spMkLst>
        </pc:spChg>
      </pc:sldChg>
      <pc:sldChg chg="addSp modSp new mod modClrScheme chgLayout">
        <pc:chgData name="Conrad Tingström" userId="S::tico15op@student.ju.se::51f6e3ee-1a2e-4d40-b092-32aadd23b4a6" providerId="AD" clId="Web-{D2856414-2AB2-0897-55E3-863E58995672}" dt="2022-10-15T22:18:10.926" v="478" actId="20577"/>
        <pc:sldMkLst>
          <pc:docMk/>
          <pc:sldMk cId="2848636783" sldId="275"/>
        </pc:sldMkLst>
        <pc:spChg chg="mod ord">
          <ac:chgData name="Conrad Tingström" userId="S::tico15op@student.ju.se::51f6e3ee-1a2e-4d40-b092-32aadd23b4a6" providerId="AD" clId="Web-{D2856414-2AB2-0897-55E3-863E58995672}" dt="2022-10-15T22:16:33.644" v="446" actId="20577"/>
          <ac:spMkLst>
            <pc:docMk/>
            <pc:sldMk cId="2848636783" sldId="275"/>
            <ac:spMk id="2" creationId="{BA9C5223-47F3-745D-7642-3D3B407C9CCE}"/>
          </ac:spMkLst>
        </pc:spChg>
        <pc:spChg chg="mod ord">
          <ac:chgData name="Conrad Tingström" userId="S::tico15op@student.ju.se::51f6e3ee-1a2e-4d40-b092-32aadd23b4a6" providerId="AD" clId="Web-{D2856414-2AB2-0897-55E3-863E58995672}" dt="2022-10-15T22:17:57.379" v="472" actId="20577"/>
          <ac:spMkLst>
            <pc:docMk/>
            <pc:sldMk cId="2848636783" sldId="275"/>
            <ac:spMk id="3" creationId="{E4E5B4A1-6435-B1D7-6B63-6C1D0FA4C511}"/>
          </ac:spMkLst>
        </pc:spChg>
        <pc:spChg chg="add mod ord">
          <ac:chgData name="Conrad Tingström" userId="S::tico15op@student.ju.se::51f6e3ee-1a2e-4d40-b092-32aadd23b4a6" providerId="AD" clId="Web-{D2856414-2AB2-0897-55E3-863E58995672}" dt="2022-10-15T22:10:42.307" v="400" actId="20577"/>
          <ac:spMkLst>
            <pc:docMk/>
            <pc:sldMk cId="2848636783" sldId="275"/>
            <ac:spMk id="4" creationId="{EFB184BB-5690-23E3-5899-52CC5D93851B}"/>
          </ac:spMkLst>
        </pc:spChg>
        <pc:spChg chg="add mod ord">
          <ac:chgData name="Conrad Tingström" userId="S::tico15op@student.ju.se::51f6e3ee-1a2e-4d40-b092-32aadd23b4a6" providerId="AD" clId="Web-{D2856414-2AB2-0897-55E3-863E58995672}" dt="2022-10-15T22:16:58.003" v="451" actId="20577"/>
          <ac:spMkLst>
            <pc:docMk/>
            <pc:sldMk cId="2848636783" sldId="275"/>
            <ac:spMk id="5" creationId="{5C863794-2EC7-35CE-9C45-B8EAF971CBAC}"/>
          </ac:spMkLst>
        </pc:spChg>
        <pc:spChg chg="add mod ord">
          <ac:chgData name="Conrad Tingström" userId="S::tico15op@student.ju.se::51f6e3ee-1a2e-4d40-b092-32aadd23b4a6" providerId="AD" clId="Web-{D2856414-2AB2-0897-55E3-863E58995672}" dt="2022-10-15T22:18:10.926" v="478" actId="20577"/>
          <ac:spMkLst>
            <pc:docMk/>
            <pc:sldMk cId="2848636783" sldId="275"/>
            <ac:spMk id="6" creationId="{7F87DF41-016D-263C-B310-118B662D7C48}"/>
          </ac:spMkLst>
        </pc:spChg>
      </pc:sldChg>
      <pc:sldChg chg="modSp add replId">
        <pc:chgData name="Conrad Tingström" userId="S::tico15op@student.ju.se::51f6e3ee-1a2e-4d40-b092-32aadd23b4a6" providerId="AD" clId="Web-{D2856414-2AB2-0897-55E3-863E58995672}" dt="2022-10-15T22:18:39.223" v="485" actId="20577"/>
        <pc:sldMkLst>
          <pc:docMk/>
          <pc:sldMk cId="3371353917" sldId="276"/>
        </pc:sldMkLst>
        <pc:spChg chg="mod">
          <ac:chgData name="Conrad Tingström" userId="S::tico15op@student.ju.se::51f6e3ee-1a2e-4d40-b092-32aadd23b4a6" providerId="AD" clId="Web-{D2856414-2AB2-0897-55E3-863E58995672}" dt="2022-10-15T22:18:36.161" v="484" actId="20577"/>
          <ac:spMkLst>
            <pc:docMk/>
            <pc:sldMk cId="3371353917" sldId="276"/>
            <ac:spMk id="3" creationId="{E4E5B4A1-6435-B1D7-6B63-6C1D0FA4C511}"/>
          </ac:spMkLst>
        </pc:spChg>
        <pc:spChg chg="mod">
          <ac:chgData name="Conrad Tingström" userId="S::tico15op@student.ju.se::51f6e3ee-1a2e-4d40-b092-32aadd23b4a6" providerId="AD" clId="Web-{D2856414-2AB2-0897-55E3-863E58995672}" dt="2022-10-15T22:18:24.395" v="481" actId="20577"/>
          <ac:spMkLst>
            <pc:docMk/>
            <pc:sldMk cId="3371353917" sldId="276"/>
            <ac:spMk id="4" creationId="{EFB184BB-5690-23E3-5899-52CC5D93851B}"/>
          </ac:spMkLst>
        </pc:spChg>
        <pc:spChg chg="mod">
          <ac:chgData name="Conrad Tingström" userId="S::tico15op@student.ju.se::51f6e3ee-1a2e-4d40-b092-32aadd23b4a6" providerId="AD" clId="Web-{D2856414-2AB2-0897-55E3-863E58995672}" dt="2022-10-15T22:18:33.879" v="483" actId="20577"/>
          <ac:spMkLst>
            <pc:docMk/>
            <pc:sldMk cId="3371353917" sldId="276"/>
            <ac:spMk id="5" creationId="{5C863794-2EC7-35CE-9C45-B8EAF971CBAC}"/>
          </ac:spMkLst>
        </pc:spChg>
        <pc:spChg chg="mod">
          <ac:chgData name="Conrad Tingström" userId="S::tico15op@student.ju.se::51f6e3ee-1a2e-4d40-b092-32aadd23b4a6" providerId="AD" clId="Web-{D2856414-2AB2-0897-55E3-863E58995672}" dt="2022-10-15T22:18:39.223" v="485" actId="20577"/>
          <ac:spMkLst>
            <pc:docMk/>
            <pc:sldMk cId="3371353917" sldId="276"/>
            <ac:spMk id="6" creationId="{7F87DF41-016D-263C-B310-118B662D7C48}"/>
          </ac:spMkLst>
        </pc:spChg>
      </pc:sldChg>
    </pc:docChg>
  </pc:docChgLst>
  <pc:docChgLst>
    <pc:chgData name="Kai Qin Elvis Sng" userId="S::snka22ty@student.ju.se::4f86e9a0-bfb5-46e1-9f8c-167fafd23f8a" providerId="AD" clId="Web-{81CA6258-8554-CD8E-8619-38D47947FB6E}"/>
    <pc:docChg chg="addSld modSld sldOrd">
      <pc:chgData name="Kai Qin Elvis Sng" userId="S::snka22ty@student.ju.se::4f86e9a0-bfb5-46e1-9f8c-167fafd23f8a" providerId="AD" clId="Web-{81CA6258-8554-CD8E-8619-38D47947FB6E}" dt="2022-10-14T19:09:40.167" v="703" actId="20577"/>
      <pc:docMkLst>
        <pc:docMk/>
      </pc:docMkLst>
      <pc:sldChg chg="addSp delSp modSp add replId">
        <pc:chgData name="Kai Qin Elvis Sng" userId="S::snka22ty@student.ju.se::4f86e9a0-bfb5-46e1-9f8c-167fafd23f8a" providerId="AD" clId="Web-{81CA6258-8554-CD8E-8619-38D47947FB6E}" dt="2022-10-14T18:47:36.022" v="168" actId="20577"/>
        <pc:sldMkLst>
          <pc:docMk/>
          <pc:sldMk cId="657209979" sldId="268"/>
        </pc:sldMkLst>
        <pc:spChg chg="mod">
          <ac:chgData name="Kai Qin Elvis Sng" userId="S::snka22ty@student.ju.se::4f86e9a0-bfb5-46e1-9f8c-167fafd23f8a" providerId="AD" clId="Web-{81CA6258-8554-CD8E-8619-38D47947FB6E}" dt="2022-10-14T18:43:50.410" v="8" actId="20577"/>
          <ac:spMkLst>
            <pc:docMk/>
            <pc:sldMk cId="657209979" sldId="268"/>
            <ac:spMk id="2" creationId="{FA057EB2-8DCD-3113-B36D-2CD513CF72F3}"/>
          </ac:spMkLst>
        </pc:spChg>
        <pc:spChg chg="add mod">
          <ac:chgData name="Kai Qin Elvis Sng" userId="S::snka22ty@student.ju.se::4f86e9a0-bfb5-46e1-9f8c-167fafd23f8a" providerId="AD" clId="Web-{81CA6258-8554-CD8E-8619-38D47947FB6E}" dt="2022-10-14T18:47:36.022" v="168" actId="20577"/>
          <ac:spMkLst>
            <pc:docMk/>
            <pc:sldMk cId="657209979" sldId="268"/>
            <ac:spMk id="4" creationId="{203B7933-E23D-4A9E-CAC4-232C7A1937B6}"/>
          </ac:spMkLst>
        </pc:spChg>
        <pc:picChg chg="del">
          <ac:chgData name="Kai Qin Elvis Sng" userId="S::snka22ty@student.ju.se::4f86e9a0-bfb5-46e1-9f8c-167fafd23f8a" providerId="AD" clId="Web-{81CA6258-8554-CD8E-8619-38D47947FB6E}" dt="2022-10-14T18:43:56.207" v="9"/>
          <ac:picMkLst>
            <pc:docMk/>
            <pc:sldMk cId="657209979" sldId="268"/>
            <ac:picMk id="5" creationId="{F6FD9C12-D2BF-8C16-0167-CF333990FB77}"/>
          </ac:picMkLst>
        </pc:picChg>
        <pc:picChg chg="del">
          <ac:chgData name="Kai Qin Elvis Sng" userId="S::snka22ty@student.ju.se::4f86e9a0-bfb5-46e1-9f8c-167fafd23f8a" providerId="AD" clId="Web-{81CA6258-8554-CD8E-8619-38D47947FB6E}" dt="2022-10-14T18:43:57.019" v="10"/>
          <ac:picMkLst>
            <pc:docMk/>
            <pc:sldMk cId="657209979" sldId="268"/>
            <ac:picMk id="7" creationId="{D3CDED2B-3112-21D1-4FC4-C256007032B2}"/>
          </ac:picMkLst>
        </pc:picChg>
      </pc:sldChg>
      <pc:sldChg chg="addSp modSp add replId">
        <pc:chgData name="Kai Qin Elvis Sng" userId="S::snka22ty@student.ju.se::4f86e9a0-bfb5-46e1-9f8c-167fafd23f8a" providerId="AD" clId="Web-{81CA6258-8554-CD8E-8619-38D47947FB6E}" dt="2022-10-14T18:49:52.398" v="271" actId="20577"/>
        <pc:sldMkLst>
          <pc:docMk/>
          <pc:sldMk cId="3942308755" sldId="269"/>
        </pc:sldMkLst>
        <pc:spChg chg="mod">
          <ac:chgData name="Kai Qin Elvis Sng" userId="S::snka22ty@student.ju.se::4f86e9a0-bfb5-46e1-9f8c-167fafd23f8a" providerId="AD" clId="Web-{81CA6258-8554-CD8E-8619-38D47947FB6E}" dt="2022-10-14T18:49:16.101" v="239" actId="20577"/>
          <ac:spMkLst>
            <pc:docMk/>
            <pc:sldMk cId="3942308755" sldId="269"/>
            <ac:spMk id="4" creationId="{203B7933-E23D-4A9E-CAC4-232C7A1937B6}"/>
          </ac:spMkLst>
        </pc:spChg>
        <pc:spChg chg="add mod">
          <ac:chgData name="Kai Qin Elvis Sng" userId="S::snka22ty@student.ju.se::4f86e9a0-bfb5-46e1-9f8c-167fafd23f8a" providerId="AD" clId="Web-{81CA6258-8554-CD8E-8619-38D47947FB6E}" dt="2022-10-14T18:49:52.398" v="271" actId="20577"/>
          <ac:spMkLst>
            <pc:docMk/>
            <pc:sldMk cId="3942308755" sldId="269"/>
            <ac:spMk id="5" creationId="{3BA4BD24-65AB-2DF5-9D92-A4217F6B7CC3}"/>
          </ac:spMkLst>
        </pc:spChg>
      </pc:sldChg>
      <pc:sldChg chg="modSp add ord replId">
        <pc:chgData name="Kai Qin Elvis Sng" userId="S::snka22ty@student.ju.se::4f86e9a0-bfb5-46e1-9f8c-167fafd23f8a" providerId="AD" clId="Web-{81CA6258-8554-CD8E-8619-38D47947FB6E}" dt="2022-10-14T19:03:09.756" v="607" actId="20577"/>
        <pc:sldMkLst>
          <pc:docMk/>
          <pc:sldMk cId="3864084251" sldId="270"/>
        </pc:sldMkLst>
        <pc:spChg chg="mod">
          <ac:chgData name="Kai Qin Elvis Sng" userId="S::snka22ty@student.ju.se::4f86e9a0-bfb5-46e1-9f8c-167fafd23f8a" providerId="AD" clId="Web-{81CA6258-8554-CD8E-8619-38D47947FB6E}" dt="2022-10-14T18:50:34.180" v="300" actId="20577"/>
          <ac:spMkLst>
            <pc:docMk/>
            <pc:sldMk cId="3864084251" sldId="270"/>
            <ac:spMk id="2" creationId="{FA057EB2-8DCD-3113-B36D-2CD513CF72F3}"/>
          </ac:spMkLst>
        </pc:spChg>
        <pc:spChg chg="mod">
          <ac:chgData name="Kai Qin Elvis Sng" userId="S::snka22ty@student.ju.se::4f86e9a0-bfb5-46e1-9f8c-167fafd23f8a" providerId="AD" clId="Web-{81CA6258-8554-CD8E-8619-38D47947FB6E}" dt="2022-10-14T19:03:09.756" v="607" actId="20577"/>
          <ac:spMkLst>
            <pc:docMk/>
            <pc:sldMk cId="3864084251" sldId="270"/>
            <ac:spMk id="4" creationId="{203B7933-E23D-4A9E-CAC4-232C7A1937B6}"/>
          </ac:spMkLst>
        </pc:spChg>
      </pc:sldChg>
      <pc:sldChg chg="addSp delSp modSp add replId">
        <pc:chgData name="Kai Qin Elvis Sng" userId="S::snka22ty@student.ju.se::4f86e9a0-bfb5-46e1-9f8c-167fafd23f8a" providerId="AD" clId="Web-{81CA6258-8554-CD8E-8619-38D47947FB6E}" dt="2022-10-14T18:59:35.936" v="515" actId="14100"/>
        <pc:sldMkLst>
          <pc:docMk/>
          <pc:sldMk cId="58845849" sldId="271"/>
        </pc:sldMkLst>
        <pc:spChg chg="del">
          <ac:chgData name="Kai Qin Elvis Sng" userId="S::snka22ty@student.ju.se::4f86e9a0-bfb5-46e1-9f8c-167fafd23f8a" providerId="AD" clId="Web-{81CA6258-8554-CD8E-8619-38D47947FB6E}" dt="2022-10-14T18:55:25.902" v="500"/>
          <ac:spMkLst>
            <pc:docMk/>
            <pc:sldMk cId="58845849" sldId="271"/>
            <ac:spMk id="4" creationId="{203B7933-E23D-4A9E-CAC4-232C7A1937B6}"/>
          </ac:spMkLst>
        </pc:spChg>
        <pc:spChg chg="add mod">
          <ac:chgData name="Kai Qin Elvis Sng" userId="S::snka22ty@student.ju.se::4f86e9a0-bfb5-46e1-9f8c-167fafd23f8a" providerId="AD" clId="Web-{81CA6258-8554-CD8E-8619-38D47947FB6E}" dt="2022-10-14T18:59:27.717" v="513" actId="14100"/>
          <ac:spMkLst>
            <pc:docMk/>
            <pc:sldMk cId="58845849" sldId="271"/>
            <ac:spMk id="5" creationId="{90517903-F0E2-519D-E038-425220AED385}"/>
          </ac:spMkLst>
        </pc:spChg>
        <pc:picChg chg="add mod">
          <ac:chgData name="Kai Qin Elvis Sng" userId="S::snka22ty@student.ju.se::4f86e9a0-bfb5-46e1-9f8c-167fafd23f8a" providerId="AD" clId="Web-{81CA6258-8554-CD8E-8619-38D47947FB6E}" dt="2022-10-14T18:59:35.936" v="515" actId="14100"/>
          <ac:picMkLst>
            <pc:docMk/>
            <pc:sldMk cId="58845849" sldId="271"/>
            <ac:picMk id="6" creationId="{A8DAE456-EAA5-644A-5AC8-DEA9967BFFBD}"/>
          </ac:picMkLst>
        </pc:picChg>
      </pc:sldChg>
      <pc:sldChg chg="addSp delSp modSp add replId">
        <pc:chgData name="Kai Qin Elvis Sng" userId="S::snka22ty@student.ju.se::4f86e9a0-bfb5-46e1-9f8c-167fafd23f8a" providerId="AD" clId="Web-{81CA6258-8554-CD8E-8619-38D47947FB6E}" dt="2022-10-14T19:04:41.492" v="642" actId="20577"/>
        <pc:sldMkLst>
          <pc:docMk/>
          <pc:sldMk cId="1320380828" sldId="272"/>
        </pc:sldMkLst>
        <pc:spChg chg="mod">
          <ac:chgData name="Kai Qin Elvis Sng" userId="S::snka22ty@student.ju.se::4f86e9a0-bfb5-46e1-9f8c-167fafd23f8a" providerId="AD" clId="Web-{81CA6258-8554-CD8E-8619-38D47947FB6E}" dt="2022-10-14T19:04:41.492" v="642" actId="20577"/>
          <ac:spMkLst>
            <pc:docMk/>
            <pc:sldMk cId="1320380828" sldId="272"/>
            <ac:spMk id="5" creationId="{90517903-F0E2-519D-E038-425220AED385}"/>
          </ac:spMkLst>
        </pc:spChg>
        <pc:picChg chg="add mod">
          <ac:chgData name="Kai Qin Elvis Sng" userId="S::snka22ty@student.ju.se::4f86e9a0-bfb5-46e1-9f8c-167fafd23f8a" providerId="AD" clId="Web-{81CA6258-8554-CD8E-8619-38D47947FB6E}" dt="2022-10-14T19:03:54.601" v="619" actId="1076"/>
          <ac:picMkLst>
            <pc:docMk/>
            <pc:sldMk cId="1320380828" sldId="272"/>
            <ac:picMk id="3" creationId="{24902E71-DE56-3A08-7B22-07CB22431EED}"/>
          </ac:picMkLst>
        </pc:picChg>
        <pc:picChg chg="add del mod">
          <ac:chgData name="Kai Qin Elvis Sng" userId="S::snka22ty@student.ju.se::4f86e9a0-bfb5-46e1-9f8c-167fafd23f8a" providerId="AD" clId="Web-{81CA6258-8554-CD8E-8619-38D47947FB6E}" dt="2022-10-14T19:03:48.413" v="618"/>
          <ac:picMkLst>
            <pc:docMk/>
            <pc:sldMk cId="1320380828" sldId="272"/>
            <ac:picMk id="4" creationId="{F52D0E99-E5DF-85E5-C443-142DE626C6A5}"/>
          </ac:picMkLst>
        </pc:picChg>
        <pc:picChg chg="del">
          <ac:chgData name="Kai Qin Elvis Sng" userId="S::snka22ty@student.ju.se::4f86e9a0-bfb5-46e1-9f8c-167fafd23f8a" providerId="AD" clId="Web-{81CA6258-8554-CD8E-8619-38D47947FB6E}" dt="2022-10-14T19:01:36.609" v="587"/>
          <ac:picMkLst>
            <pc:docMk/>
            <pc:sldMk cId="1320380828" sldId="272"/>
            <ac:picMk id="6" creationId="{A8DAE456-EAA5-644A-5AC8-DEA9967BFFBD}"/>
          </ac:picMkLst>
        </pc:picChg>
        <pc:picChg chg="add mod">
          <ac:chgData name="Kai Qin Elvis Sng" userId="S::snka22ty@student.ju.se::4f86e9a0-bfb5-46e1-9f8c-167fafd23f8a" providerId="AD" clId="Web-{81CA6258-8554-CD8E-8619-38D47947FB6E}" dt="2022-10-14T19:04:10.601" v="623" actId="1076"/>
          <ac:picMkLst>
            <pc:docMk/>
            <pc:sldMk cId="1320380828" sldId="272"/>
            <ac:picMk id="7" creationId="{0CFFE4F5-A82E-EA47-6988-E5E7277FEE88}"/>
          </ac:picMkLst>
        </pc:picChg>
      </pc:sldChg>
      <pc:sldChg chg="addSp delSp modSp add replId">
        <pc:chgData name="Kai Qin Elvis Sng" userId="S::snka22ty@student.ju.se::4f86e9a0-bfb5-46e1-9f8c-167fafd23f8a" providerId="AD" clId="Web-{81CA6258-8554-CD8E-8619-38D47947FB6E}" dt="2022-10-14T19:09:40.167" v="703" actId="20577"/>
        <pc:sldMkLst>
          <pc:docMk/>
          <pc:sldMk cId="2400890595" sldId="273"/>
        </pc:sldMkLst>
        <pc:spChg chg="del mod">
          <ac:chgData name="Kai Qin Elvis Sng" userId="S::snka22ty@student.ju.se::4f86e9a0-bfb5-46e1-9f8c-167fafd23f8a" providerId="AD" clId="Web-{81CA6258-8554-CD8E-8619-38D47947FB6E}" dt="2022-10-14T19:06:40.587" v="654"/>
          <ac:spMkLst>
            <pc:docMk/>
            <pc:sldMk cId="2400890595" sldId="273"/>
            <ac:spMk id="5" creationId="{90517903-F0E2-519D-E038-425220AED385}"/>
          </ac:spMkLst>
        </pc:spChg>
        <pc:spChg chg="add mod">
          <ac:chgData name="Kai Qin Elvis Sng" userId="S::snka22ty@student.ju.se::4f86e9a0-bfb5-46e1-9f8c-167fafd23f8a" providerId="AD" clId="Web-{81CA6258-8554-CD8E-8619-38D47947FB6E}" dt="2022-10-14T19:09:40.167" v="703" actId="20577"/>
          <ac:spMkLst>
            <pc:docMk/>
            <pc:sldMk cId="2400890595" sldId="273"/>
            <ac:spMk id="8" creationId="{D9DF80CD-4E68-DC82-049A-0BD7080E7259}"/>
          </ac:spMkLst>
        </pc:spChg>
        <pc:spChg chg="add mod">
          <ac:chgData name="Kai Qin Elvis Sng" userId="S::snka22ty@student.ju.se::4f86e9a0-bfb5-46e1-9f8c-167fafd23f8a" providerId="AD" clId="Web-{81CA6258-8554-CD8E-8619-38D47947FB6E}" dt="2022-10-14T19:07:51.525" v="682" actId="1076"/>
          <ac:spMkLst>
            <pc:docMk/>
            <pc:sldMk cId="2400890595" sldId="273"/>
            <ac:spMk id="9" creationId="{E0913A40-9E95-8C59-41A2-7C3E05622273}"/>
          </ac:spMkLst>
        </pc:spChg>
        <pc:spChg chg="add mod">
          <ac:chgData name="Kai Qin Elvis Sng" userId="S::snka22ty@student.ju.se::4f86e9a0-bfb5-46e1-9f8c-167fafd23f8a" providerId="AD" clId="Web-{81CA6258-8554-CD8E-8619-38D47947FB6E}" dt="2022-10-14T19:09:29.042" v="700" actId="1076"/>
          <ac:spMkLst>
            <pc:docMk/>
            <pc:sldMk cId="2400890595" sldId="273"/>
            <ac:spMk id="10" creationId="{479282D6-EF55-43B7-B7C7-0ECDF633C6A7}"/>
          </ac:spMkLst>
        </pc:spChg>
        <pc:picChg chg="del">
          <ac:chgData name="Kai Qin Elvis Sng" userId="S::snka22ty@student.ju.se::4f86e9a0-bfb5-46e1-9f8c-167fafd23f8a" providerId="AD" clId="Web-{81CA6258-8554-CD8E-8619-38D47947FB6E}" dt="2022-10-14T19:06:22.118" v="646"/>
          <ac:picMkLst>
            <pc:docMk/>
            <pc:sldMk cId="2400890595" sldId="273"/>
            <ac:picMk id="3" creationId="{24902E71-DE56-3A08-7B22-07CB22431EED}"/>
          </ac:picMkLst>
        </pc:picChg>
        <pc:picChg chg="add mod">
          <ac:chgData name="Kai Qin Elvis Sng" userId="S::snka22ty@student.ju.se::4f86e9a0-bfb5-46e1-9f8c-167fafd23f8a" providerId="AD" clId="Web-{81CA6258-8554-CD8E-8619-38D47947FB6E}" dt="2022-10-14T19:09:06.057" v="698" actId="14100"/>
          <ac:picMkLst>
            <pc:docMk/>
            <pc:sldMk cId="2400890595" sldId="273"/>
            <ac:picMk id="4" creationId="{635A763A-2745-9AE3-4AEE-AD8B2F12AA45}"/>
          </ac:picMkLst>
        </pc:picChg>
        <pc:picChg chg="del">
          <ac:chgData name="Kai Qin Elvis Sng" userId="S::snka22ty@student.ju.se::4f86e9a0-bfb5-46e1-9f8c-167fafd23f8a" providerId="AD" clId="Web-{81CA6258-8554-CD8E-8619-38D47947FB6E}" dt="2022-10-14T19:06:23.633" v="647"/>
          <ac:picMkLst>
            <pc:docMk/>
            <pc:sldMk cId="2400890595" sldId="273"/>
            <ac:picMk id="7" creationId="{0CFFE4F5-A82E-EA47-6988-E5E7277FEE88}"/>
          </ac:picMkLst>
        </pc:picChg>
      </pc:sldChg>
    </pc:docChg>
  </pc:docChgLst>
  <pc:docChgLst>
    <pc:chgData name="Johan Åkerblom Svensson" userId="1f5f5dcf-cf45-4748-86d5-91ff9ca0de58" providerId="ADAL" clId="{C1C8267A-33FF-4AFA-9C1E-BD51306E2B74}"/>
    <pc:docChg chg="undo redo custSel addSld delSld modSld sldOrd">
      <pc:chgData name="Johan Åkerblom Svensson" userId="1f5f5dcf-cf45-4748-86d5-91ff9ca0de58" providerId="ADAL" clId="{C1C8267A-33FF-4AFA-9C1E-BD51306E2B74}" dt="2022-10-16T17:00:52.734" v="777" actId="20577"/>
      <pc:docMkLst>
        <pc:docMk/>
      </pc:docMkLst>
      <pc:sldChg chg="new del">
        <pc:chgData name="Johan Åkerblom Svensson" userId="1f5f5dcf-cf45-4748-86d5-91ff9ca0de58" providerId="ADAL" clId="{C1C8267A-33FF-4AFA-9C1E-BD51306E2B74}" dt="2022-10-13T08:23:54.675" v="1" actId="680"/>
        <pc:sldMkLst>
          <pc:docMk/>
          <pc:sldMk cId="2949190315" sldId="256"/>
        </pc:sldMkLst>
      </pc:sldChg>
      <pc:sldChg chg="modSp new mod">
        <pc:chgData name="Johan Åkerblom Svensson" userId="1f5f5dcf-cf45-4748-86d5-91ff9ca0de58" providerId="ADAL" clId="{C1C8267A-33FF-4AFA-9C1E-BD51306E2B74}" dt="2022-10-16T16:55:36.278" v="765" actId="1076"/>
        <pc:sldMkLst>
          <pc:docMk/>
          <pc:sldMk cId="2955294724" sldId="256"/>
        </pc:sldMkLst>
        <pc:spChg chg="mod">
          <ac:chgData name="Johan Åkerblom Svensson" userId="1f5f5dcf-cf45-4748-86d5-91ff9ca0de58" providerId="ADAL" clId="{C1C8267A-33FF-4AFA-9C1E-BD51306E2B74}" dt="2022-10-13T08:27:04.436" v="88"/>
          <ac:spMkLst>
            <pc:docMk/>
            <pc:sldMk cId="2955294724" sldId="256"/>
            <ac:spMk id="2" creationId="{0BD234A8-87E0-CB2F-AE90-DA595140070E}"/>
          </ac:spMkLst>
        </pc:spChg>
        <pc:spChg chg="mod">
          <ac:chgData name="Johan Åkerblom Svensson" userId="1f5f5dcf-cf45-4748-86d5-91ff9ca0de58" providerId="ADAL" clId="{C1C8267A-33FF-4AFA-9C1E-BD51306E2B74}" dt="2022-10-16T16:55:36.278" v="765" actId="1076"/>
          <ac:spMkLst>
            <pc:docMk/>
            <pc:sldMk cId="2955294724" sldId="256"/>
            <ac:spMk id="3" creationId="{71238108-CEF4-6B2D-EFDB-697910DDB43F}"/>
          </ac:spMkLst>
        </pc:spChg>
      </pc:sldChg>
      <pc:sldChg chg="addSp delSp modSp new mod setBg">
        <pc:chgData name="Johan Åkerblom Svensson" userId="1f5f5dcf-cf45-4748-86d5-91ff9ca0de58" providerId="ADAL" clId="{C1C8267A-33FF-4AFA-9C1E-BD51306E2B74}" dt="2022-10-16T11:49:07.738" v="732" actId="1076"/>
        <pc:sldMkLst>
          <pc:docMk/>
          <pc:sldMk cId="3039869173" sldId="257"/>
        </pc:sldMkLst>
        <pc:spChg chg="mod">
          <ac:chgData name="Johan Åkerblom Svensson" userId="1f5f5dcf-cf45-4748-86d5-91ff9ca0de58" providerId="ADAL" clId="{C1C8267A-33FF-4AFA-9C1E-BD51306E2B74}" dt="2022-10-13T08:29:08.144" v="179" actId="26606"/>
          <ac:spMkLst>
            <pc:docMk/>
            <pc:sldMk cId="3039869173" sldId="257"/>
            <ac:spMk id="2" creationId="{2623A3B2-D4C6-DB0E-DFA8-65833EADA6E2}"/>
          </ac:spMkLst>
        </pc:spChg>
        <pc:spChg chg="mod">
          <ac:chgData name="Johan Åkerblom Svensson" userId="1f5f5dcf-cf45-4748-86d5-91ff9ca0de58" providerId="ADAL" clId="{C1C8267A-33FF-4AFA-9C1E-BD51306E2B74}" dt="2022-10-13T08:29:08.144" v="179" actId="26606"/>
          <ac:spMkLst>
            <pc:docMk/>
            <pc:sldMk cId="3039869173" sldId="257"/>
            <ac:spMk id="3" creationId="{3B97625E-0959-1CA0-DC65-E39FBE73F487}"/>
          </ac:spMkLst>
        </pc:spChg>
        <pc:picChg chg="add del mod">
          <ac:chgData name="Johan Åkerblom Svensson" userId="1f5f5dcf-cf45-4748-86d5-91ff9ca0de58" providerId="ADAL" clId="{C1C8267A-33FF-4AFA-9C1E-BD51306E2B74}" dt="2022-10-16T11:49:02.559" v="729" actId="478"/>
          <ac:picMkLst>
            <pc:docMk/>
            <pc:sldMk cId="3039869173" sldId="257"/>
            <ac:picMk id="5" creationId="{60D0CF75-E1FB-FF20-C331-C623B0771339}"/>
          </ac:picMkLst>
        </pc:picChg>
        <pc:picChg chg="add del">
          <ac:chgData name="Johan Åkerblom Svensson" userId="1f5f5dcf-cf45-4748-86d5-91ff9ca0de58" providerId="ADAL" clId="{C1C8267A-33FF-4AFA-9C1E-BD51306E2B74}" dt="2022-10-13T08:29:08.144" v="179" actId="26606"/>
          <ac:picMkLst>
            <pc:docMk/>
            <pc:sldMk cId="3039869173" sldId="257"/>
            <ac:picMk id="5" creationId="{D9AC9CE5-6308-8739-C69A-47B914799D1A}"/>
          </ac:picMkLst>
        </pc:picChg>
        <pc:picChg chg="add mod">
          <ac:chgData name="Johan Åkerblom Svensson" userId="1f5f5dcf-cf45-4748-86d5-91ff9ca0de58" providerId="ADAL" clId="{C1C8267A-33FF-4AFA-9C1E-BD51306E2B74}" dt="2022-10-16T11:49:07.738" v="732" actId="1076"/>
          <ac:picMkLst>
            <pc:docMk/>
            <pc:sldMk cId="3039869173" sldId="257"/>
            <ac:picMk id="7" creationId="{1D31E927-E531-5EDA-6401-2AE8C6B81538}"/>
          </ac:picMkLst>
        </pc:picChg>
        <pc:cxnChg chg="add del">
          <ac:chgData name="Johan Åkerblom Svensson" userId="1f5f5dcf-cf45-4748-86d5-91ff9ca0de58" providerId="ADAL" clId="{C1C8267A-33FF-4AFA-9C1E-BD51306E2B74}" dt="2022-10-13T08:29:08.144" v="179" actId="26606"/>
          <ac:cxnSpMkLst>
            <pc:docMk/>
            <pc:sldMk cId="3039869173" sldId="257"/>
            <ac:cxnSpMk id="9" creationId="{A7F400EE-A8A5-48AF-B4D6-291B52C6F0B0}"/>
          </ac:cxnSpMkLst>
        </pc:cxnChg>
      </pc:sldChg>
      <pc:sldChg chg="addSp delSp modSp new mod ord">
        <pc:chgData name="Johan Åkerblom Svensson" userId="1f5f5dcf-cf45-4748-86d5-91ff9ca0de58" providerId="ADAL" clId="{C1C8267A-33FF-4AFA-9C1E-BD51306E2B74}" dt="2022-10-13T19:54:59.567" v="598"/>
        <pc:sldMkLst>
          <pc:docMk/>
          <pc:sldMk cId="103962460" sldId="258"/>
        </pc:sldMkLst>
        <pc:spChg chg="mod">
          <ac:chgData name="Johan Åkerblom Svensson" userId="1f5f5dcf-cf45-4748-86d5-91ff9ca0de58" providerId="ADAL" clId="{C1C8267A-33FF-4AFA-9C1E-BD51306E2B74}" dt="2022-10-13T08:29:50.931" v="205" actId="313"/>
          <ac:spMkLst>
            <pc:docMk/>
            <pc:sldMk cId="103962460" sldId="258"/>
            <ac:spMk id="2" creationId="{FA057EB2-8DCD-3113-B36D-2CD513CF72F3}"/>
          </ac:spMkLst>
        </pc:spChg>
        <pc:spChg chg="del">
          <ac:chgData name="Johan Åkerblom Svensson" userId="1f5f5dcf-cf45-4748-86d5-91ff9ca0de58" providerId="ADAL" clId="{C1C8267A-33FF-4AFA-9C1E-BD51306E2B74}" dt="2022-10-13T08:39:46.047" v="338" actId="478"/>
          <ac:spMkLst>
            <pc:docMk/>
            <pc:sldMk cId="103962460" sldId="258"/>
            <ac:spMk id="3" creationId="{DA742341-9C96-6251-732A-787B5DCFEF23}"/>
          </ac:spMkLst>
        </pc:spChg>
        <pc:picChg chg="add mod">
          <ac:chgData name="Johan Åkerblom Svensson" userId="1f5f5dcf-cf45-4748-86d5-91ff9ca0de58" providerId="ADAL" clId="{C1C8267A-33FF-4AFA-9C1E-BD51306E2B74}" dt="2022-10-13T08:39:47.952" v="341" actId="1076"/>
          <ac:picMkLst>
            <pc:docMk/>
            <pc:sldMk cId="103962460" sldId="258"/>
            <ac:picMk id="5" creationId="{F6FD9C12-D2BF-8C16-0167-CF333990FB77}"/>
          </ac:picMkLst>
        </pc:picChg>
        <pc:picChg chg="add mod">
          <ac:chgData name="Johan Åkerblom Svensson" userId="1f5f5dcf-cf45-4748-86d5-91ff9ca0de58" providerId="ADAL" clId="{C1C8267A-33FF-4AFA-9C1E-BD51306E2B74}" dt="2022-10-13T08:40:05.448" v="343" actId="1076"/>
          <ac:picMkLst>
            <pc:docMk/>
            <pc:sldMk cId="103962460" sldId="258"/>
            <ac:picMk id="7" creationId="{D3CDED2B-3112-21D1-4FC4-C256007032B2}"/>
          </ac:picMkLst>
        </pc:picChg>
      </pc:sldChg>
      <pc:sldChg chg="addSp delSp modSp new del mod setBg addAnim delAnim">
        <pc:chgData name="Johan Åkerblom Svensson" userId="1f5f5dcf-cf45-4748-86d5-91ff9ca0de58" providerId="ADAL" clId="{C1C8267A-33FF-4AFA-9C1E-BD51306E2B74}" dt="2022-10-16T11:08:18.322" v="647" actId="47"/>
        <pc:sldMkLst>
          <pc:docMk/>
          <pc:sldMk cId="3578858144" sldId="259"/>
        </pc:sldMkLst>
        <pc:spChg chg="mod ord">
          <ac:chgData name="Johan Åkerblom Svensson" userId="1f5f5dcf-cf45-4748-86d5-91ff9ca0de58" providerId="ADAL" clId="{C1C8267A-33FF-4AFA-9C1E-BD51306E2B74}" dt="2022-10-13T19:58:53.600" v="623" actId="26606"/>
          <ac:spMkLst>
            <pc:docMk/>
            <pc:sldMk cId="3578858144" sldId="259"/>
            <ac:spMk id="2" creationId="{F5115DF0-C840-7F81-A39B-192C5FEC1860}"/>
          </ac:spMkLst>
        </pc:spChg>
        <pc:spChg chg="del">
          <ac:chgData name="Johan Åkerblom Svensson" userId="1f5f5dcf-cf45-4748-86d5-91ff9ca0de58" providerId="ADAL" clId="{C1C8267A-33FF-4AFA-9C1E-BD51306E2B74}" dt="2022-10-13T08:31:26.877" v="264" actId="478"/>
          <ac:spMkLst>
            <pc:docMk/>
            <pc:sldMk cId="3578858144" sldId="259"/>
            <ac:spMk id="3" creationId="{78244BBD-C1AB-4305-A3D7-B3AAE3829E5A}"/>
          </ac:spMkLst>
        </pc:spChg>
        <pc:spChg chg="add del">
          <ac:chgData name="Johan Åkerblom Svensson" userId="1f5f5dcf-cf45-4748-86d5-91ff9ca0de58" providerId="ADAL" clId="{C1C8267A-33FF-4AFA-9C1E-BD51306E2B74}" dt="2022-10-13T08:33:56.850" v="288" actId="26606"/>
          <ac:spMkLst>
            <pc:docMk/>
            <pc:sldMk cId="3578858144" sldId="259"/>
            <ac:spMk id="7" creationId="{D4771268-CB57-404A-9271-370EB28F6090}"/>
          </ac:spMkLst>
        </pc:spChg>
        <pc:spChg chg="add del">
          <ac:chgData name="Johan Åkerblom Svensson" userId="1f5f5dcf-cf45-4748-86d5-91ff9ca0de58" providerId="ADAL" clId="{C1C8267A-33FF-4AFA-9C1E-BD51306E2B74}" dt="2022-10-13T08:34:00.504" v="290" actId="26606"/>
          <ac:spMkLst>
            <pc:docMk/>
            <pc:sldMk cId="3578858144" sldId="259"/>
            <ac:spMk id="9" creationId="{823AC064-BC96-4F32-8AE1-B2FD38754823}"/>
          </ac:spMkLst>
        </pc:spChg>
        <pc:spChg chg="add del">
          <ac:chgData name="Johan Åkerblom Svensson" userId="1f5f5dcf-cf45-4748-86d5-91ff9ca0de58" providerId="ADAL" clId="{C1C8267A-33FF-4AFA-9C1E-BD51306E2B74}" dt="2022-10-13T08:33:51.243" v="286" actId="26606"/>
          <ac:spMkLst>
            <pc:docMk/>
            <pc:sldMk cId="3578858144" sldId="259"/>
            <ac:spMk id="12" creationId="{7F57BEA8-497D-4AA8-8A18-BDCD696B25FE}"/>
          </ac:spMkLst>
        </pc:spChg>
        <pc:spChg chg="add del">
          <ac:chgData name="Johan Åkerblom Svensson" userId="1f5f5dcf-cf45-4748-86d5-91ff9ca0de58" providerId="ADAL" clId="{C1C8267A-33FF-4AFA-9C1E-BD51306E2B74}" dt="2022-10-13T08:34:04.288" v="293" actId="26606"/>
          <ac:spMkLst>
            <pc:docMk/>
            <pc:sldMk cId="3578858144" sldId="259"/>
            <ac:spMk id="13" creationId="{C1DD1A8A-57D5-4A81-AD04-532B043C5611}"/>
          </ac:spMkLst>
        </pc:spChg>
        <pc:spChg chg="add del">
          <ac:chgData name="Johan Åkerblom Svensson" userId="1f5f5dcf-cf45-4748-86d5-91ff9ca0de58" providerId="ADAL" clId="{C1C8267A-33FF-4AFA-9C1E-BD51306E2B74}" dt="2022-10-13T08:34:04.288" v="293" actId="26606"/>
          <ac:spMkLst>
            <pc:docMk/>
            <pc:sldMk cId="3578858144" sldId="259"/>
            <ac:spMk id="15" creationId="{007891EC-4501-44ED-A8C8-B11B6DB767AB}"/>
          </ac:spMkLst>
        </pc:spChg>
        <pc:spChg chg="add del">
          <ac:chgData name="Johan Åkerblom Svensson" userId="1f5f5dcf-cf45-4748-86d5-91ff9ca0de58" providerId="ADAL" clId="{C1C8267A-33FF-4AFA-9C1E-BD51306E2B74}" dt="2022-10-13T08:34:07.330" v="295" actId="26606"/>
          <ac:spMkLst>
            <pc:docMk/>
            <pc:sldMk cId="3578858144" sldId="259"/>
            <ac:spMk id="17" creationId="{823AC064-BC96-4F32-8AE1-B2FD38754823}"/>
          </ac:spMkLst>
        </pc:spChg>
        <pc:spChg chg="add del">
          <ac:chgData name="Johan Åkerblom Svensson" userId="1f5f5dcf-cf45-4748-86d5-91ff9ca0de58" providerId="ADAL" clId="{C1C8267A-33FF-4AFA-9C1E-BD51306E2B74}" dt="2022-10-13T08:34:19.066" v="297" actId="26606"/>
          <ac:spMkLst>
            <pc:docMk/>
            <pc:sldMk cId="3578858144" sldId="259"/>
            <ac:spMk id="20" creationId="{71CFE9EA-50D8-4028-BE42-DC2D813BEA66}"/>
          </ac:spMkLst>
        </pc:spChg>
        <pc:spChg chg="add del">
          <ac:chgData name="Johan Åkerblom Svensson" userId="1f5f5dcf-cf45-4748-86d5-91ff9ca0de58" providerId="ADAL" clId="{C1C8267A-33FF-4AFA-9C1E-BD51306E2B74}" dt="2022-10-13T08:34:19.571" v="299" actId="26606"/>
          <ac:spMkLst>
            <pc:docMk/>
            <pc:sldMk cId="3578858144" sldId="259"/>
            <ac:spMk id="24" creationId="{7F57BEA8-497D-4AA8-8A18-BDCD696B25FE}"/>
          </ac:spMkLst>
        </pc:spChg>
        <pc:spChg chg="add del">
          <ac:chgData name="Johan Åkerblom Svensson" userId="1f5f5dcf-cf45-4748-86d5-91ff9ca0de58" providerId="ADAL" clId="{C1C8267A-33FF-4AFA-9C1E-BD51306E2B74}" dt="2022-10-13T08:34:20.381" v="301" actId="26606"/>
          <ac:spMkLst>
            <pc:docMk/>
            <pc:sldMk cId="3578858144" sldId="259"/>
            <ac:spMk id="28" creationId="{823AC064-BC96-4F32-8AE1-B2FD38754823}"/>
          </ac:spMkLst>
        </pc:spChg>
        <pc:spChg chg="add del">
          <ac:chgData name="Johan Åkerblom Svensson" userId="1f5f5dcf-cf45-4748-86d5-91ff9ca0de58" providerId="ADAL" clId="{C1C8267A-33FF-4AFA-9C1E-BD51306E2B74}" dt="2022-10-13T08:34:20.935" v="303" actId="26606"/>
          <ac:spMkLst>
            <pc:docMk/>
            <pc:sldMk cId="3578858144" sldId="259"/>
            <ac:spMk id="32" creationId="{7F57BEA8-497D-4AA8-8A18-BDCD696B25FE}"/>
          </ac:spMkLst>
        </pc:spChg>
        <pc:spChg chg="add del">
          <ac:chgData name="Johan Åkerblom Svensson" userId="1f5f5dcf-cf45-4748-86d5-91ff9ca0de58" providerId="ADAL" clId="{C1C8267A-33FF-4AFA-9C1E-BD51306E2B74}" dt="2022-10-13T08:34:23.707" v="305" actId="26606"/>
          <ac:spMkLst>
            <pc:docMk/>
            <pc:sldMk cId="3578858144" sldId="259"/>
            <ac:spMk id="36" creationId="{823AC064-BC96-4F32-8AE1-B2FD38754823}"/>
          </ac:spMkLst>
        </pc:spChg>
        <pc:spChg chg="add del">
          <ac:chgData name="Johan Åkerblom Svensson" userId="1f5f5dcf-cf45-4748-86d5-91ff9ca0de58" providerId="ADAL" clId="{C1C8267A-33FF-4AFA-9C1E-BD51306E2B74}" dt="2022-10-13T08:34:25.334" v="307" actId="26606"/>
          <ac:spMkLst>
            <pc:docMk/>
            <pc:sldMk cId="3578858144" sldId="259"/>
            <ac:spMk id="39" creationId="{A4AC5506-6312-4701-8D3C-40187889A947}"/>
          </ac:spMkLst>
        </pc:spChg>
        <pc:spChg chg="add del">
          <ac:chgData name="Johan Åkerblom Svensson" userId="1f5f5dcf-cf45-4748-86d5-91ff9ca0de58" providerId="ADAL" clId="{C1C8267A-33FF-4AFA-9C1E-BD51306E2B74}" dt="2022-10-13T08:34:26.120" v="309" actId="26606"/>
          <ac:spMkLst>
            <pc:docMk/>
            <pc:sldMk cId="3578858144" sldId="259"/>
            <ac:spMk id="41" creationId="{1707FC24-6981-43D9-B525-C7832BA22463}"/>
          </ac:spMkLst>
        </pc:spChg>
        <pc:spChg chg="add del">
          <ac:chgData name="Johan Åkerblom Svensson" userId="1f5f5dcf-cf45-4748-86d5-91ff9ca0de58" providerId="ADAL" clId="{C1C8267A-33FF-4AFA-9C1E-BD51306E2B74}" dt="2022-10-13T08:34:27.453" v="312" actId="26606"/>
          <ac:spMkLst>
            <pc:docMk/>
            <pc:sldMk cId="3578858144" sldId="259"/>
            <ac:spMk id="43" creationId="{C3896A03-3945-419A-B66B-4EE266EDD152}"/>
          </ac:spMkLst>
        </pc:spChg>
        <pc:spChg chg="add del">
          <ac:chgData name="Johan Åkerblom Svensson" userId="1f5f5dcf-cf45-4748-86d5-91ff9ca0de58" providerId="ADAL" clId="{C1C8267A-33FF-4AFA-9C1E-BD51306E2B74}" dt="2022-10-13T08:34:27.453" v="312" actId="26606"/>
          <ac:spMkLst>
            <pc:docMk/>
            <pc:sldMk cId="3578858144" sldId="259"/>
            <ac:spMk id="44" creationId="{B34F5AD2-EDBD-4BBD-A55C-EAFFD0C7097A}"/>
          </ac:spMkLst>
        </pc:spChg>
        <pc:spChg chg="add del">
          <ac:chgData name="Johan Åkerblom Svensson" userId="1f5f5dcf-cf45-4748-86d5-91ff9ca0de58" providerId="ADAL" clId="{C1C8267A-33FF-4AFA-9C1E-BD51306E2B74}" dt="2022-10-13T08:34:29.772" v="314" actId="26606"/>
          <ac:spMkLst>
            <pc:docMk/>
            <pc:sldMk cId="3578858144" sldId="259"/>
            <ac:spMk id="46" creationId="{71CFE9EA-50D8-4028-BE42-DC2D813BEA66}"/>
          </ac:spMkLst>
        </pc:spChg>
        <pc:spChg chg="add del">
          <ac:chgData name="Johan Åkerblom Svensson" userId="1f5f5dcf-cf45-4748-86d5-91ff9ca0de58" providerId="ADAL" clId="{C1C8267A-33FF-4AFA-9C1E-BD51306E2B74}" dt="2022-10-13T08:34:31.550" v="316" actId="26606"/>
          <ac:spMkLst>
            <pc:docMk/>
            <pc:sldMk cId="3578858144" sldId="259"/>
            <ac:spMk id="50" creationId="{7F57BEA8-497D-4AA8-8A18-BDCD696B25FE}"/>
          </ac:spMkLst>
        </pc:spChg>
        <pc:spChg chg="add del">
          <ac:chgData name="Johan Åkerblom Svensson" userId="1f5f5dcf-cf45-4748-86d5-91ff9ca0de58" providerId="ADAL" clId="{C1C8267A-33FF-4AFA-9C1E-BD51306E2B74}" dt="2022-10-13T08:34:32.270" v="318" actId="26606"/>
          <ac:spMkLst>
            <pc:docMk/>
            <pc:sldMk cId="3578858144" sldId="259"/>
            <ac:spMk id="54" creationId="{823AC064-BC96-4F32-8AE1-B2FD38754823}"/>
          </ac:spMkLst>
        </pc:spChg>
        <pc:spChg chg="add del">
          <ac:chgData name="Johan Åkerblom Svensson" userId="1f5f5dcf-cf45-4748-86d5-91ff9ca0de58" providerId="ADAL" clId="{C1C8267A-33FF-4AFA-9C1E-BD51306E2B74}" dt="2022-10-13T19:58:53.600" v="623" actId="26606"/>
          <ac:spMkLst>
            <pc:docMk/>
            <pc:sldMk cId="3578858144" sldId="259"/>
            <ac:spMk id="58" creationId="{7F57BEA8-497D-4AA8-8A18-BDCD696B25FE}"/>
          </ac:spMkLst>
        </pc:spChg>
        <pc:spChg chg="add">
          <ac:chgData name="Johan Åkerblom Svensson" userId="1f5f5dcf-cf45-4748-86d5-91ff9ca0de58" providerId="ADAL" clId="{C1C8267A-33FF-4AFA-9C1E-BD51306E2B74}" dt="2022-10-13T19:58:53.600" v="623" actId="26606"/>
          <ac:spMkLst>
            <pc:docMk/>
            <pc:sldMk cId="3578858144" sldId="259"/>
            <ac:spMk id="65" creationId="{A87EA4E9-DFD6-45D4-965D-8A79984EF440}"/>
          </ac:spMkLst>
        </pc:spChg>
        <pc:picChg chg="add del mod">
          <ac:chgData name="Johan Åkerblom Svensson" userId="1f5f5dcf-cf45-4748-86d5-91ff9ca0de58" providerId="ADAL" clId="{C1C8267A-33FF-4AFA-9C1E-BD51306E2B74}" dt="2022-10-13T09:22:43.644" v="524" actId="478"/>
          <ac:picMkLst>
            <pc:docMk/>
            <pc:sldMk cId="3578858144" sldId="259"/>
            <ac:picMk id="5" creationId="{41118407-E507-55A7-0D6E-A0CB3E9125A3}"/>
          </ac:picMkLst>
        </pc:picChg>
        <pc:picChg chg="add mod">
          <ac:chgData name="Johan Åkerblom Svensson" userId="1f5f5dcf-cf45-4748-86d5-91ff9ca0de58" providerId="ADAL" clId="{C1C8267A-33FF-4AFA-9C1E-BD51306E2B74}" dt="2022-10-13T19:59:27.528" v="638" actId="1076"/>
          <ac:picMkLst>
            <pc:docMk/>
            <pc:sldMk cId="3578858144" sldId="259"/>
            <ac:picMk id="6" creationId="{0D079DC2-95F8-CB9B-0805-A7C21952812A}"/>
          </ac:picMkLst>
        </pc:picChg>
        <pc:picChg chg="add del">
          <ac:chgData name="Johan Åkerblom Svensson" userId="1f5f5dcf-cf45-4748-86d5-91ff9ca0de58" providerId="ADAL" clId="{C1C8267A-33FF-4AFA-9C1E-BD51306E2B74}" dt="2022-10-13T09:22:18.486" v="518" actId="22"/>
          <ac:picMkLst>
            <pc:docMk/>
            <pc:sldMk cId="3578858144" sldId="259"/>
            <ac:picMk id="19" creationId="{D6A73C78-0E1F-25D5-FA15-7F9414CE722C}"/>
          </ac:picMkLst>
        </pc:picChg>
        <pc:picChg chg="add del">
          <ac:chgData name="Johan Åkerblom Svensson" userId="1f5f5dcf-cf45-4748-86d5-91ff9ca0de58" providerId="ADAL" clId="{C1C8267A-33FF-4AFA-9C1E-BD51306E2B74}" dt="2022-10-13T09:22:34.741" v="520" actId="22"/>
          <ac:picMkLst>
            <pc:docMk/>
            <pc:sldMk cId="3578858144" sldId="259"/>
            <ac:picMk id="27" creationId="{0052BB35-713A-5CDB-3EB4-C1A970D29D48}"/>
          </ac:picMkLst>
        </pc:picChg>
        <pc:picChg chg="add mod">
          <ac:chgData name="Johan Åkerblom Svensson" userId="1f5f5dcf-cf45-4748-86d5-91ff9ca0de58" providerId="ADAL" clId="{C1C8267A-33FF-4AFA-9C1E-BD51306E2B74}" dt="2022-10-13T19:59:41.807" v="643" actId="14100"/>
          <ac:picMkLst>
            <pc:docMk/>
            <pc:sldMk cId="3578858144" sldId="259"/>
            <ac:picMk id="35" creationId="{9BDE6854-5FE9-F7BB-F98F-86D2575F57FB}"/>
          </ac:picMkLst>
        </pc:picChg>
        <pc:cxnChg chg="add del">
          <ac:chgData name="Johan Åkerblom Svensson" userId="1f5f5dcf-cf45-4748-86d5-91ff9ca0de58" providerId="ADAL" clId="{C1C8267A-33FF-4AFA-9C1E-BD51306E2B74}" dt="2022-10-13T08:33:51.243" v="286" actId="26606"/>
          <ac:cxnSpMkLst>
            <pc:docMk/>
            <pc:sldMk cId="3578858144" sldId="259"/>
            <ac:cxnSpMk id="10" creationId="{D2E961F1-4A28-4A5F-BBD4-6E400E5E6C75}"/>
          </ac:cxnSpMkLst>
        </pc:cxnChg>
        <pc:cxnChg chg="add del">
          <ac:chgData name="Johan Åkerblom Svensson" userId="1f5f5dcf-cf45-4748-86d5-91ff9ca0de58" providerId="ADAL" clId="{C1C8267A-33FF-4AFA-9C1E-BD51306E2B74}" dt="2022-10-13T08:34:00.504" v="290" actId="26606"/>
          <ac:cxnSpMkLst>
            <pc:docMk/>
            <pc:sldMk cId="3578858144" sldId="259"/>
            <ac:cxnSpMk id="11" creationId="{7E7C77BC-7138-40B1-A15B-20F57A494629}"/>
          </ac:cxnSpMkLst>
        </pc:cxnChg>
        <pc:cxnChg chg="add del">
          <ac:chgData name="Johan Åkerblom Svensson" userId="1f5f5dcf-cf45-4748-86d5-91ff9ca0de58" providerId="ADAL" clId="{C1C8267A-33FF-4AFA-9C1E-BD51306E2B74}" dt="2022-10-13T08:33:51.243" v="286" actId="26606"/>
          <ac:cxnSpMkLst>
            <pc:docMk/>
            <pc:sldMk cId="3578858144" sldId="259"/>
            <ac:cxnSpMk id="14" creationId="{A82415D3-DDE5-4D63-8CB3-23A5EC581B27}"/>
          </ac:cxnSpMkLst>
        </pc:cxnChg>
        <pc:cxnChg chg="add del">
          <ac:chgData name="Johan Åkerblom Svensson" userId="1f5f5dcf-cf45-4748-86d5-91ff9ca0de58" providerId="ADAL" clId="{C1C8267A-33FF-4AFA-9C1E-BD51306E2B74}" dt="2022-10-13T08:33:51.243" v="286" actId="26606"/>
          <ac:cxnSpMkLst>
            <pc:docMk/>
            <pc:sldMk cId="3578858144" sldId="259"/>
            <ac:cxnSpMk id="16" creationId="{AD7193FB-6AE6-4B3B-8F89-56B55DD63B4D}"/>
          </ac:cxnSpMkLst>
        </pc:cxnChg>
        <pc:cxnChg chg="add del">
          <ac:chgData name="Johan Åkerblom Svensson" userId="1f5f5dcf-cf45-4748-86d5-91ff9ca0de58" providerId="ADAL" clId="{C1C8267A-33FF-4AFA-9C1E-BD51306E2B74}" dt="2022-10-13T08:34:07.330" v="295" actId="26606"/>
          <ac:cxnSpMkLst>
            <pc:docMk/>
            <pc:sldMk cId="3578858144" sldId="259"/>
            <ac:cxnSpMk id="18" creationId="{7E7C77BC-7138-40B1-A15B-20F57A494629}"/>
          </ac:cxnSpMkLst>
        </pc:cxnChg>
        <pc:cxnChg chg="add del">
          <ac:chgData name="Johan Åkerblom Svensson" userId="1f5f5dcf-cf45-4748-86d5-91ff9ca0de58" providerId="ADAL" clId="{C1C8267A-33FF-4AFA-9C1E-BD51306E2B74}" dt="2022-10-13T08:34:19.066" v="297" actId="26606"/>
          <ac:cxnSpMkLst>
            <pc:docMk/>
            <pc:sldMk cId="3578858144" sldId="259"/>
            <ac:cxnSpMk id="21" creationId="{9A218DD6-0CC7-465B-B80F-747F97B4021F}"/>
          </ac:cxnSpMkLst>
        </pc:cxnChg>
        <pc:cxnChg chg="add del">
          <ac:chgData name="Johan Åkerblom Svensson" userId="1f5f5dcf-cf45-4748-86d5-91ff9ca0de58" providerId="ADAL" clId="{C1C8267A-33FF-4AFA-9C1E-BD51306E2B74}" dt="2022-10-13T08:34:19.571" v="299" actId="26606"/>
          <ac:cxnSpMkLst>
            <pc:docMk/>
            <pc:sldMk cId="3578858144" sldId="259"/>
            <ac:cxnSpMk id="23" creationId="{D2E961F1-4A28-4A5F-BBD4-6E400E5E6C75}"/>
          </ac:cxnSpMkLst>
        </pc:cxnChg>
        <pc:cxnChg chg="add del">
          <ac:chgData name="Johan Åkerblom Svensson" userId="1f5f5dcf-cf45-4748-86d5-91ff9ca0de58" providerId="ADAL" clId="{C1C8267A-33FF-4AFA-9C1E-BD51306E2B74}" dt="2022-10-13T08:34:19.571" v="299" actId="26606"/>
          <ac:cxnSpMkLst>
            <pc:docMk/>
            <pc:sldMk cId="3578858144" sldId="259"/>
            <ac:cxnSpMk id="25" creationId="{A82415D3-DDE5-4D63-8CB3-23A5EC581B27}"/>
          </ac:cxnSpMkLst>
        </pc:cxnChg>
        <pc:cxnChg chg="add del">
          <ac:chgData name="Johan Åkerblom Svensson" userId="1f5f5dcf-cf45-4748-86d5-91ff9ca0de58" providerId="ADAL" clId="{C1C8267A-33FF-4AFA-9C1E-BD51306E2B74}" dt="2022-10-13T08:34:19.571" v="299" actId="26606"/>
          <ac:cxnSpMkLst>
            <pc:docMk/>
            <pc:sldMk cId="3578858144" sldId="259"/>
            <ac:cxnSpMk id="26" creationId="{AD7193FB-6AE6-4B3B-8F89-56B55DD63B4D}"/>
          </ac:cxnSpMkLst>
        </pc:cxnChg>
        <pc:cxnChg chg="add del">
          <ac:chgData name="Johan Åkerblom Svensson" userId="1f5f5dcf-cf45-4748-86d5-91ff9ca0de58" providerId="ADAL" clId="{C1C8267A-33FF-4AFA-9C1E-BD51306E2B74}" dt="2022-10-13T08:34:20.381" v="301" actId="26606"/>
          <ac:cxnSpMkLst>
            <pc:docMk/>
            <pc:sldMk cId="3578858144" sldId="259"/>
            <ac:cxnSpMk id="29" creationId="{7E7C77BC-7138-40B1-A15B-20F57A494629}"/>
          </ac:cxnSpMkLst>
        </pc:cxnChg>
        <pc:cxnChg chg="add del">
          <ac:chgData name="Johan Åkerblom Svensson" userId="1f5f5dcf-cf45-4748-86d5-91ff9ca0de58" providerId="ADAL" clId="{C1C8267A-33FF-4AFA-9C1E-BD51306E2B74}" dt="2022-10-13T08:34:20.935" v="303" actId="26606"/>
          <ac:cxnSpMkLst>
            <pc:docMk/>
            <pc:sldMk cId="3578858144" sldId="259"/>
            <ac:cxnSpMk id="31" creationId="{D2E961F1-4A28-4A5F-BBD4-6E400E5E6C75}"/>
          </ac:cxnSpMkLst>
        </pc:cxnChg>
        <pc:cxnChg chg="add del">
          <ac:chgData name="Johan Åkerblom Svensson" userId="1f5f5dcf-cf45-4748-86d5-91ff9ca0de58" providerId="ADAL" clId="{C1C8267A-33FF-4AFA-9C1E-BD51306E2B74}" dt="2022-10-13T08:34:20.935" v="303" actId="26606"/>
          <ac:cxnSpMkLst>
            <pc:docMk/>
            <pc:sldMk cId="3578858144" sldId="259"/>
            <ac:cxnSpMk id="33" creationId="{A82415D3-DDE5-4D63-8CB3-23A5EC581B27}"/>
          </ac:cxnSpMkLst>
        </pc:cxnChg>
        <pc:cxnChg chg="add del">
          <ac:chgData name="Johan Åkerblom Svensson" userId="1f5f5dcf-cf45-4748-86d5-91ff9ca0de58" providerId="ADAL" clId="{C1C8267A-33FF-4AFA-9C1E-BD51306E2B74}" dt="2022-10-13T08:34:20.935" v="303" actId="26606"/>
          <ac:cxnSpMkLst>
            <pc:docMk/>
            <pc:sldMk cId="3578858144" sldId="259"/>
            <ac:cxnSpMk id="34" creationId="{AD7193FB-6AE6-4B3B-8F89-56B55DD63B4D}"/>
          </ac:cxnSpMkLst>
        </pc:cxnChg>
        <pc:cxnChg chg="add del">
          <ac:chgData name="Johan Åkerblom Svensson" userId="1f5f5dcf-cf45-4748-86d5-91ff9ca0de58" providerId="ADAL" clId="{C1C8267A-33FF-4AFA-9C1E-BD51306E2B74}" dt="2022-10-13T08:34:23.707" v="305" actId="26606"/>
          <ac:cxnSpMkLst>
            <pc:docMk/>
            <pc:sldMk cId="3578858144" sldId="259"/>
            <ac:cxnSpMk id="37" creationId="{7E7C77BC-7138-40B1-A15B-20F57A494629}"/>
          </ac:cxnSpMkLst>
        </pc:cxnChg>
        <pc:cxnChg chg="add del">
          <ac:chgData name="Johan Åkerblom Svensson" userId="1f5f5dcf-cf45-4748-86d5-91ff9ca0de58" providerId="ADAL" clId="{C1C8267A-33FF-4AFA-9C1E-BD51306E2B74}" dt="2022-10-13T08:34:29.772" v="314" actId="26606"/>
          <ac:cxnSpMkLst>
            <pc:docMk/>
            <pc:sldMk cId="3578858144" sldId="259"/>
            <ac:cxnSpMk id="47" creationId="{9A218DD6-0CC7-465B-B80F-747F97B4021F}"/>
          </ac:cxnSpMkLst>
        </pc:cxnChg>
        <pc:cxnChg chg="add del">
          <ac:chgData name="Johan Åkerblom Svensson" userId="1f5f5dcf-cf45-4748-86d5-91ff9ca0de58" providerId="ADAL" clId="{C1C8267A-33FF-4AFA-9C1E-BD51306E2B74}" dt="2022-10-13T08:34:31.550" v="316" actId="26606"/>
          <ac:cxnSpMkLst>
            <pc:docMk/>
            <pc:sldMk cId="3578858144" sldId="259"/>
            <ac:cxnSpMk id="49" creationId="{D2E961F1-4A28-4A5F-BBD4-6E400E5E6C75}"/>
          </ac:cxnSpMkLst>
        </pc:cxnChg>
        <pc:cxnChg chg="add del">
          <ac:chgData name="Johan Åkerblom Svensson" userId="1f5f5dcf-cf45-4748-86d5-91ff9ca0de58" providerId="ADAL" clId="{C1C8267A-33FF-4AFA-9C1E-BD51306E2B74}" dt="2022-10-13T08:34:31.550" v="316" actId="26606"/>
          <ac:cxnSpMkLst>
            <pc:docMk/>
            <pc:sldMk cId="3578858144" sldId="259"/>
            <ac:cxnSpMk id="51" creationId="{A82415D3-DDE5-4D63-8CB3-23A5EC581B27}"/>
          </ac:cxnSpMkLst>
        </pc:cxnChg>
        <pc:cxnChg chg="add del">
          <ac:chgData name="Johan Åkerblom Svensson" userId="1f5f5dcf-cf45-4748-86d5-91ff9ca0de58" providerId="ADAL" clId="{C1C8267A-33FF-4AFA-9C1E-BD51306E2B74}" dt="2022-10-13T08:34:31.550" v="316" actId="26606"/>
          <ac:cxnSpMkLst>
            <pc:docMk/>
            <pc:sldMk cId="3578858144" sldId="259"/>
            <ac:cxnSpMk id="52" creationId="{AD7193FB-6AE6-4B3B-8F89-56B55DD63B4D}"/>
          </ac:cxnSpMkLst>
        </pc:cxnChg>
        <pc:cxnChg chg="add del">
          <ac:chgData name="Johan Åkerblom Svensson" userId="1f5f5dcf-cf45-4748-86d5-91ff9ca0de58" providerId="ADAL" clId="{C1C8267A-33FF-4AFA-9C1E-BD51306E2B74}" dt="2022-10-13T08:34:32.270" v="318" actId="26606"/>
          <ac:cxnSpMkLst>
            <pc:docMk/>
            <pc:sldMk cId="3578858144" sldId="259"/>
            <ac:cxnSpMk id="55" creationId="{7E7C77BC-7138-40B1-A15B-20F57A494629}"/>
          </ac:cxnSpMkLst>
        </pc:cxnChg>
        <pc:cxnChg chg="add del">
          <ac:chgData name="Johan Åkerblom Svensson" userId="1f5f5dcf-cf45-4748-86d5-91ff9ca0de58" providerId="ADAL" clId="{C1C8267A-33FF-4AFA-9C1E-BD51306E2B74}" dt="2022-10-13T19:58:53.600" v="623" actId="26606"/>
          <ac:cxnSpMkLst>
            <pc:docMk/>
            <pc:sldMk cId="3578858144" sldId="259"/>
            <ac:cxnSpMk id="57" creationId="{D2E961F1-4A28-4A5F-BBD4-6E400E5E6C75}"/>
          </ac:cxnSpMkLst>
        </pc:cxnChg>
        <pc:cxnChg chg="add del">
          <ac:chgData name="Johan Åkerblom Svensson" userId="1f5f5dcf-cf45-4748-86d5-91ff9ca0de58" providerId="ADAL" clId="{C1C8267A-33FF-4AFA-9C1E-BD51306E2B74}" dt="2022-10-13T19:58:53.600" v="623" actId="26606"/>
          <ac:cxnSpMkLst>
            <pc:docMk/>
            <pc:sldMk cId="3578858144" sldId="259"/>
            <ac:cxnSpMk id="59" creationId="{A82415D3-DDE5-4D63-8CB3-23A5EC581B27}"/>
          </ac:cxnSpMkLst>
        </pc:cxnChg>
        <pc:cxnChg chg="add del">
          <ac:chgData name="Johan Åkerblom Svensson" userId="1f5f5dcf-cf45-4748-86d5-91ff9ca0de58" providerId="ADAL" clId="{C1C8267A-33FF-4AFA-9C1E-BD51306E2B74}" dt="2022-10-13T19:58:53.600" v="623" actId="26606"/>
          <ac:cxnSpMkLst>
            <pc:docMk/>
            <pc:sldMk cId="3578858144" sldId="259"/>
            <ac:cxnSpMk id="60" creationId="{AD7193FB-6AE6-4B3B-8F89-56B55DD63B4D}"/>
          </ac:cxnSpMkLst>
        </pc:cxnChg>
      </pc:sldChg>
      <pc:sldChg chg="modSp new mod">
        <pc:chgData name="Johan Åkerblom Svensson" userId="1f5f5dcf-cf45-4748-86d5-91ff9ca0de58" providerId="ADAL" clId="{C1C8267A-33FF-4AFA-9C1E-BD51306E2B74}" dt="2022-10-13T08:31:50.836" v="278" actId="20577"/>
        <pc:sldMkLst>
          <pc:docMk/>
          <pc:sldMk cId="889220840" sldId="260"/>
        </pc:sldMkLst>
        <pc:spChg chg="mod">
          <ac:chgData name="Johan Åkerblom Svensson" userId="1f5f5dcf-cf45-4748-86d5-91ff9ca0de58" providerId="ADAL" clId="{C1C8267A-33FF-4AFA-9C1E-BD51306E2B74}" dt="2022-10-13T08:31:50.836" v="278" actId="20577"/>
          <ac:spMkLst>
            <pc:docMk/>
            <pc:sldMk cId="889220840" sldId="260"/>
            <ac:spMk id="2" creationId="{BF8863E7-8252-37A4-D72F-7AE3A4593203}"/>
          </ac:spMkLst>
        </pc:spChg>
      </pc:sldChg>
      <pc:sldChg chg="new del">
        <pc:chgData name="Johan Åkerblom Svensson" userId="1f5f5dcf-cf45-4748-86d5-91ff9ca0de58" providerId="ADAL" clId="{C1C8267A-33FF-4AFA-9C1E-BD51306E2B74}" dt="2022-10-13T08:34:39.489" v="321" actId="47"/>
        <pc:sldMkLst>
          <pc:docMk/>
          <pc:sldMk cId="427445056" sldId="261"/>
        </pc:sldMkLst>
      </pc:sldChg>
      <pc:sldChg chg="addSp delSp modSp new mod setBg addAnim modAnim setClrOvrMap">
        <pc:chgData name="Johan Åkerblom Svensson" userId="1f5f5dcf-cf45-4748-86d5-91ff9ca0de58" providerId="ADAL" clId="{C1C8267A-33FF-4AFA-9C1E-BD51306E2B74}" dt="2022-10-13T08:46:03.987" v="403"/>
        <pc:sldMkLst>
          <pc:docMk/>
          <pc:sldMk cId="3979719595" sldId="261"/>
        </pc:sldMkLst>
        <pc:spChg chg="mod">
          <ac:chgData name="Johan Åkerblom Svensson" userId="1f5f5dcf-cf45-4748-86d5-91ff9ca0de58" providerId="ADAL" clId="{C1C8267A-33FF-4AFA-9C1E-BD51306E2B74}" dt="2022-10-13T08:45:50.804" v="401" actId="26606"/>
          <ac:spMkLst>
            <pc:docMk/>
            <pc:sldMk cId="3979719595" sldId="261"/>
            <ac:spMk id="2" creationId="{30DC70B9-6964-BD14-A6B1-A9E5C37DF6C9}"/>
          </ac:spMkLst>
        </pc:spChg>
        <pc:spChg chg="del mod">
          <ac:chgData name="Johan Åkerblom Svensson" userId="1f5f5dcf-cf45-4748-86d5-91ff9ca0de58" providerId="ADAL" clId="{C1C8267A-33FF-4AFA-9C1E-BD51306E2B74}" dt="2022-10-13T08:45:36.881" v="389" actId="478"/>
          <ac:spMkLst>
            <pc:docMk/>
            <pc:sldMk cId="3979719595" sldId="261"/>
            <ac:spMk id="3" creationId="{08293AB2-BBE2-13A8-63BB-1AB0E7BD18A3}"/>
          </ac:spMkLst>
        </pc:spChg>
        <pc:spChg chg="add">
          <ac:chgData name="Johan Åkerblom Svensson" userId="1f5f5dcf-cf45-4748-86d5-91ff9ca0de58" providerId="ADAL" clId="{C1C8267A-33FF-4AFA-9C1E-BD51306E2B74}" dt="2022-10-13T08:45:50.804" v="401" actId="26606"/>
          <ac:spMkLst>
            <pc:docMk/>
            <pc:sldMk cId="3979719595" sldId="261"/>
            <ac:spMk id="7" creationId="{66B332A4-D438-4773-A77F-5ED49A448D9D}"/>
          </ac:spMkLst>
        </pc:spChg>
        <pc:spChg chg="add">
          <ac:chgData name="Johan Åkerblom Svensson" userId="1f5f5dcf-cf45-4748-86d5-91ff9ca0de58" providerId="ADAL" clId="{C1C8267A-33FF-4AFA-9C1E-BD51306E2B74}" dt="2022-10-13T08:45:50.804" v="401" actId="26606"/>
          <ac:spMkLst>
            <pc:docMk/>
            <pc:sldMk cId="3979719595" sldId="261"/>
            <ac:spMk id="9" creationId="{DF9AD32D-FF05-44F4-BD4D-9CEE89B71EB9}"/>
          </ac:spMkLst>
        </pc:spChg>
      </pc:sldChg>
      <pc:sldChg chg="addSp delSp modSp new mod setBg modNotesTx">
        <pc:chgData name="Johan Åkerblom Svensson" userId="1f5f5dcf-cf45-4748-86d5-91ff9ca0de58" providerId="ADAL" clId="{C1C8267A-33FF-4AFA-9C1E-BD51306E2B74}" dt="2022-10-16T16:55:47.418" v="775" actId="20577"/>
        <pc:sldMkLst>
          <pc:docMk/>
          <pc:sldMk cId="2307835316" sldId="262"/>
        </pc:sldMkLst>
        <pc:spChg chg="mod">
          <ac:chgData name="Johan Åkerblom Svensson" userId="1f5f5dcf-cf45-4748-86d5-91ff9ca0de58" providerId="ADAL" clId="{C1C8267A-33FF-4AFA-9C1E-BD51306E2B74}" dt="2022-10-16T16:55:47.418" v="775" actId="20577"/>
          <ac:spMkLst>
            <pc:docMk/>
            <pc:sldMk cId="2307835316" sldId="262"/>
            <ac:spMk id="2" creationId="{24DF5BB8-2E55-ACE0-2B1B-C0130134D0EB}"/>
          </ac:spMkLst>
        </pc:spChg>
        <pc:spChg chg="del">
          <ac:chgData name="Johan Åkerblom Svensson" userId="1f5f5dcf-cf45-4748-86d5-91ff9ca0de58" providerId="ADAL" clId="{C1C8267A-33FF-4AFA-9C1E-BD51306E2B74}" dt="2022-10-13T08:47:43.867" v="405" actId="478"/>
          <ac:spMkLst>
            <pc:docMk/>
            <pc:sldMk cId="2307835316" sldId="262"/>
            <ac:spMk id="3" creationId="{FF7BB95E-2490-C14A-A8C0-1F52FE40806B}"/>
          </ac:spMkLst>
        </pc:spChg>
        <pc:spChg chg="add del">
          <ac:chgData name="Johan Åkerblom Svensson" userId="1f5f5dcf-cf45-4748-86d5-91ff9ca0de58" providerId="ADAL" clId="{C1C8267A-33FF-4AFA-9C1E-BD51306E2B74}" dt="2022-10-13T08:47:45.818" v="407" actId="22"/>
          <ac:spMkLst>
            <pc:docMk/>
            <pc:sldMk cId="2307835316" sldId="262"/>
            <ac:spMk id="5" creationId="{2C6BBDAE-5415-2A7D-1FF4-A712634B98A5}"/>
          </ac:spMkLst>
        </pc:spChg>
        <pc:spChg chg="add del">
          <ac:chgData name="Johan Åkerblom Svensson" userId="1f5f5dcf-cf45-4748-86d5-91ff9ca0de58" providerId="ADAL" clId="{C1C8267A-33FF-4AFA-9C1E-BD51306E2B74}" dt="2022-10-13T08:58:04.077" v="467" actId="26606"/>
          <ac:spMkLst>
            <pc:docMk/>
            <pc:sldMk cId="2307835316" sldId="262"/>
            <ac:spMk id="15" creationId="{823AC064-BC96-4F32-8AE1-B2FD38754823}"/>
          </ac:spMkLst>
        </pc:spChg>
        <pc:spChg chg="add del">
          <ac:chgData name="Johan Åkerblom Svensson" userId="1f5f5dcf-cf45-4748-86d5-91ff9ca0de58" providerId="ADAL" clId="{C1C8267A-33FF-4AFA-9C1E-BD51306E2B74}" dt="2022-10-13T08:56:40.790" v="445" actId="26606"/>
          <ac:spMkLst>
            <pc:docMk/>
            <pc:sldMk cId="2307835316" sldId="262"/>
            <ac:spMk id="18" creationId="{823AC064-BC96-4F32-8AE1-B2FD38754823}"/>
          </ac:spMkLst>
        </pc:spChg>
        <pc:spChg chg="add del">
          <ac:chgData name="Johan Åkerblom Svensson" userId="1f5f5dcf-cf45-4748-86d5-91ff9ca0de58" providerId="ADAL" clId="{C1C8267A-33FF-4AFA-9C1E-BD51306E2B74}" dt="2022-10-13T08:58:09.363" v="470" actId="26606"/>
          <ac:spMkLst>
            <pc:docMk/>
            <pc:sldMk cId="2307835316" sldId="262"/>
            <ac:spMk id="23" creationId="{7F57BEA8-497D-4AA8-8A18-BDCD696B25FE}"/>
          </ac:spMkLst>
        </pc:spChg>
        <pc:spChg chg="add del">
          <ac:chgData name="Johan Åkerblom Svensson" userId="1f5f5dcf-cf45-4748-86d5-91ff9ca0de58" providerId="ADAL" clId="{C1C8267A-33FF-4AFA-9C1E-BD51306E2B74}" dt="2022-10-13T08:58:46.865" v="474" actId="26606"/>
          <ac:spMkLst>
            <pc:docMk/>
            <pc:sldMk cId="2307835316" sldId="262"/>
            <ac:spMk id="34" creationId="{7F57BEA8-497D-4AA8-8A18-BDCD696B25FE}"/>
          </ac:spMkLst>
        </pc:spChg>
        <pc:spChg chg="add del">
          <ac:chgData name="Johan Åkerblom Svensson" userId="1f5f5dcf-cf45-4748-86d5-91ff9ca0de58" providerId="ADAL" clId="{C1C8267A-33FF-4AFA-9C1E-BD51306E2B74}" dt="2022-10-13T08:58:46.860" v="473" actId="26606"/>
          <ac:spMkLst>
            <pc:docMk/>
            <pc:sldMk cId="2307835316" sldId="262"/>
            <ac:spMk id="43" creationId="{823AC064-BC96-4F32-8AE1-B2FD38754823}"/>
          </ac:spMkLst>
        </pc:spChg>
        <pc:spChg chg="add del">
          <ac:chgData name="Johan Åkerblom Svensson" userId="1f5f5dcf-cf45-4748-86d5-91ff9ca0de58" providerId="ADAL" clId="{C1C8267A-33FF-4AFA-9C1E-BD51306E2B74}" dt="2022-10-13T19:58:49.727" v="622" actId="26606"/>
          <ac:spMkLst>
            <pc:docMk/>
            <pc:sldMk cId="2307835316" sldId="262"/>
            <ac:spMk id="50" creationId="{7F57BEA8-497D-4AA8-8A18-BDCD696B25FE}"/>
          </ac:spMkLst>
        </pc:spChg>
        <pc:spChg chg="add">
          <ac:chgData name="Johan Åkerblom Svensson" userId="1f5f5dcf-cf45-4748-86d5-91ff9ca0de58" providerId="ADAL" clId="{C1C8267A-33FF-4AFA-9C1E-BD51306E2B74}" dt="2022-10-13T19:58:49.727" v="622" actId="26606"/>
          <ac:spMkLst>
            <pc:docMk/>
            <pc:sldMk cId="2307835316" sldId="262"/>
            <ac:spMk id="55" creationId="{A87EA4E9-DFD6-45D4-965D-8A79984EF440}"/>
          </ac:spMkLst>
        </pc:spChg>
        <pc:picChg chg="add del mod">
          <ac:chgData name="Johan Åkerblom Svensson" userId="1f5f5dcf-cf45-4748-86d5-91ff9ca0de58" providerId="ADAL" clId="{C1C8267A-33FF-4AFA-9C1E-BD51306E2B74}" dt="2022-10-13T08:57:34.352" v="456" actId="21"/>
          <ac:picMkLst>
            <pc:docMk/>
            <pc:sldMk cId="2307835316" sldId="262"/>
            <ac:picMk id="7" creationId="{94A41440-49E5-705B-3562-007C8FD48211}"/>
          </ac:picMkLst>
        </pc:picChg>
        <pc:picChg chg="add del mod">
          <ac:chgData name="Johan Åkerblom Svensson" userId="1f5f5dcf-cf45-4748-86d5-91ff9ca0de58" providerId="ADAL" clId="{C1C8267A-33FF-4AFA-9C1E-BD51306E2B74}" dt="2022-10-13T08:50:02.683" v="420" actId="21"/>
          <ac:picMkLst>
            <pc:docMk/>
            <pc:sldMk cId="2307835316" sldId="262"/>
            <ac:picMk id="9" creationId="{5217B596-831C-C27C-AE67-2D13995CC549}"/>
          </ac:picMkLst>
        </pc:picChg>
        <pc:picChg chg="add del mod">
          <ac:chgData name="Johan Åkerblom Svensson" userId="1f5f5dcf-cf45-4748-86d5-91ff9ca0de58" providerId="ADAL" clId="{C1C8267A-33FF-4AFA-9C1E-BD51306E2B74}" dt="2022-10-13T08:55:56.569" v="425" actId="21"/>
          <ac:picMkLst>
            <pc:docMk/>
            <pc:sldMk cId="2307835316" sldId="262"/>
            <ac:picMk id="11" creationId="{30193E3E-FCFC-63DA-F339-BA52B2A0C290}"/>
          </ac:picMkLst>
        </pc:picChg>
        <pc:picChg chg="add del mod">
          <ac:chgData name="Johan Åkerblom Svensson" userId="1f5f5dcf-cf45-4748-86d5-91ff9ca0de58" providerId="ADAL" clId="{C1C8267A-33FF-4AFA-9C1E-BD51306E2B74}" dt="2022-10-13T09:22:56.947" v="526" actId="478"/>
          <ac:picMkLst>
            <pc:docMk/>
            <pc:sldMk cId="2307835316" sldId="262"/>
            <ac:picMk id="13" creationId="{AB3A4D24-A6CF-7B20-8900-36F8A4929773}"/>
          </ac:picMkLst>
        </pc:picChg>
        <pc:picChg chg="add del mod">
          <ac:chgData name="Johan Åkerblom Svensson" userId="1f5f5dcf-cf45-4748-86d5-91ff9ca0de58" providerId="ADAL" clId="{C1C8267A-33FF-4AFA-9C1E-BD51306E2B74}" dt="2022-10-13T08:57:44.205" v="460"/>
          <ac:picMkLst>
            <pc:docMk/>
            <pc:sldMk cId="2307835316" sldId="262"/>
            <ac:picMk id="14" creationId="{A7A383BF-4F37-9DAA-2829-8075C885F6FC}"/>
          </ac:picMkLst>
        </pc:picChg>
        <pc:picChg chg="add del mod">
          <ac:chgData name="Johan Åkerblom Svensson" userId="1f5f5dcf-cf45-4748-86d5-91ff9ca0de58" providerId="ADAL" clId="{C1C8267A-33FF-4AFA-9C1E-BD51306E2B74}" dt="2022-10-13T08:57:57.792" v="466" actId="21"/>
          <ac:picMkLst>
            <pc:docMk/>
            <pc:sldMk cId="2307835316" sldId="262"/>
            <ac:picMk id="17" creationId="{894C4669-B14B-8925-59D3-E85CBFFF28AF}"/>
          </ac:picMkLst>
        </pc:picChg>
        <pc:picChg chg="add mod">
          <ac:chgData name="Johan Åkerblom Svensson" userId="1f5f5dcf-cf45-4748-86d5-91ff9ca0de58" providerId="ADAL" clId="{C1C8267A-33FF-4AFA-9C1E-BD51306E2B74}" dt="2022-10-13T19:59:55.688" v="646" actId="1076"/>
          <ac:picMkLst>
            <pc:docMk/>
            <pc:sldMk cId="2307835316" sldId="262"/>
            <ac:picMk id="19" creationId="{C4308B57-9577-4934-C3B1-6A9FDE83702B}"/>
          </ac:picMkLst>
        </pc:picChg>
        <pc:picChg chg="add mod">
          <ac:chgData name="Johan Åkerblom Svensson" userId="1f5f5dcf-cf45-4748-86d5-91ff9ca0de58" providerId="ADAL" clId="{C1C8267A-33FF-4AFA-9C1E-BD51306E2B74}" dt="2022-10-13T19:59:46.474" v="645" actId="14100"/>
          <ac:picMkLst>
            <pc:docMk/>
            <pc:sldMk cId="2307835316" sldId="262"/>
            <ac:picMk id="26" creationId="{0CE11204-06F1-C84B-E793-47A4F62580D0}"/>
          </ac:picMkLst>
        </pc:picChg>
        <pc:cxnChg chg="add del">
          <ac:chgData name="Johan Åkerblom Svensson" userId="1f5f5dcf-cf45-4748-86d5-91ff9ca0de58" providerId="ADAL" clId="{C1C8267A-33FF-4AFA-9C1E-BD51306E2B74}" dt="2022-10-13T08:58:04.077" v="467" actId="26606"/>
          <ac:cxnSpMkLst>
            <pc:docMk/>
            <pc:sldMk cId="2307835316" sldId="262"/>
            <ac:cxnSpMk id="16" creationId="{7E7C77BC-7138-40B1-A15B-20F57A494629}"/>
          </ac:cxnSpMkLst>
        </pc:cxnChg>
        <pc:cxnChg chg="add del">
          <ac:chgData name="Johan Åkerblom Svensson" userId="1f5f5dcf-cf45-4748-86d5-91ff9ca0de58" providerId="ADAL" clId="{C1C8267A-33FF-4AFA-9C1E-BD51306E2B74}" dt="2022-10-13T08:56:40.790" v="445" actId="26606"/>
          <ac:cxnSpMkLst>
            <pc:docMk/>
            <pc:sldMk cId="2307835316" sldId="262"/>
            <ac:cxnSpMk id="20" creationId="{7E7C77BC-7138-40B1-A15B-20F57A494629}"/>
          </ac:cxnSpMkLst>
        </pc:cxnChg>
        <pc:cxnChg chg="add del">
          <ac:chgData name="Johan Åkerblom Svensson" userId="1f5f5dcf-cf45-4748-86d5-91ff9ca0de58" providerId="ADAL" clId="{C1C8267A-33FF-4AFA-9C1E-BD51306E2B74}" dt="2022-10-13T08:58:09.363" v="470" actId="26606"/>
          <ac:cxnSpMkLst>
            <pc:docMk/>
            <pc:sldMk cId="2307835316" sldId="262"/>
            <ac:cxnSpMk id="21" creationId="{D2E961F1-4A28-4A5F-BBD4-6E400E5E6C75}"/>
          </ac:cxnSpMkLst>
        </pc:cxnChg>
        <pc:cxnChg chg="add del">
          <ac:chgData name="Johan Åkerblom Svensson" userId="1f5f5dcf-cf45-4748-86d5-91ff9ca0de58" providerId="ADAL" clId="{C1C8267A-33FF-4AFA-9C1E-BD51306E2B74}" dt="2022-10-13T08:56:40.790" v="445" actId="26606"/>
          <ac:cxnSpMkLst>
            <pc:docMk/>
            <pc:sldMk cId="2307835316" sldId="262"/>
            <ac:cxnSpMk id="22" creationId="{DB146403-F3D6-484B-B2ED-97F9565D0370}"/>
          </ac:cxnSpMkLst>
        </pc:cxnChg>
        <pc:cxnChg chg="add del">
          <ac:chgData name="Johan Åkerblom Svensson" userId="1f5f5dcf-cf45-4748-86d5-91ff9ca0de58" providerId="ADAL" clId="{C1C8267A-33FF-4AFA-9C1E-BD51306E2B74}" dt="2022-10-13T08:58:09.363" v="470" actId="26606"/>
          <ac:cxnSpMkLst>
            <pc:docMk/>
            <pc:sldMk cId="2307835316" sldId="262"/>
            <ac:cxnSpMk id="25" creationId="{A82415D3-DDE5-4D63-8CB3-23A5EC581B27}"/>
          </ac:cxnSpMkLst>
        </pc:cxnChg>
        <pc:cxnChg chg="add del">
          <ac:chgData name="Johan Åkerblom Svensson" userId="1f5f5dcf-cf45-4748-86d5-91ff9ca0de58" providerId="ADAL" clId="{C1C8267A-33FF-4AFA-9C1E-BD51306E2B74}" dt="2022-10-13T08:58:09.363" v="470" actId="26606"/>
          <ac:cxnSpMkLst>
            <pc:docMk/>
            <pc:sldMk cId="2307835316" sldId="262"/>
            <ac:cxnSpMk id="27" creationId="{AD7193FB-6AE6-4B3B-8F89-56B55DD63B4D}"/>
          </ac:cxnSpMkLst>
        </pc:cxnChg>
        <pc:cxnChg chg="add del">
          <ac:chgData name="Johan Åkerblom Svensson" userId="1f5f5dcf-cf45-4748-86d5-91ff9ca0de58" providerId="ADAL" clId="{C1C8267A-33FF-4AFA-9C1E-BD51306E2B74}" dt="2022-10-13T08:58:46.865" v="474" actId="26606"/>
          <ac:cxnSpMkLst>
            <pc:docMk/>
            <pc:sldMk cId="2307835316" sldId="262"/>
            <ac:cxnSpMk id="32" creationId="{D2E961F1-4A28-4A5F-BBD4-6E400E5E6C75}"/>
          </ac:cxnSpMkLst>
        </pc:cxnChg>
        <pc:cxnChg chg="add del">
          <ac:chgData name="Johan Åkerblom Svensson" userId="1f5f5dcf-cf45-4748-86d5-91ff9ca0de58" providerId="ADAL" clId="{C1C8267A-33FF-4AFA-9C1E-BD51306E2B74}" dt="2022-10-13T08:58:46.865" v="474" actId="26606"/>
          <ac:cxnSpMkLst>
            <pc:docMk/>
            <pc:sldMk cId="2307835316" sldId="262"/>
            <ac:cxnSpMk id="36" creationId="{A82415D3-DDE5-4D63-8CB3-23A5EC581B27}"/>
          </ac:cxnSpMkLst>
        </pc:cxnChg>
        <pc:cxnChg chg="add del">
          <ac:chgData name="Johan Åkerblom Svensson" userId="1f5f5dcf-cf45-4748-86d5-91ff9ca0de58" providerId="ADAL" clId="{C1C8267A-33FF-4AFA-9C1E-BD51306E2B74}" dt="2022-10-13T08:58:46.865" v="474" actId="26606"/>
          <ac:cxnSpMkLst>
            <pc:docMk/>
            <pc:sldMk cId="2307835316" sldId="262"/>
            <ac:cxnSpMk id="38" creationId="{AD7193FB-6AE6-4B3B-8F89-56B55DD63B4D}"/>
          </ac:cxnSpMkLst>
        </pc:cxnChg>
        <pc:cxnChg chg="add del">
          <ac:chgData name="Johan Åkerblom Svensson" userId="1f5f5dcf-cf45-4748-86d5-91ff9ca0de58" providerId="ADAL" clId="{C1C8267A-33FF-4AFA-9C1E-BD51306E2B74}" dt="2022-10-13T08:58:46.860" v="473" actId="26606"/>
          <ac:cxnSpMkLst>
            <pc:docMk/>
            <pc:sldMk cId="2307835316" sldId="262"/>
            <ac:cxnSpMk id="45" creationId="{7E7C77BC-7138-40B1-A15B-20F57A494629}"/>
          </ac:cxnSpMkLst>
        </pc:cxnChg>
        <pc:cxnChg chg="add del">
          <ac:chgData name="Johan Åkerblom Svensson" userId="1f5f5dcf-cf45-4748-86d5-91ff9ca0de58" providerId="ADAL" clId="{C1C8267A-33FF-4AFA-9C1E-BD51306E2B74}" dt="2022-10-13T19:58:49.727" v="622" actId="26606"/>
          <ac:cxnSpMkLst>
            <pc:docMk/>
            <pc:sldMk cId="2307835316" sldId="262"/>
            <ac:cxnSpMk id="47" creationId="{A82415D3-DDE5-4D63-8CB3-23A5EC581B27}"/>
          </ac:cxnSpMkLst>
        </pc:cxnChg>
        <pc:cxnChg chg="add del">
          <ac:chgData name="Johan Åkerblom Svensson" userId="1f5f5dcf-cf45-4748-86d5-91ff9ca0de58" providerId="ADAL" clId="{C1C8267A-33FF-4AFA-9C1E-BD51306E2B74}" dt="2022-10-13T19:58:49.727" v="622" actId="26606"/>
          <ac:cxnSpMkLst>
            <pc:docMk/>
            <pc:sldMk cId="2307835316" sldId="262"/>
            <ac:cxnSpMk id="48" creationId="{D2E961F1-4A28-4A5F-BBD4-6E400E5E6C75}"/>
          </ac:cxnSpMkLst>
        </pc:cxnChg>
        <pc:cxnChg chg="add del">
          <ac:chgData name="Johan Åkerblom Svensson" userId="1f5f5dcf-cf45-4748-86d5-91ff9ca0de58" providerId="ADAL" clId="{C1C8267A-33FF-4AFA-9C1E-BD51306E2B74}" dt="2022-10-13T19:58:49.727" v="622" actId="26606"/>
          <ac:cxnSpMkLst>
            <pc:docMk/>
            <pc:sldMk cId="2307835316" sldId="262"/>
            <ac:cxnSpMk id="49" creationId="{AD7193FB-6AE6-4B3B-8F89-56B55DD63B4D}"/>
          </ac:cxnSpMkLst>
        </pc:cxnChg>
      </pc:sldChg>
      <pc:sldChg chg="new del">
        <pc:chgData name="Johan Åkerblom Svensson" userId="1f5f5dcf-cf45-4748-86d5-91ff9ca0de58" providerId="ADAL" clId="{C1C8267A-33FF-4AFA-9C1E-BD51306E2B74}" dt="2022-10-13T09:27:14.458" v="548" actId="47"/>
        <pc:sldMkLst>
          <pc:docMk/>
          <pc:sldMk cId="1174703223" sldId="263"/>
        </pc:sldMkLst>
      </pc:sldChg>
      <pc:sldChg chg="addSp delSp modSp new mod setBg setClrOvrMap modNotesTx">
        <pc:chgData name="Johan Åkerblom Svensson" userId="1f5f5dcf-cf45-4748-86d5-91ff9ca0de58" providerId="ADAL" clId="{C1C8267A-33FF-4AFA-9C1E-BD51306E2B74}" dt="2022-10-16T17:00:52.734" v="777" actId="20577"/>
        <pc:sldMkLst>
          <pc:docMk/>
          <pc:sldMk cId="1736750718" sldId="264"/>
        </pc:sldMkLst>
        <pc:spChg chg="mod">
          <ac:chgData name="Johan Åkerblom Svensson" userId="1f5f5dcf-cf45-4748-86d5-91ff9ca0de58" providerId="ADAL" clId="{C1C8267A-33FF-4AFA-9C1E-BD51306E2B74}" dt="2022-10-13T19:54:16.902" v="596" actId="20577"/>
          <ac:spMkLst>
            <pc:docMk/>
            <pc:sldMk cId="1736750718" sldId="264"/>
            <ac:spMk id="2" creationId="{B9CE1B60-57EC-56CA-942F-BD88ADDC89FD}"/>
          </ac:spMkLst>
        </pc:spChg>
        <pc:spChg chg="del">
          <ac:chgData name="Johan Åkerblom Svensson" userId="1f5f5dcf-cf45-4748-86d5-91ff9ca0de58" providerId="ADAL" clId="{C1C8267A-33FF-4AFA-9C1E-BD51306E2B74}" dt="2022-10-13T09:19:09.300" v="489" actId="478"/>
          <ac:spMkLst>
            <pc:docMk/>
            <pc:sldMk cId="1736750718" sldId="264"/>
            <ac:spMk id="3" creationId="{8EA752FE-0A6E-60F7-4140-B389EF815AE1}"/>
          </ac:spMkLst>
        </pc:spChg>
        <pc:spChg chg="add del">
          <ac:chgData name="Johan Åkerblom Svensson" userId="1f5f5dcf-cf45-4748-86d5-91ff9ca0de58" providerId="ADAL" clId="{C1C8267A-33FF-4AFA-9C1E-BD51306E2B74}" dt="2022-10-13T19:56:52.036" v="615" actId="11529"/>
          <ac:spMkLst>
            <pc:docMk/>
            <pc:sldMk cId="1736750718" sldId="264"/>
            <ac:spMk id="7" creationId="{8FBE1EAC-DB27-73CF-B3C5-A3FD23C0A4A6}"/>
          </ac:spMkLst>
        </pc:spChg>
        <pc:spChg chg="add mod">
          <ac:chgData name="Johan Åkerblom Svensson" userId="1f5f5dcf-cf45-4748-86d5-91ff9ca0de58" providerId="ADAL" clId="{C1C8267A-33FF-4AFA-9C1E-BD51306E2B74}" dt="2022-10-13T19:57:30.016" v="621" actId="1076"/>
          <ac:spMkLst>
            <pc:docMk/>
            <pc:sldMk cId="1736750718" sldId="264"/>
            <ac:spMk id="8" creationId="{2B842728-72C9-D400-1C3D-A3E1D6D81867}"/>
          </ac:spMkLst>
        </pc:spChg>
        <pc:spChg chg="add del">
          <ac:chgData name="Johan Åkerblom Svensson" userId="1f5f5dcf-cf45-4748-86d5-91ff9ca0de58" providerId="ADAL" clId="{C1C8267A-33FF-4AFA-9C1E-BD51306E2B74}" dt="2022-10-13T09:19:44.328" v="501" actId="26606"/>
          <ac:spMkLst>
            <pc:docMk/>
            <pc:sldMk cId="1736750718" sldId="264"/>
            <ac:spMk id="12" creationId="{A87EA4E9-DFD6-45D4-965D-8A79984EF440}"/>
          </ac:spMkLst>
        </pc:spChg>
        <pc:spChg chg="add del">
          <ac:chgData name="Johan Åkerblom Svensson" userId="1f5f5dcf-cf45-4748-86d5-91ff9ca0de58" providerId="ADAL" clId="{C1C8267A-33FF-4AFA-9C1E-BD51306E2B74}" dt="2022-10-13T09:19:44.894" v="503" actId="26606"/>
          <ac:spMkLst>
            <pc:docMk/>
            <pc:sldMk cId="1736750718" sldId="264"/>
            <ac:spMk id="15" creationId="{823AC064-BC96-4F32-8AE1-B2FD38754823}"/>
          </ac:spMkLst>
        </pc:spChg>
        <pc:spChg chg="add del">
          <ac:chgData name="Johan Åkerblom Svensson" userId="1f5f5dcf-cf45-4748-86d5-91ff9ca0de58" providerId="ADAL" clId="{C1C8267A-33FF-4AFA-9C1E-BD51306E2B74}" dt="2022-10-13T09:19:46.611" v="505" actId="26606"/>
          <ac:spMkLst>
            <pc:docMk/>
            <pc:sldMk cId="1736750718" sldId="264"/>
            <ac:spMk id="18" creationId="{A87EA4E9-DFD6-45D4-965D-8A79984EF440}"/>
          </ac:spMkLst>
        </pc:spChg>
        <pc:spChg chg="add del">
          <ac:chgData name="Johan Åkerblom Svensson" userId="1f5f5dcf-cf45-4748-86d5-91ff9ca0de58" providerId="ADAL" clId="{C1C8267A-33FF-4AFA-9C1E-BD51306E2B74}" dt="2022-10-13T09:19:47.075" v="507" actId="26606"/>
          <ac:spMkLst>
            <pc:docMk/>
            <pc:sldMk cId="1736750718" sldId="264"/>
            <ac:spMk id="20" creationId="{0DE6A193-4755-479A-BC6F-A7EBCA73BE1A}"/>
          </ac:spMkLst>
        </pc:spChg>
        <pc:spChg chg="add del">
          <ac:chgData name="Johan Åkerblom Svensson" userId="1f5f5dcf-cf45-4748-86d5-91ff9ca0de58" providerId="ADAL" clId="{C1C8267A-33FF-4AFA-9C1E-BD51306E2B74}" dt="2022-10-13T09:19:47.075" v="507" actId="26606"/>
          <ac:spMkLst>
            <pc:docMk/>
            <pc:sldMk cId="1736750718" sldId="264"/>
            <ac:spMk id="21" creationId="{5A55B759-31A7-423C-9BC2-A8BC09FE98B9}"/>
          </ac:spMkLst>
        </pc:spChg>
        <pc:spChg chg="add del">
          <ac:chgData name="Johan Åkerblom Svensson" userId="1f5f5dcf-cf45-4748-86d5-91ff9ca0de58" providerId="ADAL" clId="{C1C8267A-33FF-4AFA-9C1E-BD51306E2B74}" dt="2022-10-13T09:19:47.075" v="507" actId="26606"/>
          <ac:spMkLst>
            <pc:docMk/>
            <pc:sldMk cId="1736750718" sldId="264"/>
            <ac:spMk id="22" creationId="{F78796AF-79A0-47AC-BEFD-BFFC00F968C4}"/>
          </ac:spMkLst>
        </pc:spChg>
        <pc:spChg chg="add del">
          <ac:chgData name="Johan Åkerblom Svensson" userId="1f5f5dcf-cf45-4748-86d5-91ff9ca0de58" providerId="ADAL" clId="{C1C8267A-33FF-4AFA-9C1E-BD51306E2B74}" dt="2022-10-13T09:25:53.164" v="535" actId="26606"/>
          <ac:spMkLst>
            <pc:docMk/>
            <pc:sldMk cId="1736750718" sldId="264"/>
            <ac:spMk id="24" creationId="{A87EA4E9-DFD6-45D4-965D-8A79984EF440}"/>
          </ac:spMkLst>
        </pc:spChg>
        <pc:spChg chg="add">
          <ac:chgData name="Johan Åkerblom Svensson" userId="1f5f5dcf-cf45-4748-86d5-91ff9ca0de58" providerId="ADAL" clId="{C1C8267A-33FF-4AFA-9C1E-BD51306E2B74}" dt="2022-10-13T09:25:53.164" v="535" actId="26606"/>
          <ac:spMkLst>
            <pc:docMk/>
            <pc:sldMk cId="1736750718" sldId="264"/>
            <ac:spMk id="29" creationId="{A87EA4E9-DFD6-45D4-965D-8A79984EF440}"/>
          </ac:spMkLst>
        </pc:spChg>
        <pc:picChg chg="add mod">
          <ac:chgData name="Johan Åkerblom Svensson" userId="1f5f5dcf-cf45-4748-86d5-91ff9ca0de58" providerId="ADAL" clId="{C1C8267A-33FF-4AFA-9C1E-BD51306E2B74}" dt="2022-10-13T19:56:04.596" v="607" actId="1037"/>
          <ac:picMkLst>
            <pc:docMk/>
            <pc:sldMk cId="1736750718" sldId="264"/>
            <ac:picMk id="3" creationId="{5879A319-C1F5-6607-4DB3-2BAB90E6468F}"/>
          </ac:picMkLst>
        </pc:picChg>
        <pc:picChg chg="add del mod ord">
          <ac:chgData name="Johan Åkerblom Svensson" userId="1f5f5dcf-cf45-4748-86d5-91ff9ca0de58" providerId="ADAL" clId="{C1C8267A-33FF-4AFA-9C1E-BD51306E2B74}" dt="2022-10-13T09:27:04.647" v="544" actId="478"/>
          <ac:picMkLst>
            <pc:docMk/>
            <pc:sldMk cId="1736750718" sldId="264"/>
            <ac:picMk id="5" creationId="{AC79A095-562D-C467-5B8C-2BCC1D1BFF8A}"/>
          </ac:picMkLst>
        </pc:picChg>
        <pc:picChg chg="add del mod">
          <ac:chgData name="Johan Åkerblom Svensson" userId="1f5f5dcf-cf45-4748-86d5-91ff9ca0de58" providerId="ADAL" clId="{C1C8267A-33FF-4AFA-9C1E-BD51306E2B74}" dt="2022-10-13T09:25:22.301" v="531" actId="478"/>
          <ac:picMkLst>
            <pc:docMk/>
            <pc:sldMk cId="1736750718" sldId="264"/>
            <ac:picMk id="7" creationId="{FDA13E1F-A983-8F83-3D68-BAFED636E92A}"/>
          </ac:picMkLst>
        </pc:picChg>
        <pc:picChg chg="add mod">
          <ac:chgData name="Johan Åkerblom Svensson" userId="1f5f5dcf-cf45-4748-86d5-91ff9ca0de58" providerId="ADAL" clId="{C1C8267A-33FF-4AFA-9C1E-BD51306E2B74}" dt="2022-10-13T09:27:54.088" v="555" actId="1076"/>
          <ac:picMkLst>
            <pc:docMk/>
            <pc:sldMk cId="1736750718" sldId="264"/>
            <ac:picMk id="9" creationId="{0F0BA0A5-D168-6598-1481-4E78F3121973}"/>
          </ac:picMkLst>
        </pc:picChg>
        <pc:picChg chg="add mod">
          <ac:chgData name="Johan Åkerblom Svensson" userId="1f5f5dcf-cf45-4748-86d5-91ff9ca0de58" providerId="ADAL" clId="{C1C8267A-33FF-4AFA-9C1E-BD51306E2B74}" dt="2022-10-13T09:27:47.452" v="551" actId="1076"/>
          <ac:picMkLst>
            <pc:docMk/>
            <pc:sldMk cId="1736750718" sldId="264"/>
            <ac:picMk id="11" creationId="{C2F53F07-1826-CA38-4341-8516DE8E1DF9}"/>
          </ac:picMkLst>
        </pc:picChg>
        <pc:picChg chg="add del mod">
          <ac:chgData name="Johan Åkerblom Svensson" userId="1f5f5dcf-cf45-4748-86d5-91ff9ca0de58" providerId="ADAL" clId="{C1C8267A-33FF-4AFA-9C1E-BD51306E2B74}" dt="2022-10-13T19:55:41.022" v="599" actId="478"/>
          <ac:picMkLst>
            <pc:docMk/>
            <pc:sldMk cId="1736750718" sldId="264"/>
            <ac:picMk id="17" creationId="{80108B16-70F3-0B97-24F8-CB18DEAD0C42}"/>
          </ac:picMkLst>
        </pc:picChg>
        <pc:inkChg chg="add del">
          <ac:chgData name="Johan Åkerblom Svensson" userId="1f5f5dcf-cf45-4748-86d5-91ff9ca0de58" providerId="ADAL" clId="{C1C8267A-33FF-4AFA-9C1E-BD51306E2B74}" dt="2022-10-13T19:56:28.255" v="611" actId="9405"/>
          <ac:inkMkLst>
            <pc:docMk/>
            <pc:sldMk cId="1736750718" sldId="264"/>
            <ac:inkMk id="4" creationId="{229742CE-D4CC-3CAD-A555-92662011CA8E}"/>
          </ac:inkMkLst>
        </pc:inkChg>
        <pc:inkChg chg="add del">
          <ac:chgData name="Johan Åkerblom Svensson" userId="1f5f5dcf-cf45-4748-86d5-91ff9ca0de58" providerId="ADAL" clId="{C1C8267A-33FF-4AFA-9C1E-BD51306E2B74}" dt="2022-10-13T19:56:27.880" v="610" actId="9405"/>
          <ac:inkMkLst>
            <pc:docMk/>
            <pc:sldMk cId="1736750718" sldId="264"/>
            <ac:inkMk id="5" creationId="{E82B4B81-62DE-87BC-3ECF-45ED8BB90707}"/>
          </ac:inkMkLst>
        </pc:inkChg>
        <pc:inkChg chg="add del">
          <ac:chgData name="Johan Åkerblom Svensson" userId="1f5f5dcf-cf45-4748-86d5-91ff9ca0de58" providerId="ADAL" clId="{C1C8267A-33FF-4AFA-9C1E-BD51306E2B74}" dt="2022-10-13T19:56:39.532" v="613" actId="9405"/>
          <ac:inkMkLst>
            <pc:docMk/>
            <pc:sldMk cId="1736750718" sldId="264"/>
            <ac:inkMk id="6" creationId="{29105DC6-4CE9-0E3C-FC9B-2A0FDBF04C48}"/>
          </ac:inkMkLst>
        </pc:inkChg>
        <pc:cxnChg chg="add del">
          <ac:chgData name="Johan Åkerblom Svensson" userId="1f5f5dcf-cf45-4748-86d5-91ff9ca0de58" providerId="ADAL" clId="{C1C8267A-33FF-4AFA-9C1E-BD51306E2B74}" dt="2022-10-13T09:19:44.894" v="503" actId="26606"/>
          <ac:cxnSpMkLst>
            <pc:docMk/>
            <pc:sldMk cId="1736750718" sldId="264"/>
            <ac:cxnSpMk id="14" creationId="{7E7C77BC-7138-40B1-A15B-20F57A494629}"/>
          </ac:cxnSpMkLst>
        </pc:cxnChg>
        <pc:cxnChg chg="add del">
          <ac:chgData name="Johan Åkerblom Svensson" userId="1f5f5dcf-cf45-4748-86d5-91ff9ca0de58" providerId="ADAL" clId="{C1C8267A-33FF-4AFA-9C1E-BD51306E2B74}" dt="2022-10-13T09:19:44.894" v="503" actId="26606"/>
          <ac:cxnSpMkLst>
            <pc:docMk/>
            <pc:sldMk cId="1736750718" sldId="264"/>
            <ac:cxnSpMk id="16" creationId="{DB146403-F3D6-484B-B2ED-97F9565D0370}"/>
          </ac:cxnSpMkLst>
        </pc:cxnChg>
      </pc:sldChg>
      <pc:sldChg chg="addSp delSp modSp add del mod setBg delDesignElem">
        <pc:chgData name="Johan Åkerblom Svensson" userId="1f5f5dcf-cf45-4748-86d5-91ff9ca0de58" providerId="ADAL" clId="{C1C8267A-33FF-4AFA-9C1E-BD51306E2B74}" dt="2022-10-13T09:00:46.638" v="487" actId="47"/>
        <pc:sldMkLst>
          <pc:docMk/>
          <pc:sldMk cId="3014439095" sldId="264"/>
        </pc:sldMkLst>
        <pc:spChg chg="mod">
          <ac:chgData name="Johan Åkerblom Svensson" userId="1f5f5dcf-cf45-4748-86d5-91ff9ca0de58" providerId="ADAL" clId="{C1C8267A-33FF-4AFA-9C1E-BD51306E2B74}" dt="2022-10-13T08:57:08.763" v="455" actId="26606"/>
          <ac:spMkLst>
            <pc:docMk/>
            <pc:sldMk cId="3014439095" sldId="264"/>
            <ac:spMk id="2" creationId="{F5115DF0-C840-7F81-A39B-192C5FEC1860}"/>
          </ac:spMkLst>
        </pc:spChg>
        <pc:spChg chg="add del">
          <ac:chgData name="Johan Åkerblom Svensson" userId="1f5f5dcf-cf45-4748-86d5-91ff9ca0de58" providerId="ADAL" clId="{C1C8267A-33FF-4AFA-9C1E-BD51306E2B74}" dt="2022-10-13T08:57:01.059" v="449" actId="26606"/>
          <ac:spMkLst>
            <pc:docMk/>
            <pc:sldMk cId="3014439095" sldId="264"/>
            <ac:spMk id="11" creationId="{823AC064-BC96-4F32-8AE1-B2FD38754823}"/>
          </ac:spMkLst>
        </pc:spChg>
        <pc:spChg chg="add del">
          <ac:chgData name="Johan Åkerblom Svensson" userId="1f5f5dcf-cf45-4748-86d5-91ff9ca0de58" providerId="ADAL" clId="{C1C8267A-33FF-4AFA-9C1E-BD51306E2B74}" dt="2022-10-13T08:57:08.763" v="455" actId="26606"/>
          <ac:spMkLst>
            <pc:docMk/>
            <pc:sldMk cId="3014439095" sldId="264"/>
            <ac:spMk id="17" creationId="{A87EA4E9-DFD6-45D4-965D-8A79984EF440}"/>
          </ac:spMkLst>
        </pc:spChg>
        <pc:spChg chg="add">
          <ac:chgData name="Johan Åkerblom Svensson" userId="1f5f5dcf-cf45-4748-86d5-91ff9ca0de58" providerId="ADAL" clId="{C1C8267A-33FF-4AFA-9C1E-BD51306E2B74}" dt="2022-10-13T08:57:08.763" v="455" actId="26606"/>
          <ac:spMkLst>
            <pc:docMk/>
            <pc:sldMk cId="3014439095" sldId="264"/>
            <ac:spMk id="22" creationId="{823AC064-BC96-4F32-8AE1-B2FD38754823}"/>
          </ac:spMkLst>
        </pc:spChg>
        <pc:spChg chg="del">
          <ac:chgData name="Johan Åkerblom Svensson" userId="1f5f5dcf-cf45-4748-86d5-91ff9ca0de58" providerId="ADAL" clId="{C1C8267A-33FF-4AFA-9C1E-BD51306E2B74}" dt="2022-10-13T08:56:52.460" v="447"/>
          <ac:spMkLst>
            <pc:docMk/>
            <pc:sldMk cId="3014439095" sldId="264"/>
            <ac:spMk id="58" creationId="{7F57BEA8-497D-4AA8-8A18-BDCD696B25FE}"/>
          </ac:spMkLst>
        </pc:spChg>
        <pc:picChg chg="mod ord">
          <ac:chgData name="Johan Åkerblom Svensson" userId="1f5f5dcf-cf45-4748-86d5-91ff9ca0de58" providerId="ADAL" clId="{C1C8267A-33FF-4AFA-9C1E-BD51306E2B74}" dt="2022-10-13T08:57:08.763" v="455" actId="26606"/>
          <ac:picMkLst>
            <pc:docMk/>
            <pc:sldMk cId="3014439095" sldId="264"/>
            <ac:picMk id="5" creationId="{41118407-E507-55A7-0D6E-A0CB3E9125A3}"/>
          </ac:picMkLst>
        </pc:picChg>
        <pc:picChg chg="mod">
          <ac:chgData name="Johan Åkerblom Svensson" userId="1f5f5dcf-cf45-4748-86d5-91ff9ca0de58" providerId="ADAL" clId="{C1C8267A-33FF-4AFA-9C1E-BD51306E2B74}" dt="2022-10-13T08:57:08.763" v="455" actId="26606"/>
          <ac:picMkLst>
            <pc:docMk/>
            <pc:sldMk cId="3014439095" sldId="264"/>
            <ac:picMk id="6" creationId="{0D079DC2-95F8-CB9B-0805-A7C21952812A}"/>
          </ac:picMkLst>
        </pc:picChg>
        <pc:cxnChg chg="add del">
          <ac:chgData name="Johan Åkerblom Svensson" userId="1f5f5dcf-cf45-4748-86d5-91ff9ca0de58" providerId="ADAL" clId="{C1C8267A-33FF-4AFA-9C1E-BD51306E2B74}" dt="2022-10-13T08:57:01.059" v="449" actId="26606"/>
          <ac:cxnSpMkLst>
            <pc:docMk/>
            <pc:sldMk cId="3014439095" sldId="264"/>
            <ac:cxnSpMk id="13" creationId="{7E7C77BC-7138-40B1-A15B-20F57A494629}"/>
          </ac:cxnSpMkLst>
        </pc:cxnChg>
        <pc:cxnChg chg="add del">
          <ac:chgData name="Johan Åkerblom Svensson" userId="1f5f5dcf-cf45-4748-86d5-91ff9ca0de58" providerId="ADAL" clId="{C1C8267A-33FF-4AFA-9C1E-BD51306E2B74}" dt="2022-10-13T08:57:01.059" v="449" actId="26606"/>
          <ac:cxnSpMkLst>
            <pc:docMk/>
            <pc:sldMk cId="3014439095" sldId="264"/>
            <ac:cxnSpMk id="15" creationId="{DB146403-F3D6-484B-B2ED-97F9565D0370}"/>
          </ac:cxnSpMkLst>
        </pc:cxnChg>
        <pc:cxnChg chg="add">
          <ac:chgData name="Johan Åkerblom Svensson" userId="1f5f5dcf-cf45-4748-86d5-91ff9ca0de58" providerId="ADAL" clId="{C1C8267A-33FF-4AFA-9C1E-BD51306E2B74}" dt="2022-10-13T08:57:08.763" v="455" actId="26606"/>
          <ac:cxnSpMkLst>
            <pc:docMk/>
            <pc:sldMk cId="3014439095" sldId="264"/>
            <ac:cxnSpMk id="24" creationId="{7E7C77BC-7138-40B1-A15B-20F57A494629}"/>
          </ac:cxnSpMkLst>
        </pc:cxnChg>
        <pc:cxnChg chg="add">
          <ac:chgData name="Johan Åkerblom Svensson" userId="1f5f5dcf-cf45-4748-86d5-91ff9ca0de58" providerId="ADAL" clId="{C1C8267A-33FF-4AFA-9C1E-BD51306E2B74}" dt="2022-10-13T08:57:08.763" v="455" actId="26606"/>
          <ac:cxnSpMkLst>
            <pc:docMk/>
            <pc:sldMk cId="3014439095" sldId="264"/>
            <ac:cxnSpMk id="26" creationId="{DB146403-F3D6-484B-B2ED-97F9565D0370}"/>
          </ac:cxnSpMkLst>
        </pc:cxnChg>
        <pc:cxnChg chg="del">
          <ac:chgData name="Johan Åkerblom Svensson" userId="1f5f5dcf-cf45-4748-86d5-91ff9ca0de58" providerId="ADAL" clId="{C1C8267A-33FF-4AFA-9C1E-BD51306E2B74}" dt="2022-10-13T08:56:52.460" v="447"/>
          <ac:cxnSpMkLst>
            <pc:docMk/>
            <pc:sldMk cId="3014439095" sldId="264"/>
            <ac:cxnSpMk id="57" creationId="{D2E961F1-4A28-4A5F-BBD4-6E400E5E6C75}"/>
          </ac:cxnSpMkLst>
        </pc:cxnChg>
        <pc:cxnChg chg="del">
          <ac:chgData name="Johan Åkerblom Svensson" userId="1f5f5dcf-cf45-4748-86d5-91ff9ca0de58" providerId="ADAL" clId="{C1C8267A-33FF-4AFA-9C1E-BD51306E2B74}" dt="2022-10-13T08:56:52.460" v="447"/>
          <ac:cxnSpMkLst>
            <pc:docMk/>
            <pc:sldMk cId="3014439095" sldId="264"/>
            <ac:cxnSpMk id="59" creationId="{A82415D3-DDE5-4D63-8CB3-23A5EC581B27}"/>
          </ac:cxnSpMkLst>
        </pc:cxnChg>
        <pc:cxnChg chg="del">
          <ac:chgData name="Johan Åkerblom Svensson" userId="1f5f5dcf-cf45-4748-86d5-91ff9ca0de58" providerId="ADAL" clId="{C1C8267A-33FF-4AFA-9C1E-BD51306E2B74}" dt="2022-10-13T08:56:52.460" v="447"/>
          <ac:cxnSpMkLst>
            <pc:docMk/>
            <pc:sldMk cId="3014439095" sldId="264"/>
            <ac:cxnSpMk id="60" creationId="{AD7193FB-6AE6-4B3B-8F89-56B55DD63B4D}"/>
          </ac:cxnSpMkLst>
        </pc:cxnChg>
      </pc:sldChg>
      <pc:sldChg chg="modSp mod">
        <pc:chgData name="Johan Åkerblom Svensson" userId="1f5f5dcf-cf45-4748-86d5-91ff9ca0de58" providerId="ADAL" clId="{C1C8267A-33FF-4AFA-9C1E-BD51306E2B74}" dt="2022-10-16T11:13:05.989" v="721" actId="20577"/>
        <pc:sldMkLst>
          <pc:docMk/>
          <pc:sldMk cId="2908279762" sldId="277"/>
        </pc:sldMkLst>
        <pc:spChg chg="mod">
          <ac:chgData name="Johan Åkerblom Svensson" userId="1f5f5dcf-cf45-4748-86d5-91ff9ca0de58" providerId="ADAL" clId="{C1C8267A-33FF-4AFA-9C1E-BD51306E2B74}" dt="2022-10-16T11:12:31.168" v="671" actId="20577"/>
          <ac:spMkLst>
            <pc:docMk/>
            <pc:sldMk cId="2908279762" sldId="277"/>
            <ac:spMk id="2" creationId="{840AFFEE-31E9-A407-9BC4-ECF09282F63A}"/>
          </ac:spMkLst>
        </pc:spChg>
        <pc:spChg chg="mod">
          <ac:chgData name="Johan Åkerblom Svensson" userId="1f5f5dcf-cf45-4748-86d5-91ff9ca0de58" providerId="ADAL" clId="{C1C8267A-33FF-4AFA-9C1E-BD51306E2B74}" dt="2022-10-16T11:13:05.989" v="721" actId="20577"/>
          <ac:spMkLst>
            <pc:docMk/>
            <pc:sldMk cId="2908279762" sldId="277"/>
            <ac:spMk id="3" creationId="{F962D649-1BFB-D7F6-EDF7-3F2B27EC019E}"/>
          </ac:spMkLst>
        </pc:spChg>
      </pc:sldChg>
    </pc:docChg>
  </pc:docChgLst>
  <pc:docChgLst>
    <pc:chgData name="Conrad Tingström" userId="S::tico15op@student.ju.se::51f6e3ee-1a2e-4d40-b092-32aadd23b4a6" providerId="AD" clId="Web-{519C9A44-00AB-7B3A-B67A-0CB0126FDB68}"/>
    <pc:docChg chg="mod addSld modSld sldOrd">
      <pc:chgData name="Conrad Tingström" userId="S::tico15op@student.ju.se::51f6e3ee-1a2e-4d40-b092-32aadd23b4a6" providerId="AD" clId="Web-{519C9A44-00AB-7B3A-B67A-0CB0126FDB68}" dt="2022-10-14T13:39:04.482" v="637"/>
      <pc:docMkLst>
        <pc:docMk/>
      </pc:docMkLst>
      <pc:sldChg chg="modSp ord">
        <pc:chgData name="Conrad Tingström" userId="S::tico15op@student.ju.se::51f6e3ee-1a2e-4d40-b092-32aadd23b4a6" providerId="AD" clId="Web-{519C9A44-00AB-7B3A-B67A-0CB0126FDB68}" dt="2022-10-14T12:14:00.977" v="20" actId="20577"/>
        <pc:sldMkLst>
          <pc:docMk/>
          <pc:sldMk cId="103962460" sldId="258"/>
        </pc:sldMkLst>
        <pc:spChg chg="mod">
          <ac:chgData name="Conrad Tingström" userId="S::tico15op@student.ju.se::51f6e3ee-1a2e-4d40-b092-32aadd23b4a6" providerId="AD" clId="Web-{519C9A44-00AB-7B3A-B67A-0CB0126FDB68}" dt="2022-10-14T12:14:00.977" v="20" actId="20577"/>
          <ac:spMkLst>
            <pc:docMk/>
            <pc:sldMk cId="103962460" sldId="258"/>
            <ac:spMk id="2" creationId="{FA057EB2-8DCD-3113-B36D-2CD513CF72F3}"/>
          </ac:spMkLst>
        </pc:spChg>
      </pc:sldChg>
      <pc:sldChg chg="modSp new">
        <pc:chgData name="Conrad Tingström" userId="S::tico15op@student.ju.se::51f6e3ee-1a2e-4d40-b092-32aadd23b4a6" providerId="AD" clId="Web-{519C9A44-00AB-7B3A-B67A-0CB0126FDB68}" dt="2022-10-14T12:42:54.610" v="396" actId="20577"/>
        <pc:sldMkLst>
          <pc:docMk/>
          <pc:sldMk cId="1487267254" sldId="265"/>
        </pc:sldMkLst>
        <pc:spChg chg="mod">
          <ac:chgData name="Conrad Tingström" userId="S::tico15op@student.ju.se::51f6e3ee-1a2e-4d40-b092-32aadd23b4a6" providerId="AD" clId="Web-{519C9A44-00AB-7B3A-B67A-0CB0126FDB68}" dt="2022-10-14T12:22:38.510" v="26" actId="20577"/>
          <ac:spMkLst>
            <pc:docMk/>
            <pc:sldMk cId="1487267254" sldId="265"/>
            <ac:spMk id="2" creationId="{1C912B29-C86E-1080-43F2-81918849DCAA}"/>
          </ac:spMkLst>
        </pc:spChg>
        <pc:spChg chg="mod">
          <ac:chgData name="Conrad Tingström" userId="S::tico15op@student.ju.se::51f6e3ee-1a2e-4d40-b092-32aadd23b4a6" providerId="AD" clId="Web-{519C9A44-00AB-7B3A-B67A-0CB0126FDB68}" dt="2022-10-14T12:42:54.610" v="396" actId="20577"/>
          <ac:spMkLst>
            <pc:docMk/>
            <pc:sldMk cId="1487267254" sldId="265"/>
            <ac:spMk id="3" creationId="{2803CB97-C9DA-1CF1-678C-1B90F9B6116B}"/>
          </ac:spMkLst>
        </pc:spChg>
      </pc:sldChg>
      <pc:sldChg chg="modSp new addCm">
        <pc:chgData name="Conrad Tingström" userId="S::tico15op@student.ju.se::51f6e3ee-1a2e-4d40-b092-32aadd23b4a6" providerId="AD" clId="Web-{519C9A44-00AB-7B3A-B67A-0CB0126FDB68}" dt="2022-10-14T13:37:52.247" v="636"/>
        <pc:sldMkLst>
          <pc:docMk/>
          <pc:sldMk cId="3374774485" sldId="266"/>
        </pc:sldMkLst>
        <pc:spChg chg="mod">
          <ac:chgData name="Conrad Tingström" userId="S::tico15op@student.ju.se::51f6e3ee-1a2e-4d40-b092-32aadd23b4a6" providerId="AD" clId="Web-{519C9A44-00AB-7B3A-B67A-0CB0126FDB68}" dt="2022-10-14T12:52:18.878" v="409" actId="20577"/>
          <ac:spMkLst>
            <pc:docMk/>
            <pc:sldMk cId="3374774485" sldId="266"/>
            <ac:spMk id="2" creationId="{D862AA81-3235-4BD6-FBD4-1CF52C72FE36}"/>
          </ac:spMkLst>
        </pc:spChg>
        <pc:spChg chg="mod">
          <ac:chgData name="Conrad Tingström" userId="S::tico15op@student.ju.se::51f6e3ee-1a2e-4d40-b092-32aadd23b4a6" providerId="AD" clId="Web-{519C9A44-00AB-7B3A-B67A-0CB0126FDB68}" dt="2022-10-14T13:37:16.528" v="634" actId="20577"/>
          <ac:spMkLst>
            <pc:docMk/>
            <pc:sldMk cId="3374774485" sldId="266"/>
            <ac:spMk id="3" creationId="{A143AB16-51B2-EE6C-CB4E-5C226A19104B}"/>
          </ac:spMkLst>
        </pc:spChg>
      </pc:sldChg>
      <pc:sldChg chg="modSp new addCm">
        <pc:chgData name="Conrad Tingström" userId="S::tico15op@student.ju.se::51f6e3ee-1a2e-4d40-b092-32aadd23b4a6" providerId="AD" clId="Web-{519C9A44-00AB-7B3A-B67A-0CB0126FDB68}" dt="2022-10-14T13:39:04.482" v="637"/>
        <pc:sldMkLst>
          <pc:docMk/>
          <pc:sldMk cId="2853865635" sldId="267"/>
        </pc:sldMkLst>
        <pc:spChg chg="mod">
          <ac:chgData name="Conrad Tingström" userId="S::tico15op@student.ju.se::51f6e3ee-1a2e-4d40-b092-32aadd23b4a6" providerId="AD" clId="Web-{519C9A44-00AB-7B3A-B67A-0CB0126FDB68}" dt="2022-10-14T13:35:29.152" v="589" actId="20577"/>
          <ac:spMkLst>
            <pc:docMk/>
            <pc:sldMk cId="2853865635" sldId="267"/>
            <ac:spMk id="2" creationId="{35C8FDCB-D7C2-9917-523B-8DDB111E58E7}"/>
          </ac:spMkLst>
        </pc:spChg>
        <pc:spChg chg="mod">
          <ac:chgData name="Conrad Tingström" userId="S::tico15op@student.ju.se::51f6e3ee-1a2e-4d40-b092-32aadd23b4a6" providerId="AD" clId="Web-{519C9A44-00AB-7B3A-B67A-0CB0126FDB68}" dt="2022-10-14T13:35:55.746" v="616" actId="20577"/>
          <ac:spMkLst>
            <pc:docMk/>
            <pc:sldMk cId="2853865635" sldId="267"/>
            <ac:spMk id="3" creationId="{5C726FBD-2673-F1D3-34B0-A34F880F508F}"/>
          </ac:spMkLst>
        </pc:spChg>
      </pc:sldChg>
    </pc:docChg>
  </pc:docChgLst>
  <pc:docChgLst>
    <pc:chgData name="Conrad Tingström" userId="S::tico15op@student.ju.se::51f6e3ee-1a2e-4d40-b092-32aadd23b4a6" providerId="AD" clId="Web-{B1EAD5AE-9484-8238-0187-326495B596D8}"/>
    <pc:docChg chg="modSld">
      <pc:chgData name="Conrad Tingström" userId="S::tico15op@student.ju.se::51f6e3ee-1a2e-4d40-b092-32aadd23b4a6" providerId="AD" clId="Web-{B1EAD5AE-9484-8238-0187-326495B596D8}" dt="2022-10-16T09:16:15.675" v="19" actId="20577"/>
      <pc:docMkLst>
        <pc:docMk/>
      </pc:docMkLst>
      <pc:sldChg chg="modSp">
        <pc:chgData name="Conrad Tingström" userId="S::tico15op@student.ju.se::51f6e3ee-1a2e-4d40-b092-32aadd23b4a6" providerId="AD" clId="Web-{B1EAD5AE-9484-8238-0187-326495B596D8}" dt="2022-10-16T08:59:08.478" v="7" actId="20577"/>
        <pc:sldMkLst>
          <pc:docMk/>
          <pc:sldMk cId="889220840" sldId="260"/>
        </pc:sldMkLst>
        <pc:spChg chg="mod">
          <ac:chgData name="Conrad Tingström" userId="S::tico15op@student.ju.se::51f6e3ee-1a2e-4d40-b092-32aadd23b4a6" providerId="AD" clId="Web-{B1EAD5AE-9484-8238-0187-326495B596D8}" dt="2022-10-16T08:59:08.478" v="7" actId="20577"/>
          <ac:spMkLst>
            <pc:docMk/>
            <pc:sldMk cId="889220840" sldId="260"/>
            <ac:spMk id="2" creationId="{BF8863E7-8252-37A4-D72F-7AE3A4593203}"/>
          </ac:spMkLst>
        </pc:spChg>
      </pc:sldChg>
      <pc:sldChg chg="modSp delCm modCm">
        <pc:chgData name="Conrad Tingström" userId="S::tico15op@student.ju.se::51f6e3ee-1a2e-4d40-b092-32aadd23b4a6" providerId="AD" clId="Web-{B1EAD5AE-9484-8238-0187-326495B596D8}" dt="2022-10-16T09:16:15.675" v="19" actId="20577"/>
        <pc:sldMkLst>
          <pc:docMk/>
          <pc:sldMk cId="3374774485" sldId="266"/>
        </pc:sldMkLst>
        <pc:spChg chg="mod">
          <ac:chgData name="Conrad Tingström" userId="S::tico15op@student.ju.se::51f6e3ee-1a2e-4d40-b092-32aadd23b4a6" providerId="AD" clId="Web-{B1EAD5AE-9484-8238-0187-326495B596D8}" dt="2022-10-16T09:16:15.675" v="19" actId="20577"/>
          <ac:spMkLst>
            <pc:docMk/>
            <pc:sldMk cId="3374774485" sldId="266"/>
            <ac:spMk id="3" creationId="{A143AB16-51B2-EE6C-CB4E-5C226A19104B}"/>
          </ac:spMkLst>
        </pc:spChg>
      </pc:sldChg>
      <pc:sldChg chg="delCm">
        <pc:chgData name="Conrad Tingström" userId="S::tico15op@student.ju.se::51f6e3ee-1a2e-4d40-b092-32aadd23b4a6" providerId="AD" clId="Web-{B1EAD5AE-9484-8238-0187-326495B596D8}" dt="2022-10-16T08:51:45.437" v="0"/>
        <pc:sldMkLst>
          <pc:docMk/>
          <pc:sldMk cId="2853865635" sldId="267"/>
        </pc:sldMkLst>
      </pc:sldChg>
      <pc:sldChg chg="modSp">
        <pc:chgData name="Conrad Tingström" userId="S::tico15op@student.ju.se::51f6e3ee-1a2e-4d40-b092-32aadd23b4a6" providerId="AD" clId="Web-{B1EAD5AE-9484-8238-0187-326495B596D8}" dt="2022-10-16T09:15:08.470" v="11" actId="20577"/>
        <pc:sldMkLst>
          <pc:docMk/>
          <pc:sldMk cId="2848636783" sldId="275"/>
        </pc:sldMkLst>
        <pc:spChg chg="mod">
          <ac:chgData name="Conrad Tingström" userId="S::tico15op@student.ju.se::51f6e3ee-1a2e-4d40-b092-32aadd23b4a6" providerId="AD" clId="Web-{B1EAD5AE-9484-8238-0187-326495B596D8}" dt="2022-10-16T09:15:01.955" v="9" actId="20577"/>
          <ac:spMkLst>
            <pc:docMk/>
            <pc:sldMk cId="2848636783" sldId="275"/>
            <ac:spMk id="4" creationId="{EFB184BB-5690-23E3-5899-52CC5D93851B}"/>
          </ac:spMkLst>
        </pc:spChg>
        <pc:spChg chg="mod">
          <ac:chgData name="Conrad Tingström" userId="S::tico15op@student.ju.se::51f6e3ee-1a2e-4d40-b092-32aadd23b4a6" providerId="AD" clId="Web-{B1EAD5AE-9484-8238-0187-326495B596D8}" dt="2022-10-16T09:15:08.470" v="11" actId="20577"/>
          <ac:spMkLst>
            <pc:docMk/>
            <pc:sldMk cId="2848636783" sldId="275"/>
            <ac:spMk id="5" creationId="{5C863794-2EC7-35CE-9C45-B8EAF971CBAC}"/>
          </ac:spMkLst>
        </pc:spChg>
      </pc:sldChg>
      <pc:sldChg chg="modSp">
        <pc:chgData name="Conrad Tingström" userId="S::tico15op@student.ju.se::51f6e3ee-1a2e-4d40-b092-32aadd23b4a6" providerId="AD" clId="Web-{B1EAD5AE-9484-8238-0187-326495B596D8}" dt="2022-10-16T09:15:24.268" v="15" actId="20577"/>
        <pc:sldMkLst>
          <pc:docMk/>
          <pc:sldMk cId="3371353917" sldId="276"/>
        </pc:sldMkLst>
        <pc:spChg chg="mod">
          <ac:chgData name="Conrad Tingström" userId="S::tico15op@student.ju.se::51f6e3ee-1a2e-4d40-b092-32aadd23b4a6" providerId="AD" clId="Web-{B1EAD5AE-9484-8238-0187-326495B596D8}" dt="2022-10-16T09:15:15.799" v="13" actId="20577"/>
          <ac:spMkLst>
            <pc:docMk/>
            <pc:sldMk cId="3371353917" sldId="276"/>
            <ac:spMk id="4" creationId="{EFB184BB-5690-23E3-5899-52CC5D93851B}"/>
          </ac:spMkLst>
        </pc:spChg>
        <pc:spChg chg="mod">
          <ac:chgData name="Conrad Tingström" userId="S::tico15op@student.ju.se::51f6e3ee-1a2e-4d40-b092-32aadd23b4a6" providerId="AD" clId="Web-{B1EAD5AE-9484-8238-0187-326495B596D8}" dt="2022-10-16T09:15:24.268" v="15" actId="20577"/>
          <ac:spMkLst>
            <pc:docMk/>
            <pc:sldMk cId="3371353917" sldId="276"/>
            <ac:spMk id="5" creationId="{5C863794-2EC7-35CE-9C45-B8EAF971CBAC}"/>
          </ac:spMkLst>
        </pc:spChg>
      </pc:sldChg>
    </pc:docChg>
  </pc:docChgLst>
  <pc:docChgLst>
    <pc:chgData name="Kai Qin Elvis Sng" userId="S::snka22ty@student.ju.se::4f86e9a0-bfb5-46e1-9f8c-167fafd23f8a" providerId="AD" clId="Web-{9B5E518D-9DE8-BFB2-2924-9A57136AA183}"/>
    <pc:docChg chg="delSld modSld">
      <pc:chgData name="Kai Qin Elvis Sng" userId="S::snka22ty@student.ju.se::4f86e9a0-bfb5-46e1-9f8c-167fafd23f8a" providerId="AD" clId="Web-{9B5E518D-9DE8-BFB2-2924-9A57136AA183}" dt="2022-10-16T12:33:41.480" v="417" actId="20577"/>
      <pc:docMkLst>
        <pc:docMk/>
      </pc:docMkLst>
      <pc:sldChg chg="modSp">
        <pc:chgData name="Kai Qin Elvis Sng" userId="S::snka22ty@student.ju.se::4f86e9a0-bfb5-46e1-9f8c-167fafd23f8a" providerId="AD" clId="Web-{9B5E518D-9DE8-BFB2-2924-9A57136AA183}" dt="2022-10-16T12:05:41.506" v="381" actId="20577"/>
        <pc:sldMkLst>
          <pc:docMk/>
          <pc:sldMk cId="889220840" sldId="260"/>
        </pc:sldMkLst>
        <pc:spChg chg="mod">
          <ac:chgData name="Kai Qin Elvis Sng" userId="S::snka22ty@student.ju.se::4f86e9a0-bfb5-46e1-9f8c-167fafd23f8a" providerId="AD" clId="Web-{9B5E518D-9DE8-BFB2-2924-9A57136AA183}" dt="2022-10-16T12:05:41.506" v="381" actId="20577"/>
          <ac:spMkLst>
            <pc:docMk/>
            <pc:sldMk cId="889220840" sldId="260"/>
            <ac:spMk id="3" creationId="{00B18BEE-5023-CEB8-BF87-20A39C76901A}"/>
          </ac:spMkLst>
        </pc:spChg>
      </pc:sldChg>
      <pc:sldChg chg="modSp">
        <pc:chgData name="Kai Qin Elvis Sng" userId="S::snka22ty@student.ju.se::4f86e9a0-bfb5-46e1-9f8c-167fafd23f8a" providerId="AD" clId="Web-{9B5E518D-9DE8-BFB2-2924-9A57136AA183}" dt="2022-10-16T11:42:31.205" v="294" actId="20577"/>
        <pc:sldMkLst>
          <pc:docMk/>
          <pc:sldMk cId="3864084251" sldId="270"/>
        </pc:sldMkLst>
        <pc:spChg chg="mod">
          <ac:chgData name="Kai Qin Elvis Sng" userId="S::snka22ty@student.ju.se::4f86e9a0-bfb5-46e1-9f8c-167fafd23f8a" providerId="AD" clId="Web-{9B5E518D-9DE8-BFB2-2924-9A57136AA183}" dt="2022-10-16T11:42:31.205" v="294" actId="20577"/>
          <ac:spMkLst>
            <pc:docMk/>
            <pc:sldMk cId="3864084251" sldId="270"/>
            <ac:spMk id="4" creationId="{203B7933-E23D-4A9E-CAC4-232C7A1937B6}"/>
          </ac:spMkLst>
        </pc:spChg>
      </pc:sldChg>
      <pc:sldChg chg="del">
        <pc:chgData name="Kai Qin Elvis Sng" userId="S::snka22ty@student.ju.se::4f86e9a0-bfb5-46e1-9f8c-167fafd23f8a" providerId="AD" clId="Web-{9B5E518D-9DE8-BFB2-2924-9A57136AA183}" dt="2022-10-16T11:42:32.471" v="295"/>
        <pc:sldMkLst>
          <pc:docMk/>
          <pc:sldMk cId="58845849" sldId="271"/>
        </pc:sldMkLst>
      </pc:sldChg>
      <pc:sldChg chg="modSp">
        <pc:chgData name="Kai Qin Elvis Sng" userId="S::snka22ty@student.ju.se::4f86e9a0-bfb5-46e1-9f8c-167fafd23f8a" providerId="AD" clId="Web-{9B5E518D-9DE8-BFB2-2924-9A57136AA183}" dt="2022-10-16T12:33:41.480" v="417" actId="20577"/>
        <pc:sldMkLst>
          <pc:docMk/>
          <pc:sldMk cId="2400890595" sldId="273"/>
        </pc:sldMkLst>
        <pc:spChg chg="mod">
          <ac:chgData name="Kai Qin Elvis Sng" userId="S::snka22ty@student.ju.se::4f86e9a0-bfb5-46e1-9f8c-167fafd23f8a" providerId="AD" clId="Web-{9B5E518D-9DE8-BFB2-2924-9A57136AA183}" dt="2022-10-16T12:33:27.996" v="405" actId="20577"/>
          <ac:spMkLst>
            <pc:docMk/>
            <pc:sldMk cId="2400890595" sldId="273"/>
            <ac:spMk id="8" creationId="{D9DF80CD-4E68-DC82-049A-0BD7080E7259}"/>
          </ac:spMkLst>
        </pc:spChg>
        <pc:spChg chg="mod">
          <ac:chgData name="Kai Qin Elvis Sng" userId="S::snka22ty@student.ju.se::4f86e9a0-bfb5-46e1-9f8c-167fafd23f8a" providerId="AD" clId="Web-{9B5E518D-9DE8-BFB2-2924-9A57136AA183}" dt="2022-10-16T12:33:41.480" v="417" actId="20577"/>
          <ac:spMkLst>
            <pc:docMk/>
            <pc:sldMk cId="2400890595" sldId="273"/>
            <ac:spMk id="10" creationId="{479282D6-EF55-43B7-B7C7-0ECDF633C6A7}"/>
          </ac:spMkLst>
        </pc:spChg>
      </pc:sldChg>
    </pc:docChg>
  </pc:docChgLst>
  <pc:docChgLst>
    <pc:chgData name="Arthur Vinot" userId="37dfab22-8719-4ac7-b11c-c38723a34261" providerId="ADAL" clId="{5A933140-57C8-4C13-B0D8-8511330E1E0F}"/>
    <pc:docChg chg="modSld">
      <pc:chgData name="Arthur Vinot" userId="37dfab22-8719-4ac7-b11c-c38723a34261" providerId="ADAL" clId="{5A933140-57C8-4C13-B0D8-8511330E1E0F}" dt="2022-10-16T13:59:37.420" v="36" actId="20577"/>
      <pc:docMkLst>
        <pc:docMk/>
      </pc:docMkLst>
      <pc:sldChg chg="modSp mod">
        <pc:chgData name="Arthur Vinot" userId="37dfab22-8719-4ac7-b11c-c38723a34261" providerId="ADAL" clId="{5A933140-57C8-4C13-B0D8-8511330E1E0F}" dt="2022-10-16T13:59:37.420" v="36" actId="20577"/>
        <pc:sldMkLst>
          <pc:docMk/>
          <pc:sldMk cId="889220840" sldId="260"/>
        </pc:sldMkLst>
        <pc:spChg chg="mod">
          <ac:chgData name="Arthur Vinot" userId="37dfab22-8719-4ac7-b11c-c38723a34261" providerId="ADAL" clId="{5A933140-57C8-4C13-B0D8-8511330E1E0F}" dt="2022-10-16T13:59:37.420" v="36" actId="20577"/>
          <ac:spMkLst>
            <pc:docMk/>
            <pc:sldMk cId="889220840" sldId="260"/>
            <ac:spMk id="3" creationId="{00B18BEE-5023-CEB8-BF87-20A39C76901A}"/>
          </ac:spMkLst>
        </pc:spChg>
      </pc:sldChg>
    </pc:docChg>
  </pc:docChgLst>
  <pc:docChgLst>
    <pc:chgData name="Conrad Tingström" userId="S::tico15op@student.ju.se::51f6e3ee-1a2e-4d40-b092-32aadd23b4a6" providerId="AD" clId="Web-{D8E04F60-F521-61DF-7D9A-D619C3E5324D}"/>
    <pc:docChg chg="addSld delSld modSld">
      <pc:chgData name="Conrad Tingström" userId="S::tico15op@student.ju.se::51f6e3ee-1a2e-4d40-b092-32aadd23b4a6" providerId="AD" clId="Web-{D8E04F60-F521-61DF-7D9A-D619C3E5324D}" dt="2022-10-16T12:01:35.230" v="65" actId="20577"/>
      <pc:docMkLst>
        <pc:docMk/>
      </pc:docMkLst>
      <pc:sldChg chg="modSp">
        <pc:chgData name="Conrad Tingström" userId="S::tico15op@student.ju.se::51f6e3ee-1a2e-4d40-b092-32aadd23b4a6" providerId="AD" clId="Web-{D8E04F60-F521-61DF-7D9A-D619C3E5324D}" dt="2022-10-16T12:01:35.230" v="65" actId="20577"/>
        <pc:sldMkLst>
          <pc:docMk/>
          <pc:sldMk cId="889220840" sldId="260"/>
        </pc:sldMkLst>
        <pc:spChg chg="mod">
          <ac:chgData name="Conrad Tingström" userId="S::tico15op@student.ju.se::51f6e3ee-1a2e-4d40-b092-32aadd23b4a6" providerId="AD" clId="Web-{D8E04F60-F521-61DF-7D9A-D619C3E5324D}" dt="2022-10-16T12:01:35.230" v="65" actId="20577"/>
          <ac:spMkLst>
            <pc:docMk/>
            <pc:sldMk cId="889220840" sldId="260"/>
            <ac:spMk id="3" creationId="{00B18BEE-5023-CEB8-BF87-20A39C76901A}"/>
          </ac:spMkLst>
        </pc:spChg>
      </pc:sldChg>
      <pc:sldChg chg="del">
        <pc:chgData name="Conrad Tingström" userId="S::tico15op@student.ju.se::51f6e3ee-1a2e-4d40-b092-32aadd23b4a6" providerId="AD" clId="Web-{D8E04F60-F521-61DF-7D9A-D619C3E5324D}" dt="2022-10-16T11:07:58.843" v="1"/>
        <pc:sldMkLst>
          <pc:docMk/>
          <pc:sldMk cId="3000774471" sldId="274"/>
        </pc:sldMkLst>
      </pc:sldChg>
      <pc:sldChg chg="modSp new">
        <pc:chgData name="Conrad Tingström" userId="S::tico15op@student.ju.se::51f6e3ee-1a2e-4d40-b092-32aadd23b4a6" providerId="AD" clId="Web-{D8E04F60-F521-61DF-7D9A-D619C3E5324D}" dt="2022-10-16T11:13:38.405" v="40" actId="20577"/>
        <pc:sldMkLst>
          <pc:docMk/>
          <pc:sldMk cId="2908279762" sldId="277"/>
        </pc:sldMkLst>
        <pc:spChg chg="mod">
          <ac:chgData name="Conrad Tingström" userId="S::tico15op@student.ju.se::51f6e3ee-1a2e-4d40-b092-32aadd23b4a6" providerId="AD" clId="Web-{D8E04F60-F521-61DF-7D9A-D619C3E5324D}" dt="2022-10-16T11:12:48.014" v="3" actId="20577"/>
          <ac:spMkLst>
            <pc:docMk/>
            <pc:sldMk cId="2908279762" sldId="277"/>
            <ac:spMk id="2" creationId="{840AFFEE-31E9-A407-9BC4-ECF09282F63A}"/>
          </ac:spMkLst>
        </pc:spChg>
        <pc:spChg chg="mod">
          <ac:chgData name="Conrad Tingström" userId="S::tico15op@student.ju.se::51f6e3ee-1a2e-4d40-b092-32aadd23b4a6" providerId="AD" clId="Web-{D8E04F60-F521-61DF-7D9A-D619C3E5324D}" dt="2022-10-16T11:13:38.405" v="40" actId="20577"/>
          <ac:spMkLst>
            <pc:docMk/>
            <pc:sldMk cId="2908279762" sldId="277"/>
            <ac:spMk id="3" creationId="{F962D649-1BFB-D7F6-EDF7-3F2B27EC019E}"/>
          </ac:spMkLst>
        </pc:spChg>
      </pc:sldChg>
    </pc:docChg>
  </pc:docChgLst>
  <pc:docChgLst>
    <pc:chgData name="Conrad Tingström" userId="S::tico15op@student.ju.se::51f6e3ee-1a2e-4d40-b092-32aadd23b4a6" providerId="AD" clId="Web-{BEAF3BBA-BF18-1C75-25B9-EAEBAC0B1C70}"/>
    <pc:docChg chg="modSld">
      <pc:chgData name="Conrad Tingström" userId="S::tico15op@student.ju.se::51f6e3ee-1a2e-4d40-b092-32aadd23b4a6" providerId="AD" clId="Web-{BEAF3BBA-BF18-1C75-25B9-EAEBAC0B1C70}" dt="2022-10-16T07:41:00.313" v="79"/>
      <pc:docMkLst>
        <pc:docMk/>
      </pc:docMkLst>
      <pc:sldChg chg="modSp">
        <pc:chgData name="Conrad Tingström" userId="S::tico15op@student.ju.se::51f6e3ee-1a2e-4d40-b092-32aadd23b4a6" providerId="AD" clId="Web-{BEAF3BBA-BF18-1C75-25B9-EAEBAC0B1C70}" dt="2022-10-16T06:57:50.456" v="4" actId="20577"/>
        <pc:sldMkLst>
          <pc:docMk/>
          <pc:sldMk cId="2853865635" sldId="267"/>
        </pc:sldMkLst>
        <pc:spChg chg="mod">
          <ac:chgData name="Conrad Tingström" userId="S::tico15op@student.ju.se::51f6e3ee-1a2e-4d40-b092-32aadd23b4a6" providerId="AD" clId="Web-{BEAF3BBA-BF18-1C75-25B9-EAEBAC0B1C70}" dt="2022-10-16T06:57:50.456" v="4" actId="20577"/>
          <ac:spMkLst>
            <pc:docMk/>
            <pc:sldMk cId="2853865635" sldId="267"/>
            <ac:spMk id="3" creationId="{5C726FBD-2673-F1D3-34B0-A34F880F508F}"/>
          </ac:spMkLst>
        </pc:spChg>
      </pc:sldChg>
      <pc:sldChg chg="addSp delSp modSp">
        <pc:chgData name="Conrad Tingström" userId="S::tico15op@student.ju.se::51f6e3ee-1a2e-4d40-b092-32aadd23b4a6" providerId="AD" clId="Web-{BEAF3BBA-BF18-1C75-25B9-EAEBAC0B1C70}" dt="2022-10-16T07:41:00.313" v="79"/>
        <pc:sldMkLst>
          <pc:docMk/>
          <pc:sldMk cId="2848636783" sldId="275"/>
        </pc:sldMkLst>
        <pc:spChg chg="del mod">
          <ac:chgData name="Conrad Tingström" userId="S::tico15op@student.ju.se::51f6e3ee-1a2e-4d40-b092-32aadd23b4a6" providerId="AD" clId="Web-{BEAF3BBA-BF18-1C75-25B9-EAEBAC0B1C70}" dt="2022-10-16T07:22:00.494" v="24"/>
          <ac:spMkLst>
            <pc:docMk/>
            <pc:sldMk cId="2848636783" sldId="275"/>
            <ac:spMk id="3" creationId="{E4E5B4A1-6435-B1D7-6B63-6C1D0FA4C511}"/>
          </ac:spMkLst>
        </pc:spChg>
        <pc:spChg chg="mod">
          <ac:chgData name="Conrad Tingström" userId="S::tico15op@student.ju.se::51f6e3ee-1a2e-4d40-b092-32aadd23b4a6" providerId="AD" clId="Web-{BEAF3BBA-BF18-1C75-25B9-EAEBAC0B1C70}" dt="2022-10-16T07:20:28.195" v="16" actId="20577"/>
          <ac:spMkLst>
            <pc:docMk/>
            <pc:sldMk cId="2848636783" sldId="275"/>
            <ac:spMk id="4" creationId="{EFB184BB-5690-23E3-5899-52CC5D93851B}"/>
          </ac:spMkLst>
        </pc:spChg>
        <pc:spChg chg="mod">
          <ac:chgData name="Conrad Tingström" userId="S::tico15op@student.ju.se::51f6e3ee-1a2e-4d40-b092-32aadd23b4a6" providerId="AD" clId="Web-{BEAF3BBA-BF18-1C75-25B9-EAEBAC0B1C70}" dt="2022-10-16T07:20:38.867" v="20" actId="20577"/>
          <ac:spMkLst>
            <pc:docMk/>
            <pc:sldMk cId="2848636783" sldId="275"/>
            <ac:spMk id="5" creationId="{5C863794-2EC7-35CE-9C45-B8EAF971CBAC}"/>
          </ac:spMkLst>
        </pc:spChg>
        <pc:spChg chg="del mod">
          <ac:chgData name="Conrad Tingström" userId="S::tico15op@student.ju.se::51f6e3ee-1a2e-4d40-b092-32aadd23b4a6" providerId="AD" clId="Web-{BEAF3BBA-BF18-1C75-25B9-EAEBAC0B1C70}" dt="2022-10-16T07:22:36.666" v="26"/>
          <ac:spMkLst>
            <pc:docMk/>
            <pc:sldMk cId="2848636783" sldId="275"/>
            <ac:spMk id="6" creationId="{7F87DF41-016D-263C-B310-118B662D7C48}"/>
          </ac:spMkLst>
        </pc:spChg>
        <pc:spChg chg="add del mod">
          <ac:chgData name="Conrad Tingström" userId="S::tico15op@student.ju.se::51f6e3ee-1a2e-4d40-b092-32aadd23b4a6" providerId="AD" clId="Web-{BEAF3BBA-BF18-1C75-25B9-EAEBAC0B1C70}" dt="2022-10-16T07:31:16.051" v="54"/>
          <ac:spMkLst>
            <pc:docMk/>
            <pc:sldMk cId="2848636783" sldId="275"/>
            <ac:spMk id="11" creationId="{105D3192-9785-8C62-6B6F-67A27F1E4ACE}"/>
          </ac:spMkLst>
        </pc:spChg>
        <pc:spChg chg="add del mod">
          <ac:chgData name="Conrad Tingström" userId="S::tico15op@student.ju.se::51f6e3ee-1a2e-4d40-b092-32aadd23b4a6" providerId="AD" clId="Web-{BEAF3BBA-BF18-1C75-25B9-EAEBAC0B1C70}" dt="2022-10-16T07:31:25.036" v="55"/>
          <ac:spMkLst>
            <pc:docMk/>
            <pc:sldMk cId="2848636783" sldId="275"/>
            <ac:spMk id="13" creationId="{17D73CB2-F94A-4FCF-1F1E-BACBE798B223}"/>
          </ac:spMkLst>
        </pc:spChg>
        <pc:spChg chg="add del mod">
          <ac:chgData name="Conrad Tingström" userId="S::tico15op@student.ju.se::51f6e3ee-1a2e-4d40-b092-32aadd23b4a6" providerId="AD" clId="Web-{BEAF3BBA-BF18-1C75-25B9-EAEBAC0B1C70}" dt="2022-10-16T07:40:54.313" v="78"/>
          <ac:spMkLst>
            <pc:docMk/>
            <pc:sldMk cId="2848636783" sldId="275"/>
            <ac:spMk id="18" creationId="{863918CB-3A41-241A-942A-C30F7D9F9677}"/>
          </ac:spMkLst>
        </pc:spChg>
        <pc:spChg chg="add del mod">
          <ac:chgData name="Conrad Tingström" userId="S::tico15op@student.ju.se::51f6e3ee-1a2e-4d40-b092-32aadd23b4a6" providerId="AD" clId="Web-{BEAF3BBA-BF18-1C75-25B9-EAEBAC0B1C70}" dt="2022-10-16T07:41:00.313" v="79"/>
          <ac:spMkLst>
            <pc:docMk/>
            <pc:sldMk cId="2848636783" sldId="275"/>
            <ac:spMk id="20" creationId="{FAECC22D-2614-441F-C011-FA810EE063D7}"/>
          </ac:spMkLst>
        </pc:spChg>
        <pc:picChg chg="add del mod">
          <ac:chgData name="Conrad Tingström" userId="S::tico15op@student.ju.se::51f6e3ee-1a2e-4d40-b092-32aadd23b4a6" providerId="AD" clId="Web-{BEAF3BBA-BF18-1C75-25B9-EAEBAC0B1C70}" dt="2022-10-16T07:21:03.164" v="22"/>
          <ac:picMkLst>
            <pc:docMk/>
            <pc:sldMk cId="2848636783" sldId="275"/>
            <ac:picMk id="7" creationId="{72BAC2EF-8428-7692-848E-8D9DA53742E4}"/>
          </ac:picMkLst>
        </pc:picChg>
        <pc:picChg chg="add del mod ord">
          <ac:chgData name="Conrad Tingström" userId="S::tico15op@student.ju.se::51f6e3ee-1a2e-4d40-b092-32aadd23b4a6" providerId="AD" clId="Web-{BEAF3BBA-BF18-1C75-25B9-EAEBAC0B1C70}" dt="2022-10-16T07:29:57.659" v="51"/>
          <ac:picMkLst>
            <pc:docMk/>
            <pc:sldMk cId="2848636783" sldId="275"/>
            <ac:picMk id="8" creationId="{C89EA38A-FBB8-BE4B-477D-BD6C9AB75F61}"/>
          </ac:picMkLst>
        </pc:picChg>
        <pc:picChg chg="add del mod ord">
          <ac:chgData name="Conrad Tingström" userId="S::tico15op@student.ju.se::51f6e3ee-1a2e-4d40-b092-32aadd23b4a6" providerId="AD" clId="Web-{BEAF3BBA-BF18-1C75-25B9-EAEBAC0B1C70}" dt="2022-10-16T07:29:44.675" v="48"/>
          <ac:picMkLst>
            <pc:docMk/>
            <pc:sldMk cId="2848636783" sldId="275"/>
            <ac:picMk id="9" creationId="{D03AE05C-C3E3-42D1-46B2-55B5064BE04C}"/>
          </ac:picMkLst>
        </pc:picChg>
        <pc:picChg chg="add del mod ord">
          <ac:chgData name="Conrad Tingström" userId="S::tico15op@student.ju.se::51f6e3ee-1a2e-4d40-b092-32aadd23b4a6" providerId="AD" clId="Web-{BEAF3BBA-BF18-1C75-25B9-EAEBAC0B1C70}" dt="2022-10-16T07:30:18.972" v="53"/>
          <ac:picMkLst>
            <pc:docMk/>
            <pc:sldMk cId="2848636783" sldId="275"/>
            <ac:picMk id="14" creationId="{47F84902-9797-29FE-4988-FA33AFA7EE0C}"/>
          </ac:picMkLst>
        </pc:picChg>
        <pc:picChg chg="add del mod ord">
          <ac:chgData name="Conrad Tingström" userId="S::tico15op@student.ju.se::51f6e3ee-1a2e-4d40-b092-32aadd23b4a6" providerId="AD" clId="Web-{BEAF3BBA-BF18-1C75-25B9-EAEBAC0B1C70}" dt="2022-10-16T07:40:48.359" v="76"/>
          <ac:picMkLst>
            <pc:docMk/>
            <pc:sldMk cId="2848636783" sldId="275"/>
            <ac:picMk id="15" creationId="{6BBADFF8-D094-D3A6-6943-7D5BEC1ED3C2}"/>
          </ac:picMkLst>
        </pc:picChg>
        <pc:picChg chg="add del mod ord">
          <ac:chgData name="Conrad Tingström" userId="S::tico15op@student.ju.se::51f6e3ee-1a2e-4d40-b092-32aadd23b4a6" providerId="AD" clId="Web-{BEAF3BBA-BF18-1C75-25B9-EAEBAC0B1C70}" dt="2022-10-16T07:40:50.656" v="77"/>
          <ac:picMkLst>
            <pc:docMk/>
            <pc:sldMk cId="2848636783" sldId="275"/>
            <ac:picMk id="16" creationId="{120B0972-6A02-67D3-40B5-3A03FFE6005F}"/>
          </ac:picMkLst>
        </pc:picChg>
        <pc:picChg chg="add mod ord">
          <ac:chgData name="Conrad Tingström" userId="S::tico15op@student.ju.se::51f6e3ee-1a2e-4d40-b092-32aadd23b4a6" providerId="AD" clId="Web-{BEAF3BBA-BF18-1C75-25B9-EAEBAC0B1C70}" dt="2022-10-16T07:40:54.313" v="78"/>
          <ac:picMkLst>
            <pc:docMk/>
            <pc:sldMk cId="2848636783" sldId="275"/>
            <ac:picMk id="21" creationId="{7976BAE3-6B5B-0468-F73A-F1D8B3D03C97}"/>
          </ac:picMkLst>
        </pc:picChg>
        <pc:picChg chg="add mod ord">
          <ac:chgData name="Conrad Tingström" userId="S::tico15op@student.ju.se::51f6e3ee-1a2e-4d40-b092-32aadd23b4a6" providerId="AD" clId="Web-{BEAF3BBA-BF18-1C75-25B9-EAEBAC0B1C70}" dt="2022-10-16T07:41:00.313" v="79"/>
          <ac:picMkLst>
            <pc:docMk/>
            <pc:sldMk cId="2848636783" sldId="275"/>
            <ac:picMk id="22" creationId="{37D59A1A-BF9A-2DE3-2B9C-398C8A6FAEDA}"/>
          </ac:picMkLst>
        </pc:picChg>
      </pc:sldChg>
      <pc:sldChg chg="addSp delSp modSp">
        <pc:chgData name="Conrad Tingström" userId="S::tico15op@student.ju.se::51f6e3ee-1a2e-4d40-b092-32aadd23b4a6" providerId="AD" clId="Web-{BEAF3BBA-BF18-1C75-25B9-EAEBAC0B1C70}" dt="2022-10-16T07:40:41.281" v="75"/>
        <pc:sldMkLst>
          <pc:docMk/>
          <pc:sldMk cId="3371353917" sldId="276"/>
        </pc:sldMkLst>
        <pc:spChg chg="add del mod">
          <ac:chgData name="Conrad Tingström" userId="S::tico15op@student.ju.se::51f6e3ee-1a2e-4d40-b092-32aadd23b4a6" providerId="AD" clId="Web-{BEAF3BBA-BF18-1C75-25B9-EAEBAC0B1C70}" dt="2022-10-16T07:23:13.386" v="34"/>
          <ac:spMkLst>
            <pc:docMk/>
            <pc:sldMk cId="3371353917" sldId="276"/>
            <ac:spMk id="3" creationId="{E4E5B4A1-6435-B1D7-6B63-6C1D0FA4C511}"/>
          </ac:spMkLst>
        </pc:spChg>
        <pc:spChg chg="del mod">
          <ac:chgData name="Conrad Tingström" userId="S::tico15op@student.ju.se::51f6e3ee-1a2e-4d40-b092-32aadd23b4a6" providerId="AD" clId="Web-{BEAF3BBA-BF18-1C75-25B9-EAEBAC0B1C70}" dt="2022-10-16T07:23:00.182" v="29"/>
          <ac:spMkLst>
            <pc:docMk/>
            <pc:sldMk cId="3371353917" sldId="276"/>
            <ac:spMk id="6" creationId="{7F87DF41-016D-263C-B310-118B662D7C48}"/>
          </ac:spMkLst>
        </pc:spChg>
        <pc:spChg chg="add del mod">
          <ac:chgData name="Conrad Tingström" userId="S::tico15op@student.ju.se::51f6e3ee-1a2e-4d40-b092-32aadd23b4a6" providerId="AD" clId="Web-{BEAF3BBA-BF18-1C75-25B9-EAEBAC0B1C70}" dt="2022-10-16T07:27:56.454" v="41"/>
          <ac:spMkLst>
            <pc:docMk/>
            <pc:sldMk cId="3371353917" sldId="276"/>
            <ac:spMk id="11" creationId="{6B7F8B04-92D4-7644-C171-8BBEE9224CD7}"/>
          </ac:spMkLst>
        </pc:spChg>
        <pc:spChg chg="add del mod">
          <ac:chgData name="Conrad Tingström" userId="S::tico15op@student.ju.se::51f6e3ee-1a2e-4d40-b092-32aadd23b4a6" providerId="AD" clId="Web-{BEAF3BBA-BF18-1C75-25B9-EAEBAC0B1C70}" dt="2022-10-16T07:29:37.190" v="47"/>
          <ac:spMkLst>
            <pc:docMk/>
            <pc:sldMk cId="3371353917" sldId="276"/>
            <ac:spMk id="14" creationId="{DF00CD95-E892-6D8E-B877-FF80AD0C8376}"/>
          </ac:spMkLst>
        </pc:spChg>
        <pc:spChg chg="add del mod">
          <ac:chgData name="Conrad Tingström" userId="S::tico15op@student.ju.se::51f6e3ee-1a2e-4d40-b092-32aadd23b4a6" providerId="AD" clId="Web-{BEAF3BBA-BF18-1C75-25B9-EAEBAC0B1C70}" dt="2022-10-16T07:31:46.458" v="60"/>
          <ac:spMkLst>
            <pc:docMk/>
            <pc:sldMk cId="3371353917" sldId="276"/>
            <ac:spMk id="18" creationId="{5ED0C5F5-AB52-CC26-EA64-14633EBA11F0}"/>
          </ac:spMkLst>
        </pc:spChg>
        <pc:spChg chg="add del mod">
          <ac:chgData name="Conrad Tingström" userId="S::tico15op@student.ju.se::51f6e3ee-1a2e-4d40-b092-32aadd23b4a6" providerId="AD" clId="Web-{BEAF3BBA-BF18-1C75-25B9-EAEBAC0B1C70}" dt="2022-10-16T07:32:00.740" v="61"/>
          <ac:spMkLst>
            <pc:docMk/>
            <pc:sldMk cId="3371353917" sldId="276"/>
            <ac:spMk id="20" creationId="{9E57B06F-E4E4-EECD-94D2-5034DFC22A1A}"/>
          </ac:spMkLst>
        </pc:spChg>
        <pc:spChg chg="add del mod">
          <ac:chgData name="Conrad Tingström" userId="S::tico15op@student.ju.se::51f6e3ee-1a2e-4d40-b092-32aadd23b4a6" providerId="AD" clId="Web-{BEAF3BBA-BF18-1C75-25B9-EAEBAC0B1C70}" dt="2022-10-16T07:36:45.151" v="66"/>
          <ac:spMkLst>
            <pc:docMk/>
            <pc:sldMk cId="3371353917" sldId="276"/>
            <ac:spMk id="25" creationId="{D8857128-2513-C090-54B1-8674FAE82093}"/>
          </ac:spMkLst>
        </pc:spChg>
        <pc:spChg chg="add del mod">
          <ac:chgData name="Conrad Tingström" userId="S::tico15op@student.ju.se::51f6e3ee-1a2e-4d40-b092-32aadd23b4a6" providerId="AD" clId="Web-{BEAF3BBA-BF18-1C75-25B9-EAEBAC0B1C70}" dt="2022-10-16T07:40:41.281" v="75"/>
          <ac:spMkLst>
            <pc:docMk/>
            <pc:sldMk cId="3371353917" sldId="276"/>
            <ac:spMk id="27" creationId="{CE453458-F16E-FA7F-3929-A1FD45328AC6}"/>
          </ac:spMkLst>
        </pc:spChg>
        <pc:spChg chg="add del mod">
          <ac:chgData name="Conrad Tingström" userId="S::tico15op@student.ju.se::51f6e3ee-1a2e-4d40-b092-32aadd23b4a6" providerId="AD" clId="Web-{BEAF3BBA-BF18-1C75-25B9-EAEBAC0B1C70}" dt="2022-10-16T07:40:35.406" v="74"/>
          <ac:spMkLst>
            <pc:docMk/>
            <pc:sldMk cId="3371353917" sldId="276"/>
            <ac:spMk id="30" creationId="{1EEB3E31-4945-B5B9-43A9-2C65EFD4CCB1}"/>
          </ac:spMkLst>
        </pc:spChg>
        <pc:picChg chg="add del mod ord">
          <ac:chgData name="Conrad Tingström" userId="S::tico15op@student.ju.se::51f6e3ee-1a2e-4d40-b092-32aadd23b4a6" providerId="AD" clId="Web-{BEAF3BBA-BF18-1C75-25B9-EAEBAC0B1C70}" dt="2022-10-16T07:27:45.610" v="40"/>
          <ac:picMkLst>
            <pc:docMk/>
            <pc:sldMk cId="3371353917" sldId="276"/>
            <ac:picMk id="7" creationId="{76E1DC2F-2413-FCB8-6151-F9CE56509098}"/>
          </ac:picMkLst>
        </pc:picChg>
        <pc:picChg chg="add del mod ord">
          <ac:chgData name="Conrad Tingström" userId="S::tico15op@student.ju.se::51f6e3ee-1a2e-4d40-b092-32aadd23b4a6" providerId="AD" clId="Web-{BEAF3BBA-BF18-1C75-25B9-EAEBAC0B1C70}" dt="2022-10-16T07:23:08.698" v="33"/>
          <ac:picMkLst>
            <pc:docMk/>
            <pc:sldMk cId="3371353917" sldId="276"/>
            <ac:picMk id="8" creationId="{D0FF9A75-ECEC-7506-6564-71CDD794ACCD}"/>
          </ac:picMkLst>
        </pc:picChg>
        <pc:picChg chg="add del mod ord">
          <ac:chgData name="Conrad Tingström" userId="S::tico15op@student.ju.se::51f6e3ee-1a2e-4d40-b092-32aadd23b4a6" providerId="AD" clId="Web-{BEAF3BBA-BF18-1C75-25B9-EAEBAC0B1C70}" dt="2022-10-16T07:29:15.112" v="42"/>
          <ac:picMkLst>
            <pc:docMk/>
            <pc:sldMk cId="3371353917" sldId="276"/>
            <ac:picMk id="9" creationId="{D5AB0487-4DA9-6C34-8D5D-A842B08CF116}"/>
          </ac:picMkLst>
        </pc:picChg>
        <pc:picChg chg="add del mod ord">
          <ac:chgData name="Conrad Tingström" userId="S::tico15op@student.ju.se::51f6e3ee-1a2e-4d40-b092-32aadd23b4a6" providerId="AD" clId="Web-{BEAF3BBA-BF18-1C75-25B9-EAEBAC0B1C70}" dt="2022-10-16T07:31:35.786" v="57"/>
          <ac:picMkLst>
            <pc:docMk/>
            <pc:sldMk cId="3371353917" sldId="276"/>
            <ac:picMk id="12" creationId="{316EB3CF-E5D9-E1BD-3059-94E980FE16D4}"/>
          </ac:picMkLst>
        </pc:picChg>
        <pc:picChg chg="add del mod ord">
          <ac:chgData name="Conrad Tingström" userId="S::tico15op@student.ju.se::51f6e3ee-1a2e-4d40-b092-32aadd23b4a6" providerId="AD" clId="Web-{BEAF3BBA-BF18-1C75-25B9-EAEBAC0B1C70}" dt="2022-10-16T07:29:29.955" v="46"/>
          <ac:picMkLst>
            <pc:docMk/>
            <pc:sldMk cId="3371353917" sldId="276"/>
            <ac:picMk id="15" creationId="{A718D29B-BB5F-17B9-F9BC-AB19EB424103}"/>
          </ac:picMkLst>
        </pc:picChg>
        <pc:picChg chg="add del mod ord">
          <ac:chgData name="Conrad Tingström" userId="S::tico15op@student.ju.se::51f6e3ee-1a2e-4d40-b092-32aadd23b4a6" providerId="AD" clId="Web-{BEAF3BBA-BF18-1C75-25B9-EAEBAC0B1C70}" dt="2022-10-16T07:31:32.145" v="56"/>
          <ac:picMkLst>
            <pc:docMk/>
            <pc:sldMk cId="3371353917" sldId="276"/>
            <ac:picMk id="16" creationId="{F9FC8D18-FF49-635C-55DC-47E9955C6662}"/>
          </ac:picMkLst>
        </pc:picChg>
        <pc:picChg chg="add del mod ord">
          <ac:chgData name="Conrad Tingström" userId="S::tico15op@student.ju.se::51f6e3ee-1a2e-4d40-b092-32aadd23b4a6" providerId="AD" clId="Web-{BEAF3BBA-BF18-1C75-25B9-EAEBAC0B1C70}" dt="2022-10-16T07:31:42.271" v="59"/>
          <ac:picMkLst>
            <pc:docMk/>
            <pc:sldMk cId="3371353917" sldId="276"/>
            <ac:picMk id="21" creationId="{4CB72E3C-15D8-74EE-0281-1678773D2E09}"/>
          </ac:picMkLst>
        </pc:picChg>
        <pc:picChg chg="add del mod ord">
          <ac:chgData name="Conrad Tingström" userId="S::tico15op@student.ju.se::51f6e3ee-1a2e-4d40-b092-32aadd23b4a6" providerId="AD" clId="Web-{BEAF3BBA-BF18-1C75-25B9-EAEBAC0B1C70}" dt="2022-10-16T07:36:40.073" v="65"/>
          <ac:picMkLst>
            <pc:docMk/>
            <pc:sldMk cId="3371353917" sldId="276"/>
            <ac:picMk id="22" creationId="{7F6F1537-81D7-78C5-D5E1-DB9678883FAB}"/>
          </ac:picMkLst>
        </pc:picChg>
        <pc:picChg chg="add del mod ord">
          <ac:chgData name="Conrad Tingström" userId="S::tico15op@student.ju.se::51f6e3ee-1a2e-4d40-b092-32aadd23b4a6" providerId="AD" clId="Web-{BEAF3BBA-BF18-1C75-25B9-EAEBAC0B1C70}" dt="2022-10-16T07:36:37.823" v="64"/>
          <ac:picMkLst>
            <pc:docMk/>
            <pc:sldMk cId="3371353917" sldId="276"/>
            <ac:picMk id="23" creationId="{A34337E9-9D2A-E919-72B0-E81CC91DD33E}"/>
          </ac:picMkLst>
        </pc:picChg>
        <pc:picChg chg="add del mod ord">
          <ac:chgData name="Conrad Tingström" userId="S::tico15op@student.ju.se::51f6e3ee-1a2e-4d40-b092-32aadd23b4a6" providerId="AD" clId="Web-{BEAF3BBA-BF18-1C75-25B9-EAEBAC0B1C70}" dt="2022-10-16T07:40:04.796" v="69"/>
          <ac:picMkLst>
            <pc:docMk/>
            <pc:sldMk cId="3371353917" sldId="276"/>
            <ac:picMk id="28" creationId="{F7E8A78A-4C35-9F5C-69DA-A6F626F53100}"/>
          </ac:picMkLst>
        </pc:picChg>
        <pc:picChg chg="add del mod ord">
          <ac:chgData name="Conrad Tingström" userId="S::tico15op@student.ju.se::51f6e3ee-1a2e-4d40-b092-32aadd23b4a6" providerId="AD" clId="Web-{BEAF3BBA-BF18-1C75-25B9-EAEBAC0B1C70}" dt="2022-10-16T07:40:12.093" v="71"/>
          <ac:picMkLst>
            <pc:docMk/>
            <pc:sldMk cId="3371353917" sldId="276"/>
            <ac:picMk id="31" creationId="{782C7815-2215-FE61-88A0-BC083A0C67C4}"/>
          </ac:picMkLst>
        </pc:picChg>
        <pc:picChg chg="add del mod ord">
          <ac:chgData name="Conrad Tingström" userId="S::tico15op@student.ju.se::51f6e3ee-1a2e-4d40-b092-32aadd23b4a6" providerId="AD" clId="Web-{BEAF3BBA-BF18-1C75-25B9-EAEBAC0B1C70}" dt="2022-10-16T07:40:30.390" v="73"/>
          <ac:picMkLst>
            <pc:docMk/>
            <pc:sldMk cId="3371353917" sldId="276"/>
            <ac:picMk id="32" creationId="{AA9BC075-14A0-1F90-14C0-1CA763B8CE9C}"/>
          </ac:picMkLst>
        </pc:picChg>
        <pc:picChg chg="add mod ord">
          <ac:chgData name="Conrad Tingström" userId="S::tico15op@student.ju.se::51f6e3ee-1a2e-4d40-b092-32aadd23b4a6" providerId="AD" clId="Web-{BEAF3BBA-BF18-1C75-25B9-EAEBAC0B1C70}" dt="2022-10-16T07:40:35.406" v="74"/>
          <ac:picMkLst>
            <pc:docMk/>
            <pc:sldMk cId="3371353917" sldId="276"/>
            <ac:picMk id="33" creationId="{02FA9E3E-FC38-CAD9-24F6-F8BCF481E9CC}"/>
          </ac:picMkLst>
        </pc:picChg>
        <pc:picChg chg="add mod ord">
          <ac:chgData name="Conrad Tingström" userId="S::tico15op@student.ju.se::51f6e3ee-1a2e-4d40-b092-32aadd23b4a6" providerId="AD" clId="Web-{BEAF3BBA-BF18-1C75-25B9-EAEBAC0B1C70}" dt="2022-10-16T07:40:41.281" v="75"/>
          <ac:picMkLst>
            <pc:docMk/>
            <pc:sldMk cId="3371353917" sldId="276"/>
            <ac:picMk id="34" creationId="{1A62794A-A407-2C8D-5F0C-670ADE2503E7}"/>
          </ac:picMkLst>
        </pc:picChg>
      </pc:sldChg>
    </pc:docChg>
  </pc:docChgLst>
  <pc:docChgLst>
    <pc:chgData name="Johan Åkerblom Svensson" userId="1f5f5dcf-cf45-4748-86d5-91ff9ca0de58" providerId="ADAL" clId="{1A7A2F8C-CF68-433A-B7B7-5424330158C7}"/>
    <pc:docChg chg="undo custSel modSld">
      <pc:chgData name="Johan Åkerblom Svensson" userId="1f5f5dcf-cf45-4748-86d5-91ff9ca0de58" providerId="ADAL" clId="{1A7A2F8C-CF68-433A-B7B7-5424330158C7}" dt="2022-10-17T06:57:27.286" v="9" actId="26606"/>
      <pc:docMkLst>
        <pc:docMk/>
      </pc:docMkLst>
      <pc:sldChg chg="addSp modSp mod setBg">
        <pc:chgData name="Johan Åkerblom Svensson" userId="1f5f5dcf-cf45-4748-86d5-91ff9ca0de58" providerId="ADAL" clId="{1A7A2F8C-CF68-433A-B7B7-5424330158C7}" dt="2022-10-17T06:56:09.200" v="0" actId="26606"/>
        <pc:sldMkLst>
          <pc:docMk/>
          <pc:sldMk cId="2955294724" sldId="256"/>
        </pc:sldMkLst>
        <pc:spChg chg="mod">
          <ac:chgData name="Johan Åkerblom Svensson" userId="1f5f5dcf-cf45-4748-86d5-91ff9ca0de58" providerId="ADAL" clId="{1A7A2F8C-CF68-433A-B7B7-5424330158C7}" dt="2022-10-17T06:56:09.200" v="0" actId="26606"/>
          <ac:spMkLst>
            <pc:docMk/>
            <pc:sldMk cId="2955294724" sldId="256"/>
            <ac:spMk id="2" creationId="{0BD234A8-87E0-CB2F-AE90-DA595140070E}"/>
          </ac:spMkLst>
        </pc:spChg>
        <pc:spChg chg="mod">
          <ac:chgData name="Johan Åkerblom Svensson" userId="1f5f5dcf-cf45-4748-86d5-91ff9ca0de58" providerId="ADAL" clId="{1A7A2F8C-CF68-433A-B7B7-5424330158C7}" dt="2022-10-17T06:56:09.200" v="0" actId="26606"/>
          <ac:spMkLst>
            <pc:docMk/>
            <pc:sldMk cId="2955294724" sldId="256"/>
            <ac:spMk id="3" creationId="{71238108-CEF4-6B2D-EFDB-697910DDB43F}"/>
          </ac:spMkLst>
        </pc:spChg>
        <pc:spChg chg="add">
          <ac:chgData name="Johan Åkerblom Svensson" userId="1f5f5dcf-cf45-4748-86d5-91ff9ca0de58" providerId="ADAL" clId="{1A7A2F8C-CF68-433A-B7B7-5424330158C7}" dt="2022-10-17T06:56:09.200" v="0" actId="26606"/>
          <ac:spMkLst>
            <pc:docMk/>
            <pc:sldMk cId="2955294724" sldId="256"/>
            <ac:spMk id="8" creationId="{6F5A5072-7B47-4D32-B52A-4EBBF590B8A5}"/>
          </ac:spMkLst>
        </pc:spChg>
        <pc:spChg chg="add">
          <ac:chgData name="Johan Åkerblom Svensson" userId="1f5f5dcf-cf45-4748-86d5-91ff9ca0de58" providerId="ADAL" clId="{1A7A2F8C-CF68-433A-B7B7-5424330158C7}" dt="2022-10-17T06:56:09.200" v="0" actId="26606"/>
          <ac:spMkLst>
            <pc:docMk/>
            <pc:sldMk cId="2955294724" sldId="256"/>
            <ac:spMk id="10" creationId="{9715DAF0-AE1B-46C9-8A6B-DB2AA05AB91D}"/>
          </ac:spMkLst>
        </pc:spChg>
        <pc:spChg chg="add">
          <ac:chgData name="Johan Åkerblom Svensson" userId="1f5f5dcf-cf45-4748-86d5-91ff9ca0de58" providerId="ADAL" clId="{1A7A2F8C-CF68-433A-B7B7-5424330158C7}" dt="2022-10-17T06:56:09.200" v="0" actId="26606"/>
          <ac:spMkLst>
            <pc:docMk/>
            <pc:sldMk cId="2955294724" sldId="256"/>
            <ac:spMk id="12" creationId="{6016219D-510E-4184-9090-6D5578A87BD1}"/>
          </ac:spMkLst>
        </pc:spChg>
        <pc:spChg chg="add">
          <ac:chgData name="Johan Åkerblom Svensson" userId="1f5f5dcf-cf45-4748-86d5-91ff9ca0de58" providerId="ADAL" clId="{1A7A2F8C-CF68-433A-B7B7-5424330158C7}" dt="2022-10-17T06:56:09.200" v="0" actId="26606"/>
          <ac:spMkLst>
            <pc:docMk/>
            <pc:sldMk cId="2955294724" sldId="256"/>
            <ac:spMk id="14" creationId="{AFF4A713-7B75-4B21-90D7-5AB19547C728}"/>
          </ac:spMkLst>
        </pc:spChg>
        <pc:spChg chg="add">
          <ac:chgData name="Johan Åkerblom Svensson" userId="1f5f5dcf-cf45-4748-86d5-91ff9ca0de58" providerId="ADAL" clId="{1A7A2F8C-CF68-433A-B7B7-5424330158C7}" dt="2022-10-17T06:56:09.200" v="0" actId="26606"/>
          <ac:spMkLst>
            <pc:docMk/>
            <pc:sldMk cId="2955294724" sldId="256"/>
            <ac:spMk id="16" creationId="{DC631C0B-6DA6-4E57-8231-CE32B3434A7E}"/>
          </ac:spMkLst>
        </pc:spChg>
        <pc:spChg chg="add">
          <ac:chgData name="Johan Åkerblom Svensson" userId="1f5f5dcf-cf45-4748-86d5-91ff9ca0de58" providerId="ADAL" clId="{1A7A2F8C-CF68-433A-B7B7-5424330158C7}" dt="2022-10-17T06:56:09.200" v="0" actId="26606"/>
          <ac:spMkLst>
            <pc:docMk/>
            <pc:sldMk cId="2955294724" sldId="256"/>
            <ac:spMk id="18" creationId="{C29501E6-A978-4A61-9689-9085AF97A53A}"/>
          </ac:spMkLst>
        </pc:spChg>
      </pc:sldChg>
      <pc:sldChg chg="addSp modSp mod setBg">
        <pc:chgData name="Johan Åkerblom Svensson" userId="1f5f5dcf-cf45-4748-86d5-91ff9ca0de58" providerId="ADAL" clId="{1A7A2F8C-CF68-433A-B7B7-5424330158C7}" dt="2022-10-17T06:56:20.969" v="2" actId="26606"/>
        <pc:sldMkLst>
          <pc:docMk/>
          <pc:sldMk cId="3039869173" sldId="257"/>
        </pc:sldMkLst>
        <pc:spChg chg="mod">
          <ac:chgData name="Johan Åkerblom Svensson" userId="1f5f5dcf-cf45-4748-86d5-91ff9ca0de58" providerId="ADAL" clId="{1A7A2F8C-CF68-433A-B7B7-5424330158C7}" dt="2022-10-17T06:56:20.969" v="2" actId="26606"/>
          <ac:spMkLst>
            <pc:docMk/>
            <pc:sldMk cId="3039869173" sldId="257"/>
            <ac:spMk id="2" creationId="{2623A3B2-D4C6-DB0E-DFA8-65833EADA6E2}"/>
          </ac:spMkLst>
        </pc:spChg>
        <pc:spChg chg="mod">
          <ac:chgData name="Johan Åkerblom Svensson" userId="1f5f5dcf-cf45-4748-86d5-91ff9ca0de58" providerId="ADAL" clId="{1A7A2F8C-CF68-433A-B7B7-5424330158C7}" dt="2022-10-17T06:56:20.969" v="2" actId="26606"/>
          <ac:spMkLst>
            <pc:docMk/>
            <pc:sldMk cId="3039869173" sldId="257"/>
            <ac:spMk id="3" creationId="{3B97625E-0959-1CA0-DC65-E39FBE73F487}"/>
          </ac:spMkLst>
        </pc:spChg>
        <pc:spChg chg="add">
          <ac:chgData name="Johan Åkerblom Svensson" userId="1f5f5dcf-cf45-4748-86d5-91ff9ca0de58" providerId="ADAL" clId="{1A7A2F8C-CF68-433A-B7B7-5424330158C7}" dt="2022-10-17T06:56:20.969" v="2" actId="26606"/>
          <ac:spMkLst>
            <pc:docMk/>
            <pc:sldMk cId="3039869173" sldId="257"/>
            <ac:spMk id="12" creationId="{979E27D9-03C7-44E2-9FF8-15D0C8506AF7}"/>
          </ac:spMkLst>
        </pc:spChg>
        <pc:spChg chg="add">
          <ac:chgData name="Johan Åkerblom Svensson" userId="1f5f5dcf-cf45-4748-86d5-91ff9ca0de58" providerId="ADAL" clId="{1A7A2F8C-CF68-433A-B7B7-5424330158C7}" dt="2022-10-17T06:56:20.969" v="2" actId="26606"/>
          <ac:spMkLst>
            <pc:docMk/>
            <pc:sldMk cId="3039869173" sldId="257"/>
            <ac:spMk id="14" creationId="{EEBF1590-3B36-48EE-A89D-3B6F3CB256AB}"/>
          </ac:spMkLst>
        </pc:spChg>
        <pc:spChg chg="add">
          <ac:chgData name="Johan Åkerblom Svensson" userId="1f5f5dcf-cf45-4748-86d5-91ff9ca0de58" providerId="ADAL" clId="{1A7A2F8C-CF68-433A-B7B7-5424330158C7}" dt="2022-10-17T06:56:20.969" v="2" actId="26606"/>
          <ac:spMkLst>
            <pc:docMk/>
            <pc:sldMk cId="3039869173" sldId="257"/>
            <ac:spMk id="16" creationId="{AC8F6C8C-AB5A-4548-942D-E3FD40ACBC49}"/>
          </ac:spMkLst>
        </pc:spChg>
        <pc:picChg chg="mod">
          <ac:chgData name="Johan Åkerblom Svensson" userId="1f5f5dcf-cf45-4748-86d5-91ff9ca0de58" providerId="ADAL" clId="{1A7A2F8C-CF68-433A-B7B7-5424330158C7}" dt="2022-10-17T06:56:20.969" v="2" actId="26606"/>
          <ac:picMkLst>
            <pc:docMk/>
            <pc:sldMk cId="3039869173" sldId="257"/>
            <ac:picMk id="7" creationId="{1D31E927-E531-5EDA-6401-2AE8C6B81538}"/>
          </ac:picMkLst>
        </pc:picChg>
      </pc:sldChg>
      <pc:sldChg chg="addSp modSp mod setBg">
        <pc:chgData name="Johan Åkerblom Svensson" userId="1f5f5dcf-cf45-4748-86d5-91ff9ca0de58" providerId="ADAL" clId="{1A7A2F8C-CF68-433A-B7B7-5424330158C7}" dt="2022-10-17T06:57:27.286" v="9" actId="26606"/>
        <pc:sldMkLst>
          <pc:docMk/>
          <pc:sldMk cId="889220840" sldId="260"/>
        </pc:sldMkLst>
        <pc:spChg chg="mod">
          <ac:chgData name="Johan Åkerblom Svensson" userId="1f5f5dcf-cf45-4748-86d5-91ff9ca0de58" providerId="ADAL" clId="{1A7A2F8C-CF68-433A-B7B7-5424330158C7}" dt="2022-10-17T06:57:27.286" v="9" actId="26606"/>
          <ac:spMkLst>
            <pc:docMk/>
            <pc:sldMk cId="889220840" sldId="260"/>
            <ac:spMk id="2" creationId="{BF8863E7-8252-37A4-D72F-7AE3A4593203}"/>
          </ac:spMkLst>
        </pc:spChg>
        <pc:spChg chg="mod">
          <ac:chgData name="Johan Åkerblom Svensson" userId="1f5f5dcf-cf45-4748-86d5-91ff9ca0de58" providerId="ADAL" clId="{1A7A2F8C-CF68-433A-B7B7-5424330158C7}" dt="2022-10-17T06:57:27.286" v="9" actId="26606"/>
          <ac:spMkLst>
            <pc:docMk/>
            <pc:sldMk cId="889220840" sldId="260"/>
            <ac:spMk id="3" creationId="{00B18BEE-5023-CEB8-BF87-20A39C76901A}"/>
          </ac:spMkLst>
        </pc:spChg>
        <pc:spChg chg="add">
          <ac:chgData name="Johan Åkerblom Svensson" userId="1f5f5dcf-cf45-4748-86d5-91ff9ca0de58" providerId="ADAL" clId="{1A7A2F8C-CF68-433A-B7B7-5424330158C7}" dt="2022-10-17T06:57:27.286" v="9" actId="26606"/>
          <ac:spMkLst>
            <pc:docMk/>
            <pc:sldMk cId="889220840" sldId="260"/>
            <ac:spMk id="8" creationId="{1B15ED52-F352-441B-82BF-E0EA34836D08}"/>
          </ac:spMkLst>
        </pc:spChg>
        <pc:spChg chg="add">
          <ac:chgData name="Johan Åkerblom Svensson" userId="1f5f5dcf-cf45-4748-86d5-91ff9ca0de58" providerId="ADAL" clId="{1A7A2F8C-CF68-433A-B7B7-5424330158C7}" dt="2022-10-17T06:57:27.286" v="9" actId="26606"/>
          <ac:spMkLst>
            <pc:docMk/>
            <pc:sldMk cId="889220840" sldId="260"/>
            <ac:spMk id="10" creationId="{3B2E3793-BFE6-45A2-9B7B-E18844431C99}"/>
          </ac:spMkLst>
        </pc:spChg>
        <pc:spChg chg="add">
          <ac:chgData name="Johan Åkerblom Svensson" userId="1f5f5dcf-cf45-4748-86d5-91ff9ca0de58" providerId="ADAL" clId="{1A7A2F8C-CF68-433A-B7B7-5424330158C7}" dt="2022-10-17T06:57:27.286" v="9" actId="26606"/>
          <ac:spMkLst>
            <pc:docMk/>
            <pc:sldMk cId="889220840" sldId="260"/>
            <ac:spMk id="12" creationId="{BC4C4868-CB8F-4AF9-9CDB-8108F2C19B67}"/>
          </ac:spMkLst>
        </pc:spChg>
        <pc:spChg chg="add">
          <ac:chgData name="Johan Åkerblom Svensson" userId="1f5f5dcf-cf45-4748-86d5-91ff9ca0de58" providerId="ADAL" clId="{1A7A2F8C-CF68-433A-B7B7-5424330158C7}" dt="2022-10-17T06:57:27.286" v="9" actId="26606"/>
          <ac:spMkLst>
            <pc:docMk/>
            <pc:sldMk cId="889220840" sldId="260"/>
            <ac:spMk id="14" creationId="{375E0459-6403-40CD-989D-56A4407CA12E}"/>
          </ac:spMkLst>
        </pc:spChg>
        <pc:spChg chg="add">
          <ac:chgData name="Johan Åkerblom Svensson" userId="1f5f5dcf-cf45-4748-86d5-91ff9ca0de58" providerId="ADAL" clId="{1A7A2F8C-CF68-433A-B7B7-5424330158C7}" dt="2022-10-17T06:57:27.286" v="9" actId="26606"/>
          <ac:spMkLst>
            <pc:docMk/>
            <pc:sldMk cId="889220840" sldId="260"/>
            <ac:spMk id="16" creationId="{53E5B1A8-3AC9-4BD1-9BBC-78CA94F2D1BA}"/>
          </ac:spMkLst>
        </pc:spChg>
      </pc:sldChg>
      <pc:sldChg chg="addSp delSp modSp mod">
        <pc:chgData name="Johan Åkerblom Svensson" userId="1f5f5dcf-cf45-4748-86d5-91ff9ca0de58" providerId="ADAL" clId="{1A7A2F8C-CF68-433A-B7B7-5424330158C7}" dt="2022-10-17T06:56:30.363" v="4" actId="26606"/>
        <pc:sldMkLst>
          <pc:docMk/>
          <pc:sldMk cId="2307835316" sldId="262"/>
        </pc:sldMkLst>
        <pc:spChg chg="mod">
          <ac:chgData name="Johan Åkerblom Svensson" userId="1f5f5dcf-cf45-4748-86d5-91ff9ca0de58" providerId="ADAL" clId="{1A7A2F8C-CF68-433A-B7B7-5424330158C7}" dt="2022-10-17T06:56:30.363" v="4" actId="26606"/>
          <ac:spMkLst>
            <pc:docMk/>
            <pc:sldMk cId="2307835316" sldId="262"/>
            <ac:spMk id="2" creationId="{24DF5BB8-2E55-ACE0-2B1B-C0130134D0EB}"/>
          </ac:spMkLst>
        </pc:spChg>
        <pc:spChg chg="add del">
          <ac:chgData name="Johan Åkerblom Svensson" userId="1f5f5dcf-cf45-4748-86d5-91ff9ca0de58" providerId="ADAL" clId="{1A7A2F8C-CF68-433A-B7B7-5424330158C7}" dt="2022-10-17T06:56:30.363" v="4" actId="26606"/>
          <ac:spMkLst>
            <pc:docMk/>
            <pc:sldMk cId="2307835316" sldId="262"/>
            <ac:spMk id="55" creationId="{A87EA4E9-DFD6-45D4-965D-8A79984EF440}"/>
          </ac:spMkLst>
        </pc:spChg>
        <pc:spChg chg="add del">
          <ac:chgData name="Johan Åkerblom Svensson" userId="1f5f5dcf-cf45-4748-86d5-91ff9ca0de58" providerId="ADAL" clId="{1A7A2F8C-CF68-433A-B7B7-5424330158C7}" dt="2022-10-17T06:56:30.363" v="4" actId="26606"/>
          <ac:spMkLst>
            <pc:docMk/>
            <pc:sldMk cId="2307835316" sldId="262"/>
            <ac:spMk id="60" creationId="{2151139A-886F-4B97-8815-729AD3831BBD}"/>
          </ac:spMkLst>
        </pc:spChg>
        <pc:spChg chg="add del">
          <ac:chgData name="Johan Åkerblom Svensson" userId="1f5f5dcf-cf45-4748-86d5-91ff9ca0de58" providerId="ADAL" clId="{1A7A2F8C-CF68-433A-B7B7-5424330158C7}" dt="2022-10-17T06:56:30.363" v="4" actId="26606"/>
          <ac:spMkLst>
            <pc:docMk/>
            <pc:sldMk cId="2307835316" sldId="262"/>
            <ac:spMk id="62" creationId="{AB5E08C4-8CDD-4623-A5B8-E998C6DEE3B7}"/>
          </ac:spMkLst>
        </pc:spChg>
        <pc:spChg chg="add del">
          <ac:chgData name="Johan Åkerblom Svensson" userId="1f5f5dcf-cf45-4748-86d5-91ff9ca0de58" providerId="ADAL" clId="{1A7A2F8C-CF68-433A-B7B7-5424330158C7}" dt="2022-10-17T06:56:30.363" v="4" actId="26606"/>
          <ac:spMkLst>
            <pc:docMk/>
            <pc:sldMk cId="2307835316" sldId="262"/>
            <ac:spMk id="64" creationId="{15F33878-D502-4FFA-8ACE-F2AECDB2A23F}"/>
          </ac:spMkLst>
        </pc:spChg>
        <pc:spChg chg="add del">
          <ac:chgData name="Johan Åkerblom Svensson" userId="1f5f5dcf-cf45-4748-86d5-91ff9ca0de58" providerId="ADAL" clId="{1A7A2F8C-CF68-433A-B7B7-5424330158C7}" dt="2022-10-17T06:56:30.363" v="4" actId="26606"/>
          <ac:spMkLst>
            <pc:docMk/>
            <pc:sldMk cId="2307835316" sldId="262"/>
            <ac:spMk id="66" creationId="{D3539FEE-81D3-4406-802E-60B20B16F4F6}"/>
          </ac:spMkLst>
        </pc:spChg>
        <pc:spChg chg="add del">
          <ac:chgData name="Johan Åkerblom Svensson" userId="1f5f5dcf-cf45-4748-86d5-91ff9ca0de58" providerId="ADAL" clId="{1A7A2F8C-CF68-433A-B7B7-5424330158C7}" dt="2022-10-17T06:56:30.363" v="4" actId="26606"/>
          <ac:spMkLst>
            <pc:docMk/>
            <pc:sldMk cId="2307835316" sldId="262"/>
            <ac:spMk id="68" creationId="{DC701763-729E-462F-A5A8-E0DEFEB1E2E4}"/>
          </ac:spMkLst>
        </pc:spChg>
        <pc:picChg chg="mod ord">
          <ac:chgData name="Johan Åkerblom Svensson" userId="1f5f5dcf-cf45-4748-86d5-91ff9ca0de58" providerId="ADAL" clId="{1A7A2F8C-CF68-433A-B7B7-5424330158C7}" dt="2022-10-17T06:56:30.363" v="4" actId="26606"/>
          <ac:picMkLst>
            <pc:docMk/>
            <pc:sldMk cId="2307835316" sldId="262"/>
            <ac:picMk id="19" creationId="{C4308B57-9577-4934-C3B1-6A9FDE83702B}"/>
          </ac:picMkLst>
        </pc:picChg>
        <pc:picChg chg="mod">
          <ac:chgData name="Johan Åkerblom Svensson" userId="1f5f5dcf-cf45-4748-86d5-91ff9ca0de58" providerId="ADAL" clId="{1A7A2F8C-CF68-433A-B7B7-5424330158C7}" dt="2022-10-17T06:56:30.363" v="4" actId="26606"/>
          <ac:picMkLst>
            <pc:docMk/>
            <pc:sldMk cId="2307835316" sldId="262"/>
            <ac:picMk id="26" creationId="{0CE11204-06F1-C84B-E793-47A4F62580D0}"/>
          </ac:picMkLst>
        </pc:picChg>
      </pc:sldChg>
      <pc:sldChg chg="addSp modSp mod setBg">
        <pc:chgData name="Johan Åkerblom Svensson" userId="1f5f5dcf-cf45-4748-86d5-91ff9ca0de58" providerId="ADAL" clId="{1A7A2F8C-CF68-433A-B7B7-5424330158C7}" dt="2022-10-17T06:56:35.040" v="5" actId="26606"/>
        <pc:sldMkLst>
          <pc:docMk/>
          <pc:sldMk cId="3374774485" sldId="266"/>
        </pc:sldMkLst>
        <pc:spChg chg="mod">
          <ac:chgData name="Johan Åkerblom Svensson" userId="1f5f5dcf-cf45-4748-86d5-91ff9ca0de58" providerId="ADAL" clId="{1A7A2F8C-CF68-433A-B7B7-5424330158C7}" dt="2022-10-17T06:56:35.040" v="5" actId="26606"/>
          <ac:spMkLst>
            <pc:docMk/>
            <pc:sldMk cId="3374774485" sldId="266"/>
            <ac:spMk id="2" creationId="{D862AA81-3235-4BD6-FBD4-1CF52C72FE36}"/>
          </ac:spMkLst>
        </pc:spChg>
        <pc:spChg chg="mod">
          <ac:chgData name="Johan Åkerblom Svensson" userId="1f5f5dcf-cf45-4748-86d5-91ff9ca0de58" providerId="ADAL" clId="{1A7A2F8C-CF68-433A-B7B7-5424330158C7}" dt="2022-10-17T06:56:35.040" v="5" actId="26606"/>
          <ac:spMkLst>
            <pc:docMk/>
            <pc:sldMk cId="3374774485" sldId="266"/>
            <ac:spMk id="3" creationId="{A143AB16-51B2-EE6C-CB4E-5C226A19104B}"/>
          </ac:spMkLst>
        </pc:spChg>
        <pc:spChg chg="add">
          <ac:chgData name="Johan Åkerblom Svensson" userId="1f5f5dcf-cf45-4748-86d5-91ff9ca0de58" providerId="ADAL" clId="{1A7A2F8C-CF68-433A-B7B7-5424330158C7}" dt="2022-10-17T06:56:35.040" v="5" actId="26606"/>
          <ac:spMkLst>
            <pc:docMk/>
            <pc:sldMk cId="3374774485" sldId="266"/>
            <ac:spMk id="8" creationId="{1B15ED52-F352-441B-82BF-E0EA34836D08}"/>
          </ac:spMkLst>
        </pc:spChg>
        <pc:spChg chg="add">
          <ac:chgData name="Johan Åkerblom Svensson" userId="1f5f5dcf-cf45-4748-86d5-91ff9ca0de58" providerId="ADAL" clId="{1A7A2F8C-CF68-433A-B7B7-5424330158C7}" dt="2022-10-17T06:56:35.040" v="5" actId="26606"/>
          <ac:spMkLst>
            <pc:docMk/>
            <pc:sldMk cId="3374774485" sldId="266"/>
            <ac:spMk id="10" creationId="{3B2E3793-BFE6-45A2-9B7B-E18844431C99}"/>
          </ac:spMkLst>
        </pc:spChg>
        <pc:spChg chg="add">
          <ac:chgData name="Johan Åkerblom Svensson" userId="1f5f5dcf-cf45-4748-86d5-91ff9ca0de58" providerId="ADAL" clId="{1A7A2F8C-CF68-433A-B7B7-5424330158C7}" dt="2022-10-17T06:56:35.040" v="5" actId="26606"/>
          <ac:spMkLst>
            <pc:docMk/>
            <pc:sldMk cId="3374774485" sldId="266"/>
            <ac:spMk id="12" creationId="{BC4C4868-CB8F-4AF9-9CDB-8108F2C19B67}"/>
          </ac:spMkLst>
        </pc:spChg>
        <pc:spChg chg="add">
          <ac:chgData name="Johan Åkerblom Svensson" userId="1f5f5dcf-cf45-4748-86d5-91ff9ca0de58" providerId="ADAL" clId="{1A7A2F8C-CF68-433A-B7B7-5424330158C7}" dt="2022-10-17T06:56:35.040" v="5" actId="26606"/>
          <ac:spMkLst>
            <pc:docMk/>
            <pc:sldMk cId="3374774485" sldId="266"/>
            <ac:spMk id="14" creationId="{375E0459-6403-40CD-989D-56A4407CA12E}"/>
          </ac:spMkLst>
        </pc:spChg>
        <pc:spChg chg="add">
          <ac:chgData name="Johan Åkerblom Svensson" userId="1f5f5dcf-cf45-4748-86d5-91ff9ca0de58" providerId="ADAL" clId="{1A7A2F8C-CF68-433A-B7B7-5424330158C7}" dt="2022-10-17T06:56:35.040" v="5" actId="26606"/>
          <ac:spMkLst>
            <pc:docMk/>
            <pc:sldMk cId="3374774485" sldId="266"/>
            <ac:spMk id="16" creationId="{53E5B1A8-3AC9-4BD1-9BBC-78CA94F2D1BA}"/>
          </ac:spMkLst>
        </pc:spChg>
      </pc:sldChg>
      <pc:sldChg chg="addSp modSp mod setBg">
        <pc:chgData name="Johan Åkerblom Svensson" userId="1f5f5dcf-cf45-4748-86d5-91ff9ca0de58" providerId="ADAL" clId="{1A7A2F8C-CF68-433A-B7B7-5424330158C7}" dt="2022-10-17T06:56:39.310" v="6" actId="26606"/>
        <pc:sldMkLst>
          <pc:docMk/>
          <pc:sldMk cId="2853865635" sldId="267"/>
        </pc:sldMkLst>
        <pc:spChg chg="mod">
          <ac:chgData name="Johan Åkerblom Svensson" userId="1f5f5dcf-cf45-4748-86d5-91ff9ca0de58" providerId="ADAL" clId="{1A7A2F8C-CF68-433A-B7B7-5424330158C7}" dt="2022-10-17T06:56:39.310" v="6" actId="26606"/>
          <ac:spMkLst>
            <pc:docMk/>
            <pc:sldMk cId="2853865635" sldId="267"/>
            <ac:spMk id="2" creationId="{35C8FDCB-D7C2-9917-523B-8DDB111E58E7}"/>
          </ac:spMkLst>
        </pc:spChg>
        <pc:spChg chg="mod">
          <ac:chgData name="Johan Åkerblom Svensson" userId="1f5f5dcf-cf45-4748-86d5-91ff9ca0de58" providerId="ADAL" clId="{1A7A2F8C-CF68-433A-B7B7-5424330158C7}" dt="2022-10-17T06:56:39.310" v="6" actId="26606"/>
          <ac:spMkLst>
            <pc:docMk/>
            <pc:sldMk cId="2853865635" sldId="267"/>
            <ac:spMk id="3" creationId="{5C726FBD-2673-F1D3-34B0-A34F880F508F}"/>
          </ac:spMkLst>
        </pc:spChg>
        <pc:spChg chg="add">
          <ac:chgData name="Johan Åkerblom Svensson" userId="1f5f5dcf-cf45-4748-86d5-91ff9ca0de58" providerId="ADAL" clId="{1A7A2F8C-CF68-433A-B7B7-5424330158C7}" dt="2022-10-17T06:56:39.310" v="6" actId="26606"/>
          <ac:spMkLst>
            <pc:docMk/>
            <pc:sldMk cId="2853865635" sldId="267"/>
            <ac:spMk id="8" creationId="{1B15ED52-F352-441B-82BF-E0EA34836D08}"/>
          </ac:spMkLst>
        </pc:spChg>
        <pc:spChg chg="add">
          <ac:chgData name="Johan Åkerblom Svensson" userId="1f5f5dcf-cf45-4748-86d5-91ff9ca0de58" providerId="ADAL" clId="{1A7A2F8C-CF68-433A-B7B7-5424330158C7}" dt="2022-10-17T06:56:39.310" v="6" actId="26606"/>
          <ac:spMkLst>
            <pc:docMk/>
            <pc:sldMk cId="2853865635" sldId="267"/>
            <ac:spMk id="10" creationId="{3B2E3793-BFE6-45A2-9B7B-E18844431C99}"/>
          </ac:spMkLst>
        </pc:spChg>
        <pc:spChg chg="add">
          <ac:chgData name="Johan Åkerblom Svensson" userId="1f5f5dcf-cf45-4748-86d5-91ff9ca0de58" providerId="ADAL" clId="{1A7A2F8C-CF68-433A-B7B7-5424330158C7}" dt="2022-10-17T06:56:39.310" v="6" actId="26606"/>
          <ac:spMkLst>
            <pc:docMk/>
            <pc:sldMk cId="2853865635" sldId="267"/>
            <ac:spMk id="12" creationId="{BC4C4868-CB8F-4AF9-9CDB-8108F2C19B67}"/>
          </ac:spMkLst>
        </pc:spChg>
        <pc:spChg chg="add">
          <ac:chgData name="Johan Åkerblom Svensson" userId="1f5f5dcf-cf45-4748-86d5-91ff9ca0de58" providerId="ADAL" clId="{1A7A2F8C-CF68-433A-B7B7-5424330158C7}" dt="2022-10-17T06:56:39.310" v="6" actId="26606"/>
          <ac:spMkLst>
            <pc:docMk/>
            <pc:sldMk cId="2853865635" sldId="267"/>
            <ac:spMk id="14" creationId="{375E0459-6403-40CD-989D-56A4407CA12E}"/>
          </ac:spMkLst>
        </pc:spChg>
        <pc:spChg chg="add">
          <ac:chgData name="Johan Åkerblom Svensson" userId="1f5f5dcf-cf45-4748-86d5-91ff9ca0de58" providerId="ADAL" clId="{1A7A2F8C-CF68-433A-B7B7-5424330158C7}" dt="2022-10-17T06:56:39.310" v="6" actId="26606"/>
          <ac:spMkLst>
            <pc:docMk/>
            <pc:sldMk cId="2853865635" sldId="267"/>
            <ac:spMk id="16" creationId="{53E5B1A8-3AC9-4BD1-9BBC-78CA94F2D1BA}"/>
          </ac:spMkLst>
        </pc:spChg>
      </pc:sldChg>
      <pc:sldChg chg="addSp modSp mod setBg">
        <pc:chgData name="Johan Åkerblom Svensson" userId="1f5f5dcf-cf45-4748-86d5-91ff9ca0de58" providerId="ADAL" clId="{1A7A2F8C-CF68-433A-B7B7-5424330158C7}" dt="2022-10-17T06:56:58.082" v="7" actId="26606"/>
        <pc:sldMkLst>
          <pc:docMk/>
          <pc:sldMk cId="657209979" sldId="268"/>
        </pc:sldMkLst>
        <pc:spChg chg="mod">
          <ac:chgData name="Johan Åkerblom Svensson" userId="1f5f5dcf-cf45-4748-86d5-91ff9ca0de58" providerId="ADAL" clId="{1A7A2F8C-CF68-433A-B7B7-5424330158C7}" dt="2022-10-17T06:56:58.082" v="7" actId="26606"/>
          <ac:spMkLst>
            <pc:docMk/>
            <pc:sldMk cId="657209979" sldId="268"/>
            <ac:spMk id="2" creationId="{FA057EB2-8DCD-3113-B36D-2CD513CF72F3}"/>
          </ac:spMkLst>
        </pc:spChg>
        <pc:spChg chg="mod">
          <ac:chgData name="Johan Åkerblom Svensson" userId="1f5f5dcf-cf45-4748-86d5-91ff9ca0de58" providerId="ADAL" clId="{1A7A2F8C-CF68-433A-B7B7-5424330158C7}" dt="2022-10-17T06:56:58.082" v="7" actId="26606"/>
          <ac:spMkLst>
            <pc:docMk/>
            <pc:sldMk cId="657209979" sldId="268"/>
            <ac:spMk id="4" creationId="{203B7933-E23D-4A9E-CAC4-232C7A1937B6}"/>
          </ac:spMkLst>
        </pc:spChg>
        <pc:spChg chg="add">
          <ac:chgData name="Johan Åkerblom Svensson" userId="1f5f5dcf-cf45-4748-86d5-91ff9ca0de58" providerId="ADAL" clId="{1A7A2F8C-CF68-433A-B7B7-5424330158C7}" dt="2022-10-17T06:56:58.082" v="7" actId="26606"/>
          <ac:spMkLst>
            <pc:docMk/>
            <pc:sldMk cId="657209979" sldId="268"/>
            <ac:spMk id="9" creationId="{1B15ED52-F352-441B-82BF-E0EA34836D08}"/>
          </ac:spMkLst>
        </pc:spChg>
        <pc:spChg chg="add">
          <ac:chgData name="Johan Åkerblom Svensson" userId="1f5f5dcf-cf45-4748-86d5-91ff9ca0de58" providerId="ADAL" clId="{1A7A2F8C-CF68-433A-B7B7-5424330158C7}" dt="2022-10-17T06:56:58.082" v="7" actId="26606"/>
          <ac:spMkLst>
            <pc:docMk/>
            <pc:sldMk cId="657209979" sldId="268"/>
            <ac:spMk id="11" creationId="{3B2E3793-BFE6-45A2-9B7B-E18844431C99}"/>
          </ac:spMkLst>
        </pc:spChg>
        <pc:spChg chg="add">
          <ac:chgData name="Johan Åkerblom Svensson" userId="1f5f5dcf-cf45-4748-86d5-91ff9ca0de58" providerId="ADAL" clId="{1A7A2F8C-CF68-433A-B7B7-5424330158C7}" dt="2022-10-17T06:56:58.082" v="7" actId="26606"/>
          <ac:spMkLst>
            <pc:docMk/>
            <pc:sldMk cId="657209979" sldId="268"/>
            <ac:spMk id="13" creationId="{BC4C4868-CB8F-4AF9-9CDB-8108F2C19B67}"/>
          </ac:spMkLst>
        </pc:spChg>
        <pc:spChg chg="add">
          <ac:chgData name="Johan Åkerblom Svensson" userId="1f5f5dcf-cf45-4748-86d5-91ff9ca0de58" providerId="ADAL" clId="{1A7A2F8C-CF68-433A-B7B7-5424330158C7}" dt="2022-10-17T06:56:58.082" v="7" actId="26606"/>
          <ac:spMkLst>
            <pc:docMk/>
            <pc:sldMk cId="657209979" sldId="268"/>
            <ac:spMk id="15" creationId="{375E0459-6403-40CD-989D-56A4407CA12E}"/>
          </ac:spMkLst>
        </pc:spChg>
        <pc:spChg chg="add">
          <ac:chgData name="Johan Åkerblom Svensson" userId="1f5f5dcf-cf45-4748-86d5-91ff9ca0de58" providerId="ADAL" clId="{1A7A2F8C-CF68-433A-B7B7-5424330158C7}" dt="2022-10-17T06:56:58.082" v="7" actId="26606"/>
          <ac:spMkLst>
            <pc:docMk/>
            <pc:sldMk cId="657209979" sldId="268"/>
            <ac:spMk id="17" creationId="{53E5B1A8-3AC9-4BD1-9BBC-78CA94F2D1BA}"/>
          </ac:spMkLst>
        </pc:spChg>
      </pc:sldChg>
      <pc:sldChg chg="addSp modSp mod setBg">
        <pc:chgData name="Johan Åkerblom Svensson" userId="1f5f5dcf-cf45-4748-86d5-91ff9ca0de58" providerId="ADAL" clId="{1A7A2F8C-CF68-433A-B7B7-5424330158C7}" dt="2022-10-17T06:57:07.651" v="8" actId="26606"/>
        <pc:sldMkLst>
          <pc:docMk/>
          <pc:sldMk cId="3864084251" sldId="270"/>
        </pc:sldMkLst>
        <pc:spChg chg="mod">
          <ac:chgData name="Johan Åkerblom Svensson" userId="1f5f5dcf-cf45-4748-86d5-91ff9ca0de58" providerId="ADAL" clId="{1A7A2F8C-CF68-433A-B7B7-5424330158C7}" dt="2022-10-17T06:57:07.651" v="8" actId="26606"/>
          <ac:spMkLst>
            <pc:docMk/>
            <pc:sldMk cId="3864084251" sldId="270"/>
            <ac:spMk id="2" creationId="{FA057EB2-8DCD-3113-B36D-2CD513CF72F3}"/>
          </ac:spMkLst>
        </pc:spChg>
        <pc:spChg chg="mod">
          <ac:chgData name="Johan Åkerblom Svensson" userId="1f5f5dcf-cf45-4748-86d5-91ff9ca0de58" providerId="ADAL" clId="{1A7A2F8C-CF68-433A-B7B7-5424330158C7}" dt="2022-10-17T06:57:07.651" v="8" actId="26606"/>
          <ac:spMkLst>
            <pc:docMk/>
            <pc:sldMk cId="3864084251" sldId="270"/>
            <ac:spMk id="4" creationId="{203B7933-E23D-4A9E-CAC4-232C7A1937B6}"/>
          </ac:spMkLst>
        </pc:spChg>
        <pc:spChg chg="add">
          <ac:chgData name="Johan Åkerblom Svensson" userId="1f5f5dcf-cf45-4748-86d5-91ff9ca0de58" providerId="ADAL" clId="{1A7A2F8C-CF68-433A-B7B7-5424330158C7}" dt="2022-10-17T06:57:07.651" v="8" actId="26606"/>
          <ac:spMkLst>
            <pc:docMk/>
            <pc:sldMk cId="3864084251" sldId="270"/>
            <ac:spMk id="9" creationId="{1B15ED52-F352-441B-82BF-E0EA34836D08}"/>
          </ac:spMkLst>
        </pc:spChg>
        <pc:spChg chg="add">
          <ac:chgData name="Johan Åkerblom Svensson" userId="1f5f5dcf-cf45-4748-86d5-91ff9ca0de58" providerId="ADAL" clId="{1A7A2F8C-CF68-433A-B7B7-5424330158C7}" dt="2022-10-17T06:57:07.651" v="8" actId="26606"/>
          <ac:spMkLst>
            <pc:docMk/>
            <pc:sldMk cId="3864084251" sldId="270"/>
            <ac:spMk id="11" creationId="{3B2E3793-BFE6-45A2-9B7B-E18844431C99}"/>
          </ac:spMkLst>
        </pc:spChg>
        <pc:spChg chg="add">
          <ac:chgData name="Johan Åkerblom Svensson" userId="1f5f5dcf-cf45-4748-86d5-91ff9ca0de58" providerId="ADAL" clId="{1A7A2F8C-CF68-433A-B7B7-5424330158C7}" dt="2022-10-17T06:57:07.651" v="8" actId="26606"/>
          <ac:spMkLst>
            <pc:docMk/>
            <pc:sldMk cId="3864084251" sldId="270"/>
            <ac:spMk id="13" creationId="{BC4C4868-CB8F-4AF9-9CDB-8108F2C19B67}"/>
          </ac:spMkLst>
        </pc:spChg>
        <pc:spChg chg="add">
          <ac:chgData name="Johan Åkerblom Svensson" userId="1f5f5dcf-cf45-4748-86d5-91ff9ca0de58" providerId="ADAL" clId="{1A7A2F8C-CF68-433A-B7B7-5424330158C7}" dt="2022-10-17T06:57:07.651" v="8" actId="26606"/>
          <ac:spMkLst>
            <pc:docMk/>
            <pc:sldMk cId="3864084251" sldId="270"/>
            <ac:spMk id="15" creationId="{375E0459-6403-40CD-989D-56A4407CA12E}"/>
          </ac:spMkLst>
        </pc:spChg>
        <pc:spChg chg="add">
          <ac:chgData name="Johan Åkerblom Svensson" userId="1f5f5dcf-cf45-4748-86d5-91ff9ca0de58" providerId="ADAL" clId="{1A7A2F8C-CF68-433A-B7B7-5424330158C7}" dt="2022-10-17T06:57:07.651" v="8" actId="26606"/>
          <ac:spMkLst>
            <pc:docMk/>
            <pc:sldMk cId="3864084251" sldId="270"/>
            <ac:spMk id="17" creationId="{53E5B1A8-3AC9-4BD1-9BBC-78CA94F2D1BA}"/>
          </ac:spMkLst>
        </pc:spChg>
      </pc:sldChg>
      <pc:sldChg chg="addSp modSp mod setBg">
        <pc:chgData name="Johan Åkerblom Svensson" userId="1f5f5dcf-cf45-4748-86d5-91ff9ca0de58" providerId="ADAL" clId="{1A7A2F8C-CF68-433A-B7B7-5424330158C7}" dt="2022-10-17T06:56:15.098" v="1" actId="26606"/>
        <pc:sldMkLst>
          <pc:docMk/>
          <pc:sldMk cId="2908279762" sldId="277"/>
        </pc:sldMkLst>
        <pc:spChg chg="mod">
          <ac:chgData name="Johan Åkerblom Svensson" userId="1f5f5dcf-cf45-4748-86d5-91ff9ca0de58" providerId="ADAL" clId="{1A7A2F8C-CF68-433A-B7B7-5424330158C7}" dt="2022-10-17T06:56:15.098" v="1" actId="26606"/>
          <ac:spMkLst>
            <pc:docMk/>
            <pc:sldMk cId="2908279762" sldId="277"/>
            <ac:spMk id="2" creationId="{840AFFEE-31E9-A407-9BC4-ECF09282F63A}"/>
          </ac:spMkLst>
        </pc:spChg>
        <pc:spChg chg="mod">
          <ac:chgData name="Johan Åkerblom Svensson" userId="1f5f5dcf-cf45-4748-86d5-91ff9ca0de58" providerId="ADAL" clId="{1A7A2F8C-CF68-433A-B7B7-5424330158C7}" dt="2022-10-17T06:56:15.098" v="1" actId="26606"/>
          <ac:spMkLst>
            <pc:docMk/>
            <pc:sldMk cId="2908279762" sldId="277"/>
            <ac:spMk id="3" creationId="{F962D649-1BFB-D7F6-EDF7-3F2B27EC019E}"/>
          </ac:spMkLst>
        </pc:spChg>
        <pc:spChg chg="add">
          <ac:chgData name="Johan Åkerblom Svensson" userId="1f5f5dcf-cf45-4748-86d5-91ff9ca0de58" providerId="ADAL" clId="{1A7A2F8C-CF68-433A-B7B7-5424330158C7}" dt="2022-10-17T06:56:15.098" v="1" actId="26606"/>
          <ac:spMkLst>
            <pc:docMk/>
            <pc:sldMk cId="2908279762" sldId="277"/>
            <ac:spMk id="8" creationId="{1B15ED52-F352-441B-82BF-E0EA34836D08}"/>
          </ac:spMkLst>
        </pc:spChg>
        <pc:spChg chg="add">
          <ac:chgData name="Johan Åkerblom Svensson" userId="1f5f5dcf-cf45-4748-86d5-91ff9ca0de58" providerId="ADAL" clId="{1A7A2F8C-CF68-433A-B7B7-5424330158C7}" dt="2022-10-17T06:56:15.098" v="1" actId="26606"/>
          <ac:spMkLst>
            <pc:docMk/>
            <pc:sldMk cId="2908279762" sldId="277"/>
            <ac:spMk id="10" creationId="{3B2E3793-BFE6-45A2-9B7B-E18844431C99}"/>
          </ac:spMkLst>
        </pc:spChg>
        <pc:spChg chg="add">
          <ac:chgData name="Johan Åkerblom Svensson" userId="1f5f5dcf-cf45-4748-86d5-91ff9ca0de58" providerId="ADAL" clId="{1A7A2F8C-CF68-433A-B7B7-5424330158C7}" dt="2022-10-17T06:56:15.098" v="1" actId="26606"/>
          <ac:spMkLst>
            <pc:docMk/>
            <pc:sldMk cId="2908279762" sldId="277"/>
            <ac:spMk id="12" creationId="{BC4C4868-CB8F-4AF9-9CDB-8108F2C19B67}"/>
          </ac:spMkLst>
        </pc:spChg>
        <pc:spChg chg="add">
          <ac:chgData name="Johan Åkerblom Svensson" userId="1f5f5dcf-cf45-4748-86d5-91ff9ca0de58" providerId="ADAL" clId="{1A7A2F8C-CF68-433A-B7B7-5424330158C7}" dt="2022-10-17T06:56:15.098" v="1" actId="26606"/>
          <ac:spMkLst>
            <pc:docMk/>
            <pc:sldMk cId="2908279762" sldId="277"/>
            <ac:spMk id="14" creationId="{375E0459-6403-40CD-989D-56A4407CA12E}"/>
          </ac:spMkLst>
        </pc:spChg>
        <pc:spChg chg="add">
          <ac:chgData name="Johan Åkerblom Svensson" userId="1f5f5dcf-cf45-4748-86d5-91ff9ca0de58" providerId="ADAL" clId="{1A7A2F8C-CF68-433A-B7B7-5424330158C7}" dt="2022-10-17T06:56:15.098" v="1" actId="26606"/>
          <ac:spMkLst>
            <pc:docMk/>
            <pc:sldMk cId="2908279762" sldId="277"/>
            <ac:spMk id="16" creationId="{53E5B1A8-3AC9-4BD1-9BBC-78CA94F2D1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6F828-F9D0-447C-B7CA-DB91308D56BA}" type="datetimeFigureOut">
              <a:rPr lang="en-SE" smtClean="0"/>
              <a:t>10/16/2022</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BCA69-ACB3-45E0-8F76-FE709625745E}" type="slidenum">
              <a:rPr lang="en-SE" smtClean="0"/>
              <a:t>‹#›</a:t>
            </a:fld>
            <a:endParaRPr lang="en-SE"/>
          </a:p>
        </p:txBody>
      </p:sp>
    </p:spTree>
    <p:extLst>
      <p:ext uri="{BB962C8B-B14F-4D97-AF65-F5344CB8AC3E}">
        <p14:creationId xmlns:p14="http://schemas.microsoft.com/office/powerpoint/2010/main" val="1463093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
        <p:nvSpPr>
          <p:cNvPr id="4" name="Slide Number Placeholder 3"/>
          <p:cNvSpPr>
            <a:spLocks noGrp="1"/>
          </p:cNvSpPr>
          <p:nvPr>
            <p:ph type="sldNum" sz="quarter" idx="5"/>
          </p:nvPr>
        </p:nvSpPr>
        <p:spPr/>
        <p:txBody>
          <a:bodyPr/>
          <a:lstStyle/>
          <a:p>
            <a:fld id="{390BCA69-ACB3-45E0-8F76-FE709625745E}" type="slidenum">
              <a:rPr lang="en-SE" smtClean="0"/>
              <a:t>2</a:t>
            </a:fld>
            <a:endParaRPr lang="en-SE"/>
          </a:p>
        </p:txBody>
      </p:sp>
    </p:spTree>
    <p:extLst>
      <p:ext uri="{BB962C8B-B14F-4D97-AF65-F5344CB8AC3E}">
        <p14:creationId xmlns:p14="http://schemas.microsoft.com/office/powerpoint/2010/main" val="252739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One approach we used was LDA, this is an unsupervised topic classification method. The idea is that you give LDA a set number of topics, and it then determines what words a topic could have generated. So, if a document uses certain words that are contained in a topic, you could say the document is about that topic.</a:t>
            </a:r>
          </a:p>
          <a:p>
            <a:pPr>
              <a:lnSpc>
                <a:spcPct val="107000"/>
              </a:lnSpc>
              <a:spcAft>
                <a:spcPts val="800"/>
              </a:spcAft>
            </a:pP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And LDA then cluster words to different topics as seen here on the side. Some words are recurrent for multiple topics but weigh differently.  We can also see the distribution of articles to the 18 topics.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These range from 30 to 800 articles per topic.</a:t>
            </a: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endParaRPr lang="en-SE"/>
          </a:p>
        </p:txBody>
      </p:sp>
      <p:sp>
        <p:nvSpPr>
          <p:cNvPr id="4" name="Slide Number Placeholder 3"/>
          <p:cNvSpPr>
            <a:spLocks noGrp="1"/>
          </p:cNvSpPr>
          <p:nvPr>
            <p:ph type="sldNum" sz="quarter" idx="5"/>
          </p:nvPr>
        </p:nvSpPr>
        <p:spPr/>
        <p:txBody>
          <a:bodyPr/>
          <a:lstStyle/>
          <a:p>
            <a:fld id="{390BCA69-ACB3-45E0-8F76-FE709625745E}" type="slidenum">
              <a:rPr lang="en-SE" smtClean="0"/>
              <a:t>4</a:t>
            </a:fld>
            <a:endParaRPr lang="en-SE"/>
          </a:p>
        </p:txBody>
      </p:sp>
    </p:spTree>
    <p:extLst>
      <p:ext uri="{BB962C8B-B14F-4D97-AF65-F5344CB8AC3E}">
        <p14:creationId xmlns:p14="http://schemas.microsoft.com/office/powerpoint/2010/main" val="4218584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We used LDA to label all the articles and then used it as a cross evaluation for the cosine similarity.</a:t>
            </a:r>
            <a:br>
              <a:rPr lang="en-US" sz="1800">
                <a:effectLst/>
                <a:latin typeface="Calibri" panose="020F0502020204030204" pitchFamily="34" charset="0"/>
                <a:ea typeface="Calibri" panose="020F0502020204030204" pitchFamily="34" charset="0"/>
                <a:cs typeface="Times New Roman" panose="02020603050405020304" pitchFamily="18" charset="0"/>
              </a:rPr>
            </a:b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Here we have an example of articles recommended from cosine similarity, and as we can see all of them are labeled as topic 8 by the LDA. If we look at which words are in topic 8, we can assume its somewhat about law enforcement, which all these articles are about.  </a:t>
            </a:r>
          </a:p>
          <a:p>
            <a:pPr>
              <a:lnSpc>
                <a:spcPct val="107000"/>
              </a:lnSpc>
              <a:spcAft>
                <a:spcPts val="800"/>
              </a:spcAft>
            </a:pP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There are only 140 articles that have this label, which makes this a small group of articles. </a:t>
            </a:r>
          </a:p>
          <a:p>
            <a:pPr>
              <a:lnSpc>
                <a:spcPct val="107000"/>
              </a:lnSpc>
              <a:spcAft>
                <a:spcPts val="800"/>
              </a:spcAft>
            </a:pP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For evaluation, this is two untested models’ evaluation each other, so it is not the best evaluation method to run. But this result gives some confidence that this approach should be further investigated. And since we choose the nr of topics manually, we need to know how many different topics are required by </a:t>
            </a:r>
            <a:r>
              <a:rPr lang="en-US" sz="1800" err="1">
                <a:effectLst/>
                <a:latin typeface="Calibri" panose="020F0502020204030204" pitchFamily="34" charset="0"/>
                <a:ea typeface="Calibri" panose="020F0502020204030204" pitchFamily="34" charset="0"/>
                <a:cs typeface="Times New Roman" panose="02020603050405020304" pitchFamily="18" charset="0"/>
              </a:rPr>
              <a:t>sävsjöAppen</a:t>
            </a: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endParaRPr lang="en-SE"/>
          </a:p>
        </p:txBody>
      </p:sp>
      <p:sp>
        <p:nvSpPr>
          <p:cNvPr id="4" name="Slide Number Placeholder 3"/>
          <p:cNvSpPr>
            <a:spLocks noGrp="1"/>
          </p:cNvSpPr>
          <p:nvPr>
            <p:ph type="sldNum" sz="quarter" idx="5"/>
          </p:nvPr>
        </p:nvSpPr>
        <p:spPr/>
        <p:txBody>
          <a:bodyPr/>
          <a:lstStyle/>
          <a:p>
            <a:fld id="{390BCA69-ACB3-45E0-8F76-FE709625745E}" type="slidenum">
              <a:rPr lang="en-SE" smtClean="0"/>
              <a:t>5</a:t>
            </a:fld>
            <a:endParaRPr lang="en-SE"/>
          </a:p>
        </p:txBody>
      </p:sp>
    </p:spTree>
    <p:extLst>
      <p:ext uri="{BB962C8B-B14F-4D97-AF65-F5344CB8AC3E}">
        <p14:creationId xmlns:p14="http://schemas.microsoft.com/office/powerpoint/2010/main" val="265202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DA7A-21C1-C323-5639-C623C8722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0AB37FF7-E3BF-1A87-4557-D2B0CE0FE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AB6667F0-0AA4-EBBF-419D-B4084780588F}"/>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5" name="Footer Placeholder 4">
            <a:extLst>
              <a:ext uri="{FF2B5EF4-FFF2-40B4-BE49-F238E27FC236}">
                <a16:creationId xmlns:a16="http://schemas.microsoft.com/office/drawing/2014/main" id="{90FB7F68-9C65-566E-C2C9-7ADA826D549F}"/>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61B2860A-1221-9A84-632F-641522A365DE}"/>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102546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73B6-5B3C-20E8-0A27-90557F7A51B0}"/>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A85A8D7F-62F1-71D3-5A44-5ADEC8ED38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C3620782-7999-C405-E2B6-8FFD3778F943}"/>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5" name="Footer Placeholder 4">
            <a:extLst>
              <a:ext uri="{FF2B5EF4-FFF2-40B4-BE49-F238E27FC236}">
                <a16:creationId xmlns:a16="http://schemas.microsoft.com/office/drawing/2014/main" id="{FE8B79F7-318F-7854-DD78-960DB1F03AE7}"/>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C49B75C3-B702-2967-20A7-5B8C1233C160}"/>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223493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05F8A7-9268-6AC1-CE32-1B7A3C08AC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DA263DE3-D379-D608-4083-B5EDDE0F8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107808CB-3F2E-CF9F-BF01-2535F859E586}"/>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5" name="Footer Placeholder 4">
            <a:extLst>
              <a:ext uri="{FF2B5EF4-FFF2-40B4-BE49-F238E27FC236}">
                <a16:creationId xmlns:a16="http://schemas.microsoft.com/office/drawing/2014/main" id="{4A36831C-3B5D-3A00-2920-4C487AF7B325}"/>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B3191997-FB95-FA34-FAAD-96E576BA4A10}"/>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422242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45CC-4871-22FF-0CF0-A0C54D00B805}"/>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44D0550E-8259-9916-9BA2-64A530E36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F9F180B9-E64A-F3E5-5F90-B4CB7E4815EF}"/>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5" name="Footer Placeholder 4">
            <a:extLst>
              <a:ext uri="{FF2B5EF4-FFF2-40B4-BE49-F238E27FC236}">
                <a16:creationId xmlns:a16="http://schemas.microsoft.com/office/drawing/2014/main" id="{46E88C61-C438-785E-3B5C-F89E5C22317F}"/>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864AC85A-365A-D6EE-1CE7-2202032CDBBE}"/>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308742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5958-C1A7-FDE6-8F3E-7771A2492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BCEDEC01-97BD-C2DB-E9AA-24374DC7E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AC862E-AEA7-CC60-D46F-FE915F2018BB}"/>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5" name="Footer Placeholder 4">
            <a:extLst>
              <a:ext uri="{FF2B5EF4-FFF2-40B4-BE49-F238E27FC236}">
                <a16:creationId xmlns:a16="http://schemas.microsoft.com/office/drawing/2014/main" id="{BF5B2994-17A2-C83F-9186-F74BAAE17C97}"/>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619F4142-6564-79F1-61B9-D4547D005F37}"/>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301512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48C9-AAC2-8B75-96A3-2521DF7A4B5C}"/>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3DA8C58E-C56C-734A-4625-BA55F1ED9A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CDC23E3C-2888-20C9-BDB3-11FDDB740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269EDAA2-FD12-C653-A982-E816D62CFBFD}"/>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6" name="Footer Placeholder 5">
            <a:extLst>
              <a:ext uri="{FF2B5EF4-FFF2-40B4-BE49-F238E27FC236}">
                <a16:creationId xmlns:a16="http://schemas.microsoft.com/office/drawing/2014/main" id="{F26A1F6F-86E4-A21E-3109-9EB9B408D9A0}"/>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8E9264B0-9E2C-195B-5B73-656B43720EA7}"/>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158928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5E5F-0490-199A-75C7-4701FD62B52E}"/>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CCA91503-3059-1C83-0B3C-339BC4B9D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1BE02-999D-898E-D22D-32657A63A0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E5EC2610-6915-EAE4-42F8-A412D0D6A7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CBC54-83F3-CC16-2575-C7962F8432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D57AD656-0964-6B51-9BD9-5BF201C7B46D}"/>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8" name="Footer Placeholder 7">
            <a:extLst>
              <a:ext uri="{FF2B5EF4-FFF2-40B4-BE49-F238E27FC236}">
                <a16:creationId xmlns:a16="http://schemas.microsoft.com/office/drawing/2014/main" id="{6AF70B54-3700-224D-A3DE-37D11A25946C}"/>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E12F1D6F-F3CB-0333-D968-403994B7C285}"/>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31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546C-7CA6-A267-A937-1C9557D82534}"/>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4915D1A1-310F-A00E-8029-D4A108E227F9}"/>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4" name="Footer Placeholder 3">
            <a:extLst>
              <a:ext uri="{FF2B5EF4-FFF2-40B4-BE49-F238E27FC236}">
                <a16:creationId xmlns:a16="http://schemas.microsoft.com/office/drawing/2014/main" id="{9C040436-7C50-DA7A-E3B2-26E56042089B}"/>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69C5D686-0AFD-0DE5-9563-1705DD659D87}"/>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79527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FEA2D-9AF4-B91E-2451-9EF51E5676BE}"/>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3" name="Footer Placeholder 2">
            <a:extLst>
              <a:ext uri="{FF2B5EF4-FFF2-40B4-BE49-F238E27FC236}">
                <a16:creationId xmlns:a16="http://schemas.microsoft.com/office/drawing/2014/main" id="{B4A065E4-D5E9-3C26-A231-A0D303FDC898}"/>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25F2DE31-6CFB-61AA-ACBB-70729C8D2025}"/>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207129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80F0-595E-09B5-B949-51ADA4AE3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52034A79-A139-E10C-566B-D64B813DAB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DD525DE1-C5AF-F8E3-7B51-74A6E447A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7F225-47F8-B1D1-0B6D-B1E39C3A5B9A}"/>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6" name="Footer Placeholder 5">
            <a:extLst>
              <a:ext uri="{FF2B5EF4-FFF2-40B4-BE49-F238E27FC236}">
                <a16:creationId xmlns:a16="http://schemas.microsoft.com/office/drawing/2014/main" id="{8C157173-C11B-67A8-8A27-82056AB80BA1}"/>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4010777C-B58F-83B2-B5A7-A3B79715F20D}"/>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260073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458C-7C18-136B-C40E-3FF36B699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DD91B39E-4CBA-9805-1029-C600BEED3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A643D791-CC26-A1EB-FA1B-77728AF66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36444-3CBC-FBA1-2046-EE73987797AA}"/>
              </a:ext>
            </a:extLst>
          </p:cNvPr>
          <p:cNvSpPr>
            <a:spLocks noGrp="1"/>
          </p:cNvSpPr>
          <p:nvPr>
            <p:ph type="dt" sz="half" idx="10"/>
          </p:nvPr>
        </p:nvSpPr>
        <p:spPr/>
        <p:txBody>
          <a:bodyPr/>
          <a:lstStyle/>
          <a:p>
            <a:fld id="{E32321BB-3C64-41B4-802B-0327B3673A83}" type="datetimeFigureOut">
              <a:rPr lang="en-SE" smtClean="0"/>
              <a:t>10/16/2022</a:t>
            </a:fld>
            <a:endParaRPr lang="en-SE"/>
          </a:p>
        </p:txBody>
      </p:sp>
      <p:sp>
        <p:nvSpPr>
          <p:cNvPr id="6" name="Footer Placeholder 5">
            <a:extLst>
              <a:ext uri="{FF2B5EF4-FFF2-40B4-BE49-F238E27FC236}">
                <a16:creationId xmlns:a16="http://schemas.microsoft.com/office/drawing/2014/main" id="{8C8A3562-AB6B-90E9-11CC-B9B4DCF9C7F2}"/>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48C9CAE2-63E1-405A-6C82-497C5CCBDB2C}"/>
              </a:ext>
            </a:extLst>
          </p:cNvPr>
          <p:cNvSpPr>
            <a:spLocks noGrp="1"/>
          </p:cNvSpPr>
          <p:nvPr>
            <p:ph type="sldNum" sz="quarter" idx="12"/>
          </p:nvPr>
        </p:nvSpPr>
        <p:spPr/>
        <p:txBody>
          <a:bodyPr/>
          <a:lstStyle/>
          <a:p>
            <a:fld id="{FC7CA85A-54EC-4352-99B2-C27755969FC7}" type="slidenum">
              <a:rPr lang="en-SE" smtClean="0"/>
              <a:t>‹#›</a:t>
            </a:fld>
            <a:endParaRPr lang="en-SE"/>
          </a:p>
        </p:txBody>
      </p:sp>
    </p:spTree>
    <p:extLst>
      <p:ext uri="{BB962C8B-B14F-4D97-AF65-F5344CB8AC3E}">
        <p14:creationId xmlns:p14="http://schemas.microsoft.com/office/powerpoint/2010/main" val="60652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5AC9DF-0FDD-64D5-8ADB-05BC62AFB1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B3CF413E-9E9C-4C5B-3F14-5DE79CCE7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9752A4A7-0875-3044-02EC-7B10E36AA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321BB-3C64-41B4-802B-0327B3673A83}" type="datetimeFigureOut">
              <a:rPr lang="en-SE" smtClean="0"/>
              <a:t>10/16/2022</a:t>
            </a:fld>
            <a:endParaRPr lang="en-SE"/>
          </a:p>
        </p:txBody>
      </p:sp>
      <p:sp>
        <p:nvSpPr>
          <p:cNvPr id="5" name="Footer Placeholder 4">
            <a:extLst>
              <a:ext uri="{FF2B5EF4-FFF2-40B4-BE49-F238E27FC236}">
                <a16:creationId xmlns:a16="http://schemas.microsoft.com/office/drawing/2014/main" id="{4BE66791-8DD5-897A-A455-AB705A1ED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3460A40C-3B03-16B6-838F-CEC5281FC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CA85A-54EC-4352-99B2-C27755969FC7}" type="slidenum">
              <a:rPr lang="en-SE" smtClean="0"/>
              <a:t>‹#›</a:t>
            </a:fld>
            <a:endParaRPr lang="en-SE"/>
          </a:p>
        </p:txBody>
      </p:sp>
    </p:spTree>
    <p:extLst>
      <p:ext uri="{BB962C8B-B14F-4D97-AF65-F5344CB8AC3E}">
        <p14:creationId xmlns:p14="http://schemas.microsoft.com/office/powerpoint/2010/main" val="241567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D234A8-87E0-CB2F-AE90-DA595140070E}"/>
              </a:ext>
            </a:extLst>
          </p:cNvPr>
          <p:cNvSpPr>
            <a:spLocks noGrp="1"/>
          </p:cNvSpPr>
          <p:nvPr>
            <p:ph type="ctrTitle"/>
          </p:nvPr>
        </p:nvSpPr>
        <p:spPr>
          <a:xfrm>
            <a:off x="1314824" y="735106"/>
            <a:ext cx="10053763" cy="2928470"/>
          </a:xfrm>
        </p:spPr>
        <p:txBody>
          <a:bodyPr anchor="b">
            <a:normAutofit/>
          </a:bodyPr>
          <a:lstStyle/>
          <a:p>
            <a:pPr algn="l"/>
            <a:r>
              <a:rPr lang="en-GB" sz="4800">
                <a:solidFill>
                  <a:srgbClr val="FFFFFF"/>
                </a:solidFill>
              </a:rPr>
              <a:t>NLP recommendation system for SävsjöAppen  </a:t>
            </a:r>
            <a:endParaRPr lang="en-SE" sz="4800">
              <a:solidFill>
                <a:srgbClr val="FFFFFF"/>
              </a:solidFill>
            </a:endParaRPr>
          </a:p>
        </p:txBody>
      </p:sp>
      <p:sp>
        <p:nvSpPr>
          <p:cNvPr id="3" name="Subtitle 2">
            <a:extLst>
              <a:ext uri="{FF2B5EF4-FFF2-40B4-BE49-F238E27FC236}">
                <a16:creationId xmlns:a16="http://schemas.microsoft.com/office/drawing/2014/main" id="{71238108-CEF4-6B2D-EFDB-697910DDB43F}"/>
              </a:ext>
            </a:extLst>
          </p:cNvPr>
          <p:cNvSpPr>
            <a:spLocks noGrp="1"/>
          </p:cNvSpPr>
          <p:nvPr>
            <p:ph type="subTitle" idx="1"/>
          </p:nvPr>
        </p:nvSpPr>
        <p:spPr>
          <a:xfrm>
            <a:off x="1350682" y="4870824"/>
            <a:ext cx="10005951" cy="1458258"/>
          </a:xfrm>
        </p:spPr>
        <p:txBody>
          <a:bodyPr anchor="ctr">
            <a:normAutofit/>
          </a:bodyPr>
          <a:lstStyle/>
          <a:p>
            <a:pPr algn="l"/>
            <a:r>
              <a:rPr lang="en-GB"/>
              <a:t>Group 1</a:t>
            </a:r>
            <a:endParaRPr lang="en-SE"/>
          </a:p>
        </p:txBody>
      </p:sp>
    </p:spTree>
    <p:extLst>
      <p:ext uri="{BB962C8B-B14F-4D97-AF65-F5344CB8AC3E}">
        <p14:creationId xmlns:p14="http://schemas.microsoft.com/office/powerpoint/2010/main" val="295529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57EB2-8DCD-3113-B36D-2CD513CF72F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Sentence Embeddings and cosine similarity</a:t>
            </a:r>
            <a:endParaRPr lang="en-SE" sz="4000">
              <a:solidFill>
                <a:srgbClr val="FFFFFF"/>
              </a:solidFill>
            </a:endParaRPr>
          </a:p>
        </p:txBody>
      </p:sp>
      <p:sp>
        <p:nvSpPr>
          <p:cNvPr id="4" name="Content Placeholder 2">
            <a:extLst>
              <a:ext uri="{FF2B5EF4-FFF2-40B4-BE49-F238E27FC236}">
                <a16:creationId xmlns:a16="http://schemas.microsoft.com/office/drawing/2014/main" id="{203B7933-E23D-4A9E-CAC4-232C7A1937B6}"/>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Large Language Models</a:t>
            </a:r>
          </a:p>
          <a:p>
            <a:pPr lvl="1"/>
            <a:r>
              <a:rPr lang="en-US" sz="2000">
                <a:cs typeface="Calibri"/>
              </a:rPr>
              <a:t>Efficient</a:t>
            </a:r>
          </a:p>
          <a:p>
            <a:pPr lvl="1"/>
            <a:r>
              <a:rPr lang="en-US" sz="2000">
                <a:cs typeface="Calibri"/>
              </a:rPr>
              <a:t>No need to retrain a new model every time</a:t>
            </a:r>
          </a:p>
          <a:p>
            <a:pPr lvl="1"/>
            <a:r>
              <a:rPr lang="en-US" sz="2000">
                <a:cs typeface="Calibri"/>
              </a:rPr>
              <a:t>bert-based-swedish-cased</a:t>
            </a:r>
          </a:p>
          <a:p>
            <a:r>
              <a:rPr lang="en-US" sz="2000">
                <a:cs typeface="Calibri"/>
              </a:rPr>
              <a:t>Sentence Embeddings</a:t>
            </a:r>
          </a:p>
          <a:p>
            <a:pPr lvl="1"/>
            <a:r>
              <a:rPr lang="en-US" sz="2000">
                <a:cs typeface="Calibri"/>
              </a:rPr>
              <a:t>No data preprocessing</a:t>
            </a:r>
          </a:p>
          <a:p>
            <a:pPr lvl="1"/>
            <a:r>
              <a:rPr lang="en-US" sz="2000">
                <a:cs typeface="Calibri"/>
              </a:rPr>
              <a:t>Obtained word embeddings from pre trained model</a:t>
            </a:r>
          </a:p>
          <a:p>
            <a:pPr lvl="1"/>
            <a:r>
              <a:rPr lang="en-US" sz="2000">
                <a:cs typeface="Calibri"/>
              </a:rPr>
              <a:t>Average word embeddings in an article to obtain sentence embeddings</a:t>
            </a:r>
          </a:p>
          <a:p>
            <a:endParaRPr lang="en-US" sz="2000">
              <a:cs typeface="Calibri"/>
            </a:endParaRPr>
          </a:p>
        </p:txBody>
      </p:sp>
    </p:spTree>
    <p:extLst>
      <p:ext uri="{BB962C8B-B14F-4D97-AF65-F5344CB8AC3E}">
        <p14:creationId xmlns:p14="http://schemas.microsoft.com/office/powerpoint/2010/main" val="65720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7EB2-8DCD-3113-B36D-2CD513CF72F3}"/>
              </a:ext>
            </a:extLst>
          </p:cNvPr>
          <p:cNvSpPr>
            <a:spLocks noGrp="1"/>
          </p:cNvSpPr>
          <p:nvPr>
            <p:ph type="title"/>
          </p:nvPr>
        </p:nvSpPr>
        <p:spPr/>
        <p:txBody>
          <a:bodyPr/>
          <a:lstStyle/>
          <a:p>
            <a:r>
              <a:rPr lang="en-GB"/>
              <a:t>Sentence Embeddings and cosine similarity</a:t>
            </a:r>
            <a:endParaRPr lang="en-SE"/>
          </a:p>
        </p:txBody>
      </p:sp>
      <p:sp>
        <p:nvSpPr>
          <p:cNvPr id="4" name="Content Placeholder 2">
            <a:extLst>
              <a:ext uri="{FF2B5EF4-FFF2-40B4-BE49-F238E27FC236}">
                <a16:creationId xmlns:a16="http://schemas.microsoft.com/office/drawing/2014/main" id="{203B7933-E23D-4A9E-CAC4-232C7A1937B6}"/>
              </a:ext>
            </a:extLst>
          </p:cNvPr>
          <p:cNvSpPr>
            <a:spLocks noGrp="1"/>
          </p:cNvSpPr>
          <p:nvPr>
            <p:ph idx="1"/>
          </p:nvPr>
        </p:nvSpPr>
        <p:spPr>
          <a:xfrm>
            <a:off x="838200" y="1825625"/>
            <a:ext cx="4267200" cy="4351338"/>
          </a:xfrm>
        </p:spPr>
        <p:txBody>
          <a:bodyPr vert="horz" lIns="91440" tIns="45720" rIns="91440" bIns="45720" rtlCol="0" anchor="t">
            <a:normAutofit/>
          </a:bodyPr>
          <a:lstStyle/>
          <a:p>
            <a:pPr>
              <a:buFont typeface="Arial"/>
            </a:pPr>
            <a:r>
              <a:rPr lang="en-US">
                <a:cs typeface="Calibri"/>
              </a:rPr>
              <a:t>Sentence Embeddings without data preprocessing</a:t>
            </a:r>
            <a:endParaRPr lang="en-US"/>
          </a:p>
          <a:p>
            <a:pPr lvl="1"/>
            <a:r>
              <a:rPr lang="en-US">
                <a:cs typeface="Calibri"/>
              </a:rPr>
              <a:t>Extremely high cosine similarity scores for all articles</a:t>
            </a:r>
          </a:p>
          <a:p>
            <a:pPr lvl="1"/>
            <a:r>
              <a:rPr lang="en-US">
                <a:cs typeface="Calibri"/>
              </a:rPr>
              <a:t>Too much noise, such as </a:t>
            </a:r>
            <a:r>
              <a:rPr lang="en-US" err="1">
                <a:cs typeface="Calibri"/>
              </a:rPr>
              <a:t>stopwords</a:t>
            </a:r>
            <a:r>
              <a:rPr lang="en-US">
                <a:cs typeface="Calibri"/>
              </a:rPr>
              <a:t> and punctuation</a:t>
            </a:r>
          </a:p>
          <a:p>
            <a:endParaRPr lang="en-US">
              <a:cs typeface="Calibri"/>
            </a:endParaRPr>
          </a:p>
        </p:txBody>
      </p:sp>
      <p:sp>
        <p:nvSpPr>
          <p:cNvPr id="5" name="Content Placeholder 2">
            <a:extLst>
              <a:ext uri="{FF2B5EF4-FFF2-40B4-BE49-F238E27FC236}">
                <a16:creationId xmlns:a16="http://schemas.microsoft.com/office/drawing/2014/main" id="{3BA4BD24-65AB-2DF5-9D92-A4217F6B7CC3}"/>
              </a:ext>
            </a:extLst>
          </p:cNvPr>
          <p:cNvSpPr txBox="1">
            <a:spLocks/>
          </p:cNvSpPr>
          <p:nvPr/>
        </p:nvSpPr>
        <p:spPr>
          <a:xfrm>
            <a:off x="6101080" y="1825625"/>
            <a:ext cx="42672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a:cs typeface="Calibri"/>
              </a:rPr>
              <a:t>Sentence Embeddings with data preprocessing</a:t>
            </a:r>
            <a:endParaRPr lang="en-US"/>
          </a:p>
          <a:p>
            <a:pPr lvl="1"/>
            <a:r>
              <a:rPr lang="en-US">
                <a:cs typeface="Calibri"/>
              </a:rPr>
              <a:t>Only removal of </a:t>
            </a:r>
            <a:r>
              <a:rPr lang="en-US" err="1">
                <a:cs typeface="Calibri"/>
              </a:rPr>
              <a:t>stopwords</a:t>
            </a:r>
            <a:r>
              <a:rPr lang="en-US">
                <a:cs typeface="Calibri"/>
              </a:rPr>
              <a:t> and punctuations to preserve context</a:t>
            </a:r>
          </a:p>
          <a:p>
            <a:pPr lvl="1"/>
            <a:r>
              <a:rPr lang="en-US">
                <a:cs typeface="Calibri"/>
              </a:rPr>
              <a:t>Much better range of cosine similarity scores</a:t>
            </a:r>
          </a:p>
          <a:p>
            <a:endParaRPr lang="en-US">
              <a:cs typeface="Calibri"/>
            </a:endParaRPr>
          </a:p>
        </p:txBody>
      </p:sp>
    </p:spTree>
    <p:extLst>
      <p:ext uri="{BB962C8B-B14F-4D97-AF65-F5344CB8AC3E}">
        <p14:creationId xmlns:p14="http://schemas.microsoft.com/office/powerpoint/2010/main" val="394230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57EB2-8DCD-3113-B36D-2CD513CF72F3}"/>
              </a:ext>
            </a:extLst>
          </p:cNvPr>
          <p:cNvSpPr>
            <a:spLocks noGrp="1"/>
          </p:cNvSpPr>
          <p:nvPr>
            <p:ph type="title"/>
          </p:nvPr>
        </p:nvSpPr>
        <p:spPr>
          <a:xfrm>
            <a:off x="1371599" y="294538"/>
            <a:ext cx="9895951" cy="1033669"/>
          </a:xfrm>
        </p:spPr>
        <p:txBody>
          <a:bodyPr>
            <a:normAutofit/>
          </a:bodyPr>
          <a:lstStyle/>
          <a:p>
            <a:r>
              <a:rPr lang="en-GB" sz="4000">
                <a:solidFill>
                  <a:srgbClr val="FFFFFF"/>
                </a:solidFill>
                <a:cs typeface="Calibri Light"/>
              </a:rPr>
              <a:t>Initial Evaluation</a:t>
            </a:r>
          </a:p>
        </p:txBody>
      </p:sp>
      <p:sp>
        <p:nvSpPr>
          <p:cNvPr id="4" name="Content Placeholder 2">
            <a:extLst>
              <a:ext uri="{FF2B5EF4-FFF2-40B4-BE49-F238E27FC236}">
                <a16:creationId xmlns:a16="http://schemas.microsoft.com/office/drawing/2014/main" id="{203B7933-E23D-4A9E-CAC4-232C7A1937B6}"/>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Desired Result: Higher Cosine similarity scores between relevant articles and vice versa</a:t>
            </a:r>
          </a:p>
          <a:p>
            <a:r>
              <a:rPr lang="en-US" sz="2000">
                <a:cs typeface="Calibri"/>
              </a:rPr>
              <a:t>Average Percentile of averaged cosine similarity scores for articles grouped by tag</a:t>
            </a:r>
          </a:p>
          <a:p>
            <a:r>
              <a:rPr lang="en-US" sz="2000">
                <a:cs typeface="Calibri"/>
              </a:rPr>
              <a:t>High percentile -&gt; Tagged articles are more relevant to one another as compared to untagged articles</a:t>
            </a:r>
          </a:p>
          <a:p>
            <a:endParaRPr lang="en-US" sz="2000">
              <a:cs typeface="Calibri"/>
            </a:endParaRPr>
          </a:p>
        </p:txBody>
      </p:sp>
    </p:spTree>
    <p:extLst>
      <p:ext uri="{BB962C8B-B14F-4D97-AF65-F5344CB8AC3E}">
        <p14:creationId xmlns:p14="http://schemas.microsoft.com/office/powerpoint/2010/main" val="386408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7EB2-8DCD-3113-B36D-2CD513CF72F3}"/>
              </a:ext>
            </a:extLst>
          </p:cNvPr>
          <p:cNvSpPr>
            <a:spLocks noGrp="1"/>
          </p:cNvSpPr>
          <p:nvPr>
            <p:ph type="title"/>
          </p:nvPr>
        </p:nvSpPr>
        <p:spPr/>
        <p:txBody>
          <a:bodyPr/>
          <a:lstStyle/>
          <a:p>
            <a:r>
              <a:rPr lang="en-GB">
                <a:cs typeface="Calibri Light"/>
              </a:rPr>
              <a:t>Initial Evaluation</a:t>
            </a:r>
          </a:p>
        </p:txBody>
      </p:sp>
      <p:sp>
        <p:nvSpPr>
          <p:cNvPr id="5" name="Content Placeholder 4">
            <a:extLst>
              <a:ext uri="{FF2B5EF4-FFF2-40B4-BE49-F238E27FC236}">
                <a16:creationId xmlns:a16="http://schemas.microsoft.com/office/drawing/2014/main" id="{90517903-F0E2-519D-E038-425220AED385}"/>
              </a:ext>
            </a:extLst>
          </p:cNvPr>
          <p:cNvSpPr>
            <a:spLocks noGrp="1"/>
          </p:cNvSpPr>
          <p:nvPr>
            <p:ph idx="1"/>
          </p:nvPr>
        </p:nvSpPr>
        <p:spPr>
          <a:xfrm>
            <a:off x="838200" y="1825625"/>
            <a:ext cx="10640704" cy="1439817"/>
          </a:xfrm>
        </p:spPr>
        <p:txBody>
          <a:bodyPr vert="horz" lIns="91440" tIns="45720" rIns="91440" bIns="45720" rtlCol="0" anchor="t">
            <a:normAutofit fontScale="85000" lnSpcReduction="20000"/>
          </a:bodyPr>
          <a:lstStyle/>
          <a:p>
            <a:r>
              <a:rPr lang="en-GB">
                <a:cs typeface="Calibri"/>
              </a:rPr>
              <a:t>Find percentile of averaged cosine similarity scores for each tag</a:t>
            </a:r>
          </a:p>
          <a:p>
            <a:r>
              <a:rPr lang="en-GB">
                <a:cs typeface="Calibri"/>
              </a:rPr>
              <a:t>The percentile of the tagged article with the lowest cosine similarity score is also displayed </a:t>
            </a:r>
          </a:p>
          <a:p>
            <a:r>
              <a:rPr lang="en-GB">
                <a:cs typeface="Calibri"/>
              </a:rPr>
              <a:t>Average all obtained percentiles of averaged cosine similarity scores</a:t>
            </a:r>
          </a:p>
          <a:p>
            <a:endParaRPr lang="en-GB">
              <a:cs typeface="Calibri"/>
            </a:endParaRPr>
          </a:p>
        </p:txBody>
      </p:sp>
      <p:pic>
        <p:nvPicPr>
          <p:cNvPr id="3" name="Picture 3" descr="Text&#10;&#10;Description automatically generated">
            <a:extLst>
              <a:ext uri="{FF2B5EF4-FFF2-40B4-BE49-F238E27FC236}">
                <a16:creationId xmlns:a16="http://schemas.microsoft.com/office/drawing/2014/main" id="{24902E71-DE56-3A08-7B22-07CB22431EED}"/>
              </a:ext>
            </a:extLst>
          </p:cNvPr>
          <p:cNvPicPr>
            <a:picLocks noChangeAspect="1"/>
          </p:cNvPicPr>
          <p:nvPr/>
        </p:nvPicPr>
        <p:blipFill>
          <a:blip r:embed="rId2"/>
          <a:stretch>
            <a:fillRect/>
          </a:stretch>
        </p:blipFill>
        <p:spPr>
          <a:xfrm>
            <a:off x="1642281" y="3196795"/>
            <a:ext cx="8896065" cy="3125725"/>
          </a:xfrm>
          <a:prstGeom prst="rect">
            <a:avLst/>
          </a:prstGeom>
        </p:spPr>
      </p:pic>
      <p:pic>
        <p:nvPicPr>
          <p:cNvPr id="7" name="Picture 7">
            <a:extLst>
              <a:ext uri="{FF2B5EF4-FFF2-40B4-BE49-F238E27FC236}">
                <a16:creationId xmlns:a16="http://schemas.microsoft.com/office/drawing/2014/main" id="{0CFFE4F5-A82E-EA47-6988-E5E7277FEE88}"/>
              </a:ext>
            </a:extLst>
          </p:cNvPr>
          <p:cNvPicPr>
            <a:picLocks noChangeAspect="1"/>
          </p:cNvPicPr>
          <p:nvPr/>
        </p:nvPicPr>
        <p:blipFill>
          <a:blip r:embed="rId3"/>
          <a:stretch>
            <a:fillRect/>
          </a:stretch>
        </p:blipFill>
        <p:spPr>
          <a:xfrm>
            <a:off x="2995684" y="6324363"/>
            <a:ext cx="6189259" cy="350766"/>
          </a:xfrm>
          <a:prstGeom prst="rect">
            <a:avLst/>
          </a:prstGeom>
        </p:spPr>
      </p:pic>
    </p:spTree>
    <p:extLst>
      <p:ext uri="{BB962C8B-B14F-4D97-AF65-F5344CB8AC3E}">
        <p14:creationId xmlns:p14="http://schemas.microsoft.com/office/powerpoint/2010/main" val="132038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7EB2-8DCD-3113-B36D-2CD513CF72F3}"/>
              </a:ext>
            </a:extLst>
          </p:cNvPr>
          <p:cNvSpPr>
            <a:spLocks noGrp="1"/>
          </p:cNvSpPr>
          <p:nvPr>
            <p:ph type="title"/>
          </p:nvPr>
        </p:nvSpPr>
        <p:spPr/>
        <p:txBody>
          <a:bodyPr/>
          <a:lstStyle/>
          <a:p>
            <a:r>
              <a:rPr lang="en-GB">
                <a:cs typeface="Calibri Light"/>
              </a:rPr>
              <a:t>Initial Evaluation</a:t>
            </a:r>
          </a:p>
        </p:txBody>
      </p:sp>
      <p:pic>
        <p:nvPicPr>
          <p:cNvPr id="4" name="Picture 5" descr="Chart, box and whisker chart&#10;&#10;Description automatically generated">
            <a:extLst>
              <a:ext uri="{FF2B5EF4-FFF2-40B4-BE49-F238E27FC236}">
                <a16:creationId xmlns:a16="http://schemas.microsoft.com/office/drawing/2014/main" id="{635A763A-2745-9AE3-4AEE-AD8B2F12AA45}"/>
              </a:ext>
            </a:extLst>
          </p:cNvPr>
          <p:cNvPicPr>
            <a:picLocks noChangeAspect="1"/>
          </p:cNvPicPr>
          <p:nvPr/>
        </p:nvPicPr>
        <p:blipFill>
          <a:blip r:embed="rId2"/>
          <a:stretch>
            <a:fillRect/>
          </a:stretch>
        </p:blipFill>
        <p:spPr>
          <a:xfrm>
            <a:off x="1323833" y="2269819"/>
            <a:ext cx="10124363" cy="4183556"/>
          </a:xfrm>
          <a:prstGeom prst="rect">
            <a:avLst/>
          </a:prstGeom>
        </p:spPr>
      </p:pic>
      <p:sp>
        <p:nvSpPr>
          <p:cNvPr id="8" name="Content Placeholder 7">
            <a:extLst>
              <a:ext uri="{FF2B5EF4-FFF2-40B4-BE49-F238E27FC236}">
                <a16:creationId xmlns:a16="http://schemas.microsoft.com/office/drawing/2014/main" id="{D9DF80CD-4E68-DC82-049A-0BD7080E7259}"/>
              </a:ext>
            </a:extLst>
          </p:cNvPr>
          <p:cNvSpPr>
            <a:spLocks noGrp="1"/>
          </p:cNvSpPr>
          <p:nvPr>
            <p:ph idx="1"/>
          </p:nvPr>
        </p:nvSpPr>
        <p:spPr>
          <a:xfrm>
            <a:off x="838200" y="1825625"/>
            <a:ext cx="10515600" cy="552712"/>
          </a:xfrm>
        </p:spPr>
        <p:txBody>
          <a:bodyPr vert="horz" lIns="91440" tIns="45720" rIns="91440" bIns="45720" rtlCol="0" anchor="t">
            <a:normAutofit/>
          </a:bodyPr>
          <a:lstStyle/>
          <a:p>
            <a:pPr marL="0" indent="0" algn="ctr">
              <a:buNone/>
            </a:pPr>
            <a:r>
              <a:rPr lang="en-GB">
                <a:cs typeface="Calibri"/>
              </a:rPr>
              <a:t>Cosine Similarity Scores Boxplot for 20 articles</a:t>
            </a:r>
            <a:endParaRPr lang="en-US">
              <a:cs typeface="Calibri" panose="020F0502020204030204"/>
            </a:endParaRPr>
          </a:p>
        </p:txBody>
      </p:sp>
      <p:sp>
        <p:nvSpPr>
          <p:cNvPr id="9" name="TextBox 8">
            <a:extLst>
              <a:ext uri="{FF2B5EF4-FFF2-40B4-BE49-F238E27FC236}">
                <a16:creationId xmlns:a16="http://schemas.microsoft.com/office/drawing/2014/main" id="{E0913A40-9E95-8C59-41A2-7C3E05622273}"/>
              </a:ext>
            </a:extLst>
          </p:cNvPr>
          <p:cNvSpPr txBox="1"/>
          <p:nvPr/>
        </p:nvSpPr>
        <p:spPr>
          <a:xfrm>
            <a:off x="466299" y="4159723"/>
            <a:ext cx="7534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Score</a:t>
            </a:r>
            <a:endParaRPr lang="en-GB"/>
          </a:p>
        </p:txBody>
      </p:sp>
      <p:sp>
        <p:nvSpPr>
          <p:cNvPr id="10" name="TextBox 9">
            <a:extLst>
              <a:ext uri="{FF2B5EF4-FFF2-40B4-BE49-F238E27FC236}">
                <a16:creationId xmlns:a16="http://schemas.microsoft.com/office/drawing/2014/main" id="{479282D6-EF55-43B7-B7C7-0ECDF633C6A7}"/>
              </a:ext>
            </a:extLst>
          </p:cNvPr>
          <p:cNvSpPr txBox="1"/>
          <p:nvPr/>
        </p:nvSpPr>
        <p:spPr>
          <a:xfrm>
            <a:off x="5700783" y="6363269"/>
            <a:ext cx="32129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Index</a:t>
            </a:r>
          </a:p>
          <a:p>
            <a:endParaRPr lang="en-GB">
              <a:cs typeface="Calibri"/>
            </a:endParaRPr>
          </a:p>
        </p:txBody>
      </p:sp>
    </p:spTree>
    <p:extLst>
      <p:ext uri="{BB962C8B-B14F-4D97-AF65-F5344CB8AC3E}">
        <p14:creationId xmlns:p14="http://schemas.microsoft.com/office/powerpoint/2010/main" val="240089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863E7-8252-37A4-D72F-7AE3A459320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Conclusion</a:t>
            </a:r>
            <a:endParaRPr lang="en-SE" sz="4000">
              <a:solidFill>
                <a:srgbClr val="FFFFFF"/>
              </a:solidFill>
            </a:endParaRPr>
          </a:p>
        </p:txBody>
      </p:sp>
      <p:sp>
        <p:nvSpPr>
          <p:cNvPr id="3" name="Content Placeholder 2">
            <a:extLst>
              <a:ext uri="{FF2B5EF4-FFF2-40B4-BE49-F238E27FC236}">
                <a16:creationId xmlns:a16="http://schemas.microsoft.com/office/drawing/2014/main" id="{00B18BEE-5023-CEB8-BF87-20A39C76901A}"/>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SE" sz="2000">
                <a:cs typeface="Calibri"/>
              </a:rPr>
              <a:t>Promising results for all the explored approaches</a:t>
            </a:r>
            <a:endParaRPr lang="en-US" sz="2000">
              <a:cs typeface="Calibri"/>
            </a:endParaRPr>
          </a:p>
          <a:p>
            <a:r>
              <a:rPr lang="en-SE" sz="2000">
                <a:cs typeface="Calibri"/>
              </a:rPr>
              <a:t>Lemmatization possibly sketchy, further work might improve results</a:t>
            </a:r>
          </a:p>
          <a:p>
            <a:r>
              <a:rPr lang="en-SE" sz="2000">
                <a:cs typeface="Calibri"/>
              </a:rPr>
              <a:t>N</a:t>
            </a:r>
            <a:r>
              <a:rPr lang="en-US" sz="2000">
                <a:cs typeface="Calibri"/>
              </a:rPr>
              <a:t>amed Entity Recognition</a:t>
            </a:r>
            <a:r>
              <a:rPr lang="en-SE" sz="2000">
                <a:cs typeface="Calibri"/>
              </a:rPr>
              <a:t> same as above, possibly better results using a better/another Swedish model</a:t>
            </a:r>
          </a:p>
          <a:p>
            <a:r>
              <a:rPr lang="en-SE" sz="2000">
                <a:cs typeface="Calibri"/>
              </a:rPr>
              <a:t>Sentence embeddings could be better if we could test and compare with alternative pre-trained models</a:t>
            </a:r>
          </a:p>
        </p:txBody>
      </p:sp>
    </p:spTree>
    <p:extLst>
      <p:ext uri="{BB962C8B-B14F-4D97-AF65-F5344CB8AC3E}">
        <p14:creationId xmlns:p14="http://schemas.microsoft.com/office/powerpoint/2010/main" val="88922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DC70B9-6964-BD14-A6B1-A9E5C37DF6C9}"/>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Thanks for listening</a:t>
            </a:r>
          </a:p>
        </p:txBody>
      </p:sp>
    </p:spTree>
    <p:extLst>
      <p:ext uri="{BB962C8B-B14F-4D97-AF65-F5344CB8AC3E}">
        <p14:creationId xmlns:p14="http://schemas.microsoft.com/office/powerpoint/2010/main" val="39797195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AFFEE-31E9-A407-9BC4-ECF09282F63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Table of contents</a:t>
            </a:r>
          </a:p>
        </p:txBody>
      </p:sp>
      <p:sp>
        <p:nvSpPr>
          <p:cNvPr id="3" name="Content Placeholder 2">
            <a:extLst>
              <a:ext uri="{FF2B5EF4-FFF2-40B4-BE49-F238E27FC236}">
                <a16:creationId xmlns:a16="http://schemas.microsoft.com/office/drawing/2014/main" id="{F962D649-1BFB-D7F6-EDF7-3F2B27EC019E}"/>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Pre-processing</a:t>
            </a:r>
            <a:endParaRPr lang="en-US" sz="2000"/>
          </a:p>
          <a:p>
            <a:r>
              <a:rPr lang="en-US" sz="2000"/>
              <a:t>LDA</a:t>
            </a:r>
            <a:endParaRPr lang="en-US" sz="2000">
              <a:cs typeface="Calibri" panose="020F0502020204030204"/>
            </a:endParaRPr>
          </a:p>
          <a:p>
            <a:r>
              <a:rPr lang="en-US" sz="2000"/>
              <a:t>TF-IDF</a:t>
            </a:r>
            <a:endParaRPr lang="en-US" sz="2000">
              <a:cs typeface="Calibri" panose="020F0502020204030204"/>
            </a:endParaRPr>
          </a:p>
          <a:p>
            <a:r>
              <a:rPr lang="en-US" sz="2000"/>
              <a:t>Sentence Embedding</a:t>
            </a:r>
            <a:endParaRPr lang="en-US" sz="2000">
              <a:cs typeface="Calibri"/>
            </a:endParaRPr>
          </a:p>
          <a:p>
            <a:r>
              <a:rPr lang="en-US" sz="2000">
                <a:cs typeface="Calibri"/>
              </a:rPr>
              <a:t>Conclusion</a:t>
            </a:r>
          </a:p>
        </p:txBody>
      </p:sp>
    </p:spTree>
    <p:extLst>
      <p:ext uri="{BB962C8B-B14F-4D97-AF65-F5344CB8AC3E}">
        <p14:creationId xmlns:p14="http://schemas.microsoft.com/office/powerpoint/2010/main" val="290827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3A3B2-D4C6-DB0E-DFA8-65833EADA6E2}"/>
              </a:ext>
            </a:extLst>
          </p:cNvPr>
          <p:cNvSpPr>
            <a:spLocks noGrp="1"/>
          </p:cNvSpPr>
          <p:nvPr>
            <p:ph type="title"/>
          </p:nvPr>
        </p:nvSpPr>
        <p:spPr>
          <a:xfrm>
            <a:off x="1136397" y="502021"/>
            <a:ext cx="4959603" cy="1642969"/>
          </a:xfrm>
        </p:spPr>
        <p:txBody>
          <a:bodyPr anchor="b">
            <a:normAutofit/>
          </a:bodyPr>
          <a:lstStyle/>
          <a:p>
            <a:r>
              <a:rPr lang="en-GB" sz="4000"/>
              <a:t>Pre-processing </a:t>
            </a:r>
            <a:endParaRPr lang="en-SE" sz="4000"/>
          </a:p>
        </p:txBody>
      </p:sp>
      <p:sp>
        <p:nvSpPr>
          <p:cNvPr id="3" name="Content Placeholder 2">
            <a:extLst>
              <a:ext uri="{FF2B5EF4-FFF2-40B4-BE49-F238E27FC236}">
                <a16:creationId xmlns:a16="http://schemas.microsoft.com/office/drawing/2014/main" id="{3B97625E-0959-1CA0-DC65-E39FBE73F487}"/>
              </a:ext>
            </a:extLst>
          </p:cNvPr>
          <p:cNvSpPr>
            <a:spLocks noGrp="1"/>
          </p:cNvSpPr>
          <p:nvPr>
            <p:ph idx="1"/>
          </p:nvPr>
        </p:nvSpPr>
        <p:spPr>
          <a:xfrm>
            <a:off x="1136397" y="2418408"/>
            <a:ext cx="4959603" cy="3522569"/>
          </a:xfrm>
        </p:spPr>
        <p:txBody>
          <a:bodyPr anchor="t">
            <a:normAutofit/>
          </a:bodyPr>
          <a:lstStyle/>
          <a:p>
            <a:r>
              <a:rPr lang="en-GB" sz="2000"/>
              <a:t>Remove HTML</a:t>
            </a:r>
          </a:p>
          <a:p>
            <a:r>
              <a:rPr lang="en-GB" sz="2000"/>
              <a:t>Remove numbers</a:t>
            </a:r>
          </a:p>
          <a:p>
            <a:r>
              <a:rPr lang="en-GB" sz="2000"/>
              <a:t>Lowercase</a:t>
            </a:r>
          </a:p>
          <a:p>
            <a:r>
              <a:rPr lang="en-GB" sz="2000"/>
              <a:t>Punctuations</a:t>
            </a:r>
          </a:p>
          <a:p>
            <a:r>
              <a:rPr lang="en-GB" sz="2000"/>
              <a:t>Stopwords</a:t>
            </a:r>
          </a:p>
          <a:p>
            <a:r>
              <a:rPr lang="en-GB" sz="2000"/>
              <a:t>Lemma</a:t>
            </a:r>
            <a:endParaRPr lang="en-SE" sz="2000"/>
          </a:p>
        </p:txBody>
      </p:sp>
      <p:pic>
        <p:nvPicPr>
          <p:cNvPr id="7" name="Picture 6">
            <a:extLst>
              <a:ext uri="{FF2B5EF4-FFF2-40B4-BE49-F238E27FC236}">
                <a16:creationId xmlns:a16="http://schemas.microsoft.com/office/drawing/2014/main" id="{1D31E927-E531-5EDA-6401-2AE8C6B81538}"/>
              </a:ext>
            </a:extLst>
          </p:cNvPr>
          <p:cNvPicPr>
            <a:picLocks noChangeAspect="1"/>
          </p:cNvPicPr>
          <p:nvPr/>
        </p:nvPicPr>
        <p:blipFill>
          <a:blip r:embed="rId2"/>
          <a:stretch>
            <a:fillRect/>
          </a:stretch>
        </p:blipFill>
        <p:spPr>
          <a:xfrm>
            <a:off x="6512442" y="1908863"/>
            <a:ext cx="5201023" cy="2626517"/>
          </a:xfrm>
          <a:prstGeom prst="rect">
            <a:avLst/>
          </a:prstGeom>
        </p:spPr>
      </p:pic>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86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87EA4E9-DFD6-45D4-965D-8A79984E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293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F5BB8-2E55-ACE0-2B1B-C0130134D0EB}"/>
              </a:ext>
            </a:extLst>
          </p:cNvPr>
          <p:cNvSpPr>
            <a:spLocks noGrp="1"/>
          </p:cNvSpPr>
          <p:nvPr>
            <p:ph type="title"/>
          </p:nvPr>
        </p:nvSpPr>
        <p:spPr>
          <a:xfrm>
            <a:off x="847344" y="300505"/>
            <a:ext cx="10506456" cy="1197864"/>
          </a:xfrm>
        </p:spPr>
        <p:txBody>
          <a:bodyPr vert="horz" lIns="91440" tIns="45720" rIns="91440" bIns="45720" rtlCol="0" anchor="b">
            <a:normAutofit/>
          </a:bodyPr>
          <a:lstStyle/>
          <a:p>
            <a:pPr algn="ctr"/>
            <a:r>
              <a:rPr lang="en-US" sz="5400">
                <a:solidFill>
                  <a:schemeClr val="bg1"/>
                </a:solidFill>
              </a:rPr>
              <a:t>Latent Dirichlet Allocation (LDA)</a:t>
            </a:r>
          </a:p>
        </p:txBody>
      </p:sp>
      <p:pic>
        <p:nvPicPr>
          <p:cNvPr id="19" name="Picture 18">
            <a:extLst>
              <a:ext uri="{FF2B5EF4-FFF2-40B4-BE49-F238E27FC236}">
                <a16:creationId xmlns:a16="http://schemas.microsoft.com/office/drawing/2014/main" id="{C4308B57-9577-4934-C3B1-6A9FDE83702B}"/>
              </a:ext>
            </a:extLst>
          </p:cNvPr>
          <p:cNvPicPr>
            <a:picLocks noChangeAspect="1"/>
          </p:cNvPicPr>
          <p:nvPr/>
        </p:nvPicPr>
        <p:blipFill>
          <a:blip r:embed="rId3"/>
          <a:stretch>
            <a:fillRect/>
          </a:stretch>
        </p:blipFill>
        <p:spPr>
          <a:xfrm>
            <a:off x="847344" y="2600344"/>
            <a:ext cx="1992222" cy="4086612"/>
          </a:xfrm>
          <a:prstGeom prst="rect">
            <a:avLst/>
          </a:prstGeom>
        </p:spPr>
      </p:pic>
      <p:pic>
        <p:nvPicPr>
          <p:cNvPr id="26" name="Picture 25">
            <a:extLst>
              <a:ext uri="{FF2B5EF4-FFF2-40B4-BE49-F238E27FC236}">
                <a16:creationId xmlns:a16="http://schemas.microsoft.com/office/drawing/2014/main" id="{0CE11204-06F1-C84B-E793-47A4F62580D0}"/>
              </a:ext>
            </a:extLst>
          </p:cNvPr>
          <p:cNvPicPr>
            <a:picLocks noChangeAspect="1"/>
          </p:cNvPicPr>
          <p:nvPr/>
        </p:nvPicPr>
        <p:blipFill>
          <a:blip r:embed="rId4"/>
          <a:stretch>
            <a:fillRect/>
          </a:stretch>
        </p:blipFill>
        <p:spPr>
          <a:xfrm>
            <a:off x="4283610" y="2429301"/>
            <a:ext cx="7908390" cy="4428699"/>
          </a:xfrm>
          <a:prstGeom prst="rect">
            <a:avLst/>
          </a:prstGeom>
        </p:spPr>
      </p:pic>
    </p:spTree>
    <p:extLst>
      <p:ext uri="{BB962C8B-B14F-4D97-AF65-F5344CB8AC3E}">
        <p14:creationId xmlns:p14="http://schemas.microsoft.com/office/powerpoint/2010/main" val="230783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87EA4E9-DFD6-45D4-965D-8A79984E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293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E1B60-57EC-56CA-942F-BD88ADDC89FD}"/>
              </a:ext>
            </a:extLst>
          </p:cNvPr>
          <p:cNvSpPr>
            <a:spLocks noGrp="1"/>
          </p:cNvSpPr>
          <p:nvPr>
            <p:ph type="title"/>
          </p:nvPr>
        </p:nvSpPr>
        <p:spPr>
          <a:xfrm>
            <a:off x="842772" y="273871"/>
            <a:ext cx="10506456" cy="1625949"/>
          </a:xfrm>
        </p:spPr>
        <p:txBody>
          <a:bodyPr vert="horz" lIns="91440" tIns="45720" rIns="91440" bIns="45720" rtlCol="0" anchor="b">
            <a:normAutofit/>
          </a:bodyPr>
          <a:lstStyle/>
          <a:p>
            <a:pPr algn="ctr"/>
            <a:r>
              <a:rPr lang="en-US" sz="5400">
                <a:solidFill>
                  <a:schemeClr val="bg1"/>
                </a:solidFill>
              </a:rPr>
              <a:t>Latent Dirichlet Allocation</a:t>
            </a:r>
            <a:br>
              <a:rPr lang="en-US" sz="5400">
                <a:solidFill>
                  <a:schemeClr val="bg1"/>
                </a:solidFill>
              </a:rPr>
            </a:br>
            <a:r>
              <a:rPr lang="en-US" sz="5400">
                <a:solidFill>
                  <a:schemeClr val="bg1"/>
                </a:solidFill>
              </a:rPr>
              <a:t>Result</a:t>
            </a:r>
          </a:p>
        </p:txBody>
      </p:sp>
      <p:pic>
        <p:nvPicPr>
          <p:cNvPr id="9" name="Picture 8">
            <a:extLst>
              <a:ext uri="{FF2B5EF4-FFF2-40B4-BE49-F238E27FC236}">
                <a16:creationId xmlns:a16="http://schemas.microsoft.com/office/drawing/2014/main" id="{0F0BA0A5-D168-6598-1481-4E78F3121973}"/>
              </a:ext>
            </a:extLst>
          </p:cNvPr>
          <p:cNvPicPr>
            <a:picLocks noChangeAspect="1"/>
          </p:cNvPicPr>
          <p:nvPr/>
        </p:nvPicPr>
        <p:blipFill>
          <a:blip r:embed="rId3"/>
          <a:stretch>
            <a:fillRect/>
          </a:stretch>
        </p:blipFill>
        <p:spPr>
          <a:xfrm>
            <a:off x="216494" y="3429000"/>
            <a:ext cx="5465162" cy="2158738"/>
          </a:xfrm>
          <a:prstGeom prst="rect">
            <a:avLst/>
          </a:prstGeom>
        </p:spPr>
      </p:pic>
      <p:pic>
        <p:nvPicPr>
          <p:cNvPr id="11" name="Picture 10">
            <a:extLst>
              <a:ext uri="{FF2B5EF4-FFF2-40B4-BE49-F238E27FC236}">
                <a16:creationId xmlns:a16="http://schemas.microsoft.com/office/drawing/2014/main" id="{C2F53F07-1826-CA38-4341-8516DE8E1DF9}"/>
              </a:ext>
            </a:extLst>
          </p:cNvPr>
          <p:cNvPicPr>
            <a:picLocks noChangeAspect="1"/>
          </p:cNvPicPr>
          <p:nvPr/>
        </p:nvPicPr>
        <p:blipFill>
          <a:blip r:embed="rId4"/>
          <a:stretch>
            <a:fillRect/>
          </a:stretch>
        </p:blipFill>
        <p:spPr>
          <a:xfrm>
            <a:off x="6257768" y="2729806"/>
            <a:ext cx="2248214" cy="3715268"/>
          </a:xfrm>
          <a:prstGeom prst="rect">
            <a:avLst/>
          </a:prstGeom>
        </p:spPr>
      </p:pic>
      <p:pic>
        <p:nvPicPr>
          <p:cNvPr id="3" name="Picture 2">
            <a:extLst>
              <a:ext uri="{FF2B5EF4-FFF2-40B4-BE49-F238E27FC236}">
                <a16:creationId xmlns:a16="http://schemas.microsoft.com/office/drawing/2014/main" id="{5879A319-C1F5-6607-4DB3-2BAB90E6468F}"/>
              </a:ext>
            </a:extLst>
          </p:cNvPr>
          <p:cNvPicPr>
            <a:picLocks noChangeAspect="1"/>
          </p:cNvPicPr>
          <p:nvPr/>
        </p:nvPicPr>
        <p:blipFill>
          <a:blip r:embed="rId5"/>
          <a:stretch>
            <a:fillRect/>
          </a:stretch>
        </p:blipFill>
        <p:spPr>
          <a:xfrm>
            <a:off x="9622469" y="2438337"/>
            <a:ext cx="1991003" cy="4086795"/>
          </a:xfrm>
          <a:prstGeom prst="rect">
            <a:avLst/>
          </a:prstGeom>
        </p:spPr>
      </p:pic>
      <p:sp>
        <p:nvSpPr>
          <p:cNvPr id="8" name="Rectangle 7">
            <a:extLst>
              <a:ext uri="{FF2B5EF4-FFF2-40B4-BE49-F238E27FC236}">
                <a16:creationId xmlns:a16="http://schemas.microsoft.com/office/drawing/2014/main" id="{2B842728-72C9-D400-1C3D-A3E1D6D81867}"/>
              </a:ext>
            </a:extLst>
          </p:cNvPr>
          <p:cNvSpPr/>
          <p:nvPr/>
        </p:nvSpPr>
        <p:spPr>
          <a:xfrm>
            <a:off x="9651507" y="5767006"/>
            <a:ext cx="1961965" cy="2698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173675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2AA81-3235-4BD6-FBD4-1CF52C72FE36}"/>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TF-IDF and cosine similarity - background</a:t>
            </a:r>
            <a:endParaRPr lang="en-US" sz="4000">
              <a:solidFill>
                <a:srgbClr val="FFFFFF"/>
              </a:solidFill>
            </a:endParaRPr>
          </a:p>
        </p:txBody>
      </p:sp>
      <p:sp>
        <p:nvSpPr>
          <p:cNvPr id="3" name="Content Placeholder 2">
            <a:extLst>
              <a:ext uri="{FF2B5EF4-FFF2-40B4-BE49-F238E27FC236}">
                <a16:creationId xmlns:a16="http://schemas.microsoft.com/office/drawing/2014/main" id="{A143AB16-51B2-EE6C-CB4E-5C226A19104B}"/>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mn-lt"/>
                <a:cs typeface="+mn-lt"/>
              </a:rPr>
              <a:t>TF-IDF</a:t>
            </a:r>
          </a:p>
          <a:p>
            <a:pPr lvl="1"/>
            <a:r>
              <a:rPr lang="en-US" sz="2000">
                <a:ea typeface="+mn-lt"/>
                <a:cs typeface="+mn-lt"/>
              </a:rPr>
              <a:t>Each term in a document given a weight, the higher the weight the more relevant the term in the document</a:t>
            </a:r>
          </a:p>
          <a:p>
            <a:pPr lvl="1"/>
            <a:r>
              <a:rPr lang="en-US" sz="2000">
                <a:ea typeface="+mn-lt"/>
                <a:cs typeface="+mn-lt"/>
              </a:rPr>
              <a:t>Terms that appear often in a specific document, but scarcely in the rest of the document collection get high weights</a:t>
            </a:r>
          </a:p>
          <a:p>
            <a:pPr lvl="1"/>
            <a:r>
              <a:rPr lang="en-US" sz="2000">
                <a:ea typeface="+mn-lt"/>
                <a:cs typeface="+mn-lt"/>
              </a:rPr>
              <a:t>Effectively does stop word removal for the context of the document collection</a:t>
            </a:r>
            <a:endParaRPr lang="en-US" sz="2000"/>
          </a:p>
          <a:p>
            <a:r>
              <a:rPr lang="en-US" sz="2000">
                <a:cs typeface="Calibri"/>
              </a:rPr>
              <a:t>Cosine similarity</a:t>
            </a:r>
            <a:endParaRPr lang="en-US" sz="2000"/>
          </a:p>
          <a:p>
            <a:pPr lvl="1"/>
            <a:r>
              <a:rPr lang="en-US" sz="2000">
                <a:cs typeface="Calibri"/>
              </a:rPr>
              <a:t>A measure of the similarity of two sequences of numbers</a:t>
            </a:r>
          </a:p>
          <a:p>
            <a:pPr lvl="1"/>
            <a:r>
              <a:rPr lang="en-US" sz="2000">
                <a:cs typeface="Calibri"/>
              </a:rPr>
              <a:t>By considering the sequences as vectors, the similarity score is calculated as cosine of the angle between the vectors</a:t>
            </a:r>
          </a:p>
          <a:p>
            <a:pPr lvl="1"/>
            <a:r>
              <a:rPr lang="en-US" sz="2000">
                <a:cs typeface="Calibri"/>
              </a:rPr>
              <a:t>Ranges from 0-1 where higher is better</a:t>
            </a:r>
          </a:p>
        </p:txBody>
      </p:sp>
    </p:spTree>
    <p:extLst>
      <p:ext uri="{BB962C8B-B14F-4D97-AF65-F5344CB8AC3E}">
        <p14:creationId xmlns:p14="http://schemas.microsoft.com/office/powerpoint/2010/main" val="337477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8FDCB-D7C2-9917-523B-8DDB111E58E7}"/>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TF-IDF and cosine similarity - method</a:t>
            </a:r>
            <a:endParaRPr lang="en-US" sz="4000">
              <a:solidFill>
                <a:srgbClr val="FFFFFF"/>
              </a:solidFill>
            </a:endParaRPr>
          </a:p>
        </p:txBody>
      </p:sp>
      <p:sp>
        <p:nvSpPr>
          <p:cNvPr id="3" name="Content Placeholder 2">
            <a:extLst>
              <a:ext uri="{FF2B5EF4-FFF2-40B4-BE49-F238E27FC236}">
                <a16:creationId xmlns:a16="http://schemas.microsoft.com/office/drawing/2014/main" id="{5C726FBD-2673-F1D3-34B0-A34F880F508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Preprocessing</a:t>
            </a:r>
          </a:p>
          <a:p>
            <a:pPr lvl="1"/>
            <a:r>
              <a:rPr lang="en-US" sz="2000">
                <a:cs typeface="Calibri"/>
              </a:rPr>
              <a:t>Stop word removal perhaps unnecessary due to TF-IDF but reduces dimensionality</a:t>
            </a:r>
          </a:p>
          <a:p>
            <a:r>
              <a:rPr lang="en-US" sz="2000">
                <a:cs typeface="Calibri"/>
              </a:rPr>
              <a:t>Different tests</a:t>
            </a:r>
            <a:endParaRPr lang="en-US" sz="2000"/>
          </a:p>
          <a:p>
            <a:pPr lvl="1"/>
            <a:r>
              <a:rPr lang="en-US" sz="2000">
                <a:cs typeface="Calibri"/>
              </a:rPr>
              <a:t>Compare full-text documents</a:t>
            </a:r>
          </a:p>
          <a:p>
            <a:pPr lvl="1"/>
            <a:r>
              <a:rPr lang="en-US" sz="2000">
                <a:cs typeface="Calibri"/>
              </a:rPr>
              <a:t>Extract named entities and compare the sequences of entities</a:t>
            </a:r>
          </a:p>
          <a:p>
            <a:pPr lvl="2"/>
            <a:r>
              <a:rPr lang="en-US">
                <a:cs typeface="Calibri"/>
              </a:rPr>
              <a:t>Using Swedish model from spaCy, results questionable</a:t>
            </a:r>
          </a:p>
        </p:txBody>
      </p:sp>
    </p:spTree>
    <p:extLst>
      <p:ext uri="{BB962C8B-B14F-4D97-AF65-F5344CB8AC3E}">
        <p14:creationId xmlns:p14="http://schemas.microsoft.com/office/powerpoint/2010/main" val="285386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5223-47F3-745D-7642-3D3B407C9CCE}"/>
              </a:ext>
            </a:extLst>
          </p:cNvPr>
          <p:cNvSpPr>
            <a:spLocks noGrp="1"/>
          </p:cNvSpPr>
          <p:nvPr>
            <p:ph type="title"/>
          </p:nvPr>
        </p:nvSpPr>
        <p:spPr/>
        <p:txBody>
          <a:bodyPr/>
          <a:lstStyle/>
          <a:p>
            <a:r>
              <a:rPr lang="en-GB">
                <a:ea typeface="+mj-lt"/>
                <a:cs typeface="+mj-lt"/>
              </a:rPr>
              <a:t>TF-IDF and cosine similarity – results</a:t>
            </a:r>
          </a:p>
        </p:txBody>
      </p:sp>
      <p:sp>
        <p:nvSpPr>
          <p:cNvPr id="4" name="Text Placeholder 3">
            <a:extLst>
              <a:ext uri="{FF2B5EF4-FFF2-40B4-BE49-F238E27FC236}">
                <a16:creationId xmlns:a16="http://schemas.microsoft.com/office/drawing/2014/main" id="{EFB184BB-5690-23E3-5899-52CC5D93851B}"/>
              </a:ext>
            </a:extLst>
          </p:cNvPr>
          <p:cNvSpPr>
            <a:spLocks noGrp="1"/>
          </p:cNvSpPr>
          <p:nvPr>
            <p:ph type="body" idx="1"/>
          </p:nvPr>
        </p:nvSpPr>
        <p:spPr/>
        <p:txBody>
          <a:bodyPr/>
          <a:lstStyle/>
          <a:p>
            <a:pPr algn="ctr"/>
            <a:r>
              <a:rPr lang="en-US">
                <a:cs typeface="Calibri"/>
              </a:rPr>
              <a:t>Full-text comparison, third topic</a:t>
            </a:r>
            <a:endParaRPr lang="en-US"/>
          </a:p>
        </p:txBody>
      </p:sp>
      <p:sp>
        <p:nvSpPr>
          <p:cNvPr id="5" name="Text Placeholder 4">
            <a:extLst>
              <a:ext uri="{FF2B5EF4-FFF2-40B4-BE49-F238E27FC236}">
                <a16:creationId xmlns:a16="http://schemas.microsoft.com/office/drawing/2014/main" id="{5C863794-2EC7-35CE-9C45-B8EAF971CBAC}"/>
              </a:ext>
            </a:extLst>
          </p:cNvPr>
          <p:cNvSpPr>
            <a:spLocks noGrp="1"/>
          </p:cNvSpPr>
          <p:nvPr>
            <p:ph type="body" sz="quarter" idx="3"/>
          </p:nvPr>
        </p:nvSpPr>
        <p:spPr/>
        <p:txBody>
          <a:bodyPr/>
          <a:lstStyle/>
          <a:p>
            <a:pPr algn="ctr"/>
            <a:r>
              <a:rPr lang="en-US">
                <a:cs typeface="Calibri"/>
              </a:rPr>
              <a:t>Named entity comparison, third topic</a:t>
            </a:r>
          </a:p>
        </p:txBody>
      </p:sp>
      <p:pic>
        <p:nvPicPr>
          <p:cNvPr id="21" name="Picture 21">
            <a:extLst>
              <a:ext uri="{FF2B5EF4-FFF2-40B4-BE49-F238E27FC236}">
                <a16:creationId xmlns:a16="http://schemas.microsoft.com/office/drawing/2014/main" id="{7976BAE3-6B5B-0468-F73A-F1D8B3D03C97}"/>
              </a:ext>
            </a:extLst>
          </p:cNvPr>
          <p:cNvPicPr>
            <a:picLocks noGrp="1" noChangeAspect="1"/>
          </p:cNvPicPr>
          <p:nvPr>
            <p:ph sz="quarter" idx="4"/>
          </p:nvPr>
        </p:nvPicPr>
        <p:blipFill>
          <a:blip r:embed="rId2"/>
          <a:stretch>
            <a:fillRect/>
          </a:stretch>
        </p:blipFill>
        <p:spPr>
          <a:xfrm>
            <a:off x="6172200" y="2847211"/>
            <a:ext cx="5183188" cy="3000315"/>
          </a:xfrm>
        </p:spPr>
      </p:pic>
      <p:pic>
        <p:nvPicPr>
          <p:cNvPr id="22" name="Picture 22">
            <a:extLst>
              <a:ext uri="{FF2B5EF4-FFF2-40B4-BE49-F238E27FC236}">
                <a16:creationId xmlns:a16="http://schemas.microsoft.com/office/drawing/2014/main" id="{37D59A1A-BF9A-2DE3-2B9C-398C8A6FAEDA}"/>
              </a:ext>
            </a:extLst>
          </p:cNvPr>
          <p:cNvPicPr>
            <a:picLocks noGrp="1" noChangeAspect="1"/>
          </p:cNvPicPr>
          <p:nvPr>
            <p:ph sz="half" idx="2"/>
          </p:nvPr>
        </p:nvPicPr>
        <p:blipFill>
          <a:blip r:embed="rId3"/>
          <a:stretch>
            <a:fillRect/>
          </a:stretch>
        </p:blipFill>
        <p:spPr>
          <a:xfrm>
            <a:off x="839788" y="2854563"/>
            <a:ext cx="5157787" cy="2985612"/>
          </a:xfrm>
        </p:spPr>
      </p:pic>
    </p:spTree>
    <p:extLst>
      <p:ext uri="{BB962C8B-B14F-4D97-AF65-F5344CB8AC3E}">
        <p14:creationId xmlns:p14="http://schemas.microsoft.com/office/powerpoint/2010/main" val="284863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5223-47F3-745D-7642-3D3B407C9CCE}"/>
              </a:ext>
            </a:extLst>
          </p:cNvPr>
          <p:cNvSpPr>
            <a:spLocks noGrp="1"/>
          </p:cNvSpPr>
          <p:nvPr>
            <p:ph type="title"/>
          </p:nvPr>
        </p:nvSpPr>
        <p:spPr/>
        <p:txBody>
          <a:bodyPr/>
          <a:lstStyle/>
          <a:p>
            <a:r>
              <a:rPr lang="en-GB">
                <a:ea typeface="+mj-lt"/>
                <a:cs typeface="+mj-lt"/>
              </a:rPr>
              <a:t>TF-IDF and cosine similarity – results</a:t>
            </a:r>
          </a:p>
        </p:txBody>
      </p:sp>
      <p:sp>
        <p:nvSpPr>
          <p:cNvPr id="4" name="Text Placeholder 3">
            <a:extLst>
              <a:ext uri="{FF2B5EF4-FFF2-40B4-BE49-F238E27FC236}">
                <a16:creationId xmlns:a16="http://schemas.microsoft.com/office/drawing/2014/main" id="{EFB184BB-5690-23E3-5899-52CC5D93851B}"/>
              </a:ext>
            </a:extLst>
          </p:cNvPr>
          <p:cNvSpPr>
            <a:spLocks noGrp="1"/>
          </p:cNvSpPr>
          <p:nvPr>
            <p:ph type="body" idx="1"/>
          </p:nvPr>
        </p:nvSpPr>
        <p:spPr/>
        <p:txBody>
          <a:bodyPr/>
          <a:lstStyle/>
          <a:p>
            <a:pPr algn="ctr"/>
            <a:r>
              <a:rPr lang="en-US">
                <a:cs typeface="Calibri"/>
              </a:rPr>
              <a:t>Full-text comparison, fourth topic</a:t>
            </a:r>
            <a:endParaRPr lang="en-US"/>
          </a:p>
        </p:txBody>
      </p:sp>
      <p:sp>
        <p:nvSpPr>
          <p:cNvPr id="5" name="Text Placeholder 4">
            <a:extLst>
              <a:ext uri="{FF2B5EF4-FFF2-40B4-BE49-F238E27FC236}">
                <a16:creationId xmlns:a16="http://schemas.microsoft.com/office/drawing/2014/main" id="{5C863794-2EC7-35CE-9C45-B8EAF971CBAC}"/>
              </a:ext>
            </a:extLst>
          </p:cNvPr>
          <p:cNvSpPr>
            <a:spLocks noGrp="1"/>
          </p:cNvSpPr>
          <p:nvPr>
            <p:ph type="body" sz="quarter" idx="3"/>
          </p:nvPr>
        </p:nvSpPr>
        <p:spPr/>
        <p:txBody>
          <a:bodyPr/>
          <a:lstStyle/>
          <a:p>
            <a:pPr algn="ctr"/>
            <a:r>
              <a:rPr lang="en-US">
                <a:cs typeface="Calibri"/>
              </a:rPr>
              <a:t>Named entity comparison, fourth topic</a:t>
            </a:r>
          </a:p>
        </p:txBody>
      </p:sp>
      <p:pic>
        <p:nvPicPr>
          <p:cNvPr id="34" name="Picture 34">
            <a:extLst>
              <a:ext uri="{FF2B5EF4-FFF2-40B4-BE49-F238E27FC236}">
                <a16:creationId xmlns:a16="http://schemas.microsoft.com/office/drawing/2014/main" id="{1A62794A-A407-2C8D-5F0C-670ADE2503E7}"/>
              </a:ext>
            </a:extLst>
          </p:cNvPr>
          <p:cNvPicPr>
            <a:picLocks noGrp="1" noChangeAspect="1"/>
          </p:cNvPicPr>
          <p:nvPr>
            <p:ph sz="half" idx="2"/>
          </p:nvPr>
        </p:nvPicPr>
        <p:blipFill>
          <a:blip r:embed="rId2"/>
          <a:stretch>
            <a:fillRect/>
          </a:stretch>
        </p:blipFill>
        <p:spPr>
          <a:xfrm>
            <a:off x="839788" y="2808728"/>
            <a:ext cx="5157787" cy="3077283"/>
          </a:xfrm>
        </p:spPr>
      </p:pic>
      <p:pic>
        <p:nvPicPr>
          <p:cNvPr id="33" name="Picture 33">
            <a:extLst>
              <a:ext uri="{FF2B5EF4-FFF2-40B4-BE49-F238E27FC236}">
                <a16:creationId xmlns:a16="http://schemas.microsoft.com/office/drawing/2014/main" id="{02FA9E3E-FC38-CAD9-24F6-F8BCF481E9CC}"/>
              </a:ext>
            </a:extLst>
          </p:cNvPr>
          <p:cNvPicPr>
            <a:picLocks noGrp="1" noChangeAspect="1"/>
          </p:cNvPicPr>
          <p:nvPr>
            <p:ph sz="quarter" idx="4"/>
          </p:nvPr>
        </p:nvPicPr>
        <p:blipFill>
          <a:blip r:embed="rId3"/>
          <a:stretch>
            <a:fillRect/>
          </a:stretch>
        </p:blipFill>
        <p:spPr>
          <a:xfrm>
            <a:off x="6172200" y="2835733"/>
            <a:ext cx="5183188" cy="3023272"/>
          </a:xfrm>
        </p:spPr>
      </p:pic>
    </p:spTree>
    <p:extLst>
      <p:ext uri="{BB962C8B-B14F-4D97-AF65-F5344CB8AC3E}">
        <p14:creationId xmlns:p14="http://schemas.microsoft.com/office/powerpoint/2010/main" val="3371353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Application>Microsoft Office PowerPoint</Application>
  <PresentationFormat>Widescreen</PresentationFormat>
  <Slides>16</Slides>
  <Notes>3</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NLP recommendation system for SävsjöAppen  </vt:lpstr>
      <vt:lpstr>Table of contents</vt:lpstr>
      <vt:lpstr>Pre-processing </vt:lpstr>
      <vt:lpstr>Latent Dirichlet Allocation (LDA)</vt:lpstr>
      <vt:lpstr>Latent Dirichlet Allocation Result</vt:lpstr>
      <vt:lpstr>TF-IDF and cosine similarity - background</vt:lpstr>
      <vt:lpstr>TF-IDF and cosine similarity - method</vt:lpstr>
      <vt:lpstr>TF-IDF and cosine similarity – results</vt:lpstr>
      <vt:lpstr>TF-IDF and cosine similarity – results</vt:lpstr>
      <vt:lpstr>Sentence Embeddings and cosine similarity</vt:lpstr>
      <vt:lpstr>Sentence Embeddings and cosine similarity</vt:lpstr>
      <vt:lpstr>Initial Evaluation</vt:lpstr>
      <vt:lpstr>Initial Evaluation</vt:lpstr>
      <vt:lpstr>Initial Evaluation</vt:lpstr>
      <vt:lpstr>Conclusion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recommendation system for SävsjöAppen  </dc:title>
  <dc:creator>Johan Åkerblom Svensson</dc:creator>
  <cp:revision>1</cp:revision>
  <dcterms:created xsi:type="dcterms:W3CDTF">2022-10-13T08:23:51Z</dcterms:created>
  <dcterms:modified xsi:type="dcterms:W3CDTF">2022-10-17T06:57:24Z</dcterms:modified>
</cp:coreProperties>
</file>