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5"/>
  </p:notesMasterIdLst>
  <p:sldIdLst>
    <p:sldId id="305" r:id="rId4"/>
    <p:sldId id="392" r:id="rId5"/>
    <p:sldId id="406" r:id="rId6"/>
    <p:sldId id="402" r:id="rId7"/>
    <p:sldId id="405" r:id="rId8"/>
    <p:sldId id="403" r:id="rId9"/>
    <p:sldId id="408" r:id="rId10"/>
    <p:sldId id="399" r:id="rId11"/>
    <p:sldId id="410" r:id="rId12"/>
    <p:sldId id="409" r:id="rId13"/>
    <p:sldId id="39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14"/>
    <a:srgbClr val="00A1F1"/>
    <a:srgbClr val="7C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708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C7D2B-78FC-43D3-9C61-63344AE128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190EB-2A95-4E66-B747-36AD96F80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8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12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(can be easily imported in 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1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9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8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1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anime, anthropology, archery, architecture, art, astronomy, atheism, aviation, baseball, beer, bicycling, biology, books, boxing,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buddhism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business, cars,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christianity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climbing, comedy, comics, conspiracy, cooking, crafts, cricket, design, dieting,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drugs,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economic_discussion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education, electronics, energy,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entertainment_news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environmental, fashion, fiction, film, fishing, fitness, gaming, gardening,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gender_issues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general_food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golf, guns, health, history, hockey, hunting,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individualist_politics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investment,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jobs,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judaism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left_politics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math, medicine, military, music,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news,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nostalgia, nutrition, parenting, personal,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personal_care_and_beauty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personalfinance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pets, philosophy, photography, poetry, poker,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political_discussion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programming, psychology,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relationships, religion,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right_politics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romance, rugby, running, sailing, school, science, scuba, singing, skateboarding, soccer, sports,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startups_and_entrepreneurship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surfing, swimming, tattoo, technology, television, tennis, travel, ultimate, vegan, vegetarian, weather, wedding,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weight_training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wine, wrestling, writing, yoga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3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7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36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3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190EB-2A95-4E66-B747-36AD96F80E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3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5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单击以编辑母版副标题样式</a:t>
            </a:r>
            <a:endParaRPr lang="en-US" altLang="zh-CN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8403" y="2166257"/>
            <a:ext cx="10363200" cy="758686"/>
          </a:xfrm>
        </p:spPr>
        <p:txBody>
          <a:bodyPr/>
          <a:lstStyle>
            <a:lvl1pPr>
              <a:defRPr sz="4000">
                <a:solidFill>
                  <a:srgbClr val="F6531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938403" y="2927446"/>
            <a:ext cx="10506636" cy="89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A1F1"/>
              </a:solidFill>
              <a:effectLst/>
              <a:uLnTx/>
              <a:uFillTx/>
              <a:latin typeface="等线"/>
              <a:ea typeface="等线"/>
              <a:cs typeface="Arial"/>
            </a:endParaRPr>
          </a:p>
        </p:txBody>
      </p:sp>
      <p:pic>
        <p:nvPicPr>
          <p:cNvPr id="1026" name="Picture 2" descr="Image result for microsoft o36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37" y="0"/>
            <a:ext cx="1561763" cy="3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2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851819" cy="5490356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5835" y="104458"/>
            <a:ext cx="10506636" cy="702362"/>
          </a:xfrm>
        </p:spPr>
        <p:txBody>
          <a:bodyPr/>
          <a:lstStyle>
            <a:lvl1pPr algn="l">
              <a:defRPr>
                <a:solidFill>
                  <a:srgbClr val="F65314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295835" y="824751"/>
            <a:ext cx="10506636" cy="89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A1F1"/>
              </a:solidFill>
              <a:effectLst/>
              <a:uLnTx/>
              <a:uFillTx/>
              <a:latin typeface="等线"/>
              <a:ea typeface="等线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403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361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143000"/>
            <a:ext cx="5130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143000"/>
            <a:ext cx="5130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9530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9527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7959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220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5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02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7833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131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36000" y="304800"/>
            <a:ext cx="26416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4800"/>
            <a:ext cx="7721600" cy="5867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9566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363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143000"/>
            <a:ext cx="5130800" cy="5029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143000"/>
            <a:ext cx="5130800" cy="5029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0745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2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2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9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63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16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07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0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17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85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32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7122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466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242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89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523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2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167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单击以编辑母版副标题样式</a:t>
            </a:r>
            <a:endParaRPr lang="en-US" altLang="zh-CN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8403" y="2166257"/>
            <a:ext cx="10363200" cy="758686"/>
          </a:xfrm>
        </p:spPr>
        <p:txBody>
          <a:bodyPr/>
          <a:lstStyle>
            <a:lvl1pPr>
              <a:defRPr sz="4000">
                <a:solidFill>
                  <a:srgbClr val="F6531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938403" y="2927446"/>
            <a:ext cx="10506636" cy="89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A1F1"/>
              </a:solidFill>
              <a:effectLst/>
              <a:uLnTx/>
              <a:uFillTx/>
              <a:latin typeface="等线"/>
              <a:ea typeface="等线"/>
              <a:cs typeface="Arial"/>
            </a:endParaRPr>
          </a:p>
        </p:txBody>
      </p:sp>
      <p:pic>
        <p:nvPicPr>
          <p:cNvPr id="1026" name="Picture 2" descr="Image result for microsoft o36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37" y="0"/>
            <a:ext cx="1561763" cy="3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166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851819" cy="5490356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5835" y="104458"/>
            <a:ext cx="10506636" cy="702362"/>
          </a:xfrm>
        </p:spPr>
        <p:txBody>
          <a:bodyPr/>
          <a:lstStyle>
            <a:lvl1pPr algn="l">
              <a:defRPr>
                <a:solidFill>
                  <a:srgbClr val="F65314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295835" y="824751"/>
            <a:ext cx="10506636" cy="89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A1F1"/>
              </a:solidFill>
              <a:effectLst/>
              <a:uLnTx/>
              <a:uFillTx/>
              <a:latin typeface="等线"/>
              <a:ea typeface="等线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97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4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1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3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647" y="203073"/>
            <a:ext cx="10712824" cy="70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60748"/>
            <a:ext cx="10851819" cy="538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1498674" y="6522012"/>
            <a:ext cx="4231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68ECB6-FCCE-44C1-BF8C-FAD704EB05D8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Calibri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charset="-122"/>
              <a:cs typeface="Calibri" pitchFamily="34" charset="0"/>
            </a:endParaRPr>
          </a:p>
        </p:txBody>
      </p:sp>
      <p:pic>
        <p:nvPicPr>
          <p:cNvPr id="7" name="Picture 2" descr="Image result for microsoft o36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37" y="0"/>
            <a:ext cx="1561763" cy="3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4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D545-4DA4-484F-B26E-D6161ACEFCB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FECC7B-BC70-48FF-8151-A59499A08A3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2" descr="Image result for microsoft o365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37" y="0"/>
            <a:ext cx="1561763" cy="3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92908" y="3986464"/>
            <a:ext cx="8534400" cy="2534652"/>
          </a:xfrm>
        </p:spPr>
        <p:txBody>
          <a:bodyPr/>
          <a:lstStyle/>
          <a:p>
            <a:r>
              <a:rPr lang="en-US" dirty="0"/>
              <a:t>Young Hackathon 2017 </a:t>
            </a:r>
          </a:p>
          <a:p>
            <a:r>
              <a:rPr lang="en-US" dirty="0"/>
              <a:t>Intern</a:t>
            </a:r>
          </a:p>
          <a:p>
            <a:r>
              <a:rPr lang="en-US" sz="2000" b="0" dirty="0" err="1"/>
              <a:t>Yuncong</a:t>
            </a:r>
            <a:r>
              <a:rPr lang="en-US" sz="2000" b="0" dirty="0"/>
              <a:t> Wu(t-</a:t>
            </a:r>
            <a:r>
              <a:rPr lang="en-US" sz="2000" b="0" dirty="0" err="1"/>
              <a:t>yunw</a:t>
            </a:r>
            <a:r>
              <a:rPr lang="en-US" sz="2000" b="0" dirty="0"/>
              <a:t>), </a:t>
            </a:r>
            <a:r>
              <a:rPr lang="en-US" sz="2000" b="0" dirty="0" err="1"/>
              <a:t>Tianyi</a:t>
            </a:r>
            <a:r>
              <a:rPr lang="en-US" sz="2000" b="0" dirty="0"/>
              <a:t> Ma(t-</a:t>
            </a:r>
            <a:r>
              <a:rPr lang="en-US" sz="2000" b="0" dirty="0" err="1"/>
              <a:t>tima</a:t>
            </a:r>
            <a:r>
              <a:rPr lang="en-US" sz="2000" b="0" dirty="0"/>
              <a:t>)</a:t>
            </a:r>
          </a:p>
          <a:p>
            <a:r>
              <a:rPr lang="en-US" sz="2000" b="0" dirty="0"/>
              <a:t>Fan Wu(t-</a:t>
            </a:r>
            <a:r>
              <a:rPr lang="en-US" sz="2000" b="0" dirty="0" err="1"/>
              <a:t>fawu</a:t>
            </a:r>
            <a:r>
              <a:rPr lang="en-US" sz="2000" b="0" dirty="0"/>
              <a:t>), Yang Zhou(t-</a:t>
            </a:r>
            <a:r>
              <a:rPr lang="en-US" sz="2000" b="0" dirty="0" err="1"/>
              <a:t>zhoyan</a:t>
            </a:r>
            <a:r>
              <a:rPr lang="en-US" sz="2000" b="0" dirty="0"/>
              <a:t>)</a:t>
            </a:r>
          </a:p>
          <a:p>
            <a:r>
              <a:rPr lang="en-US" sz="2000" b="0" dirty="0"/>
              <a:t>Jia Shi(t-</a:t>
            </a:r>
            <a:r>
              <a:rPr lang="en-US" sz="2000" b="0" dirty="0" err="1"/>
              <a:t>jiashi</a:t>
            </a:r>
            <a:r>
              <a:rPr lang="en-US" sz="2000" b="0" dirty="0"/>
              <a:t>)</a:t>
            </a:r>
            <a:endParaRPr lang="en-US" sz="2400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4235" y="1533525"/>
            <a:ext cx="10363200" cy="2305817"/>
          </a:xfrm>
        </p:spPr>
        <p:txBody>
          <a:bodyPr/>
          <a:lstStyle/>
          <a:p>
            <a:r>
              <a:rPr lang="en-US" altLang="zh-CN" sz="5400" dirty="0" err="1"/>
              <a:t>HisTag</a:t>
            </a:r>
            <a:br>
              <a:rPr lang="en-US" altLang="zh-CN" sz="5400" dirty="0"/>
            </a:br>
            <a:br>
              <a:rPr lang="en-US" altLang="zh-CN" sz="4800" dirty="0"/>
            </a:br>
            <a:r>
              <a:rPr lang="en-US" dirty="0">
                <a:solidFill>
                  <a:srgbClr val="00A1F1"/>
                </a:solidFill>
              </a:rPr>
              <a:t>Smart history and bookmark management</a:t>
            </a:r>
            <a:endParaRPr lang="zh-CN" altLang="en-US" sz="4800" dirty="0">
              <a:solidFill>
                <a:srgbClr val="00A1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7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0"/>
    </mc:Choice>
    <mc:Fallback xmlns="">
      <p:transition spd="slow" advTm="96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We have done: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Build a model to tag your history urls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Develop a chrome extension to help you manage your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Support search and visualization by tag</a:t>
            </a:r>
          </a:p>
          <a:p>
            <a:endParaRPr lang="en-US" sz="2400" dirty="0"/>
          </a:p>
          <a:p>
            <a:r>
              <a:rPr lang="en-US" sz="2400" dirty="0"/>
              <a:t>Future Work: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Bookmark recommendation and sharing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Optimize tagging model (considering images in feature)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Explore business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870283" y="2046872"/>
            <a:ext cx="10363200" cy="24048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/>
              <a:t>THANKS </a:t>
            </a:r>
            <a:br>
              <a:rPr lang="en-US" altLang="zh-CN" sz="5400" dirty="0"/>
            </a:br>
            <a:r>
              <a:rPr lang="en-US" altLang="zh-CN" sz="5400" dirty="0"/>
              <a:t>For your Attention!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4800" dirty="0">
              <a:solidFill>
                <a:srgbClr val="00A1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0"/>
    </mc:Choice>
    <mc:Fallback xmlns="">
      <p:transition spd="slow" advTm="72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/>
              <a:t>History tags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/>
              <a:t>History search by title, tag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/>
              <a:t>Tags visualization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/>
              <a:t>Url recommendation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/>
              <a:t>Product prospects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35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"/>
    </mc:Choice>
    <mc:Fallback xmlns="">
      <p:transition spd="slow" advTm="33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can search by word that appears in the url or title.</a:t>
            </a:r>
          </a:p>
          <a:p>
            <a:pPr marL="342900" indent="-342900">
              <a:buAutoNum type="arabicPeriod"/>
            </a:pPr>
            <a:r>
              <a:rPr lang="en-US" dirty="0"/>
              <a:t>Some general topic cannot be classified well.</a:t>
            </a:r>
          </a:p>
          <a:p>
            <a:pPr marL="342900" indent="-342900">
              <a:buAutoNum type="arabicPeriod"/>
            </a:pPr>
            <a:r>
              <a:rPr lang="en-US" dirty="0"/>
              <a:t>Some word just appears but not dominates in the passage.</a:t>
            </a:r>
          </a:p>
          <a:p>
            <a:pPr marL="342900" indent="-342900">
              <a:buAutoNum type="arabicPeriod"/>
            </a:pPr>
            <a:r>
              <a:rPr lang="en-US" dirty="0"/>
              <a:t>Increasing demands on history/bookmark management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History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9" y="2674208"/>
            <a:ext cx="9382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6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Tags = [topic, keyword1, keyword2, keyword3]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tags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219" y="1025190"/>
            <a:ext cx="2743200" cy="1609725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145045" y="2168388"/>
            <a:ext cx="577516" cy="3930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946484" y="2422356"/>
            <a:ext cx="842209" cy="425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22420" y="1921767"/>
            <a:ext cx="866273" cy="4431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722561" y="2143336"/>
            <a:ext cx="199859" cy="221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0860" y="2408750"/>
            <a:ext cx="223924" cy="150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0" idx="1"/>
          </p:cNvCxnSpPr>
          <p:nvPr/>
        </p:nvCxnSpPr>
        <p:spPr>
          <a:xfrm flipV="1">
            <a:off x="5904160" y="2152345"/>
            <a:ext cx="544762" cy="482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6448922" y="1939786"/>
            <a:ext cx="842209" cy="425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6407492" y="2865953"/>
            <a:ext cx="1052090" cy="425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Keywords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15195" y="2654451"/>
            <a:ext cx="496639" cy="41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99150" y="2134250"/>
            <a:ext cx="1009995" cy="9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781662" y="2634915"/>
            <a:ext cx="471586" cy="15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2237866" y="2061993"/>
            <a:ext cx="3653930" cy="11458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extracts terms (concepts and noun phrases) </a:t>
            </a:r>
          </a:p>
          <a:p>
            <a:pPr algn="ctr"/>
            <a:r>
              <a:rPr lang="en-US" sz="1400" dirty="0"/>
              <a:t>detects semantic relations (</a:t>
            </a:r>
            <a:r>
              <a:rPr lang="en-US" sz="1400" dirty="0" err="1"/>
              <a:t>e.g.</a:t>
            </a:r>
            <a:r>
              <a:rPr lang="en-US" altLang="zh-CN" sz="1400" dirty="0" err="1"/>
              <a:t>VSO</a:t>
            </a:r>
            <a:r>
              <a:rPr lang="en-US" sz="1400" dirty="0"/>
              <a:t>) </a:t>
            </a:r>
          </a:p>
          <a:p>
            <a:pPr algn="ctr"/>
            <a:r>
              <a:rPr lang="en-US" sz="1400" dirty="0"/>
              <a:t>Clusters in WordNet</a:t>
            </a:r>
          </a:p>
          <a:p>
            <a:pPr algn="ctr"/>
            <a:r>
              <a:rPr lang="en-US" sz="1400" dirty="0"/>
              <a:t>Keyword extraction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961" y="2690042"/>
            <a:ext cx="3330755" cy="2984869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7470280" y="3058449"/>
            <a:ext cx="1009995" cy="9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248" y="3222989"/>
            <a:ext cx="3829055" cy="359011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48120" y="5555322"/>
            <a:ext cx="26468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API: </a:t>
            </a:r>
          </a:p>
          <a:p>
            <a:r>
              <a:rPr lang="en-US" dirty="0" err="1"/>
              <a:t>Indico</a:t>
            </a:r>
            <a:r>
              <a:rPr lang="en-US" dirty="0"/>
              <a:t> </a:t>
            </a:r>
          </a:p>
          <a:p>
            <a:r>
              <a:rPr lang="en-US" dirty="0"/>
              <a:t>support custom training</a:t>
            </a:r>
          </a:p>
          <a:p>
            <a:r>
              <a:rPr lang="en-US" dirty="0"/>
              <a:t>Given [Text, tags]</a:t>
            </a:r>
          </a:p>
        </p:txBody>
      </p:sp>
    </p:spTree>
    <p:extLst>
      <p:ext uri="{BB962C8B-B14F-4D97-AF65-F5344CB8AC3E}">
        <p14:creationId xmlns:p14="http://schemas.microsoft.com/office/powerpoint/2010/main" val="14174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tags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29" y="952418"/>
            <a:ext cx="6382464" cy="55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search by title, tag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" y="2045537"/>
            <a:ext cx="10853704" cy="36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0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0954"/>
            <a:ext cx="10000651" cy="54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prospects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1" y="930799"/>
            <a:ext cx="7718312" cy="5478022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6320591" y="5511688"/>
            <a:ext cx="3014568" cy="4842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Same topic, </a:t>
            </a:r>
            <a:r>
              <a:rPr lang="en-US" altLang="zh-CN" sz="1600" dirty="0"/>
              <a:t>shared</a:t>
            </a:r>
            <a:r>
              <a:rPr lang="en-US" sz="1600" dirty="0"/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308333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Yang Zhou - Friday, August 11, 2017 12.23.53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22138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JhengHeiPPT">
      <a:majorFont>
        <a:latin typeface="等线"/>
        <a:ea typeface="等线"/>
        <a:cs typeface="Arial"/>
      </a:majorFont>
      <a:minorFont>
        <a:latin typeface="等线"/>
        <a:ea typeface="等线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689DD61-4A01-45FF-8579-D449714DED10}" vid="{8E259732-8CF2-49A0-BC20-B2987B3F5690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112432</TotalTime>
  <Words>455</Words>
  <Application>Microsoft Office PowerPoint</Application>
  <PresentationFormat>Widescreen</PresentationFormat>
  <Paragraphs>61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方正姚体</vt:lpstr>
      <vt:lpstr>宋体</vt:lpstr>
      <vt:lpstr>华文新魏</vt:lpstr>
      <vt:lpstr>Arial</vt:lpstr>
      <vt:lpstr>Calibri</vt:lpstr>
      <vt:lpstr>Trebuchet MS</vt:lpstr>
      <vt:lpstr>Verdana</vt:lpstr>
      <vt:lpstr>Wingdings</vt:lpstr>
      <vt:lpstr>Wingdings 3</vt:lpstr>
      <vt:lpstr>Office 主题​​</vt:lpstr>
      <vt:lpstr>主题1</vt:lpstr>
      <vt:lpstr>Facet</vt:lpstr>
      <vt:lpstr>HisTag  Smart history and bookmark management</vt:lpstr>
      <vt:lpstr> Outline</vt:lpstr>
      <vt:lpstr>Current History</vt:lpstr>
      <vt:lpstr>History tags</vt:lpstr>
      <vt:lpstr>History tags demo</vt:lpstr>
      <vt:lpstr>History search by title, tag</vt:lpstr>
      <vt:lpstr>Tags visualization</vt:lpstr>
      <vt:lpstr>Product prospects</vt:lpstr>
      <vt:lpstr>PowerPoint Presentation</vt:lpstr>
      <vt:lpstr>Summary</vt:lpstr>
      <vt:lpstr>THANKS 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Multi-Task Metric Learning</dc:title>
  <dc:creator>elviswf</dc:creator>
  <cp:lastModifiedBy>Fan Wu</cp:lastModifiedBy>
  <cp:revision>1270</cp:revision>
  <dcterms:created xsi:type="dcterms:W3CDTF">2016-11-04T01:10:27Z</dcterms:created>
  <dcterms:modified xsi:type="dcterms:W3CDTF">2017-08-11T12:53:39Z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t-fawu@microsoft.com</vt:lpwstr>
  </property>
  <property fmtid="{D5CDD505-2E9C-101B-9397-08002B2CF9AE}" pid="6" name="MSIP_Label_f42aa342-8706-4288-bd11-ebb85995028c_SetDate">
    <vt:lpwstr>2017-07-14T10:26:38.6006693+08:00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