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7E92-E39E-4121-9BB3-99546AECE580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C1A5-990D-44C2-844E-76E73011D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37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7E92-E39E-4121-9BB3-99546AECE580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C1A5-990D-44C2-844E-76E73011D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251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7E92-E39E-4121-9BB3-99546AECE580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C1A5-990D-44C2-844E-76E73011D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75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7E92-E39E-4121-9BB3-99546AECE580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C1A5-990D-44C2-844E-76E73011D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762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7E92-E39E-4121-9BB3-99546AECE580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C1A5-990D-44C2-844E-76E73011D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41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7E92-E39E-4121-9BB3-99546AECE580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C1A5-990D-44C2-844E-76E73011D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647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7E92-E39E-4121-9BB3-99546AECE580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C1A5-990D-44C2-844E-76E73011D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401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7E92-E39E-4121-9BB3-99546AECE580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C1A5-990D-44C2-844E-76E73011D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55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7E92-E39E-4121-9BB3-99546AECE580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C1A5-990D-44C2-844E-76E73011D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683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7E92-E39E-4121-9BB3-99546AECE580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C1A5-990D-44C2-844E-76E73011D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60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7E92-E39E-4121-9BB3-99546AECE580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C1A5-990D-44C2-844E-76E73011D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252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77E92-E39E-4121-9BB3-99546AECE580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0C1A5-990D-44C2-844E-76E73011D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536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45685" y="931817"/>
            <a:ext cx="3387634" cy="47722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乒乓球桌</a:t>
            </a:r>
          </a:p>
        </p:txBody>
      </p:sp>
      <p:sp>
        <p:nvSpPr>
          <p:cNvPr id="5" name="矩形 4"/>
          <p:cNvSpPr/>
          <p:nvPr/>
        </p:nvSpPr>
        <p:spPr>
          <a:xfrm>
            <a:off x="3048000" y="3126377"/>
            <a:ext cx="3387634" cy="6966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3048000" y="5704114"/>
            <a:ext cx="1349829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 flipV="1">
            <a:off x="3048000" y="4088675"/>
            <a:ext cx="4354" cy="161544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397829" y="52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发球点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577373" y="5334782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Y=0</a:t>
            </a:r>
            <a:r>
              <a:rPr lang="zh-CN" altLang="en-US" dirty="0"/>
              <a:t>为采集截止面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011361" y="533478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636204" y="401543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3050177" y="5007429"/>
            <a:ext cx="502920" cy="67580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294038" y="4600472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Z(</a:t>
            </a:r>
            <a:r>
              <a:rPr lang="zh-CN" altLang="en-US" dirty="0"/>
              <a:t>竖直向上）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274320" y="155528"/>
            <a:ext cx="3302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、坐标系与数据获取方式示意</a:t>
            </a:r>
          </a:p>
        </p:txBody>
      </p:sp>
    </p:spTree>
    <p:extLst>
      <p:ext uri="{BB962C8B-B14F-4D97-AF65-F5344CB8AC3E}">
        <p14:creationId xmlns:p14="http://schemas.microsoft.com/office/powerpoint/2010/main" val="2880621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8342" y="322217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、数据说明</a:t>
            </a: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87" y="691549"/>
            <a:ext cx="3084237" cy="573459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306469" y="721247"/>
            <a:ext cx="71365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1</a:t>
            </a:r>
            <a:r>
              <a:rPr lang="zh-CN" altLang="en-US" dirty="0"/>
              <a:t>、数据分为</a:t>
            </a:r>
            <a:r>
              <a:rPr lang="en-US" altLang="zh-CN" dirty="0"/>
              <a:t>4</a:t>
            </a:r>
            <a:r>
              <a:rPr lang="zh-CN" altLang="en-US" dirty="0"/>
              <a:t>列，第一列为时间，单位</a:t>
            </a:r>
            <a:r>
              <a:rPr lang="en-US" altLang="zh-CN" dirty="0"/>
              <a:t>s</a:t>
            </a:r>
            <a:r>
              <a:rPr lang="zh-CN" altLang="en-US" dirty="0"/>
              <a:t>，每一组数据时间从</a:t>
            </a:r>
            <a:r>
              <a:rPr lang="en-US" altLang="zh-CN" dirty="0"/>
              <a:t>0</a:t>
            </a:r>
            <a:r>
              <a:rPr lang="zh-CN" altLang="en-US" dirty="0"/>
              <a:t>开始。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后面的时间均已第一点时间为零计算得到；第二、三、四列为</a:t>
            </a:r>
            <a:r>
              <a:rPr lang="en-US" altLang="zh-CN" dirty="0"/>
              <a:t>X</a:t>
            </a:r>
            <a:r>
              <a:rPr lang="zh-CN" altLang="en-US" dirty="0"/>
              <a:t>、</a:t>
            </a:r>
            <a:r>
              <a:rPr lang="en-US" altLang="zh-CN" dirty="0"/>
              <a:t>Y</a:t>
            </a:r>
            <a:r>
              <a:rPr lang="zh-CN" altLang="en-US" dirty="0"/>
              <a:t>、</a:t>
            </a:r>
            <a:r>
              <a:rPr lang="en-US" altLang="zh-CN" dirty="0"/>
              <a:t>Z</a:t>
            </a:r>
            <a:r>
              <a:rPr lang="zh-CN" altLang="en-US" dirty="0"/>
              <a:t>坐标值，单位为</a:t>
            </a:r>
            <a:r>
              <a:rPr lang="en-US" altLang="zh-CN" dirty="0"/>
              <a:t>mm</a:t>
            </a:r>
            <a:r>
              <a:rPr lang="zh-CN" altLang="en-US" dirty="0"/>
              <a:t>。坐标值为乒乓球球心的坐标。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、乒乓球的直径为</a:t>
            </a:r>
            <a:r>
              <a:rPr lang="en-US" altLang="zh-CN" dirty="0"/>
              <a:t>40mm</a:t>
            </a:r>
            <a:r>
              <a:rPr lang="zh-CN" altLang="en-US" dirty="0"/>
              <a:t>，大多数时候采集不到准确落点数据，可通过拟合获取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4</a:t>
            </a:r>
            <a:r>
              <a:rPr lang="zh-CN" altLang="en-US" dirty="0"/>
              <a:t>、采集截止面建议采用</a:t>
            </a:r>
            <a:r>
              <a:rPr lang="en-US" altLang="zh-CN" dirty="0"/>
              <a:t>Y=0</a:t>
            </a:r>
            <a:r>
              <a:rPr lang="zh-CN" altLang="en-US" dirty="0"/>
              <a:t>时数据，但由于相机帧率原因，无法准确采集到</a:t>
            </a:r>
            <a:r>
              <a:rPr lang="en-US" altLang="zh-CN" dirty="0"/>
              <a:t>Y=0</a:t>
            </a:r>
            <a:r>
              <a:rPr lang="zh-CN" altLang="en-US" dirty="0"/>
              <a:t>时球坐标，同样建议拟合获取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数据共计</a:t>
            </a:r>
            <a:r>
              <a:rPr lang="en-US" altLang="zh-CN" dirty="0"/>
              <a:t>245</a:t>
            </a:r>
            <a:r>
              <a:rPr lang="zh-CN" altLang="en-US" dirty="0"/>
              <a:t>组，其中</a:t>
            </a:r>
            <a:r>
              <a:rPr lang="en-US" altLang="zh-CN" dirty="0"/>
              <a:t>200</a:t>
            </a:r>
            <a:r>
              <a:rPr lang="zh-CN" altLang="en-US" dirty="0"/>
              <a:t>组用于预测，</a:t>
            </a:r>
            <a:r>
              <a:rPr lang="en-US" altLang="zh-CN" dirty="0"/>
              <a:t>45</a:t>
            </a:r>
            <a:r>
              <a:rPr lang="zh-CN" altLang="en-US" dirty="0"/>
              <a:t>组用于验证。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06469" y="4802659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要求：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、预测落点的时间及坐标位置；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、预测</a:t>
            </a:r>
            <a:r>
              <a:rPr lang="en-US" altLang="zh-CN" dirty="0"/>
              <a:t>Y=0</a:t>
            </a:r>
            <a:r>
              <a:rPr lang="zh-CN" altLang="en-US" dirty="0"/>
              <a:t>平面的时间、坐标位置、速度大小及方向。</a:t>
            </a:r>
          </a:p>
        </p:txBody>
      </p:sp>
    </p:spTree>
    <p:extLst>
      <p:ext uri="{BB962C8B-B14F-4D97-AF65-F5344CB8AC3E}">
        <p14:creationId xmlns:p14="http://schemas.microsoft.com/office/powerpoint/2010/main" val="355575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285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Wingdings</vt:lpstr>
      <vt:lpstr>Office 主题</vt:lpstr>
      <vt:lpstr>PowerPoint Presentation</vt:lpstr>
      <vt:lpstr>PowerPoint Presentation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张海波-n</dc:creator>
  <cp:lastModifiedBy>Fan Wu</cp:lastModifiedBy>
  <cp:revision>28</cp:revision>
  <dcterms:created xsi:type="dcterms:W3CDTF">2017-09-07T11:54:13Z</dcterms:created>
  <dcterms:modified xsi:type="dcterms:W3CDTF">2017-09-12T03:03:14Z</dcterms:modified>
</cp:coreProperties>
</file>