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400" r:id="rId2"/>
    <p:sldId id="430" r:id="rId3"/>
    <p:sldId id="429" r:id="rId4"/>
    <p:sldId id="452" r:id="rId5"/>
    <p:sldId id="449" r:id="rId6"/>
    <p:sldId id="439" r:id="rId7"/>
    <p:sldId id="445" r:id="rId8"/>
    <p:sldId id="447" r:id="rId9"/>
    <p:sldId id="448" r:id="rId10"/>
    <p:sldId id="446" r:id="rId11"/>
    <p:sldId id="442" r:id="rId12"/>
    <p:sldId id="443" r:id="rId13"/>
    <p:sldId id="444" r:id="rId14"/>
    <p:sldId id="450" r:id="rId15"/>
    <p:sldId id="440" r:id="rId16"/>
    <p:sldId id="451" r:id="rId17"/>
    <p:sldId id="441" r:id="rId18"/>
    <p:sldId id="431" r:id="rId19"/>
    <p:sldId id="43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18" autoAdjust="0"/>
  </p:normalViewPr>
  <p:slideViewPr>
    <p:cSldViewPr>
      <p:cViewPr varScale="1">
        <p:scale>
          <a:sx n="130" d="100"/>
          <a:sy n="130" d="100"/>
        </p:scale>
        <p:origin x="-1062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81112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新松机器人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组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: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乒乓球轨迹预测系统                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Wand Maker@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双创周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2017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                                                                     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78592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乒乓球轨迹预测系统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田凯、吴凡、许燚、张振东、刘娟娟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2258" y="3349198"/>
            <a:ext cx="1665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Wand Maker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第九组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5506"/>
            <a:ext cx="61912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8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556" y="84355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need to provide labeled training </a:t>
            </a:r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Ability to handle noisy observations</a:t>
            </a:r>
          </a:p>
          <a:p>
            <a:endParaRPr lang="en-US" altLang="zh-CN" i="1" dirty="0"/>
          </a:p>
          <a:p>
            <a:r>
              <a:rPr lang="en-US" altLang="zh-CN" dirty="0"/>
              <a:t>Apply the </a:t>
            </a:r>
            <a:r>
              <a:rPr lang="en-US" altLang="zh-CN" dirty="0" err="1"/>
              <a:t>Kalman</a:t>
            </a:r>
            <a:r>
              <a:rPr lang="en-US" altLang="zh-CN" dirty="0"/>
              <a:t> Smoother to estimate the </a:t>
            </a:r>
            <a:r>
              <a:rPr lang="en-US" altLang="zh-CN" dirty="0" smtClean="0"/>
              <a:t>hidden state </a:t>
            </a:r>
            <a:r>
              <a:rPr lang="en-US" altLang="zh-CN" dirty="0"/>
              <a:t>at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714"/>
            <a:ext cx="4176464" cy="193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9" y="2679762"/>
            <a:ext cx="4539323" cy="16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91980" y="224771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EKF</a:t>
            </a:r>
          </a:p>
        </p:txBody>
      </p:sp>
    </p:spTree>
    <p:extLst>
      <p:ext uri="{BB962C8B-B14F-4D97-AF65-F5344CB8AC3E}">
        <p14:creationId xmlns:p14="http://schemas.microsoft.com/office/powerpoint/2010/main" val="1573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203598"/>
            <a:ext cx="481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1" y="915566"/>
            <a:ext cx="2571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3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83518"/>
            <a:ext cx="6172466" cy="423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64188" y="120359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反射点本身不光滑，必须分别对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段做平滑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090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拟合</a:t>
            </a:r>
          </a:p>
        </p:txBody>
      </p:sp>
    </p:spTree>
    <p:extLst>
      <p:ext uri="{BB962C8B-B14F-4D97-AF65-F5344CB8AC3E}">
        <p14:creationId xmlns:p14="http://schemas.microsoft.com/office/powerpoint/2010/main" val="330320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Physics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20" y="411510"/>
            <a:ext cx="2659322" cy="467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29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4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LSTM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 smtClean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问题：乒乓球完整飞行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轨迹，根据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提供的数据采用物理建模或者机器学习算法，对击打平面上的乒乓球点进行预测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597" y="4227934"/>
            <a:ext cx="77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33905"/>
            <a:ext cx="4976546" cy="25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03" y="1384256"/>
            <a:ext cx="3417797" cy="316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1530"/>
            <a:ext cx="79608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57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095586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Kalman</a:t>
            </a:r>
            <a:r>
              <a:rPr lang="en-US" altLang="zh-CN" sz="2000" dirty="0"/>
              <a:t> filter </a:t>
            </a:r>
            <a:r>
              <a:rPr lang="en-US" altLang="zh-CN" sz="2000" dirty="0" smtClean="0"/>
              <a:t>Smoothing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285"/>
            <a:ext cx="3564396" cy="512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filter Smoothing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EKF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Unscented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8622" y="2737629"/>
            <a:ext cx="835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卡尔曼滤波器的前提假设：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信息过程的足够精确的模型，是由白噪声所激发的线性、离散和有限维动态系统（可以是时变的）；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每次测量信号都包含着附加的白噪声分量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3399842"/>
            <a:ext cx="1564996" cy="94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54" y="3395828"/>
            <a:ext cx="1286333" cy="14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4048" y="44499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预测</a:t>
            </a:r>
          </a:p>
        </p:txBody>
      </p:sp>
      <p:sp>
        <p:nvSpPr>
          <p:cNvPr id="6" name="矩形 5"/>
          <p:cNvSpPr/>
          <p:nvPr/>
        </p:nvSpPr>
        <p:spPr>
          <a:xfrm>
            <a:off x="2695756" y="47112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608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隐状态模型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1" y="591530"/>
            <a:ext cx="2192429" cy="22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492"/>
            <a:ext cx="7124732" cy="174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2" y="3671846"/>
            <a:ext cx="3562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9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7554"/>
            <a:ext cx="4023776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923925"/>
            <a:ext cx="6829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0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987574"/>
            <a:ext cx="817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predict(x, P, u, Q)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 is the state of the system. P is the variance of the system. u is the movement due to the process, and Q is the noise in the process.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" y="1743658"/>
            <a:ext cx="4777387" cy="31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39753" y="1834785"/>
            <a:ext cx="3400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R_std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越大前向点预测的影响越大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436096" y="2325739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Q_std</a:t>
            </a:r>
            <a:r>
              <a:rPr lang="en-US" altLang="zh-CN" sz="1600" dirty="0"/>
              <a:t>: </a:t>
            </a:r>
            <a:r>
              <a:rPr lang="zh-CN" altLang="en-US" sz="1600" dirty="0" smtClean="0"/>
              <a:t>越小越平滑</a:t>
            </a:r>
            <a:endParaRPr lang="en-US" altLang="zh-CN" sz="160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缺点：反射点不应该平滑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482725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226</Words>
  <Application>Microsoft Office PowerPoint</Application>
  <PresentationFormat>全屏显示(16:9)</PresentationFormat>
  <Paragraphs>51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1_Default Design</vt:lpstr>
      <vt:lpstr>乒乓球轨迹预测系统</vt:lpstr>
      <vt:lpstr>目录</vt:lpstr>
      <vt:lpstr>课题背景介绍</vt:lpstr>
      <vt:lpstr>PowerPoint 演示文稿</vt:lpstr>
      <vt:lpstr>PowerPoint 演示文稿</vt:lpstr>
      <vt:lpstr>Kalman filter Smoothing</vt:lpstr>
      <vt:lpstr>隐状态模型</vt:lpstr>
      <vt:lpstr>PowerPoint 演示文稿</vt:lpstr>
      <vt:lpstr>PowerPoint 演示文稿</vt:lpstr>
      <vt:lpstr>PowerPoint 演示文稿</vt:lpstr>
      <vt:lpstr>Kalman Filter</vt:lpstr>
      <vt:lpstr>PowerPoint 演示文稿</vt:lpstr>
      <vt:lpstr>PowerPoint 演示文稿</vt:lpstr>
      <vt:lpstr>拟合</vt:lpstr>
      <vt:lpstr>Physics Modeling</vt:lpstr>
      <vt:lpstr>PowerPoint 演示文稿</vt:lpstr>
      <vt:lpstr>Deep learning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Windows User</cp:lastModifiedBy>
  <cp:revision>834</cp:revision>
  <dcterms:created xsi:type="dcterms:W3CDTF">2016-08-01T02:49:36Z</dcterms:created>
  <dcterms:modified xsi:type="dcterms:W3CDTF">2017-09-16T14:17:23Z</dcterms:modified>
</cp:coreProperties>
</file>