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400" r:id="rId2"/>
    <p:sldId id="430" r:id="rId3"/>
    <p:sldId id="429" r:id="rId4"/>
    <p:sldId id="439" r:id="rId5"/>
    <p:sldId id="442" r:id="rId6"/>
    <p:sldId id="443" r:id="rId7"/>
    <p:sldId id="444" r:id="rId8"/>
    <p:sldId id="440" r:id="rId9"/>
    <p:sldId id="441" r:id="rId10"/>
    <p:sldId id="431" r:id="rId11"/>
    <p:sldId id="43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8" autoAdjust="0"/>
  </p:normalViewPr>
  <p:slideViewPr>
    <p:cSldViewPr>
      <p:cViewPr varScale="1">
        <p:scale>
          <a:sx n="130" d="100"/>
          <a:sy n="130" d="100"/>
        </p:scale>
        <p:origin x="-1074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chemeClr val="tx1"/>
                </a:solidFill>
              </a:rPr>
              <a:t>,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Sha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Chaofeng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沙朝锋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为了在可解释的框架下分析此问题，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我们先尝试取一定时间窗口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天）内的金价和辅助特征作为输入，用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预测金价单日涨幅，在此基础上，设计风险期望可调的交易策略。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第九组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轨迹，根据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93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7654"/>
            <a:ext cx="7355202" cy="100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</a:t>
            </a:r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</a:t>
            </a:r>
            <a:r>
              <a:rPr lang="en-US" altLang="zh-CN" dirty="0" smtClean="0"/>
              <a:t>hidden state </a:t>
            </a:r>
            <a:r>
              <a:rPr lang="en-US" altLang="zh-CN" dirty="0"/>
              <a:t>at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229</Words>
  <Application>Microsoft Office PowerPoint</Application>
  <PresentationFormat>全屏显示(16:9)</PresentationFormat>
  <Paragraphs>41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1_Default Design</vt:lpstr>
      <vt:lpstr>乒乓球轨迹预测系统</vt:lpstr>
      <vt:lpstr>目录</vt:lpstr>
      <vt:lpstr>课题背景介绍</vt:lpstr>
      <vt:lpstr>Kalman filter Smoothing</vt:lpstr>
      <vt:lpstr>Kalman Filter</vt:lpstr>
      <vt:lpstr>PowerPoint 演示文稿</vt:lpstr>
      <vt:lpstr>PowerPoint 演示文稿</vt:lpstr>
      <vt:lpstr>Physics Modeling</vt:lpstr>
      <vt:lpstr>Deep learning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Windows User</cp:lastModifiedBy>
  <cp:revision>797</cp:revision>
  <dcterms:created xsi:type="dcterms:W3CDTF">2016-08-01T02:49:36Z</dcterms:created>
  <dcterms:modified xsi:type="dcterms:W3CDTF">2017-09-15T08:31:12Z</dcterms:modified>
</cp:coreProperties>
</file>