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660"/>
  </p:normalViewPr>
  <p:slideViewPr>
    <p:cSldViewPr snapToGrid="0">
      <p:cViewPr>
        <p:scale>
          <a:sx n="75" d="100"/>
          <a:sy n="75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6EB-C986-48A2-BC65-F5D3A3E04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82317-F6AB-4D84-A589-2BCA01DE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F2C6-5EA0-40E5-A02F-DB63F64E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8BB0-2CA3-4518-9A06-422F9A4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D7B6-2E15-436D-B6CC-1B5B432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5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A6-33A4-4458-9C4A-D4E7A81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AC4A3-1DAD-4C12-8C18-820FFC55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4F6D-4AA3-4DCA-A033-56257C7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310E-2F31-4A45-9A64-D24C03DA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483-FC74-4B44-8CAF-275C838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0D9BF-405B-45AA-974B-532D381E1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D9702-7D13-440C-8F14-17448D62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489F-EC22-406C-A80F-971A3408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2B3E-B20C-4825-B057-19B8A725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F8B3-9567-4E5B-B42D-B5614B98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D31F-2E06-403F-99FB-E0C77D9A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9542-5871-4032-A015-EB0646C3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841D-ECC7-40EF-85A9-8CEC9D5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1279-FF4A-4100-90C4-611A7D5C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FBBC-6A28-4593-B1C0-6A962D67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082D-E84C-4FE8-BD7E-EF95C2F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1BABA-9EAA-4592-A927-920E6BB6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4276-A51D-407A-B62E-EE2C638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3690-D26E-477A-BC0B-42F6268D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8432-0E4C-4B99-AE5F-5141C7BE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B7F8-F878-4D24-962D-0481F68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509E-B2C3-4558-B371-C87F456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22B2-DE91-4B16-AB0E-59F7299C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C941-F113-483E-9C64-2FB75014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9AD0-D350-445A-8D58-B4ADFCA2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DE2E5-81FF-40E1-B5A7-015E89A2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3F93-E972-4665-A2FA-F2C493F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4D48A-ECED-4EE1-B8FD-F75B7CAE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6A24E-46BD-4F54-A5A0-B67E0CE9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D6B56-344E-4DA5-9016-DEB2478C2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DD970-5E96-4A9E-B0CF-9EA719B96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C5E54-047C-4F35-92B6-7FE9DE7F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DD899-A6F7-4638-8C01-9459D3F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DD4B4-ACC0-4F05-AAF3-31916DF2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9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2696-ECFB-4825-B274-3185A5B7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66B8-FF6F-4C02-81E4-A55ECEF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387FE-C9AB-45CE-91A3-7C14FE2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2B52F-79F4-4D99-B822-620F044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7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B9D0-840B-4A5C-BC93-7E7012AE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12332-C2DF-4238-9F89-2998FCCA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99933-3923-4EBE-B648-81A37D6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D919-6DA0-485F-B7BE-CDF417EF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A409-525D-4877-BF2A-BFA4DECD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BEF7-C561-451F-A3CD-800E7EBB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6E57-2558-4163-BCF4-5A31D323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7F73-A7B6-4C8F-BC6D-757DA6E6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C679A-466E-4DAC-B815-AA457F44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FF8A-8E0A-4486-BBA9-AB5F8FED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B7BCB-211E-49F2-878B-D9682DD20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6397E-1819-48C6-9177-47888AB9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E3A8A-243F-42E8-8ED4-383E6F43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1B99-67CB-40A2-821B-C399DBE9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4920F-5BC4-4FE0-B645-A2B1C1C0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E46AC-6CF1-4F94-BFF5-28ECAAED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475C-54F3-4FBD-A592-AE22C8F1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C5D-1E16-4315-A3A9-6286C6925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9C57-E303-400A-BA9E-CCB17BF503B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6206-E537-4EA0-987D-95D57612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F380-1047-482E-8677-48CC69252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4800-7F3B-4314-B53F-295F9C65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9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8C2B0D-93EE-4059-BCBD-167C5870CD60}"/>
              </a:ext>
            </a:extLst>
          </p:cNvPr>
          <p:cNvSpPr txBox="1"/>
          <p:nvPr/>
        </p:nvSpPr>
        <p:spPr>
          <a:xfrm>
            <a:off x="495701" y="161221"/>
            <a:ext cx="13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Manchester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DB03-73A3-4EEF-9D2E-7A12D735EBC8}"/>
              </a:ext>
            </a:extLst>
          </p:cNvPr>
          <p:cNvSpPr txBox="1"/>
          <p:nvPr/>
        </p:nvSpPr>
        <p:spPr>
          <a:xfrm>
            <a:off x="-54543" y="941670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Gloucester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567F8-845F-4FB7-ABD1-EE47A8F65409}"/>
              </a:ext>
            </a:extLst>
          </p:cNvPr>
          <p:cNvSpPr txBox="1"/>
          <p:nvPr/>
        </p:nvSpPr>
        <p:spPr>
          <a:xfrm>
            <a:off x="36097" y="1949296"/>
            <a:ext cx="10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Bristol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EEA9-D5F5-4340-96A7-6BA9377F4A1B}"/>
              </a:ext>
            </a:extLst>
          </p:cNvPr>
          <p:cNvSpPr txBox="1"/>
          <p:nvPr/>
        </p:nvSpPr>
        <p:spPr>
          <a:xfrm>
            <a:off x="2005263" y="1101635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D2AF2-CEAC-4FBC-A7F9-C30E86CF912D}"/>
              </a:ext>
            </a:extLst>
          </p:cNvPr>
          <p:cNvSpPr txBox="1"/>
          <p:nvPr/>
        </p:nvSpPr>
        <p:spPr>
          <a:xfrm>
            <a:off x="3231683" y="1852500"/>
            <a:ext cx="8101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91107-89B7-47A4-BA1E-EFD4B731AF02}"/>
              </a:ext>
            </a:extLst>
          </p:cNvPr>
          <p:cNvSpPr txBox="1"/>
          <p:nvPr/>
        </p:nvSpPr>
        <p:spPr>
          <a:xfrm>
            <a:off x="3250687" y="339077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5D19-E74E-4DC2-923C-598BEE2B38D8}"/>
              </a:ext>
            </a:extLst>
          </p:cNvPr>
          <p:cNvSpPr txBox="1"/>
          <p:nvPr/>
        </p:nvSpPr>
        <p:spPr>
          <a:xfrm>
            <a:off x="3302067" y="44481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C8A8F-0270-4FF9-BFB7-157F2926F458}"/>
              </a:ext>
            </a:extLst>
          </p:cNvPr>
          <p:cNvSpPr txBox="1"/>
          <p:nvPr/>
        </p:nvSpPr>
        <p:spPr>
          <a:xfrm>
            <a:off x="4944177" y="44151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Amsterdam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A2D06-DB1A-4E09-8D92-1CAEBD1973A8}"/>
              </a:ext>
            </a:extLst>
          </p:cNvPr>
          <p:cNvSpPr txBox="1"/>
          <p:nvPr/>
        </p:nvSpPr>
        <p:spPr>
          <a:xfrm>
            <a:off x="5783308" y="1835938"/>
            <a:ext cx="1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Eindhoven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415EE-9E8B-4B57-BF0D-AC20C2AB7867}"/>
              </a:ext>
            </a:extLst>
          </p:cNvPr>
          <p:cNvSpPr txBox="1"/>
          <p:nvPr/>
        </p:nvSpPr>
        <p:spPr>
          <a:xfrm>
            <a:off x="7379607" y="1913026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Frankfurt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B74A8-2D90-45A5-80B8-ACD26501ED74}"/>
              </a:ext>
            </a:extLst>
          </p:cNvPr>
          <p:cNvSpPr txBox="1"/>
          <p:nvPr/>
        </p:nvSpPr>
        <p:spPr>
          <a:xfrm>
            <a:off x="10238071" y="757004"/>
            <a:ext cx="12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D581A-7BC4-4995-9A53-4FDE47522366}"/>
              </a:ext>
            </a:extLst>
          </p:cNvPr>
          <p:cNvSpPr txBox="1"/>
          <p:nvPr/>
        </p:nvSpPr>
        <p:spPr>
          <a:xfrm>
            <a:off x="9694243" y="3970599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Munich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5A728-94AF-4A2C-B27F-3A778CF9348B}"/>
              </a:ext>
            </a:extLst>
          </p:cNvPr>
          <p:cNvSpPr txBox="1"/>
          <p:nvPr/>
        </p:nvSpPr>
        <p:spPr>
          <a:xfrm>
            <a:off x="4871988" y="5663046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Barcelona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EB654-E3E0-46A4-9D7A-00BDD5FFDA84}"/>
              </a:ext>
            </a:extLst>
          </p:cNvPr>
          <p:cNvSpPr txBox="1"/>
          <p:nvPr/>
        </p:nvSpPr>
        <p:spPr>
          <a:xfrm>
            <a:off x="3040782" y="6315777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A54BB-89DF-47C9-BA3D-63CB2B4C8146}"/>
              </a:ext>
            </a:extLst>
          </p:cNvPr>
          <p:cNvSpPr txBox="1"/>
          <p:nvPr/>
        </p:nvSpPr>
        <p:spPr>
          <a:xfrm>
            <a:off x="1227159" y="5355076"/>
            <a:ext cx="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2BD06-C148-475F-B6BD-BB8E84C930DB}"/>
              </a:ext>
            </a:extLst>
          </p:cNvPr>
          <p:cNvSpPr txBox="1"/>
          <p:nvPr/>
        </p:nvSpPr>
        <p:spPr>
          <a:xfrm>
            <a:off x="346512" y="6341992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Lisbon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4F083C-C7FD-45DB-9081-B4C25D7B339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25740" y="1513213"/>
            <a:ext cx="216736" cy="43247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72F1AD-D255-4D12-A3BF-B3F1336EC1F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1518" y="1390979"/>
            <a:ext cx="1393904" cy="14380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F3B2C-8ABB-4371-8881-0A95DBE061B0}"/>
              </a:ext>
            </a:extLst>
          </p:cNvPr>
          <p:cNvCxnSpPr>
            <a:cxnSpLocks/>
          </p:cNvCxnSpPr>
          <p:nvPr/>
        </p:nvCxnSpPr>
        <p:spPr>
          <a:xfrm flipH="1" flipV="1">
            <a:off x="1183741" y="693169"/>
            <a:ext cx="1066966" cy="9215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E27973-A474-4BBD-B30F-15C47BA855B8}"/>
              </a:ext>
            </a:extLst>
          </p:cNvPr>
          <p:cNvCxnSpPr>
            <a:cxnSpLocks/>
          </p:cNvCxnSpPr>
          <p:nvPr/>
        </p:nvCxnSpPr>
        <p:spPr>
          <a:xfrm flipH="1">
            <a:off x="975840" y="1621368"/>
            <a:ext cx="1274867" cy="3550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31283-9C30-4F5D-B5CC-EABEF677EFE5}"/>
              </a:ext>
            </a:extLst>
          </p:cNvPr>
          <p:cNvCxnSpPr>
            <a:cxnSpLocks/>
          </p:cNvCxnSpPr>
          <p:nvPr/>
        </p:nvCxnSpPr>
        <p:spPr>
          <a:xfrm flipH="1">
            <a:off x="2242842" y="982199"/>
            <a:ext cx="3376706" cy="6306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0EA3E-86A4-43E0-B904-09C521665C3F}"/>
              </a:ext>
            </a:extLst>
          </p:cNvPr>
          <p:cNvCxnSpPr>
            <a:cxnSpLocks/>
          </p:cNvCxnSpPr>
          <p:nvPr/>
        </p:nvCxnSpPr>
        <p:spPr>
          <a:xfrm>
            <a:off x="5619548" y="967187"/>
            <a:ext cx="134755" cy="8792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030B0-CFA2-4073-9A04-8384CEA60A7D}"/>
              </a:ext>
            </a:extLst>
          </p:cNvPr>
          <p:cNvCxnSpPr>
            <a:cxnSpLocks/>
            <a:stCxn id="11" idx="6"/>
          </p:cNvCxnSpPr>
          <p:nvPr/>
        </p:nvCxnSpPr>
        <p:spPr>
          <a:xfrm flipH="1" flipV="1">
            <a:off x="2241315" y="1657022"/>
            <a:ext cx="5566378" cy="8246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AA45C-137F-4604-A16B-88E1F631E470}"/>
              </a:ext>
            </a:extLst>
          </p:cNvPr>
          <p:cNvCxnSpPr>
            <a:cxnSpLocks/>
          </p:cNvCxnSpPr>
          <p:nvPr/>
        </p:nvCxnSpPr>
        <p:spPr>
          <a:xfrm flipH="1" flipV="1">
            <a:off x="2226308" y="1654406"/>
            <a:ext cx="1746299" cy="189809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37FFF-B8F5-4E7B-830A-0B2039F214C3}"/>
              </a:ext>
            </a:extLst>
          </p:cNvPr>
          <p:cNvCxnSpPr>
            <a:cxnSpLocks/>
          </p:cNvCxnSpPr>
          <p:nvPr/>
        </p:nvCxnSpPr>
        <p:spPr>
          <a:xfrm>
            <a:off x="3493091" y="2340014"/>
            <a:ext cx="503539" cy="12247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78AB4-CA5D-46B2-8541-F6B310E5AA7E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3958857" y="2481714"/>
            <a:ext cx="3848836" cy="10812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157059-013A-4A31-B53A-121640CA8C4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91651" y="1383271"/>
            <a:ext cx="2705666" cy="11399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75E019-7FE8-4BA0-BBA2-BA5C2307988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0051256" y="1421330"/>
            <a:ext cx="541346" cy="23742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78A7BB-E0B7-4987-B2D8-6ACBCD630311}"/>
              </a:ext>
            </a:extLst>
          </p:cNvPr>
          <p:cNvCxnSpPr>
            <a:cxnSpLocks/>
            <a:stCxn id="13" idx="5"/>
          </p:cNvCxnSpPr>
          <p:nvPr/>
        </p:nvCxnSpPr>
        <p:spPr>
          <a:xfrm flipH="1" flipV="1">
            <a:off x="7750580" y="2554334"/>
            <a:ext cx="2423960" cy="13331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4EB169-B80E-4162-8598-68600B3A47E6}"/>
              </a:ext>
            </a:extLst>
          </p:cNvPr>
          <p:cNvCxnSpPr>
            <a:cxnSpLocks/>
          </p:cNvCxnSpPr>
          <p:nvPr/>
        </p:nvCxnSpPr>
        <p:spPr>
          <a:xfrm flipH="1" flipV="1">
            <a:off x="3883480" y="3562140"/>
            <a:ext cx="1466561" cy="1933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97E0F4-609E-49EC-99D2-B674B8940A20}"/>
              </a:ext>
            </a:extLst>
          </p:cNvPr>
          <p:cNvCxnSpPr>
            <a:cxnSpLocks/>
            <a:stCxn id="19" idx="7"/>
          </p:cNvCxnSpPr>
          <p:nvPr/>
        </p:nvCxnSpPr>
        <p:spPr>
          <a:xfrm flipH="1">
            <a:off x="3421058" y="5407352"/>
            <a:ext cx="2024268" cy="8055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5C9A32-B93C-4908-8369-B5F92CF6C7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393572" y="5232899"/>
            <a:ext cx="1928748" cy="9529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94C284-43FC-484F-9D26-28E5ADA536AC}"/>
              </a:ext>
            </a:extLst>
          </p:cNvPr>
          <p:cNvCxnSpPr>
            <a:cxnSpLocks/>
          </p:cNvCxnSpPr>
          <p:nvPr/>
        </p:nvCxnSpPr>
        <p:spPr>
          <a:xfrm flipH="1">
            <a:off x="816545" y="5236632"/>
            <a:ext cx="600128" cy="9431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95FEBB-5D9D-4445-8B4C-D316C3BF35F6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55422" y="1534787"/>
            <a:ext cx="1322662" cy="4662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5DFF4D-2CA3-4E86-9BFF-0C8FDD9632E9}"/>
              </a:ext>
            </a:extLst>
          </p:cNvPr>
          <p:cNvCxnSpPr>
            <a:cxnSpLocks/>
          </p:cNvCxnSpPr>
          <p:nvPr/>
        </p:nvCxnSpPr>
        <p:spPr>
          <a:xfrm flipH="1">
            <a:off x="3715181" y="3558941"/>
            <a:ext cx="279544" cy="789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80F160-8E01-463B-988A-BD0C02AC776B}"/>
              </a:ext>
            </a:extLst>
          </p:cNvPr>
          <p:cNvCxnSpPr>
            <a:cxnSpLocks/>
          </p:cNvCxnSpPr>
          <p:nvPr/>
        </p:nvCxnSpPr>
        <p:spPr>
          <a:xfrm flipH="1">
            <a:off x="816545" y="1625101"/>
            <a:ext cx="1430641" cy="455109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EF625-EEC5-4E59-81D2-6DBF26DE08E5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032403" y="847022"/>
            <a:ext cx="1587146" cy="274464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2FD3EA-F906-4D87-AC0B-FCA4CF61E39C}"/>
              </a:ext>
            </a:extLst>
          </p:cNvPr>
          <p:cNvCxnSpPr>
            <a:cxnSpLocks/>
          </p:cNvCxnSpPr>
          <p:nvPr/>
        </p:nvCxnSpPr>
        <p:spPr>
          <a:xfrm flipH="1" flipV="1">
            <a:off x="5644096" y="985952"/>
            <a:ext cx="2019217" cy="14852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34FEEC-7F6D-4CBF-826D-1A80E8AD83EB}"/>
              </a:ext>
            </a:extLst>
          </p:cNvPr>
          <p:cNvSpPr/>
          <p:nvPr/>
        </p:nvSpPr>
        <p:spPr>
          <a:xfrm>
            <a:off x="7538185" y="235177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03961-434C-410E-87F7-2B61475861F6}"/>
              </a:ext>
            </a:extLst>
          </p:cNvPr>
          <p:cNvSpPr/>
          <p:nvPr/>
        </p:nvSpPr>
        <p:spPr>
          <a:xfrm>
            <a:off x="9944501" y="36656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89748-4DFC-4F76-B27A-D12BF97DF8FE}"/>
              </a:ext>
            </a:extLst>
          </p:cNvPr>
          <p:cNvSpPr/>
          <p:nvPr/>
        </p:nvSpPr>
        <p:spPr>
          <a:xfrm>
            <a:off x="10457848" y="1161447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1D60E-9B22-4D8D-BA43-18BC8A0E3102}"/>
              </a:ext>
            </a:extLst>
          </p:cNvPr>
          <p:cNvSpPr/>
          <p:nvPr/>
        </p:nvSpPr>
        <p:spPr>
          <a:xfrm>
            <a:off x="5619549" y="17165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0BA9E-02BC-4DE5-A8D2-952B2920E21D}"/>
              </a:ext>
            </a:extLst>
          </p:cNvPr>
          <p:cNvSpPr/>
          <p:nvPr/>
        </p:nvSpPr>
        <p:spPr>
          <a:xfrm>
            <a:off x="5484795" y="84702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5F80A2-5B0F-4A61-A9F0-07BC740DE06D}"/>
              </a:ext>
            </a:extLst>
          </p:cNvPr>
          <p:cNvSpPr/>
          <p:nvPr/>
        </p:nvSpPr>
        <p:spPr>
          <a:xfrm>
            <a:off x="3367238" y="2221831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A8C86-CC58-405E-87B4-6860472AFE01}"/>
              </a:ext>
            </a:extLst>
          </p:cNvPr>
          <p:cNvSpPr/>
          <p:nvPr/>
        </p:nvSpPr>
        <p:spPr>
          <a:xfrm>
            <a:off x="3848501" y="342900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37EDB-E9A2-42A1-BA16-BA4E6E5EE05F}"/>
              </a:ext>
            </a:extLst>
          </p:cNvPr>
          <p:cNvSpPr/>
          <p:nvPr/>
        </p:nvSpPr>
        <p:spPr>
          <a:xfrm>
            <a:off x="3574823" y="42321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50E5C-B014-4161-A2D8-7C59A412AAEB}"/>
              </a:ext>
            </a:extLst>
          </p:cNvPr>
          <p:cNvSpPr/>
          <p:nvPr/>
        </p:nvSpPr>
        <p:spPr>
          <a:xfrm>
            <a:off x="5215287" y="5369293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E4D2A-FE27-4D12-AE7F-E616A29D6DB8}"/>
              </a:ext>
            </a:extLst>
          </p:cNvPr>
          <p:cNvSpPr/>
          <p:nvPr/>
        </p:nvSpPr>
        <p:spPr>
          <a:xfrm>
            <a:off x="332232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13F1AC-8A7B-4ABA-A180-CBCA398A295E}"/>
              </a:ext>
            </a:extLst>
          </p:cNvPr>
          <p:cNvSpPr/>
          <p:nvPr/>
        </p:nvSpPr>
        <p:spPr>
          <a:xfrm>
            <a:off x="1270535" y="510941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28D722-D33A-4B3B-A64C-D8C22FEF21A7}"/>
              </a:ext>
            </a:extLst>
          </p:cNvPr>
          <p:cNvSpPr/>
          <p:nvPr/>
        </p:nvSpPr>
        <p:spPr>
          <a:xfrm>
            <a:off x="68179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5E8D7E-102E-4F15-9448-5260812ECA52}"/>
              </a:ext>
            </a:extLst>
          </p:cNvPr>
          <p:cNvSpPr/>
          <p:nvPr/>
        </p:nvSpPr>
        <p:spPr>
          <a:xfrm>
            <a:off x="2115953" y="1496728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23977-1FA5-4CFC-A6C3-449A9622A832}"/>
              </a:ext>
            </a:extLst>
          </p:cNvPr>
          <p:cNvSpPr/>
          <p:nvPr/>
        </p:nvSpPr>
        <p:spPr>
          <a:xfrm>
            <a:off x="1001027" y="529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4A93F-2170-4A8A-A6A6-7C51E4EEECE7}"/>
              </a:ext>
            </a:extLst>
          </p:cNvPr>
          <p:cNvSpPr/>
          <p:nvPr/>
        </p:nvSpPr>
        <p:spPr>
          <a:xfrm>
            <a:off x="816544" y="18368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5C9EB-7CB5-4D36-81AE-7223B525287C}"/>
              </a:ext>
            </a:extLst>
          </p:cNvPr>
          <p:cNvSpPr/>
          <p:nvPr/>
        </p:nvSpPr>
        <p:spPr>
          <a:xfrm>
            <a:off x="495701" y="1291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0ED68-F2CE-4DA9-A219-320602623A2C}"/>
              </a:ext>
            </a:extLst>
          </p:cNvPr>
          <p:cNvSpPr txBox="1"/>
          <p:nvPr/>
        </p:nvSpPr>
        <p:spPr>
          <a:xfrm>
            <a:off x="1666990" y="7570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7B0AB4-6EB5-4A7E-8EA1-D33B0DB1B005}"/>
              </a:ext>
            </a:extLst>
          </p:cNvPr>
          <p:cNvSpPr txBox="1"/>
          <p:nvPr/>
        </p:nvSpPr>
        <p:spPr>
          <a:xfrm>
            <a:off x="1043065" y="110013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FD7DE-2BDD-4C27-9A3D-03147CADF84D}"/>
              </a:ext>
            </a:extLst>
          </p:cNvPr>
          <p:cNvSpPr txBox="1"/>
          <p:nvPr/>
        </p:nvSpPr>
        <p:spPr>
          <a:xfrm>
            <a:off x="320758" y="15720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081EF9-491B-43C5-B1FA-9BC4126D3A8E}"/>
              </a:ext>
            </a:extLst>
          </p:cNvPr>
          <p:cNvSpPr txBox="1"/>
          <p:nvPr/>
        </p:nvSpPr>
        <p:spPr>
          <a:xfrm>
            <a:off x="1299653" y="186180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CF297-7EFE-48FA-A5BC-2D2559F5DB66}"/>
              </a:ext>
            </a:extLst>
          </p:cNvPr>
          <p:cNvSpPr txBox="1"/>
          <p:nvPr/>
        </p:nvSpPr>
        <p:spPr>
          <a:xfrm>
            <a:off x="1081352" y="34485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8C7E7-6A77-4CDC-8263-DCC570E3A9D5}"/>
              </a:ext>
            </a:extLst>
          </p:cNvPr>
          <p:cNvSpPr txBox="1"/>
          <p:nvPr/>
        </p:nvSpPr>
        <p:spPr>
          <a:xfrm>
            <a:off x="1120324" y="56847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2E97C-A768-4BF1-B463-0F071326F625}"/>
              </a:ext>
            </a:extLst>
          </p:cNvPr>
          <p:cNvSpPr txBox="1"/>
          <p:nvPr/>
        </p:nvSpPr>
        <p:spPr>
          <a:xfrm>
            <a:off x="2135762" y="52009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8C01E-DB5E-405A-A082-9320500A04BB}"/>
              </a:ext>
            </a:extLst>
          </p:cNvPr>
          <p:cNvSpPr txBox="1"/>
          <p:nvPr/>
        </p:nvSpPr>
        <p:spPr>
          <a:xfrm>
            <a:off x="4261512" y="592528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B473C4-6476-45FA-940B-D5BE1EFBC5C1}"/>
              </a:ext>
            </a:extLst>
          </p:cNvPr>
          <p:cNvSpPr txBox="1"/>
          <p:nvPr/>
        </p:nvSpPr>
        <p:spPr>
          <a:xfrm>
            <a:off x="2115953" y="3616323"/>
            <a:ext cx="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142CA2-B084-4B13-9DBA-81F0E6A8AE3D}"/>
              </a:ext>
            </a:extLst>
          </p:cNvPr>
          <p:cNvSpPr txBox="1"/>
          <p:nvPr/>
        </p:nvSpPr>
        <p:spPr>
          <a:xfrm>
            <a:off x="4738713" y="428439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B27F2-82AD-4F05-A620-A216C29EE896}"/>
              </a:ext>
            </a:extLst>
          </p:cNvPr>
          <p:cNvSpPr txBox="1"/>
          <p:nvPr/>
        </p:nvSpPr>
        <p:spPr>
          <a:xfrm>
            <a:off x="3378052" y="375058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5B25-60E6-4628-B387-8006B8EC9873}"/>
              </a:ext>
            </a:extLst>
          </p:cNvPr>
          <p:cNvSpPr txBox="1"/>
          <p:nvPr/>
        </p:nvSpPr>
        <p:spPr>
          <a:xfrm>
            <a:off x="2745545" y="253537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75C60-B044-4EE6-B0C0-B73F160EB947}"/>
              </a:ext>
            </a:extLst>
          </p:cNvPr>
          <p:cNvSpPr txBox="1"/>
          <p:nvPr/>
        </p:nvSpPr>
        <p:spPr>
          <a:xfrm>
            <a:off x="3559744" y="93630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88FC99-F79A-4BA0-87AB-A238BBD5B325}"/>
              </a:ext>
            </a:extLst>
          </p:cNvPr>
          <p:cNvSpPr txBox="1"/>
          <p:nvPr/>
        </p:nvSpPr>
        <p:spPr>
          <a:xfrm>
            <a:off x="3660496" y="25997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896F58-9368-42C3-876B-4FCBD80146BA}"/>
              </a:ext>
            </a:extLst>
          </p:cNvPr>
          <p:cNvSpPr txBox="1"/>
          <p:nvPr/>
        </p:nvSpPr>
        <p:spPr>
          <a:xfrm>
            <a:off x="3788492" y="1542220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05ABC-7E0C-4AB1-B715-B96DD6110E86}"/>
              </a:ext>
            </a:extLst>
          </p:cNvPr>
          <p:cNvSpPr txBox="1"/>
          <p:nvPr/>
        </p:nvSpPr>
        <p:spPr>
          <a:xfrm>
            <a:off x="5273524" y="134174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B7880-832C-4019-84B8-40DD971E2D74}"/>
              </a:ext>
            </a:extLst>
          </p:cNvPr>
          <p:cNvSpPr txBox="1"/>
          <p:nvPr/>
        </p:nvSpPr>
        <p:spPr>
          <a:xfrm>
            <a:off x="6468418" y="135436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931D2F-324B-4D1B-BB4F-AD5F3D11F3BB}"/>
              </a:ext>
            </a:extLst>
          </p:cNvPr>
          <p:cNvSpPr txBox="1"/>
          <p:nvPr/>
        </p:nvSpPr>
        <p:spPr>
          <a:xfrm>
            <a:off x="4585586" y="255693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61290F-BDBA-4E05-A6C9-FAAC65ACA669}"/>
              </a:ext>
            </a:extLst>
          </p:cNvPr>
          <p:cNvSpPr txBox="1"/>
          <p:nvPr/>
        </p:nvSpPr>
        <p:spPr>
          <a:xfrm>
            <a:off x="565532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E49299-7204-43BA-BC3E-AAF2B5933FA7}"/>
              </a:ext>
            </a:extLst>
          </p:cNvPr>
          <p:cNvSpPr txBox="1"/>
          <p:nvPr/>
        </p:nvSpPr>
        <p:spPr>
          <a:xfrm>
            <a:off x="8952370" y="1505635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4064-10F3-4322-8956-27B50EE09DC1}"/>
              </a:ext>
            </a:extLst>
          </p:cNvPr>
          <p:cNvSpPr txBox="1"/>
          <p:nvPr/>
        </p:nvSpPr>
        <p:spPr>
          <a:xfrm>
            <a:off x="826457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52F1D-26BF-4427-A127-D69A2049840B}"/>
              </a:ext>
            </a:extLst>
          </p:cNvPr>
          <p:cNvSpPr txBox="1"/>
          <p:nvPr/>
        </p:nvSpPr>
        <p:spPr>
          <a:xfrm>
            <a:off x="10352212" y="235071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81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8C2B0D-93EE-4059-BCBD-167C5870CD60}"/>
              </a:ext>
            </a:extLst>
          </p:cNvPr>
          <p:cNvSpPr txBox="1"/>
          <p:nvPr/>
        </p:nvSpPr>
        <p:spPr>
          <a:xfrm>
            <a:off x="495701" y="161221"/>
            <a:ext cx="13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Manchester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DB03-73A3-4EEF-9D2E-7A12D735EBC8}"/>
              </a:ext>
            </a:extLst>
          </p:cNvPr>
          <p:cNvSpPr txBox="1"/>
          <p:nvPr/>
        </p:nvSpPr>
        <p:spPr>
          <a:xfrm>
            <a:off x="-54543" y="941670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Gloucester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567F8-845F-4FB7-ABD1-EE47A8F65409}"/>
              </a:ext>
            </a:extLst>
          </p:cNvPr>
          <p:cNvSpPr txBox="1"/>
          <p:nvPr/>
        </p:nvSpPr>
        <p:spPr>
          <a:xfrm>
            <a:off x="36097" y="1949296"/>
            <a:ext cx="10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Bristol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EEA9-D5F5-4340-96A7-6BA9377F4A1B}"/>
              </a:ext>
            </a:extLst>
          </p:cNvPr>
          <p:cNvSpPr txBox="1"/>
          <p:nvPr/>
        </p:nvSpPr>
        <p:spPr>
          <a:xfrm>
            <a:off x="2005263" y="1101635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D2AF2-CEAC-4FBC-A7F9-C30E86CF912D}"/>
              </a:ext>
            </a:extLst>
          </p:cNvPr>
          <p:cNvSpPr txBox="1"/>
          <p:nvPr/>
        </p:nvSpPr>
        <p:spPr>
          <a:xfrm>
            <a:off x="3231683" y="1852500"/>
            <a:ext cx="8101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91107-89B7-47A4-BA1E-EFD4B731AF02}"/>
              </a:ext>
            </a:extLst>
          </p:cNvPr>
          <p:cNvSpPr txBox="1"/>
          <p:nvPr/>
        </p:nvSpPr>
        <p:spPr>
          <a:xfrm>
            <a:off x="3250687" y="339077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5D19-E74E-4DC2-923C-598BEE2B38D8}"/>
              </a:ext>
            </a:extLst>
          </p:cNvPr>
          <p:cNvSpPr txBox="1"/>
          <p:nvPr/>
        </p:nvSpPr>
        <p:spPr>
          <a:xfrm>
            <a:off x="3302067" y="44481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C8A8F-0270-4FF9-BFB7-157F2926F458}"/>
              </a:ext>
            </a:extLst>
          </p:cNvPr>
          <p:cNvSpPr txBox="1"/>
          <p:nvPr/>
        </p:nvSpPr>
        <p:spPr>
          <a:xfrm>
            <a:off x="4944177" y="44151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Amsterdam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A2D06-DB1A-4E09-8D92-1CAEBD1973A8}"/>
              </a:ext>
            </a:extLst>
          </p:cNvPr>
          <p:cNvSpPr txBox="1"/>
          <p:nvPr/>
        </p:nvSpPr>
        <p:spPr>
          <a:xfrm>
            <a:off x="5783308" y="1835938"/>
            <a:ext cx="1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Eindhoven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415EE-9E8B-4B57-BF0D-AC20C2AB7867}"/>
              </a:ext>
            </a:extLst>
          </p:cNvPr>
          <p:cNvSpPr txBox="1"/>
          <p:nvPr/>
        </p:nvSpPr>
        <p:spPr>
          <a:xfrm>
            <a:off x="7379607" y="1913026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Frankfurt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B74A8-2D90-45A5-80B8-ACD26501ED74}"/>
              </a:ext>
            </a:extLst>
          </p:cNvPr>
          <p:cNvSpPr txBox="1"/>
          <p:nvPr/>
        </p:nvSpPr>
        <p:spPr>
          <a:xfrm>
            <a:off x="10238071" y="757004"/>
            <a:ext cx="12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D581A-7BC4-4995-9A53-4FDE47522366}"/>
              </a:ext>
            </a:extLst>
          </p:cNvPr>
          <p:cNvSpPr txBox="1"/>
          <p:nvPr/>
        </p:nvSpPr>
        <p:spPr>
          <a:xfrm>
            <a:off x="9694243" y="3970599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Munich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5A728-94AF-4A2C-B27F-3A778CF9348B}"/>
              </a:ext>
            </a:extLst>
          </p:cNvPr>
          <p:cNvSpPr txBox="1"/>
          <p:nvPr/>
        </p:nvSpPr>
        <p:spPr>
          <a:xfrm>
            <a:off x="4871988" y="5663046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Barcelona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EB654-E3E0-46A4-9D7A-00BDD5FFDA84}"/>
              </a:ext>
            </a:extLst>
          </p:cNvPr>
          <p:cNvSpPr txBox="1"/>
          <p:nvPr/>
        </p:nvSpPr>
        <p:spPr>
          <a:xfrm>
            <a:off x="3040782" y="6315777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A54BB-89DF-47C9-BA3D-63CB2B4C8146}"/>
              </a:ext>
            </a:extLst>
          </p:cNvPr>
          <p:cNvSpPr txBox="1"/>
          <p:nvPr/>
        </p:nvSpPr>
        <p:spPr>
          <a:xfrm>
            <a:off x="1227159" y="5355076"/>
            <a:ext cx="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2BD06-C148-475F-B6BD-BB8E84C930DB}"/>
              </a:ext>
            </a:extLst>
          </p:cNvPr>
          <p:cNvSpPr txBox="1"/>
          <p:nvPr/>
        </p:nvSpPr>
        <p:spPr>
          <a:xfrm>
            <a:off x="346512" y="6341992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Lisbon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4F083C-C7FD-45DB-9081-B4C25D7B339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25740" y="1513213"/>
            <a:ext cx="216736" cy="43247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72F1AD-D255-4D12-A3BF-B3F1336EC1F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1518" y="1390979"/>
            <a:ext cx="1393904" cy="14380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F3B2C-8ABB-4371-8881-0A95DBE061B0}"/>
              </a:ext>
            </a:extLst>
          </p:cNvPr>
          <p:cNvCxnSpPr>
            <a:cxnSpLocks/>
          </p:cNvCxnSpPr>
          <p:nvPr/>
        </p:nvCxnSpPr>
        <p:spPr>
          <a:xfrm flipH="1" flipV="1">
            <a:off x="1183741" y="693169"/>
            <a:ext cx="1066966" cy="9215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E27973-A474-4BBD-B30F-15C47BA855B8}"/>
              </a:ext>
            </a:extLst>
          </p:cNvPr>
          <p:cNvCxnSpPr>
            <a:cxnSpLocks/>
          </p:cNvCxnSpPr>
          <p:nvPr/>
        </p:nvCxnSpPr>
        <p:spPr>
          <a:xfrm flipH="1">
            <a:off x="975840" y="1621368"/>
            <a:ext cx="1274867" cy="3550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31283-9C30-4F5D-B5CC-EABEF677EFE5}"/>
              </a:ext>
            </a:extLst>
          </p:cNvPr>
          <p:cNvCxnSpPr>
            <a:cxnSpLocks/>
          </p:cNvCxnSpPr>
          <p:nvPr/>
        </p:nvCxnSpPr>
        <p:spPr>
          <a:xfrm flipH="1">
            <a:off x="2242842" y="982199"/>
            <a:ext cx="3376706" cy="6306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0EA3E-86A4-43E0-B904-09C521665C3F}"/>
              </a:ext>
            </a:extLst>
          </p:cNvPr>
          <p:cNvCxnSpPr>
            <a:cxnSpLocks/>
          </p:cNvCxnSpPr>
          <p:nvPr/>
        </p:nvCxnSpPr>
        <p:spPr>
          <a:xfrm>
            <a:off x="5619548" y="967187"/>
            <a:ext cx="134755" cy="8792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030B0-CFA2-4073-9A04-8384CEA60A7D}"/>
              </a:ext>
            </a:extLst>
          </p:cNvPr>
          <p:cNvCxnSpPr>
            <a:cxnSpLocks/>
            <a:stCxn id="11" idx="6"/>
          </p:cNvCxnSpPr>
          <p:nvPr/>
        </p:nvCxnSpPr>
        <p:spPr>
          <a:xfrm flipH="1" flipV="1">
            <a:off x="2241315" y="1657022"/>
            <a:ext cx="5566378" cy="8246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AA45C-137F-4604-A16B-88E1F631E470}"/>
              </a:ext>
            </a:extLst>
          </p:cNvPr>
          <p:cNvCxnSpPr>
            <a:cxnSpLocks/>
          </p:cNvCxnSpPr>
          <p:nvPr/>
        </p:nvCxnSpPr>
        <p:spPr>
          <a:xfrm flipH="1" flipV="1">
            <a:off x="2226308" y="1654406"/>
            <a:ext cx="1746299" cy="189809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37FFF-B8F5-4E7B-830A-0B2039F214C3}"/>
              </a:ext>
            </a:extLst>
          </p:cNvPr>
          <p:cNvCxnSpPr>
            <a:cxnSpLocks/>
          </p:cNvCxnSpPr>
          <p:nvPr/>
        </p:nvCxnSpPr>
        <p:spPr>
          <a:xfrm>
            <a:off x="3493091" y="2340014"/>
            <a:ext cx="503539" cy="12247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78AB4-CA5D-46B2-8541-F6B310E5AA7E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3958857" y="2481714"/>
            <a:ext cx="3848836" cy="10812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157059-013A-4A31-B53A-121640CA8C4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91651" y="1383271"/>
            <a:ext cx="2705666" cy="11399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75E019-7FE8-4BA0-BBA2-BA5C2307988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0051256" y="1421330"/>
            <a:ext cx="541346" cy="23742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78A7BB-E0B7-4987-B2D8-6ACBCD630311}"/>
              </a:ext>
            </a:extLst>
          </p:cNvPr>
          <p:cNvCxnSpPr>
            <a:cxnSpLocks/>
            <a:stCxn id="13" idx="5"/>
          </p:cNvCxnSpPr>
          <p:nvPr/>
        </p:nvCxnSpPr>
        <p:spPr>
          <a:xfrm flipH="1" flipV="1">
            <a:off x="7750580" y="2554334"/>
            <a:ext cx="2423960" cy="13331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4EB169-B80E-4162-8598-68600B3A47E6}"/>
              </a:ext>
            </a:extLst>
          </p:cNvPr>
          <p:cNvCxnSpPr>
            <a:cxnSpLocks/>
          </p:cNvCxnSpPr>
          <p:nvPr/>
        </p:nvCxnSpPr>
        <p:spPr>
          <a:xfrm flipH="1" flipV="1">
            <a:off x="3883480" y="3562140"/>
            <a:ext cx="1466561" cy="1933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97E0F4-609E-49EC-99D2-B674B8940A20}"/>
              </a:ext>
            </a:extLst>
          </p:cNvPr>
          <p:cNvCxnSpPr>
            <a:cxnSpLocks/>
            <a:stCxn id="19" idx="7"/>
          </p:cNvCxnSpPr>
          <p:nvPr/>
        </p:nvCxnSpPr>
        <p:spPr>
          <a:xfrm flipH="1">
            <a:off x="3421058" y="5407352"/>
            <a:ext cx="2024268" cy="8055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5C9A32-B93C-4908-8369-B5F92CF6C7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393572" y="5232899"/>
            <a:ext cx="1928748" cy="9529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94C284-43FC-484F-9D26-28E5ADA536AC}"/>
              </a:ext>
            </a:extLst>
          </p:cNvPr>
          <p:cNvCxnSpPr>
            <a:cxnSpLocks/>
          </p:cNvCxnSpPr>
          <p:nvPr/>
        </p:nvCxnSpPr>
        <p:spPr>
          <a:xfrm flipH="1">
            <a:off x="816545" y="5236632"/>
            <a:ext cx="600128" cy="9431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95FEBB-5D9D-4445-8B4C-D316C3BF35F6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55422" y="1534787"/>
            <a:ext cx="1322662" cy="4662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5DFF4D-2CA3-4E86-9BFF-0C8FDD9632E9}"/>
              </a:ext>
            </a:extLst>
          </p:cNvPr>
          <p:cNvCxnSpPr>
            <a:cxnSpLocks/>
          </p:cNvCxnSpPr>
          <p:nvPr/>
        </p:nvCxnSpPr>
        <p:spPr>
          <a:xfrm flipH="1">
            <a:off x="3715181" y="3558941"/>
            <a:ext cx="279544" cy="789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80F160-8E01-463B-988A-BD0C02AC776B}"/>
              </a:ext>
            </a:extLst>
          </p:cNvPr>
          <p:cNvCxnSpPr>
            <a:cxnSpLocks/>
          </p:cNvCxnSpPr>
          <p:nvPr/>
        </p:nvCxnSpPr>
        <p:spPr>
          <a:xfrm flipH="1">
            <a:off x="816545" y="1625101"/>
            <a:ext cx="1430641" cy="455109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EF625-EEC5-4E59-81D2-6DBF26DE08E5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032403" y="847022"/>
            <a:ext cx="1587146" cy="274464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2FD3EA-F906-4D87-AC0B-FCA4CF61E39C}"/>
              </a:ext>
            </a:extLst>
          </p:cNvPr>
          <p:cNvCxnSpPr>
            <a:cxnSpLocks/>
          </p:cNvCxnSpPr>
          <p:nvPr/>
        </p:nvCxnSpPr>
        <p:spPr>
          <a:xfrm flipH="1" flipV="1">
            <a:off x="5644096" y="985952"/>
            <a:ext cx="2019217" cy="14852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34FEEC-7F6D-4CBF-826D-1A80E8AD83EB}"/>
              </a:ext>
            </a:extLst>
          </p:cNvPr>
          <p:cNvSpPr/>
          <p:nvPr/>
        </p:nvSpPr>
        <p:spPr>
          <a:xfrm>
            <a:off x="7538185" y="235177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03961-434C-410E-87F7-2B61475861F6}"/>
              </a:ext>
            </a:extLst>
          </p:cNvPr>
          <p:cNvSpPr/>
          <p:nvPr/>
        </p:nvSpPr>
        <p:spPr>
          <a:xfrm>
            <a:off x="9944501" y="36656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89748-4DFC-4F76-B27A-D12BF97DF8FE}"/>
              </a:ext>
            </a:extLst>
          </p:cNvPr>
          <p:cNvSpPr/>
          <p:nvPr/>
        </p:nvSpPr>
        <p:spPr>
          <a:xfrm>
            <a:off x="10457848" y="1161447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1D60E-9B22-4D8D-BA43-18BC8A0E3102}"/>
              </a:ext>
            </a:extLst>
          </p:cNvPr>
          <p:cNvSpPr/>
          <p:nvPr/>
        </p:nvSpPr>
        <p:spPr>
          <a:xfrm>
            <a:off x="5619549" y="17165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0BA9E-02BC-4DE5-A8D2-952B2920E21D}"/>
              </a:ext>
            </a:extLst>
          </p:cNvPr>
          <p:cNvSpPr/>
          <p:nvPr/>
        </p:nvSpPr>
        <p:spPr>
          <a:xfrm>
            <a:off x="5484795" y="84702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5F80A2-5B0F-4A61-A9F0-07BC740DE06D}"/>
              </a:ext>
            </a:extLst>
          </p:cNvPr>
          <p:cNvSpPr/>
          <p:nvPr/>
        </p:nvSpPr>
        <p:spPr>
          <a:xfrm>
            <a:off x="3367238" y="2221831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A8C86-CC58-405E-87B4-6860472AFE01}"/>
              </a:ext>
            </a:extLst>
          </p:cNvPr>
          <p:cNvSpPr/>
          <p:nvPr/>
        </p:nvSpPr>
        <p:spPr>
          <a:xfrm>
            <a:off x="3848501" y="342900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37EDB-E9A2-42A1-BA16-BA4E6E5EE05F}"/>
              </a:ext>
            </a:extLst>
          </p:cNvPr>
          <p:cNvSpPr/>
          <p:nvPr/>
        </p:nvSpPr>
        <p:spPr>
          <a:xfrm>
            <a:off x="3574823" y="42321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50E5C-B014-4161-A2D8-7C59A412AAEB}"/>
              </a:ext>
            </a:extLst>
          </p:cNvPr>
          <p:cNvSpPr/>
          <p:nvPr/>
        </p:nvSpPr>
        <p:spPr>
          <a:xfrm>
            <a:off x="5215287" y="5369293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E4D2A-FE27-4D12-AE7F-E616A29D6DB8}"/>
              </a:ext>
            </a:extLst>
          </p:cNvPr>
          <p:cNvSpPr/>
          <p:nvPr/>
        </p:nvSpPr>
        <p:spPr>
          <a:xfrm>
            <a:off x="332232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13F1AC-8A7B-4ABA-A180-CBCA398A295E}"/>
              </a:ext>
            </a:extLst>
          </p:cNvPr>
          <p:cNvSpPr/>
          <p:nvPr/>
        </p:nvSpPr>
        <p:spPr>
          <a:xfrm>
            <a:off x="1270535" y="510941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28D722-D33A-4B3B-A64C-D8C22FEF21A7}"/>
              </a:ext>
            </a:extLst>
          </p:cNvPr>
          <p:cNvSpPr/>
          <p:nvPr/>
        </p:nvSpPr>
        <p:spPr>
          <a:xfrm>
            <a:off x="68179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5E8D7E-102E-4F15-9448-5260812ECA52}"/>
              </a:ext>
            </a:extLst>
          </p:cNvPr>
          <p:cNvSpPr/>
          <p:nvPr/>
        </p:nvSpPr>
        <p:spPr>
          <a:xfrm>
            <a:off x="2115953" y="1496728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23977-1FA5-4CFC-A6C3-449A9622A832}"/>
              </a:ext>
            </a:extLst>
          </p:cNvPr>
          <p:cNvSpPr/>
          <p:nvPr/>
        </p:nvSpPr>
        <p:spPr>
          <a:xfrm>
            <a:off x="1001027" y="529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4A93F-2170-4A8A-A6A6-7C51E4EEECE7}"/>
              </a:ext>
            </a:extLst>
          </p:cNvPr>
          <p:cNvSpPr/>
          <p:nvPr/>
        </p:nvSpPr>
        <p:spPr>
          <a:xfrm>
            <a:off x="816544" y="18368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5C9EB-7CB5-4D36-81AE-7223B525287C}"/>
              </a:ext>
            </a:extLst>
          </p:cNvPr>
          <p:cNvSpPr/>
          <p:nvPr/>
        </p:nvSpPr>
        <p:spPr>
          <a:xfrm>
            <a:off x="495701" y="1291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0ED68-F2CE-4DA9-A219-320602623A2C}"/>
              </a:ext>
            </a:extLst>
          </p:cNvPr>
          <p:cNvSpPr txBox="1"/>
          <p:nvPr/>
        </p:nvSpPr>
        <p:spPr>
          <a:xfrm>
            <a:off x="1666990" y="7570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7B0AB4-6EB5-4A7E-8EA1-D33B0DB1B005}"/>
              </a:ext>
            </a:extLst>
          </p:cNvPr>
          <p:cNvSpPr txBox="1"/>
          <p:nvPr/>
        </p:nvSpPr>
        <p:spPr>
          <a:xfrm>
            <a:off x="1043065" y="110013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FD7DE-2BDD-4C27-9A3D-03147CADF84D}"/>
              </a:ext>
            </a:extLst>
          </p:cNvPr>
          <p:cNvSpPr txBox="1"/>
          <p:nvPr/>
        </p:nvSpPr>
        <p:spPr>
          <a:xfrm>
            <a:off x="320758" y="15720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081EF9-491B-43C5-B1FA-9BC4126D3A8E}"/>
              </a:ext>
            </a:extLst>
          </p:cNvPr>
          <p:cNvSpPr txBox="1"/>
          <p:nvPr/>
        </p:nvSpPr>
        <p:spPr>
          <a:xfrm>
            <a:off x="1299653" y="186180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CF297-7EFE-48FA-A5BC-2D2559F5DB66}"/>
              </a:ext>
            </a:extLst>
          </p:cNvPr>
          <p:cNvSpPr txBox="1"/>
          <p:nvPr/>
        </p:nvSpPr>
        <p:spPr>
          <a:xfrm>
            <a:off x="1081352" y="34485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8C7E7-6A77-4CDC-8263-DCC570E3A9D5}"/>
              </a:ext>
            </a:extLst>
          </p:cNvPr>
          <p:cNvSpPr txBox="1"/>
          <p:nvPr/>
        </p:nvSpPr>
        <p:spPr>
          <a:xfrm>
            <a:off x="1120324" y="56847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2E97C-A768-4BF1-B463-0F071326F625}"/>
              </a:ext>
            </a:extLst>
          </p:cNvPr>
          <p:cNvSpPr txBox="1"/>
          <p:nvPr/>
        </p:nvSpPr>
        <p:spPr>
          <a:xfrm>
            <a:off x="2135762" y="52009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8C01E-DB5E-405A-A082-9320500A04BB}"/>
              </a:ext>
            </a:extLst>
          </p:cNvPr>
          <p:cNvSpPr txBox="1"/>
          <p:nvPr/>
        </p:nvSpPr>
        <p:spPr>
          <a:xfrm>
            <a:off x="4261512" y="592528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B473C4-6476-45FA-940B-D5BE1EFBC5C1}"/>
              </a:ext>
            </a:extLst>
          </p:cNvPr>
          <p:cNvSpPr txBox="1"/>
          <p:nvPr/>
        </p:nvSpPr>
        <p:spPr>
          <a:xfrm>
            <a:off x="2115953" y="3616323"/>
            <a:ext cx="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142CA2-B084-4B13-9DBA-81F0E6A8AE3D}"/>
              </a:ext>
            </a:extLst>
          </p:cNvPr>
          <p:cNvSpPr txBox="1"/>
          <p:nvPr/>
        </p:nvSpPr>
        <p:spPr>
          <a:xfrm>
            <a:off x="4738713" y="428439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B27F2-82AD-4F05-A620-A216C29EE896}"/>
              </a:ext>
            </a:extLst>
          </p:cNvPr>
          <p:cNvSpPr txBox="1"/>
          <p:nvPr/>
        </p:nvSpPr>
        <p:spPr>
          <a:xfrm>
            <a:off x="3378052" y="375058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5B25-60E6-4628-B387-8006B8EC9873}"/>
              </a:ext>
            </a:extLst>
          </p:cNvPr>
          <p:cNvSpPr txBox="1"/>
          <p:nvPr/>
        </p:nvSpPr>
        <p:spPr>
          <a:xfrm>
            <a:off x="2745545" y="253537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75C60-B044-4EE6-B0C0-B73F160EB947}"/>
              </a:ext>
            </a:extLst>
          </p:cNvPr>
          <p:cNvSpPr txBox="1"/>
          <p:nvPr/>
        </p:nvSpPr>
        <p:spPr>
          <a:xfrm>
            <a:off x="3559744" y="93630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88FC99-F79A-4BA0-87AB-A238BBD5B325}"/>
              </a:ext>
            </a:extLst>
          </p:cNvPr>
          <p:cNvSpPr txBox="1"/>
          <p:nvPr/>
        </p:nvSpPr>
        <p:spPr>
          <a:xfrm>
            <a:off x="3660496" y="25997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896F58-9368-42C3-876B-4FCBD80146BA}"/>
              </a:ext>
            </a:extLst>
          </p:cNvPr>
          <p:cNvSpPr txBox="1"/>
          <p:nvPr/>
        </p:nvSpPr>
        <p:spPr>
          <a:xfrm>
            <a:off x="3788492" y="1542220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05ABC-7E0C-4AB1-B715-B96DD6110E86}"/>
              </a:ext>
            </a:extLst>
          </p:cNvPr>
          <p:cNvSpPr txBox="1"/>
          <p:nvPr/>
        </p:nvSpPr>
        <p:spPr>
          <a:xfrm>
            <a:off x="5273524" y="134174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B7880-832C-4019-84B8-40DD971E2D74}"/>
              </a:ext>
            </a:extLst>
          </p:cNvPr>
          <p:cNvSpPr txBox="1"/>
          <p:nvPr/>
        </p:nvSpPr>
        <p:spPr>
          <a:xfrm>
            <a:off x="6468418" y="135436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931D2F-324B-4D1B-BB4F-AD5F3D11F3BB}"/>
              </a:ext>
            </a:extLst>
          </p:cNvPr>
          <p:cNvSpPr txBox="1"/>
          <p:nvPr/>
        </p:nvSpPr>
        <p:spPr>
          <a:xfrm>
            <a:off x="4585586" y="255693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61290F-BDBA-4E05-A6C9-FAAC65ACA669}"/>
              </a:ext>
            </a:extLst>
          </p:cNvPr>
          <p:cNvSpPr txBox="1"/>
          <p:nvPr/>
        </p:nvSpPr>
        <p:spPr>
          <a:xfrm>
            <a:off x="565532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E49299-7204-43BA-BC3E-AAF2B5933FA7}"/>
              </a:ext>
            </a:extLst>
          </p:cNvPr>
          <p:cNvSpPr txBox="1"/>
          <p:nvPr/>
        </p:nvSpPr>
        <p:spPr>
          <a:xfrm>
            <a:off x="8952370" y="1505635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4064-10F3-4322-8956-27B50EE09DC1}"/>
              </a:ext>
            </a:extLst>
          </p:cNvPr>
          <p:cNvSpPr txBox="1"/>
          <p:nvPr/>
        </p:nvSpPr>
        <p:spPr>
          <a:xfrm>
            <a:off x="826457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52F1D-26BF-4427-A127-D69A2049840B}"/>
              </a:ext>
            </a:extLst>
          </p:cNvPr>
          <p:cNvSpPr txBox="1"/>
          <p:nvPr/>
        </p:nvSpPr>
        <p:spPr>
          <a:xfrm>
            <a:off x="10352212" y="235071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22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8C2B0D-93EE-4059-BCBD-167C5870CD60}"/>
              </a:ext>
            </a:extLst>
          </p:cNvPr>
          <p:cNvSpPr txBox="1"/>
          <p:nvPr/>
        </p:nvSpPr>
        <p:spPr>
          <a:xfrm>
            <a:off x="495701" y="161221"/>
            <a:ext cx="13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Manchester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DB03-73A3-4EEF-9D2E-7A12D735EBC8}"/>
              </a:ext>
            </a:extLst>
          </p:cNvPr>
          <p:cNvSpPr txBox="1"/>
          <p:nvPr/>
        </p:nvSpPr>
        <p:spPr>
          <a:xfrm>
            <a:off x="-54543" y="941670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Gloucester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567F8-845F-4FB7-ABD1-EE47A8F65409}"/>
              </a:ext>
            </a:extLst>
          </p:cNvPr>
          <p:cNvSpPr txBox="1"/>
          <p:nvPr/>
        </p:nvSpPr>
        <p:spPr>
          <a:xfrm>
            <a:off x="36097" y="1949296"/>
            <a:ext cx="10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Bristol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EEA9-D5F5-4340-96A7-6BA9377F4A1B}"/>
              </a:ext>
            </a:extLst>
          </p:cNvPr>
          <p:cNvSpPr txBox="1"/>
          <p:nvPr/>
        </p:nvSpPr>
        <p:spPr>
          <a:xfrm>
            <a:off x="2005263" y="1101635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D2AF2-CEAC-4FBC-A7F9-C30E86CF912D}"/>
              </a:ext>
            </a:extLst>
          </p:cNvPr>
          <p:cNvSpPr txBox="1"/>
          <p:nvPr/>
        </p:nvSpPr>
        <p:spPr>
          <a:xfrm>
            <a:off x="3231683" y="1852500"/>
            <a:ext cx="8101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91107-89B7-47A4-BA1E-EFD4B731AF02}"/>
              </a:ext>
            </a:extLst>
          </p:cNvPr>
          <p:cNvSpPr txBox="1"/>
          <p:nvPr/>
        </p:nvSpPr>
        <p:spPr>
          <a:xfrm>
            <a:off x="3250687" y="339077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5D19-E74E-4DC2-923C-598BEE2B38D8}"/>
              </a:ext>
            </a:extLst>
          </p:cNvPr>
          <p:cNvSpPr txBox="1"/>
          <p:nvPr/>
        </p:nvSpPr>
        <p:spPr>
          <a:xfrm>
            <a:off x="3302067" y="44481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C8A8F-0270-4FF9-BFB7-157F2926F458}"/>
              </a:ext>
            </a:extLst>
          </p:cNvPr>
          <p:cNvSpPr txBox="1"/>
          <p:nvPr/>
        </p:nvSpPr>
        <p:spPr>
          <a:xfrm>
            <a:off x="4944177" y="44151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Amsterdam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A2D06-DB1A-4E09-8D92-1CAEBD1973A8}"/>
              </a:ext>
            </a:extLst>
          </p:cNvPr>
          <p:cNvSpPr txBox="1"/>
          <p:nvPr/>
        </p:nvSpPr>
        <p:spPr>
          <a:xfrm>
            <a:off x="5783308" y="1835938"/>
            <a:ext cx="1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Eindhoven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415EE-9E8B-4B57-BF0D-AC20C2AB7867}"/>
              </a:ext>
            </a:extLst>
          </p:cNvPr>
          <p:cNvSpPr txBox="1"/>
          <p:nvPr/>
        </p:nvSpPr>
        <p:spPr>
          <a:xfrm>
            <a:off x="7379607" y="1913026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Frankfurt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B74A8-2D90-45A5-80B8-ACD26501ED74}"/>
              </a:ext>
            </a:extLst>
          </p:cNvPr>
          <p:cNvSpPr txBox="1"/>
          <p:nvPr/>
        </p:nvSpPr>
        <p:spPr>
          <a:xfrm>
            <a:off x="10238071" y="757004"/>
            <a:ext cx="12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D581A-7BC4-4995-9A53-4FDE47522366}"/>
              </a:ext>
            </a:extLst>
          </p:cNvPr>
          <p:cNvSpPr txBox="1"/>
          <p:nvPr/>
        </p:nvSpPr>
        <p:spPr>
          <a:xfrm>
            <a:off x="9694243" y="3970599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Munich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5A728-94AF-4A2C-B27F-3A778CF9348B}"/>
              </a:ext>
            </a:extLst>
          </p:cNvPr>
          <p:cNvSpPr txBox="1"/>
          <p:nvPr/>
        </p:nvSpPr>
        <p:spPr>
          <a:xfrm>
            <a:off x="4871988" y="5663046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Barcelona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EB654-E3E0-46A4-9D7A-00BDD5FFDA84}"/>
              </a:ext>
            </a:extLst>
          </p:cNvPr>
          <p:cNvSpPr txBox="1"/>
          <p:nvPr/>
        </p:nvSpPr>
        <p:spPr>
          <a:xfrm>
            <a:off x="3040782" y="6315777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A54BB-89DF-47C9-BA3D-63CB2B4C8146}"/>
              </a:ext>
            </a:extLst>
          </p:cNvPr>
          <p:cNvSpPr txBox="1"/>
          <p:nvPr/>
        </p:nvSpPr>
        <p:spPr>
          <a:xfrm>
            <a:off x="1227159" y="5355076"/>
            <a:ext cx="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2BD06-C148-475F-B6BD-BB8E84C930DB}"/>
              </a:ext>
            </a:extLst>
          </p:cNvPr>
          <p:cNvSpPr txBox="1"/>
          <p:nvPr/>
        </p:nvSpPr>
        <p:spPr>
          <a:xfrm>
            <a:off x="346512" y="6341992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Lisbon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4F083C-C7FD-45DB-9081-B4C25D7B339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25740" y="1513213"/>
            <a:ext cx="216736" cy="43247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72F1AD-D255-4D12-A3BF-B3F1336EC1F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1518" y="1390979"/>
            <a:ext cx="1393904" cy="14380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F3B2C-8ABB-4371-8881-0A95DBE061B0}"/>
              </a:ext>
            </a:extLst>
          </p:cNvPr>
          <p:cNvCxnSpPr>
            <a:cxnSpLocks/>
          </p:cNvCxnSpPr>
          <p:nvPr/>
        </p:nvCxnSpPr>
        <p:spPr>
          <a:xfrm flipH="1" flipV="1">
            <a:off x="1183741" y="693169"/>
            <a:ext cx="1066966" cy="9215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E27973-A474-4BBD-B30F-15C47BA855B8}"/>
              </a:ext>
            </a:extLst>
          </p:cNvPr>
          <p:cNvCxnSpPr>
            <a:cxnSpLocks/>
          </p:cNvCxnSpPr>
          <p:nvPr/>
        </p:nvCxnSpPr>
        <p:spPr>
          <a:xfrm flipH="1">
            <a:off x="975840" y="1621368"/>
            <a:ext cx="1274867" cy="3550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31283-9C30-4F5D-B5CC-EABEF677EFE5}"/>
              </a:ext>
            </a:extLst>
          </p:cNvPr>
          <p:cNvCxnSpPr>
            <a:cxnSpLocks/>
          </p:cNvCxnSpPr>
          <p:nvPr/>
        </p:nvCxnSpPr>
        <p:spPr>
          <a:xfrm flipH="1">
            <a:off x="2242842" y="982199"/>
            <a:ext cx="3376706" cy="6306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0EA3E-86A4-43E0-B904-09C521665C3F}"/>
              </a:ext>
            </a:extLst>
          </p:cNvPr>
          <p:cNvCxnSpPr>
            <a:cxnSpLocks/>
          </p:cNvCxnSpPr>
          <p:nvPr/>
        </p:nvCxnSpPr>
        <p:spPr>
          <a:xfrm>
            <a:off x="5619548" y="967187"/>
            <a:ext cx="134755" cy="8792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030B0-CFA2-4073-9A04-8384CEA60A7D}"/>
              </a:ext>
            </a:extLst>
          </p:cNvPr>
          <p:cNvCxnSpPr>
            <a:cxnSpLocks/>
            <a:stCxn id="11" idx="6"/>
          </p:cNvCxnSpPr>
          <p:nvPr/>
        </p:nvCxnSpPr>
        <p:spPr>
          <a:xfrm flipH="1" flipV="1">
            <a:off x="2241315" y="1657022"/>
            <a:ext cx="5566378" cy="8246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AA45C-137F-4604-A16B-88E1F631E470}"/>
              </a:ext>
            </a:extLst>
          </p:cNvPr>
          <p:cNvCxnSpPr>
            <a:cxnSpLocks/>
          </p:cNvCxnSpPr>
          <p:nvPr/>
        </p:nvCxnSpPr>
        <p:spPr>
          <a:xfrm flipH="1" flipV="1">
            <a:off x="2226308" y="1654406"/>
            <a:ext cx="1746299" cy="189809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37FFF-B8F5-4E7B-830A-0B2039F214C3}"/>
              </a:ext>
            </a:extLst>
          </p:cNvPr>
          <p:cNvCxnSpPr>
            <a:cxnSpLocks/>
          </p:cNvCxnSpPr>
          <p:nvPr/>
        </p:nvCxnSpPr>
        <p:spPr>
          <a:xfrm>
            <a:off x="3493091" y="2340014"/>
            <a:ext cx="503539" cy="12247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78AB4-CA5D-46B2-8541-F6B310E5AA7E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3958857" y="2481714"/>
            <a:ext cx="3848836" cy="10812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157059-013A-4A31-B53A-121640CA8C4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91651" y="1383271"/>
            <a:ext cx="2705666" cy="11399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75E019-7FE8-4BA0-BBA2-BA5C2307988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0051256" y="1421330"/>
            <a:ext cx="541346" cy="23742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78A7BB-E0B7-4987-B2D8-6ACBCD630311}"/>
              </a:ext>
            </a:extLst>
          </p:cNvPr>
          <p:cNvCxnSpPr>
            <a:cxnSpLocks/>
            <a:stCxn id="13" idx="5"/>
          </p:cNvCxnSpPr>
          <p:nvPr/>
        </p:nvCxnSpPr>
        <p:spPr>
          <a:xfrm flipH="1" flipV="1">
            <a:off x="7750580" y="2554334"/>
            <a:ext cx="2423960" cy="13331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4EB169-B80E-4162-8598-68600B3A47E6}"/>
              </a:ext>
            </a:extLst>
          </p:cNvPr>
          <p:cNvCxnSpPr>
            <a:cxnSpLocks/>
          </p:cNvCxnSpPr>
          <p:nvPr/>
        </p:nvCxnSpPr>
        <p:spPr>
          <a:xfrm flipH="1" flipV="1">
            <a:off x="3883480" y="3562140"/>
            <a:ext cx="1466561" cy="1933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97E0F4-609E-49EC-99D2-B674B8940A20}"/>
              </a:ext>
            </a:extLst>
          </p:cNvPr>
          <p:cNvCxnSpPr>
            <a:cxnSpLocks/>
            <a:stCxn id="19" idx="7"/>
          </p:cNvCxnSpPr>
          <p:nvPr/>
        </p:nvCxnSpPr>
        <p:spPr>
          <a:xfrm flipH="1">
            <a:off x="3421058" y="5407352"/>
            <a:ext cx="2024268" cy="8055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5C9A32-B93C-4908-8369-B5F92CF6C7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393572" y="5232899"/>
            <a:ext cx="1928748" cy="9529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94C284-43FC-484F-9D26-28E5ADA536AC}"/>
              </a:ext>
            </a:extLst>
          </p:cNvPr>
          <p:cNvCxnSpPr>
            <a:cxnSpLocks/>
          </p:cNvCxnSpPr>
          <p:nvPr/>
        </p:nvCxnSpPr>
        <p:spPr>
          <a:xfrm flipH="1">
            <a:off x="816545" y="5236632"/>
            <a:ext cx="600128" cy="9431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95FEBB-5D9D-4445-8B4C-D316C3BF35F6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55422" y="1534787"/>
            <a:ext cx="1322662" cy="4662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5DFF4D-2CA3-4E86-9BFF-0C8FDD9632E9}"/>
              </a:ext>
            </a:extLst>
          </p:cNvPr>
          <p:cNvCxnSpPr>
            <a:cxnSpLocks/>
          </p:cNvCxnSpPr>
          <p:nvPr/>
        </p:nvCxnSpPr>
        <p:spPr>
          <a:xfrm flipH="1">
            <a:off x="3715181" y="3558941"/>
            <a:ext cx="279544" cy="789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80F160-8E01-463B-988A-BD0C02AC776B}"/>
              </a:ext>
            </a:extLst>
          </p:cNvPr>
          <p:cNvCxnSpPr>
            <a:cxnSpLocks/>
          </p:cNvCxnSpPr>
          <p:nvPr/>
        </p:nvCxnSpPr>
        <p:spPr>
          <a:xfrm flipH="1">
            <a:off x="816545" y="1625101"/>
            <a:ext cx="1430641" cy="455109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EF625-EEC5-4E59-81D2-6DBF26DE08E5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032403" y="847022"/>
            <a:ext cx="1587146" cy="274464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2FD3EA-F906-4D87-AC0B-FCA4CF61E39C}"/>
              </a:ext>
            </a:extLst>
          </p:cNvPr>
          <p:cNvCxnSpPr>
            <a:cxnSpLocks/>
          </p:cNvCxnSpPr>
          <p:nvPr/>
        </p:nvCxnSpPr>
        <p:spPr>
          <a:xfrm flipH="1" flipV="1">
            <a:off x="5644096" y="985952"/>
            <a:ext cx="2019217" cy="14852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34FEEC-7F6D-4CBF-826D-1A80E8AD83EB}"/>
              </a:ext>
            </a:extLst>
          </p:cNvPr>
          <p:cNvSpPr/>
          <p:nvPr/>
        </p:nvSpPr>
        <p:spPr>
          <a:xfrm>
            <a:off x="7538185" y="235177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03961-434C-410E-87F7-2B61475861F6}"/>
              </a:ext>
            </a:extLst>
          </p:cNvPr>
          <p:cNvSpPr/>
          <p:nvPr/>
        </p:nvSpPr>
        <p:spPr>
          <a:xfrm>
            <a:off x="9944501" y="36656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89748-4DFC-4F76-B27A-D12BF97DF8FE}"/>
              </a:ext>
            </a:extLst>
          </p:cNvPr>
          <p:cNvSpPr/>
          <p:nvPr/>
        </p:nvSpPr>
        <p:spPr>
          <a:xfrm>
            <a:off x="10457848" y="1161447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1D60E-9B22-4D8D-BA43-18BC8A0E3102}"/>
              </a:ext>
            </a:extLst>
          </p:cNvPr>
          <p:cNvSpPr/>
          <p:nvPr/>
        </p:nvSpPr>
        <p:spPr>
          <a:xfrm>
            <a:off x="5619549" y="17165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0BA9E-02BC-4DE5-A8D2-952B2920E21D}"/>
              </a:ext>
            </a:extLst>
          </p:cNvPr>
          <p:cNvSpPr/>
          <p:nvPr/>
        </p:nvSpPr>
        <p:spPr>
          <a:xfrm>
            <a:off x="5484795" y="84702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5F80A2-5B0F-4A61-A9F0-07BC740DE06D}"/>
              </a:ext>
            </a:extLst>
          </p:cNvPr>
          <p:cNvSpPr/>
          <p:nvPr/>
        </p:nvSpPr>
        <p:spPr>
          <a:xfrm>
            <a:off x="3367238" y="2221831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A8C86-CC58-405E-87B4-6860472AFE01}"/>
              </a:ext>
            </a:extLst>
          </p:cNvPr>
          <p:cNvSpPr/>
          <p:nvPr/>
        </p:nvSpPr>
        <p:spPr>
          <a:xfrm>
            <a:off x="3848501" y="342900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37EDB-E9A2-42A1-BA16-BA4E6E5EE05F}"/>
              </a:ext>
            </a:extLst>
          </p:cNvPr>
          <p:cNvSpPr/>
          <p:nvPr/>
        </p:nvSpPr>
        <p:spPr>
          <a:xfrm>
            <a:off x="3574823" y="42321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50E5C-B014-4161-A2D8-7C59A412AAEB}"/>
              </a:ext>
            </a:extLst>
          </p:cNvPr>
          <p:cNvSpPr/>
          <p:nvPr/>
        </p:nvSpPr>
        <p:spPr>
          <a:xfrm>
            <a:off x="5215287" y="5369293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E4D2A-FE27-4D12-AE7F-E616A29D6DB8}"/>
              </a:ext>
            </a:extLst>
          </p:cNvPr>
          <p:cNvSpPr/>
          <p:nvPr/>
        </p:nvSpPr>
        <p:spPr>
          <a:xfrm>
            <a:off x="332232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13F1AC-8A7B-4ABA-A180-CBCA398A295E}"/>
              </a:ext>
            </a:extLst>
          </p:cNvPr>
          <p:cNvSpPr/>
          <p:nvPr/>
        </p:nvSpPr>
        <p:spPr>
          <a:xfrm>
            <a:off x="1270535" y="510941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28D722-D33A-4B3B-A64C-D8C22FEF21A7}"/>
              </a:ext>
            </a:extLst>
          </p:cNvPr>
          <p:cNvSpPr/>
          <p:nvPr/>
        </p:nvSpPr>
        <p:spPr>
          <a:xfrm>
            <a:off x="68179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5E8D7E-102E-4F15-9448-5260812ECA52}"/>
              </a:ext>
            </a:extLst>
          </p:cNvPr>
          <p:cNvSpPr/>
          <p:nvPr/>
        </p:nvSpPr>
        <p:spPr>
          <a:xfrm>
            <a:off x="2115953" y="1496728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23977-1FA5-4CFC-A6C3-449A9622A832}"/>
              </a:ext>
            </a:extLst>
          </p:cNvPr>
          <p:cNvSpPr/>
          <p:nvPr/>
        </p:nvSpPr>
        <p:spPr>
          <a:xfrm>
            <a:off x="1001027" y="529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4A93F-2170-4A8A-A6A6-7C51E4EEECE7}"/>
              </a:ext>
            </a:extLst>
          </p:cNvPr>
          <p:cNvSpPr/>
          <p:nvPr/>
        </p:nvSpPr>
        <p:spPr>
          <a:xfrm>
            <a:off x="816544" y="18368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5C9EB-7CB5-4D36-81AE-7223B525287C}"/>
              </a:ext>
            </a:extLst>
          </p:cNvPr>
          <p:cNvSpPr/>
          <p:nvPr/>
        </p:nvSpPr>
        <p:spPr>
          <a:xfrm>
            <a:off x="495701" y="1291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0ED68-F2CE-4DA9-A219-320602623A2C}"/>
              </a:ext>
            </a:extLst>
          </p:cNvPr>
          <p:cNvSpPr txBox="1"/>
          <p:nvPr/>
        </p:nvSpPr>
        <p:spPr>
          <a:xfrm>
            <a:off x="1666990" y="7570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7B0AB4-6EB5-4A7E-8EA1-D33B0DB1B005}"/>
              </a:ext>
            </a:extLst>
          </p:cNvPr>
          <p:cNvSpPr txBox="1"/>
          <p:nvPr/>
        </p:nvSpPr>
        <p:spPr>
          <a:xfrm>
            <a:off x="1043065" y="110013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FD7DE-2BDD-4C27-9A3D-03147CADF84D}"/>
              </a:ext>
            </a:extLst>
          </p:cNvPr>
          <p:cNvSpPr txBox="1"/>
          <p:nvPr/>
        </p:nvSpPr>
        <p:spPr>
          <a:xfrm>
            <a:off x="320758" y="15720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081EF9-491B-43C5-B1FA-9BC4126D3A8E}"/>
              </a:ext>
            </a:extLst>
          </p:cNvPr>
          <p:cNvSpPr txBox="1"/>
          <p:nvPr/>
        </p:nvSpPr>
        <p:spPr>
          <a:xfrm>
            <a:off x="1299653" y="186180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CF297-7EFE-48FA-A5BC-2D2559F5DB66}"/>
              </a:ext>
            </a:extLst>
          </p:cNvPr>
          <p:cNvSpPr txBox="1"/>
          <p:nvPr/>
        </p:nvSpPr>
        <p:spPr>
          <a:xfrm>
            <a:off x="1081352" y="34485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8C7E7-6A77-4CDC-8263-DCC570E3A9D5}"/>
              </a:ext>
            </a:extLst>
          </p:cNvPr>
          <p:cNvSpPr txBox="1"/>
          <p:nvPr/>
        </p:nvSpPr>
        <p:spPr>
          <a:xfrm>
            <a:off x="1120324" y="56847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2E97C-A768-4BF1-B463-0F071326F625}"/>
              </a:ext>
            </a:extLst>
          </p:cNvPr>
          <p:cNvSpPr txBox="1"/>
          <p:nvPr/>
        </p:nvSpPr>
        <p:spPr>
          <a:xfrm>
            <a:off x="2135762" y="52009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8C01E-DB5E-405A-A082-9320500A04BB}"/>
              </a:ext>
            </a:extLst>
          </p:cNvPr>
          <p:cNvSpPr txBox="1"/>
          <p:nvPr/>
        </p:nvSpPr>
        <p:spPr>
          <a:xfrm>
            <a:off x="4261512" y="592528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B473C4-6476-45FA-940B-D5BE1EFBC5C1}"/>
              </a:ext>
            </a:extLst>
          </p:cNvPr>
          <p:cNvSpPr txBox="1"/>
          <p:nvPr/>
        </p:nvSpPr>
        <p:spPr>
          <a:xfrm>
            <a:off x="2115953" y="3616323"/>
            <a:ext cx="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142CA2-B084-4B13-9DBA-81F0E6A8AE3D}"/>
              </a:ext>
            </a:extLst>
          </p:cNvPr>
          <p:cNvSpPr txBox="1"/>
          <p:nvPr/>
        </p:nvSpPr>
        <p:spPr>
          <a:xfrm>
            <a:off x="4738713" y="428439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B27F2-82AD-4F05-A620-A216C29EE896}"/>
              </a:ext>
            </a:extLst>
          </p:cNvPr>
          <p:cNvSpPr txBox="1"/>
          <p:nvPr/>
        </p:nvSpPr>
        <p:spPr>
          <a:xfrm>
            <a:off x="3378052" y="375058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5B25-60E6-4628-B387-8006B8EC9873}"/>
              </a:ext>
            </a:extLst>
          </p:cNvPr>
          <p:cNvSpPr txBox="1"/>
          <p:nvPr/>
        </p:nvSpPr>
        <p:spPr>
          <a:xfrm>
            <a:off x="2745545" y="253537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75C60-B044-4EE6-B0C0-B73F160EB947}"/>
              </a:ext>
            </a:extLst>
          </p:cNvPr>
          <p:cNvSpPr txBox="1"/>
          <p:nvPr/>
        </p:nvSpPr>
        <p:spPr>
          <a:xfrm>
            <a:off x="3559744" y="93630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88FC99-F79A-4BA0-87AB-A238BBD5B325}"/>
              </a:ext>
            </a:extLst>
          </p:cNvPr>
          <p:cNvSpPr txBox="1"/>
          <p:nvPr/>
        </p:nvSpPr>
        <p:spPr>
          <a:xfrm>
            <a:off x="3660496" y="25997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896F58-9368-42C3-876B-4FCBD80146BA}"/>
              </a:ext>
            </a:extLst>
          </p:cNvPr>
          <p:cNvSpPr txBox="1"/>
          <p:nvPr/>
        </p:nvSpPr>
        <p:spPr>
          <a:xfrm>
            <a:off x="3788492" y="1542220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05ABC-7E0C-4AB1-B715-B96DD6110E86}"/>
              </a:ext>
            </a:extLst>
          </p:cNvPr>
          <p:cNvSpPr txBox="1"/>
          <p:nvPr/>
        </p:nvSpPr>
        <p:spPr>
          <a:xfrm>
            <a:off x="5273524" y="134174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B7880-832C-4019-84B8-40DD971E2D74}"/>
              </a:ext>
            </a:extLst>
          </p:cNvPr>
          <p:cNvSpPr txBox="1"/>
          <p:nvPr/>
        </p:nvSpPr>
        <p:spPr>
          <a:xfrm>
            <a:off x="6468418" y="135436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931D2F-324B-4D1B-BB4F-AD5F3D11F3BB}"/>
              </a:ext>
            </a:extLst>
          </p:cNvPr>
          <p:cNvSpPr txBox="1"/>
          <p:nvPr/>
        </p:nvSpPr>
        <p:spPr>
          <a:xfrm>
            <a:off x="4585586" y="255693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61290F-BDBA-4E05-A6C9-FAAC65ACA669}"/>
              </a:ext>
            </a:extLst>
          </p:cNvPr>
          <p:cNvSpPr txBox="1"/>
          <p:nvPr/>
        </p:nvSpPr>
        <p:spPr>
          <a:xfrm>
            <a:off x="565532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E49299-7204-43BA-BC3E-AAF2B5933FA7}"/>
              </a:ext>
            </a:extLst>
          </p:cNvPr>
          <p:cNvSpPr txBox="1"/>
          <p:nvPr/>
        </p:nvSpPr>
        <p:spPr>
          <a:xfrm>
            <a:off x="8952370" y="1505635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4064-10F3-4322-8956-27B50EE09DC1}"/>
              </a:ext>
            </a:extLst>
          </p:cNvPr>
          <p:cNvSpPr txBox="1"/>
          <p:nvPr/>
        </p:nvSpPr>
        <p:spPr>
          <a:xfrm>
            <a:off x="826457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52F1D-26BF-4427-A127-D69A2049840B}"/>
              </a:ext>
            </a:extLst>
          </p:cNvPr>
          <p:cNvSpPr txBox="1"/>
          <p:nvPr/>
        </p:nvSpPr>
        <p:spPr>
          <a:xfrm>
            <a:off x="10352212" y="235071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70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8C2B0D-93EE-4059-BCBD-167C5870CD60}"/>
              </a:ext>
            </a:extLst>
          </p:cNvPr>
          <p:cNvSpPr txBox="1"/>
          <p:nvPr/>
        </p:nvSpPr>
        <p:spPr>
          <a:xfrm>
            <a:off x="495701" y="161221"/>
            <a:ext cx="13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Manchester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DB03-73A3-4EEF-9D2E-7A12D735EBC8}"/>
              </a:ext>
            </a:extLst>
          </p:cNvPr>
          <p:cNvSpPr txBox="1"/>
          <p:nvPr/>
        </p:nvSpPr>
        <p:spPr>
          <a:xfrm>
            <a:off x="-54543" y="941670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Gloucester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567F8-845F-4FB7-ABD1-EE47A8F65409}"/>
              </a:ext>
            </a:extLst>
          </p:cNvPr>
          <p:cNvSpPr txBox="1"/>
          <p:nvPr/>
        </p:nvSpPr>
        <p:spPr>
          <a:xfrm>
            <a:off x="36097" y="1949296"/>
            <a:ext cx="10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Bristol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EEA9-D5F5-4340-96A7-6BA9377F4A1B}"/>
              </a:ext>
            </a:extLst>
          </p:cNvPr>
          <p:cNvSpPr txBox="1"/>
          <p:nvPr/>
        </p:nvSpPr>
        <p:spPr>
          <a:xfrm>
            <a:off x="2005263" y="1101635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D2AF2-CEAC-4FBC-A7F9-C30E86CF912D}"/>
              </a:ext>
            </a:extLst>
          </p:cNvPr>
          <p:cNvSpPr txBox="1"/>
          <p:nvPr/>
        </p:nvSpPr>
        <p:spPr>
          <a:xfrm>
            <a:off x="3231683" y="1852500"/>
            <a:ext cx="8101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91107-89B7-47A4-BA1E-EFD4B731AF02}"/>
              </a:ext>
            </a:extLst>
          </p:cNvPr>
          <p:cNvSpPr txBox="1"/>
          <p:nvPr/>
        </p:nvSpPr>
        <p:spPr>
          <a:xfrm>
            <a:off x="3250687" y="339077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5D19-E74E-4DC2-923C-598BEE2B38D8}"/>
              </a:ext>
            </a:extLst>
          </p:cNvPr>
          <p:cNvSpPr txBox="1"/>
          <p:nvPr/>
        </p:nvSpPr>
        <p:spPr>
          <a:xfrm>
            <a:off x="3302067" y="44481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C8A8F-0270-4FF9-BFB7-157F2926F458}"/>
              </a:ext>
            </a:extLst>
          </p:cNvPr>
          <p:cNvSpPr txBox="1"/>
          <p:nvPr/>
        </p:nvSpPr>
        <p:spPr>
          <a:xfrm>
            <a:off x="4944177" y="44151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Amsterdam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A2D06-DB1A-4E09-8D92-1CAEBD1973A8}"/>
              </a:ext>
            </a:extLst>
          </p:cNvPr>
          <p:cNvSpPr txBox="1"/>
          <p:nvPr/>
        </p:nvSpPr>
        <p:spPr>
          <a:xfrm>
            <a:off x="5783308" y="1835938"/>
            <a:ext cx="1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Eindhoven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415EE-9E8B-4B57-BF0D-AC20C2AB7867}"/>
              </a:ext>
            </a:extLst>
          </p:cNvPr>
          <p:cNvSpPr txBox="1"/>
          <p:nvPr/>
        </p:nvSpPr>
        <p:spPr>
          <a:xfrm>
            <a:off x="7379607" y="1913026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Frankfurt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B74A8-2D90-45A5-80B8-ACD26501ED74}"/>
              </a:ext>
            </a:extLst>
          </p:cNvPr>
          <p:cNvSpPr txBox="1"/>
          <p:nvPr/>
        </p:nvSpPr>
        <p:spPr>
          <a:xfrm>
            <a:off x="10238071" y="757004"/>
            <a:ext cx="12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D581A-7BC4-4995-9A53-4FDE47522366}"/>
              </a:ext>
            </a:extLst>
          </p:cNvPr>
          <p:cNvSpPr txBox="1"/>
          <p:nvPr/>
        </p:nvSpPr>
        <p:spPr>
          <a:xfrm>
            <a:off x="9694243" y="3970599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Munich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5A728-94AF-4A2C-B27F-3A778CF9348B}"/>
              </a:ext>
            </a:extLst>
          </p:cNvPr>
          <p:cNvSpPr txBox="1"/>
          <p:nvPr/>
        </p:nvSpPr>
        <p:spPr>
          <a:xfrm>
            <a:off x="4871988" y="5663046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Barcelona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EB654-E3E0-46A4-9D7A-00BDD5FFDA84}"/>
              </a:ext>
            </a:extLst>
          </p:cNvPr>
          <p:cNvSpPr txBox="1"/>
          <p:nvPr/>
        </p:nvSpPr>
        <p:spPr>
          <a:xfrm>
            <a:off x="3040782" y="6315777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A54BB-89DF-47C9-BA3D-63CB2B4C8146}"/>
              </a:ext>
            </a:extLst>
          </p:cNvPr>
          <p:cNvSpPr txBox="1"/>
          <p:nvPr/>
        </p:nvSpPr>
        <p:spPr>
          <a:xfrm>
            <a:off x="1227159" y="5355076"/>
            <a:ext cx="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2BD06-C148-475F-B6BD-BB8E84C930DB}"/>
              </a:ext>
            </a:extLst>
          </p:cNvPr>
          <p:cNvSpPr txBox="1"/>
          <p:nvPr/>
        </p:nvSpPr>
        <p:spPr>
          <a:xfrm>
            <a:off x="346512" y="6341992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Lisbon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4F083C-C7FD-45DB-9081-B4C25D7B339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25740" y="1513213"/>
            <a:ext cx="216736" cy="43247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72F1AD-D255-4D12-A3BF-B3F1336EC1F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1518" y="1390979"/>
            <a:ext cx="1393904" cy="14380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F3B2C-8ABB-4371-8881-0A95DBE061B0}"/>
              </a:ext>
            </a:extLst>
          </p:cNvPr>
          <p:cNvCxnSpPr>
            <a:cxnSpLocks/>
          </p:cNvCxnSpPr>
          <p:nvPr/>
        </p:nvCxnSpPr>
        <p:spPr>
          <a:xfrm flipH="1" flipV="1">
            <a:off x="1183741" y="693169"/>
            <a:ext cx="1066966" cy="9215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E27973-A474-4BBD-B30F-15C47BA855B8}"/>
              </a:ext>
            </a:extLst>
          </p:cNvPr>
          <p:cNvCxnSpPr>
            <a:cxnSpLocks/>
          </p:cNvCxnSpPr>
          <p:nvPr/>
        </p:nvCxnSpPr>
        <p:spPr>
          <a:xfrm flipH="1">
            <a:off x="975840" y="1621368"/>
            <a:ext cx="1274867" cy="3550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31283-9C30-4F5D-B5CC-EABEF677EFE5}"/>
              </a:ext>
            </a:extLst>
          </p:cNvPr>
          <p:cNvCxnSpPr>
            <a:cxnSpLocks/>
          </p:cNvCxnSpPr>
          <p:nvPr/>
        </p:nvCxnSpPr>
        <p:spPr>
          <a:xfrm flipH="1">
            <a:off x="2242842" y="982199"/>
            <a:ext cx="3376706" cy="6306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0EA3E-86A4-43E0-B904-09C521665C3F}"/>
              </a:ext>
            </a:extLst>
          </p:cNvPr>
          <p:cNvCxnSpPr>
            <a:cxnSpLocks/>
          </p:cNvCxnSpPr>
          <p:nvPr/>
        </p:nvCxnSpPr>
        <p:spPr>
          <a:xfrm>
            <a:off x="5619548" y="967187"/>
            <a:ext cx="134755" cy="8792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030B0-CFA2-4073-9A04-8384CEA60A7D}"/>
              </a:ext>
            </a:extLst>
          </p:cNvPr>
          <p:cNvCxnSpPr>
            <a:cxnSpLocks/>
            <a:stCxn id="11" idx="6"/>
          </p:cNvCxnSpPr>
          <p:nvPr/>
        </p:nvCxnSpPr>
        <p:spPr>
          <a:xfrm flipH="1" flipV="1">
            <a:off x="2241315" y="1657022"/>
            <a:ext cx="5566378" cy="8246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AA45C-137F-4604-A16B-88E1F631E470}"/>
              </a:ext>
            </a:extLst>
          </p:cNvPr>
          <p:cNvCxnSpPr>
            <a:cxnSpLocks/>
          </p:cNvCxnSpPr>
          <p:nvPr/>
        </p:nvCxnSpPr>
        <p:spPr>
          <a:xfrm flipH="1" flipV="1">
            <a:off x="2226308" y="1654406"/>
            <a:ext cx="1746299" cy="189809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37FFF-B8F5-4E7B-830A-0B2039F214C3}"/>
              </a:ext>
            </a:extLst>
          </p:cNvPr>
          <p:cNvCxnSpPr>
            <a:cxnSpLocks/>
          </p:cNvCxnSpPr>
          <p:nvPr/>
        </p:nvCxnSpPr>
        <p:spPr>
          <a:xfrm>
            <a:off x="3493091" y="2340014"/>
            <a:ext cx="503539" cy="12247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78AB4-CA5D-46B2-8541-F6B310E5AA7E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3958857" y="2481714"/>
            <a:ext cx="3848836" cy="10812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157059-013A-4A31-B53A-121640CA8C4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91651" y="1383271"/>
            <a:ext cx="2705666" cy="11399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75E019-7FE8-4BA0-BBA2-BA5C2307988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0051256" y="1421330"/>
            <a:ext cx="541346" cy="23742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78A7BB-E0B7-4987-B2D8-6ACBCD630311}"/>
              </a:ext>
            </a:extLst>
          </p:cNvPr>
          <p:cNvCxnSpPr>
            <a:cxnSpLocks/>
            <a:stCxn id="13" idx="5"/>
          </p:cNvCxnSpPr>
          <p:nvPr/>
        </p:nvCxnSpPr>
        <p:spPr>
          <a:xfrm flipH="1" flipV="1">
            <a:off x="7750580" y="2554334"/>
            <a:ext cx="2423960" cy="13331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4EB169-B80E-4162-8598-68600B3A47E6}"/>
              </a:ext>
            </a:extLst>
          </p:cNvPr>
          <p:cNvCxnSpPr>
            <a:cxnSpLocks/>
          </p:cNvCxnSpPr>
          <p:nvPr/>
        </p:nvCxnSpPr>
        <p:spPr>
          <a:xfrm flipH="1" flipV="1">
            <a:off x="3883480" y="3562140"/>
            <a:ext cx="1466561" cy="1933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97E0F4-609E-49EC-99D2-B674B8940A20}"/>
              </a:ext>
            </a:extLst>
          </p:cNvPr>
          <p:cNvCxnSpPr>
            <a:cxnSpLocks/>
            <a:stCxn id="19" idx="7"/>
          </p:cNvCxnSpPr>
          <p:nvPr/>
        </p:nvCxnSpPr>
        <p:spPr>
          <a:xfrm flipH="1">
            <a:off x="3421058" y="5407352"/>
            <a:ext cx="2024268" cy="8055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5C9A32-B93C-4908-8369-B5F92CF6C7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393572" y="5232899"/>
            <a:ext cx="1928748" cy="9529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94C284-43FC-484F-9D26-28E5ADA536AC}"/>
              </a:ext>
            </a:extLst>
          </p:cNvPr>
          <p:cNvCxnSpPr>
            <a:cxnSpLocks/>
          </p:cNvCxnSpPr>
          <p:nvPr/>
        </p:nvCxnSpPr>
        <p:spPr>
          <a:xfrm flipH="1">
            <a:off x="816545" y="5236632"/>
            <a:ext cx="600128" cy="9431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95FEBB-5D9D-4445-8B4C-D316C3BF35F6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55422" y="1534787"/>
            <a:ext cx="1322662" cy="4662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5DFF4D-2CA3-4E86-9BFF-0C8FDD9632E9}"/>
              </a:ext>
            </a:extLst>
          </p:cNvPr>
          <p:cNvCxnSpPr>
            <a:cxnSpLocks/>
          </p:cNvCxnSpPr>
          <p:nvPr/>
        </p:nvCxnSpPr>
        <p:spPr>
          <a:xfrm flipH="1">
            <a:off x="3715181" y="3558941"/>
            <a:ext cx="279544" cy="789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80F160-8E01-463B-988A-BD0C02AC776B}"/>
              </a:ext>
            </a:extLst>
          </p:cNvPr>
          <p:cNvCxnSpPr>
            <a:cxnSpLocks/>
          </p:cNvCxnSpPr>
          <p:nvPr/>
        </p:nvCxnSpPr>
        <p:spPr>
          <a:xfrm flipH="1">
            <a:off x="816545" y="1625101"/>
            <a:ext cx="1430641" cy="455109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EF625-EEC5-4E59-81D2-6DBF26DE08E5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032403" y="847022"/>
            <a:ext cx="1587146" cy="274464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2FD3EA-F906-4D87-AC0B-FCA4CF61E39C}"/>
              </a:ext>
            </a:extLst>
          </p:cNvPr>
          <p:cNvCxnSpPr>
            <a:cxnSpLocks/>
          </p:cNvCxnSpPr>
          <p:nvPr/>
        </p:nvCxnSpPr>
        <p:spPr>
          <a:xfrm flipH="1" flipV="1">
            <a:off x="5644096" y="985952"/>
            <a:ext cx="2019217" cy="14852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34FEEC-7F6D-4CBF-826D-1A80E8AD83EB}"/>
              </a:ext>
            </a:extLst>
          </p:cNvPr>
          <p:cNvSpPr/>
          <p:nvPr/>
        </p:nvSpPr>
        <p:spPr>
          <a:xfrm>
            <a:off x="7538185" y="235177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03961-434C-410E-87F7-2B61475861F6}"/>
              </a:ext>
            </a:extLst>
          </p:cNvPr>
          <p:cNvSpPr/>
          <p:nvPr/>
        </p:nvSpPr>
        <p:spPr>
          <a:xfrm>
            <a:off x="9944501" y="36656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89748-4DFC-4F76-B27A-D12BF97DF8FE}"/>
              </a:ext>
            </a:extLst>
          </p:cNvPr>
          <p:cNvSpPr/>
          <p:nvPr/>
        </p:nvSpPr>
        <p:spPr>
          <a:xfrm>
            <a:off x="10457848" y="1161447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1D60E-9B22-4D8D-BA43-18BC8A0E3102}"/>
              </a:ext>
            </a:extLst>
          </p:cNvPr>
          <p:cNvSpPr/>
          <p:nvPr/>
        </p:nvSpPr>
        <p:spPr>
          <a:xfrm>
            <a:off x="5619549" y="17165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0BA9E-02BC-4DE5-A8D2-952B2920E21D}"/>
              </a:ext>
            </a:extLst>
          </p:cNvPr>
          <p:cNvSpPr/>
          <p:nvPr/>
        </p:nvSpPr>
        <p:spPr>
          <a:xfrm>
            <a:off x="5484795" y="84702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5F80A2-5B0F-4A61-A9F0-07BC740DE06D}"/>
              </a:ext>
            </a:extLst>
          </p:cNvPr>
          <p:cNvSpPr/>
          <p:nvPr/>
        </p:nvSpPr>
        <p:spPr>
          <a:xfrm>
            <a:off x="3367238" y="2221831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A8C86-CC58-405E-87B4-6860472AFE01}"/>
              </a:ext>
            </a:extLst>
          </p:cNvPr>
          <p:cNvSpPr/>
          <p:nvPr/>
        </p:nvSpPr>
        <p:spPr>
          <a:xfrm>
            <a:off x="3848501" y="342900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37EDB-E9A2-42A1-BA16-BA4E6E5EE05F}"/>
              </a:ext>
            </a:extLst>
          </p:cNvPr>
          <p:cNvSpPr/>
          <p:nvPr/>
        </p:nvSpPr>
        <p:spPr>
          <a:xfrm>
            <a:off x="3574823" y="42321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50E5C-B014-4161-A2D8-7C59A412AAEB}"/>
              </a:ext>
            </a:extLst>
          </p:cNvPr>
          <p:cNvSpPr/>
          <p:nvPr/>
        </p:nvSpPr>
        <p:spPr>
          <a:xfrm>
            <a:off x="5215287" y="5369293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E4D2A-FE27-4D12-AE7F-E616A29D6DB8}"/>
              </a:ext>
            </a:extLst>
          </p:cNvPr>
          <p:cNvSpPr/>
          <p:nvPr/>
        </p:nvSpPr>
        <p:spPr>
          <a:xfrm>
            <a:off x="332232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13F1AC-8A7B-4ABA-A180-CBCA398A295E}"/>
              </a:ext>
            </a:extLst>
          </p:cNvPr>
          <p:cNvSpPr/>
          <p:nvPr/>
        </p:nvSpPr>
        <p:spPr>
          <a:xfrm>
            <a:off x="1270535" y="510941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28D722-D33A-4B3B-A64C-D8C22FEF21A7}"/>
              </a:ext>
            </a:extLst>
          </p:cNvPr>
          <p:cNvSpPr/>
          <p:nvPr/>
        </p:nvSpPr>
        <p:spPr>
          <a:xfrm>
            <a:off x="68179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5E8D7E-102E-4F15-9448-5260812ECA52}"/>
              </a:ext>
            </a:extLst>
          </p:cNvPr>
          <p:cNvSpPr/>
          <p:nvPr/>
        </p:nvSpPr>
        <p:spPr>
          <a:xfrm>
            <a:off x="2115953" y="1496728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23977-1FA5-4CFC-A6C3-449A9622A832}"/>
              </a:ext>
            </a:extLst>
          </p:cNvPr>
          <p:cNvSpPr/>
          <p:nvPr/>
        </p:nvSpPr>
        <p:spPr>
          <a:xfrm>
            <a:off x="1001027" y="529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4A93F-2170-4A8A-A6A6-7C51E4EEECE7}"/>
              </a:ext>
            </a:extLst>
          </p:cNvPr>
          <p:cNvSpPr/>
          <p:nvPr/>
        </p:nvSpPr>
        <p:spPr>
          <a:xfrm>
            <a:off x="816544" y="18368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5C9EB-7CB5-4D36-81AE-7223B525287C}"/>
              </a:ext>
            </a:extLst>
          </p:cNvPr>
          <p:cNvSpPr/>
          <p:nvPr/>
        </p:nvSpPr>
        <p:spPr>
          <a:xfrm>
            <a:off x="495701" y="1291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0ED68-F2CE-4DA9-A219-320602623A2C}"/>
              </a:ext>
            </a:extLst>
          </p:cNvPr>
          <p:cNvSpPr txBox="1"/>
          <p:nvPr/>
        </p:nvSpPr>
        <p:spPr>
          <a:xfrm>
            <a:off x="1666990" y="7570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7B0AB4-6EB5-4A7E-8EA1-D33B0DB1B005}"/>
              </a:ext>
            </a:extLst>
          </p:cNvPr>
          <p:cNvSpPr txBox="1"/>
          <p:nvPr/>
        </p:nvSpPr>
        <p:spPr>
          <a:xfrm>
            <a:off x="1043065" y="110013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FD7DE-2BDD-4C27-9A3D-03147CADF84D}"/>
              </a:ext>
            </a:extLst>
          </p:cNvPr>
          <p:cNvSpPr txBox="1"/>
          <p:nvPr/>
        </p:nvSpPr>
        <p:spPr>
          <a:xfrm>
            <a:off x="320758" y="15720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081EF9-491B-43C5-B1FA-9BC4126D3A8E}"/>
              </a:ext>
            </a:extLst>
          </p:cNvPr>
          <p:cNvSpPr txBox="1"/>
          <p:nvPr/>
        </p:nvSpPr>
        <p:spPr>
          <a:xfrm>
            <a:off x="1299653" y="186180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CF297-7EFE-48FA-A5BC-2D2559F5DB66}"/>
              </a:ext>
            </a:extLst>
          </p:cNvPr>
          <p:cNvSpPr txBox="1"/>
          <p:nvPr/>
        </p:nvSpPr>
        <p:spPr>
          <a:xfrm>
            <a:off x="1081352" y="34485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8C7E7-6A77-4CDC-8263-DCC570E3A9D5}"/>
              </a:ext>
            </a:extLst>
          </p:cNvPr>
          <p:cNvSpPr txBox="1"/>
          <p:nvPr/>
        </p:nvSpPr>
        <p:spPr>
          <a:xfrm>
            <a:off x="1120324" y="56847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2E97C-A768-4BF1-B463-0F071326F625}"/>
              </a:ext>
            </a:extLst>
          </p:cNvPr>
          <p:cNvSpPr txBox="1"/>
          <p:nvPr/>
        </p:nvSpPr>
        <p:spPr>
          <a:xfrm>
            <a:off x="2135762" y="52009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8C01E-DB5E-405A-A082-9320500A04BB}"/>
              </a:ext>
            </a:extLst>
          </p:cNvPr>
          <p:cNvSpPr txBox="1"/>
          <p:nvPr/>
        </p:nvSpPr>
        <p:spPr>
          <a:xfrm>
            <a:off x="4261512" y="592528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B473C4-6476-45FA-940B-D5BE1EFBC5C1}"/>
              </a:ext>
            </a:extLst>
          </p:cNvPr>
          <p:cNvSpPr txBox="1"/>
          <p:nvPr/>
        </p:nvSpPr>
        <p:spPr>
          <a:xfrm>
            <a:off x="2115953" y="3616323"/>
            <a:ext cx="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142CA2-B084-4B13-9DBA-81F0E6A8AE3D}"/>
              </a:ext>
            </a:extLst>
          </p:cNvPr>
          <p:cNvSpPr txBox="1"/>
          <p:nvPr/>
        </p:nvSpPr>
        <p:spPr>
          <a:xfrm>
            <a:off x="4738713" y="428439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B27F2-82AD-4F05-A620-A216C29EE896}"/>
              </a:ext>
            </a:extLst>
          </p:cNvPr>
          <p:cNvSpPr txBox="1"/>
          <p:nvPr/>
        </p:nvSpPr>
        <p:spPr>
          <a:xfrm>
            <a:off x="3378052" y="375058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5B25-60E6-4628-B387-8006B8EC9873}"/>
              </a:ext>
            </a:extLst>
          </p:cNvPr>
          <p:cNvSpPr txBox="1"/>
          <p:nvPr/>
        </p:nvSpPr>
        <p:spPr>
          <a:xfrm>
            <a:off x="2745545" y="253537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75C60-B044-4EE6-B0C0-B73F160EB947}"/>
              </a:ext>
            </a:extLst>
          </p:cNvPr>
          <p:cNvSpPr txBox="1"/>
          <p:nvPr/>
        </p:nvSpPr>
        <p:spPr>
          <a:xfrm>
            <a:off x="3559744" y="93630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88FC99-F79A-4BA0-87AB-A238BBD5B325}"/>
              </a:ext>
            </a:extLst>
          </p:cNvPr>
          <p:cNvSpPr txBox="1"/>
          <p:nvPr/>
        </p:nvSpPr>
        <p:spPr>
          <a:xfrm>
            <a:off x="3660496" y="25997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896F58-9368-42C3-876B-4FCBD80146BA}"/>
              </a:ext>
            </a:extLst>
          </p:cNvPr>
          <p:cNvSpPr txBox="1"/>
          <p:nvPr/>
        </p:nvSpPr>
        <p:spPr>
          <a:xfrm>
            <a:off x="3788492" y="1542220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05ABC-7E0C-4AB1-B715-B96DD6110E86}"/>
              </a:ext>
            </a:extLst>
          </p:cNvPr>
          <p:cNvSpPr txBox="1"/>
          <p:nvPr/>
        </p:nvSpPr>
        <p:spPr>
          <a:xfrm>
            <a:off x="5273524" y="134174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B7880-832C-4019-84B8-40DD971E2D74}"/>
              </a:ext>
            </a:extLst>
          </p:cNvPr>
          <p:cNvSpPr txBox="1"/>
          <p:nvPr/>
        </p:nvSpPr>
        <p:spPr>
          <a:xfrm>
            <a:off x="6468418" y="135436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931D2F-324B-4D1B-BB4F-AD5F3D11F3BB}"/>
              </a:ext>
            </a:extLst>
          </p:cNvPr>
          <p:cNvSpPr txBox="1"/>
          <p:nvPr/>
        </p:nvSpPr>
        <p:spPr>
          <a:xfrm>
            <a:off x="4585586" y="255693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61290F-BDBA-4E05-A6C9-FAAC65ACA669}"/>
              </a:ext>
            </a:extLst>
          </p:cNvPr>
          <p:cNvSpPr txBox="1"/>
          <p:nvPr/>
        </p:nvSpPr>
        <p:spPr>
          <a:xfrm>
            <a:off x="565532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E49299-7204-43BA-BC3E-AAF2B5933FA7}"/>
              </a:ext>
            </a:extLst>
          </p:cNvPr>
          <p:cNvSpPr txBox="1"/>
          <p:nvPr/>
        </p:nvSpPr>
        <p:spPr>
          <a:xfrm>
            <a:off x="8952370" y="1505635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4064-10F3-4322-8956-27B50EE09DC1}"/>
              </a:ext>
            </a:extLst>
          </p:cNvPr>
          <p:cNvSpPr txBox="1"/>
          <p:nvPr/>
        </p:nvSpPr>
        <p:spPr>
          <a:xfrm>
            <a:off x="826457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52F1D-26BF-4427-A127-D69A2049840B}"/>
              </a:ext>
            </a:extLst>
          </p:cNvPr>
          <p:cNvSpPr txBox="1"/>
          <p:nvPr/>
        </p:nvSpPr>
        <p:spPr>
          <a:xfrm>
            <a:off x="10352212" y="235071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456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8C2B0D-93EE-4059-BCBD-167C5870CD60}"/>
              </a:ext>
            </a:extLst>
          </p:cNvPr>
          <p:cNvSpPr txBox="1"/>
          <p:nvPr/>
        </p:nvSpPr>
        <p:spPr>
          <a:xfrm>
            <a:off x="495701" y="161221"/>
            <a:ext cx="13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Manchester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DB03-73A3-4EEF-9D2E-7A12D735EBC8}"/>
              </a:ext>
            </a:extLst>
          </p:cNvPr>
          <p:cNvSpPr txBox="1"/>
          <p:nvPr/>
        </p:nvSpPr>
        <p:spPr>
          <a:xfrm>
            <a:off x="-54543" y="941670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Gloucester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567F8-845F-4FB7-ABD1-EE47A8F65409}"/>
              </a:ext>
            </a:extLst>
          </p:cNvPr>
          <p:cNvSpPr txBox="1"/>
          <p:nvPr/>
        </p:nvSpPr>
        <p:spPr>
          <a:xfrm>
            <a:off x="36097" y="1949296"/>
            <a:ext cx="10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Bristol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5EEA9-D5F5-4340-96A7-6BA9377F4A1B}"/>
              </a:ext>
            </a:extLst>
          </p:cNvPr>
          <p:cNvSpPr txBox="1"/>
          <p:nvPr/>
        </p:nvSpPr>
        <p:spPr>
          <a:xfrm>
            <a:off x="2005263" y="1101635"/>
            <a:ext cx="10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D2AF2-CEAC-4FBC-A7F9-C30E86CF912D}"/>
              </a:ext>
            </a:extLst>
          </p:cNvPr>
          <p:cNvSpPr txBox="1"/>
          <p:nvPr/>
        </p:nvSpPr>
        <p:spPr>
          <a:xfrm>
            <a:off x="3231683" y="1852500"/>
            <a:ext cx="8101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91107-89B7-47A4-BA1E-EFD4B731AF02}"/>
              </a:ext>
            </a:extLst>
          </p:cNvPr>
          <p:cNvSpPr txBox="1"/>
          <p:nvPr/>
        </p:nvSpPr>
        <p:spPr>
          <a:xfrm>
            <a:off x="3250687" y="339077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5D19-E74E-4DC2-923C-598BEE2B38D8}"/>
              </a:ext>
            </a:extLst>
          </p:cNvPr>
          <p:cNvSpPr txBox="1"/>
          <p:nvPr/>
        </p:nvSpPr>
        <p:spPr>
          <a:xfrm>
            <a:off x="3302067" y="44481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C8A8F-0270-4FF9-BFB7-157F2926F458}"/>
              </a:ext>
            </a:extLst>
          </p:cNvPr>
          <p:cNvSpPr txBox="1"/>
          <p:nvPr/>
        </p:nvSpPr>
        <p:spPr>
          <a:xfrm>
            <a:off x="4944177" y="44151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Amsterdam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A2D06-DB1A-4E09-8D92-1CAEBD1973A8}"/>
              </a:ext>
            </a:extLst>
          </p:cNvPr>
          <p:cNvSpPr txBox="1"/>
          <p:nvPr/>
        </p:nvSpPr>
        <p:spPr>
          <a:xfrm>
            <a:off x="5783308" y="1835938"/>
            <a:ext cx="1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Eindhoven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415EE-9E8B-4B57-BF0D-AC20C2AB7867}"/>
              </a:ext>
            </a:extLst>
          </p:cNvPr>
          <p:cNvSpPr txBox="1"/>
          <p:nvPr/>
        </p:nvSpPr>
        <p:spPr>
          <a:xfrm>
            <a:off x="7379607" y="1913026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Frankfurt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B74A8-2D90-45A5-80B8-ACD26501ED74}"/>
              </a:ext>
            </a:extLst>
          </p:cNvPr>
          <p:cNvSpPr txBox="1"/>
          <p:nvPr/>
        </p:nvSpPr>
        <p:spPr>
          <a:xfrm>
            <a:off x="10238071" y="757004"/>
            <a:ext cx="12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D581A-7BC4-4995-9A53-4FDE47522366}"/>
              </a:ext>
            </a:extLst>
          </p:cNvPr>
          <p:cNvSpPr txBox="1"/>
          <p:nvPr/>
        </p:nvSpPr>
        <p:spPr>
          <a:xfrm>
            <a:off x="9694243" y="3970599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Munich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5A728-94AF-4A2C-B27F-3A778CF9348B}"/>
              </a:ext>
            </a:extLst>
          </p:cNvPr>
          <p:cNvSpPr txBox="1"/>
          <p:nvPr/>
        </p:nvSpPr>
        <p:spPr>
          <a:xfrm>
            <a:off x="4871988" y="5663046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Barcelona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EB654-E3E0-46A4-9D7A-00BDD5FFDA84}"/>
              </a:ext>
            </a:extLst>
          </p:cNvPr>
          <p:cNvSpPr txBox="1"/>
          <p:nvPr/>
        </p:nvSpPr>
        <p:spPr>
          <a:xfrm>
            <a:off x="3040782" y="6315777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A54BB-89DF-47C9-BA3D-63CB2B4C8146}"/>
              </a:ext>
            </a:extLst>
          </p:cNvPr>
          <p:cNvSpPr txBox="1"/>
          <p:nvPr/>
        </p:nvSpPr>
        <p:spPr>
          <a:xfrm>
            <a:off x="1227159" y="5355076"/>
            <a:ext cx="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2BD06-C148-475F-B6BD-BB8E84C930DB}"/>
              </a:ext>
            </a:extLst>
          </p:cNvPr>
          <p:cNvSpPr txBox="1"/>
          <p:nvPr/>
        </p:nvSpPr>
        <p:spPr>
          <a:xfrm>
            <a:off x="346512" y="6341992"/>
            <a:ext cx="1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Lisbon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4F083C-C7FD-45DB-9081-B4C25D7B339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25740" y="1513213"/>
            <a:ext cx="216736" cy="43247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72F1AD-D255-4D12-A3BF-B3F1336EC1F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1518" y="1390979"/>
            <a:ext cx="1393904" cy="14380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F3B2C-8ABB-4371-8881-0A95DBE061B0}"/>
              </a:ext>
            </a:extLst>
          </p:cNvPr>
          <p:cNvCxnSpPr>
            <a:cxnSpLocks/>
          </p:cNvCxnSpPr>
          <p:nvPr/>
        </p:nvCxnSpPr>
        <p:spPr>
          <a:xfrm flipH="1" flipV="1">
            <a:off x="1183741" y="693169"/>
            <a:ext cx="1066966" cy="9215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E27973-A474-4BBD-B30F-15C47BA855B8}"/>
              </a:ext>
            </a:extLst>
          </p:cNvPr>
          <p:cNvCxnSpPr>
            <a:cxnSpLocks/>
          </p:cNvCxnSpPr>
          <p:nvPr/>
        </p:nvCxnSpPr>
        <p:spPr>
          <a:xfrm flipH="1">
            <a:off x="975840" y="1621368"/>
            <a:ext cx="1274867" cy="3550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431283-9C30-4F5D-B5CC-EABEF677EFE5}"/>
              </a:ext>
            </a:extLst>
          </p:cNvPr>
          <p:cNvCxnSpPr>
            <a:cxnSpLocks/>
          </p:cNvCxnSpPr>
          <p:nvPr/>
        </p:nvCxnSpPr>
        <p:spPr>
          <a:xfrm flipH="1">
            <a:off x="2242842" y="982199"/>
            <a:ext cx="3376706" cy="6306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C0EA3E-86A4-43E0-B904-09C521665C3F}"/>
              </a:ext>
            </a:extLst>
          </p:cNvPr>
          <p:cNvCxnSpPr>
            <a:cxnSpLocks/>
          </p:cNvCxnSpPr>
          <p:nvPr/>
        </p:nvCxnSpPr>
        <p:spPr>
          <a:xfrm>
            <a:off x="5619548" y="967187"/>
            <a:ext cx="134755" cy="8792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030B0-CFA2-4073-9A04-8384CEA60A7D}"/>
              </a:ext>
            </a:extLst>
          </p:cNvPr>
          <p:cNvCxnSpPr>
            <a:cxnSpLocks/>
            <a:stCxn id="11" idx="6"/>
          </p:cNvCxnSpPr>
          <p:nvPr/>
        </p:nvCxnSpPr>
        <p:spPr>
          <a:xfrm flipH="1" flipV="1">
            <a:off x="2241315" y="1657022"/>
            <a:ext cx="5566378" cy="8246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0AA45C-137F-4604-A16B-88E1F631E470}"/>
              </a:ext>
            </a:extLst>
          </p:cNvPr>
          <p:cNvCxnSpPr>
            <a:cxnSpLocks/>
          </p:cNvCxnSpPr>
          <p:nvPr/>
        </p:nvCxnSpPr>
        <p:spPr>
          <a:xfrm flipH="1" flipV="1">
            <a:off x="2226308" y="1654406"/>
            <a:ext cx="1746299" cy="189809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37FFF-B8F5-4E7B-830A-0B2039F214C3}"/>
              </a:ext>
            </a:extLst>
          </p:cNvPr>
          <p:cNvCxnSpPr>
            <a:cxnSpLocks/>
          </p:cNvCxnSpPr>
          <p:nvPr/>
        </p:nvCxnSpPr>
        <p:spPr>
          <a:xfrm>
            <a:off x="3493091" y="2340014"/>
            <a:ext cx="503539" cy="12247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78AB4-CA5D-46B2-8541-F6B310E5AA7E}"/>
              </a:ext>
            </a:extLst>
          </p:cNvPr>
          <p:cNvCxnSpPr>
            <a:cxnSpLocks/>
            <a:stCxn id="11" idx="6"/>
          </p:cNvCxnSpPr>
          <p:nvPr/>
        </p:nvCxnSpPr>
        <p:spPr>
          <a:xfrm flipH="1">
            <a:off x="3958857" y="2481714"/>
            <a:ext cx="3848836" cy="10812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157059-013A-4A31-B53A-121640CA8C4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91651" y="1383271"/>
            <a:ext cx="2705666" cy="11399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75E019-7FE8-4BA0-BBA2-BA5C2307988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10051256" y="1421330"/>
            <a:ext cx="541346" cy="23742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78A7BB-E0B7-4987-B2D8-6ACBCD630311}"/>
              </a:ext>
            </a:extLst>
          </p:cNvPr>
          <p:cNvCxnSpPr>
            <a:cxnSpLocks/>
            <a:stCxn id="13" idx="5"/>
          </p:cNvCxnSpPr>
          <p:nvPr/>
        </p:nvCxnSpPr>
        <p:spPr>
          <a:xfrm flipH="1" flipV="1">
            <a:off x="7750580" y="2554334"/>
            <a:ext cx="2423960" cy="133311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4EB169-B80E-4162-8598-68600B3A47E6}"/>
              </a:ext>
            </a:extLst>
          </p:cNvPr>
          <p:cNvCxnSpPr>
            <a:cxnSpLocks/>
          </p:cNvCxnSpPr>
          <p:nvPr/>
        </p:nvCxnSpPr>
        <p:spPr>
          <a:xfrm flipH="1" flipV="1">
            <a:off x="3883480" y="3562140"/>
            <a:ext cx="1466561" cy="19331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97E0F4-609E-49EC-99D2-B674B8940A20}"/>
              </a:ext>
            </a:extLst>
          </p:cNvPr>
          <p:cNvCxnSpPr>
            <a:cxnSpLocks/>
            <a:stCxn id="19" idx="7"/>
          </p:cNvCxnSpPr>
          <p:nvPr/>
        </p:nvCxnSpPr>
        <p:spPr>
          <a:xfrm flipH="1">
            <a:off x="3421058" y="5407352"/>
            <a:ext cx="2024268" cy="8055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5C9A32-B93C-4908-8369-B5F92CF6C7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393572" y="5232899"/>
            <a:ext cx="1928748" cy="9529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894C284-43FC-484F-9D26-28E5ADA536AC}"/>
              </a:ext>
            </a:extLst>
          </p:cNvPr>
          <p:cNvCxnSpPr>
            <a:cxnSpLocks/>
          </p:cNvCxnSpPr>
          <p:nvPr/>
        </p:nvCxnSpPr>
        <p:spPr>
          <a:xfrm flipH="1">
            <a:off x="816545" y="5236632"/>
            <a:ext cx="600128" cy="9431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95FEBB-5D9D-4445-8B4C-D316C3BF35F6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155422" y="1534787"/>
            <a:ext cx="1322662" cy="466280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5DFF4D-2CA3-4E86-9BFF-0C8FDD9632E9}"/>
              </a:ext>
            </a:extLst>
          </p:cNvPr>
          <p:cNvCxnSpPr>
            <a:cxnSpLocks/>
          </p:cNvCxnSpPr>
          <p:nvPr/>
        </p:nvCxnSpPr>
        <p:spPr>
          <a:xfrm flipH="1">
            <a:off x="3715181" y="3558941"/>
            <a:ext cx="279544" cy="7895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80F160-8E01-463B-988A-BD0C02AC776B}"/>
              </a:ext>
            </a:extLst>
          </p:cNvPr>
          <p:cNvCxnSpPr>
            <a:cxnSpLocks/>
          </p:cNvCxnSpPr>
          <p:nvPr/>
        </p:nvCxnSpPr>
        <p:spPr>
          <a:xfrm flipH="1">
            <a:off x="816545" y="1625101"/>
            <a:ext cx="1430641" cy="455109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EF625-EEC5-4E59-81D2-6DBF26DE08E5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032403" y="847022"/>
            <a:ext cx="1587146" cy="274464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2FD3EA-F906-4D87-AC0B-FCA4CF61E39C}"/>
              </a:ext>
            </a:extLst>
          </p:cNvPr>
          <p:cNvCxnSpPr>
            <a:cxnSpLocks/>
          </p:cNvCxnSpPr>
          <p:nvPr/>
        </p:nvCxnSpPr>
        <p:spPr>
          <a:xfrm flipH="1" flipV="1">
            <a:off x="5644096" y="985952"/>
            <a:ext cx="2019217" cy="14852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34FEEC-7F6D-4CBF-826D-1A80E8AD83EB}"/>
              </a:ext>
            </a:extLst>
          </p:cNvPr>
          <p:cNvSpPr/>
          <p:nvPr/>
        </p:nvSpPr>
        <p:spPr>
          <a:xfrm>
            <a:off x="7538185" y="235177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03961-434C-410E-87F7-2B61475861F6}"/>
              </a:ext>
            </a:extLst>
          </p:cNvPr>
          <p:cNvSpPr/>
          <p:nvPr/>
        </p:nvSpPr>
        <p:spPr>
          <a:xfrm>
            <a:off x="9944501" y="36656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B89748-4DFC-4F76-B27A-D12BF97DF8FE}"/>
              </a:ext>
            </a:extLst>
          </p:cNvPr>
          <p:cNvSpPr/>
          <p:nvPr/>
        </p:nvSpPr>
        <p:spPr>
          <a:xfrm>
            <a:off x="10457848" y="1161447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E1D60E-9B22-4D8D-BA43-18BC8A0E3102}"/>
              </a:ext>
            </a:extLst>
          </p:cNvPr>
          <p:cNvSpPr/>
          <p:nvPr/>
        </p:nvSpPr>
        <p:spPr>
          <a:xfrm>
            <a:off x="5619549" y="17165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20BA9E-02BC-4DE5-A8D2-952B2920E21D}"/>
              </a:ext>
            </a:extLst>
          </p:cNvPr>
          <p:cNvSpPr/>
          <p:nvPr/>
        </p:nvSpPr>
        <p:spPr>
          <a:xfrm>
            <a:off x="5484795" y="84702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5F80A2-5B0F-4A61-A9F0-07BC740DE06D}"/>
              </a:ext>
            </a:extLst>
          </p:cNvPr>
          <p:cNvSpPr/>
          <p:nvPr/>
        </p:nvSpPr>
        <p:spPr>
          <a:xfrm>
            <a:off x="3367238" y="2221831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A8C86-CC58-405E-87B4-6860472AFE01}"/>
              </a:ext>
            </a:extLst>
          </p:cNvPr>
          <p:cNvSpPr/>
          <p:nvPr/>
        </p:nvSpPr>
        <p:spPr>
          <a:xfrm>
            <a:off x="3848501" y="342900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37EDB-E9A2-42A1-BA16-BA4E6E5EE05F}"/>
              </a:ext>
            </a:extLst>
          </p:cNvPr>
          <p:cNvSpPr/>
          <p:nvPr/>
        </p:nvSpPr>
        <p:spPr>
          <a:xfrm>
            <a:off x="3574823" y="4232102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50E5C-B014-4161-A2D8-7C59A412AAEB}"/>
              </a:ext>
            </a:extLst>
          </p:cNvPr>
          <p:cNvSpPr/>
          <p:nvPr/>
        </p:nvSpPr>
        <p:spPr>
          <a:xfrm>
            <a:off x="5215287" y="5369293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E4D2A-FE27-4D12-AE7F-E616A29D6DB8}"/>
              </a:ext>
            </a:extLst>
          </p:cNvPr>
          <p:cNvSpPr/>
          <p:nvPr/>
        </p:nvSpPr>
        <p:spPr>
          <a:xfrm>
            <a:off x="332232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13F1AC-8A7B-4ABA-A180-CBCA398A295E}"/>
              </a:ext>
            </a:extLst>
          </p:cNvPr>
          <p:cNvSpPr/>
          <p:nvPr/>
        </p:nvSpPr>
        <p:spPr>
          <a:xfrm>
            <a:off x="1270535" y="510941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28D722-D33A-4B3B-A64C-D8C22FEF21A7}"/>
              </a:ext>
            </a:extLst>
          </p:cNvPr>
          <p:cNvSpPr/>
          <p:nvPr/>
        </p:nvSpPr>
        <p:spPr>
          <a:xfrm>
            <a:off x="681790" y="6055894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5E8D7E-102E-4F15-9448-5260812ECA52}"/>
              </a:ext>
            </a:extLst>
          </p:cNvPr>
          <p:cNvSpPr/>
          <p:nvPr/>
        </p:nvSpPr>
        <p:spPr>
          <a:xfrm>
            <a:off x="2115953" y="1496728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23977-1FA5-4CFC-A6C3-449A9622A832}"/>
              </a:ext>
            </a:extLst>
          </p:cNvPr>
          <p:cNvSpPr/>
          <p:nvPr/>
        </p:nvSpPr>
        <p:spPr>
          <a:xfrm>
            <a:off x="1001027" y="529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4A93F-2170-4A8A-A6A6-7C51E4EEECE7}"/>
              </a:ext>
            </a:extLst>
          </p:cNvPr>
          <p:cNvSpPr/>
          <p:nvPr/>
        </p:nvSpPr>
        <p:spPr>
          <a:xfrm>
            <a:off x="816544" y="1836820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5C9EB-7CB5-4D36-81AE-7223B525287C}"/>
              </a:ext>
            </a:extLst>
          </p:cNvPr>
          <p:cNvSpPr/>
          <p:nvPr/>
        </p:nvSpPr>
        <p:spPr>
          <a:xfrm>
            <a:off x="495701" y="1291389"/>
            <a:ext cx="269508" cy="259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0ED68-F2CE-4DA9-A219-320602623A2C}"/>
              </a:ext>
            </a:extLst>
          </p:cNvPr>
          <p:cNvSpPr txBox="1"/>
          <p:nvPr/>
        </p:nvSpPr>
        <p:spPr>
          <a:xfrm>
            <a:off x="1666990" y="7570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7B0AB4-6EB5-4A7E-8EA1-D33B0DB1B005}"/>
              </a:ext>
            </a:extLst>
          </p:cNvPr>
          <p:cNvSpPr txBox="1"/>
          <p:nvPr/>
        </p:nvSpPr>
        <p:spPr>
          <a:xfrm>
            <a:off x="1043065" y="110013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FD7DE-2BDD-4C27-9A3D-03147CADF84D}"/>
              </a:ext>
            </a:extLst>
          </p:cNvPr>
          <p:cNvSpPr txBox="1"/>
          <p:nvPr/>
        </p:nvSpPr>
        <p:spPr>
          <a:xfrm>
            <a:off x="320758" y="15720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081EF9-491B-43C5-B1FA-9BC4126D3A8E}"/>
              </a:ext>
            </a:extLst>
          </p:cNvPr>
          <p:cNvSpPr txBox="1"/>
          <p:nvPr/>
        </p:nvSpPr>
        <p:spPr>
          <a:xfrm>
            <a:off x="1299653" y="186180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CF297-7EFE-48FA-A5BC-2D2559F5DB66}"/>
              </a:ext>
            </a:extLst>
          </p:cNvPr>
          <p:cNvSpPr txBox="1"/>
          <p:nvPr/>
        </p:nvSpPr>
        <p:spPr>
          <a:xfrm>
            <a:off x="1081352" y="344855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8C7E7-6A77-4CDC-8263-DCC570E3A9D5}"/>
              </a:ext>
            </a:extLst>
          </p:cNvPr>
          <p:cNvSpPr txBox="1"/>
          <p:nvPr/>
        </p:nvSpPr>
        <p:spPr>
          <a:xfrm>
            <a:off x="1120324" y="56847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2E97C-A768-4BF1-B463-0F071326F625}"/>
              </a:ext>
            </a:extLst>
          </p:cNvPr>
          <p:cNvSpPr txBox="1"/>
          <p:nvPr/>
        </p:nvSpPr>
        <p:spPr>
          <a:xfrm>
            <a:off x="2135762" y="520097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8C01E-DB5E-405A-A082-9320500A04BB}"/>
              </a:ext>
            </a:extLst>
          </p:cNvPr>
          <p:cNvSpPr txBox="1"/>
          <p:nvPr/>
        </p:nvSpPr>
        <p:spPr>
          <a:xfrm>
            <a:off x="4261512" y="5925288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B473C4-6476-45FA-940B-D5BE1EFBC5C1}"/>
              </a:ext>
            </a:extLst>
          </p:cNvPr>
          <p:cNvSpPr txBox="1"/>
          <p:nvPr/>
        </p:nvSpPr>
        <p:spPr>
          <a:xfrm>
            <a:off x="2115953" y="3616323"/>
            <a:ext cx="6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142CA2-B084-4B13-9DBA-81F0E6A8AE3D}"/>
              </a:ext>
            </a:extLst>
          </p:cNvPr>
          <p:cNvSpPr txBox="1"/>
          <p:nvPr/>
        </p:nvSpPr>
        <p:spPr>
          <a:xfrm>
            <a:off x="4738713" y="428439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B27F2-82AD-4F05-A620-A216C29EE896}"/>
              </a:ext>
            </a:extLst>
          </p:cNvPr>
          <p:cNvSpPr txBox="1"/>
          <p:nvPr/>
        </p:nvSpPr>
        <p:spPr>
          <a:xfrm>
            <a:off x="3378052" y="375058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E5B25-60E6-4628-B387-8006B8EC9873}"/>
              </a:ext>
            </a:extLst>
          </p:cNvPr>
          <p:cNvSpPr txBox="1"/>
          <p:nvPr/>
        </p:nvSpPr>
        <p:spPr>
          <a:xfrm>
            <a:off x="2745545" y="253537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75C60-B044-4EE6-B0C0-B73F160EB947}"/>
              </a:ext>
            </a:extLst>
          </p:cNvPr>
          <p:cNvSpPr txBox="1"/>
          <p:nvPr/>
        </p:nvSpPr>
        <p:spPr>
          <a:xfrm>
            <a:off x="3559744" y="936309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88FC99-F79A-4BA0-87AB-A238BBD5B325}"/>
              </a:ext>
            </a:extLst>
          </p:cNvPr>
          <p:cNvSpPr txBox="1"/>
          <p:nvPr/>
        </p:nvSpPr>
        <p:spPr>
          <a:xfrm>
            <a:off x="3660496" y="2599704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896F58-9368-42C3-876B-4FCBD80146BA}"/>
              </a:ext>
            </a:extLst>
          </p:cNvPr>
          <p:cNvSpPr txBox="1"/>
          <p:nvPr/>
        </p:nvSpPr>
        <p:spPr>
          <a:xfrm>
            <a:off x="3788492" y="1542220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B05ABC-7E0C-4AB1-B715-B96DD6110E86}"/>
              </a:ext>
            </a:extLst>
          </p:cNvPr>
          <p:cNvSpPr txBox="1"/>
          <p:nvPr/>
        </p:nvSpPr>
        <p:spPr>
          <a:xfrm>
            <a:off x="5273524" y="1341747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9B7880-832C-4019-84B8-40DD971E2D74}"/>
              </a:ext>
            </a:extLst>
          </p:cNvPr>
          <p:cNvSpPr txBox="1"/>
          <p:nvPr/>
        </p:nvSpPr>
        <p:spPr>
          <a:xfrm>
            <a:off x="6468418" y="135436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931D2F-324B-4D1B-BB4F-AD5F3D11F3BB}"/>
              </a:ext>
            </a:extLst>
          </p:cNvPr>
          <p:cNvSpPr txBox="1"/>
          <p:nvPr/>
        </p:nvSpPr>
        <p:spPr>
          <a:xfrm>
            <a:off x="4585586" y="255693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61290F-BDBA-4E05-A6C9-FAAC65ACA669}"/>
              </a:ext>
            </a:extLst>
          </p:cNvPr>
          <p:cNvSpPr txBox="1"/>
          <p:nvPr/>
        </p:nvSpPr>
        <p:spPr>
          <a:xfrm>
            <a:off x="565532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E49299-7204-43BA-BC3E-AAF2B5933FA7}"/>
              </a:ext>
            </a:extLst>
          </p:cNvPr>
          <p:cNvSpPr txBox="1"/>
          <p:nvPr/>
        </p:nvSpPr>
        <p:spPr>
          <a:xfrm>
            <a:off x="8952370" y="1505635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4064-10F3-4322-8956-27B50EE09DC1}"/>
              </a:ext>
            </a:extLst>
          </p:cNvPr>
          <p:cNvSpPr txBox="1"/>
          <p:nvPr/>
        </p:nvSpPr>
        <p:spPr>
          <a:xfrm>
            <a:off x="8264572" y="3009836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52F1D-26BF-4427-A127-D69A2049840B}"/>
              </a:ext>
            </a:extLst>
          </p:cNvPr>
          <p:cNvSpPr txBox="1"/>
          <p:nvPr/>
        </p:nvSpPr>
        <p:spPr>
          <a:xfrm>
            <a:off x="10352212" y="2350711"/>
            <a:ext cx="4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12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Alkinoos Sarioglou</dc:creator>
  <cp:lastModifiedBy>Alkinoos Sarioglou</cp:lastModifiedBy>
  <cp:revision>14</cp:revision>
  <dcterms:created xsi:type="dcterms:W3CDTF">2021-11-16T16:32:25Z</dcterms:created>
  <dcterms:modified xsi:type="dcterms:W3CDTF">2021-11-16T17:10:47Z</dcterms:modified>
</cp:coreProperties>
</file>