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2" r:id="rId4"/>
    <p:sldId id="258" r:id="rId5"/>
    <p:sldId id="263" r:id="rId6"/>
    <p:sldId id="264" r:id="rId7"/>
    <p:sldId id="265" r:id="rId8"/>
    <p:sldId id="266" r:id="rId9"/>
    <p:sldId id="260" r:id="rId10"/>
    <p:sldId id="261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02458394db3d72f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02458394db3d72f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02458394db3d72f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02458394db3d72f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be5a6748a78e6ad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be5a6748a78e6ad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be5a6748a78e6ad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be5a6748a78e6ad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lickr.com/photos/43732446@N00/2788336195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395747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Welcome  To  My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:  ACE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F20F9F-8921-92D4-844A-604A919EF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999" y="3067058"/>
            <a:ext cx="1970430" cy="17157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^_^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C347C3-3893-92EA-8722-AA7CD80EC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785" y="170122"/>
            <a:ext cx="773359" cy="6733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332611" y="1549200"/>
            <a:ext cx="6952852" cy="20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Problem  Statement :</a:t>
            </a:r>
            <a:endParaRPr sz="3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Improve Tourism Spot And Income Rate of Common People With Waste Management.</a:t>
            </a:r>
            <a:endParaRPr sz="3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3F9A79-25E6-5F6A-FC54-458E34450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785" y="170122"/>
            <a:ext cx="773359" cy="6733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944D46-6A94-0354-8956-FA586CC06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785" y="170122"/>
            <a:ext cx="773359" cy="6733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EAB0177-1D08-AE78-DB18-96BA4259FF6A}"/>
              </a:ext>
            </a:extLst>
          </p:cNvPr>
          <p:cNvSpPr/>
          <p:nvPr/>
        </p:nvSpPr>
        <p:spPr>
          <a:xfrm>
            <a:off x="959004" y="4289503"/>
            <a:ext cx="3850888" cy="364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Why Does This Doesn’t Change??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9132A-0AEC-95B5-43C2-CDA9685CF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47085" y="230458"/>
            <a:ext cx="5274727" cy="343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4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SEASHORE and TOURISM</a:t>
            </a:r>
            <a:endParaRPr dirty="0"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TOURIST have a special interest in seashore and beach </a:t>
            </a:r>
            <a:endParaRPr sz="1800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How can we improver their attraction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Proved a Clean Enviornment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Improve the lively Hood of Surrounding  People.</a:t>
            </a:r>
            <a:endParaRPr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D1DBFE-9757-3327-441C-1A7312EF0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785" y="170122"/>
            <a:ext cx="773359" cy="6733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4C7B-560D-3C00-CC3E-3C5C2C51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: ACE-Bin </a:t>
            </a:r>
          </a:p>
        </p:txBody>
      </p:sp>
      <p:sp>
        <p:nvSpPr>
          <p:cNvPr id="3" name="Google Shape;146;p15">
            <a:extLst>
              <a:ext uri="{FF2B5EF4-FFF2-40B4-BE49-F238E27FC236}">
                <a16:creationId xmlns:a16="http://schemas.microsoft.com/office/drawing/2014/main" id="{E84043EA-44A4-1A40-9CDC-C40E1B7790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-IN" sz="1800" dirty="0"/>
              <a:t>The Concept is very simple.</a:t>
            </a:r>
          </a:p>
          <a:p>
            <a:pPr marL="285750" indent="-285750"/>
            <a:r>
              <a:rPr lang="en-IN" sz="1800" dirty="0"/>
              <a:t>Build multiple Bins.</a:t>
            </a:r>
          </a:p>
          <a:p>
            <a:pPr marL="285750" indent="-285750"/>
            <a:r>
              <a:rPr lang="en-IN" sz="1800" dirty="0"/>
              <a:t>But it has AR Technology Installed.</a:t>
            </a:r>
          </a:p>
          <a:p>
            <a:pPr marL="285750" indent="-285750"/>
            <a:endParaRPr lang="en-IN" sz="1800" dirty="0"/>
          </a:p>
          <a:p>
            <a:pPr marL="285750" indent="-285750"/>
            <a:r>
              <a:rPr lang="en-IN" sz="1800" dirty="0"/>
              <a:t>A-Bin : Aim Bin </a:t>
            </a:r>
          </a:p>
          <a:p>
            <a:pPr marL="285750" indent="-285750"/>
            <a:r>
              <a:rPr lang="en-IN" sz="1800" dirty="0"/>
              <a:t>C-Bin : Clean Bin</a:t>
            </a:r>
          </a:p>
          <a:p>
            <a:pPr marL="285750" indent="-285750"/>
            <a:r>
              <a:rPr lang="en-IN" sz="1800" dirty="0"/>
              <a:t>E-Bin : Entertainment Bin</a:t>
            </a:r>
          </a:p>
          <a:p>
            <a:pPr marL="285750" indent="-285750"/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56925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4C7B-560D-3C00-CC3E-3C5C2C51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IN" sz="2400" dirty="0"/>
              <a:t>A-Bin : Aim Bin</a:t>
            </a:r>
          </a:p>
        </p:txBody>
      </p:sp>
      <p:sp>
        <p:nvSpPr>
          <p:cNvPr id="3" name="Google Shape;146;p15">
            <a:extLst>
              <a:ext uri="{FF2B5EF4-FFF2-40B4-BE49-F238E27FC236}">
                <a16:creationId xmlns:a16="http://schemas.microsoft.com/office/drawing/2014/main" id="{E84043EA-44A4-1A40-9CDC-C40E1B7790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-IN" sz="1800" dirty="0"/>
              <a:t>A Bin with little treats we like to have in Beach for affordable Rates.</a:t>
            </a:r>
          </a:p>
          <a:p>
            <a:pPr marL="285750" indent="-285750"/>
            <a:r>
              <a:rPr lang="en-IN" sz="1800" dirty="0"/>
              <a:t>Has an AR Technology Also to AIM on Famous </a:t>
            </a:r>
            <a:r>
              <a:rPr lang="en-IN" sz="1800" dirty="0" err="1"/>
              <a:t>spotes</a:t>
            </a:r>
            <a:r>
              <a:rPr lang="en-IN" sz="1800" dirty="0"/>
              <a:t> Loved by others in The Location.</a:t>
            </a:r>
          </a:p>
          <a:p>
            <a:pPr marL="285750" indent="-285750"/>
            <a:r>
              <a:rPr lang="en-IN" sz="1800" dirty="0"/>
              <a:t>Using Unity and 360 Viewer. </a:t>
            </a:r>
          </a:p>
        </p:txBody>
      </p:sp>
    </p:spTree>
    <p:extLst>
      <p:ext uri="{BB962C8B-B14F-4D97-AF65-F5344CB8AC3E}">
        <p14:creationId xmlns:p14="http://schemas.microsoft.com/office/powerpoint/2010/main" val="3092161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4C7B-560D-3C00-CC3E-3C5C2C51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IN" dirty="0"/>
              <a:t>C</a:t>
            </a:r>
            <a:r>
              <a:rPr lang="en-IN" sz="2400" dirty="0"/>
              <a:t>-Bin : Clean Bin</a:t>
            </a:r>
          </a:p>
        </p:txBody>
      </p:sp>
      <p:sp>
        <p:nvSpPr>
          <p:cNvPr id="3" name="Google Shape;146;p15">
            <a:extLst>
              <a:ext uri="{FF2B5EF4-FFF2-40B4-BE49-F238E27FC236}">
                <a16:creationId xmlns:a16="http://schemas.microsoft.com/office/drawing/2014/main" id="{E84043EA-44A4-1A40-9CDC-C40E1B7790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-IN" sz="1800" dirty="0"/>
              <a:t>A Bin to collect Waste both Organic and Inorganic.</a:t>
            </a:r>
          </a:p>
          <a:p>
            <a:pPr marL="0" indent="0">
              <a:buNone/>
            </a:pPr>
            <a:endParaRPr lang="en-IN" sz="1800" dirty="0"/>
          </a:p>
          <a:p>
            <a:pPr marL="285750" indent="-285750"/>
            <a:r>
              <a:rPr lang="en-IN" sz="1800" dirty="0"/>
              <a:t>Has an AR Technology Also to AIM the attraction of the Tourist with valuable information on the place and Culture. </a:t>
            </a:r>
          </a:p>
        </p:txBody>
      </p:sp>
    </p:spTree>
    <p:extLst>
      <p:ext uri="{BB962C8B-B14F-4D97-AF65-F5344CB8AC3E}">
        <p14:creationId xmlns:p14="http://schemas.microsoft.com/office/powerpoint/2010/main" val="774288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4C7B-560D-3C00-CC3E-3C5C2C51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IN" sz="2400" dirty="0"/>
              <a:t>E-Bin : Entertainment Bin</a:t>
            </a:r>
          </a:p>
        </p:txBody>
      </p:sp>
      <p:sp>
        <p:nvSpPr>
          <p:cNvPr id="3" name="Google Shape;146;p15">
            <a:extLst>
              <a:ext uri="{FF2B5EF4-FFF2-40B4-BE49-F238E27FC236}">
                <a16:creationId xmlns:a16="http://schemas.microsoft.com/office/drawing/2014/main" id="{E84043EA-44A4-1A40-9CDC-C40E1B7790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-IN" sz="1800" dirty="0"/>
              <a:t>A bin purely oriented to be installed with the purpose of Entertainment.</a:t>
            </a:r>
          </a:p>
          <a:p>
            <a:pPr marL="285750" indent="-285750"/>
            <a:r>
              <a:rPr lang="en-IN" sz="1800" dirty="0"/>
              <a:t>This can a Deep Sea tour with AR.</a:t>
            </a:r>
          </a:p>
          <a:p>
            <a:pPr marL="285750" indent="-285750"/>
            <a:r>
              <a:rPr lang="en-IN" sz="1800" dirty="0"/>
              <a:t>Also an Interactive Game Hub. </a:t>
            </a:r>
          </a:p>
        </p:txBody>
      </p:sp>
    </p:spTree>
    <p:extLst>
      <p:ext uri="{BB962C8B-B14F-4D97-AF65-F5344CB8AC3E}">
        <p14:creationId xmlns:p14="http://schemas.microsoft.com/office/powerpoint/2010/main" val="3004858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1297500" y="726250"/>
            <a:ext cx="70389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Develope An application </a:t>
            </a:r>
            <a:endParaRPr dirty="0"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 dirty="0"/>
              <a:t>Development of target based Applications.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 dirty="0"/>
              <a:t>Build using Unity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 dirty="0"/>
              <a:t>C#</a:t>
            </a:r>
            <a:endParaRPr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81125B-FAED-872B-7DCA-6AF458A4F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785" y="170122"/>
            <a:ext cx="773359" cy="673395"/>
          </a:xfrm>
          <a:prstGeom prst="rect">
            <a:avLst/>
          </a:prstGeom>
        </p:spPr>
      </p:pic>
      <p:sp>
        <p:nvSpPr>
          <p:cNvPr id="3" name="Google Shape;160;p17">
            <a:extLst>
              <a:ext uri="{FF2B5EF4-FFF2-40B4-BE49-F238E27FC236}">
                <a16:creationId xmlns:a16="http://schemas.microsoft.com/office/drawing/2014/main" id="{36FE4545-ED8C-C684-1755-113CCDD21179}"/>
              </a:ext>
            </a:extLst>
          </p:cNvPr>
          <p:cNvSpPr txBox="1">
            <a:spLocks/>
          </p:cNvSpPr>
          <p:nvPr/>
        </p:nvSpPr>
        <p:spPr>
          <a:xfrm>
            <a:off x="1297500" y="2833830"/>
            <a:ext cx="70389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3770</TotalTime>
  <Words>217</Words>
  <Application>Microsoft Office PowerPoint</Application>
  <PresentationFormat>On-screen Show (16:9)</PresentationFormat>
  <Paragraphs>36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Montserrat</vt:lpstr>
      <vt:lpstr>Lato</vt:lpstr>
      <vt:lpstr>Arial</vt:lpstr>
      <vt:lpstr>Focus</vt:lpstr>
      <vt:lpstr>Welcome  To  My Presentation </vt:lpstr>
      <vt:lpstr>Problem  Statement : Improve Tourism Spot And Income Rate of Common People With Waste Management.</vt:lpstr>
      <vt:lpstr>PowerPoint Presentation</vt:lpstr>
      <vt:lpstr>SEASHORE and TOURISM</vt:lpstr>
      <vt:lpstr>Solution : ACE-Bin </vt:lpstr>
      <vt:lpstr>A-Bin : Aim Bin</vt:lpstr>
      <vt:lpstr>C-Bin : Clean Bin</vt:lpstr>
      <vt:lpstr>E-Bin : Entertainment Bin</vt:lpstr>
      <vt:lpstr>Develope An application </vt:lpstr>
      <vt:lpstr>Thank you ^_^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 To  My Presentation </dc:title>
  <cp:lastModifiedBy>916282856619</cp:lastModifiedBy>
  <cp:revision>6</cp:revision>
  <dcterms:modified xsi:type="dcterms:W3CDTF">2022-12-29T06:25:07Z</dcterms:modified>
</cp:coreProperties>
</file>