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63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8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0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BAEC-4589-468D-950B-733DB055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China-Africa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A6B20-4DC5-4B8F-921F-2C3CB05F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by: Global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90C5-2188-47C7-B9F9-32BA9380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11316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China has invested significantly in developing African countries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798-E0D9-4AAE-8BA2-74B15C95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1900" dirty="0">
              <a:solidFill>
                <a:srgbClr val="F6BF8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6744C-CA3B-4317-8A74-F49E969F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64" y="2310834"/>
            <a:ext cx="8452236" cy="43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6646-74AB-407C-A4BF-90C4BD6D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developed world has not seen similar increases in Chinese investment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567BE-A3F1-4988-970B-0F5A8E7B6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34" y="2627354"/>
            <a:ext cx="5272814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296F9-7666-4E95-AA67-724BB515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" y="2627354"/>
            <a:ext cx="527281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90C5-2188-47C7-B9F9-32BA9380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11634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Chinese imports of Angola Oil dramatically increase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798-E0D9-4AAE-8BA2-74B15C95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1900" kern="1200" dirty="0">
              <a:solidFill>
                <a:srgbClr val="F6BF8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017128-3A09-43F6-BDCF-0C52E860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4" y="2490322"/>
            <a:ext cx="73689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0DEC-6234-484F-A9B2-02276DA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926693"/>
          </a:xfrm>
        </p:spPr>
        <p:txBody>
          <a:bodyPr/>
          <a:lstStyle/>
          <a:p>
            <a:r>
              <a:rPr lang="en-US" sz="3000" dirty="0"/>
              <a:t>GDP growth in African countries has increased dramatically when compared to developed countries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52671-3BA1-400E-A37F-C2BE824EF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77" y="2295894"/>
            <a:ext cx="5576245" cy="4562106"/>
          </a:xfrm>
        </p:spPr>
      </p:pic>
    </p:spTree>
    <p:extLst>
      <p:ext uri="{BB962C8B-B14F-4D97-AF65-F5344CB8AC3E}">
        <p14:creationId xmlns:p14="http://schemas.microsoft.com/office/powerpoint/2010/main" val="12284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172A-F964-460E-B43E-1C3920B5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26" y="528762"/>
            <a:ext cx="8825659" cy="1326800"/>
          </a:xfrm>
        </p:spPr>
        <p:txBody>
          <a:bodyPr>
            <a:normAutofit fontScale="90000"/>
          </a:bodyPr>
          <a:lstStyle/>
          <a:p>
            <a:r>
              <a:rPr lang="en-US" dirty="0"/>
              <a:t>African GDP per capita has increased at similar times as Chinese investment has increased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0D452-5A79-4B3E-A95B-76EC0672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6" y="2643256"/>
            <a:ext cx="6576858" cy="3685982"/>
          </a:xfrm>
        </p:spPr>
      </p:pic>
    </p:spTree>
    <p:extLst>
      <p:ext uri="{BB962C8B-B14F-4D97-AF65-F5344CB8AC3E}">
        <p14:creationId xmlns:p14="http://schemas.microsoft.com/office/powerpoint/2010/main" val="32517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600</TotalTime>
  <Words>63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Evolution of China-Africa Trade Relations</vt:lpstr>
      <vt:lpstr>China has invested significantly in developing African countries</vt:lpstr>
      <vt:lpstr>The developed world has not seen similar increases in Chinese investment</vt:lpstr>
      <vt:lpstr>Chinese imports of Angola Oil dramatically increase</vt:lpstr>
      <vt:lpstr>GDP growth in African countries has increased dramatically when compared to developed countries </vt:lpstr>
      <vt:lpstr>African GDP per capita has increased at similar times as Chinese investment has increased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China-Africa Trade Relations</dc:title>
  <dc:creator>Mark Drewery</dc:creator>
  <cp:lastModifiedBy>Harrison</cp:lastModifiedBy>
  <cp:revision>8</cp:revision>
  <dcterms:created xsi:type="dcterms:W3CDTF">2019-10-06T03:13:21Z</dcterms:created>
  <dcterms:modified xsi:type="dcterms:W3CDTF">2019-10-06T13:45:44Z</dcterms:modified>
</cp:coreProperties>
</file>