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5" y="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6AEB-F8BE-4915-8863-6F7021D06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7930C-89F5-440F-B6C5-B3FCB16D3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C34A-A411-4D03-8BB7-F51A3AC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5704-4EFE-42B1-91D8-56D875C7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2F7E-2CAE-4CCB-B95D-06AD757B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76F2-8D18-4D19-85FB-A548DCBF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6E594-392B-47BD-97C8-E7F8268E8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B97E-6E0B-4B20-A92F-8BFAA79C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AF1E5-452A-4D7E-9CC5-E8CD85AA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8F87-11A3-4A81-B417-B324F5C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5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12694-1A4D-43B1-B38C-24FCFB045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B2D1B-8706-4481-88F0-AACE45464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7075-A2BC-4131-8029-7FC2075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F674-C98E-48E7-81E2-EA315202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92E9B-26DF-45FE-B3A5-707154B0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9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3601-CD31-471A-A9B2-F28F7CFD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574A-DB64-485D-8EE8-9D7253507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9E4A-A57F-4E5B-BFB9-2F9AA9C6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4B6F-2094-447C-8365-79706D6B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1E75-9E1E-4ED5-BEA1-80B4B2C4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F850-E3B2-47D1-899B-9BB1B2A1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ED1D-6348-44B6-9ABE-A8823607A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19738-CB37-49F9-91C8-EF552439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6E0E1-608F-43CE-AD11-8A244E9F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5E35-2BA8-4966-B6FE-B7462054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3A5F-8EFC-4259-9DB2-48D090F0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28DA-85FC-4480-A130-A5C39076E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AF5B1-3CB0-47B7-99D8-812111E43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27A8D-0398-4892-A489-C7C3907A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201B5-EAE2-412F-8D64-D5918B37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13708-2C7F-4665-AF8C-969172DA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FD13-1A4A-436D-BD4E-D0FE35BB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1A217-5054-4454-801F-639143F38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08566-65FE-4076-A60D-F7CFFCAC9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7AD07-C315-44D7-BCF4-A8C517DBC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76898-4248-43D4-BCCF-DBD57380F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0B26E-5C46-46B6-846F-982B5459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1DBEA-5823-479E-95A8-35D14C0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ED552-E051-4F59-9CDE-6D003A0A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C30B-8D27-46AC-8CA0-3CCF568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B504C-9834-461E-B2F3-77145E6E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CC7ED-B379-4157-8CD3-4D46BA55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82B4D-06A8-41C5-94D7-5CEED1E4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4BA99-5972-4174-923B-A205F9B9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542B4-0BB6-455E-9EA8-F896029D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29B50-22DA-47DD-A90A-16F00050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8641-6F2E-4360-BC9A-7D3A35DD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8F8C-0760-4626-81A4-C2A232652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DFAC2-4423-4E22-9EC7-239E85F4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B98BE-2F6F-4DED-9295-3F9D9355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10AD6-6F3A-4F86-B12B-195FD279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ACFE4-4ADC-4032-8C27-AB60ED41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02D5-D324-4A39-B404-32949C34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5142-2527-45F1-8666-3C8CA4DC9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211BF-5189-474E-8D52-0BC3D8E26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3D2B-3A7C-4FF8-AC83-BB0C8567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A10E8-EF49-4531-903C-C87AEEE1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D8E68-93E6-4600-8144-D2989E9F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1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2F2C7-789C-4543-8E4C-9D0783B1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451BC-CE4B-4D80-B34C-44419C4D3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EBCB8-2E52-47DB-87A9-5AD363AE4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6201-21F5-433F-B997-943B6F9F7564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C4541-BC8F-4DA0-BAC6-07289C335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8A8F8-78FC-4AF1-9E44-9772D448B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C93D-AE1D-47D0-8D8A-78E974E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BAEC-4589-468D-950B-733DB055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 of China-Africa Trade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A6B20-4DC5-4B8F-921F-2C3CB05F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the Nerds</a:t>
            </a:r>
          </a:p>
        </p:txBody>
      </p:sp>
    </p:spTree>
    <p:extLst>
      <p:ext uri="{BB962C8B-B14F-4D97-AF65-F5344CB8AC3E}">
        <p14:creationId xmlns:p14="http://schemas.microsoft.com/office/powerpoint/2010/main" val="19690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AF92-2A33-419E-B031-5173D27E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 has invested significantly in developing African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A12C-2122-42C3-A249-4A82ECF2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showing imports and exports of China into African countries (increasing)</a:t>
            </a:r>
          </a:p>
        </p:txBody>
      </p:sp>
    </p:spTree>
    <p:extLst>
      <p:ext uri="{BB962C8B-B14F-4D97-AF65-F5344CB8AC3E}">
        <p14:creationId xmlns:p14="http://schemas.microsoft.com/office/powerpoint/2010/main" val="170718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A90C5-2188-47C7-B9F9-32BA9380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type of goods are being imported to Africa, what goods are being imported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B798-E0D9-4AAE-8BA2-74B15C95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900" kern="1200">
                <a:solidFill>
                  <a:srgbClr val="F6BF82"/>
                </a:solidFill>
                <a:latin typeface="+mn-lt"/>
                <a:ea typeface="+mn-ea"/>
                <a:cs typeface="+mn-cs"/>
              </a:rPr>
              <a:t>Examine goods, really oil is the connection but also manufactured products, agriculture.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0017128-3A09-43F6-BDCF-0C52E860D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94" y="2509911"/>
            <a:ext cx="736891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4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0DEC-6234-484F-A9B2-02276DAA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has this effected these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E6A3D-512F-47C4-9FB6-6C7D5971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in African countries GDP, GDP growth, GDP Per Capita around the time China increases those imports and exports</a:t>
            </a:r>
          </a:p>
        </p:txBody>
      </p:sp>
    </p:spTree>
    <p:extLst>
      <p:ext uri="{BB962C8B-B14F-4D97-AF65-F5344CB8AC3E}">
        <p14:creationId xmlns:p14="http://schemas.microsoft.com/office/powerpoint/2010/main" val="122846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9848-3123-4234-BB29-5FC06A55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has China responded to economic opportunities and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D130-42BD-468B-9F16-F54BECF3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 war effects, global recession, etc. </a:t>
            </a:r>
          </a:p>
        </p:txBody>
      </p:sp>
    </p:spTree>
    <p:extLst>
      <p:ext uri="{BB962C8B-B14F-4D97-AF65-F5344CB8AC3E}">
        <p14:creationId xmlns:p14="http://schemas.microsoft.com/office/powerpoint/2010/main" val="262636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172A-F964-460E-B43E-1C3920B5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generally compare to Chinese trade with other nations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2B54-65F4-42A4-93D5-6454E1E0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our other examples. Look at their changes in GDP </a:t>
            </a:r>
            <a:r>
              <a:rPr lang="en-US" dirty="0" err="1"/>
              <a:t>etc</a:t>
            </a:r>
            <a:r>
              <a:rPr lang="en-US" dirty="0"/>
              <a:t> over these same time periods. Look how China has changed its imports and exports over time possibly corresponding to </a:t>
            </a:r>
            <a:r>
              <a:rPr lang="en-US"/>
              <a:t>these significant events. </a:t>
            </a:r>
          </a:p>
        </p:txBody>
      </p:sp>
    </p:spTree>
    <p:extLst>
      <p:ext uri="{BB962C8B-B14F-4D97-AF65-F5344CB8AC3E}">
        <p14:creationId xmlns:p14="http://schemas.microsoft.com/office/powerpoint/2010/main" val="325177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Evolution of China-Africa Trade Relations</vt:lpstr>
      <vt:lpstr>China has invested significantly in developing African countries</vt:lpstr>
      <vt:lpstr>What type of goods are being imported to Africa, what goods are being imported</vt:lpstr>
      <vt:lpstr>How has this effected these countries</vt:lpstr>
      <vt:lpstr>How has China responded to economic opportunities and threats</vt:lpstr>
      <vt:lpstr>How does this generally compare to Chinese trade with other nations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China-Africa Trade Relations</dc:title>
  <dc:creator>Mark Drewery</dc:creator>
  <cp:lastModifiedBy>Mark Drewery</cp:lastModifiedBy>
  <cp:revision>1</cp:revision>
  <dcterms:created xsi:type="dcterms:W3CDTF">2019-10-06T03:13:21Z</dcterms:created>
  <dcterms:modified xsi:type="dcterms:W3CDTF">2019-10-06T03:16:12Z</dcterms:modified>
</cp:coreProperties>
</file>