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DACCEC0-235B-4C84-A235-B05EA336FB46}" type="datetimeFigureOut">
              <a:rPr lang="ru-RU" smtClean="0"/>
              <a:t>05.09.2020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C2EEC18-133D-4D0C-953B-D0C6D1204F2E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83097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CEC0-235B-4C84-A235-B05EA336FB46}" type="datetimeFigureOut">
              <a:rPr lang="ru-RU" smtClean="0"/>
              <a:t>05.09.2020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EC18-133D-4D0C-953B-D0C6D1204F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7082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CEC0-235B-4C84-A235-B05EA336FB46}" type="datetimeFigureOut">
              <a:rPr lang="ru-RU" smtClean="0"/>
              <a:t>05.09.2020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EC18-133D-4D0C-953B-D0C6D1204F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0506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CEC0-235B-4C84-A235-B05EA336FB46}" type="datetimeFigureOut">
              <a:rPr lang="ru-RU" smtClean="0"/>
              <a:t>05.09.2020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EC18-133D-4D0C-953B-D0C6D1204F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106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ACCEC0-235B-4C84-A235-B05EA336FB46}" type="datetimeFigureOut">
              <a:rPr lang="ru-RU" smtClean="0"/>
              <a:t>05.09.2020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2EEC18-133D-4D0C-953B-D0C6D1204F2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99382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CEC0-235B-4C84-A235-B05EA336FB46}" type="datetimeFigureOut">
              <a:rPr lang="ru-RU" smtClean="0"/>
              <a:t>05.09.2020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EC18-133D-4D0C-953B-D0C6D1204F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14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CEC0-235B-4C84-A235-B05EA336FB46}" type="datetimeFigureOut">
              <a:rPr lang="ru-RU" smtClean="0"/>
              <a:t>05.09.2020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EC18-133D-4D0C-953B-D0C6D1204F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557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CEC0-235B-4C84-A235-B05EA336FB46}" type="datetimeFigureOut">
              <a:rPr lang="ru-RU" smtClean="0"/>
              <a:t>05.09.2020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EC18-133D-4D0C-953B-D0C6D1204F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905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CEC0-235B-4C84-A235-B05EA336FB46}" type="datetimeFigureOut">
              <a:rPr lang="ru-RU" smtClean="0"/>
              <a:t>05.09.2020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EC18-133D-4D0C-953B-D0C6D1204F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440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ACCEC0-235B-4C84-A235-B05EA336FB46}" type="datetimeFigureOut">
              <a:rPr lang="ru-RU" smtClean="0"/>
              <a:t>05.09.2020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2EEC18-133D-4D0C-953B-D0C6D1204F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9519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ACCEC0-235B-4C84-A235-B05EA336FB46}" type="datetimeFigureOut">
              <a:rPr lang="ru-RU" smtClean="0"/>
              <a:t>05.09.2020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2EEC18-133D-4D0C-953B-D0C6D1204F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6609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DACCEC0-235B-4C84-A235-B05EA336FB46}" type="datetimeFigureOut">
              <a:rPr lang="ru-RU" smtClean="0"/>
              <a:t>05.09.2020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C2EEC18-133D-4D0C-953B-D0C6D1204F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6166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51359" y="2170919"/>
            <a:ext cx="8361229" cy="2098226"/>
          </a:xfrm>
        </p:spPr>
        <p:txBody>
          <a:bodyPr anchor="t"/>
          <a:lstStyle/>
          <a:p>
            <a:r>
              <a:rPr lang="ru-RU" sz="6600" dirty="0" smtClean="0"/>
              <a:t>Онлайн </a:t>
            </a:r>
            <a:r>
              <a:rPr lang="uk-UA" sz="6600" dirty="0" smtClean="0"/>
              <a:t>кінотеатр</a:t>
            </a:r>
            <a:r>
              <a:rPr lang="ru-RU" sz="6600" dirty="0" smtClean="0"/>
              <a:t> </a:t>
            </a:r>
            <a:r>
              <a:rPr lang="en-US" sz="6600" dirty="0" smtClean="0"/>
              <a:t>“ICS”</a:t>
            </a:r>
            <a:endParaRPr lang="ru-RU" sz="6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19622" y="4360725"/>
            <a:ext cx="6831673" cy="1086237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uk-UA" dirty="0" smtClean="0"/>
              <a:t>Виконали студенти:</a:t>
            </a:r>
          </a:p>
          <a:p>
            <a:pPr algn="r"/>
            <a:r>
              <a:rPr lang="uk-UA" dirty="0" err="1" smtClean="0"/>
              <a:t>Додон</a:t>
            </a:r>
            <a:r>
              <a:rPr lang="uk-UA" dirty="0" smtClean="0"/>
              <a:t> Д. ЕАІ - 185</a:t>
            </a:r>
          </a:p>
          <a:p>
            <a:pPr algn="r"/>
            <a:r>
              <a:rPr lang="uk-UA" dirty="0" err="1" smtClean="0"/>
              <a:t>Панібратцев</a:t>
            </a:r>
            <a:r>
              <a:rPr lang="uk-UA" dirty="0" smtClean="0"/>
              <a:t> О. ЕАІ - 185</a:t>
            </a:r>
          </a:p>
          <a:p>
            <a:pPr algn="r"/>
            <a:r>
              <a:rPr lang="uk-UA" dirty="0" err="1" smtClean="0"/>
              <a:t>Вигнанюк</a:t>
            </a:r>
            <a:r>
              <a:rPr lang="uk-UA" dirty="0" smtClean="0"/>
              <a:t> С. ЛАІ - 185</a:t>
            </a:r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248509" y="805896"/>
            <a:ext cx="8570649" cy="10862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uk-UA" sz="2400" dirty="0"/>
              <a:t>Кафедра </a:t>
            </a:r>
            <a:r>
              <a:rPr lang="uk-UA" sz="2400" dirty="0" smtClean="0"/>
              <a:t>інформаційних систем</a:t>
            </a:r>
          </a:p>
          <a:p>
            <a:pPr algn="r"/>
            <a:r>
              <a:rPr lang="uk-UA" sz="2400" dirty="0" smtClean="0"/>
              <a:t>Дисципліна: Технології створення Програмних продуктів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72390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Мета даної курсової роботи: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Розробка сайту для перегляду онлайн фільмів/серіалів;</a:t>
            </a:r>
          </a:p>
          <a:p>
            <a:r>
              <a:rPr lang="uk-UA" dirty="0" smtClean="0"/>
              <a:t>Отримання досвіду;</a:t>
            </a:r>
          </a:p>
          <a:p>
            <a:r>
              <a:rPr lang="uk-UA" dirty="0"/>
              <a:t>М</a:t>
            </a:r>
            <a:r>
              <a:rPr lang="uk-UA" dirty="0" smtClean="0"/>
              <a:t>ожливість дивитися цікаві </a:t>
            </a:r>
            <a:r>
              <a:rPr lang="ru-RU" dirty="0" smtClean="0"/>
              <a:t>для </a:t>
            </a:r>
            <a:r>
              <a:rPr lang="ru-RU" dirty="0"/>
              <a:t>них </a:t>
            </a:r>
            <a:r>
              <a:rPr lang="uk-UA" dirty="0" smtClean="0"/>
              <a:t>фільми/серіали;</a:t>
            </a:r>
            <a:endParaRPr lang="ru-RU" dirty="0"/>
          </a:p>
          <a:p>
            <a:r>
              <a:rPr lang="uk-UA" dirty="0" smtClean="0"/>
              <a:t>Можливість залишати коментарі;</a:t>
            </a:r>
          </a:p>
          <a:p>
            <a:r>
              <a:rPr lang="uk-UA" dirty="0" smtClean="0"/>
              <a:t>Реєстрування нових користувачів;</a:t>
            </a:r>
          </a:p>
          <a:p>
            <a:r>
              <a:rPr lang="uk-UA" dirty="0" smtClean="0"/>
              <a:t>Реалізація адміністрування.</a:t>
            </a:r>
          </a:p>
        </p:txBody>
      </p:sp>
    </p:spTree>
    <p:extLst>
      <p:ext uri="{BB962C8B-B14F-4D97-AF65-F5344CB8AC3E}">
        <p14:creationId xmlns:p14="http://schemas.microsoft.com/office/powerpoint/2010/main" val="2302122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Потрібності реального світу: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Реальний світ потребує сайт який буде надавати можливість дивитися фільми/серіали безкоштовно, не заважаючи всесвіту вдома.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6388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Матеріальна потрібність: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</a:t>
            </a:r>
            <a:r>
              <a:rPr lang="uk-UA" dirty="0" smtClean="0"/>
              <a:t>юди, які знайшли наш сайт, можуть дивитись фільми/серіали поки відображається реклама;</a:t>
            </a:r>
          </a:p>
          <a:p>
            <a:r>
              <a:rPr lang="uk-UA" dirty="0" smtClean="0"/>
              <a:t>Може бути поширений контент якого немає у інших сайтів;</a:t>
            </a:r>
          </a:p>
          <a:p>
            <a:r>
              <a:rPr lang="uk-UA" dirty="0" smtClean="0"/>
              <a:t>Так як сайт безкоштовний, кожна людина може зайти на нього і без плати дивитись контент який вона хоче бачити, але, якщо вона хоче переглядати фільми без реклами – можна заплатити сайту і реклами не буде.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7985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Потрібність споживача: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Сайт задовольняє потреби людини, а саме:</a:t>
            </a:r>
          </a:p>
          <a:p>
            <a:pPr lvl="1"/>
            <a:r>
              <a:rPr lang="uk-UA" dirty="0"/>
              <a:t>Відпочинок;</a:t>
            </a:r>
          </a:p>
          <a:p>
            <a:pPr lvl="1"/>
            <a:r>
              <a:rPr lang="uk-UA" dirty="0"/>
              <a:t>Саморозвиток;</a:t>
            </a:r>
          </a:p>
          <a:p>
            <a:pPr lvl="1"/>
            <a:r>
              <a:rPr lang="uk-UA" dirty="0"/>
              <a:t>Інтерес;</a:t>
            </a:r>
          </a:p>
          <a:p>
            <a:pPr lvl="1"/>
            <a:r>
              <a:rPr lang="uk-UA" dirty="0"/>
              <a:t>Обговорення спільних уподобань;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0314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Проблемний аналіз: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Наш сайт</a:t>
            </a:r>
            <a:r>
              <a:rPr lang="uk-UA" dirty="0" smtClean="0"/>
              <a:t> надає можливість купити преміум аккаунт на все життя з яким вимикається рекламу;</a:t>
            </a:r>
          </a:p>
          <a:p>
            <a:r>
              <a:rPr lang="uk-UA" dirty="0" smtClean="0"/>
              <a:t>Наш сайт не має обмежень для розповсюдження фільмів;</a:t>
            </a:r>
          </a:p>
          <a:p>
            <a:r>
              <a:rPr lang="uk-UA" dirty="0" smtClean="0"/>
              <a:t>Можна загрузити контент собі на пристрій;</a:t>
            </a:r>
          </a:p>
          <a:p>
            <a:r>
              <a:rPr lang="uk-UA" dirty="0" smtClean="0"/>
              <a:t>Наш сайт не буде видаляти ніяких фільмів/серіалів;</a:t>
            </a:r>
          </a:p>
          <a:p>
            <a:r>
              <a:rPr lang="uk-UA" dirty="0" smtClean="0"/>
              <a:t>Не має правовласників.</a:t>
            </a:r>
          </a:p>
        </p:txBody>
      </p:sp>
    </p:spTree>
    <p:extLst>
      <p:ext uri="{BB962C8B-B14F-4D97-AF65-F5344CB8AC3E}">
        <p14:creationId xmlns:p14="http://schemas.microsoft.com/office/powerpoint/2010/main" val="4156879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Логотип сайту: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17"/>
          <a:stretch/>
        </p:blipFill>
        <p:spPr>
          <a:xfrm>
            <a:off x="3707822" y="1828800"/>
            <a:ext cx="4928755" cy="4528705"/>
          </a:xfrm>
        </p:spPr>
      </p:pic>
    </p:spTree>
    <p:extLst>
      <p:ext uri="{BB962C8B-B14F-4D97-AF65-F5344CB8AC3E}">
        <p14:creationId xmlns:p14="http://schemas.microsoft.com/office/powerpoint/2010/main" val="26565168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145</TotalTime>
  <Words>226</Words>
  <Application>Microsoft Office PowerPoint</Application>
  <PresentationFormat>Широкоэкранный</PresentationFormat>
  <Paragraphs>33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Онлайн кінотеатр “ICS”</vt:lpstr>
      <vt:lpstr>Мета даної курсової роботи:</vt:lpstr>
      <vt:lpstr>Потрібності реального світу:</vt:lpstr>
      <vt:lpstr>Матеріальна потрібність: </vt:lpstr>
      <vt:lpstr>Потрібність споживача:</vt:lpstr>
      <vt:lpstr>Проблемний аналіз:</vt:lpstr>
      <vt:lpstr>Логотип сайту: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el_xaz</dc:creator>
  <cp:lastModifiedBy>Dmitriy Dodon</cp:lastModifiedBy>
  <cp:revision>15</cp:revision>
  <dcterms:created xsi:type="dcterms:W3CDTF">2020-09-05T12:19:58Z</dcterms:created>
  <dcterms:modified xsi:type="dcterms:W3CDTF">2020-09-05T17:49:50Z</dcterms:modified>
</cp:coreProperties>
</file>