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F1C4F-2E9B-41AC-86F2-156A7C5B446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D897-F0BB-488D-B0EA-E4685A03B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13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D897-F0BB-488D-B0EA-E4685A03BD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3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85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5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4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9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2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2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5830-664E-42B5-AB9A-0B1BF8D2BFCE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8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412876"/>
            <a:ext cx="8207375" cy="2449513"/>
          </a:xfrm>
        </p:spPr>
        <p:txBody>
          <a:bodyPr anchor="ctr"/>
          <a:lstStyle/>
          <a:p>
            <a:pPr eaLnBrk="1" hangingPunct="1"/>
            <a:r>
              <a:rPr lang="ru-RU" altLang="ru-RU" sz="3600" b="1" dirty="0"/>
              <a:t>«Онлайн к</a:t>
            </a:r>
            <a:r>
              <a:rPr lang="en-US" altLang="ru-RU" sz="3600" b="1" dirty="0" err="1"/>
              <a:t>i</a:t>
            </a:r>
            <a:r>
              <a:rPr lang="ru-RU" altLang="ru-RU" sz="3600" b="1" dirty="0" err="1"/>
              <a:t>нотеатр</a:t>
            </a:r>
            <a:r>
              <a:rPr lang="ru-RU" altLang="ru-RU" sz="3600" b="1" dirty="0"/>
              <a:t/>
            </a:r>
            <a:br>
              <a:rPr lang="ru-RU" altLang="ru-RU" sz="3600" b="1" dirty="0"/>
            </a:br>
            <a:r>
              <a:rPr lang="en-US" altLang="ru-RU" sz="3600" b="1" dirty="0"/>
              <a:t>ICS-media</a:t>
            </a:r>
            <a:r>
              <a:rPr lang="uk-UA" altLang="ru-RU" sz="3600" b="1" dirty="0"/>
              <a:t>»</a:t>
            </a:r>
            <a:r>
              <a:rPr lang="ru-RU" altLang="ru-RU" sz="3600" b="1" dirty="0"/>
              <a:t>.</a:t>
            </a:r>
            <a:br>
              <a:rPr lang="ru-RU" altLang="ru-RU" sz="3600" b="1" dirty="0"/>
            </a:br>
            <a:r>
              <a:rPr lang="ru-RU" altLang="ru-RU" sz="3600" b="1" dirty="0" err="1" smtClean="0"/>
              <a:t>Визначення</a:t>
            </a:r>
            <a:r>
              <a:rPr lang="ru-RU" altLang="ru-RU" sz="3600" b="1" dirty="0" smtClean="0"/>
              <a:t> </a:t>
            </a:r>
            <a:r>
              <a:rPr lang="ru-RU" altLang="ru-RU" sz="3600" b="1" dirty="0" err="1" smtClean="0"/>
              <a:t>вимог</a:t>
            </a:r>
            <a:r>
              <a:rPr lang="ru-RU" altLang="ru-RU" sz="3600" b="1" dirty="0" smtClean="0"/>
              <a:t> </a:t>
            </a:r>
            <a:r>
              <a:rPr lang="ru-RU" altLang="ru-RU" sz="3600" b="1" dirty="0" err="1" smtClean="0"/>
              <a:t>користувача</a:t>
            </a:r>
            <a:r>
              <a:rPr lang="ru-RU" altLang="ru-RU" sz="3600" b="1" dirty="0" smtClean="0"/>
              <a:t> до </a:t>
            </a:r>
            <a:r>
              <a:rPr lang="ru-RU" altLang="ru-RU" sz="3600" b="1" dirty="0" err="1" smtClean="0"/>
              <a:t>програмного</a:t>
            </a:r>
            <a:r>
              <a:rPr lang="ru-RU" altLang="ru-RU" sz="3600" b="1" dirty="0" smtClean="0"/>
              <a:t> продукту</a:t>
            </a:r>
            <a:endParaRPr lang="ru-RU" altLang="ru-RU" sz="3600" dirty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709988"/>
            <a:ext cx="6400800" cy="24495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ru-RU" altLang="ru-RU" smtClean="0"/>
          </a:p>
          <a:p>
            <a:pPr eaLnBrk="1" hangingPunct="1">
              <a:lnSpc>
                <a:spcPct val="80000"/>
              </a:lnSpc>
            </a:pPr>
            <a:endParaRPr lang="ru-RU" altLang="ru-RU" smtClean="0"/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Команда:</a:t>
            </a:r>
            <a:r>
              <a:rPr lang="en-US" altLang="ru-RU" smtClean="0"/>
              <a:t> </a:t>
            </a:r>
            <a:endParaRPr lang="uk-UA" altLang="ru-RU" smtClean="0"/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Додон Д</a:t>
            </a:r>
            <a:r>
              <a:rPr lang="en-US" altLang="ru-RU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Пан</a:t>
            </a:r>
            <a:r>
              <a:rPr lang="en-US" altLang="ru-RU" smtClean="0"/>
              <a:t>i</a:t>
            </a:r>
            <a:r>
              <a:rPr lang="ru-RU" altLang="ru-RU" smtClean="0"/>
              <a:t>братцев О.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Одеса - </a:t>
            </a:r>
            <a:r>
              <a:rPr lang="en-US" altLang="ru-RU" smtClean="0"/>
              <a:t>2020</a:t>
            </a:r>
            <a:endParaRPr lang="ru-RU" altLang="ru-RU" smtClean="0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541463" y="260351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400"/>
              <a:t>ОНПУ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400"/>
              <a:t>Інститут комп’ютерних систем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400"/>
              <a:t>Кафедра інформаційних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222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9288" y="1922463"/>
            <a:ext cx="8456612" cy="2449512"/>
          </a:xfrm>
        </p:spPr>
        <p:txBody>
          <a:bodyPr anchor="ctr"/>
          <a:lstStyle/>
          <a:p>
            <a:pPr eaLnBrk="1" hangingPunct="1"/>
            <a:r>
              <a:rPr lang="ru-RU" altLang="ru-RU" sz="3600" b="1" dirty="0" err="1"/>
              <a:t>Дякуємо</a:t>
            </a:r>
            <a:r>
              <a:rPr lang="ru-RU" altLang="ru-RU" sz="3600" b="1" dirty="0"/>
              <a:t> за </a:t>
            </a:r>
            <a:r>
              <a:rPr lang="ru-RU" altLang="ru-RU" sz="3600" b="1" dirty="0" err="1"/>
              <a:t>увагу</a:t>
            </a:r>
            <a:r>
              <a:rPr lang="ru-RU" altLang="ru-RU" sz="3600" b="1" dirty="0"/>
              <a:t>!</a:t>
            </a:r>
            <a:br>
              <a:rPr lang="ru-RU" altLang="ru-RU" sz="3600" b="1" dirty="0"/>
            </a:br>
            <a:r>
              <a:rPr lang="ru-RU" altLang="ru-RU" sz="3600" b="1" dirty="0"/>
              <a:t/>
            </a:r>
            <a:br>
              <a:rPr lang="ru-RU" altLang="ru-RU" sz="3600" b="1" dirty="0"/>
            </a:br>
            <a:r>
              <a:rPr lang="ru-RU" altLang="ru-RU" sz="3600" b="1" dirty="0"/>
              <a:t>«</a:t>
            </a:r>
            <a:r>
              <a:rPr lang="en-US" altLang="ru-RU" sz="3600" b="1" dirty="0"/>
              <a:t>ICS - media</a:t>
            </a:r>
            <a:r>
              <a:rPr lang="uk-UA" altLang="ru-RU" sz="3600" b="1" dirty="0"/>
              <a:t>»</a:t>
            </a:r>
            <a:r>
              <a:rPr lang="ru-RU" altLang="ru-RU" sz="3600" b="1" dirty="0"/>
              <a:t/>
            </a:r>
            <a:br>
              <a:rPr lang="ru-RU" altLang="ru-RU" sz="3600" b="1" dirty="0"/>
            </a:br>
            <a:endParaRPr lang="ru-RU" altLang="ru-RU" sz="3600" dirty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70050" y="4797425"/>
            <a:ext cx="8851900" cy="18224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ru-RU" altLang="ru-RU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Команда:</a:t>
            </a:r>
            <a:r>
              <a:rPr lang="en-US" altLang="ru-RU" sz="2000"/>
              <a:t> </a:t>
            </a:r>
            <a:endParaRPr lang="uk-UA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Додон Д</a:t>
            </a:r>
            <a:r>
              <a:rPr lang="en-US" altLang="ru-RU" sz="2000"/>
              <a:t>. </a:t>
            </a:r>
            <a:r>
              <a:rPr lang="ru-RU" altLang="ru-RU" sz="2000"/>
              <a:t>Пан</a:t>
            </a:r>
            <a:r>
              <a:rPr lang="en-US" altLang="ru-RU" sz="2000"/>
              <a:t>i</a:t>
            </a:r>
            <a:r>
              <a:rPr lang="ru-RU" altLang="ru-RU" sz="2000"/>
              <a:t>братцев О.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(група </a:t>
            </a:r>
            <a:r>
              <a:rPr lang="en-US" altLang="ru-RU" sz="2000"/>
              <a:t>E</a:t>
            </a:r>
            <a:r>
              <a:rPr lang="ru-RU" altLang="ru-RU" sz="2000"/>
              <a:t>АІ1</a:t>
            </a:r>
            <a:r>
              <a:rPr lang="en-US" altLang="ru-RU" sz="2000"/>
              <a:t>85</a:t>
            </a:r>
            <a:r>
              <a:rPr lang="ru-RU" altLang="ru-RU" sz="2000"/>
              <a:t>)</a:t>
            </a:r>
            <a:endParaRPr lang="en-US" altLang="ru-RU" sz="2000"/>
          </a:p>
          <a:p>
            <a:pPr eaLnBrk="1" hangingPunct="1">
              <a:lnSpc>
                <a:spcPct val="80000"/>
              </a:lnSpc>
            </a:pPr>
            <a:endParaRPr lang="ru-RU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Одеса - 20</a:t>
            </a:r>
            <a:r>
              <a:rPr lang="en-US" altLang="ru-RU" sz="2000"/>
              <a:t>20</a:t>
            </a:r>
            <a:endParaRPr lang="ru-RU" altLang="ru-RU" sz="200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524000" y="115889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000"/>
              <a:t>ОНПУ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000"/>
              <a:t>Інститут комп’ютерних систем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000"/>
              <a:t>Кафедра інформаційних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58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459480" cy="7896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4580" y="789623"/>
            <a:ext cx="8115300" cy="5862637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переглянути каталог даного сайту.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зареєструватися.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включити будь-який фільм з каталогу.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оцінити фільм.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сортувати каталог.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шукати за назвою.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коментувати.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віддячити творця.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завантажити фільм.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видалити свій фільм.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редагувати свій </a:t>
            </a:r>
            <a:r>
              <a:rPr lang="uk-UA" dirty="0" err="1"/>
              <a:t>аккаунт</a:t>
            </a:r>
            <a:r>
              <a:rPr lang="uk-UA" dirty="0"/>
              <a:t>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змінювати свій пароль.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змінити опис до свого фільму та вибрати категорію.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додати свої реквізити для оплати.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адміністратор, я можу додавати і видаляти фільми.</a:t>
            </a:r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5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722620" cy="1120140"/>
          </a:xfrm>
        </p:spPr>
        <p:txBody>
          <a:bodyPr/>
          <a:lstStyle/>
          <a:p>
            <a:r>
              <a:rPr lang="en-US" dirty="0" smtClean="0"/>
              <a:t>Use Case UML-</a:t>
            </a:r>
            <a:r>
              <a:rPr lang="uk-UA" dirty="0" smtClean="0"/>
              <a:t>діаграма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87" y="1028700"/>
            <a:ext cx="8834145" cy="5148263"/>
          </a:xfrm>
        </p:spPr>
      </p:pic>
    </p:spTree>
    <p:extLst>
      <p:ext uri="{BB962C8B-B14F-4D97-AF65-F5344CB8AC3E}">
        <p14:creationId xmlns:p14="http://schemas.microsoft.com/office/powerpoint/2010/main" val="80784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1755"/>
            <a:ext cx="10515600" cy="5726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Використання пошуку.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знаходитись</a:t>
            </a:r>
            <a:r>
              <a:rPr lang="ru-RU" dirty="0" smtClean="0"/>
              <a:t> на </a:t>
            </a:r>
            <a:r>
              <a:rPr lang="ru-RU" dirty="0" err="1" smtClean="0"/>
              <a:t>сайті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</a:t>
            </a:r>
            <a:r>
              <a:rPr lang="ru-RU" dirty="0" err="1" smtClean="0"/>
              <a:t>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,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Адміністратор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Пошук</a:t>
            </a:r>
            <a:r>
              <a:rPr lang="ru-RU" dirty="0" smtClean="0"/>
              <a:t> </a:t>
            </a:r>
            <a:r>
              <a:rPr lang="ru-RU" dirty="0" err="1" smtClean="0"/>
              <a:t>видасть</a:t>
            </a:r>
            <a:r>
              <a:rPr lang="ru-RU" dirty="0" smtClean="0"/>
              <a:t> </a:t>
            </a:r>
            <a:r>
              <a:rPr lang="ru-RU" dirty="0" err="1" smtClean="0"/>
              <a:t>коректний</a:t>
            </a:r>
            <a:r>
              <a:rPr lang="ru-RU" dirty="0" smtClean="0"/>
              <a:t> результат введений </a:t>
            </a:r>
            <a:r>
              <a:rPr lang="ru-RU" dirty="0" err="1" smtClean="0"/>
              <a:t>Користувачем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uk-UA" dirty="0" smtClean="0"/>
              <a:t>1. Сайт видає строку пошуку;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 err="1" smtClean="0"/>
              <a:t>Користувач</a:t>
            </a:r>
            <a:r>
              <a:rPr lang="ru-RU" dirty="0" smtClean="0"/>
              <a:t> вводить запит у строку </a:t>
            </a:r>
            <a:r>
              <a:rPr lang="ru-RU" dirty="0" err="1" smtClean="0"/>
              <a:t>пошуку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uk-UA" dirty="0"/>
              <a:t>3</a:t>
            </a:r>
            <a:r>
              <a:rPr lang="uk-UA" dirty="0" smtClean="0"/>
              <a:t>. Пошук видає потрібний запит який ввів гість.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uk-UA" dirty="0"/>
              <a:t>1. Сайт видає строку пошуку</a:t>
            </a:r>
            <a:r>
              <a:rPr lang="uk-UA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</a:t>
            </a:r>
            <a:r>
              <a:rPr lang="ru-RU" dirty="0" err="1" smtClean="0"/>
              <a:t>Користувач</a:t>
            </a:r>
            <a:r>
              <a:rPr lang="ru-RU" dirty="0" smtClean="0"/>
              <a:t> вводить </a:t>
            </a:r>
            <a:r>
              <a:rPr lang="ru-RU" dirty="0" err="1" smtClean="0"/>
              <a:t>невірний</a:t>
            </a:r>
            <a:r>
              <a:rPr lang="ru-RU" dirty="0" smtClean="0"/>
              <a:t> (</a:t>
            </a:r>
            <a:r>
              <a:rPr lang="ru-RU" dirty="0" err="1" smtClean="0"/>
              <a:t>пустий</a:t>
            </a:r>
            <a:r>
              <a:rPr lang="ru-RU" dirty="0" smtClean="0"/>
              <a:t>) запит, </a:t>
            </a:r>
            <a:r>
              <a:rPr lang="ru-RU" dirty="0" err="1" smtClean="0"/>
              <a:t>або</a:t>
            </a:r>
            <a:r>
              <a:rPr lang="ru-RU" dirty="0" smtClean="0"/>
              <a:t> запит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не </a:t>
            </a:r>
            <a:r>
              <a:rPr lang="ru-RU" dirty="0" err="1" smtClean="0"/>
              <a:t>існує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uk-UA" dirty="0"/>
              <a:t>3</a:t>
            </a:r>
            <a:r>
              <a:rPr lang="uk-UA" dirty="0" smtClean="0"/>
              <a:t>. Повідомлення, про те що немає даних за введеним запитом.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17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Описание сценария прецедента </a:t>
            </a:r>
            <a:r>
              <a:rPr lang="ru-RU" sz="3200" dirty="0" smtClean="0">
                <a:latin typeface="+mn-lt"/>
              </a:rPr>
              <a:t>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1755"/>
            <a:ext cx="10515600" cy="5726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Перегляд фільму.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/>
              <a:t>: </a:t>
            </a:r>
            <a:r>
              <a:rPr lang="ru-RU" dirty="0" err="1"/>
              <a:t>Користувач</a:t>
            </a:r>
            <a:r>
              <a:rPr lang="ru-RU" dirty="0"/>
              <a:t> повинен перейти на </a:t>
            </a:r>
            <a:r>
              <a:rPr lang="ru-RU" dirty="0" err="1"/>
              <a:t>сторінку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</a:t>
            </a:r>
            <a:r>
              <a:rPr lang="ru-RU" dirty="0" err="1" smtClean="0"/>
              <a:t>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Користувачб</a:t>
            </a:r>
            <a:r>
              <a:rPr lang="ru-RU" dirty="0" smtClean="0"/>
              <a:t>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Алміністратор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/>
              <a:t>Фільм</a:t>
            </a:r>
            <a:r>
              <a:rPr lang="ru-RU" dirty="0"/>
              <a:t>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вибраний</a:t>
            </a:r>
            <a:r>
              <a:rPr lang="ru-RU" dirty="0"/>
              <a:t> </a:t>
            </a:r>
            <a:r>
              <a:rPr lang="ru-RU" dirty="0" err="1"/>
              <a:t>Користувачем</a:t>
            </a:r>
            <a:r>
              <a:rPr lang="ru-RU" dirty="0"/>
              <a:t> </a:t>
            </a:r>
            <a:r>
              <a:rPr lang="ru-RU" dirty="0" err="1"/>
              <a:t>успішно</a:t>
            </a:r>
            <a:r>
              <a:rPr lang="ru-RU" dirty="0"/>
              <a:t> </a:t>
            </a:r>
            <a:r>
              <a:rPr lang="ru-RU" dirty="0" err="1"/>
              <a:t>запустився</a:t>
            </a:r>
            <a:r>
              <a:rPr lang="ru-RU" dirty="0"/>
              <a:t>, та </a:t>
            </a:r>
            <a:r>
              <a:rPr lang="ru-RU" dirty="0" err="1"/>
              <a:t>працює</a:t>
            </a:r>
            <a:r>
              <a:rPr lang="ru-RU" dirty="0"/>
              <a:t> без </a:t>
            </a:r>
            <a:r>
              <a:rPr lang="ru-RU" dirty="0" err="1"/>
              <a:t>багів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uk-UA" dirty="0" smtClean="0"/>
              <a:t>1. Користувач переходить на сторінку будь-якого фільму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натискає</a:t>
            </a:r>
            <a:r>
              <a:rPr lang="ru-RU" dirty="0" smtClean="0"/>
              <a:t> на кнопку старта </a:t>
            </a:r>
            <a:r>
              <a:rPr lang="ru-RU" dirty="0" err="1" smtClean="0"/>
              <a:t>відео</a:t>
            </a:r>
            <a:endParaRPr lang="ru-RU" dirty="0" smtClean="0"/>
          </a:p>
          <a:p>
            <a:pPr marL="0" indent="0">
              <a:buNone/>
            </a:pPr>
            <a:r>
              <a:rPr lang="uk-UA" dirty="0"/>
              <a:t>3</a:t>
            </a:r>
            <a:r>
              <a:rPr lang="uk-UA" dirty="0" smtClean="0"/>
              <a:t>. Запускається фільм.</a:t>
            </a:r>
          </a:p>
          <a:p>
            <a:pPr marL="0" indent="0">
              <a:buNone/>
            </a:pPr>
            <a:r>
              <a:rPr lang="uk-UA" dirty="0" smtClean="0"/>
              <a:t>Альтернативний </a:t>
            </a:r>
            <a:r>
              <a:rPr lang="uk-UA" dirty="0" err="1" smtClean="0"/>
              <a:t>сценаій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r>
              <a:rPr lang="uk-UA" dirty="0" smtClean="0"/>
              <a:t>1. </a:t>
            </a:r>
            <a:r>
              <a:rPr lang="uk-UA" dirty="0"/>
              <a:t>Користувач переходить на сторінку будь-якого фільму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натискає</a:t>
            </a:r>
            <a:r>
              <a:rPr lang="ru-RU" dirty="0"/>
              <a:t> на кнопку старта </a:t>
            </a:r>
            <a:r>
              <a:rPr lang="ru-RU" dirty="0" err="1"/>
              <a:t>відео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3. </a:t>
            </a:r>
            <a:r>
              <a:rPr lang="uk-UA" dirty="0" err="1" smtClean="0"/>
              <a:t>Плеєр</a:t>
            </a:r>
            <a:r>
              <a:rPr lang="uk-UA" dirty="0" smtClean="0"/>
              <a:t> видає помилку, що зараз немає доступу до фільму.</a:t>
            </a:r>
            <a:endParaRPr lang="uk-UA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60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Додавання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у </a:t>
            </a:r>
            <a:r>
              <a:rPr lang="ru-RU" dirty="0" err="1" smtClean="0"/>
              <a:t>своєму</a:t>
            </a:r>
            <a:r>
              <a:rPr lang="ru-RU" dirty="0" smtClean="0"/>
              <a:t> </a:t>
            </a:r>
            <a:r>
              <a:rPr lang="ru-RU" dirty="0" err="1" smtClean="0"/>
              <a:t>особистому</a:t>
            </a:r>
            <a:r>
              <a:rPr lang="ru-RU" dirty="0" smtClean="0"/>
              <a:t> </a:t>
            </a:r>
            <a:r>
              <a:rPr lang="ru-RU" dirty="0" err="1" smtClean="0"/>
              <a:t>кабінеті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</a:t>
            </a:r>
            <a:r>
              <a:rPr lang="ru-RU" dirty="0" err="1" smtClean="0"/>
              <a:t>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, </a:t>
            </a:r>
            <a:r>
              <a:rPr lang="ru-RU" dirty="0" err="1" smtClean="0"/>
              <a:t>Адміністратор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Фільм</a:t>
            </a:r>
            <a:r>
              <a:rPr lang="ru-RU" dirty="0" smtClean="0"/>
              <a:t> </a:t>
            </a:r>
            <a:r>
              <a:rPr lang="ru-RU" dirty="0" err="1" smtClean="0"/>
              <a:t>успішно</a:t>
            </a:r>
            <a:r>
              <a:rPr lang="ru-RU" dirty="0" smtClean="0"/>
              <a:t> добавлено до сайту,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у </a:t>
            </a:r>
            <a:r>
              <a:rPr lang="ru-RU" dirty="0" err="1" smtClean="0"/>
              <a:t>пошуку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 err="1" smtClean="0"/>
              <a:t>Гість</a:t>
            </a:r>
            <a:r>
              <a:rPr lang="ru-RU" dirty="0" smtClean="0"/>
              <a:t> переходить до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логіну</a:t>
            </a:r>
            <a:r>
              <a:rPr lang="ru-RU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2. Гість реєструється;</a:t>
            </a:r>
          </a:p>
          <a:p>
            <a:pPr marL="0" indent="0">
              <a:buNone/>
            </a:pPr>
            <a:r>
              <a:rPr lang="uk-UA" dirty="0" smtClean="0"/>
              <a:t>3. Вже користувач переходить до сторінки загрузки фільму;</a:t>
            </a:r>
          </a:p>
          <a:p>
            <a:pPr marL="0" indent="0">
              <a:buNone/>
            </a:pPr>
            <a:r>
              <a:rPr lang="uk-UA" dirty="0" smtClean="0"/>
              <a:t>4. Сайт просить ввести дані про фільм;</a:t>
            </a:r>
          </a:p>
          <a:p>
            <a:pPr marL="0" indent="0">
              <a:buNone/>
            </a:pPr>
            <a:r>
              <a:rPr lang="uk-UA" dirty="0" smtClean="0"/>
              <a:t>5. Користувач вводить;</a:t>
            </a:r>
          </a:p>
          <a:p>
            <a:pPr marL="0" indent="0">
              <a:buNone/>
            </a:pPr>
            <a:r>
              <a:rPr lang="uk-UA" dirty="0" smtClean="0"/>
              <a:t>6. Повідомлення, що фільм загружено успішно.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</a:t>
            </a:r>
            <a:r>
              <a:rPr lang="ru-RU" dirty="0" err="1"/>
              <a:t>Гість</a:t>
            </a:r>
            <a:r>
              <a:rPr lang="ru-RU" dirty="0"/>
              <a:t> переходить до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логіну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uk-UA" dirty="0"/>
              <a:t>2. Гість реєструється;</a:t>
            </a:r>
          </a:p>
          <a:p>
            <a:pPr marL="0" indent="0">
              <a:buNone/>
            </a:pPr>
            <a:r>
              <a:rPr lang="uk-UA" dirty="0"/>
              <a:t>3. Вже користувач переходить до сторінки загрузки фільму;</a:t>
            </a:r>
          </a:p>
          <a:p>
            <a:pPr marL="0" indent="0">
              <a:buNone/>
            </a:pPr>
            <a:r>
              <a:rPr lang="uk-UA" dirty="0"/>
              <a:t>4. Сайт просить ввести дані про </a:t>
            </a:r>
            <a:r>
              <a:rPr lang="uk-UA" dirty="0" smtClean="0"/>
              <a:t>фільм;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5. Користувач </a:t>
            </a:r>
            <a:r>
              <a:rPr lang="uk-UA" dirty="0" smtClean="0"/>
              <a:t>вводить і загружає непрацюючий файл фільму;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6. Повідомлення, </a:t>
            </a:r>
            <a:r>
              <a:rPr lang="uk-UA" dirty="0" smtClean="0"/>
              <a:t>що файл не працює.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4380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sz="3200" b="1" dirty="0" err="1" smtClean="0"/>
              <a:t>Пожертування</a:t>
            </a:r>
            <a:r>
              <a:rPr lang="uk-UA" sz="3200" b="1" dirty="0" smtClean="0"/>
              <a:t> творцям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у </a:t>
            </a:r>
            <a:r>
              <a:rPr lang="ru-RU" dirty="0" err="1" smtClean="0"/>
              <a:t>своєму</a:t>
            </a:r>
            <a:r>
              <a:rPr lang="ru-RU" dirty="0" smtClean="0"/>
              <a:t> </a:t>
            </a:r>
            <a:r>
              <a:rPr lang="ru-RU" dirty="0" err="1" smtClean="0"/>
              <a:t>особистому</a:t>
            </a:r>
            <a:r>
              <a:rPr lang="ru-RU" dirty="0" smtClean="0"/>
              <a:t> </a:t>
            </a:r>
            <a:r>
              <a:rPr lang="ru-RU" dirty="0" err="1" smtClean="0"/>
              <a:t>кабінеті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</a:t>
            </a:r>
            <a:r>
              <a:rPr lang="ru-RU" dirty="0" err="1" smtClean="0"/>
              <a:t>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Сторонній</a:t>
            </a:r>
            <a:r>
              <a:rPr lang="ru-RU" dirty="0" smtClean="0"/>
              <a:t> </a:t>
            </a:r>
            <a:r>
              <a:rPr lang="ru-RU" dirty="0" err="1" smtClean="0"/>
              <a:t>сервіс</a:t>
            </a:r>
            <a:r>
              <a:rPr lang="ru-RU" dirty="0" smtClean="0"/>
              <a:t> по переводу </a:t>
            </a:r>
            <a:r>
              <a:rPr lang="ru-RU" dirty="0" err="1" smtClean="0"/>
              <a:t>коштів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відправлено</a:t>
            </a:r>
            <a:r>
              <a:rPr lang="ru-RU" dirty="0" smtClean="0"/>
              <a:t> </a:t>
            </a:r>
            <a:r>
              <a:rPr lang="ru-RU" dirty="0" err="1" smtClean="0"/>
              <a:t>гроші</a:t>
            </a:r>
            <a:r>
              <a:rPr lang="ru-RU" dirty="0" smtClean="0"/>
              <a:t> до </a:t>
            </a:r>
            <a:r>
              <a:rPr lang="ru-RU" dirty="0" err="1" smtClean="0"/>
              <a:t>творця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 err="1" smtClean="0"/>
              <a:t>Гість</a:t>
            </a:r>
            <a:r>
              <a:rPr lang="ru-RU" dirty="0" smtClean="0"/>
              <a:t> переходить до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логіну</a:t>
            </a:r>
            <a:r>
              <a:rPr lang="ru-RU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2. Гість реєструється, або заходить до свого </a:t>
            </a:r>
            <a:r>
              <a:rPr lang="uk-UA" dirty="0" err="1" smtClean="0"/>
              <a:t>аккаунту</a:t>
            </a:r>
            <a:r>
              <a:rPr lang="uk-UA" dirty="0" smtClean="0"/>
              <a:t>;</a:t>
            </a:r>
          </a:p>
          <a:p>
            <a:pPr marL="0" indent="0">
              <a:buNone/>
            </a:pPr>
            <a:r>
              <a:rPr lang="uk-UA" dirty="0" smtClean="0"/>
              <a:t>3. Вже користувач переходить до сторінки фільму;</a:t>
            </a:r>
          </a:p>
          <a:p>
            <a:pPr marL="0" indent="0">
              <a:buNone/>
            </a:pPr>
            <a:r>
              <a:rPr lang="uk-UA" dirty="0" smtClean="0"/>
              <a:t>4. Сайт дає можливість пожертвування;</a:t>
            </a:r>
          </a:p>
          <a:p>
            <a:pPr marL="0" indent="0">
              <a:buNone/>
            </a:pPr>
            <a:r>
              <a:rPr lang="uk-UA" dirty="0" smtClean="0"/>
              <a:t>5. Користувач </a:t>
            </a:r>
            <a:r>
              <a:rPr lang="uk-UA" dirty="0" err="1" smtClean="0"/>
              <a:t>клікає</a:t>
            </a:r>
            <a:r>
              <a:rPr lang="uk-UA" dirty="0" smtClean="0"/>
              <a:t> на кнопку «Пожертвувати»;</a:t>
            </a:r>
          </a:p>
          <a:p>
            <a:pPr marL="0" indent="0">
              <a:buNone/>
            </a:pPr>
            <a:r>
              <a:rPr lang="uk-UA" dirty="0" smtClean="0"/>
              <a:t>6. </a:t>
            </a:r>
            <a:r>
              <a:rPr lang="uk-UA" dirty="0" err="1" smtClean="0"/>
              <a:t>Відкрівається</a:t>
            </a:r>
            <a:r>
              <a:rPr lang="uk-UA" dirty="0" smtClean="0"/>
              <a:t> сторонній сайт для переводу коштів.</a:t>
            </a:r>
          </a:p>
          <a:p>
            <a:pPr marL="0" indent="0">
              <a:buNone/>
            </a:pPr>
            <a:r>
              <a:rPr lang="uk-UA" dirty="0" smtClean="0"/>
              <a:t>7. Користувач переводить кошти.</a:t>
            </a:r>
          </a:p>
          <a:p>
            <a:pPr marL="0" indent="0">
              <a:buNone/>
            </a:pPr>
            <a:r>
              <a:rPr lang="uk-UA" dirty="0" smtClean="0"/>
              <a:t>8. Успішне повідомлення.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Гість</a:t>
            </a:r>
            <a:r>
              <a:rPr lang="ru-RU" dirty="0"/>
              <a:t> переходить до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логіну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uk-UA" dirty="0"/>
              <a:t>2. Гість реєструється, або заходить до свого </a:t>
            </a:r>
            <a:r>
              <a:rPr lang="uk-UA" dirty="0" err="1"/>
              <a:t>аккаунту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/>
              <a:t>3. Вже користувач переходить до сторінки фільму;</a:t>
            </a:r>
          </a:p>
          <a:p>
            <a:pPr marL="0" indent="0">
              <a:buNone/>
            </a:pPr>
            <a:r>
              <a:rPr lang="uk-UA" dirty="0"/>
              <a:t>4. Сайт дає можливість пожертвування;</a:t>
            </a:r>
          </a:p>
          <a:p>
            <a:pPr marL="0" indent="0">
              <a:buNone/>
            </a:pPr>
            <a:r>
              <a:rPr lang="uk-UA" dirty="0"/>
              <a:t>5. Користувач </a:t>
            </a:r>
            <a:r>
              <a:rPr lang="uk-UA" dirty="0" err="1"/>
              <a:t>клікає</a:t>
            </a:r>
            <a:r>
              <a:rPr lang="uk-UA" dirty="0"/>
              <a:t> на кнопку «Пожертвувати»;</a:t>
            </a:r>
          </a:p>
          <a:p>
            <a:pPr marL="0" indent="0">
              <a:buNone/>
            </a:pPr>
            <a:r>
              <a:rPr lang="uk-UA" dirty="0" smtClean="0"/>
              <a:t>6. Повідомлення про те, що творець не має карти на сайті.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052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Коментування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у </a:t>
            </a:r>
            <a:r>
              <a:rPr lang="ru-RU" dirty="0" err="1" smtClean="0"/>
              <a:t>своєму</a:t>
            </a:r>
            <a:r>
              <a:rPr lang="ru-RU" dirty="0" smtClean="0"/>
              <a:t> </a:t>
            </a:r>
            <a:r>
              <a:rPr lang="ru-RU" dirty="0" err="1" smtClean="0"/>
              <a:t>особистому</a:t>
            </a:r>
            <a:r>
              <a:rPr lang="ru-RU" dirty="0" smtClean="0"/>
              <a:t> </a:t>
            </a:r>
            <a:r>
              <a:rPr lang="ru-RU" dirty="0" err="1" smtClean="0"/>
              <a:t>кабінеті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</a:t>
            </a:r>
            <a:r>
              <a:rPr lang="ru-RU" dirty="0" err="1" smtClean="0"/>
              <a:t>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прикріплено</a:t>
            </a:r>
            <a:r>
              <a:rPr lang="ru-RU" dirty="0" smtClean="0"/>
              <a:t> </a:t>
            </a:r>
            <a:r>
              <a:rPr lang="ru-RU" dirty="0" err="1" smtClean="0"/>
              <a:t>коментар</a:t>
            </a:r>
            <a:r>
              <a:rPr lang="ru-RU" dirty="0" smtClean="0"/>
              <a:t> до </a:t>
            </a:r>
            <a:r>
              <a:rPr lang="ru-RU" dirty="0" err="1" smtClean="0"/>
              <a:t>фільму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 err="1" smtClean="0"/>
              <a:t>Гість</a:t>
            </a:r>
            <a:r>
              <a:rPr lang="ru-RU" dirty="0" smtClean="0"/>
              <a:t> переходить до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логіну</a:t>
            </a:r>
            <a:r>
              <a:rPr lang="ru-RU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2. Гість реєструється, або заходить до свого </a:t>
            </a:r>
            <a:r>
              <a:rPr lang="uk-UA" dirty="0" err="1" smtClean="0"/>
              <a:t>аккаунту</a:t>
            </a:r>
            <a:r>
              <a:rPr lang="uk-UA" dirty="0" smtClean="0"/>
              <a:t>;</a:t>
            </a:r>
          </a:p>
          <a:p>
            <a:pPr marL="0" indent="0">
              <a:buNone/>
            </a:pPr>
            <a:r>
              <a:rPr lang="uk-UA" dirty="0" smtClean="0"/>
              <a:t>3. Вже користувач переходить до сторінки фільму;</a:t>
            </a:r>
          </a:p>
          <a:p>
            <a:pPr marL="0" indent="0">
              <a:buNone/>
            </a:pPr>
            <a:r>
              <a:rPr lang="uk-UA" dirty="0" smtClean="0"/>
              <a:t>4. Сайт дає можливість написати коментар;</a:t>
            </a:r>
          </a:p>
          <a:p>
            <a:pPr marL="0" indent="0">
              <a:buNone/>
            </a:pPr>
            <a:r>
              <a:rPr lang="uk-UA" dirty="0" smtClean="0"/>
              <a:t>5. Користувач пише свій коментар та нажимає кнопку відправити;</a:t>
            </a:r>
          </a:p>
          <a:p>
            <a:pPr marL="0" indent="0">
              <a:buNone/>
            </a:pPr>
            <a:r>
              <a:rPr lang="uk-UA" dirty="0" smtClean="0"/>
              <a:t>6. Успішно прикріплений коментар до фільму.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Гість</a:t>
            </a:r>
            <a:r>
              <a:rPr lang="ru-RU" dirty="0"/>
              <a:t> переходить до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логіну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uk-UA" dirty="0"/>
              <a:t>2. Гість реєструється, або заходить до свого </a:t>
            </a:r>
            <a:r>
              <a:rPr lang="uk-UA" dirty="0" err="1"/>
              <a:t>аккаунту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/>
              <a:t>3. Вже користувач переходить до сторінки фільму;</a:t>
            </a:r>
          </a:p>
          <a:p>
            <a:pPr marL="0" indent="0">
              <a:buNone/>
            </a:pPr>
            <a:r>
              <a:rPr lang="uk-UA" dirty="0"/>
              <a:t>4. Сайт дає можливість написати коментар;</a:t>
            </a:r>
          </a:p>
          <a:p>
            <a:pPr marL="0" indent="0">
              <a:buNone/>
            </a:pPr>
            <a:r>
              <a:rPr lang="uk-UA" dirty="0"/>
              <a:t>5. </a:t>
            </a:r>
            <a:r>
              <a:rPr lang="uk-UA" dirty="0" smtClean="0"/>
              <a:t>Користувач залишає поле </a:t>
            </a:r>
            <a:r>
              <a:rPr lang="uk-UA" dirty="0" err="1" smtClean="0"/>
              <a:t>комантаря</a:t>
            </a:r>
            <a:r>
              <a:rPr lang="uk-UA" dirty="0" smtClean="0"/>
              <a:t> пустим та нажимає кнопку відправити;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6. </a:t>
            </a:r>
            <a:r>
              <a:rPr lang="uk-UA" dirty="0" smtClean="0"/>
              <a:t>Повідомлення, що коментар не має бути пустим.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761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Видалення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у </a:t>
            </a:r>
            <a:r>
              <a:rPr lang="ru-RU" dirty="0" err="1" smtClean="0"/>
              <a:t>своєму</a:t>
            </a:r>
            <a:r>
              <a:rPr lang="ru-RU" dirty="0" smtClean="0"/>
              <a:t> </a:t>
            </a:r>
            <a:r>
              <a:rPr lang="ru-RU" dirty="0" err="1" smtClean="0"/>
              <a:t>особистому</a:t>
            </a:r>
            <a:r>
              <a:rPr lang="ru-RU" dirty="0" smtClean="0"/>
              <a:t> </a:t>
            </a:r>
            <a:r>
              <a:rPr lang="ru-RU" dirty="0" err="1" smtClean="0"/>
              <a:t>кабінеті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</a:t>
            </a:r>
            <a:r>
              <a:rPr lang="ru-RU" dirty="0" err="1" smtClean="0"/>
              <a:t>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, </a:t>
            </a:r>
            <a:r>
              <a:rPr lang="ru-RU" dirty="0" err="1" smtClean="0"/>
              <a:t>Адміністратор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видалено</a:t>
            </a:r>
            <a:r>
              <a:rPr lang="ru-RU" dirty="0" smtClean="0"/>
              <a:t> </a:t>
            </a:r>
            <a:r>
              <a:rPr lang="ru-RU" dirty="0" err="1" smtClean="0"/>
              <a:t>фільм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 err="1" smtClean="0"/>
              <a:t>Гість</a:t>
            </a:r>
            <a:r>
              <a:rPr lang="ru-RU" dirty="0" smtClean="0"/>
              <a:t> переходить до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логіну</a:t>
            </a:r>
            <a:r>
              <a:rPr lang="ru-RU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2. Гість реєструється, або заходить до свого </a:t>
            </a:r>
            <a:r>
              <a:rPr lang="uk-UA" dirty="0" err="1" smtClean="0"/>
              <a:t>аккаунту</a:t>
            </a:r>
            <a:r>
              <a:rPr lang="uk-UA" dirty="0" smtClean="0"/>
              <a:t>;</a:t>
            </a:r>
          </a:p>
          <a:p>
            <a:pPr marL="0" indent="0">
              <a:buNone/>
            </a:pPr>
            <a:r>
              <a:rPr lang="uk-UA" dirty="0" smtClean="0"/>
              <a:t>3. Вже користувач переходить до сторінки фільму;</a:t>
            </a:r>
          </a:p>
          <a:p>
            <a:pPr marL="0" indent="0">
              <a:buNone/>
            </a:pPr>
            <a:r>
              <a:rPr lang="uk-UA" dirty="0" smtClean="0"/>
              <a:t>4. Сайт дає можливість видалити свій фільм;</a:t>
            </a:r>
          </a:p>
          <a:p>
            <a:pPr marL="0" indent="0">
              <a:buNone/>
            </a:pPr>
            <a:r>
              <a:rPr lang="uk-UA" dirty="0" smtClean="0"/>
              <a:t>5. Користувач </a:t>
            </a:r>
            <a:r>
              <a:rPr lang="uk-UA" dirty="0" err="1" smtClean="0"/>
              <a:t>клікає</a:t>
            </a:r>
            <a:r>
              <a:rPr lang="uk-UA" dirty="0" smtClean="0"/>
              <a:t> на кнопку видалення фільму;</a:t>
            </a:r>
          </a:p>
          <a:p>
            <a:pPr marL="0" indent="0">
              <a:buNone/>
            </a:pPr>
            <a:r>
              <a:rPr lang="uk-UA" dirty="0" smtClean="0"/>
              <a:t>6. Повідомлення що фільм видалено.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Гість</a:t>
            </a:r>
            <a:r>
              <a:rPr lang="ru-RU" dirty="0"/>
              <a:t> переходить до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логіну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uk-UA" dirty="0"/>
              <a:t>2. Гість реєструється, або заходить до свого </a:t>
            </a:r>
            <a:r>
              <a:rPr lang="uk-UA" dirty="0" err="1"/>
              <a:t>аккаунту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/>
              <a:t>3. </a:t>
            </a:r>
            <a:r>
              <a:rPr lang="uk-UA" dirty="0" smtClean="0"/>
              <a:t>Адміністратор переходить </a:t>
            </a:r>
            <a:r>
              <a:rPr lang="uk-UA" dirty="0"/>
              <a:t>до сторінки </a:t>
            </a:r>
            <a:r>
              <a:rPr lang="uk-UA" dirty="0" smtClean="0"/>
              <a:t>будь – якого фільму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/>
              <a:t>4. Сайт дає </a:t>
            </a:r>
            <a:r>
              <a:rPr lang="uk-UA" dirty="0" smtClean="0"/>
              <a:t>можливість видалити будь – який фільм;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5</a:t>
            </a:r>
            <a:r>
              <a:rPr lang="uk-UA" dirty="0" smtClean="0"/>
              <a:t>. Адміністратор </a:t>
            </a:r>
            <a:r>
              <a:rPr lang="uk-UA" dirty="0" err="1" smtClean="0"/>
              <a:t>клікає</a:t>
            </a:r>
            <a:r>
              <a:rPr lang="uk-UA" dirty="0" smtClean="0"/>
              <a:t> на кнопку видалення фільму;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6. </a:t>
            </a:r>
            <a:r>
              <a:rPr lang="uk-UA" dirty="0" smtClean="0"/>
              <a:t>Повідомлення, що фільм видалено.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10905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1058</Words>
  <Application>Microsoft Office PowerPoint</Application>
  <PresentationFormat>Широкоэкранный</PresentationFormat>
  <Paragraphs>151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«Онлайн кiнотеатр ICS-media». Визначення вимог користувача до програмного продукту</vt:lpstr>
      <vt:lpstr>User story</vt:lpstr>
      <vt:lpstr>Use Case UML-діаграма</vt:lpstr>
      <vt:lpstr>Опис сценаріїв використання прецедентів ПП</vt:lpstr>
      <vt:lpstr>Описание сценария прецедента ПП</vt:lpstr>
      <vt:lpstr>Опис сценаріїв використання прецедентів ПП</vt:lpstr>
      <vt:lpstr>Опис сценаріїв використання прецедентів ПП</vt:lpstr>
      <vt:lpstr>Опис сценаріїв використання прецедентів ПП</vt:lpstr>
      <vt:lpstr>Опис сценаріїв використання прецедентів ПП</vt:lpstr>
      <vt:lpstr>Дякуємо за увагу!  «ICS - media»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«Онлайн кiнотеатр ICS-media». Визначення вимог користувача до програмного продукту</dc:title>
  <dc:creator>Dmitriy Dodon</dc:creator>
  <cp:lastModifiedBy>Dmitriy Dodon</cp:lastModifiedBy>
  <cp:revision>14</cp:revision>
  <dcterms:created xsi:type="dcterms:W3CDTF">2020-09-17T05:13:43Z</dcterms:created>
  <dcterms:modified xsi:type="dcterms:W3CDTF">2020-09-21T09:50:43Z</dcterms:modified>
</cp:coreProperties>
</file>