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3097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0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938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0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5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6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ACCEC0-235B-4C84-A235-B05EA336FB46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2EEC18-133D-4D0C-953B-D0C6D1204F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1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1359" y="2170919"/>
            <a:ext cx="8361229" cy="2098226"/>
          </a:xfrm>
        </p:spPr>
        <p:txBody>
          <a:bodyPr anchor="t"/>
          <a:lstStyle/>
          <a:p>
            <a:r>
              <a:rPr lang="ru-RU" sz="6600" dirty="0" smtClean="0"/>
              <a:t>Онлайн </a:t>
            </a:r>
            <a:r>
              <a:rPr lang="uk-UA" sz="6600" dirty="0" smtClean="0"/>
              <a:t>кінотеатр</a:t>
            </a:r>
            <a:r>
              <a:rPr lang="ru-RU" sz="6600" dirty="0" smtClean="0"/>
              <a:t> </a:t>
            </a:r>
            <a:r>
              <a:rPr lang="en-US" sz="6600" dirty="0" smtClean="0"/>
              <a:t>“ICS”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19622" y="4360725"/>
            <a:ext cx="6831673" cy="108623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uk-UA" dirty="0" smtClean="0"/>
              <a:t>Виконали студенти:</a:t>
            </a:r>
          </a:p>
          <a:p>
            <a:pPr algn="r"/>
            <a:r>
              <a:rPr lang="uk-UA" dirty="0" err="1" smtClean="0"/>
              <a:t>Додон</a:t>
            </a:r>
            <a:r>
              <a:rPr lang="uk-UA" dirty="0" smtClean="0"/>
              <a:t> Д. ЕАІ - 185</a:t>
            </a:r>
          </a:p>
          <a:p>
            <a:pPr algn="r"/>
            <a:r>
              <a:rPr lang="uk-UA" dirty="0" err="1" smtClean="0"/>
              <a:t>Панібратцев</a:t>
            </a:r>
            <a:r>
              <a:rPr lang="uk-UA" dirty="0" smtClean="0"/>
              <a:t> О. ЕАІ - 185</a:t>
            </a:r>
          </a:p>
          <a:p>
            <a:pPr algn="r"/>
            <a:r>
              <a:rPr lang="uk-UA" dirty="0" err="1" smtClean="0"/>
              <a:t>Вигнанюк</a:t>
            </a:r>
            <a:r>
              <a:rPr lang="uk-UA" dirty="0" smtClean="0"/>
              <a:t> С. ЛАІ - 185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48509" y="805896"/>
            <a:ext cx="8570649" cy="108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2400" dirty="0"/>
              <a:t>Кафедра </a:t>
            </a:r>
            <a:r>
              <a:rPr lang="uk-UA" sz="2400" dirty="0" smtClean="0"/>
              <a:t>інформаційних систем</a:t>
            </a:r>
          </a:p>
          <a:p>
            <a:pPr algn="r"/>
            <a:r>
              <a:rPr lang="uk-UA" sz="2400" dirty="0" smtClean="0"/>
              <a:t>Дисципліна: Технології створення Програмних продуктів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239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даної курсової роботи: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Буде розроблено сайт для перегляду онлайн фільмів/серіалів;</a:t>
            </a:r>
          </a:p>
          <a:p>
            <a:r>
              <a:rPr lang="uk-UA" dirty="0" smtClean="0"/>
              <a:t>Сайт задовольняє потреби людини, а саме:</a:t>
            </a:r>
          </a:p>
          <a:p>
            <a:pPr lvl="1"/>
            <a:r>
              <a:rPr lang="uk-UA" dirty="0" smtClean="0"/>
              <a:t>Відпочинок;</a:t>
            </a:r>
          </a:p>
          <a:p>
            <a:pPr lvl="1"/>
            <a:r>
              <a:rPr lang="uk-UA" dirty="0" smtClean="0"/>
              <a:t>Саморозвиток;</a:t>
            </a:r>
          </a:p>
          <a:p>
            <a:pPr lvl="1"/>
            <a:r>
              <a:rPr lang="uk-UA" dirty="0" smtClean="0"/>
              <a:t>Інтерес;</a:t>
            </a:r>
          </a:p>
          <a:p>
            <a:pPr lvl="1"/>
            <a:r>
              <a:rPr lang="uk-UA" dirty="0" smtClean="0"/>
              <a:t>Обговорення спільних уподобань;</a:t>
            </a:r>
          </a:p>
        </p:txBody>
      </p:sp>
    </p:spTree>
    <p:extLst>
      <p:ext uri="{BB962C8B-B14F-4D97-AF65-F5344CB8AC3E}">
        <p14:creationId xmlns:p14="http://schemas.microsoft.com/office/powerpoint/2010/main" val="23021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Матеріальна потрібність: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 людей виникає потрібність в відпочинку, отож люди, які знайшли наш сайт, можуть дивитись фільми/серіали поки відображається реклама (наприклад).</a:t>
            </a:r>
          </a:p>
          <a:p>
            <a:r>
              <a:rPr lang="uk-UA" dirty="0" smtClean="0"/>
              <a:t>Потрібність людей у саморозвитку, також може задовольнити цей сайт у якому можна знайти фільми/серіали на різноманітні теми.</a:t>
            </a:r>
          </a:p>
          <a:p>
            <a:r>
              <a:rPr lang="uk-UA" dirty="0" smtClean="0"/>
              <a:t>Так як сайт безкоштовний, кожна людина може зайти на нього і без плати дивитись контент який вона хоче бачити.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9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3142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72</TotalTime>
  <Words>133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Онлайн кінотеатр “ICS”</vt:lpstr>
      <vt:lpstr>Мета даної курсової роботи:</vt:lpstr>
      <vt:lpstr>Матеріальна потрібність: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el_xaz</dc:creator>
  <cp:lastModifiedBy>el_xaz</cp:lastModifiedBy>
  <cp:revision>6</cp:revision>
  <dcterms:created xsi:type="dcterms:W3CDTF">2020-09-05T12:19:58Z</dcterms:created>
  <dcterms:modified xsi:type="dcterms:W3CDTF">2020-09-05T14:00:26Z</dcterms:modified>
</cp:coreProperties>
</file>