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309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3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5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6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1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900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el_xaz</dc:creator>
  <cp:lastModifiedBy>el_xaz</cp:lastModifiedBy>
  <cp:revision>2</cp:revision>
  <dcterms:created xsi:type="dcterms:W3CDTF">2020-09-05T12:19:58Z</dcterms:created>
  <dcterms:modified xsi:type="dcterms:W3CDTF">2020-09-05T12:56:25Z</dcterms:modified>
</cp:coreProperties>
</file>