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9" r:id="rId5"/>
    <p:sldId id="262" r:id="rId6"/>
    <p:sldId id="264" r:id="rId7"/>
    <p:sldId id="265" r:id="rId8"/>
    <p:sldId id="266" r:id="rId9"/>
    <p:sldId id="267" r:id="rId10"/>
    <p:sldId id="268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F1C4F-2E9B-41AC-86F2-156A7C5B446E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1D897-F0BB-488D-B0EA-E4685A03BD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13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1D897-F0BB-488D-B0EA-E4685A03BD0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93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85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95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5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39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8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41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9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2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5830-664E-42B5-AB9A-0B1BF8D2BFCE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2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5830-664E-42B5-AB9A-0B1BF8D2BFCE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74A8A-3386-4FA9-B170-4C48F6569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28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412876"/>
            <a:ext cx="8207375" cy="2449513"/>
          </a:xfrm>
        </p:spPr>
        <p:txBody>
          <a:bodyPr anchor="ctr"/>
          <a:lstStyle/>
          <a:p>
            <a:pPr eaLnBrk="1" hangingPunct="1"/>
            <a:r>
              <a:rPr lang="ru-RU" altLang="ru-RU" sz="3600" b="1" dirty="0"/>
              <a:t>«Онлайн к</a:t>
            </a:r>
            <a:r>
              <a:rPr lang="en-US" altLang="ru-RU" sz="3600" b="1" dirty="0" err="1"/>
              <a:t>i</a:t>
            </a:r>
            <a:r>
              <a:rPr lang="ru-RU" altLang="ru-RU" sz="3600" b="1" dirty="0" err="1"/>
              <a:t>нотеатр</a:t>
            </a:r>
            <a:r>
              <a:rPr lang="ru-RU" altLang="ru-RU" sz="3600" b="1" dirty="0"/>
              <a:t/>
            </a:r>
            <a:br>
              <a:rPr lang="ru-RU" altLang="ru-RU" sz="3600" b="1" dirty="0"/>
            </a:br>
            <a:r>
              <a:rPr lang="en-US" altLang="ru-RU" sz="3600" b="1" dirty="0"/>
              <a:t>ICS-media</a:t>
            </a:r>
            <a:r>
              <a:rPr lang="uk-UA" altLang="ru-RU" sz="3600" b="1" dirty="0"/>
              <a:t>»</a:t>
            </a:r>
            <a:r>
              <a:rPr lang="ru-RU" altLang="ru-RU" sz="3600" b="1" dirty="0"/>
              <a:t>.</a:t>
            </a:r>
            <a:br>
              <a:rPr lang="ru-RU" altLang="ru-RU" sz="3600" b="1" dirty="0"/>
            </a:br>
            <a:r>
              <a:rPr lang="ru-RU" altLang="ru-RU" sz="3600" b="1" dirty="0" err="1" smtClean="0"/>
              <a:t>Визначення</a:t>
            </a:r>
            <a:r>
              <a:rPr lang="ru-RU" altLang="ru-RU" sz="3600" b="1" dirty="0" smtClean="0"/>
              <a:t> </a:t>
            </a:r>
            <a:r>
              <a:rPr lang="ru-RU" altLang="ru-RU" sz="3600" b="1" dirty="0" err="1" smtClean="0"/>
              <a:t>вимог</a:t>
            </a:r>
            <a:r>
              <a:rPr lang="ru-RU" altLang="ru-RU" sz="3600" b="1" dirty="0" smtClean="0"/>
              <a:t> </a:t>
            </a:r>
            <a:r>
              <a:rPr lang="ru-RU" altLang="ru-RU" sz="3600" b="1" dirty="0" err="1" smtClean="0"/>
              <a:t>користувача</a:t>
            </a:r>
            <a:r>
              <a:rPr lang="ru-RU" altLang="ru-RU" sz="3600" b="1" dirty="0" smtClean="0"/>
              <a:t> до </a:t>
            </a:r>
            <a:r>
              <a:rPr lang="ru-RU" altLang="ru-RU" sz="3600" b="1" dirty="0" err="1" smtClean="0"/>
              <a:t>програмного</a:t>
            </a:r>
            <a:r>
              <a:rPr lang="ru-RU" altLang="ru-RU" sz="3600" b="1" dirty="0" smtClean="0"/>
              <a:t> продукту</a:t>
            </a:r>
            <a:endParaRPr lang="ru-RU" altLang="ru-RU" sz="3600" dirty="0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82888" y="3709988"/>
            <a:ext cx="6400800" cy="24495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endParaRPr lang="ru-RU" altLang="ru-RU" smtClean="0"/>
          </a:p>
          <a:p>
            <a:pPr eaLnBrk="1" hangingPunct="1">
              <a:lnSpc>
                <a:spcPct val="80000"/>
              </a:lnSpc>
            </a:pPr>
            <a:endParaRPr lang="ru-RU" altLang="ru-RU" smtClean="0"/>
          </a:p>
          <a:p>
            <a:pPr eaLnBrk="1" hangingPunct="1">
              <a:lnSpc>
                <a:spcPct val="80000"/>
              </a:lnSpc>
            </a:pPr>
            <a:r>
              <a:rPr lang="ru-RU" altLang="ru-RU" smtClean="0"/>
              <a:t>Команда:</a:t>
            </a:r>
            <a:r>
              <a:rPr lang="en-US" altLang="ru-RU" smtClean="0"/>
              <a:t> </a:t>
            </a:r>
            <a:endParaRPr lang="uk-UA" altLang="ru-RU" smtClean="0"/>
          </a:p>
          <a:p>
            <a:pPr eaLnBrk="1" hangingPunct="1">
              <a:lnSpc>
                <a:spcPct val="80000"/>
              </a:lnSpc>
            </a:pPr>
            <a:r>
              <a:rPr lang="ru-RU" altLang="ru-RU" smtClean="0"/>
              <a:t>Додон Д</a:t>
            </a:r>
            <a:r>
              <a:rPr lang="en-US" altLang="ru-RU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mtClean="0"/>
              <a:t>Пан</a:t>
            </a:r>
            <a:r>
              <a:rPr lang="en-US" altLang="ru-RU" smtClean="0"/>
              <a:t>i</a:t>
            </a:r>
            <a:r>
              <a:rPr lang="ru-RU" altLang="ru-RU" smtClean="0"/>
              <a:t>братцев О.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mtClean="0"/>
              <a:t>Одеса - </a:t>
            </a:r>
            <a:r>
              <a:rPr lang="en-US" altLang="ru-RU" smtClean="0"/>
              <a:t>2020</a:t>
            </a:r>
            <a:endParaRPr lang="ru-RU" altLang="ru-RU" smtClean="0"/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541463" y="260351"/>
            <a:ext cx="91440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altLang="ru-RU" sz="2400"/>
              <a:t>ОНПУ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altLang="ru-RU" sz="2400"/>
              <a:t>Інститут комп’ютерних систем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altLang="ru-RU" sz="2400"/>
              <a:t>Кафедра інформаційних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222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9131"/>
            <a:ext cx="10515600" cy="574065"/>
          </a:xfrm>
        </p:spPr>
        <p:txBody>
          <a:bodyPr>
            <a:noAutofit/>
          </a:bodyPr>
          <a:lstStyle/>
          <a:p>
            <a:r>
              <a:rPr lang="uk-UA" sz="3200" dirty="0"/>
              <a:t>Опис сценаріїв використання прецедентів ПП</a:t>
            </a:r>
            <a:endParaRPr lang="ru-RU" sz="32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53197"/>
            <a:ext cx="10515600" cy="60801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uk-UA" sz="3200" b="1" dirty="0" smtClean="0"/>
              <a:t>Видалення фільмів.</a:t>
            </a:r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dirty="0" err="1" smtClean="0"/>
              <a:t>Передумова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бути </a:t>
            </a:r>
            <a:r>
              <a:rPr lang="ru-RU" dirty="0" smtClean="0"/>
              <a:t>на </a:t>
            </a:r>
            <a:r>
              <a:rPr lang="ru-RU" dirty="0" err="1" smtClean="0"/>
              <a:t>головній</a:t>
            </a:r>
            <a:r>
              <a:rPr lang="ru-RU" dirty="0" smtClean="0"/>
              <a:t> </a:t>
            </a:r>
            <a:r>
              <a:rPr lang="ru-RU" dirty="0" err="1" smtClean="0"/>
              <a:t>сторінці</a:t>
            </a:r>
            <a:r>
              <a:rPr lang="ru-RU" dirty="0" smtClean="0"/>
              <a:t>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реєстрації</a:t>
            </a:r>
            <a:r>
              <a:rPr lang="ru-RU" dirty="0" smtClean="0"/>
              <a:t> </a:t>
            </a:r>
            <a:r>
              <a:rPr lang="ru-RU" b="1" dirty="0" smtClean="0"/>
              <a:t>«</a:t>
            </a:r>
            <a:r>
              <a:rPr lang="ru-RU" b="1" dirty="0" err="1" smtClean="0"/>
              <a:t>Реєстрації</a:t>
            </a:r>
            <a:r>
              <a:rPr lang="ru-RU" b="1" dirty="0" smtClean="0"/>
              <a:t>»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та </a:t>
            </a:r>
            <a:r>
              <a:rPr lang="ru-RU" dirty="0" err="1" smtClean="0"/>
              <a:t>має</a:t>
            </a:r>
            <a:r>
              <a:rPr lang="ru-RU" dirty="0" smtClean="0"/>
              <a:t> бути </a:t>
            </a:r>
            <a:r>
              <a:rPr lang="uk-UA" dirty="0" smtClean="0"/>
              <a:t>хоча б один фільм загружено</a:t>
            </a:r>
            <a:r>
              <a:rPr lang="ru-RU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Актори</a:t>
            </a:r>
            <a:r>
              <a:rPr lang="ru-RU" dirty="0" smtClean="0"/>
              <a:t>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виконувати</a:t>
            </a:r>
            <a:r>
              <a:rPr lang="ru-RU" dirty="0" smtClean="0"/>
              <a:t>: </a:t>
            </a:r>
            <a:r>
              <a:rPr lang="ru-RU" dirty="0" err="1" smtClean="0"/>
              <a:t>Адмінфстратор</a:t>
            </a:r>
            <a:r>
              <a:rPr lang="ru-RU" dirty="0" smtClean="0"/>
              <a:t>, </a:t>
            </a:r>
            <a:r>
              <a:rPr lang="ru-RU" dirty="0" err="1" smtClean="0"/>
              <a:t>Користувач</a:t>
            </a:r>
            <a:r>
              <a:rPr lang="ru-RU" dirty="0" smtClean="0"/>
              <a:t>.</a:t>
            </a:r>
            <a:endParaRPr lang="uk-UA" dirty="0" smtClean="0"/>
          </a:p>
          <a:p>
            <a:pPr marL="0" indent="0">
              <a:buNone/>
            </a:pPr>
            <a:r>
              <a:rPr lang="ru-RU" dirty="0" err="1" smtClean="0"/>
              <a:t>Актор-основний</a:t>
            </a:r>
            <a:r>
              <a:rPr lang="ru-RU" dirty="0" smtClean="0"/>
              <a:t> </a:t>
            </a:r>
            <a:r>
              <a:rPr lang="ru-RU" dirty="0" err="1" smtClean="0"/>
              <a:t>ініціатор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, </a:t>
            </a:r>
            <a:r>
              <a:rPr lang="ru-RU" dirty="0" err="1" smtClean="0"/>
              <a:t>Адміністратор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результат: </a:t>
            </a:r>
            <a:r>
              <a:rPr lang="ru-RU" dirty="0" err="1" smtClean="0"/>
              <a:t>Успішно</a:t>
            </a:r>
            <a:r>
              <a:rPr lang="ru-RU" dirty="0" smtClean="0"/>
              <a:t> </a:t>
            </a:r>
            <a:r>
              <a:rPr lang="ru-RU" dirty="0" err="1" smtClean="0"/>
              <a:t>видалено</a:t>
            </a:r>
            <a:r>
              <a:rPr lang="ru-RU" dirty="0" smtClean="0"/>
              <a:t> </a:t>
            </a:r>
            <a:r>
              <a:rPr lang="ru-RU" dirty="0" err="1" smtClean="0"/>
              <a:t>фільм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uk-UA" dirty="0" smtClean="0"/>
              <a:t>1. ПП дає можливість перейти до особистого кабінету;</a:t>
            </a:r>
            <a:endParaRPr lang="ru-RU" dirty="0" smtClean="0"/>
          </a:p>
          <a:p>
            <a:pPr marL="0" indent="0">
              <a:buNone/>
            </a:pPr>
            <a:r>
              <a:rPr lang="uk-UA" dirty="0" smtClean="0"/>
              <a:t>2. Користувач переходить до особистого кабінету;</a:t>
            </a:r>
          </a:p>
          <a:p>
            <a:pPr marL="0" indent="0">
              <a:buNone/>
            </a:pPr>
            <a:r>
              <a:rPr lang="uk-UA" dirty="0" smtClean="0"/>
              <a:t>3. ПП дає можливість переглянути свої </a:t>
            </a:r>
            <a:r>
              <a:rPr lang="uk-UA" dirty="0" err="1" smtClean="0"/>
              <a:t>заванатжені</a:t>
            </a:r>
            <a:r>
              <a:rPr lang="uk-UA" dirty="0" smtClean="0"/>
              <a:t> фільмів;</a:t>
            </a:r>
          </a:p>
          <a:p>
            <a:pPr marL="0" indent="0">
              <a:buNone/>
            </a:pPr>
            <a:r>
              <a:rPr lang="uk-UA" dirty="0"/>
              <a:t>4</a:t>
            </a:r>
            <a:r>
              <a:rPr lang="uk-UA" dirty="0" smtClean="0"/>
              <a:t>.</a:t>
            </a:r>
            <a:r>
              <a:rPr lang="uk-UA" dirty="0" smtClean="0"/>
              <a:t> Користувач </a:t>
            </a:r>
            <a:r>
              <a:rPr lang="uk-UA" dirty="0" smtClean="0"/>
              <a:t>переходить до сторінки </a:t>
            </a:r>
            <a:r>
              <a:rPr lang="uk-UA" b="1" i="1" dirty="0" smtClean="0"/>
              <a:t>свого </a:t>
            </a:r>
            <a:r>
              <a:rPr lang="uk-UA" dirty="0" smtClean="0"/>
              <a:t>фільму</a:t>
            </a:r>
            <a:r>
              <a:rPr lang="uk-UA" dirty="0" smtClean="0"/>
              <a:t>;</a:t>
            </a:r>
          </a:p>
          <a:p>
            <a:pPr marL="0" indent="0">
              <a:buNone/>
            </a:pPr>
            <a:r>
              <a:rPr lang="uk-UA" dirty="0"/>
              <a:t>5</a:t>
            </a:r>
            <a:r>
              <a:rPr lang="uk-UA" dirty="0" smtClean="0"/>
              <a:t>. </a:t>
            </a:r>
            <a:r>
              <a:rPr lang="uk-UA" dirty="0" smtClean="0"/>
              <a:t>ПП </a:t>
            </a:r>
            <a:r>
              <a:rPr lang="uk-UA" dirty="0" smtClean="0"/>
              <a:t>дає </a:t>
            </a:r>
            <a:r>
              <a:rPr lang="uk-UA" dirty="0" smtClean="0"/>
              <a:t>можливість </a:t>
            </a:r>
            <a:r>
              <a:rPr lang="uk-UA" dirty="0" smtClean="0"/>
              <a:t>видалити фільм</a:t>
            </a:r>
            <a:r>
              <a:rPr lang="uk-UA" dirty="0" smtClean="0"/>
              <a:t>;</a:t>
            </a:r>
          </a:p>
          <a:p>
            <a:pPr marL="0" indent="0">
              <a:buNone/>
            </a:pPr>
            <a:r>
              <a:rPr lang="uk-UA" dirty="0"/>
              <a:t>6</a:t>
            </a:r>
            <a:r>
              <a:rPr lang="uk-UA" dirty="0" smtClean="0"/>
              <a:t>. </a:t>
            </a:r>
            <a:r>
              <a:rPr lang="uk-UA" dirty="0" smtClean="0"/>
              <a:t>Користувач </a:t>
            </a:r>
            <a:r>
              <a:rPr lang="uk-UA" dirty="0" err="1" smtClean="0"/>
              <a:t>клікає</a:t>
            </a:r>
            <a:r>
              <a:rPr lang="uk-UA" dirty="0" smtClean="0"/>
              <a:t> на кнопку видалення фільму;</a:t>
            </a:r>
          </a:p>
          <a:p>
            <a:pPr marL="0" indent="0">
              <a:buNone/>
            </a:pPr>
            <a:r>
              <a:rPr lang="uk-UA" dirty="0" smtClean="0"/>
              <a:t>7</a:t>
            </a:r>
            <a:r>
              <a:rPr lang="uk-UA" dirty="0" smtClean="0"/>
              <a:t>. </a:t>
            </a:r>
            <a:r>
              <a:rPr lang="uk-UA" dirty="0" smtClean="0"/>
              <a:t>Повідомлення що фільм видалено</a:t>
            </a:r>
            <a:r>
              <a:rPr lang="uk-UA" dirty="0" smtClean="0"/>
              <a:t>.</a:t>
            </a:r>
          </a:p>
          <a:p>
            <a:pPr marL="0" indent="0">
              <a:buNone/>
            </a:pPr>
            <a:r>
              <a:rPr lang="uk-UA" dirty="0" smtClean="0"/>
              <a:t>Альтернативний сценарій:</a:t>
            </a:r>
          </a:p>
          <a:p>
            <a:pPr marL="0" indent="0">
              <a:buNone/>
            </a:pPr>
            <a:r>
              <a:rPr lang="uk-UA" dirty="0" smtClean="0"/>
              <a:t>1.1 Адміністратор переходить до головної сторінки сайту.</a:t>
            </a:r>
          </a:p>
          <a:p>
            <a:pPr marL="0" indent="0">
              <a:buNone/>
            </a:pPr>
            <a:r>
              <a:rPr lang="uk-UA" dirty="0" smtClean="0"/>
              <a:t>1.2 Адміністратор переходить </a:t>
            </a:r>
            <a:r>
              <a:rPr lang="uk-UA" dirty="0"/>
              <a:t>до сторінки </a:t>
            </a:r>
            <a:r>
              <a:rPr lang="uk-UA" b="1" i="1" dirty="0" smtClean="0"/>
              <a:t>будь-якого </a:t>
            </a:r>
            <a:r>
              <a:rPr lang="uk-UA" dirty="0" smtClean="0"/>
              <a:t>фільму з будь-якої сторінки де можна перейти до сторінки фільму;</a:t>
            </a:r>
            <a:endParaRPr lang="uk-UA" dirty="0"/>
          </a:p>
          <a:p>
            <a:pPr marL="0" indent="0">
              <a:buNone/>
            </a:pPr>
            <a:r>
              <a:rPr lang="uk-UA" dirty="0" smtClean="0"/>
              <a:t>1.3 </a:t>
            </a:r>
            <a:r>
              <a:rPr lang="uk-UA" dirty="0"/>
              <a:t>ПП дає можливість видалити </a:t>
            </a:r>
            <a:r>
              <a:rPr lang="uk-UA" dirty="0" smtClean="0"/>
              <a:t>фільм</a:t>
            </a:r>
            <a:r>
              <a:rPr lang="uk-UA" dirty="0"/>
              <a:t>;</a:t>
            </a:r>
          </a:p>
          <a:p>
            <a:pPr marL="0" indent="0">
              <a:buNone/>
            </a:pPr>
            <a:r>
              <a:rPr lang="uk-UA" dirty="0" smtClean="0"/>
              <a:t>1.4 Адміністратор </a:t>
            </a:r>
            <a:r>
              <a:rPr lang="uk-UA" dirty="0" err="1" smtClean="0"/>
              <a:t>клікає</a:t>
            </a:r>
            <a:r>
              <a:rPr lang="uk-UA" dirty="0" smtClean="0"/>
              <a:t> </a:t>
            </a:r>
            <a:r>
              <a:rPr lang="uk-UA" dirty="0"/>
              <a:t>на кнопку видалення фільму;</a:t>
            </a:r>
          </a:p>
          <a:p>
            <a:pPr marL="0" indent="0">
              <a:buNone/>
            </a:pPr>
            <a:r>
              <a:rPr lang="uk-UA" dirty="0" smtClean="0"/>
              <a:t>1.5 </a:t>
            </a:r>
            <a:r>
              <a:rPr lang="uk-UA" dirty="0"/>
              <a:t>Повідомлення що фільм видалено.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84109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9288" y="1922463"/>
            <a:ext cx="8456612" cy="2449512"/>
          </a:xfrm>
        </p:spPr>
        <p:txBody>
          <a:bodyPr anchor="ctr"/>
          <a:lstStyle/>
          <a:p>
            <a:pPr eaLnBrk="1" hangingPunct="1"/>
            <a:r>
              <a:rPr lang="ru-RU" altLang="ru-RU" sz="3600" b="1" dirty="0" err="1"/>
              <a:t>Дякуємо</a:t>
            </a:r>
            <a:r>
              <a:rPr lang="ru-RU" altLang="ru-RU" sz="3600" b="1" dirty="0"/>
              <a:t> за </a:t>
            </a:r>
            <a:r>
              <a:rPr lang="ru-RU" altLang="ru-RU" sz="3600" b="1" dirty="0" err="1"/>
              <a:t>увагу</a:t>
            </a:r>
            <a:r>
              <a:rPr lang="ru-RU" altLang="ru-RU" sz="3600" b="1" dirty="0"/>
              <a:t>!</a:t>
            </a:r>
            <a:br>
              <a:rPr lang="ru-RU" altLang="ru-RU" sz="3600" b="1" dirty="0"/>
            </a:br>
            <a:r>
              <a:rPr lang="ru-RU" altLang="ru-RU" sz="3600" b="1" dirty="0"/>
              <a:t/>
            </a:r>
            <a:br>
              <a:rPr lang="ru-RU" altLang="ru-RU" sz="3600" b="1" dirty="0"/>
            </a:br>
            <a:r>
              <a:rPr lang="ru-RU" altLang="ru-RU" sz="3600" b="1" dirty="0"/>
              <a:t>«</a:t>
            </a:r>
            <a:r>
              <a:rPr lang="en-US" altLang="ru-RU" sz="3600" b="1" dirty="0"/>
              <a:t>ICS - media</a:t>
            </a:r>
            <a:r>
              <a:rPr lang="uk-UA" altLang="ru-RU" sz="3600" b="1" dirty="0"/>
              <a:t>»</a:t>
            </a:r>
            <a:r>
              <a:rPr lang="ru-RU" altLang="ru-RU" sz="3600" b="1" dirty="0"/>
              <a:t/>
            </a:r>
            <a:br>
              <a:rPr lang="ru-RU" altLang="ru-RU" sz="3600" b="1" dirty="0"/>
            </a:br>
            <a:endParaRPr lang="ru-RU" altLang="ru-RU" sz="3600" dirty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70050" y="4797425"/>
            <a:ext cx="8851900" cy="18224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ru-RU" altLang="ru-RU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000"/>
              <a:t>Команда:</a:t>
            </a:r>
            <a:r>
              <a:rPr lang="en-US" altLang="ru-RU" sz="2000"/>
              <a:t> </a:t>
            </a:r>
            <a:endParaRPr lang="uk-UA" altLang="ru-RU" sz="2000"/>
          </a:p>
          <a:p>
            <a:pPr eaLnBrk="1" hangingPunct="1">
              <a:lnSpc>
                <a:spcPct val="80000"/>
              </a:lnSpc>
            </a:pPr>
            <a:r>
              <a:rPr lang="ru-RU" altLang="ru-RU" sz="2000"/>
              <a:t>Додон Д</a:t>
            </a:r>
            <a:r>
              <a:rPr lang="en-US" altLang="ru-RU" sz="2000"/>
              <a:t>. </a:t>
            </a:r>
            <a:r>
              <a:rPr lang="ru-RU" altLang="ru-RU" sz="2000"/>
              <a:t>Пан</a:t>
            </a:r>
            <a:r>
              <a:rPr lang="en-US" altLang="ru-RU" sz="2000"/>
              <a:t>i</a:t>
            </a:r>
            <a:r>
              <a:rPr lang="ru-RU" altLang="ru-RU" sz="2000"/>
              <a:t>братцев О.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/>
              <a:t>(група </a:t>
            </a:r>
            <a:r>
              <a:rPr lang="en-US" altLang="ru-RU" sz="2000"/>
              <a:t>E</a:t>
            </a:r>
            <a:r>
              <a:rPr lang="ru-RU" altLang="ru-RU" sz="2000"/>
              <a:t>АІ1</a:t>
            </a:r>
            <a:r>
              <a:rPr lang="en-US" altLang="ru-RU" sz="2000"/>
              <a:t>85</a:t>
            </a:r>
            <a:r>
              <a:rPr lang="ru-RU" altLang="ru-RU" sz="2000"/>
              <a:t>)</a:t>
            </a:r>
            <a:endParaRPr lang="en-US" altLang="ru-RU" sz="2000"/>
          </a:p>
          <a:p>
            <a:pPr eaLnBrk="1" hangingPunct="1">
              <a:lnSpc>
                <a:spcPct val="80000"/>
              </a:lnSpc>
            </a:pPr>
            <a:endParaRPr lang="ru-RU" altLang="ru-RU" sz="2000"/>
          </a:p>
          <a:p>
            <a:pPr eaLnBrk="1" hangingPunct="1">
              <a:lnSpc>
                <a:spcPct val="80000"/>
              </a:lnSpc>
            </a:pPr>
            <a:r>
              <a:rPr lang="ru-RU" altLang="ru-RU" sz="2000"/>
              <a:t>Одеса - 20</a:t>
            </a:r>
            <a:r>
              <a:rPr lang="en-US" altLang="ru-RU" sz="2000"/>
              <a:t>20</a:t>
            </a:r>
            <a:endParaRPr lang="ru-RU" altLang="ru-RU" sz="200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1524000" y="115889"/>
            <a:ext cx="91440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altLang="ru-RU" sz="2000"/>
              <a:t>ОНПУ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altLang="ru-RU" sz="2000"/>
              <a:t>Інститут комп’ютерних систем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altLang="ru-RU" sz="2000"/>
              <a:t>Кафедра інформаційних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581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3459480" cy="7896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story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54580" y="789623"/>
            <a:ext cx="8115300" cy="5862637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гість, я можу переглянути каталог даного сайту.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гість, я можу зареєструватися.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гість, я можу включити будь-який фільм з каталогу.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гість, я можу оцінити фільм.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гість, я можу сортувати каталог.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гість, я можу шукати за назвою.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користувач, я можу коментувати.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користувач, я можу віддячити творця.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користувач, я можу завантажити фільм.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користувач, я можу видалити свій фільм.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користувач, я можу редагувати свій </a:t>
            </a:r>
            <a:r>
              <a:rPr lang="uk-UA" dirty="0" err="1"/>
              <a:t>аккаунт</a:t>
            </a:r>
            <a:r>
              <a:rPr lang="uk-UA" dirty="0"/>
              <a:t>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користувач, я можу змінювати свій пароль.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користувач, я можу змінити опис до свого фільму та вибрати категорію.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користувач, я можу додати свої реквізити для оплати.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uk-UA" dirty="0"/>
              <a:t>Як адміністратор, я можу додавати і видаляти фільми.</a:t>
            </a:r>
            <a:endParaRPr lang="ru-RU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52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5722620" cy="1120140"/>
          </a:xfrm>
        </p:spPr>
        <p:txBody>
          <a:bodyPr/>
          <a:lstStyle/>
          <a:p>
            <a:r>
              <a:rPr lang="en-US" dirty="0" smtClean="0"/>
              <a:t>Use Case UML-</a:t>
            </a:r>
            <a:r>
              <a:rPr lang="uk-UA" dirty="0" smtClean="0"/>
              <a:t>діаграма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296" y="924291"/>
            <a:ext cx="84105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4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9131"/>
            <a:ext cx="10515600" cy="574065"/>
          </a:xfrm>
        </p:spPr>
        <p:txBody>
          <a:bodyPr>
            <a:noAutofit/>
          </a:bodyPr>
          <a:lstStyle/>
          <a:p>
            <a:r>
              <a:rPr lang="uk-UA" sz="3200" dirty="0"/>
              <a:t>Опис сценаріїв використання прецедентів ПП</a:t>
            </a:r>
            <a:endParaRPr lang="ru-RU" sz="32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61755"/>
            <a:ext cx="10515600" cy="572696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uk-UA" sz="3200" b="1" dirty="0" smtClean="0"/>
              <a:t>Реєстрація користувача.</a:t>
            </a:r>
            <a:endParaRPr lang="uk-UA" sz="3200" b="1" dirty="0" smtClean="0"/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dirty="0" err="1" smtClean="0"/>
              <a:t>Передумова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знаходитись</a:t>
            </a:r>
            <a:r>
              <a:rPr lang="ru-RU" dirty="0" smtClean="0"/>
              <a:t> на </a:t>
            </a:r>
            <a:r>
              <a:rPr lang="ru-RU" dirty="0" err="1" smtClean="0"/>
              <a:t>сайті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 smtClean="0"/>
              <a:t>Актори</a:t>
            </a:r>
            <a:r>
              <a:rPr lang="ru-RU" dirty="0" smtClean="0"/>
              <a:t>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виконувати</a:t>
            </a:r>
            <a:r>
              <a:rPr lang="ru-RU" dirty="0" smtClean="0"/>
              <a:t>: </a:t>
            </a:r>
            <a:r>
              <a:rPr lang="ru-RU" dirty="0" err="1" smtClean="0"/>
              <a:t>Гість</a:t>
            </a:r>
            <a:r>
              <a:rPr lang="ru-RU" dirty="0" smtClean="0"/>
              <a:t>.</a:t>
            </a:r>
            <a:endParaRPr lang="uk-UA" dirty="0" smtClean="0"/>
          </a:p>
          <a:p>
            <a:pPr marL="0" indent="0">
              <a:buNone/>
            </a:pPr>
            <a:r>
              <a:rPr lang="ru-RU" dirty="0" err="1" smtClean="0"/>
              <a:t>Актор-основний</a:t>
            </a:r>
            <a:r>
              <a:rPr lang="ru-RU" dirty="0" smtClean="0"/>
              <a:t> </a:t>
            </a:r>
            <a:r>
              <a:rPr lang="ru-RU" dirty="0" err="1" smtClean="0"/>
              <a:t>ініціатор</a:t>
            </a:r>
            <a:r>
              <a:rPr lang="ru-RU" dirty="0" smtClean="0"/>
              <a:t>: </a:t>
            </a:r>
            <a:r>
              <a:rPr lang="ru-RU" dirty="0" err="1" smtClean="0"/>
              <a:t>Гість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результат: </a:t>
            </a:r>
            <a:r>
              <a:rPr lang="ru-RU" dirty="0" err="1" smtClean="0"/>
              <a:t>Гість</a:t>
            </a:r>
            <a:r>
              <a:rPr lang="ru-RU" dirty="0" smtClean="0"/>
              <a:t> </a:t>
            </a:r>
            <a:r>
              <a:rPr lang="ru-RU" dirty="0" err="1" smtClean="0"/>
              <a:t>успішно</a:t>
            </a:r>
            <a:r>
              <a:rPr lang="ru-RU" dirty="0" smtClean="0"/>
              <a:t> </a:t>
            </a:r>
            <a:r>
              <a:rPr lang="ru-RU" dirty="0" err="1" smtClean="0"/>
              <a:t>зареєструвався</a:t>
            </a:r>
            <a:r>
              <a:rPr lang="ru-RU" dirty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 </a:t>
            </a:r>
          </a:p>
          <a:p>
            <a:pPr marL="0" indent="0">
              <a:buNone/>
            </a:pPr>
            <a:r>
              <a:rPr lang="uk-UA" dirty="0" smtClean="0"/>
              <a:t>1. </a:t>
            </a:r>
            <a:r>
              <a:rPr lang="uk-UA" dirty="0" smtClean="0"/>
              <a:t>ПП дає можливість реєстрації</a:t>
            </a:r>
            <a:r>
              <a:rPr lang="uk-UA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2. </a:t>
            </a:r>
            <a:r>
              <a:rPr lang="ru-RU" dirty="0" err="1" smtClean="0"/>
              <a:t>Гість</a:t>
            </a:r>
            <a:r>
              <a:rPr lang="ru-RU" dirty="0" smtClean="0"/>
              <a:t> переходить до </a:t>
            </a:r>
            <a:r>
              <a:rPr lang="ru-RU" dirty="0" err="1" smtClean="0"/>
              <a:t>сторінки</a:t>
            </a:r>
            <a:r>
              <a:rPr lang="ru-RU" dirty="0" smtClean="0"/>
              <a:t> </a:t>
            </a:r>
            <a:r>
              <a:rPr lang="ru-RU" dirty="0" err="1" smtClean="0"/>
              <a:t>реєстрації</a:t>
            </a:r>
            <a:r>
              <a:rPr lang="ru-RU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uk-UA" dirty="0"/>
              <a:t>3</a:t>
            </a:r>
            <a:r>
              <a:rPr lang="uk-UA" dirty="0" smtClean="0"/>
              <a:t>. ПП дає можливість ввести такі дані:</a:t>
            </a:r>
          </a:p>
          <a:p>
            <a:pPr marL="0" indent="0">
              <a:buNone/>
            </a:pPr>
            <a:r>
              <a:rPr lang="uk-UA" dirty="0"/>
              <a:t>	Л</a:t>
            </a:r>
            <a:r>
              <a:rPr lang="uk-UA" dirty="0" smtClean="0"/>
              <a:t>огін</a:t>
            </a:r>
            <a:r>
              <a:rPr lang="uk-UA" dirty="0" smtClean="0"/>
              <a:t>;</a:t>
            </a:r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Пароль.</a:t>
            </a:r>
          </a:p>
          <a:p>
            <a:pPr marL="0" indent="0">
              <a:buNone/>
            </a:pPr>
            <a:r>
              <a:rPr lang="uk-UA" dirty="0" smtClean="0"/>
              <a:t>4. Гість вводить свої дані до </a:t>
            </a:r>
            <a:r>
              <a:rPr lang="uk-UA" dirty="0" err="1" smtClean="0"/>
              <a:t>полей</a:t>
            </a:r>
            <a:r>
              <a:rPr lang="uk-UA" dirty="0" smtClean="0"/>
              <a:t> Логін, Пароль;</a:t>
            </a:r>
          </a:p>
          <a:p>
            <a:pPr marL="0" indent="0">
              <a:buNone/>
            </a:pPr>
            <a:r>
              <a:rPr lang="uk-UA" dirty="0" smtClean="0"/>
              <a:t>5. ПП видає повідомлення «Успішне створення користувача </a:t>
            </a:r>
            <a:r>
              <a:rPr lang="en-US" dirty="0" smtClean="0"/>
              <a:t>&lt;</a:t>
            </a:r>
            <a:r>
              <a:rPr lang="uk-UA" dirty="0" smtClean="0"/>
              <a:t>Логін</a:t>
            </a:r>
            <a:r>
              <a:rPr lang="en-US" dirty="0" smtClean="0"/>
              <a:t>&gt;;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Альтернативний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4</a:t>
            </a:r>
            <a:r>
              <a:rPr lang="ru-RU" dirty="0" smtClean="0"/>
              <a:t>.1.1 </a:t>
            </a:r>
            <a:r>
              <a:rPr lang="ru-RU" dirty="0" err="1" smtClean="0"/>
              <a:t>Гісь</a:t>
            </a:r>
            <a:r>
              <a:rPr lang="ru-RU" dirty="0" smtClean="0"/>
              <a:t> </a:t>
            </a:r>
            <a:r>
              <a:rPr lang="ru-RU" dirty="0" err="1" smtClean="0"/>
              <a:t>залишає</a:t>
            </a:r>
            <a:r>
              <a:rPr lang="ru-RU" dirty="0" smtClean="0"/>
              <a:t> </a:t>
            </a:r>
            <a:r>
              <a:rPr lang="ru-RU" dirty="0" err="1" smtClean="0"/>
              <a:t>невірні</a:t>
            </a:r>
            <a:r>
              <a:rPr lang="ru-RU" dirty="0" smtClean="0"/>
              <a:t> поля </a:t>
            </a:r>
            <a:r>
              <a:rPr lang="ru-RU" dirty="0" smtClean="0"/>
              <a:t>(</a:t>
            </a:r>
            <a:r>
              <a:rPr lang="ru-RU" dirty="0" err="1" smtClean="0"/>
              <a:t>пусті</a:t>
            </a:r>
            <a:r>
              <a:rPr lang="ru-RU" dirty="0" smtClean="0"/>
              <a:t>);</a:t>
            </a:r>
            <a:endParaRPr lang="ru-RU" dirty="0" smtClean="0"/>
          </a:p>
          <a:p>
            <a:pPr marL="0" indent="0">
              <a:buNone/>
            </a:pPr>
            <a:r>
              <a:rPr lang="uk-UA" dirty="0" smtClean="0"/>
              <a:t>4.1.1</a:t>
            </a:r>
            <a:r>
              <a:rPr lang="uk-UA" dirty="0" smtClean="0"/>
              <a:t> </a:t>
            </a:r>
            <a:r>
              <a:rPr lang="uk-UA" dirty="0" smtClean="0"/>
              <a:t>Повідомлення, про те </a:t>
            </a:r>
            <a:r>
              <a:rPr lang="uk-UA" dirty="0" smtClean="0"/>
              <a:t>що поля пусті.</a:t>
            </a:r>
          </a:p>
          <a:p>
            <a:pPr marL="0" indent="0">
              <a:buNone/>
            </a:pPr>
            <a:r>
              <a:rPr lang="uk-UA" dirty="0" smtClean="0"/>
              <a:t>4.2.1. Гість вводить логін який вже існує в базі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uk-UA" dirty="0" smtClean="0"/>
              <a:t>4.2.2. Повідомлення про те що користувач вже існує за даним логіном.</a:t>
            </a:r>
          </a:p>
        </p:txBody>
      </p:sp>
    </p:spTree>
    <p:extLst>
      <p:ext uri="{BB962C8B-B14F-4D97-AF65-F5344CB8AC3E}">
        <p14:creationId xmlns:p14="http://schemas.microsoft.com/office/powerpoint/2010/main" val="372873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9131"/>
            <a:ext cx="10515600" cy="574065"/>
          </a:xfrm>
        </p:spPr>
        <p:txBody>
          <a:bodyPr>
            <a:noAutofit/>
          </a:bodyPr>
          <a:lstStyle/>
          <a:p>
            <a:r>
              <a:rPr lang="uk-UA" sz="3200" dirty="0"/>
              <a:t>Опис сценаріїв використання прецедентів ПП</a:t>
            </a:r>
            <a:endParaRPr lang="ru-RU" sz="32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61755"/>
            <a:ext cx="10515600" cy="57269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sz="3200" b="1" dirty="0" smtClean="0"/>
              <a:t>Використання пошуку.</a:t>
            </a:r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dirty="0" err="1" smtClean="0"/>
              <a:t>Передумова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знаходитись</a:t>
            </a:r>
            <a:r>
              <a:rPr lang="ru-RU" dirty="0" smtClean="0"/>
              <a:t> </a:t>
            </a:r>
            <a:r>
              <a:rPr lang="ru-RU" dirty="0" smtClean="0"/>
              <a:t>на </a:t>
            </a:r>
            <a:r>
              <a:rPr lang="ru-RU" dirty="0" err="1" smtClean="0"/>
              <a:t>головній</a:t>
            </a:r>
            <a:r>
              <a:rPr lang="ru-RU" dirty="0" smtClean="0"/>
              <a:t> </a:t>
            </a:r>
            <a:r>
              <a:rPr lang="ru-RU" dirty="0" err="1" smtClean="0"/>
              <a:t>сторінці</a:t>
            </a:r>
            <a:r>
              <a:rPr lang="ru-RU" dirty="0" smtClean="0"/>
              <a:t> ПП.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Актори</a:t>
            </a:r>
            <a:r>
              <a:rPr lang="ru-RU" dirty="0" smtClean="0"/>
              <a:t>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виконувати</a:t>
            </a:r>
            <a:r>
              <a:rPr lang="ru-RU" dirty="0" smtClean="0"/>
              <a:t>: </a:t>
            </a:r>
            <a:r>
              <a:rPr lang="ru-RU" dirty="0" err="1" smtClean="0"/>
              <a:t>Гість</a:t>
            </a:r>
            <a:r>
              <a:rPr lang="ru-RU" dirty="0" smtClean="0"/>
              <a:t>, </a:t>
            </a:r>
            <a:r>
              <a:rPr lang="ru-RU" dirty="0" err="1" smtClean="0"/>
              <a:t>Адмінфстратор</a:t>
            </a:r>
            <a:r>
              <a:rPr lang="ru-RU" dirty="0" smtClean="0"/>
              <a:t>, </a:t>
            </a:r>
            <a:r>
              <a:rPr lang="ru-RU" dirty="0" err="1" smtClean="0"/>
              <a:t>Користувач</a:t>
            </a:r>
            <a:r>
              <a:rPr lang="ru-RU" dirty="0" smtClean="0"/>
              <a:t>.</a:t>
            </a:r>
            <a:endParaRPr lang="uk-UA" dirty="0" smtClean="0"/>
          </a:p>
          <a:p>
            <a:pPr marL="0" indent="0">
              <a:buNone/>
            </a:pPr>
            <a:r>
              <a:rPr lang="ru-RU" dirty="0" err="1" smtClean="0"/>
              <a:t>Актор-основний</a:t>
            </a:r>
            <a:r>
              <a:rPr lang="ru-RU" dirty="0" smtClean="0"/>
              <a:t> </a:t>
            </a:r>
            <a:r>
              <a:rPr lang="ru-RU" dirty="0" err="1" smtClean="0"/>
              <a:t>ініціатор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, </a:t>
            </a:r>
            <a:r>
              <a:rPr lang="ru-RU" dirty="0" err="1" smtClean="0"/>
              <a:t>Гість</a:t>
            </a:r>
            <a:r>
              <a:rPr lang="ru-RU" dirty="0" smtClean="0"/>
              <a:t>, </a:t>
            </a:r>
            <a:r>
              <a:rPr lang="ru-RU" dirty="0" err="1" smtClean="0"/>
              <a:t>Адміністратор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результат: </a:t>
            </a:r>
            <a:r>
              <a:rPr lang="ru-RU" dirty="0" err="1" smtClean="0"/>
              <a:t>Пошук</a:t>
            </a:r>
            <a:r>
              <a:rPr lang="ru-RU" dirty="0" smtClean="0"/>
              <a:t> </a:t>
            </a:r>
            <a:r>
              <a:rPr lang="ru-RU" dirty="0" err="1" smtClean="0"/>
              <a:t>видасть</a:t>
            </a:r>
            <a:r>
              <a:rPr lang="ru-RU" dirty="0" smtClean="0"/>
              <a:t> </a:t>
            </a:r>
            <a:r>
              <a:rPr lang="ru-RU" dirty="0" err="1" smtClean="0"/>
              <a:t>коректний</a:t>
            </a:r>
            <a:r>
              <a:rPr lang="ru-RU" dirty="0" smtClean="0"/>
              <a:t> результат введений </a:t>
            </a:r>
            <a:r>
              <a:rPr lang="ru-RU" dirty="0" err="1" smtClean="0"/>
              <a:t>Користувачем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 </a:t>
            </a:r>
          </a:p>
          <a:p>
            <a:pPr marL="0" indent="0">
              <a:buNone/>
            </a:pPr>
            <a:r>
              <a:rPr lang="uk-UA" dirty="0" smtClean="0"/>
              <a:t>1. </a:t>
            </a:r>
            <a:r>
              <a:rPr lang="uk-UA" dirty="0" smtClean="0"/>
              <a:t>ПП</a:t>
            </a:r>
            <a:r>
              <a:rPr lang="uk-UA" dirty="0" smtClean="0"/>
              <a:t> </a:t>
            </a:r>
            <a:r>
              <a:rPr lang="uk-UA" dirty="0" smtClean="0"/>
              <a:t>видає строку пошуку;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2</a:t>
            </a:r>
            <a:r>
              <a:rPr lang="ru-RU" dirty="0" smtClean="0"/>
              <a:t>. </a:t>
            </a:r>
            <a:r>
              <a:rPr lang="ru-RU" dirty="0" err="1" smtClean="0"/>
              <a:t>Користувач</a:t>
            </a:r>
            <a:r>
              <a:rPr lang="ru-RU" dirty="0" smtClean="0"/>
              <a:t> вводить запит у строку </a:t>
            </a:r>
            <a:r>
              <a:rPr lang="ru-RU" dirty="0" err="1" smtClean="0"/>
              <a:t>пошуку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uk-UA" dirty="0"/>
              <a:t>3</a:t>
            </a:r>
            <a:r>
              <a:rPr lang="uk-UA" dirty="0" smtClean="0"/>
              <a:t>. Пошук видає потрібний запит який </a:t>
            </a:r>
            <a:r>
              <a:rPr lang="uk-UA" dirty="0" smtClean="0"/>
              <a:t>ввів користувач.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Альтернативний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2.1. </a:t>
            </a:r>
            <a:r>
              <a:rPr lang="ru-RU" dirty="0" err="1" smtClean="0"/>
              <a:t>Користувач</a:t>
            </a:r>
            <a:r>
              <a:rPr lang="ru-RU" dirty="0" smtClean="0"/>
              <a:t> вводить </a:t>
            </a:r>
            <a:r>
              <a:rPr lang="ru-RU" dirty="0" err="1" smtClean="0"/>
              <a:t>невірний</a:t>
            </a:r>
            <a:r>
              <a:rPr lang="ru-RU" dirty="0" smtClean="0"/>
              <a:t> (</a:t>
            </a:r>
            <a:r>
              <a:rPr lang="ru-RU" dirty="0" err="1" smtClean="0"/>
              <a:t>пустий</a:t>
            </a:r>
            <a:r>
              <a:rPr lang="ru-RU" dirty="0" smtClean="0"/>
              <a:t>) запит, </a:t>
            </a:r>
            <a:r>
              <a:rPr lang="ru-RU" dirty="0" err="1" smtClean="0"/>
              <a:t>або</a:t>
            </a:r>
            <a:r>
              <a:rPr lang="ru-RU" dirty="0" smtClean="0"/>
              <a:t> запит </a:t>
            </a:r>
            <a:r>
              <a:rPr lang="ru-RU" dirty="0" err="1" smtClean="0"/>
              <a:t>даних</a:t>
            </a:r>
            <a:r>
              <a:rPr lang="ru-RU" dirty="0" smtClean="0"/>
              <a:t> </a:t>
            </a:r>
            <a:r>
              <a:rPr lang="ru-RU" dirty="0" err="1" smtClean="0"/>
              <a:t>яких</a:t>
            </a:r>
            <a:r>
              <a:rPr lang="ru-RU" dirty="0" smtClean="0"/>
              <a:t> не </a:t>
            </a:r>
            <a:r>
              <a:rPr lang="ru-RU" dirty="0" err="1" smtClean="0"/>
              <a:t>існує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uk-UA" dirty="0" smtClean="0"/>
              <a:t>2.2. Повідомлення, про те що немає даних за введеним запитом.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417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9131"/>
            <a:ext cx="10515600" cy="57406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</a:rPr>
              <a:t>Описание сценария прецедента </a:t>
            </a:r>
            <a:r>
              <a:rPr lang="ru-RU" sz="3200" dirty="0" smtClean="0">
                <a:latin typeface="+mn-lt"/>
              </a:rPr>
              <a:t>ПП</a:t>
            </a:r>
            <a:endParaRPr lang="ru-RU" sz="32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61755"/>
            <a:ext cx="10515600" cy="57269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sz="3200" b="1" dirty="0" smtClean="0"/>
              <a:t>Перегляд фільму.</a:t>
            </a:r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dirty="0" err="1" smtClean="0"/>
              <a:t>Передумова</a:t>
            </a:r>
            <a:r>
              <a:rPr lang="ru-RU" dirty="0"/>
              <a:t>: </a:t>
            </a:r>
            <a:r>
              <a:rPr lang="ru-RU" dirty="0" err="1"/>
              <a:t>Користувач</a:t>
            </a:r>
            <a:r>
              <a:rPr lang="ru-RU" dirty="0"/>
              <a:t> повинен перейти на </a:t>
            </a:r>
            <a:r>
              <a:rPr lang="ru-RU" dirty="0" err="1"/>
              <a:t>сторінку</a:t>
            </a:r>
            <a:r>
              <a:rPr lang="ru-RU" dirty="0"/>
              <a:t> </a:t>
            </a:r>
            <a:r>
              <a:rPr lang="ru-RU" dirty="0" err="1"/>
              <a:t>фільму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 smtClean="0"/>
              <a:t>Актори</a:t>
            </a:r>
            <a:r>
              <a:rPr lang="ru-RU" dirty="0" smtClean="0"/>
              <a:t>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виконувати</a:t>
            </a:r>
            <a:r>
              <a:rPr lang="ru-RU" dirty="0" smtClean="0"/>
              <a:t>: </a:t>
            </a:r>
            <a:r>
              <a:rPr lang="ru-RU" dirty="0" err="1" smtClean="0"/>
              <a:t>Гість</a:t>
            </a:r>
            <a:r>
              <a:rPr lang="ru-RU" dirty="0" smtClean="0"/>
              <a:t>, </a:t>
            </a:r>
            <a:r>
              <a:rPr lang="ru-RU" dirty="0" err="1" smtClean="0"/>
              <a:t>Адмінфстратор</a:t>
            </a:r>
            <a:r>
              <a:rPr lang="ru-RU" dirty="0" smtClean="0"/>
              <a:t>, </a:t>
            </a:r>
            <a:r>
              <a:rPr lang="ru-RU" dirty="0" err="1" smtClean="0"/>
              <a:t>Користувач</a:t>
            </a:r>
            <a:r>
              <a:rPr lang="ru-RU" dirty="0" smtClean="0"/>
              <a:t>.</a:t>
            </a:r>
            <a:endParaRPr lang="uk-UA" dirty="0" smtClean="0"/>
          </a:p>
          <a:p>
            <a:pPr marL="0" indent="0">
              <a:buNone/>
            </a:pPr>
            <a:r>
              <a:rPr lang="ru-RU" dirty="0" err="1" smtClean="0"/>
              <a:t>Актор-основний</a:t>
            </a:r>
            <a:r>
              <a:rPr lang="ru-RU" dirty="0" smtClean="0"/>
              <a:t> </a:t>
            </a:r>
            <a:r>
              <a:rPr lang="ru-RU" dirty="0" err="1" smtClean="0"/>
              <a:t>ініціатор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, </a:t>
            </a:r>
            <a:r>
              <a:rPr lang="ru-RU" dirty="0" err="1" smtClean="0"/>
              <a:t>Гість</a:t>
            </a:r>
            <a:r>
              <a:rPr lang="ru-RU" dirty="0" smtClean="0"/>
              <a:t>, </a:t>
            </a:r>
            <a:r>
              <a:rPr lang="ru-RU" dirty="0" err="1" smtClean="0"/>
              <a:t>Алміністратор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результат: </a:t>
            </a:r>
            <a:r>
              <a:rPr lang="ru-RU" dirty="0" err="1"/>
              <a:t>Фільм</a:t>
            </a:r>
            <a:r>
              <a:rPr lang="ru-RU" dirty="0"/>
              <a:t>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вибраний</a:t>
            </a:r>
            <a:r>
              <a:rPr lang="ru-RU" dirty="0"/>
              <a:t> </a:t>
            </a:r>
            <a:r>
              <a:rPr lang="ru-RU" dirty="0" err="1"/>
              <a:t>Користувачем</a:t>
            </a:r>
            <a:r>
              <a:rPr lang="ru-RU" dirty="0"/>
              <a:t> </a:t>
            </a:r>
            <a:r>
              <a:rPr lang="ru-RU" dirty="0" err="1"/>
              <a:t>успішно</a:t>
            </a:r>
            <a:r>
              <a:rPr lang="ru-RU" dirty="0"/>
              <a:t> </a:t>
            </a:r>
            <a:r>
              <a:rPr lang="ru-RU" dirty="0" err="1"/>
              <a:t>запустився</a:t>
            </a:r>
            <a:r>
              <a:rPr lang="ru-RU" dirty="0"/>
              <a:t>, та </a:t>
            </a:r>
            <a:r>
              <a:rPr lang="ru-RU" dirty="0" err="1"/>
              <a:t>працює</a:t>
            </a:r>
            <a:r>
              <a:rPr lang="ru-RU" dirty="0"/>
              <a:t> без </a:t>
            </a:r>
            <a:r>
              <a:rPr lang="ru-RU" dirty="0" err="1"/>
              <a:t>багів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 </a:t>
            </a:r>
          </a:p>
          <a:p>
            <a:pPr marL="0" indent="0">
              <a:buNone/>
            </a:pPr>
            <a:r>
              <a:rPr lang="ru-RU" dirty="0" smtClean="0"/>
              <a:t>1. ПП </a:t>
            </a:r>
            <a:r>
              <a:rPr lang="ru-RU" dirty="0" err="1" smtClean="0"/>
              <a:t>видаэ</a:t>
            </a:r>
            <a:r>
              <a:rPr lang="ru-RU" dirty="0" smtClean="0"/>
              <a:t> </a:t>
            </a:r>
            <a:r>
              <a:rPr lang="ru-RU" dirty="0" smtClean="0"/>
              <a:t>список </a:t>
            </a:r>
            <a:r>
              <a:rPr lang="ru-RU" dirty="0" err="1" smtClean="0"/>
              <a:t>фільмів</a:t>
            </a:r>
            <a:r>
              <a:rPr lang="ru-RU" dirty="0" smtClean="0"/>
              <a:t> на </a:t>
            </a:r>
            <a:r>
              <a:rPr lang="ru-RU" dirty="0" err="1" smtClean="0"/>
              <a:t>головн</a:t>
            </a:r>
            <a:r>
              <a:rPr lang="uk-UA" dirty="0" err="1" smtClean="0"/>
              <a:t>ій</a:t>
            </a:r>
            <a:r>
              <a:rPr lang="uk-UA" dirty="0" smtClean="0"/>
              <a:t> сторінці;</a:t>
            </a:r>
            <a:endParaRPr lang="ru-RU" dirty="0" smtClean="0"/>
          </a:p>
          <a:p>
            <a:pPr marL="0" indent="0">
              <a:buNone/>
            </a:pPr>
            <a:r>
              <a:rPr lang="uk-UA" dirty="0"/>
              <a:t>2</a:t>
            </a:r>
            <a:r>
              <a:rPr lang="uk-UA" dirty="0" smtClean="0"/>
              <a:t>. Користувач переходить на сторінку будь-якого фільму;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3</a:t>
            </a:r>
            <a:r>
              <a:rPr lang="ru-RU" dirty="0" smtClean="0"/>
              <a:t>.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натискає</a:t>
            </a:r>
            <a:r>
              <a:rPr lang="ru-RU" dirty="0" smtClean="0"/>
              <a:t> на кнопку старта </a:t>
            </a:r>
            <a:r>
              <a:rPr lang="ru-RU" dirty="0" err="1" smtClean="0"/>
              <a:t>відео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uk-UA" dirty="0"/>
              <a:t>4</a:t>
            </a:r>
            <a:r>
              <a:rPr lang="uk-UA" dirty="0" smtClean="0"/>
              <a:t>. Запускається фільм.</a:t>
            </a:r>
          </a:p>
          <a:p>
            <a:pPr marL="0" indent="0">
              <a:buNone/>
            </a:pPr>
            <a:r>
              <a:rPr lang="uk-UA" dirty="0" smtClean="0"/>
              <a:t>Альтернативний </a:t>
            </a:r>
            <a:r>
              <a:rPr lang="uk-UA" dirty="0" err="1" smtClean="0"/>
              <a:t>сценаій</a:t>
            </a:r>
            <a:r>
              <a:rPr lang="uk-UA" dirty="0" smtClean="0"/>
              <a:t>:</a:t>
            </a:r>
          </a:p>
          <a:p>
            <a:pPr marL="0" indent="0">
              <a:buNone/>
            </a:pPr>
            <a:r>
              <a:rPr lang="uk-UA" dirty="0" smtClean="0"/>
              <a:t>4.1. Повідомлення, що до фільму немає доступу в даний момент.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660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9131"/>
            <a:ext cx="10515600" cy="574065"/>
          </a:xfrm>
        </p:spPr>
        <p:txBody>
          <a:bodyPr>
            <a:noAutofit/>
          </a:bodyPr>
          <a:lstStyle/>
          <a:p>
            <a:r>
              <a:rPr lang="uk-UA" sz="3200" dirty="0"/>
              <a:t>Опис сценаріїв використання прецедентів ПП</a:t>
            </a:r>
            <a:endParaRPr lang="ru-RU" sz="32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61989"/>
            <a:ext cx="10515600" cy="60801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uk-UA" sz="3200" b="1" dirty="0" smtClean="0"/>
              <a:t>Додавання фільмів.</a:t>
            </a:r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dirty="0" err="1" smtClean="0"/>
              <a:t>Передумова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smtClean="0"/>
              <a:t>бути на </a:t>
            </a:r>
            <a:r>
              <a:rPr lang="ru-RU" dirty="0" err="1" smtClean="0"/>
              <a:t>головній</a:t>
            </a:r>
            <a:r>
              <a:rPr lang="ru-RU" dirty="0" smtClean="0"/>
              <a:t> </a:t>
            </a:r>
            <a:r>
              <a:rPr lang="ru-RU" dirty="0" err="1" smtClean="0"/>
              <a:t>сторінці</a:t>
            </a:r>
            <a:r>
              <a:rPr lang="ru-RU" dirty="0" smtClean="0"/>
              <a:t>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b="1" dirty="0" smtClean="0"/>
              <a:t>«</a:t>
            </a:r>
            <a:r>
              <a:rPr lang="ru-RU" b="1" dirty="0" err="1" smtClean="0"/>
              <a:t>Реєстрації</a:t>
            </a:r>
            <a:r>
              <a:rPr lang="ru-RU" b="1" dirty="0" smtClean="0"/>
              <a:t>».</a:t>
            </a:r>
            <a:endParaRPr lang="ru-RU" b="1" dirty="0" smtClean="0"/>
          </a:p>
          <a:p>
            <a:pPr marL="0" indent="0">
              <a:buNone/>
            </a:pPr>
            <a:r>
              <a:rPr lang="ru-RU" dirty="0" err="1" smtClean="0"/>
              <a:t>Актори</a:t>
            </a:r>
            <a:r>
              <a:rPr lang="ru-RU" dirty="0" smtClean="0"/>
              <a:t>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виконувати</a:t>
            </a:r>
            <a:r>
              <a:rPr lang="ru-RU" dirty="0" smtClean="0"/>
              <a:t>: </a:t>
            </a:r>
            <a:r>
              <a:rPr lang="ru-RU" dirty="0" err="1" smtClean="0"/>
              <a:t>Адмінфстратор</a:t>
            </a:r>
            <a:r>
              <a:rPr lang="ru-RU" dirty="0" smtClean="0"/>
              <a:t>, </a:t>
            </a:r>
            <a:r>
              <a:rPr lang="ru-RU" dirty="0" err="1" smtClean="0"/>
              <a:t>Користувач</a:t>
            </a:r>
            <a:r>
              <a:rPr lang="ru-RU" dirty="0" smtClean="0"/>
              <a:t>.</a:t>
            </a:r>
            <a:endParaRPr lang="uk-UA" dirty="0" smtClean="0"/>
          </a:p>
          <a:p>
            <a:pPr marL="0" indent="0">
              <a:buNone/>
            </a:pPr>
            <a:r>
              <a:rPr lang="ru-RU" dirty="0" err="1" smtClean="0"/>
              <a:t>Актор-основний</a:t>
            </a:r>
            <a:r>
              <a:rPr lang="ru-RU" dirty="0" smtClean="0"/>
              <a:t> </a:t>
            </a:r>
            <a:r>
              <a:rPr lang="ru-RU" dirty="0" err="1" smtClean="0"/>
              <a:t>ініціатор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, </a:t>
            </a:r>
            <a:r>
              <a:rPr lang="ru-RU" dirty="0" err="1" smtClean="0"/>
              <a:t>Адміністратор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результат: </a:t>
            </a:r>
            <a:r>
              <a:rPr lang="ru-RU" dirty="0" err="1" smtClean="0"/>
              <a:t>Фільм</a:t>
            </a:r>
            <a:r>
              <a:rPr lang="ru-RU" dirty="0" smtClean="0"/>
              <a:t> </a:t>
            </a:r>
            <a:r>
              <a:rPr lang="ru-RU" dirty="0" err="1" smtClean="0"/>
              <a:t>успішно</a:t>
            </a:r>
            <a:r>
              <a:rPr lang="ru-RU" dirty="0" smtClean="0"/>
              <a:t> </a:t>
            </a:r>
            <a:r>
              <a:rPr lang="ru-RU" dirty="0" smtClean="0"/>
              <a:t> </a:t>
            </a:r>
            <a:r>
              <a:rPr lang="ru-RU" dirty="0" err="1" smtClean="0"/>
              <a:t>завантажено</a:t>
            </a:r>
            <a:r>
              <a:rPr lang="ru-RU" dirty="0" smtClean="0"/>
              <a:t> до </a:t>
            </a:r>
            <a:r>
              <a:rPr lang="ru-RU" dirty="0" smtClean="0"/>
              <a:t>сайту,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знайти</a:t>
            </a:r>
            <a:r>
              <a:rPr lang="ru-RU" dirty="0" smtClean="0"/>
              <a:t> у </a:t>
            </a:r>
            <a:r>
              <a:rPr lang="ru-RU" dirty="0" err="1" smtClean="0"/>
              <a:t>пошуку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 </a:t>
            </a:r>
          </a:p>
          <a:p>
            <a:pPr marL="0" indent="0">
              <a:buNone/>
            </a:pPr>
            <a:r>
              <a:rPr lang="ru-RU" dirty="0" smtClean="0"/>
              <a:t>1. ПП </a:t>
            </a:r>
            <a:r>
              <a:rPr lang="ru-RU" dirty="0" err="1" smtClean="0"/>
              <a:t>дає</a:t>
            </a:r>
            <a:r>
              <a:rPr lang="ru-RU" dirty="0" smtClean="0"/>
              <a:t> </a:t>
            </a:r>
            <a:r>
              <a:rPr lang="ru-RU" dirty="0" err="1" smtClean="0"/>
              <a:t>можливість</a:t>
            </a:r>
            <a:r>
              <a:rPr lang="ru-RU" dirty="0" smtClean="0"/>
              <a:t> перейти до </a:t>
            </a:r>
            <a:r>
              <a:rPr lang="ru-RU" dirty="0" err="1" smtClean="0"/>
              <a:t>особистого</a:t>
            </a:r>
            <a:r>
              <a:rPr lang="ru-RU" dirty="0" smtClean="0"/>
              <a:t> </a:t>
            </a:r>
            <a:r>
              <a:rPr lang="ru-RU" dirty="0" err="1" smtClean="0"/>
              <a:t>кабінету</a:t>
            </a:r>
            <a:r>
              <a:rPr lang="ru-RU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uk-UA" dirty="0"/>
              <a:t>2</a:t>
            </a:r>
            <a:r>
              <a:rPr lang="uk-UA" dirty="0" smtClean="0"/>
              <a:t>. Користувач переходить до особистого кабінету;</a:t>
            </a:r>
          </a:p>
          <a:p>
            <a:pPr marL="0" indent="0">
              <a:buNone/>
            </a:pPr>
            <a:r>
              <a:rPr lang="uk-UA" dirty="0" smtClean="0"/>
              <a:t>3. ПП дає можливість перейти до сторінки загрузки фільму;</a:t>
            </a:r>
          </a:p>
          <a:p>
            <a:pPr marL="0" indent="0">
              <a:buNone/>
            </a:pPr>
            <a:r>
              <a:rPr lang="uk-UA" dirty="0" smtClean="0"/>
              <a:t>4. Користувач переходить до сторінки загрузки;</a:t>
            </a:r>
            <a:endParaRPr lang="uk-UA" dirty="0" smtClean="0"/>
          </a:p>
          <a:p>
            <a:pPr marL="0" indent="0">
              <a:buNone/>
            </a:pPr>
            <a:r>
              <a:rPr lang="uk-UA" dirty="0"/>
              <a:t>5</a:t>
            </a:r>
            <a:r>
              <a:rPr lang="uk-UA" dirty="0" smtClean="0"/>
              <a:t>. </a:t>
            </a:r>
            <a:r>
              <a:rPr lang="uk-UA" dirty="0" smtClean="0"/>
              <a:t>ПП дає можливість загрузити свій фільм з такими полями:</a:t>
            </a:r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Назва;</a:t>
            </a:r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Опис;</a:t>
            </a:r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Файл, або </a:t>
            </a:r>
            <a:r>
              <a:rPr lang="en-US" dirty="0" smtClean="0"/>
              <a:t>URL;</a:t>
            </a:r>
            <a:endParaRPr lang="uk-UA" dirty="0" smtClean="0"/>
          </a:p>
          <a:p>
            <a:pPr marL="0" indent="0">
              <a:buNone/>
            </a:pPr>
            <a:r>
              <a:rPr lang="uk-UA" dirty="0"/>
              <a:t>6</a:t>
            </a:r>
            <a:r>
              <a:rPr lang="uk-UA" dirty="0" smtClean="0"/>
              <a:t>.</a:t>
            </a:r>
            <a:r>
              <a:rPr lang="en-US" dirty="0" smtClean="0"/>
              <a:t> </a:t>
            </a:r>
            <a:r>
              <a:rPr lang="ru-RU" dirty="0" err="1" smtClean="0"/>
              <a:t>Користувач</a:t>
            </a:r>
            <a:r>
              <a:rPr lang="ru-RU" dirty="0" smtClean="0"/>
              <a:t> вводить дан</a:t>
            </a:r>
            <a:r>
              <a:rPr lang="uk-UA" dirty="0" smtClean="0"/>
              <a:t>і, та </a:t>
            </a:r>
            <a:r>
              <a:rPr lang="uk-UA" dirty="0" err="1" smtClean="0"/>
              <a:t>клікає</a:t>
            </a:r>
            <a:r>
              <a:rPr lang="uk-UA" dirty="0" smtClean="0"/>
              <a:t> «Завантажити»;</a:t>
            </a:r>
          </a:p>
          <a:p>
            <a:pPr marL="0" indent="0">
              <a:buNone/>
            </a:pPr>
            <a:r>
              <a:rPr lang="uk-UA" dirty="0"/>
              <a:t>7</a:t>
            </a:r>
            <a:r>
              <a:rPr lang="uk-UA" dirty="0" smtClean="0"/>
              <a:t>. ПП видає повідомлення що фільм загружено.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Альтернативний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uk-UA" dirty="0" smtClean="0"/>
              <a:t>4.1 Користувач залишає поля пустими;</a:t>
            </a:r>
          </a:p>
          <a:p>
            <a:pPr marL="0" indent="0">
              <a:buNone/>
            </a:pPr>
            <a:r>
              <a:rPr lang="uk-UA" dirty="0" smtClean="0"/>
              <a:t>4.2 ПП видає повідомлення що поля не можуть бути пустими.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4380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9131"/>
            <a:ext cx="10515600" cy="574065"/>
          </a:xfrm>
        </p:spPr>
        <p:txBody>
          <a:bodyPr>
            <a:noAutofit/>
          </a:bodyPr>
          <a:lstStyle/>
          <a:p>
            <a:r>
              <a:rPr lang="uk-UA" sz="3200" dirty="0"/>
              <a:t>Опис сценаріїв використання прецедентів ПП</a:t>
            </a:r>
            <a:endParaRPr lang="ru-RU" sz="32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53197"/>
            <a:ext cx="10515600" cy="60801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sz="3200" b="1" dirty="0" err="1" smtClean="0"/>
              <a:t>Пожертування</a:t>
            </a:r>
            <a:r>
              <a:rPr lang="uk-UA" sz="3200" b="1" dirty="0" smtClean="0"/>
              <a:t> творцям фільмів.</a:t>
            </a:r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dirty="0" err="1" smtClean="0"/>
              <a:t>Передумова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бути </a:t>
            </a:r>
            <a:r>
              <a:rPr lang="ru-RU" dirty="0" smtClean="0"/>
              <a:t>на </a:t>
            </a:r>
            <a:r>
              <a:rPr lang="ru-RU" dirty="0" err="1" smtClean="0"/>
              <a:t>головній</a:t>
            </a:r>
            <a:r>
              <a:rPr lang="ru-RU" dirty="0" smtClean="0"/>
              <a:t> </a:t>
            </a:r>
            <a:r>
              <a:rPr lang="ru-RU" dirty="0" err="1" smtClean="0"/>
              <a:t>сторінці</a:t>
            </a:r>
            <a:r>
              <a:rPr lang="ru-RU" dirty="0" smtClean="0"/>
              <a:t>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b="1" dirty="0" smtClean="0"/>
              <a:t>«</a:t>
            </a:r>
            <a:r>
              <a:rPr lang="ru-RU" b="1" dirty="0" err="1" smtClean="0"/>
              <a:t>Реєстрації</a:t>
            </a:r>
            <a:r>
              <a:rPr lang="ru-RU" b="1" dirty="0" smtClean="0"/>
              <a:t>».</a:t>
            </a:r>
            <a:endParaRPr lang="ru-RU" b="1" dirty="0" smtClean="0"/>
          </a:p>
          <a:p>
            <a:pPr marL="0" indent="0">
              <a:buNone/>
            </a:pPr>
            <a:r>
              <a:rPr lang="ru-RU" dirty="0" err="1" smtClean="0"/>
              <a:t>Актори</a:t>
            </a:r>
            <a:r>
              <a:rPr lang="ru-RU" dirty="0" smtClean="0"/>
              <a:t>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виконувати</a:t>
            </a:r>
            <a:r>
              <a:rPr lang="ru-RU" dirty="0" smtClean="0"/>
              <a:t>: </a:t>
            </a:r>
            <a:r>
              <a:rPr lang="ru-RU" dirty="0" err="1" smtClean="0"/>
              <a:t>Адмінфстратор</a:t>
            </a:r>
            <a:r>
              <a:rPr lang="ru-RU" dirty="0" smtClean="0"/>
              <a:t>, </a:t>
            </a:r>
            <a:r>
              <a:rPr lang="ru-RU" dirty="0" err="1" smtClean="0"/>
              <a:t>Користувач</a:t>
            </a:r>
            <a:r>
              <a:rPr lang="ru-RU" dirty="0" smtClean="0"/>
              <a:t>.</a:t>
            </a:r>
            <a:endParaRPr lang="uk-UA" dirty="0" smtClean="0"/>
          </a:p>
          <a:p>
            <a:pPr marL="0" indent="0">
              <a:buNone/>
            </a:pPr>
            <a:r>
              <a:rPr lang="ru-RU" dirty="0" err="1" smtClean="0"/>
              <a:t>Актор-основний</a:t>
            </a:r>
            <a:r>
              <a:rPr lang="ru-RU" dirty="0" smtClean="0"/>
              <a:t> </a:t>
            </a:r>
            <a:r>
              <a:rPr lang="ru-RU" dirty="0" err="1" smtClean="0"/>
              <a:t>ініціатор</a:t>
            </a:r>
            <a:r>
              <a:rPr lang="ru-RU" dirty="0" smtClean="0"/>
              <a:t>: </a:t>
            </a:r>
            <a:r>
              <a:rPr lang="ru-RU" dirty="0" err="1" smtClean="0"/>
              <a:t>Сторонній</a:t>
            </a:r>
            <a:r>
              <a:rPr lang="ru-RU" dirty="0" smtClean="0"/>
              <a:t> </a:t>
            </a:r>
            <a:r>
              <a:rPr lang="ru-RU" dirty="0" err="1" smtClean="0"/>
              <a:t>сервіс</a:t>
            </a:r>
            <a:r>
              <a:rPr lang="ru-RU" dirty="0" smtClean="0"/>
              <a:t> по переводу </a:t>
            </a:r>
            <a:r>
              <a:rPr lang="ru-RU" dirty="0" err="1" smtClean="0"/>
              <a:t>коштів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результат: </a:t>
            </a:r>
            <a:r>
              <a:rPr lang="ru-RU" dirty="0" err="1" smtClean="0"/>
              <a:t>Успішно</a:t>
            </a:r>
            <a:r>
              <a:rPr lang="ru-RU" dirty="0" smtClean="0"/>
              <a:t> </a:t>
            </a:r>
            <a:r>
              <a:rPr lang="ru-RU" dirty="0" err="1" smtClean="0"/>
              <a:t>відправлено</a:t>
            </a:r>
            <a:r>
              <a:rPr lang="ru-RU" dirty="0" smtClean="0"/>
              <a:t> </a:t>
            </a:r>
            <a:r>
              <a:rPr lang="ru-RU" dirty="0" err="1" smtClean="0"/>
              <a:t>гроші</a:t>
            </a:r>
            <a:r>
              <a:rPr lang="ru-RU" dirty="0" smtClean="0"/>
              <a:t> до </a:t>
            </a:r>
            <a:r>
              <a:rPr lang="ru-RU" dirty="0" err="1" smtClean="0"/>
              <a:t>творця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uk-UA" dirty="0" smtClean="0"/>
              <a:t>1</a:t>
            </a:r>
            <a:r>
              <a:rPr lang="uk-UA" dirty="0" smtClean="0"/>
              <a:t>. ПП видає список фільмів на головній сторінці;</a:t>
            </a: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2. Користувач переходить до сторінки будь-якого фільму;</a:t>
            </a:r>
          </a:p>
          <a:p>
            <a:pPr marL="0" indent="0">
              <a:buNone/>
            </a:pPr>
            <a:r>
              <a:rPr lang="uk-UA" dirty="0" smtClean="0"/>
              <a:t>3.</a:t>
            </a:r>
            <a:r>
              <a:rPr lang="uk-UA" dirty="0" smtClean="0"/>
              <a:t> ПП дає можливість пожертвування;</a:t>
            </a:r>
            <a:endParaRPr lang="uk-UA" dirty="0" smtClean="0"/>
          </a:p>
          <a:p>
            <a:pPr marL="0" indent="0">
              <a:buNone/>
            </a:pPr>
            <a:r>
              <a:rPr lang="uk-UA" dirty="0"/>
              <a:t>4</a:t>
            </a:r>
            <a:r>
              <a:rPr lang="uk-UA" dirty="0" smtClean="0"/>
              <a:t>. </a:t>
            </a:r>
            <a:r>
              <a:rPr lang="uk-UA" dirty="0" smtClean="0"/>
              <a:t>Користувач </a:t>
            </a:r>
            <a:r>
              <a:rPr lang="uk-UA" dirty="0" err="1" smtClean="0"/>
              <a:t>клікає</a:t>
            </a:r>
            <a:r>
              <a:rPr lang="uk-UA" dirty="0" smtClean="0"/>
              <a:t> на кнопку «Пожертвувати»;</a:t>
            </a:r>
          </a:p>
          <a:p>
            <a:pPr marL="0" indent="0">
              <a:buNone/>
            </a:pPr>
            <a:r>
              <a:rPr lang="uk-UA" dirty="0"/>
              <a:t>5</a:t>
            </a:r>
            <a:r>
              <a:rPr lang="uk-UA" dirty="0" smtClean="0"/>
              <a:t>. Відкривається </a:t>
            </a:r>
            <a:r>
              <a:rPr lang="uk-UA" dirty="0" smtClean="0"/>
              <a:t>сторонній </a:t>
            </a:r>
            <a:r>
              <a:rPr lang="uk-UA" dirty="0" smtClean="0"/>
              <a:t>сервіс </a:t>
            </a:r>
            <a:r>
              <a:rPr lang="uk-UA" dirty="0" smtClean="0"/>
              <a:t>для </a:t>
            </a:r>
            <a:r>
              <a:rPr lang="uk-UA" dirty="0" smtClean="0"/>
              <a:t>переводу </a:t>
            </a:r>
            <a:r>
              <a:rPr lang="uk-UA" dirty="0" smtClean="0"/>
              <a:t>коштів;</a:t>
            </a: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6. Сервіс дозволяє увести свої дані для переводу коштів;</a:t>
            </a:r>
          </a:p>
          <a:p>
            <a:pPr marL="0" indent="0">
              <a:buNone/>
            </a:pPr>
            <a:r>
              <a:rPr lang="uk-UA" dirty="0"/>
              <a:t>7</a:t>
            </a:r>
            <a:r>
              <a:rPr lang="uk-UA" dirty="0" smtClean="0"/>
              <a:t>. </a:t>
            </a:r>
            <a:r>
              <a:rPr lang="uk-UA" dirty="0" smtClean="0"/>
              <a:t>Користувач </a:t>
            </a:r>
            <a:r>
              <a:rPr lang="uk-UA" dirty="0" smtClean="0"/>
              <a:t>вводить свої дані та </a:t>
            </a:r>
            <a:r>
              <a:rPr lang="uk-UA" dirty="0" err="1" smtClean="0"/>
              <a:t>клікає</a:t>
            </a:r>
            <a:r>
              <a:rPr lang="uk-UA" dirty="0" smtClean="0"/>
              <a:t> «перевести кошти».</a:t>
            </a: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8</a:t>
            </a:r>
            <a:r>
              <a:rPr lang="uk-UA" dirty="0" smtClean="0"/>
              <a:t>. Сервіс перенаправляє до ПП;</a:t>
            </a:r>
          </a:p>
          <a:p>
            <a:pPr marL="0" indent="0">
              <a:buNone/>
            </a:pPr>
            <a:r>
              <a:rPr lang="uk-UA" dirty="0" smtClean="0"/>
              <a:t>9. ПП видає повідомлення про успішний перевід коштів.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Альтернативний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uk-UA" dirty="0" smtClean="0"/>
              <a:t>3.1 ПП не видає можливості пожертвування, бо користувач який загрузив фільм не ввів свої банківські дані</a:t>
            </a:r>
            <a:r>
              <a:rPr lang="ru-RU" dirty="0"/>
              <a:t>.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291052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9131"/>
            <a:ext cx="10515600" cy="574065"/>
          </a:xfrm>
        </p:spPr>
        <p:txBody>
          <a:bodyPr>
            <a:noAutofit/>
          </a:bodyPr>
          <a:lstStyle/>
          <a:p>
            <a:r>
              <a:rPr lang="uk-UA" sz="3200" dirty="0"/>
              <a:t>Опис сценаріїв використання прецедентів ПП</a:t>
            </a:r>
            <a:endParaRPr lang="ru-RU" sz="32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53197"/>
            <a:ext cx="10515600" cy="60801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sz="3200" b="1" dirty="0" smtClean="0"/>
              <a:t>Коментування фільмів.</a:t>
            </a:r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dirty="0" err="1" smtClean="0"/>
              <a:t>Передумова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smtClean="0"/>
              <a:t>бути на </a:t>
            </a:r>
            <a:r>
              <a:rPr lang="ru-RU" dirty="0" err="1" smtClean="0"/>
              <a:t>сторінці</a:t>
            </a:r>
            <a:r>
              <a:rPr lang="ru-RU" dirty="0" smtClean="0"/>
              <a:t> </a:t>
            </a:r>
            <a:r>
              <a:rPr lang="ru-RU" dirty="0" err="1" smtClean="0"/>
              <a:t>фільму</a:t>
            </a:r>
            <a:r>
              <a:rPr lang="ru-RU" dirty="0" smtClean="0"/>
              <a:t> як у </a:t>
            </a:r>
            <a:r>
              <a:rPr lang="ru-RU" b="1" dirty="0" smtClean="0"/>
              <a:t>«Перегляд </a:t>
            </a:r>
            <a:r>
              <a:rPr lang="ru-RU" b="1" dirty="0" err="1" smtClean="0"/>
              <a:t>фільму</a:t>
            </a:r>
            <a:r>
              <a:rPr lang="ru-RU" b="1" dirty="0" smtClean="0"/>
              <a:t>».</a:t>
            </a:r>
            <a:endParaRPr lang="ru-RU" b="1" dirty="0" smtClean="0"/>
          </a:p>
          <a:p>
            <a:pPr marL="0" indent="0">
              <a:buNone/>
            </a:pPr>
            <a:r>
              <a:rPr lang="ru-RU" dirty="0" err="1" smtClean="0"/>
              <a:t>Актори</a:t>
            </a:r>
            <a:r>
              <a:rPr lang="ru-RU" dirty="0" smtClean="0"/>
              <a:t>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виконувати</a:t>
            </a:r>
            <a:r>
              <a:rPr lang="ru-RU" dirty="0" smtClean="0"/>
              <a:t>: </a:t>
            </a:r>
            <a:r>
              <a:rPr lang="ru-RU" dirty="0" err="1" smtClean="0"/>
              <a:t>Адмінфстратор</a:t>
            </a:r>
            <a:r>
              <a:rPr lang="ru-RU" dirty="0" smtClean="0"/>
              <a:t>, </a:t>
            </a:r>
            <a:r>
              <a:rPr lang="ru-RU" dirty="0" err="1" smtClean="0"/>
              <a:t>Користувач</a:t>
            </a:r>
            <a:r>
              <a:rPr lang="ru-RU" dirty="0" smtClean="0"/>
              <a:t>.</a:t>
            </a:r>
            <a:endParaRPr lang="uk-UA" dirty="0" smtClean="0"/>
          </a:p>
          <a:p>
            <a:pPr marL="0" indent="0">
              <a:buNone/>
            </a:pPr>
            <a:r>
              <a:rPr lang="ru-RU" dirty="0" err="1" smtClean="0"/>
              <a:t>Актор-основний</a:t>
            </a:r>
            <a:r>
              <a:rPr lang="ru-RU" dirty="0" smtClean="0"/>
              <a:t> </a:t>
            </a:r>
            <a:r>
              <a:rPr lang="ru-RU" dirty="0" err="1" smtClean="0"/>
              <a:t>ініціатор</a:t>
            </a:r>
            <a:r>
              <a:rPr lang="ru-RU" dirty="0" smtClean="0"/>
              <a:t>: </a:t>
            </a:r>
            <a:r>
              <a:rPr lang="ru-RU" dirty="0" err="1" smtClean="0"/>
              <a:t>Користувач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Успішний</a:t>
            </a:r>
            <a:r>
              <a:rPr lang="ru-RU" dirty="0" smtClean="0"/>
              <a:t> результат: </a:t>
            </a:r>
            <a:r>
              <a:rPr lang="ru-RU" dirty="0" err="1" smtClean="0"/>
              <a:t>Успішно</a:t>
            </a:r>
            <a:r>
              <a:rPr lang="ru-RU" dirty="0" smtClean="0"/>
              <a:t> </a:t>
            </a:r>
            <a:r>
              <a:rPr lang="ru-RU" dirty="0" err="1" smtClean="0"/>
              <a:t>прикріплено</a:t>
            </a:r>
            <a:r>
              <a:rPr lang="ru-RU" dirty="0" smtClean="0"/>
              <a:t> </a:t>
            </a:r>
            <a:r>
              <a:rPr lang="ru-RU" dirty="0" err="1" smtClean="0"/>
              <a:t>коментар</a:t>
            </a:r>
            <a:r>
              <a:rPr lang="ru-RU" dirty="0" smtClean="0"/>
              <a:t> до </a:t>
            </a:r>
            <a:r>
              <a:rPr lang="ru-RU" dirty="0" err="1" smtClean="0"/>
              <a:t>фільму</a:t>
            </a:r>
            <a:r>
              <a:rPr lang="ru-RU" dirty="0" smtClean="0"/>
              <a:t>.</a:t>
            </a:r>
            <a:endParaRPr lang="uk-UA" dirty="0" smtClean="0"/>
          </a:p>
          <a:p>
            <a:pPr marL="0" indent="0">
              <a:buNone/>
            </a:pPr>
            <a:r>
              <a:rPr lang="uk-UA" dirty="0"/>
              <a:t>1</a:t>
            </a:r>
            <a:r>
              <a:rPr lang="uk-UA" dirty="0" smtClean="0"/>
              <a:t>. ПП дає </a:t>
            </a:r>
            <a:r>
              <a:rPr lang="uk-UA" dirty="0" smtClean="0"/>
              <a:t>можливість написати коментар;</a:t>
            </a:r>
          </a:p>
          <a:p>
            <a:pPr marL="0" indent="0">
              <a:buNone/>
            </a:pPr>
            <a:r>
              <a:rPr lang="uk-UA" dirty="0"/>
              <a:t>2</a:t>
            </a:r>
            <a:r>
              <a:rPr lang="uk-UA" dirty="0" smtClean="0"/>
              <a:t>. </a:t>
            </a:r>
            <a:r>
              <a:rPr lang="uk-UA" dirty="0" smtClean="0"/>
              <a:t>Користувач пише свій коментар та нажимає кнопку відправити;</a:t>
            </a:r>
          </a:p>
          <a:p>
            <a:pPr marL="0" indent="0">
              <a:buNone/>
            </a:pPr>
            <a:r>
              <a:rPr lang="uk-UA" dirty="0"/>
              <a:t>3</a:t>
            </a:r>
            <a:r>
              <a:rPr lang="uk-UA" dirty="0" smtClean="0"/>
              <a:t>. ПП видає повідомлення що успішно прикріплено </a:t>
            </a:r>
            <a:r>
              <a:rPr lang="uk-UA" dirty="0" smtClean="0"/>
              <a:t>коментар до фільму.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Альтернативний</a:t>
            </a:r>
            <a:r>
              <a:rPr lang="ru-RU" dirty="0" smtClean="0"/>
              <a:t> </a:t>
            </a:r>
            <a:r>
              <a:rPr lang="ru-RU" dirty="0" err="1" smtClean="0"/>
              <a:t>сценарій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uk-UA" dirty="0" smtClean="0"/>
              <a:t>2.1</a:t>
            </a:r>
            <a:r>
              <a:rPr lang="uk-UA" dirty="0" smtClean="0"/>
              <a:t> </a:t>
            </a:r>
            <a:r>
              <a:rPr lang="uk-UA" dirty="0" smtClean="0"/>
              <a:t>Користувач залишає поле </a:t>
            </a:r>
            <a:r>
              <a:rPr lang="uk-UA" dirty="0" err="1" smtClean="0"/>
              <a:t>комантаря</a:t>
            </a:r>
            <a:r>
              <a:rPr lang="uk-UA" dirty="0" smtClean="0"/>
              <a:t> пустим та нажимає кнопку відправити;</a:t>
            </a:r>
            <a:endParaRPr lang="uk-UA" dirty="0"/>
          </a:p>
          <a:p>
            <a:pPr marL="0" indent="0">
              <a:buNone/>
            </a:pPr>
            <a:r>
              <a:rPr lang="uk-UA" dirty="0" smtClean="0"/>
              <a:t>2.2</a:t>
            </a:r>
            <a:r>
              <a:rPr lang="uk-UA" dirty="0" smtClean="0"/>
              <a:t>. </a:t>
            </a:r>
            <a:r>
              <a:rPr lang="uk-UA" dirty="0" smtClean="0"/>
              <a:t>Повідомлення, що коментар не має бути пустим.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776165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1144</Words>
  <Application>Microsoft Office PowerPoint</Application>
  <PresentationFormat>Широкоэкранный</PresentationFormat>
  <Paragraphs>158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Тема Office</vt:lpstr>
      <vt:lpstr>«Онлайн кiнотеатр ICS-media». Визначення вимог користувача до програмного продукту</vt:lpstr>
      <vt:lpstr>User story</vt:lpstr>
      <vt:lpstr>Use Case UML-діаграма</vt:lpstr>
      <vt:lpstr>Опис сценаріїв використання прецедентів ПП</vt:lpstr>
      <vt:lpstr>Опис сценаріїв використання прецедентів ПП</vt:lpstr>
      <vt:lpstr>Описание сценария прецедента ПП</vt:lpstr>
      <vt:lpstr>Опис сценаріїв використання прецедентів ПП</vt:lpstr>
      <vt:lpstr>Опис сценаріїв використання прецедентів ПП</vt:lpstr>
      <vt:lpstr>Опис сценаріїв використання прецедентів ПП</vt:lpstr>
      <vt:lpstr>Опис сценаріїв використання прецедентів ПП</vt:lpstr>
      <vt:lpstr>Дякуємо за увагу!  «ICS - media»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«Онлайн кiнотеатр ICS-media». Визначення вимог користувача до програмного продукту</dc:title>
  <dc:creator>Dmitriy Dodon</dc:creator>
  <cp:lastModifiedBy>el_xaz</cp:lastModifiedBy>
  <cp:revision>22</cp:revision>
  <dcterms:created xsi:type="dcterms:W3CDTF">2020-09-17T05:13:43Z</dcterms:created>
  <dcterms:modified xsi:type="dcterms:W3CDTF">2020-10-04T12:21:38Z</dcterms:modified>
</cp:coreProperties>
</file>