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F1C4F-2E9B-41AC-86F2-156A7C5B446E}" type="datetimeFigureOut">
              <a:rPr lang="ru-RU" smtClean="0"/>
              <a:t>17.09.2020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1D897-F0BB-488D-B0EA-E4685A03BD06}" type="slidenum">
              <a:rPr lang="ru-RU" smtClean="0"/>
              <a:t>‹#›</a:t>
            </a:fld>
            <a:endParaRPr lang="ru-RU"/>
          </a:p>
        </p:txBody>
      </p:sp>
    </p:spTree>
    <p:extLst>
      <p:ext uri="{BB962C8B-B14F-4D97-AF65-F5344CB8AC3E}">
        <p14:creationId xmlns:p14="http://schemas.microsoft.com/office/powerpoint/2010/main" val="204113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A31D897-F0BB-488D-B0EA-E4685A03BD06}" type="slidenum">
              <a:rPr lang="ru-RU" smtClean="0"/>
              <a:t>2</a:t>
            </a:fld>
            <a:endParaRPr lang="ru-RU"/>
          </a:p>
        </p:txBody>
      </p:sp>
    </p:spTree>
    <p:extLst>
      <p:ext uri="{BB962C8B-B14F-4D97-AF65-F5344CB8AC3E}">
        <p14:creationId xmlns:p14="http://schemas.microsoft.com/office/powerpoint/2010/main" val="57593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17.09.2020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81185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17.09.2020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416295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17.09.2020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26945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B75830-664E-42B5-AB9A-0B1BF8D2BFCE}" type="datetimeFigureOut">
              <a:rPr lang="ru-RU" smtClean="0"/>
              <a:t>17.09.2020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291639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2B75830-664E-42B5-AB9A-0B1BF8D2BFCE}" type="datetimeFigureOut">
              <a:rPr lang="ru-RU" smtClean="0"/>
              <a:t>17.09.2020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70685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2B75830-664E-42B5-AB9A-0B1BF8D2BFCE}" type="datetimeFigureOut">
              <a:rPr lang="ru-RU" smtClean="0"/>
              <a:t>17.09.2020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431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2B75830-664E-42B5-AB9A-0B1BF8D2BFCE}" type="datetimeFigureOut">
              <a:rPr lang="ru-RU" smtClean="0"/>
              <a:t>17.09.2020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745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2B75830-664E-42B5-AB9A-0B1BF8D2BFCE}" type="datetimeFigureOut">
              <a:rPr lang="ru-RU" smtClean="0"/>
              <a:t>17.09.2020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131441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75830-664E-42B5-AB9A-0B1BF8D2BFCE}" type="datetimeFigureOut">
              <a:rPr lang="ru-RU" smtClean="0"/>
              <a:t>17.09.2020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391089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2B75830-664E-42B5-AB9A-0B1BF8D2BFCE}" type="datetimeFigureOut">
              <a:rPr lang="ru-RU" smtClean="0"/>
              <a:t>17.09.2020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52252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2B75830-664E-42B5-AB9A-0B1BF8D2BFCE}" type="datetimeFigureOut">
              <a:rPr lang="ru-RU" smtClean="0"/>
              <a:t>17.09.2020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3A74A8A-3386-4FA9-B170-4C48F6569E62}" type="slidenum">
              <a:rPr lang="ru-RU" smtClean="0"/>
              <a:t>‹#›</a:t>
            </a:fld>
            <a:endParaRPr lang="ru-RU"/>
          </a:p>
        </p:txBody>
      </p:sp>
    </p:spTree>
    <p:extLst>
      <p:ext uri="{BB962C8B-B14F-4D97-AF65-F5344CB8AC3E}">
        <p14:creationId xmlns:p14="http://schemas.microsoft.com/office/powerpoint/2010/main" val="74282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5830-664E-42B5-AB9A-0B1BF8D2BFCE}" type="datetimeFigureOut">
              <a:rPr lang="ru-RU" smtClean="0"/>
              <a:t>17.09.2020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74A8A-3386-4FA9-B170-4C48F6569E62}" type="slidenum">
              <a:rPr lang="ru-RU" smtClean="0"/>
              <a:t>‹#›</a:t>
            </a:fld>
            <a:endParaRPr lang="ru-RU"/>
          </a:p>
        </p:txBody>
      </p:sp>
    </p:spTree>
    <p:extLst>
      <p:ext uri="{BB962C8B-B14F-4D97-AF65-F5344CB8AC3E}">
        <p14:creationId xmlns:p14="http://schemas.microsoft.com/office/powerpoint/2010/main" val="83328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92314" y="1412876"/>
            <a:ext cx="8207375" cy="2449513"/>
          </a:xfrm>
        </p:spPr>
        <p:txBody>
          <a:bodyPr anchor="ctr"/>
          <a:lstStyle/>
          <a:p>
            <a:pPr eaLnBrk="1" hangingPunct="1"/>
            <a:r>
              <a:rPr lang="ru-RU" altLang="ru-RU" sz="3600" b="1" dirty="0"/>
              <a:t>«Онлайн к</a:t>
            </a:r>
            <a:r>
              <a:rPr lang="en-US" altLang="ru-RU" sz="3600" b="1" dirty="0" err="1"/>
              <a:t>i</a:t>
            </a:r>
            <a:r>
              <a:rPr lang="ru-RU" altLang="ru-RU" sz="3600" b="1" dirty="0" err="1"/>
              <a:t>нотеатр</a:t>
            </a:r>
            <a:r>
              <a:rPr lang="ru-RU" altLang="ru-RU" sz="3600" b="1" dirty="0"/>
              <a:t/>
            </a:r>
            <a:br>
              <a:rPr lang="ru-RU" altLang="ru-RU" sz="3600" b="1" dirty="0"/>
            </a:br>
            <a:r>
              <a:rPr lang="en-US" altLang="ru-RU" sz="3600" b="1" dirty="0"/>
              <a:t>ICS-media</a:t>
            </a:r>
            <a:r>
              <a:rPr lang="uk-UA" altLang="ru-RU" sz="3600" b="1" dirty="0"/>
              <a:t>»</a:t>
            </a:r>
            <a:r>
              <a:rPr lang="ru-RU" altLang="ru-RU" sz="3600" b="1" dirty="0"/>
              <a:t>.</a:t>
            </a:r>
            <a:br>
              <a:rPr lang="ru-RU" altLang="ru-RU" sz="3600" b="1" dirty="0"/>
            </a:br>
            <a:r>
              <a:rPr lang="ru-RU" altLang="ru-RU" sz="3600" b="1" dirty="0" err="1" smtClean="0"/>
              <a:t>Визначення</a:t>
            </a:r>
            <a:r>
              <a:rPr lang="ru-RU" altLang="ru-RU" sz="3600" b="1" dirty="0" smtClean="0"/>
              <a:t> </a:t>
            </a:r>
            <a:r>
              <a:rPr lang="ru-RU" altLang="ru-RU" sz="3600" b="1" dirty="0" err="1" smtClean="0"/>
              <a:t>вимог</a:t>
            </a:r>
            <a:r>
              <a:rPr lang="ru-RU" altLang="ru-RU" sz="3600" b="1" dirty="0" smtClean="0"/>
              <a:t> </a:t>
            </a:r>
            <a:r>
              <a:rPr lang="ru-RU" altLang="ru-RU" sz="3600" b="1" dirty="0" err="1" smtClean="0"/>
              <a:t>користувача</a:t>
            </a:r>
            <a:r>
              <a:rPr lang="ru-RU" altLang="ru-RU" sz="3600" b="1" dirty="0" smtClean="0"/>
              <a:t> до </a:t>
            </a:r>
            <a:r>
              <a:rPr lang="ru-RU" altLang="ru-RU" sz="3600" b="1" dirty="0" err="1" smtClean="0"/>
              <a:t>програмного</a:t>
            </a:r>
            <a:r>
              <a:rPr lang="ru-RU" altLang="ru-RU" sz="3600" b="1" dirty="0" smtClean="0"/>
              <a:t> продукту</a:t>
            </a:r>
            <a:endParaRPr lang="ru-RU" altLang="ru-RU" sz="3600" dirty="0"/>
          </a:p>
        </p:txBody>
      </p:sp>
      <p:sp>
        <p:nvSpPr>
          <p:cNvPr id="2051" name="Rectangle 4"/>
          <p:cNvSpPr>
            <a:spLocks noGrp="1" noChangeArrowheads="1"/>
          </p:cNvSpPr>
          <p:nvPr>
            <p:ph type="subTitle" idx="1"/>
          </p:nvPr>
        </p:nvSpPr>
        <p:spPr>
          <a:xfrm>
            <a:off x="2782888" y="3709988"/>
            <a:ext cx="6400800" cy="2449512"/>
          </a:xfrm>
        </p:spPr>
        <p:txBody>
          <a:bodyPr>
            <a:normAutofit lnSpcReduction="10000"/>
          </a:bodyPr>
          <a:lstStyle/>
          <a:p>
            <a:pPr eaLnBrk="1" hangingPunct="1">
              <a:lnSpc>
                <a:spcPct val="80000"/>
              </a:lnSpc>
            </a:pPr>
            <a:endParaRPr lang="ru-RU" altLang="ru-RU" smtClean="0"/>
          </a:p>
          <a:p>
            <a:pPr eaLnBrk="1" hangingPunct="1">
              <a:lnSpc>
                <a:spcPct val="80000"/>
              </a:lnSpc>
            </a:pPr>
            <a:endParaRPr lang="ru-RU" altLang="ru-RU" smtClean="0"/>
          </a:p>
          <a:p>
            <a:pPr eaLnBrk="1" hangingPunct="1">
              <a:lnSpc>
                <a:spcPct val="80000"/>
              </a:lnSpc>
            </a:pPr>
            <a:r>
              <a:rPr lang="ru-RU" altLang="ru-RU" smtClean="0"/>
              <a:t>Команда:</a:t>
            </a:r>
            <a:r>
              <a:rPr lang="en-US" altLang="ru-RU" smtClean="0"/>
              <a:t> </a:t>
            </a:r>
            <a:endParaRPr lang="uk-UA" altLang="ru-RU" smtClean="0"/>
          </a:p>
          <a:p>
            <a:pPr eaLnBrk="1" hangingPunct="1">
              <a:lnSpc>
                <a:spcPct val="80000"/>
              </a:lnSpc>
            </a:pPr>
            <a:r>
              <a:rPr lang="ru-RU" altLang="ru-RU" smtClean="0"/>
              <a:t>Додон Д</a:t>
            </a:r>
            <a:r>
              <a:rPr lang="en-US" altLang="ru-RU" smtClean="0"/>
              <a:t>.</a:t>
            </a:r>
          </a:p>
          <a:p>
            <a:pPr eaLnBrk="1" hangingPunct="1">
              <a:lnSpc>
                <a:spcPct val="80000"/>
              </a:lnSpc>
            </a:pPr>
            <a:r>
              <a:rPr lang="ru-RU" altLang="ru-RU" smtClean="0"/>
              <a:t>Пан</a:t>
            </a:r>
            <a:r>
              <a:rPr lang="en-US" altLang="ru-RU" smtClean="0"/>
              <a:t>i</a:t>
            </a:r>
            <a:r>
              <a:rPr lang="ru-RU" altLang="ru-RU" smtClean="0"/>
              <a:t>братцев О.</a:t>
            </a:r>
          </a:p>
          <a:p>
            <a:pPr eaLnBrk="1" hangingPunct="1">
              <a:lnSpc>
                <a:spcPct val="80000"/>
              </a:lnSpc>
            </a:pPr>
            <a:r>
              <a:rPr lang="ru-RU" altLang="ru-RU" smtClean="0"/>
              <a:t>Одеса - </a:t>
            </a:r>
            <a:r>
              <a:rPr lang="en-US" altLang="ru-RU" smtClean="0"/>
              <a:t>2020</a:t>
            </a:r>
            <a:endParaRPr lang="ru-RU" altLang="ru-RU" smtClean="0"/>
          </a:p>
        </p:txBody>
      </p:sp>
      <p:sp>
        <p:nvSpPr>
          <p:cNvPr id="2052" name="Rectangle 5"/>
          <p:cNvSpPr>
            <a:spLocks noChangeArrowheads="1"/>
          </p:cNvSpPr>
          <p:nvPr/>
        </p:nvSpPr>
        <p:spPr bwMode="auto">
          <a:xfrm>
            <a:off x="1541463" y="260351"/>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FontTx/>
              <a:buNone/>
            </a:pPr>
            <a:r>
              <a:rPr lang="ru-RU" altLang="ru-RU" sz="2400"/>
              <a:t>ОНПУ</a:t>
            </a:r>
          </a:p>
          <a:p>
            <a:pPr algn="ctr" eaLnBrk="1" hangingPunct="1">
              <a:lnSpc>
                <a:spcPct val="80000"/>
              </a:lnSpc>
              <a:buFontTx/>
              <a:buNone/>
            </a:pPr>
            <a:r>
              <a:rPr lang="ru-RU" altLang="ru-RU" sz="2400"/>
              <a:t>Інститут комп’ютерних систем</a:t>
            </a:r>
          </a:p>
          <a:p>
            <a:pPr algn="ctr" eaLnBrk="1" hangingPunct="1">
              <a:lnSpc>
                <a:spcPct val="80000"/>
              </a:lnSpc>
              <a:buFontTx/>
              <a:buNone/>
            </a:pPr>
            <a:r>
              <a:rPr lang="ru-RU" altLang="ru-RU" sz="2400"/>
              <a:t>Кафедра інформаційних систем</a:t>
            </a:r>
          </a:p>
        </p:txBody>
      </p:sp>
    </p:spTree>
    <p:extLst>
      <p:ext uri="{BB962C8B-B14F-4D97-AF65-F5344CB8AC3E}">
        <p14:creationId xmlns:p14="http://schemas.microsoft.com/office/powerpoint/2010/main" val="2122224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3459480" cy="789623"/>
          </a:xfrm>
        </p:spPr>
        <p:txBody>
          <a:bodyPr>
            <a:normAutofit fontScale="90000"/>
          </a:bodyPr>
          <a:lstStyle/>
          <a:p>
            <a:r>
              <a:rPr lang="en-US" dirty="0" smtClean="0"/>
              <a:t>User story</a:t>
            </a:r>
            <a:endParaRPr lang="ru-RU" dirty="0"/>
          </a:p>
        </p:txBody>
      </p:sp>
      <p:sp>
        <p:nvSpPr>
          <p:cNvPr id="3" name="Подзаголовок 2"/>
          <p:cNvSpPr>
            <a:spLocks noGrp="1"/>
          </p:cNvSpPr>
          <p:nvPr>
            <p:ph type="subTitle" idx="1"/>
          </p:nvPr>
        </p:nvSpPr>
        <p:spPr>
          <a:xfrm>
            <a:off x="2354580" y="789623"/>
            <a:ext cx="8115300" cy="5862637"/>
          </a:xfrm>
        </p:spPr>
        <p:txBody>
          <a:bodyPr>
            <a:normAutofit fontScale="92500" lnSpcReduction="20000"/>
          </a:bodyPr>
          <a:lstStyle/>
          <a:p>
            <a:pPr marL="342900" indent="-342900" algn="l">
              <a:buFont typeface="Wingdings" panose="05000000000000000000" pitchFamily="2" charset="2"/>
              <a:buChar char="§"/>
            </a:pPr>
            <a:r>
              <a:rPr lang="uk-UA" dirty="0"/>
              <a:t>Як гість, я можу переглянути каталог даного сайту.</a:t>
            </a:r>
            <a:endParaRPr lang="ru-RU" dirty="0"/>
          </a:p>
          <a:p>
            <a:pPr marL="342900" indent="-342900" algn="l">
              <a:buFont typeface="Wingdings" panose="05000000000000000000" pitchFamily="2" charset="2"/>
              <a:buChar char="§"/>
            </a:pPr>
            <a:r>
              <a:rPr lang="uk-UA" dirty="0"/>
              <a:t>Як гість, я можу зареєструватися.</a:t>
            </a:r>
            <a:endParaRPr lang="ru-RU" dirty="0"/>
          </a:p>
          <a:p>
            <a:pPr marL="342900" indent="-342900" algn="l">
              <a:buFont typeface="Wingdings" panose="05000000000000000000" pitchFamily="2" charset="2"/>
              <a:buChar char="§"/>
            </a:pPr>
            <a:r>
              <a:rPr lang="uk-UA" dirty="0"/>
              <a:t>Як гість, я можу включити будь-який фільм з каталогу.</a:t>
            </a:r>
            <a:endParaRPr lang="ru-RU" dirty="0"/>
          </a:p>
          <a:p>
            <a:pPr marL="342900" indent="-342900" algn="l">
              <a:buFont typeface="Wingdings" panose="05000000000000000000" pitchFamily="2" charset="2"/>
              <a:buChar char="§"/>
            </a:pPr>
            <a:r>
              <a:rPr lang="uk-UA" dirty="0"/>
              <a:t>Як гість, я можу оцінити фільм.</a:t>
            </a:r>
            <a:endParaRPr lang="ru-RU" dirty="0"/>
          </a:p>
          <a:p>
            <a:pPr marL="342900" indent="-342900" algn="l">
              <a:buFont typeface="Wingdings" panose="05000000000000000000" pitchFamily="2" charset="2"/>
              <a:buChar char="§"/>
            </a:pPr>
            <a:r>
              <a:rPr lang="uk-UA" dirty="0"/>
              <a:t>Як гість, я можу сортувати каталог.</a:t>
            </a:r>
            <a:endParaRPr lang="ru-RU" dirty="0"/>
          </a:p>
          <a:p>
            <a:pPr marL="342900" indent="-342900" algn="l">
              <a:buFont typeface="Wingdings" panose="05000000000000000000" pitchFamily="2" charset="2"/>
              <a:buChar char="§"/>
            </a:pPr>
            <a:r>
              <a:rPr lang="uk-UA" dirty="0"/>
              <a:t>Як гість, я можу шукати за назвою.</a:t>
            </a:r>
            <a:endParaRPr lang="ru-RU" dirty="0"/>
          </a:p>
          <a:p>
            <a:pPr marL="342900" indent="-342900" algn="l">
              <a:buFont typeface="Wingdings" panose="05000000000000000000" pitchFamily="2" charset="2"/>
              <a:buChar char="§"/>
            </a:pPr>
            <a:r>
              <a:rPr lang="uk-UA" dirty="0"/>
              <a:t>Як користувач, я можу коментувати.</a:t>
            </a:r>
            <a:endParaRPr lang="ru-RU" dirty="0"/>
          </a:p>
          <a:p>
            <a:pPr marL="342900" indent="-342900" algn="l">
              <a:buFont typeface="Wingdings" panose="05000000000000000000" pitchFamily="2" charset="2"/>
              <a:buChar char="§"/>
            </a:pPr>
            <a:r>
              <a:rPr lang="uk-UA" dirty="0"/>
              <a:t>Як користувач, я можу віддячити творця.</a:t>
            </a:r>
            <a:endParaRPr lang="ru-RU" dirty="0"/>
          </a:p>
          <a:p>
            <a:pPr marL="342900" indent="-342900" algn="l">
              <a:buFont typeface="Wingdings" panose="05000000000000000000" pitchFamily="2" charset="2"/>
              <a:buChar char="§"/>
            </a:pPr>
            <a:r>
              <a:rPr lang="uk-UA" dirty="0"/>
              <a:t>Як користувач, я можу завантажити фільм.</a:t>
            </a:r>
            <a:endParaRPr lang="ru-RU" dirty="0"/>
          </a:p>
          <a:p>
            <a:pPr marL="342900" indent="-342900" algn="l">
              <a:buFont typeface="Wingdings" panose="05000000000000000000" pitchFamily="2" charset="2"/>
              <a:buChar char="§"/>
            </a:pPr>
            <a:r>
              <a:rPr lang="uk-UA" dirty="0"/>
              <a:t>Як користувач, я можу видалити свій фільм.</a:t>
            </a:r>
            <a:endParaRPr lang="ru-RU" dirty="0"/>
          </a:p>
          <a:p>
            <a:pPr marL="342900" indent="-342900" algn="l">
              <a:buFont typeface="Wingdings" panose="05000000000000000000" pitchFamily="2" charset="2"/>
              <a:buChar char="§"/>
            </a:pPr>
            <a:r>
              <a:rPr lang="uk-UA" dirty="0"/>
              <a:t>Як користувач, я можу редагувати свій </a:t>
            </a:r>
            <a:r>
              <a:rPr lang="uk-UA" dirty="0" err="1"/>
              <a:t>аккаунт</a:t>
            </a:r>
            <a:r>
              <a:rPr lang="uk-UA" dirty="0"/>
              <a:t>.</a:t>
            </a:r>
            <a:endParaRPr lang="ru-RU" dirty="0"/>
          </a:p>
          <a:p>
            <a:pPr marL="342900" indent="-342900" algn="l">
              <a:buFont typeface="Wingdings" panose="05000000000000000000" pitchFamily="2" charset="2"/>
              <a:buChar char="§"/>
            </a:pPr>
            <a:r>
              <a:rPr lang="uk-UA" dirty="0"/>
              <a:t>Як користувач, я можу змінювати свій пароль.</a:t>
            </a:r>
            <a:endParaRPr lang="ru-RU" dirty="0"/>
          </a:p>
          <a:p>
            <a:pPr marL="342900" indent="-342900" algn="l">
              <a:buFont typeface="Wingdings" panose="05000000000000000000" pitchFamily="2" charset="2"/>
              <a:buChar char="§"/>
            </a:pPr>
            <a:r>
              <a:rPr lang="uk-UA" dirty="0"/>
              <a:t>Як користувач, я можу змінити опис до свого фільму та вибрати категорію.</a:t>
            </a:r>
            <a:endParaRPr lang="ru-RU" dirty="0"/>
          </a:p>
          <a:p>
            <a:pPr marL="342900" indent="-342900" algn="l">
              <a:buFont typeface="Wingdings" panose="05000000000000000000" pitchFamily="2" charset="2"/>
              <a:buChar char="§"/>
            </a:pPr>
            <a:r>
              <a:rPr lang="uk-UA" dirty="0"/>
              <a:t>Як користувач, я можу додати свої реквізити для оплати.</a:t>
            </a:r>
            <a:endParaRPr lang="ru-RU" dirty="0"/>
          </a:p>
          <a:p>
            <a:pPr marL="342900" indent="-342900" algn="l">
              <a:buFont typeface="Wingdings" panose="05000000000000000000" pitchFamily="2" charset="2"/>
              <a:buChar char="§"/>
            </a:pPr>
            <a:r>
              <a:rPr lang="uk-UA" dirty="0"/>
              <a:t>Як адміністратор, я можу додавати і видаляти фільми.</a:t>
            </a:r>
            <a:endParaRPr lang="ru-RU" dirty="0"/>
          </a:p>
          <a:p>
            <a:pPr algn="l"/>
            <a:endParaRPr lang="ru-RU" dirty="0"/>
          </a:p>
        </p:txBody>
      </p:sp>
    </p:spTree>
    <p:extLst>
      <p:ext uri="{BB962C8B-B14F-4D97-AF65-F5344CB8AC3E}">
        <p14:creationId xmlns:p14="http://schemas.microsoft.com/office/powerpoint/2010/main" val="240552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5722620" cy="1120140"/>
          </a:xfrm>
        </p:spPr>
        <p:txBody>
          <a:bodyPr/>
          <a:lstStyle/>
          <a:p>
            <a:r>
              <a:rPr lang="en-US" dirty="0" smtClean="0"/>
              <a:t>Use Case UML-</a:t>
            </a:r>
            <a:r>
              <a:rPr lang="uk-UA" dirty="0" smtClean="0"/>
              <a:t>діаграма</a:t>
            </a:r>
            <a:endParaRPr lang="ru-RU" dirty="0"/>
          </a:p>
        </p:txBody>
      </p:sp>
      <p:pic>
        <p:nvPicPr>
          <p:cNvPr id="4" name="Объект 3"/>
          <p:cNvPicPr>
            <a:picLocks noGrp="1"/>
          </p:cNvPicPr>
          <p:nvPr>
            <p:ph idx="1"/>
          </p:nvPr>
        </p:nvPicPr>
        <p:blipFill>
          <a:blip r:embed="rId2"/>
          <a:stretch>
            <a:fillRect/>
          </a:stretch>
        </p:blipFill>
        <p:spPr>
          <a:xfrm>
            <a:off x="685800" y="1120140"/>
            <a:ext cx="11201400" cy="5737859"/>
          </a:xfrm>
          <a:prstGeom prst="rect">
            <a:avLst/>
          </a:prstGeom>
        </p:spPr>
      </p:pic>
    </p:spTree>
    <p:extLst>
      <p:ext uri="{BB962C8B-B14F-4D97-AF65-F5344CB8AC3E}">
        <p14:creationId xmlns:p14="http://schemas.microsoft.com/office/powerpoint/2010/main" val="80784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normAutofit/>
          </a:bodyPr>
          <a:lstStyle/>
          <a:p>
            <a:r>
              <a:rPr lang="uk-UA" sz="4200" dirty="0" smtClean="0"/>
              <a:t>Опис сценаріїв використання прецедентів ПП</a:t>
            </a:r>
            <a:endParaRPr lang="ru-RU" sz="4200" dirty="0"/>
          </a:p>
        </p:txBody>
      </p:sp>
      <p:sp>
        <p:nvSpPr>
          <p:cNvPr id="3" name="Объект 2"/>
          <p:cNvSpPr>
            <a:spLocks noGrp="1"/>
          </p:cNvSpPr>
          <p:nvPr>
            <p:ph idx="1"/>
          </p:nvPr>
        </p:nvSpPr>
        <p:spPr>
          <a:xfrm>
            <a:off x="346363" y="1066800"/>
            <a:ext cx="11554692" cy="5624945"/>
          </a:xfrm>
        </p:spPr>
        <p:txBody>
          <a:bodyPr>
            <a:normAutofit fontScale="85000" lnSpcReduction="10000"/>
          </a:bodyPr>
          <a:lstStyle/>
          <a:p>
            <a:r>
              <a:rPr lang="uk-UA" dirty="0" smtClean="0"/>
              <a:t>Пожертвування </a:t>
            </a:r>
            <a:r>
              <a:rPr lang="uk-UA" dirty="0"/>
              <a:t>творцям фільмів. Гості або користувачі, яким подобається творчість інших людей, будуть мати можливість пожертвувати на створення нових картин.</a:t>
            </a:r>
            <a:endParaRPr lang="ru-RU" dirty="0"/>
          </a:p>
          <a:p>
            <a:r>
              <a:rPr lang="uk-UA" dirty="0" smtClean="0"/>
              <a:t>Використання </a:t>
            </a:r>
            <a:r>
              <a:rPr lang="uk-UA" dirty="0"/>
              <a:t>пошуку та сортування. Гості або користувачі зможуть знайти фільм за обраною категорією або назвою. Якщо фільм не був знайдено то користувач буде мати можливість звернутися до технологічної підтримки сайту, та відправити лист з проханням додати той чи інший фільм до бібліотеки </a:t>
            </a:r>
            <a:r>
              <a:rPr lang="uk-UA" dirty="0" err="1"/>
              <a:t>ресурса</a:t>
            </a:r>
            <a:r>
              <a:rPr lang="uk-UA" dirty="0"/>
              <a:t>.</a:t>
            </a:r>
            <a:endParaRPr lang="ru-RU" dirty="0"/>
          </a:p>
          <a:p>
            <a:r>
              <a:rPr lang="uk-UA" dirty="0" smtClean="0"/>
              <a:t>Видалення </a:t>
            </a:r>
            <a:r>
              <a:rPr lang="uk-UA" dirty="0"/>
              <a:t>фільмів, які порушують правила. Адміністратор зможе видаляти фільми, які перечать правилам сайту, та загальноприйнятим морально етичним нормам.</a:t>
            </a:r>
            <a:endParaRPr lang="ru-RU" dirty="0"/>
          </a:p>
          <a:p>
            <a:r>
              <a:rPr lang="uk-UA" dirty="0" smtClean="0"/>
              <a:t>Перегляд </a:t>
            </a:r>
            <a:r>
              <a:rPr lang="uk-UA" dirty="0"/>
              <a:t>фільму. Всі актори зможуть подивитися фільм, який їм сподобався. Якщо фільм не буде знайдено на сервері, то актор який запрошував цей фільм отримує повідомлення о тому, що він може звернутися до технологічної підтримки сайту.</a:t>
            </a:r>
            <a:endParaRPr lang="ru-RU" dirty="0"/>
          </a:p>
          <a:p>
            <a:r>
              <a:rPr lang="uk-UA" dirty="0" smtClean="0"/>
              <a:t>Додавання </a:t>
            </a:r>
            <a:r>
              <a:rPr lang="uk-UA" dirty="0"/>
              <a:t>нових фільмів. Користувач та адміністратор зможуть додавати нові фільми.</a:t>
            </a:r>
            <a:endParaRPr lang="ru-RU" dirty="0"/>
          </a:p>
          <a:p>
            <a:r>
              <a:rPr lang="uk-UA" dirty="0" smtClean="0"/>
              <a:t>Коментування </a:t>
            </a:r>
            <a:r>
              <a:rPr lang="uk-UA" dirty="0"/>
              <a:t>фільмів. Кожен з акторів зможе залишати коментарі до фільмів, які є на сайті.</a:t>
            </a:r>
            <a:endParaRPr lang="ru-RU" dirty="0"/>
          </a:p>
          <a:p>
            <a:endParaRPr lang="ru-RU" dirty="0"/>
          </a:p>
        </p:txBody>
      </p:sp>
    </p:spTree>
    <p:extLst>
      <p:ext uri="{BB962C8B-B14F-4D97-AF65-F5344CB8AC3E}">
        <p14:creationId xmlns:p14="http://schemas.microsoft.com/office/powerpoint/2010/main" val="226081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919288" y="1922463"/>
            <a:ext cx="8456612" cy="2449512"/>
          </a:xfrm>
        </p:spPr>
        <p:txBody>
          <a:bodyPr anchor="ctr"/>
          <a:lstStyle/>
          <a:p>
            <a:pPr eaLnBrk="1" hangingPunct="1"/>
            <a:r>
              <a:rPr lang="ru-RU" altLang="ru-RU" sz="3600" b="1" dirty="0" err="1"/>
              <a:t>Дякуємо</a:t>
            </a:r>
            <a:r>
              <a:rPr lang="ru-RU" altLang="ru-RU" sz="3600" b="1" dirty="0"/>
              <a:t> за </a:t>
            </a:r>
            <a:r>
              <a:rPr lang="ru-RU" altLang="ru-RU" sz="3600" b="1" dirty="0" err="1"/>
              <a:t>увагу</a:t>
            </a:r>
            <a:r>
              <a:rPr lang="ru-RU" altLang="ru-RU" sz="3600" b="1" dirty="0"/>
              <a:t>!</a:t>
            </a:r>
            <a:br>
              <a:rPr lang="ru-RU" altLang="ru-RU" sz="3600" b="1" dirty="0"/>
            </a:br>
            <a:r>
              <a:rPr lang="ru-RU" altLang="ru-RU" sz="3600" b="1" dirty="0"/>
              <a:t/>
            </a:r>
            <a:br>
              <a:rPr lang="ru-RU" altLang="ru-RU" sz="3600" b="1" dirty="0"/>
            </a:br>
            <a:r>
              <a:rPr lang="ru-RU" altLang="ru-RU" sz="3600" b="1" dirty="0"/>
              <a:t>«</a:t>
            </a:r>
            <a:r>
              <a:rPr lang="en-US" altLang="ru-RU" sz="3600" b="1" dirty="0"/>
              <a:t>ICS - media</a:t>
            </a:r>
            <a:r>
              <a:rPr lang="uk-UA" altLang="ru-RU" sz="3600" b="1" dirty="0"/>
              <a:t>»</a:t>
            </a:r>
            <a:r>
              <a:rPr lang="ru-RU" altLang="ru-RU" sz="3600" b="1" dirty="0"/>
              <a:t/>
            </a:r>
            <a:br>
              <a:rPr lang="ru-RU" altLang="ru-RU" sz="3600" b="1" dirty="0"/>
            </a:br>
            <a:endParaRPr lang="ru-RU" altLang="ru-RU" sz="3600" dirty="0"/>
          </a:p>
        </p:txBody>
      </p:sp>
      <p:sp>
        <p:nvSpPr>
          <p:cNvPr id="9219" name="Rectangle 4"/>
          <p:cNvSpPr>
            <a:spLocks noGrp="1" noChangeArrowheads="1"/>
          </p:cNvSpPr>
          <p:nvPr>
            <p:ph type="subTitle" idx="1"/>
          </p:nvPr>
        </p:nvSpPr>
        <p:spPr>
          <a:xfrm>
            <a:off x="1670050" y="4797425"/>
            <a:ext cx="8851900" cy="1822450"/>
          </a:xfrm>
        </p:spPr>
        <p:txBody>
          <a:bodyPr>
            <a:normAutofit fontScale="92500" lnSpcReduction="20000"/>
          </a:bodyPr>
          <a:lstStyle/>
          <a:p>
            <a:pPr eaLnBrk="1" hangingPunct="1">
              <a:lnSpc>
                <a:spcPct val="80000"/>
              </a:lnSpc>
            </a:pPr>
            <a:endParaRPr lang="ru-RU" altLang="ru-RU" smtClean="0"/>
          </a:p>
          <a:p>
            <a:pPr eaLnBrk="1" hangingPunct="1">
              <a:lnSpc>
                <a:spcPct val="80000"/>
              </a:lnSpc>
            </a:pPr>
            <a:r>
              <a:rPr lang="ru-RU" altLang="ru-RU" sz="2000"/>
              <a:t>Команда:</a:t>
            </a:r>
            <a:r>
              <a:rPr lang="en-US" altLang="ru-RU" sz="2000"/>
              <a:t> </a:t>
            </a:r>
            <a:endParaRPr lang="uk-UA" altLang="ru-RU" sz="2000"/>
          </a:p>
          <a:p>
            <a:pPr eaLnBrk="1" hangingPunct="1">
              <a:lnSpc>
                <a:spcPct val="80000"/>
              </a:lnSpc>
            </a:pPr>
            <a:r>
              <a:rPr lang="ru-RU" altLang="ru-RU" sz="2000"/>
              <a:t>Додон Д</a:t>
            </a:r>
            <a:r>
              <a:rPr lang="en-US" altLang="ru-RU" sz="2000"/>
              <a:t>. </a:t>
            </a:r>
            <a:r>
              <a:rPr lang="ru-RU" altLang="ru-RU" sz="2000"/>
              <a:t>Пан</a:t>
            </a:r>
            <a:r>
              <a:rPr lang="en-US" altLang="ru-RU" sz="2000"/>
              <a:t>i</a:t>
            </a:r>
            <a:r>
              <a:rPr lang="ru-RU" altLang="ru-RU" sz="2000"/>
              <a:t>братцев О.</a:t>
            </a:r>
          </a:p>
          <a:p>
            <a:pPr eaLnBrk="1" hangingPunct="1">
              <a:lnSpc>
                <a:spcPct val="80000"/>
              </a:lnSpc>
            </a:pPr>
            <a:r>
              <a:rPr lang="ru-RU" altLang="ru-RU" sz="2000"/>
              <a:t>(група </a:t>
            </a:r>
            <a:r>
              <a:rPr lang="en-US" altLang="ru-RU" sz="2000"/>
              <a:t>E</a:t>
            </a:r>
            <a:r>
              <a:rPr lang="ru-RU" altLang="ru-RU" sz="2000"/>
              <a:t>АІ1</a:t>
            </a:r>
            <a:r>
              <a:rPr lang="en-US" altLang="ru-RU" sz="2000"/>
              <a:t>85</a:t>
            </a:r>
            <a:r>
              <a:rPr lang="ru-RU" altLang="ru-RU" sz="2000"/>
              <a:t>)</a:t>
            </a:r>
            <a:endParaRPr lang="en-US" altLang="ru-RU" sz="2000"/>
          </a:p>
          <a:p>
            <a:pPr eaLnBrk="1" hangingPunct="1">
              <a:lnSpc>
                <a:spcPct val="80000"/>
              </a:lnSpc>
            </a:pPr>
            <a:endParaRPr lang="ru-RU" altLang="ru-RU" sz="2000"/>
          </a:p>
          <a:p>
            <a:pPr eaLnBrk="1" hangingPunct="1">
              <a:lnSpc>
                <a:spcPct val="80000"/>
              </a:lnSpc>
            </a:pPr>
            <a:r>
              <a:rPr lang="ru-RU" altLang="ru-RU" sz="2000"/>
              <a:t>Одеса - 20</a:t>
            </a:r>
            <a:r>
              <a:rPr lang="en-US" altLang="ru-RU" sz="2000"/>
              <a:t>20</a:t>
            </a:r>
            <a:endParaRPr lang="ru-RU" altLang="ru-RU" sz="2000"/>
          </a:p>
        </p:txBody>
      </p:sp>
      <p:sp>
        <p:nvSpPr>
          <p:cNvPr id="9220" name="Rectangle 5"/>
          <p:cNvSpPr>
            <a:spLocks noChangeArrowheads="1"/>
          </p:cNvSpPr>
          <p:nvPr/>
        </p:nvSpPr>
        <p:spPr bwMode="auto">
          <a:xfrm>
            <a:off x="1524000" y="115889"/>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FontTx/>
              <a:buNone/>
            </a:pPr>
            <a:r>
              <a:rPr lang="ru-RU" altLang="ru-RU" sz="2000"/>
              <a:t>ОНПУ</a:t>
            </a:r>
          </a:p>
          <a:p>
            <a:pPr algn="ctr" eaLnBrk="1" hangingPunct="1">
              <a:lnSpc>
                <a:spcPct val="80000"/>
              </a:lnSpc>
              <a:buFontTx/>
              <a:buNone/>
            </a:pPr>
            <a:r>
              <a:rPr lang="ru-RU" altLang="ru-RU" sz="2000"/>
              <a:t>Інститут комп’ютерних систем</a:t>
            </a:r>
          </a:p>
          <a:p>
            <a:pPr algn="ctr" eaLnBrk="1" hangingPunct="1">
              <a:lnSpc>
                <a:spcPct val="80000"/>
              </a:lnSpc>
              <a:buFontTx/>
              <a:buNone/>
            </a:pPr>
            <a:r>
              <a:rPr lang="ru-RU" altLang="ru-RU" sz="2000"/>
              <a:t>Кафедра інформаційних систем</a:t>
            </a:r>
          </a:p>
        </p:txBody>
      </p:sp>
    </p:spTree>
    <p:extLst>
      <p:ext uri="{BB962C8B-B14F-4D97-AF65-F5344CB8AC3E}">
        <p14:creationId xmlns:p14="http://schemas.microsoft.com/office/powerpoint/2010/main" val="2058142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369</Words>
  <Application>Microsoft Office PowerPoint</Application>
  <PresentationFormat>Широкоэкранный</PresentationFormat>
  <Paragraphs>45</Paragraphs>
  <Slides>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Calibri</vt:lpstr>
      <vt:lpstr>Calibri Light</vt:lpstr>
      <vt:lpstr>Wingdings</vt:lpstr>
      <vt:lpstr>Тема Office</vt:lpstr>
      <vt:lpstr>«Онлайн кiнотеатр ICS-media». Визначення вимог користувача до програмного продукту</vt:lpstr>
      <vt:lpstr>User story</vt:lpstr>
      <vt:lpstr>Use Case UML-діаграма</vt:lpstr>
      <vt:lpstr>Опис сценаріїв використання прецедентів ПП</vt:lpstr>
      <vt:lpstr>Дякуємо за увагу!  «ICS - media»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«Онлайн кiнотеатр ICS-media». Визначення вимог користувача до програмного продукту</dc:title>
  <dc:creator>Dmitriy Dodon</dc:creator>
  <cp:lastModifiedBy>Dmitriy Dodon</cp:lastModifiedBy>
  <cp:revision>3</cp:revision>
  <dcterms:created xsi:type="dcterms:W3CDTF">2020-09-17T05:13:43Z</dcterms:created>
  <dcterms:modified xsi:type="dcterms:W3CDTF">2020-09-17T05:24:50Z</dcterms:modified>
</cp:coreProperties>
</file>