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Rajdhani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8F5D43-7A54-4F51-B699-AFF0D2C42915}">
  <a:tblStyle styleId="{7B8F5D43-7A54-4F51-B699-AFF0D2C42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3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ProximaNova-bold.fntdata"/><Relationship Id="rId10" Type="http://schemas.openxmlformats.org/officeDocument/2006/relationships/slide" Target="slides/slide3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6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5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8.xml"/><Relationship Id="rId37" Type="http://schemas.openxmlformats.org/officeDocument/2006/relationships/font" Target="fonts/Rajdhani-bold.fntdata"/><Relationship Id="rId14" Type="http://schemas.openxmlformats.org/officeDocument/2006/relationships/slide" Target="slides/slide7.xml"/><Relationship Id="rId36" Type="http://schemas.openxmlformats.org/officeDocument/2006/relationships/font" Target="fonts/Rajdhani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.fntdata"/><Relationship Id="rId16" Type="http://schemas.openxmlformats.org/officeDocument/2006/relationships/slide" Target="slides/slide9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{7B8F5D43-7A54-4F51-B699-AFF0D2C42915}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Motherboard Asus Prime A320m-k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Memoria RAM ValueRAM 4GB 1 Kingston KVR26N19S6/4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Western Digital WD5000AAKX 500GB azul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{7B8F5D43-7A54-4F51-B699-AFF0D2C42915}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Mother Asus Prime A320m-k Am4 Ddr4 M.2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Memoria RAM ValueRAM 4GB 1 Kingston KVR26N19S6/4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Western Digital WD5000AAKX 500GB azul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76" name="Google Shape;176;p41"/>
          <p:cNvGraphicFramePr/>
          <p:nvPr/>
        </p:nvGraphicFramePr>
        <p:xfrm>
          <a:off x="734800" y="13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{7B8F5D43-7A54-4F51-B699-AFF0D2C42915}</a:tableStyleId>
              </a:tblPr>
              <a:tblGrid>
                <a:gridCol w="2403300"/>
                <a:gridCol w="5495625"/>
              </a:tblGrid>
              <a:tr h="48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Intel Core i5-10400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3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Mother Asus Prime H510m-e Intel S1200 10ma 11va M2 Hdmi</a:t>
                      </a:r>
                      <a:endParaRPr sz="2000">
                        <a:solidFill>
                          <a:srgbClr val="602BB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81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</a:rPr>
                        <a:t>Memoria Corsair Vengeance Rgb Pro 8gb Ddr4 3600 Mhz * 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7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Disco Sólido Interno Kingston Sa400s37/480g 480gb + </a:t>
                      </a: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Western Digital WD5000AAKX 500GB azul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42"/>
          <p:cNvGraphicFramePr/>
          <p:nvPr/>
        </p:nvGraphicFramePr>
        <p:xfrm>
          <a:off x="952500" y="14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{7B8F5D43-7A54-4F51-B699-AFF0D2C42915}</a:tableStyleId>
              </a:tblPr>
              <a:tblGrid>
                <a:gridCol w="1891200"/>
                <a:gridCol w="5347800"/>
              </a:tblGrid>
              <a:tr h="4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3600 4.2 Ghz Am4 3 gen Zen 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</a:rPr>
                        <a:t>Memoria Corsair Vengeance Rgb Pro 8gb Ddr4 3600 Mhz * 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Disco Sólido Interno Kingston Sa400s37/480g 480gb + </a:t>
                      </a: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Western Digital WD5000AAKX 500GB azul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4800" rtl="0" algn="l">
                        <a:lnSpc>
                          <a:spcPct val="118000"/>
                        </a:lnSpc>
                        <a:spcBef>
                          <a:spcPts val="30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Tarjeta de video AMD ASRock Phantom Gaming D Radeon RX 500 Series RX 570 PHANTOM GDR RX570 4G 4G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p43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{7B8F5D43-7A54-4F51-B699-AFF0D2C42915}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 Z690 Pro RS ATX LGA1700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Silicon Power GAMING 32 GB (2 x 16 GB) DDR4-3200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WD Green SN350 960 GB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GeForce RTX 3080 Ti 12 GB GAMING OC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4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{7B8F5D43-7A54-4F51-B699-AFF0D2C42915}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ASRock X570 Phantom Gaming 4 ATX AM4 Motherboard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OLOy Blade RGB 32 GB (2 x 16 GB) DDR4-4000 CL15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Western Digital WD Green SN350 960 GB M.2-2280 NVME Solid State Drive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AMD Sapphire Nitro+ Radeon 6700 Series RX 6700 XT 12GB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0" name="Google Shape;220;p47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