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2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3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13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3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5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58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10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19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47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4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20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0256-8A3D-4EC0-A0A5-AA9052D23282}" type="datetimeFigureOut">
              <a:rPr lang="fr-FR" smtClean="0"/>
              <a:t>09/05/2020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4B88-C904-49D1-974E-D36E6E528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8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06" y="3395311"/>
            <a:ext cx="1441701" cy="11863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19186" y="1876287"/>
            <a:ext cx="109778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333333"/>
                </a:solidFill>
              </a:defRPr>
            </a:lvl1pPr>
            <a:lvl3pPr marL="1257300" lvl="2" indent="-342900">
              <a:buFont typeface="Arial" panose="020B0604020202020204" pitchFamily="34" charset="0"/>
              <a:buChar char="•"/>
              <a:defRPr sz="2800">
                <a:solidFill>
                  <a:srgbClr val="333333"/>
                </a:solidFill>
              </a:defRPr>
            </a:lvl3pPr>
          </a:lstStyle>
          <a:p>
            <a:r>
              <a:rPr lang="fr-FR" sz="2400" dirty="0" smtClean="0"/>
              <a:t>Créer</a:t>
            </a:r>
          </a:p>
          <a:p>
            <a:r>
              <a:rPr lang="fr-FR" sz="2400" dirty="0" smtClean="0"/>
              <a:t>Editer</a:t>
            </a:r>
            <a:endParaRPr lang="fr-FR" sz="24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068080" y="4121591"/>
            <a:ext cx="5953171" cy="673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988596" y="4254714"/>
            <a:ext cx="279132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333333"/>
                </a:solidFill>
              </a:defRPr>
            </a:lvl1pPr>
            <a:lvl3pPr marL="1257300" lvl="2" indent="-342900">
              <a:buFont typeface="Arial" panose="020B0604020202020204" pitchFamily="34" charset="0"/>
              <a:buChar char="•"/>
              <a:defRPr sz="2800">
                <a:solidFill>
                  <a:srgbClr val="333333"/>
                </a:solidFill>
              </a:defRPr>
            </a:lvl3pPr>
          </a:lstStyle>
          <a:p>
            <a:r>
              <a:rPr lang="fr-FR" sz="2400" dirty="0" smtClean="0"/>
              <a:t>Copier le contenu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78" y="3462688"/>
            <a:ext cx="1441701" cy="118631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243291" y="4649002"/>
            <a:ext cx="130628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333333"/>
                </a:solidFill>
              </a:defRPr>
            </a:lvl1pPr>
            <a:lvl3pPr marL="1257300" lvl="2" indent="-342900">
              <a:buFont typeface="Arial" panose="020B0604020202020204" pitchFamily="34" charset="0"/>
              <a:buChar char="•"/>
              <a:defRPr sz="2800">
                <a:solidFill>
                  <a:srgbClr val="333333"/>
                </a:solidFill>
              </a:defRPr>
            </a:lvl3pPr>
          </a:lstStyle>
          <a:p>
            <a:r>
              <a:rPr lang="fr-FR" sz="2400" dirty="0" smtClean="0"/>
              <a:t>fich2.txt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851019" y="4649002"/>
            <a:ext cx="130628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333333"/>
                </a:solidFill>
              </a:defRPr>
            </a:lvl1pPr>
            <a:lvl3pPr marL="1257300" lvl="2" indent="-342900">
              <a:buFont typeface="Arial" panose="020B0604020202020204" pitchFamily="34" charset="0"/>
              <a:buChar char="•"/>
              <a:defRPr sz="2800">
                <a:solidFill>
                  <a:srgbClr val="333333"/>
                </a:solidFill>
              </a:defRPr>
            </a:lvl3pPr>
          </a:lstStyle>
          <a:p>
            <a:r>
              <a:rPr lang="fr-FR" sz="2400" dirty="0"/>
              <a:t>f</a:t>
            </a:r>
            <a:r>
              <a:rPr lang="fr-FR" sz="2400" dirty="0" smtClean="0"/>
              <a:t>ich1.txt</a:t>
            </a:r>
            <a:endParaRPr lang="fr-FR" sz="2400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2223436" y="1588168"/>
            <a:ext cx="19250" cy="16082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786022" y="1076424"/>
            <a:ext cx="187959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333333"/>
                </a:solidFill>
              </a:defRPr>
            </a:lvl1pPr>
            <a:lvl3pPr marL="1257300" lvl="2" indent="-342900">
              <a:buFont typeface="Arial" panose="020B0604020202020204" pitchFamily="34" charset="0"/>
              <a:buChar char="•"/>
              <a:defRPr sz="2800">
                <a:solidFill>
                  <a:srgbClr val="333333"/>
                </a:solidFill>
              </a:defRPr>
            </a:lvl3pPr>
          </a:lstStyle>
          <a:p>
            <a:r>
              <a:rPr lang="fr-FR" sz="2400" dirty="0" smtClean="0"/>
              <a:t>script1.m</a:t>
            </a:r>
            <a:endParaRPr lang="fr-FR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05267" y="3534837"/>
            <a:ext cx="187959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333333"/>
                </a:solidFill>
              </a:defRPr>
            </a:lvl1pPr>
            <a:lvl3pPr marL="1257300" lvl="2" indent="-342900">
              <a:buFont typeface="Arial" panose="020B0604020202020204" pitchFamily="34" charset="0"/>
              <a:buChar char="•"/>
              <a:defRPr sz="2800">
                <a:solidFill>
                  <a:srgbClr val="333333"/>
                </a:solidFill>
              </a:defRPr>
            </a:lvl3pPr>
          </a:lstStyle>
          <a:p>
            <a:r>
              <a:rPr lang="fr-FR" sz="2400" dirty="0" smtClean="0"/>
              <a:t>script2.m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10753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3</cp:revision>
  <dcterms:created xsi:type="dcterms:W3CDTF">2020-05-06T08:40:52Z</dcterms:created>
  <dcterms:modified xsi:type="dcterms:W3CDTF">2020-05-09T13:58:42Z</dcterms:modified>
</cp:coreProperties>
</file>