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B0E112-A8E7-E699-6BD0-1AB7BDDE0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5E9E736-A20E-98C2-14F6-6FB6FE1EF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103AAD-64EA-BD29-9BA1-7737237A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424B-3DB9-4549-B605-18D556427FB2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495811-C1EC-51A8-4A11-C038547C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203DD6-24A4-C17C-374A-4FE29C59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D0E6-5F5C-4F22-B48C-69A9558587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881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B9E739-B864-4D1D-CE1A-BDF69F99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E738390-C807-73F7-0388-55CFE8934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CC7EAD-304C-6591-AC17-023AE83B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424B-3DB9-4549-B605-18D556427FB2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B656DF-A170-2B1C-223D-1F61D5E7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0F36BB-7348-3FA8-32B3-9CD8728B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D0E6-5F5C-4F22-B48C-69A9558587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39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3280038-C7DC-7C1A-756C-5F24CE1DA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4EC16CA-2409-4642-89D3-6BD9C3DA4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E14713-814D-9BCC-619A-9D742944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424B-3DB9-4549-B605-18D556427FB2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561EE8-4F9C-489B-9B8F-87E7DED7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37CF04-AE8E-0138-BA85-282F8475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D0E6-5F5C-4F22-B48C-69A9558587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94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D1E4C3-2903-C715-89B2-CD85E420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7A7475-6B11-ABB6-DA7A-32664582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69A709-DC68-269A-CABE-0968932B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424B-3DB9-4549-B605-18D556427FB2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5CE216-473C-E61C-7F0B-BCB6315F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9442FE-F6B4-E1EB-8054-5F8AE013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D0E6-5F5C-4F22-B48C-69A9558587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4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F03262-1B1A-418A-3F5B-5EEF0292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751AA7B-AACF-240C-38B5-B1D17E129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65D450-3F80-95D9-D99B-D537603C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424B-3DB9-4549-B605-18D556427FB2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50C5B1-1742-55A0-1140-9CFF1FD9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D53FF2-CC5D-E03E-A00B-18F48592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D0E6-5F5C-4F22-B48C-69A9558587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088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5560BF-F94B-B16E-AD6D-19DEEABF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96AF77-1847-C56E-2D25-067F667B1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A534432-756D-7664-A2D3-16FDD1F53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60D04BF-3766-0A5D-367D-9425E8A5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424B-3DB9-4549-B605-18D556427FB2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29DE757-E47D-D217-3754-505CBCA1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DE214C1-F3B4-048A-E497-AB907BB8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D0E6-5F5C-4F22-B48C-69A9558587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355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EB7622-AF93-0C75-BFB2-A99A0F10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0924F7-6F43-860F-3D63-17A61672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4DF0048-F4D8-6F8D-9F7C-BFDD47903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D6F6936-28B5-CDAE-2F6D-45FEDAA93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7DAD9E7-E9E0-7837-6AE8-43D227D77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1A3A91E-D957-2330-10E0-19F96851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424B-3DB9-4549-B605-18D556427FB2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BCB63E1-8774-C88B-B7E6-BCCF03D9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EA31BD4-BAC7-7421-E53C-B9286571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D0E6-5F5C-4F22-B48C-69A9558587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378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EFFAAA-0D61-636E-B8A9-DE92FE83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BF4332B-FE4E-AD2B-AF66-A8547EE6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424B-3DB9-4549-B605-18D556427FB2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06E63E2-711C-88D9-98A7-F2294EF5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39424EF-FBFD-D9E6-7EC8-34864B9C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D0E6-5F5C-4F22-B48C-69A9558587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36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1031EF0-5B43-FA85-0A00-3CD5E246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424B-3DB9-4549-B605-18D556427FB2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F123900-B66F-972E-5E7C-F806EA93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25042C-A13B-9FCA-E340-E1829B48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D0E6-5F5C-4F22-B48C-69A9558587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408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6AD22-A01C-16B9-70B2-3283FDCD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05B6A9-4C7D-2523-845C-4BA09662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572F4B1-A0FE-FFCC-B2B0-C9BF6C9E0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5B0D6DB-3CF1-7FF0-A59F-EF62B47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424B-3DB9-4549-B605-18D556427FB2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66E0510-2324-C7A3-986B-3EF6CB7E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AA58BF-4E12-B76E-15CC-5E0EC23D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D0E6-5F5C-4F22-B48C-69A9558587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083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582D8E-BA03-6A07-6F38-345F3A00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440E8DB-22DF-0A7F-83E3-B2B00EE6A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BF7AE6-03C0-4714-7F10-D3AEA1CB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532BF39-2FFF-388B-B514-309C94DB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424B-3DB9-4549-B605-18D556427FB2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117355E-5ED5-2BFD-1D78-C60F0AB3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A7F21F5-940D-272E-ED15-8198DEC1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D0E6-5F5C-4F22-B48C-69A9558587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881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8073A5-50B6-2F5A-C615-EFFB84C8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407F06C-63AD-0627-757E-57F80B34A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109340E-2A27-E945-560B-D66855341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6424B-3DB9-4549-B605-18D556427FB2}" type="datetimeFigureOut">
              <a:rPr lang="he-IL" smtClean="0"/>
              <a:t>ה'/אב/תשפ"ג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C9AAED-BB44-5BD8-9839-5E195595E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18754A-628D-D9B9-F73E-2316A7701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4D0E6-5F5C-4F22-B48C-69A9558587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31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yahu631/TrempBoosAdmin" TargetMode="External"/><Relationship Id="rId2" Type="http://schemas.openxmlformats.org/officeDocument/2006/relationships/hyperlink" Target="https://github.com/elyahu631/tremp_boss_node_serv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mitMayr/TrempBossClie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2AF608-87F3-F703-B960-9C3F855B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222" y="1415020"/>
            <a:ext cx="9893643" cy="3509963"/>
          </a:xfrm>
        </p:spPr>
        <p:txBody>
          <a:bodyPr>
            <a:normAutofit/>
          </a:bodyPr>
          <a:lstStyle/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he-IL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מגישים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עמית </a:t>
            </a:r>
            <a:r>
              <a:rPr lang="he-IL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מיירנץ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אליהו ענבי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קישור ל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https://github.com/elyahu631/tremp_boss_node_server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קישור לצד לקוח של מערכת לניהול האפליקציה 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https://github.com/elyahu631/TrempBoosAdmin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קישור לצד לקוח של האפליקציה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https://github.com/AmitMayr/TrempBossClient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570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D73ADC-E135-439D-9348-DAC9093D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16548" cy="708301"/>
          </a:xfrm>
        </p:spPr>
        <p:txBody>
          <a:bodyPr/>
          <a:lstStyle/>
          <a:p>
            <a:r>
              <a:rPr lang="en-US" dirty="0" err="1"/>
              <a:t>Kpi</a:t>
            </a:r>
            <a:r>
              <a:rPr lang="en-US" dirty="0"/>
              <a:t> </a:t>
            </a:r>
            <a:r>
              <a:rPr lang="he-IL" dirty="0"/>
              <a:t> של האפליקציה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CC000C4-0420-204A-BFC4-DC5DDF5C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349692"/>
            <a:ext cx="8660710" cy="52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3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946193-975A-6C46-A889-0EF3F370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המשך של ה </a:t>
            </a:r>
            <a:r>
              <a:rPr lang="en-US" dirty="0" err="1"/>
              <a:t>kpi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61DA31C-7A59-33B4-B33D-C62E25A0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16100"/>
            <a:ext cx="108204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1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230368-6E5A-F4F5-F054-E7DB258E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האתגרים הטכניים שנתקלנו בהם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AE5A93-783A-85DF-1F0E-2742B45F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שמירת תמונות דרך השרת</a:t>
            </a:r>
          </a:p>
          <a:p>
            <a:pPr lvl="1"/>
            <a:r>
              <a:rPr lang="he-IL" dirty="0"/>
              <a:t>בוצע שמירה דרך </a:t>
            </a:r>
            <a:r>
              <a:rPr lang="en-US" dirty="0"/>
              <a:t>firebase</a:t>
            </a:r>
            <a:r>
              <a:rPr lang="he-IL" dirty="0"/>
              <a:t> ושליחת המידע מ </a:t>
            </a:r>
            <a:r>
              <a:rPr lang="en-US" dirty="0"/>
              <a:t>client</a:t>
            </a:r>
            <a:r>
              <a:rPr lang="he-IL" dirty="0"/>
              <a:t> באמצעות </a:t>
            </a:r>
            <a:r>
              <a:rPr lang="en-US" dirty="0" err="1"/>
              <a:t>fromData</a:t>
            </a:r>
            <a:r>
              <a:rPr lang="he-IL" dirty="0"/>
              <a:t>  </a:t>
            </a:r>
          </a:p>
          <a:p>
            <a:r>
              <a:rPr lang="he-IL" dirty="0"/>
              <a:t>שליחת התראות </a:t>
            </a:r>
          </a:p>
          <a:p>
            <a:pPr lvl="1"/>
            <a:r>
              <a:rPr lang="he-IL" dirty="0"/>
              <a:t>בוצע באמצעות </a:t>
            </a:r>
            <a:r>
              <a:rPr lang="en-US" dirty="0"/>
              <a:t>firebase Token</a:t>
            </a:r>
          </a:p>
          <a:p>
            <a:pPr marL="457200" lvl="1" indent="0">
              <a:buNone/>
            </a:pPr>
            <a:endParaRPr lang="he-IL" dirty="0"/>
          </a:p>
          <a:p>
            <a:pPr marL="457200" lvl="1" indent="0">
              <a:buNone/>
            </a:pPr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049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60655A-CC99-0448-836F-A9C347E3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הגדרת המסד נתונים 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0FC803E-3EFD-0E2C-2362-7F1B56EF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277978"/>
            <a:ext cx="7658487" cy="437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7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534186-230A-FF5D-E0D0-D8C2731E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מחלקה ליצירה של כל הפעולות הבסיסיות מול המסד נתונים.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03810B4-5D20-339B-A06E-EEEB8DA14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106" y="1825624"/>
            <a:ext cx="4372341" cy="4822825"/>
          </a:xfrm>
        </p:spPr>
      </p:pic>
    </p:spTree>
    <p:extLst>
      <p:ext uri="{BB962C8B-B14F-4D97-AF65-F5344CB8AC3E}">
        <p14:creationId xmlns:p14="http://schemas.microsoft.com/office/powerpoint/2010/main" val="237949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5D3612-499C-364F-EB7F-BAD314C0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Multer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he-IL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היא למעשה תוכנת ביניים של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Node.js </a:t>
            </a:r>
            <a:r>
              <a:rPr lang="he-IL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המיועדת לטיפול בנתוני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multipart/form-data</a:t>
            </a:r>
            <a:r>
              <a:rPr lang="he-IL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, המשמשת בדרך כלל להעלאות קבצים.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Multer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he-IL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משמש בשרת לטיפול בהעלאות קבצים ביישומי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Node.js.</a:t>
            </a:r>
            <a:endParaRPr lang="he-IL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AD5EC1-7CC0-3B7A-36BB-44294079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2279821"/>
            <a:ext cx="74390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8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23823C-A8FE-E24F-A833-0F02FA3B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בדיקה שיש </a:t>
            </a:r>
            <a:r>
              <a:rPr lang="en-US" dirty="0"/>
              <a:t>Token</a:t>
            </a:r>
            <a:r>
              <a:rPr lang="he-IL" dirty="0"/>
              <a:t> ושהוא תקף שימוש ב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jwt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88D021E-3D26-DE2E-4C44-F5019F9F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835567"/>
            <a:ext cx="7077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C2279D-79E4-0848-606C-2F481604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000" dirty="0"/>
              <a:t>שליחת </a:t>
            </a:r>
            <a:r>
              <a:rPr lang="en-US" sz="4000" b="0" dirty="0">
                <a:effectLst/>
                <a:latin typeface="Consolas" panose="020B0609020204030204" pitchFamily="49" charset="0"/>
              </a:rPr>
              <a:t>Notification</a:t>
            </a:r>
            <a:r>
              <a:rPr lang="he-IL" sz="4000" b="0" dirty="0">
                <a:effectLst/>
                <a:latin typeface="Consolas" panose="020B0609020204030204" pitchFamily="49" charset="0"/>
              </a:rPr>
              <a:t> למשתמש על פי </a:t>
            </a:r>
            <a:r>
              <a:rPr lang="en-US" sz="4000" b="0" dirty="0">
                <a:effectLst/>
                <a:latin typeface="Consolas" panose="020B0609020204030204" pitchFamily="49" charset="0"/>
              </a:rPr>
              <a:t>token</a:t>
            </a:r>
            <a:r>
              <a:rPr lang="he-IL" sz="4000" b="0" dirty="0">
                <a:effectLst/>
                <a:latin typeface="Consolas" panose="020B0609020204030204" pitchFamily="49" charset="0"/>
              </a:rPr>
              <a:t> שקיבלנו מהמכשיר שלו.  </a:t>
            </a:r>
            <a:endParaRPr lang="he-IL" sz="4000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BF678A3-4D7A-A604-EB75-117FA1DB4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496" y="1825625"/>
            <a:ext cx="7811008" cy="4351338"/>
          </a:xfrm>
        </p:spPr>
      </p:pic>
    </p:spTree>
    <p:extLst>
      <p:ext uri="{BB962C8B-B14F-4D97-AF65-F5344CB8AC3E}">
        <p14:creationId xmlns:p14="http://schemas.microsoft.com/office/powerpoint/2010/main" val="208036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DA0D72-9B39-C959-0015-833D7886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4313"/>
            <a:ext cx="10904622" cy="860509"/>
          </a:xfrm>
        </p:spPr>
        <p:txBody>
          <a:bodyPr>
            <a:noAutofit/>
          </a:bodyPr>
          <a:lstStyle/>
          <a:p>
            <a:r>
              <a:rPr lang="he-IL" sz="3600" dirty="0"/>
              <a:t>טעינת תמונות ל</a:t>
            </a:r>
            <a:r>
              <a:rPr lang="en-US" sz="3600" dirty="0"/>
              <a:t>storage </a:t>
            </a:r>
            <a:r>
              <a:rPr lang="he-IL" sz="3600" dirty="0"/>
              <a:t> ב </a:t>
            </a:r>
            <a:r>
              <a:rPr lang="en-US" sz="3600" dirty="0"/>
              <a:t>firebase </a:t>
            </a:r>
            <a:r>
              <a:rPr lang="he-IL" sz="3600" dirty="0"/>
              <a:t> וקבלת ה -</a:t>
            </a:r>
            <a:r>
              <a:rPr lang="en-US" sz="3600" dirty="0"/>
              <a:t>URL </a:t>
            </a:r>
            <a:r>
              <a:rPr lang="he-IL" sz="3600" dirty="0"/>
              <a:t> של התמונה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BCD9B4C-0EEB-4414-7B97-3DC403831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8" y="1330268"/>
            <a:ext cx="6620126" cy="531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3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2E1D3C-FC0E-9F80-5B84-EB33B17F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טבלה דוגמה</a:t>
            </a:r>
            <a:br>
              <a:rPr lang="he-IL" dirty="0"/>
            </a:br>
            <a:r>
              <a:rPr lang="he-IL" dirty="0"/>
              <a:t>טבלת מנהלי מערכת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F14752BD-BA76-7ADD-9413-0695FDB70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654" y="1825625"/>
            <a:ext cx="7402691" cy="4351338"/>
          </a:xfrm>
        </p:spPr>
      </p:pic>
    </p:spTree>
    <p:extLst>
      <p:ext uri="{BB962C8B-B14F-4D97-AF65-F5344CB8AC3E}">
        <p14:creationId xmlns:p14="http://schemas.microsoft.com/office/powerpoint/2010/main" val="270149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366606-182F-7F12-9388-70FFC43F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1325563"/>
          </a:xfrm>
        </p:spPr>
        <p:txBody>
          <a:bodyPr>
            <a:noAutofit/>
          </a:bodyPr>
          <a:lstStyle/>
          <a:p>
            <a:r>
              <a:rPr lang="he-IL" sz="3200" dirty="0"/>
              <a:t>פונקציות דינמיות ששולחות בקשות לשרת ומחזירות את ה - 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b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he-IL" sz="32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59C418E-95EF-EA95-5822-02B245178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94" y="1454150"/>
            <a:ext cx="5257800" cy="503872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9A2784F-319E-9409-9B5D-CA08F5B4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4" y="1454150"/>
            <a:ext cx="5534526" cy="50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708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187</Words>
  <Application>Microsoft Office PowerPoint</Application>
  <PresentationFormat>מסך רחב</PresentationFormat>
  <Paragraphs>19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Roboto</vt:lpstr>
      <vt:lpstr>ערכת נושא Office</vt:lpstr>
      <vt:lpstr>מגישים עמית מיירנץ אליהו ענבי  קישור לNodejs  https://github.com/elyahu631/tremp_boss_node_server קישור לצד לקוח של מערכת לניהול האפליקציה   https://github.com/elyahu631/TrempBoosAdmin קישור לצד לקוח של האפליקציה  https://github.com/AmitMayr/TrempBossClient</vt:lpstr>
      <vt:lpstr>הגדרת המסד נתונים </vt:lpstr>
      <vt:lpstr>מחלקה ליצירה של כל הפעולות הבסיסיות מול המסד נתונים.</vt:lpstr>
      <vt:lpstr> Multer היא למעשה תוכנת ביניים של Node.js  המיועדת לטיפול בנתוני multipart/form-data, המשמשת בדרך כלל להעלאות קבצים. Multer  משמש בשרת לטיפול בהעלאות קבצים ביישומי Node.js.</vt:lpstr>
      <vt:lpstr>בדיקה שיש Token ושהוא תקף שימוש ב jwt</vt:lpstr>
      <vt:lpstr>שליחת Notification למשתמש על פי token שקיבלנו מהמכשיר שלו.  </vt:lpstr>
      <vt:lpstr>טעינת תמונות לstorage  ב firebase  וקבלת ה -URL  של התמונה </vt:lpstr>
      <vt:lpstr>טבלה דוגמה טבלת מנהלי מערכת</vt:lpstr>
      <vt:lpstr>פונקציות דינמיות ששולחות בקשות לשרת ומחזירות את ה -  response </vt:lpstr>
      <vt:lpstr>Kpi  של האפליקציה</vt:lpstr>
      <vt:lpstr>המשך של ה kpi</vt:lpstr>
      <vt:lpstr>האתגרים הטכניים שנתקלנו בהם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Eliahu Anavi</dc:creator>
  <cp:lastModifiedBy>Eliahu Anavi</cp:lastModifiedBy>
  <cp:revision>11</cp:revision>
  <dcterms:created xsi:type="dcterms:W3CDTF">2023-07-23T17:19:14Z</dcterms:created>
  <dcterms:modified xsi:type="dcterms:W3CDTF">2023-07-24T07:39:22Z</dcterms:modified>
</cp:coreProperties>
</file>