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7" r:id="rId2"/>
    <p:sldId id="256" r:id="rId3"/>
    <p:sldId id="264" r:id="rId4"/>
    <p:sldId id="258" r:id="rId5"/>
    <p:sldId id="263" r:id="rId6"/>
    <p:sldId id="259" r:id="rId7"/>
    <p:sldId id="269" r:id="rId8"/>
    <p:sldId id="262" r:id="rId9"/>
    <p:sldId id="260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0B8"/>
    <a:srgbClr val="D0EC36"/>
    <a:srgbClr val="265691"/>
    <a:srgbClr val="E2F5FE"/>
    <a:srgbClr val="DEF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7DA63-D9E6-48BE-BE47-902C19682773}" type="datetimeFigureOut">
              <a:rPr lang="en-US"/>
              <a:pPr>
                <a:defRPr/>
              </a:pPr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85313-D6CE-4562-9C6B-926BCDFCC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5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0D5B9-5930-43BB-8D83-A9D9746A8A3E}" type="datetimeFigureOut">
              <a:rPr lang="en-US"/>
              <a:pPr>
                <a:defRPr/>
              </a:pPr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3CE5A-29CD-43CF-B0FD-3D718BD90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84E6-808A-4811-8B90-C8DF30B8362B}" type="datetimeFigureOut">
              <a:rPr lang="en-US"/>
              <a:pPr>
                <a:defRPr/>
              </a:pPr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21147-26CE-4A30-93BD-F6DE3B936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A2B17-B56C-4023-B201-AA672F384F4C}" type="datetimeFigureOut">
              <a:rPr lang="en-US"/>
              <a:pPr>
                <a:defRPr/>
              </a:pPr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A6EEB-8B57-4F67-A3CE-F19EB52A0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23AD7-082E-4E2A-8712-07DDCC30D461}" type="datetimeFigureOut">
              <a:rPr lang="en-US"/>
              <a:pPr>
                <a:defRPr/>
              </a:pPr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636CD-869E-4104-A31F-475FF1FBB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58732-3E30-4A7B-99B1-876DFA8726C5}" type="datetimeFigureOut">
              <a:rPr lang="en-US"/>
              <a:pPr>
                <a:defRPr/>
              </a:pPr>
              <a:t>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8390D-15B3-4628-A4D3-173AABD03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47EF2-03D2-4FCE-893F-BB327C2C2C4C}" type="datetimeFigureOut">
              <a:rPr lang="en-US"/>
              <a:pPr>
                <a:defRPr/>
              </a:pPr>
              <a:t>2/7/2015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FA798-1749-4CFC-83A5-85D3F26F8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0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8F91D-3759-4318-AC8D-2106E4EDCBE7}" type="datetimeFigureOut">
              <a:rPr lang="en-US"/>
              <a:pPr>
                <a:defRPr/>
              </a:pPr>
              <a:t>2/7/2015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7122-05AF-49B8-B1D4-2FCAB49FA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207D-8131-4928-B262-F2690F17110F}" type="datetimeFigureOut">
              <a:rPr lang="en-US"/>
              <a:pPr>
                <a:defRPr/>
              </a:pPr>
              <a:t>2/7/2015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7F90F-5593-4197-BB55-6F271D6E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8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BCFD4-2147-4156-810C-6E5EC50D48B1}" type="datetimeFigureOut">
              <a:rPr lang="en-US"/>
              <a:pPr>
                <a:defRPr/>
              </a:pPr>
              <a:t>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72892-C770-4482-AF05-A3109FB28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2ED14-4C52-48DD-914B-346E63993783}" type="datetimeFigureOut">
              <a:rPr lang="en-US"/>
              <a:pPr>
                <a:defRPr/>
              </a:pPr>
              <a:t>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0FEE3-52FA-4C84-97F8-93D16EBA7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5F19D21-094B-485A-A999-FBB212E8C2A5}" type="datetimeFigureOut">
              <a:rPr lang="en-US"/>
              <a:pPr>
                <a:defRPr/>
              </a:pPr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BBEFC5A-57B6-417D-BB2B-BF0E79F3C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4671913" y="2242840"/>
            <a:ext cx="3221038" cy="1393825"/>
          </a:xfrm>
        </p:spPr>
        <p:txBody>
          <a:bodyPr/>
          <a:lstStyle/>
          <a:p>
            <a:pPr algn="l" eaLnBrk="1" hangingPunct="1"/>
            <a:r>
              <a:rPr lang="id-ID" b="1" dirty="0" smtClean="0">
                <a:solidFill>
                  <a:srgbClr val="D0EC36"/>
                </a:solidFill>
                <a:latin typeface="Century Gothic" pitchFamily="34" charset="0"/>
              </a:rPr>
              <a:t>Oleh :</a:t>
            </a:r>
          </a:p>
          <a:p>
            <a:pPr algn="l" eaLnBrk="1" hangingPunct="1"/>
            <a:r>
              <a:rPr lang="id-ID" b="1" dirty="0" smtClean="0">
                <a:solidFill>
                  <a:srgbClr val="0470B8"/>
                </a:solidFill>
                <a:latin typeface="Century Gothic" pitchFamily="34" charset="0"/>
              </a:rPr>
              <a:t>Tim EEPIS 3</a:t>
            </a:r>
            <a:endParaRPr lang="en-US" b="1" dirty="0" smtClean="0">
              <a:solidFill>
                <a:srgbClr val="0470B8"/>
              </a:solidFill>
              <a:latin typeface="Century Gothic" pitchFamily="34" charset="0"/>
            </a:endParaRPr>
          </a:p>
        </p:txBody>
      </p:sp>
      <p:pic>
        <p:nvPicPr>
          <p:cNvPr id="205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88840"/>
            <a:ext cx="1909762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578350" cy="1747838"/>
          </a:xfrm>
          <a:prstGeom prst="rect">
            <a:avLst/>
          </a:prstGeom>
          <a:noFill/>
          <a:ln w="9525">
            <a:solidFill>
              <a:srgbClr val="0470B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32" y="3356447"/>
            <a:ext cx="4610100" cy="979487"/>
          </a:xfrm>
          <a:prstGeom prst="rect">
            <a:avLst/>
          </a:prstGeom>
          <a:noFill/>
          <a:ln w="9525">
            <a:solidFill>
              <a:srgbClr val="0470B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C:\Users\owner 1\Pictures\10967326_1025654070785073_102666759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1" b="6474"/>
          <a:stretch>
            <a:fillRect/>
          </a:stretch>
        </p:blipFill>
        <p:spPr bwMode="auto">
          <a:xfrm>
            <a:off x="1907704" y="1628800"/>
            <a:ext cx="5256212" cy="2633662"/>
          </a:xfrm>
          <a:prstGeom prst="rect">
            <a:avLst/>
          </a:prstGeom>
          <a:noFill/>
          <a:ln w="9525">
            <a:solidFill>
              <a:srgbClr val="0470B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22" y="1396999"/>
            <a:ext cx="2447925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Subtitle 2"/>
          <p:cNvSpPr txBox="1">
            <a:spLocks/>
          </p:cNvSpPr>
          <p:nvPr/>
        </p:nvSpPr>
        <p:spPr bwMode="auto">
          <a:xfrm>
            <a:off x="2411760" y="3668712"/>
            <a:ext cx="4464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</a:pPr>
            <a:r>
              <a:rPr lang="id-ID" sz="3200" b="1">
                <a:solidFill>
                  <a:srgbClr val="0470B8"/>
                </a:solidFill>
                <a:latin typeface="Century Gothic" pitchFamily="34" charset="0"/>
              </a:rPr>
              <a:t>TERIMAKASIH</a:t>
            </a:r>
            <a:endParaRPr lang="en-US" sz="3200" b="1">
              <a:solidFill>
                <a:srgbClr val="0470B8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2"/>
          <p:cNvSpPr txBox="1">
            <a:spLocks/>
          </p:cNvSpPr>
          <p:nvPr/>
        </p:nvSpPr>
        <p:spPr bwMode="auto">
          <a:xfrm>
            <a:off x="3923928" y="2554528"/>
            <a:ext cx="3125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</a:pPr>
            <a:r>
              <a:rPr lang="id-ID" sz="4800" b="1" dirty="0">
                <a:solidFill>
                  <a:srgbClr val="265691"/>
                </a:solidFill>
                <a:latin typeface="Century Gothic" pitchFamily="34" charset="0"/>
              </a:rPr>
              <a:t>SASARAN</a:t>
            </a:r>
            <a:endParaRPr lang="en-US" sz="2800" b="1" dirty="0">
              <a:solidFill>
                <a:srgbClr val="265691"/>
              </a:solidFill>
              <a:latin typeface="Century Gothic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13498"/>
            <a:ext cx="2232248" cy="2232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14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68760"/>
            <a:ext cx="872659" cy="87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9" name="Group 6162"/>
          <p:cNvGrpSpPr>
            <a:grpSpLocks/>
          </p:cNvGrpSpPr>
          <p:nvPr/>
        </p:nvGrpSpPr>
        <p:grpSpPr bwMode="auto">
          <a:xfrm rot="5400000">
            <a:off x="4356344" y="755457"/>
            <a:ext cx="866775" cy="3640138"/>
            <a:chOff x="3213183" y="3212976"/>
            <a:chExt cx="1358817" cy="2304256"/>
          </a:xfrm>
        </p:grpSpPr>
        <p:cxnSp>
          <p:nvCxnSpPr>
            <p:cNvPr id="6151" name="Straight Connector 6150"/>
            <p:cNvCxnSpPr/>
            <p:nvPr/>
          </p:nvCxnSpPr>
          <p:spPr>
            <a:xfrm>
              <a:off x="3213182" y="4362591"/>
              <a:ext cx="709273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3" name="Straight Connector 6152"/>
            <p:cNvCxnSpPr/>
            <p:nvPr/>
          </p:nvCxnSpPr>
          <p:spPr>
            <a:xfrm flipV="1">
              <a:off x="3922456" y="3212976"/>
              <a:ext cx="0" cy="2304256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6" name="Straight Connector 6155"/>
            <p:cNvCxnSpPr/>
            <p:nvPr/>
          </p:nvCxnSpPr>
          <p:spPr>
            <a:xfrm>
              <a:off x="3922456" y="3209962"/>
              <a:ext cx="649544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8" name="Straight Connector 6157"/>
            <p:cNvCxnSpPr/>
            <p:nvPr/>
          </p:nvCxnSpPr>
          <p:spPr>
            <a:xfrm>
              <a:off x="3922456" y="5514217"/>
              <a:ext cx="649544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0" name="Straight Connector 6159"/>
            <p:cNvCxnSpPr/>
            <p:nvPr/>
          </p:nvCxnSpPr>
          <p:spPr>
            <a:xfrm>
              <a:off x="3922456" y="4362592"/>
              <a:ext cx="649544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2" name="Picture 616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497" y="3090907"/>
            <a:ext cx="1881391" cy="94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161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363" y="3169769"/>
            <a:ext cx="786068" cy="79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163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24" y="3203887"/>
            <a:ext cx="340741" cy="89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2"/>
          <p:cNvSpPr txBox="1">
            <a:spLocks/>
          </p:cNvSpPr>
          <p:nvPr/>
        </p:nvSpPr>
        <p:spPr bwMode="auto">
          <a:xfrm>
            <a:off x="3857032" y="2313124"/>
            <a:ext cx="3125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</a:pPr>
            <a:r>
              <a:rPr lang="id-ID" sz="4800" b="1" dirty="0">
                <a:solidFill>
                  <a:srgbClr val="265691"/>
                </a:solidFill>
                <a:latin typeface="Century Gothic" pitchFamily="34" charset="0"/>
              </a:rPr>
              <a:t>TUJUAN</a:t>
            </a:r>
            <a:endParaRPr lang="en-US" sz="2800" b="1" dirty="0">
              <a:solidFill>
                <a:srgbClr val="265691"/>
              </a:solidFill>
              <a:latin typeface="Century Gothic" pitchFamily="34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896" y="1871637"/>
            <a:ext cx="1363040" cy="174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>
            <a:grpSpLocks/>
          </p:cNvGrpSpPr>
          <p:nvPr/>
        </p:nvGrpSpPr>
        <p:grpSpPr bwMode="auto">
          <a:xfrm>
            <a:off x="3803927" y="1225251"/>
            <a:ext cx="1909762" cy="863600"/>
            <a:chOff x="2495014" y="404664"/>
            <a:chExt cx="1910383" cy="864096"/>
          </a:xfrm>
        </p:grpSpPr>
        <p:sp>
          <p:nvSpPr>
            <p:cNvPr id="3" name="Oval 2"/>
            <p:cNvSpPr/>
            <p:nvPr/>
          </p:nvSpPr>
          <p:spPr>
            <a:xfrm>
              <a:off x="2987299" y="404664"/>
              <a:ext cx="863881" cy="864096"/>
            </a:xfrm>
            <a:prstGeom prst="ellipse">
              <a:avLst/>
            </a:prstGeom>
            <a:solidFill>
              <a:srgbClr val="265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157" name="Subtitle 2"/>
            <p:cNvSpPr txBox="1">
              <a:spLocks/>
            </p:cNvSpPr>
            <p:nvPr/>
          </p:nvSpPr>
          <p:spPr bwMode="auto">
            <a:xfrm>
              <a:off x="2495014" y="596800"/>
              <a:ext cx="1910383" cy="479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</a:pPr>
              <a:r>
                <a:rPr lang="id-ID" sz="2200" b="1" dirty="0">
                  <a:solidFill>
                    <a:srgbClr val="E2F5FE"/>
                  </a:solidFill>
                  <a:latin typeface="Century Gothic" pitchFamily="34" charset="0"/>
                </a:rPr>
                <a:t>INFO</a:t>
              </a:r>
              <a:endParaRPr lang="en-US" sz="2200" b="1" dirty="0">
                <a:solidFill>
                  <a:srgbClr val="E2F5FE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6147" name="Group 6162"/>
          <p:cNvGrpSpPr>
            <a:grpSpLocks/>
          </p:cNvGrpSpPr>
          <p:nvPr/>
        </p:nvGrpSpPr>
        <p:grpSpPr bwMode="auto">
          <a:xfrm rot="5400000">
            <a:off x="4303195" y="919657"/>
            <a:ext cx="866775" cy="3640138"/>
            <a:chOff x="3213183" y="3212976"/>
            <a:chExt cx="1358817" cy="230425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213182" y="4362591"/>
              <a:ext cx="709273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922456" y="3212976"/>
              <a:ext cx="0" cy="2304256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22456" y="3209962"/>
              <a:ext cx="649544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22456" y="5514217"/>
              <a:ext cx="649544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456" y="4362592"/>
              <a:ext cx="649544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616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48" y="3255107"/>
            <a:ext cx="1881391" cy="94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16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14" y="3333969"/>
            <a:ext cx="786068" cy="79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163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75" y="3368087"/>
            <a:ext cx="340741" cy="89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/>
          <p:cNvSpPr txBox="1">
            <a:spLocks/>
          </p:cNvSpPr>
          <p:nvPr/>
        </p:nvSpPr>
        <p:spPr bwMode="auto">
          <a:xfrm>
            <a:off x="4232325" y="2420888"/>
            <a:ext cx="25844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</a:pPr>
            <a:r>
              <a:rPr lang="id-ID" sz="4800" b="1" dirty="0">
                <a:solidFill>
                  <a:srgbClr val="265691"/>
                </a:solidFill>
                <a:latin typeface="Century Gothic" pitchFamily="34" charset="0"/>
              </a:rPr>
              <a:t>ALASAN</a:t>
            </a:r>
            <a:endParaRPr lang="en-US" sz="2800" b="1" dirty="0">
              <a:solidFill>
                <a:srgbClr val="265691"/>
              </a:solidFill>
              <a:latin typeface="Century Gothic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13612"/>
            <a:ext cx="2383849" cy="238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37" y="2249363"/>
            <a:ext cx="127952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5" name="Group 6162"/>
          <p:cNvGrpSpPr>
            <a:grpSpLocks/>
          </p:cNvGrpSpPr>
          <p:nvPr/>
        </p:nvGrpSpPr>
        <p:grpSpPr bwMode="auto">
          <a:xfrm>
            <a:off x="3557000" y="1592064"/>
            <a:ext cx="868362" cy="2593975"/>
            <a:chOff x="3213183" y="3212976"/>
            <a:chExt cx="1358817" cy="230425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213183" y="4363694"/>
              <a:ext cx="710460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23643" y="3212976"/>
              <a:ext cx="0" cy="2304256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23643" y="3210156"/>
              <a:ext cx="648357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923643" y="5514412"/>
              <a:ext cx="648357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923643" y="4363694"/>
              <a:ext cx="648357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616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85" y="3713003"/>
            <a:ext cx="1881391" cy="94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161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92" y="1195246"/>
            <a:ext cx="786068" cy="79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163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85" y="2442674"/>
            <a:ext cx="340741" cy="89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1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1052736"/>
            <a:ext cx="1089025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14" y="3381598"/>
            <a:ext cx="860364" cy="8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0" name="Group 19"/>
          <p:cNvGrpSpPr>
            <a:grpSpLocks/>
          </p:cNvGrpSpPr>
          <p:nvPr/>
        </p:nvGrpSpPr>
        <p:grpSpPr bwMode="auto">
          <a:xfrm rot="5400000">
            <a:off x="3847380" y="1345641"/>
            <a:ext cx="1223963" cy="2811462"/>
            <a:chOff x="3213183" y="3212976"/>
            <a:chExt cx="1358817" cy="230425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213183" y="4360550"/>
              <a:ext cx="710251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923433" y="3212976"/>
              <a:ext cx="0" cy="2304256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23433" y="3207771"/>
              <a:ext cx="648566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23433" y="5512027"/>
              <a:ext cx="648566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23433" y="4360550"/>
              <a:ext cx="648566" cy="0"/>
            </a:xfrm>
            <a:prstGeom prst="line">
              <a:avLst/>
            </a:prstGeom>
            <a:ln w="57150">
              <a:solidFill>
                <a:srgbClr val="D0E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74" name="Picture 25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84" y="3481611"/>
            <a:ext cx="624133" cy="81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27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667" y="3386361"/>
            <a:ext cx="877813" cy="89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2"/>
          <p:cNvSpPr txBox="1">
            <a:spLocks/>
          </p:cNvSpPr>
          <p:nvPr/>
        </p:nvSpPr>
        <p:spPr bwMode="auto">
          <a:xfrm>
            <a:off x="2481255" y="3417367"/>
            <a:ext cx="41941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</a:pPr>
            <a:r>
              <a:rPr lang="id-ID" sz="4400" b="1" dirty="0">
                <a:solidFill>
                  <a:srgbClr val="265691"/>
                </a:solidFill>
                <a:latin typeface="Century Gothic" pitchFamily="34" charset="0"/>
              </a:rPr>
              <a:t>KEUNGGULAN</a:t>
            </a:r>
            <a:endParaRPr lang="en-US" sz="4400" b="1" dirty="0">
              <a:solidFill>
                <a:srgbClr val="265691"/>
              </a:solidFill>
              <a:latin typeface="Century Gothic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29" y="1275464"/>
            <a:ext cx="2426728" cy="2426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715</TotalTime>
  <Words>11</Words>
  <Application>Microsoft Office PowerPoint</Application>
  <PresentationFormat>On-screen Show (4:3)</PresentationFormat>
  <Paragraphs>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</dc:creator>
  <cp:lastModifiedBy>owner 1</cp:lastModifiedBy>
  <cp:revision>31</cp:revision>
  <dcterms:created xsi:type="dcterms:W3CDTF">2015-02-02T23:04:51Z</dcterms:created>
  <dcterms:modified xsi:type="dcterms:W3CDTF">2015-02-06T23:38:54Z</dcterms:modified>
</cp:coreProperties>
</file>